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71" r:id="rId4"/>
    <p:sldId id="268" r:id="rId5"/>
    <p:sldId id="27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521"/>
    <a:srgbClr val="282122"/>
    <a:srgbClr val="303030"/>
    <a:srgbClr val="1F1F1F"/>
    <a:srgbClr val="3B3B3C"/>
    <a:srgbClr val="BF4366"/>
    <a:srgbClr val="CDCA8E"/>
    <a:srgbClr val="FFCCCC"/>
    <a:srgbClr val="CDD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72" y="-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0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5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0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7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0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0E241432-98B6-923D-5CA5-6393BCECF42D}"/>
              </a:ext>
            </a:extLst>
          </p:cNvPr>
          <p:cNvSpPr/>
          <p:nvPr/>
        </p:nvSpPr>
        <p:spPr>
          <a:xfrm>
            <a:off x="2317268" y="2168101"/>
            <a:ext cx="2585796" cy="3472332"/>
          </a:xfrm>
          <a:custGeom>
            <a:avLst/>
            <a:gdLst>
              <a:gd name="connsiteX0" fmla="*/ 0 w 2378587"/>
              <a:gd name="connsiteY0" fmla="*/ 1905510 h 3811019"/>
              <a:gd name="connsiteX1" fmla="*/ 1189294 w 2378587"/>
              <a:gd name="connsiteY1" fmla="*/ 0 h 3811019"/>
              <a:gd name="connsiteX2" fmla="*/ 2378588 w 2378587"/>
              <a:gd name="connsiteY2" fmla="*/ 1905510 h 3811019"/>
              <a:gd name="connsiteX3" fmla="*/ 1189294 w 2378587"/>
              <a:gd name="connsiteY3" fmla="*/ 3811020 h 3811019"/>
              <a:gd name="connsiteX4" fmla="*/ 0 w 2378587"/>
              <a:gd name="connsiteY4" fmla="*/ 1905510 h 3811019"/>
              <a:gd name="connsiteX0" fmla="*/ 175 w 2378763"/>
              <a:gd name="connsiteY0" fmla="*/ 1195826 h 3101336"/>
              <a:gd name="connsiteX1" fmla="*/ 1257708 w 2378763"/>
              <a:gd name="connsiteY1" fmla="*/ 0 h 3101336"/>
              <a:gd name="connsiteX2" fmla="*/ 2378763 w 2378763"/>
              <a:gd name="connsiteY2" fmla="*/ 1195826 h 3101336"/>
              <a:gd name="connsiteX3" fmla="*/ 1189469 w 2378763"/>
              <a:gd name="connsiteY3" fmla="*/ 3101336 h 3101336"/>
              <a:gd name="connsiteX4" fmla="*/ 175 w 2378763"/>
              <a:gd name="connsiteY4" fmla="*/ 1195826 h 3101336"/>
              <a:gd name="connsiteX0" fmla="*/ 32440 w 2411028"/>
              <a:gd name="connsiteY0" fmla="*/ 1224631 h 3130141"/>
              <a:gd name="connsiteX1" fmla="*/ 418521 w 2411028"/>
              <a:gd name="connsiteY1" fmla="*/ 441531 h 3130141"/>
              <a:gd name="connsiteX2" fmla="*/ 1289973 w 2411028"/>
              <a:gd name="connsiteY2" fmla="*/ 28805 h 3130141"/>
              <a:gd name="connsiteX3" fmla="*/ 2411028 w 2411028"/>
              <a:gd name="connsiteY3" fmla="*/ 1224631 h 3130141"/>
              <a:gd name="connsiteX4" fmla="*/ 1221734 w 2411028"/>
              <a:gd name="connsiteY4" fmla="*/ 3130141 h 3130141"/>
              <a:gd name="connsiteX5" fmla="*/ 32440 w 2411028"/>
              <a:gd name="connsiteY5" fmla="*/ 1224631 h 3130141"/>
              <a:gd name="connsiteX0" fmla="*/ 88052 w 2466640"/>
              <a:gd name="connsiteY0" fmla="*/ 1359255 h 3264765"/>
              <a:gd name="connsiteX1" fmla="*/ 228474 w 2466640"/>
              <a:gd name="connsiteY1" fmla="*/ 139427 h 3264765"/>
              <a:gd name="connsiteX2" fmla="*/ 1345585 w 2466640"/>
              <a:gd name="connsiteY2" fmla="*/ 163429 h 3264765"/>
              <a:gd name="connsiteX3" fmla="*/ 2466640 w 2466640"/>
              <a:gd name="connsiteY3" fmla="*/ 1359255 h 3264765"/>
              <a:gd name="connsiteX4" fmla="*/ 1277346 w 2466640"/>
              <a:gd name="connsiteY4" fmla="*/ 3264765 h 3264765"/>
              <a:gd name="connsiteX5" fmla="*/ 88052 w 2466640"/>
              <a:gd name="connsiteY5" fmla="*/ 1359255 h 3264765"/>
              <a:gd name="connsiteX0" fmla="*/ 88052 w 2486655"/>
              <a:gd name="connsiteY0" fmla="*/ 1312369 h 3217879"/>
              <a:gd name="connsiteX1" fmla="*/ 228474 w 2486655"/>
              <a:gd name="connsiteY1" fmla="*/ 92541 h 3217879"/>
              <a:gd name="connsiteX2" fmla="*/ 1345585 w 2486655"/>
              <a:gd name="connsiteY2" fmla="*/ 116543 h 3217879"/>
              <a:gd name="connsiteX3" fmla="*/ 1975387 w 2486655"/>
              <a:gd name="connsiteY3" fmla="*/ 365497 h 3217879"/>
              <a:gd name="connsiteX4" fmla="*/ 2466640 w 2486655"/>
              <a:gd name="connsiteY4" fmla="*/ 1312369 h 3217879"/>
              <a:gd name="connsiteX5" fmla="*/ 1277346 w 2486655"/>
              <a:gd name="connsiteY5" fmla="*/ 3217879 h 3217879"/>
              <a:gd name="connsiteX6" fmla="*/ 88052 w 2486655"/>
              <a:gd name="connsiteY6" fmla="*/ 1312369 h 3217879"/>
              <a:gd name="connsiteX0" fmla="*/ 88052 w 2495797"/>
              <a:gd name="connsiteY0" fmla="*/ 1556060 h 3461570"/>
              <a:gd name="connsiteX1" fmla="*/ 228474 w 2495797"/>
              <a:gd name="connsiteY1" fmla="*/ 336232 h 3461570"/>
              <a:gd name="connsiteX2" fmla="*/ 1345585 w 2495797"/>
              <a:gd name="connsiteY2" fmla="*/ 360234 h 3461570"/>
              <a:gd name="connsiteX3" fmla="*/ 2139160 w 2495797"/>
              <a:gd name="connsiteY3" fmla="*/ 49630 h 3461570"/>
              <a:gd name="connsiteX4" fmla="*/ 2466640 w 2495797"/>
              <a:gd name="connsiteY4" fmla="*/ 1556060 h 3461570"/>
              <a:gd name="connsiteX5" fmla="*/ 1277346 w 2495797"/>
              <a:gd name="connsiteY5" fmla="*/ 3461570 h 3461570"/>
              <a:gd name="connsiteX6" fmla="*/ 88052 w 2495797"/>
              <a:gd name="connsiteY6" fmla="*/ 1556060 h 3461570"/>
              <a:gd name="connsiteX0" fmla="*/ 88052 w 2486936"/>
              <a:gd name="connsiteY0" fmla="*/ 1556060 h 3461570"/>
              <a:gd name="connsiteX1" fmla="*/ 228474 w 2486936"/>
              <a:gd name="connsiteY1" fmla="*/ 336232 h 3461570"/>
              <a:gd name="connsiteX2" fmla="*/ 1345585 w 2486936"/>
              <a:gd name="connsiteY2" fmla="*/ 360234 h 3461570"/>
              <a:gd name="connsiteX3" fmla="*/ 2139160 w 2486936"/>
              <a:gd name="connsiteY3" fmla="*/ 49630 h 3461570"/>
              <a:gd name="connsiteX4" fmla="*/ 2466640 w 2486936"/>
              <a:gd name="connsiteY4" fmla="*/ 1556060 h 3461570"/>
              <a:gd name="connsiteX5" fmla="*/ 1277346 w 2486936"/>
              <a:gd name="connsiteY5" fmla="*/ 3461570 h 3461570"/>
              <a:gd name="connsiteX6" fmla="*/ 88052 w 2486936"/>
              <a:gd name="connsiteY6" fmla="*/ 1556060 h 3461570"/>
              <a:gd name="connsiteX0" fmla="*/ 88052 w 2489410"/>
              <a:gd name="connsiteY0" fmla="*/ 1568783 h 3474293"/>
              <a:gd name="connsiteX1" fmla="*/ 228474 w 2489410"/>
              <a:gd name="connsiteY1" fmla="*/ 348955 h 3474293"/>
              <a:gd name="connsiteX2" fmla="*/ 1345585 w 2489410"/>
              <a:gd name="connsiteY2" fmla="*/ 372957 h 3474293"/>
              <a:gd name="connsiteX3" fmla="*/ 2193751 w 2489410"/>
              <a:gd name="connsiteY3" fmla="*/ 48705 h 3474293"/>
              <a:gd name="connsiteX4" fmla="*/ 2466640 w 2489410"/>
              <a:gd name="connsiteY4" fmla="*/ 1568783 h 3474293"/>
              <a:gd name="connsiteX5" fmla="*/ 1277346 w 2489410"/>
              <a:gd name="connsiteY5" fmla="*/ 3474293 h 3474293"/>
              <a:gd name="connsiteX6" fmla="*/ 88052 w 2489410"/>
              <a:gd name="connsiteY6" fmla="*/ 1568783 h 3474293"/>
              <a:gd name="connsiteX0" fmla="*/ 88052 w 2270868"/>
              <a:gd name="connsiteY0" fmla="*/ 1568783 h 3474293"/>
              <a:gd name="connsiteX1" fmla="*/ 228474 w 2270868"/>
              <a:gd name="connsiteY1" fmla="*/ 348955 h 3474293"/>
              <a:gd name="connsiteX2" fmla="*/ 1345585 w 2270868"/>
              <a:gd name="connsiteY2" fmla="*/ 372957 h 3474293"/>
              <a:gd name="connsiteX3" fmla="*/ 2193751 w 2270868"/>
              <a:gd name="connsiteY3" fmla="*/ 48705 h 3474293"/>
              <a:gd name="connsiteX4" fmla="*/ 2220980 w 2270868"/>
              <a:gd name="connsiteY4" fmla="*/ 1568783 h 3474293"/>
              <a:gd name="connsiteX5" fmla="*/ 1277346 w 2270868"/>
              <a:gd name="connsiteY5" fmla="*/ 3474293 h 3474293"/>
              <a:gd name="connsiteX6" fmla="*/ 88052 w 2270868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455003"/>
              <a:gd name="connsiteY0" fmla="*/ 1562913 h 3468423"/>
              <a:gd name="connsiteX1" fmla="*/ 228474 w 2455003"/>
              <a:gd name="connsiteY1" fmla="*/ 343085 h 3468423"/>
              <a:gd name="connsiteX2" fmla="*/ 1345585 w 2455003"/>
              <a:gd name="connsiteY2" fmla="*/ 367087 h 3468423"/>
              <a:gd name="connsiteX3" fmla="*/ 2193751 w 2455003"/>
              <a:gd name="connsiteY3" fmla="*/ 42835 h 3468423"/>
              <a:gd name="connsiteX4" fmla="*/ 2412115 w 2455003"/>
              <a:gd name="connsiteY4" fmla="*/ 1489499 h 3468423"/>
              <a:gd name="connsiteX5" fmla="*/ 2343810 w 2455003"/>
              <a:gd name="connsiteY5" fmla="*/ 1562913 h 3468423"/>
              <a:gd name="connsiteX6" fmla="*/ 1277346 w 2455003"/>
              <a:gd name="connsiteY6" fmla="*/ 3468423 h 3468423"/>
              <a:gd name="connsiteX7" fmla="*/ 88052 w 2455003"/>
              <a:gd name="connsiteY7" fmla="*/ 1562913 h 3468423"/>
              <a:gd name="connsiteX0" fmla="*/ 88052 w 2455003"/>
              <a:gd name="connsiteY0" fmla="*/ 1562913 h 3516269"/>
              <a:gd name="connsiteX1" fmla="*/ 228474 w 2455003"/>
              <a:gd name="connsiteY1" fmla="*/ 343085 h 3516269"/>
              <a:gd name="connsiteX2" fmla="*/ 1345585 w 2455003"/>
              <a:gd name="connsiteY2" fmla="*/ 367087 h 3516269"/>
              <a:gd name="connsiteX3" fmla="*/ 2193751 w 2455003"/>
              <a:gd name="connsiteY3" fmla="*/ 42835 h 3516269"/>
              <a:gd name="connsiteX4" fmla="*/ 2412115 w 2455003"/>
              <a:gd name="connsiteY4" fmla="*/ 1489499 h 3516269"/>
              <a:gd name="connsiteX5" fmla="*/ 2343810 w 2455003"/>
              <a:gd name="connsiteY5" fmla="*/ 1562913 h 3516269"/>
              <a:gd name="connsiteX6" fmla="*/ 1277346 w 2455003"/>
              <a:gd name="connsiteY6" fmla="*/ 3468423 h 3516269"/>
              <a:gd name="connsiteX7" fmla="*/ 665202 w 2455003"/>
              <a:gd name="connsiteY7" fmla="*/ 2826980 h 3516269"/>
              <a:gd name="connsiteX8" fmla="*/ 88052 w 2455003"/>
              <a:gd name="connsiteY8" fmla="*/ 1562913 h 3516269"/>
              <a:gd name="connsiteX0" fmla="*/ 39852 w 2406803"/>
              <a:gd name="connsiteY0" fmla="*/ 1562913 h 3531541"/>
              <a:gd name="connsiteX1" fmla="*/ 180274 w 2406803"/>
              <a:gd name="connsiteY1" fmla="*/ 343085 h 3531541"/>
              <a:gd name="connsiteX2" fmla="*/ 1297385 w 2406803"/>
              <a:gd name="connsiteY2" fmla="*/ 367087 h 3531541"/>
              <a:gd name="connsiteX3" fmla="*/ 2145551 w 2406803"/>
              <a:gd name="connsiteY3" fmla="*/ 42835 h 3531541"/>
              <a:gd name="connsiteX4" fmla="*/ 2363915 w 2406803"/>
              <a:gd name="connsiteY4" fmla="*/ 1489499 h 3531541"/>
              <a:gd name="connsiteX5" fmla="*/ 2295610 w 2406803"/>
              <a:gd name="connsiteY5" fmla="*/ 1562913 h 3531541"/>
              <a:gd name="connsiteX6" fmla="*/ 1229146 w 2406803"/>
              <a:gd name="connsiteY6" fmla="*/ 3468423 h 3531541"/>
              <a:gd name="connsiteX7" fmla="*/ 576059 w 2406803"/>
              <a:gd name="connsiteY7" fmla="*/ 2936162 h 3531541"/>
              <a:gd name="connsiteX8" fmla="*/ 39852 w 2406803"/>
              <a:gd name="connsiteY8" fmla="*/ 1562913 h 3531541"/>
              <a:gd name="connsiteX0" fmla="*/ 39852 w 2374451"/>
              <a:gd name="connsiteY0" fmla="*/ 1562913 h 3477578"/>
              <a:gd name="connsiteX1" fmla="*/ 180274 w 2374451"/>
              <a:gd name="connsiteY1" fmla="*/ 343085 h 3477578"/>
              <a:gd name="connsiteX2" fmla="*/ 1297385 w 2374451"/>
              <a:gd name="connsiteY2" fmla="*/ 367087 h 3477578"/>
              <a:gd name="connsiteX3" fmla="*/ 2145551 w 2374451"/>
              <a:gd name="connsiteY3" fmla="*/ 42835 h 3477578"/>
              <a:gd name="connsiteX4" fmla="*/ 2363915 w 2374451"/>
              <a:gd name="connsiteY4" fmla="*/ 1489499 h 3477578"/>
              <a:gd name="connsiteX5" fmla="*/ 2295610 w 2374451"/>
              <a:gd name="connsiteY5" fmla="*/ 1562913 h 3477578"/>
              <a:gd name="connsiteX6" fmla="*/ 1913539 w 2374451"/>
              <a:gd name="connsiteY6" fmla="*/ 2554024 h 3477578"/>
              <a:gd name="connsiteX7" fmla="*/ 1229146 w 2374451"/>
              <a:gd name="connsiteY7" fmla="*/ 3468423 h 3477578"/>
              <a:gd name="connsiteX8" fmla="*/ 576059 w 2374451"/>
              <a:gd name="connsiteY8" fmla="*/ 2936162 h 3477578"/>
              <a:gd name="connsiteX9" fmla="*/ 39852 w 2374451"/>
              <a:gd name="connsiteY9" fmla="*/ 1562913 h 3477578"/>
              <a:gd name="connsiteX0" fmla="*/ 39852 w 2567137"/>
              <a:gd name="connsiteY0" fmla="*/ 1562913 h 3472332"/>
              <a:gd name="connsiteX1" fmla="*/ 180274 w 2567137"/>
              <a:gd name="connsiteY1" fmla="*/ 343085 h 3472332"/>
              <a:gd name="connsiteX2" fmla="*/ 1297385 w 2567137"/>
              <a:gd name="connsiteY2" fmla="*/ 367087 h 3472332"/>
              <a:gd name="connsiteX3" fmla="*/ 2145551 w 2567137"/>
              <a:gd name="connsiteY3" fmla="*/ 42835 h 3472332"/>
              <a:gd name="connsiteX4" fmla="*/ 2363915 w 2567137"/>
              <a:gd name="connsiteY4" fmla="*/ 1489499 h 3472332"/>
              <a:gd name="connsiteX5" fmla="*/ 2295610 w 2567137"/>
              <a:gd name="connsiteY5" fmla="*/ 1562913 h 3472332"/>
              <a:gd name="connsiteX6" fmla="*/ 2527688 w 2567137"/>
              <a:gd name="connsiteY6" fmla="*/ 2704150 h 3472332"/>
              <a:gd name="connsiteX7" fmla="*/ 1229146 w 2567137"/>
              <a:gd name="connsiteY7" fmla="*/ 3468423 h 3472332"/>
              <a:gd name="connsiteX8" fmla="*/ 576059 w 2567137"/>
              <a:gd name="connsiteY8" fmla="*/ 2936162 h 3472332"/>
              <a:gd name="connsiteX9" fmla="*/ 39852 w 2567137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363915 w 2585796"/>
              <a:gd name="connsiteY4" fmla="*/ 1489499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404858 w 2585796"/>
              <a:gd name="connsiteY4" fmla="*/ 1462204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5796" h="3472332">
                <a:moveTo>
                  <a:pt x="39852" y="1562913"/>
                </a:moveTo>
                <a:cubicBezTo>
                  <a:pt x="-26112" y="1130733"/>
                  <a:pt x="-29315" y="542389"/>
                  <a:pt x="180274" y="343085"/>
                </a:cubicBezTo>
                <a:cubicBezTo>
                  <a:pt x="389863" y="143781"/>
                  <a:pt x="969839" y="417129"/>
                  <a:pt x="1297385" y="367087"/>
                </a:cubicBezTo>
                <a:cubicBezTo>
                  <a:pt x="1624931" y="317045"/>
                  <a:pt x="1976894" y="-139684"/>
                  <a:pt x="2145551" y="42835"/>
                </a:cubicBezTo>
                <a:cubicBezTo>
                  <a:pt x="2314208" y="225354"/>
                  <a:pt x="2379848" y="1208858"/>
                  <a:pt x="2404858" y="1462204"/>
                </a:cubicBezTo>
                <a:cubicBezTo>
                  <a:pt x="2429868" y="1715550"/>
                  <a:pt x="2561742" y="1631152"/>
                  <a:pt x="2486679" y="1808573"/>
                </a:cubicBezTo>
                <a:cubicBezTo>
                  <a:pt x="2411616" y="1985994"/>
                  <a:pt x="2705432" y="2386565"/>
                  <a:pt x="2527688" y="2704150"/>
                </a:cubicBezTo>
                <a:cubicBezTo>
                  <a:pt x="2349944" y="3021735"/>
                  <a:pt x="1554417" y="3429754"/>
                  <a:pt x="1229146" y="3468423"/>
                </a:cubicBezTo>
                <a:cubicBezTo>
                  <a:pt x="903875" y="3507092"/>
                  <a:pt x="774275" y="3253747"/>
                  <a:pt x="576059" y="2936162"/>
                </a:cubicBezTo>
                <a:cubicBezTo>
                  <a:pt x="377843" y="2618577"/>
                  <a:pt x="105816" y="1995093"/>
                  <a:pt x="39852" y="1562913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B04D951-2C74-7BC5-6915-D50C72B36F76}"/>
              </a:ext>
            </a:extLst>
          </p:cNvPr>
          <p:cNvSpPr/>
          <p:nvPr/>
        </p:nvSpPr>
        <p:spPr>
          <a:xfrm rot="20562206">
            <a:off x="4659024" y="2064383"/>
            <a:ext cx="1082495" cy="2720863"/>
          </a:xfrm>
          <a:custGeom>
            <a:avLst/>
            <a:gdLst>
              <a:gd name="connsiteX0" fmla="*/ 0 w 1596739"/>
              <a:gd name="connsiteY0" fmla="*/ 1726431 h 3452861"/>
              <a:gd name="connsiteX1" fmla="*/ 798370 w 1596739"/>
              <a:gd name="connsiteY1" fmla="*/ 0 h 3452861"/>
              <a:gd name="connsiteX2" fmla="*/ 1596740 w 1596739"/>
              <a:gd name="connsiteY2" fmla="*/ 1726431 h 3452861"/>
              <a:gd name="connsiteX3" fmla="*/ 798370 w 1596739"/>
              <a:gd name="connsiteY3" fmla="*/ 3452862 h 3452861"/>
              <a:gd name="connsiteX4" fmla="*/ 0 w 1596739"/>
              <a:gd name="connsiteY4" fmla="*/ 1726431 h 3452861"/>
              <a:gd name="connsiteX0" fmla="*/ 749 w 1597489"/>
              <a:gd name="connsiteY0" fmla="*/ 986260 h 2712691"/>
              <a:gd name="connsiteX1" fmla="*/ 697277 w 1597489"/>
              <a:gd name="connsiteY1" fmla="*/ 0 h 2712691"/>
              <a:gd name="connsiteX2" fmla="*/ 1597489 w 1597489"/>
              <a:gd name="connsiteY2" fmla="*/ 986260 h 2712691"/>
              <a:gd name="connsiteX3" fmla="*/ 799119 w 1597489"/>
              <a:gd name="connsiteY3" fmla="*/ 2712691 h 2712691"/>
              <a:gd name="connsiteX4" fmla="*/ 749 w 1597489"/>
              <a:gd name="connsiteY4" fmla="*/ 986260 h 2712691"/>
              <a:gd name="connsiteX0" fmla="*/ 3343 w 1600083"/>
              <a:gd name="connsiteY0" fmla="*/ 1614700 h 3341131"/>
              <a:gd name="connsiteX1" fmla="*/ 609683 w 1600083"/>
              <a:gd name="connsiteY1" fmla="*/ 0 h 3341131"/>
              <a:gd name="connsiteX2" fmla="*/ 1600083 w 1600083"/>
              <a:gd name="connsiteY2" fmla="*/ 1614700 h 3341131"/>
              <a:gd name="connsiteX3" fmla="*/ 801713 w 1600083"/>
              <a:gd name="connsiteY3" fmla="*/ 3341131 h 3341131"/>
              <a:gd name="connsiteX4" fmla="*/ 3343 w 1600083"/>
              <a:gd name="connsiteY4" fmla="*/ 1614700 h 3341131"/>
              <a:gd name="connsiteX0" fmla="*/ 1530 w 1598270"/>
              <a:gd name="connsiteY0" fmla="*/ 1618096 h 3344527"/>
              <a:gd name="connsiteX1" fmla="*/ 607870 w 1598270"/>
              <a:gd name="connsiteY1" fmla="*/ 3396 h 3344527"/>
              <a:gd name="connsiteX2" fmla="*/ 1598270 w 1598270"/>
              <a:gd name="connsiteY2" fmla="*/ 1618096 h 3344527"/>
              <a:gd name="connsiteX3" fmla="*/ 799900 w 1598270"/>
              <a:gd name="connsiteY3" fmla="*/ 3344527 h 3344527"/>
              <a:gd name="connsiteX4" fmla="*/ 1530 w 1598270"/>
              <a:gd name="connsiteY4" fmla="*/ 1618096 h 3344527"/>
              <a:gd name="connsiteX0" fmla="*/ 9412 w 1212891"/>
              <a:gd name="connsiteY0" fmla="*/ 1637118 h 3341156"/>
              <a:gd name="connsiteX1" fmla="*/ 222491 w 1212891"/>
              <a:gd name="connsiteY1" fmla="*/ 16 h 3341156"/>
              <a:gd name="connsiteX2" fmla="*/ 1212891 w 1212891"/>
              <a:gd name="connsiteY2" fmla="*/ 1614716 h 3341156"/>
              <a:gd name="connsiteX3" fmla="*/ 414521 w 1212891"/>
              <a:gd name="connsiteY3" fmla="*/ 3341147 h 3341156"/>
              <a:gd name="connsiteX4" fmla="*/ 9412 w 1212891"/>
              <a:gd name="connsiteY4" fmla="*/ 1637118 h 3341156"/>
              <a:gd name="connsiteX0" fmla="*/ 88631 w 1066991"/>
              <a:gd name="connsiteY0" fmla="*/ 1239279 h 3348279"/>
              <a:gd name="connsiteX1" fmla="*/ 76591 w 1066991"/>
              <a:gd name="connsiteY1" fmla="*/ 3783 h 3348279"/>
              <a:gd name="connsiteX2" fmla="*/ 1066991 w 1066991"/>
              <a:gd name="connsiteY2" fmla="*/ 1618483 h 3348279"/>
              <a:gd name="connsiteX3" fmla="*/ 268621 w 1066991"/>
              <a:gd name="connsiteY3" fmla="*/ 3344914 h 3348279"/>
              <a:gd name="connsiteX4" fmla="*/ 88631 w 1066991"/>
              <a:gd name="connsiteY4" fmla="*/ 1239279 h 3348279"/>
              <a:gd name="connsiteX0" fmla="*/ 34805 w 1115694"/>
              <a:gd name="connsiteY0" fmla="*/ 1291993 h 3346315"/>
              <a:gd name="connsiteX1" fmla="*/ 125294 w 1115694"/>
              <a:gd name="connsiteY1" fmla="*/ 2660 h 3346315"/>
              <a:gd name="connsiteX2" fmla="*/ 1115694 w 1115694"/>
              <a:gd name="connsiteY2" fmla="*/ 1617360 h 3346315"/>
              <a:gd name="connsiteX3" fmla="*/ 317324 w 1115694"/>
              <a:gd name="connsiteY3" fmla="*/ 3343791 h 3346315"/>
              <a:gd name="connsiteX4" fmla="*/ 34805 w 1115694"/>
              <a:gd name="connsiteY4" fmla="*/ 1291993 h 3346315"/>
              <a:gd name="connsiteX0" fmla="*/ 39939 w 1120828"/>
              <a:gd name="connsiteY0" fmla="*/ 1352079 h 3406401"/>
              <a:gd name="connsiteX1" fmla="*/ 120598 w 1120828"/>
              <a:gd name="connsiteY1" fmla="*/ 2508 h 3406401"/>
              <a:gd name="connsiteX2" fmla="*/ 1120828 w 1120828"/>
              <a:gd name="connsiteY2" fmla="*/ 1677446 h 3406401"/>
              <a:gd name="connsiteX3" fmla="*/ 322458 w 1120828"/>
              <a:gd name="connsiteY3" fmla="*/ 3403877 h 3406401"/>
              <a:gd name="connsiteX4" fmla="*/ 39939 w 1120828"/>
              <a:gd name="connsiteY4" fmla="*/ 1352079 h 3406401"/>
              <a:gd name="connsiteX0" fmla="*/ 20178 w 722552"/>
              <a:gd name="connsiteY0" fmla="*/ 1353155 h 3408848"/>
              <a:gd name="connsiteX1" fmla="*/ 100837 w 722552"/>
              <a:gd name="connsiteY1" fmla="*/ 3584 h 3408848"/>
              <a:gd name="connsiteX2" fmla="*/ 722552 w 722552"/>
              <a:gd name="connsiteY2" fmla="*/ 1746477 h 3408848"/>
              <a:gd name="connsiteX3" fmla="*/ 302697 w 722552"/>
              <a:gd name="connsiteY3" fmla="*/ 3404953 h 3408848"/>
              <a:gd name="connsiteX4" fmla="*/ 20178 w 722552"/>
              <a:gd name="connsiteY4" fmla="*/ 1353155 h 3408848"/>
              <a:gd name="connsiteX0" fmla="*/ 26514 w 866682"/>
              <a:gd name="connsiteY0" fmla="*/ 1357229 h 3419595"/>
              <a:gd name="connsiteX1" fmla="*/ 107173 w 866682"/>
              <a:gd name="connsiteY1" fmla="*/ 7658 h 3419595"/>
              <a:gd name="connsiteX2" fmla="*/ 866682 w 866682"/>
              <a:gd name="connsiteY2" fmla="*/ 1950696 h 3419595"/>
              <a:gd name="connsiteX3" fmla="*/ 309033 w 866682"/>
              <a:gd name="connsiteY3" fmla="*/ 3409027 h 3419595"/>
              <a:gd name="connsiteX4" fmla="*/ 26514 w 866682"/>
              <a:gd name="connsiteY4" fmla="*/ 1357229 h 3419595"/>
              <a:gd name="connsiteX0" fmla="*/ 28946 w 916321"/>
              <a:gd name="connsiteY0" fmla="*/ 1356907 h 3418654"/>
              <a:gd name="connsiteX1" fmla="*/ 109605 w 916321"/>
              <a:gd name="connsiteY1" fmla="*/ 7336 h 3418654"/>
              <a:gd name="connsiteX2" fmla="*/ 916321 w 916321"/>
              <a:gd name="connsiteY2" fmla="*/ 1936486 h 3418654"/>
              <a:gd name="connsiteX3" fmla="*/ 311465 w 916321"/>
              <a:gd name="connsiteY3" fmla="*/ 3408705 h 3418654"/>
              <a:gd name="connsiteX4" fmla="*/ 28946 w 916321"/>
              <a:gd name="connsiteY4" fmla="*/ 1356907 h 3418654"/>
              <a:gd name="connsiteX0" fmla="*/ 44512 w 931887"/>
              <a:gd name="connsiteY0" fmla="*/ 1356122 h 2761069"/>
              <a:gd name="connsiteX1" fmla="*/ 125171 w 931887"/>
              <a:gd name="connsiteY1" fmla="*/ 6551 h 2761069"/>
              <a:gd name="connsiteX2" fmla="*/ 931887 w 931887"/>
              <a:gd name="connsiteY2" fmla="*/ 1935701 h 2761069"/>
              <a:gd name="connsiteX3" fmla="*/ 546147 w 931887"/>
              <a:gd name="connsiteY3" fmla="*/ 2704268 h 2761069"/>
              <a:gd name="connsiteX4" fmla="*/ 44512 w 931887"/>
              <a:gd name="connsiteY4" fmla="*/ 1356122 h 2761069"/>
              <a:gd name="connsiteX0" fmla="*/ 44512 w 937827"/>
              <a:gd name="connsiteY0" fmla="*/ 1356122 h 2830718"/>
              <a:gd name="connsiteX1" fmla="*/ 125171 w 937827"/>
              <a:gd name="connsiteY1" fmla="*/ 6551 h 2830718"/>
              <a:gd name="connsiteX2" fmla="*/ 931887 w 937827"/>
              <a:gd name="connsiteY2" fmla="*/ 1935701 h 2830718"/>
              <a:gd name="connsiteX3" fmla="*/ 546147 w 937827"/>
              <a:gd name="connsiteY3" fmla="*/ 2704268 h 2830718"/>
              <a:gd name="connsiteX4" fmla="*/ 44512 w 937827"/>
              <a:gd name="connsiteY4" fmla="*/ 1356122 h 2830718"/>
              <a:gd name="connsiteX0" fmla="*/ 44512 w 966099"/>
              <a:gd name="connsiteY0" fmla="*/ 1356122 h 2802926"/>
              <a:gd name="connsiteX1" fmla="*/ 125171 w 966099"/>
              <a:gd name="connsiteY1" fmla="*/ 6551 h 2802926"/>
              <a:gd name="connsiteX2" fmla="*/ 931887 w 966099"/>
              <a:gd name="connsiteY2" fmla="*/ 1935701 h 2802926"/>
              <a:gd name="connsiteX3" fmla="*/ 546147 w 966099"/>
              <a:gd name="connsiteY3" fmla="*/ 2704268 h 2802926"/>
              <a:gd name="connsiteX4" fmla="*/ 44512 w 966099"/>
              <a:gd name="connsiteY4" fmla="*/ 1356122 h 2802926"/>
              <a:gd name="connsiteX0" fmla="*/ 44512 w 931887"/>
              <a:gd name="connsiteY0" fmla="*/ 1356122 h 2706740"/>
              <a:gd name="connsiteX1" fmla="*/ 125171 w 931887"/>
              <a:gd name="connsiteY1" fmla="*/ 6551 h 2706740"/>
              <a:gd name="connsiteX2" fmla="*/ 931887 w 931887"/>
              <a:gd name="connsiteY2" fmla="*/ 1935701 h 2706740"/>
              <a:gd name="connsiteX3" fmla="*/ 546147 w 931887"/>
              <a:gd name="connsiteY3" fmla="*/ 2704268 h 2706740"/>
              <a:gd name="connsiteX4" fmla="*/ 93152 w 931887"/>
              <a:gd name="connsiteY4" fmla="*/ 2101429 h 2706740"/>
              <a:gd name="connsiteX5" fmla="*/ 44512 w 931887"/>
              <a:gd name="connsiteY5" fmla="*/ 1356122 h 2706740"/>
              <a:gd name="connsiteX0" fmla="*/ 197664 w 1085039"/>
              <a:gd name="connsiteY0" fmla="*/ 1356122 h 2706740"/>
              <a:gd name="connsiteX1" fmla="*/ 278323 w 1085039"/>
              <a:gd name="connsiteY1" fmla="*/ 6551 h 2706740"/>
              <a:gd name="connsiteX2" fmla="*/ 1085039 w 1085039"/>
              <a:gd name="connsiteY2" fmla="*/ 1935701 h 2706740"/>
              <a:gd name="connsiteX3" fmla="*/ 699299 w 1085039"/>
              <a:gd name="connsiteY3" fmla="*/ 2704268 h 2706740"/>
              <a:gd name="connsiteX4" fmla="*/ 246304 w 1085039"/>
              <a:gd name="connsiteY4" fmla="*/ 2101429 h 2706740"/>
              <a:gd name="connsiteX5" fmla="*/ 197664 w 1085039"/>
              <a:gd name="connsiteY5" fmla="*/ 1356122 h 2706740"/>
              <a:gd name="connsiteX0" fmla="*/ 161306 w 1048681"/>
              <a:gd name="connsiteY0" fmla="*/ 1356122 h 2706740"/>
              <a:gd name="connsiteX1" fmla="*/ 241965 w 1048681"/>
              <a:gd name="connsiteY1" fmla="*/ 6551 h 2706740"/>
              <a:gd name="connsiteX2" fmla="*/ 1048681 w 1048681"/>
              <a:gd name="connsiteY2" fmla="*/ 1935701 h 2706740"/>
              <a:gd name="connsiteX3" fmla="*/ 662941 w 1048681"/>
              <a:gd name="connsiteY3" fmla="*/ 2704268 h 2706740"/>
              <a:gd name="connsiteX4" fmla="*/ 209946 w 1048681"/>
              <a:gd name="connsiteY4" fmla="*/ 2101429 h 2706740"/>
              <a:gd name="connsiteX5" fmla="*/ 161306 w 1048681"/>
              <a:gd name="connsiteY5" fmla="*/ 1356122 h 2706740"/>
              <a:gd name="connsiteX0" fmla="*/ 161306 w 1048681"/>
              <a:gd name="connsiteY0" fmla="*/ 1356122 h 2923371"/>
              <a:gd name="connsiteX1" fmla="*/ 241965 w 1048681"/>
              <a:gd name="connsiteY1" fmla="*/ 6551 h 2923371"/>
              <a:gd name="connsiteX2" fmla="*/ 1048681 w 1048681"/>
              <a:gd name="connsiteY2" fmla="*/ 1935701 h 2923371"/>
              <a:gd name="connsiteX3" fmla="*/ 662941 w 1048681"/>
              <a:gd name="connsiteY3" fmla="*/ 2704268 h 2923371"/>
              <a:gd name="connsiteX4" fmla="*/ 209946 w 1048681"/>
              <a:gd name="connsiteY4" fmla="*/ 2101429 h 2923371"/>
              <a:gd name="connsiteX5" fmla="*/ 161306 w 1048681"/>
              <a:gd name="connsiteY5" fmla="*/ 1356122 h 2923371"/>
              <a:gd name="connsiteX0" fmla="*/ 161306 w 1048681"/>
              <a:gd name="connsiteY0" fmla="*/ 1356122 h 2955793"/>
              <a:gd name="connsiteX1" fmla="*/ 241965 w 1048681"/>
              <a:gd name="connsiteY1" fmla="*/ 6551 h 2955793"/>
              <a:gd name="connsiteX2" fmla="*/ 1048681 w 1048681"/>
              <a:gd name="connsiteY2" fmla="*/ 1935701 h 2955793"/>
              <a:gd name="connsiteX3" fmla="*/ 556353 w 1048681"/>
              <a:gd name="connsiteY3" fmla="*/ 2771136 h 2955793"/>
              <a:gd name="connsiteX4" fmla="*/ 209946 w 1048681"/>
              <a:gd name="connsiteY4" fmla="*/ 2101429 h 2955793"/>
              <a:gd name="connsiteX5" fmla="*/ 161306 w 1048681"/>
              <a:gd name="connsiteY5" fmla="*/ 1356122 h 2955793"/>
              <a:gd name="connsiteX0" fmla="*/ 161306 w 1050587"/>
              <a:gd name="connsiteY0" fmla="*/ 1356122 h 2955793"/>
              <a:gd name="connsiteX1" fmla="*/ 241965 w 1050587"/>
              <a:gd name="connsiteY1" fmla="*/ 6551 h 2955793"/>
              <a:gd name="connsiteX2" fmla="*/ 1048681 w 1050587"/>
              <a:gd name="connsiteY2" fmla="*/ 1935701 h 2955793"/>
              <a:gd name="connsiteX3" fmla="*/ 556353 w 1050587"/>
              <a:gd name="connsiteY3" fmla="*/ 2771136 h 2955793"/>
              <a:gd name="connsiteX4" fmla="*/ 209946 w 1050587"/>
              <a:gd name="connsiteY4" fmla="*/ 2101429 h 2955793"/>
              <a:gd name="connsiteX5" fmla="*/ 161306 w 1050587"/>
              <a:gd name="connsiteY5" fmla="*/ 1356122 h 2955793"/>
              <a:gd name="connsiteX0" fmla="*/ 161306 w 1075212"/>
              <a:gd name="connsiteY0" fmla="*/ 1356122 h 2911499"/>
              <a:gd name="connsiteX1" fmla="*/ 241965 w 1075212"/>
              <a:gd name="connsiteY1" fmla="*/ 6551 h 2911499"/>
              <a:gd name="connsiteX2" fmla="*/ 1048681 w 1075212"/>
              <a:gd name="connsiteY2" fmla="*/ 1935701 h 2911499"/>
              <a:gd name="connsiteX3" fmla="*/ 851245 w 1075212"/>
              <a:gd name="connsiteY3" fmla="*/ 2658484 h 2911499"/>
              <a:gd name="connsiteX4" fmla="*/ 556353 w 1075212"/>
              <a:gd name="connsiteY4" fmla="*/ 2771136 h 2911499"/>
              <a:gd name="connsiteX5" fmla="*/ 209946 w 1075212"/>
              <a:gd name="connsiteY5" fmla="*/ 2101429 h 2911499"/>
              <a:gd name="connsiteX6" fmla="*/ 161306 w 1075212"/>
              <a:gd name="connsiteY6" fmla="*/ 1356122 h 2911499"/>
              <a:gd name="connsiteX0" fmla="*/ 161306 w 1082495"/>
              <a:gd name="connsiteY0" fmla="*/ 1356122 h 2910287"/>
              <a:gd name="connsiteX1" fmla="*/ 241965 w 1082495"/>
              <a:gd name="connsiteY1" fmla="*/ 6551 h 2910287"/>
              <a:gd name="connsiteX2" fmla="*/ 1048681 w 1082495"/>
              <a:gd name="connsiteY2" fmla="*/ 1935701 h 2910287"/>
              <a:gd name="connsiteX3" fmla="*/ 916398 w 1082495"/>
              <a:gd name="connsiteY3" fmla="*/ 2678773 h 2910287"/>
              <a:gd name="connsiteX4" fmla="*/ 556353 w 1082495"/>
              <a:gd name="connsiteY4" fmla="*/ 2771136 h 2910287"/>
              <a:gd name="connsiteX5" fmla="*/ 209946 w 1082495"/>
              <a:gd name="connsiteY5" fmla="*/ 2101429 h 2910287"/>
              <a:gd name="connsiteX6" fmla="*/ 161306 w 1082495"/>
              <a:gd name="connsiteY6" fmla="*/ 1356122 h 2910287"/>
              <a:gd name="connsiteX0" fmla="*/ 161306 w 1082495"/>
              <a:gd name="connsiteY0" fmla="*/ 1356122 h 2843181"/>
              <a:gd name="connsiteX1" fmla="*/ 241965 w 1082495"/>
              <a:gd name="connsiteY1" fmla="*/ 6551 h 2843181"/>
              <a:gd name="connsiteX2" fmla="*/ 1048681 w 1082495"/>
              <a:gd name="connsiteY2" fmla="*/ 1935701 h 2843181"/>
              <a:gd name="connsiteX3" fmla="*/ 916398 w 1082495"/>
              <a:gd name="connsiteY3" fmla="*/ 2678773 h 2843181"/>
              <a:gd name="connsiteX4" fmla="*/ 605045 w 1082495"/>
              <a:gd name="connsiteY4" fmla="*/ 2614770 h 2843181"/>
              <a:gd name="connsiteX5" fmla="*/ 209946 w 1082495"/>
              <a:gd name="connsiteY5" fmla="*/ 2101429 h 2843181"/>
              <a:gd name="connsiteX6" fmla="*/ 161306 w 1082495"/>
              <a:gd name="connsiteY6" fmla="*/ 1356122 h 2843181"/>
              <a:gd name="connsiteX0" fmla="*/ 161306 w 1082495"/>
              <a:gd name="connsiteY0" fmla="*/ 1356122 h 2820537"/>
              <a:gd name="connsiteX1" fmla="*/ 241965 w 1082495"/>
              <a:gd name="connsiteY1" fmla="*/ 6551 h 2820537"/>
              <a:gd name="connsiteX2" fmla="*/ 1048681 w 1082495"/>
              <a:gd name="connsiteY2" fmla="*/ 1935701 h 2820537"/>
              <a:gd name="connsiteX3" fmla="*/ 916398 w 1082495"/>
              <a:gd name="connsiteY3" fmla="*/ 2678773 h 2820537"/>
              <a:gd name="connsiteX4" fmla="*/ 605045 w 1082495"/>
              <a:gd name="connsiteY4" fmla="*/ 2614770 h 2820537"/>
              <a:gd name="connsiteX5" fmla="*/ 209946 w 1082495"/>
              <a:gd name="connsiteY5" fmla="*/ 2101429 h 2820537"/>
              <a:gd name="connsiteX6" fmla="*/ 161306 w 1082495"/>
              <a:gd name="connsiteY6" fmla="*/ 1356122 h 2820537"/>
              <a:gd name="connsiteX0" fmla="*/ 161306 w 1082495"/>
              <a:gd name="connsiteY0" fmla="*/ 1356122 h 2766916"/>
              <a:gd name="connsiteX1" fmla="*/ 241965 w 1082495"/>
              <a:gd name="connsiteY1" fmla="*/ 6551 h 2766916"/>
              <a:gd name="connsiteX2" fmla="*/ 1048681 w 1082495"/>
              <a:gd name="connsiteY2" fmla="*/ 1935701 h 2766916"/>
              <a:gd name="connsiteX3" fmla="*/ 916398 w 1082495"/>
              <a:gd name="connsiteY3" fmla="*/ 2678773 h 2766916"/>
              <a:gd name="connsiteX4" fmla="*/ 567439 w 1082495"/>
              <a:gd name="connsiteY4" fmla="*/ 2460119 h 2766916"/>
              <a:gd name="connsiteX5" fmla="*/ 209946 w 1082495"/>
              <a:gd name="connsiteY5" fmla="*/ 2101429 h 2766916"/>
              <a:gd name="connsiteX6" fmla="*/ 161306 w 1082495"/>
              <a:gd name="connsiteY6" fmla="*/ 1356122 h 2766916"/>
              <a:gd name="connsiteX0" fmla="*/ 161306 w 1082495"/>
              <a:gd name="connsiteY0" fmla="*/ 1356122 h 2741812"/>
              <a:gd name="connsiteX1" fmla="*/ 241965 w 1082495"/>
              <a:gd name="connsiteY1" fmla="*/ 6551 h 2741812"/>
              <a:gd name="connsiteX2" fmla="*/ 1048681 w 1082495"/>
              <a:gd name="connsiteY2" fmla="*/ 1935701 h 2741812"/>
              <a:gd name="connsiteX3" fmla="*/ 916398 w 1082495"/>
              <a:gd name="connsiteY3" fmla="*/ 2678773 h 2741812"/>
              <a:gd name="connsiteX4" fmla="*/ 535605 w 1082495"/>
              <a:gd name="connsiteY4" fmla="*/ 2378736 h 2741812"/>
              <a:gd name="connsiteX5" fmla="*/ 209946 w 1082495"/>
              <a:gd name="connsiteY5" fmla="*/ 2101429 h 2741812"/>
              <a:gd name="connsiteX6" fmla="*/ 161306 w 1082495"/>
              <a:gd name="connsiteY6" fmla="*/ 1356122 h 2741812"/>
              <a:gd name="connsiteX0" fmla="*/ 161306 w 1082495"/>
              <a:gd name="connsiteY0" fmla="*/ 1356122 h 2721914"/>
              <a:gd name="connsiteX1" fmla="*/ 241965 w 1082495"/>
              <a:gd name="connsiteY1" fmla="*/ 6551 h 2721914"/>
              <a:gd name="connsiteX2" fmla="*/ 1048681 w 1082495"/>
              <a:gd name="connsiteY2" fmla="*/ 1935701 h 2721914"/>
              <a:gd name="connsiteX3" fmla="*/ 916398 w 1082495"/>
              <a:gd name="connsiteY3" fmla="*/ 2678773 h 2721914"/>
              <a:gd name="connsiteX4" fmla="*/ 542862 w 1082495"/>
              <a:gd name="connsiteY4" fmla="*/ 2309526 h 2721914"/>
              <a:gd name="connsiteX5" fmla="*/ 209946 w 1082495"/>
              <a:gd name="connsiteY5" fmla="*/ 2101429 h 2721914"/>
              <a:gd name="connsiteX6" fmla="*/ 161306 w 1082495"/>
              <a:gd name="connsiteY6" fmla="*/ 1356122 h 2721914"/>
              <a:gd name="connsiteX0" fmla="*/ 161306 w 1082495"/>
              <a:gd name="connsiteY0" fmla="*/ 1356122 h 2753365"/>
              <a:gd name="connsiteX1" fmla="*/ 241965 w 1082495"/>
              <a:gd name="connsiteY1" fmla="*/ 6551 h 2753365"/>
              <a:gd name="connsiteX2" fmla="*/ 1048681 w 1082495"/>
              <a:gd name="connsiteY2" fmla="*/ 1935701 h 2753365"/>
              <a:gd name="connsiteX3" fmla="*/ 916398 w 1082495"/>
              <a:gd name="connsiteY3" fmla="*/ 2678773 h 2753365"/>
              <a:gd name="connsiteX4" fmla="*/ 566580 w 1082495"/>
              <a:gd name="connsiteY4" fmla="*/ 2416972 h 2753365"/>
              <a:gd name="connsiteX5" fmla="*/ 209946 w 1082495"/>
              <a:gd name="connsiteY5" fmla="*/ 2101429 h 2753365"/>
              <a:gd name="connsiteX6" fmla="*/ 161306 w 1082495"/>
              <a:gd name="connsiteY6" fmla="*/ 1356122 h 2753365"/>
              <a:gd name="connsiteX0" fmla="*/ 161306 w 1082495"/>
              <a:gd name="connsiteY0" fmla="*/ 1356122 h 2764325"/>
              <a:gd name="connsiteX1" fmla="*/ 241965 w 1082495"/>
              <a:gd name="connsiteY1" fmla="*/ 6551 h 2764325"/>
              <a:gd name="connsiteX2" fmla="*/ 1048681 w 1082495"/>
              <a:gd name="connsiteY2" fmla="*/ 1935701 h 2764325"/>
              <a:gd name="connsiteX3" fmla="*/ 916398 w 1082495"/>
              <a:gd name="connsiteY3" fmla="*/ 2678773 h 2764325"/>
              <a:gd name="connsiteX4" fmla="*/ 541378 w 1082495"/>
              <a:gd name="connsiteY4" fmla="*/ 2452006 h 2764325"/>
              <a:gd name="connsiteX5" fmla="*/ 209946 w 1082495"/>
              <a:gd name="connsiteY5" fmla="*/ 2101429 h 2764325"/>
              <a:gd name="connsiteX6" fmla="*/ 161306 w 1082495"/>
              <a:gd name="connsiteY6" fmla="*/ 1356122 h 2764325"/>
              <a:gd name="connsiteX0" fmla="*/ 161306 w 1082495"/>
              <a:gd name="connsiteY0" fmla="*/ 1356122 h 2788490"/>
              <a:gd name="connsiteX1" fmla="*/ 241965 w 1082495"/>
              <a:gd name="connsiteY1" fmla="*/ 6551 h 2788490"/>
              <a:gd name="connsiteX2" fmla="*/ 1048681 w 1082495"/>
              <a:gd name="connsiteY2" fmla="*/ 1935701 h 2788490"/>
              <a:gd name="connsiteX3" fmla="*/ 916398 w 1082495"/>
              <a:gd name="connsiteY3" fmla="*/ 2678773 h 2788490"/>
              <a:gd name="connsiteX4" fmla="*/ 547150 w 1082495"/>
              <a:gd name="connsiteY4" fmla="*/ 2525274 h 2788490"/>
              <a:gd name="connsiteX5" fmla="*/ 209946 w 1082495"/>
              <a:gd name="connsiteY5" fmla="*/ 2101429 h 2788490"/>
              <a:gd name="connsiteX6" fmla="*/ 161306 w 1082495"/>
              <a:gd name="connsiteY6" fmla="*/ 1356122 h 2788490"/>
              <a:gd name="connsiteX0" fmla="*/ 161306 w 1082495"/>
              <a:gd name="connsiteY0" fmla="*/ 1356122 h 2718106"/>
              <a:gd name="connsiteX1" fmla="*/ 241965 w 1082495"/>
              <a:gd name="connsiteY1" fmla="*/ 6551 h 2718106"/>
              <a:gd name="connsiteX2" fmla="*/ 1048681 w 1082495"/>
              <a:gd name="connsiteY2" fmla="*/ 1935701 h 2718106"/>
              <a:gd name="connsiteX3" fmla="*/ 916398 w 1082495"/>
              <a:gd name="connsiteY3" fmla="*/ 2678773 h 2718106"/>
              <a:gd name="connsiteX4" fmla="*/ 547150 w 1082495"/>
              <a:gd name="connsiteY4" fmla="*/ 2525274 h 2718106"/>
              <a:gd name="connsiteX5" fmla="*/ 365914 w 1082495"/>
              <a:gd name="connsiteY5" fmla="*/ 2564528 h 2718106"/>
              <a:gd name="connsiteX6" fmla="*/ 209946 w 1082495"/>
              <a:gd name="connsiteY6" fmla="*/ 2101429 h 2718106"/>
              <a:gd name="connsiteX7" fmla="*/ 161306 w 1082495"/>
              <a:gd name="connsiteY7" fmla="*/ 1356122 h 2718106"/>
              <a:gd name="connsiteX0" fmla="*/ 161306 w 1082495"/>
              <a:gd name="connsiteY0" fmla="*/ 1356122 h 2719774"/>
              <a:gd name="connsiteX1" fmla="*/ 241965 w 1082495"/>
              <a:gd name="connsiteY1" fmla="*/ 6551 h 2719774"/>
              <a:gd name="connsiteX2" fmla="*/ 1048681 w 1082495"/>
              <a:gd name="connsiteY2" fmla="*/ 1935701 h 2719774"/>
              <a:gd name="connsiteX3" fmla="*/ 916398 w 1082495"/>
              <a:gd name="connsiteY3" fmla="*/ 2678773 h 2719774"/>
              <a:gd name="connsiteX4" fmla="*/ 547150 w 1082495"/>
              <a:gd name="connsiteY4" fmla="*/ 2525274 h 2719774"/>
              <a:gd name="connsiteX5" fmla="*/ 368257 w 1082495"/>
              <a:gd name="connsiteY5" fmla="*/ 2465199 h 2719774"/>
              <a:gd name="connsiteX6" fmla="*/ 209946 w 1082495"/>
              <a:gd name="connsiteY6" fmla="*/ 2101429 h 2719774"/>
              <a:gd name="connsiteX7" fmla="*/ 161306 w 1082495"/>
              <a:gd name="connsiteY7" fmla="*/ 1356122 h 2719774"/>
              <a:gd name="connsiteX0" fmla="*/ 161306 w 1082495"/>
              <a:gd name="connsiteY0" fmla="*/ 1356122 h 2720863"/>
              <a:gd name="connsiteX1" fmla="*/ 241965 w 1082495"/>
              <a:gd name="connsiteY1" fmla="*/ 6551 h 2720863"/>
              <a:gd name="connsiteX2" fmla="*/ 1048681 w 1082495"/>
              <a:gd name="connsiteY2" fmla="*/ 1935701 h 2720863"/>
              <a:gd name="connsiteX3" fmla="*/ 916398 w 1082495"/>
              <a:gd name="connsiteY3" fmla="*/ 2678773 h 2720863"/>
              <a:gd name="connsiteX4" fmla="*/ 547150 w 1082495"/>
              <a:gd name="connsiteY4" fmla="*/ 2525274 h 2720863"/>
              <a:gd name="connsiteX5" fmla="*/ 401577 w 1082495"/>
              <a:gd name="connsiteY5" fmla="*/ 2404103 h 2720863"/>
              <a:gd name="connsiteX6" fmla="*/ 209946 w 1082495"/>
              <a:gd name="connsiteY6" fmla="*/ 2101429 h 2720863"/>
              <a:gd name="connsiteX7" fmla="*/ 161306 w 1082495"/>
              <a:gd name="connsiteY7" fmla="*/ 1356122 h 272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495" h="2720863">
                <a:moveTo>
                  <a:pt x="161306" y="1356122"/>
                </a:moveTo>
                <a:cubicBezTo>
                  <a:pt x="91143" y="906503"/>
                  <a:pt x="94069" y="-90045"/>
                  <a:pt x="241965" y="6551"/>
                </a:cubicBezTo>
                <a:cubicBezTo>
                  <a:pt x="389861" y="103147"/>
                  <a:pt x="947134" y="1493712"/>
                  <a:pt x="1048681" y="1935701"/>
                </a:cubicBezTo>
                <a:cubicBezTo>
                  <a:pt x="1150228" y="2377690"/>
                  <a:pt x="998453" y="2539534"/>
                  <a:pt x="916398" y="2678773"/>
                </a:cubicBezTo>
                <a:cubicBezTo>
                  <a:pt x="834343" y="2818012"/>
                  <a:pt x="632954" y="2571052"/>
                  <a:pt x="547150" y="2525274"/>
                </a:cubicBezTo>
                <a:cubicBezTo>
                  <a:pt x="461346" y="2479496"/>
                  <a:pt x="457778" y="2474744"/>
                  <a:pt x="401577" y="2404103"/>
                </a:cubicBezTo>
                <a:cubicBezTo>
                  <a:pt x="345376" y="2333462"/>
                  <a:pt x="244047" y="2302830"/>
                  <a:pt x="209946" y="2101429"/>
                </a:cubicBezTo>
                <a:cubicBezTo>
                  <a:pt x="-229144" y="1365801"/>
                  <a:pt x="155970" y="1705268"/>
                  <a:pt x="161306" y="1356122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8537F0-095B-9703-A08A-572C294577E6}"/>
              </a:ext>
            </a:extLst>
          </p:cNvPr>
          <p:cNvSpPr/>
          <p:nvPr/>
        </p:nvSpPr>
        <p:spPr>
          <a:xfrm rot="20452218">
            <a:off x="4636154" y="2848882"/>
            <a:ext cx="641732" cy="2271839"/>
          </a:xfrm>
          <a:custGeom>
            <a:avLst/>
            <a:gdLst>
              <a:gd name="connsiteX0" fmla="*/ 0 w 420230"/>
              <a:gd name="connsiteY0" fmla="*/ 1137445 h 2274890"/>
              <a:gd name="connsiteX1" fmla="*/ 210115 w 420230"/>
              <a:gd name="connsiteY1" fmla="*/ 0 h 2274890"/>
              <a:gd name="connsiteX2" fmla="*/ 420230 w 420230"/>
              <a:gd name="connsiteY2" fmla="*/ 1137445 h 2274890"/>
              <a:gd name="connsiteX3" fmla="*/ 210115 w 420230"/>
              <a:gd name="connsiteY3" fmla="*/ 2274890 h 2274890"/>
              <a:gd name="connsiteX4" fmla="*/ 0 w 420230"/>
              <a:gd name="connsiteY4" fmla="*/ 1137445 h 2274890"/>
              <a:gd name="connsiteX0" fmla="*/ 0 w 420230"/>
              <a:gd name="connsiteY0" fmla="*/ 1138699 h 2276144"/>
              <a:gd name="connsiteX1" fmla="*/ 210115 w 420230"/>
              <a:gd name="connsiteY1" fmla="*/ 1254 h 2276144"/>
              <a:gd name="connsiteX2" fmla="*/ 420230 w 420230"/>
              <a:gd name="connsiteY2" fmla="*/ 1138699 h 2276144"/>
              <a:gd name="connsiteX3" fmla="*/ 210115 w 420230"/>
              <a:gd name="connsiteY3" fmla="*/ 2276144 h 2276144"/>
              <a:gd name="connsiteX4" fmla="*/ 0 w 420230"/>
              <a:gd name="connsiteY4" fmla="*/ 1138699 h 2276144"/>
              <a:gd name="connsiteX0" fmla="*/ 258990 w 679220"/>
              <a:gd name="connsiteY0" fmla="*/ 1138699 h 1964354"/>
              <a:gd name="connsiteX1" fmla="*/ 469105 w 679220"/>
              <a:gd name="connsiteY1" fmla="*/ 1254 h 1964354"/>
              <a:gd name="connsiteX2" fmla="*/ 679220 w 679220"/>
              <a:gd name="connsiteY2" fmla="*/ 1138699 h 1964354"/>
              <a:gd name="connsiteX3" fmla="*/ 28326 w 679220"/>
              <a:gd name="connsiteY3" fmla="*/ 1964354 h 1964354"/>
              <a:gd name="connsiteX4" fmla="*/ 258990 w 679220"/>
              <a:gd name="connsiteY4" fmla="*/ 1138699 h 1964354"/>
              <a:gd name="connsiteX0" fmla="*/ 255681 w 675911"/>
              <a:gd name="connsiteY0" fmla="*/ 1138699 h 1964354"/>
              <a:gd name="connsiteX1" fmla="*/ 465796 w 675911"/>
              <a:gd name="connsiteY1" fmla="*/ 1254 h 1964354"/>
              <a:gd name="connsiteX2" fmla="*/ 675911 w 675911"/>
              <a:gd name="connsiteY2" fmla="*/ 1138699 h 1964354"/>
              <a:gd name="connsiteX3" fmla="*/ 25017 w 675911"/>
              <a:gd name="connsiteY3" fmla="*/ 1964354 h 1964354"/>
              <a:gd name="connsiteX4" fmla="*/ 255681 w 675911"/>
              <a:gd name="connsiteY4" fmla="*/ 1138699 h 1964354"/>
              <a:gd name="connsiteX0" fmla="*/ 210714 w 665155"/>
              <a:gd name="connsiteY0" fmla="*/ 1111174 h 1963210"/>
              <a:gd name="connsiteX1" fmla="*/ 455040 w 665155"/>
              <a:gd name="connsiteY1" fmla="*/ 41 h 1963210"/>
              <a:gd name="connsiteX2" fmla="*/ 665155 w 665155"/>
              <a:gd name="connsiteY2" fmla="*/ 1137486 h 1963210"/>
              <a:gd name="connsiteX3" fmla="*/ 14261 w 665155"/>
              <a:gd name="connsiteY3" fmla="*/ 1963141 h 1963210"/>
              <a:gd name="connsiteX4" fmla="*/ 210714 w 665155"/>
              <a:gd name="connsiteY4" fmla="*/ 1111174 h 1963210"/>
              <a:gd name="connsiteX0" fmla="*/ 215680 w 670121"/>
              <a:gd name="connsiteY0" fmla="*/ 1111174 h 1970151"/>
              <a:gd name="connsiteX1" fmla="*/ 460006 w 670121"/>
              <a:gd name="connsiteY1" fmla="*/ 41 h 1970151"/>
              <a:gd name="connsiteX2" fmla="*/ 670121 w 670121"/>
              <a:gd name="connsiteY2" fmla="*/ 1137486 h 1970151"/>
              <a:gd name="connsiteX3" fmla="*/ 19227 w 670121"/>
              <a:gd name="connsiteY3" fmla="*/ 1963141 h 1970151"/>
              <a:gd name="connsiteX4" fmla="*/ 176248 w 670121"/>
              <a:gd name="connsiteY4" fmla="*/ 1512159 h 1970151"/>
              <a:gd name="connsiteX5" fmla="*/ 215680 w 670121"/>
              <a:gd name="connsiteY5" fmla="*/ 1111174 h 1970151"/>
              <a:gd name="connsiteX0" fmla="*/ 227937 w 682378"/>
              <a:gd name="connsiteY0" fmla="*/ 1111150 h 1970298"/>
              <a:gd name="connsiteX1" fmla="*/ 472263 w 682378"/>
              <a:gd name="connsiteY1" fmla="*/ 17 h 1970298"/>
              <a:gd name="connsiteX2" fmla="*/ 682378 w 682378"/>
              <a:gd name="connsiteY2" fmla="*/ 1137462 h 1970298"/>
              <a:gd name="connsiteX3" fmla="*/ 31484 w 682378"/>
              <a:gd name="connsiteY3" fmla="*/ 1963117 h 1970298"/>
              <a:gd name="connsiteX4" fmla="*/ 115089 w 682378"/>
              <a:gd name="connsiteY4" fmla="*/ 1515562 h 1970298"/>
              <a:gd name="connsiteX5" fmla="*/ 227937 w 682378"/>
              <a:gd name="connsiteY5" fmla="*/ 1111150 h 1970298"/>
              <a:gd name="connsiteX0" fmla="*/ 227937 w 682378"/>
              <a:gd name="connsiteY0" fmla="*/ 1137460 h 1996608"/>
              <a:gd name="connsiteX1" fmla="*/ 438052 w 682378"/>
              <a:gd name="connsiteY1" fmla="*/ 16 h 1996608"/>
              <a:gd name="connsiteX2" fmla="*/ 682378 w 682378"/>
              <a:gd name="connsiteY2" fmla="*/ 1163772 h 1996608"/>
              <a:gd name="connsiteX3" fmla="*/ 31484 w 682378"/>
              <a:gd name="connsiteY3" fmla="*/ 1989427 h 1996608"/>
              <a:gd name="connsiteX4" fmla="*/ 115089 w 682378"/>
              <a:gd name="connsiteY4" fmla="*/ 1541872 h 1996608"/>
              <a:gd name="connsiteX5" fmla="*/ 227937 w 682378"/>
              <a:gd name="connsiteY5" fmla="*/ 1137460 h 1996608"/>
              <a:gd name="connsiteX0" fmla="*/ 227937 w 682378"/>
              <a:gd name="connsiteY0" fmla="*/ 1150878 h 2010026"/>
              <a:gd name="connsiteX1" fmla="*/ 399370 w 682378"/>
              <a:gd name="connsiteY1" fmla="*/ 16 h 2010026"/>
              <a:gd name="connsiteX2" fmla="*/ 682378 w 682378"/>
              <a:gd name="connsiteY2" fmla="*/ 1177190 h 2010026"/>
              <a:gd name="connsiteX3" fmla="*/ 31484 w 682378"/>
              <a:gd name="connsiteY3" fmla="*/ 2002845 h 2010026"/>
              <a:gd name="connsiteX4" fmla="*/ 115089 w 682378"/>
              <a:gd name="connsiteY4" fmla="*/ 1555290 h 2010026"/>
              <a:gd name="connsiteX5" fmla="*/ 227937 w 682378"/>
              <a:gd name="connsiteY5" fmla="*/ 1150878 h 2010026"/>
              <a:gd name="connsiteX0" fmla="*/ 198331 w 655981"/>
              <a:gd name="connsiteY0" fmla="*/ 1150878 h 2032826"/>
              <a:gd name="connsiteX1" fmla="*/ 369764 w 655981"/>
              <a:gd name="connsiteY1" fmla="*/ 16 h 2032826"/>
              <a:gd name="connsiteX2" fmla="*/ 652772 w 655981"/>
              <a:gd name="connsiteY2" fmla="*/ 1177190 h 2032826"/>
              <a:gd name="connsiteX3" fmla="*/ 167606 w 655981"/>
              <a:gd name="connsiteY3" fmla="*/ 1901575 h 2032826"/>
              <a:gd name="connsiteX4" fmla="*/ 1878 w 655981"/>
              <a:gd name="connsiteY4" fmla="*/ 2002845 h 2032826"/>
              <a:gd name="connsiteX5" fmla="*/ 85483 w 655981"/>
              <a:gd name="connsiteY5" fmla="*/ 1555290 h 2032826"/>
              <a:gd name="connsiteX6" fmla="*/ 198331 w 655981"/>
              <a:gd name="connsiteY6" fmla="*/ 1150878 h 2032826"/>
              <a:gd name="connsiteX0" fmla="*/ 221040 w 678690"/>
              <a:gd name="connsiteY0" fmla="*/ 1150878 h 2025166"/>
              <a:gd name="connsiteX1" fmla="*/ 392473 w 678690"/>
              <a:gd name="connsiteY1" fmla="*/ 16 h 2025166"/>
              <a:gd name="connsiteX2" fmla="*/ 675481 w 678690"/>
              <a:gd name="connsiteY2" fmla="*/ 1177190 h 2025166"/>
              <a:gd name="connsiteX3" fmla="*/ 574758 w 678690"/>
              <a:gd name="connsiteY3" fmla="*/ 1876024 h 2025166"/>
              <a:gd name="connsiteX4" fmla="*/ 24587 w 678690"/>
              <a:gd name="connsiteY4" fmla="*/ 2002845 h 2025166"/>
              <a:gd name="connsiteX5" fmla="*/ 108192 w 678690"/>
              <a:gd name="connsiteY5" fmla="*/ 1555290 h 2025166"/>
              <a:gd name="connsiteX6" fmla="*/ 221040 w 678690"/>
              <a:gd name="connsiteY6" fmla="*/ 1150878 h 2025166"/>
              <a:gd name="connsiteX0" fmla="*/ 200968 w 658618"/>
              <a:gd name="connsiteY0" fmla="*/ 1150878 h 2050400"/>
              <a:gd name="connsiteX1" fmla="*/ 372401 w 658618"/>
              <a:gd name="connsiteY1" fmla="*/ 16 h 2050400"/>
              <a:gd name="connsiteX2" fmla="*/ 655409 w 658618"/>
              <a:gd name="connsiteY2" fmla="*/ 1177190 h 2050400"/>
              <a:gd name="connsiteX3" fmla="*/ 554686 w 658618"/>
              <a:gd name="connsiteY3" fmla="*/ 1876024 h 2050400"/>
              <a:gd name="connsiteX4" fmla="*/ 229193 w 658618"/>
              <a:gd name="connsiteY4" fmla="*/ 2023140 h 2050400"/>
              <a:gd name="connsiteX5" fmla="*/ 4515 w 658618"/>
              <a:gd name="connsiteY5" fmla="*/ 2002845 h 2050400"/>
              <a:gd name="connsiteX6" fmla="*/ 88120 w 658618"/>
              <a:gd name="connsiteY6" fmla="*/ 1555290 h 2050400"/>
              <a:gd name="connsiteX7" fmla="*/ 200968 w 658618"/>
              <a:gd name="connsiteY7" fmla="*/ 1150878 h 2050400"/>
              <a:gd name="connsiteX0" fmla="*/ 206931 w 664581"/>
              <a:gd name="connsiteY0" fmla="*/ 1150878 h 2097126"/>
              <a:gd name="connsiteX1" fmla="*/ 378364 w 664581"/>
              <a:gd name="connsiteY1" fmla="*/ 16 h 2097126"/>
              <a:gd name="connsiteX2" fmla="*/ 661372 w 664581"/>
              <a:gd name="connsiteY2" fmla="*/ 1177190 h 2097126"/>
              <a:gd name="connsiteX3" fmla="*/ 560649 w 664581"/>
              <a:gd name="connsiteY3" fmla="*/ 1876024 h 2097126"/>
              <a:gd name="connsiteX4" fmla="*/ 342258 w 664581"/>
              <a:gd name="connsiteY4" fmla="*/ 2089180 h 2097126"/>
              <a:gd name="connsiteX5" fmla="*/ 10478 w 664581"/>
              <a:gd name="connsiteY5" fmla="*/ 2002845 h 2097126"/>
              <a:gd name="connsiteX6" fmla="*/ 94083 w 664581"/>
              <a:gd name="connsiteY6" fmla="*/ 1555290 h 2097126"/>
              <a:gd name="connsiteX7" fmla="*/ 206931 w 664581"/>
              <a:gd name="connsiteY7" fmla="*/ 1150878 h 2097126"/>
              <a:gd name="connsiteX0" fmla="*/ 203898 w 661548"/>
              <a:gd name="connsiteY0" fmla="*/ 1150878 h 2120003"/>
              <a:gd name="connsiteX1" fmla="*/ 375331 w 661548"/>
              <a:gd name="connsiteY1" fmla="*/ 16 h 2120003"/>
              <a:gd name="connsiteX2" fmla="*/ 658339 w 661548"/>
              <a:gd name="connsiteY2" fmla="*/ 1177190 h 2120003"/>
              <a:gd name="connsiteX3" fmla="*/ 557616 w 661548"/>
              <a:gd name="connsiteY3" fmla="*/ 1876024 h 2120003"/>
              <a:gd name="connsiteX4" fmla="*/ 287125 w 661548"/>
              <a:gd name="connsiteY4" fmla="*/ 2114444 h 2120003"/>
              <a:gd name="connsiteX5" fmla="*/ 7445 w 661548"/>
              <a:gd name="connsiteY5" fmla="*/ 2002845 h 2120003"/>
              <a:gd name="connsiteX6" fmla="*/ 91050 w 661548"/>
              <a:gd name="connsiteY6" fmla="*/ 1555290 h 2120003"/>
              <a:gd name="connsiteX7" fmla="*/ 203898 w 661548"/>
              <a:gd name="connsiteY7" fmla="*/ 1150878 h 2120003"/>
              <a:gd name="connsiteX0" fmla="*/ 151375 w 609025"/>
              <a:gd name="connsiteY0" fmla="*/ 1150878 h 2117542"/>
              <a:gd name="connsiteX1" fmla="*/ 322808 w 609025"/>
              <a:gd name="connsiteY1" fmla="*/ 16 h 2117542"/>
              <a:gd name="connsiteX2" fmla="*/ 605816 w 609025"/>
              <a:gd name="connsiteY2" fmla="*/ 1177190 h 2117542"/>
              <a:gd name="connsiteX3" fmla="*/ 505093 w 609025"/>
              <a:gd name="connsiteY3" fmla="*/ 1876024 h 2117542"/>
              <a:gd name="connsiteX4" fmla="*/ 234602 w 609025"/>
              <a:gd name="connsiteY4" fmla="*/ 2114444 h 2117542"/>
              <a:gd name="connsiteX5" fmla="*/ 15966 w 609025"/>
              <a:gd name="connsiteY5" fmla="*/ 1951791 h 2117542"/>
              <a:gd name="connsiteX6" fmla="*/ 38527 w 609025"/>
              <a:gd name="connsiteY6" fmla="*/ 1555290 h 2117542"/>
              <a:gd name="connsiteX7" fmla="*/ 151375 w 609025"/>
              <a:gd name="connsiteY7" fmla="*/ 1150878 h 2117542"/>
              <a:gd name="connsiteX0" fmla="*/ 153906 w 611556"/>
              <a:gd name="connsiteY0" fmla="*/ 1150878 h 2143340"/>
              <a:gd name="connsiteX1" fmla="*/ 325339 w 611556"/>
              <a:gd name="connsiteY1" fmla="*/ 16 h 2143340"/>
              <a:gd name="connsiteX2" fmla="*/ 608347 w 611556"/>
              <a:gd name="connsiteY2" fmla="*/ 1177190 h 2143340"/>
              <a:gd name="connsiteX3" fmla="*/ 507624 w 611556"/>
              <a:gd name="connsiteY3" fmla="*/ 1876024 h 2143340"/>
              <a:gd name="connsiteX4" fmla="*/ 271343 w 611556"/>
              <a:gd name="connsiteY4" fmla="*/ 2140755 h 2143340"/>
              <a:gd name="connsiteX5" fmla="*/ 18497 w 611556"/>
              <a:gd name="connsiteY5" fmla="*/ 1951791 h 2143340"/>
              <a:gd name="connsiteX6" fmla="*/ 41058 w 611556"/>
              <a:gd name="connsiteY6" fmla="*/ 1555290 h 2143340"/>
              <a:gd name="connsiteX7" fmla="*/ 153906 w 611556"/>
              <a:gd name="connsiteY7" fmla="*/ 1150878 h 2143340"/>
              <a:gd name="connsiteX0" fmla="*/ 135332 w 592982"/>
              <a:gd name="connsiteY0" fmla="*/ 1150878 h 2142287"/>
              <a:gd name="connsiteX1" fmla="*/ 306765 w 592982"/>
              <a:gd name="connsiteY1" fmla="*/ 16 h 2142287"/>
              <a:gd name="connsiteX2" fmla="*/ 589773 w 592982"/>
              <a:gd name="connsiteY2" fmla="*/ 1177190 h 2142287"/>
              <a:gd name="connsiteX3" fmla="*/ 489050 w 592982"/>
              <a:gd name="connsiteY3" fmla="*/ 1876024 h 2142287"/>
              <a:gd name="connsiteX4" fmla="*/ 252769 w 592982"/>
              <a:gd name="connsiteY4" fmla="*/ 2140755 h 2142287"/>
              <a:gd name="connsiteX5" fmla="*/ 31230 w 592982"/>
              <a:gd name="connsiteY5" fmla="*/ 1861532 h 2142287"/>
              <a:gd name="connsiteX6" fmla="*/ 22484 w 592982"/>
              <a:gd name="connsiteY6" fmla="*/ 1555290 h 2142287"/>
              <a:gd name="connsiteX7" fmla="*/ 135332 w 592982"/>
              <a:gd name="connsiteY7" fmla="*/ 1150878 h 2142287"/>
              <a:gd name="connsiteX0" fmla="*/ 181249 w 638899"/>
              <a:gd name="connsiteY0" fmla="*/ 1150878 h 2142447"/>
              <a:gd name="connsiteX1" fmla="*/ 352682 w 638899"/>
              <a:gd name="connsiteY1" fmla="*/ 16 h 2142447"/>
              <a:gd name="connsiteX2" fmla="*/ 635690 w 638899"/>
              <a:gd name="connsiteY2" fmla="*/ 1177190 h 2142447"/>
              <a:gd name="connsiteX3" fmla="*/ 534967 w 638899"/>
              <a:gd name="connsiteY3" fmla="*/ 1876024 h 2142447"/>
              <a:gd name="connsiteX4" fmla="*/ 298686 w 638899"/>
              <a:gd name="connsiteY4" fmla="*/ 2140755 h 2142447"/>
              <a:gd name="connsiteX5" fmla="*/ 12153 w 638899"/>
              <a:gd name="connsiteY5" fmla="*/ 1882325 h 2142447"/>
              <a:gd name="connsiteX6" fmla="*/ 68401 w 638899"/>
              <a:gd name="connsiteY6" fmla="*/ 1555290 h 2142447"/>
              <a:gd name="connsiteX7" fmla="*/ 181249 w 638899"/>
              <a:gd name="connsiteY7" fmla="*/ 1150878 h 2142447"/>
              <a:gd name="connsiteX0" fmla="*/ 180914 w 638564"/>
              <a:gd name="connsiteY0" fmla="*/ 1150878 h 2198174"/>
              <a:gd name="connsiteX1" fmla="*/ 352347 w 638564"/>
              <a:gd name="connsiteY1" fmla="*/ 16 h 2198174"/>
              <a:gd name="connsiteX2" fmla="*/ 635355 w 638564"/>
              <a:gd name="connsiteY2" fmla="*/ 1177190 h 2198174"/>
              <a:gd name="connsiteX3" fmla="*/ 534632 w 638564"/>
              <a:gd name="connsiteY3" fmla="*/ 1876024 h 2198174"/>
              <a:gd name="connsiteX4" fmla="*/ 293355 w 638564"/>
              <a:gd name="connsiteY4" fmla="*/ 2196804 h 2198174"/>
              <a:gd name="connsiteX5" fmla="*/ 11818 w 638564"/>
              <a:gd name="connsiteY5" fmla="*/ 1882325 h 2198174"/>
              <a:gd name="connsiteX6" fmla="*/ 68066 w 638564"/>
              <a:gd name="connsiteY6" fmla="*/ 1555290 h 2198174"/>
              <a:gd name="connsiteX7" fmla="*/ 180914 w 638564"/>
              <a:gd name="connsiteY7" fmla="*/ 1150878 h 2198174"/>
              <a:gd name="connsiteX0" fmla="*/ 184117 w 641767"/>
              <a:gd name="connsiteY0" fmla="*/ 1150878 h 2228828"/>
              <a:gd name="connsiteX1" fmla="*/ 355550 w 641767"/>
              <a:gd name="connsiteY1" fmla="*/ 16 h 2228828"/>
              <a:gd name="connsiteX2" fmla="*/ 638558 w 641767"/>
              <a:gd name="connsiteY2" fmla="*/ 1177190 h 2228828"/>
              <a:gd name="connsiteX3" fmla="*/ 537835 w 641767"/>
              <a:gd name="connsiteY3" fmla="*/ 1876024 h 2228828"/>
              <a:gd name="connsiteX4" fmla="*/ 343662 w 641767"/>
              <a:gd name="connsiteY4" fmla="*/ 2227588 h 2228828"/>
              <a:gd name="connsiteX5" fmla="*/ 15021 w 641767"/>
              <a:gd name="connsiteY5" fmla="*/ 1882325 h 2228828"/>
              <a:gd name="connsiteX6" fmla="*/ 71269 w 641767"/>
              <a:gd name="connsiteY6" fmla="*/ 1555290 h 2228828"/>
              <a:gd name="connsiteX7" fmla="*/ 184117 w 641767"/>
              <a:gd name="connsiteY7" fmla="*/ 1150878 h 2228828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537800 w 641732"/>
              <a:gd name="connsiteY3" fmla="*/ 1876024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495169 w 641732"/>
              <a:gd name="connsiteY3" fmla="*/ 1832345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732" h="2271839">
                <a:moveTo>
                  <a:pt x="184082" y="1150878"/>
                </a:moveTo>
                <a:cubicBezTo>
                  <a:pt x="231462" y="891666"/>
                  <a:pt x="279775" y="-4369"/>
                  <a:pt x="355515" y="16"/>
                </a:cubicBezTo>
                <a:cubicBezTo>
                  <a:pt x="431255" y="4401"/>
                  <a:pt x="672216" y="860264"/>
                  <a:pt x="638523" y="1177190"/>
                </a:cubicBezTo>
                <a:cubicBezTo>
                  <a:pt x="604830" y="1494116"/>
                  <a:pt x="566205" y="1691353"/>
                  <a:pt x="495169" y="1832345"/>
                </a:cubicBezTo>
                <a:cubicBezTo>
                  <a:pt x="424133" y="1973337"/>
                  <a:pt x="434799" y="2249607"/>
                  <a:pt x="343104" y="2270744"/>
                </a:cubicBezTo>
                <a:cubicBezTo>
                  <a:pt x="251409" y="2291881"/>
                  <a:pt x="60298" y="2001567"/>
                  <a:pt x="14986" y="1882325"/>
                </a:cubicBezTo>
                <a:cubicBezTo>
                  <a:pt x="-30326" y="1763083"/>
                  <a:pt x="38492" y="1697285"/>
                  <a:pt x="71234" y="1555290"/>
                </a:cubicBezTo>
                <a:cubicBezTo>
                  <a:pt x="103976" y="1413296"/>
                  <a:pt x="136702" y="1410090"/>
                  <a:pt x="184082" y="1150878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0" name="Elipse 459">
            <a:extLst>
              <a:ext uri="{FF2B5EF4-FFF2-40B4-BE49-F238E27FC236}">
                <a16:creationId xmlns:a16="http://schemas.microsoft.com/office/drawing/2014/main" id="{FCC85D36-74E9-9A8C-138F-2247DF8898D3}"/>
              </a:ext>
            </a:extLst>
          </p:cNvPr>
          <p:cNvSpPr/>
          <p:nvPr/>
        </p:nvSpPr>
        <p:spPr>
          <a:xfrm rot="19188229">
            <a:off x="2568007" y="3506908"/>
            <a:ext cx="1640338" cy="282854"/>
          </a:xfrm>
          <a:custGeom>
            <a:avLst/>
            <a:gdLst>
              <a:gd name="connsiteX0" fmla="*/ 0 w 1639877"/>
              <a:gd name="connsiteY0" fmla="*/ 173638 h 347275"/>
              <a:gd name="connsiteX1" fmla="*/ 819939 w 1639877"/>
              <a:gd name="connsiteY1" fmla="*/ 0 h 347275"/>
              <a:gd name="connsiteX2" fmla="*/ 1639878 w 1639877"/>
              <a:gd name="connsiteY2" fmla="*/ 173638 h 347275"/>
              <a:gd name="connsiteX3" fmla="*/ 819939 w 1639877"/>
              <a:gd name="connsiteY3" fmla="*/ 347276 h 347275"/>
              <a:gd name="connsiteX4" fmla="*/ 0 w 1639877"/>
              <a:gd name="connsiteY4" fmla="*/ 173638 h 347275"/>
              <a:gd name="connsiteX0" fmla="*/ 44 w 1639922"/>
              <a:gd name="connsiteY0" fmla="*/ 173638 h 253859"/>
              <a:gd name="connsiteX1" fmla="*/ 819983 w 1639922"/>
              <a:gd name="connsiteY1" fmla="*/ 0 h 253859"/>
              <a:gd name="connsiteX2" fmla="*/ 1639922 w 1639922"/>
              <a:gd name="connsiteY2" fmla="*/ 173638 h 253859"/>
              <a:gd name="connsiteX3" fmla="*/ 792668 w 1639922"/>
              <a:gd name="connsiteY3" fmla="*/ 252727 h 253859"/>
              <a:gd name="connsiteX4" fmla="*/ 44 w 1639922"/>
              <a:gd name="connsiteY4" fmla="*/ 173638 h 253859"/>
              <a:gd name="connsiteX0" fmla="*/ 44 w 1639922"/>
              <a:gd name="connsiteY0" fmla="*/ 173638 h 282854"/>
              <a:gd name="connsiteX1" fmla="*/ 819983 w 1639922"/>
              <a:gd name="connsiteY1" fmla="*/ 0 h 282854"/>
              <a:gd name="connsiteX2" fmla="*/ 1639922 w 1639922"/>
              <a:gd name="connsiteY2" fmla="*/ 173638 h 282854"/>
              <a:gd name="connsiteX3" fmla="*/ 792668 w 1639922"/>
              <a:gd name="connsiteY3" fmla="*/ 252727 h 282854"/>
              <a:gd name="connsiteX4" fmla="*/ 44 w 1639922"/>
              <a:gd name="connsiteY4" fmla="*/ 173638 h 282854"/>
              <a:gd name="connsiteX0" fmla="*/ 2974 w 1642852"/>
              <a:gd name="connsiteY0" fmla="*/ 173638 h 282854"/>
              <a:gd name="connsiteX1" fmla="*/ 822913 w 1642852"/>
              <a:gd name="connsiteY1" fmla="*/ 0 h 282854"/>
              <a:gd name="connsiteX2" fmla="*/ 1642852 w 1642852"/>
              <a:gd name="connsiteY2" fmla="*/ 173638 h 282854"/>
              <a:gd name="connsiteX3" fmla="*/ 795598 w 1642852"/>
              <a:gd name="connsiteY3" fmla="*/ 252727 h 282854"/>
              <a:gd name="connsiteX4" fmla="*/ 2974 w 1642852"/>
              <a:gd name="connsiteY4" fmla="*/ 173638 h 282854"/>
              <a:gd name="connsiteX0" fmla="*/ 460 w 1640338"/>
              <a:gd name="connsiteY0" fmla="*/ 173638 h 282854"/>
              <a:gd name="connsiteX1" fmla="*/ 820399 w 1640338"/>
              <a:gd name="connsiteY1" fmla="*/ 0 h 282854"/>
              <a:gd name="connsiteX2" fmla="*/ 1640338 w 1640338"/>
              <a:gd name="connsiteY2" fmla="*/ 173638 h 282854"/>
              <a:gd name="connsiteX3" fmla="*/ 793084 w 1640338"/>
              <a:gd name="connsiteY3" fmla="*/ 252727 h 282854"/>
              <a:gd name="connsiteX4" fmla="*/ 460 w 1640338"/>
              <a:gd name="connsiteY4" fmla="*/ 173638 h 28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338" h="282854">
                <a:moveTo>
                  <a:pt x="460" y="173638"/>
                </a:moveTo>
                <a:cubicBezTo>
                  <a:pt x="-15110" y="7311"/>
                  <a:pt x="367559" y="0"/>
                  <a:pt x="820399" y="0"/>
                </a:cubicBezTo>
                <a:cubicBezTo>
                  <a:pt x="1273239" y="0"/>
                  <a:pt x="1640338" y="77740"/>
                  <a:pt x="1640338" y="173638"/>
                </a:cubicBezTo>
                <a:cubicBezTo>
                  <a:pt x="1618762" y="358510"/>
                  <a:pt x="1245924" y="252727"/>
                  <a:pt x="793084" y="252727"/>
                </a:cubicBezTo>
                <a:cubicBezTo>
                  <a:pt x="340244" y="252727"/>
                  <a:pt x="16030" y="339965"/>
                  <a:pt x="460" y="173638"/>
                </a:cubicBezTo>
                <a:close/>
              </a:path>
            </a:pathLst>
          </a:custGeom>
          <a:solidFill>
            <a:srgbClr val="CDC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4783CE89-295A-7FCD-A554-DFFD6A04758F}"/>
              </a:ext>
            </a:extLst>
          </p:cNvPr>
          <p:cNvSpPr/>
          <p:nvPr/>
        </p:nvSpPr>
        <p:spPr>
          <a:xfrm rot="19724439">
            <a:off x="2329761" y="473103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822B8FC8-CD0B-3860-BF2F-BC3161653AAB}"/>
              </a:ext>
            </a:extLst>
          </p:cNvPr>
          <p:cNvSpPr/>
          <p:nvPr/>
        </p:nvSpPr>
        <p:spPr>
          <a:xfrm rot="1975863">
            <a:off x="4131454" y="278021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3523204-0FFC-3EC6-F575-9AC135154791}"/>
              </a:ext>
            </a:extLst>
          </p:cNvPr>
          <p:cNvSpPr/>
          <p:nvPr/>
        </p:nvSpPr>
        <p:spPr>
          <a:xfrm>
            <a:off x="2250190" y="710404"/>
            <a:ext cx="2452830" cy="1931790"/>
          </a:xfrm>
          <a:custGeom>
            <a:avLst/>
            <a:gdLst>
              <a:gd name="connsiteX0" fmla="*/ 0 w 2411263"/>
              <a:gd name="connsiteY0" fmla="*/ 936774 h 1873547"/>
              <a:gd name="connsiteX1" fmla="*/ 1205632 w 2411263"/>
              <a:gd name="connsiteY1" fmla="*/ 0 h 1873547"/>
              <a:gd name="connsiteX2" fmla="*/ 2411264 w 2411263"/>
              <a:gd name="connsiteY2" fmla="*/ 936774 h 1873547"/>
              <a:gd name="connsiteX3" fmla="*/ 1205632 w 2411263"/>
              <a:gd name="connsiteY3" fmla="*/ 1873548 h 1873547"/>
              <a:gd name="connsiteX4" fmla="*/ 0 w 2411263"/>
              <a:gd name="connsiteY4" fmla="*/ 936774 h 1873547"/>
              <a:gd name="connsiteX0" fmla="*/ 0 w 2411264"/>
              <a:gd name="connsiteY0" fmla="*/ 936774 h 1873548"/>
              <a:gd name="connsiteX1" fmla="*/ 1205632 w 2411264"/>
              <a:gd name="connsiteY1" fmla="*/ 0 h 1873548"/>
              <a:gd name="connsiteX2" fmla="*/ 2411264 w 2411264"/>
              <a:gd name="connsiteY2" fmla="*/ 936774 h 1873548"/>
              <a:gd name="connsiteX3" fmla="*/ 1205632 w 2411264"/>
              <a:gd name="connsiteY3" fmla="*/ 1873548 h 1873548"/>
              <a:gd name="connsiteX4" fmla="*/ 0 w 2411264"/>
              <a:gd name="connsiteY4" fmla="*/ 936774 h 1873548"/>
              <a:gd name="connsiteX0" fmla="*/ 7 w 2411271"/>
              <a:gd name="connsiteY0" fmla="*/ 936774 h 1450468"/>
              <a:gd name="connsiteX1" fmla="*/ 1205639 w 2411271"/>
              <a:gd name="connsiteY1" fmla="*/ 0 h 1450468"/>
              <a:gd name="connsiteX2" fmla="*/ 2411271 w 2411271"/>
              <a:gd name="connsiteY2" fmla="*/ 936774 h 1450468"/>
              <a:gd name="connsiteX3" fmla="*/ 1219286 w 2411271"/>
              <a:gd name="connsiteY3" fmla="*/ 1450468 h 1450468"/>
              <a:gd name="connsiteX4" fmla="*/ 7 w 2411271"/>
              <a:gd name="connsiteY4" fmla="*/ 936774 h 1450468"/>
              <a:gd name="connsiteX0" fmla="*/ 63 w 2411327"/>
              <a:gd name="connsiteY0" fmla="*/ 936774 h 1750719"/>
              <a:gd name="connsiteX1" fmla="*/ 1205695 w 2411327"/>
              <a:gd name="connsiteY1" fmla="*/ 0 h 1750719"/>
              <a:gd name="connsiteX2" fmla="*/ 2411327 w 2411327"/>
              <a:gd name="connsiteY2" fmla="*/ 936774 h 1750719"/>
              <a:gd name="connsiteX3" fmla="*/ 1246638 w 2411327"/>
              <a:gd name="connsiteY3" fmla="*/ 1750719 h 1750719"/>
              <a:gd name="connsiteX4" fmla="*/ 63 w 2411327"/>
              <a:gd name="connsiteY4" fmla="*/ 936774 h 1750719"/>
              <a:gd name="connsiteX0" fmla="*/ 2723 w 2413987"/>
              <a:gd name="connsiteY0" fmla="*/ 936774 h 1750719"/>
              <a:gd name="connsiteX1" fmla="*/ 1208355 w 2413987"/>
              <a:gd name="connsiteY1" fmla="*/ 0 h 1750719"/>
              <a:gd name="connsiteX2" fmla="*/ 2413987 w 2413987"/>
              <a:gd name="connsiteY2" fmla="*/ 936774 h 1750719"/>
              <a:gd name="connsiteX3" fmla="*/ 1249298 w 2413987"/>
              <a:gd name="connsiteY3" fmla="*/ 1750719 h 1750719"/>
              <a:gd name="connsiteX4" fmla="*/ 2723 w 2413987"/>
              <a:gd name="connsiteY4" fmla="*/ 936774 h 1750719"/>
              <a:gd name="connsiteX0" fmla="*/ 24541 w 2435805"/>
              <a:gd name="connsiteY0" fmla="*/ 936774 h 1750719"/>
              <a:gd name="connsiteX1" fmla="*/ 1230173 w 2435805"/>
              <a:gd name="connsiteY1" fmla="*/ 0 h 1750719"/>
              <a:gd name="connsiteX2" fmla="*/ 2435805 w 2435805"/>
              <a:gd name="connsiteY2" fmla="*/ 936774 h 1750719"/>
              <a:gd name="connsiteX3" fmla="*/ 1271116 w 2435805"/>
              <a:gd name="connsiteY3" fmla="*/ 1750719 h 1750719"/>
              <a:gd name="connsiteX4" fmla="*/ 24541 w 2435805"/>
              <a:gd name="connsiteY4" fmla="*/ 936774 h 1750719"/>
              <a:gd name="connsiteX0" fmla="*/ 509 w 2411773"/>
              <a:gd name="connsiteY0" fmla="*/ 936774 h 1750719"/>
              <a:gd name="connsiteX1" fmla="*/ 1206141 w 2411773"/>
              <a:gd name="connsiteY1" fmla="*/ 0 h 1750719"/>
              <a:gd name="connsiteX2" fmla="*/ 2411773 w 2411773"/>
              <a:gd name="connsiteY2" fmla="*/ 936774 h 1750719"/>
              <a:gd name="connsiteX3" fmla="*/ 1247084 w 2411773"/>
              <a:gd name="connsiteY3" fmla="*/ 1750719 h 1750719"/>
              <a:gd name="connsiteX4" fmla="*/ 509 w 2411773"/>
              <a:gd name="connsiteY4" fmla="*/ 936774 h 1750719"/>
              <a:gd name="connsiteX0" fmla="*/ 95266 w 2506530"/>
              <a:gd name="connsiteY0" fmla="*/ 936774 h 1764283"/>
              <a:gd name="connsiteX1" fmla="*/ 1300898 w 2506530"/>
              <a:gd name="connsiteY1" fmla="*/ 0 h 1764283"/>
              <a:gd name="connsiteX2" fmla="*/ 2506530 w 2506530"/>
              <a:gd name="connsiteY2" fmla="*/ 936774 h 1764283"/>
              <a:gd name="connsiteX3" fmla="*/ 1341841 w 2506530"/>
              <a:gd name="connsiteY3" fmla="*/ 1750719 h 1764283"/>
              <a:gd name="connsiteX4" fmla="*/ 218095 w 2506530"/>
              <a:gd name="connsiteY4" fmla="*/ 1409522 h 1764283"/>
              <a:gd name="connsiteX5" fmla="*/ 95266 w 2506530"/>
              <a:gd name="connsiteY5" fmla="*/ 936774 h 1764283"/>
              <a:gd name="connsiteX0" fmla="*/ 68717 w 2479981"/>
              <a:gd name="connsiteY0" fmla="*/ 936774 h 1926107"/>
              <a:gd name="connsiteX1" fmla="*/ 1274349 w 2479981"/>
              <a:gd name="connsiteY1" fmla="*/ 0 h 1926107"/>
              <a:gd name="connsiteX2" fmla="*/ 2479981 w 2479981"/>
              <a:gd name="connsiteY2" fmla="*/ 936774 h 1926107"/>
              <a:gd name="connsiteX3" fmla="*/ 1315292 w 2479981"/>
              <a:gd name="connsiteY3" fmla="*/ 1750719 h 1926107"/>
              <a:gd name="connsiteX4" fmla="*/ 273432 w 2479981"/>
              <a:gd name="connsiteY4" fmla="*/ 1859898 h 1926107"/>
              <a:gd name="connsiteX5" fmla="*/ 68717 w 2479981"/>
              <a:gd name="connsiteY5" fmla="*/ 936774 h 1926107"/>
              <a:gd name="connsiteX0" fmla="*/ 68717 w 2479981"/>
              <a:gd name="connsiteY0" fmla="*/ 936774 h 1893592"/>
              <a:gd name="connsiteX1" fmla="*/ 1274349 w 2479981"/>
              <a:gd name="connsiteY1" fmla="*/ 0 h 1893592"/>
              <a:gd name="connsiteX2" fmla="*/ 2479981 w 2479981"/>
              <a:gd name="connsiteY2" fmla="*/ 936774 h 1893592"/>
              <a:gd name="connsiteX3" fmla="*/ 1315292 w 2479981"/>
              <a:gd name="connsiteY3" fmla="*/ 1750719 h 1893592"/>
              <a:gd name="connsiteX4" fmla="*/ 273432 w 2479981"/>
              <a:gd name="connsiteY4" fmla="*/ 1859898 h 1893592"/>
              <a:gd name="connsiteX5" fmla="*/ 68717 w 247998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766 w 2413030"/>
              <a:gd name="connsiteY0" fmla="*/ 936774 h 1893592"/>
              <a:gd name="connsiteX1" fmla="*/ 1207398 w 2413030"/>
              <a:gd name="connsiteY1" fmla="*/ 0 h 1893592"/>
              <a:gd name="connsiteX2" fmla="*/ 2413030 w 2413030"/>
              <a:gd name="connsiteY2" fmla="*/ 936774 h 1893592"/>
              <a:gd name="connsiteX3" fmla="*/ 1248341 w 2413030"/>
              <a:gd name="connsiteY3" fmla="*/ 1750719 h 1893592"/>
              <a:gd name="connsiteX4" fmla="*/ 206481 w 2413030"/>
              <a:gd name="connsiteY4" fmla="*/ 1859898 h 1893592"/>
              <a:gd name="connsiteX5" fmla="*/ 1766 w 2413030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1552 w 2432816"/>
              <a:gd name="connsiteY0" fmla="*/ 936774 h 1893592"/>
              <a:gd name="connsiteX1" fmla="*/ 1227184 w 2432816"/>
              <a:gd name="connsiteY1" fmla="*/ 0 h 1893592"/>
              <a:gd name="connsiteX2" fmla="*/ 2432816 w 2432816"/>
              <a:gd name="connsiteY2" fmla="*/ 936774 h 1893592"/>
              <a:gd name="connsiteX3" fmla="*/ 1268127 w 2432816"/>
              <a:gd name="connsiteY3" fmla="*/ 1750719 h 1893592"/>
              <a:gd name="connsiteX4" fmla="*/ 226267 w 2432816"/>
              <a:gd name="connsiteY4" fmla="*/ 1859898 h 1893592"/>
              <a:gd name="connsiteX5" fmla="*/ 21552 w 2432816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3545"/>
              <a:gd name="connsiteY0" fmla="*/ 936774 h 1893592"/>
              <a:gd name="connsiteX1" fmla="*/ 1215989 w 2423545"/>
              <a:gd name="connsiteY1" fmla="*/ 0 h 1893592"/>
              <a:gd name="connsiteX2" fmla="*/ 2421621 w 2423545"/>
              <a:gd name="connsiteY2" fmla="*/ 936774 h 1893592"/>
              <a:gd name="connsiteX3" fmla="*/ 1256932 w 2423545"/>
              <a:gd name="connsiteY3" fmla="*/ 1750719 h 1893592"/>
              <a:gd name="connsiteX4" fmla="*/ 215072 w 2423545"/>
              <a:gd name="connsiteY4" fmla="*/ 1859898 h 1893592"/>
              <a:gd name="connsiteX5" fmla="*/ 10357 w 2423545"/>
              <a:gd name="connsiteY5" fmla="*/ 936774 h 1893592"/>
              <a:gd name="connsiteX0" fmla="*/ 10357 w 2463957"/>
              <a:gd name="connsiteY0" fmla="*/ 936838 h 1926698"/>
              <a:gd name="connsiteX1" fmla="*/ 1215989 w 2463957"/>
              <a:gd name="connsiteY1" fmla="*/ 64 h 1926698"/>
              <a:gd name="connsiteX2" fmla="*/ 2462564 w 2463957"/>
              <a:gd name="connsiteY2" fmla="*/ 923191 h 1926698"/>
              <a:gd name="connsiteX3" fmla="*/ 1256932 w 2463957"/>
              <a:gd name="connsiteY3" fmla="*/ 1750783 h 1926698"/>
              <a:gd name="connsiteX4" fmla="*/ 215072 w 2463957"/>
              <a:gd name="connsiteY4" fmla="*/ 1859962 h 1926698"/>
              <a:gd name="connsiteX5" fmla="*/ 10357 w 2463957"/>
              <a:gd name="connsiteY5" fmla="*/ 936838 h 1926698"/>
              <a:gd name="connsiteX0" fmla="*/ 10357 w 2464745"/>
              <a:gd name="connsiteY0" fmla="*/ 936838 h 1930596"/>
              <a:gd name="connsiteX1" fmla="*/ 1215989 w 2464745"/>
              <a:gd name="connsiteY1" fmla="*/ 64 h 1930596"/>
              <a:gd name="connsiteX2" fmla="*/ 2462564 w 2464745"/>
              <a:gd name="connsiteY2" fmla="*/ 923191 h 1930596"/>
              <a:gd name="connsiteX3" fmla="*/ 1584479 w 2464745"/>
              <a:gd name="connsiteY3" fmla="*/ 1764431 h 1930596"/>
              <a:gd name="connsiteX4" fmla="*/ 215072 w 2464745"/>
              <a:gd name="connsiteY4" fmla="*/ 1859962 h 1930596"/>
              <a:gd name="connsiteX5" fmla="*/ 10357 w 2464745"/>
              <a:gd name="connsiteY5" fmla="*/ 936838 h 1930596"/>
              <a:gd name="connsiteX0" fmla="*/ 10357 w 2465165"/>
              <a:gd name="connsiteY0" fmla="*/ 936838 h 1930596"/>
              <a:gd name="connsiteX1" fmla="*/ 1215989 w 2465165"/>
              <a:gd name="connsiteY1" fmla="*/ 64 h 1930596"/>
              <a:gd name="connsiteX2" fmla="*/ 2462564 w 2465165"/>
              <a:gd name="connsiteY2" fmla="*/ 923191 h 1930596"/>
              <a:gd name="connsiteX3" fmla="*/ 1584479 w 2465165"/>
              <a:gd name="connsiteY3" fmla="*/ 1764431 h 1930596"/>
              <a:gd name="connsiteX4" fmla="*/ 215072 w 2465165"/>
              <a:gd name="connsiteY4" fmla="*/ 1859962 h 1930596"/>
              <a:gd name="connsiteX5" fmla="*/ 10357 w 2465165"/>
              <a:gd name="connsiteY5" fmla="*/ 936838 h 1930596"/>
              <a:gd name="connsiteX0" fmla="*/ 10357 w 2465239"/>
              <a:gd name="connsiteY0" fmla="*/ 936838 h 1915774"/>
              <a:gd name="connsiteX1" fmla="*/ 1215989 w 2465239"/>
              <a:gd name="connsiteY1" fmla="*/ 64 h 1915774"/>
              <a:gd name="connsiteX2" fmla="*/ 2462564 w 2465239"/>
              <a:gd name="connsiteY2" fmla="*/ 923191 h 1915774"/>
              <a:gd name="connsiteX3" fmla="*/ 1584479 w 2465239"/>
              <a:gd name="connsiteY3" fmla="*/ 1764431 h 1915774"/>
              <a:gd name="connsiteX4" fmla="*/ 215072 w 2465239"/>
              <a:gd name="connsiteY4" fmla="*/ 1859962 h 1915774"/>
              <a:gd name="connsiteX5" fmla="*/ 10357 w 2465239"/>
              <a:gd name="connsiteY5" fmla="*/ 936838 h 1915774"/>
              <a:gd name="connsiteX0" fmla="*/ 10357 w 2465239"/>
              <a:gd name="connsiteY0" fmla="*/ 946955 h 1925891"/>
              <a:gd name="connsiteX1" fmla="*/ 1215989 w 2465239"/>
              <a:gd name="connsiteY1" fmla="*/ 10181 h 1925891"/>
              <a:gd name="connsiteX2" fmla="*/ 2462564 w 2465239"/>
              <a:gd name="connsiteY2" fmla="*/ 933308 h 1925891"/>
              <a:gd name="connsiteX3" fmla="*/ 1584479 w 2465239"/>
              <a:gd name="connsiteY3" fmla="*/ 1774548 h 1925891"/>
              <a:gd name="connsiteX4" fmla="*/ 215072 w 2465239"/>
              <a:gd name="connsiteY4" fmla="*/ 1870079 h 1925891"/>
              <a:gd name="connsiteX5" fmla="*/ 10357 w 2465239"/>
              <a:gd name="connsiteY5" fmla="*/ 946955 h 1925891"/>
              <a:gd name="connsiteX0" fmla="*/ 10357 w 2462564"/>
              <a:gd name="connsiteY0" fmla="*/ 946955 h 1925891"/>
              <a:gd name="connsiteX1" fmla="*/ 1215989 w 2462564"/>
              <a:gd name="connsiteY1" fmla="*/ 10181 h 1925891"/>
              <a:gd name="connsiteX2" fmla="*/ 2462564 w 2462564"/>
              <a:gd name="connsiteY2" fmla="*/ 933308 h 1925891"/>
              <a:gd name="connsiteX3" fmla="*/ 1584479 w 2462564"/>
              <a:gd name="connsiteY3" fmla="*/ 1774548 h 1925891"/>
              <a:gd name="connsiteX4" fmla="*/ 215072 w 2462564"/>
              <a:gd name="connsiteY4" fmla="*/ 1870079 h 1925891"/>
              <a:gd name="connsiteX5" fmla="*/ 10357 w 2462564"/>
              <a:gd name="connsiteY5" fmla="*/ 946955 h 1925891"/>
              <a:gd name="connsiteX0" fmla="*/ 623 w 2452830"/>
              <a:gd name="connsiteY0" fmla="*/ 946955 h 1925891"/>
              <a:gd name="connsiteX1" fmla="*/ 1206255 w 2452830"/>
              <a:gd name="connsiteY1" fmla="*/ 10181 h 1925891"/>
              <a:gd name="connsiteX2" fmla="*/ 2452830 w 2452830"/>
              <a:gd name="connsiteY2" fmla="*/ 933308 h 1925891"/>
              <a:gd name="connsiteX3" fmla="*/ 1574745 w 2452830"/>
              <a:gd name="connsiteY3" fmla="*/ 1774548 h 1925891"/>
              <a:gd name="connsiteX4" fmla="*/ 205338 w 2452830"/>
              <a:gd name="connsiteY4" fmla="*/ 1870079 h 1925891"/>
              <a:gd name="connsiteX5" fmla="*/ 623 w 2452830"/>
              <a:gd name="connsiteY5" fmla="*/ 946955 h 1925891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830" h="1931790">
                <a:moveTo>
                  <a:pt x="623" y="952854"/>
                </a:moveTo>
                <a:cubicBezTo>
                  <a:pt x="3668" y="56018"/>
                  <a:pt x="797554" y="18354"/>
                  <a:pt x="1206255" y="16080"/>
                </a:cubicBezTo>
                <a:cubicBezTo>
                  <a:pt x="1614956" y="13806"/>
                  <a:pt x="2343647" y="-192307"/>
                  <a:pt x="2452830" y="939207"/>
                </a:cubicBezTo>
                <a:cubicBezTo>
                  <a:pt x="2425535" y="1401981"/>
                  <a:pt x="2058510" y="1692558"/>
                  <a:pt x="1574745" y="1780447"/>
                </a:cubicBezTo>
                <a:cubicBezTo>
                  <a:pt x="1090980" y="1868336"/>
                  <a:pt x="413101" y="2011636"/>
                  <a:pt x="205338" y="1875978"/>
                </a:cubicBezTo>
                <a:cubicBezTo>
                  <a:pt x="-2425" y="1740320"/>
                  <a:pt x="-2422" y="1849690"/>
                  <a:pt x="623" y="952854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3" name="Elipse 472">
            <a:extLst>
              <a:ext uri="{FF2B5EF4-FFF2-40B4-BE49-F238E27FC236}">
                <a16:creationId xmlns:a16="http://schemas.microsoft.com/office/drawing/2014/main" id="{E04D710A-52B7-78F1-C6CB-FE6EB97BEC66}"/>
              </a:ext>
            </a:extLst>
          </p:cNvPr>
          <p:cNvSpPr/>
          <p:nvPr/>
        </p:nvSpPr>
        <p:spPr>
          <a:xfrm>
            <a:off x="2655851" y="1555012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4" name="Elipse 472">
            <a:extLst>
              <a:ext uri="{FF2B5EF4-FFF2-40B4-BE49-F238E27FC236}">
                <a16:creationId xmlns:a16="http://schemas.microsoft.com/office/drawing/2014/main" id="{4EEF72CC-2939-DF78-B701-A59232C63A6A}"/>
              </a:ext>
            </a:extLst>
          </p:cNvPr>
          <p:cNvSpPr/>
          <p:nvPr/>
        </p:nvSpPr>
        <p:spPr>
          <a:xfrm>
            <a:off x="3488646" y="1430054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12FF99E-B4E3-F470-68E9-23E7A283D84A}"/>
              </a:ext>
            </a:extLst>
          </p:cNvPr>
          <p:cNvSpPr/>
          <p:nvPr/>
        </p:nvSpPr>
        <p:spPr>
          <a:xfrm>
            <a:off x="1914680" y="60983"/>
            <a:ext cx="4442788" cy="6725752"/>
          </a:xfrm>
          <a:custGeom>
            <a:avLst/>
            <a:gdLst>
              <a:gd name="connsiteX0" fmla="*/ 2724112 w 4442788"/>
              <a:gd name="connsiteY0" fmla="*/ 12635 h 6725752"/>
              <a:gd name="connsiteX1" fmla="*/ 2792815 w 4442788"/>
              <a:gd name="connsiteY1" fmla="*/ 13290 h 6725752"/>
              <a:gd name="connsiteX2" fmla="*/ 2787646 w 4442788"/>
              <a:gd name="connsiteY2" fmla="*/ 77027 h 6725752"/>
              <a:gd name="connsiteX3" fmla="*/ 2755389 w 4442788"/>
              <a:gd name="connsiteY3" fmla="*/ 188601 h 6725752"/>
              <a:gd name="connsiteX4" fmla="*/ 2731571 w 4442788"/>
              <a:gd name="connsiteY4" fmla="*/ 248412 h 6725752"/>
              <a:gd name="connsiteX5" fmla="*/ 2719728 w 4442788"/>
              <a:gd name="connsiteY5" fmla="*/ 289049 h 6725752"/>
              <a:gd name="connsiteX6" fmla="*/ 2686554 w 4442788"/>
              <a:gd name="connsiteY6" fmla="*/ 359200 h 6725752"/>
              <a:gd name="connsiteX7" fmla="*/ 2661756 w 4442788"/>
              <a:gd name="connsiteY7" fmla="*/ 387077 h 6725752"/>
              <a:gd name="connsiteX8" fmla="*/ 2658942 w 4442788"/>
              <a:gd name="connsiteY8" fmla="*/ 369081 h 6725752"/>
              <a:gd name="connsiteX9" fmla="*/ 2616150 w 4442788"/>
              <a:gd name="connsiteY9" fmla="*/ 440933 h 6725752"/>
              <a:gd name="connsiteX10" fmla="*/ 2611766 w 4442788"/>
              <a:gd name="connsiteY10" fmla="*/ 463248 h 6725752"/>
              <a:gd name="connsiteX11" fmla="*/ 2596652 w 4442788"/>
              <a:gd name="connsiteY11" fmla="*/ 473391 h 6725752"/>
              <a:gd name="connsiteX12" fmla="*/ 2562562 w 4442788"/>
              <a:gd name="connsiteY12" fmla="*/ 543410 h 6725752"/>
              <a:gd name="connsiteX13" fmla="*/ 2507141 w 4442788"/>
              <a:gd name="connsiteY13" fmla="*/ 638624 h 6725752"/>
              <a:gd name="connsiteX14" fmla="*/ 2494840 w 4442788"/>
              <a:gd name="connsiteY14" fmla="*/ 658648 h 6725752"/>
              <a:gd name="connsiteX15" fmla="*/ 2492223 w 4442788"/>
              <a:gd name="connsiteY15" fmla="*/ 646542 h 6725752"/>
              <a:gd name="connsiteX16" fmla="*/ 2476454 w 4442788"/>
              <a:gd name="connsiteY16" fmla="*/ 663098 h 6725752"/>
              <a:gd name="connsiteX17" fmla="*/ 2479529 w 4442788"/>
              <a:gd name="connsiteY17" fmla="*/ 691826 h 6725752"/>
              <a:gd name="connsiteX18" fmla="*/ 2461797 w 4442788"/>
              <a:gd name="connsiteY18" fmla="*/ 712177 h 6725752"/>
              <a:gd name="connsiteX19" fmla="*/ 2460292 w 4442788"/>
              <a:gd name="connsiteY19" fmla="*/ 755171 h 6725752"/>
              <a:gd name="connsiteX20" fmla="*/ 2408470 w 4442788"/>
              <a:gd name="connsiteY20" fmla="*/ 749347 h 6725752"/>
              <a:gd name="connsiteX21" fmla="*/ 2391785 w 4442788"/>
              <a:gd name="connsiteY21" fmla="*/ 762435 h 6725752"/>
              <a:gd name="connsiteX22" fmla="*/ 2414359 w 4442788"/>
              <a:gd name="connsiteY22" fmla="*/ 760406 h 6725752"/>
              <a:gd name="connsiteX23" fmla="*/ 2450412 w 4442788"/>
              <a:gd name="connsiteY23" fmla="*/ 794958 h 6725752"/>
              <a:gd name="connsiteX24" fmla="*/ 2443869 w 4442788"/>
              <a:gd name="connsiteY24" fmla="*/ 809027 h 6725752"/>
              <a:gd name="connsiteX25" fmla="*/ 2479464 w 4442788"/>
              <a:gd name="connsiteY25" fmla="*/ 809485 h 6725752"/>
              <a:gd name="connsiteX26" fmla="*/ 2529388 w 4442788"/>
              <a:gd name="connsiteY26" fmla="*/ 838867 h 6725752"/>
              <a:gd name="connsiteX27" fmla="*/ 2576237 w 4442788"/>
              <a:gd name="connsiteY27" fmla="*/ 884544 h 6725752"/>
              <a:gd name="connsiteX28" fmla="*/ 2646249 w 4442788"/>
              <a:gd name="connsiteY28" fmla="*/ 986759 h 6725752"/>
              <a:gd name="connsiteX29" fmla="*/ 2663196 w 4442788"/>
              <a:gd name="connsiteY29" fmla="*/ 1027004 h 6725752"/>
              <a:gd name="connsiteX30" fmla="*/ 2673599 w 4442788"/>
              <a:gd name="connsiteY30" fmla="*/ 1060640 h 6725752"/>
              <a:gd name="connsiteX31" fmla="*/ 2715213 w 4442788"/>
              <a:gd name="connsiteY31" fmla="*/ 1151076 h 6725752"/>
              <a:gd name="connsiteX32" fmla="*/ 2733076 w 4442788"/>
              <a:gd name="connsiteY32" fmla="*/ 1257546 h 6725752"/>
              <a:gd name="connsiteX33" fmla="*/ 2765334 w 4442788"/>
              <a:gd name="connsiteY33" fmla="*/ 1314608 h 6725752"/>
              <a:gd name="connsiteX34" fmla="*/ 2784505 w 4442788"/>
              <a:gd name="connsiteY34" fmla="*/ 1396472 h 6725752"/>
              <a:gd name="connsiteX35" fmla="*/ 2871791 w 4442788"/>
              <a:gd name="connsiteY35" fmla="*/ 1383974 h 6725752"/>
              <a:gd name="connsiteX36" fmla="*/ 2899992 w 4442788"/>
              <a:gd name="connsiteY36" fmla="*/ 1378738 h 6725752"/>
              <a:gd name="connsiteX37" fmla="*/ 2965816 w 4442788"/>
              <a:gd name="connsiteY37" fmla="*/ 1383974 h 6725752"/>
              <a:gd name="connsiteX38" fmla="*/ 3057944 w 4442788"/>
              <a:gd name="connsiteY38" fmla="*/ 1379720 h 6725752"/>
              <a:gd name="connsiteX39" fmla="*/ 3102634 w 4442788"/>
              <a:gd name="connsiteY39" fmla="*/ 1383974 h 6725752"/>
              <a:gd name="connsiteX40" fmla="*/ 3143725 w 4442788"/>
              <a:gd name="connsiteY40" fmla="*/ 1397977 h 6725752"/>
              <a:gd name="connsiteX41" fmla="*/ 3172187 w 4442788"/>
              <a:gd name="connsiteY41" fmla="*/ 1380047 h 6725752"/>
              <a:gd name="connsiteX42" fmla="*/ 3224075 w 4442788"/>
              <a:gd name="connsiteY42" fmla="*/ 1387507 h 6725752"/>
              <a:gd name="connsiteX43" fmla="*/ 3263203 w 4442788"/>
              <a:gd name="connsiteY43" fmla="*/ 1399483 h 6725752"/>
              <a:gd name="connsiteX44" fmla="*/ 3284533 w 4442788"/>
              <a:gd name="connsiteY44" fmla="*/ 1427032 h 6725752"/>
              <a:gd name="connsiteX45" fmla="*/ 3264511 w 4442788"/>
              <a:gd name="connsiteY45" fmla="*/ 1463875 h 6725752"/>
              <a:gd name="connsiteX46" fmla="*/ 3221916 w 4442788"/>
              <a:gd name="connsiteY46" fmla="*/ 1460472 h 6725752"/>
              <a:gd name="connsiteX47" fmla="*/ 3187171 w 4442788"/>
              <a:gd name="connsiteY47" fmla="*/ 1450656 h 6725752"/>
              <a:gd name="connsiteX48" fmla="*/ 3134041 w 4442788"/>
              <a:gd name="connsiteY48" fmla="*/ 1452750 h 6725752"/>
              <a:gd name="connsiteX49" fmla="*/ 3017704 w 4442788"/>
              <a:gd name="connsiteY49" fmla="*/ 1461584 h 6725752"/>
              <a:gd name="connsiteX50" fmla="*/ 2957965 w 4442788"/>
              <a:gd name="connsiteY50" fmla="*/ 1445355 h 6725752"/>
              <a:gd name="connsiteX51" fmla="*/ 2919687 w 4442788"/>
              <a:gd name="connsiteY51" fmla="*/ 1438353 h 6725752"/>
              <a:gd name="connsiteX52" fmla="*/ 2824877 w 4442788"/>
              <a:gd name="connsiteY52" fmla="*/ 1453797 h 6725752"/>
              <a:gd name="connsiteX53" fmla="*/ 2802630 w 4442788"/>
              <a:gd name="connsiteY53" fmla="*/ 1465118 h 6725752"/>
              <a:gd name="connsiteX54" fmla="*/ 2802303 w 4442788"/>
              <a:gd name="connsiteY54" fmla="*/ 1561902 h 6725752"/>
              <a:gd name="connsiteX55" fmla="*/ 2850526 w 4442788"/>
              <a:gd name="connsiteY55" fmla="*/ 1565305 h 6725752"/>
              <a:gd name="connsiteX56" fmla="*/ 2977529 w 4442788"/>
              <a:gd name="connsiteY56" fmla="*/ 1576888 h 6725752"/>
              <a:gd name="connsiteX57" fmla="*/ 3066254 w 4442788"/>
              <a:gd name="connsiteY57" fmla="*/ 1583170 h 6725752"/>
              <a:gd name="connsiteX58" fmla="*/ 3112841 w 4442788"/>
              <a:gd name="connsiteY58" fmla="*/ 1596781 h 6725752"/>
              <a:gd name="connsiteX59" fmla="*/ 3165972 w 4442788"/>
              <a:gd name="connsiteY59" fmla="*/ 1602147 h 6725752"/>
              <a:gd name="connsiteX60" fmla="*/ 3179385 w 4442788"/>
              <a:gd name="connsiteY60" fmla="*/ 1666277 h 6725752"/>
              <a:gd name="connsiteX61" fmla="*/ 3131751 w 4442788"/>
              <a:gd name="connsiteY61" fmla="*/ 1669091 h 6725752"/>
              <a:gd name="connsiteX62" fmla="*/ 3068086 w 4442788"/>
              <a:gd name="connsiteY62" fmla="*/ 1656723 h 6725752"/>
              <a:gd name="connsiteX63" fmla="*/ 2939775 w 4442788"/>
              <a:gd name="connsiteY63" fmla="*/ 1650899 h 6725752"/>
              <a:gd name="connsiteX64" fmla="*/ 2905227 w 4442788"/>
              <a:gd name="connsiteY64" fmla="*/ 1641345 h 6725752"/>
              <a:gd name="connsiteX65" fmla="*/ 2825597 w 4442788"/>
              <a:gd name="connsiteY65" fmla="*/ 1628911 h 6725752"/>
              <a:gd name="connsiteX66" fmla="*/ 2802565 w 4442788"/>
              <a:gd name="connsiteY66" fmla="*/ 1641934 h 6725752"/>
              <a:gd name="connsiteX67" fmla="*/ 2785160 w 4442788"/>
              <a:gd name="connsiteY67" fmla="*/ 1695332 h 6725752"/>
              <a:gd name="connsiteX68" fmla="*/ 2772859 w 4442788"/>
              <a:gd name="connsiteY68" fmla="*/ 1770194 h 6725752"/>
              <a:gd name="connsiteX69" fmla="*/ 2762979 w 4442788"/>
              <a:gd name="connsiteY69" fmla="*/ 1810504 h 6725752"/>
              <a:gd name="connsiteX70" fmla="*/ 2743545 w 4442788"/>
              <a:gd name="connsiteY70" fmla="*/ 1839167 h 6725752"/>
              <a:gd name="connsiteX71" fmla="*/ 2742106 w 4442788"/>
              <a:gd name="connsiteY71" fmla="*/ 1854610 h 6725752"/>
              <a:gd name="connsiteX72" fmla="*/ 2768540 w 4442788"/>
              <a:gd name="connsiteY72" fmla="*/ 1854676 h 6725752"/>
              <a:gd name="connsiteX73" fmla="*/ 2870417 w 4442788"/>
              <a:gd name="connsiteY73" fmla="*/ 1847936 h 6725752"/>
              <a:gd name="connsiteX74" fmla="*/ 2878007 w 4442788"/>
              <a:gd name="connsiteY74" fmla="*/ 1838970 h 6725752"/>
              <a:gd name="connsiteX75" fmla="*/ 2908367 w 4442788"/>
              <a:gd name="connsiteY75" fmla="*/ 1838840 h 6725752"/>
              <a:gd name="connsiteX76" fmla="*/ 2998794 w 4442788"/>
              <a:gd name="connsiteY76" fmla="*/ 1824443 h 6725752"/>
              <a:gd name="connsiteX77" fmla="*/ 3169505 w 4442788"/>
              <a:gd name="connsiteY77" fmla="*/ 1821433 h 6725752"/>
              <a:gd name="connsiteX78" fmla="*/ 3218906 w 4442788"/>
              <a:gd name="connsiteY78" fmla="*/ 1858340 h 6725752"/>
              <a:gd name="connsiteX79" fmla="*/ 3231796 w 4442788"/>
              <a:gd name="connsiteY79" fmla="*/ 1897931 h 6725752"/>
              <a:gd name="connsiteX80" fmla="*/ 3185208 w 4442788"/>
              <a:gd name="connsiteY80" fmla="*/ 1953030 h 6725752"/>
              <a:gd name="connsiteX81" fmla="*/ 3115786 w 4442788"/>
              <a:gd name="connsiteY81" fmla="*/ 1952834 h 6725752"/>
              <a:gd name="connsiteX82" fmla="*/ 3115916 w 4442788"/>
              <a:gd name="connsiteY82" fmla="*/ 1936278 h 6725752"/>
              <a:gd name="connsiteX83" fmla="*/ 3167084 w 4442788"/>
              <a:gd name="connsiteY83" fmla="*/ 1883665 h 6725752"/>
              <a:gd name="connsiteX84" fmla="*/ 2981193 w 4442788"/>
              <a:gd name="connsiteY84" fmla="*/ 1893154 h 6725752"/>
              <a:gd name="connsiteX85" fmla="*/ 2896263 w 4442788"/>
              <a:gd name="connsiteY85" fmla="*/ 1899501 h 6725752"/>
              <a:gd name="connsiteX86" fmla="*/ 2803219 w 4442788"/>
              <a:gd name="connsiteY86" fmla="*/ 1912786 h 6725752"/>
              <a:gd name="connsiteX87" fmla="*/ 2765203 w 4442788"/>
              <a:gd name="connsiteY87" fmla="*/ 1911150 h 6725752"/>
              <a:gd name="connsiteX88" fmla="*/ 2723196 w 4442788"/>
              <a:gd name="connsiteY88" fmla="*/ 1915403 h 6725752"/>
              <a:gd name="connsiteX89" fmla="*/ 2719532 w 4442788"/>
              <a:gd name="connsiteY89" fmla="*/ 1979272 h 6725752"/>
              <a:gd name="connsiteX90" fmla="*/ 2699510 w 4442788"/>
              <a:gd name="connsiteY90" fmla="*/ 1982543 h 6725752"/>
              <a:gd name="connsiteX91" fmla="*/ 2704156 w 4442788"/>
              <a:gd name="connsiteY91" fmla="*/ 1988695 h 6725752"/>
              <a:gd name="connsiteX92" fmla="*/ 2688387 w 4442788"/>
              <a:gd name="connsiteY92" fmla="*/ 2011075 h 6725752"/>
              <a:gd name="connsiteX93" fmla="*/ 2641865 w 4442788"/>
              <a:gd name="connsiteY93" fmla="*/ 2078150 h 6725752"/>
              <a:gd name="connsiteX94" fmla="*/ 2612879 w 4442788"/>
              <a:gd name="connsiteY94" fmla="*/ 2079459 h 6725752"/>
              <a:gd name="connsiteX95" fmla="*/ 2624787 w 4442788"/>
              <a:gd name="connsiteY95" fmla="*/ 2087180 h 6725752"/>
              <a:gd name="connsiteX96" fmla="*/ 2614187 w 4442788"/>
              <a:gd name="connsiteY96" fmla="*/ 2096211 h 6725752"/>
              <a:gd name="connsiteX97" fmla="*/ 2623806 w 4442788"/>
              <a:gd name="connsiteY97" fmla="*/ 2098959 h 6725752"/>
              <a:gd name="connsiteX98" fmla="*/ 2594885 w 4442788"/>
              <a:gd name="connsiteY98" fmla="*/ 2134035 h 6725752"/>
              <a:gd name="connsiteX99" fmla="*/ 2641734 w 4442788"/>
              <a:gd name="connsiteY99" fmla="*/ 2152685 h 6725752"/>
              <a:gd name="connsiteX100" fmla="*/ 2676020 w 4442788"/>
              <a:gd name="connsiteY100" fmla="*/ 2163613 h 6725752"/>
              <a:gd name="connsiteX101" fmla="*/ 2707165 w 4442788"/>
              <a:gd name="connsiteY101" fmla="*/ 2190901 h 6725752"/>
              <a:gd name="connsiteX102" fmla="*/ 2703959 w 4442788"/>
              <a:gd name="connsiteY102" fmla="*/ 2176766 h 6725752"/>
              <a:gd name="connsiteX103" fmla="*/ 2720121 w 4442788"/>
              <a:gd name="connsiteY103" fmla="*/ 2177748 h 6725752"/>
              <a:gd name="connsiteX104" fmla="*/ 2727711 w 4442788"/>
              <a:gd name="connsiteY104" fmla="*/ 2190967 h 6725752"/>
              <a:gd name="connsiteX105" fmla="*/ 2753164 w 4442788"/>
              <a:gd name="connsiteY105" fmla="*/ 2205298 h 6725752"/>
              <a:gd name="connsiteX106" fmla="*/ 2821213 w 4442788"/>
              <a:gd name="connsiteY106" fmla="*/ 2235269 h 6725752"/>
              <a:gd name="connsiteX107" fmla="*/ 2870025 w 4442788"/>
              <a:gd name="connsiteY107" fmla="*/ 2264782 h 6725752"/>
              <a:gd name="connsiteX108" fmla="*/ 2953908 w 4442788"/>
              <a:gd name="connsiteY108" fmla="*/ 2332053 h 6725752"/>
              <a:gd name="connsiteX109" fmla="*/ 3016264 w 4442788"/>
              <a:gd name="connsiteY109" fmla="*/ 2383815 h 6725752"/>
              <a:gd name="connsiteX110" fmla="*/ 3004683 w 4442788"/>
              <a:gd name="connsiteY110" fmla="*/ 2390424 h 6725752"/>
              <a:gd name="connsiteX111" fmla="*/ 3059645 w 4442788"/>
              <a:gd name="connsiteY111" fmla="*/ 2423929 h 6725752"/>
              <a:gd name="connsiteX112" fmla="*/ 3101914 w 4442788"/>
              <a:gd name="connsiteY112" fmla="*/ 2458285 h 6725752"/>
              <a:gd name="connsiteX113" fmla="*/ 3151053 w 4442788"/>
              <a:gd name="connsiteY113" fmla="*/ 2520648 h 6725752"/>
              <a:gd name="connsiteX114" fmla="*/ 3204707 w 4442788"/>
              <a:gd name="connsiteY114" fmla="*/ 2558995 h 6725752"/>
              <a:gd name="connsiteX115" fmla="*/ 3263334 w 4442788"/>
              <a:gd name="connsiteY115" fmla="*/ 2618937 h 6725752"/>
              <a:gd name="connsiteX116" fmla="*/ 3282701 w 4442788"/>
              <a:gd name="connsiteY116" fmla="*/ 2627379 h 6725752"/>
              <a:gd name="connsiteX117" fmla="*/ 3268699 w 4442788"/>
              <a:gd name="connsiteY117" fmla="*/ 2516918 h 6725752"/>
              <a:gd name="connsiteX118" fmla="*/ 3280935 w 4442788"/>
              <a:gd name="connsiteY118" fmla="*/ 2434727 h 6725752"/>
              <a:gd name="connsiteX119" fmla="*/ 3312473 w 4442788"/>
              <a:gd name="connsiteY119" fmla="*/ 2380281 h 6725752"/>
              <a:gd name="connsiteX120" fmla="*/ 3369856 w 4442788"/>
              <a:gd name="connsiteY120" fmla="*/ 2339906 h 6725752"/>
              <a:gd name="connsiteX121" fmla="*/ 3444056 w 4442788"/>
              <a:gd name="connsiteY121" fmla="*/ 2283432 h 6725752"/>
              <a:gd name="connsiteX122" fmla="*/ 3482006 w 4442788"/>
              <a:gd name="connsiteY122" fmla="*/ 2262688 h 6725752"/>
              <a:gd name="connsiteX123" fmla="*/ 3533043 w 4442788"/>
              <a:gd name="connsiteY123" fmla="*/ 2243383 h 6725752"/>
              <a:gd name="connsiteX124" fmla="*/ 3605410 w 4442788"/>
              <a:gd name="connsiteY124" fmla="*/ 2249796 h 6725752"/>
              <a:gd name="connsiteX125" fmla="*/ 3670122 w 4442788"/>
              <a:gd name="connsiteY125" fmla="*/ 2263669 h 6725752"/>
              <a:gd name="connsiteX126" fmla="*/ 3745237 w 4442788"/>
              <a:gd name="connsiteY126" fmla="*/ 2293051 h 6725752"/>
              <a:gd name="connsiteX127" fmla="*/ 3793853 w 4442788"/>
              <a:gd name="connsiteY127" fmla="*/ 2310131 h 6725752"/>
              <a:gd name="connsiteX128" fmla="*/ 3859088 w 4442788"/>
              <a:gd name="connsiteY128" fmla="*/ 2336634 h 6725752"/>
              <a:gd name="connsiteX129" fmla="*/ 3883363 w 4442788"/>
              <a:gd name="connsiteY129" fmla="*/ 2336634 h 6725752"/>
              <a:gd name="connsiteX130" fmla="*/ 3994924 w 4442788"/>
              <a:gd name="connsiteY130" fmla="*/ 2238999 h 6725752"/>
              <a:gd name="connsiteX131" fmla="*/ 4034772 w 4442788"/>
              <a:gd name="connsiteY131" fmla="*/ 2134558 h 6725752"/>
              <a:gd name="connsiteX132" fmla="*/ 4021947 w 4442788"/>
              <a:gd name="connsiteY132" fmla="*/ 2036269 h 6725752"/>
              <a:gd name="connsiteX133" fmla="*/ 4028556 w 4442788"/>
              <a:gd name="connsiteY133" fmla="*/ 1996744 h 6725752"/>
              <a:gd name="connsiteX134" fmla="*/ 4034903 w 4442788"/>
              <a:gd name="connsiteY134" fmla="*/ 1957480 h 6725752"/>
              <a:gd name="connsiteX135" fmla="*/ 4077695 w 4442788"/>
              <a:gd name="connsiteY135" fmla="*/ 1902904 h 6725752"/>
              <a:gd name="connsiteX136" fmla="*/ 4160793 w 4442788"/>
              <a:gd name="connsiteY136" fmla="*/ 1867633 h 6725752"/>
              <a:gd name="connsiteX137" fmla="*/ 4187227 w 4442788"/>
              <a:gd name="connsiteY137" fmla="*/ 1857293 h 6725752"/>
              <a:gd name="connsiteX138" fmla="*/ 4248602 w 4442788"/>
              <a:gd name="connsiteY138" fmla="*/ 1880590 h 6725752"/>
              <a:gd name="connsiteX139" fmla="*/ 4309781 w 4442788"/>
              <a:gd name="connsiteY139" fmla="*/ 1937456 h 6725752"/>
              <a:gd name="connsiteX140" fmla="*/ 4363762 w 4442788"/>
              <a:gd name="connsiteY140" fmla="*/ 2033586 h 6725752"/>
              <a:gd name="connsiteX141" fmla="*/ 4338767 w 4442788"/>
              <a:gd name="connsiteY141" fmla="*/ 2032801 h 6725752"/>
              <a:gd name="connsiteX142" fmla="*/ 4336804 w 4442788"/>
              <a:gd name="connsiteY142" fmla="*/ 2076121 h 6725752"/>
              <a:gd name="connsiteX143" fmla="*/ 4314557 w 4442788"/>
              <a:gd name="connsiteY143" fmla="*/ 2162370 h 6725752"/>
              <a:gd name="connsiteX144" fmla="*/ 4319334 w 4442788"/>
              <a:gd name="connsiteY144" fmla="*/ 2165445 h 6725752"/>
              <a:gd name="connsiteX145" fmla="*/ 4340926 w 4442788"/>
              <a:gd name="connsiteY145" fmla="*/ 2107532 h 6725752"/>
              <a:gd name="connsiteX146" fmla="*/ 4362061 w 4442788"/>
              <a:gd name="connsiteY146" fmla="*/ 2115581 h 6725752"/>
              <a:gd name="connsiteX147" fmla="*/ 4353489 w 4442788"/>
              <a:gd name="connsiteY147" fmla="*/ 2131744 h 6725752"/>
              <a:gd name="connsiteX148" fmla="*/ 4335168 w 4442788"/>
              <a:gd name="connsiteY148" fmla="*/ 2239457 h 6725752"/>
              <a:gd name="connsiteX149" fmla="*/ 4294404 w 4442788"/>
              <a:gd name="connsiteY149" fmla="*/ 2288732 h 6725752"/>
              <a:gd name="connsiteX150" fmla="*/ 4263063 w 4442788"/>
              <a:gd name="connsiteY150" fmla="*/ 2314908 h 6725752"/>
              <a:gd name="connsiteX151" fmla="*/ 4291656 w 4442788"/>
              <a:gd name="connsiteY151" fmla="*/ 2320732 h 6725752"/>
              <a:gd name="connsiteX152" fmla="*/ 4291591 w 4442788"/>
              <a:gd name="connsiteY152" fmla="*/ 2326229 h 6725752"/>
              <a:gd name="connsiteX153" fmla="*/ 4260903 w 4442788"/>
              <a:gd name="connsiteY153" fmla="*/ 2325640 h 6725752"/>
              <a:gd name="connsiteX154" fmla="*/ 4248210 w 4442788"/>
              <a:gd name="connsiteY154" fmla="*/ 2353059 h 6725752"/>
              <a:gd name="connsiteX155" fmla="*/ 4279682 w 4442788"/>
              <a:gd name="connsiteY155" fmla="*/ 2340298 h 6725752"/>
              <a:gd name="connsiteX156" fmla="*/ 4256258 w 4442788"/>
              <a:gd name="connsiteY156" fmla="*/ 2389574 h 6725752"/>
              <a:gd name="connsiteX157" fmla="*/ 4242975 w 4442788"/>
              <a:gd name="connsiteY157" fmla="*/ 2395987 h 6725752"/>
              <a:gd name="connsiteX158" fmla="*/ 4205941 w 4442788"/>
              <a:gd name="connsiteY158" fmla="*/ 2442841 h 6725752"/>
              <a:gd name="connsiteX159" fmla="*/ 4159353 w 4442788"/>
              <a:gd name="connsiteY159" fmla="*/ 2481843 h 6725752"/>
              <a:gd name="connsiteX160" fmla="*/ 4108644 w 4442788"/>
              <a:gd name="connsiteY160" fmla="*/ 2529744 h 6725752"/>
              <a:gd name="connsiteX161" fmla="*/ 4079723 w 4442788"/>
              <a:gd name="connsiteY161" fmla="*/ 2533016 h 6725752"/>
              <a:gd name="connsiteX162" fmla="*/ 4064412 w 4442788"/>
              <a:gd name="connsiteY162" fmla="*/ 2550161 h 6725752"/>
              <a:gd name="connsiteX163" fmla="*/ 4023256 w 4442788"/>
              <a:gd name="connsiteY163" fmla="*/ 2568287 h 6725752"/>
              <a:gd name="connsiteX164" fmla="*/ 3946243 w 4442788"/>
              <a:gd name="connsiteY164" fmla="*/ 2572017 h 6725752"/>
              <a:gd name="connsiteX165" fmla="*/ 3860528 w 4442788"/>
              <a:gd name="connsiteY165" fmla="*/ 2583469 h 6725752"/>
              <a:gd name="connsiteX166" fmla="*/ 3802948 w 4442788"/>
              <a:gd name="connsiteY166" fmla="*/ 2595379 h 6725752"/>
              <a:gd name="connsiteX167" fmla="*/ 3707090 w 4442788"/>
              <a:gd name="connsiteY167" fmla="*/ 2580786 h 6725752"/>
              <a:gd name="connsiteX168" fmla="*/ 3671300 w 4442788"/>
              <a:gd name="connsiteY168" fmla="*/ 2567699 h 6725752"/>
              <a:gd name="connsiteX169" fmla="*/ 3605475 w 4442788"/>
              <a:gd name="connsiteY169" fmla="*/ 2568549 h 6725752"/>
              <a:gd name="connsiteX170" fmla="*/ 3539389 w 4442788"/>
              <a:gd name="connsiteY170" fmla="*/ 2614356 h 6725752"/>
              <a:gd name="connsiteX171" fmla="*/ 3502421 w 4442788"/>
              <a:gd name="connsiteY171" fmla="*/ 2668474 h 6725752"/>
              <a:gd name="connsiteX172" fmla="*/ 3519564 w 4442788"/>
              <a:gd name="connsiteY172" fmla="*/ 2678748 h 6725752"/>
              <a:gd name="connsiteX173" fmla="*/ 3503009 w 4442788"/>
              <a:gd name="connsiteY173" fmla="*/ 2681759 h 6725752"/>
              <a:gd name="connsiteX174" fmla="*/ 3510992 w 4442788"/>
              <a:gd name="connsiteY174" fmla="*/ 2704858 h 6725752"/>
              <a:gd name="connsiteX175" fmla="*/ 3498299 w 4442788"/>
              <a:gd name="connsiteY175" fmla="*/ 2709505 h 6725752"/>
              <a:gd name="connsiteX176" fmla="*/ 3488156 w 4442788"/>
              <a:gd name="connsiteY176" fmla="*/ 2797455 h 6725752"/>
              <a:gd name="connsiteX177" fmla="*/ 3450795 w 4442788"/>
              <a:gd name="connsiteY177" fmla="*/ 2808448 h 6725752"/>
              <a:gd name="connsiteX178" fmla="*/ 3485605 w 4442788"/>
              <a:gd name="connsiteY178" fmla="*/ 2846730 h 6725752"/>
              <a:gd name="connsiteX179" fmla="*/ 3533239 w 4442788"/>
              <a:gd name="connsiteY179" fmla="*/ 2897838 h 6725752"/>
              <a:gd name="connsiteX180" fmla="*/ 3567787 w 4442788"/>
              <a:gd name="connsiteY180" fmla="*/ 2928791 h 6725752"/>
              <a:gd name="connsiteX181" fmla="*/ 3662728 w 4442788"/>
              <a:gd name="connsiteY181" fmla="*/ 3037157 h 6725752"/>
              <a:gd name="connsiteX182" fmla="*/ 3709838 w 4442788"/>
              <a:gd name="connsiteY182" fmla="*/ 3094089 h 6725752"/>
              <a:gd name="connsiteX183" fmla="*/ 3745303 w 4442788"/>
              <a:gd name="connsiteY183" fmla="*/ 3128772 h 6725752"/>
              <a:gd name="connsiteX184" fmla="*/ 3774419 w 4442788"/>
              <a:gd name="connsiteY184" fmla="*/ 3186162 h 6725752"/>
              <a:gd name="connsiteX185" fmla="*/ 3793918 w 4442788"/>
              <a:gd name="connsiteY185" fmla="*/ 3225949 h 6725752"/>
              <a:gd name="connsiteX186" fmla="*/ 3833701 w 4442788"/>
              <a:gd name="connsiteY186" fmla="*/ 3298193 h 6725752"/>
              <a:gd name="connsiteX187" fmla="*/ 3910648 w 4442788"/>
              <a:gd name="connsiteY187" fmla="*/ 3435157 h 6725752"/>
              <a:gd name="connsiteX188" fmla="*/ 3944803 w 4442788"/>
              <a:gd name="connsiteY188" fmla="*/ 3514207 h 6725752"/>
              <a:gd name="connsiteX189" fmla="*/ 3974182 w 4442788"/>
              <a:gd name="connsiteY189" fmla="*/ 3555761 h 6725752"/>
              <a:gd name="connsiteX190" fmla="*/ 3979809 w 4442788"/>
              <a:gd name="connsiteY190" fmla="*/ 3588415 h 6725752"/>
              <a:gd name="connsiteX191" fmla="*/ 4009842 w 4442788"/>
              <a:gd name="connsiteY191" fmla="*/ 3658042 h 6725752"/>
              <a:gd name="connsiteX192" fmla="*/ 4033529 w 4442788"/>
              <a:gd name="connsiteY192" fmla="*/ 3713207 h 6725752"/>
              <a:gd name="connsiteX193" fmla="*/ 4049363 w 4442788"/>
              <a:gd name="connsiteY193" fmla="*/ 3757182 h 6725752"/>
              <a:gd name="connsiteX194" fmla="*/ 4060225 w 4442788"/>
              <a:gd name="connsiteY194" fmla="*/ 3763071 h 6725752"/>
              <a:gd name="connsiteX195" fmla="*/ 4060552 w 4442788"/>
              <a:gd name="connsiteY195" fmla="*/ 3790752 h 6725752"/>
              <a:gd name="connsiteX196" fmla="*/ 4074162 w 4442788"/>
              <a:gd name="connsiteY196" fmla="*/ 3795595 h 6725752"/>
              <a:gd name="connsiteX197" fmla="*/ 4066506 w 4442788"/>
              <a:gd name="connsiteY197" fmla="*/ 3807635 h 6725752"/>
              <a:gd name="connsiteX198" fmla="*/ 4081752 w 4442788"/>
              <a:gd name="connsiteY198" fmla="*/ 3845524 h 6725752"/>
              <a:gd name="connsiteX199" fmla="*/ 4101381 w 4442788"/>
              <a:gd name="connsiteY199" fmla="*/ 3887602 h 6725752"/>
              <a:gd name="connsiteX200" fmla="*/ 4115580 w 4442788"/>
              <a:gd name="connsiteY200" fmla="*/ 3924837 h 6725752"/>
              <a:gd name="connsiteX201" fmla="*/ 4146660 w 4442788"/>
              <a:gd name="connsiteY201" fmla="*/ 3985498 h 6725752"/>
              <a:gd name="connsiteX202" fmla="*/ 4165177 w 4442788"/>
              <a:gd name="connsiteY202" fmla="*/ 4039485 h 6725752"/>
              <a:gd name="connsiteX203" fmla="*/ 4202800 w 4442788"/>
              <a:gd name="connsiteY203" fmla="*/ 4114151 h 6725752"/>
              <a:gd name="connsiteX204" fmla="*/ 4213531 w 4442788"/>
              <a:gd name="connsiteY204" fmla="*/ 4174748 h 6725752"/>
              <a:gd name="connsiteX205" fmla="*/ 4219420 w 4442788"/>
              <a:gd name="connsiteY205" fmla="*/ 4208318 h 6725752"/>
              <a:gd name="connsiteX206" fmla="*/ 4231328 w 4442788"/>
              <a:gd name="connsiteY206" fmla="*/ 4241234 h 6725752"/>
              <a:gd name="connsiteX207" fmla="*/ 4235319 w 4442788"/>
              <a:gd name="connsiteY207" fmla="*/ 4264596 h 6725752"/>
              <a:gd name="connsiteX208" fmla="*/ 4256977 w 4442788"/>
              <a:gd name="connsiteY208" fmla="*/ 4354443 h 6725752"/>
              <a:gd name="connsiteX209" fmla="*/ 4276345 w 4442788"/>
              <a:gd name="connsiteY209" fmla="*/ 4420929 h 6725752"/>
              <a:gd name="connsiteX210" fmla="*/ 4270064 w 4442788"/>
              <a:gd name="connsiteY210" fmla="*/ 4434671 h 6725752"/>
              <a:gd name="connsiteX211" fmla="*/ 4270587 w 4442788"/>
              <a:gd name="connsiteY211" fmla="*/ 4465035 h 6725752"/>
              <a:gd name="connsiteX212" fmla="*/ 4281842 w 4442788"/>
              <a:gd name="connsiteY212" fmla="*/ 4471121 h 6725752"/>
              <a:gd name="connsiteX213" fmla="*/ 4295517 w 4442788"/>
              <a:gd name="connsiteY213" fmla="*/ 4516928 h 6725752"/>
              <a:gd name="connsiteX214" fmla="*/ 4317763 w 4442788"/>
              <a:gd name="connsiteY214" fmla="*/ 4636550 h 6725752"/>
              <a:gd name="connsiteX215" fmla="*/ 4336215 w 4442788"/>
              <a:gd name="connsiteY215" fmla="*/ 4674767 h 6725752"/>
              <a:gd name="connsiteX216" fmla="*/ 4360948 w 4442788"/>
              <a:gd name="connsiteY216" fmla="*/ 4786929 h 6725752"/>
              <a:gd name="connsiteX217" fmla="*/ 4374951 w 4442788"/>
              <a:gd name="connsiteY217" fmla="*/ 4852041 h 6725752"/>
              <a:gd name="connsiteX218" fmla="*/ 4389607 w 4442788"/>
              <a:gd name="connsiteY218" fmla="*/ 4919312 h 6725752"/>
              <a:gd name="connsiteX219" fmla="*/ 4404526 w 4442788"/>
              <a:gd name="connsiteY219" fmla="*/ 4971598 h 6725752"/>
              <a:gd name="connsiteX220" fmla="*/ 4414013 w 4442788"/>
              <a:gd name="connsiteY220" fmla="*/ 5025454 h 6725752"/>
              <a:gd name="connsiteX221" fmla="*/ 4434493 w 4442788"/>
              <a:gd name="connsiteY221" fmla="*/ 5131989 h 6725752"/>
              <a:gd name="connsiteX222" fmla="*/ 4429586 w 4442788"/>
              <a:gd name="connsiteY222" fmla="*/ 5213198 h 6725752"/>
              <a:gd name="connsiteX223" fmla="*/ 4407797 w 4442788"/>
              <a:gd name="connsiteY223" fmla="*/ 5211104 h 6725752"/>
              <a:gd name="connsiteX224" fmla="*/ 4396150 w 4442788"/>
              <a:gd name="connsiteY224" fmla="*/ 5182965 h 6725752"/>
              <a:gd name="connsiteX225" fmla="*/ 4354994 w 4442788"/>
              <a:gd name="connsiteY225" fmla="*/ 5177011 h 6725752"/>
              <a:gd name="connsiteX226" fmla="*/ 4271634 w 4442788"/>
              <a:gd name="connsiteY226" fmla="*/ 5078656 h 6725752"/>
              <a:gd name="connsiteX227" fmla="*/ 4211503 w 4442788"/>
              <a:gd name="connsiteY227" fmla="*/ 5034681 h 6725752"/>
              <a:gd name="connsiteX228" fmla="*/ 4237021 w 4442788"/>
              <a:gd name="connsiteY228" fmla="*/ 5021659 h 6725752"/>
              <a:gd name="connsiteX229" fmla="*/ 4284524 w 4442788"/>
              <a:gd name="connsiteY229" fmla="*/ 5059875 h 6725752"/>
              <a:gd name="connsiteX230" fmla="*/ 4313052 w 4442788"/>
              <a:gd name="connsiteY230" fmla="*/ 5067596 h 6725752"/>
              <a:gd name="connsiteX231" fmla="*/ 4317240 w 4442788"/>
              <a:gd name="connsiteY231" fmla="*/ 5045086 h 6725752"/>
              <a:gd name="connsiteX232" fmla="*/ 4291067 w 4442788"/>
              <a:gd name="connsiteY232" fmla="*/ 5021920 h 6725752"/>
              <a:gd name="connsiteX233" fmla="*/ 4288254 w 4442788"/>
              <a:gd name="connsiteY233" fmla="*/ 5006673 h 6725752"/>
              <a:gd name="connsiteX234" fmla="*/ 4205745 w 4442788"/>
              <a:gd name="connsiteY234" fmla="*/ 4955172 h 6725752"/>
              <a:gd name="connsiteX235" fmla="*/ 4192200 w 4442788"/>
              <a:gd name="connsiteY235" fmla="*/ 4908776 h 6725752"/>
              <a:gd name="connsiteX236" fmla="*/ 4148950 w 4442788"/>
              <a:gd name="connsiteY236" fmla="*/ 4906093 h 6725752"/>
              <a:gd name="connsiteX237" fmla="*/ 4083518 w 4442788"/>
              <a:gd name="connsiteY237" fmla="*/ 4848573 h 6725752"/>
              <a:gd name="connsiteX238" fmla="*/ 4118590 w 4442788"/>
              <a:gd name="connsiteY238" fmla="*/ 4854462 h 6725752"/>
              <a:gd name="connsiteX239" fmla="*/ 4102493 w 4442788"/>
              <a:gd name="connsiteY239" fmla="*/ 4825865 h 6725752"/>
              <a:gd name="connsiteX240" fmla="*/ 4114140 w 4442788"/>
              <a:gd name="connsiteY240" fmla="*/ 4816835 h 6725752"/>
              <a:gd name="connsiteX241" fmla="*/ 4107205 w 4442788"/>
              <a:gd name="connsiteY241" fmla="*/ 4810684 h 6725752"/>
              <a:gd name="connsiteX242" fmla="*/ 4064151 w 4442788"/>
              <a:gd name="connsiteY242" fmla="*/ 4834503 h 6725752"/>
              <a:gd name="connsiteX243" fmla="*/ 4010693 w 4442788"/>
              <a:gd name="connsiteY243" fmla="*/ 4806234 h 6725752"/>
              <a:gd name="connsiteX244" fmla="*/ 4056691 w 4442788"/>
              <a:gd name="connsiteY244" fmla="*/ 4862380 h 6725752"/>
              <a:gd name="connsiteX245" fmla="*/ 4121272 w 4442788"/>
              <a:gd name="connsiteY245" fmla="*/ 4925332 h 6725752"/>
              <a:gd name="connsiteX246" fmla="*/ 4162494 w 4442788"/>
              <a:gd name="connsiteY246" fmla="*/ 4976833 h 6725752"/>
              <a:gd name="connsiteX247" fmla="*/ 4153399 w 4442788"/>
              <a:gd name="connsiteY247" fmla="*/ 4976768 h 6725752"/>
              <a:gd name="connsiteX248" fmla="*/ 4090520 w 4442788"/>
              <a:gd name="connsiteY248" fmla="*/ 4925202 h 6725752"/>
              <a:gd name="connsiteX249" fmla="*/ 3968293 w 4442788"/>
              <a:gd name="connsiteY249" fmla="*/ 4844254 h 6725752"/>
              <a:gd name="connsiteX250" fmla="*/ 3902404 w 4442788"/>
              <a:gd name="connsiteY250" fmla="*/ 4805383 h 6725752"/>
              <a:gd name="connsiteX251" fmla="*/ 3849797 w 4442788"/>
              <a:gd name="connsiteY251" fmla="*/ 4773776 h 6725752"/>
              <a:gd name="connsiteX252" fmla="*/ 3797648 w 4442788"/>
              <a:gd name="connsiteY252" fmla="*/ 4727052 h 6725752"/>
              <a:gd name="connsiteX253" fmla="*/ 3744779 w 4442788"/>
              <a:gd name="connsiteY253" fmla="*/ 4687789 h 6725752"/>
              <a:gd name="connsiteX254" fmla="*/ 3717887 w 4442788"/>
              <a:gd name="connsiteY254" fmla="*/ 4670317 h 6725752"/>
              <a:gd name="connsiteX255" fmla="*/ 3704015 w 4442788"/>
              <a:gd name="connsiteY255" fmla="*/ 4709842 h 6725752"/>
              <a:gd name="connsiteX256" fmla="*/ 3710166 w 4442788"/>
              <a:gd name="connsiteY256" fmla="*/ 4724958 h 6725752"/>
              <a:gd name="connsiteX257" fmla="*/ 3722794 w 4442788"/>
              <a:gd name="connsiteY257" fmla="*/ 4719265 h 6725752"/>
              <a:gd name="connsiteX258" fmla="*/ 3721027 w 4442788"/>
              <a:gd name="connsiteY258" fmla="*/ 4738962 h 6725752"/>
              <a:gd name="connsiteX259" fmla="*/ 3698453 w 4442788"/>
              <a:gd name="connsiteY259" fmla="*/ 4735887 h 6725752"/>
              <a:gd name="connsiteX260" fmla="*/ 3714811 w 4442788"/>
              <a:gd name="connsiteY260" fmla="*/ 4765072 h 6725752"/>
              <a:gd name="connsiteX261" fmla="*/ 3703165 w 4442788"/>
              <a:gd name="connsiteY261" fmla="*/ 4773972 h 6725752"/>
              <a:gd name="connsiteX262" fmla="*/ 3710035 w 4442788"/>
              <a:gd name="connsiteY262" fmla="*/ 4841112 h 6725752"/>
              <a:gd name="connsiteX263" fmla="*/ 3728683 w 4442788"/>
              <a:gd name="connsiteY263" fmla="*/ 4906617 h 6725752"/>
              <a:gd name="connsiteX264" fmla="*/ 3721158 w 4442788"/>
              <a:gd name="connsiteY264" fmla="*/ 4996203 h 6725752"/>
              <a:gd name="connsiteX265" fmla="*/ 3719653 w 4442788"/>
              <a:gd name="connsiteY265" fmla="*/ 5069560 h 6725752"/>
              <a:gd name="connsiteX266" fmla="*/ 3699631 w 4442788"/>
              <a:gd name="connsiteY266" fmla="*/ 5088603 h 6725752"/>
              <a:gd name="connsiteX267" fmla="*/ 3709053 w 4442788"/>
              <a:gd name="connsiteY267" fmla="*/ 5099793 h 6725752"/>
              <a:gd name="connsiteX268" fmla="*/ 3690798 w 4442788"/>
              <a:gd name="connsiteY268" fmla="*/ 5161633 h 6725752"/>
              <a:gd name="connsiteX269" fmla="*/ 3674375 w 4442788"/>
              <a:gd name="connsiteY269" fmla="*/ 5229885 h 6725752"/>
              <a:gd name="connsiteX270" fmla="*/ 3643556 w 4442788"/>
              <a:gd name="connsiteY270" fmla="*/ 5347610 h 6725752"/>
              <a:gd name="connsiteX271" fmla="*/ 3632629 w 4442788"/>
              <a:gd name="connsiteY271" fmla="*/ 5448713 h 6725752"/>
              <a:gd name="connsiteX272" fmla="*/ 3621898 w 4442788"/>
              <a:gd name="connsiteY272" fmla="*/ 5466578 h 6725752"/>
              <a:gd name="connsiteX273" fmla="*/ 3649380 w 4442788"/>
              <a:gd name="connsiteY273" fmla="*/ 5493015 h 6725752"/>
              <a:gd name="connsiteX274" fmla="*/ 3633284 w 4442788"/>
              <a:gd name="connsiteY274" fmla="*/ 5493670 h 6725752"/>
              <a:gd name="connsiteX275" fmla="*/ 3631648 w 4442788"/>
              <a:gd name="connsiteY275" fmla="*/ 5552041 h 6725752"/>
              <a:gd name="connsiteX276" fmla="*/ 3574984 w 4442788"/>
              <a:gd name="connsiteY276" fmla="*/ 5572523 h 6725752"/>
              <a:gd name="connsiteX277" fmla="*/ 3524667 w 4442788"/>
              <a:gd name="connsiteY277" fmla="*/ 5490921 h 6725752"/>
              <a:gd name="connsiteX278" fmla="*/ 3496728 w 4442788"/>
              <a:gd name="connsiteY278" fmla="*/ 5486602 h 6725752"/>
              <a:gd name="connsiteX279" fmla="*/ 3470556 w 4442788"/>
              <a:gd name="connsiteY279" fmla="*/ 5440795 h 6725752"/>
              <a:gd name="connsiteX280" fmla="*/ 3446607 w 4442788"/>
              <a:gd name="connsiteY280" fmla="*/ 5432026 h 6725752"/>
              <a:gd name="connsiteX281" fmla="*/ 3433652 w 4442788"/>
              <a:gd name="connsiteY281" fmla="*/ 5412067 h 6725752"/>
              <a:gd name="connsiteX282" fmla="*/ 3358667 w 4442788"/>
              <a:gd name="connsiteY282" fmla="*/ 5349573 h 6725752"/>
              <a:gd name="connsiteX283" fmla="*/ 3305079 w 4442788"/>
              <a:gd name="connsiteY283" fmla="*/ 5298465 h 6725752"/>
              <a:gd name="connsiteX284" fmla="*/ 3246845 w 4442788"/>
              <a:gd name="connsiteY284" fmla="*/ 5258482 h 6725752"/>
              <a:gd name="connsiteX285" fmla="*/ 3198229 w 4442788"/>
              <a:gd name="connsiteY285" fmla="*/ 5221771 h 6725752"/>
              <a:gd name="connsiteX286" fmla="*/ 3177684 w 4442788"/>
              <a:gd name="connsiteY286" fmla="*/ 5211628 h 6725752"/>
              <a:gd name="connsiteX287" fmla="*/ 3182395 w 4442788"/>
              <a:gd name="connsiteY287" fmla="*/ 5199849 h 6725752"/>
              <a:gd name="connsiteX288" fmla="*/ 3154456 w 4442788"/>
              <a:gd name="connsiteY288" fmla="*/ 5175113 h 6725752"/>
              <a:gd name="connsiteX289" fmla="*/ 3125404 w 4442788"/>
              <a:gd name="connsiteY289" fmla="*/ 5157510 h 6725752"/>
              <a:gd name="connsiteX290" fmla="*/ 3111598 w 4442788"/>
              <a:gd name="connsiteY290" fmla="*/ 5138336 h 6725752"/>
              <a:gd name="connsiteX291" fmla="*/ 3050485 w 4442788"/>
              <a:gd name="connsiteY291" fmla="*/ 5108823 h 6725752"/>
              <a:gd name="connsiteX292" fmla="*/ 3012207 w 4442788"/>
              <a:gd name="connsiteY292" fmla="*/ 5102999 h 6725752"/>
              <a:gd name="connsiteX293" fmla="*/ 3015348 w 4442788"/>
              <a:gd name="connsiteY293" fmla="*/ 5173280 h 6725752"/>
              <a:gd name="connsiteX294" fmla="*/ 3020713 w 4442788"/>
              <a:gd name="connsiteY294" fmla="*/ 5285574 h 6725752"/>
              <a:gd name="connsiteX295" fmla="*/ 3031706 w 4442788"/>
              <a:gd name="connsiteY295" fmla="*/ 5440926 h 6725752"/>
              <a:gd name="connsiteX296" fmla="*/ 3039950 w 4442788"/>
              <a:gd name="connsiteY296" fmla="*/ 5585546 h 6725752"/>
              <a:gd name="connsiteX297" fmla="*/ 3046821 w 4442788"/>
              <a:gd name="connsiteY297" fmla="*/ 5623239 h 6725752"/>
              <a:gd name="connsiteX298" fmla="*/ 3059514 w 4442788"/>
              <a:gd name="connsiteY298" fmla="*/ 5630241 h 6725752"/>
              <a:gd name="connsiteX299" fmla="*/ 3080387 w 4442788"/>
              <a:gd name="connsiteY299" fmla="*/ 5750059 h 6725752"/>
              <a:gd name="connsiteX300" fmla="*/ 3109569 w 4442788"/>
              <a:gd name="connsiteY300" fmla="*/ 5825903 h 6725752"/>
              <a:gd name="connsiteX301" fmla="*/ 3153867 w 4442788"/>
              <a:gd name="connsiteY301" fmla="*/ 5932438 h 6725752"/>
              <a:gd name="connsiteX302" fmla="*/ 3209025 w 4442788"/>
              <a:gd name="connsiteY302" fmla="*/ 6013320 h 6725752"/>
              <a:gd name="connsiteX303" fmla="*/ 3211577 w 4442788"/>
              <a:gd name="connsiteY303" fmla="*/ 6022874 h 6725752"/>
              <a:gd name="connsiteX304" fmla="*/ 3248088 w 4442788"/>
              <a:gd name="connsiteY304" fmla="*/ 6049377 h 6725752"/>
              <a:gd name="connsiteX305" fmla="*/ 3299125 w 4442788"/>
              <a:gd name="connsiteY305" fmla="*/ 6096231 h 6725752"/>
              <a:gd name="connsiteX306" fmla="*/ 3351208 w 4442788"/>
              <a:gd name="connsiteY306" fmla="*/ 6156435 h 6725752"/>
              <a:gd name="connsiteX307" fmla="*/ 3381437 w 4442788"/>
              <a:gd name="connsiteY307" fmla="*/ 6196091 h 6725752"/>
              <a:gd name="connsiteX308" fmla="*/ 3416771 w 4442788"/>
              <a:gd name="connsiteY308" fmla="*/ 6258520 h 6725752"/>
              <a:gd name="connsiteX309" fmla="*/ 3452562 w 4442788"/>
              <a:gd name="connsiteY309" fmla="*/ 6329455 h 6725752"/>
              <a:gd name="connsiteX310" fmla="*/ 3441242 w 4442788"/>
              <a:gd name="connsiteY310" fmla="*/ 6376310 h 6725752"/>
              <a:gd name="connsiteX311" fmla="*/ 3339038 w 4442788"/>
              <a:gd name="connsiteY311" fmla="*/ 6396465 h 6725752"/>
              <a:gd name="connsiteX312" fmla="*/ 3293105 w 4442788"/>
              <a:gd name="connsiteY312" fmla="*/ 6370747 h 6725752"/>
              <a:gd name="connsiteX313" fmla="*/ 3266213 w 4442788"/>
              <a:gd name="connsiteY313" fmla="*/ 6364989 h 6725752"/>
              <a:gd name="connsiteX314" fmla="*/ 3266475 w 4442788"/>
              <a:gd name="connsiteY314" fmla="*/ 6444366 h 6725752"/>
              <a:gd name="connsiteX315" fmla="*/ 3216354 w 4442788"/>
              <a:gd name="connsiteY315" fmla="*/ 6491613 h 6725752"/>
              <a:gd name="connsiteX316" fmla="*/ 3141435 w 4442788"/>
              <a:gd name="connsiteY316" fmla="*/ 6489454 h 6725752"/>
              <a:gd name="connsiteX317" fmla="*/ 3116178 w 4442788"/>
              <a:gd name="connsiteY317" fmla="*/ 6479507 h 6725752"/>
              <a:gd name="connsiteX318" fmla="*/ 3093081 w 4442788"/>
              <a:gd name="connsiteY318" fmla="*/ 6556987 h 6725752"/>
              <a:gd name="connsiteX319" fmla="*/ 3040081 w 4442788"/>
              <a:gd name="connsiteY319" fmla="*/ 6637280 h 6725752"/>
              <a:gd name="connsiteX320" fmla="*/ 2946514 w 4442788"/>
              <a:gd name="connsiteY320" fmla="*/ 6659726 h 6725752"/>
              <a:gd name="connsiteX321" fmla="*/ 2915042 w 4442788"/>
              <a:gd name="connsiteY321" fmla="*/ 6631260 h 6725752"/>
              <a:gd name="connsiteX322" fmla="*/ 2900647 w 4442788"/>
              <a:gd name="connsiteY322" fmla="*/ 6605935 h 6725752"/>
              <a:gd name="connsiteX323" fmla="*/ 2861911 w 4442788"/>
              <a:gd name="connsiteY323" fmla="*/ 6559146 h 6725752"/>
              <a:gd name="connsiteX324" fmla="*/ 2846927 w 4442788"/>
              <a:gd name="connsiteY324" fmla="*/ 6502083 h 6725752"/>
              <a:gd name="connsiteX325" fmla="*/ 2849414 w 4442788"/>
              <a:gd name="connsiteY325" fmla="*/ 6440833 h 6725752"/>
              <a:gd name="connsiteX326" fmla="*/ 2825335 w 4442788"/>
              <a:gd name="connsiteY326" fmla="*/ 6392539 h 6725752"/>
              <a:gd name="connsiteX327" fmla="*/ 2773971 w 4442788"/>
              <a:gd name="connsiteY327" fmla="*/ 6300401 h 6725752"/>
              <a:gd name="connsiteX328" fmla="*/ 2726533 w 4442788"/>
              <a:gd name="connsiteY328" fmla="*/ 6223183 h 6725752"/>
              <a:gd name="connsiteX329" fmla="*/ 2733142 w 4442788"/>
              <a:gd name="connsiteY329" fmla="*/ 6199101 h 6725752"/>
              <a:gd name="connsiteX330" fmla="*/ 2712531 w 4442788"/>
              <a:gd name="connsiteY330" fmla="*/ 6139814 h 6725752"/>
              <a:gd name="connsiteX331" fmla="*/ 2692312 w 4442788"/>
              <a:gd name="connsiteY331" fmla="*/ 6091651 h 6725752"/>
              <a:gd name="connsiteX332" fmla="*/ 2673599 w 4442788"/>
              <a:gd name="connsiteY332" fmla="*/ 6046563 h 6725752"/>
              <a:gd name="connsiteX333" fmla="*/ 2659597 w 4442788"/>
              <a:gd name="connsiteY333" fmla="*/ 6016396 h 6725752"/>
              <a:gd name="connsiteX334" fmla="*/ 2649716 w 4442788"/>
              <a:gd name="connsiteY334" fmla="*/ 5973075 h 6725752"/>
              <a:gd name="connsiteX335" fmla="*/ 2644417 w 4442788"/>
              <a:gd name="connsiteY335" fmla="*/ 5987668 h 6725752"/>
              <a:gd name="connsiteX336" fmla="*/ 2623871 w 4442788"/>
              <a:gd name="connsiteY336" fmla="*/ 5953574 h 6725752"/>
              <a:gd name="connsiteX337" fmla="*/ 2570348 w 4442788"/>
              <a:gd name="connsiteY337" fmla="*/ 5863988 h 6725752"/>
              <a:gd name="connsiteX338" fmla="*/ 2558898 w 4442788"/>
              <a:gd name="connsiteY338" fmla="*/ 5830484 h 6725752"/>
              <a:gd name="connsiteX339" fmla="*/ 2545353 w 4442788"/>
              <a:gd name="connsiteY339" fmla="*/ 5836700 h 6725752"/>
              <a:gd name="connsiteX340" fmla="*/ 2517937 w 4442788"/>
              <a:gd name="connsiteY340" fmla="*/ 5792856 h 6725752"/>
              <a:gd name="connsiteX341" fmla="*/ 2503019 w 4442788"/>
              <a:gd name="connsiteY341" fmla="*/ 5768448 h 6725752"/>
              <a:gd name="connsiteX342" fmla="*/ 2506879 w 4442788"/>
              <a:gd name="connsiteY342" fmla="*/ 5766419 h 6725752"/>
              <a:gd name="connsiteX343" fmla="*/ 2519639 w 4442788"/>
              <a:gd name="connsiteY343" fmla="*/ 5763605 h 6725752"/>
              <a:gd name="connsiteX344" fmla="*/ 2513881 w 4442788"/>
              <a:gd name="connsiteY344" fmla="*/ 5741879 h 6725752"/>
              <a:gd name="connsiteX345" fmla="*/ 2591024 w 4442788"/>
              <a:gd name="connsiteY345" fmla="*/ 5822238 h 6725752"/>
              <a:gd name="connsiteX346" fmla="*/ 2654755 w 4442788"/>
              <a:gd name="connsiteY346" fmla="*/ 5929035 h 6725752"/>
              <a:gd name="connsiteX347" fmla="*/ 2702323 w 4442788"/>
              <a:gd name="connsiteY347" fmla="*/ 6013058 h 6725752"/>
              <a:gd name="connsiteX348" fmla="*/ 2742695 w 4442788"/>
              <a:gd name="connsiteY348" fmla="*/ 6087921 h 6725752"/>
              <a:gd name="connsiteX349" fmla="*/ 2759642 w 4442788"/>
              <a:gd name="connsiteY349" fmla="*/ 6127053 h 6725752"/>
              <a:gd name="connsiteX350" fmla="*/ 2751790 w 4442788"/>
              <a:gd name="connsiteY350" fmla="*/ 6135560 h 6725752"/>
              <a:gd name="connsiteX351" fmla="*/ 2758987 w 4442788"/>
              <a:gd name="connsiteY351" fmla="*/ 6135298 h 6725752"/>
              <a:gd name="connsiteX352" fmla="*/ 2786796 w 4442788"/>
              <a:gd name="connsiteY352" fmla="*/ 6149237 h 6725752"/>
              <a:gd name="connsiteX353" fmla="*/ 2784833 w 4442788"/>
              <a:gd name="connsiteY353" fmla="*/ 6169392 h 6725752"/>
              <a:gd name="connsiteX354" fmla="*/ 2818334 w 4442788"/>
              <a:gd name="connsiteY354" fmla="*/ 6241702 h 6725752"/>
              <a:gd name="connsiteX355" fmla="*/ 2802630 w 4442788"/>
              <a:gd name="connsiteY355" fmla="*/ 6252303 h 6725752"/>
              <a:gd name="connsiteX356" fmla="*/ 2833645 w 4442788"/>
              <a:gd name="connsiteY356" fmla="*/ 6291043 h 6725752"/>
              <a:gd name="connsiteX357" fmla="*/ 2871857 w 4442788"/>
              <a:gd name="connsiteY357" fmla="*/ 6324810 h 6725752"/>
              <a:gd name="connsiteX358" fmla="*/ 2847778 w 4442788"/>
              <a:gd name="connsiteY358" fmla="*/ 6246283 h 6725752"/>
              <a:gd name="connsiteX359" fmla="*/ 2860014 w 4442788"/>
              <a:gd name="connsiteY359" fmla="*/ 6229465 h 6725752"/>
              <a:gd name="connsiteX360" fmla="*/ 2840907 w 4442788"/>
              <a:gd name="connsiteY360" fmla="*/ 6236467 h 6725752"/>
              <a:gd name="connsiteX361" fmla="*/ 2816371 w 4442788"/>
              <a:gd name="connsiteY361" fmla="*/ 6205645 h 6725752"/>
              <a:gd name="connsiteX362" fmla="*/ 2805313 w 4442788"/>
              <a:gd name="connsiteY362" fmla="*/ 6169588 h 6725752"/>
              <a:gd name="connsiteX363" fmla="*/ 2818464 w 4442788"/>
              <a:gd name="connsiteY363" fmla="*/ 6151462 h 6725752"/>
              <a:gd name="connsiteX364" fmla="*/ 2810874 w 4442788"/>
              <a:gd name="connsiteY364" fmla="*/ 6144656 h 6725752"/>
              <a:gd name="connsiteX365" fmla="*/ 2826578 w 4442788"/>
              <a:gd name="connsiteY365" fmla="*/ 6140272 h 6725752"/>
              <a:gd name="connsiteX366" fmla="*/ 2806098 w 4442788"/>
              <a:gd name="connsiteY366" fmla="*/ 6130390 h 6725752"/>
              <a:gd name="connsiteX367" fmla="*/ 2791441 w 4442788"/>
              <a:gd name="connsiteY367" fmla="*/ 6079871 h 6725752"/>
              <a:gd name="connsiteX368" fmla="*/ 2752706 w 4442788"/>
              <a:gd name="connsiteY368" fmla="*/ 6021827 h 6725752"/>
              <a:gd name="connsiteX369" fmla="*/ 2744592 w 4442788"/>
              <a:gd name="connsiteY369" fmla="*/ 6004682 h 6725752"/>
              <a:gd name="connsiteX370" fmla="*/ 2718943 w 4442788"/>
              <a:gd name="connsiteY370" fmla="*/ 5973402 h 6725752"/>
              <a:gd name="connsiteX371" fmla="*/ 2717831 w 4442788"/>
              <a:gd name="connsiteY371" fmla="*/ 5978768 h 6725752"/>
              <a:gd name="connsiteX372" fmla="*/ 2715672 w 4442788"/>
              <a:gd name="connsiteY372" fmla="*/ 5988322 h 6725752"/>
              <a:gd name="connsiteX373" fmla="*/ 2703763 w 4442788"/>
              <a:gd name="connsiteY373" fmla="*/ 5986817 h 6725752"/>
              <a:gd name="connsiteX374" fmla="*/ 2687732 w 4442788"/>
              <a:gd name="connsiteY374" fmla="*/ 5945787 h 6725752"/>
              <a:gd name="connsiteX375" fmla="*/ 2704941 w 4442788"/>
              <a:gd name="connsiteY375" fmla="*/ 5928839 h 6725752"/>
              <a:gd name="connsiteX376" fmla="*/ 2683675 w 4442788"/>
              <a:gd name="connsiteY376" fmla="*/ 5936364 h 6725752"/>
              <a:gd name="connsiteX377" fmla="*/ 2643631 w 4442788"/>
              <a:gd name="connsiteY377" fmla="*/ 5881461 h 6725752"/>
              <a:gd name="connsiteX378" fmla="*/ 2591024 w 4442788"/>
              <a:gd name="connsiteY378" fmla="*/ 5822238 h 6725752"/>
              <a:gd name="connsiteX379" fmla="*/ 2581341 w 4442788"/>
              <a:gd name="connsiteY379" fmla="*/ 5795670 h 6725752"/>
              <a:gd name="connsiteX380" fmla="*/ 2571657 w 4442788"/>
              <a:gd name="connsiteY380" fmla="*/ 5781274 h 6725752"/>
              <a:gd name="connsiteX381" fmla="*/ 2508253 w 4442788"/>
              <a:gd name="connsiteY381" fmla="*/ 5719565 h 6725752"/>
              <a:gd name="connsiteX382" fmla="*/ 2498439 w 4442788"/>
              <a:gd name="connsiteY382" fmla="*/ 5699540 h 6725752"/>
              <a:gd name="connsiteX383" fmla="*/ 2487904 w 4442788"/>
              <a:gd name="connsiteY383" fmla="*/ 5708702 h 6725752"/>
              <a:gd name="connsiteX384" fmla="*/ 2417500 w 4442788"/>
              <a:gd name="connsiteY384" fmla="*/ 5656351 h 6725752"/>
              <a:gd name="connsiteX385" fmla="*/ 2413443 w 4442788"/>
              <a:gd name="connsiteY385" fmla="*/ 5647386 h 6725752"/>
              <a:gd name="connsiteX386" fmla="*/ 2401600 w 4442788"/>
              <a:gd name="connsiteY386" fmla="*/ 5658772 h 6725752"/>
              <a:gd name="connsiteX387" fmla="*/ 2365678 w 4442788"/>
              <a:gd name="connsiteY387" fmla="*/ 5636065 h 6725752"/>
              <a:gd name="connsiteX388" fmla="*/ 2300836 w 4442788"/>
              <a:gd name="connsiteY388" fmla="*/ 5601971 h 6725752"/>
              <a:gd name="connsiteX389" fmla="*/ 2230300 w 4442788"/>
              <a:gd name="connsiteY389" fmla="*/ 5581358 h 6725752"/>
              <a:gd name="connsiteX390" fmla="*/ 2054420 w 4442788"/>
              <a:gd name="connsiteY390" fmla="*/ 5563035 h 6725752"/>
              <a:gd name="connsiteX391" fmla="*/ 1958497 w 4442788"/>
              <a:gd name="connsiteY391" fmla="*/ 5575076 h 6725752"/>
              <a:gd name="connsiteX392" fmla="*/ 1917734 w 4442788"/>
              <a:gd name="connsiteY392" fmla="*/ 5573505 h 6725752"/>
              <a:gd name="connsiteX393" fmla="*/ 1791647 w 4442788"/>
              <a:gd name="connsiteY393" fmla="*/ 5624613 h 6725752"/>
              <a:gd name="connsiteX394" fmla="*/ 1770055 w 4442788"/>
              <a:gd name="connsiteY394" fmla="*/ 5627361 h 6725752"/>
              <a:gd name="connsiteX395" fmla="*/ 1730141 w 4442788"/>
              <a:gd name="connsiteY395" fmla="*/ 5647386 h 6725752"/>
              <a:gd name="connsiteX396" fmla="*/ 1700959 w 4442788"/>
              <a:gd name="connsiteY396" fmla="*/ 5663549 h 6725752"/>
              <a:gd name="connsiteX397" fmla="*/ 1653586 w 4442788"/>
              <a:gd name="connsiteY397" fmla="*/ 5720481 h 6725752"/>
              <a:gd name="connsiteX398" fmla="*/ 1600260 w 4442788"/>
              <a:gd name="connsiteY398" fmla="*/ 5772439 h 6725752"/>
              <a:gd name="connsiteX399" fmla="*/ 1584033 w 4442788"/>
              <a:gd name="connsiteY399" fmla="*/ 5801887 h 6725752"/>
              <a:gd name="connsiteX400" fmla="*/ 1558253 w 4442788"/>
              <a:gd name="connsiteY400" fmla="*/ 5867915 h 6725752"/>
              <a:gd name="connsiteX401" fmla="*/ 1543400 w 4442788"/>
              <a:gd name="connsiteY401" fmla="*/ 5912086 h 6725752"/>
              <a:gd name="connsiteX402" fmla="*/ 1524163 w 4442788"/>
              <a:gd name="connsiteY402" fmla="*/ 5970719 h 6725752"/>
              <a:gd name="connsiteX403" fmla="*/ 1494391 w 4442788"/>
              <a:gd name="connsiteY403" fmla="*/ 6051667 h 6725752"/>
              <a:gd name="connsiteX404" fmla="*/ 1484380 w 4442788"/>
              <a:gd name="connsiteY404" fmla="*/ 6087070 h 6725752"/>
              <a:gd name="connsiteX405" fmla="*/ 1451010 w 4442788"/>
              <a:gd name="connsiteY405" fmla="*/ 6184705 h 6725752"/>
              <a:gd name="connsiteX406" fmla="*/ 1437728 w 4442788"/>
              <a:gd name="connsiteY406" fmla="*/ 6306879 h 6725752"/>
              <a:gd name="connsiteX407" fmla="*/ 1450945 w 4442788"/>
              <a:gd name="connsiteY407" fmla="*/ 6406935 h 6725752"/>
              <a:gd name="connsiteX408" fmla="*/ 1483203 w 4442788"/>
              <a:gd name="connsiteY408" fmla="*/ 6472898 h 6725752"/>
              <a:gd name="connsiteX409" fmla="*/ 1497598 w 4442788"/>
              <a:gd name="connsiteY409" fmla="*/ 6517789 h 6725752"/>
              <a:gd name="connsiteX410" fmla="*/ 1516442 w 4442788"/>
              <a:gd name="connsiteY410" fmla="*/ 6597886 h 6725752"/>
              <a:gd name="connsiteX411" fmla="*/ 1482875 w 4442788"/>
              <a:gd name="connsiteY411" fmla="*/ 6667775 h 6725752"/>
              <a:gd name="connsiteX412" fmla="*/ 1404096 w 4442788"/>
              <a:gd name="connsiteY412" fmla="*/ 6722482 h 6725752"/>
              <a:gd name="connsiteX413" fmla="*/ 1362089 w 4442788"/>
              <a:gd name="connsiteY413" fmla="*/ 6704289 h 6725752"/>
              <a:gd name="connsiteX414" fmla="*/ 1322045 w 4442788"/>
              <a:gd name="connsiteY414" fmla="*/ 6666270 h 6725752"/>
              <a:gd name="connsiteX415" fmla="*/ 1285272 w 4442788"/>
              <a:gd name="connsiteY415" fmla="*/ 6687538 h 6725752"/>
              <a:gd name="connsiteX416" fmla="*/ 1222916 w 4442788"/>
              <a:gd name="connsiteY416" fmla="*/ 6701345 h 6725752"/>
              <a:gd name="connsiteX417" fmla="*/ 1153035 w 4442788"/>
              <a:gd name="connsiteY417" fmla="*/ 6664961 h 6725752"/>
              <a:gd name="connsiteX418" fmla="*/ 1123983 w 4442788"/>
              <a:gd name="connsiteY418" fmla="*/ 6609469 h 6725752"/>
              <a:gd name="connsiteX419" fmla="*/ 1096698 w 4442788"/>
              <a:gd name="connsiteY419" fmla="*/ 6603579 h 6725752"/>
              <a:gd name="connsiteX420" fmla="*/ 1086687 w 4442788"/>
              <a:gd name="connsiteY420" fmla="*/ 6652135 h 6725752"/>
              <a:gd name="connsiteX421" fmla="*/ 1036043 w 4442788"/>
              <a:gd name="connsiteY421" fmla="*/ 6719668 h 6725752"/>
              <a:gd name="connsiteX422" fmla="*/ 999271 w 4442788"/>
              <a:gd name="connsiteY422" fmla="*/ 6713713 h 6725752"/>
              <a:gd name="connsiteX423" fmla="*/ 930502 w 4442788"/>
              <a:gd name="connsiteY423" fmla="*/ 6672748 h 6725752"/>
              <a:gd name="connsiteX424" fmla="*/ 902956 w 4442788"/>
              <a:gd name="connsiteY424" fmla="*/ 6634466 h 6725752"/>
              <a:gd name="connsiteX425" fmla="*/ 854798 w 4442788"/>
              <a:gd name="connsiteY425" fmla="*/ 6564316 h 6725752"/>
              <a:gd name="connsiteX426" fmla="*/ 856107 w 4442788"/>
              <a:gd name="connsiteY426" fmla="*/ 6523613 h 6725752"/>
              <a:gd name="connsiteX427" fmla="*/ 834056 w 4442788"/>
              <a:gd name="connsiteY427" fmla="*/ 6520668 h 6725752"/>
              <a:gd name="connsiteX428" fmla="*/ 836935 w 4442788"/>
              <a:gd name="connsiteY428" fmla="*/ 6456800 h 6725752"/>
              <a:gd name="connsiteX429" fmla="*/ 854209 w 4442788"/>
              <a:gd name="connsiteY429" fmla="*/ 6414657 h 6725752"/>
              <a:gd name="connsiteX430" fmla="*/ 868146 w 4442788"/>
              <a:gd name="connsiteY430" fmla="*/ 6334887 h 6725752"/>
              <a:gd name="connsiteX431" fmla="*/ 903217 w 4442788"/>
              <a:gd name="connsiteY431" fmla="*/ 6188304 h 6725752"/>
              <a:gd name="connsiteX432" fmla="*/ 911331 w 4442788"/>
              <a:gd name="connsiteY432" fmla="*/ 6077385 h 6725752"/>
              <a:gd name="connsiteX433" fmla="*/ 918397 w 4442788"/>
              <a:gd name="connsiteY433" fmla="*/ 6006842 h 6725752"/>
              <a:gd name="connsiteX434" fmla="*/ 924155 w 4442788"/>
              <a:gd name="connsiteY434" fmla="*/ 5963587 h 6725752"/>
              <a:gd name="connsiteX435" fmla="*/ 943654 w 4442788"/>
              <a:gd name="connsiteY435" fmla="*/ 5994932 h 6725752"/>
              <a:gd name="connsiteX436" fmla="*/ 946926 w 4442788"/>
              <a:gd name="connsiteY436" fmla="*/ 5948536 h 6725752"/>
              <a:gd name="connsiteX437" fmla="*/ 943523 w 4442788"/>
              <a:gd name="connsiteY437" fmla="*/ 5874328 h 6725752"/>
              <a:gd name="connsiteX438" fmla="*/ 939597 w 4442788"/>
              <a:gd name="connsiteY438" fmla="*/ 5810263 h 6725752"/>
              <a:gd name="connsiteX439" fmla="*/ 930110 w 4442788"/>
              <a:gd name="connsiteY439" fmla="*/ 5736448 h 6725752"/>
              <a:gd name="connsiteX440" fmla="*/ 927427 w 4442788"/>
              <a:gd name="connsiteY440" fmla="*/ 5630633 h 6725752"/>
              <a:gd name="connsiteX441" fmla="*/ 921080 w 4442788"/>
              <a:gd name="connsiteY441" fmla="*/ 5507477 h 6725752"/>
              <a:gd name="connsiteX442" fmla="*/ 901843 w 4442788"/>
              <a:gd name="connsiteY442" fmla="*/ 5364297 h 6725752"/>
              <a:gd name="connsiteX443" fmla="*/ 881756 w 4442788"/>
              <a:gd name="connsiteY443" fmla="*/ 5266335 h 6725752"/>
              <a:gd name="connsiteX444" fmla="*/ 866903 w 4442788"/>
              <a:gd name="connsiteY444" fmla="*/ 5201027 h 6725752"/>
              <a:gd name="connsiteX445" fmla="*/ 854471 w 4442788"/>
              <a:gd name="connsiteY445" fmla="*/ 5186434 h 6725752"/>
              <a:gd name="connsiteX446" fmla="*/ 858266 w 4442788"/>
              <a:gd name="connsiteY446" fmla="*/ 5237934 h 6725752"/>
              <a:gd name="connsiteX447" fmla="*/ 845507 w 4442788"/>
              <a:gd name="connsiteY447" fmla="*/ 5233484 h 6725752"/>
              <a:gd name="connsiteX448" fmla="*/ 833794 w 4442788"/>
              <a:gd name="connsiteY448" fmla="*/ 5140496 h 6725752"/>
              <a:gd name="connsiteX449" fmla="*/ 810762 w 4442788"/>
              <a:gd name="connsiteY449" fmla="*/ 4997315 h 6725752"/>
              <a:gd name="connsiteX450" fmla="*/ 789366 w 4442788"/>
              <a:gd name="connsiteY450" fmla="*/ 4860351 h 6725752"/>
              <a:gd name="connsiteX451" fmla="*/ 803761 w 4442788"/>
              <a:gd name="connsiteY451" fmla="*/ 4849031 h 6725752"/>
              <a:gd name="connsiteX452" fmla="*/ 787534 w 4442788"/>
              <a:gd name="connsiteY452" fmla="*/ 4846347 h 6725752"/>
              <a:gd name="connsiteX453" fmla="*/ 763128 w 4442788"/>
              <a:gd name="connsiteY453" fmla="*/ 4757024 h 6725752"/>
              <a:gd name="connsiteX454" fmla="*/ 737479 w 4442788"/>
              <a:gd name="connsiteY454" fmla="*/ 4758332 h 6725752"/>
              <a:gd name="connsiteX455" fmla="*/ 695996 w 4442788"/>
              <a:gd name="connsiteY455" fmla="*/ 4827894 h 6725752"/>
              <a:gd name="connsiteX456" fmla="*/ 662429 w 4442788"/>
              <a:gd name="connsiteY456" fmla="*/ 4868597 h 6725752"/>
              <a:gd name="connsiteX457" fmla="*/ 647053 w 4442788"/>
              <a:gd name="connsiteY457" fmla="*/ 4911394 h 6725752"/>
              <a:gd name="connsiteX458" fmla="*/ 610476 w 4442788"/>
              <a:gd name="connsiteY458" fmla="*/ 4911983 h 6725752"/>
              <a:gd name="connsiteX459" fmla="*/ 598372 w 4442788"/>
              <a:gd name="connsiteY459" fmla="*/ 4883452 h 6725752"/>
              <a:gd name="connsiteX460" fmla="*/ 506898 w 4442788"/>
              <a:gd name="connsiteY460" fmla="*/ 4824687 h 6725752"/>
              <a:gd name="connsiteX461" fmla="*/ 487073 w 4442788"/>
              <a:gd name="connsiteY461" fmla="*/ 4809440 h 6725752"/>
              <a:gd name="connsiteX462" fmla="*/ 434793 w 4442788"/>
              <a:gd name="connsiteY462" fmla="*/ 4822724 h 6725752"/>
              <a:gd name="connsiteX463" fmla="*/ 414182 w 4442788"/>
              <a:gd name="connsiteY463" fmla="*/ 4874094 h 6725752"/>
              <a:gd name="connsiteX464" fmla="*/ 395468 w 4442788"/>
              <a:gd name="connsiteY464" fmla="*/ 4920359 h 6725752"/>
              <a:gd name="connsiteX465" fmla="*/ 374072 w 4442788"/>
              <a:gd name="connsiteY465" fmla="*/ 4957463 h 6725752"/>
              <a:gd name="connsiteX466" fmla="*/ 350582 w 4442788"/>
              <a:gd name="connsiteY466" fmla="*/ 4998951 h 6725752"/>
              <a:gd name="connsiteX467" fmla="*/ 322250 w 4442788"/>
              <a:gd name="connsiteY467" fmla="*/ 5075907 h 6725752"/>
              <a:gd name="connsiteX468" fmla="*/ 281290 w 4442788"/>
              <a:gd name="connsiteY468" fmla="*/ 5177927 h 6725752"/>
              <a:gd name="connsiteX469" fmla="*/ 266764 w 4442788"/>
              <a:gd name="connsiteY469" fmla="*/ 5194287 h 6725752"/>
              <a:gd name="connsiteX470" fmla="*/ 268139 w 4442788"/>
              <a:gd name="connsiteY470" fmla="*/ 5237934 h 6725752"/>
              <a:gd name="connsiteX471" fmla="*/ 223514 w 4442788"/>
              <a:gd name="connsiteY471" fmla="*/ 5267840 h 6725752"/>
              <a:gd name="connsiteX472" fmla="*/ 192369 w 4442788"/>
              <a:gd name="connsiteY472" fmla="*/ 5230605 h 6725752"/>
              <a:gd name="connsiteX473" fmla="*/ 174375 w 4442788"/>
              <a:gd name="connsiteY473" fmla="*/ 5156201 h 6725752"/>
              <a:gd name="connsiteX474" fmla="*/ 164757 w 4442788"/>
              <a:gd name="connsiteY474" fmla="*/ 5126688 h 6725752"/>
              <a:gd name="connsiteX475" fmla="*/ 151736 w 4442788"/>
              <a:gd name="connsiteY475" fmla="*/ 5068251 h 6725752"/>
              <a:gd name="connsiteX476" fmla="*/ 144277 w 4442788"/>
              <a:gd name="connsiteY476" fmla="*/ 4971532 h 6725752"/>
              <a:gd name="connsiteX477" fmla="*/ 126479 w 4442788"/>
              <a:gd name="connsiteY477" fmla="*/ 4823248 h 6725752"/>
              <a:gd name="connsiteX478" fmla="*/ 160176 w 4442788"/>
              <a:gd name="connsiteY478" fmla="*/ 4788303 h 6725752"/>
              <a:gd name="connsiteX479" fmla="*/ 144996 w 4442788"/>
              <a:gd name="connsiteY479" fmla="*/ 4768213 h 6725752"/>
              <a:gd name="connsiteX480" fmla="*/ 155596 w 4442788"/>
              <a:gd name="connsiteY480" fmla="*/ 4756893 h 6725752"/>
              <a:gd name="connsiteX481" fmla="*/ 123731 w 4442788"/>
              <a:gd name="connsiteY481" fmla="*/ 4769130 h 6725752"/>
              <a:gd name="connsiteX482" fmla="*/ 122161 w 4442788"/>
              <a:gd name="connsiteY482" fmla="*/ 4744132 h 6725752"/>
              <a:gd name="connsiteX483" fmla="*/ 100961 w 4442788"/>
              <a:gd name="connsiteY483" fmla="*/ 4740729 h 6725752"/>
              <a:gd name="connsiteX484" fmla="*/ 111299 w 4442788"/>
              <a:gd name="connsiteY484" fmla="*/ 4733400 h 6725752"/>
              <a:gd name="connsiteX485" fmla="*/ 112739 w 4442788"/>
              <a:gd name="connsiteY485" fmla="*/ 4717956 h 6725752"/>
              <a:gd name="connsiteX486" fmla="*/ 94287 w 4442788"/>
              <a:gd name="connsiteY486" fmla="*/ 4721098 h 6725752"/>
              <a:gd name="connsiteX487" fmla="*/ 92324 w 4442788"/>
              <a:gd name="connsiteY487" fmla="*/ 4696034 h 6725752"/>
              <a:gd name="connsiteX488" fmla="*/ 101681 w 4442788"/>
              <a:gd name="connsiteY488" fmla="*/ 4708664 h 6725752"/>
              <a:gd name="connsiteX489" fmla="*/ 111888 w 4442788"/>
              <a:gd name="connsiteY489" fmla="*/ 4697605 h 6725752"/>
              <a:gd name="connsiteX490" fmla="*/ 92389 w 4442788"/>
              <a:gd name="connsiteY490" fmla="*/ 4689098 h 6725752"/>
              <a:gd name="connsiteX491" fmla="*/ 86501 w 4442788"/>
              <a:gd name="connsiteY491" fmla="*/ 4598072 h 6725752"/>
              <a:gd name="connsiteX492" fmla="*/ 92847 w 4442788"/>
              <a:gd name="connsiteY492" fmla="*/ 4571504 h 6725752"/>
              <a:gd name="connsiteX493" fmla="*/ 77733 w 4442788"/>
              <a:gd name="connsiteY493" fmla="*/ 4499914 h 6725752"/>
              <a:gd name="connsiteX494" fmla="*/ 77994 w 4442788"/>
              <a:gd name="connsiteY494" fmla="*/ 4388275 h 6725752"/>
              <a:gd name="connsiteX495" fmla="*/ 83164 w 4442788"/>
              <a:gd name="connsiteY495" fmla="*/ 4364455 h 6725752"/>
              <a:gd name="connsiteX496" fmla="*/ 74985 w 4442788"/>
              <a:gd name="connsiteY496" fmla="*/ 4360006 h 6725752"/>
              <a:gd name="connsiteX497" fmla="*/ 69357 w 4442788"/>
              <a:gd name="connsiteY497" fmla="*/ 4291556 h 6725752"/>
              <a:gd name="connsiteX498" fmla="*/ 80350 w 4442788"/>
              <a:gd name="connsiteY498" fmla="*/ 4238616 h 6725752"/>
              <a:gd name="connsiteX499" fmla="*/ 68441 w 4442788"/>
              <a:gd name="connsiteY499" fmla="*/ 4218526 h 6725752"/>
              <a:gd name="connsiteX500" fmla="*/ 79238 w 4442788"/>
              <a:gd name="connsiteY500" fmla="*/ 4202560 h 6725752"/>
              <a:gd name="connsiteX501" fmla="*/ 85323 w 4442788"/>
              <a:gd name="connsiteY501" fmla="*/ 4205701 h 6725752"/>
              <a:gd name="connsiteX502" fmla="*/ 114113 w 4442788"/>
              <a:gd name="connsiteY502" fmla="*/ 4453714 h 6725752"/>
              <a:gd name="connsiteX503" fmla="*/ 124058 w 4442788"/>
              <a:gd name="connsiteY503" fmla="*/ 4486891 h 6725752"/>
              <a:gd name="connsiteX504" fmla="*/ 110645 w 4442788"/>
              <a:gd name="connsiteY504" fmla="*/ 4355817 h 6725752"/>
              <a:gd name="connsiteX505" fmla="*/ 105018 w 4442788"/>
              <a:gd name="connsiteY505" fmla="*/ 4277749 h 6725752"/>
              <a:gd name="connsiteX506" fmla="*/ 100895 w 4442788"/>
              <a:gd name="connsiteY506" fmla="*/ 4222649 h 6725752"/>
              <a:gd name="connsiteX507" fmla="*/ 102073 w 4442788"/>
              <a:gd name="connsiteY507" fmla="*/ 4193987 h 6725752"/>
              <a:gd name="connsiteX508" fmla="*/ 99194 w 4442788"/>
              <a:gd name="connsiteY508" fmla="*/ 4118863 h 6725752"/>
              <a:gd name="connsiteX509" fmla="*/ 113524 w 4442788"/>
              <a:gd name="connsiteY509" fmla="*/ 4077440 h 6725752"/>
              <a:gd name="connsiteX510" fmla="*/ 99456 w 4442788"/>
              <a:gd name="connsiteY510" fmla="*/ 4080319 h 6725752"/>
              <a:gd name="connsiteX511" fmla="*/ 97951 w 4442788"/>
              <a:gd name="connsiteY511" fmla="*/ 4027641 h 6725752"/>
              <a:gd name="connsiteX512" fmla="*/ 95988 w 4442788"/>
              <a:gd name="connsiteY512" fmla="*/ 3980394 h 6725752"/>
              <a:gd name="connsiteX513" fmla="*/ 100830 w 4442788"/>
              <a:gd name="connsiteY513" fmla="*/ 3935765 h 6725752"/>
              <a:gd name="connsiteX514" fmla="*/ 89576 w 4442788"/>
              <a:gd name="connsiteY514" fmla="*/ 3875103 h 6725752"/>
              <a:gd name="connsiteX515" fmla="*/ 76751 w 4442788"/>
              <a:gd name="connsiteY515" fmla="*/ 3871569 h 6725752"/>
              <a:gd name="connsiteX516" fmla="*/ 89118 w 4442788"/>
              <a:gd name="connsiteY516" fmla="*/ 3856846 h 6725752"/>
              <a:gd name="connsiteX517" fmla="*/ 69030 w 4442788"/>
              <a:gd name="connsiteY517" fmla="*/ 3829165 h 6725752"/>
              <a:gd name="connsiteX518" fmla="*/ 68245 w 4442788"/>
              <a:gd name="connsiteY518" fmla="*/ 3777664 h 6725752"/>
              <a:gd name="connsiteX519" fmla="*/ 66413 w 4442788"/>
              <a:gd name="connsiteY519" fmla="*/ 3714974 h 6725752"/>
              <a:gd name="connsiteX520" fmla="*/ 71844 w 4442788"/>
              <a:gd name="connsiteY520" fmla="*/ 3682189 h 6725752"/>
              <a:gd name="connsiteX521" fmla="*/ 62029 w 4442788"/>
              <a:gd name="connsiteY521" fmla="*/ 3663474 h 6725752"/>
              <a:gd name="connsiteX522" fmla="*/ 77602 w 4442788"/>
              <a:gd name="connsiteY522" fmla="*/ 3648750 h 6725752"/>
              <a:gd name="connsiteX523" fmla="*/ 66740 w 4442788"/>
              <a:gd name="connsiteY523" fmla="*/ 3564464 h 6725752"/>
              <a:gd name="connsiteX524" fmla="*/ 69488 w 4442788"/>
              <a:gd name="connsiteY524" fmla="*/ 3528342 h 6725752"/>
              <a:gd name="connsiteX525" fmla="*/ 68180 w 4442788"/>
              <a:gd name="connsiteY525" fmla="*/ 3497651 h 6725752"/>
              <a:gd name="connsiteX526" fmla="*/ 52869 w 4442788"/>
              <a:gd name="connsiteY526" fmla="*/ 3498371 h 6725752"/>
              <a:gd name="connsiteX527" fmla="*/ 73087 w 4442788"/>
              <a:gd name="connsiteY527" fmla="*/ 3428089 h 6725752"/>
              <a:gd name="connsiteX528" fmla="*/ 58954 w 4442788"/>
              <a:gd name="connsiteY528" fmla="*/ 3430903 h 6725752"/>
              <a:gd name="connsiteX529" fmla="*/ 65955 w 4442788"/>
              <a:gd name="connsiteY529" fmla="*/ 3336737 h 6725752"/>
              <a:gd name="connsiteX530" fmla="*/ 61113 w 4442788"/>
              <a:gd name="connsiteY530" fmla="*/ 3334381 h 6725752"/>
              <a:gd name="connsiteX531" fmla="*/ 51429 w 4442788"/>
              <a:gd name="connsiteY531" fmla="*/ 3366970 h 6725752"/>
              <a:gd name="connsiteX532" fmla="*/ 54046 w 4442788"/>
              <a:gd name="connsiteY532" fmla="*/ 3334446 h 6725752"/>
              <a:gd name="connsiteX533" fmla="*/ 54766 w 4442788"/>
              <a:gd name="connsiteY533" fmla="*/ 3274177 h 6725752"/>
              <a:gd name="connsiteX534" fmla="*/ 69292 w 4442788"/>
              <a:gd name="connsiteY534" fmla="*/ 3240541 h 6725752"/>
              <a:gd name="connsiteX535" fmla="*/ 67329 w 4442788"/>
              <a:gd name="connsiteY535" fmla="*/ 3204616 h 6725752"/>
              <a:gd name="connsiteX536" fmla="*/ 85388 w 4442788"/>
              <a:gd name="connsiteY536" fmla="*/ 3166007 h 6725752"/>
              <a:gd name="connsiteX537" fmla="*/ 92586 w 4442788"/>
              <a:gd name="connsiteY537" fmla="*/ 3183806 h 6725752"/>
              <a:gd name="connsiteX538" fmla="*/ 86631 w 4442788"/>
              <a:gd name="connsiteY538" fmla="*/ 3151806 h 6725752"/>
              <a:gd name="connsiteX539" fmla="*/ 116795 w 4442788"/>
              <a:gd name="connsiteY539" fmla="*/ 3065165 h 6725752"/>
              <a:gd name="connsiteX540" fmla="*/ 134985 w 4442788"/>
              <a:gd name="connsiteY540" fmla="*/ 3024135 h 6725752"/>
              <a:gd name="connsiteX541" fmla="*/ 160896 w 4442788"/>
              <a:gd name="connsiteY541" fmla="*/ 2945739 h 6725752"/>
              <a:gd name="connsiteX542" fmla="*/ 202380 w 4442788"/>
              <a:gd name="connsiteY542" fmla="*/ 2869372 h 6725752"/>
              <a:gd name="connsiteX543" fmla="*/ 234441 w 4442788"/>
              <a:gd name="connsiteY543" fmla="*/ 2815908 h 6725752"/>
              <a:gd name="connsiteX544" fmla="*/ 246350 w 4442788"/>
              <a:gd name="connsiteY544" fmla="*/ 2795491 h 6725752"/>
              <a:gd name="connsiteX545" fmla="*/ 333178 w 4442788"/>
              <a:gd name="connsiteY545" fmla="*/ 2673121 h 6725752"/>
              <a:gd name="connsiteX546" fmla="*/ 398151 w 4442788"/>
              <a:gd name="connsiteY546" fmla="*/ 2587592 h 6725752"/>
              <a:gd name="connsiteX547" fmla="*/ 478828 w 4442788"/>
              <a:gd name="connsiteY547" fmla="*/ 2556705 h 6725752"/>
              <a:gd name="connsiteX548" fmla="*/ 477258 w 4442788"/>
              <a:gd name="connsiteY548" fmla="*/ 2485704 h 6725752"/>
              <a:gd name="connsiteX549" fmla="*/ 423735 w 4442788"/>
              <a:gd name="connsiteY549" fmla="*/ 2420199 h 6725752"/>
              <a:gd name="connsiteX550" fmla="*/ 409013 w 4442788"/>
              <a:gd name="connsiteY550" fmla="*/ 2421115 h 6725752"/>
              <a:gd name="connsiteX551" fmla="*/ 385457 w 4442788"/>
              <a:gd name="connsiteY551" fmla="*/ 2463912 h 6725752"/>
              <a:gd name="connsiteX552" fmla="*/ 405807 w 4442788"/>
              <a:gd name="connsiteY552" fmla="*/ 2460248 h 6725752"/>
              <a:gd name="connsiteX553" fmla="*/ 395403 w 4442788"/>
              <a:gd name="connsiteY553" fmla="*/ 2479552 h 6725752"/>
              <a:gd name="connsiteX554" fmla="*/ 397366 w 4442788"/>
              <a:gd name="connsiteY554" fmla="*/ 2495323 h 6725752"/>
              <a:gd name="connsiteX555" fmla="*/ 374727 w 4442788"/>
              <a:gd name="connsiteY555" fmla="*/ 2509000 h 6725752"/>
              <a:gd name="connsiteX556" fmla="*/ 366875 w 4442788"/>
              <a:gd name="connsiteY556" fmla="*/ 2484657 h 6725752"/>
              <a:gd name="connsiteX557" fmla="*/ 342272 w 4442788"/>
              <a:gd name="connsiteY557" fmla="*/ 2486031 h 6725752"/>
              <a:gd name="connsiteX558" fmla="*/ 351891 w 4442788"/>
              <a:gd name="connsiteY558" fmla="*/ 2519797 h 6725752"/>
              <a:gd name="connsiteX559" fmla="*/ 336907 w 4442788"/>
              <a:gd name="connsiteY559" fmla="*/ 2524901 h 6725752"/>
              <a:gd name="connsiteX560" fmla="*/ 327420 w 4442788"/>
              <a:gd name="connsiteY560" fmla="*/ 2543093 h 6725752"/>
              <a:gd name="connsiteX561" fmla="*/ 315380 w 4442788"/>
              <a:gd name="connsiteY561" fmla="*/ 2538316 h 6725752"/>
              <a:gd name="connsiteX562" fmla="*/ 316296 w 4442788"/>
              <a:gd name="connsiteY562" fmla="*/ 2557883 h 6725752"/>
              <a:gd name="connsiteX563" fmla="*/ 268793 w 4442788"/>
              <a:gd name="connsiteY563" fmla="*/ 2610168 h 6725752"/>
              <a:gd name="connsiteX564" fmla="*/ 264278 w 4442788"/>
              <a:gd name="connsiteY564" fmla="*/ 2649235 h 6725752"/>
              <a:gd name="connsiteX565" fmla="*/ 257277 w 4442788"/>
              <a:gd name="connsiteY565" fmla="*/ 2626070 h 6725752"/>
              <a:gd name="connsiteX566" fmla="*/ 235423 w 4442788"/>
              <a:gd name="connsiteY566" fmla="*/ 2661080 h 6725752"/>
              <a:gd name="connsiteX567" fmla="*/ 255576 w 4442788"/>
              <a:gd name="connsiteY567" fmla="*/ 2654929 h 6725752"/>
              <a:gd name="connsiteX568" fmla="*/ 242620 w 4442788"/>
              <a:gd name="connsiteY568" fmla="*/ 2672466 h 6725752"/>
              <a:gd name="connsiteX569" fmla="*/ 222336 w 4442788"/>
              <a:gd name="connsiteY569" fmla="*/ 2667820 h 6725752"/>
              <a:gd name="connsiteX570" fmla="*/ 215204 w 4442788"/>
              <a:gd name="connsiteY570" fmla="*/ 2711010 h 6725752"/>
              <a:gd name="connsiteX571" fmla="*/ 179152 w 4442788"/>
              <a:gd name="connsiteY571" fmla="*/ 2707214 h 6725752"/>
              <a:gd name="connsiteX572" fmla="*/ 196164 w 4442788"/>
              <a:gd name="connsiteY572" fmla="*/ 2713824 h 6725752"/>
              <a:gd name="connsiteX573" fmla="*/ 197014 w 4442788"/>
              <a:gd name="connsiteY573" fmla="*/ 2718732 h 6725752"/>
              <a:gd name="connsiteX574" fmla="*/ 156054 w 4442788"/>
              <a:gd name="connsiteY574" fmla="*/ 2745431 h 6725752"/>
              <a:gd name="connsiteX575" fmla="*/ 119413 w 4442788"/>
              <a:gd name="connsiteY575" fmla="*/ 2746347 h 6725752"/>
              <a:gd name="connsiteX576" fmla="*/ 108682 w 4442788"/>
              <a:gd name="connsiteY576" fmla="*/ 2710552 h 6725752"/>
              <a:gd name="connsiteX577" fmla="*/ 141986 w 4442788"/>
              <a:gd name="connsiteY577" fmla="*/ 2664614 h 6725752"/>
              <a:gd name="connsiteX578" fmla="*/ 218607 w 4442788"/>
              <a:gd name="connsiteY578" fmla="*/ 2597997 h 6725752"/>
              <a:gd name="connsiteX579" fmla="*/ 234180 w 4442788"/>
              <a:gd name="connsiteY579" fmla="*/ 2567699 h 6725752"/>
              <a:gd name="connsiteX580" fmla="*/ 302098 w 4442788"/>
              <a:gd name="connsiteY580" fmla="*/ 2465090 h 6725752"/>
              <a:gd name="connsiteX581" fmla="*/ 334552 w 4442788"/>
              <a:gd name="connsiteY581" fmla="*/ 2425042 h 6725752"/>
              <a:gd name="connsiteX582" fmla="*/ 390168 w 4442788"/>
              <a:gd name="connsiteY582" fmla="*/ 2364576 h 6725752"/>
              <a:gd name="connsiteX583" fmla="*/ 357125 w 4442788"/>
              <a:gd name="connsiteY583" fmla="*/ 2277215 h 6725752"/>
              <a:gd name="connsiteX584" fmla="*/ 343123 w 4442788"/>
              <a:gd name="connsiteY584" fmla="*/ 2276037 h 6725752"/>
              <a:gd name="connsiteX585" fmla="*/ 280571 w 4442788"/>
              <a:gd name="connsiteY585" fmla="*/ 2332707 h 6725752"/>
              <a:gd name="connsiteX586" fmla="*/ 234049 w 4442788"/>
              <a:gd name="connsiteY586" fmla="*/ 2422359 h 6725752"/>
              <a:gd name="connsiteX587" fmla="*/ 213438 w 4442788"/>
              <a:gd name="connsiteY587" fmla="*/ 2420657 h 6725752"/>
              <a:gd name="connsiteX588" fmla="*/ 189293 w 4442788"/>
              <a:gd name="connsiteY588" fmla="*/ 2470718 h 6725752"/>
              <a:gd name="connsiteX589" fmla="*/ 142968 w 4442788"/>
              <a:gd name="connsiteY589" fmla="*/ 2568876 h 6725752"/>
              <a:gd name="connsiteX590" fmla="*/ 178039 w 4442788"/>
              <a:gd name="connsiteY590" fmla="*/ 2575878 h 6725752"/>
              <a:gd name="connsiteX591" fmla="*/ 126479 w 4442788"/>
              <a:gd name="connsiteY591" fmla="*/ 2616189 h 6725752"/>
              <a:gd name="connsiteX592" fmla="*/ 131256 w 4442788"/>
              <a:gd name="connsiteY592" fmla="*/ 2628753 h 6725752"/>
              <a:gd name="connsiteX593" fmla="*/ 94941 w 4442788"/>
              <a:gd name="connsiteY593" fmla="*/ 2627052 h 6725752"/>
              <a:gd name="connsiteX594" fmla="*/ 82313 w 4442788"/>
              <a:gd name="connsiteY594" fmla="*/ 2607027 h 6725752"/>
              <a:gd name="connsiteX595" fmla="*/ 128900 w 4442788"/>
              <a:gd name="connsiteY595" fmla="*/ 2475102 h 6725752"/>
              <a:gd name="connsiteX596" fmla="*/ 134200 w 4442788"/>
              <a:gd name="connsiteY596" fmla="*/ 2446309 h 6725752"/>
              <a:gd name="connsiteX597" fmla="*/ 229076 w 4442788"/>
              <a:gd name="connsiteY597" fmla="*/ 2320536 h 6725752"/>
              <a:gd name="connsiteX598" fmla="*/ 256688 w 4442788"/>
              <a:gd name="connsiteY598" fmla="*/ 2284348 h 6725752"/>
              <a:gd name="connsiteX599" fmla="*/ 266961 w 4442788"/>
              <a:gd name="connsiteY599" fmla="*/ 2285002 h 6725752"/>
              <a:gd name="connsiteX600" fmla="*/ 294311 w 4442788"/>
              <a:gd name="connsiteY600" fmla="*/ 2242336 h 6725752"/>
              <a:gd name="connsiteX601" fmla="*/ 318717 w 4442788"/>
              <a:gd name="connsiteY601" fmla="*/ 2197903 h 6725752"/>
              <a:gd name="connsiteX602" fmla="*/ 298695 w 4442788"/>
              <a:gd name="connsiteY602" fmla="*/ 2070166 h 6725752"/>
              <a:gd name="connsiteX603" fmla="*/ 302228 w 4442788"/>
              <a:gd name="connsiteY603" fmla="*/ 1961080 h 6725752"/>
              <a:gd name="connsiteX604" fmla="*/ 249556 w 4442788"/>
              <a:gd name="connsiteY604" fmla="*/ 2006952 h 6725752"/>
              <a:gd name="connsiteX605" fmla="*/ 207483 w 4442788"/>
              <a:gd name="connsiteY605" fmla="*/ 2056948 h 6725752"/>
              <a:gd name="connsiteX606" fmla="*/ 208203 w 4442788"/>
              <a:gd name="connsiteY606" fmla="*/ 2095884 h 6725752"/>
              <a:gd name="connsiteX607" fmla="*/ 189359 w 4442788"/>
              <a:gd name="connsiteY607" fmla="*/ 2111458 h 6725752"/>
              <a:gd name="connsiteX608" fmla="*/ 197669 w 4442788"/>
              <a:gd name="connsiteY608" fmla="*/ 2083778 h 6725752"/>
              <a:gd name="connsiteX609" fmla="*/ 176927 w 4442788"/>
              <a:gd name="connsiteY609" fmla="*/ 2086068 h 6725752"/>
              <a:gd name="connsiteX610" fmla="*/ 183732 w 4442788"/>
              <a:gd name="connsiteY610" fmla="*/ 2124939 h 6725752"/>
              <a:gd name="connsiteX611" fmla="*/ 169468 w 4442788"/>
              <a:gd name="connsiteY611" fmla="*/ 2119246 h 6725752"/>
              <a:gd name="connsiteX612" fmla="*/ 113655 w 4442788"/>
              <a:gd name="connsiteY612" fmla="*/ 2167081 h 6725752"/>
              <a:gd name="connsiteX613" fmla="*/ 103513 w 4442788"/>
              <a:gd name="connsiteY613" fmla="*/ 2221461 h 6725752"/>
              <a:gd name="connsiteX614" fmla="*/ 66348 w 4442788"/>
              <a:gd name="connsiteY614" fmla="*/ 2223882 h 6725752"/>
              <a:gd name="connsiteX615" fmla="*/ 77471 w 4442788"/>
              <a:gd name="connsiteY615" fmla="*/ 2239064 h 6725752"/>
              <a:gd name="connsiteX616" fmla="*/ 77929 w 4442788"/>
              <a:gd name="connsiteY616" fmla="*/ 2260397 h 6725752"/>
              <a:gd name="connsiteX617" fmla="*/ 53130 w 4442788"/>
              <a:gd name="connsiteY617" fmla="*/ 2240569 h 6725752"/>
              <a:gd name="connsiteX618" fmla="*/ 39521 w 4442788"/>
              <a:gd name="connsiteY618" fmla="*/ 2249992 h 6725752"/>
              <a:gd name="connsiteX619" fmla="*/ 56271 w 4442788"/>
              <a:gd name="connsiteY619" fmla="*/ 2265305 h 6725752"/>
              <a:gd name="connsiteX620" fmla="*/ 70077 w 4442788"/>
              <a:gd name="connsiteY620" fmla="*/ 2279505 h 6725752"/>
              <a:gd name="connsiteX621" fmla="*/ 41287 w 4442788"/>
              <a:gd name="connsiteY621" fmla="*/ 2308429 h 6725752"/>
              <a:gd name="connsiteX622" fmla="*/ 56402 w 4442788"/>
              <a:gd name="connsiteY622" fmla="*/ 2275775 h 6725752"/>
              <a:gd name="connsiteX623" fmla="*/ 0 w 4442788"/>
              <a:gd name="connsiteY623" fmla="*/ 2293313 h 6725752"/>
              <a:gd name="connsiteX624" fmla="*/ 24471 w 4442788"/>
              <a:gd name="connsiteY624" fmla="*/ 2240635 h 6725752"/>
              <a:gd name="connsiteX625" fmla="*/ 36315 w 4442788"/>
              <a:gd name="connsiteY625" fmla="*/ 2233960 h 6725752"/>
              <a:gd name="connsiteX626" fmla="*/ 35398 w 4442788"/>
              <a:gd name="connsiteY626" fmla="*/ 2198361 h 6725752"/>
              <a:gd name="connsiteX627" fmla="*/ 50775 w 4442788"/>
              <a:gd name="connsiteY627" fmla="*/ 2195286 h 6725752"/>
              <a:gd name="connsiteX628" fmla="*/ 45868 w 4442788"/>
              <a:gd name="connsiteY628" fmla="*/ 2172578 h 6725752"/>
              <a:gd name="connsiteX629" fmla="*/ 94876 w 4442788"/>
              <a:gd name="connsiteY629" fmla="*/ 2094248 h 6725752"/>
              <a:gd name="connsiteX630" fmla="*/ 143819 w 4442788"/>
              <a:gd name="connsiteY630" fmla="*/ 2031688 h 6725752"/>
              <a:gd name="connsiteX631" fmla="*/ 173197 w 4442788"/>
              <a:gd name="connsiteY631" fmla="*/ 2001717 h 6725752"/>
              <a:gd name="connsiteX632" fmla="*/ 188181 w 4442788"/>
              <a:gd name="connsiteY632" fmla="*/ 1999427 h 6725752"/>
              <a:gd name="connsiteX633" fmla="*/ 184386 w 4442788"/>
              <a:gd name="connsiteY633" fmla="*/ 1986862 h 6725752"/>
              <a:gd name="connsiteX634" fmla="*/ 249949 w 4442788"/>
              <a:gd name="connsiteY634" fmla="*/ 1915861 h 6725752"/>
              <a:gd name="connsiteX635" fmla="*/ 260614 w 4442788"/>
              <a:gd name="connsiteY635" fmla="*/ 1918282 h 6725752"/>
              <a:gd name="connsiteX636" fmla="*/ 262839 w 4442788"/>
              <a:gd name="connsiteY636" fmla="*/ 1904606 h 6725752"/>
              <a:gd name="connsiteX637" fmla="*/ 293984 w 4442788"/>
              <a:gd name="connsiteY637" fmla="*/ 1867633 h 6725752"/>
              <a:gd name="connsiteX638" fmla="*/ 288357 w 4442788"/>
              <a:gd name="connsiteY638" fmla="*/ 1836353 h 6725752"/>
              <a:gd name="connsiteX639" fmla="*/ 301051 w 4442788"/>
              <a:gd name="connsiteY639" fmla="*/ 1718628 h 6725752"/>
              <a:gd name="connsiteX640" fmla="*/ 324606 w 4442788"/>
              <a:gd name="connsiteY640" fmla="*/ 1614188 h 6725752"/>
              <a:gd name="connsiteX641" fmla="*/ 327878 w 4442788"/>
              <a:gd name="connsiteY641" fmla="*/ 1581730 h 6725752"/>
              <a:gd name="connsiteX642" fmla="*/ 342142 w 4442788"/>
              <a:gd name="connsiteY642" fmla="*/ 1511318 h 6725752"/>
              <a:gd name="connsiteX643" fmla="*/ 340310 w 4442788"/>
              <a:gd name="connsiteY643" fmla="*/ 1450983 h 6725752"/>
              <a:gd name="connsiteX644" fmla="*/ 346591 w 4442788"/>
              <a:gd name="connsiteY644" fmla="*/ 1365782 h 6725752"/>
              <a:gd name="connsiteX645" fmla="*/ 383756 w 4442788"/>
              <a:gd name="connsiteY645" fmla="*/ 1251460 h 6725752"/>
              <a:gd name="connsiteX646" fmla="*/ 406265 w 4442788"/>
              <a:gd name="connsiteY646" fmla="*/ 1175158 h 6725752"/>
              <a:gd name="connsiteX647" fmla="*/ 437541 w 4442788"/>
              <a:gd name="connsiteY647" fmla="*/ 1146757 h 6725752"/>
              <a:gd name="connsiteX648" fmla="*/ 441859 w 4442788"/>
              <a:gd name="connsiteY648" fmla="*/ 1110897 h 6725752"/>
              <a:gd name="connsiteX649" fmla="*/ 465873 w 4442788"/>
              <a:gd name="connsiteY649" fmla="*/ 1115870 h 6725752"/>
              <a:gd name="connsiteX650" fmla="*/ 450954 w 4442788"/>
              <a:gd name="connsiteY650" fmla="*/ 1065810 h 6725752"/>
              <a:gd name="connsiteX651" fmla="*/ 427334 w 4442788"/>
              <a:gd name="connsiteY651" fmla="*/ 984273 h 6725752"/>
              <a:gd name="connsiteX652" fmla="*/ 423735 w 4442788"/>
              <a:gd name="connsiteY652" fmla="*/ 908821 h 6725752"/>
              <a:gd name="connsiteX653" fmla="*/ 416079 w 4442788"/>
              <a:gd name="connsiteY653" fmla="*/ 882253 h 6725752"/>
              <a:gd name="connsiteX654" fmla="*/ 393505 w 4442788"/>
              <a:gd name="connsiteY654" fmla="*/ 822049 h 6725752"/>
              <a:gd name="connsiteX655" fmla="*/ 398544 w 4442788"/>
              <a:gd name="connsiteY655" fmla="*/ 787301 h 6725752"/>
              <a:gd name="connsiteX656" fmla="*/ 382644 w 4442788"/>
              <a:gd name="connsiteY656" fmla="*/ 782393 h 6725752"/>
              <a:gd name="connsiteX657" fmla="*/ 359808 w 4442788"/>
              <a:gd name="connsiteY657" fmla="*/ 712570 h 6725752"/>
              <a:gd name="connsiteX658" fmla="*/ 348750 w 4442788"/>
              <a:gd name="connsiteY658" fmla="*/ 690583 h 6725752"/>
              <a:gd name="connsiteX659" fmla="*/ 335729 w 4442788"/>
              <a:gd name="connsiteY659" fmla="*/ 625929 h 6725752"/>
              <a:gd name="connsiteX660" fmla="*/ 337889 w 4442788"/>
              <a:gd name="connsiteY660" fmla="*/ 506765 h 6725752"/>
              <a:gd name="connsiteX661" fmla="*/ 340833 w 4442788"/>
              <a:gd name="connsiteY661" fmla="*/ 423984 h 6725752"/>
              <a:gd name="connsiteX662" fmla="*/ 419547 w 4442788"/>
              <a:gd name="connsiteY662" fmla="*/ 377065 h 6725752"/>
              <a:gd name="connsiteX663" fmla="*/ 453506 w 4442788"/>
              <a:gd name="connsiteY663" fmla="*/ 378177 h 6725752"/>
              <a:gd name="connsiteX664" fmla="*/ 508076 w 4442788"/>
              <a:gd name="connsiteY664" fmla="*/ 394079 h 6725752"/>
              <a:gd name="connsiteX665" fmla="*/ 571348 w 4442788"/>
              <a:gd name="connsiteY665" fmla="*/ 474045 h 6725752"/>
              <a:gd name="connsiteX666" fmla="*/ 600923 w 4442788"/>
              <a:gd name="connsiteY666" fmla="*/ 512262 h 6725752"/>
              <a:gd name="connsiteX667" fmla="*/ 645482 w 4442788"/>
              <a:gd name="connsiteY667" fmla="*/ 550674 h 6725752"/>
              <a:gd name="connsiteX668" fmla="*/ 681208 w 4442788"/>
              <a:gd name="connsiteY668" fmla="*/ 594060 h 6725752"/>
              <a:gd name="connsiteX669" fmla="*/ 718700 w 4442788"/>
              <a:gd name="connsiteY669" fmla="*/ 622068 h 6725752"/>
              <a:gd name="connsiteX670" fmla="*/ 785637 w 4442788"/>
              <a:gd name="connsiteY670" fmla="*/ 646084 h 6725752"/>
              <a:gd name="connsiteX671" fmla="*/ 842431 w 4442788"/>
              <a:gd name="connsiteY671" fmla="*/ 674027 h 6725752"/>
              <a:gd name="connsiteX672" fmla="*/ 901123 w 4442788"/>
              <a:gd name="connsiteY672" fmla="*/ 686198 h 6725752"/>
              <a:gd name="connsiteX673" fmla="*/ 898114 w 4442788"/>
              <a:gd name="connsiteY673" fmla="*/ 697715 h 6725752"/>
              <a:gd name="connsiteX674" fmla="*/ 953992 w 4442788"/>
              <a:gd name="connsiteY674" fmla="*/ 713486 h 6725752"/>
              <a:gd name="connsiteX675" fmla="*/ 970154 w 4442788"/>
              <a:gd name="connsiteY675" fmla="*/ 745028 h 6725752"/>
              <a:gd name="connsiteX676" fmla="*/ 974014 w 4442788"/>
              <a:gd name="connsiteY676" fmla="*/ 782786 h 6725752"/>
              <a:gd name="connsiteX677" fmla="*/ 951964 w 4442788"/>
              <a:gd name="connsiteY677" fmla="*/ 801240 h 6725752"/>
              <a:gd name="connsiteX678" fmla="*/ 970612 w 4442788"/>
              <a:gd name="connsiteY678" fmla="*/ 867791 h 6725752"/>
              <a:gd name="connsiteX679" fmla="*/ 967602 w 4442788"/>
              <a:gd name="connsiteY679" fmla="*/ 880814 h 6725752"/>
              <a:gd name="connsiteX680" fmla="*/ 949150 w 4442788"/>
              <a:gd name="connsiteY680" fmla="*/ 882253 h 6725752"/>
              <a:gd name="connsiteX681" fmla="*/ 945552 w 4442788"/>
              <a:gd name="connsiteY681" fmla="*/ 842074 h 6725752"/>
              <a:gd name="connsiteX682" fmla="*/ 931615 w 4442788"/>
              <a:gd name="connsiteY682" fmla="*/ 841616 h 6725752"/>
              <a:gd name="connsiteX683" fmla="*/ 932923 w 4442788"/>
              <a:gd name="connsiteY683" fmla="*/ 856405 h 6725752"/>
              <a:gd name="connsiteX684" fmla="*/ 913621 w 4442788"/>
              <a:gd name="connsiteY684" fmla="*/ 837558 h 6725752"/>
              <a:gd name="connsiteX685" fmla="*/ 928997 w 4442788"/>
              <a:gd name="connsiteY685" fmla="*/ 817076 h 6725752"/>
              <a:gd name="connsiteX686" fmla="*/ 905246 w 4442788"/>
              <a:gd name="connsiteY686" fmla="*/ 814589 h 6725752"/>
              <a:gd name="connsiteX687" fmla="*/ 920491 w 4442788"/>
              <a:gd name="connsiteY687" fmla="*/ 802549 h 6725752"/>
              <a:gd name="connsiteX688" fmla="*/ 914210 w 4442788"/>
              <a:gd name="connsiteY688" fmla="*/ 766754 h 6725752"/>
              <a:gd name="connsiteX689" fmla="*/ 838505 w 4442788"/>
              <a:gd name="connsiteY689" fmla="*/ 743457 h 6725752"/>
              <a:gd name="connsiteX690" fmla="*/ 878484 w 4442788"/>
              <a:gd name="connsiteY690" fmla="*/ 789199 h 6725752"/>
              <a:gd name="connsiteX691" fmla="*/ 885289 w 4442788"/>
              <a:gd name="connsiteY691" fmla="*/ 816749 h 6725752"/>
              <a:gd name="connsiteX692" fmla="*/ 860556 w 4442788"/>
              <a:gd name="connsiteY692" fmla="*/ 809878 h 6725752"/>
              <a:gd name="connsiteX693" fmla="*/ 887056 w 4442788"/>
              <a:gd name="connsiteY693" fmla="*/ 832716 h 6725752"/>
              <a:gd name="connsiteX694" fmla="*/ 899226 w 4442788"/>
              <a:gd name="connsiteY694" fmla="*/ 859088 h 6725752"/>
              <a:gd name="connsiteX695" fmla="*/ 936457 w 4442788"/>
              <a:gd name="connsiteY695" fmla="*/ 906989 h 6725752"/>
              <a:gd name="connsiteX696" fmla="*/ 916958 w 4442788"/>
              <a:gd name="connsiteY696" fmla="*/ 903259 h 6725752"/>
              <a:gd name="connsiteX697" fmla="*/ 922978 w 4442788"/>
              <a:gd name="connsiteY697" fmla="*/ 920862 h 6725752"/>
              <a:gd name="connsiteX698" fmla="*/ 882606 w 4442788"/>
              <a:gd name="connsiteY698" fmla="*/ 911832 h 6725752"/>
              <a:gd name="connsiteX699" fmla="*/ 854863 w 4442788"/>
              <a:gd name="connsiteY699" fmla="*/ 904372 h 6725752"/>
              <a:gd name="connsiteX700" fmla="*/ 825812 w 4442788"/>
              <a:gd name="connsiteY700" fmla="*/ 882450 h 6725752"/>
              <a:gd name="connsiteX701" fmla="*/ 858200 w 4442788"/>
              <a:gd name="connsiteY701" fmla="*/ 926686 h 6725752"/>
              <a:gd name="connsiteX702" fmla="*/ 846095 w 4442788"/>
              <a:gd name="connsiteY702" fmla="*/ 940036 h 6725752"/>
              <a:gd name="connsiteX703" fmla="*/ 861995 w 4442788"/>
              <a:gd name="connsiteY703" fmla="*/ 942653 h 6725752"/>
              <a:gd name="connsiteX704" fmla="*/ 859705 w 4442788"/>
              <a:gd name="connsiteY704" fmla="*/ 956657 h 6725752"/>
              <a:gd name="connsiteX705" fmla="*/ 869062 w 4442788"/>
              <a:gd name="connsiteY705" fmla="*/ 956265 h 6725752"/>
              <a:gd name="connsiteX706" fmla="*/ 892617 w 4442788"/>
              <a:gd name="connsiteY706" fmla="*/ 1018628 h 6725752"/>
              <a:gd name="connsiteX707" fmla="*/ 887645 w 4442788"/>
              <a:gd name="connsiteY707" fmla="*/ 1041008 h 6725752"/>
              <a:gd name="connsiteX708" fmla="*/ 859444 w 4442788"/>
              <a:gd name="connsiteY708" fmla="*/ 999324 h 6725752"/>
              <a:gd name="connsiteX709" fmla="*/ 868735 w 4442788"/>
              <a:gd name="connsiteY709" fmla="*/ 995790 h 6725752"/>
              <a:gd name="connsiteX710" fmla="*/ 848189 w 4442788"/>
              <a:gd name="connsiteY710" fmla="*/ 978776 h 6725752"/>
              <a:gd name="connsiteX711" fmla="*/ 848058 w 4442788"/>
              <a:gd name="connsiteY711" fmla="*/ 963332 h 6725752"/>
              <a:gd name="connsiteX712" fmla="*/ 843020 w 4442788"/>
              <a:gd name="connsiteY712" fmla="*/ 1000109 h 6725752"/>
              <a:gd name="connsiteX713" fmla="*/ 855256 w 4442788"/>
              <a:gd name="connsiteY713" fmla="*/ 1068623 h 6725752"/>
              <a:gd name="connsiteX714" fmla="*/ 881429 w 4442788"/>
              <a:gd name="connsiteY714" fmla="*/ 1145776 h 6725752"/>
              <a:gd name="connsiteX715" fmla="*/ 904068 w 4442788"/>
              <a:gd name="connsiteY715" fmla="*/ 1209971 h 6725752"/>
              <a:gd name="connsiteX716" fmla="*/ 933185 w 4442788"/>
              <a:gd name="connsiteY716" fmla="*/ 1181702 h 6725752"/>
              <a:gd name="connsiteX717" fmla="*/ 955693 w 4442788"/>
              <a:gd name="connsiteY717" fmla="*/ 1168549 h 6725752"/>
              <a:gd name="connsiteX718" fmla="*/ 998551 w 4442788"/>
              <a:gd name="connsiteY718" fmla="*/ 1167894 h 6725752"/>
              <a:gd name="connsiteX719" fmla="*/ 1026163 w 4442788"/>
              <a:gd name="connsiteY719" fmla="*/ 1115020 h 6725752"/>
              <a:gd name="connsiteX720" fmla="*/ 1006468 w 4442788"/>
              <a:gd name="connsiteY720" fmla="*/ 1057172 h 6725752"/>
              <a:gd name="connsiteX721" fmla="*/ 1029958 w 4442788"/>
              <a:gd name="connsiteY721" fmla="*/ 1052525 h 6725752"/>
              <a:gd name="connsiteX722" fmla="*/ 1038137 w 4442788"/>
              <a:gd name="connsiteY722" fmla="*/ 1103502 h 6725752"/>
              <a:gd name="connsiteX723" fmla="*/ 1067254 w 4442788"/>
              <a:gd name="connsiteY723" fmla="*/ 1090742 h 6725752"/>
              <a:gd name="connsiteX724" fmla="*/ 1085182 w 4442788"/>
              <a:gd name="connsiteY724" fmla="*/ 1096958 h 6725752"/>
              <a:gd name="connsiteX725" fmla="*/ 1067450 w 4442788"/>
              <a:gd name="connsiteY725" fmla="*/ 1044542 h 6725752"/>
              <a:gd name="connsiteX726" fmla="*/ 1088192 w 4442788"/>
              <a:gd name="connsiteY726" fmla="*/ 1069801 h 6725752"/>
              <a:gd name="connsiteX727" fmla="*/ 1105924 w 4442788"/>
              <a:gd name="connsiteY727" fmla="*/ 1064108 h 6725752"/>
              <a:gd name="connsiteX728" fmla="*/ 1088519 w 4442788"/>
              <a:gd name="connsiteY728" fmla="*/ 1049253 h 6725752"/>
              <a:gd name="connsiteX729" fmla="*/ 1110374 w 4442788"/>
              <a:gd name="connsiteY729" fmla="*/ 1037278 h 6725752"/>
              <a:gd name="connsiteX730" fmla="*/ 1100493 w 4442788"/>
              <a:gd name="connsiteY730" fmla="*/ 1051347 h 6725752"/>
              <a:gd name="connsiteX731" fmla="*/ 1187910 w 4442788"/>
              <a:gd name="connsiteY731" fmla="*/ 1060640 h 6725752"/>
              <a:gd name="connsiteX732" fmla="*/ 1223701 w 4442788"/>
              <a:gd name="connsiteY732" fmla="*/ 1071241 h 6725752"/>
              <a:gd name="connsiteX733" fmla="*/ 1207212 w 4442788"/>
              <a:gd name="connsiteY733" fmla="*/ 1051217 h 6725752"/>
              <a:gd name="connsiteX734" fmla="*/ 1217485 w 4442788"/>
              <a:gd name="connsiteY734" fmla="*/ 1037147 h 6725752"/>
              <a:gd name="connsiteX735" fmla="*/ 1254258 w 4442788"/>
              <a:gd name="connsiteY735" fmla="*/ 1074055 h 6725752"/>
              <a:gd name="connsiteX736" fmla="*/ 1291946 w 4442788"/>
              <a:gd name="connsiteY736" fmla="*/ 1108345 h 6725752"/>
              <a:gd name="connsiteX737" fmla="*/ 1328195 w 4442788"/>
              <a:gd name="connsiteY737" fmla="*/ 1186413 h 6725752"/>
              <a:gd name="connsiteX738" fmla="*/ 1337290 w 4442788"/>
              <a:gd name="connsiteY738" fmla="*/ 1197473 h 6725752"/>
              <a:gd name="connsiteX739" fmla="*/ 1352536 w 4442788"/>
              <a:gd name="connsiteY739" fmla="*/ 1271288 h 6725752"/>
              <a:gd name="connsiteX740" fmla="*/ 1375502 w 4442788"/>
              <a:gd name="connsiteY740" fmla="*/ 1275803 h 6725752"/>
              <a:gd name="connsiteX741" fmla="*/ 1398796 w 4442788"/>
              <a:gd name="connsiteY741" fmla="*/ 1300277 h 6725752"/>
              <a:gd name="connsiteX742" fmla="*/ 1392384 w 4442788"/>
              <a:gd name="connsiteY742" fmla="*/ 1312645 h 6725752"/>
              <a:gd name="connsiteX743" fmla="*/ 1395786 w 4442788"/>
              <a:gd name="connsiteY743" fmla="*/ 1335680 h 6725752"/>
              <a:gd name="connsiteX744" fmla="*/ 1338468 w 4442788"/>
              <a:gd name="connsiteY744" fmla="*/ 1278944 h 6725752"/>
              <a:gd name="connsiteX745" fmla="*/ 1338664 w 4442788"/>
              <a:gd name="connsiteY745" fmla="*/ 1344318 h 6725752"/>
              <a:gd name="connsiteX746" fmla="*/ 1318708 w 4442788"/>
              <a:gd name="connsiteY746" fmla="*/ 1407924 h 6725752"/>
              <a:gd name="connsiteX747" fmla="*/ 1232992 w 4442788"/>
              <a:gd name="connsiteY747" fmla="*/ 1442476 h 6725752"/>
              <a:gd name="connsiteX748" fmla="*/ 1179469 w 4442788"/>
              <a:gd name="connsiteY748" fmla="*/ 1435736 h 6725752"/>
              <a:gd name="connsiteX749" fmla="*/ 1125685 w 4442788"/>
              <a:gd name="connsiteY749" fmla="*/ 1419572 h 6725752"/>
              <a:gd name="connsiteX750" fmla="*/ 1088061 w 4442788"/>
              <a:gd name="connsiteY750" fmla="*/ 1423433 h 6725752"/>
              <a:gd name="connsiteX751" fmla="*/ 1078247 w 4442788"/>
              <a:gd name="connsiteY751" fmla="*/ 1412178 h 6725752"/>
              <a:gd name="connsiteX752" fmla="*/ 1106906 w 4442788"/>
              <a:gd name="connsiteY752" fmla="*/ 1416366 h 6725752"/>
              <a:gd name="connsiteX753" fmla="*/ 1068497 w 4442788"/>
              <a:gd name="connsiteY753" fmla="*/ 1398697 h 6725752"/>
              <a:gd name="connsiteX754" fmla="*/ 1032968 w 4442788"/>
              <a:gd name="connsiteY754" fmla="*/ 1385086 h 6725752"/>
              <a:gd name="connsiteX755" fmla="*/ 1030874 w 4442788"/>
              <a:gd name="connsiteY755" fmla="*/ 1372653 h 6725752"/>
              <a:gd name="connsiteX756" fmla="*/ 1053906 w 4442788"/>
              <a:gd name="connsiteY756" fmla="*/ 1370166 h 6725752"/>
              <a:gd name="connsiteX757" fmla="*/ 982847 w 4442788"/>
              <a:gd name="connsiteY757" fmla="*/ 1339737 h 6725752"/>
              <a:gd name="connsiteX758" fmla="*/ 1000449 w 4442788"/>
              <a:gd name="connsiteY758" fmla="*/ 1360874 h 6725752"/>
              <a:gd name="connsiteX759" fmla="*/ 964658 w 4442788"/>
              <a:gd name="connsiteY759" fmla="*/ 1389274 h 6725752"/>
              <a:gd name="connsiteX760" fmla="*/ 982389 w 4442788"/>
              <a:gd name="connsiteY760" fmla="*/ 1399417 h 6725752"/>
              <a:gd name="connsiteX761" fmla="*/ 975257 w 4442788"/>
              <a:gd name="connsiteY761" fmla="*/ 1407008 h 6725752"/>
              <a:gd name="connsiteX762" fmla="*/ 932269 w 4442788"/>
              <a:gd name="connsiteY762" fmla="*/ 1410869 h 6725752"/>
              <a:gd name="connsiteX763" fmla="*/ 935279 w 4442788"/>
              <a:gd name="connsiteY763" fmla="*/ 1420685 h 6725752"/>
              <a:gd name="connsiteX764" fmla="*/ 936980 w 4442788"/>
              <a:gd name="connsiteY764" fmla="*/ 1437633 h 6725752"/>
              <a:gd name="connsiteX765" fmla="*/ 924875 w 4442788"/>
              <a:gd name="connsiteY765" fmla="*/ 1435147 h 6725752"/>
              <a:gd name="connsiteX766" fmla="*/ 899357 w 4442788"/>
              <a:gd name="connsiteY766" fmla="*/ 1353806 h 6725752"/>
              <a:gd name="connsiteX767" fmla="*/ 922258 w 4442788"/>
              <a:gd name="connsiteY767" fmla="*/ 1353872 h 6725752"/>
              <a:gd name="connsiteX768" fmla="*/ 913555 w 4442788"/>
              <a:gd name="connsiteY768" fmla="*/ 1326322 h 6725752"/>
              <a:gd name="connsiteX769" fmla="*/ 935606 w 4442788"/>
              <a:gd name="connsiteY769" fmla="*/ 1317030 h 6725752"/>
              <a:gd name="connsiteX770" fmla="*/ 910807 w 4442788"/>
              <a:gd name="connsiteY770" fmla="*/ 1299492 h 6725752"/>
              <a:gd name="connsiteX771" fmla="*/ 887056 w 4442788"/>
              <a:gd name="connsiteY771" fmla="*/ 1217104 h 6725752"/>
              <a:gd name="connsiteX772" fmla="*/ 880578 w 4442788"/>
              <a:gd name="connsiteY772" fmla="*/ 1189489 h 6725752"/>
              <a:gd name="connsiteX773" fmla="*/ 861472 w 4442788"/>
              <a:gd name="connsiteY773" fmla="*/ 1122283 h 6725752"/>
              <a:gd name="connsiteX774" fmla="*/ 836215 w 4442788"/>
              <a:gd name="connsiteY774" fmla="*/ 1136091 h 6725752"/>
              <a:gd name="connsiteX775" fmla="*/ 829410 w 4442788"/>
              <a:gd name="connsiteY775" fmla="*/ 1114038 h 6725752"/>
              <a:gd name="connsiteX776" fmla="*/ 848189 w 4442788"/>
              <a:gd name="connsiteY776" fmla="*/ 1116525 h 6725752"/>
              <a:gd name="connsiteX777" fmla="*/ 832486 w 4442788"/>
              <a:gd name="connsiteY777" fmla="*/ 1031650 h 6725752"/>
              <a:gd name="connsiteX778" fmla="*/ 819072 w 4442788"/>
              <a:gd name="connsiteY778" fmla="*/ 1002465 h 6725752"/>
              <a:gd name="connsiteX779" fmla="*/ 811286 w 4442788"/>
              <a:gd name="connsiteY779" fmla="*/ 881141 h 6725752"/>
              <a:gd name="connsiteX780" fmla="*/ 706857 w 4442788"/>
              <a:gd name="connsiteY780" fmla="*/ 842401 h 6725752"/>
              <a:gd name="connsiteX781" fmla="*/ 656475 w 4442788"/>
              <a:gd name="connsiteY781" fmla="*/ 817207 h 6725752"/>
              <a:gd name="connsiteX782" fmla="*/ 706203 w 4442788"/>
              <a:gd name="connsiteY782" fmla="*/ 877738 h 6725752"/>
              <a:gd name="connsiteX783" fmla="*/ 707577 w 4442788"/>
              <a:gd name="connsiteY783" fmla="*/ 896912 h 6725752"/>
              <a:gd name="connsiteX784" fmla="*/ 667664 w 4442788"/>
              <a:gd name="connsiteY784" fmla="*/ 861836 h 6725752"/>
              <a:gd name="connsiteX785" fmla="*/ 675515 w 4442788"/>
              <a:gd name="connsiteY785" fmla="*/ 891742 h 6725752"/>
              <a:gd name="connsiteX786" fmla="*/ 660662 w 4442788"/>
              <a:gd name="connsiteY786" fmla="*/ 854049 h 6725752"/>
              <a:gd name="connsiteX787" fmla="*/ 637434 w 4442788"/>
              <a:gd name="connsiteY787" fmla="*/ 860331 h 6725752"/>
              <a:gd name="connsiteX788" fmla="*/ 621534 w 4442788"/>
              <a:gd name="connsiteY788" fmla="*/ 834941 h 6725752"/>
              <a:gd name="connsiteX789" fmla="*/ 645482 w 4442788"/>
              <a:gd name="connsiteY789" fmla="*/ 812103 h 6725752"/>
              <a:gd name="connsiteX790" fmla="*/ 630695 w 4442788"/>
              <a:gd name="connsiteY790" fmla="*/ 795481 h 6725752"/>
              <a:gd name="connsiteX791" fmla="*/ 637761 w 4442788"/>
              <a:gd name="connsiteY791" fmla="*/ 777944 h 6725752"/>
              <a:gd name="connsiteX792" fmla="*/ 624086 w 4442788"/>
              <a:gd name="connsiteY792" fmla="*/ 765379 h 6725752"/>
              <a:gd name="connsiteX793" fmla="*/ 624152 w 4442788"/>
              <a:gd name="connsiteY793" fmla="*/ 783440 h 6725752"/>
              <a:gd name="connsiteX794" fmla="*/ 612897 w 4442788"/>
              <a:gd name="connsiteY794" fmla="*/ 760144 h 6725752"/>
              <a:gd name="connsiteX795" fmla="*/ 577434 w 4442788"/>
              <a:gd name="connsiteY795" fmla="*/ 704259 h 6725752"/>
              <a:gd name="connsiteX796" fmla="*/ 528622 w 4442788"/>
              <a:gd name="connsiteY796" fmla="*/ 644317 h 6725752"/>
              <a:gd name="connsiteX797" fmla="*/ 505982 w 4442788"/>
              <a:gd name="connsiteY797" fmla="*/ 646477 h 6725752"/>
              <a:gd name="connsiteX798" fmla="*/ 523518 w 4442788"/>
              <a:gd name="connsiteY798" fmla="*/ 718787 h 6725752"/>
              <a:gd name="connsiteX799" fmla="*/ 575078 w 4442788"/>
              <a:gd name="connsiteY799" fmla="*/ 783637 h 6725752"/>
              <a:gd name="connsiteX800" fmla="*/ 561010 w 4442788"/>
              <a:gd name="connsiteY800" fmla="*/ 792798 h 6725752"/>
              <a:gd name="connsiteX801" fmla="*/ 583650 w 4442788"/>
              <a:gd name="connsiteY801" fmla="*/ 845869 h 6725752"/>
              <a:gd name="connsiteX802" fmla="*/ 606289 w 4442788"/>
              <a:gd name="connsiteY802" fmla="*/ 1006653 h 6725752"/>
              <a:gd name="connsiteX803" fmla="*/ 622516 w 4442788"/>
              <a:gd name="connsiteY803" fmla="*/ 1051478 h 6725752"/>
              <a:gd name="connsiteX804" fmla="*/ 628601 w 4442788"/>
              <a:gd name="connsiteY804" fmla="*/ 1110766 h 6725752"/>
              <a:gd name="connsiteX805" fmla="*/ 606354 w 4442788"/>
              <a:gd name="connsiteY805" fmla="*/ 1090938 h 6725752"/>
              <a:gd name="connsiteX806" fmla="*/ 590454 w 4442788"/>
              <a:gd name="connsiteY806" fmla="*/ 1058742 h 6725752"/>
              <a:gd name="connsiteX807" fmla="*/ 595951 w 4442788"/>
              <a:gd name="connsiteY807" fmla="*/ 1091265 h 6725752"/>
              <a:gd name="connsiteX808" fmla="*/ 625395 w 4442788"/>
              <a:gd name="connsiteY808" fmla="*/ 1163772 h 6725752"/>
              <a:gd name="connsiteX809" fmla="*/ 623039 w 4442788"/>
              <a:gd name="connsiteY809" fmla="*/ 1168091 h 6725752"/>
              <a:gd name="connsiteX810" fmla="*/ 617412 w 4442788"/>
              <a:gd name="connsiteY810" fmla="*/ 1191191 h 6725752"/>
              <a:gd name="connsiteX811" fmla="*/ 622908 w 4442788"/>
              <a:gd name="connsiteY811" fmla="*/ 1195968 h 6725752"/>
              <a:gd name="connsiteX812" fmla="*/ 635733 w 4442788"/>
              <a:gd name="connsiteY812" fmla="*/ 1226658 h 6725752"/>
              <a:gd name="connsiteX813" fmla="*/ 635471 w 4442788"/>
              <a:gd name="connsiteY813" fmla="*/ 1231174 h 6725752"/>
              <a:gd name="connsiteX814" fmla="*/ 628274 w 4442788"/>
              <a:gd name="connsiteY814" fmla="*/ 1268932 h 6725752"/>
              <a:gd name="connsiteX815" fmla="*/ 635079 w 4442788"/>
              <a:gd name="connsiteY815" fmla="*/ 1316506 h 6725752"/>
              <a:gd name="connsiteX816" fmla="*/ 643781 w 4442788"/>
              <a:gd name="connsiteY816" fmla="*/ 1391826 h 6725752"/>
              <a:gd name="connsiteX817" fmla="*/ 655690 w 4442788"/>
              <a:gd name="connsiteY817" fmla="*/ 1405961 h 6725752"/>
              <a:gd name="connsiteX818" fmla="*/ 669365 w 4442788"/>
              <a:gd name="connsiteY818" fmla="*/ 1496398 h 6725752"/>
              <a:gd name="connsiteX819" fmla="*/ 684807 w 4442788"/>
              <a:gd name="connsiteY819" fmla="*/ 1546786 h 6725752"/>
              <a:gd name="connsiteX820" fmla="*/ 675908 w 4442788"/>
              <a:gd name="connsiteY820" fmla="*/ 1555751 h 6725752"/>
              <a:gd name="connsiteX821" fmla="*/ 700510 w 4442788"/>
              <a:gd name="connsiteY821" fmla="*/ 1618114 h 6725752"/>
              <a:gd name="connsiteX822" fmla="*/ 694883 w 4442788"/>
              <a:gd name="connsiteY822" fmla="*/ 1599137 h 6725752"/>
              <a:gd name="connsiteX823" fmla="*/ 732375 w 4442788"/>
              <a:gd name="connsiteY823" fmla="*/ 1568053 h 6725752"/>
              <a:gd name="connsiteX824" fmla="*/ 713597 w 4442788"/>
              <a:gd name="connsiteY824" fmla="*/ 1482197 h 6725752"/>
              <a:gd name="connsiteX825" fmla="*/ 725178 w 4442788"/>
              <a:gd name="connsiteY825" fmla="*/ 1453077 h 6725752"/>
              <a:gd name="connsiteX826" fmla="*/ 717719 w 4442788"/>
              <a:gd name="connsiteY826" fmla="*/ 1446991 h 6725752"/>
              <a:gd name="connsiteX827" fmla="*/ 707119 w 4442788"/>
              <a:gd name="connsiteY827" fmla="*/ 1461519 h 6725752"/>
              <a:gd name="connsiteX828" fmla="*/ 683367 w 4442788"/>
              <a:gd name="connsiteY828" fmla="*/ 1391041 h 6725752"/>
              <a:gd name="connsiteX829" fmla="*/ 684349 w 4442788"/>
              <a:gd name="connsiteY829" fmla="*/ 1366043 h 6725752"/>
              <a:gd name="connsiteX830" fmla="*/ 657849 w 4442788"/>
              <a:gd name="connsiteY830" fmla="*/ 1335287 h 6725752"/>
              <a:gd name="connsiteX831" fmla="*/ 666486 w 4442788"/>
              <a:gd name="connsiteY831" fmla="*/ 1330575 h 6725752"/>
              <a:gd name="connsiteX832" fmla="*/ 651371 w 4442788"/>
              <a:gd name="connsiteY832" fmla="*/ 1268997 h 6725752"/>
              <a:gd name="connsiteX833" fmla="*/ 661382 w 4442788"/>
              <a:gd name="connsiteY833" fmla="*/ 1254797 h 6725752"/>
              <a:gd name="connsiteX834" fmla="*/ 646333 w 4442788"/>
              <a:gd name="connsiteY834" fmla="*/ 1187330 h 6725752"/>
              <a:gd name="connsiteX835" fmla="*/ 661971 w 4442788"/>
              <a:gd name="connsiteY835" fmla="*/ 1196491 h 6725752"/>
              <a:gd name="connsiteX836" fmla="*/ 656998 w 4442788"/>
              <a:gd name="connsiteY836" fmla="*/ 1225742 h 6725752"/>
              <a:gd name="connsiteX837" fmla="*/ 672964 w 4442788"/>
              <a:gd name="connsiteY837" fmla="*/ 1238045 h 6725752"/>
              <a:gd name="connsiteX838" fmla="*/ 684349 w 4442788"/>
              <a:gd name="connsiteY838" fmla="*/ 1282674 h 6725752"/>
              <a:gd name="connsiteX839" fmla="*/ 707708 w 4442788"/>
              <a:gd name="connsiteY839" fmla="*/ 1360219 h 6725752"/>
              <a:gd name="connsiteX840" fmla="*/ 697370 w 4442788"/>
              <a:gd name="connsiteY840" fmla="*/ 1378150 h 6725752"/>
              <a:gd name="connsiteX841" fmla="*/ 731787 w 4442788"/>
              <a:gd name="connsiteY841" fmla="*/ 1446533 h 6725752"/>
              <a:gd name="connsiteX842" fmla="*/ 748995 w 4442788"/>
              <a:gd name="connsiteY842" fmla="*/ 1508308 h 6725752"/>
              <a:gd name="connsiteX843" fmla="*/ 790610 w 4442788"/>
              <a:gd name="connsiteY843" fmla="*/ 1508569 h 6725752"/>
              <a:gd name="connsiteX844" fmla="*/ 844525 w 4442788"/>
              <a:gd name="connsiteY844" fmla="*/ 1489265 h 6725752"/>
              <a:gd name="connsiteX845" fmla="*/ 886336 w 4442788"/>
              <a:gd name="connsiteY845" fmla="*/ 1465380 h 6725752"/>
              <a:gd name="connsiteX846" fmla="*/ 945028 w 4442788"/>
              <a:gd name="connsiteY846" fmla="*/ 1451507 h 6725752"/>
              <a:gd name="connsiteX847" fmla="*/ 969892 w 4442788"/>
              <a:gd name="connsiteY847" fmla="*/ 1442476 h 6725752"/>
              <a:gd name="connsiteX848" fmla="*/ 1072881 w 4442788"/>
              <a:gd name="connsiteY848" fmla="*/ 1438092 h 6725752"/>
              <a:gd name="connsiteX849" fmla="*/ 1155718 w 4442788"/>
              <a:gd name="connsiteY849" fmla="*/ 1492929 h 6725752"/>
              <a:gd name="connsiteX850" fmla="*/ 1199491 w 4442788"/>
              <a:gd name="connsiteY850" fmla="*/ 1536054 h 6725752"/>
              <a:gd name="connsiteX851" fmla="*/ 1237900 w 4442788"/>
              <a:gd name="connsiteY851" fmla="*/ 1537362 h 6725752"/>
              <a:gd name="connsiteX852" fmla="*/ 1202828 w 4442788"/>
              <a:gd name="connsiteY852" fmla="*/ 1543972 h 6725752"/>
              <a:gd name="connsiteX853" fmla="*/ 1208128 w 4442788"/>
              <a:gd name="connsiteY853" fmla="*/ 1546786 h 6725752"/>
              <a:gd name="connsiteX854" fmla="*/ 1248500 w 4442788"/>
              <a:gd name="connsiteY854" fmla="*/ 1642065 h 6725752"/>
              <a:gd name="connsiteX855" fmla="*/ 1247060 w 4442788"/>
              <a:gd name="connsiteY855" fmla="*/ 1704101 h 6725752"/>
              <a:gd name="connsiteX856" fmla="*/ 1253080 w 4442788"/>
              <a:gd name="connsiteY856" fmla="*/ 1773466 h 6725752"/>
              <a:gd name="connsiteX857" fmla="*/ 1229852 w 4442788"/>
              <a:gd name="connsiteY857" fmla="*/ 1842308 h 6725752"/>
              <a:gd name="connsiteX858" fmla="*/ 1243396 w 4442788"/>
              <a:gd name="connsiteY858" fmla="*/ 1867633 h 6725752"/>
              <a:gd name="connsiteX859" fmla="*/ 1201258 w 4442788"/>
              <a:gd name="connsiteY859" fmla="*/ 1872344 h 6725752"/>
              <a:gd name="connsiteX860" fmla="*/ 1199164 w 4442788"/>
              <a:gd name="connsiteY860" fmla="*/ 1887199 h 6725752"/>
              <a:gd name="connsiteX861" fmla="*/ 1138378 w 4442788"/>
              <a:gd name="connsiteY861" fmla="*/ 1916254 h 6725752"/>
              <a:gd name="connsiteX862" fmla="*/ 1160887 w 4442788"/>
              <a:gd name="connsiteY862" fmla="*/ 1945767 h 6725752"/>
              <a:gd name="connsiteX863" fmla="*/ 1175609 w 4442788"/>
              <a:gd name="connsiteY863" fmla="*/ 1980057 h 6725752"/>
              <a:gd name="connsiteX864" fmla="*/ 1140865 w 4442788"/>
              <a:gd name="connsiteY864" fmla="*/ 1943673 h 6725752"/>
              <a:gd name="connsiteX865" fmla="*/ 1108018 w 4442788"/>
              <a:gd name="connsiteY865" fmla="*/ 1929669 h 6725752"/>
              <a:gd name="connsiteX866" fmla="*/ 1192621 w 4442788"/>
              <a:gd name="connsiteY866" fmla="*/ 2068334 h 6725752"/>
              <a:gd name="connsiteX867" fmla="*/ 1202959 w 4442788"/>
              <a:gd name="connsiteY867" fmla="*/ 2087966 h 6725752"/>
              <a:gd name="connsiteX868" fmla="*/ 1226122 w 4442788"/>
              <a:gd name="connsiteY868" fmla="*/ 2122518 h 6725752"/>
              <a:gd name="connsiteX869" fmla="*/ 1329635 w 4442788"/>
              <a:gd name="connsiteY869" fmla="*/ 2256602 h 6725752"/>
              <a:gd name="connsiteX870" fmla="*/ 1394477 w 4442788"/>
              <a:gd name="connsiteY870" fmla="*/ 2237297 h 6725752"/>
              <a:gd name="connsiteX871" fmla="*/ 1451403 w 4442788"/>
              <a:gd name="connsiteY871" fmla="*/ 2220349 h 6725752"/>
              <a:gd name="connsiteX872" fmla="*/ 1495046 w 4442788"/>
              <a:gd name="connsiteY872" fmla="*/ 2169961 h 6725752"/>
              <a:gd name="connsiteX873" fmla="*/ 1426670 w 4442788"/>
              <a:gd name="connsiteY873" fmla="*/ 2132530 h 6725752"/>
              <a:gd name="connsiteX874" fmla="*/ 1428371 w 4442788"/>
              <a:gd name="connsiteY874" fmla="*/ 2072915 h 6725752"/>
              <a:gd name="connsiteX875" fmla="*/ 1403442 w 4442788"/>
              <a:gd name="connsiteY875" fmla="*/ 2029529 h 6725752"/>
              <a:gd name="connsiteX876" fmla="*/ 1438775 w 4442788"/>
              <a:gd name="connsiteY876" fmla="*/ 2015328 h 6725752"/>
              <a:gd name="connsiteX877" fmla="*/ 1487652 w 4442788"/>
              <a:gd name="connsiteY877" fmla="*/ 2016375 h 6725752"/>
              <a:gd name="connsiteX878" fmla="*/ 1539801 w 4442788"/>
              <a:gd name="connsiteY878" fmla="*/ 2051516 h 6725752"/>
              <a:gd name="connsiteX879" fmla="*/ 1569834 w 4442788"/>
              <a:gd name="connsiteY879" fmla="*/ 2099875 h 6725752"/>
              <a:gd name="connsiteX880" fmla="*/ 1625451 w 4442788"/>
              <a:gd name="connsiteY880" fmla="*/ 2174541 h 6725752"/>
              <a:gd name="connsiteX881" fmla="*/ 1670860 w 4442788"/>
              <a:gd name="connsiteY881" fmla="*/ 2215048 h 6725752"/>
              <a:gd name="connsiteX882" fmla="*/ 1751341 w 4442788"/>
              <a:gd name="connsiteY882" fmla="*/ 2211776 h 6725752"/>
              <a:gd name="connsiteX883" fmla="*/ 1823120 w 4442788"/>
              <a:gd name="connsiteY883" fmla="*/ 2189003 h 6725752"/>
              <a:gd name="connsiteX884" fmla="*/ 1824494 w 4442788"/>
              <a:gd name="connsiteY884" fmla="*/ 2175588 h 6725752"/>
              <a:gd name="connsiteX885" fmla="*/ 1873633 w 4442788"/>
              <a:gd name="connsiteY885" fmla="*/ 2224798 h 6725752"/>
              <a:gd name="connsiteX886" fmla="*/ 1881288 w 4442788"/>
              <a:gd name="connsiteY886" fmla="*/ 2272634 h 6725752"/>
              <a:gd name="connsiteX887" fmla="*/ 1932390 w 4442788"/>
              <a:gd name="connsiteY887" fmla="*/ 2327079 h 6725752"/>
              <a:gd name="connsiteX888" fmla="*/ 1988334 w 4442788"/>
              <a:gd name="connsiteY888" fmla="*/ 2312421 h 6725752"/>
              <a:gd name="connsiteX889" fmla="*/ 1940896 w 4442788"/>
              <a:gd name="connsiteY889" fmla="*/ 2252217 h 6725752"/>
              <a:gd name="connsiteX890" fmla="*/ 1925127 w 4442788"/>
              <a:gd name="connsiteY890" fmla="*/ 2221723 h 6725752"/>
              <a:gd name="connsiteX891" fmla="*/ 1890514 w 4442788"/>
              <a:gd name="connsiteY891" fmla="*/ 2170288 h 6725752"/>
              <a:gd name="connsiteX892" fmla="*/ 1911845 w 4442788"/>
              <a:gd name="connsiteY892" fmla="*/ 2155106 h 6725752"/>
              <a:gd name="connsiteX893" fmla="*/ 1935793 w 4442788"/>
              <a:gd name="connsiteY893" fmla="*/ 2191621 h 6725752"/>
              <a:gd name="connsiteX894" fmla="*/ 1963994 w 4442788"/>
              <a:gd name="connsiteY894" fmla="*/ 2238672 h 6725752"/>
              <a:gd name="connsiteX895" fmla="*/ 1991475 w 4442788"/>
              <a:gd name="connsiteY895" fmla="*/ 2279964 h 6725752"/>
              <a:gd name="connsiteX896" fmla="*/ 2055271 w 4442788"/>
              <a:gd name="connsiteY896" fmla="*/ 2225584 h 6725752"/>
              <a:gd name="connsiteX897" fmla="*/ 2088183 w 4442788"/>
              <a:gd name="connsiteY897" fmla="*/ 2235792 h 6725752"/>
              <a:gd name="connsiteX898" fmla="*/ 2053831 w 4442788"/>
              <a:gd name="connsiteY898" fmla="*/ 2241289 h 6725752"/>
              <a:gd name="connsiteX899" fmla="*/ 2049905 w 4442788"/>
              <a:gd name="connsiteY899" fmla="*/ 2259416 h 6725752"/>
              <a:gd name="connsiteX900" fmla="*/ 2094922 w 4442788"/>
              <a:gd name="connsiteY900" fmla="*/ 2261444 h 6725752"/>
              <a:gd name="connsiteX901" fmla="*/ 2107681 w 4442788"/>
              <a:gd name="connsiteY901" fmla="*/ 2263211 h 6725752"/>
              <a:gd name="connsiteX902" fmla="*/ 2122665 w 4442788"/>
              <a:gd name="connsiteY902" fmla="*/ 2273812 h 6725752"/>
              <a:gd name="connsiteX903" fmla="*/ 2115795 w 4442788"/>
              <a:gd name="connsiteY903" fmla="*/ 2281272 h 6725752"/>
              <a:gd name="connsiteX904" fmla="*/ 2149427 w 4442788"/>
              <a:gd name="connsiteY904" fmla="*/ 2289256 h 6725752"/>
              <a:gd name="connsiteX905" fmla="*/ 2147987 w 4442788"/>
              <a:gd name="connsiteY905" fmla="*/ 2320012 h 6725752"/>
              <a:gd name="connsiteX906" fmla="*/ 2151128 w 4442788"/>
              <a:gd name="connsiteY906" fmla="*/ 2344748 h 6725752"/>
              <a:gd name="connsiteX907" fmla="*/ 2178348 w 4442788"/>
              <a:gd name="connsiteY907" fmla="*/ 2355087 h 6725752"/>
              <a:gd name="connsiteX908" fmla="*/ 2217607 w 4442788"/>
              <a:gd name="connsiteY908" fmla="*/ 2384927 h 6725752"/>
              <a:gd name="connsiteX909" fmla="*/ 2214139 w 4442788"/>
              <a:gd name="connsiteY909" fmla="*/ 2358359 h 6725752"/>
              <a:gd name="connsiteX910" fmla="*/ 2198631 w 4442788"/>
              <a:gd name="connsiteY910" fmla="*/ 2300053 h 6725752"/>
              <a:gd name="connsiteX911" fmla="*/ 2200464 w 4442788"/>
              <a:gd name="connsiteY911" fmla="*/ 2290368 h 6725752"/>
              <a:gd name="connsiteX912" fmla="*/ 2231282 w 4442788"/>
              <a:gd name="connsiteY912" fmla="*/ 2282385 h 6725752"/>
              <a:gd name="connsiteX913" fmla="*/ 2223103 w 4442788"/>
              <a:gd name="connsiteY913" fmla="*/ 2246982 h 6725752"/>
              <a:gd name="connsiteX914" fmla="*/ 2246527 w 4442788"/>
              <a:gd name="connsiteY914" fmla="*/ 2277281 h 6725752"/>
              <a:gd name="connsiteX915" fmla="*/ 2262689 w 4442788"/>
              <a:gd name="connsiteY915" fmla="*/ 2252217 h 6725752"/>
              <a:gd name="connsiteX916" fmla="*/ 2318502 w 4442788"/>
              <a:gd name="connsiteY916" fmla="*/ 2277739 h 6725752"/>
              <a:gd name="connsiteX917" fmla="*/ 2328055 w 4442788"/>
              <a:gd name="connsiteY917" fmla="*/ 2294556 h 6725752"/>
              <a:gd name="connsiteX918" fmla="*/ 2361229 w 4442788"/>
              <a:gd name="connsiteY918" fmla="*/ 2310523 h 6725752"/>
              <a:gd name="connsiteX919" fmla="*/ 2331196 w 4442788"/>
              <a:gd name="connsiteY919" fmla="*/ 2324789 h 6725752"/>
              <a:gd name="connsiteX920" fmla="*/ 2350891 w 4442788"/>
              <a:gd name="connsiteY920" fmla="*/ 2335325 h 6725752"/>
              <a:gd name="connsiteX921" fmla="*/ 2353508 w 4442788"/>
              <a:gd name="connsiteY921" fmla="*/ 2351685 h 6725752"/>
              <a:gd name="connsiteX922" fmla="*/ 2362603 w 4442788"/>
              <a:gd name="connsiteY922" fmla="*/ 2331791 h 6725752"/>
              <a:gd name="connsiteX923" fmla="*/ 2376278 w 4442788"/>
              <a:gd name="connsiteY923" fmla="*/ 2336503 h 6725752"/>
              <a:gd name="connsiteX924" fmla="*/ 2394861 w 4442788"/>
              <a:gd name="connsiteY924" fmla="*/ 2330155 h 6725752"/>
              <a:gd name="connsiteX925" fmla="*/ 2452964 w 4442788"/>
              <a:gd name="connsiteY925" fmla="*/ 2374719 h 6725752"/>
              <a:gd name="connsiteX926" fmla="*/ 2477435 w 4442788"/>
              <a:gd name="connsiteY926" fmla="*/ 2402465 h 6725752"/>
              <a:gd name="connsiteX927" fmla="*/ 2468537 w 4442788"/>
              <a:gd name="connsiteY927" fmla="*/ 2411823 h 6725752"/>
              <a:gd name="connsiteX928" fmla="*/ 2490849 w 4442788"/>
              <a:gd name="connsiteY928" fmla="*/ 2460902 h 6725752"/>
              <a:gd name="connsiteX929" fmla="*/ 2508581 w 4442788"/>
              <a:gd name="connsiteY929" fmla="*/ 2498660 h 6725752"/>
              <a:gd name="connsiteX930" fmla="*/ 2468864 w 4442788"/>
              <a:gd name="connsiteY930" fmla="*/ 2452526 h 6725752"/>
              <a:gd name="connsiteX931" fmla="*/ 2478482 w 4442788"/>
              <a:gd name="connsiteY931" fmla="*/ 2502456 h 6725752"/>
              <a:gd name="connsiteX932" fmla="*/ 2464022 w 4442788"/>
              <a:gd name="connsiteY932" fmla="*/ 2513711 h 6725752"/>
              <a:gd name="connsiteX933" fmla="*/ 2480903 w 4442788"/>
              <a:gd name="connsiteY933" fmla="*/ 2539233 h 6725752"/>
              <a:gd name="connsiteX934" fmla="*/ 2506879 w 4442788"/>
              <a:gd name="connsiteY934" fmla="*/ 2537400 h 6725752"/>
              <a:gd name="connsiteX935" fmla="*/ 2489736 w 4442788"/>
              <a:gd name="connsiteY935" fmla="*/ 2558144 h 6725752"/>
              <a:gd name="connsiteX936" fmla="*/ 2507010 w 4442788"/>
              <a:gd name="connsiteY936" fmla="*/ 2559519 h 6725752"/>
              <a:gd name="connsiteX937" fmla="*/ 2537501 w 4442788"/>
              <a:gd name="connsiteY937" fmla="*/ 2571036 h 6725752"/>
              <a:gd name="connsiteX938" fmla="*/ 2523041 w 4442788"/>
              <a:gd name="connsiteY938" fmla="*/ 2615273 h 6725752"/>
              <a:gd name="connsiteX939" fmla="*/ 2539203 w 4442788"/>
              <a:gd name="connsiteY939" fmla="*/ 2630323 h 6725752"/>
              <a:gd name="connsiteX940" fmla="*/ 2544110 w 4442788"/>
              <a:gd name="connsiteY940" fmla="*/ 2664025 h 6725752"/>
              <a:gd name="connsiteX941" fmla="*/ 2563739 w 4442788"/>
              <a:gd name="connsiteY941" fmla="*/ 2694650 h 6725752"/>
              <a:gd name="connsiteX942" fmla="*/ 2577545 w 4442788"/>
              <a:gd name="connsiteY942" fmla="*/ 2715525 h 6725752"/>
              <a:gd name="connsiteX943" fmla="*/ 2592726 w 4442788"/>
              <a:gd name="connsiteY943" fmla="*/ 2701128 h 6725752"/>
              <a:gd name="connsiteX944" fmla="*/ 2579443 w 4442788"/>
              <a:gd name="connsiteY944" fmla="*/ 2721676 h 6725752"/>
              <a:gd name="connsiteX945" fmla="*/ 2602475 w 4442788"/>
              <a:gd name="connsiteY945" fmla="*/ 2749357 h 6725752"/>
              <a:gd name="connsiteX946" fmla="*/ 2610327 w 4442788"/>
              <a:gd name="connsiteY946" fmla="*/ 2813880 h 6725752"/>
              <a:gd name="connsiteX947" fmla="*/ 2624853 w 4442788"/>
              <a:gd name="connsiteY947" fmla="*/ 2853208 h 6725752"/>
              <a:gd name="connsiteX948" fmla="*/ 2644417 w 4442788"/>
              <a:gd name="connsiteY948" fmla="*/ 2863155 h 6725752"/>
              <a:gd name="connsiteX949" fmla="*/ 2627470 w 4442788"/>
              <a:gd name="connsiteY949" fmla="*/ 2812833 h 6725752"/>
              <a:gd name="connsiteX950" fmla="*/ 2617590 w 4442788"/>
              <a:gd name="connsiteY950" fmla="*/ 2758846 h 6725752"/>
              <a:gd name="connsiteX951" fmla="*/ 2573620 w 4442788"/>
              <a:gd name="connsiteY951" fmla="*/ 2580786 h 6725752"/>
              <a:gd name="connsiteX952" fmla="*/ 2550457 w 4442788"/>
              <a:gd name="connsiteY952" fmla="*/ 2459463 h 6725752"/>
              <a:gd name="connsiteX953" fmla="*/ 2536324 w 4442788"/>
              <a:gd name="connsiteY953" fmla="*/ 2379300 h 6725752"/>
              <a:gd name="connsiteX954" fmla="*/ 2540315 w 4442788"/>
              <a:gd name="connsiteY954" fmla="*/ 2367521 h 6725752"/>
              <a:gd name="connsiteX955" fmla="*/ 2534622 w 4442788"/>
              <a:gd name="connsiteY955" fmla="*/ 2293706 h 6725752"/>
              <a:gd name="connsiteX956" fmla="*/ 2524939 w 4442788"/>
              <a:gd name="connsiteY956" fmla="*/ 2191294 h 6725752"/>
              <a:gd name="connsiteX957" fmla="*/ 2495756 w 4442788"/>
              <a:gd name="connsiteY957" fmla="*/ 2214394 h 6725752"/>
              <a:gd name="connsiteX958" fmla="*/ 2513750 w 4442788"/>
              <a:gd name="connsiteY958" fmla="*/ 2235923 h 6725752"/>
              <a:gd name="connsiteX959" fmla="*/ 2488951 w 4442788"/>
              <a:gd name="connsiteY959" fmla="*/ 2234811 h 6725752"/>
              <a:gd name="connsiteX960" fmla="*/ 2482539 w 4442788"/>
              <a:gd name="connsiteY960" fmla="*/ 2216291 h 6725752"/>
              <a:gd name="connsiteX961" fmla="*/ 2491699 w 4442788"/>
              <a:gd name="connsiteY961" fmla="*/ 2202026 h 6725752"/>
              <a:gd name="connsiteX962" fmla="*/ 2474818 w 4442788"/>
              <a:gd name="connsiteY962" fmla="*/ 2133380 h 6725752"/>
              <a:gd name="connsiteX963" fmla="*/ 2519181 w 4442788"/>
              <a:gd name="connsiteY963" fmla="*/ 2071802 h 6725752"/>
              <a:gd name="connsiteX964" fmla="*/ 2540250 w 4442788"/>
              <a:gd name="connsiteY964" fmla="*/ 2020760 h 6725752"/>
              <a:gd name="connsiteX965" fmla="*/ 2612355 w 4442788"/>
              <a:gd name="connsiteY965" fmla="*/ 1920573 h 6725752"/>
              <a:gd name="connsiteX966" fmla="*/ 2598287 w 4442788"/>
              <a:gd name="connsiteY966" fmla="*/ 1905587 h 6725752"/>
              <a:gd name="connsiteX967" fmla="*/ 2527490 w 4442788"/>
              <a:gd name="connsiteY967" fmla="*/ 1915534 h 6725752"/>
              <a:gd name="connsiteX968" fmla="*/ 2529126 w 4442788"/>
              <a:gd name="connsiteY968" fmla="*/ 1903035 h 6725752"/>
              <a:gd name="connsiteX969" fmla="*/ 2495691 w 4442788"/>
              <a:gd name="connsiteY969" fmla="*/ 1903035 h 6725752"/>
              <a:gd name="connsiteX970" fmla="*/ 2495167 w 4442788"/>
              <a:gd name="connsiteY970" fmla="*/ 1908009 h 6725752"/>
              <a:gd name="connsiteX971" fmla="*/ 2521732 w 4442788"/>
              <a:gd name="connsiteY971" fmla="*/ 1907485 h 6725752"/>
              <a:gd name="connsiteX972" fmla="*/ 2521602 w 4442788"/>
              <a:gd name="connsiteY972" fmla="*/ 1914945 h 6725752"/>
              <a:gd name="connsiteX973" fmla="*/ 2466966 w 4442788"/>
              <a:gd name="connsiteY973" fmla="*/ 1915796 h 6725752"/>
              <a:gd name="connsiteX974" fmla="*/ 2477697 w 4442788"/>
              <a:gd name="connsiteY974" fmla="*/ 1951264 h 6725752"/>
              <a:gd name="connsiteX975" fmla="*/ 2498112 w 4442788"/>
              <a:gd name="connsiteY975" fmla="*/ 2011991 h 6725752"/>
              <a:gd name="connsiteX976" fmla="*/ 2475865 w 4442788"/>
              <a:gd name="connsiteY976" fmla="*/ 2025471 h 6725752"/>
              <a:gd name="connsiteX977" fmla="*/ 2440008 w 4442788"/>
              <a:gd name="connsiteY977" fmla="*/ 1975934 h 6725752"/>
              <a:gd name="connsiteX978" fmla="*/ 2407162 w 4442788"/>
              <a:gd name="connsiteY978" fmla="*/ 1915730 h 6725752"/>
              <a:gd name="connsiteX979" fmla="*/ 2357368 w 4442788"/>
              <a:gd name="connsiteY979" fmla="*/ 1917105 h 6725752"/>
              <a:gd name="connsiteX980" fmla="*/ 2377979 w 4442788"/>
              <a:gd name="connsiteY980" fmla="*/ 1996220 h 6725752"/>
              <a:gd name="connsiteX981" fmla="*/ 2344478 w 4442788"/>
              <a:gd name="connsiteY981" fmla="*/ 1980319 h 6725752"/>
              <a:gd name="connsiteX982" fmla="*/ 2386224 w 4442788"/>
              <a:gd name="connsiteY982" fmla="*/ 2000997 h 6725752"/>
              <a:gd name="connsiteX983" fmla="*/ 2411742 w 4442788"/>
              <a:gd name="connsiteY983" fmla="*/ 2039279 h 6725752"/>
              <a:gd name="connsiteX984" fmla="*/ 2403498 w 4442788"/>
              <a:gd name="connsiteY984" fmla="*/ 2054592 h 6725752"/>
              <a:gd name="connsiteX985" fmla="*/ 2379288 w 4442788"/>
              <a:gd name="connsiteY985" fmla="*/ 2032866 h 6725752"/>
              <a:gd name="connsiteX986" fmla="*/ 2369211 w 4442788"/>
              <a:gd name="connsiteY986" fmla="*/ 2056555 h 6725752"/>
              <a:gd name="connsiteX987" fmla="*/ 2356845 w 4442788"/>
              <a:gd name="connsiteY987" fmla="*/ 2039017 h 6725752"/>
              <a:gd name="connsiteX988" fmla="*/ 2344151 w 4442788"/>
              <a:gd name="connsiteY988" fmla="*/ 2025079 h 6725752"/>
              <a:gd name="connsiteX989" fmla="*/ 2334140 w 4442788"/>
              <a:gd name="connsiteY989" fmla="*/ 1989480 h 6725752"/>
              <a:gd name="connsiteX990" fmla="*/ 2326485 w 4442788"/>
              <a:gd name="connsiteY990" fmla="*/ 1925546 h 6725752"/>
              <a:gd name="connsiteX991" fmla="*/ 2308949 w 4442788"/>
              <a:gd name="connsiteY991" fmla="*/ 1922012 h 6725752"/>
              <a:gd name="connsiteX992" fmla="*/ 2321185 w 4442788"/>
              <a:gd name="connsiteY992" fmla="*/ 1948777 h 6725752"/>
              <a:gd name="connsiteX993" fmla="*/ 2315623 w 4442788"/>
              <a:gd name="connsiteY993" fmla="*/ 1979991 h 6725752"/>
              <a:gd name="connsiteX994" fmla="*/ 2263081 w 4442788"/>
              <a:gd name="connsiteY994" fmla="*/ 1940335 h 6725752"/>
              <a:gd name="connsiteX995" fmla="*/ 2244303 w 4442788"/>
              <a:gd name="connsiteY995" fmla="*/ 1950544 h 6725752"/>
              <a:gd name="connsiteX996" fmla="*/ 2226832 w 4442788"/>
              <a:gd name="connsiteY996" fmla="*/ 1955975 h 6725752"/>
              <a:gd name="connsiteX997" fmla="*/ 2231413 w 4442788"/>
              <a:gd name="connsiteY997" fmla="*/ 1981758 h 6725752"/>
              <a:gd name="connsiteX998" fmla="*/ 2200136 w 4442788"/>
              <a:gd name="connsiteY998" fmla="*/ 1973905 h 6725752"/>
              <a:gd name="connsiteX999" fmla="*/ 2183255 w 4442788"/>
              <a:gd name="connsiteY999" fmla="*/ 1963893 h 6725752"/>
              <a:gd name="connsiteX1000" fmla="*/ 2178151 w 4442788"/>
              <a:gd name="connsiteY1000" fmla="*/ 1942822 h 6725752"/>
              <a:gd name="connsiteX1001" fmla="*/ 2185087 w 4442788"/>
              <a:gd name="connsiteY1001" fmla="*/ 1941579 h 6725752"/>
              <a:gd name="connsiteX1002" fmla="*/ 2203539 w 4442788"/>
              <a:gd name="connsiteY1002" fmla="*/ 1931632 h 6725752"/>
              <a:gd name="connsiteX1003" fmla="*/ 2227814 w 4442788"/>
              <a:gd name="connsiteY1003" fmla="*/ 1934838 h 6725752"/>
              <a:gd name="connsiteX1004" fmla="*/ 2218195 w 4442788"/>
              <a:gd name="connsiteY1004" fmla="*/ 1915338 h 6725752"/>
              <a:gd name="connsiteX1005" fmla="*/ 2246266 w 4442788"/>
              <a:gd name="connsiteY1005" fmla="*/ 1881702 h 6725752"/>
              <a:gd name="connsiteX1006" fmla="*/ 2227029 w 4442788"/>
              <a:gd name="connsiteY1006" fmla="*/ 1872214 h 6725752"/>
              <a:gd name="connsiteX1007" fmla="*/ 2277673 w 4442788"/>
              <a:gd name="connsiteY1007" fmla="*/ 1882618 h 6725752"/>
              <a:gd name="connsiteX1008" fmla="*/ 2313071 w 4442788"/>
              <a:gd name="connsiteY1008" fmla="*/ 1863641 h 6725752"/>
              <a:gd name="connsiteX1009" fmla="*/ 2303845 w 4442788"/>
              <a:gd name="connsiteY1009" fmla="*/ 1854479 h 6725752"/>
              <a:gd name="connsiteX1010" fmla="*/ 2317324 w 4442788"/>
              <a:gd name="connsiteY1010" fmla="*/ 1848786 h 6725752"/>
              <a:gd name="connsiteX1011" fmla="*/ 2335449 w 4442788"/>
              <a:gd name="connsiteY1011" fmla="*/ 1851273 h 6725752"/>
              <a:gd name="connsiteX1012" fmla="*/ 2322362 w 4442788"/>
              <a:gd name="connsiteY1012" fmla="*/ 1869400 h 6725752"/>
              <a:gd name="connsiteX1013" fmla="*/ 2380858 w 4442788"/>
              <a:gd name="connsiteY1013" fmla="*/ 1862659 h 6725752"/>
              <a:gd name="connsiteX1014" fmla="*/ 2338655 w 4442788"/>
              <a:gd name="connsiteY1014" fmla="*/ 1770129 h 6725752"/>
              <a:gd name="connsiteX1015" fmla="*/ 2315623 w 4442788"/>
              <a:gd name="connsiteY1015" fmla="*/ 1750890 h 6725752"/>
              <a:gd name="connsiteX1016" fmla="*/ 2319745 w 4442788"/>
              <a:gd name="connsiteY1016" fmla="*/ 1713786 h 6725752"/>
              <a:gd name="connsiteX1017" fmla="*/ 2297957 w 4442788"/>
              <a:gd name="connsiteY1017" fmla="*/ 1665295 h 6725752"/>
              <a:gd name="connsiteX1018" fmla="*/ 2277476 w 4442788"/>
              <a:gd name="connsiteY1018" fmla="*/ 1652993 h 6725752"/>
              <a:gd name="connsiteX1019" fmla="*/ 2291217 w 4442788"/>
              <a:gd name="connsiteY1019" fmla="*/ 1738718 h 6725752"/>
              <a:gd name="connsiteX1020" fmla="*/ 2275906 w 4442788"/>
              <a:gd name="connsiteY1020" fmla="*/ 1735184 h 6725752"/>
              <a:gd name="connsiteX1021" fmla="*/ 2265502 w 4442788"/>
              <a:gd name="connsiteY1021" fmla="*/ 1716011 h 6725752"/>
              <a:gd name="connsiteX1022" fmla="*/ 2256015 w 4442788"/>
              <a:gd name="connsiteY1022" fmla="*/ 1620732 h 6725752"/>
              <a:gd name="connsiteX1023" fmla="*/ 2307182 w 4442788"/>
              <a:gd name="connsiteY1023" fmla="*/ 1631464 h 6725752"/>
              <a:gd name="connsiteX1024" fmla="*/ 2325111 w 4442788"/>
              <a:gd name="connsiteY1024" fmla="*/ 1673933 h 6725752"/>
              <a:gd name="connsiteX1025" fmla="*/ 2376867 w 4442788"/>
              <a:gd name="connsiteY1025" fmla="*/ 1654171 h 6725752"/>
              <a:gd name="connsiteX1026" fmla="*/ 2410957 w 4442788"/>
              <a:gd name="connsiteY1026" fmla="*/ 1653778 h 6725752"/>
              <a:gd name="connsiteX1027" fmla="*/ 2391065 w 4442788"/>
              <a:gd name="connsiteY1027" fmla="*/ 1600053 h 6725752"/>
              <a:gd name="connsiteX1028" fmla="*/ 2380531 w 4442788"/>
              <a:gd name="connsiteY1028" fmla="*/ 1592397 h 6725752"/>
              <a:gd name="connsiteX1029" fmla="*/ 2344806 w 4442788"/>
              <a:gd name="connsiteY1029" fmla="*/ 1512627 h 6725752"/>
              <a:gd name="connsiteX1030" fmla="*/ 2327793 w 4442788"/>
              <a:gd name="connsiteY1030" fmla="*/ 1507064 h 6725752"/>
              <a:gd name="connsiteX1031" fmla="*/ 2301948 w 4442788"/>
              <a:gd name="connsiteY1031" fmla="*/ 1465511 h 6725752"/>
              <a:gd name="connsiteX1032" fmla="*/ 2262624 w 4442788"/>
              <a:gd name="connsiteY1032" fmla="*/ 1402755 h 6725752"/>
              <a:gd name="connsiteX1033" fmla="*/ 2283627 w 4442788"/>
              <a:gd name="connsiteY1033" fmla="*/ 1396211 h 6725752"/>
              <a:gd name="connsiteX1034" fmla="*/ 2288731 w 4442788"/>
              <a:gd name="connsiteY1034" fmla="*/ 1399548 h 6725752"/>
              <a:gd name="connsiteX1035" fmla="*/ 2317586 w 4442788"/>
              <a:gd name="connsiteY1035" fmla="*/ 1397847 h 6725752"/>
              <a:gd name="connsiteX1036" fmla="*/ 2334205 w 4442788"/>
              <a:gd name="connsiteY1036" fmla="*/ 1462239 h 6725752"/>
              <a:gd name="connsiteX1037" fmla="*/ 2361687 w 4442788"/>
              <a:gd name="connsiteY1037" fmla="*/ 1464005 h 6725752"/>
              <a:gd name="connsiteX1038" fmla="*/ 2346703 w 4442788"/>
              <a:gd name="connsiteY1038" fmla="*/ 1488349 h 6725752"/>
              <a:gd name="connsiteX1039" fmla="*/ 2375820 w 4442788"/>
              <a:gd name="connsiteY1039" fmla="*/ 1490770 h 6725752"/>
              <a:gd name="connsiteX1040" fmla="*/ 2357892 w 4442788"/>
              <a:gd name="connsiteY1040" fmla="*/ 1500913 h 6725752"/>
              <a:gd name="connsiteX1041" fmla="*/ 2386289 w 4442788"/>
              <a:gd name="connsiteY1041" fmla="*/ 1530164 h 6725752"/>
              <a:gd name="connsiteX1042" fmla="*/ 2381971 w 4442788"/>
              <a:gd name="connsiteY1042" fmla="*/ 1550712 h 6725752"/>
              <a:gd name="connsiteX1043" fmla="*/ 2446093 w 4442788"/>
              <a:gd name="connsiteY1043" fmla="*/ 1494631 h 6725752"/>
              <a:gd name="connsiteX1044" fmla="*/ 2611047 w 4442788"/>
              <a:gd name="connsiteY1044" fmla="*/ 1434558 h 6725752"/>
              <a:gd name="connsiteX1045" fmla="*/ 2662476 w 4442788"/>
              <a:gd name="connsiteY1045" fmla="*/ 1420227 h 6725752"/>
              <a:gd name="connsiteX1046" fmla="*/ 2722280 w 4442788"/>
              <a:gd name="connsiteY1046" fmla="*/ 1409429 h 6725752"/>
              <a:gd name="connsiteX1047" fmla="*/ 2714232 w 4442788"/>
              <a:gd name="connsiteY1047" fmla="*/ 1357994 h 6725752"/>
              <a:gd name="connsiteX1048" fmla="*/ 2703632 w 4442788"/>
              <a:gd name="connsiteY1048" fmla="*/ 1298968 h 6725752"/>
              <a:gd name="connsiteX1049" fmla="*/ 2673010 w 4442788"/>
              <a:gd name="connsiteY1049" fmla="*/ 1267361 h 6725752"/>
              <a:gd name="connsiteX1050" fmla="*/ 2663261 w 4442788"/>
              <a:gd name="connsiteY1050" fmla="*/ 1222405 h 6725752"/>
              <a:gd name="connsiteX1051" fmla="*/ 2675693 w 4442788"/>
              <a:gd name="connsiteY1051" fmla="*/ 1206961 h 6725752"/>
              <a:gd name="connsiteX1052" fmla="*/ 2638724 w 4442788"/>
              <a:gd name="connsiteY1052" fmla="*/ 1113776 h 6725752"/>
              <a:gd name="connsiteX1053" fmla="*/ 2648408 w 4442788"/>
              <a:gd name="connsiteY1053" fmla="*/ 1079748 h 6725752"/>
              <a:gd name="connsiteX1054" fmla="*/ 2607251 w 4442788"/>
              <a:gd name="connsiteY1054" fmla="*/ 1035053 h 6725752"/>
              <a:gd name="connsiteX1055" fmla="*/ 2572900 w 4442788"/>
              <a:gd name="connsiteY1055" fmla="*/ 964837 h 6725752"/>
              <a:gd name="connsiteX1056" fmla="*/ 2442037 w 4442788"/>
              <a:gd name="connsiteY1056" fmla="*/ 854769 h 6725752"/>
              <a:gd name="connsiteX1057" fmla="*/ 2428754 w 4442788"/>
              <a:gd name="connsiteY1057" fmla="*/ 824078 h 6725752"/>
              <a:gd name="connsiteX1058" fmla="*/ 2408405 w 4442788"/>
              <a:gd name="connsiteY1058" fmla="*/ 807653 h 6725752"/>
              <a:gd name="connsiteX1059" fmla="*/ 2409386 w 4442788"/>
              <a:gd name="connsiteY1059" fmla="*/ 776308 h 6725752"/>
              <a:gd name="connsiteX1060" fmla="*/ 2372810 w 4442788"/>
              <a:gd name="connsiteY1060" fmla="*/ 774541 h 6725752"/>
              <a:gd name="connsiteX1061" fmla="*/ 2374119 w 4442788"/>
              <a:gd name="connsiteY1061" fmla="*/ 746729 h 6725752"/>
              <a:gd name="connsiteX1062" fmla="*/ 2335056 w 4442788"/>
              <a:gd name="connsiteY1062" fmla="*/ 697519 h 6725752"/>
              <a:gd name="connsiteX1063" fmla="*/ 2304172 w 4442788"/>
              <a:gd name="connsiteY1063" fmla="*/ 695229 h 6725752"/>
              <a:gd name="connsiteX1064" fmla="*/ 2313464 w 4442788"/>
              <a:gd name="connsiteY1064" fmla="*/ 688619 h 6725752"/>
              <a:gd name="connsiteX1065" fmla="*/ 2339048 w 4442788"/>
              <a:gd name="connsiteY1065" fmla="*/ 691826 h 6725752"/>
              <a:gd name="connsiteX1066" fmla="*/ 2329822 w 4442788"/>
              <a:gd name="connsiteY1066" fmla="*/ 676055 h 6725752"/>
              <a:gd name="connsiteX1067" fmla="*/ 2300574 w 4442788"/>
              <a:gd name="connsiteY1067" fmla="*/ 677560 h 6725752"/>
              <a:gd name="connsiteX1068" fmla="*/ 2324980 w 4442788"/>
              <a:gd name="connsiteY1068" fmla="*/ 605774 h 6725752"/>
              <a:gd name="connsiteX1069" fmla="*/ 2335841 w 4442788"/>
              <a:gd name="connsiteY1069" fmla="*/ 601324 h 6725752"/>
              <a:gd name="connsiteX1070" fmla="*/ 2352919 w 4442788"/>
              <a:gd name="connsiteY1070" fmla="*/ 550282 h 6725752"/>
              <a:gd name="connsiteX1071" fmla="*/ 2361883 w 4442788"/>
              <a:gd name="connsiteY1071" fmla="*/ 513505 h 6725752"/>
              <a:gd name="connsiteX1072" fmla="*/ 2330476 w 4442788"/>
              <a:gd name="connsiteY1072" fmla="*/ 528032 h 6725752"/>
              <a:gd name="connsiteX1073" fmla="*/ 2277607 w 4442788"/>
              <a:gd name="connsiteY1073" fmla="*/ 554077 h 6725752"/>
              <a:gd name="connsiteX1074" fmla="*/ 2237563 w 4442788"/>
              <a:gd name="connsiteY1074" fmla="*/ 598903 h 6725752"/>
              <a:gd name="connsiteX1075" fmla="*/ 2198304 w 4442788"/>
              <a:gd name="connsiteY1075" fmla="*/ 657798 h 6725752"/>
              <a:gd name="connsiteX1076" fmla="*/ 2147595 w 4442788"/>
              <a:gd name="connsiteY1076" fmla="*/ 654657 h 6725752"/>
              <a:gd name="connsiteX1077" fmla="*/ 2192742 w 4442788"/>
              <a:gd name="connsiteY1077" fmla="*/ 647589 h 6725752"/>
              <a:gd name="connsiteX1078" fmla="*/ 2171150 w 4442788"/>
              <a:gd name="connsiteY1078" fmla="*/ 615001 h 6725752"/>
              <a:gd name="connsiteX1079" fmla="*/ 2148380 w 4442788"/>
              <a:gd name="connsiteY1079" fmla="*/ 641045 h 6725752"/>
              <a:gd name="connsiteX1080" fmla="*/ 2107485 w 4442788"/>
              <a:gd name="connsiteY1080" fmla="*/ 656554 h 6725752"/>
              <a:gd name="connsiteX1081" fmla="*/ 2095053 w 4442788"/>
              <a:gd name="connsiteY1081" fmla="*/ 647393 h 6725752"/>
              <a:gd name="connsiteX1082" fmla="*/ 2089164 w 4442788"/>
              <a:gd name="connsiteY1082" fmla="*/ 671213 h 6725752"/>
              <a:gd name="connsiteX1083" fmla="*/ 2074769 w 4442788"/>
              <a:gd name="connsiteY1083" fmla="*/ 673307 h 6725752"/>
              <a:gd name="connsiteX1084" fmla="*/ 2070516 w 4442788"/>
              <a:gd name="connsiteY1084" fmla="*/ 670820 h 6725752"/>
              <a:gd name="connsiteX1085" fmla="*/ 2045652 w 4442788"/>
              <a:gd name="connsiteY1085" fmla="*/ 651777 h 6725752"/>
              <a:gd name="connsiteX1086" fmla="*/ 2080397 w 4442788"/>
              <a:gd name="connsiteY1086" fmla="*/ 600931 h 6725752"/>
              <a:gd name="connsiteX1087" fmla="*/ 2006001 w 4442788"/>
              <a:gd name="connsiteY1087" fmla="*/ 640456 h 6725752"/>
              <a:gd name="connsiteX1088" fmla="*/ 2010385 w 4442788"/>
              <a:gd name="connsiteY1088" fmla="*/ 653741 h 6725752"/>
              <a:gd name="connsiteX1089" fmla="*/ 1972369 w 4442788"/>
              <a:gd name="connsiteY1089" fmla="*/ 689012 h 6725752"/>
              <a:gd name="connsiteX1090" fmla="*/ 1938475 w 4442788"/>
              <a:gd name="connsiteY1090" fmla="*/ 717936 h 6725752"/>
              <a:gd name="connsiteX1091" fmla="*/ 1899478 w 4442788"/>
              <a:gd name="connsiteY1091" fmla="*/ 711523 h 6725752"/>
              <a:gd name="connsiteX1092" fmla="*/ 1928333 w 4442788"/>
              <a:gd name="connsiteY1092" fmla="*/ 738746 h 6725752"/>
              <a:gd name="connsiteX1093" fmla="*/ 1988858 w 4442788"/>
              <a:gd name="connsiteY1093" fmla="*/ 783113 h 6725752"/>
              <a:gd name="connsiteX1094" fmla="*/ 1941878 w 4442788"/>
              <a:gd name="connsiteY1094" fmla="*/ 763285 h 6725752"/>
              <a:gd name="connsiteX1095" fmla="*/ 1976033 w 4442788"/>
              <a:gd name="connsiteY1095" fmla="*/ 810205 h 6725752"/>
              <a:gd name="connsiteX1096" fmla="*/ 2012020 w 4442788"/>
              <a:gd name="connsiteY1096" fmla="*/ 829444 h 6725752"/>
              <a:gd name="connsiteX1097" fmla="*/ 2011890 w 4442788"/>
              <a:gd name="connsiteY1097" fmla="*/ 842728 h 6725752"/>
              <a:gd name="connsiteX1098" fmla="*/ 2031519 w 4442788"/>
              <a:gd name="connsiteY1098" fmla="*/ 845542 h 6725752"/>
              <a:gd name="connsiteX1099" fmla="*/ 2054747 w 4442788"/>
              <a:gd name="connsiteY1099" fmla="*/ 889255 h 6725752"/>
              <a:gd name="connsiteX1100" fmla="*/ 2090800 w 4442788"/>
              <a:gd name="connsiteY1100" fmla="*/ 927930 h 6725752"/>
              <a:gd name="connsiteX1101" fmla="*/ 2122076 w 4442788"/>
              <a:gd name="connsiteY1101" fmla="*/ 939643 h 6725752"/>
              <a:gd name="connsiteX1102" fmla="*/ 2106831 w 4442788"/>
              <a:gd name="connsiteY1102" fmla="*/ 954040 h 6725752"/>
              <a:gd name="connsiteX1103" fmla="*/ 2165916 w 4442788"/>
              <a:gd name="connsiteY1103" fmla="*/ 1018170 h 6725752"/>
              <a:gd name="connsiteX1104" fmla="*/ 2173898 w 4442788"/>
              <a:gd name="connsiteY1104" fmla="*/ 1026154 h 6725752"/>
              <a:gd name="connsiteX1105" fmla="*/ 2200333 w 4442788"/>
              <a:gd name="connsiteY1105" fmla="*/ 1059397 h 6725752"/>
              <a:gd name="connsiteX1106" fmla="*/ 2225655 w 4442788"/>
              <a:gd name="connsiteY1106" fmla="*/ 1044542 h 6725752"/>
              <a:gd name="connsiteX1107" fmla="*/ 2231805 w 4442788"/>
              <a:gd name="connsiteY1107" fmla="*/ 1043691 h 6725752"/>
              <a:gd name="connsiteX1108" fmla="*/ 2243452 w 4442788"/>
              <a:gd name="connsiteY1108" fmla="*/ 1058088 h 6725752"/>
              <a:gd name="connsiteX1109" fmla="*/ 2223626 w 4442788"/>
              <a:gd name="connsiteY1109" fmla="*/ 1071764 h 6725752"/>
              <a:gd name="connsiteX1110" fmla="*/ 2239330 w 4442788"/>
              <a:gd name="connsiteY1110" fmla="*/ 1082496 h 6725752"/>
              <a:gd name="connsiteX1111" fmla="*/ 2253594 w 4442788"/>
              <a:gd name="connsiteY1111" fmla="*/ 1078439 h 6725752"/>
              <a:gd name="connsiteX1112" fmla="*/ 2268447 w 4442788"/>
              <a:gd name="connsiteY1112" fmla="*/ 1079552 h 6725752"/>
              <a:gd name="connsiteX1113" fmla="*/ 2287553 w 4442788"/>
              <a:gd name="connsiteY1113" fmla="*/ 1121171 h 6725752"/>
              <a:gd name="connsiteX1114" fmla="*/ 2323409 w 4442788"/>
              <a:gd name="connsiteY1114" fmla="*/ 1124443 h 6725752"/>
              <a:gd name="connsiteX1115" fmla="*/ 2279897 w 4442788"/>
              <a:gd name="connsiteY1115" fmla="*/ 1071306 h 6725752"/>
              <a:gd name="connsiteX1116" fmla="*/ 2310650 w 4442788"/>
              <a:gd name="connsiteY1116" fmla="*/ 1069539 h 6725752"/>
              <a:gd name="connsiteX1117" fmla="*/ 2352330 w 4442788"/>
              <a:gd name="connsiteY1117" fmla="*/ 1127715 h 6725752"/>
              <a:gd name="connsiteX1118" fmla="*/ 2395188 w 4442788"/>
              <a:gd name="connsiteY1118" fmla="*/ 1195509 h 6725752"/>
              <a:gd name="connsiteX1119" fmla="*/ 2408928 w 4442788"/>
              <a:gd name="connsiteY1119" fmla="*/ 1214945 h 6725752"/>
              <a:gd name="connsiteX1120" fmla="*/ 2390477 w 4442788"/>
              <a:gd name="connsiteY1120" fmla="*/ 1218479 h 6725752"/>
              <a:gd name="connsiteX1121" fmla="*/ 2480249 w 4442788"/>
              <a:gd name="connsiteY1121" fmla="*/ 1322134 h 6725752"/>
              <a:gd name="connsiteX1122" fmla="*/ 2479464 w 4442788"/>
              <a:gd name="connsiteY1122" fmla="*/ 1339344 h 6725752"/>
              <a:gd name="connsiteX1123" fmla="*/ 2498897 w 4442788"/>
              <a:gd name="connsiteY1123" fmla="*/ 1350142 h 6725752"/>
              <a:gd name="connsiteX1124" fmla="*/ 2522387 w 4442788"/>
              <a:gd name="connsiteY1124" fmla="*/ 1368595 h 6725752"/>
              <a:gd name="connsiteX1125" fmla="*/ 2516498 w 4442788"/>
              <a:gd name="connsiteY1125" fmla="*/ 1377037 h 6725752"/>
              <a:gd name="connsiteX1126" fmla="*/ 2533118 w 4442788"/>
              <a:gd name="connsiteY1126" fmla="*/ 1430566 h 6725752"/>
              <a:gd name="connsiteX1127" fmla="*/ 2494382 w 4442788"/>
              <a:gd name="connsiteY1127" fmla="*/ 1377037 h 6725752"/>
              <a:gd name="connsiteX1128" fmla="*/ 2427707 w 4442788"/>
              <a:gd name="connsiteY1128" fmla="*/ 1294780 h 6725752"/>
              <a:gd name="connsiteX1129" fmla="*/ 2382232 w 4442788"/>
              <a:gd name="connsiteY1129" fmla="*/ 1256891 h 6725752"/>
              <a:gd name="connsiteX1130" fmla="*/ 2404806 w 4442788"/>
              <a:gd name="connsiteY1130" fmla="*/ 1258265 h 6725752"/>
              <a:gd name="connsiteX1131" fmla="*/ 2366594 w 4442788"/>
              <a:gd name="connsiteY1131" fmla="*/ 1224564 h 6725752"/>
              <a:gd name="connsiteX1132" fmla="*/ 2343104 w 4442788"/>
              <a:gd name="connsiteY1132" fmla="*/ 1182880 h 6725752"/>
              <a:gd name="connsiteX1133" fmla="*/ 2299461 w 4442788"/>
              <a:gd name="connsiteY1133" fmla="*/ 1150226 h 6725752"/>
              <a:gd name="connsiteX1134" fmla="*/ 2279701 w 4442788"/>
              <a:gd name="connsiteY1134" fmla="*/ 1164688 h 6725752"/>
              <a:gd name="connsiteX1135" fmla="*/ 2241031 w 4442788"/>
              <a:gd name="connsiteY1135" fmla="*/ 1138185 h 6725752"/>
              <a:gd name="connsiteX1136" fmla="*/ 2264521 w 4442788"/>
              <a:gd name="connsiteY1136" fmla="*/ 1220769 h 6725752"/>
              <a:gd name="connsiteX1137" fmla="*/ 2287291 w 4442788"/>
              <a:gd name="connsiteY1137" fmla="*/ 1308915 h 6725752"/>
              <a:gd name="connsiteX1138" fmla="*/ 2272635 w 4442788"/>
              <a:gd name="connsiteY1138" fmla="*/ 1323312 h 6725752"/>
              <a:gd name="connsiteX1139" fmla="*/ 2249406 w 4442788"/>
              <a:gd name="connsiteY1139" fmla="*/ 1266707 h 6725752"/>
              <a:gd name="connsiteX1140" fmla="*/ 2221336 w 4442788"/>
              <a:gd name="connsiteY1140" fmla="*/ 1191387 h 6725752"/>
              <a:gd name="connsiteX1141" fmla="*/ 2179918 w 4442788"/>
              <a:gd name="connsiteY1141" fmla="*/ 1194135 h 6725752"/>
              <a:gd name="connsiteX1142" fmla="*/ 2217279 w 4442788"/>
              <a:gd name="connsiteY1142" fmla="*/ 1182814 h 6725752"/>
              <a:gd name="connsiteX1143" fmla="*/ 2200594 w 4442788"/>
              <a:gd name="connsiteY1143" fmla="*/ 1160630 h 6725752"/>
              <a:gd name="connsiteX1144" fmla="*/ 2226309 w 4442788"/>
              <a:gd name="connsiteY1144" fmla="*/ 1164557 h 6725752"/>
              <a:gd name="connsiteX1145" fmla="*/ 2225720 w 4442788"/>
              <a:gd name="connsiteY1145" fmla="*/ 1123985 h 6725752"/>
              <a:gd name="connsiteX1146" fmla="*/ 2227094 w 4442788"/>
              <a:gd name="connsiteY1146" fmla="*/ 1111682 h 6725752"/>
              <a:gd name="connsiteX1147" fmla="*/ 2178151 w 4442788"/>
              <a:gd name="connsiteY1147" fmla="*/ 1066398 h 6725752"/>
              <a:gd name="connsiteX1148" fmla="*/ 2121618 w 4442788"/>
              <a:gd name="connsiteY1148" fmla="*/ 1011103 h 6725752"/>
              <a:gd name="connsiteX1149" fmla="*/ 2059916 w 4442788"/>
              <a:gd name="connsiteY1149" fmla="*/ 955676 h 6725752"/>
              <a:gd name="connsiteX1150" fmla="*/ 2058150 w 4442788"/>
              <a:gd name="connsiteY1150" fmla="*/ 936437 h 6725752"/>
              <a:gd name="connsiteX1151" fmla="*/ 2043689 w 4442788"/>
              <a:gd name="connsiteY1151" fmla="*/ 935782 h 6725752"/>
              <a:gd name="connsiteX1152" fmla="*/ 1989512 w 4442788"/>
              <a:gd name="connsiteY1152" fmla="*/ 885722 h 6725752"/>
              <a:gd name="connsiteX1153" fmla="*/ 1993503 w 4442788"/>
              <a:gd name="connsiteY1153" fmla="*/ 856994 h 6725752"/>
              <a:gd name="connsiteX1154" fmla="*/ 1981726 w 4442788"/>
              <a:gd name="connsiteY1154" fmla="*/ 853918 h 6725752"/>
              <a:gd name="connsiteX1155" fmla="*/ 1980025 w 4442788"/>
              <a:gd name="connsiteY1155" fmla="*/ 841158 h 6725752"/>
              <a:gd name="connsiteX1156" fmla="*/ 1938083 w 4442788"/>
              <a:gd name="connsiteY1156" fmla="*/ 835661 h 6725752"/>
              <a:gd name="connsiteX1157" fmla="*/ 1955749 w 4442788"/>
              <a:gd name="connsiteY1157" fmla="*/ 827939 h 6725752"/>
              <a:gd name="connsiteX1158" fmla="*/ 1907592 w 4442788"/>
              <a:gd name="connsiteY1158" fmla="*/ 766819 h 6725752"/>
              <a:gd name="connsiteX1159" fmla="*/ 1917865 w 4442788"/>
              <a:gd name="connsiteY1159" fmla="*/ 756938 h 6725752"/>
              <a:gd name="connsiteX1160" fmla="*/ 1885149 w 4442788"/>
              <a:gd name="connsiteY1160" fmla="*/ 745028 h 6725752"/>
              <a:gd name="connsiteX1161" fmla="*/ 1835290 w 4442788"/>
              <a:gd name="connsiteY1161" fmla="*/ 696014 h 6725752"/>
              <a:gd name="connsiteX1162" fmla="*/ 1768222 w 4442788"/>
              <a:gd name="connsiteY1162" fmla="*/ 684628 h 6725752"/>
              <a:gd name="connsiteX1163" fmla="*/ 1722028 w 4442788"/>
              <a:gd name="connsiteY1163" fmla="*/ 665585 h 6725752"/>
              <a:gd name="connsiteX1164" fmla="*/ 1661635 w 4442788"/>
              <a:gd name="connsiteY1164" fmla="*/ 670820 h 6725752"/>
              <a:gd name="connsiteX1165" fmla="*/ 1670729 w 4442788"/>
              <a:gd name="connsiteY1165" fmla="*/ 697977 h 6725752"/>
              <a:gd name="connsiteX1166" fmla="*/ 1621721 w 4442788"/>
              <a:gd name="connsiteY1166" fmla="*/ 661462 h 6725752"/>
              <a:gd name="connsiteX1167" fmla="*/ 1575919 w 4442788"/>
              <a:gd name="connsiteY1167" fmla="*/ 671540 h 6725752"/>
              <a:gd name="connsiteX1168" fmla="*/ 1602223 w 4442788"/>
              <a:gd name="connsiteY1168" fmla="*/ 698304 h 6725752"/>
              <a:gd name="connsiteX1169" fmla="*/ 1586061 w 4442788"/>
              <a:gd name="connsiteY1169" fmla="*/ 698632 h 6725752"/>
              <a:gd name="connsiteX1170" fmla="*/ 1551644 w 4442788"/>
              <a:gd name="connsiteY1170" fmla="*/ 672063 h 6725752"/>
              <a:gd name="connsiteX1171" fmla="*/ 1430072 w 4442788"/>
              <a:gd name="connsiteY1171" fmla="*/ 687114 h 6725752"/>
              <a:gd name="connsiteX1172" fmla="*/ 1368632 w 4442788"/>
              <a:gd name="connsiteY1172" fmla="*/ 703605 h 6725752"/>
              <a:gd name="connsiteX1173" fmla="*/ 1316483 w 4442788"/>
              <a:gd name="connsiteY1173" fmla="*/ 718721 h 6725752"/>
              <a:gd name="connsiteX1174" fmla="*/ 1190593 w 4442788"/>
              <a:gd name="connsiteY1174" fmla="*/ 756152 h 6725752"/>
              <a:gd name="connsiteX1175" fmla="*/ 1130396 w 4442788"/>
              <a:gd name="connsiteY1175" fmla="*/ 757069 h 6725752"/>
              <a:gd name="connsiteX1176" fmla="*/ 1123264 w 4442788"/>
              <a:gd name="connsiteY1176" fmla="*/ 775588 h 6725752"/>
              <a:gd name="connsiteX1177" fmla="*/ 1164813 w 4442788"/>
              <a:gd name="connsiteY1177" fmla="*/ 807457 h 6725752"/>
              <a:gd name="connsiteX1178" fmla="*/ 1191247 w 4442788"/>
              <a:gd name="connsiteY1178" fmla="*/ 822638 h 6725752"/>
              <a:gd name="connsiteX1179" fmla="*/ 1175543 w 4442788"/>
              <a:gd name="connsiteY1179" fmla="*/ 858041 h 6725752"/>
              <a:gd name="connsiteX1180" fmla="*/ 1195696 w 4442788"/>
              <a:gd name="connsiteY1180" fmla="*/ 861771 h 6725752"/>
              <a:gd name="connsiteX1181" fmla="*/ 1207867 w 4442788"/>
              <a:gd name="connsiteY1181" fmla="*/ 879701 h 6725752"/>
              <a:gd name="connsiteX1182" fmla="*/ 1199099 w 4442788"/>
              <a:gd name="connsiteY1182" fmla="*/ 896584 h 6725752"/>
              <a:gd name="connsiteX1183" fmla="*/ 1134649 w 4442788"/>
              <a:gd name="connsiteY1183" fmla="*/ 851235 h 6725752"/>
              <a:gd name="connsiteX1184" fmla="*/ 1067843 w 4442788"/>
              <a:gd name="connsiteY1184" fmla="*/ 804839 h 6725752"/>
              <a:gd name="connsiteX1185" fmla="*/ 1056327 w 4442788"/>
              <a:gd name="connsiteY1185" fmla="*/ 774148 h 6725752"/>
              <a:gd name="connsiteX1186" fmla="*/ 1051812 w 4442788"/>
              <a:gd name="connsiteY1186" fmla="*/ 766099 h 6725752"/>
              <a:gd name="connsiteX1187" fmla="*/ 1015825 w 4442788"/>
              <a:gd name="connsiteY1187" fmla="*/ 763285 h 6725752"/>
              <a:gd name="connsiteX1188" fmla="*/ 970154 w 4442788"/>
              <a:gd name="connsiteY1188" fmla="*/ 745028 h 6725752"/>
              <a:gd name="connsiteX1189" fmla="*/ 968649 w 4442788"/>
              <a:gd name="connsiteY1189" fmla="*/ 712439 h 6725752"/>
              <a:gd name="connsiteX1190" fmla="*/ 1049391 w 4442788"/>
              <a:gd name="connsiteY1190" fmla="*/ 706092 h 6725752"/>
              <a:gd name="connsiteX1191" fmla="*/ 1182217 w 4442788"/>
              <a:gd name="connsiteY1191" fmla="*/ 696734 h 6725752"/>
              <a:gd name="connsiteX1192" fmla="*/ 1187321 w 4442788"/>
              <a:gd name="connsiteY1192" fmla="*/ 686787 h 6725752"/>
              <a:gd name="connsiteX1193" fmla="*/ 1314062 w 4442788"/>
              <a:gd name="connsiteY1193" fmla="*/ 657994 h 6725752"/>
              <a:gd name="connsiteX1194" fmla="*/ 1318381 w 4442788"/>
              <a:gd name="connsiteY1194" fmla="*/ 646869 h 6725752"/>
              <a:gd name="connsiteX1195" fmla="*/ 1394543 w 4442788"/>
              <a:gd name="connsiteY1195" fmla="*/ 631622 h 6725752"/>
              <a:gd name="connsiteX1196" fmla="*/ 1462461 w 4442788"/>
              <a:gd name="connsiteY1196" fmla="*/ 617618 h 6725752"/>
              <a:gd name="connsiteX1197" fmla="*/ 1526518 w 4442788"/>
              <a:gd name="connsiteY1197" fmla="*/ 612841 h 6725752"/>
              <a:gd name="connsiteX1198" fmla="*/ 1527892 w 4442788"/>
              <a:gd name="connsiteY1198" fmla="*/ 588040 h 6725752"/>
              <a:gd name="connsiteX1199" fmla="*/ 1565450 w 4442788"/>
              <a:gd name="connsiteY1199" fmla="*/ 599295 h 6725752"/>
              <a:gd name="connsiteX1200" fmla="*/ 1623750 w 4442788"/>
              <a:gd name="connsiteY1200" fmla="*/ 600277 h 6725752"/>
              <a:gd name="connsiteX1201" fmla="*/ 1721570 w 4442788"/>
              <a:gd name="connsiteY1201" fmla="*/ 605970 h 6725752"/>
              <a:gd name="connsiteX1202" fmla="*/ 1806500 w 4442788"/>
              <a:gd name="connsiteY1202" fmla="*/ 625798 h 6725752"/>
              <a:gd name="connsiteX1203" fmla="*/ 1878736 w 4442788"/>
              <a:gd name="connsiteY1203" fmla="*/ 629855 h 6725752"/>
              <a:gd name="connsiteX1204" fmla="*/ 1931932 w 4442788"/>
              <a:gd name="connsiteY1204" fmla="*/ 633324 h 6725752"/>
              <a:gd name="connsiteX1205" fmla="*/ 1985652 w 4442788"/>
              <a:gd name="connsiteY1205" fmla="*/ 595696 h 6725752"/>
              <a:gd name="connsiteX1206" fmla="*/ 1993765 w 4442788"/>
              <a:gd name="connsiteY1206" fmla="*/ 577177 h 6725752"/>
              <a:gd name="connsiteX1207" fmla="*/ 2045849 w 4442788"/>
              <a:gd name="connsiteY1207" fmla="*/ 516515 h 6725752"/>
              <a:gd name="connsiteX1208" fmla="*/ 2057103 w 4442788"/>
              <a:gd name="connsiteY1208" fmla="*/ 511934 h 6725752"/>
              <a:gd name="connsiteX1209" fmla="*/ 2059524 w 4442788"/>
              <a:gd name="connsiteY1209" fmla="*/ 498781 h 6725752"/>
              <a:gd name="connsiteX1210" fmla="*/ 2104083 w 4442788"/>
              <a:gd name="connsiteY1210" fmla="*/ 479149 h 6725752"/>
              <a:gd name="connsiteX1211" fmla="*/ 2114748 w 4442788"/>
              <a:gd name="connsiteY1211" fmla="*/ 455657 h 6725752"/>
              <a:gd name="connsiteX1212" fmla="*/ 2138565 w 4442788"/>
              <a:gd name="connsiteY1212" fmla="*/ 469792 h 6725752"/>
              <a:gd name="connsiteX1213" fmla="*/ 2137649 w 4442788"/>
              <a:gd name="connsiteY1213" fmla="*/ 464884 h 6725752"/>
              <a:gd name="connsiteX1214" fmla="*/ 2126133 w 4442788"/>
              <a:gd name="connsiteY1214" fmla="*/ 461612 h 6725752"/>
              <a:gd name="connsiteX1215" fmla="*/ 2169907 w 4442788"/>
              <a:gd name="connsiteY1215" fmla="*/ 413580 h 6725752"/>
              <a:gd name="connsiteX1216" fmla="*/ 2213942 w 4442788"/>
              <a:gd name="connsiteY1216" fmla="*/ 379421 h 6725752"/>
              <a:gd name="connsiteX1217" fmla="*/ 2297891 w 4442788"/>
              <a:gd name="connsiteY1217" fmla="*/ 298473 h 6725752"/>
              <a:gd name="connsiteX1218" fmla="*/ 2323802 w 4442788"/>
              <a:gd name="connsiteY1218" fmla="*/ 272428 h 6725752"/>
              <a:gd name="connsiteX1219" fmla="*/ 2386420 w 4442788"/>
              <a:gd name="connsiteY1219" fmla="*/ 223414 h 6725752"/>
              <a:gd name="connsiteX1220" fmla="*/ 2411219 w 4442788"/>
              <a:gd name="connsiteY1220" fmla="*/ 219226 h 6725752"/>
              <a:gd name="connsiteX1221" fmla="*/ 2412985 w 4442788"/>
              <a:gd name="connsiteY1221" fmla="*/ 209148 h 6725752"/>
              <a:gd name="connsiteX1222" fmla="*/ 2486661 w 4442788"/>
              <a:gd name="connsiteY1222" fmla="*/ 179505 h 6725752"/>
              <a:gd name="connsiteX1223" fmla="*/ 2468471 w 4442788"/>
              <a:gd name="connsiteY1223" fmla="*/ 174269 h 6725752"/>
              <a:gd name="connsiteX1224" fmla="*/ 2472593 w 4442788"/>
              <a:gd name="connsiteY1224" fmla="*/ 160789 h 6725752"/>
              <a:gd name="connsiteX1225" fmla="*/ 2520882 w 4442788"/>
              <a:gd name="connsiteY1225" fmla="*/ 142008 h 6725752"/>
              <a:gd name="connsiteX1226" fmla="*/ 2585790 w 4442788"/>
              <a:gd name="connsiteY1226" fmla="*/ 84095 h 6725752"/>
              <a:gd name="connsiteX1227" fmla="*/ 2627535 w 4442788"/>
              <a:gd name="connsiteY1227" fmla="*/ 53404 h 6725752"/>
              <a:gd name="connsiteX1228" fmla="*/ 2724112 w 4442788"/>
              <a:gd name="connsiteY1228" fmla="*/ 12635 h 6725752"/>
              <a:gd name="connsiteX1229" fmla="*/ 2642584 w 4442788"/>
              <a:gd name="connsiteY1229" fmla="*/ 131080 h 6725752"/>
              <a:gd name="connsiteX1230" fmla="*/ 2614056 w 4442788"/>
              <a:gd name="connsiteY1230" fmla="*/ 129444 h 6725752"/>
              <a:gd name="connsiteX1231" fmla="*/ 2572834 w 4442788"/>
              <a:gd name="connsiteY1231" fmla="*/ 161247 h 6725752"/>
              <a:gd name="connsiteX1232" fmla="*/ 2603064 w 4442788"/>
              <a:gd name="connsiteY1232" fmla="*/ 151889 h 6725752"/>
              <a:gd name="connsiteX1233" fmla="*/ 2650894 w 4442788"/>
              <a:gd name="connsiteY1233" fmla="*/ 150188 h 6725752"/>
              <a:gd name="connsiteX1234" fmla="*/ 2671767 w 4442788"/>
              <a:gd name="connsiteY1234" fmla="*/ 123881 h 6725752"/>
              <a:gd name="connsiteX1235" fmla="*/ 2696304 w 4442788"/>
              <a:gd name="connsiteY1235" fmla="*/ 122245 h 6725752"/>
              <a:gd name="connsiteX1236" fmla="*/ 2697416 w 4442788"/>
              <a:gd name="connsiteY1236" fmla="*/ 147047 h 6725752"/>
              <a:gd name="connsiteX1237" fmla="*/ 2722869 w 4442788"/>
              <a:gd name="connsiteY1237" fmla="*/ 103137 h 6725752"/>
              <a:gd name="connsiteX1238" fmla="*/ 2642584 w 4442788"/>
              <a:gd name="connsiteY1238" fmla="*/ 131080 h 6725752"/>
              <a:gd name="connsiteX1239" fmla="*/ 2534295 w 4442788"/>
              <a:gd name="connsiteY1239" fmla="*/ 182973 h 6725752"/>
              <a:gd name="connsiteX1240" fmla="*/ 2540315 w 4442788"/>
              <a:gd name="connsiteY1240" fmla="*/ 198744 h 6725752"/>
              <a:gd name="connsiteX1241" fmla="*/ 2558767 w 4442788"/>
              <a:gd name="connsiteY1241" fmla="*/ 181729 h 6725752"/>
              <a:gd name="connsiteX1242" fmla="*/ 2534295 w 4442788"/>
              <a:gd name="connsiteY1242" fmla="*/ 182973 h 6725752"/>
              <a:gd name="connsiteX1243" fmla="*/ 2200725 w 4442788"/>
              <a:gd name="connsiteY1243" fmla="*/ 411747 h 6725752"/>
              <a:gd name="connsiteX1244" fmla="*/ 2200725 w 4442788"/>
              <a:gd name="connsiteY1244" fmla="*/ 411747 h 6725752"/>
              <a:gd name="connsiteX1245" fmla="*/ 396319 w 4442788"/>
              <a:gd name="connsiteY1245" fmla="*/ 423134 h 6725752"/>
              <a:gd name="connsiteX1246" fmla="*/ 389056 w 4442788"/>
              <a:gd name="connsiteY1246" fmla="*/ 469530 h 6725752"/>
              <a:gd name="connsiteX1247" fmla="*/ 400899 w 4442788"/>
              <a:gd name="connsiteY1247" fmla="*/ 443223 h 6725752"/>
              <a:gd name="connsiteX1248" fmla="*/ 422753 w 4442788"/>
              <a:gd name="connsiteY1248" fmla="*/ 439886 h 6725752"/>
              <a:gd name="connsiteX1249" fmla="*/ 415360 w 4442788"/>
              <a:gd name="connsiteY1249" fmla="*/ 462070 h 6725752"/>
              <a:gd name="connsiteX1250" fmla="*/ 435251 w 4442788"/>
              <a:gd name="connsiteY1250" fmla="*/ 439952 h 6725752"/>
              <a:gd name="connsiteX1251" fmla="*/ 454815 w 4442788"/>
              <a:gd name="connsiteY1251" fmla="*/ 429743 h 6725752"/>
              <a:gd name="connsiteX1252" fmla="*/ 419743 w 4442788"/>
              <a:gd name="connsiteY1252" fmla="*/ 431706 h 6725752"/>
              <a:gd name="connsiteX1253" fmla="*/ 396319 w 4442788"/>
              <a:gd name="connsiteY1253" fmla="*/ 423134 h 6725752"/>
              <a:gd name="connsiteX1254" fmla="*/ 2443280 w 4442788"/>
              <a:gd name="connsiteY1254" fmla="*/ 424181 h 6725752"/>
              <a:gd name="connsiteX1255" fmla="*/ 2441710 w 4442788"/>
              <a:gd name="connsiteY1255" fmla="*/ 435567 h 6725752"/>
              <a:gd name="connsiteX1256" fmla="*/ 2433662 w 4442788"/>
              <a:gd name="connsiteY1256" fmla="*/ 435763 h 6725752"/>
              <a:gd name="connsiteX1257" fmla="*/ 2429605 w 4442788"/>
              <a:gd name="connsiteY1257" fmla="*/ 460630 h 6725752"/>
              <a:gd name="connsiteX1258" fmla="*/ 2458983 w 4442788"/>
              <a:gd name="connsiteY1258" fmla="*/ 460957 h 6725752"/>
              <a:gd name="connsiteX1259" fmla="*/ 2458918 w 4442788"/>
              <a:gd name="connsiteY1259" fmla="*/ 425293 h 6725752"/>
              <a:gd name="connsiteX1260" fmla="*/ 2443280 w 4442788"/>
              <a:gd name="connsiteY1260" fmla="*/ 424181 h 6725752"/>
              <a:gd name="connsiteX1261" fmla="*/ 2424043 w 4442788"/>
              <a:gd name="connsiteY1261" fmla="*/ 469923 h 6725752"/>
              <a:gd name="connsiteX1262" fmla="*/ 2412658 w 4442788"/>
              <a:gd name="connsiteY1262" fmla="*/ 501202 h 6725752"/>
              <a:gd name="connsiteX1263" fmla="*/ 2401404 w 4442788"/>
              <a:gd name="connsiteY1263" fmla="*/ 546421 h 6725752"/>
              <a:gd name="connsiteX1264" fmla="*/ 2376343 w 4442788"/>
              <a:gd name="connsiteY1264" fmla="*/ 592490 h 6725752"/>
              <a:gd name="connsiteX1265" fmla="*/ 2393814 w 4442788"/>
              <a:gd name="connsiteY1265" fmla="*/ 598445 h 6725752"/>
              <a:gd name="connsiteX1266" fmla="*/ 2414425 w 4442788"/>
              <a:gd name="connsiteY1266" fmla="*/ 554142 h 6725752"/>
              <a:gd name="connsiteX1267" fmla="*/ 2424894 w 4442788"/>
              <a:gd name="connsiteY1267" fmla="*/ 523124 h 6725752"/>
              <a:gd name="connsiteX1268" fmla="*/ 2446159 w 4442788"/>
              <a:gd name="connsiteY1268" fmla="*/ 470119 h 6725752"/>
              <a:gd name="connsiteX1269" fmla="*/ 2424043 w 4442788"/>
              <a:gd name="connsiteY1269" fmla="*/ 469923 h 6725752"/>
              <a:gd name="connsiteX1270" fmla="*/ 2319091 w 4442788"/>
              <a:gd name="connsiteY1270" fmla="*/ 490405 h 6725752"/>
              <a:gd name="connsiteX1271" fmla="*/ 2319091 w 4442788"/>
              <a:gd name="connsiteY1271" fmla="*/ 490405 h 6725752"/>
              <a:gd name="connsiteX1272" fmla="*/ 2332897 w 4442788"/>
              <a:gd name="connsiteY1272" fmla="*/ 497930 h 6725752"/>
              <a:gd name="connsiteX1273" fmla="*/ 2368164 w 4442788"/>
              <a:gd name="connsiteY1273" fmla="*/ 496818 h 6725752"/>
              <a:gd name="connsiteX1274" fmla="*/ 2332897 w 4442788"/>
              <a:gd name="connsiteY1274" fmla="*/ 497930 h 6725752"/>
              <a:gd name="connsiteX1275" fmla="*/ 2050036 w 4442788"/>
              <a:gd name="connsiteY1275" fmla="*/ 528948 h 6725752"/>
              <a:gd name="connsiteX1276" fmla="*/ 2050036 w 4442788"/>
              <a:gd name="connsiteY1276" fmla="*/ 528948 h 6725752"/>
              <a:gd name="connsiteX1277" fmla="*/ 487465 w 4442788"/>
              <a:gd name="connsiteY1277" fmla="*/ 555648 h 6725752"/>
              <a:gd name="connsiteX1278" fmla="*/ 485633 w 4442788"/>
              <a:gd name="connsiteY1278" fmla="*/ 584964 h 6725752"/>
              <a:gd name="connsiteX1279" fmla="*/ 501795 w 4442788"/>
              <a:gd name="connsiteY1279" fmla="*/ 597005 h 6725752"/>
              <a:gd name="connsiteX1280" fmla="*/ 528622 w 4442788"/>
              <a:gd name="connsiteY1280" fmla="*/ 624424 h 6725752"/>
              <a:gd name="connsiteX1281" fmla="*/ 487465 w 4442788"/>
              <a:gd name="connsiteY1281" fmla="*/ 555648 h 6725752"/>
              <a:gd name="connsiteX1282" fmla="*/ 1397160 w 4442788"/>
              <a:gd name="connsiteY1282" fmla="*/ 641438 h 6725752"/>
              <a:gd name="connsiteX1283" fmla="*/ 1424903 w 4442788"/>
              <a:gd name="connsiteY1283" fmla="*/ 641503 h 6725752"/>
              <a:gd name="connsiteX1284" fmla="*/ 1397160 w 4442788"/>
              <a:gd name="connsiteY1284" fmla="*/ 641438 h 6725752"/>
              <a:gd name="connsiteX1285" fmla="*/ 2062403 w 4442788"/>
              <a:gd name="connsiteY1285" fmla="*/ 647589 h 6725752"/>
              <a:gd name="connsiteX1286" fmla="*/ 2071890 w 4442788"/>
              <a:gd name="connsiteY1286" fmla="*/ 658452 h 6725752"/>
              <a:gd name="connsiteX1287" fmla="*/ 2062403 w 4442788"/>
              <a:gd name="connsiteY1287" fmla="*/ 647589 h 6725752"/>
              <a:gd name="connsiteX1288" fmla="*/ 1775485 w 4442788"/>
              <a:gd name="connsiteY1288" fmla="*/ 666697 h 6725752"/>
              <a:gd name="connsiteX1289" fmla="*/ 1775485 w 4442788"/>
              <a:gd name="connsiteY1289" fmla="*/ 666697 h 6725752"/>
              <a:gd name="connsiteX1290" fmla="*/ 742256 w 4442788"/>
              <a:gd name="connsiteY1290" fmla="*/ 686460 h 6725752"/>
              <a:gd name="connsiteX1291" fmla="*/ 728122 w 4442788"/>
              <a:gd name="connsiteY1291" fmla="*/ 700660 h 6725752"/>
              <a:gd name="connsiteX1292" fmla="*/ 787403 w 4442788"/>
              <a:gd name="connsiteY1292" fmla="*/ 755302 h 6725752"/>
              <a:gd name="connsiteX1293" fmla="*/ 854013 w 4442788"/>
              <a:gd name="connsiteY1293" fmla="*/ 803792 h 6725752"/>
              <a:gd name="connsiteX1294" fmla="*/ 852639 w 4442788"/>
              <a:gd name="connsiteY1294" fmla="*/ 797444 h 6725752"/>
              <a:gd name="connsiteX1295" fmla="*/ 791526 w 4442788"/>
              <a:gd name="connsiteY1295" fmla="*/ 725462 h 6725752"/>
              <a:gd name="connsiteX1296" fmla="*/ 742256 w 4442788"/>
              <a:gd name="connsiteY1296" fmla="*/ 686460 h 6725752"/>
              <a:gd name="connsiteX1297" fmla="*/ 630891 w 4442788"/>
              <a:gd name="connsiteY1297" fmla="*/ 740185 h 6725752"/>
              <a:gd name="connsiteX1298" fmla="*/ 648754 w 4442788"/>
              <a:gd name="connsiteY1298" fmla="*/ 742410 h 6725752"/>
              <a:gd name="connsiteX1299" fmla="*/ 667925 w 4442788"/>
              <a:gd name="connsiteY1299" fmla="*/ 797444 h 6725752"/>
              <a:gd name="connsiteX1300" fmla="*/ 682059 w 4442788"/>
              <a:gd name="connsiteY1300" fmla="*/ 787171 h 6725752"/>
              <a:gd name="connsiteX1301" fmla="*/ 700052 w 4442788"/>
              <a:gd name="connsiteY1301" fmla="*/ 795678 h 6725752"/>
              <a:gd name="connsiteX1302" fmla="*/ 672178 w 4442788"/>
              <a:gd name="connsiteY1302" fmla="*/ 757461 h 6725752"/>
              <a:gd name="connsiteX1303" fmla="*/ 678460 w 4442788"/>
              <a:gd name="connsiteY1303" fmla="*/ 745682 h 6725752"/>
              <a:gd name="connsiteX1304" fmla="*/ 639070 w 4442788"/>
              <a:gd name="connsiteY1304" fmla="*/ 731286 h 6725752"/>
              <a:gd name="connsiteX1305" fmla="*/ 645286 w 4442788"/>
              <a:gd name="connsiteY1305" fmla="*/ 716300 h 6725752"/>
              <a:gd name="connsiteX1306" fmla="*/ 630891 w 4442788"/>
              <a:gd name="connsiteY1306" fmla="*/ 740185 h 6725752"/>
              <a:gd name="connsiteX1307" fmla="*/ 689518 w 4442788"/>
              <a:gd name="connsiteY1307" fmla="*/ 758443 h 6725752"/>
              <a:gd name="connsiteX1308" fmla="*/ 689518 w 4442788"/>
              <a:gd name="connsiteY1308" fmla="*/ 758443 h 6725752"/>
              <a:gd name="connsiteX1309" fmla="*/ 1062347 w 4442788"/>
              <a:gd name="connsiteY1309" fmla="*/ 765183 h 6725752"/>
              <a:gd name="connsiteX1310" fmla="*/ 1092184 w 4442788"/>
              <a:gd name="connsiteY1310" fmla="*/ 797248 h 6725752"/>
              <a:gd name="connsiteX1311" fmla="*/ 1121955 w 4442788"/>
              <a:gd name="connsiteY1311" fmla="*/ 819497 h 6725752"/>
              <a:gd name="connsiteX1312" fmla="*/ 1106121 w 4442788"/>
              <a:gd name="connsiteY1312" fmla="*/ 757199 h 6725752"/>
              <a:gd name="connsiteX1313" fmla="*/ 1062347 w 4442788"/>
              <a:gd name="connsiteY1313" fmla="*/ 765183 h 6725752"/>
              <a:gd name="connsiteX1314" fmla="*/ 938158 w 4442788"/>
              <a:gd name="connsiteY1314" fmla="*/ 810990 h 6725752"/>
              <a:gd name="connsiteX1315" fmla="*/ 938158 w 4442788"/>
              <a:gd name="connsiteY1315" fmla="*/ 810990 h 6725752"/>
              <a:gd name="connsiteX1316" fmla="*/ 1165663 w 4442788"/>
              <a:gd name="connsiteY1316" fmla="*/ 817469 h 6725752"/>
              <a:gd name="connsiteX1317" fmla="*/ 1174824 w 4442788"/>
              <a:gd name="connsiteY1317" fmla="*/ 825649 h 6725752"/>
              <a:gd name="connsiteX1318" fmla="*/ 1165663 w 4442788"/>
              <a:gd name="connsiteY1318" fmla="*/ 817469 h 6725752"/>
              <a:gd name="connsiteX1319" fmla="*/ 715429 w 4442788"/>
              <a:gd name="connsiteY1319" fmla="*/ 823031 h 6725752"/>
              <a:gd name="connsiteX1320" fmla="*/ 715429 w 4442788"/>
              <a:gd name="connsiteY1320" fmla="*/ 823031 h 6725752"/>
              <a:gd name="connsiteX1321" fmla="*/ 1132489 w 4442788"/>
              <a:gd name="connsiteY1321" fmla="*/ 831211 h 6725752"/>
              <a:gd name="connsiteX1322" fmla="*/ 1143613 w 4442788"/>
              <a:gd name="connsiteY1322" fmla="*/ 840765 h 6725752"/>
              <a:gd name="connsiteX1323" fmla="*/ 1132489 w 4442788"/>
              <a:gd name="connsiteY1323" fmla="*/ 831211 h 6725752"/>
              <a:gd name="connsiteX1324" fmla="*/ 415752 w 4442788"/>
              <a:gd name="connsiteY1324" fmla="*/ 855227 h 6725752"/>
              <a:gd name="connsiteX1325" fmla="*/ 425567 w 4442788"/>
              <a:gd name="connsiteY1325" fmla="*/ 865239 h 6725752"/>
              <a:gd name="connsiteX1326" fmla="*/ 415752 w 4442788"/>
              <a:gd name="connsiteY1326" fmla="*/ 855227 h 6725752"/>
              <a:gd name="connsiteX1327" fmla="*/ 807164 w 4442788"/>
              <a:gd name="connsiteY1327" fmla="*/ 863211 h 6725752"/>
              <a:gd name="connsiteX1328" fmla="*/ 807164 w 4442788"/>
              <a:gd name="connsiteY1328" fmla="*/ 863211 h 6725752"/>
              <a:gd name="connsiteX1329" fmla="*/ 905115 w 4442788"/>
              <a:gd name="connsiteY1329" fmla="*/ 902016 h 6725752"/>
              <a:gd name="connsiteX1330" fmla="*/ 905115 w 4442788"/>
              <a:gd name="connsiteY1330" fmla="*/ 902016 h 6725752"/>
              <a:gd name="connsiteX1331" fmla="*/ 526724 w 4442788"/>
              <a:gd name="connsiteY1331" fmla="*/ 961107 h 6725752"/>
              <a:gd name="connsiteX1332" fmla="*/ 541577 w 4442788"/>
              <a:gd name="connsiteY1332" fmla="*/ 965230 h 6725752"/>
              <a:gd name="connsiteX1333" fmla="*/ 526724 w 4442788"/>
              <a:gd name="connsiteY1333" fmla="*/ 961107 h 6725752"/>
              <a:gd name="connsiteX1334" fmla="*/ 530127 w 4442788"/>
              <a:gd name="connsiteY1334" fmla="*/ 1017188 h 6725752"/>
              <a:gd name="connsiteX1335" fmla="*/ 507945 w 4442788"/>
              <a:gd name="connsiteY1335" fmla="*/ 1059004 h 6725752"/>
              <a:gd name="connsiteX1336" fmla="*/ 509385 w 4442788"/>
              <a:gd name="connsiteY1336" fmla="*/ 1096304 h 6725752"/>
              <a:gd name="connsiteX1337" fmla="*/ 524957 w 4442788"/>
              <a:gd name="connsiteY1337" fmla="*/ 1130987 h 6725752"/>
              <a:gd name="connsiteX1338" fmla="*/ 474248 w 4442788"/>
              <a:gd name="connsiteY1338" fmla="*/ 1124116 h 6725752"/>
              <a:gd name="connsiteX1339" fmla="*/ 482034 w 4442788"/>
              <a:gd name="connsiteY1339" fmla="*/ 1186413 h 6725752"/>
              <a:gd name="connsiteX1340" fmla="*/ 463125 w 4442788"/>
              <a:gd name="connsiteY1340" fmla="*/ 1238437 h 6725752"/>
              <a:gd name="connsiteX1341" fmla="*/ 401095 w 4442788"/>
              <a:gd name="connsiteY1341" fmla="*/ 1372064 h 6725752"/>
              <a:gd name="connsiteX1342" fmla="*/ 404498 w 4442788"/>
              <a:gd name="connsiteY1342" fmla="*/ 1384562 h 6725752"/>
              <a:gd name="connsiteX1343" fmla="*/ 398151 w 4442788"/>
              <a:gd name="connsiteY1343" fmla="*/ 1413159 h 6725752"/>
              <a:gd name="connsiteX1344" fmla="*/ 416603 w 4442788"/>
              <a:gd name="connsiteY1344" fmla="*/ 1416693 h 6725752"/>
              <a:gd name="connsiteX1345" fmla="*/ 413789 w 4442788"/>
              <a:gd name="connsiteY1345" fmla="*/ 1398501 h 6725752"/>
              <a:gd name="connsiteX1346" fmla="*/ 445523 w 4442788"/>
              <a:gd name="connsiteY1346" fmla="*/ 1397585 h 6725752"/>
              <a:gd name="connsiteX1347" fmla="*/ 440682 w 4442788"/>
              <a:gd name="connsiteY1347" fmla="*/ 1354722 h 6725752"/>
              <a:gd name="connsiteX1348" fmla="*/ 483212 w 4442788"/>
              <a:gd name="connsiteY1348" fmla="*/ 1346281 h 6725752"/>
              <a:gd name="connsiteX1349" fmla="*/ 502384 w 4442788"/>
              <a:gd name="connsiteY1349" fmla="*/ 1406026 h 6725752"/>
              <a:gd name="connsiteX1350" fmla="*/ 522209 w 4442788"/>
              <a:gd name="connsiteY1350" fmla="*/ 1466099 h 6725752"/>
              <a:gd name="connsiteX1351" fmla="*/ 536081 w 4442788"/>
              <a:gd name="connsiteY1351" fmla="*/ 1469044 h 6725752"/>
              <a:gd name="connsiteX1352" fmla="*/ 520312 w 4442788"/>
              <a:gd name="connsiteY1352" fmla="*/ 1423499 h 6725752"/>
              <a:gd name="connsiteX1353" fmla="*/ 528752 w 4442788"/>
              <a:gd name="connsiteY1353" fmla="*/ 1405699 h 6725752"/>
              <a:gd name="connsiteX1354" fmla="*/ 513638 w 4442788"/>
              <a:gd name="connsiteY1354" fmla="*/ 1382599 h 6725752"/>
              <a:gd name="connsiteX1355" fmla="*/ 498130 w 4442788"/>
              <a:gd name="connsiteY1355" fmla="*/ 1269586 h 6725752"/>
              <a:gd name="connsiteX1356" fmla="*/ 511086 w 4442788"/>
              <a:gd name="connsiteY1356" fmla="*/ 1270633 h 6725752"/>
              <a:gd name="connsiteX1357" fmla="*/ 505459 w 4442788"/>
              <a:gd name="connsiteY1357" fmla="*/ 1248646 h 6725752"/>
              <a:gd name="connsiteX1358" fmla="*/ 552308 w 4442788"/>
              <a:gd name="connsiteY1358" fmla="*/ 1252049 h 6725752"/>
              <a:gd name="connsiteX1359" fmla="*/ 569385 w 4442788"/>
              <a:gd name="connsiteY1359" fmla="*/ 1318927 h 6725752"/>
              <a:gd name="connsiteX1360" fmla="*/ 580051 w 4442788"/>
              <a:gd name="connsiteY1360" fmla="*/ 1364211 h 6725752"/>
              <a:gd name="connsiteX1361" fmla="*/ 597717 w 4442788"/>
              <a:gd name="connsiteY1361" fmla="*/ 1371737 h 6725752"/>
              <a:gd name="connsiteX1362" fmla="*/ 592286 w 4442788"/>
              <a:gd name="connsiteY1362" fmla="*/ 1396342 h 6725752"/>
              <a:gd name="connsiteX1363" fmla="*/ 608383 w 4442788"/>
              <a:gd name="connsiteY1363" fmla="*/ 1411523 h 6725752"/>
              <a:gd name="connsiteX1364" fmla="*/ 606223 w 4442788"/>
              <a:gd name="connsiteY1364" fmla="*/ 1423695 h 6725752"/>
              <a:gd name="connsiteX1365" fmla="*/ 619702 w 4442788"/>
              <a:gd name="connsiteY1365" fmla="*/ 1424611 h 6725752"/>
              <a:gd name="connsiteX1366" fmla="*/ 611000 w 4442788"/>
              <a:gd name="connsiteY1366" fmla="*/ 1403671 h 6725752"/>
              <a:gd name="connsiteX1367" fmla="*/ 620684 w 4442788"/>
              <a:gd name="connsiteY1367" fmla="*/ 1377233 h 6725752"/>
              <a:gd name="connsiteX1368" fmla="*/ 606027 w 4442788"/>
              <a:gd name="connsiteY1368" fmla="*/ 1369250 h 6725752"/>
              <a:gd name="connsiteX1369" fmla="*/ 592745 w 4442788"/>
              <a:gd name="connsiteY1369" fmla="*/ 1289283 h 6725752"/>
              <a:gd name="connsiteX1370" fmla="*/ 571021 w 4442788"/>
              <a:gd name="connsiteY1370" fmla="*/ 1187460 h 6725752"/>
              <a:gd name="connsiteX1371" fmla="*/ 566964 w 4442788"/>
              <a:gd name="connsiteY1371" fmla="*/ 1124574 h 6725752"/>
              <a:gd name="connsiteX1372" fmla="*/ 535557 w 4442788"/>
              <a:gd name="connsiteY1372" fmla="*/ 1014571 h 6725752"/>
              <a:gd name="connsiteX1373" fmla="*/ 530127 w 4442788"/>
              <a:gd name="connsiteY1373" fmla="*/ 1017188 h 6725752"/>
              <a:gd name="connsiteX1374" fmla="*/ 492896 w 4442788"/>
              <a:gd name="connsiteY1374" fmla="*/ 1060509 h 6725752"/>
              <a:gd name="connsiteX1375" fmla="*/ 496102 w 4442788"/>
              <a:gd name="connsiteY1375" fmla="*/ 1088779 h 6725752"/>
              <a:gd name="connsiteX1376" fmla="*/ 492896 w 4442788"/>
              <a:gd name="connsiteY1376" fmla="*/ 1060509 h 6725752"/>
              <a:gd name="connsiteX1377" fmla="*/ 1121104 w 4442788"/>
              <a:gd name="connsiteY1377" fmla="*/ 1072484 h 6725752"/>
              <a:gd name="connsiteX1378" fmla="*/ 1121104 w 4442788"/>
              <a:gd name="connsiteY1378" fmla="*/ 1072484 h 6725752"/>
              <a:gd name="connsiteX1379" fmla="*/ 571218 w 4442788"/>
              <a:gd name="connsiteY1379" fmla="*/ 1092181 h 6725752"/>
              <a:gd name="connsiteX1380" fmla="*/ 571218 w 4442788"/>
              <a:gd name="connsiteY1380" fmla="*/ 1092181 h 6725752"/>
              <a:gd name="connsiteX1381" fmla="*/ 1238816 w 4442788"/>
              <a:gd name="connsiteY1381" fmla="*/ 1123592 h 6725752"/>
              <a:gd name="connsiteX1382" fmla="*/ 1240321 w 4442788"/>
              <a:gd name="connsiteY1382" fmla="*/ 1128238 h 6725752"/>
              <a:gd name="connsiteX1383" fmla="*/ 1301761 w 4442788"/>
              <a:gd name="connsiteY1383" fmla="*/ 1143027 h 6725752"/>
              <a:gd name="connsiteX1384" fmla="*/ 1238816 w 4442788"/>
              <a:gd name="connsiteY1384" fmla="*/ 1123592 h 6725752"/>
              <a:gd name="connsiteX1385" fmla="*/ 1239601 w 4442788"/>
              <a:gd name="connsiteY1385" fmla="*/ 1138708 h 6725752"/>
              <a:gd name="connsiteX1386" fmla="*/ 1262502 w 4442788"/>
              <a:gd name="connsiteY1386" fmla="*/ 1143944 h 6725752"/>
              <a:gd name="connsiteX1387" fmla="*/ 1239601 w 4442788"/>
              <a:gd name="connsiteY1387" fmla="*/ 1138708 h 6725752"/>
              <a:gd name="connsiteX1388" fmla="*/ 465088 w 4442788"/>
              <a:gd name="connsiteY1388" fmla="*/ 1170577 h 6725752"/>
              <a:gd name="connsiteX1389" fmla="*/ 465088 w 4442788"/>
              <a:gd name="connsiteY1389" fmla="*/ 1170577 h 6725752"/>
              <a:gd name="connsiteX1390" fmla="*/ 1271204 w 4442788"/>
              <a:gd name="connsiteY1390" fmla="*/ 1189751 h 6725752"/>
              <a:gd name="connsiteX1391" fmla="*/ 1279122 w 4442788"/>
              <a:gd name="connsiteY1391" fmla="*/ 1200614 h 6725752"/>
              <a:gd name="connsiteX1392" fmla="*/ 1284160 w 4442788"/>
              <a:gd name="connsiteY1392" fmla="*/ 1210691 h 6725752"/>
              <a:gd name="connsiteX1393" fmla="*/ 1300714 w 4442788"/>
              <a:gd name="connsiteY1393" fmla="*/ 1212982 h 6725752"/>
              <a:gd name="connsiteX1394" fmla="*/ 1288282 w 4442788"/>
              <a:gd name="connsiteY1394" fmla="*/ 1183338 h 6725752"/>
              <a:gd name="connsiteX1395" fmla="*/ 1271204 w 4442788"/>
              <a:gd name="connsiteY1395" fmla="*/ 1189751 h 6725752"/>
              <a:gd name="connsiteX1396" fmla="*/ 899095 w 4442788"/>
              <a:gd name="connsiteY1396" fmla="*/ 1222470 h 6725752"/>
              <a:gd name="connsiteX1397" fmla="*/ 916107 w 4442788"/>
              <a:gd name="connsiteY1397" fmla="*/ 1240531 h 6725752"/>
              <a:gd name="connsiteX1398" fmla="*/ 922323 w 4442788"/>
              <a:gd name="connsiteY1398" fmla="*/ 1228949 h 6725752"/>
              <a:gd name="connsiteX1399" fmla="*/ 899095 w 4442788"/>
              <a:gd name="connsiteY1399" fmla="*/ 1222470 h 6725752"/>
              <a:gd name="connsiteX1400" fmla="*/ 945879 w 4442788"/>
              <a:gd name="connsiteY1400" fmla="*/ 1223256 h 6725752"/>
              <a:gd name="connsiteX1401" fmla="*/ 961255 w 4442788"/>
              <a:gd name="connsiteY1401" fmla="*/ 1273774 h 6725752"/>
              <a:gd name="connsiteX1402" fmla="*/ 952945 w 4442788"/>
              <a:gd name="connsiteY1402" fmla="*/ 1224957 h 6725752"/>
              <a:gd name="connsiteX1403" fmla="*/ 945879 w 4442788"/>
              <a:gd name="connsiteY1403" fmla="*/ 1223256 h 6725752"/>
              <a:gd name="connsiteX1404" fmla="*/ 616562 w 4442788"/>
              <a:gd name="connsiteY1404" fmla="*/ 1282936 h 6725752"/>
              <a:gd name="connsiteX1405" fmla="*/ 626442 w 4442788"/>
              <a:gd name="connsiteY1405" fmla="*/ 1292686 h 6725752"/>
              <a:gd name="connsiteX1406" fmla="*/ 616562 w 4442788"/>
              <a:gd name="connsiteY1406" fmla="*/ 1282936 h 6725752"/>
              <a:gd name="connsiteX1407" fmla="*/ 512787 w 4442788"/>
              <a:gd name="connsiteY1407" fmla="*/ 1308130 h 6725752"/>
              <a:gd name="connsiteX1408" fmla="*/ 523911 w 4442788"/>
              <a:gd name="connsiteY1408" fmla="*/ 1318666 h 6725752"/>
              <a:gd name="connsiteX1409" fmla="*/ 512787 w 4442788"/>
              <a:gd name="connsiteY1409" fmla="*/ 1308130 h 6725752"/>
              <a:gd name="connsiteX1410" fmla="*/ 544194 w 4442788"/>
              <a:gd name="connsiteY1410" fmla="*/ 1339017 h 6725752"/>
              <a:gd name="connsiteX1411" fmla="*/ 550541 w 4442788"/>
              <a:gd name="connsiteY1411" fmla="*/ 1417020 h 6725752"/>
              <a:gd name="connsiteX1412" fmla="*/ 572461 w 4442788"/>
              <a:gd name="connsiteY1412" fmla="*/ 1523228 h 6725752"/>
              <a:gd name="connsiteX1413" fmla="*/ 564086 w 4442788"/>
              <a:gd name="connsiteY1413" fmla="*/ 1536512 h 6725752"/>
              <a:gd name="connsiteX1414" fmla="*/ 543605 w 4442788"/>
              <a:gd name="connsiteY1414" fmla="*/ 1536839 h 6725752"/>
              <a:gd name="connsiteX1415" fmla="*/ 533464 w 4442788"/>
              <a:gd name="connsiteY1415" fmla="*/ 1536774 h 6725752"/>
              <a:gd name="connsiteX1416" fmla="*/ 531304 w 4442788"/>
              <a:gd name="connsiteY1416" fmla="*/ 1516553 h 6725752"/>
              <a:gd name="connsiteX1417" fmla="*/ 505655 w 4442788"/>
              <a:gd name="connsiteY1417" fmla="*/ 1479776 h 6725752"/>
              <a:gd name="connsiteX1418" fmla="*/ 491522 w 4442788"/>
              <a:gd name="connsiteY1418" fmla="*/ 1441691 h 6725752"/>
              <a:gd name="connsiteX1419" fmla="*/ 485698 w 4442788"/>
              <a:gd name="connsiteY1419" fmla="*/ 1444243 h 6725752"/>
              <a:gd name="connsiteX1420" fmla="*/ 497607 w 4442788"/>
              <a:gd name="connsiteY1420" fmla="*/ 1490639 h 6725752"/>
              <a:gd name="connsiteX1421" fmla="*/ 496953 w 4442788"/>
              <a:gd name="connsiteY1421" fmla="*/ 1524209 h 6725752"/>
              <a:gd name="connsiteX1422" fmla="*/ 509581 w 4442788"/>
              <a:gd name="connsiteY1422" fmla="*/ 1558957 h 6725752"/>
              <a:gd name="connsiteX1423" fmla="*/ 512460 w 4442788"/>
              <a:gd name="connsiteY1423" fmla="*/ 1607251 h 6725752"/>
              <a:gd name="connsiteX1424" fmla="*/ 531108 w 4442788"/>
              <a:gd name="connsiteY1424" fmla="*/ 1608495 h 6725752"/>
              <a:gd name="connsiteX1425" fmla="*/ 519854 w 4442788"/>
              <a:gd name="connsiteY1425" fmla="*/ 1616020 h 6725752"/>
              <a:gd name="connsiteX1426" fmla="*/ 539941 w 4442788"/>
              <a:gd name="connsiteY1426" fmla="*/ 1651553 h 6725752"/>
              <a:gd name="connsiteX1427" fmla="*/ 550607 w 4442788"/>
              <a:gd name="connsiteY1427" fmla="*/ 1660191 h 6725752"/>
              <a:gd name="connsiteX1428" fmla="*/ 537586 w 4442788"/>
              <a:gd name="connsiteY1428" fmla="*/ 1671185 h 6725752"/>
              <a:gd name="connsiteX1429" fmla="*/ 546288 w 4442788"/>
              <a:gd name="connsiteY1429" fmla="*/ 1704232 h 6725752"/>
              <a:gd name="connsiteX1430" fmla="*/ 554663 w 4442788"/>
              <a:gd name="connsiteY1430" fmla="*/ 1730276 h 6725752"/>
              <a:gd name="connsiteX1431" fmla="*/ 559963 w 4442788"/>
              <a:gd name="connsiteY1431" fmla="*/ 1740223 h 6725752"/>
              <a:gd name="connsiteX1432" fmla="*/ 551981 w 4442788"/>
              <a:gd name="connsiteY1432" fmla="*/ 1771699 h 6725752"/>
              <a:gd name="connsiteX1433" fmla="*/ 565198 w 4442788"/>
              <a:gd name="connsiteY1433" fmla="*/ 1753507 h 6725752"/>
              <a:gd name="connsiteX1434" fmla="*/ 570236 w 4442788"/>
              <a:gd name="connsiteY1434" fmla="*/ 1753573 h 6725752"/>
              <a:gd name="connsiteX1435" fmla="*/ 564544 w 4442788"/>
              <a:gd name="connsiteY1435" fmla="*/ 1785441 h 6725752"/>
              <a:gd name="connsiteX1436" fmla="*/ 591632 w 4442788"/>
              <a:gd name="connsiteY1436" fmla="*/ 1779683 h 6725752"/>
              <a:gd name="connsiteX1437" fmla="*/ 578088 w 4442788"/>
              <a:gd name="connsiteY1437" fmla="*/ 1748599 h 6725752"/>
              <a:gd name="connsiteX1438" fmla="*/ 589669 w 4442788"/>
              <a:gd name="connsiteY1438" fmla="*/ 1700698 h 6725752"/>
              <a:gd name="connsiteX1439" fmla="*/ 571218 w 4442788"/>
              <a:gd name="connsiteY1439" fmla="*/ 1725238 h 6725752"/>
              <a:gd name="connsiteX1440" fmla="*/ 560290 w 4442788"/>
              <a:gd name="connsiteY1440" fmla="*/ 1667913 h 6725752"/>
              <a:gd name="connsiteX1441" fmla="*/ 577957 w 4442788"/>
              <a:gd name="connsiteY1441" fmla="*/ 1644290 h 6725752"/>
              <a:gd name="connsiteX1442" fmla="*/ 557608 w 4442788"/>
              <a:gd name="connsiteY1442" fmla="*/ 1601100 h 6725752"/>
              <a:gd name="connsiteX1443" fmla="*/ 567226 w 4442788"/>
              <a:gd name="connsiteY1443" fmla="*/ 1585787 h 6725752"/>
              <a:gd name="connsiteX1444" fmla="*/ 577826 w 4442788"/>
              <a:gd name="connsiteY1444" fmla="*/ 1558826 h 6725752"/>
              <a:gd name="connsiteX1445" fmla="*/ 578284 w 4442788"/>
              <a:gd name="connsiteY1445" fmla="*/ 1588143 h 6725752"/>
              <a:gd name="connsiteX1446" fmla="*/ 599222 w 4442788"/>
              <a:gd name="connsiteY1446" fmla="*/ 1644290 h 6725752"/>
              <a:gd name="connsiteX1447" fmla="*/ 604915 w 4442788"/>
              <a:gd name="connsiteY1447" fmla="*/ 1697099 h 6725752"/>
              <a:gd name="connsiteX1448" fmla="*/ 625787 w 4442788"/>
              <a:gd name="connsiteY1448" fmla="*/ 1781908 h 6725752"/>
              <a:gd name="connsiteX1449" fmla="*/ 640444 w 4442788"/>
              <a:gd name="connsiteY1449" fmla="*/ 1826406 h 6725752"/>
              <a:gd name="connsiteX1450" fmla="*/ 645744 w 4442788"/>
              <a:gd name="connsiteY1450" fmla="*/ 1870578 h 6725752"/>
              <a:gd name="connsiteX1451" fmla="*/ 656279 w 4442788"/>
              <a:gd name="connsiteY1451" fmla="*/ 1896033 h 6725752"/>
              <a:gd name="connsiteX1452" fmla="*/ 673422 w 4442788"/>
              <a:gd name="connsiteY1452" fmla="*/ 1941382 h 6725752"/>
              <a:gd name="connsiteX1453" fmla="*/ 683825 w 4442788"/>
              <a:gd name="connsiteY1453" fmla="*/ 1985226 h 6725752"/>
              <a:gd name="connsiteX1454" fmla="*/ 699398 w 4442788"/>
              <a:gd name="connsiteY1454" fmla="*/ 2047655 h 6725752"/>
              <a:gd name="connsiteX1455" fmla="*/ 749911 w 4442788"/>
              <a:gd name="connsiteY1455" fmla="*/ 2101642 h 6725752"/>
              <a:gd name="connsiteX1456" fmla="*/ 788385 w 4442788"/>
              <a:gd name="connsiteY1456" fmla="*/ 2168325 h 6725752"/>
              <a:gd name="connsiteX1457" fmla="*/ 825354 w 4442788"/>
              <a:gd name="connsiteY1457" fmla="*/ 2230230 h 6725752"/>
              <a:gd name="connsiteX1458" fmla="*/ 785179 w 4442788"/>
              <a:gd name="connsiteY1458" fmla="*/ 2218058 h 6725752"/>
              <a:gd name="connsiteX1459" fmla="*/ 747752 w 4442788"/>
              <a:gd name="connsiteY1459" fmla="*/ 2168914 h 6725752"/>
              <a:gd name="connsiteX1460" fmla="*/ 709409 w 4442788"/>
              <a:gd name="connsiteY1460" fmla="*/ 2130763 h 6725752"/>
              <a:gd name="connsiteX1461" fmla="*/ 721448 w 4442788"/>
              <a:gd name="connsiteY1461" fmla="*/ 2110804 h 6725752"/>
              <a:gd name="connsiteX1462" fmla="*/ 688013 w 4442788"/>
              <a:gd name="connsiteY1462" fmla="*/ 2122518 h 6725752"/>
              <a:gd name="connsiteX1463" fmla="*/ 668383 w 4442788"/>
              <a:gd name="connsiteY1463" fmla="*/ 2064997 h 6725752"/>
              <a:gd name="connsiteX1464" fmla="*/ 656671 w 4442788"/>
              <a:gd name="connsiteY1464" fmla="*/ 2063557 h 6725752"/>
              <a:gd name="connsiteX1465" fmla="*/ 659616 w 4442788"/>
              <a:gd name="connsiteY1465" fmla="*/ 2026715 h 6725752"/>
              <a:gd name="connsiteX1466" fmla="*/ 630041 w 4442788"/>
              <a:gd name="connsiteY1466" fmla="*/ 2032277 h 6725752"/>
              <a:gd name="connsiteX1467" fmla="*/ 644239 w 4442788"/>
              <a:gd name="connsiteY1467" fmla="*/ 2071148 h 6725752"/>
              <a:gd name="connsiteX1468" fmla="*/ 648754 w 4442788"/>
              <a:gd name="connsiteY1468" fmla="*/ 2104914 h 6725752"/>
              <a:gd name="connsiteX1469" fmla="*/ 629517 w 4442788"/>
              <a:gd name="connsiteY1469" fmla="*/ 2072129 h 6725752"/>
              <a:gd name="connsiteX1470" fmla="*/ 597063 w 4442788"/>
              <a:gd name="connsiteY1470" fmla="*/ 2032539 h 6725752"/>
              <a:gd name="connsiteX1471" fmla="*/ 616431 w 4442788"/>
              <a:gd name="connsiteY1471" fmla="*/ 2081422 h 6725752"/>
              <a:gd name="connsiteX1472" fmla="*/ 618721 w 4442788"/>
              <a:gd name="connsiteY1472" fmla="*/ 2084628 h 6725752"/>
              <a:gd name="connsiteX1473" fmla="*/ 611654 w 4442788"/>
              <a:gd name="connsiteY1473" fmla="*/ 2104325 h 6725752"/>
              <a:gd name="connsiteX1474" fmla="*/ 625918 w 4442788"/>
              <a:gd name="connsiteY1474" fmla="*/ 2114403 h 6725752"/>
              <a:gd name="connsiteX1475" fmla="*/ 607532 w 4442788"/>
              <a:gd name="connsiteY1475" fmla="*/ 2124742 h 6725752"/>
              <a:gd name="connsiteX1476" fmla="*/ 586594 w 4442788"/>
              <a:gd name="connsiteY1476" fmla="*/ 2092546 h 6725752"/>
              <a:gd name="connsiteX1477" fmla="*/ 568273 w 4442788"/>
              <a:gd name="connsiteY1477" fmla="*/ 2058583 h 6725752"/>
              <a:gd name="connsiteX1478" fmla="*/ 579789 w 4442788"/>
              <a:gd name="connsiteY1478" fmla="*/ 2049553 h 6725752"/>
              <a:gd name="connsiteX1479" fmla="*/ 576125 w 4442788"/>
              <a:gd name="connsiteY1479" fmla="*/ 2040915 h 6725752"/>
              <a:gd name="connsiteX1480" fmla="*/ 561468 w 4442788"/>
              <a:gd name="connsiteY1480" fmla="*/ 2027565 h 6725752"/>
              <a:gd name="connsiteX1481" fmla="*/ 530912 w 4442788"/>
              <a:gd name="connsiteY1481" fmla="*/ 2038428 h 6725752"/>
              <a:gd name="connsiteX1482" fmla="*/ 548709 w 4442788"/>
              <a:gd name="connsiteY1482" fmla="*/ 2039999 h 6725752"/>
              <a:gd name="connsiteX1483" fmla="*/ 546223 w 4442788"/>
              <a:gd name="connsiteY1483" fmla="*/ 2057864 h 6725752"/>
              <a:gd name="connsiteX1484" fmla="*/ 561403 w 4442788"/>
              <a:gd name="connsiteY1484" fmla="*/ 2073176 h 6725752"/>
              <a:gd name="connsiteX1485" fmla="*/ 559505 w 4442788"/>
              <a:gd name="connsiteY1485" fmla="*/ 2087966 h 6725752"/>
              <a:gd name="connsiteX1486" fmla="*/ 552766 w 4442788"/>
              <a:gd name="connsiteY1486" fmla="*/ 2097127 h 6725752"/>
              <a:gd name="connsiteX1487" fmla="*/ 585809 w 4442788"/>
              <a:gd name="connsiteY1487" fmla="*/ 2129977 h 6725752"/>
              <a:gd name="connsiteX1488" fmla="*/ 584173 w 4442788"/>
              <a:gd name="connsiteY1488" fmla="*/ 2135998 h 6725752"/>
              <a:gd name="connsiteX1489" fmla="*/ 621338 w 4442788"/>
              <a:gd name="connsiteY1489" fmla="*/ 2149871 h 6725752"/>
              <a:gd name="connsiteX1490" fmla="*/ 619375 w 4442788"/>
              <a:gd name="connsiteY1490" fmla="*/ 2155302 h 6725752"/>
              <a:gd name="connsiteX1491" fmla="*/ 605438 w 4442788"/>
              <a:gd name="connsiteY1491" fmla="*/ 2161585 h 6725752"/>
              <a:gd name="connsiteX1492" fmla="*/ 603214 w 4442788"/>
              <a:gd name="connsiteY1492" fmla="*/ 2176177 h 6725752"/>
              <a:gd name="connsiteX1493" fmla="*/ 629124 w 4442788"/>
              <a:gd name="connsiteY1493" fmla="*/ 2162828 h 6725752"/>
              <a:gd name="connsiteX1494" fmla="*/ 636976 w 4442788"/>
              <a:gd name="connsiteY1494" fmla="*/ 2174803 h 6725752"/>
              <a:gd name="connsiteX1495" fmla="*/ 630499 w 4442788"/>
              <a:gd name="connsiteY1495" fmla="*/ 2182852 h 6725752"/>
              <a:gd name="connsiteX1496" fmla="*/ 645744 w 4442788"/>
              <a:gd name="connsiteY1496" fmla="*/ 2219105 h 6725752"/>
              <a:gd name="connsiteX1497" fmla="*/ 644435 w 4442788"/>
              <a:gd name="connsiteY1497" fmla="*/ 2227351 h 6725752"/>
              <a:gd name="connsiteX1498" fmla="*/ 658830 w 4442788"/>
              <a:gd name="connsiteY1498" fmla="*/ 2229314 h 6725752"/>
              <a:gd name="connsiteX1499" fmla="*/ 653923 w 4442788"/>
              <a:gd name="connsiteY1499" fmla="*/ 2215964 h 6725752"/>
              <a:gd name="connsiteX1500" fmla="*/ 676955 w 4442788"/>
              <a:gd name="connsiteY1500" fmla="*/ 2196005 h 6725752"/>
              <a:gd name="connsiteX1501" fmla="*/ 695407 w 4442788"/>
              <a:gd name="connsiteY1501" fmla="*/ 2208831 h 6725752"/>
              <a:gd name="connsiteX1502" fmla="*/ 704174 w 4442788"/>
              <a:gd name="connsiteY1502" fmla="*/ 2258892 h 6725752"/>
              <a:gd name="connsiteX1503" fmla="*/ 682059 w 4442788"/>
              <a:gd name="connsiteY1503" fmla="*/ 2275710 h 6725752"/>
              <a:gd name="connsiteX1504" fmla="*/ 678264 w 4442788"/>
              <a:gd name="connsiteY1504" fmla="*/ 2264127 h 6725752"/>
              <a:gd name="connsiteX1505" fmla="*/ 693575 w 4442788"/>
              <a:gd name="connsiteY1505" fmla="*/ 2250778 h 6725752"/>
              <a:gd name="connsiteX1506" fmla="*/ 649866 w 4442788"/>
              <a:gd name="connsiteY1506" fmla="*/ 2235334 h 6725752"/>
              <a:gd name="connsiteX1507" fmla="*/ 662364 w 4442788"/>
              <a:gd name="connsiteY1507" fmla="*/ 2256078 h 6725752"/>
              <a:gd name="connsiteX1508" fmla="*/ 660924 w 4442788"/>
              <a:gd name="connsiteY1508" fmla="*/ 2260986 h 6725752"/>
              <a:gd name="connsiteX1509" fmla="*/ 657260 w 4442788"/>
              <a:gd name="connsiteY1509" fmla="*/ 2273158 h 6725752"/>
              <a:gd name="connsiteX1510" fmla="*/ 661709 w 4442788"/>
              <a:gd name="connsiteY1510" fmla="*/ 2280880 h 6725752"/>
              <a:gd name="connsiteX1511" fmla="*/ 642800 w 4442788"/>
              <a:gd name="connsiteY1511" fmla="*/ 2281992 h 6725752"/>
              <a:gd name="connsiteX1512" fmla="*/ 649539 w 4442788"/>
              <a:gd name="connsiteY1512" fmla="*/ 2348086 h 6725752"/>
              <a:gd name="connsiteX1513" fmla="*/ 673683 w 4442788"/>
              <a:gd name="connsiteY1513" fmla="*/ 2341672 h 6725752"/>
              <a:gd name="connsiteX1514" fmla="*/ 656082 w 4442788"/>
              <a:gd name="connsiteY1514" fmla="*/ 2365623 h 6725752"/>
              <a:gd name="connsiteX1515" fmla="*/ 672048 w 4442788"/>
              <a:gd name="connsiteY1515" fmla="*/ 2367717 h 6725752"/>
              <a:gd name="connsiteX1516" fmla="*/ 667009 w 4442788"/>
              <a:gd name="connsiteY1516" fmla="*/ 2392518 h 6725752"/>
              <a:gd name="connsiteX1517" fmla="*/ 699660 w 4442788"/>
              <a:gd name="connsiteY1517" fmla="*/ 2386825 h 6725752"/>
              <a:gd name="connsiteX1518" fmla="*/ 729758 w 4442788"/>
              <a:gd name="connsiteY1518" fmla="*/ 2422555 h 6725752"/>
              <a:gd name="connsiteX1519" fmla="*/ 757763 w 4442788"/>
              <a:gd name="connsiteY1519" fmla="*/ 2453049 h 6725752"/>
              <a:gd name="connsiteX1520" fmla="*/ 756520 w 4442788"/>
              <a:gd name="connsiteY1520" fmla="*/ 2421573 h 6725752"/>
              <a:gd name="connsiteX1521" fmla="*/ 741274 w 4442788"/>
              <a:gd name="connsiteY1521" fmla="*/ 2417451 h 6725752"/>
              <a:gd name="connsiteX1522" fmla="*/ 755277 w 4442788"/>
              <a:gd name="connsiteY1522" fmla="*/ 2399455 h 6725752"/>
              <a:gd name="connsiteX1523" fmla="*/ 742779 w 4442788"/>
              <a:gd name="connsiteY1523" fmla="*/ 2390228 h 6725752"/>
              <a:gd name="connsiteX1524" fmla="*/ 743172 w 4442788"/>
              <a:gd name="connsiteY1524" fmla="*/ 2374588 h 6725752"/>
              <a:gd name="connsiteX1525" fmla="*/ 722561 w 4442788"/>
              <a:gd name="connsiteY1525" fmla="*/ 2366081 h 6725752"/>
              <a:gd name="connsiteX1526" fmla="*/ 746574 w 4442788"/>
              <a:gd name="connsiteY1526" fmla="*/ 2359864 h 6725752"/>
              <a:gd name="connsiteX1527" fmla="*/ 752332 w 4442788"/>
              <a:gd name="connsiteY1527" fmla="*/ 2359668 h 6725752"/>
              <a:gd name="connsiteX1528" fmla="*/ 755669 w 4442788"/>
              <a:gd name="connsiteY1528" fmla="*/ 2317198 h 6725752"/>
              <a:gd name="connsiteX1529" fmla="*/ 786095 w 4442788"/>
              <a:gd name="connsiteY1529" fmla="*/ 2294818 h 6725752"/>
              <a:gd name="connsiteX1530" fmla="*/ 813314 w 4442788"/>
              <a:gd name="connsiteY1530" fmla="*/ 2320405 h 6725752"/>
              <a:gd name="connsiteX1531" fmla="*/ 845507 w 4442788"/>
              <a:gd name="connsiteY1531" fmla="*/ 2319161 h 6725752"/>
              <a:gd name="connsiteX1532" fmla="*/ 842693 w 4442788"/>
              <a:gd name="connsiteY1532" fmla="*/ 2314450 h 6725752"/>
              <a:gd name="connsiteX1533" fmla="*/ 852508 w 4442788"/>
              <a:gd name="connsiteY1533" fmla="*/ 2294360 h 6725752"/>
              <a:gd name="connsiteX1534" fmla="*/ 866772 w 4442788"/>
              <a:gd name="connsiteY1534" fmla="*/ 2298156 h 6725752"/>
              <a:gd name="connsiteX1535" fmla="*/ 871614 w 4442788"/>
              <a:gd name="connsiteY1535" fmla="*/ 2345664 h 6725752"/>
              <a:gd name="connsiteX1536" fmla="*/ 858266 w 4442788"/>
              <a:gd name="connsiteY1536" fmla="*/ 2351881 h 6725752"/>
              <a:gd name="connsiteX1537" fmla="*/ 893533 w 4442788"/>
              <a:gd name="connsiteY1537" fmla="*/ 2360650 h 6725752"/>
              <a:gd name="connsiteX1538" fmla="*/ 878942 w 4442788"/>
              <a:gd name="connsiteY1538" fmla="*/ 2385451 h 6725752"/>
              <a:gd name="connsiteX1539" fmla="*/ 902367 w 4442788"/>
              <a:gd name="connsiteY1539" fmla="*/ 2384731 h 6725752"/>
              <a:gd name="connsiteX1540" fmla="*/ 904395 w 4442788"/>
              <a:gd name="connsiteY1540" fmla="*/ 2346777 h 6725752"/>
              <a:gd name="connsiteX1541" fmla="*/ 897001 w 4442788"/>
              <a:gd name="connsiteY1541" fmla="*/ 2308757 h 6725752"/>
              <a:gd name="connsiteX1542" fmla="*/ 909760 w 4442788"/>
              <a:gd name="connsiteY1542" fmla="*/ 2324004 h 6725752"/>
              <a:gd name="connsiteX1543" fmla="*/ 947776 w 4442788"/>
              <a:gd name="connsiteY1543" fmla="*/ 2308560 h 6725752"/>
              <a:gd name="connsiteX1544" fmla="*/ 990896 w 4442788"/>
              <a:gd name="connsiteY1544" fmla="*/ 2365623 h 6725752"/>
              <a:gd name="connsiteX1545" fmla="*/ 1043175 w 4442788"/>
              <a:gd name="connsiteY1545" fmla="*/ 2378122 h 6725752"/>
              <a:gd name="connsiteX1546" fmla="*/ 1076611 w 4442788"/>
              <a:gd name="connsiteY1546" fmla="*/ 2396576 h 6725752"/>
              <a:gd name="connsiteX1547" fmla="*/ 1084855 w 4442788"/>
              <a:gd name="connsiteY1547" fmla="*/ 2369222 h 6725752"/>
              <a:gd name="connsiteX1548" fmla="*/ 1075499 w 4442788"/>
              <a:gd name="connsiteY1548" fmla="*/ 2349198 h 6725752"/>
              <a:gd name="connsiteX1549" fmla="*/ 1097156 w 4442788"/>
              <a:gd name="connsiteY1549" fmla="*/ 2355676 h 6725752"/>
              <a:gd name="connsiteX1550" fmla="*/ 1101606 w 4442788"/>
              <a:gd name="connsiteY1550" fmla="*/ 2384993 h 6725752"/>
              <a:gd name="connsiteX1551" fmla="*/ 1122413 w 4442788"/>
              <a:gd name="connsiteY1551" fmla="*/ 2356396 h 6725752"/>
              <a:gd name="connsiteX1552" fmla="*/ 1143220 w 4442788"/>
              <a:gd name="connsiteY1552" fmla="*/ 2352993 h 6725752"/>
              <a:gd name="connsiteX1553" fmla="*/ 1134060 w 4442788"/>
              <a:gd name="connsiteY1553" fmla="*/ 2329239 h 6725752"/>
              <a:gd name="connsiteX1554" fmla="*/ 1149567 w 4442788"/>
              <a:gd name="connsiteY1554" fmla="*/ 2330024 h 6725752"/>
              <a:gd name="connsiteX1555" fmla="*/ 1156503 w 4442788"/>
              <a:gd name="connsiteY1555" fmla="*/ 2356658 h 6725752"/>
              <a:gd name="connsiteX1556" fmla="*/ 1184050 w 4442788"/>
              <a:gd name="connsiteY1556" fmla="*/ 2381394 h 6725752"/>
              <a:gd name="connsiteX1557" fmla="*/ 1228216 w 4442788"/>
              <a:gd name="connsiteY1557" fmla="*/ 2407308 h 6725752"/>
              <a:gd name="connsiteX1558" fmla="*/ 1242807 w 4442788"/>
              <a:gd name="connsiteY1558" fmla="*/ 2480534 h 6725752"/>
              <a:gd name="connsiteX1559" fmla="*/ 1251640 w 4442788"/>
              <a:gd name="connsiteY1559" fmla="*/ 2484395 h 6725752"/>
              <a:gd name="connsiteX1560" fmla="*/ 1259492 w 4442788"/>
              <a:gd name="connsiteY1560" fmla="*/ 2520910 h 6725752"/>
              <a:gd name="connsiteX1561" fmla="*/ 1280496 w 4442788"/>
              <a:gd name="connsiteY1561" fmla="*/ 2530856 h 6725752"/>
              <a:gd name="connsiteX1562" fmla="*/ 1285861 w 4442788"/>
              <a:gd name="connsiteY1562" fmla="*/ 2554807 h 6725752"/>
              <a:gd name="connsiteX1563" fmla="*/ 1317857 w 4442788"/>
              <a:gd name="connsiteY1563" fmla="*/ 2602512 h 6725752"/>
              <a:gd name="connsiteX1564" fmla="*/ 1306407 w 4442788"/>
              <a:gd name="connsiteY1564" fmla="*/ 2620181 h 6725752"/>
              <a:gd name="connsiteX1565" fmla="*/ 1321063 w 4442788"/>
              <a:gd name="connsiteY1565" fmla="*/ 2642299 h 6725752"/>
              <a:gd name="connsiteX1566" fmla="*/ 1329046 w 4442788"/>
              <a:gd name="connsiteY1566" fmla="*/ 2672990 h 6725752"/>
              <a:gd name="connsiteX1567" fmla="*/ 1366800 w 4442788"/>
              <a:gd name="connsiteY1567" fmla="*/ 2768203 h 6725752"/>
              <a:gd name="connsiteX1568" fmla="*/ 1378905 w 4442788"/>
              <a:gd name="connsiteY1568" fmla="*/ 2804980 h 6725752"/>
              <a:gd name="connsiteX1569" fmla="*/ 1400497 w 4442788"/>
              <a:gd name="connsiteY1569" fmla="*/ 2843720 h 6725752"/>
              <a:gd name="connsiteX1570" fmla="*/ 1397553 w 4442788"/>
              <a:gd name="connsiteY1570" fmla="*/ 2856808 h 6725752"/>
              <a:gd name="connsiteX1571" fmla="*/ 1432559 w 4442788"/>
              <a:gd name="connsiteY1571" fmla="*/ 2857789 h 6725752"/>
              <a:gd name="connsiteX1572" fmla="*/ 1419799 w 4442788"/>
              <a:gd name="connsiteY1572" fmla="*/ 2843720 h 6725752"/>
              <a:gd name="connsiteX1573" fmla="*/ 1400563 w 4442788"/>
              <a:gd name="connsiteY1573" fmla="*/ 2791631 h 6725752"/>
              <a:gd name="connsiteX1574" fmla="*/ 1404292 w 4442788"/>
              <a:gd name="connsiteY1574" fmla="*/ 2773177 h 6725752"/>
              <a:gd name="connsiteX1575" fmla="*/ 1396637 w 4442788"/>
              <a:gd name="connsiteY1575" fmla="*/ 2748114 h 6725752"/>
              <a:gd name="connsiteX1576" fmla="*/ 1383289 w 4442788"/>
              <a:gd name="connsiteY1576" fmla="*/ 2746412 h 6725752"/>
              <a:gd name="connsiteX1577" fmla="*/ 1390224 w 4442788"/>
              <a:gd name="connsiteY1577" fmla="*/ 2704466 h 6725752"/>
              <a:gd name="connsiteX1578" fmla="*/ 1379690 w 4442788"/>
              <a:gd name="connsiteY1578" fmla="*/ 2697595 h 6725752"/>
              <a:gd name="connsiteX1579" fmla="*/ 1356135 w 4442788"/>
              <a:gd name="connsiteY1579" fmla="*/ 2641775 h 6725752"/>
              <a:gd name="connsiteX1580" fmla="*/ 1358425 w 4442788"/>
              <a:gd name="connsiteY1580" fmla="*/ 2627183 h 6725752"/>
              <a:gd name="connsiteX1581" fmla="*/ 1353714 w 4442788"/>
              <a:gd name="connsiteY1581" fmla="*/ 2628033 h 6725752"/>
              <a:gd name="connsiteX1582" fmla="*/ 1355219 w 4442788"/>
              <a:gd name="connsiteY1582" fmla="*/ 2620966 h 6725752"/>
              <a:gd name="connsiteX1583" fmla="*/ 1335327 w 4442788"/>
              <a:gd name="connsiteY1583" fmla="*/ 2570381 h 6725752"/>
              <a:gd name="connsiteX1584" fmla="*/ 1307846 w 4442788"/>
              <a:gd name="connsiteY1584" fmla="*/ 2433352 h 6725752"/>
              <a:gd name="connsiteX1585" fmla="*/ 1289394 w 4442788"/>
              <a:gd name="connsiteY1585" fmla="*/ 2374588 h 6725752"/>
              <a:gd name="connsiteX1586" fmla="*/ 1228478 w 4442788"/>
              <a:gd name="connsiteY1586" fmla="*/ 2327276 h 6725752"/>
              <a:gd name="connsiteX1587" fmla="*/ 1231095 w 4442788"/>
              <a:gd name="connsiteY1587" fmla="*/ 2315759 h 6725752"/>
              <a:gd name="connsiteX1588" fmla="*/ 1260474 w 4442788"/>
              <a:gd name="connsiteY1588" fmla="*/ 2337615 h 6725752"/>
              <a:gd name="connsiteX1589" fmla="*/ 1281804 w 4442788"/>
              <a:gd name="connsiteY1589" fmla="*/ 2339055 h 6725752"/>
              <a:gd name="connsiteX1590" fmla="*/ 1254061 w 4442788"/>
              <a:gd name="connsiteY1590" fmla="*/ 2305223 h 6725752"/>
              <a:gd name="connsiteX1591" fmla="*/ 1250266 w 4442788"/>
              <a:gd name="connsiteY1591" fmla="*/ 2305419 h 6725752"/>
              <a:gd name="connsiteX1592" fmla="*/ 1245424 w 4442788"/>
              <a:gd name="connsiteY1592" fmla="*/ 2301558 h 6725752"/>
              <a:gd name="connsiteX1593" fmla="*/ 1234236 w 4442788"/>
              <a:gd name="connsiteY1593" fmla="*/ 2265567 h 6725752"/>
              <a:gd name="connsiteX1594" fmla="*/ 1201323 w 4442788"/>
              <a:gd name="connsiteY1594" fmla="*/ 2234745 h 6725752"/>
              <a:gd name="connsiteX1595" fmla="*/ 1171029 w 4442788"/>
              <a:gd name="connsiteY1595" fmla="*/ 2247833 h 6725752"/>
              <a:gd name="connsiteX1596" fmla="*/ 1175413 w 4442788"/>
              <a:gd name="connsiteY1596" fmla="*/ 2233764 h 6725752"/>
              <a:gd name="connsiteX1597" fmla="*/ 1200865 w 4442788"/>
              <a:gd name="connsiteY1597" fmla="*/ 2210729 h 6725752"/>
              <a:gd name="connsiteX1598" fmla="*/ 1170178 w 4442788"/>
              <a:gd name="connsiteY1598" fmla="*/ 2213739 h 6725752"/>
              <a:gd name="connsiteX1599" fmla="*/ 1162130 w 4442788"/>
              <a:gd name="connsiteY1599" fmla="*/ 2186778 h 6725752"/>
              <a:gd name="connsiteX1600" fmla="*/ 1107233 w 4442788"/>
              <a:gd name="connsiteY1600" fmla="*/ 2084955 h 6725752"/>
              <a:gd name="connsiteX1601" fmla="*/ 1138247 w 4442788"/>
              <a:gd name="connsiteY1601" fmla="*/ 2026846 h 6725752"/>
              <a:gd name="connsiteX1602" fmla="*/ 1091660 w 4442788"/>
              <a:gd name="connsiteY1602" fmla="*/ 1942299 h 6725752"/>
              <a:gd name="connsiteX1603" fmla="*/ 866183 w 4442788"/>
              <a:gd name="connsiteY1603" fmla="*/ 1906962 h 6725752"/>
              <a:gd name="connsiteX1604" fmla="*/ 777065 w 4442788"/>
              <a:gd name="connsiteY1604" fmla="*/ 1812402 h 6725752"/>
              <a:gd name="connsiteX1605" fmla="*/ 740489 w 4442788"/>
              <a:gd name="connsiteY1605" fmla="*/ 1770652 h 6725752"/>
              <a:gd name="connsiteX1606" fmla="*/ 713989 w 4442788"/>
              <a:gd name="connsiteY1606" fmla="*/ 1745000 h 6725752"/>
              <a:gd name="connsiteX1607" fmla="*/ 742648 w 4442788"/>
              <a:gd name="connsiteY1607" fmla="*/ 1844467 h 6725752"/>
              <a:gd name="connsiteX1608" fmla="*/ 761231 w 4442788"/>
              <a:gd name="connsiteY1608" fmla="*/ 1877252 h 6725752"/>
              <a:gd name="connsiteX1609" fmla="*/ 720794 w 4442788"/>
              <a:gd name="connsiteY1609" fmla="*/ 1878037 h 6725752"/>
              <a:gd name="connsiteX1610" fmla="*/ 701819 w 4442788"/>
              <a:gd name="connsiteY1610" fmla="*/ 1836418 h 6725752"/>
              <a:gd name="connsiteX1611" fmla="*/ 719813 w 4442788"/>
              <a:gd name="connsiteY1611" fmla="*/ 1833801 h 6725752"/>
              <a:gd name="connsiteX1612" fmla="*/ 690368 w 4442788"/>
              <a:gd name="connsiteY1612" fmla="*/ 1828108 h 6725752"/>
              <a:gd name="connsiteX1613" fmla="*/ 690303 w 4442788"/>
              <a:gd name="connsiteY1613" fmla="*/ 1806316 h 6725752"/>
              <a:gd name="connsiteX1614" fmla="*/ 707839 w 4442788"/>
              <a:gd name="connsiteY1614" fmla="*/ 1806709 h 6725752"/>
              <a:gd name="connsiteX1615" fmla="*/ 682647 w 4442788"/>
              <a:gd name="connsiteY1615" fmla="*/ 1738914 h 6725752"/>
              <a:gd name="connsiteX1616" fmla="*/ 713008 w 4442788"/>
              <a:gd name="connsiteY1616" fmla="*/ 1719021 h 6725752"/>
              <a:gd name="connsiteX1617" fmla="*/ 687686 w 4442788"/>
              <a:gd name="connsiteY1617" fmla="*/ 1734595 h 6725752"/>
              <a:gd name="connsiteX1618" fmla="*/ 670543 w 4442788"/>
              <a:gd name="connsiteY1618" fmla="*/ 1680608 h 6725752"/>
              <a:gd name="connsiteX1619" fmla="*/ 659027 w 4442788"/>
              <a:gd name="connsiteY1619" fmla="*/ 1671774 h 6725752"/>
              <a:gd name="connsiteX1620" fmla="*/ 648230 w 4442788"/>
              <a:gd name="connsiteY1620" fmla="*/ 1647627 h 6725752"/>
              <a:gd name="connsiteX1621" fmla="*/ 640640 w 4442788"/>
              <a:gd name="connsiteY1621" fmla="*/ 1609672 h 6725752"/>
              <a:gd name="connsiteX1622" fmla="*/ 622320 w 4442788"/>
              <a:gd name="connsiteY1622" fmla="*/ 1547636 h 6725752"/>
              <a:gd name="connsiteX1623" fmla="*/ 635340 w 4442788"/>
              <a:gd name="connsiteY1623" fmla="*/ 1561444 h 6725752"/>
              <a:gd name="connsiteX1624" fmla="*/ 633836 w 4442788"/>
              <a:gd name="connsiteY1624" fmla="*/ 1538344 h 6725752"/>
              <a:gd name="connsiteX1625" fmla="*/ 611785 w 4442788"/>
              <a:gd name="connsiteY1625" fmla="*/ 1540503 h 6725752"/>
              <a:gd name="connsiteX1626" fmla="*/ 585154 w 4442788"/>
              <a:gd name="connsiteY1626" fmla="*/ 1425855 h 6725752"/>
              <a:gd name="connsiteX1627" fmla="*/ 594642 w 4442788"/>
              <a:gd name="connsiteY1627" fmla="*/ 1422452 h 6725752"/>
              <a:gd name="connsiteX1628" fmla="*/ 561665 w 4442788"/>
              <a:gd name="connsiteY1628" fmla="*/ 1347720 h 6725752"/>
              <a:gd name="connsiteX1629" fmla="*/ 544194 w 4442788"/>
              <a:gd name="connsiteY1629" fmla="*/ 1339017 h 6725752"/>
              <a:gd name="connsiteX1630" fmla="*/ 518087 w 4442788"/>
              <a:gd name="connsiteY1630" fmla="*/ 1347982 h 6725752"/>
              <a:gd name="connsiteX1631" fmla="*/ 518087 w 4442788"/>
              <a:gd name="connsiteY1631" fmla="*/ 1347982 h 6725752"/>
              <a:gd name="connsiteX1632" fmla="*/ 919837 w 4442788"/>
              <a:gd name="connsiteY1632" fmla="*/ 1389209 h 6725752"/>
              <a:gd name="connsiteX1633" fmla="*/ 942476 w 4442788"/>
              <a:gd name="connsiteY1633" fmla="*/ 1379851 h 6725752"/>
              <a:gd name="connsiteX1634" fmla="*/ 919837 w 4442788"/>
              <a:gd name="connsiteY1634" fmla="*/ 1389209 h 6725752"/>
              <a:gd name="connsiteX1635" fmla="*/ 3052644 w 4442788"/>
              <a:gd name="connsiteY1635" fmla="*/ 1394117 h 6725752"/>
              <a:gd name="connsiteX1636" fmla="*/ 3044334 w 4442788"/>
              <a:gd name="connsiteY1636" fmla="*/ 1402820 h 6725752"/>
              <a:gd name="connsiteX1637" fmla="*/ 3061412 w 4442788"/>
              <a:gd name="connsiteY1637" fmla="*/ 1407204 h 6725752"/>
              <a:gd name="connsiteX1638" fmla="*/ 3065207 w 4442788"/>
              <a:gd name="connsiteY1638" fmla="*/ 1436521 h 6725752"/>
              <a:gd name="connsiteX1639" fmla="*/ 3088239 w 4442788"/>
              <a:gd name="connsiteY1639" fmla="*/ 1404783 h 6725752"/>
              <a:gd name="connsiteX1640" fmla="*/ 3052644 w 4442788"/>
              <a:gd name="connsiteY1640" fmla="*/ 1394117 h 6725752"/>
              <a:gd name="connsiteX1641" fmla="*/ 3169243 w 4442788"/>
              <a:gd name="connsiteY1641" fmla="*/ 1394051 h 6725752"/>
              <a:gd name="connsiteX1642" fmla="*/ 3169243 w 4442788"/>
              <a:gd name="connsiteY1642" fmla="*/ 1394051 h 6725752"/>
              <a:gd name="connsiteX1643" fmla="*/ 1174235 w 4442788"/>
              <a:gd name="connsiteY1643" fmla="*/ 1419834 h 6725752"/>
              <a:gd name="connsiteX1644" fmla="*/ 1189415 w 4442788"/>
              <a:gd name="connsiteY1644" fmla="*/ 1423891 h 6725752"/>
              <a:gd name="connsiteX1645" fmla="*/ 1174235 w 4442788"/>
              <a:gd name="connsiteY1645" fmla="*/ 1419834 h 6725752"/>
              <a:gd name="connsiteX1646" fmla="*/ 2306986 w 4442788"/>
              <a:gd name="connsiteY1646" fmla="*/ 1425527 h 6725752"/>
              <a:gd name="connsiteX1647" fmla="*/ 2320269 w 4442788"/>
              <a:gd name="connsiteY1647" fmla="*/ 1434100 h 6725752"/>
              <a:gd name="connsiteX1648" fmla="*/ 2306986 w 4442788"/>
              <a:gd name="connsiteY1648" fmla="*/ 1425527 h 6725752"/>
              <a:gd name="connsiteX1649" fmla="*/ 603475 w 4442788"/>
              <a:gd name="connsiteY1649" fmla="*/ 1431155 h 6725752"/>
              <a:gd name="connsiteX1650" fmla="*/ 593595 w 4442788"/>
              <a:gd name="connsiteY1650" fmla="*/ 1444308 h 6725752"/>
              <a:gd name="connsiteX1651" fmla="*/ 628666 w 4442788"/>
              <a:gd name="connsiteY1651" fmla="*/ 1438550 h 6725752"/>
              <a:gd name="connsiteX1652" fmla="*/ 603475 w 4442788"/>
              <a:gd name="connsiteY1652" fmla="*/ 1431155 h 6725752"/>
              <a:gd name="connsiteX1653" fmla="*/ 349535 w 4442788"/>
              <a:gd name="connsiteY1653" fmla="*/ 1439531 h 6725752"/>
              <a:gd name="connsiteX1654" fmla="*/ 349535 w 4442788"/>
              <a:gd name="connsiteY1654" fmla="*/ 1439531 h 6725752"/>
              <a:gd name="connsiteX1655" fmla="*/ 380092 w 4442788"/>
              <a:gd name="connsiteY1655" fmla="*/ 1445028 h 6725752"/>
              <a:gd name="connsiteX1656" fmla="*/ 380092 w 4442788"/>
              <a:gd name="connsiteY1656" fmla="*/ 1469502 h 6725752"/>
              <a:gd name="connsiteX1657" fmla="*/ 402208 w 4442788"/>
              <a:gd name="connsiteY1657" fmla="*/ 1456807 h 6725752"/>
              <a:gd name="connsiteX1658" fmla="*/ 380092 w 4442788"/>
              <a:gd name="connsiteY1658" fmla="*/ 1445028 h 6725752"/>
              <a:gd name="connsiteX1659" fmla="*/ 426745 w 4442788"/>
              <a:gd name="connsiteY1659" fmla="*/ 1463940 h 6725752"/>
              <a:gd name="connsiteX1660" fmla="*/ 406723 w 4442788"/>
              <a:gd name="connsiteY1660" fmla="*/ 1521788 h 6725752"/>
              <a:gd name="connsiteX1661" fmla="*/ 438849 w 4442788"/>
              <a:gd name="connsiteY1661" fmla="*/ 1508831 h 6725752"/>
              <a:gd name="connsiteX1662" fmla="*/ 428380 w 4442788"/>
              <a:gd name="connsiteY1662" fmla="*/ 1575252 h 6725752"/>
              <a:gd name="connsiteX1663" fmla="*/ 434138 w 4442788"/>
              <a:gd name="connsiteY1663" fmla="*/ 1627406 h 6725752"/>
              <a:gd name="connsiteX1664" fmla="*/ 441009 w 4442788"/>
              <a:gd name="connsiteY1664" fmla="*/ 1704821 h 6725752"/>
              <a:gd name="connsiteX1665" fmla="*/ 460376 w 4442788"/>
              <a:gd name="connsiteY1665" fmla="*/ 1673475 h 6725752"/>
              <a:gd name="connsiteX1666" fmla="*/ 505066 w 4442788"/>
              <a:gd name="connsiteY1666" fmla="*/ 1699324 h 6725752"/>
              <a:gd name="connsiteX1667" fmla="*/ 506637 w 4442788"/>
              <a:gd name="connsiteY1667" fmla="*/ 1680347 h 6725752"/>
              <a:gd name="connsiteX1668" fmla="*/ 486745 w 4442788"/>
              <a:gd name="connsiteY1668" fmla="*/ 1629435 h 6725752"/>
              <a:gd name="connsiteX1669" fmla="*/ 495382 w 4442788"/>
              <a:gd name="connsiteY1669" fmla="*/ 1625312 h 6725752"/>
              <a:gd name="connsiteX1670" fmla="*/ 480595 w 4442788"/>
              <a:gd name="connsiteY1670" fmla="*/ 1570605 h 6725752"/>
              <a:gd name="connsiteX1671" fmla="*/ 459002 w 4442788"/>
              <a:gd name="connsiteY1671" fmla="*/ 1478336 h 6725752"/>
              <a:gd name="connsiteX1672" fmla="*/ 440943 w 4442788"/>
              <a:gd name="connsiteY1672" fmla="*/ 1481608 h 6725752"/>
              <a:gd name="connsiteX1673" fmla="*/ 444411 w 4442788"/>
              <a:gd name="connsiteY1673" fmla="*/ 1463744 h 6725752"/>
              <a:gd name="connsiteX1674" fmla="*/ 426745 w 4442788"/>
              <a:gd name="connsiteY1674" fmla="*/ 1463940 h 6725752"/>
              <a:gd name="connsiteX1675" fmla="*/ 609953 w 4442788"/>
              <a:gd name="connsiteY1675" fmla="*/ 1465052 h 6725752"/>
              <a:gd name="connsiteX1676" fmla="*/ 609953 w 4442788"/>
              <a:gd name="connsiteY1676" fmla="*/ 1465052 h 6725752"/>
              <a:gd name="connsiteX1677" fmla="*/ 2736610 w 4442788"/>
              <a:gd name="connsiteY1677" fmla="*/ 1465314 h 6725752"/>
              <a:gd name="connsiteX1678" fmla="*/ 2736610 w 4442788"/>
              <a:gd name="connsiteY1678" fmla="*/ 1465314 h 6725752"/>
              <a:gd name="connsiteX1679" fmla="*/ 611131 w 4442788"/>
              <a:gd name="connsiteY1679" fmla="*/ 1495940 h 6725752"/>
              <a:gd name="connsiteX1680" fmla="*/ 626049 w 4442788"/>
              <a:gd name="connsiteY1680" fmla="*/ 1519105 h 6725752"/>
              <a:gd name="connsiteX1681" fmla="*/ 639986 w 4442788"/>
              <a:gd name="connsiteY1681" fmla="*/ 1512757 h 6725752"/>
              <a:gd name="connsiteX1682" fmla="*/ 620357 w 4442788"/>
              <a:gd name="connsiteY1682" fmla="*/ 1503661 h 6725752"/>
              <a:gd name="connsiteX1683" fmla="*/ 634490 w 4442788"/>
              <a:gd name="connsiteY1683" fmla="*/ 1471662 h 6725752"/>
              <a:gd name="connsiteX1684" fmla="*/ 611131 w 4442788"/>
              <a:gd name="connsiteY1684" fmla="*/ 1495940 h 6725752"/>
              <a:gd name="connsiteX1685" fmla="*/ 656933 w 4442788"/>
              <a:gd name="connsiteY1685" fmla="*/ 1471269 h 6725752"/>
              <a:gd name="connsiteX1686" fmla="*/ 656933 w 4442788"/>
              <a:gd name="connsiteY1686" fmla="*/ 1471269 h 6725752"/>
              <a:gd name="connsiteX1687" fmla="*/ 2695715 w 4442788"/>
              <a:gd name="connsiteY1687" fmla="*/ 1482459 h 6725752"/>
              <a:gd name="connsiteX1688" fmla="*/ 2616543 w 4442788"/>
              <a:gd name="connsiteY1688" fmla="*/ 1494827 h 6725752"/>
              <a:gd name="connsiteX1689" fmla="*/ 2577545 w 4442788"/>
              <a:gd name="connsiteY1689" fmla="*/ 1508373 h 6725752"/>
              <a:gd name="connsiteX1690" fmla="*/ 2482473 w 4442788"/>
              <a:gd name="connsiteY1690" fmla="*/ 1550974 h 6725752"/>
              <a:gd name="connsiteX1691" fmla="*/ 2454469 w 4442788"/>
              <a:gd name="connsiteY1691" fmla="*/ 1582123 h 6725752"/>
              <a:gd name="connsiteX1692" fmla="*/ 2400815 w 4442788"/>
              <a:gd name="connsiteY1692" fmla="*/ 1561051 h 6725752"/>
              <a:gd name="connsiteX1693" fmla="*/ 2417369 w 4442788"/>
              <a:gd name="connsiteY1693" fmla="*/ 1576757 h 6725752"/>
              <a:gd name="connsiteX1694" fmla="*/ 2420444 w 4442788"/>
              <a:gd name="connsiteY1694" fmla="*/ 1606989 h 6725752"/>
              <a:gd name="connsiteX1695" fmla="*/ 2407554 w 4442788"/>
              <a:gd name="connsiteY1695" fmla="*/ 1614449 h 6725752"/>
              <a:gd name="connsiteX1696" fmla="*/ 2427903 w 4442788"/>
              <a:gd name="connsiteY1696" fmla="*/ 1653451 h 6725752"/>
              <a:gd name="connsiteX1697" fmla="*/ 2479594 w 4442788"/>
              <a:gd name="connsiteY1697" fmla="*/ 1665623 h 6725752"/>
              <a:gd name="connsiteX1698" fmla="*/ 2601624 w 4442788"/>
              <a:gd name="connsiteY1698" fmla="*/ 1643046 h 6725752"/>
              <a:gd name="connsiteX1699" fmla="*/ 2687536 w 4442788"/>
              <a:gd name="connsiteY1699" fmla="*/ 1605353 h 6725752"/>
              <a:gd name="connsiteX1700" fmla="*/ 2753687 w 4442788"/>
              <a:gd name="connsiteY1700" fmla="*/ 1561313 h 6725752"/>
              <a:gd name="connsiteX1701" fmla="*/ 2746621 w 4442788"/>
              <a:gd name="connsiteY1701" fmla="*/ 1485600 h 6725752"/>
              <a:gd name="connsiteX1702" fmla="*/ 2695715 w 4442788"/>
              <a:gd name="connsiteY1702" fmla="*/ 1482459 h 6725752"/>
              <a:gd name="connsiteX1703" fmla="*/ 531631 w 4442788"/>
              <a:gd name="connsiteY1703" fmla="*/ 1485077 h 6725752"/>
              <a:gd name="connsiteX1704" fmla="*/ 531631 w 4442788"/>
              <a:gd name="connsiteY1704" fmla="*/ 1485077 h 6725752"/>
              <a:gd name="connsiteX1705" fmla="*/ 656737 w 4442788"/>
              <a:gd name="connsiteY1705" fmla="*/ 1484553 h 6725752"/>
              <a:gd name="connsiteX1706" fmla="*/ 656737 w 4442788"/>
              <a:gd name="connsiteY1706" fmla="*/ 1484553 h 6725752"/>
              <a:gd name="connsiteX1707" fmla="*/ 998747 w 4442788"/>
              <a:gd name="connsiteY1707" fmla="*/ 1497968 h 6725752"/>
              <a:gd name="connsiteX1708" fmla="*/ 970285 w 4442788"/>
              <a:gd name="connsiteY1708" fmla="*/ 1516946 h 6725752"/>
              <a:gd name="connsiteX1709" fmla="*/ 984549 w 4442788"/>
              <a:gd name="connsiteY1709" fmla="*/ 1533043 h 6725752"/>
              <a:gd name="connsiteX1710" fmla="*/ 1027734 w 4442788"/>
              <a:gd name="connsiteY1710" fmla="*/ 1515440 h 6725752"/>
              <a:gd name="connsiteX1711" fmla="*/ 998747 w 4442788"/>
              <a:gd name="connsiteY1711" fmla="*/ 1497968 h 6725752"/>
              <a:gd name="connsiteX1712" fmla="*/ 910153 w 4442788"/>
              <a:gd name="connsiteY1712" fmla="*/ 1519563 h 6725752"/>
              <a:gd name="connsiteX1713" fmla="*/ 891570 w 4442788"/>
              <a:gd name="connsiteY1713" fmla="*/ 1533109 h 6725752"/>
              <a:gd name="connsiteX1714" fmla="*/ 948692 w 4442788"/>
              <a:gd name="connsiteY1714" fmla="*/ 1535334 h 6725752"/>
              <a:gd name="connsiteX1715" fmla="*/ 956348 w 4442788"/>
              <a:gd name="connsiteY1715" fmla="*/ 1511449 h 6725752"/>
              <a:gd name="connsiteX1716" fmla="*/ 910153 w 4442788"/>
              <a:gd name="connsiteY1716" fmla="*/ 1519563 h 6725752"/>
              <a:gd name="connsiteX1717" fmla="*/ 769017 w 4442788"/>
              <a:gd name="connsiteY1717" fmla="*/ 1524667 h 6725752"/>
              <a:gd name="connsiteX1718" fmla="*/ 789955 w 4442788"/>
              <a:gd name="connsiteY1718" fmla="*/ 1524471 h 6725752"/>
              <a:gd name="connsiteX1719" fmla="*/ 769017 w 4442788"/>
              <a:gd name="connsiteY1719" fmla="*/ 1524667 h 6725752"/>
              <a:gd name="connsiteX1720" fmla="*/ 1087669 w 4442788"/>
              <a:gd name="connsiteY1720" fmla="*/ 1522377 h 6725752"/>
              <a:gd name="connsiteX1721" fmla="*/ 1120450 w 4442788"/>
              <a:gd name="connsiteY1721" fmla="*/ 1587292 h 6725752"/>
              <a:gd name="connsiteX1722" fmla="*/ 1133144 w 4442788"/>
              <a:gd name="connsiteY1722" fmla="*/ 1607448 h 6725752"/>
              <a:gd name="connsiteX1723" fmla="*/ 1126077 w 4442788"/>
              <a:gd name="connsiteY1723" fmla="*/ 1606531 h 6725752"/>
              <a:gd name="connsiteX1724" fmla="*/ 1119861 w 4442788"/>
              <a:gd name="connsiteY1724" fmla="*/ 1665492 h 6725752"/>
              <a:gd name="connsiteX1725" fmla="*/ 1171160 w 4442788"/>
              <a:gd name="connsiteY1725" fmla="*/ 1770521 h 6725752"/>
              <a:gd name="connsiteX1726" fmla="*/ 1192032 w 4442788"/>
              <a:gd name="connsiteY1726" fmla="*/ 1783871 h 6725752"/>
              <a:gd name="connsiteX1727" fmla="*/ 1187517 w 4442788"/>
              <a:gd name="connsiteY1727" fmla="*/ 1737998 h 6725752"/>
              <a:gd name="connsiteX1728" fmla="*/ 1184835 w 4442788"/>
              <a:gd name="connsiteY1728" fmla="*/ 1671709 h 6725752"/>
              <a:gd name="connsiteX1729" fmla="*/ 1172403 w 4442788"/>
              <a:gd name="connsiteY1729" fmla="*/ 1620143 h 6725752"/>
              <a:gd name="connsiteX1730" fmla="*/ 1147408 w 4442788"/>
              <a:gd name="connsiteY1730" fmla="*/ 1566483 h 6725752"/>
              <a:gd name="connsiteX1731" fmla="*/ 1087669 w 4442788"/>
              <a:gd name="connsiteY1731" fmla="*/ 1522377 h 6725752"/>
              <a:gd name="connsiteX1732" fmla="*/ 2763371 w 4442788"/>
              <a:gd name="connsiteY1732" fmla="*/ 1544757 h 6725752"/>
              <a:gd name="connsiteX1733" fmla="*/ 2767559 w 4442788"/>
              <a:gd name="connsiteY1733" fmla="*/ 1559415 h 6725752"/>
              <a:gd name="connsiteX1734" fmla="*/ 2763371 w 4442788"/>
              <a:gd name="connsiteY1734" fmla="*/ 1544757 h 6725752"/>
              <a:gd name="connsiteX1735" fmla="*/ 819661 w 4442788"/>
              <a:gd name="connsiteY1735" fmla="*/ 1555882 h 6725752"/>
              <a:gd name="connsiteX1736" fmla="*/ 780271 w 4442788"/>
              <a:gd name="connsiteY1736" fmla="*/ 1563473 h 6725752"/>
              <a:gd name="connsiteX1737" fmla="*/ 775364 w 4442788"/>
              <a:gd name="connsiteY1737" fmla="*/ 1607709 h 6725752"/>
              <a:gd name="connsiteX1738" fmla="*/ 792507 w 4442788"/>
              <a:gd name="connsiteY1738" fmla="*/ 1608495 h 6725752"/>
              <a:gd name="connsiteX1739" fmla="*/ 804546 w 4442788"/>
              <a:gd name="connsiteY1739" fmla="*/ 1666604 h 6725752"/>
              <a:gd name="connsiteX1740" fmla="*/ 820250 w 4442788"/>
              <a:gd name="connsiteY1740" fmla="*/ 1718039 h 6725752"/>
              <a:gd name="connsiteX1741" fmla="*/ 806248 w 4442788"/>
              <a:gd name="connsiteY1741" fmla="*/ 1738980 h 6725752"/>
              <a:gd name="connsiteX1742" fmla="*/ 827971 w 4442788"/>
              <a:gd name="connsiteY1742" fmla="*/ 1768231 h 6725752"/>
              <a:gd name="connsiteX1743" fmla="*/ 845049 w 4442788"/>
              <a:gd name="connsiteY1743" fmla="*/ 1792771 h 6725752"/>
              <a:gd name="connsiteX1744" fmla="*/ 869913 w 4442788"/>
              <a:gd name="connsiteY1744" fmla="*/ 1792836 h 6725752"/>
              <a:gd name="connsiteX1745" fmla="*/ 903675 w 4442788"/>
              <a:gd name="connsiteY1745" fmla="*/ 1819928 h 6725752"/>
              <a:gd name="connsiteX1746" fmla="*/ 937503 w 4442788"/>
              <a:gd name="connsiteY1746" fmla="*/ 1834128 h 6725752"/>
              <a:gd name="connsiteX1747" fmla="*/ 957460 w 4442788"/>
              <a:gd name="connsiteY1747" fmla="*/ 1835699 h 6725752"/>
              <a:gd name="connsiteX1748" fmla="*/ 966228 w 4442788"/>
              <a:gd name="connsiteY1748" fmla="*/ 1865997 h 6725752"/>
              <a:gd name="connsiteX1749" fmla="*/ 1013469 w 4442788"/>
              <a:gd name="connsiteY1749" fmla="*/ 1872802 h 6725752"/>
              <a:gd name="connsiteX1750" fmla="*/ 1026556 w 4442788"/>
              <a:gd name="connsiteY1750" fmla="*/ 1858471 h 6725752"/>
              <a:gd name="connsiteX1751" fmla="*/ 994429 w 4442788"/>
              <a:gd name="connsiteY1751" fmla="*/ 1837989 h 6725752"/>
              <a:gd name="connsiteX1752" fmla="*/ 962760 w 4442788"/>
              <a:gd name="connsiteY1752" fmla="*/ 1810766 h 6725752"/>
              <a:gd name="connsiteX1753" fmla="*/ 922781 w 4442788"/>
              <a:gd name="connsiteY1753" fmla="*/ 1804288 h 6725752"/>
              <a:gd name="connsiteX1754" fmla="*/ 887972 w 4442788"/>
              <a:gd name="connsiteY1754" fmla="*/ 1787797 h 6725752"/>
              <a:gd name="connsiteX1755" fmla="*/ 854078 w 4442788"/>
              <a:gd name="connsiteY1755" fmla="*/ 1731062 h 6725752"/>
              <a:gd name="connsiteX1756" fmla="*/ 855714 w 4442788"/>
              <a:gd name="connsiteY1756" fmla="*/ 1706980 h 6725752"/>
              <a:gd name="connsiteX1757" fmla="*/ 834841 w 4442788"/>
              <a:gd name="connsiteY1757" fmla="*/ 1622368 h 6725752"/>
              <a:gd name="connsiteX1758" fmla="*/ 855649 w 4442788"/>
              <a:gd name="connsiteY1758" fmla="*/ 1619816 h 6725752"/>
              <a:gd name="connsiteX1759" fmla="*/ 844329 w 4442788"/>
              <a:gd name="connsiteY1759" fmla="*/ 1577215 h 6725752"/>
              <a:gd name="connsiteX1760" fmla="*/ 857939 w 4442788"/>
              <a:gd name="connsiteY1760" fmla="*/ 1556471 h 6725752"/>
              <a:gd name="connsiteX1761" fmla="*/ 819661 w 4442788"/>
              <a:gd name="connsiteY1761" fmla="*/ 1555882 h 6725752"/>
              <a:gd name="connsiteX1762" fmla="*/ 1028388 w 4442788"/>
              <a:gd name="connsiteY1762" fmla="*/ 1548029 h 6725752"/>
              <a:gd name="connsiteX1763" fmla="*/ 1054888 w 4442788"/>
              <a:gd name="connsiteY1763" fmla="*/ 1575382 h 6725752"/>
              <a:gd name="connsiteX1764" fmla="*/ 1028388 w 4442788"/>
              <a:gd name="connsiteY1764" fmla="*/ 1548029 h 6725752"/>
              <a:gd name="connsiteX1765" fmla="*/ 381335 w 4442788"/>
              <a:gd name="connsiteY1765" fmla="*/ 1593313 h 6725752"/>
              <a:gd name="connsiteX1766" fmla="*/ 391870 w 4442788"/>
              <a:gd name="connsiteY1766" fmla="*/ 1593116 h 6725752"/>
              <a:gd name="connsiteX1767" fmla="*/ 392262 w 4442788"/>
              <a:gd name="connsiteY1767" fmla="*/ 1556078 h 6725752"/>
              <a:gd name="connsiteX1768" fmla="*/ 381335 w 4442788"/>
              <a:gd name="connsiteY1768" fmla="*/ 1593313 h 6725752"/>
              <a:gd name="connsiteX1769" fmla="*/ 880185 w 4442788"/>
              <a:gd name="connsiteY1769" fmla="*/ 1564062 h 6725752"/>
              <a:gd name="connsiteX1770" fmla="*/ 875343 w 4442788"/>
              <a:gd name="connsiteY1770" fmla="*/ 1670989 h 6725752"/>
              <a:gd name="connsiteX1771" fmla="*/ 888364 w 4442788"/>
              <a:gd name="connsiteY1771" fmla="*/ 1701941 h 6725752"/>
              <a:gd name="connsiteX1772" fmla="*/ 899619 w 4442788"/>
              <a:gd name="connsiteY1772" fmla="*/ 1735642 h 6725752"/>
              <a:gd name="connsiteX1773" fmla="*/ 929128 w 4442788"/>
              <a:gd name="connsiteY1773" fmla="*/ 1770456 h 6725752"/>
              <a:gd name="connsiteX1774" fmla="*/ 921865 w 4442788"/>
              <a:gd name="connsiteY1774" fmla="*/ 1732436 h 6725752"/>
              <a:gd name="connsiteX1775" fmla="*/ 908255 w 4442788"/>
              <a:gd name="connsiteY1775" fmla="*/ 1668764 h 6725752"/>
              <a:gd name="connsiteX1776" fmla="*/ 891440 w 4442788"/>
              <a:gd name="connsiteY1776" fmla="*/ 1669222 h 6725752"/>
              <a:gd name="connsiteX1777" fmla="*/ 907732 w 4442788"/>
              <a:gd name="connsiteY1777" fmla="*/ 1628911 h 6725752"/>
              <a:gd name="connsiteX1778" fmla="*/ 895300 w 4442788"/>
              <a:gd name="connsiteY1778" fmla="*/ 1627079 h 6725752"/>
              <a:gd name="connsiteX1779" fmla="*/ 888495 w 4442788"/>
              <a:gd name="connsiteY1779" fmla="*/ 1564062 h 6725752"/>
              <a:gd name="connsiteX1780" fmla="*/ 880185 w 4442788"/>
              <a:gd name="connsiteY1780" fmla="*/ 1564062 h 6725752"/>
              <a:gd name="connsiteX1781" fmla="*/ 343385 w 4442788"/>
              <a:gd name="connsiteY1781" fmla="*/ 1576822 h 6725752"/>
              <a:gd name="connsiteX1782" fmla="*/ 352284 w 4442788"/>
              <a:gd name="connsiteY1782" fmla="*/ 1585918 h 6725752"/>
              <a:gd name="connsiteX1783" fmla="*/ 343385 w 4442788"/>
              <a:gd name="connsiteY1783" fmla="*/ 1576822 h 6725752"/>
              <a:gd name="connsiteX1784" fmla="*/ 414443 w 4442788"/>
              <a:gd name="connsiteY1784" fmla="*/ 1583235 h 6725752"/>
              <a:gd name="connsiteX1785" fmla="*/ 414443 w 4442788"/>
              <a:gd name="connsiteY1785" fmla="*/ 1583235 h 6725752"/>
              <a:gd name="connsiteX1786" fmla="*/ 2723916 w 4442788"/>
              <a:gd name="connsiteY1786" fmla="*/ 1600118 h 6725752"/>
              <a:gd name="connsiteX1787" fmla="*/ 2748126 w 4442788"/>
              <a:gd name="connsiteY1787" fmla="*/ 1582777 h 6725752"/>
              <a:gd name="connsiteX1788" fmla="*/ 2723916 w 4442788"/>
              <a:gd name="connsiteY1788" fmla="*/ 1600118 h 6725752"/>
              <a:gd name="connsiteX1789" fmla="*/ 401684 w 4442788"/>
              <a:gd name="connsiteY1789" fmla="*/ 1610000 h 6725752"/>
              <a:gd name="connsiteX1790" fmla="*/ 424585 w 4442788"/>
              <a:gd name="connsiteY1790" fmla="*/ 1615824 h 6725752"/>
              <a:gd name="connsiteX1791" fmla="*/ 401684 w 4442788"/>
              <a:gd name="connsiteY1791" fmla="*/ 1610000 h 6725752"/>
              <a:gd name="connsiteX1792" fmla="*/ 370997 w 4442788"/>
              <a:gd name="connsiteY1792" fmla="*/ 1620339 h 6725752"/>
              <a:gd name="connsiteX1793" fmla="*/ 361444 w 4442788"/>
              <a:gd name="connsiteY1793" fmla="*/ 1660780 h 6725752"/>
              <a:gd name="connsiteX1794" fmla="*/ 341553 w 4442788"/>
              <a:gd name="connsiteY1794" fmla="*/ 1783675 h 6725752"/>
              <a:gd name="connsiteX1795" fmla="*/ 353723 w 4442788"/>
              <a:gd name="connsiteY1795" fmla="*/ 1785311 h 6725752"/>
              <a:gd name="connsiteX1796" fmla="*/ 356733 w 4442788"/>
              <a:gd name="connsiteY1796" fmla="*/ 1820778 h 6725752"/>
              <a:gd name="connsiteX1797" fmla="*/ 379307 w 4442788"/>
              <a:gd name="connsiteY1797" fmla="*/ 1820320 h 6725752"/>
              <a:gd name="connsiteX1798" fmla="*/ 369427 w 4442788"/>
              <a:gd name="connsiteY1798" fmla="*/ 1815805 h 6725752"/>
              <a:gd name="connsiteX1799" fmla="*/ 384541 w 4442788"/>
              <a:gd name="connsiteY1799" fmla="*/ 1742514 h 6725752"/>
              <a:gd name="connsiteX1800" fmla="*/ 418697 w 4442788"/>
              <a:gd name="connsiteY1800" fmla="*/ 1751021 h 6725752"/>
              <a:gd name="connsiteX1801" fmla="*/ 423538 w 4442788"/>
              <a:gd name="connsiteY1801" fmla="*/ 1713917 h 6725752"/>
              <a:gd name="connsiteX1802" fmla="*/ 407377 w 4442788"/>
              <a:gd name="connsiteY1802" fmla="*/ 1688068 h 6725752"/>
              <a:gd name="connsiteX1803" fmla="*/ 421183 w 4442788"/>
              <a:gd name="connsiteY1803" fmla="*/ 1666997 h 6725752"/>
              <a:gd name="connsiteX1804" fmla="*/ 406592 w 4442788"/>
              <a:gd name="connsiteY1804" fmla="*/ 1675635 h 6725752"/>
              <a:gd name="connsiteX1805" fmla="*/ 388336 w 4442788"/>
              <a:gd name="connsiteY1805" fmla="*/ 1664903 h 6725752"/>
              <a:gd name="connsiteX1806" fmla="*/ 399460 w 4442788"/>
              <a:gd name="connsiteY1806" fmla="*/ 1648674 h 6725752"/>
              <a:gd name="connsiteX1807" fmla="*/ 379765 w 4442788"/>
              <a:gd name="connsiteY1807" fmla="*/ 1632772 h 6725752"/>
              <a:gd name="connsiteX1808" fmla="*/ 370997 w 4442788"/>
              <a:gd name="connsiteY1808" fmla="*/ 1620339 h 6725752"/>
              <a:gd name="connsiteX1809" fmla="*/ 662756 w 4442788"/>
              <a:gd name="connsiteY1809" fmla="*/ 1622040 h 6725752"/>
              <a:gd name="connsiteX1810" fmla="*/ 662756 w 4442788"/>
              <a:gd name="connsiteY1810" fmla="*/ 1622040 h 6725752"/>
              <a:gd name="connsiteX1811" fmla="*/ 355359 w 4442788"/>
              <a:gd name="connsiteY1811" fmla="*/ 1628519 h 6725752"/>
              <a:gd name="connsiteX1812" fmla="*/ 355359 w 4442788"/>
              <a:gd name="connsiteY1812" fmla="*/ 1628519 h 6725752"/>
              <a:gd name="connsiteX1813" fmla="*/ 500224 w 4442788"/>
              <a:gd name="connsiteY1813" fmla="*/ 1635128 h 6725752"/>
              <a:gd name="connsiteX1814" fmla="*/ 500224 w 4442788"/>
              <a:gd name="connsiteY1814" fmla="*/ 1635128 h 6725752"/>
              <a:gd name="connsiteX1815" fmla="*/ 753641 w 4442788"/>
              <a:gd name="connsiteY1815" fmla="*/ 1634147 h 6725752"/>
              <a:gd name="connsiteX1816" fmla="*/ 762997 w 4442788"/>
              <a:gd name="connsiteY1816" fmla="*/ 1677009 h 6725752"/>
              <a:gd name="connsiteX1817" fmla="*/ 771504 w 4442788"/>
              <a:gd name="connsiteY1817" fmla="*/ 1677533 h 6725752"/>
              <a:gd name="connsiteX1818" fmla="*/ 753641 w 4442788"/>
              <a:gd name="connsiteY1818" fmla="*/ 1634147 h 6725752"/>
              <a:gd name="connsiteX1819" fmla="*/ 2789805 w 4442788"/>
              <a:gd name="connsiteY1819" fmla="*/ 1635717 h 6725752"/>
              <a:gd name="connsiteX1820" fmla="*/ 2789805 w 4442788"/>
              <a:gd name="connsiteY1820" fmla="*/ 1635717 h 6725752"/>
              <a:gd name="connsiteX1821" fmla="*/ 697370 w 4442788"/>
              <a:gd name="connsiteY1821" fmla="*/ 1646384 h 6725752"/>
              <a:gd name="connsiteX1822" fmla="*/ 703193 w 4442788"/>
              <a:gd name="connsiteY1822" fmla="*/ 1659733 h 6725752"/>
              <a:gd name="connsiteX1823" fmla="*/ 700510 w 4442788"/>
              <a:gd name="connsiteY1823" fmla="*/ 1694808 h 6725752"/>
              <a:gd name="connsiteX1824" fmla="*/ 710129 w 4442788"/>
              <a:gd name="connsiteY1824" fmla="*/ 1655676 h 6725752"/>
              <a:gd name="connsiteX1825" fmla="*/ 697370 w 4442788"/>
              <a:gd name="connsiteY1825" fmla="*/ 1646384 h 6725752"/>
              <a:gd name="connsiteX1826" fmla="*/ 905115 w 4442788"/>
              <a:gd name="connsiteY1826" fmla="*/ 1646646 h 6725752"/>
              <a:gd name="connsiteX1827" fmla="*/ 905115 w 4442788"/>
              <a:gd name="connsiteY1827" fmla="*/ 1646646 h 6725752"/>
              <a:gd name="connsiteX1828" fmla="*/ 2703959 w 4442788"/>
              <a:gd name="connsiteY1828" fmla="*/ 1668240 h 6725752"/>
              <a:gd name="connsiteX1829" fmla="*/ 2600185 w 4442788"/>
              <a:gd name="connsiteY1829" fmla="*/ 1708289 h 6725752"/>
              <a:gd name="connsiteX1830" fmla="*/ 2429539 w 4442788"/>
              <a:gd name="connsiteY1830" fmla="*/ 1717581 h 6725752"/>
              <a:gd name="connsiteX1831" fmla="*/ 2364173 w 4442788"/>
              <a:gd name="connsiteY1831" fmla="*/ 1692649 h 6725752"/>
              <a:gd name="connsiteX1832" fmla="*/ 2331523 w 4442788"/>
              <a:gd name="connsiteY1832" fmla="*/ 1685909 h 6725752"/>
              <a:gd name="connsiteX1833" fmla="*/ 2375035 w 4442788"/>
              <a:gd name="connsiteY1833" fmla="*/ 1705868 h 6725752"/>
              <a:gd name="connsiteX1834" fmla="*/ 2360051 w 4442788"/>
              <a:gd name="connsiteY1834" fmla="*/ 1720788 h 6725752"/>
              <a:gd name="connsiteX1835" fmla="*/ 2385635 w 4442788"/>
              <a:gd name="connsiteY1835" fmla="*/ 1780926 h 6725752"/>
              <a:gd name="connsiteX1836" fmla="*/ 2423520 w 4442788"/>
              <a:gd name="connsiteY1836" fmla="*/ 1824509 h 6725752"/>
              <a:gd name="connsiteX1837" fmla="*/ 2397805 w 4442788"/>
              <a:gd name="connsiteY1837" fmla="*/ 1807298 h 6725752"/>
              <a:gd name="connsiteX1838" fmla="*/ 2384130 w 4442788"/>
              <a:gd name="connsiteY1838" fmla="*/ 1805008 h 6725752"/>
              <a:gd name="connsiteX1839" fmla="*/ 2391982 w 4442788"/>
              <a:gd name="connsiteY1839" fmla="*/ 1833670 h 6725752"/>
              <a:gd name="connsiteX1840" fmla="*/ 2449300 w 4442788"/>
              <a:gd name="connsiteY1840" fmla="*/ 1861874 h 6725752"/>
              <a:gd name="connsiteX1841" fmla="*/ 2584416 w 4442788"/>
              <a:gd name="connsiteY1841" fmla="*/ 1852974 h 6725752"/>
              <a:gd name="connsiteX1842" fmla="*/ 2616477 w 4442788"/>
              <a:gd name="connsiteY1842" fmla="*/ 1847870 h 6725752"/>
              <a:gd name="connsiteX1843" fmla="*/ 2620927 w 4442788"/>
              <a:gd name="connsiteY1843" fmla="*/ 1825228 h 6725752"/>
              <a:gd name="connsiteX1844" fmla="*/ 2662018 w 4442788"/>
              <a:gd name="connsiteY1844" fmla="*/ 1837989 h 6725752"/>
              <a:gd name="connsiteX1845" fmla="*/ 2657699 w 4442788"/>
              <a:gd name="connsiteY1845" fmla="*/ 1856181 h 6725752"/>
              <a:gd name="connsiteX1846" fmla="*/ 2674515 w 4442788"/>
              <a:gd name="connsiteY1846" fmla="*/ 1847739 h 6725752"/>
              <a:gd name="connsiteX1847" fmla="*/ 2693752 w 4442788"/>
              <a:gd name="connsiteY1847" fmla="*/ 1801409 h 6725752"/>
              <a:gd name="connsiteX1848" fmla="*/ 2719532 w 4442788"/>
              <a:gd name="connsiteY1848" fmla="*/ 1715422 h 6725752"/>
              <a:gd name="connsiteX1849" fmla="*/ 2722869 w 4442788"/>
              <a:gd name="connsiteY1849" fmla="*/ 1673803 h 6725752"/>
              <a:gd name="connsiteX1850" fmla="*/ 2736086 w 4442788"/>
              <a:gd name="connsiteY1850" fmla="*/ 1646318 h 6725752"/>
              <a:gd name="connsiteX1851" fmla="*/ 2703959 w 4442788"/>
              <a:gd name="connsiteY1851" fmla="*/ 1668240 h 6725752"/>
              <a:gd name="connsiteX1852" fmla="*/ 1035912 w 4442788"/>
              <a:gd name="connsiteY1852" fmla="*/ 1681524 h 6725752"/>
              <a:gd name="connsiteX1853" fmla="*/ 1023611 w 4442788"/>
              <a:gd name="connsiteY1853" fmla="*/ 1711103 h 6725752"/>
              <a:gd name="connsiteX1854" fmla="*/ 1051289 w 4442788"/>
              <a:gd name="connsiteY1854" fmla="*/ 1723667 h 6725752"/>
              <a:gd name="connsiteX1855" fmla="*/ 1035912 w 4442788"/>
              <a:gd name="connsiteY1855" fmla="*/ 1681524 h 6725752"/>
              <a:gd name="connsiteX1856" fmla="*/ 539221 w 4442788"/>
              <a:gd name="connsiteY1856" fmla="*/ 1713066 h 6725752"/>
              <a:gd name="connsiteX1857" fmla="*/ 539221 w 4442788"/>
              <a:gd name="connsiteY1857" fmla="*/ 1713066 h 6725752"/>
              <a:gd name="connsiteX1858" fmla="*/ 474313 w 4442788"/>
              <a:gd name="connsiteY1858" fmla="*/ 1726677 h 6725752"/>
              <a:gd name="connsiteX1859" fmla="*/ 468621 w 4442788"/>
              <a:gd name="connsiteY1859" fmla="*/ 1741925 h 6725752"/>
              <a:gd name="connsiteX1860" fmla="*/ 474313 w 4442788"/>
              <a:gd name="connsiteY1860" fmla="*/ 1726677 h 6725752"/>
              <a:gd name="connsiteX1861" fmla="*/ 512787 w 4442788"/>
              <a:gd name="connsiteY1861" fmla="*/ 1726416 h 6725752"/>
              <a:gd name="connsiteX1862" fmla="*/ 513376 w 4442788"/>
              <a:gd name="connsiteY1862" fmla="*/ 1749450 h 6725752"/>
              <a:gd name="connsiteX1863" fmla="*/ 526462 w 4442788"/>
              <a:gd name="connsiteY1863" fmla="*/ 1761622 h 6725752"/>
              <a:gd name="connsiteX1864" fmla="*/ 543278 w 4442788"/>
              <a:gd name="connsiteY1864" fmla="*/ 1755012 h 6725752"/>
              <a:gd name="connsiteX1865" fmla="*/ 525350 w 4442788"/>
              <a:gd name="connsiteY1865" fmla="*/ 1751806 h 6725752"/>
              <a:gd name="connsiteX1866" fmla="*/ 512787 w 4442788"/>
              <a:gd name="connsiteY1866" fmla="*/ 1726416 h 6725752"/>
              <a:gd name="connsiteX1867" fmla="*/ 592025 w 4442788"/>
              <a:gd name="connsiteY1867" fmla="*/ 1739831 h 6725752"/>
              <a:gd name="connsiteX1868" fmla="*/ 592025 w 4442788"/>
              <a:gd name="connsiteY1868" fmla="*/ 1739831 h 6725752"/>
              <a:gd name="connsiteX1869" fmla="*/ 1115543 w 4442788"/>
              <a:gd name="connsiteY1869" fmla="*/ 1740812 h 6725752"/>
              <a:gd name="connsiteX1870" fmla="*/ 1113711 w 4442788"/>
              <a:gd name="connsiteY1870" fmla="*/ 1756321 h 6725752"/>
              <a:gd name="connsiteX1871" fmla="*/ 1115870 w 4442788"/>
              <a:gd name="connsiteY1871" fmla="*/ 1802521 h 6725752"/>
              <a:gd name="connsiteX1872" fmla="*/ 1094735 w 4442788"/>
              <a:gd name="connsiteY1872" fmla="*/ 1805204 h 6725752"/>
              <a:gd name="connsiteX1873" fmla="*/ 1092838 w 4442788"/>
              <a:gd name="connsiteY1873" fmla="*/ 1825163 h 6725752"/>
              <a:gd name="connsiteX1874" fmla="*/ 1120646 w 4442788"/>
              <a:gd name="connsiteY1874" fmla="*/ 1825883 h 6725752"/>
              <a:gd name="connsiteX1875" fmla="*/ 1101344 w 4442788"/>
              <a:gd name="connsiteY1875" fmla="*/ 1856050 h 6725752"/>
              <a:gd name="connsiteX1876" fmla="*/ 1143744 w 4442788"/>
              <a:gd name="connsiteY1876" fmla="*/ 1828566 h 6725752"/>
              <a:gd name="connsiteX1877" fmla="*/ 1158662 w 4442788"/>
              <a:gd name="connsiteY1877" fmla="*/ 1805204 h 6725752"/>
              <a:gd name="connsiteX1878" fmla="*/ 1133994 w 4442788"/>
              <a:gd name="connsiteY1878" fmla="*/ 1803503 h 6725752"/>
              <a:gd name="connsiteX1879" fmla="*/ 1131573 w 4442788"/>
              <a:gd name="connsiteY1879" fmla="*/ 1765286 h 6725752"/>
              <a:gd name="connsiteX1880" fmla="*/ 1130461 w 4442788"/>
              <a:gd name="connsiteY1880" fmla="*/ 1740354 h 6725752"/>
              <a:gd name="connsiteX1881" fmla="*/ 1115543 w 4442788"/>
              <a:gd name="connsiteY1881" fmla="*/ 1740812 h 6725752"/>
              <a:gd name="connsiteX1882" fmla="*/ 610804 w 4442788"/>
              <a:gd name="connsiteY1882" fmla="*/ 1746898 h 6725752"/>
              <a:gd name="connsiteX1883" fmla="*/ 610804 w 4442788"/>
              <a:gd name="connsiteY1883" fmla="*/ 1746898 h 6725752"/>
              <a:gd name="connsiteX1884" fmla="*/ 2351807 w 4442788"/>
              <a:gd name="connsiteY1884" fmla="*/ 1746440 h 6725752"/>
              <a:gd name="connsiteX1885" fmla="*/ 2351807 w 4442788"/>
              <a:gd name="connsiteY1885" fmla="*/ 1746440 h 6725752"/>
              <a:gd name="connsiteX1886" fmla="*/ 480071 w 4442788"/>
              <a:gd name="connsiteY1886" fmla="*/ 1751871 h 6725752"/>
              <a:gd name="connsiteX1887" fmla="*/ 502187 w 4442788"/>
              <a:gd name="connsiteY1887" fmla="*/ 1811421 h 6725752"/>
              <a:gd name="connsiteX1888" fmla="*/ 502384 w 4442788"/>
              <a:gd name="connsiteY1888" fmla="*/ 1824181 h 6725752"/>
              <a:gd name="connsiteX1889" fmla="*/ 523583 w 4442788"/>
              <a:gd name="connsiteY1889" fmla="*/ 1819012 h 6725752"/>
              <a:gd name="connsiteX1890" fmla="*/ 535492 w 4442788"/>
              <a:gd name="connsiteY1890" fmla="*/ 1849506 h 6725752"/>
              <a:gd name="connsiteX1891" fmla="*/ 512395 w 4442788"/>
              <a:gd name="connsiteY1891" fmla="*/ 1843486 h 6725752"/>
              <a:gd name="connsiteX1892" fmla="*/ 510432 w 4442788"/>
              <a:gd name="connsiteY1892" fmla="*/ 1869923 h 6725752"/>
              <a:gd name="connsiteX1893" fmla="*/ 529538 w 4442788"/>
              <a:gd name="connsiteY1893" fmla="*/ 1859191 h 6725752"/>
              <a:gd name="connsiteX1894" fmla="*/ 543933 w 4442788"/>
              <a:gd name="connsiteY1894" fmla="*/ 1874896 h 6725752"/>
              <a:gd name="connsiteX1895" fmla="*/ 532286 w 4442788"/>
              <a:gd name="connsiteY1895" fmla="*/ 1878823 h 6725752"/>
              <a:gd name="connsiteX1896" fmla="*/ 521293 w 4442788"/>
              <a:gd name="connsiteY1896" fmla="*/ 1877121 h 6725752"/>
              <a:gd name="connsiteX1897" fmla="*/ 520639 w 4442788"/>
              <a:gd name="connsiteY1897" fmla="*/ 1882815 h 6725752"/>
              <a:gd name="connsiteX1898" fmla="*/ 525481 w 4442788"/>
              <a:gd name="connsiteY1898" fmla="*/ 1885628 h 6725752"/>
              <a:gd name="connsiteX1899" fmla="*/ 524761 w 4442788"/>
              <a:gd name="connsiteY1899" fmla="*/ 1895052 h 6725752"/>
              <a:gd name="connsiteX1900" fmla="*/ 507029 w 4442788"/>
              <a:gd name="connsiteY1900" fmla="*/ 1895641 h 6725752"/>
              <a:gd name="connsiteX1901" fmla="*/ 507029 w 4442788"/>
              <a:gd name="connsiteY1901" fmla="*/ 1900418 h 6725752"/>
              <a:gd name="connsiteX1902" fmla="*/ 522602 w 4442788"/>
              <a:gd name="connsiteY1902" fmla="*/ 1901399 h 6725752"/>
              <a:gd name="connsiteX1903" fmla="*/ 520770 w 4442788"/>
              <a:gd name="connsiteY1903" fmla="*/ 1915338 h 6725752"/>
              <a:gd name="connsiteX1904" fmla="*/ 531893 w 4442788"/>
              <a:gd name="connsiteY1904" fmla="*/ 1922143 h 6725752"/>
              <a:gd name="connsiteX1905" fmla="*/ 531762 w 4442788"/>
              <a:gd name="connsiteY1905" fmla="*/ 1926986 h 6725752"/>
              <a:gd name="connsiteX1906" fmla="*/ 529341 w 4442788"/>
              <a:gd name="connsiteY1906" fmla="*/ 1947206 h 6725752"/>
              <a:gd name="connsiteX1907" fmla="*/ 541250 w 4442788"/>
              <a:gd name="connsiteY1907" fmla="*/ 1957284 h 6725752"/>
              <a:gd name="connsiteX1908" fmla="*/ 531304 w 4442788"/>
              <a:gd name="connsiteY1908" fmla="*/ 1972989 h 6725752"/>
              <a:gd name="connsiteX1909" fmla="*/ 571676 w 4442788"/>
              <a:gd name="connsiteY1909" fmla="*/ 1964810 h 6725752"/>
              <a:gd name="connsiteX1910" fmla="*/ 590716 w 4442788"/>
              <a:gd name="connsiteY1910" fmla="*/ 2004269 h 6725752"/>
              <a:gd name="connsiteX1911" fmla="*/ 604130 w 4442788"/>
              <a:gd name="connsiteY1911" fmla="*/ 2010682 h 6725752"/>
              <a:gd name="connsiteX1912" fmla="*/ 602886 w 4442788"/>
              <a:gd name="connsiteY1912" fmla="*/ 2028154 h 6725752"/>
              <a:gd name="connsiteX1913" fmla="*/ 614010 w 4442788"/>
              <a:gd name="connsiteY1913" fmla="*/ 2014543 h 6725752"/>
              <a:gd name="connsiteX1914" fmla="*/ 593464 w 4442788"/>
              <a:gd name="connsiteY1914" fmla="*/ 1950347 h 6725752"/>
              <a:gd name="connsiteX1915" fmla="*/ 570498 w 4442788"/>
              <a:gd name="connsiteY1915" fmla="*/ 1955125 h 6725752"/>
              <a:gd name="connsiteX1916" fmla="*/ 567619 w 4442788"/>
              <a:gd name="connsiteY1916" fmla="*/ 1929669 h 6725752"/>
              <a:gd name="connsiteX1917" fmla="*/ 554794 w 4442788"/>
              <a:gd name="connsiteY1917" fmla="*/ 1926724 h 6725752"/>
              <a:gd name="connsiteX1918" fmla="*/ 563562 w 4442788"/>
              <a:gd name="connsiteY1918" fmla="*/ 1912458 h 6725752"/>
              <a:gd name="connsiteX1919" fmla="*/ 578742 w 4442788"/>
              <a:gd name="connsiteY1919" fmla="*/ 1940401 h 6725752"/>
              <a:gd name="connsiteX1920" fmla="*/ 588622 w 4442788"/>
              <a:gd name="connsiteY1920" fmla="*/ 1938830 h 6725752"/>
              <a:gd name="connsiteX1921" fmla="*/ 573835 w 4442788"/>
              <a:gd name="connsiteY1921" fmla="*/ 1891518 h 6725752"/>
              <a:gd name="connsiteX1922" fmla="*/ 573442 w 4442788"/>
              <a:gd name="connsiteY1922" fmla="*/ 1842046 h 6725752"/>
              <a:gd name="connsiteX1923" fmla="*/ 562646 w 4442788"/>
              <a:gd name="connsiteY1923" fmla="*/ 1852843 h 6725752"/>
              <a:gd name="connsiteX1924" fmla="*/ 527640 w 4442788"/>
              <a:gd name="connsiteY1924" fmla="*/ 1806513 h 6725752"/>
              <a:gd name="connsiteX1925" fmla="*/ 505590 w 4442788"/>
              <a:gd name="connsiteY1925" fmla="*/ 1802194 h 6725752"/>
              <a:gd name="connsiteX1926" fmla="*/ 507683 w 4442788"/>
              <a:gd name="connsiteY1926" fmla="*/ 1786227 h 6725752"/>
              <a:gd name="connsiteX1927" fmla="*/ 493485 w 4442788"/>
              <a:gd name="connsiteY1927" fmla="*/ 1756387 h 6725752"/>
              <a:gd name="connsiteX1928" fmla="*/ 480071 w 4442788"/>
              <a:gd name="connsiteY1928" fmla="*/ 1751871 h 6725752"/>
              <a:gd name="connsiteX1929" fmla="*/ 1205315 w 4442788"/>
              <a:gd name="connsiteY1929" fmla="*/ 1808803 h 6725752"/>
              <a:gd name="connsiteX1930" fmla="*/ 1228478 w 4442788"/>
              <a:gd name="connsiteY1930" fmla="*/ 1776934 h 6725752"/>
              <a:gd name="connsiteX1931" fmla="*/ 1223636 w 4442788"/>
              <a:gd name="connsiteY1931" fmla="*/ 1766988 h 6725752"/>
              <a:gd name="connsiteX1932" fmla="*/ 1205315 w 4442788"/>
              <a:gd name="connsiteY1932" fmla="*/ 1808803 h 6725752"/>
              <a:gd name="connsiteX1933" fmla="*/ 297386 w 4442788"/>
              <a:gd name="connsiteY1933" fmla="*/ 1798726 h 6725752"/>
              <a:gd name="connsiteX1934" fmla="*/ 297386 w 4442788"/>
              <a:gd name="connsiteY1934" fmla="*/ 1798726 h 6725752"/>
              <a:gd name="connsiteX1935" fmla="*/ 1070002 w 4442788"/>
              <a:gd name="connsiteY1935" fmla="*/ 1805728 h 6725752"/>
              <a:gd name="connsiteX1936" fmla="*/ 1086753 w 4442788"/>
              <a:gd name="connsiteY1936" fmla="*/ 1815543 h 6725752"/>
              <a:gd name="connsiteX1937" fmla="*/ 1070002 w 4442788"/>
              <a:gd name="connsiteY1937" fmla="*/ 1805728 h 6725752"/>
              <a:gd name="connsiteX1938" fmla="*/ 552373 w 4442788"/>
              <a:gd name="connsiteY1938" fmla="*/ 1817376 h 6725752"/>
              <a:gd name="connsiteX1939" fmla="*/ 552373 w 4442788"/>
              <a:gd name="connsiteY1939" fmla="*/ 1817376 h 6725752"/>
              <a:gd name="connsiteX1940" fmla="*/ 1076415 w 4442788"/>
              <a:gd name="connsiteY1940" fmla="*/ 1834717 h 6725752"/>
              <a:gd name="connsiteX1941" fmla="*/ 1092838 w 4442788"/>
              <a:gd name="connsiteY1941" fmla="*/ 1825163 h 6725752"/>
              <a:gd name="connsiteX1942" fmla="*/ 1076415 w 4442788"/>
              <a:gd name="connsiteY1942" fmla="*/ 1834717 h 6725752"/>
              <a:gd name="connsiteX1943" fmla="*/ 506702 w 4442788"/>
              <a:gd name="connsiteY1943" fmla="*/ 1829809 h 6725752"/>
              <a:gd name="connsiteX1944" fmla="*/ 506702 w 4442788"/>
              <a:gd name="connsiteY1944" fmla="*/ 1829809 h 6725752"/>
              <a:gd name="connsiteX1945" fmla="*/ 3169570 w 4442788"/>
              <a:gd name="connsiteY1945" fmla="*/ 1839101 h 6725752"/>
              <a:gd name="connsiteX1946" fmla="*/ 3169570 w 4442788"/>
              <a:gd name="connsiteY1946" fmla="*/ 1839101 h 6725752"/>
              <a:gd name="connsiteX1947" fmla="*/ 597914 w 4442788"/>
              <a:gd name="connsiteY1947" fmla="*/ 1880590 h 6725752"/>
              <a:gd name="connsiteX1948" fmla="*/ 623563 w 4442788"/>
              <a:gd name="connsiteY1948" fmla="*/ 1887984 h 6725752"/>
              <a:gd name="connsiteX1949" fmla="*/ 608317 w 4442788"/>
              <a:gd name="connsiteY1949" fmla="*/ 1869072 h 6725752"/>
              <a:gd name="connsiteX1950" fmla="*/ 615711 w 4442788"/>
              <a:gd name="connsiteY1950" fmla="*/ 1848852 h 6725752"/>
              <a:gd name="connsiteX1951" fmla="*/ 597914 w 4442788"/>
              <a:gd name="connsiteY1951" fmla="*/ 1880590 h 6725752"/>
              <a:gd name="connsiteX1952" fmla="*/ 1058094 w 4442788"/>
              <a:gd name="connsiteY1952" fmla="*/ 1856050 h 6725752"/>
              <a:gd name="connsiteX1953" fmla="*/ 1085379 w 4442788"/>
              <a:gd name="connsiteY1953" fmla="*/ 1868222 h 6725752"/>
              <a:gd name="connsiteX1954" fmla="*/ 1058094 w 4442788"/>
              <a:gd name="connsiteY1954" fmla="*/ 1856050 h 6725752"/>
              <a:gd name="connsiteX1955" fmla="*/ 2397412 w 4442788"/>
              <a:gd name="connsiteY1955" fmla="*/ 1850422 h 6725752"/>
              <a:gd name="connsiteX1956" fmla="*/ 2397412 w 4442788"/>
              <a:gd name="connsiteY1956" fmla="*/ 1850422 h 6725752"/>
              <a:gd name="connsiteX1957" fmla="*/ 2626161 w 4442788"/>
              <a:gd name="connsiteY1957" fmla="*/ 1851404 h 6725752"/>
              <a:gd name="connsiteX1958" fmla="*/ 2626161 w 4442788"/>
              <a:gd name="connsiteY1958" fmla="*/ 1851404 h 6725752"/>
              <a:gd name="connsiteX1959" fmla="*/ 303472 w 4442788"/>
              <a:gd name="connsiteY1959" fmla="*/ 1862921 h 6725752"/>
              <a:gd name="connsiteX1960" fmla="*/ 303472 w 4442788"/>
              <a:gd name="connsiteY1960" fmla="*/ 1862921 h 6725752"/>
              <a:gd name="connsiteX1961" fmla="*/ 468621 w 4442788"/>
              <a:gd name="connsiteY1961" fmla="*/ 1877056 h 6725752"/>
              <a:gd name="connsiteX1962" fmla="*/ 489428 w 4442788"/>
              <a:gd name="connsiteY1962" fmla="*/ 1973644 h 6725752"/>
              <a:gd name="connsiteX1963" fmla="*/ 513311 w 4442788"/>
              <a:gd name="connsiteY1963" fmla="*/ 2033455 h 6725752"/>
              <a:gd name="connsiteX1964" fmla="*/ 524696 w 4442788"/>
              <a:gd name="connsiteY1964" fmla="*/ 2032081 h 6725752"/>
              <a:gd name="connsiteX1965" fmla="*/ 526331 w 4442788"/>
              <a:gd name="connsiteY1965" fmla="*/ 2026322 h 6725752"/>
              <a:gd name="connsiteX1966" fmla="*/ 489297 w 4442788"/>
              <a:gd name="connsiteY1966" fmla="*/ 1921031 h 6725752"/>
              <a:gd name="connsiteX1967" fmla="*/ 475884 w 4442788"/>
              <a:gd name="connsiteY1967" fmla="*/ 1871297 h 6725752"/>
              <a:gd name="connsiteX1968" fmla="*/ 468621 w 4442788"/>
              <a:gd name="connsiteY1968" fmla="*/ 1877056 h 6725752"/>
              <a:gd name="connsiteX1969" fmla="*/ 425763 w 4442788"/>
              <a:gd name="connsiteY1969" fmla="*/ 1876467 h 6725752"/>
              <a:gd name="connsiteX1970" fmla="*/ 428380 w 4442788"/>
              <a:gd name="connsiteY1970" fmla="*/ 1907289 h 6725752"/>
              <a:gd name="connsiteX1971" fmla="*/ 440420 w 4442788"/>
              <a:gd name="connsiteY1971" fmla="*/ 1904279 h 6725752"/>
              <a:gd name="connsiteX1972" fmla="*/ 425763 w 4442788"/>
              <a:gd name="connsiteY1972" fmla="*/ 1876467 h 6725752"/>
              <a:gd name="connsiteX1973" fmla="*/ 371520 w 4442788"/>
              <a:gd name="connsiteY1973" fmla="*/ 1902577 h 6725752"/>
              <a:gd name="connsiteX1974" fmla="*/ 373222 w 4442788"/>
              <a:gd name="connsiteY1974" fmla="*/ 1914422 h 6725752"/>
              <a:gd name="connsiteX1975" fmla="*/ 368576 w 4442788"/>
              <a:gd name="connsiteY1975" fmla="*/ 1953619 h 6725752"/>
              <a:gd name="connsiteX1976" fmla="*/ 385130 w 4442788"/>
              <a:gd name="connsiteY1976" fmla="*/ 1975411 h 6725752"/>
              <a:gd name="connsiteX1977" fmla="*/ 375904 w 4442788"/>
              <a:gd name="connsiteY1977" fmla="*/ 1944065 h 6725752"/>
              <a:gd name="connsiteX1978" fmla="*/ 386962 w 4442788"/>
              <a:gd name="connsiteY1978" fmla="*/ 1937391 h 6725752"/>
              <a:gd name="connsiteX1979" fmla="*/ 366940 w 4442788"/>
              <a:gd name="connsiteY1979" fmla="*/ 1920246 h 6725752"/>
              <a:gd name="connsiteX1980" fmla="*/ 382120 w 4442788"/>
              <a:gd name="connsiteY1980" fmla="*/ 1917235 h 6725752"/>
              <a:gd name="connsiteX1981" fmla="*/ 386046 w 4442788"/>
              <a:gd name="connsiteY1981" fmla="*/ 1902643 h 6725752"/>
              <a:gd name="connsiteX1982" fmla="*/ 397562 w 4442788"/>
              <a:gd name="connsiteY1982" fmla="*/ 1896164 h 6725752"/>
              <a:gd name="connsiteX1983" fmla="*/ 371520 w 4442788"/>
              <a:gd name="connsiteY1983" fmla="*/ 1902577 h 6725752"/>
              <a:gd name="connsiteX1984" fmla="*/ 596736 w 4442788"/>
              <a:gd name="connsiteY1984" fmla="*/ 1895182 h 6725752"/>
              <a:gd name="connsiteX1985" fmla="*/ 623628 w 4442788"/>
              <a:gd name="connsiteY1985" fmla="*/ 1908859 h 6725752"/>
              <a:gd name="connsiteX1986" fmla="*/ 596736 w 4442788"/>
              <a:gd name="connsiteY1986" fmla="*/ 1895182 h 6725752"/>
              <a:gd name="connsiteX1987" fmla="*/ 2782870 w 4442788"/>
              <a:gd name="connsiteY1987" fmla="*/ 1897080 h 6725752"/>
              <a:gd name="connsiteX1988" fmla="*/ 2782870 w 4442788"/>
              <a:gd name="connsiteY1988" fmla="*/ 1897080 h 6725752"/>
              <a:gd name="connsiteX1989" fmla="*/ 2423258 w 4442788"/>
              <a:gd name="connsiteY1989" fmla="*/ 1915272 h 6725752"/>
              <a:gd name="connsiteX1990" fmla="*/ 2433073 w 4442788"/>
              <a:gd name="connsiteY1990" fmla="*/ 1937849 h 6725752"/>
              <a:gd name="connsiteX1991" fmla="*/ 2452768 w 4442788"/>
              <a:gd name="connsiteY1991" fmla="*/ 1946618 h 6725752"/>
              <a:gd name="connsiteX1992" fmla="*/ 2450216 w 4442788"/>
              <a:gd name="connsiteY1992" fmla="*/ 1918806 h 6725752"/>
              <a:gd name="connsiteX1993" fmla="*/ 2423258 w 4442788"/>
              <a:gd name="connsiteY1993" fmla="*/ 1915272 h 6725752"/>
              <a:gd name="connsiteX1994" fmla="*/ 391084 w 4442788"/>
              <a:gd name="connsiteY1994" fmla="*/ 1977570 h 6725752"/>
              <a:gd name="connsiteX1995" fmla="*/ 382971 w 4442788"/>
              <a:gd name="connsiteY1995" fmla="*/ 2010421 h 6725752"/>
              <a:gd name="connsiteX1996" fmla="*/ 401030 w 4442788"/>
              <a:gd name="connsiteY1996" fmla="*/ 2105830 h 6725752"/>
              <a:gd name="connsiteX1997" fmla="*/ 440878 w 4442788"/>
              <a:gd name="connsiteY1997" fmla="*/ 2066894 h 6725752"/>
              <a:gd name="connsiteX1998" fmla="*/ 463975 w 4442788"/>
              <a:gd name="connsiteY1998" fmla="*/ 2064735 h 6725752"/>
              <a:gd name="connsiteX1999" fmla="*/ 474837 w 4442788"/>
              <a:gd name="connsiteY1999" fmla="*/ 2053676 h 6725752"/>
              <a:gd name="connsiteX2000" fmla="*/ 491260 w 4442788"/>
              <a:gd name="connsiteY2000" fmla="*/ 2047328 h 6725752"/>
              <a:gd name="connsiteX2001" fmla="*/ 473986 w 4442788"/>
              <a:gd name="connsiteY2001" fmla="*/ 2045234 h 6725752"/>
              <a:gd name="connsiteX2002" fmla="*/ 453899 w 4442788"/>
              <a:gd name="connsiteY2002" fmla="*/ 2008196 h 6725752"/>
              <a:gd name="connsiteX2003" fmla="*/ 462078 w 4442788"/>
              <a:gd name="connsiteY2003" fmla="*/ 1994977 h 6725752"/>
              <a:gd name="connsiteX2004" fmla="*/ 456123 w 4442788"/>
              <a:gd name="connsiteY2004" fmla="*/ 1983460 h 6725752"/>
              <a:gd name="connsiteX2005" fmla="*/ 436167 w 4442788"/>
              <a:gd name="connsiteY2005" fmla="*/ 1986601 h 6725752"/>
              <a:gd name="connsiteX2006" fmla="*/ 451936 w 4442788"/>
              <a:gd name="connsiteY2006" fmla="*/ 1994192 h 6725752"/>
              <a:gd name="connsiteX2007" fmla="*/ 439635 w 4442788"/>
              <a:gd name="connsiteY2007" fmla="*/ 2006494 h 6725752"/>
              <a:gd name="connsiteX2008" fmla="*/ 426156 w 4442788"/>
              <a:gd name="connsiteY2008" fmla="*/ 2000474 h 6725752"/>
              <a:gd name="connsiteX2009" fmla="*/ 426287 w 4442788"/>
              <a:gd name="connsiteY2009" fmla="*/ 2014412 h 6725752"/>
              <a:gd name="connsiteX2010" fmla="*/ 409078 w 4442788"/>
              <a:gd name="connsiteY2010" fmla="*/ 1999165 h 6725752"/>
              <a:gd name="connsiteX2011" fmla="*/ 405479 w 4442788"/>
              <a:gd name="connsiteY2011" fmla="*/ 1941513 h 6725752"/>
              <a:gd name="connsiteX2012" fmla="*/ 391084 w 4442788"/>
              <a:gd name="connsiteY2012" fmla="*/ 1977570 h 6725752"/>
              <a:gd name="connsiteX2013" fmla="*/ 453506 w 4442788"/>
              <a:gd name="connsiteY2013" fmla="*/ 1956172 h 6725752"/>
              <a:gd name="connsiteX2014" fmla="*/ 453506 w 4442788"/>
              <a:gd name="connsiteY2014" fmla="*/ 1956172 h 6725752"/>
              <a:gd name="connsiteX2015" fmla="*/ 662429 w 4442788"/>
              <a:gd name="connsiteY2015" fmla="*/ 1956368 h 6725752"/>
              <a:gd name="connsiteX2016" fmla="*/ 662429 w 4442788"/>
              <a:gd name="connsiteY2016" fmla="*/ 1956368 h 6725752"/>
              <a:gd name="connsiteX2017" fmla="*/ 421183 w 4442788"/>
              <a:gd name="connsiteY2017" fmla="*/ 1976523 h 6725752"/>
              <a:gd name="connsiteX2018" fmla="*/ 425698 w 4442788"/>
              <a:gd name="connsiteY2018" fmla="*/ 1992032 h 6725752"/>
              <a:gd name="connsiteX2019" fmla="*/ 421183 w 4442788"/>
              <a:gd name="connsiteY2019" fmla="*/ 1976523 h 6725752"/>
              <a:gd name="connsiteX2020" fmla="*/ 4223411 w 4442788"/>
              <a:gd name="connsiteY2020" fmla="*/ 1976523 h 6725752"/>
              <a:gd name="connsiteX2021" fmla="*/ 4246247 w 4442788"/>
              <a:gd name="connsiteY2021" fmla="*/ 2000016 h 6725752"/>
              <a:gd name="connsiteX2022" fmla="*/ 4243826 w 4442788"/>
              <a:gd name="connsiteY2022" fmla="*/ 1995566 h 6725752"/>
              <a:gd name="connsiteX2023" fmla="*/ 4246901 w 4442788"/>
              <a:gd name="connsiteY2023" fmla="*/ 1978028 h 6725752"/>
              <a:gd name="connsiteX2024" fmla="*/ 4223411 w 4442788"/>
              <a:gd name="connsiteY2024" fmla="*/ 1976523 h 6725752"/>
              <a:gd name="connsiteX2025" fmla="*/ 532286 w 4442788"/>
              <a:gd name="connsiteY2025" fmla="*/ 2004400 h 6725752"/>
              <a:gd name="connsiteX2026" fmla="*/ 562777 w 4442788"/>
              <a:gd name="connsiteY2026" fmla="*/ 2011402 h 6725752"/>
              <a:gd name="connsiteX2027" fmla="*/ 550018 w 4442788"/>
              <a:gd name="connsiteY2027" fmla="*/ 1986208 h 6725752"/>
              <a:gd name="connsiteX2028" fmla="*/ 532286 w 4442788"/>
              <a:gd name="connsiteY2028" fmla="*/ 2004400 h 6725752"/>
              <a:gd name="connsiteX2029" fmla="*/ 635275 w 4442788"/>
              <a:gd name="connsiteY2029" fmla="*/ 1996482 h 6725752"/>
              <a:gd name="connsiteX2030" fmla="*/ 633901 w 4442788"/>
              <a:gd name="connsiteY2030" fmla="*/ 2006429 h 6725752"/>
              <a:gd name="connsiteX2031" fmla="*/ 668514 w 4442788"/>
              <a:gd name="connsiteY2031" fmla="*/ 1994388 h 6725752"/>
              <a:gd name="connsiteX2032" fmla="*/ 635275 w 4442788"/>
              <a:gd name="connsiteY2032" fmla="*/ 1996482 h 6725752"/>
              <a:gd name="connsiteX2033" fmla="*/ 4104522 w 4442788"/>
              <a:gd name="connsiteY2033" fmla="*/ 2085217 h 6725752"/>
              <a:gd name="connsiteX2034" fmla="*/ 4114467 w 4442788"/>
              <a:gd name="connsiteY2034" fmla="*/ 2090649 h 6725752"/>
              <a:gd name="connsiteX2035" fmla="*/ 4143781 w 4442788"/>
              <a:gd name="connsiteY2035" fmla="*/ 2045692 h 6725752"/>
              <a:gd name="connsiteX2036" fmla="*/ 4110149 w 4442788"/>
              <a:gd name="connsiteY2036" fmla="*/ 1989807 h 6725752"/>
              <a:gd name="connsiteX2037" fmla="*/ 4104522 w 4442788"/>
              <a:gd name="connsiteY2037" fmla="*/ 2085217 h 6725752"/>
              <a:gd name="connsiteX2038" fmla="*/ 179152 w 4442788"/>
              <a:gd name="connsiteY2038" fmla="*/ 2014936 h 6725752"/>
              <a:gd name="connsiteX2039" fmla="*/ 179152 w 4442788"/>
              <a:gd name="connsiteY2039" fmla="*/ 2014936 h 6725752"/>
              <a:gd name="connsiteX2040" fmla="*/ 347900 w 4442788"/>
              <a:gd name="connsiteY2040" fmla="*/ 2013823 h 6725752"/>
              <a:gd name="connsiteX2041" fmla="*/ 349339 w 4442788"/>
              <a:gd name="connsiteY2041" fmla="*/ 2059631 h 6725752"/>
              <a:gd name="connsiteX2042" fmla="*/ 355555 w 4442788"/>
              <a:gd name="connsiteY2042" fmla="*/ 2114010 h 6725752"/>
              <a:gd name="connsiteX2043" fmla="*/ 344235 w 4442788"/>
              <a:gd name="connsiteY2043" fmla="*/ 2119507 h 6725752"/>
              <a:gd name="connsiteX2044" fmla="*/ 356995 w 4442788"/>
              <a:gd name="connsiteY2044" fmla="*/ 2174934 h 6725752"/>
              <a:gd name="connsiteX2045" fmla="*/ 372960 w 4442788"/>
              <a:gd name="connsiteY2045" fmla="*/ 2146468 h 6725752"/>
              <a:gd name="connsiteX2046" fmla="*/ 381793 w 4442788"/>
              <a:gd name="connsiteY2046" fmla="*/ 2137307 h 6725752"/>
              <a:gd name="connsiteX2047" fmla="*/ 365435 w 4442788"/>
              <a:gd name="connsiteY2047" fmla="*/ 2047393 h 6725752"/>
              <a:gd name="connsiteX2048" fmla="*/ 347900 w 4442788"/>
              <a:gd name="connsiteY2048" fmla="*/ 2013823 h 6725752"/>
              <a:gd name="connsiteX2049" fmla="*/ 2652007 w 4442788"/>
              <a:gd name="connsiteY2049" fmla="*/ 2027827 h 6725752"/>
              <a:gd name="connsiteX2050" fmla="*/ 2652007 w 4442788"/>
              <a:gd name="connsiteY2050" fmla="*/ 2027827 h 6725752"/>
              <a:gd name="connsiteX2051" fmla="*/ 1146950 w 4442788"/>
              <a:gd name="connsiteY2051" fmla="*/ 2035025 h 6725752"/>
              <a:gd name="connsiteX2052" fmla="*/ 1160298 w 4442788"/>
              <a:gd name="connsiteY2052" fmla="*/ 2041308 h 6725752"/>
              <a:gd name="connsiteX2053" fmla="*/ 1146950 w 4442788"/>
              <a:gd name="connsiteY2053" fmla="*/ 2035025 h 6725752"/>
              <a:gd name="connsiteX2054" fmla="*/ 119282 w 4442788"/>
              <a:gd name="connsiteY2054" fmla="*/ 2081160 h 6725752"/>
              <a:gd name="connsiteX2055" fmla="*/ 119282 w 4442788"/>
              <a:gd name="connsiteY2055" fmla="*/ 2081160 h 6725752"/>
              <a:gd name="connsiteX2056" fmla="*/ 483212 w 4442788"/>
              <a:gd name="connsiteY2056" fmla="*/ 2115777 h 6725752"/>
              <a:gd name="connsiteX2057" fmla="*/ 487203 w 4442788"/>
              <a:gd name="connsiteY2057" fmla="*/ 2142084 h 6725752"/>
              <a:gd name="connsiteX2058" fmla="*/ 509254 w 4442788"/>
              <a:gd name="connsiteY2058" fmla="*/ 2128080 h 6725752"/>
              <a:gd name="connsiteX2059" fmla="*/ 495317 w 4442788"/>
              <a:gd name="connsiteY2059" fmla="*/ 2113291 h 6725752"/>
              <a:gd name="connsiteX2060" fmla="*/ 483212 w 4442788"/>
              <a:gd name="connsiteY2060" fmla="*/ 2115777 h 6725752"/>
              <a:gd name="connsiteX2061" fmla="*/ 434662 w 4442788"/>
              <a:gd name="connsiteY2061" fmla="*/ 2119965 h 6725752"/>
              <a:gd name="connsiteX2062" fmla="*/ 443888 w 4442788"/>
              <a:gd name="connsiteY2062" fmla="*/ 2148497 h 6725752"/>
              <a:gd name="connsiteX2063" fmla="*/ 438522 w 4442788"/>
              <a:gd name="connsiteY2063" fmla="*/ 2195286 h 6725752"/>
              <a:gd name="connsiteX2064" fmla="*/ 433615 w 4442788"/>
              <a:gd name="connsiteY2064" fmla="*/ 2194827 h 6725752"/>
              <a:gd name="connsiteX2065" fmla="*/ 434269 w 4442788"/>
              <a:gd name="connsiteY2065" fmla="*/ 2168914 h 6725752"/>
              <a:gd name="connsiteX2066" fmla="*/ 416537 w 4442788"/>
              <a:gd name="connsiteY2066" fmla="*/ 2189003 h 6725752"/>
              <a:gd name="connsiteX2067" fmla="*/ 393440 w 4442788"/>
              <a:gd name="connsiteY2067" fmla="*/ 2192406 h 6725752"/>
              <a:gd name="connsiteX2068" fmla="*/ 417061 w 4442788"/>
              <a:gd name="connsiteY2068" fmla="*/ 2198819 h 6725752"/>
              <a:gd name="connsiteX2069" fmla="*/ 406526 w 4442788"/>
              <a:gd name="connsiteY2069" fmla="*/ 2246982 h 6725752"/>
              <a:gd name="connsiteX2070" fmla="*/ 420136 w 4442788"/>
              <a:gd name="connsiteY2070" fmla="*/ 2216684 h 6725752"/>
              <a:gd name="connsiteX2071" fmla="*/ 394683 w 4442788"/>
              <a:gd name="connsiteY2071" fmla="*/ 2218386 h 6725752"/>
              <a:gd name="connsiteX2072" fmla="*/ 445262 w 4442788"/>
              <a:gd name="connsiteY2072" fmla="*/ 2322237 h 6725752"/>
              <a:gd name="connsiteX2073" fmla="*/ 440943 w 4442788"/>
              <a:gd name="connsiteY2073" fmla="*/ 2309149 h 6725752"/>
              <a:gd name="connsiteX2074" fmla="*/ 466069 w 4442788"/>
              <a:gd name="connsiteY2074" fmla="*/ 2295014 h 6725752"/>
              <a:gd name="connsiteX2075" fmla="*/ 510497 w 4442788"/>
              <a:gd name="connsiteY2075" fmla="*/ 2250909 h 6725752"/>
              <a:gd name="connsiteX2076" fmla="*/ 482231 w 4442788"/>
              <a:gd name="connsiteY2076" fmla="*/ 2199408 h 6725752"/>
              <a:gd name="connsiteX2077" fmla="*/ 450627 w 4442788"/>
              <a:gd name="connsiteY2077" fmla="*/ 2118722 h 6725752"/>
              <a:gd name="connsiteX2078" fmla="*/ 434662 w 4442788"/>
              <a:gd name="connsiteY2078" fmla="*/ 2119965 h 6725752"/>
              <a:gd name="connsiteX2079" fmla="*/ 1487848 w 4442788"/>
              <a:gd name="connsiteY2079" fmla="*/ 2138877 h 6725752"/>
              <a:gd name="connsiteX2080" fmla="*/ 1503944 w 4442788"/>
              <a:gd name="connsiteY2080" fmla="*/ 2149413 h 6725752"/>
              <a:gd name="connsiteX2081" fmla="*/ 1487848 w 4442788"/>
              <a:gd name="connsiteY2081" fmla="*/ 2138877 h 6725752"/>
              <a:gd name="connsiteX2082" fmla="*/ 120001 w 4442788"/>
              <a:gd name="connsiteY2082" fmla="*/ 2145290 h 6725752"/>
              <a:gd name="connsiteX2083" fmla="*/ 120001 w 4442788"/>
              <a:gd name="connsiteY2083" fmla="*/ 2145290 h 6725752"/>
              <a:gd name="connsiteX2084" fmla="*/ 530323 w 4442788"/>
              <a:gd name="connsiteY2084" fmla="*/ 2147319 h 6725752"/>
              <a:gd name="connsiteX2085" fmla="*/ 537782 w 4442788"/>
              <a:gd name="connsiteY2085" fmla="*/ 2160210 h 6725752"/>
              <a:gd name="connsiteX2086" fmla="*/ 555252 w 4442788"/>
              <a:gd name="connsiteY2086" fmla="*/ 2158771 h 6725752"/>
              <a:gd name="connsiteX2087" fmla="*/ 569385 w 4442788"/>
              <a:gd name="connsiteY2087" fmla="*/ 2191359 h 6725752"/>
              <a:gd name="connsiteX2088" fmla="*/ 580771 w 4442788"/>
              <a:gd name="connsiteY2088" fmla="*/ 2197314 h 6725752"/>
              <a:gd name="connsiteX2089" fmla="*/ 564871 w 4442788"/>
              <a:gd name="connsiteY2089" fmla="*/ 2156088 h 6725752"/>
              <a:gd name="connsiteX2090" fmla="*/ 530323 w 4442788"/>
              <a:gd name="connsiteY2090" fmla="*/ 2147319 h 6725752"/>
              <a:gd name="connsiteX2091" fmla="*/ 1193079 w 4442788"/>
              <a:gd name="connsiteY2091" fmla="*/ 2146403 h 6725752"/>
              <a:gd name="connsiteX2092" fmla="*/ 1208914 w 4442788"/>
              <a:gd name="connsiteY2092" fmla="*/ 2156611 h 6725752"/>
              <a:gd name="connsiteX2093" fmla="*/ 1193079 w 4442788"/>
              <a:gd name="connsiteY2093" fmla="*/ 2146403 h 6725752"/>
              <a:gd name="connsiteX2094" fmla="*/ 480202 w 4442788"/>
              <a:gd name="connsiteY2094" fmla="*/ 2157723 h 6725752"/>
              <a:gd name="connsiteX2095" fmla="*/ 499112 w 4442788"/>
              <a:gd name="connsiteY2095" fmla="*/ 2175196 h 6725752"/>
              <a:gd name="connsiteX2096" fmla="*/ 504150 w 4442788"/>
              <a:gd name="connsiteY2096" fmla="*/ 2175130 h 6725752"/>
              <a:gd name="connsiteX2097" fmla="*/ 509450 w 4442788"/>
              <a:gd name="connsiteY2097" fmla="*/ 2183441 h 6725752"/>
              <a:gd name="connsiteX2098" fmla="*/ 508927 w 4442788"/>
              <a:gd name="connsiteY2098" fmla="*/ 2152358 h 6725752"/>
              <a:gd name="connsiteX2099" fmla="*/ 480202 w 4442788"/>
              <a:gd name="connsiteY2099" fmla="*/ 2157723 h 6725752"/>
              <a:gd name="connsiteX2100" fmla="*/ 1205773 w 4442788"/>
              <a:gd name="connsiteY2100" fmla="*/ 2163613 h 6725752"/>
              <a:gd name="connsiteX2101" fmla="*/ 1204660 w 4442788"/>
              <a:gd name="connsiteY2101" fmla="*/ 2192275 h 6725752"/>
              <a:gd name="connsiteX2102" fmla="*/ 1223570 w 4442788"/>
              <a:gd name="connsiteY2102" fmla="*/ 2175916 h 6725752"/>
              <a:gd name="connsiteX2103" fmla="*/ 1205773 w 4442788"/>
              <a:gd name="connsiteY2103" fmla="*/ 2163613 h 6725752"/>
              <a:gd name="connsiteX2104" fmla="*/ 2638070 w 4442788"/>
              <a:gd name="connsiteY2104" fmla="*/ 2165380 h 6725752"/>
              <a:gd name="connsiteX2105" fmla="*/ 2638070 w 4442788"/>
              <a:gd name="connsiteY2105" fmla="*/ 2165380 h 6725752"/>
              <a:gd name="connsiteX2106" fmla="*/ 538698 w 4442788"/>
              <a:gd name="connsiteY2106" fmla="*/ 2177813 h 6725752"/>
              <a:gd name="connsiteX2107" fmla="*/ 563039 w 4442788"/>
              <a:gd name="connsiteY2107" fmla="*/ 2209159 h 6725752"/>
              <a:gd name="connsiteX2108" fmla="*/ 555514 w 4442788"/>
              <a:gd name="connsiteY2108" fmla="*/ 2177551 h 6725752"/>
              <a:gd name="connsiteX2109" fmla="*/ 538698 w 4442788"/>
              <a:gd name="connsiteY2109" fmla="*/ 2177813 h 6725752"/>
              <a:gd name="connsiteX2110" fmla="*/ 1232207 w 4442788"/>
              <a:gd name="connsiteY2110" fmla="*/ 2193126 h 6725752"/>
              <a:gd name="connsiteX2111" fmla="*/ 1236722 w 4442788"/>
              <a:gd name="connsiteY2111" fmla="*/ 2211253 h 6725752"/>
              <a:gd name="connsiteX2112" fmla="*/ 1232207 w 4442788"/>
              <a:gd name="connsiteY2112" fmla="*/ 2193126 h 6725752"/>
              <a:gd name="connsiteX2113" fmla="*/ 2541951 w 4442788"/>
              <a:gd name="connsiteY2113" fmla="*/ 2191556 h 6725752"/>
              <a:gd name="connsiteX2114" fmla="*/ 2556411 w 4442788"/>
              <a:gd name="connsiteY2114" fmla="*/ 2195613 h 6725752"/>
              <a:gd name="connsiteX2115" fmla="*/ 2541951 w 4442788"/>
              <a:gd name="connsiteY2115" fmla="*/ 2191556 h 6725752"/>
              <a:gd name="connsiteX2116" fmla="*/ 2586575 w 4442788"/>
              <a:gd name="connsiteY2116" fmla="*/ 2198296 h 6725752"/>
              <a:gd name="connsiteX2117" fmla="*/ 2591286 w 4442788"/>
              <a:gd name="connsiteY2117" fmla="*/ 2281861 h 6725752"/>
              <a:gd name="connsiteX2118" fmla="*/ 2597044 w 4442788"/>
              <a:gd name="connsiteY2118" fmla="*/ 2355611 h 6725752"/>
              <a:gd name="connsiteX2119" fmla="*/ 2612551 w 4442788"/>
              <a:gd name="connsiteY2119" fmla="*/ 2371643 h 6725752"/>
              <a:gd name="connsiteX2120" fmla="*/ 2607317 w 4442788"/>
              <a:gd name="connsiteY2120" fmla="*/ 2378711 h 6725752"/>
              <a:gd name="connsiteX2121" fmla="*/ 2592333 w 4442788"/>
              <a:gd name="connsiteY2121" fmla="*/ 2375570 h 6725752"/>
              <a:gd name="connsiteX2122" fmla="*/ 2594361 w 4442788"/>
              <a:gd name="connsiteY2122" fmla="*/ 2390490 h 6725752"/>
              <a:gd name="connsiteX2123" fmla="*/ 2606663 w 4442788"/>
              <a:gd name="connsiteY2123" fmla="*/ 2400633 h 6725752"/>
              <a:gd name="connsiteX2124" fmla="*/ 2592791 w 4442788"/>
              <a:gd name="connsiteY2124" fmla="*/ 2413721 h 6725752"/>
              <a:gd name="connsiteX2125" fmla="*/ 2615300 w 4442788"/>
              <a:gd name="connsiteY2125" fmla="*/ 2461098 h 6725752"/>
              <a:gd name="connsiteX2126" fmla="*/ 2605746 w 4442788"/>
              <a:gd name="connsiteY2126" fmla="*/ 2476084 h 6725752"/>
              <a:gd name="connsiteX2127" fmla="*/ 2606139 w 4442788"/>
              <a:gd name="connsiteY2127" fmla="*/ 2492378 h 6725752"/>
              <a:gd name="connsiteX2128" fmla="*/ 2638266 w 4442788"/>
              <a:gd name="connsiteY2128" fmla="*/ 2549572 h 6725752"/>
              <a:gd name="connsiteX2129" fmla="*/ 2639902 w 4442788"/>
              <a:gd name="connsiteY2129" fmla="*/ 2554283 h 6725752"/>
              <a:gd name="connsiteX2130" fmla="*/ 2641668 w 4442788"/>
              <a:gd name="connsiteY2130" fmla="*/ 2585629 h 6725752"/>
              <a:gd name="connsiteX2131" fmla="*/ 2661232 w 4442788"/>
              <a:gd name="connsiteY2131" fmla="*/ 2649628 h 6725752"/>
              <a:gd name="connsiteX2132" fmla="*/ 2664831 w 4442788"/>
              <a:gd name="connsiteY2132" fmla="*/ 2659575 h 6725752"/>
              <a:gd name="connsiteX2133" fmla="*/ 2674253 w 4442788"/>
              <a:gd name="connsiteY2133" fmla="*/ 2714413 h 6725752"/>
              <a:gd name="connsiteX2134" fmla="*/ 2678572 w 4442788"/>
              <a:gd name="connsiteY2134" fmla="*/ 2716703 h 6725752"/>
              <a:gd name="connsiteX2135" fmla="*/ 2678964 w 4442788"/>
              <a:gd name="connsiteY2135" fmla="*/ 2724032 h 6725752"/>
              <a:gd name="connsiteX2136" fmla="*/ 2687798 w 4442788"/>
              <a:gd name="connsiteY2136" fmla="*/ 2760678 h 6725752"/>
              <a:gd name="connsiteX2137" fmla="*/ 2722869 w 4442788"/>
              <a:gd name="connsiteY2137" fmla="*/ 2910599 h 6725752"/>
              <a:gd name="connsiteX2138" fmla="*/ 2725486 w 4442788"/>
              <a:gd name="connsiteY2138" fmla="*/ 2972700 h 6725752"/>
              <a:gd name="connsiteX2139" fmla="*/ 2739947 w 4442788"/>
              <a:gd name="connsiteY2139" fmla="*/ 3027211 h 6725752"/>
              <a:gd name="connsiteX2140" fmla="*/ 2747602 w 4442788"/>
              <a:gd name="connsiteY2140" fmla="*/ 3027276 h 6725752"/>
              <a:gd name="connsiteX2141" fmla="*/ 2747079 w 4442788"/>
              <a:gd name="connsiteY2141" fmla="*/ 3046711 h 6725752"/>
              <a:gd name="connsiteX2142" fmla="*/ 2751135 w 4442788"/>
              <a:gd name="connsiteY2142" fmla="*/ 3079823 h 6725752"/>
              <a:gd name="connsiteX2143" fmla="*/ 2756828 w 4442788"/>
              <a:gd name="connsiteY2143" fmla="*/ 3080412 h 6725752"/>
              <a:gd name="connsiteX2144" fmla="*/ 2756566 w 4442788"/>
              <a:gd name="connsiteY2144" fmla="*/ 3085386 h 6725752"/>
              <a:gd name="connsiteX2145" fmla="*/ 2759707 w 4442788"/>
              <a:gd name="connsiteY2145" fmla="*/ 3119022 h 6725752"/>
              <a:gd name="connsiteX2146" fmla="*/ 2758398 w 4442788"/>
              <a:gd name="connsiteY2146" fmla="*/ 3123602 h 6725752"/>
              <a:gd name="connsiteX2147" fmla="*/ 2768802 w 4442788"/>
              <a:gd name="connsiteY2147" fmla="*/ 3137802 h 6725752"/>
              <a:gd name="connsiteX2148" fmla="*/ 2769849 w 4442788"/>
              <a:gd name="connsiteY2148" fmla="*/ 3143496 h 6725752"/>
              <a:gd name="connsiteX2149" fmla="*/ 2771812 w 4442788"/>
              <a:gd name="connsiteY2149" fmla="*/ 3166137 h 6725752"/>
              <a:gd name="connsiteX2150" fmla="*/ 2775999 w 4442788"/>
              <a:gd name="connsiteY2150" fmla="*/ 3230071 h 6725752"/>
              <a:gd name="connsiteX2151" fmla="*/ 2789086 w 4442788"/>
              <a:gd name="connsiteY2151" fmla="*/ 3322536 h 6725752"/>
              <a:gd name="connsiteX2152" fmla="*/ 2798639 w 4442788"/>
              <a:gd name="connsiteY2152" fmla="*/ 3390331 h 6725752"/>
              <a:gd name="connsiteX2153" fmla="*/ 2817483 w 4442788"/>
              <a:gd name="connsiteY2153" fmla="*/ 3457275 h 6725752"/>
              <a:gd name="connsiteX2154" fmla="*/ 2830504 w 4442788"/>
              <a:gd name="connsiteY2154" fmla="*/ 3538092 h 6725752"/>
              <a:gd name="connsiteX2155" fmla="*/ 2843786 w 4442788"/>
              <a:gd name="connsiteY2155" fmla="*/ 3649731 h 6725752"/>
              <a:gd name="connsiteX2156" fmla="*/ 2857200 w 4442788"/>
              <a:gd name="connsiteY2156" fmla="*/ 3670083 h 6725752"/>
              <a:gd name="connsiteX2157" fmla="*/ 2893187 w 4442788"/>
              <a:gd name="connsiteY2157" fmla="*/ 3779889 h 6725752"/>
              <a:gd name="connsiteX2158" fmla="*/ 2913995 w 4442788"/>
              <a:gd name="connsiteY2158" fmla="*/ 3917442 h 6725752"/>
              <a:gd name="connsiteX2159" fmla="*/ 2938924 w 4442788"/>
              <a:gd name="connsiteY2159" fmla="*/ 4033989 h 6725752"/>
              <a:gd name="connsiteX2160" fmla="*/ 2941738 w 4442788"/>
              <a:gd name="connsiteY2160" fmla="*/ 4039158 h 6725752"/>
              <a:gd name="connsiteX2161" fmla="*/ 2953319 w 4442788"/>
              <a:gd name="connsiteY2161" fmla="*/ 4133979 h 6725752"/>
              <a:gd name="connsiteX2162" fmla="*/ 2961891 w 4442788"/>
              <a:gd name="connsiteY2162" fmla="*/ 4235541 h 6725752"/>
              <a:gd name="connsiteX2163" fmla="*/ 2962937 w 4442788"/>
              <a:gd name="connsiteY2163" fmla="*/ 4347114 h 6725752"/>
              <a:gd name="connsiteX2164" fmla="*/ 2967714 w 4442788"/>
              <a:gd name="connsiteY2164" fmla="*/ 4355425 h 6725752"/>
              <a:gd name="connsiteX2165" fmla="*/ 2933886 w 4442788"/>
              <a:gd name="connsiteY2165" fmla="*/ 4366353 h 6725752"/>
              <a:gd name="connsiteX2166" fmla="*/ 2911639 w 4442788"/>
              <a:gd name="connsiteY2166" fmla="*/ 4361642 h 6725752"/>
              <a:gd name="connsiteX2167" fmla="*/ 2885401 w 4442788"/>
              <a:gd name="connsiteY2167" fmla="*/ 4337691 h 6725752"/>
              <a:gd name="connsiteX2168" fmla="*/ 2878204 w 4442788"/>
              <a:gd name="connsiteY2168" fmla="*/ 4285732 h 6725752"/>
              <a:gd name="connsiteX2169" fmla="*/ 2868847 w 4442788"/>
              <a:gd name="connsiteY2169" fmla="*/ 4285863 h 6725752"/>
              <a:gd name="connsiteX2170" fmla="*/ 2852947 w 4442788"/>
              <a:gd name="connsiteY2170" fmla="*/ 4298296 h 6725752"/>
              <a:gd name="connsiteX2171" fmla="*/ 2846535 w 4442788"/>
              <a:gd name="connsiteY2171" fmla="*/ 4287107 h 6725752"/>
              <a:gd name="connsiteX2172" fmla="*/ 2813753 w 4442788"/>
              <a:gd name="connsiteY2172" fmla="*/ 4238616 h 6725752"/>
              <a:gd name="connsiteX2173" fmla="*/ 2762979 w 4442788"/>
              <a:gd name="connsiteY2173" fmla="*/ 4198175 h 6725752"/>
              <a:gd name="connsiteX2174" fmla="*/ 2730786 w 4442788"/>
              <a:gd name="connsiteY2174" fmla="*/ 4197913 h 6725752"/>
              <a:gd name="connsiteX2175" fmla="*/ 2697678 w 4442788"/>
              <a:gd name="connsiteY2175" fmla="*/ 4179328 h 6725752"/>
              <a:gd name="connsiteX2176" fmla="*/ 2722346 w 4442788"/>
              <a:gd name="connsiteY2176" fmla="*/ 4207206 h 6725752"/>
              <a:gd name="connsiteX2177" fmla="*/ 2701408 w 4442788"/>
              <a:gd name="connsiteY2177" fmla="*/ 4208253 h 6725752"/>
              <a:gd name="connsiteX2178" fmla="*/ 2581013 w 4442788"/>
              <a:gd name="connsiteY2178" fmla="*/ 4144777 h 6725752"/>
              <a:gd name="connsiteX2179" fmla="*/ 2511329 w 4442788"/>
              <a:gd name="connsiteY2179" fmla="*/ 4090986 h 6725752"/>
              <a:gd name="connsiteX2180" fmla="*/ 2460161 w 4442788"/>
              <a:gd name="connsiteY2180" fmla="*/ 4074364 h 6725752"/>
              <a:gd name="connsiteX2181" fmla="*/ 2458198 w 4442788"/>
              <a:gd name="connsiteY2181" fmla="*/ 4070176 h 6725752"/>
              <a:gd name="connsiteX2182" fmla="*/ 2436541 w 4442788"/>
              <a:gd name="connsiteY2182" fmla="*/ 4075346 h 6725752"/>
              <a:gd name="connsiteX2183" fmla="*/ 2450281 w 4442788"/>
              <a:gd name="connsiteY2183" fmla="*/ 4102569 h 6725752"/>
              <a:gd name="connsiteX2184" fmla="*/ 2413312 w 4442788"/>
              <a:gd name="connsiteY2184" fmla="*/ 4085424 h 6725752"/>
              <a:gd name="connsiteX2185" fmla="*/ 2413705 w 4442788"/>
              <a:gd name="connsiteY2185" fmla="*/ 4081039 h 6725752"/>
              <a:gd name="connsiteX2186" fmla="*/ 2397543 w 4442788"/>
              <a:gd name="connsiteY2186" fmla="*/ 4084311 h 6725752"/>
              <a:gd name="connsiteX2187" fmla="*/ 2385569 w 4442788"/>
              <a:gd name="connsiteY2187" fmla="*/ 4072597 h 6725752"/>
              <a:gd name="connsiteX2188" fmla="*/ 2394337 w 4442788"/>
              <a:gd name="connsiteY2188" fmla="*/ 4061080 h 6725752"/>
              <a:gd name="connsiteX2189" fmla="*/ 2370913 w 4442788"/>
              <a:gd name="connsiteY2189" fmla="*/ 4040925 h 6725752"/>
              <a:gd name="connsiteX2190" fmla="*/ 2326550 w 4442788"/>
              <a:gd name="connsiteY2190" fmla="*/ 4018872 h 6725752"/>
              <a:gd name="connsiteX2191" fmla="*/ 2248032 w 4442788"/>
              <a:gd name="connsiteY2191" fmla="*/ 3985825 h 6725752"/>
              <a:gd name="connsiteX2192" fmla="*/ 2239788 w 4442788"/>
              <a:gd name="connsiteY2192" fmla="*/ 3963838 h 6725752"/>
              <a:gd name="connsiteX2193" fmla="*/ 2232329 w 4442788"/>
              <a:gd name="connsiteY2193" fmla="*/ 3986676 h 6725752"/>
              <a:gd name="connsiteX2194" fmla="*/ 2223299 w 4442788"/>
              <a:gd name="connsiteY2194" fmla="*/ 3964362 h 6725752"/>
              <a:gd name="connsiteX2195" fmla="*/ 2218064 w 4442788"/>
              <a:gd name="connsiteY2195" fmla="*/ 3975552 h 6725752"/>
              <a:gd name="connsiteX2196" fmla="*/ 2162121 w 4442788"/>
              <a:gd name="connsiteY2196" fmla="*/ 3935372 h 6725752"/>
              <a:gd name="connsiteX2197" fmla="*/ 2145959 w 4442788"/>
              <a:gd name="connsiteY2197" fmla="*/ 3892379 h 6725752"/>
              <a:gd name="connsiteX2198" fmla="*/ 2110233 w 4442788"/>
              <a:gd name="connsiteY2198" fmla="*/ 3891266 h 6725752"/>
              <a:gd name="connsiteX2199" fmla="*/ 2109252 w 4442788"/>
              <a:gd name="connsiteY2199" fmla="*/ 3876346 h 6725752"/>
              <a:gd name="connsiteX2200" fmla="*/ 2081967 w 4442788"/>
              <a:gd name="connsiteY2200" fmla="*/ 3871177 h 6725752"/>
              <a:gd name="connsiteX2201" fmla="*/ 2093287 w 4442788"/>
              <a:gd name="connsiteY2201" fmla="*/ 3826286 h 6725752"/>
              <a:gd name="connsiteX2202" fmla="*/ 2051214 w 4442788"/>
              <a:gd name="connsiteY2202" fmla="*/ 3853181 h 6725752"/>
              <a:gd name="connsiteX2203" fmla="*/ 2056252 w 4442788"/>
              <a:gd name="connsiteY2203" fmla="*/ 3884853 h 6725752"/>
              <a:gd name="connsiteX2204" fmla="*/ 2044082 w 4442788"/>
              <a:gd name="connsiteY2204" fmla="*/ 3885704 h 6725752"/>
              <a:gd name="connsiteX2205" fmla="*/ 2027331 w 4442788"/>
              <a:gd name="connsiteY2205" fmla="*/ 3841533 h 6725752"/>
              <a:gd name="connsiteX2206" fmla="*/ 1985259 w 4442788"/>
              <a:gd name="connsiteY2206" fmla="*/ 3827398 h 6725752"/>
              <a:gd name="connsiteX2207" fmla="*/ 1982969 w 4442788"/>
              <a:gd name="connsiteY2207" fmla="*/ 3836036 h 6725752"/>
              <a:gd name="connsiteX2208" fmla="*/ 1996055 w 4442788"/>
              <a:gd name="connsiteY2208" fmla="*/ 3834727 h 6725752"/>
              <a:gd name="connsiteX2209" fmla="*/ 2015227 w 4442788"/>
              <a:gd name="connsiteY2209" fmla="*/ 3870915 h 6725752"/>
              <a:gd name="connsiteX2210" fmla="*/ 2003318 w 4442788"/>
              <a:gd name="connsiteY2210" fmla="*/ 3873074 h 6725752"/>
              <a:gd name="connsiteX2211" fmla="*/ 2026874 w 4442788"/>
              <a:gd name="connsiteY2211" fmla="*/ 3906448 h 6725752"/>
              <a:gd name="connsiteX2212" fmla="*/ 2017648 w 4442788"/>
              <a:gd name="connsiteY2212" fmla="*/ 3923658 h 6725752"/>
              <a:gd name="connsiteX2213" fmla="*/ 2027789 w 4442788"/>
              <a:gd name="connsiteY2213" fmla="*/ 3932296 h 6725752"/>
              <a:gd name="connsiteX2214" fmla="*/ 2033613 w 4442788"/>
              <a:gd name="connsiteY2214" fmla="*/ 3974766 h 6725752"/>
              <a:gd name="connsiteX2215" fmla="*/ 2053111 w 4442788"/>
              <a:gd name="connsiteY2215" fmla="*/ 3985629 h 6725752"/>
              <a:gd name="connsiteX2216" fmla="*/ 2087463 w 4442788"/>
              <a:gd name="connsiteY2216" fmla="*/ 4017891 h 6725752"/>
              <a:gd name="connsiteX2217" fmla="*/ 2091062 w 4442788"/>
              <a:gd name="connsiteY2217" fmla="*/ 4035167 h 6725752"/>
              <a:gd name="connsiteX2218" fmla="*/ 2105915 w 4442788"/>
              <a:gd name="connsiteY2218" fmla="*/ 4036410 h 6725752"/>
              <a:gd name="connsiteX2219" fmla="*/ 2089884 w 4442788"/>
              <a:gd name="connsiteY2219" fmla="*/ 3985368 h 6725752"/>
              <a:gd name="connsiteX2220" fmla="*/ 2053831 w 4442788"/>
              <a:gd name="connsiteY2220" fmla="*/ 3918031 h 6725752"/>
              <a:gd name="connsiteX2221" fmla="*/ 2054485 w 4442788"/>
              <a:gd name="connsiteY2221" fmla="*/ 3897679 h 6725752"/>
              <a:gd name="connsiteX2222" fmla="*/ 2060505 w 4442788"/>
              <a:gd name="connsiteY2222" fmla="*/ 3899381 h 6725752"/>
              <a:gd name="connsiteX2223" fmla="*/ 2090342 w 4442788"/>
              <a:gd name="connsiteY2223" fmla="*/ 3966521 h 6725752"/>
              <a:gd name="connsiteX2224" fmla="*/ 2105195 w 4442788"/>
              <a:gd name="connsiteY2224" fmla="*/ 3964231 h 6725752"/>
              <a:gd name="connsiteX2225" fmla="*/ 2119525 w 4442788"/>
              <a:gd name="connsiteY2225" fmla="*/ 3982357 h 6725752"/>
              <a:gd name="connsiteX2226" fmla="*/ 2129143 w 4442788"/>
              <a:gd name="connsiteY2226" fmla="*/ 3965670 h 6725752"/>
              <a:gd name="connsiteX2227" fmla="*/ 2176581 w 4442788"/>
              <a:gd name="connsiteY2227" fmla="*/ 3986218 h 6725752"/>
              <a:gd name="connsiteX2228" fmla="*/ 2208250 w 4442788"/>
              <a:gd name="connsiteY2228" fmla="*/ 4017956 h 6725752"/>
              <a:gd name="connsiteX2229" fmla="*/ 2193920 w 4442788"/>
              <a:gd name="connsiteY2229" fmla="*/ 4018349 h 6725752"/>
              <a:gd name="connsiteX2230" fmla="*/ 2202361 w 4442788"/>
              <a:gd name="connsiteY2230" fmla="*/ 4025285 h 6725752"/>
              <a:gd name="connsiteX2231" fmla="*/ 2217541 w 4442788"/>
              <a:gd name="connsiteY2231" fmla="*/ 4015731 h 6725752"/>
              <a:gd name="connsiteX2232" fmla="*/ 2244761 w 4442788"/>
              <a:gd name="connsiteY2232" fmla="*/ 4051134 h 6725752"/>
              <a:gd name="connsiteX2233" fmla="*/ 2257454 w 4442788"/>
              <a:gd name="connsiteY2233" fmla="*/ 4042365 h 6725752"/>
              <a:gd name="connsiteX2234" fmla="*/ 2272307 w 4442788"/>
              <a:gd name="connsiteY2234" fmla="*/ 4054798 h 6725752"/>
              <a:gd name="connsiteX2235" fmla="*/ 2265110 w 4442788"/>
              <a:gd name="connsiteY2235" fmla="*/ 4035297 h 6725752"/>
              <a:gd name="connsiteX2236" fmla="*/ 2282907 w 4442788"/>
              <a:gd name="connsiteY2236" fmla="*/ 4040729 h 6725752"/>
              <a:gd name="connsiteX2237" fmla="*/ 2302406 w 4442788"/>
              <a:gd name="connsiteY2237" fmla="*/ 4061015 h 6725752"/>
              <a:gd name="connsiteX2238" fmla="*/ 2336757 w 4442788"/>
              <a:gd name="connsiteY2238" fmla="*/ 4068933 h 6725752"/>
              <a:gd name="connsiteX2239" fmla="*/ 2309996 w 4442788"/>
              <a:gd name="connsiteY2239" fmla="*/ 4061146 h 6725752"/>
              <a:gd name="connsiteX2240" fmla="*/ 2318371 w 4442788"/>
              <a:gd name="connsiteY2240" fmla="*/ 4082675 h 6725752"/>
              <a:gd name="connsiteX2241" fmla="*/ 2291152 w 4442788"/>
              <a:gd name="connsiteY2241" fmla="*/ 4087910 h 6725752"/>
              <a:gd name="connsiteX2242" fmla="*/ 2275383 w 4442788"/>
              <a:gd name="connsiteY2242" fmla="*/ 4062782 h 6725752"/>
              <a:gd name="connsiteX2243" fmla="*/ 2255622 w 4442788"/>
              <a:gd name="connsiteY2243" fmla="*/ 4072401 h 6725752"/>
              <a:gd name="connsiteX2244" fmla="*/ 2214924 w 4442788"/>
              <a:gd name="connsiteY2244" fmla="*/ 4053097 h 6725752"/>
              <a:gd name="connsiteX2245" fmla="*/ 2152240 w 4442788"/>
              <a:gd name="connsiteY2245" fmla="*/ 4003756 h 6725752"/>
              <a:gd name="connsiteX2246" fmla="*/ 2161401 w 4442788"/>
              <a:gd name="connsiteY2246" fmla="*/ 4027575 h 6725752"/>
              <a:gd name="connsiteX2247" fmla="*/ 2187639 w 4442788"/>
              <a:gd name="connsiteY2247" fmla="*/ 4066708 h 6725752"/>
              <a:gd name="connsiteX2248" fmla="*/ 2214858 w 4442788"/>
              <a:gd name="connsiteY2248" fmla="*/ 4105579 h 6725752"/>
              <a:gd name="connsiteX2249" fmla="*/ 2203015 w 4442788"/>
              <a:gd name="connsiteY2249" fmla="*/ 4109767 h 6725752"/>
              <a:gd name="connsiteX2250" fmla="*/ 2190845 w 4442788"/>
              <a:gd name="connsiteY2250" fmla="*/ 4098642 h 6725752"/>
              <a:gd name="connsiteX2251" fmla="*/ 2193070 w 4442788"/>
              <a:gd name="connsiteY2251" fmla="*/ 4081825 h 6725752"/>
              <a:gd name="connsiteX2252" fmla="*/ 2177824 w 4442788"/>
              <a:gd name="connsiteY2252" fmla="*/ 4077047 h 6725752"/>
              <a:gd name="connsiteX2253" fmla="*/ 2143015 w 4442788"/>
              <a:gd name="connsiteY2253" fmla="*/ 4033007 h 6725752"/>
              <a:gd name="connsiteX2254" fmla="*/ 2120702 w 4442788"/>
              <a:gd name="connsiteY2254" fmla="*/ 4007551 h 6725752"/>
              <a:gd name="connsiteX2255" fmla="*/ 2121095 w 4442788"/>
              <a:gd name="connsiteY2255" fmla="*/ 4076590 h 6725752"/>
              <a:gd name="connsiteX2256" fmla="*/ 2139808 w 4442788"/>
              <a:gd name="connsiteY2256" fmla="*/ 4069064 h 6725752"/>
              <a:gd name="connsiteX2257" fmla="*/ 2146875 w 4442788"/>
              <a:gd name="connsiteY2257" fmla="*/ 4147722 h 6725752"/>
              <a:gd name="connsiteX2258" fmla="*/ 2165130 w 4442788"/>
              <a:gd name="connsiteY2258" fmla="*/ 4128286 h 6725752"/>
              <a:gd name="connsiteX2259" fmla="*/ 2150081 w 4442788"/>
              <a:gd name="connsiteY2259" fmla="*/ 4100671 h 6725752"/>
              <a:gd name="connsiteX2260" fmla="*/ 2159830 w 4442788"/>
              <a:gd name="connsiteY2260" fmla="*/ 4094323 h 6725752"/>
              <a:gd name="connsiteX2261" fmla="*/ 2219766 w 4442788"/>
              <a:gd name="connsiteY2261" fmla="*/ 4153022 h 6725752"/>
              <a:gd name="connsiteX2262" fmla="*/ 2259614 w 4442788"/>
              <a:gd name="connsiteY2262" fmla="*/ 4184236 h 6725752"/>
              <a:gd name="connsiteX2263" fmla="*/ 2340422 w 4442788"/>
              <a:gd name="connsiteY2263" fmla="*/ 4247320 h 6725752"/>
              <a:gd name="connsiteX2264" fmla="*/ 2335449 w 4442788"/>
              <a:gd name="connsiteY2264" fmla="*/ 4263025 h 6725752"/>
              <a:gd name="connsiteX2265" fmla="*/ 2355274 w 4442788"/>
              <a:gd name="connsiteY2265" fmla="*/ 4258052 h 6725752"/>
              <a:gd name="connsiteX2266" fmla="*/ 2357826 w 4442788"/>
              <a:gd name="connsiteY2266" fmla="*/ 4276375 h 6725752"/>
              <a:gd name="connsiteX2267" fmla="*/ 2412789 w 4442788"/>
              <a:gd name="connsiteY2267" fmla="*/ 4301765 h 6725752"/>
              <a:gd name="connsiteX2268" fmla="*/ 2461666 w 4442788"/>
              <a:gd name="connsiteY2268" fmla="*/ 4332259 h 6725752"/>
              <a:gd name="connsiteX2269" fmla="*/ 2453815 w 4442788"/>
              <a:gd name="connsiteY2269" fmla="*/ 4350779 h 6725752"/>
              <a:gd name="connsiteX2270" fmla="*/ 2428362 w 4442788"/>
              <a:gd name="connsiteY2270" fmla="*/ 4363278 h 6725752"/>
              <a:gd name="connsiteX2271" fmla="*/ 2404675 w 4442788"/>
              <a:gd name="connsiteY2271" fmla="*/ 4341094 h 6725752"/>
              <a:gd name="connsiteX2272" fmla="*/ 2405395 w 4442788"/>
              <a:gd name="connsiteY2272" fmla="*/ 4331539 h 6725752"/>
              <a:gd name="connsiteX2273" fmla="*/ 2371567 w 4442788"/>
              <a:gd name="connsiteY2273" fmla="*/ 4314787 h 6725752"/>
              <a:gd name="connsiteX2274" fmla="*/ 2300116 w 4442788"/>
              <a:gd name="connsiteY2274" fmla="*/ 4248890 h 6725752"/>
              <a:gd name="connsiteX2275" fmla="*/ 2254379 w 4442788"/>
              <a:gd name="connsiteY2275" fmla="*/ 4216498 h 6725752"/>
              <a:gd name="connsiteX2276" fmla="*/ 2230954 w 4442788"/>
              <a:gd name="connsiteY2276" fmla="*/ 4205177 h 6725752"/>
              <a:gd name="connsiteX2277" fmla="*/ 2228534 w 4442788"/>
              <a:gd name="connsiteY2277" fmla="*/ 4222453 h 6725752"/>
              <a:gd name="connsiteX2278" fmla="*/ 2246200 w 4442788"/>
              <a:gd name="connsiteY2278" fmla="*/ 4231811 h 6725752"/>
              <a:gd name="connsiteX2279" fmla="*/ 2246331 w 4442788"/>
              <a:gd name="connsiteY2279" fmla="*/ 4250199 h 6725752"/>
              <a:gd name="connsiteX2280" fmla="*/ 2268381 w 4442788"/>
              <a:gd name="connsiteY2280" fmla="*/ 4243655 h 6725752"/>
              <a:gd name="connsiteX2281" fmla="*/ 2292460 w 4442788"/>
              <a:gd name="connsiteY2281" fmla="*/ 4290575 h 6725752"/>
              <a:gd name="connsiteX2282" fmla="*/ 2269690 w 4442788"/>
              <a:gd name="connsiteY2282" fmla="*/ 4307000 h 6725752"/>
              <a:gd name="connsiteX2283" fmla="*/ 2310977 w 4442788"/>
              <a:gd name="connsiteY2283" fmla="*/ 4296988 h 6725752"/>
              <a:gd name="connsiteX2284" fmla="*/ 2296386 w 4442788"/>
              <a:gd name="connsiteY2284" fmla="*/ 4271139 h 6725752"/>
              <a:gd name="connsiteX2285" fmla="*/ 2337281 w 4442788"/>
              <a:gd name="connsiteY2285" fmla="*/ 4316750 h 6725752"/>
              <a:gd name="connsiteX2286" fmla="*/ 2331392 w 4442788"/>
              <a:gd name="connsiteY2286" fmla="*/ 4335989 h 6725752"/>
              <a:gd name="connsiteX2287" fmla="*/ 2374773 w 4442788"/>
              <a:gd name="connsiteY2287" fmla="*/ 4380946 h 6725752"/>
              <a:gd name="connsiteX2288" fmla="*/ 2374119 w 4442788"/>
              <a:gd name="connsiteY2288" fmla="*/ 4361838 h 6725752"/>
              <a:gd name="connsiteX2289" fmla="*/ 2409583 w 4442788"/>
              <a:gd name="connsiteY2289" fmla="*/ 4403261 h 6725752"/>
              <a:gd name="connsiteX2290" fmla="*/ 2381774 w 4442788"/>
              <a:gd name="connsiteY2290" fmla="*/ 4395081 h 6725752"/>
              <a:gd name="connsiteX2291" fmla="*/ 2415079 w 4442788"/>
              <a:gd name="connsiteY2291" fmla="*/ 4408561 h 6725752"/>
              <a:gd name="connsiteX2292" fmla="*/ 2460947 w 4442788"/>
              <a:gd name="connsiteY2292" fmla="*/ 4466867 h 6725752"/>
              <a:gd name="connsiteX2293" fmla="*/ 2499355 w 4442788"/>
              <a:gd name="connsiteY2293" fmla="*/ 4521574 h 6725752"/>
              <a:gd name="connsiteX2294" fmla="*/ 2523368 w 4442788"/>
              <a:gd name="connsiteY2294" fmla="*/ 4557369 h 6725752"/>
              <a:gd name="connsiteX2295" fmla="*/ 2546269 w 4442788"/>
              <a:gd name="connsiteY2295" fmla="*/ 4592052 h 6725752"/>
              <a:gd name="connsiteX2296" fmla="*/ 2546858 w 4442788"/>
              <a:gd name="connsiteY2296" fmla="*/ 4628501 h 6725752"/>
              <a:gd name="connsiteX2297" fmla="*/ 2561973 w 4442788"/>
              <a:gd name="connsiteY2297" fmla="*/ 4638579 h 6725752"/>
              <a:gd name="connsiteX2298" fmla="*/ 2547578 w 4442788"/>
              <a:gd name="connsiteY2298" fmla="*/ 4656967 h 6725752"/>
              <a:gd name="connsiteX2299" fmla="*/ 2576695 w 4442788"/>
              <a:gd name="connsiteY2299" fmla="*/ 4644861 h 6725752"/>
              <a:gd name="connsiteX2300" fmla="*/ 2589716 w 4442788"/>
              <a:gd name="connsiteY2300" fmla="*/ 4655201 h 6725752"/>
              <a:gd name="connsiteX2301" fmla="*/ 2591155 w 4442788"/>
              <a:gd name="connsiteY2301" fmla="*/ 4612469 h 6725752"/>
              <a:gd name="connsiteX2302" fmla="*/ 2613009 w 4442788"/>
              <a:gd name="connsiteY2302" fmla="*/ 4595324 h 6725752"/>
              <a:gd name="connsiteX2303" fmla="*/ 2631330 w 4442788"/>
              <a:gd name="connsiteY2303" fmla="*/ 4624379 h 6725752"/>
              <a:gd name="connsiteX2304" fmla="*/ 2648735 w 4442788"/>
              <a:gd name="connsiteY2304" fmla="*/ 4647021 h 6725752"/>
              <a:gd name="connsiteX2305" fmla="*/ 2660055 w 4442788"/>
              <a:gd name="connsiteY2305" fmla="*/ 4652387 h 6725752"/>
              <a:gd name="connsiteX2306" fmla="*/ 2658092 w 4442788"/>
              <a:gd name="connsiteY2306" fmla="*/ 4663511 h 6725752"/>
              <a:gd name="connsiteX2307" fmla="*/ 2682171 w 4442788"/>
              <a:gd name="connsiteY2307" fmla="*/ 4690668 h 6725752"/>
              <a:gd name="connsiteX2308" fmla="*/ 2684330 w 4442788"/>
              <a:gd name="connsiteY2308" fmla="*/ 4670317 h 6725752"/>
              <a:gd name="connsiteX2309" fmla="*/ 2719532 w 4442788"/>
              <a:gd name="connsiteY2309" fmla="*/ 4673262 h 6725752"/>
              <a:gd name="connsiteX2310" fmla="*/ 2735497 w 4442788"/>
              <a:gd name="connsiteY2310" fmla="*/ 4695707 h 6725752"/>
              <a:gd name="connsiteX2311" fmla="*/ 2710044 w 4442788"/>
              <a:gd name="connsiteY2311" fmla="*/ 4650554 h 6725752"/>
              <a:gd name="connsiteX2312" fmla="*/ 2656652 w 4442788"/>
              <a:gd name="connsiteY2312" fmla="*/ 4579684 h 6725752"/>
              <a:gd name="connsiteX2313" fmla="*/ 2606270 w 4442788"/>
              <a:gd name="connsiteY2313" fmla="*/ 4525304 h 6725752"/>
              <a:gd name="connsiteX2314" fmla="*/ 2578527 w 4442788"/>
              <a:gd name="connsiteY2314" fmla="*/ 4511104 h 6725752"/>
              <a:gd name="connsiteX2315" fmla="*/ 2577807 w 4442788"/>
              <a:gd name="connsiteY2315" fmla="*/ 4490360 h 6725752"/>
              <a:gd name="connsiteX2316" fmla="*/ 2566291 w 4442788"/>
              <a:gd name="connsiteY2316" fmla="*/ 4491603 h 6725752"/>
              <a:gd name="connsiteX2317" fmla="*/ 2515975 w 4442788"/>
              <a:gd name="connsiteY2317" fmla="*/ 4438663 h 6725752"/>
              <a:gd name="connsiteX2318" fmla="*/ 2482081 w 4442788"/>
              <a:gd name="connsiteY2318" fmla="*/ 4413273 h 6725752"/>
              <a:gd name="connsiteX2319" fmla="*/ 2434250 w 4442788"/>
              <a:gd name="connsiteY2319" fmla="*/ 4362165 h 6725752"/>
              <a:gd name="connsiteX2320" fmla="*/ 2466050 w 4442788"/>
              <a:gd name="connsiteY2320" fmla="*/ 4350451 h 6725752"/>
              <a:gd name="connsiteX2321" fmla="*/ 2483978 w 4442788"/>
              <a:gd name="connsiteY2321" fmla="*/ 4368447 h 6725752"/>
              <a:gd name="connsiteX2322" fmla="*/ 2470238 w 4442788"/>
              <a:gd name="connsiteY2322" fmla="*/ 4377478 h 6725752"/>
              <a:gd name="connsiteX2323" fmla="*/ 2491045 w 4442788"/>
              <a:gd name="connsiteY2323" fmla="*/ 4399792 h 6725752"/>
              <a:gd name="connsiteX2324" fmla="*/ 2505047 w 4442788"/>
              <a:gd name="connsiteY2324" fmla="*/ 4387425 h 6725752"/>
              <a:gd name="connsiteX2325" fmla="*/ 2523630 w 4442788"/>
              <a:gd name="connsiteY2325" fmla="*/ 4408692 h 6725752"/>
              <a:gd name="connsiteX2326" fmla="*/ 2507926 w 4442788"/>
              <a:gd name="connsiteY2326" fmla="*/ 4418115 h 6725752"/>
              <a:gd name="connsiteX2327" fmla="*/ 2524677 w 4442788"/>
              <a:gd name="connsiteY2327" fmla="*/ 4425445 h 6725752"/>
              <a:gd name="connsiteX2328" fmla="*/ 2538941 w 4442788"/>
              <a:gd name="connsiteY2328" fmla="*/ 4408103 h 6725752"/>
              <a:gd name="connsiteX2329" fmla="*/ 2541820 w 4442788"/>
              <a:gd name="connsiteY2329" fmla="*/ 4445469 h 6725752"/>
              <a:gd name="connsiteX2330" fmla="*/ 2549868 w 4442788"/>
              <a:gd name="connsiteY2330" fmla="*/ 4452667 h 6725752"/>
              <a:gd name="connsiteX2331" fmla="*/ 2551700 w 4442788"/>
              <a:gd name="connsiteY2331" fmla="*/ 4440888 h 6725752"/>
              <a:gd name="connsiteX2332" fmla="*/ 2576826 w 4442788"/>
              <a:gd name="connsiteY2332" fmla="*/ 4454761 h 6725752"/>
              <a:gd name="connsiteX2333" fmla="*/ 2576171 w 4442788"/>
              <a:gd name="connsiteY2333" fmla="*/ 4465624 h 6725752"/>
              <a:gd name="connsiteX2334" fmla="*/ 2615561 w 4442788"/>
              <a:gd name="connsiteY2334" fmla="*/ 4509010 h 6725752"/>
              <a:gd name="connsiteX2335" fmla="*/ 2643697 w 4442788"/>
              <a:gd name="connsiteY2335" fmla="*/ 4520593 h 6725752"/>
              <a:gd name="connsiteX2336" fmla="*/ 2660513 w 4442788"/>
              <a:gd name="connsiteY2336" fmla="*/ 4549124 h 6725752"/>
              <a:gd name="connsiteX2337" fmla="*/ 2713709 w 4442788"/>
              <a:gd name="connsiteY2337" fmla="*/ 4600624 h 6725752"/>
              <a:gd name="connsiteX2338" fmla="*/ 2734581 w 4442788"/>
              <a:gd name="connsiteY2338" fmla="*/ 4630203 h 6725752"/>
              <a:gd name="connsiteX2339" fmla="*/ 2739554 w 4442788"/>
              <a:gd name="connsiteY2339" fmla="*/ 4567316 h 6725752"/>
              <a:gd name="connsiteX2340" fmla="*/ 2760165 w 4442788"/>
              <a:gd name="connsiteY2340" fmla="*/ 4560183 h 6725752"/>
              <a:gd name="connsiteX2341" fmla="*/ 2754669 w 4442788"/>
              <a:gd name="connsiteY2341" fmla="*/ 4584527 h 6725752"/>
              <a:gd name="connsiteX2342" fmla="*/ 2789282 w 4442788"/>
              <a:gd name="connsiteY2342" fmla="*/ 4625622 h 6725752"/>
              <a:gd name="connsiteX2343" fmla="*/ 2834692 w 4442788"/>
              <a:gd name="connsiteY2343" fmla="*/ 4624248 h 6725752"/>
              <a:gd name="connsiteX2344" fmla="*/ 2795367 w 4442788"/>
              <a:gd name="connsiteY2344" fmla="*/ 4631185 h 6725752"/>
              <a:gd name="connsiteX2345" fmla="*/ 2796676 w 4442788"/>
              <a:gd name="connsiteY2345" fmla="*/ 4655724 h 6725752"/>
              <a:gd name="connsiteX2346" fmla="*/ 2833645 w 4442788"/>
              <a:gd name="connsiteY2346" fmla="*/ 4643225 h 6725752"/>
              <a:gd name="connsiteX2347" fmla="*/ 2865444 w 4442788"/>
              <a:gd name="connsiteY2347" fmla="*/ 4687069 h 6725752"/>
              <a:gd name="connsiteX2348" fmla="*/ 2876110 w 4442788"/>
              <a:gd name="connsiteY2348" fmla="*/ 4692043 h 6725752"/>
              <a:gd name="connsiteX2349" fmla="*/ 2881017 w 4442788"/>
              <a:gd name="connsiteY2349" fmla="*/ 4789088 h 6725752"/>
              <a:gd name="connsiteX2350" fmla="*/ 2891094 w 4442788"/>
              <a:gd name="connsiteY2350" fmla="*/ 4813432 h 6725752"/>
              <a:gd name="connsiteX2351" fmla="*/ 2874801 w 4442788"/>
              <a:gd name="connsiteY2351" fmla="*/ 4822266 h 6725752"/>
              <a:gd name="connsiteX2352" fmla="*/ 2910592 w 4442788"/>
              <a:gd name="connsiteY2352" fmla="*/ 4827043 h 6725752"/>
              <a:gd name="connsiteX2353" fmla="*/ 2902282 w 4442788"/>
              <a:gd name="connsiteY2353" fmla="*/ 4794978 h 6725752"/>
              <a:gd name="connsiteX2354" fmla="*/ 2916088 w 4442788"/>
              <a:gd name="connsiteY2354" fmla="*/ 4747011 h 6725752"/>
              <a:gd name="connsiteX2355" fmla="*/ 2916023 w 4442788"/>
              <a:gd name="connsiteY2355" fmla="*/ 4593164 h 6725752"/>
              <a:gd name="connsiteX2356" fmla="*/ 2909611 w 4442788"/>
              <a:gd name="connsiteY2356" fmla="*/ 4533353 h 6725752"/>
              <a:gd name="connsiteX2357" fmla="*/ 2889785 w 4442788"/>
              <a:gd name="connsiteY2357" fmla="*/ 4511104 h 6725752"/>
              <a:gd name="connsiteX2358" fmla="*/ 2896394 w 4442788"/>
              <a:gd name="connsiteY2358" fmla="*/ 4504953 h 6725752"/>
              <a:gd name="connsiteX2359" fmla="*/ 2870679 w 4442788"/>
              <a:gd name="connsiteY2359" fmla="*/ 4469550 h 6725752"/>
              <a:gd name="connsiteX2360" fmla="*/ 2817156 w 4442788"/>
              <a:gd name="connsiteY2360" fmla="*/ 4439383 h 6725752"/>
              <a:gd name="connsiteX2361" fmla="*/ 2824942 w 4442788"/>
              <a:gd name="connsiteY2361" fmla="*/ 4429960 h 6725752"/>
              <a:gd name="connsiteX2362" fmla="*/ 2813361 w 4442788"/>
              <a:gd name="connsiteY2362" fmla="*/ 4421845 h 6725752"/>
              <a:gd name="connsiteX2363" fmla="*/ 2820951 w 4442788"/>
              <a:gd name="connsiteY2363" fmla="*/ 4412487 h 6725752"/>
              <a:gd name="connsiteX2364" fmla="*/ 2875521 w 4442788"/>
              <a:gd name="connsiteY2364" fmla="*/ 4454892 h 6725752"/>
              <a:gd name="connsiteX2365" fmla="*/ 2869501 w 4442788"/>
              <a:gd name="connsiteY2365" fmla="*/ 4455285 h 6725752"/>
              <a:gd name="connsiteX2366" fmla="*/ 2867865 w 4442788"/>
              <a:gd name="connsiteY2366" fmla="*/ 4460847 h 6725752"/>
              <a:gd name="connsiteX2367" fmla="*/ 2892009 w 4442788"/>
              <a:gd name="connsiteY2367" fmla="*/ 4459407 h 6725752"/>
              <a:gd name="connsiteX2368" fmla="*/ 2893384 w 4442788"/>
              <a:gd name="connsiteY2368" fmla="*/ 4422892 h 6725752"/>
              <a:gd name="connsiteX2369" fmla="*/ 2917855 w 4442788"/>
              <a:gd name="connsiteY2369" fmla="*/ 4422303 h 6725752"/>
              <a:gd name="connsiteX2370" fmla="*/ 2917004 w 4442788"/>
              <a:gd name="connsiteY2370" fmla="*/ 4418050 h 6725752"/>
              <a:gd name="connsiteX2371" fmla="*/ 2933493 w 4442788"/>
              <a:gd name="connsiteY2371" fmla="*/ 4399989 h 6725752"/>
              <a:gd name="connsiteX2372" fmla="*/ 2984268 w 4442788"/>
              <a:gd name="connsiteY2372" fmla="*/ 4386574 h 6725752"/>
              <a:gd name="connsiteX2373" fmla="*/ 2988652 w 4442788"/>
              <a:gd name="connsiteY2373" fmla="*/ 4395604 h 6725752"/>
              <a:gd name="connsiteX2374" fmla="*/ 2961694 w 4442788"/>
              <a:gd name="connsiteY2374" fmla="*/ 4402017 h 6725752"/>
              <a:gd name="connsiteX2375" fmla="*/ 2968434 w 4442788"/>
              <a:gd name="connsiteY2375" fmla="*/ 4455873 h 6725752"/>
              <a:gd name="connsiteX2376" fmla="*/ 2976155 w 4442788"/>
              <a:gd name="connsiteY2376" fmla="*/ 4512936 h 6725752"/>
              <a:gd name="connsiteX2377" fmla="*/ 2983352 w 4442788"/>
              <a:gd name="connsiteY2377" fmla="*/ 4569737 h 6725752"/>
              <a:gd name="connsiteX2378" fmla="*/ 2985511 w 4442788"/>
              <a:gd name="connsiteY2378" fmla="*/ 4618227 h 6725752"/>
              <a:gd name="connsiteX2379" fmla="*/ 2993494 w 4442788"/>
              <a:gd name="connsiteY2379" fmla="*/ 4720901 h 6725752"/>
              <a:gd name="connsiteX2380" fmla="*/ 3002589 w 4442788"/>
              <a:gd name="connsiteY2380" fmla="*/ 4719658 h 6725752"/>
              <a:gd name="connsiteX2381" fmla="*/ 3016133 w 4442788"/>
              <a:gd name="connsiteY2381" fmla="*/ 4722144 h 6725752"/>
              <a:gd name="connsiteX2382" fmla="*/ 3080322 w 4442788"/>
              <a:gd name="connsiteY2382" fmla="*/ 4790986 h 6725752"/>
              <a:gd name="connsiteX2383" fmla="*/ 3120889 w 4442788"/>
              <a:gd name="connsiteY2383" fmla="*/ 4808720 h 6725752"/>
              <a:gd name="connsiteX2384" fmla="*/ 3221654 w 4442788"/>
              <a:gd name="connsiteY2384" fmla="*/ 4871280 h 6725752"/>
              <a:gd name="connsiteX2385" fmla="*/ 3303312 w 4442788"/>
              <a:gd name="connsiteY2385" fmla="*/ 4911132 h 6725752"/>
              <a:gd name="connsiteX2386" fmla="*/ 3339365 w 4442788"/>
              <a:gd name="connsiteY2386" fmla="*/ 4949414 h 6725752"/>
              <a:gd name="connsiteX2387" fmla="*/ 3378362 w 4442788"/>
              <a:gd name="connsiteY2387" fmla="*/ 4972448 h 6725752"/>
              <a:gd name="connsiteX2388" fmla="*/ 3374044 w 4442788"/>
              <a:gd name="connsiteY2388" fmla="*/ 4921406 h 6725752"/>
              <a:gd name="connsiteX2389" fmla="*/ 3371492 w 4442788"/>
              <a:gd name="connsiteY2389" fmla="*/ 4900138 h 6725752"/>
              <a:gd name="connsiteX2390" fmla="*/ 3402965 w 4442788"/>
              <a:gd name="connsiteY2390" fmla="*/ 4859305 h 6725752"/>
              <a:gd name="connsiteX2391" fmla="*/ 3392430 w 4442788"/>
              <a:gd name="connsiteY2391" fmla="*/ 4838495 h 6725752"/>
              <a:gd name="connsiteX2392" fmla="*/ 3390271 w 4442788"/>
              <a:gd name="connsiteY2392" fmla="*/ 4788238 h 6725752"/>
              <a:gd name="connsiteX2393" fmla="*/ 3392823 w 4442788"/>
              <a:gd name="connsiteY2393" fmla="*/ 4738962 h 6725752"/>
              <a:gd name="connsiteX2394" fmla="*/ 3404404 w 4442788"/>
              <a:gd name="connsiteY2394" fmla="*/ 4658407 h 6725752"/>
              <a:gd name="connsiteX2395" fmla="*/ 3420762 w 4442788"/>
              <a:gd name="connsiteY2395" fmla="*/ 4647348 h 6725752"/>
              <a:gd name="connsiteX2396" fmla="*/ 3403423 w 4442788"/>
              <a:gd name="connsiteY2396" fmla="*/ 4643618 h 6725752"/>
              <a:gd name="connsiteX2397" fmla="*/ 3399301 w 4442788"/>
              <a:gd name="connsiteY2397" fmla="*/ 4544674 h 6725752"/>
              <a:gd name="connsiteX2398" fmla="*/ 3390009 w 4442788"/>
              <a:gd name="connsiteY2398" fmla="*/ 4499914 h 6725752"/>
              <a:gd name="connsiteX2399" fmla="*/ 3388635 w 4442788"/>
              <a:gd name="connsiteY2399" fmla="*/ 4496053 h 6725752"/>
              <a:gd name="connsiteX2400" fmla="*/ 3399955 w 4442788"/>
              <a:gd name="connsiteY2400" fmla="*/ 4491276 h 6725752"/>
              <a:gd name="connsiteX2401" fmla="*/ 3387916 w 4442788"/>
              <a:gd name="connsiteY2401" fmla="*/ 4420471 h 6725752"/>
              <a:gd name="connsiteX2402" fmla="*/ 3421678 w 4442788"/>
              <a:gd name="connsiteY2402" fmla="*/ 4413207 h 6725752"/>
              <a:gd name="connsiteX2403" fmla="*/ 3422332 w 4442788"/>
              <a:gd name="connsiteY2403" fmla="*/ 4407579 h 6725752"/>
              <a:gd name="connsiteX2404" fmla="*/ 3461788 w 4442788"/>
              <a:gd name="connsiteY2404" fmla="*/ 4399727 h 6725752"/>
              <a:gd name="connsiteX2405" fmla="*/ 3458123 w 4442788"/>
              <a:gd name="connsiteY2405" fmla="*/ 4396847 h 6725752"/>
              <a:gd name="connsiteX2406" fmla="*/ 3464209 w 4442788"/>
              <a:gd name="connsiteY2406" fmla="*/ 4377805 h 6725752"/>
              <a:gd name="connsiteX2407" fmla="*/ 3475332 w 4442788"/>
              <a:gd name="connsiteY2407" fmla="*/ 4375645 h 6725752"/>
              <a:gd name="connsiteX2408" fmla="*/ 3547895 w 4442788"/>
              <a:gd name="connsiteY2408" fmla="*/ 4403195 h 6725752"/>
              <a:gd name="connsiteX2409" fmla="*/ 3582574 w 4442788"/>
              <a:gd name="connsiteY2409" fmla="*/ 4412815 h 6725752"/>
              <a:gd name="connsiteX2410" fmla="*/ 3587939 w 4442788"/>
              <a:gd name="connsiteY2410" fmla="*/ 4396782 h 6725752"/>
              <a:gd name="connsiteX2411" fmla="*/ 3625170 w 4442788"/>
              <a:gd name="connsiteY2411" fmla="*/ 4392529 h 6725752"/>
              <a:gd name="connsiteX2412" fmla="*/ 3675814 w 4442788"/>
              <a:gd name="connsiteY2412" fmla="*/ 4410851 h 6725752"/>
              <a:gd name="connsiteX2413" fmla="*/ 3724037 w 4442788"/>
              <a:gd name="connsiteY2413" fmla="*/ 4433755 h 6725752"/>
              <a:gd name="connsiteX2414" fmla="*/ 3800920 w 4442788"/>
              <a:gd name="connsiteY2414" fmla="*/ 4481722 h 6725752"/>
              <a:gd name="connsiteX2415" fmla="*/ 3871062 w 4442788"/>
              <a:gd name="connsiteY2415" fmla="*/ 4515619 h 6725752"/>
              <a:gd name="connsiteX2416" fmla="*/ 3904694 w 4442788"/>
              <a:gd name="connsiteY2416" fmla="*/ 4509075 h 6725752"/>
              <a:gd name="connsiteX2417" fmla="*/ 3966396 w 4442788"/>
              <a:gd name="connsiteY2417" fmla="*/ 4525239 h 6725752"/>
              <a:gd name="connsiteX2418" fmla="*/ 3980202 w 4442788"/>
              <a:gd name="connsiteY2418" fmla="*/ 4541468 h 6725752"/>
              <a:gd name="connsiteX2419" fmla="*/ 3961619 w 4442788"/>
              <a:gd name="connsiteY2419" fmla="*/ 4549320 h 6725752"/>
              <a:gd name="connsiteX2420" fmla="*/ 4008861 w 4442788"/>
              <a:gd name="connsiteY2420" fmla="*/ 4563324 h 6725752"/>
              <a:gd name="connsiteX2421" fmla="*/ 4001991 w 4442788"/>
              <a:gd name="connsiteY2421" fmla="*/ 4514768 h 6725752"/>
              <a:gd name="connsiteX2422" fmla="*/ 4036996 w 4442788"/>
              <a:gd name="connsiteY2422" fmla="*/ 4488855 h 6725752"/>
              <a:gd name="connsiteX2423" fmla="*/ 4040791 w 4442788"/>
              <a:gd name="connsiteY2423" fmla="*/ 4484536 h 6725752"/>
              <a:gd name="connsiteX2424" fmla="*/ 4034379 w 4442788"/>
              <a:gd name="connsiteY2424" fmla="*/ 4385396 h 6725752"/>
              <a:gd name="connsiteX2425" fmla="*/ 4014357 w 4442788"/>
              <a:gd name="connsiteY2425" fmla="*/ 4360725 h 6725752"/>
              <a:gd name="connsiteX2426" fmla="*/ 3975621 w 4442788"/>
              <a:gd name="connsiteY2426" fmla="*/ 4268587 h 6725752"/>
              <a:gd name="connsiteX2427" fmla="*/ 3955142 w 4442788"/>
              <a:gd name="connsiteY2427" fmla="*/ 4197521 h 6725752"/>
              <a:gd name="connsiteX2428" fmla="*/ 3940027 w 4442788"/>
              <a:gd name="connsiteY2428" fmla="*/ 4159435 h 6725752"/>
              <a:gd name="connsiteX2429" fmla="*/ 3918500 w 4442788"/>
              <a:gd name="connsiteY2429" fmla="*/ 4141635 h 6725752"/>
              <a:gd name="connsiteX2430" fmla="*/ 3910779 w 4442788"/>
              <a:gd name="connsiteY2430" fmla="*/ 4109636 h 6725752"/>
              <a:gd name="connsiteX2431" fmla="*/ 3887027 w 4442788"/>
              <a:gd name="connsiteY2431" fmla="*/ 4048778 h 6725752"/>
              <a:gd name="connsiteX2432" fmla="*/ 3849928 w 4442788"/>
              <a:gd name="connsiteY2432" fmla="*/ 3955985 h 6725752"/>
              <a:gd name="connsiteX2433" fmla="*/ 3859742 w 4442788"/>
              <a:gd name="connsiteY2433" fmla="*/ 3958930 h 6725752"/>
              <a:gd name="connsiteX2434" fmla="*/ 3898412 w 4442788"/>
              <a:gd name="connsiteY2434" fmla="*/ 4030651 h 6725752"/>
              <a:gd name="connsiteX2435" fmla="*/ 3927987 w 4442788"/>
              <a:gd name="connsiteY2435" fmla="*/ 4072925 h 6725752"/>
              <a:gd name="connsiteX2436" fmla="*/ 3935970 w 4442788"/>
              <a:gd name="connsiteY2436" fmla="*/ 4068017 h 6725752"/>
              <a:gd name="connsiteX2437" fmla="*/ 3934073 w 4442788"/>
              <a:gd name="connsiteY2437" fmla="*/ 4040271 h 6725752"/>
              <a:gd name="connsiteX2438" fmla="*/ 3955992 w 4442788"/>
              <a:gd name="connsiteY2438" fmla="*/ 4071224 h 6725752"/>
              <a:gd name="connsiteX2439" fmla="*/ 3983866 w 4442788"/>
              <a:gd name="connsiteY2439" fmla="*/ 4112319 h 6725752"/>
              <a:gd name="connsiteX2440" fmla="*/ 3966003 w 4442788"/>
              <a:gd name="connsiteY2440" fmla="*/ 4054144 h 6725752"/>
              <a:gd name="connsiteX2441" fmla="*/ 3948533 w 4442788"/>
              <a:gd name="connsiteY2441" fmla="*/ 3965605 h 6725752"/>
              <a:gd name="connsiteX2442" fmla="*/ 3907834 w 4442788"/>
              <a:gd name="connsiteY2442" fmla="*/ 3884133 h 6725752"/>
              <a:gd name="connsiteX2443" fmla="*/ 3872305 w 4442788"/>
              <a:gd name="connsiteY2443" fmla="*/ 3832306 h 6725752"/>
              <a:gd name="connsiteX2444" fmla="*/ 3883952 w 4442788"/>
              <a:gd name="connsiteY2444" fmla="*/ 3809140 h 6725752"/>
              <a:gd name="connsiteX2445" fmla="*/ 3869230 w 4442788"/>
              <a:gd name="connsiteY2445" fmla="*/ 3791799 h 6725752"/>
              <a:gd name="connsiteX2446" fmla="*/ 3863603 w 4442788"/>
              <a:gd name="connsiteY2446" fmla="*/ 3777468 h 6725752"/>
              <a:gd name="connsiteX2447" fmla="*/ 3848946 w 4442788"/>
              <a:gd name="connsiteY2447" fmla="*/ 3772822 h 6725752"/>
              <a:gd name="connsiteX2448" fmla="*/ 3855097 w 4442788"/>
              <a:gd name="connsiteY2448" fmla="*/ 3747824 h 6725752"/>
              <a:gd name="connsiteX2449" fmla="*/ 3818128 w 4442788"/>
              <a:gd name="connsiteY2449" fmla="*/ 3699596 h 6725752"/>
              <a:gd name="connsiteX2450" fmla="*/ 3794834 w 4442788"/>
              <a:gd name="connsiteY2450" fmla="*/ 3688406 h 6725752"/>
              <a:gd name="connsiteX2451" fmla="*/ 3799611 w 4442788"/>
              <a:gd name="connsiteY2451" fmla="*/ 3669494 h 6725752"/>
              <a:gd name="connsiteX2452" fmla="*/ 3775532 w 4442788"/>
              <a:gd name="connsiteY2452" fmla="*/ 3671261 h 6725752"/>
              <a:gd name="connsiteX2453" fmla="*/ 3746546 w 4442788"/>
              <a:gd name="connsiteY2453" fmla="*/ 3626173 h 6725752"/>
              <a:gd name="connsiteX2454" fmla="*/ 3692237 w 4442788"/>
              <a:gd name="connsiteY2454" fmla="*/ 3562828 h 6725752"/>
              <a:gd name="connsiteX2455" fmla="*/ 3692630 w 4442788"/>
              <a:gd name="connsiteY2455" fmla="*/ 3557790 h 6725752"/>
              <a:gd name="connsiteX2456" fmla="*/ 3707352 w 4442788"/>
              <a:gd name="connsiteY2456" fmla="*/ 3553405 h 6725752"/>
              <a:gd name="connsiteX2457" fmla="*/ 3708595 w 4442788"/>
              <a:gd name="connsiteY2457" fmla="*/ 3541757 h 6725752"/>
              <a:gd name="connsiteX2458" fmla="*/ 3667766 w 4442788"/>
              <a:gd name="connsiteY2458" fmla="*/ 3528473 h 6725752"/>
              <a:gd name="connsiteX2459" fmla="*/ 3610186 w 4442788"/>
              <a:gd name="connsiteY2459" fmla="*/ 3448441 h 6725752"/>
              <a:gd name="connsiteX2460" fmla="*/ 3609598 w 4442788"/>
              <a:gd name="connsiteY2460" fmla="*/ 3423836 h 6725752"/>
              <a:gd name="connsiteX2461" fmla="*/ 3584275 w 4442788"/>
              <a:gd name="connsiteY2461" fmla="*/ 3409570 h 6725752"/>
              <a:gd name="connsiteX2462" fmla="*/ 3552868 w 4442788"/>
              <a:gd name="connsiteY2462" fmla="*/ 3361669 h 6725752"/>
              <a:gd name="connsiteX2463" fmla="*/ 3556402 w 4442788"/>
              <a:gd name="connsiteY2463" fmla="*/ 3349236 h 6725752"/>
              <a:gd name="connsiteX2464" fmla="*/ 3518975 w 4442788"/>
              <a:gd name="connsiteY2464" fmla="*/ 3318872 h 6725752"/>
              <a:gd name="connsiteX2465" fmla="*/ 3484100 w 4442788"/>
              <a:gd name="connsiteY2465" fmla="*/ 3267699 h 6725752"/>
              <a:gd name="connsiteX2466" fmla="*/ 3461657 w 4442788"/>
              <a:gd name="connsiteY2466" fmla="*/ 3223069 h 6725752"/>
              <a:gd name="connsiteX2467" fmla="*/ 3424230 w 4442788"/>
              <a:gd name="connsiteY2467" fmla="*/ 3169671 h 6725752"/>
              <a:gd name="connsiteX2468" fmla="*/ 3402441 w 4442788"/>
              <a:gd name="connsiteY2468" fmla="*/ 3140093 h 6725752"/>
              <a:gd name="connsiteX2469" fmla="*/ 3354349 w 4442788"/>
              <a:gd name="connsiteY2469" fmla="*/ 3076552 h 6725752"/>
              <a:gd name="connsiteX2470" fmla="*/ 3309332 w 4442788"/>
              <a:gd name="connsiteY2470" fmla="*/ 3017526 h 6725752"/>
              <a:gd name="connsiteX2471" fmla="*/ 3284991 w 4442788"/>
              <a:gd name="connsiteY2471" fmla="*/ 2968970 h 6725752"/>
              <a:gd name="connsiteX2472" fmla="*/ 3252996 w 4442788"/>
              <a:gd name="connsiteY2472" fmla="*/ 2915572 h 6725752"/>
              <a:gd name="connsiteX2473" fmla="*/ 3212035 w 4442788"/>
              <a:gd name="connsiteY2473" fmla="*/ 2861781 h 6725752"/>
              <a:gd name="connsiteX2474" fmla="*/ 3186124 w 4442788"/>
              <a:gd name="connsiteY2474" fmla="*/ 2839466 h 6725752"/>
              <a:gd name="connsiteX2475" fmla="*/ 3145033 w 4442788"/>
              <a:gd name="connsiteY2475" fmla="*/ 2788228 h 6725752"/>
              <a:gd name="connsiteX2476" fmla="*/ 3080060 w 4442788"/>
              <a:gd name="connsiteY2476" fmla="*/ 2722003 h 6725752"/>
              <a:gd name="connsiteX2477" fmla="*/ 3021760 w 4442788"/>
              <a:gd name="connsiteY2477" fmla="*/ 2662847 h 6725752"/>
              <a:gd name="connsiteX2478" fmla="*/ 2972949 w 4442788"/>
              <a:gd name="connsiteY2478" fmla="*/ 2613702 h 6725752"/>
              <a:gd name="connsiteX2479" fmla="*/ 2936634 w 4442788"/>
              <a:gd name="connsiteY2479" fmla="*/ 2578234 h 6725752"/>
              <a:gd name="connsiteX2480" fmla="*/ 2814211 w 4442788"/>
              <a:gd name="connsiteY2480" fmla="*/ 2458743 h 6725752"/>
              <a:gd name="connsiteX2481" fmla="*/ 2774364 w 4442788"/>
              <a:gd name="connsiteY2481" fmla="*/ 2423144 h 6725752"/>
              <a:gd name="connsiteX2482" fmla="*/ 2754538 w 4442788"/>
              <a:gd name="connsiteY2482" fmla="*/ 2420788 h 6725752"/>
              <a:gd name="connsiteX2483" fmla="*/ 2721757 w 4442788"/>
              <a:gd name="connsiteY2483" fmla="*/ 2387741 h 6725752"/>
              <a:gd name="connsiteX2484" fmla="*/ 2663588 w 4442788"/>
              <a:gd name="connsiteY2484" fmla="*/ 2334016 h 6725752"/>
              <a:gd name="connsiteX2485" fmla="*/ 2663326 w 4442788"/>
              <a:gd name="connsiteY2485" fmla="*/ 2303129 h 6725752"/>
              <a:gd name="connsiteX2486" fmla="*/ 2668561 w 4442788"/>
              <a:gd name="connsiteY2486" fmla="*/ 2325378 h 6725752"/>
              <a:gd name="connsiteX2487" fmla="*/ 2704483 w 4442788"/>
              <a:gd name="connsiteY2487" fmla="*/ 2343047 h 6725752"/>
              <a:gd name="connsiteX2488" fmla="*/ 2723458 w 4442788"/>
              <a:gd name="connsiteY2488" fmla="*/ 2344486 h 6725752"/>
              <a:gd name="connsiteX2489" fmla="*/ 2725748 w 4442788"/>
              <a:gd name="connsiteY2489" fmla="*/ 2365819 h 6725752"/>
              <a:gd name="connsiteX2490" fmla="*/ 2778028 w 4442788"/>
              <a:gd name="connsiteY2490" fmla="*/ 2402465 h 6725752"/>
              <a:gd name="connsiteX2491" fmla="*/ 2792750 w 4442788"/>
              <a:gd name="connsiteY2491" fmla="*/ 2398801 h 6725752"/>
              <a:gd name="connsiteX2492" fmla="*/ 2752902 w 4442788"/>
              <a:gd name="connsiteY2492" fmla="*/ 2349590 h 6725752"/>
              <a:gd name="connsiteX2493" fmla="*/ 2722411 w 4442788"/>
              <a:gd name="connsiteY2493" fmla="*/ 2327079 h 6725752"/>
              <a:gd name="connsiteX2494" fmla="*/ 2721495 w 4442788"/>
              <a:gd name="connsiteY2494" fmla="*/ 2309542 h 6725752"/>
              <a:gd name="connsiteX2495" fmla="*/ 2657110 w 4442788"/>
              <a:gd name="connsiteY2495" fmla="*/ 2236054 h 6725752"/>
              <a:gd name="connsiteX2496" fmla="*/ 2586575 w 4442788"/>
              <a:gd name="connsiteY2496" fmla="*/ 2198296 h 6725752"/>
              <a:gd name="connsiteX2497" fmla="*/ 1529790 w 4442788"/>
              <a:gd name="connsiteY2497" fmla="*/ 2233829 h 6725752"/>
              <a:gd name="connsiteX2498" fmla="*/ 1523901 w 4442788"/>
              <a:gd name="connsiteY2498" fmla="*/ 2268315 h 6725752"/>
              <a:gd name="connsiteX2499" fmla="*/ 1502636 w 4442788"/>
              <a:gd name="connsiteY2499" fmla="*/ 2271980 h 6725752"/>
              <a:gd name="connsiteX2500" fmla="*/ 1492494 w 4442788"/>
              <a:gd name="connsiteY2500" fmla="*/ 2295080 h 6725752"/>
              <a:gd name="connsiteX2501" fmla="*/ 1462461 w 4442788"/>
              <a:gd name="connsiteY2501" fmla="*/ 2296061 h 6725752"/>
              <a:gd name="connsiteX2502" fmla="*/ 1388065 w 4442788"/>
              <a:gd name="connsiteY2502" fmla="*/ 2309018 h 6725752"/>
              <a:gd name="connsiteX2503" fmla="*/ 1389047 w 4442788"/>
              <a:gd name="connsiteY2503" fmla="*/ 2326229 h 6725752"/>
              <a:gd name="connsiteX2504" fmla="*/ 1419734 w 4442788"/>
              <a:gd name="connsiteY2504" fmla="*/ 2320339 h 6725752"/>
              <a:gd name="connsiteX2505" fmla="*/ 1456899 w 4442788"/>
              <a:gd name="connsiteY2505" fmla="*/ 2317067 h 6725752"/>
              <a:gd name="connsiteX2506" fmla="*/ 1512058 w 4442788"/>
              <a:gd name="connsiteY2506" fmla="*/ 2329501 h 6725752"/>
              <a:gd name="connsiteX2507" fmla="*/ 1499233 w 4442788"/>
              <a:gd name="connsiteY2507" fmla="*/ 2347693 h 6725752"/>
              <a:gd name="connsiteX2508" fmla="*/ 1530902 w 4442788"/>
              <a:gd name="connsiteY2508" fmla="*/ 2360846 h 6725752"/>
              <a:gd name="connsiteX2509" fmla="*/ 1562244 w 4442788"/>
              <a:gd name="connsiteY2509" fmla="*/ 2380674 h 6725752"/>
              <a:gd name="connsiteX2510" fmla="*/ 1565974 w 4442788"/>
              <a:gd name="connsiteY2510" fmla="*/ 2328585 h 6725752"/>
              <a:gd name="connsiteX2511" fmla="*/ 1603531 w 4442788"/>
              <a:gd name="connsiteY2511" fmla="*/ 2328388 h 6725752"/>
              <a:gd name="connsiteX2512" fmla="*/ 1633630 w 4442788"/>
              <a:gd name="connsiteY2512" fmla="*/ 2370335 h 6725752"/>
              <a:gd name="connsiteX2513" fmla="*/ 1619693 w 4442788"/>
              <a:gd name="connsiteY2513" fmla="*/ 2399520 h 6725752"/>
              <a:gd name="connsiteX2514" fmla="*/ 1633957 w 4442788"/>
              <a:gd name="connsiteY2514" fmla="*/ 2435446 h 6725752"/>
              <a:gd name="connsiteX2515" fmla="*/ 1659868 w 4442788"/>
              <a:gd name="connsiteY2515" fmla="*/ 2498660 h 6725752"/>
              <a:gd name="connsiteX2516" fmla="*/ 1702464 w 4442788"/>
              <a:gd name="connsiteY2516" fmla="*/ 2583600 h 6725752"/>
              <a:gd name="connsiteX2517" fmla="*/ 1705670 w 4442788"/>
              <a:gd name="connsiteY2517" fmla="*/ 2605457 h 6725752"/>
              <a:gd name="connsiteX2518" fmla="*/ 1723009 w 4442788"/>
              <a:gd name="connsiteY2518" fmla="*/ 2615992 h 6725752"/>
              <a:gd name="connsiteX2519" fmla="*/ 1725169 w 4442788"/>
              <a:gd name="connsiteY2519" fmla="*/ 2638176 h 6725752"/>
              <a:gd name="connsiteX2520" fmla="*/ 1748135 w 4442788"/>
              <a:gd name="connsiteY2520" fmla="*/ 2642299 h 6725752"/>
              <a:gd name="connsiteX2521" fmla="*/ 1727655 w 4442788"/>
              <a:gd name="connsiteY2521" fmla="*/ 2590406 h 6725752"/>
              <a:gd name="connsiteX2522" fmla="*/ 1712998 w 4442788"/>
              <a:gd name="connsiteY2522" fmla="*/ 2566913 h 6725752"/>
              <a:gd name="connsiteX2523" fmla="*/ 1713391 w 4442788"/>
              <a:gd name="connsiteY2523" fmla="*/ 2563576 h 6725752"/>
              <a:gd name="connsiteX2524" fmla="*/ 1689181 w 4442788"/>
              <a:gd name="connsiteY2524" fmla="*/ 2518030 h 6725752"/>
              <a:gd name="connsiteX2525" fmla="*/ 1692649 w 4442788"/>
              <a:gd name="connsiteY2525" fmla="*/ 2505728 h 6725752"/>
              <a:gd name="connsiteX2526" fmla="*/ 1669682 w 4442788"/>
              <a:gd name="connsiteY2526" fmla="*/ 2504812 h 6725752"/>
              <a:gd name="connsiteX2527" fmla="*/ 1687415 w 4442788"/>
              <a:gd name="connsiteY2527" fmla="*/ 2480207 h 6725752"/>
              <a:gd name="connsiteX2528" fmla="*/ 1671580 w 4442788"/>
              <a:gd name="connsiteY2528" fmla="*/ 2478636 h 6725752"/>
              <a:gd name="connsiteX2529" fmla="*/ 1665037 w 4442788"/>
              <a:gd name="connsiteY2529" fmla="*/ 2441990 h 6725752"/>
              <a:gd name="connsiteX2530" fmla="*/ 1662812 w 4442788"/>
              <a:gd name="connsiteY2530" fmla="*/ 2412608 h 6725752"/>
              <a:gd name="connsiteX2531" fmla="*/ 1640108 w 4442788"/>
              <a:gd name="connsiteY2531" fmla="*/ 2358556 h 6725752"/>
              <a:gd name="connsiteX2532" fmla="*/ 1658821 w 4442788"/>
              <a:gd name="connsiteY2532" fmla="*/ 2329697 h 6725752"/>
              <a:gd name="connsiteX2533" fmla="*/ 1712082 w 4442788"/>
              <a:gd name="connsiteY2533" fmla="*/ 2349590 h 6725752"/>
              <a:gd name="connsiteX2534" fmla="*/ 1748593 w 4442788"/>
              <a:gd name="connsiteY2534" fmla="*/ 2352470 h 6725752"/>
              <a:gd name="connsiteX2535" fmla="*/ 1742508 w 4442788"/>
              <a:gd name="connsiteY2535" fmla="*/ 2379431 h 6725752"/>
              <a:gd name="connsiteX2536" fmla="*/ 1762137 w 4442788"/>
              <a:gd name="connsiteY2536" fmla="*/ 2381328 h 6725752"/>
              <a:gd name="connsiteX2537" fmla="*/ 1777776 w 4442788"/>
              <a:gd name="connsiteY2537" fmla="*/ 2351030 h 6725752"/>
              <a:gd name="connsiteX2538" fmla="*/ 1816446 w 4442788"/>
              <a:gd name="connsiteY2538" fmla="*/ 2357705 h 6725752"/>
              <a:gd name="connsiteX2539" fmla="*/ 1853545 w 4442788"/>
              <a:gd name="connsiteY2539" fmla="*/ 2386040 h 6725752"/>
              <a:gd name="connsiteX2540" fmla="*/ 1841440 w 4442788"/>
              <a:gd name="connsiteY2540" fmla="*/ 2406457 h 6725752"/>
              <a:gd name="connsiteX2541" fmla="*/ 1857798 w 4442788"/>
              <a:gd name="connsiteY2541" fmla="*/ 2408224 h 6725752"/>
              <a:gd name="connsiteX2542" fmla="*/ 1865846 w 4442788"/>
              <a:gd name="connsiteY2542" fmla="*/ 2392191 h 6725752"/>
              <a:gd name="connsiteX2543" fmla="*/ 1940962 w 4442788"/>
              <a:gd name="connsiteY2543" fmla="*/ 2447618 h 6725752"/>
              <a:gd name="connsiteX2544" fmla="*/ 1956338 w 4442788"/>
              <a:gd name="connsiteY2544" fmla="*/ 2453966 h 6725752"/>
              <a:gd name="connsiteX2545" fmla="*/ 1971715 w 4442788"/>
              <a:gd name="connsiteY2545" fmla="*/ 2485834 h 6725752"/>
              <a:gd name="connsiteX2546" fmla="*/ 1974725 w 4442788"/>
              <a:gd name="connsiteY2546" fmla="*/ 2506382 h 6725752"/>
              <a:gd name="connsiteX2547" fmla="*/ 1984932 w 4442788"/>
              <a:gd name="connsiteY2547" fmla="*/ 2517638 h 6725752"/>
              <a:gd name="connsiteX2548" fmla="*/ 1981006 w 4442788"/>
              <a:gd name="connsiteY2548" fmla="*/ 2534325 h 6725752"/>
              <a:gd name="connsiteX2549" fmla="*/ 2026284 w 4442788"/>
              <a:gd name="connsiteY2549" fmla="*/ 2591846 h 6725752"/>
              <a:gd name="connsiteX2550" fmla="*/ 2040091 w 4442788"/>
              <a:gd name="connsiteY2550" fmla="*/ 2593612 h 6725752"/>
              <a:gd name="connsiteX2551" fmla="*/ 2092763 w 4442788"/>
              <a:gd name="connsiteY2551" fmla="*/ 2708850 h 6725752"/>
              <a:gd name="connsiteX2552" fmla="*/ 2127115 w 4442788"/>
              <a:gd name="connsiteY2552" fmla="*/ 2724883 h 6725752"/>
              <a:gd name="connsiteX2553" fmla="*/ 2104083 w 4442788"/>
              <a:gd name="connsiteY2553" fmla="*/ 2651264 h 6725752"/>
              <a:gd name="connsiteX2554" fmla="*/ 2092501 w 4442788"/>
              <a:gd name="connsiteY2554" fmla="*/ 2643739 h 6725752"/>
              <a:gd name="connsiteX2555" fmla="*/ 2050887 w 4442788"/>
              <a:gd name="connsiteY2555" fmla="*/ 2593351 h 6725752"/>
              <a:gd name="connsiteX2556" fmla="*/ 2064627 w 4442788"/>
              <a:gd name="connsiteY2556" fmla="*/ 2575944 h 6725752"/>
              <a:gd name="connsiteX2557" fmla="*/ 2041007 w 4442788"/>
              <a:gd name="connsiteY2557" fmla="*/ 2536419 h 6725752"/>
              <a:gd name="connsiteX2558" fmla="*/ 2010974 w 4442788"/>
              <a:gd name="connsiteY2558" fmla="*/ 2486620 h 6725752"/>
              <a:gd name="connsiteX2559" fmla="*/ 2000177 w 4442788"/>
              <a:gd name="connsiteY2559" fmla="*/ 2483348 h 6725752"/>
              <a:gd name="connsiteX2560" fmla="*/ 2007440 w 4442788"/>
              <a:gd name="connsiteY2560" fmla="*/ 2475299 h 6725752"/>
              <a:gd name="connsiteX2561" fmla="*/ 1986044 w 4442788"/>
              <a:gd name="connsiteY2561" fmla="*/ 2436493 h 6725752"/>
              <a:gd name="connsiteX2562" fmla="*/ 1952020 w 4442788"/>
              <a:gd name="connsiteY2562" fmla="*/ 2413001 h 6725752"/>
              <a:gd name="connsiteX2563" fmla="*/ 1962947 w 4442788"/>
              <a:gd name="connsiteY2563" fmla="*/ 2398801 h 6725752"/>
              <a:gd name="connsiteX2564" fmla="*/ 1945607 w 4442788"/>
              <a:gd name="connsiteY2564" fmla="*/ 2379627 h 6725752"/>
              <a:gd name="connsiteX2565" fmla="*/ 1947047 w 4442788"/>
              <a:gd name="connsiteY2565" fmla="*/ 2367848 h 6725752"/>
              <a:gd name="connsiteX2566" fmla="*/ 1921398 w 4442788"/>
              <a:gd name="connsiteY2566" fmla="*/ 2363791 h 6725752"/>
              <a:gd name="connsiteX2567" fmla="*/ 1920024 w 4442788"/>
              <a:gd name="connsiteY2567" fmla="*/ 2349067 h 6725752"/>
              <a:gd name="connsiteX2568" fmla="*/ 1865716 w 4442788"/>
              <a:gd name="connsiteY2568" fmla="*/ 2286442 h 6725752"/>
              <a:gd name="connsiteX2569" fmla="*/ 1837449 w 4442788"/>
              <a:gd name="connsiteY2569" fmla="*/ 2299268 h 6725752"/>
              <a:gd name="connsiteX2570" fmla="*/ 1796489 w 4442788"/>
              <a:gd name="connsiteY2570" fmla="*/ 2285133 h 6725752"/>
              <a:gd name="connsiteX2571" fmla="*/ 1700566 w 4442788"/>
              <a:gd name="connsiteY2571" fmla="*/ 2290434 h 6725752"/>
              <a:gd name="connsiteX2572" fmla="*/ 1622441 w 4442788"/>
              <a:gd name="connsiteY2572" fmla="*/ 2269820 h 6725752"/>
              <a:gd name="connsiteX2573" fmla="*/ 1569049 w 4442788"/>
              <a:gd name="connsiteY2573" fmla="*/ 2210598 h 6725752"/>
              <a:gd name="connsiteX2574" fmla="*/ 1529790 w 4442788"/>
              <a:gd name="connsiteY2574" fmla="*/ 2233829 h 6725752"/>
              <a:gd name="connsiteX2575" fmla="*/ 1736292 w 4442788"/>
              <a:gd name="connsiteY2575" fmla="*/ 2224406 h 6725752"/>
              <a:gd name="connsiteX2576" fmla="*/ 1751799 w 4442788"/>
              <a:gd name="connsiteY2576" fmla="*/ 2234353 h 6725752"/>
              <a:gd name="connsiteX2577" fmla="*/ 1736292 w 4442788"/>
              <a:gd name="connsiteY2577" fmla="*/ 2224406 h 6725752"/>
              <a:gd name="connsiteX2578" fmla="*/ 560421 w 4442788"/>
              <a:gd name="connsiteY2578" fmla="*/ 2236643 h 6725752"/>
              <a:gd name="connsiteX2579" fmla="*/ 578284 w 4442788"/>
              <a:gd name="connsiteY2579" fmla="*/ 2259939 h 6725752"/>
              <a:gd name="connsiteX2580" fmla="*/ 560421 w 4442788"/>
              <a:gd name="connsiteY2580" fmla="*/ 2236643 h 6725752"/>
              <a:gd name="connsiteX2581" fmla="*/ 4204043 w 4442788"/>
              <a:gd name="connsiteY2581" fmla="*/ 2238082 h 6725752"/>
              <a:gd name="connsiteX2582" fmla="*/ 4197369 w 4442788"/>
              <a:gd name="connsiteY2582" fmla="*/ 2299595 h 6725752"/>
              <a:gd name="connsiteX2583" fmla="*/ 4218438 w 4442788"/>
              <a:gd name="connsiteY2583" fmla="*/ 2286246 h 6725752"/>
              <a:gd name="connsiteX2584" fmla="*/ 4233946 w 4442788"/>
              <a:gd name="connsiteY2584" fmla="*/ 2236316 h 6725752"/>
              <a:gd name="connsiteX2585" fmla="*/ 4204043 w 4442788"/>
              <a:gd name="connsiteY2585" fmla="*/ 2238082 h 6725752"/>
              <a:gd name="connsiteX2586" fmla="*/ 1262764 w 4442788"/>
              <a:gd name="connsiteY2586" fmla="*/ 2261706 h 6725752"/>
              <a:gd name="connsiteX2587" fmla="*/ 1297377 w 4442788"/>
              <a:gd name="connsiteY2587" fmla="*/ 2320928 h 6725752"/>
              <a:gd name="connsiteX2588" fmla="*/ 1342198 w 4442788"/>
              <a:gd name="connsiteY2588" fmla="*/ 2319685 h 6725752"/>
              <a:gd name="connsiteX2589" fmla="*/ 1374390 w 4442788"/>
              <a:gd name="connsiteY2589" fmla="*/ 2338793 h 6725752"/>
              <a:gd name="connsiteX2590" fmla="*/ 1371969 w 4442788"/>
              <a:gd name="connsiteY2590" fmla="*/ 2310262 h 6725752"/>
              <a:gd name="connsiteX2591" fmla="*/ 1319100 w 4442788"/>
              <a:gd name="connsiteY2591" fmla="*/ 2305616 h 6725752"/>
              <a:gd name="connsiteX2592" fmla="*/ 1294171 w 4442788"/>
              <a:gd name="connsiteY2592" fmla="*/ 2283301 h 6725752"/>
              <a:gd name="connsiteX2593" fmla="*/ 1262764 w 4442788"/>
              <a:gd name="connsiteY2593" fmla="*/ 2261706 h 6725752"/>
              <a:gd name="connsiteX2594" fmla="*/ 2718158 w 4442788"/>
              <a:gd name="connsiteY2594" fmla="*/ 2261902 h 6725752"/>
              <a:gd name="connsiteX2595" fmla="*/ 2735497 w 4442788"/>
              <a:gd name="connsiteY2595" fmla="*/ 2286442 h 6725752"/>
              <a:gd name="connsiteX2596" fmla="*/ 2718158 w 4442788"/>
              <a:gd name="connsiteY2596" fmla="*/ 2261902 h 6725752"/>
              <a:gd name="connsiteX2597" fmla="*/ 4030323 w 4442788"/>
              <a:gd name="connsiteY2597" fmla="*/ 2313272 h 6725752"/>
              <a:gd name="connsiteX2598" fmla="*/ 3949645 w 4442788"/>
              <a:gd name="connsiteY2598" fmla="*/ 2377206 h 6725752"/>
              <a:gd name="connsiteX2599" fmla="*/ 3962208 w 4442788"/>
              <a:gd name="connsiteY2599" fmla="*/ 2389966 h 6725752"/>
              <a:gd name="connsiteX2600" fmla="*/ 4004477 w 4442788"/>
              <a:gd name="connsiteY2600" fmla="*/ 2392322 h 6725752"/>
              <a:gd name="connsiteX2601" fmla="*/ 4046157 w 4442788"/>
              <a:gd name="connsiteY2601" fmla="*/ 2369026 h 6725752"/>
              <a:gd name="connsiteX2602" fmla="*/ 4082733 w 4442788"/>
              <a:gd name="connsiteY2602" fmla="*/ 2353451 h 6725752"/>
              <a:gd name="connsiteX2603" fmla="*/ 4078807 w 4442788"/>
              <a:gd name="connsiteY2603" fmla="*/ 2296781 h 6725752"/>
              <a:gd name="connsiteX2604" fmla="*/ 4082341 w 4442788"/>
              <a:gd name="connsiteY2604" fmla="*/ 2263604 h 6725752"/>
              <a:gd name="connsiteX2605" fmla="*/ 4030323 w 4442788"/>
              <a:gd name="connsiteY2605" fmla="*/ 2313272 h 6725752"/>
              <a:gd name="connsiteX2606" fmla="*/ 501402 w 4442788"/>
              <a:gd name="connsiteY2606" fmla="*/ 2277477 h 6725752"/>
              <a:gd name="connsiteX2607" fmla="*/ 521359 w 4442788"/>
              <a:gd name="connsiteY2607" fmla="*/ 2280029 h 6725752"/>
              <a:gd name="connsiteX2608" fmla="*/ 501402 w 4442788"/>
              <a:gd name="connsiteY2608" fmla="*/ 2277477 h 6725752"/>
              <a:gd name="connsiteX2609" fmla="*/ 613879 w 4442788"/>
              <a:gd name="connsiteY2609" fmla="*/ 2275775 h 6725752"/>
              <a:gd name="connsiteX2610" fmla="*/ 604326 w 4442788"/>
              <a:gd name="connsiteY2610" fmla="*/ 2302998 h 6725752"/>
              <a:gd name="connsiteX2611" fmla="*/ 604980 w 4442788"/>
              <a:gd name="connsiteY2611" fmla="*/ 2308691 h 6725752"/>
              <a:gd name="connsiteX2612" fmla="*/ 605111 w 4442788"/>
              <a:gd name="connsiteY2612" fmla="*/ 2320470 h 6725752"/>
              <a:gd name="connsiteX2613" fmla="*/ 609888 w 4442788"/>
              <a:gd name="connsiteY2613" fmla="*/ 2317853 h 6725752"/>
              <a:gd name="connsiteX2614" fmla="*/ 622123 w 4442788"/>
              <a:gd name="connsiteY2614" fmla="*/ 2318245 h 6725752"/>
              <a:gd name="connsiteX2615" fmla="*/ 633639 w 4442788"/>
              <a:gd name="connsiteY2615" fmla="*/ 2320012 h 6725752"/>
              <a:gd name="connsiteX2616" fmla="*/ 632592 w 4442788"/>
              <a:gd name="connsiteY2616" fmla="*/ 2277477 h 6725752"/>
              <a:gd name="connsiteX2617" fmla="*/ 613879 w 4442788"/>
              <a:gd name="connsiteY2617" fmla="*/ 2275775 h 6725752"/>
              <a:gd name="connsiteX2618" fmla="*/ 2822521 w 4442788"/>
              <a:gd name="connsiteY2618" fmla="*/ 2276626 h 6725752"/>
              <a:gd name="connsiteX2619" fmla="*/ 2822521 w 4442788"/>
              <a:gd name="connsiteY2619" fmla="*/ 2276626 h 6725752"/>
              <a:gd name="connsiteX2620" fmla="*/ 2836262 w 4442788"/>
              <a:gd name="connsiteY2620" fmla="*/ 2281927 h 6725752"/>
              <a:gd name="connsiteX2621" fmla="*/ 2836262 w 4442788"/>
              <a:gd name="connsiteY2621" fmla="*/ 2281927 h 6725752"/>
              <a:gd name="connsiteX2622" fmla="*/ 2853340 w 4442788"/>
              <a:gd name="connsiteY2622" fmla="*/ 2291284 h 6725752"/>
              <a:gd name="connsiteX2623" fmla="*/ 2881213 w 4442788"/>
              <a:gd name="connsiteY2623" fmla="*/ 2305616 h 6725752"/>
              <a:gd name="connsiteX2624" fmla="*/ 2937354 w 4442788"/>
              <a:gd name="connsiteY2624" fmla="*/ 2335914 h 6725752"/>
              <a:gd name="connsiteX2625" fmla="*/ 2936372 w 4442788"/>
              <a:gd name="connsiteY2625" fmla="*/ 2330417 h 6725752"/>
              <a:gd name="connsiteX2626" fmla="*/ 2881606 w 4442788"/>
              <a:gd name="connsiteY2626" fmla="*/ 2299792 h 6725752"/>
              <a:gd name="connsiteX2627" fmla="*/ 2853340 w 4442788"/>
              <a:gd name="connsiteY2627" fmla="*/ 2291284 h 6725752"/>
              <a:gd name="connsiteX2628" fmla="*/ 264474 w 4442788"/>
              <a:gd name="connsiteY2628" fmla="*/ 2295800 h 6725752"/>
              <a:gd name="connsiteX2629" fmla="*/ 264474 w 4442788"/>
              <a:gd name="connsiteY2629" fmla="*/ 2295800 h 6725752"/>
              <a:gd name="connsiteX2630" fmla="*/ 526789 w 4442788"/>
              <a:gd name="connsiteY2630" fmla="*/ 2316151 h 6725752"/>
              <a:gd name="connsiteX2631" fmla="*/ 516975 w 4442788"/>
              <a:gd name="connsiteY2631" fmla="*/ 2328912 h 6725752"/>
              <a:gd name="connsiteX2632" fmla="*/ 494859 w 4442788"/>
              <a:gd name="connsiteY2632" fmla="*/ 2313534 h 6725752"/>
              <a:gd name="connsiteX2633" fmla="*/ 499112 w 4442788"/>
              <a:gd name="connsiteY2633" fmla="*/ 2345271 h 6725752"/>
              <a:gd name="connsiteX2634" fmla="*/ 532678 w 4442788"/>
              <a:gd name="connsiteY2634" fmla="*/ 2340233 h 6725752"/>
              <a:gd name="connsiteX2635" fmla="*/ 508272 w 4442788"/>
              <a:gd name="connsiteY2635" fmla="*/ 2360257 h 6725752"/>
              <a:gd name="connsiteX2636" fmla="*/ 531043 w 4442788"/>
              <a:gd name="connsiteY2636" fmla="*/ 2367848 h 6725752"/>
              <a:gd name="connsiteX2637" fmla="*/ 533987 w 4442788"/>
              <a:gd name="connsiteY2637" fmla="*/ 2438915 h 6725752"/>
              <a:gd name="connsiteX2638" fmla="*/ 528294 w 4442788"/>
              <a:gd name="connsiteY2638" fmla="*/ 2449843 h 6725752"/>
              <a:gd name="connsiteX2639" fmla="*/ 536931 w 4442788"/>
              <a:gd name="connsiteY2639" fmla="*/ 2457630 h 6725752"/>
              <a:gd name="connsiteX2640" fmla="*/ 519592 w 4442788"/>
              <a:gd name="connsiteY2640" fmla="*/ 2467053 h 6725752"/>
              <a:gd name="connsiteX2641" fmla="*/ 524499 w 4442788"/>
              <a:gd name="connsiteY2641" fmla="*/ 2513319 h 6725752"/>
              <a:gd name="connsiteX2642" fmla="*/ 500551 w 4442788"/>
              <a:gd name="connsiteY2642" fmla="*/ 2496959 h 6725752"/>
              <a:gd name="connsiteX2643" fmla="*/ 503496 w 4442788"/>
              <a:gd name="connsiteY2643" fmla="*/ 2511028 h 6725752"/>
              <a:gd name="connsiteX2644" fmla="*/ 485829 w 4442788"/>
              <a:gd name="connsiteY2644" fmla="*/ 2521629 h 6725752"/>
              <a:gd name="connsiteX2645" fmla="*/ 523191 w 4442788"/>
              <a:gd name="connsiteY2645" fmla="*/ 2522677 h 6725752"/>
              <a:gd name="connsiteX2646" fmla="*/ 539810 w 4442788"/>
              <a:gd name="connsiteY2646" fmla="*/ 2638503 h 6725752"/>
              <a:gd name="connsiteX2647" fmla="*/ 536931 w 4442788"/>
              <a:gd name="connsiteY2647" fmla="*/ 2688499 h 6725752"/>
              <a:gd name="connsiteX2648" fmla="*/ 562319 w 4442788"/>
              <a:gd name="connsiteY2648" fmla="*/ 2698642 h 6725752"/>
              <a:gd name="connsiteX2649" fmla="*/ 544914 w 4442788"/>
              <a:gd name="connsiteY2649" fmla="*/ 2699885 h 6725752"/>
              <a:gd name="connsiteX2650" fmla="*/ 554729 w 4442788"/>
              <a:gd name="connsiteY2650" fmla="*/ 2711991 h 6725752"/>
              <a:gd name="connsiteX2651" fmla="*/ 544456 w 4442788"/>
              <a:gd name="connsiteY2651" fmla="*/ 2732081 h 6725752"/>
              <a:gd name="connsiteX2652" fmla="*/ 540203 w 4442788"/>
              <a:gd name="connsiteY2652" fmla="*/ 2829520 h 6725752"/>
              <a:gd name="connsiteX2653" fmla="*/ 542559 w 4442788"/>
              <a:gd name="connsiteY2653" fmla="*/ 2908635 h 6725752"/>
              <a:gd name="connsiteX2654" fmla="*/ 525677 w 4442788"/>
              <a:gd name="connsiteY2654" fmla="*/ 2912103 h 6725752"/>
              <a:gd name="connsiteX2655" fmla="*/ 533333 w 4442788"/>
              <a:gd name="connsiteY2655" fmla="*/ 2963408 h 6725752"/>
              <a:gd name="connsiteX2656" fmla="*/ 535361 w 4442788"/>
              <a:gd name="connsiteY2656" fmla="*/ 3047300 h 6725752"/>
              <a:gd name="connsiteX2657" fmla="*/ 534707 w 4442788"/>
              <a:gd name="connsiteY2657" fmla="*/ 3152199 h 6725752"/>
              <a:gd name="connsiteX2658" fmla="*/ 545176 w 4442788"/>
              <a:gd name="connsiteY2658" fmla="*/ 3184460 h 6725752"/>
              <a:gd name="connsiteX2659" fmla="*/ 539418 w 4442788"/>
              <a:gd name="connsiteY2659" fmla="*/ 3269596 h 6725752"/>
              <a:gd name="connsiteX2660" fmla="*/ 561076 w 4442788"/>
              <a:gd name="connsiteY2660" fmla="*/ 3294136 h 6725752"/>
              <a:gd name="connsiteX2661" fmla="*/ 562908 w 4442788"/>
              <a:gd name="connsiteY2661" fmla="*/ 3277449 h 6725752"/>
              <a:gd name="connsiteX2662" fmla="*/ 601643 w 4442788"/>
              <a:gd name="connsiteY2662" fmla="*/ 3310496 h 6725752"/>
              <a:gd name="connsiteX2663" fmla="*/ 623825 w 4442788"/>
              <a:gd name="connsiteY2663" fmla="*/ 3387779 h 6725752"/>
              <a:gd name="connsiteX2664" fmla="*/ 637631 w 4442788"/>
              <a:gd name="connsiteY2664" fmla="*/ 3379534 h 6725752"/>
              <a:gd name="connsiteX2665" fmla="*/ 651502 w 4442788"/>
              <a:gd name="connsiteY2665" fmla="*/ 3380123 h 6725752"/>
              <a:gd name="connsiteX2666" fmla="*/ 654119 w 4442788"/>
              <a:gd name="connsiteY2666" fmla="*/ 3433128 h 6725752"/>
              <a:gd name="connsiteX2667" fmla="*/ 654643 w 4442788"/>
              <a:gd name="connsiteY2667" fmla="*/ 3456556 h 6725752"/>
              <a:gd name="connsiteX2668" fmla="*/ 636257 w 4442788"/>
              <a:gd name="connsiteY2668" fmla="*/ 3438102 h 6725752"/>
              <a:gd name="connsiteX2669" fmla="*/ 631873 w 4442788"/>
              <a:gd name="connsiteY2669" fmla="*/ 3440458 h 6725752"/>
              <a:gd name="connsiteX2670" fmla="*/ 581687 w 4442788"/>
              <a:gd name="connsiteY2670" fmla="*/ 3367820 h 6725752"/>
              <a:gd name="connsiteX2671" fmla="*/ 571806 w 4442788"/>
              <a:gd name="connsiteY2671" fmla="*/ 3366839 h 6725752"/>
              <a:gd name="connsiteX2672" fmla="*/ 567030 w 4442788"/>
              <a:gd name="connsiteY2672" fmla="*/ 3392098 h 6725752"/>
              <a:gd name="connsiteX2673" fmla="*/ 582930 w 4442788"/>
              <a:gd name="connsiteY2673" fmla="*/ 3465651 h 6725752"/>
              <a:gd name="connsiteX2674" fmla="*/ 593857 w 4442788"/>
              <a:gd name="connsiteY2674" fmla="*/ 3547319 h 6725752"/>
              <a:gd name="connsiteX2675" fmla="*/ 609822 w 4442788"/>
              <a:gd name="connsiteY2675" fmla="*/ 3566231 h 6725752"/>
              <a:gd name="connsiteX2676" fmla="*/ 632658 w 4442788"/>
              <a:gd name="connsiteY2676" fmla="*/ 3548170 h 6725752"/>
              <a:gd name="connsiteX2677" fmla="*/ 611392 w 4442788"/>
              <a:gd name="connsiteY2677" fmla="*/ 3458126 h 6725752"/>
              <a:gd name="connsiteX2678" fmla="*/ 648754 w 4442788"/>
              <a:gd name="connsiteY2678" fmla="*/ 3474028 h 6725752"/>
              <a:gd name="connsiteX2679" fmla="*/ 656279 w 4442788"/>
              <a:gd name="connsiteY2679" fmla="*/ 3498044 h 6725752"/>
              <a:gd name="connsiteX2680" fmla="*/ 663149 w 4442788"/>
              <a:gd name="connsiteY2680" fmla="*/ 3556023 h 6725752"/>
              <a:gd name="connsiteX2681" fmla="*/ 697500 w 4442788"/>
              <a:gd name="connsiteY2681" fmla="*/ 3580497 h 6725752"/>
              <a:gd name="connsiteX2682" fmla="*/ 738133 w 4442788"/>
              <a:gd name="connsiteY2682" fmla="*/ 3607458 h 6725752"/>
              <a:gd name="connsiteX2683" fmla="*/ 715952 w 4442788"/>
              <a:gd name="connsiteY2683" fmla="*/ 3532923 h 6725752"/>
              <a:gd name="connsiteX2684" fmla="*/ 726029 w 4442788"/>
              <a:gd name="connsiteY2684" fmla="*/ 3500727 h 6725752"/>
              <a:gd name="connsiteX2685" fmla="*/ 732245 w 4442788"/>
              <a:gd name="connsiteY2685" fmla="*/ 3499484 h 6725752"/>
              <a:gd name="connsiteX2686" fmla="*/ 731001 w 4442788"/>
              <a:gd name="connsiteY2686" fmla="*/ 3493659 h 6725752"/>
              <a:gd name="connsiteX2687" fmla="*/ 768494 w 4442788"/>
              <a:gd name="connsiteY2687" fmla="*/ 3475860 h 6725752"/>
              <a:gd name="connsiteX2688" fmla="*/ 792769 w 4442788"/>
              <a:gd name="connsiteY2688" fmla="*/ 3461987 h 6725752"/>
              <a:gd name="connsiteX2689" fmla="*/ 807425 w 4442788"/>
              <a:gd name="connsiteY2689" fmla="*/ 3463754 h 6725752"/>
              <a:gd name="connsiteX2690" fmla="*/ 859116 w 4442788"/>
              <a:gd name="connsiteY2690" fmla="*/ 3481030 h 6725752"/>
              <a:gd name="connsiteX2691" fmla="*/ 857284 w 4442788"/>
              <a:gd name="connsiteY2691" fmla="*/ 3492940 h 6725752"/>
              <a:gd name="connsiteX2692" fmla="*/ 877764 w 4442788"/>
              <a:gd name="connsiteY2692" fmla="*/ 3490780 h 6725752"/>
              <a:gd name="connsiteX2693" fmla="*/ 867884 w 4442788"/>
              <a:gd name="connsiteY2693" fmla="*/ 3455770 h 6725752"/>
              <a:gd name="connsiteX2694" fmla="*/ 890458 w 4442788"/>
              <a:gd name="connsiteY2694" fmla="*/ 3427893 h 6725752"/>
              <a:gd name="connsiteX2695" fmla="*/ 966162 w 4442788"/>
              <a:gd name="connsiteY2695" fmla="*/ 3436727 h 6725752"/>
              <a:gd name="connsiteX2696" fmla="*/ 1018311 w 4442788"/>
              <a:gd name="connsiteY2696" fmla="*/ 3532792 h 6725752"/>
              <a:gd name="connsiteX2697" fmla="*/ 1018246 w 4442788"/>
              <a:gd name="connsiteY2697" fmla="*/ 3555041 h 6725752"/>
              <a:gd name="connsiteX2698" fmla="*/ 1045269 w 4442788"/>
              <a:gd name="connsiteY2698" fmla="*/ 3569699 h 6725752"/>
              <a:gd name="connsiteX2699" fmla="*/ 1048214 w 4442788"/>
              <a:gd name="connsiteY2699" fmla="*/ 3494379 h 6725752"/>
              <a:gd name="connsiteX2700" fmla="*/ 1079817 w 4442788"/>
              <a:gd name="connsiteY2700" fmla="*/ 3492743 h 6725752"/>
              <a:gd name="connsiteX2701" fmla="*/ 1097876 w 4442788"/>
              <a:gd name="connsiteY2701" fmla="*/ 3511590 h 6725752"/>
              <a:gd name="connsiteX2702" fmla="*/ 1090810 w 4442788"/>
              <a:gd name="connsiteY2702" fmla="*/ 3461005 h 6725752"/>
              <a:gd name="connsiteX2703" fmla="*/ 1077396 w 4442788"/>
              <a:gd name="connsiteY2703" fmla="*/ 3476056 h 6725752"/>
              <a:gd name="connsiteX2704" fmla="*/ 1056523 w 4442788"/>
              <a:gd name="connsiteY2704" fmla="*/ 3477038 h 6725752"/>
              <a:gd name="connsiteX2705" fmla="*/ 1056981 w 4442788"/>
              <a:gd name="connsiteY2705" fmla="*/ 3462707 h 6725752"/>
              <a:gd name="connsiteX2706" fmla="*/ 1084986 w 4442788"/>
              <a:gd name="connsiteY2706" fmla="*/ 3450601 h 6725752"/>
              <a:gd name="connsiteX2707" fmla="*/ 1066142 w 4442788"/>
              <a:gd name="connsiteY2707" fmla="*/ 3411861 h 6725752"/>
              <a:gd name="connsiteX2708" fmla="*/ 1060188 w 4442788"/>
              <a:gd name="connsiteY2708" fmla="*/ 3413693 h 6725752"/>
              <a:gd name="connsiteX2709" fmla="*/ 1049326 w 4442788"/>
              <a:gd name="connsiteY2709" fmla="*/ 3353685 h 6725752"/>
              <a:gd name="connsiteX2710" fmla="*/ 1013535 w 4442788"/>
              <a:gd name="connsiteY2710" fmla="*/ 3264754 h 6725752"/>
              <a:gd name="connsiteX2711" fmla="*/ 983502 w 4442788"/>
              <a:gd name="connsiteY2711" fmla="*/ 3265081 h 6725752"/>
              <a:gd name="connsiteX2712" fmla="*/ 993055 w 4442788"/>
              <a:gd name="connsiteY2712" fmla="*/ 3251666 h 6725752"/>
              <a:gd name="connsiteX2713" fmla="*/ 979968 w 4442788"/>
              <a:gd name="connsiteY2713" fmla="*/ 3249834 h 6725752"/>
              <a:gd name="connsiteX2714" fmla="*/ 968060 w 4442788"/>
              <a:gd name="connsiteY2714" fmla="*/ 3213057 h 6725752"/>
              <a:gd name="connsiteX2715" fmla="*/ 951506 w 4442788"/>
              <a:gd name="connsiteY2715" fmla="*/ 3192248 h 6725752"/>
              <a:gd name="connsiteX2716" fmla="*/ 967275 w 4442788"/>
              <a:gd name="connsiteY2716" fmla="*/ 3189892 h 6725752"/>
              <a:gd name="connsiteX2717" fmla="*/ 943785 w 4442788"/>
              <a:gd name="connsiteY2717" fmla="*/ 3139438 h 6725752"/>
              <a:gd name="connsiteX2718" fmla="*/ 893468 w 4442788"/>
              <a:gd name="connsiteY2718" fmla="*/ 3160052 h 6725752"/>
              <a:gd name="connsiteX2719" fmla="*/ 896674 w 4442788"/>
              <a:gd name="connsiteY2719" fmla="*/ 3215151 h 6725752"/>
              <a:gd name="connsiteX2720" fmla="*/ 885878 w 4442788"/>
              <a:gd name="connsiteY2720" fmla="*/ 3199577 h 6725752"/>
              <a:gd name="connsiteX2721" fmla="*/ 871876 w 4442788"/>
              <a:gd name="connsiteY2721" fmla="*/ 3193033 h 6725752"/>
              <a:gd name="connsiteX2722" fmla="*/ 869127 w 4442788"/>
              <a:gd name="connsiteY2722" fmla="*/ 3167577 h 6725752"/>
              <a:gd name="connsiteX2723" fmla="*/ 836739 w 4442788"/>
              <a:gd name="connsiteY2723" fmla="*/ 3078776 h 6725752"/>
              <a:gd name="connsiteX2724" fmla="*/ 829345 w 4442788"/>
              <a:gd name="connsiteY2724" fmla="*/ 3027145 h 6725752"/>
              <a:gd name="connsiteX2725" fmla="*/ 833075 w 4442788"/>
              <a:gd name="connsiteY2725" fmla="*/ 2988994 h 6725752"/>
              <a:gd name="connsiteX2726" fmla="*/ 849040 w 4442788"/>
              <a:gd name="connsiteY2726" fmla="*/ 2986442 h 6725752"/>
              <a:gd name="connsiteX2727" fmla="*/ 834710 w 4442788"/>
              <a:gd name="connsiteY2727" fmla="*/ 2938083 h 6725752"/>
              <a:gd name="connsiteX2728" fmla="*/ 841057 w 4442788"/>
              <a:gd name="connsiteY2728" fmla="*/ 2870223 h 6725752"/>
              <a:gd name="connsiteX2729" fmla="*/ 832682 w 4442788"/>
              <a:gd name="connsiteY2729" fmla="*/ 2843327 h 6725752"/>
              <a:gd name="connsiteX2730" fmla="*/ 821755 w 4442788"/>
              <a:gd name="connsiteY2730" fmla="*/ 2836129 h 6725752"/>
              <a:gd name="connsiteX2731" fmla="*/ 827644 w 4442788"/>
              <a:gd name="connsiteY2731" fmla="*/ 2824415 h 6725752"/>
              <a:gd name="connsiteX2732" fmla="*/ 822671 w 4442788"/>
              <a:gd name="connsiteY2732" fmla="*/ 2823826 h 6725752"/>
              <a:gd name="connsiteX2733" fmla="*/ 821755 w 4442788"/>
              <a:gd name="connsiteY2733" fmla="*/ 2794837 h 6725752"/>
              <a:gd name="connsiteX2734" fmla="*/ 813641 w 4442788"/>
              <a:gd name="connsiteY2734" fmla="*/ 2771017 h 6725752"/>
              <a:gd name="connsiteX2735" fmla="*/ 794405 w 4442788"/>
              <a:gd name="connsiteY2735" fmla="*/ 2769839 h 6725752"/>
              <a:gd name="connsiteX2736" fmla="*/ 773859 w 4442788"/>
              <a:gd name="connsiteY2736" fmla="*/ 2741046 h 6725752"/>
              <a:gd name="connsiteX2737" fmla="*/ 784263 w 4442788"/>
              <a:gd name="connsiteY2737" fmla="*/ 2804980 h 6725752"/>
              <a:gd name="connsiteX2738" fmla="*/ 769737 w 4442788"/>
              <a:gd name="connsiteY2738" fmla="*/ 2813814 h 6725752"/>
              <a:gd name="connsiteX2739" fmla="*/ 792049 w 4442788"/>
              <a:gd name="connsiteY2739" fmla="*/ 2830305 h 6725752"/>
              <a:gd name="connsiteX2740" fmla="*/ 800817 w 4442788"/>
              <a:gd name="connsiteY2740" fmla="*/ 2916292 h 6725752"/>
              <a:gd name="connsiteX2741" fmla="*/ 813118 w 4442788"/>
              <a:gd name="connsiteY2741" fmla="*/ 3027996 h 6725752"/>
              <a:gd name="connsiteX2742" fmla="*/ 808342 w 4442788"/>
              <a:gd name="connsiteY2742" fmla="*/ 3089181 h 6725752"/>
              <a:gd name="connsiteX2743" fmla="*/ 829149 w 4442788"/>
              <a:gd name="connsiteY2743" fmla="*/ 3129295 h 6725752"/>
              <a:gd name="connsiteX2744" fmla="*/ 843871 w 4442788"/>
              <a:gd name="connsiteY2744" fmla="*/ 3172812 h 6725752"/>
              <a:gd name="connsiteX2745" fmla="*/ 822867 w 4442788"/>
              <a:gd name="connsiteY2745" fmla="*/ 3175299 h 6725752"/>
              <a:gd name="connsiteX2746" fmla="*/ 810435 w 4442788"/>
              <a:gd name="connsiteY2746" fmla="*/ 3171373 h 6725752"/>
              <a:gd name="connsiteX2747" fmla="*/ 810239 w 4442788"/>
              <a:gd name="connsiteY2747" fmla="*/ 3146833 h 6725752"/>
              <a:gd name="connsiteX2748" fmla="*/ 772681 w 4442788"/>
              <a:gd name="connsiteY2748" fmla="*/ 3141663 h 6725752"/>
              <a:gd name="connsiteX2749" fmla="*/ 758941 w 4442788"/>
              <a:gd name="connsiteY2749" fmla="*/ 3079954 h 6725752"/>
              <a:gd name="connsiteX2750" fmla="*/ 758483 w 4442788"/>
              <a:gd name="connsiteY2750" fmla="*/ 2909551 h 6725752"/>
              <a:gd name="connsiteX2751" fmla="*/ 748145 w 4442788"/>
              <a:gd name="connsiteY2751" fmla="*/ 2842018 h 6725752"/>
              <a:gd name="connsiteX2752" fmla="*/ 736825 w 4442788"/>
              <a:gd name="connsiteY2752" fmla="*/ 2840775 h 6725752"/>
              <a:gd name="connsiteX2753" fmla="*/ 731001 w 4442788"/>
              <a:gd name="connsiteY2753" fmla="*/ 2855172 h 6725752"/>
              <a:gd name="connsiteX2754" fmla="*/ 730020 w 4442788"/>
              <a:gd name="connsiteY2754" fmla="*/ 2911384 h 6725752"/>
              <a:gd name="connsiteX2755" fmla="*/ 746116 w 4442788"/>
              <a:gd name="connsiteY2755" fmla="*/ 2936578 h 6725752"/>
              <a:gd name="connsiteX2756" fmla="*/ 721972 w 4442788"/>
              <a:gd name="connsiteY2756" fmla="*/ 2945608 h 6725752"/>
              <a:gd name="connsiteX2757" fmla="*/ 733095 w 4442788"/>
              <a:gd name="connsiteY2757" fmla="*/ 2973027 h 6725752"/>
              <a:gd name="connsiteX2758" fmla="*/ 734796 w 4442788"/>
              <a:gd name="connsiteY2758" fmla="*/ 3007121 h 6725752"/>
              <a:gd name="connsiteX2759" fmla="*/ 723542 w 4442788"/>
              <a:gd name="connsiteY2759" fmla="*/ 3017395 h 6725752"/>
              <a:gd name="connsiteX2760" fmla="*/ 699921 w 4442788"/>
              <a:gd name="connsiteY2760" fmla="*/ 3144935 h 6725752"/>
              <a:gd name="connsiteX2761" fmla="*/ 670543 w 4442788"/>
              <a:gd name="connsiteY2761" fmla="*/ 3213188 h 6725752"/>
              <a:gd name="connsiteX2762" fmla="*/ 714316 w 4442788"/>
              <a:gd name="connsiteY2762" fmla="*/ 3249245 h 6725752"/>
              <a:gd name="connsiteX2763" fmla="*/ 740096 w 4442788"/>
              <a:gd name="connsiteY2763" fmla="*/ 3243486 h 6725752"/>
              <a:gd name="connsiteX2764" fmla="*/ 774383 w 4442788"/>
              <a:gd name="connsiteY2764" fmla="*/ 3289294 h 6725752"/>
              <a:gd name="connsiteX2765" fmla="*/ 759530 w 4442788"/>
              <a:gd name="connsiteY2765" fmla="*/ 3312655 h 6725752"/>
              <a:gd name="connsiteX2766" fmla="*/ 752594 w 4442788"/>
              <a:gd name="connsiteY2766" fmla="*/ 3302839 h 6725752"/>
              <a:gd name="connsiteX2767" fmla="*/ 750565 w 4442788"/>
              <a:gd name="connsiteY2767" fmla="*/ 3272018 h 6725752"/>
              <a:gd name="connsiteX2768" fmla="*/ 728711 w 4442788"/>
              <a:gd name="connsiteY2768" fmla="*/ 3270316 h 6725752"/>
              <a:gd name="connsiteX2769" fmla="*/ 739769 w 4442788"/>
              <a:gd name="connsiteY2769" fmla="*/ 3293744 h 6725752"/>
              <a:gd name="connsiteX2770" fmla="*/ 735451 w 4442788"/>
              <a:gd name="connsiteY2770" fmla="*/ 3297866 h 6725752"/>
              <a:gd name="connsiteX2771" fmla="*/ 717261 w 4442788"/>
              <a:gd name="connsiteY2771" fmla="*/ 3288574 h 6725752"/>
              <a:gd name="connsiteX2772" fmla="*/ 718242 w 4442788"/>
              <a:gd name="connsiteY2772" fmla="*/ 3273981 h 6725752"/>
              <a:gd name="connsiteX2773" fmla="*/ 703389 w 4442788"/>
              <a:gd name="connsiteY2773" fmla="*/ 3267895 h 6725752"/>
              <a:gd name="connsiteX2774" fmla="*/ 696257 w 4442788"/>
              <a:gd name="connsiteY2774" fmla="*/ 3254480 h 6725752"/>
              <a:gd name="connsiteX2775" fmla="*/ 674469 w 4442788"/>
              <a:gd name="connsiteY2775" fmla="*/ 3245842 h 6725752"/>
              <a:gd name="connsiteX2776" fmla="*/ 668972 w 4442788"/>
              <a:gd name="connsiteY2776" fmla="*/ 3239233 h 6725752"/>
              <a:gd name="connsiteX2777" fmla="*/ 623955 w 4442788"/>
              <a:gd name="connsiteY2777" fmla="*/ 3235634 h 6725752"/>
              <a:gd name="connsiteX2778" fmla="*/ 611654 w 4442788"/>
              <a:gd name="connsiteY2778" fmla="*/ 3195585 h 6725752"/>
              <a:gd name="connsiteX2779" fmla="*/ 585743 w 4442788"/>
              <a:gd name="connsiteY2779" fmla="*/ 3181843 h 6725752"/>
              <a:gd name="connsiteX2780" fmla="*/ 591240 w 4442788"/>
              <a:gd name="connsiteY2780" fmla="*/ 3158743 h 6725752"/>
              <a:gd name="connsiteX2781" fmla="*/ 615515 w 4442788"/>
              <a:gd name="connsiteY2781" fmla="*/ 3146898 h 6725752"/>
              <a:gd name="connsiteX2782" fmla="*/ 590258 w 4442788"/>
              <a:gd name="connsiteY2782" fmla="*/ 3153639 h 6725752"/>
              <a:gd name="connsiteX2783" fmla="*/ 583911 w 4442788"/>
              <a:gd name="connsiteY2783" fmla="*/ 3118302 h 6725752"/>
              <a:gd name="connsiteX2784" fmla="*/ 594773 w 4442788"/>
              <a:gd name="connsiteY2784" fmla="*/ 3103382 h 6725752"/>
              <a:gd name="connsiteX2785" fmla="*/ 575274 w 4442788"/>
              <a:gd name="connsiteY2785" fmla="*/ 3093958 h 6725752"/>
              <a:gd name="connsiteX2786" fmla="*/ 599680 w 4442788"/>
              <a:gd name="connsiteY2786" fmla="*/ 3084731 h 6725752"/>
              <a:gd name="connsiteX2787" fmla="*/ 580771 w 4442788"/>
              <a:gd name="connsiteY2787" fmla="*/ 3020994 h 6725752"/>
              <a:gd name="connsiteX2788" fmla="*/ 587379 w 4442788"/>
              <a:gd name="connsiteY2788" fmla="*/ 3004372 h 6725752"/>
              <a:gd name="connsiteX2789" fmla="*/ 639070 w 4442788"/>
              <a:gd name="connsiteY2789" fmla="*/ 3015039 h 6725752"/>
              <a:gd name="connsiteX2790" fmla="*/ 626376 w 4442788"/>
              <a:gd name="connsiteY2790" fmla="*/ 2945216 h 6725752"/>
              <a:gd name="connsiteX2791" fmla="*/ 584238 w 4442788"/>
              <a:gd name="connsiteY2791" fmla="*/ 2935465 h 6725752"/>
              <a:gd name="connsiteX2792" fmla="*/ 578480 w 4442788"/>
              <a:gd name="connsiteY2792" fmla="*/ 2916619 h 6725752"/>
              <a:gd name="connsiteX2793" fmla="*/ 589735 w 4442788"/>
              <a:gd name="connsiteY2793" fmla="*/ 2874018 h 6725752"/>
              <a:gd name="connsiteX2794" fmla="*/ 609822 w 4442788"/>
              <a:gd name="connsiteY2794" fmla="*/ 2889920 h 6725752"/>
              <a:gd name="connsiteX2795" fmla="*/ 626180 w 4442788"/>
              <a:gd name="connsiteY2795" fmla="*/ 2883245 h 6725752"/>
              <a:gd name="connsiteX2796" fmla="*/ 613683 w 4442788"/>
              <a:gd name="connsiteY2796" fmla="*/ 2774616 h 6725752"/>
              <a:gd name="connsiteX2797" fmla="*/ 584042 w 4442788"/>
              <a:gd name="connsiteY2797" fmla="*/ 2814992 h 6725752"/>
              <a:gd name="connsiteX2798" fmla="*/ 575078 w 4442788"/>
              <a:gd name="connsiteY2798" fmla="*/ 2752694 h 6725752"/>
              <a:gd name="connsiteX2799" fmla="*/ 587117 w 4442788"/>
              <a:gd name="connsiteY2799" fmla="*/ 2742551 h 6725752"/>
              <a:gd name="connsiteX2800" fmla="*/ 575274 w 4442788"/>
              <a:gd name="connsiteY2800" fmla="*/ 2700998 h 6725752"/>
              <a:gd name="connsiteX2801" fmla="*/ 579854 w 4442788"/>
              <a:gd name="connsiteY2801" fmla="*/ 2548721 h 6725752"/>
              <a:gd name="connsiteX2802" fmla="*/ 589473 w 4442788"/>
              <a:gd name="connsiteY2802" fmla="*/ 2471111 h 6725752"/>
              <a:gd name="connsiteX2803" fmla="*/ 600596 w 4442788"/>
              <a:gd name="connsiteY2803" fmla="*/ 2447618 h 6725752"/>
              <a:gd name="connsiteX2804" fmla="*/ 577957 w 4442788"/>
              <a:gd name="connsiteY2804" fmla="*/ 2417712 h 6725752"/>
              <a:gd name="connsiteX2805" fmla="*/ 627750 w 4442788"/>
              <a:gd name="connsiteY2805" fmla="*/ 2424911 h 6725752"/>
              <a:gd name="connsiteX2806" fmla="*/ 652287 w 4442788"/>
              <a:gd name="connsiteY2806" fmla="*/ 2429949 h 6725752"/>
              <a:gd name="connsiteX2807" fmla="*/ 660204 w 4442788"/>
              <a:gd name="connsiteY2807" fmla="*/ 2401156 h 6725752"/>
              <a:gd name="connsiteX2808" fmla="*/ 644305 w 4442788"/>
              <a:gd name="connsiteY2808" fmla="*/ 2391013 h 6725752"/>
              <a:gd name="connsiteX2809" fmla="*/ 641360 w 4442788"/>
              <a:gd name="connsiteY2809" fmla="*/ 2359537 h 6725752"/>
              <a:gd name="connsiteX2810" fmla="*/ 599877 w 4442788"/>
              <a:gd name="connsiteY2810" fmla="*/ 2376224 h 6725752"/>
              <a:gd name="connsiteX2811" fmla="*/ 576059 w 4442788"/>
              <a:gd name="connsiteY2811" fmla="*/ 2375766 h 6725752"/>
              <a:gd name="connsiteX2812" fmla="*/ 581229 w 4442788"/>
              <a:gd name="connsiteY2812" fmla="*/ 2384470 h 6725752"/>
              <a:gd name="connsiteX2813" fmla="*/ 570629 w 4442788"/>
              <a:gd name="connsiteY2813" fmla="*/ 2413263 h 6725752"/>
              <a:gd name="connsiteX2814" fmla="*/ 559832 w 4442788"/>
              <a:gd name="connsiteY2814" fmla="*/ 2404036 h 6725752"/>
              <a:gd name="connsiteX2815" fmla="*/ 552112 w 4442788"/>
              <a:gd name="connsiteY2815" fmla="*/ 2351030 h 6725752"/>
              <a:gd name="connsiteX2816" fmla="*/ 557477 w 4442788"/>
              <a:gd name="connsiteY2816" fmla="*/ 2310000 h 6725752"/>
              <a:gd name="connsiteX2817" fmla="*/ 526789 w 4442788"/>
              <a:gd name="connsiteY2817" fmla="*/ 2316151 h 6725752"/>
              <a:gd name="connsiteX2818" fmla="*/ 3511908 w 4442788"/>
              <a:gd name="connsiteY2818" fmla="*/ 2334343 h 6725752"/>
              <a:gd name="connsiteX2819" fmla="*/ 3512366 w 4442788"/>
              <a:gd name="connsiteY2819" fmla="*/ 2340364 h 6725752"/>
              <a:gd name="connsiteX2820" fmla="*/ 3597558 w 4442788"/>
              <a:gd name="connsiteY2820" fmla="*/ 2325705 h 6725752"/>
              <a:gd name="connsiteX2821" fmla="*/ 3600895 w 4442788"/>
              <a:gd name="connsiteY2821" fmla="*/ 2321256 h 6725752"/>
              <a:gd name="connsiteX2822" fmla="*/ 3552803 w 4442788"/>
              <a:gd name="connsiteY2822" fmla="*/ 2316740 h 6725752"/>
              <a:gd name="connsiteX2823" fmla="*/ 3511908 w 4442788"/>
              <a:gd name="connsiteY2823" fmla="*/ 2334343 h 6725752"/>
              <a:gd name="connsiteX2824" fmla="*/ 4137368 w 4442788"/>
              <a:gd name="connsiteY2824" fmla="*/ 2323939 h 6725752"/>
              <a:gd name="connsiteX2825" fmla="*/ 4175515 w 4442788"/>
              <a:gd name="connsiteY2825" fmla="*/ 2342719 h 6725752"/>
              <a:gd name="connsiteX2826" fmla="*/ 4193312 w 4442788"/>
              <a:gd name="connsiteY2826" fmla="*/ 2323546 h 6725752"/>
              <a:gd name="connsiteX2827" fmla="*/ 4137368 w 4442788"/>
              <a:gd name="connsiteY2827" fmla="*/ 2323939 h 6725752"/>
              <a:gd name="connsiteX2828" fmla="*/ 2946710 w 4442788"/>
              <a:gd name="connsiteY2828" fmla="*/ 2341803 h 6725752"/>
              <a:gd name="connsiteX2829" fmla="*/ 2946710 w 4442788"/>
              <a:gd name="connsiteY2829" fmla="*/ 2341803 h 6725752"/>
              <a:gd name="connsiteX2830" fmla="*/ 465415 w 4442788"/>
              <a:gd name="connsiteY2830" fmla="*/ 2379300 h 6725752"/>
              <a:gd name="connsiteX2831" fmla="*/ 486287 w 4442788"/>
              <a:gd name="connsiteY2831" fmla="*/ 2416796 h 6725752"/>
              <a:gd name="connsiteX2832" fmla="*/ 523845 w 4442788"/>
              <a:gd name="connsiteY2832" fmla="*/ 2438260 h 6725752"/>
              <a:gd name="connsiteX2833" fmla="*/ 507225 w 4442788"/>
              <a:gd name="connsiteY2833" fmla="*/ 2418563 h 6725752"/>
              <a:gd name="connsiteX2834" fmla="*/ 501337 w 4442788"/>
              <a:gd name="connsiteY2834" fmla="*/ 2397557 h 6725752"/>
              <a:gd name="connsiteX2835" fmla="*/ 505262 w 4442788"/>
              <a:gd name="connsiteY2835" fmla="*/ 2374981 h 6725752"/>
              <a:gd name="connsiteX2836" fmla="*/ 484979 w 4442788"/>
              <a:gd name="connsiteY2836" fmla="*/ 2351030 h 6725752"/>
              <a:gd name="connsiteX2837" fmla="*/ 465415 w 4442788"/>
              <a:gd name="connsiteY2837" fmla="*/ 2379300 h 6725752"/>
              <a:gd name="connsiteX2838" fmla="*/ 1351358 w 4442788"/>
              <a:gd name="connsiteY2838" fmla="*/ 2355153 h 6725752"/>
              <a:gd name="connsiteX2839" fmla="*/ 1374848 w 4442788"/>
              <a:gd name="connsiteY2839" fmla="*/ 2359210 h 6725752"/>
              <a:gd name="connsiteX2840" fmla="*/ 1351358 w 4442788"/>
              <a:gd name="connsiteY2840" fmla="*/ 2355153 h 6725752"/>
              <a:gd name="connsiteX2841" fmla="*/ 1488895 w 4442788"/>
              <a:gd name="connsiteY2841" fmla="*/ 2361893 h 6725752"/>
              <a:gd name="connsiteX2842" fmla="*/ 1509572 w 4442788"/>
              <a:gd name="connsiteY2842" fmla="*/ 2365034 h 6725752"/>
              <a:gd name="connsiteX2843" fmla="*/ 1488895 w 4442788"/>
              <a:gd name="connsiteY2843" fmla="*/ 2361893 h 6725752"/>
              <a:gd name="connsiteX2844" fmla="*/ 2216036 w 4442788"/>
              <a:gd name="connsiteY2844" fmla="*/ 2414637 h 6725752"/>
              <a:gd name="connsiteX2845" fmla="*/ 2216625 w 4442788"/>
              <a:gd name="connsiteY2845" fmla="*/ 2438064 h 6725752"/>
              <a:gd name="connsiteX2846" fmla="*/ 2236647 w 4442788"/>
              <a:gd name="connsiteY2846" fmla="*/ 2436428 h 6725752"/>
              <a:gd name="connsiteX2847" fmla="*/ 2226767 w 4442788"/>
              <a:gd name="connsiteY2847" fmla="*/ 2393173 h 6725752"/>
              <a:gd name="connsiteX2848" fmla="*/ 2212437 w 4442788"/>
              <a:gd name="connsiteY2848" fmla="*/ 2393369 h 6725752"/>
              <a:gd name="connsiteX2849" fmla="*/ 2216036 w 4442788"/>
              <a:gd name="connsiteY2849" fmla="*/ 2414637 h 6725752"/>
              <a:gd name="connsiteX2850" fmla="*/ 3914967 w 4442788"/>
              <a:gd name="connsiteY2850" fmla="*/ 2403119 h 6725752"/>
              <a:gd name="connsiteX2851" fmla="*/ 3941270 w 4442788"/>
              <a:gd name="connsiteY2851" fmla="*/ 2402662 h 6725752"/>
              <a:gd name="connsiteX2852" fmla="*/ 3969667 w 4442788"/>
              <a:gd name="connsiteY2852" fmla="*/ 2408224 h 6725752"/>
              <a:gd name="connsiteX2853" fmla="*/ 3933353 w 4442788"/>
              <a:gd name="connsiteY2853" fmla="*/ 2393173 h 6725752"/>
              <a:gd name="connsiteX2854" fmla="*/ 3914967 w 4442788"/>
              <a:gd name="connsiteY2854" fmla="*/ 2403119 h 6725752"/>
              <a:gd name="connsiteX2855" fmla="*/ 3567852 w 4442788"/>
              <a:gd name="connsiteY2855" fmla="*/ 2408944 h 6725752"/>
              <a:gd name="connsiteX2856" fmla="*/ 3585715 w 4442788"/>
              <a:gd name="connsiteY2856" fmla="*/ 2418171 h 6725752"/>
              <a:gd name="connsiteX2857" fmla="*/ 3567852 w 4442788"/>
              <a:gd name="connsiteY2857" fmla="*/ 2408944 h 6725752"/>
              <a:gd name="connsiteX2858" fmla="*/ 4071610 w 4442788"/>
              <a:gd name="connsiteY2858" fmla="*/ 2433745 h 6725752"/>
              <a:gd name="connsiteX2859" fmla="*/ 4052635 w 4442788"/>
              <a:gd name="connsiteY2859" fmla="*/ 2451217 h 6725752"/>
              <a:gd name="connsiteX2860" fmla="*/ 4073442 w 4442788"/>
              <a:gd name="connsiteY2860" fmla="*/ 2455994 h 6725752"/>
              <a:gd name="connsiteX2861" fmla="*/ 4116038 w 4442788"/>
              <a:gd name="connsiteY2861" fmla="*/ 2406850 h 6725752"/>
              <a:gd name="connsiteX2862" fmla="*/ 4071610 w 4442788"/>
              <a:gd name="connsiteY2862" fmla="*/ 2433745 h 6725752"/>
              <a:gd name="connsiteX2863" fmla="*/ 951637 w 4442788"/>
              <a:gd name="connsiteY2863" fmla="*/ 2413655 h 6725752"/>
              <a:gd name="connsiteX2864" fmla="*/ 950721 w 4442788"/>
              <a:gd name="connsiteY2864" fmla="*/ 2460051 h 6725752"/>
              <a:gd name="connsiteX2865" fmla="*/ 949935 w 4442788"/>
              <a:gd name="connsiteY2865" fmla="*/ 2537335 h 6725752"/>
              <a:gd name="connsiteX2866" fmla="*/ 957853 w 4442788"/>
              <a:gd name="connsiteY2866" fmla="*/ 2615011 h 6725752"/>
              <a:gd name="connsiteX2867" fmla="*/ 966359 w 4442788"/>
              <a:gd name="connsiteY2867" fmla="*/ 2780964 h 6725752"/>
              <a:gd name="connsiteX2868" fmla="*/ 972706 w 4442788"/>
              <a:gd name="connsiteY2868" fmla="*/ 2796800 h 6725752"/>
              <a:gd name="connsiteX2869" fmla="*/ 957198 w 4442788"/>
              <a:gd name="connsiteY2869" fmla="*/ 2797389 h 6725752"/>
              <a:gd name="connsiteX2870" fmla="*/ 966359 w 4442788"/>
              <a:gd name="connsiteY2870" fmla="*/ 2809430 h 6725752"/>
              <a:gd name="connsiteX2871" fmla="*/ 976762 w 4442788"/>
              <a:gd name="connsiteY2871" fmla="*/ 2959678 h 6725752"/>
              <a:gd name="connsiteX2872" fmla="*/ 994167 w 4442788"/>
              <a:gd name="connsiteY2872" fmla="*/ 2943776 h 6725752"/>
              <a:gd name="connsiteX2873" fmla="*/ 968256 w 4442788"/>
              <a:gd name="connsiteY2873" fmla="*/ 2981731 h 6725752"/>
              <a:gd name="connsiteX2874" fmla="*/ 993382 w 4442788"/>
              <a:gd name="connsiteY2874" fmla="*/ 2991546 h 6725752"/>
              <a:gd name="connsiteX2875" fmla="*/ 975650 w 4442788"/>
              <a:gd name="connsiteY2875" fmla="*/ 3009280 h 6725752"/>
              <a:gd name="connsiteX2876" fmla="*/ 994625 w 4442788"/>
              <a:gd name="connsiteY2876" fmla="*/ 3068045 h 6725752"/>
              <a:gd name="connsiteX2877" fmla="*/ 1002935 w 4442788"/>
              <a:gd name="connsiteY2877" fmla="*/ 3072887 h 6725752"/>
              <a:gd name="connsiteX2878" fmla="*/ 1017723 w 4442788"/>
              <a:gd name="connsiteY2878" fmla="*/ 3124518 h 6725752"/>
              <a:gd name="connsiteX2879" fmla="*/ 1013535 w 4442788"/>
              <a:gd name="connsiteY2879" fmla="*/ 3140813 h 6725752"/>
              <a:gd name="connsiteX2880" fmla="*/ 1028977 w 4442788"/>
              <a:gd name="connsiteY2880" fmla="*/ 3196174 h 6725752"/>
              <a:gd name="connsiteX2881" fmla="*/ 1042848 w 4442788"/>
              <a:gd name="connsiteY2881" fmla="*/ 3202456 h 6725752"/>
              <a:gd name="connsiteX2882" fmla="*/ 1053317 w 4442788"/>
              <a:gd name="connsiteY2882" fmla="*/ 3270905 h 6725752"/>
              <a:gd name="connsiteX2883" fmla="*/ 1071900 w 4442788"/>
              <a:gd name="connsiteY2883" fmla="*/ 3278693 h 6725752"/>
              <a:gd name="connsiteX2884" fmla="*/ 1055476 w 4442788"/>
              <a:gd name="connsiteY2884" fmla="*/ 3294659 h 6725752"/>
              <a:gd name="connsiteX2885" fmla="*/ 1077134 w 4442788"/>
              <a:gd name="connsiteY2885" fmla="*/ 3298062 h 6725752"/>
              <a:gd name="connsiteX2886" fmla="*/ 1088323 w 4442788"/>
              <a:gd name="connsiteY2886" fmla="*/ 3359379 h 6725752"/>
              <a:gd name="connsiteX2887" fmla="*/ 1097614 w 4442788"/>
              <a:gd name="connsiteY2887" fmla="*/ 3377374 h 6725752"/>
              <a:gd name="connsiteX2888" fmla="*/ 1081257 w 4442788"/>
              <a:gd name="connsiteY2888" fmla="*/ 3381366 h 6725752"/>
              <a:gd name="connsiteX2889" fmla="*/ 1096240 w 4442788"/>
              <a:gd name="connsiteY2889" fmla="*/ 3428155 h 6725752"/>
              <a:gd name="connsiteX2890" fmla="*/ 1132882 w 4442788"/>
              <a:gd name="connsiteY2890" fmla="*/ 3420171 h 6725752"/>
              <a:gd name="connsiteX2891" fmla="*/ 1154409 w 4442788"/>
              <a:gd name="connsiteY2891" fmla="*/ 3426846 h 6725752"/>
              <a:gd name="connsiteX2892" fmla="*/ 1172664 w 4442788"/>
              <a:gd name="connsiteY2892" fmla="*/ 3458126 h 6725752"/>
              <a:gd name="connsiteX2893" fmla="*/ 1176721 w 4442788"/>
              <a:gd name="connsiteY2893" fmla="*/ 3477758 h 6725752"/>
              <a:gd name="connsiteX2894" fmla="*/ 1167626 w 4442788"/>
              <a:gd name="connsiteY2894" fmla="*/ 3485414 h 6725752"/>
              <a:gd name="connsiteX2895" fmla="*/ 1168477 w 4442788"/>
              <a:gd name="connsiteY2895" fmla="*/ 3557528 h 6725752"/>
              <a:gd name="connsiteX2896" fmla="*/ 1141388 w 4442788"/>
              <a:gd name="connsiteY2896" fmla="*/ 3560145 h 6725752"/>
              <a:gd name="connsiteX2897" fmla="*/ 1148716 w 4442788"/>
              <a:gd name="connsiteY2897" fmla="*/ 3608636 h 6725752"/>
              <a:gd name="connsiteX2898" fmla="*/ 1184966 w 4442788"/>
              <a:gd name="connsiteY2898" fmla="*/ 3620153 h 6725752"/>
              <a:gd name="connsiteX2899" fmla="*/ 1240190 w 4442788"/>
              <a:gd name="connsiteY2899" fmla="*/ 3573626 h 6725752"/>
              <a:gd name="connsiteX2900" fmla="*/ 1357967 w 4442788"/>
              <a:gd name="connsiteY2900" fmla="*/ 3475860 h 6725752"/>
              <a:gd name="connsiteX2901" fmla="*/ 1389243 w 4442788"/>
              <a:gd name="connsiteY2901" fmla="*/ 3450862 h 6725752"/>
              <a:gd name="connsiteX2902" fmla="*/ 1411817 w 4442788"/>
              <a:gd name="connsiteY2902" fmla="*/ 3441897 h 6725752"/>
              <a:gd name="connsiteX2903" fmla="*/ 1369941 w 4442788"/>
              <a:gd name="connsiteY2903" fmla="*/ 3449554 h 6725752"/>
              <a:gd name="connsiteX2904" fmla="*/ 1325055 w 4442788"/>
              <a:gd name="connsiteY2904" fmla="*/ 3457995 h 6725752"/>
              <a:gd name="connsiteX2905" fmla="*/ 1316025 w 4442788"/>
              <a:gd name="connsiteY2905" fmla="*/ 3420171 h 6725752"/>
              <a:gd name="connsiteX2906" fmla="*/ 1334346 w 4442788"/>
              <a:gd name="connsiteY2906" fmla="*/ 3419583 h 6725752"/>
              <a:gd name="connsiteX2907" fmla="*/ 1334542 w 4442788"/>
              <a:gd name="connsiteY2907" fmla="*/ 3414478 h 6725752"/>
              <a:gd name="connsiteX2908" fmla="*/ 1308762 w 4442788"/>
              <a:gd name="connsiteY2908" fmla="*/ 3413497 h 6725752"/>
              <a:gd name="connsiteX2909" fmla="*/ 1309547 w 4442788"/>
              <a:gd name="connsiteY2909" fmla="*/ 3397464 h 6725752"/>
              <a:gd name="connsiteX2910" fmla="*/ 1328195 w 4442788"/>
              <a:gd name="connsiteY2910" fmla="*/ 3398184 h 6725752"/>
              <a:gd name="connsiteX2911" fmla="*/ 1312295 w 4442788"/>
              <a:gd name="connsiteY2911" fmla="*/ 3383133 h 6725752"/>
              <a:gd name="connsiteX2912" fmla="*/ 1308631 w 4442788"/>
              <a:gd name="connsiteY2912" fmla="*/ 3371420 h 6725752"/>
              <a:gd name="connsiteX2913" fmla="*/ 1335262 w 4442788"/>
              <a:gd name="connsiteY2913" fmla="*/ 3368606 h 6725752"/>
              <a:gd name="connsiteX2914" fmla="*/ 1294367 w 4442788"/>
              <a:gd name="connsiteY2914" fmla="*/ 3349628 h 6725752"/>
              <a:gd name="connsiteX2915" fmla="*/ 1315436 w 4442788"/>
              <a:gd name="connsiteY2915" fmla="*/ 3329997 h 6725752"/>
              <a:gd name="connsiteX2916" fmla="*/ 1285338 w 4442788"/>
              <a:gd name="connsiteY2916" fmla="*/ 3327314 h 6725752"/>
              <a:gd name="connsiteX2917" fmla="*/ 1279383 w 4442788"/>
              <a:gd name="connsiteY2917" fmla="*/ 3269858 h 6725752"/>
              <a:gd name="connsiteX2918" fmla="*/ 1266690 w 4442788"/>
              <a:gd name="connsiteY2918" fmla="*/ 3245842 h 6725752"/>
              <a:gd name="connsiteX2919" fmla="*/ 1266166 w 4442788"/>
              <a:gd name="connsiteY2919" fmla="*/ 3201278 h 6725752"/>
              <a:gd name="connsiteX2920" fmla="*/ 1261651 w 4442788"/>
              <a:gd name="connsiteY2920" fmla="*/ 3153900 h 6725752"/>
              <a:gd name="connsiteX2921" fmla="*/ 1226515 w 4442788"/>
              <a:gd name="connsiteY2921" fmla="*/ 3127267 h 6725752"/>
              <a:gd name="connsiteX2922" fmla="*/ 1269045 w 4442788"/>
              <a:gd name="connsiteY2922" fmla="*/ 3079431 h 6725752"/>
              <a:gd name="connsiteX2923" fmla="*/ 1242284 w 4442788"/>
              <a:gd name="connsiteY2923" fmla="*/ 3058752 h 6725752"/>
              <a:gd name="connsiteX2924" fmla="*/ 1287497 w 4442788"/>
              <a:gd name="connsiteY2924" fmla="*/ 3010655 h 6725752"/>
              <a:gd name="connsiteX2925" fmla="*/ 1275719 w 4442788"/>
              <a:gd name="connsiteY2925" fmla="*/ 3003783 h 6725752"/>
              <a:gd name="connsiteX2926" fmla="*/ 1272775 w 4442788"/>
              <a:gd name="connsiteY2926" fmla="*/ 2958500 h 6725752"/>
              <a:gd name="connsiteX2927" fmla="*/ 1250986 w 4442788"/>
              <a:gd name="connsiteY2927" fmla="*/ 2957191 h 6725752"/>
              <a:gd name="connsiteX2928" fmla="*/ 1205184 w 4442788"/>
              <a:gd name="connsiteY2928" fmla="*/ 2967007 h 6725752"/>
              <a:gd name="connsiteX2929" fmla="*/ 1215980 w 4442788"/>
              <a:gd name="connsiteY2929" fmla="*/ 2943711 h 6725752"/>
              <a:gd name="connsiteX2930" fmla="*/ 1203679 w 4442788"/>
              <a:gd name="connsiteY2930" fmla="*/ 2935596 h 6725752"/>
              <a:gd name="connsiteX2931" fmla="*/ 1222720 w 4442788"/>
              <a:gd name="connsiteY2931" fmla="*/ 2928136 h 6725752"/>
              <a:gd name="connsiteX2932" fmla="*/ 1224421 w 4442788"/>
              <a:gd name="connsiteY2932" fmla="*/ 2909290 h 6725752"/>
              <a:gd name="connsiteX2933" fmla="*/ 1191967 w 4442788"/>
              <a:gd name="connsiteY2933" fmla="*/ 2907457 h 6725752"/>
              <a:gd name="connsiteX2934" fmla="*/ 1215260 w 4442788"/>
              <a:gd name="connsiteY2934" fmla="*/ 2896006 h 6725752"/>
              <a:gd name="connsiteX2935" fmla="*/ 1190069 w 4442788"/>
              <a:gd name="connsiteY2935" fmla="*/ 2879319 h 6725752"/>
              <a:gd name="connsiteX2936" fmla="*/ 1166579 w 4442788"/>
              <a:gd name="connsiteY2936" fmla="*/ 2864333 h 6725752"/>
              <a:gd name="connsiteX2937" fmla="*/ 1173646 w 4442788"/>
              <a:gd name="connsiteY2937" fmla="*/ 2957125 h 6725752"/>
              <a:gd name="connsiteX2938" fmla="*/ 1166710 w 4442788"/>
              <a:gd name="connsiteY2938" fmla="*/ 3007775 h 6725752"/>
              <a:gd name="connsiteX2939" fmla="*/ 1168477 w 4442788"/>
              <a:gd name="connsiteY2939" fmla="*/ 3058818 h 6725752"/>
              <a:gd name="connsiteX2940" fmla="*/ 1181105 w 4442788"/>
              <a:gd name="connsiteY2940" fmla="*/ 3119218 h 6725752"/>
              <a:gd name="connsiteX2941" fmla="*/ 1134910 w 4442788"/>
              <a:gd name="connsiteY2941" fmla="*/ 3129034 h 6725752"/>
              <a:gd name="connsiteX2942" fmla="*/ 1137135 w 4442788"/>
              <a:gd name="connsiteY2942" fmla="*/ 3122817 h 6725752"/>
              <a:gd name="connsiteX2943" fmla="*/ 1128825 w 4442788"/>
              <a:gd name="connsiteY2943" fmla="*/ 3111758 h 6725752"/>
              <a:gd name="connsiteX2944" fmla="*/ 1135107 w 4442788"/>
              <a:gd name="connsiteY2944" fmla="*/ 3082507 h 6725752"/>
              <a:gd name="connsiteX2945" fmla="*/ 1127059 w 4442788"/>
              <a:gd name="connsiteY2945" fmla="*/ 3073672 h 6725752"/>
              <a:gd name="connsiteX2946" fmla="*/ 1129807 w 4442788"/>
              <a:gd name="connsiteY2946" fmla="*/ 3061435 h 6725752"/>
              <a:gd name="connsiteX2947" fmla="*/ 1125423 w 4442788"/>
              <a:gd name="connsiteY2947" fmla="*/ 3061043 h 6725752"/>
              <a:gd name="connsiteX2948" fmla="*/ 1100101 w 4442788"/>
              <a:gd name="connsiteY2948" fmla="*/ 3013141 h 6725752"/>
              <a:gd name="connsiteX2949" fmla="*/ 1088716 w 4442788"/>
              <a:gd name="connsiteY2949" fmla="*/ 3042065 h 6725752"/>
              <a:gd name="connsiteX2950" fmla="*/ 1071834 w 4442788"/>
              <a:gd name="connsiteY2950" fmla="*/ 3045926 h 6725752"/>
              <a:gd name="connsiteX2951" fmla="*/ 1066142 w 4442788"/>
              <a:gd name="connsiteY2951" fmla="*/ 3057247 h 6725752"/>
              <a:gd name="connsiteX2952" fmla="*/ 1056589 w 4442788"/>
              <a:gd name="connsiteY2952" fmla="*/ 3058163 h 6725752"/>
              <a:gd name="connsiteX2953" fmla="*/ 1027079 w 4442788"/>
              <a:gd name="connsiteY2953" fmla="*/ 3035456 h 6725752"/>
              <a:gd name="connsiteX2954" fmla="*/ 1019685 w 4442788"/>
              <a:gd name="connsiteY2954" fmla="*/ 3008888 h 6725752"/>
              <a:gd name="connsiteX2955" fmla="*/ 1017723 w 4442788"/>
              <a:gd name="connsiteY2955" fmla="*/ 2970475 h 6725752"/>
              <a:gd name="connsiteX2956" fmla="*/ 1033426 w 4442788"/>
              <a:gd name="connsiteY2956" fmla="*/ 2968774 h 6725752"/>
              <a:gd name="connsiteX2957" fmla="*/ 1032183 w 4442788"/>
              <a:gd name="connsiteY2957" fmla="*/ 2951302 h 6725752"/>
              <a:gd name="connsiteX2958" fmla="*/ 1024724 w 4442788"/>
              <a:gd name="connsiteY2958" fmla="*/ 2927482 h 6725752"/>
              <a:gd name="connsiteX2959" fmla="*/ 1020732 w 4442788"/>
              <a:gd name="connsiteY2959" fmla="*/ 2876374 h 6725752"/>
              <a:gd name="connsiteX2960" fmla="*/ 1018311 w 4442788"/>
              <a:gd name="connsiteY2960" fmla="*/ 2813487 h 6725752"/>
              <a:gd name="connsiteX2961" fmla="*/ 999402 w 4442788"/>
              <a:gd name="connsiteY2961" fmla="*/ 2784694 h 6725752"/>
              <a:gd name="connsiteX2962" fmla="*/ 1024855 w 4442788"/>
              <a:gd name="connsiteY2962" fmla="*/ 2770952 h 6725752"/>
              <a:gd name="connsiteX2963" fmla="*/ 997439 w 4442788"/>
              <a:gd name="connsiteY2963" fmla="*/ 2740392 h 6725752"/>
              <a:gd name="connsiteX2964" fmla="*/ 1005487 w 4442788"/>
              <a:gd name="connsiteY2964" fmla="*/ 2725734 h 6725752"/>
              <a:gd name="connsiteX2965" fmla="*/ 971462 w 4442788"/>
              <a:gd name="connsiteY2965" fmla="*/ 2442514 h 6725752"/>
              <a:gd name="connsiteX2966" fmla="*/ 951637 w 4442788"/>
              <a:gd name="connsiteY2966" fmla="*/ 2413655 h 6725752"/>
              <a:gd name="connsiteX2967" fmla="*/ 2950898 w 4442788"/>
              <a:gd name="connsiteY2967" fmla="*/ 2414048 h 6725752"/>
              <a:gd name="connsiteX2968" fmla="*/ 2957638 w 4442788"/>
              <a:gd name="connsiteY2968" fmla="*/ 2443757 h 6725752"/>
              <a:gd name="connsiteX2969" fmla="*/ 2946580 w 4442788"/>
              <a:gd name="connsiteY2969" fmla="*/ 2451741 h 6725752"/>
              <a:gd name="connsiteX2970" fmla="*/ 2972229 w 4442788"/>
              <a:gd name="connsiteY2970" fmla="*/ 2444215 h 6725752"/>
              <a:gd name="connsiteX2971" fmla="*/ 2980277 w 4442788"/>
              <a:gd name="connsiteY2971" fmla="*/ 2475888 h 6725752"/>
              <a:gd name="connsiteX2972" fmla="*/ 2996569 w 4442788"/>
              <a:gd name="connsiteY2972" fmla="*/ 2473597 h 6725752"/>
              <a:gd name="connsiteX2973" fmla="*/ 3012207 w 4442788"/>
              <a:gd name="connsiteY2973" fmla="*/ 2499380 h 6725752"/>
              <a:gd name="connsiteX2974" fmla="*/ 3028762 w 4442788"/>
              <a:gd name="connsiteY2974" fmla="*/ 2522480 h 6725752"/>
              <a:gd name="connsiteX2975" fmla="*/ 3069133 w 4442788"/>
              <a:gd name="connsiteY2975" fmla="*/ 2537073 h 6725752"/>
              <a:gd name="connsiteX2976" fmla="*/ 3116113 w 4442788"/>
              <a:gd name="connsiteY2976" fmla="*/ 2570578 h 6725752"/>
              <a:gd name="connsiteX2977" fmla="*/ 3088631 w 4442788"/>
              <a:gd name="connsiteY2977" fmla="*/ 2544075 h 6725752"/>
              <a:gd name="connsiteX2978" fmla="*/ 3093277 w 4442788"/>
              <a:gd name="connsiteY2978" fmla="*/ 2531445 h 6725752"/>
              <a:gd name="connsiteX2979" fmla="*/ 3038576 w 4442788"/>
              <a:gd name="connsiteY2979" fmla="*/ 2490350 h 6725752"/>
              <a:gd name="connsiteX2980" fmla="*/ 3002458 w 4442788"/>
              <a:gd name="connsiteY2980" fmla="*/ 2453115 h 6725752"/>
              <a:gd name="connsiteX2981" fmla="*/ 2975828 w 4442788"/>
              <a:gd name="connsiteY2981" fmla="*/ 2427921 h 6725752"/>
              <a:gd name="connsiteX2982" fmla="*/ 2950898 w 4442788"/>
              <a:gd name="connsiteY2982" fmla="*/ 2414048 h 6725752"/>
              <a:gd name="connsiteX2983" fmla="*/ 435316 w 4442788"/>
              <a:gd name="connsiteY2983" fmla="*/ 2419218 h 6725752"/>
              <a:gd name="connsiteX2984" fmla="*/ 445916 w 4442788"/>
              <a:gd name="connsiteY2984" fmla="*/ 2429622 h 6725752"/>
              <a:gd name="connsiteX2985" fmla="*/ 435316 w 4442788"/>
              <a:gd name="connsiteY2985" fmla="*/ 2419218 h 6725752"/>
              <a:gd name="connsiteX2986" fmla="*/ 1848245 w 4442788"/>
              <a:gd name="connsiteY2986" fmla="*/ 2421508 h 6725752"/>
              <a:gd name="connsiteX2987" fmla="*/ 1870754 w 4442788"/>
              <a:gd name="connsiteY2987" fmla="*/ 2424453 h 6725752"/>
              <a:gd name="connsiteX2988" fmla="*/ 1848245 w 4442788"/>
              <a:gd name="connsiteY2988" fmla="*/ 2421508 h 6725752"/>
              <a:gd name="connsiteX2989" fmla="*/ 3349114 w 4442788"/>
              <a:gd name="connsiteY2989" fmla="*/ 2444870 h 6725752"/>
              <a:gd name="connsiteX2990" fmla="*/ 3319212 w 4442788"/>
              <a:gd name="connsiteY2990" fmla="*/ 2464763 h 6725752"/>
              <a:gd name="connsiteX2991" fmla="*/ 3338253 w 4442788"/>
              <a:gd name="connsiteY2991" fmla="*/ 2471700 h 6725752"/>
              <a:gd name="connsiteX2992" fmla="*/ 3326344 w 4442788"/>
              <a:gd name="connsiteY2992" fmla="*/ 2496239 h 6725752"/>
              <a:gd name="connsiteX2993" fmla="*/ 3347937 w 4442788"/>
              <a:gd name="connsiteY2993" fmla="*/ 2494930 h 6725752"/>
              <a:gd name="connsiteX2994" fmla="*/ 3349638 w 4442788"/>
              <a:gd name="connsiteY2994" fmla="*/ 2464894 h 6725752"/>
              <a:gd name="connsiteX2995" fmla="*/ 3376530 w 4442788"/>
              <a:gd name="connsiteY2995" fmla="*/ 2418694 h 6725752"/>
              <a:gd name="connsiteX2996" fmla="*/ 3349114 w 4442788"/>
              <a:gd name="connsiteY2996" fmla="*/ 2444870 h 6725752"/>
              <a:gd name="connsiteX2997" fmla="*/ 3627002 w 4442788"/>
              <a:gd name="connsiteY2997" fmla="*/ 2439373 h 6725752"/>
              <a:gd name="connsiteX2998" fmla="*/ 3655923 w 4442788"/>
              <a:gd name="connsiteY2998" fmla="*/ 2473924 h 6725752"/>
              <a:gd name="connsiteX2999" fmla="*/ 3720962 w 4442788"/>
              <a:gd name="connsiteY2999" fmla="*/ 2468755 h 6725752"/>
              <a:gd name="connsiteX3000" fmla="*/ 3722271 w 4442788"/>
              <a:gd name="connsiteY3000" fmla="*/ 2460313 h 6725752"/>
              <a:gd name="connsiteX3001" fmla="*/ 3695182 w 4442788"/>
              <a:gd name="connsiteY3001" fmla="*/ 2454358 h 6725752"/>
              <a:gd name="connsiteX3002" fmla="*/ 3627002 w 4442788"/>
              <a:gd name="connsiteY3002" fmla="*/ 2439373 h 6725752"/>
              <a:gd name="connsiteX3003" fmla="*/ 2221205 w 4442788"/>
              <a:gd name="connsiteY3003" fmla="*/ 2461753 h 6725752"/>
              <a:gd name="connsiteX3004" fmla="*/ 2230039 w 4442788"/>
              <a:gd name="connsiteY3004" fmla="*/ 2491135 h 6725752"/>
              <a:gd name="connsiteX3005" fmla="*/ 2251173 w 4442788"/>
              <a:gd name="connsiteY3005" fmla="*/ 2547740 h 6725752"/>
              <a:gd name="connsiteX3006" fmla="*/ 2285001 w 4442788"/>
              <a:gd name="connsiteY3006" fmla="*/ 2588508 h 6725752"/>
              <a:gd name="connsiteX3007" fmla="*/ 2281337 w 4442788"/>
              <a:gd name="connsiteY3007" fmla="*/ 2605719 h 6725752"/>
              <a:gd name="connsiteX3008" fmla="*/ 2295470 w 4442788"/>
              <a:gd name="connsiteY3008" fmla="*/ 2626724 h 6725752"/>
              <a:gd name="connsiteX3009" fmla="*/ 2300050 w 4442788"/>
              <a:gd name="connsiteY3009" fmla="*/ 2624499 h 6725752"/>
              <a:gd name="connsiteX3010" fmla="*/ 2323017 w 4442788"/>
              <a:gd name="connsiteY3010" fmla="*/ 2698511 h 6725752"/>
              <a:gd name="connsiteX3011" fmla="*/ 2367772 w 4442788"/>
              <a:gd name="connsiteY3011" fmla="*/ 2764473 h 6725752"/>
              <a:gd name="connsiteX3012" fmla="*/ 2373530 w 4442788"/>
              <a:gd name="connsiteY3012" fmla="*/ 2734764 h 6725752"/>
              <a:gd name="connsiteX3013" fmla="*/ 2364042 w 4442788"/>
              <a:gd name="connsiteY3013" fmla="*/ 2728744 h 6725752"/>
              <a:gd name="connsiteX3014" fmla="*/ 2384588 w 4442788"/>
              <a:gd name="connsiteY3014" fmla="*/ 2707672 h 6725752"/>
              <a:gd name="connsiteX3015" fmla="*/ 2367772 w 4442788"/>
              <a:gd name="connsiteY3015" fmla="*/ 2715460 h 6725752"/>
              <a:gd name="connsiteX3016" fmla="*/ 2374184 w 4442788"/>
              <a:gd name="connsiteY3016" fmla="*/ 2692490 h 6725752"/>
              <a:gd name="connsiteX3017" fmla="*/ 2338131 w 4442788"/>
              <a:gd name="connsiteY3017" fmla="*/ 2659248 h 6725752"/>
              <a:gd name="connsiteX3018" fmla="*/ 2310781 w 4442788"/>
              <a:gd name="connsiteY3018" fmla="*/ 2581702 h 6725752"/>
              <a:gd name="connsiteX3019" fmla="*/ 2328317 w 4442788"/>
              <a:gd name="connsiteY3019" fmla="*/ 2572279 h 6725752"/>
              <a:gd name="connsiteX3020" fmla="*/ 2302798 w 4442788"/>
              <a:gd name="connsiteY3020" fmla="*/ 2568876 h 6725752"/>
              <a:gd name="connsiteX3021" fmla="*/ 2272896 w 4442788"/>
              <a:gd name="connsiteY3021" fmla="*/ 2509327 h 6725752"/>
              <a:gd name="connsiteX3022" fmla="*/ 2254248 w 4442788"/>
              <a:gd name="connsiteY3022" fmla="*/ 2453508 h 6725752"/>
              <a:gd name="connsiteX3023" fmla="*/ 2221205 w 4442788"/>
              <a:gd name="connsiteY3023" fmla="*/ 2461753 h 6725752"/>
              <a:gd name="connsiteX3024" fmla="*/ 3799022 w 4442788"/>
              <a:gd name="connsiteY3024" fmla="*/ 2461098 h 6725752"/>
              <a:gd name="connsiteX3025" fmla="*/ 3775401 w 4442788"/>
              <a:gd name="connsiteY3025" fmla="*/ 2511356 h 6725752"/>
              <a:gd name="connsiteX3026" fmla="*/ 3798041 w 4442788"/>
              <a:gd name="connsiteY3026" fmla="*/ 2499707 h 6725752"/>
              <a:gd name="connsiteX3027" fmla="*/ 3837823 w 4442788"/>
              <a:gd name="connsiteY3027" fmla="*/ 2505139 h 6725752"/>
              <a:gd name="connsiteX3028" fmla="*/ 3811781 w 4442788"/>
              <a:gd name="connsiteY3028" fmla="*/ 2517965 h 6725752"/>
              <a:gd name="connsiteX3029" fmla="*/ 3847441 w 4442788"/>
              <a:gd name="connsiteY3029" fmla="*/ 2522807 h 6725752"/>
              <a:gd name="connsiteX3030" fmla="*/ 3902142 w 4442788"/>
              <a:gd name="connsiteY3030" fmla="*/ 2509000 h 6725752"/>
              <a:gd name="connsiteX3031" fmla="*/ 3927856 w 4442788"/>
              <a:gd name="connsiteY3031" fmla="*/ 2531903 h 6725752"/>
              <a:gd name="connsiteX3032" fmla="*/ 3909797 w 4442788"/>
              <a:gd name="connsiteY3032" fmla="*/ 2541261 h 6725752"/>
              <a:gd name="connsiteX3033" fmla="*/ 3943299 w 4442788"/>
              <a:gd name="connsiteY3033" fmla="*/ 2534128 h 6725752"/>
              <a:gd name="connsiteX3034" fmla="*/ 3934465 w 4442788"/>
              <a:gd name="connsiteY3034" fmla="*/ 2509916 h 6725752"/>
              <a:gd name="connsiteX3035" fmla="*/ 4017498 w 4442788"/>
              <a:gd name="connsiteY3035" fmla="*/ 2479029 h 6725752"/>
              <a:gd name="connsiteX3036" fmla="*/ 3957824 w 4442788"/>
              <a:gd name="connsiteY3036" fmla="*/ 2496566 h 6725752"/>
              <a:gd name="connsiteX3037" fmla="*/ 3891673 w 4442788"/>
              <a:gd name="connsiteY3037" fmla="*/ 2498922 h 6725752"/>
              <a:gd name="connsiteX3038" fmla="*/ 3869884 w 4442788"/>
              <a:gd name="connsiteY3038" fmla="*/ 2512730 h 6725752"/>
              <a:gd name="connsiteX3039" fmla="*/ 3853003 w 4442788"/>
              <a:gd name="connsiteY3039" fmla="*/ 2496828 h 6725752"/>
              <a:gd name="connsiteX3040" fmla="*/ 3861836 w 4442788"/>
              <a:gd name="connsiteY3040" fmla="*/ 2478702 h 6725752"/>
              <a:gd name="connsiteX3041" fmla="*/ 3879633 w 4442788"/>
              <a:gd name="connsiteY3041" fmla="*/ 2458939 h 6725752"/>
              <a:gd name="connsiteX3042" fmla="*/ 3835206 w 4442788"/>
              <a:gd name="connsiteY3042" fmla="*/ 2459921 h 6725752"/>
              <a:gd name="connsiteX3043" fmla="*/ 3799022 w 4442788"/>
              <a:gd name="connsiteY3043" fmla="*/ 2461098 h 6725752"/>
              <a:gd name="connsiteX3044" fmla="*/ 369950 w 4442788"/>
              <a:gd name="connsiteY3044" fmla="*/ 2473008 h 6725752"/>
              <a:gd name="connsiteX3045" fmla="*/ 384280 w 4442788"/>
              <a:gd name="connsiteY3045" fmla="*/ 2476542 h 6725752"/>
              <a:gd name="connsiteX3046" fmla="*/ 369950 w 4442788"/>
              <a:gd name="connsiteY3046" fmla="*/ 2473008 h 6725752"/>
              <a:gd name="connsiteX3047" fmla="*/ 1566497 w 4442788"/>
              <a:gd name="connsiteY3047" fmla="*/ 2472747 h 6725752"/>
              <a:gd name="connsiteX3048" fmla="*/ 1587239 w 4442788"/>
              <a:gd name="connsiteY3048" fmla="*/ 2540083 h 6725752"/>
              <a:gd name="connsiteX3049" fmla="*/ 1595156 w 4442788"/>
              <a:gd name="connsiteY3049" fmla="*/ 2580525 h 6725752"/>
              <a:gd name="connsiteX3050" fmla="*/ 1607326 w 4442788"/>
              <a:gd name="connsiteY3050" fmla="*/ 2584844 h 6725752"/>
              <a:gd name="connsiteX3051" fmla="*/ 1613412 w 4442788"/>
              <a:gd name="connsiteY3051" fmla="*/ 2627510 h 6725752"/>
              <a:gd name="connsiteX3052" fmla="*/ 1642594 w 4442788"/>
              <a:gd name="connsiteY3052" fmla="*/ 2613898 h 6725752"/>
              <a:gd name="connsiteX3053" fmla="*/ 1657970 w 4442788"/>
              <a:gd name="connsiteY3053" fmla="*/ 2630978 h 6725752"/>
              <a:gd name="connsiteX3054" fmla="*/ 1687611 w 4442788"/>
              <a:gd name="connsiteY3054" fmla="*/ 2704662 h 6725752"/>
              <a:gd name="connsiteX3055" fmla="*/ 1717186 w 4442788"/>
              <a:gd name="connsiteY3055" fmla="*/ 2775729 h 6725752"/>
              <a:gd name="connsiteX3056" fmla="*/ 1734591 w 4442788"/>
              <a:gd name="connsiteY3056" fmla="*/ 2804980 h 6725752"/>
              <a:gd name="connsiteX3057" fmla="*/ 1755921 w 4442788"/>
              <a:gd name="connsiteY3057" fmla="*/ 2832268 h 6725752"/>
              <a:gd name="connsiteX3058" fmla="*/ 1738909 w 4442788"/>
              <a:gd name="connsiteY3058" fmla="*/ 2840971 h 6725752"/>
              <a:gd name="connsiteX3059" fmla="*/ 1738124 w 4442788"/>
              <a:gd name="connsiteY3059" fmla="*/ 2856873 h 6725752"/>
              <a:gd name="connsiteX3060" fmla="*/ 1770120 w 4442788"/>
              <a:gd name="connsiteY3060" fmla="*/ 2843065 h 6725752"/>
              <a:gd name="connsiteX3061" fmla="*/ 1770055 w 4442788"/>
              <a:gd name="connsiteY3061" fmla="*/ 2802297 h 6725752"/>
              <a:gd name="connsiteX3062" fmla="*/ 1751210 w 4442788"/>
              <a:gd name="connsiteY3062" fmla="*/ 2789078 h 6725752"/>
              <a:gd name="connsiteX3063" fmla="*/ 1749836 w 4442788"/>
              <a:gd name="connsiteY3063" fmla="*/ 2774682 h 6725752"/>
              <a:gd name="connsiteX3064" fmla="*/ 1736030 w 4442788"/>
              <a:gd name="connsiteY3064" fmla="*/ 2771606 h 6725752"/>
              <a:gd name="connsiteX3065" fmla="*/ 1728506 w 4442788"/>
              <a:gd name="connsiteY3065" fmla="*/ 2753087 h 6725752"/>
              <a:gd name="connsiteX3066" fmla="*/ 1713064 w 4442788"/>
              <a:gd name="connsiteY3066" fmla="*/ 2726257 h 6725752"/>
              <a:gd name="connsiteX3067" fmla="*/ 1715419 w 4442788"/>
              <a:gd name="connsiteY3067" fmla="*/ 2709046 h 6725752"/>
              <a:gd name="connsiteX3068" fmla="*/ 1726739 w 4442788"/>
              <a:gd name="connsiteY3068" fmla="*/ 2696090 h 6725752"/>
              <a:gd name="connsiteX3069" fmla="*/ 1703053 w 4442788"/>
              <a:gd name="connsiteY3069" fmla="*/ 2694388 h 6725752"/>
              <a:gd name="connsiteX3070" fmla="*/ 1712279 w 4442788"/>
              <a:gd name="connsiteY3070" fmla="*/ 2675804 h 6725752"/>
              <a:gd name="connsiteX3071" fmla="*/ 1673608 w 4442788"/>
              <a:gd name="connsiteY3071" fmla="*/ 2604999 h 6725752"/>
              <a:gd name="connsiteX3072" fmla="*/ 1614982 w 4442788"/>
              <a:gd name="connsiteY3072" fmla="*/ 2529809 h 6725752"/>
              <a:gd name="connsiteX3073" fmla="*/ 1609289 w 4442788"/>
              <a:gd name="connsiteY3073" fmla="*/ 2528173 h 6725752"/>
              <a:gd name="connsiteX3074" fmla="*/ 1616487 w 4442788"/>
              <a:gd name="connsiteY3074" fmla="*/ 2512010 h 6725752"/>
              <a:gd name="connsiteX3075" fmla="*/ 1566497 w 4442788"/>
              <a:gd name="connsiteY3075" fmla="*/ 2472747 h 6725752"/>
              <a:gd name="connsiteX3076" fmla="*/ 1781112 w 4442788"/>
              <a:gd name="connsiteY3076" fmla="*/ 2505073 h 6725752"/>
              <a:gd name="connsiteX3077" fmla="*/ 1788964 w 4442788"/>
              <a:gd name="connsiteY3077" fmla="*/ 2516460 h 6725752"/>
              <a:gd name="connsiteX3078" fmla="*/ 1798517 w 4442788"/>
              <a:gd name="connsiteY3078" fmla="*/ 2554414 h 6725752"/>
              <a:gd name="connsiteX3079" fmla="*/ 1828420 w 4442788"/>
              <a:gd name="connsiteY3079" fmla="*/ 2596099 h 6725752"/>
              <a:gd name="connsiteX3080" fmla="*/ 1845235 w 4442788"/>
              <a:gd name="connsiteY3080" fmla="*/ 2630520 h 6725752"/>
              <a:gd name="connsiteX3081" fmla="*/ 1880110 w 4442788"/>
              <a:gd name="connsiteY3081" fmla="*/ 2692883 h 6725752"/>
              <a:gd name="connsiteX3082" fmla="*/ 1894702 w 4442788"/>
              <a:gd name="connsiteY3082" fmla="*/ 2743075 h 6725752"/>
              <a:gd name="connsiteX3083" fmla="*/ 1895160 w 4442788"/>
              <a:gd name="connsiteY3083" fmla="*/ 2777757 h 6725752"/>
              <a:gd name="connsiteX3084" fmla="*/ 1947505 w 4442788"/>
              <a:gd name="connsiteY3084" fmla="*/ 2799091 h 6725752"/>
              <a:gd name="connsiteX3085" fmla="*/ 1947767 w 4442788"/>
              <a:gd name="connsiteY3085" fmla="*/ 2834951 h 6725752"/>
              <a:gd name="connsiteX3086" fmla="*/ 1969359 w 4442788"/>
              <a:gd name="connsiteY3086" fmla="*/ 2836587 h 6725752"/>
              <a:gd name="connsiteX3087" fmla="*/ 1953590 w 4442788"/>
              <a:gd name="connsiteY3087" fmla="*/ 2823761 h 6725752"/>
              <a:gd name="connsiteX3088" fmla="*/ 1961377 w 4442788"/>
              <a:gd name="connsiteY3088" fmla="*/ 2810215 h 6725752"/>
              <a:gd name="connsiteX3089" fmla="*/ 1923492 w 4442788"/>
              <a:gd name="connsiteY3089" fmla="*/ 2732277 h 6725752"/>
              <a:gd name="connsiteX3090" fmla="*/ 1942925 w 4442788"/>
              <a:gd name="connsiteY3090" fmla="*/ 2715394 h 6725752"/>
              <a:gd name="connsiteX3091" fmla="*/ 1925455 w 4442788"/>
              <a:gd name="connsiteY3091" fmla="*/ 2713300 h 6725752"/>
              <a:gd name="connsiteX3092" fmla="*/ 1935858 w 4442788"/>
              <a:gd name="connsiteY3092" fmla="*/ 2700998 h 6725752"/>
              <a:gd name="connsiteX3093" fmla="*/ 1917930 w 4442788"/>
              <a:gd name="connsiteY3093" fmla="*/ 2700670 h 6725752"/>
              <a:gd name="connsiteX3094" fmla="*/ 1909293 w 4442788"/>
              <a:gd name="connsiteY3094" fmla="*/ 2675542 h 6725752"/>
              <a:gd name="connsiteX3095" fmla="*/ 1866435 w 4442788"/>
              <a:gd name="connsiteY3095" fmla="*/ 2604344 h 6725752"/>
              <a:gd name="connsiteX3096" fmla="*/ 1844712 w 4442788"/>
              <a:gd name="connsiteY3096" fmla="*/ 2580394 h 6725752"/>
              <a:gd name="connsiteX3097" fmla="*/ 1814679 w 4442788"/>
              <a:gd name="connsiteY3097" fmla="*/ 2528435 h 6725752"/>
              <a:gd name="connsiteX3098" fmla="*/ 1807416 w 4442788"/>
              <a:gd name="connsiteY3098" fmla="*/ 2496697 h 6725752"/>
              <a:gd name="connsiteX3099" fmla="*/ 1781112 w 4442788"/>
              <a:gd name="connsiteY3099" fmla="*/ 2505073 h 6725752"/>
              <a:gd name="connsiteX3100" fmla="*/ 2076929 w 4442788"/>
              <a:gd name="connsiteY3100" fmla="*/ 2498464 h 6725752"/>
              <a:gd name="connsiteX3101" fmla="*/ 2104017 w 4442788"/>
              <a:gd name="connsiteY3101" fmla="*/ 2567502 h 6725752"/>
              <a:gd name="connsiteX3102" fmla="*/ 2107812 w 4442788"/>
              <a:gd name="connsiteY3102" fmla="*/ 2565343 h 6725752"/>
              <a:gd name="connsiteX3103" fmla="*/ 2124824 w 4442788"/>
              <a:gd name="connsiteY3103" fmla="*/ 2583862 h 6725752"/>
              <a:gd name="connsiteX3104" fmla="*/ 2164803 w 4442788"/>
              <a:gd name="connsiteY3104" fmla="*/ 2613898 h 6725752"/>
              <a:gd name="connsiteX3105" fmla="*/ 2144519 w 4442788"/>
              <a:gd name="connsiteY3105" fmla="*/ 2584582 h 6725752"/>
              <a:gd name="connsiteX3106" fmla="*/ 2136210 w 4442788"/>
              <a:gd name="connsiteY3106" fmla="*/ 2557097 h 6725752"/>
              <a:gd name="connsiteX3107" fmla="*/ 2126199 w 4442788"/>
              <a:gd name="connsiteY3107" fmla="*/ 2549179 h 6725752"/>
              <a:gd name="connsiteX3108" fmla="*/ 2097213 w 4442788"/>
              <a:gd name="connsiteY3108" fmla="*/ 2507364 h 6725752"/>
              <a:gd name="connsiteX3109" fmla="*/ 2076929 w 4442788"/>
              <a:gd name="connsiteY3109" fmla="*/ 2498464 h 6725752"/>
              <a:gd name="connsiteX3110" fmla="*/ 3451057 w 4442788"/>
              <a:gd name="connsiteY3110" fmla="*/ 2498726 h 6725752"/>
              <a:gd name="connsiteX3111" fmla="*/ 3448963 w 4442788"/>
              <a:gd name="connsiteY3111" fmla="*/ 2516198 h 6725752"/>
              <a:gd name="connsiteX3112" fmla="*/ 3438952 w 4442788"/>
              <a:gd name="connsiteY3112" fmla="*/ 2526668 h 6725752"/>
              <a:gd name="connsiteX3113" fmla="*/ 3439018 w 4442788"/>
              <a:gd name="connsiteY3113" fmla="*/ 2543617 h 6725752"/>
              <a:gd name="connsiteX3114" fmla="*/ 3405320 w 4442788"/>
              <a:gd name="connsiteY3114" fmla="*/ 2556901 h 6725752"/>
              <a:gd name="connsiteX3115" fmla="*/ 3412583 w 4442788"/>
              <a:gd name="connsiteY3115" fmla="*/ 2580394 h 6725752"/>
              <a:gd name="connsiteX3116" fmla="*/ 3435550 w 4442788"/>
              <a:gd name="connsiteY3116" fmla="*/ 2569204 h 6725752"/>
              <a:gd name="connsiteX3117" fmla="*/ 3442878 w 4442788"/>
              <a:gd name="connsiteY3117" fmla="*/ 2570054 h 6725752"/>
              <a:gd name="connsiteX3118" fmla="*/ 3438429 w 4442788"/>
              <a:gd name="connsiteY3118" fmla="*/ 2585629 h 6725752"/>
              <a:gd name="connsiteX3119" fmla="*/ 3425604 w 4442788"/>
              <a:gd name="connsiteY3119" fmla="*/ 2591387 h 6725752"/>
              <a:gd name="connsiteX3120" fmla="*/ 3434241 w 4442788"/>
              <a:gd name="connsiteY3120" fmla="*/ 2598062 h 6725752"/>
              <a:gd name="connsiteX3121" fmla="*/ 3424950 w 4442788"/>
              <a:gd name="connsiteY3121" fmla="*/ 2615534 h 6725752"/>
              <a:gd name="connsiteX3122" fmla="*/ 3460152 w 4442788"/>
              <a:gd name="connsiteY3122" fmla="*/ 2570381 h 6725752"/>
              <a:gd name="connsiteX3123" fmla="*/ 3466302 w 4442788"/>
              <a:gd name="connsiteY3123" fmla="*/ 2569269 h 6725752"/>
              <a:gd name="connsiteX3124" fmla="*/ 3465648 w 4442788"/>
              <a:gd name="connsiteY3124" fmla="*/ 2556901 h 6725752"/>
              <a:gd name="connsiteX3125" fmla="*/ 3460217 w 4442788"/>
              <a:gd name="connsiteY3125" fmla="*/ 2553433 h 6725752"/>
              <a:gd name="connsiteX3126" fmla="*/ 3463816 w 4442788"/>
              <a:gd name="connsiteY3126" fmla="*/ 2539363 h 6725752"/>
              <a:gd name="connsiteX3127" fmla="*/ 3499280 w 4442788"/>
              <a:gd name="connsiteY3127" fmla="*/ 2513842 h 6725752"/>
              <a:gd name="connsiteX3128" fmla="*/ 3451057 w 4442788"/>
              <a:gd name="connsiteY3128" fmla="*/ 2498726 h 6725752"/>
              <a:gd name="connsiteX3129" fmla="*/ 3340020 w 4442788"/>
              <a:gd name="connsiteY3129" fmla="*/ 2512861 h 6725752"/>
              <a:gd name="connsiteX3130" fmla="*/ 3333476 w 4442788"/>
              <a:gd name="connsiteY3130" fmla="*/ 2548001 h 6725752"/>
              <a:gd name="connsiteX3131" fmla="*/ 3348133 w 4442788"/>
              <a:gd name="connsiteY3131" fmla="*/ 2547674 h 6725752"/>
              <a:gd name="connsiteX3132" fmla="*/ 3340020 w 4442788"/>
              <a:gd name="connsiteY3132" fmla="*/ 2512861 h 6725752"/>
              <a:gd name="connsiteX3133" fmla="*/ 283711 w 4442788"/>
              <a:gd name="connsiteY3133" fmla="*/ 2518358 h 6725752"/>
              <a:gd name="connsiteX3134" fmla="*/ 283319 w 4442788"/>
              <a:gd name="connsiteY3134" fmla="*/ 2531445 h 6725752"/>
              <a:gd name="connsiteX3135" fmla="*/ 283711 w 4442788"/>
              <a:gd name="connsiteY3135" fmla="*/ 2518358 h 6725752"/>
              <a:gd name="connsiteX3136" fmla="*/ 762147 w 4442788"/>
              <a:gd name="connsiteY3136" fmla="*/ 2525163 h 6725752"/>
              <a:gd name="connsiteX3137" fmla="*/ 777000 w 4442788"/>
              <a:gd name="connsiteY3137" fmla="*/ 2567699 h 6725752"/>
              <a:gd name="connsiteX3138" fmla="*/ 762147 w 4442788"/>
              <a:gd name="connsiteY3138" fmla="*/ 2525163 h 6725752"/>
              <a:gd name="connsiteX3139" fmla="*/ 1899740 w 4442788"/>
              <a:gd name="connsiteY3139" fmla="*/ 2525883 h 6725752"/>
              <a:gd name="connsiteX3140" fmla="*/ 1907854 w 4442788"/>
              <a:gd name="connsiteY3140" fmla="*/ 2558537 h 6725752"/>
              <a:gd name="connsiteX3141" fmla="*/ 1921463 w 4442788"/>
              <a:gd name="connsiteY3141" fmla="*/ 2611608 h 6725752"/>
              <a:gd name="connsiteX3142" fmla="*/ 1925978 w 4442788"/>
              <a:gd name="connsiteY3142" fmla="*/ 2612197 h 6725752"/>
              <a:gd name="connsiteX3143" fmla="*/ 1929250 w 4442788"/>
              <a:gd name="connsiteY3143" fmla="*/ 2616123 h 6725752"/>
              <a:gd name="connsiteX3144" fmla="*/ 1927483 w 4442788"/>
              <a:gd name="connsiteY3144" fmla="*/ 2628491 h 6725752"/>
              <a:gd name="connsiteX3145" fmla="*/ 1949337 w 4442788"/>
              <a:gd name="connsiteY3145" fmla="*/ 2675934 h 6725752"/>
              <a:gd name="connsiteX3146" fmla="*/ 1968247 w 4442788"/>
              <a:gd name="connsiteY3146" fmla="*/ 2706494 h 6725752"/>
              <a:gd name="connsiteX3147" fmla="*/ 1986437 w 4442788"/>
              <a:gd name="connsiteY3147" fmla="*/ 2710486 h 6725752"/>
              <a:gd name="connsiteX3148" fmla="*/ 2016862 w 4442788"/>
              <a:gd name="connsiteY3148" fmla="*/ 2775009 h 6725752"/>
              <a:gd name="connsiteX3149" fmla="*/ 2034071 w 4442788"/>
              <a:gd name="connsiteY3149" fmla="*/ 2761267 h 6725752"/>
              <a:gd name="connsiteX3150" fmla="*/ 2018760 w 4442788"/>
              <a:gd name="connsiteY3150" fmla="*/ 2719320 h 6725752"/>
              <a:gd name="connsiteX3151" fmla="*/ 1999392 w 4442788"/>
              <a:gd name="connsiteY3151" fmla="*/ 2691313 h 6725752"/>
              <a:gd name="connsiteX3152" fmla="*/ 2006590 w 4442788"/>
              <a:gd name="connsiteY3152" fmla="*/ 2682806 h 6725752"/>
              <a:gd name="connsiteX3153" fmla="*/ 1993961 w 4442788"/>
              <a:gd name="connsiteY3153" fmla="*/ 2678552 h 6725752"/>
              <a:gd name="connsiteX3154" fmla="*/ 1978847 w 4442788"/>
              <a:gd name="connsiteY3154" fmla="*/ 2641906 h 6725752"/>
              <a:gd name="connsiteX3155" fmla="*/ 1941551 w 4442788"/>
              <a:gd name="connsiteY3155" fmla="*/ 2598913 h 6725752"/>
              <a:gd name="connsiteX3156" fmla="*/ 1956862 w 4442788"/>
              <a:gd name="connsiteY3156" fmla="*/ 2583469 h 6725752"/>
              <a:gd name="connsiteX3157" fmla="*/ 1945346 w 4442788"/>
              <a:gd name="connsiteY3157" fmla="*/ 2584713 h 6725752"/>
              <a:gd name="connsiteX3158" fmla="*/ 1936709 w 4442788"/>
              <a:gd name="connsiteY3158" fmla="*/ 2574962 h 6725752"/>
              <a:gd name="connsiteX3159" fmla="*/ 1927745 w 4442788"/>
              <a:gd name="connsiteY3159" fmla="*/ 2526668 h 6725752"/>
              <a:gd name="connsiteX3160" fmla="*/ 1899740 w 4442788"/>
              <a:gd name="connsiteY3160" fmla="*/ 2525883 h 6725752"/>
              <a:gd name="connsiteX3161" fmla="*/ 2612682 w 4442788"/>
              <a:gd name="connsiteY3161" fmla="*/ 2525425 h 6725752"/>
              <a:gd name="connsiteX3162" fmla="*/ 2612682 w 4442788"/>
              <a:gd name="connsiteY3162" fmla="*/ 2525425 h 6725752"/>
              <a:gd name="connsiteX3163" fmla="*/ 486745 w 4442788"/>
              <a:gd name="connsiteY3163" fmla="*/ 2538513 h 6725752"/>
              <a:gd name="connsiteX3164" fmla="*/ 495644 w 4442788"/>
              <a:gd name="connsiteY3164" fmla="*/ 2547281 h 6725752"/>
              <a:gd name="connsiteX3165" fmla="*/ 486745 w 4442788"/>
              <a:gd name="connsiteY3165" fmla="*/ 2538513 h 6725752"/>
              <a:gd name="connsiteX3166" fmla="*/ 2619487 w 4442788"/>
              <a:gd name="connsiteY3166" fmla="*/ 2539494 h 6725752"/>
              <a:gd name="connsiteX3167" fmla="*/ 2622432 w 4442788"/>
              <a:gd name="connsiteY3167" fmla="*/ 2566782 h 6725752"/>
              <a:gd name="connsiteX3168" fmla="*/ 2619487 w 4442788"/>
              <a:gd name="connsiteY3168" fmla="*/ 2539494 h 6725752"/>
              <a:gd name="connsiteX3169" fmla="*/ 1042717 w 4442788"/>
              <a:gd name="connsiteY3169" fmla="*/ 2552059 h 6725752"/>
              <a:gd name="connsiteX3170" fmla="*/ 1045204 w 4442788"/>
              <a:gd name="connsiteY3170" fmla="*/ 2665399 h 6725752"/>
              <a:gd name="connsiteX3171" fmla="*/ 1058683 w 4442788"/>
              <a:gd name="connsiteY3171" fmla="*/ 2684114 h 6725752"/>
              <a:gd name="connsiteX3172" fmla="*/ 1051223 w 4442788"/>
              <a:gd name="connsiteY3172" fmla="*/ 2698838 h 6725752"/>
              <a:gd name="connsiteX3173" fmla="*/ 1060515 w 4442788"/>
              <a:gd name="connsiteY3173" fmla="*/ 2714936 h 6725752"/>
              <a:gd name="connsiteX3174" fmla="*/ 1040885 w 4442788"/>
              <a:gd name="connsiteY3174" fmla="*/ 2709701 h 6725752"/>
              <a:gd name="connsiteX3175" fmla="*/ 1044811 w 4442788"/>
              <a:gd name="connsiteY3175" fmla="*/ 2722265 h 6725752"/>
              <a:gd name="connsiteX3176" fmla="*/ 1065684 w 4442788"/>
              <a:gd name="connsiteY3176" fmla="*/ 2733521 h 6725752"/>
              <a:gd name="connsiteX3177" fmla="*/ 1057178 w 4442788"/>
              <a:gd name="connsiteY3177" fmla="*/ 2764539 h 6725752"/>
              <a:gd name="connsiteX3178" fmla="*/ 1070068 w 4442788"/>
              <a:gd name="connsiteY3178" fmla="*/ 2792350 h 6725752"/>
              <a:gd name="connsiteX3179" fmla="*/ 1056589 w 4442788"/>
              <a:gd name="connsiteY3179" fmla="*/ 2799745 h 6725752"/>
              <a:gd name="connsiteX3180" fmla="*/ 1070984 w 4442788"/>
              <a:gd name="connsiteY3180" fmla="*/ 2841430 h 6725752"/>
              <a:gd name="connsiteX3181" fmla="*/ 1061562 w 4442788"/>
              <a:gd name="connsiteY3181" fmla="*/ 2856022 h 6725752"/>
              <a:gd name="connsiteX3182" fmla="*/ 1080668 w 4442788"/>
              <a:gd name="connsiteY3182" fmla="*/ 2858247 h 6725752"/>
              <a:gd name="connsiteX3183" fmla="*/ 1078116 w 4442788"/>
              <a:gd name="connsiteY3183" fmla="*/ 2893323 h 6725752"/>
              <a:gd name="connsiteX3184" fmla="*/ 1084921 w 4442788"/>
              <a:gd name="connsiteY3184" fmla="*/ 2901502 h 6725752"/>
              <a:gd name="connsiteX3185" fmla="*/ 1062609 w 4442788"/>
              <a:gd name="connsiteY3185" fmla="*/ 2905429 h 6725752"/>
              <a:gd name="connsiteX3186" fmla="*/ 1067843 w 4442788"/>
              <a:gd name="connsiteY3186" fmla="*/ 2962819 h 6725752"/>
              <a:gd name="connsiteX3187" fmla="*/ 1119534 w 4442788"/>
              <a:gd name="connsiteY3187" fmla="*/ 3013534 h 6725752"/>
              <a:gd name="connsiteX3188" fmla="*/ 1124180 w 4442788"/>
              <a:gd name="connsiteY3188" fmla="*/ 2989845 h 6725752"/>
              <a:gd name="connsiteX3189" fmla="*/ 1109719 w 4442788"/>
              <a:gd name="connsiteY3189" fmla="*/ 2980553 h 6725752"/>
              <a:gd name="connsiteX3190" fmla="*/ 1125096 w 4442788"/>
              <a:gd name="connsiteY3190" fmla="*/ 2917928 h 6725752"/>
              <a:gd name="connsiteX3191" fmla="*/ 1111617 w 4442788"/>
              <a:gd name="connsiteY3191" fmla="*/ 2907981 h 6725752"/>
              <a:gd name="connsiteX3192" fmla="*/ 1103111 w 4442788"/>
              <a:gd name="connsiteY3192" fmla="*/ 2870681 h 6725752"/>
              <a:gd name="connsiteX3193" fmla="*/ 1097876 w 4442788"/>
              <a:gd name="connsiteY3193" fmla="*/ 2847908 h 6725752"/>
              <a:gd name="connsiteX3194" fmla="*/ 1073405 w 4442788"/>
              <a:gd name="connsiteY3194" fmla="*/ 2673775 h 6725752"/>
              <a:gd name="connsiteX3195" fmla="*/ 1083939 w 4442788"/>
              <a:gd name="connsiteY3195" fmla="*/ 2656041 h 6725752"/>
              <a:gd name="connsiteX3196" fmla="*/ 1070199 w 4442788"/>
              <a:gd name="connsiteY3196" fmla="*/ 2647796 h 6725752"/>
              <a:gd name="connsiteX3197" fmla="*/ 1074975 w 4442788"/>
              <a:gd name="connsiteY3197" fmla="*/ 2609318 h 6725752"/>
              <a:gd name="connsiteX3198" fmla="*/ 1064441 w 4442788"/>
              <a:gd name="connsiteY3198" fmla="*/ 2600025 h 6725752"/>
              <a:gd name="connsiteX3199" fmla="*/ 1069413 w 4442788"/>
              <a:gd name="connsiteY3199" fmla="*/ 2589032 h 6725752"/>
              <a:gd name="connsiteX3200" fmla="*/ 1042717 w 4442788"/>
              <a:gd name="connsiteY3200" fmla="*/ 2552059 h 6725752"/>
              <a:gd name="connsiteX3201" fmla="*/ 2175076 w 4442788"/>
              <a:gd name="connsiteY3201" fmla="*/ 2558602 h 6725752"/>
              <a:gd name="connsiteX3202" fmla="*/ 2174749 w 4442788"/>
              <a:gd name="connsiteY3202" fmla="*/ 2580655 h 6725752"/>
              <a:gd name="connsiteX3203" fmla="*/ 2191630 w 4442788"/>
              <a:gd name="connsiteY3203" fmla="*/ 2563314 h 6725752"/>
              <a:gd name="connsiteX3204" fmla="*/ 2175076 w 4442788"/>
              <a:gd name="connsiteY3204" fmla="*/ 2558602 h 6725752"/>
              <a:gd name="connsiteX3205" fmla="*/ 434138 w 4442788"/>
              <a:gd name="connsiteY3205" fmla="*/ 2609841 h 6725752"/>
              <a:gd name="connsiteX3206" fmla="*/ 442841 w 4442788"/>
              <a:gd name="connsiteY3206" fmla="*/ 2618806 h 6725752"/>
              <a:gd name="connsiteX3207" fmla="*/ 434138 w 4442788"/>
              <a:gd name="connsiteY3207" fmla="*/ 2609841 h 6725752"/>
              <a:gd name="connsiteX3208" fmla="*/ 519069 w 4442788"/>
              <a:gd name="connsiteY3208" fmla="*/ 2610561 h 6725752"/>
              <a:gd name="connsiteX3209" fmla="*/ 519069 w 4442788"/>
              <a:gd name="connsiteY3209" fmla="*/ 2610561 h 6725752"/>
              <a:gd name="connsiteX3210" fmla="*/ 3327391 w 4442788"/>
              <a:gd name="connsiteY3210" fmla="*/ 2628622 h 6725752"/>
              <a:gd name="connsiteX3211" fmla="*/ 3329092 w 4442788"/>
              <a:gd name="connsiteY3211" fmla="*/ 2646029 h 6725752"/>
              <a:gd name="connsiteX3212" fmla="*/ 3301219 w 4442788"/>
              <a:gd name="connsiteY3212" fmla="*/ 2654209 h 6725752"/>
              <a:gd name="connsiteX3213" fmla="*/ 3345712 w 4442788"/>
              <a:gd name="connsiteY3213" fmla="*/ 2683067 h 6725752"/>
              <a:gd name="connsiteX3214" fmla="*/ 3349507 w 4442788"/>
              <a:gd name="connsiteY3214" fmla="*/ 2628687 h 6725752"/>
              <a:gd name="connsiteX3215" fmla="*/ 3327391 w 4442788"/>
              <a:gd name="connsiteY3215" fmla="*/ 2628622 h 6725752"/>
              <a:gd name="connsiteX3216" fmla="*/ 405676 w 4442788"/>
              <a:gd name="connsiteY3216" fmla="*/ 2683918 h 6725752"/>
              <a:gd name="connsiteX3217" fmla="*/ 390954 w 4442788"/>
              <a:gd name="connsiteY3217" fmla="*/ 2662978 h 6725752"/>
              <a:gd name="connsiteX3218" fmla="*/ 362425 w 4442788"/>
              <a:gd name="connsiteY3218" fmla="*/ 2663436 h 6725752"/>
              <a:gd name="connsiteX3219" fmla="*/ 340179 w 4442788"/>
              <a:gd name="connsiteY3219" fmla="*/ 2687779 h 6725752"/>
              <a:gd name="connsiteX3220" fmla="*/ 375446 w 4442788"/>
              <a:gd name="connsiteY3220" fmla="*/ 2732605 h 6725752"/>
              <a:gd name="connsiteX3221" fmla="*/ 396188 w 4442788"/>
              <a:gd name="connsiteY3221" fmla="*/ 2709308 h 6725752"/>
              <a:gd name="connsiteX3222" fmla="*/ 417257 w 4442788"/>
              <a:gd name="connsiteY3222" fmla="*/ 2704924 h 6725752"/>
              <a:gd name="connsiteX3223" fmla="*/ 457170 w 4442788"/>
              <a:gd name="connsiteY3223" fmla="*/ 2678814 h 6725752"/>
              <a:gd name="connsiteX3224" fmla="*/ 465938 w 4442788"/>
              <a:gd name="connsiteY3224" fmla="*/ 2642822 h 6725752"/>
              <a:gd name="connsiteX3225" fmla="*/ 405676 w 4442788"/>
              <a:gd name="connsiteY3225" fmla="*/ 2683918 h 6725752"/>
              <a:gd name="connsiteX3226" fmla="*/ 1513825 w 4442788"/>
              <a:gd name="connsiteY3226" fmla="*/ 2648254 h 6725752"/>
              <a:gd name="connsiteX3227" fmla="*/ 1535286 w 4442788"/>
              <a:gd name="connsiteY3227" fmla="*/ 2701914 h 6725752"/>
              <a:gd name="connsiteX3228" fmla="*/ 1543334 w 4442788"/>
              <a:gd name="connsiteY3228" fmla="*/ 2747263 h 6725752"/>
              <a:gd name="connsiteX3229" fmla="*/ 1548569 w 4442788"/>
              <a:gd name="connsiteY3229" fmla="*/ 2747656 h 6725752"/>
              <a:gd name="connsiteX3230" fmla="*/ 1558907 w 4442788"/>
              <a:gd name="connsiteY3230" fmla="*/ 2777038 h 6725752"/>
              <a:gd name="connsiteX3231" fmla="*/ 1568329 w 4442788"/>
              <a:gd name="connsiteY3231" fmla="*/ 2814338 h 6725752"/>
              <a:gd name="connsiteX3232" fmla="*/ 1585014 w 4442788"/>
              <a:gd name="connsiteY3232" fmla="*/ 2843785 h 6725752"/>
              <a:gd name="connsiteX3233" fmla="*/ 1605952 w 4442788"/>
              <a:gd name="connsiteY3233" fmla="*/ 2894828 h 6725752"/>
              <a:gd name="connsiteX3234" fmla="*/ 1610990 w 4442788"/>
              <a:gd name="connsiteY3234" fmla="*/ 2893977 h 6725752"/>
              <a:gd name="connsiteX3235" fmla="*/ 1624273 w 4442788"/>
              <a:gd name="connsiteY3235" fmla="*/ 2953919 h 6725752"/>
              <a:gd name="connsiteX3236" fmla="*/ 1640108 w 4442788"/>
              <a:gd name="connsiteY3236" fmla="*/ 2965894 h 6725752"/>
              <a:gd name="connsiteX3237" fmla="*/ 1645407 w 4442788"/>
              <a:gd name="connsiteY3237" fmla="*/ 3019096 h 6725752"/>
              <a:gd name="connsiteX3238" fmla="*/ 1680348 w 4442788"/>
              <a:gd name="connsiteY3238" fmla="*/ 3019358 h 6725752"/>
              <a:gd name="connsiteX3239" fmla="*/ 1680348 w 4442788"/>
              <a:gd name="connsiteY3239" fmla="*/ 3024462 h 6725752"/>
              <a:gd name="connsiteX3240" fmla="*/ 1663794 w 4442788"/>
              <a:gd name="connsiteY3240" fmla="*/ 3040495 h 6725752"/>
              <a:gd name="connsiteX3241" fmla="*/ 1714307 w 4442788"/>
              <a:gd name="connsiteY3241" fmla="*/ 3039513 h 6725752"/>
              <a:gd name="connsiteX3242" fmla="*/ 1699061 w 4442788"/>
              <a:gd name="connsiteY3242" fmla="*/ 2994098 h 6725752"/>
              <a:gd name="connsiteX3243" fmla="*/ 1701417 w 4442788"/>
              <a:gd name="connsiteY3243" fmla="*/ 2978589 h 6725752"/>
              <a:gd name="connsiteX3244" fmla="*/ 1686302 w 4442788"/>
              <a:gd name="connsiteY3244" fmla="*/ 2945412 h 6725752"/>
              <a:gd name="connsiteX3245" fmla="*/ 1672692 w 4442788"/>
              <a:gd name="connsiteY3245" fmla="*/ 2944430 h 6725752"/>
              <a:gd name="connsiteX3246" fmla="*/ 1663074 w 4442788"/>
              <a:gd name="connsiteY3246" fmla="*/ 2970868 h 6725752"/>
              <a:gd name="connsiteX3247" fmla="*/ 1648090 w 4442788"/>
              <a:gd name="connsiteY3247" fmla="*/ 2943449 h 6725752"/>
              <a:gd name="connsiteX3248" fmla="*/ 1631929 w 4442788"/>
              <a:gd name="connsiteY3248" fmla="*/ 2887433 h 6725752"/>
              <a:gd name="connsiteX3249" fmla="*/ 1622179 w 4442788"/>
              <a:gd name="connsiteY3249" fmla="*/ 2877159 h 6725752"/>
              <a:gd name="connsiteX3250" fmla="*/ 1635724 w 4442788"/>
              <a:gd name="connsiteY3250" fmla="*/ 2864333 h 6725752"/>
              <a:gd name="connsiteX3251" fmla="*/ 1614720 w 4442788"/>
              <a:gd name="connsiteY3251" fmla="*/ 2861912 h 6725752"/>
              <a:gd name="connsiteX3252" fmla="*/ 1634611 w 4442788"/>
              <a:gd name="connsiteY3252" fmla="*/ 2853863 h 6725752"/>
              <a:gd name="connsiteX3253" fmla="*/ 1610598 w 4442788"/>
              <a:gd name="connsiteY3253" fmla="*/ 2825397 h 6725752"/>
              <a:gd name="connsiteX3254" fmla="*/ 1620740 w 4442788"/>
              <a:gd name="connsiteY3254" fmla="*/ 2815974 h 6725752"/>
              <a:gd name="connsiteX3255" fmla="*/ 1602942 w 4442788"/>
              <a:gd name="connsiteY3255" fmla="*/ 2792023 h 6725752"/>
              <a:gd name="connsiteX3256" fmla="*/ 1587239 w 4442788"/>
              <a:gd name="connsiteY3256" fmla="*/ 2728286 h 6725752"/>
              <a:gd name="connsiteX3257" fmla="*/ 1572909 w 4442788"/>
              <a:gd name="connsiteY3257" fmla="*/ 2729791 h 6725752"/>
              <a:gd name="connsiteX3258" fmla="*/ 1525079 w 4442788"/>
              <a:gd name="connsiteY3258" fmla="*/ 2646094 h 6725752"/>
              <a:gd name="connsiteX3259" fmla="*/ 1513825 w 4442788"/>
              <a:gd name="connsiteY3259" fmla="*/ 2648254 h 6725752"/>
              <a:gd name="connsiteX3260" fmla="*/ 748668 w 4442788"/>
              <a:gd name="connsiteY3260" fmla="*/ 2662781 h 6725752"/>
              <a:gd name="connsiteX3261" fmla="*/ 764241 w 4442788"/>
              <a:gd name="connsiteY3261" fmla="*/ 2678159 h 6725752"/>
              <a:gd name="connsiteX3262" fmla="*/ 748668 w 4442788"/>
              <a:gd name="connsiteY3262" fmla="*/ 2662781 h 6725752"/>
              <a:gd name="connsiteX3263" fmla="*/ 211409 w 4442788"/>
              <a:gd name="connsiteY3263" fmla="*/ 2688302 h 6725752"/>
              <a:gd name="connsiteX3264" fmla="*/ 211409 w 4442788"/>
              <a:gd name="connsiteY3264" fmla="*/ 2688302 h 6725752"/>
              <a:gd name="connsiteX3265" fmla="*/ 1609616 w 4442788"/>
              <a:gd name="connsiteY3265" fmla="*/ 2695501 h 6725752"/>
              <a:gd name="connsiteX3266" fmla="*/ 1635985 w 4442788"/>
              <a:gd name="connsiteY3266" fmla="*/ 2751974 h 6725752"/>
              <a:gd name="connsiteX3267" fmla="*/ 1633826 w 4442788"/>
              <a:gd name="connsiteY3267" fmla="*/ 2701521 h 6725752"/>
              <a:gd name="connsiteX3268" fmla="*/ 1609616 w 4442788"/>
              <a:gd name="connsiteY3268" fmla="*/ 2695501 h 6725752"/>
              <a:gd name="connsiteX3269" fmla="*/ 846226 w 4442788"/>
              <a:gd name="connsiteY3269" fmla="*/ 2707869 h 6725752"/>
              <a:gd name="connsiteX3270" fmla="*/ 848320 w 4442788"/>
              <a:gd name="connsiteY3270" fmla="*/ 2749292 h 6725752"/>
              <a:gd name="connsiteX3271" fmla="*/ 862846 w 4442788"/>
              <a:gd name="connsiteY3271" fmla="*/ 2760482 h 6725752"/>
              <a:gd name="connsiteX3272" fmla="*/ 862192 w 4442788"/>
              <a:gd name="connsiteY3272" fmla="*/ 2821929 h 6725752"/>
              <a:gd name="connsiteX3273" fmla="*/ 880709 w 4442788"/>
              <a:gd name="connsiteY3273" fmla="*/ 2790911 h 6725752"/>
              <a:gd name="connsiteX3274" fmla="*/ 867230 w 4442788"/>
              <a:gd name="connsiteY3274" fmla="*/ 2744776 h 6725752"/>
              <a:gd name="connsiteX3275" fmla="*/ 862584 w 4442788"/>
              <a:gd name="connsiteY3275" fmla="*/ 2709243 h 6725752"/>
              <a:gd name="connsiteX3276" fmla="*/ 846226 w 4442788"/>
              <a:gd name="connsiteY3276" fmla="*/ 2707869 h 6725752"/>
              <a:gd name="connsiteX3277" fmla="*/ 733880 w 4442788"/>
              <a:gd name="connsiteY3277" fmla="*/ 2726519 h 6725752"/>
              <a:gd name="connsiteX3278" fmla="*/ 764829 w 4442788"/>
              <a:gd name="connsiteY3278" fmla="*/ 2713824 h 6725752"/>
              <a:gd name="connsiteX3279" fmla="*/ 733880 w 4442788"/>
              <a:gd name="connsiteY3279" fmla="*/ 2726519 h 6725752"/>
              <a:gd name="connsiteX3280" fmla="*/ 158802 w 4442788"/>
              <a:gd name="connsiteY3280" fmla="*/ 2721415 h 6725752"/>
              <a:gd name="connsiteX3281" fmla="*/ 158802 w 4442788"/>
              <a:gd name="connsiteY3281" fmla="*/ 2721415 h 6725752"/>
              <a:gd name="connsiteX3282" fmla="*/ 2384195 w 4442788"/>
              <a:gd name="connsiteY3282" fmla="*/ 2727893 h 6725752"/>
              <a:gd name="connsiteX3283" fmla="*/ 2394926 w 4442788"/>
              <a:gd name="connsiteY3283" fmla="*/ 2738887 h 6725752"/>
              <a:gd name="connsiteX3284" fmla="*/ 2384195 w 4442788"/>
              <a:gd name="connsiteY3284" fmla="*/ 2727893 h 6725752"/>
              <a:gd name="connsiteX3285" fmla="*/ 2580424 w 4442788"/>
              <a:gd name="connsiteY3285" fmla="*/ 2740523 h 6725752"/>
              <a:gd name="connsiteX3286" fmla="*/ 2591286 w 4442788"/>
              <a:gd name="connsiteY3286" fmla="*/ 2750862 h 6725752"/>
              <a:gd name="connsiteX3287" fmla="*/ 2580424 w 4442788"/>
              <a:gd name="connsiteY3287" fmla="*/ 2740523 h 6725752"/>
              <a:gd name="connsiteX3288" fmla="*/ 290254 w 4442788"/>
              <a:gd name="connsiteY3288" fmla="*/ 2748114 h 6725752"/>
              <a:gd name="connsiteX3289" fmla="*/ 290254 w 4442788"/>
              <a:gd name="connsiteY3289" fmla="*/ 2748114 h 6725752"/>
              <a:gd name="connsiteX3290" fmla="*/ 1480978 w 4442788"/>
              <a:gd name="connsiteY3290" fmla="*/ 2748245 h 6725752"/>
              <a:gd name="connsiteX3291" fmla="*/ 1487587 w 4442788"/>
              <a:gd name="connsiteY3291" fmla="*/ 2760482 h 6725752"/>
              <a:gd name="connsiteX3292" fmla="*/ 1516376 w 4442788"/>
              <a:gd name="connsiteY3292" fmla="*/ 2823826 h 6725752"/>
              <a:gd name="connsiteX3293" fmla="*/ 1509048 w 4442788"/>
              <a:gd name="connsiteY3293" fmla="*/ 2766306 h 6725752"/>
              <a:gd name="connsiteX3294" fmla="*/ 1507936 w 4442788"/>
              <a:gd name="connsiteY3294" fmla="*/ 2751320 h 6725752"/>
              <a:gd name="connsiteX3295" fmla="*/ 1480978 w 4442788"/>
              <a:gd name="connsiteY3295" fmla="*/ 2748245 h 6725752"/>
              <a:gd name="connsiteX3296" fmla="*/ 2407489 w 4442788"/>
              <a:gd name="connsiteY3296" fmla="*/ 2798763 h 6725752"/>
              <a:gd name="connsiteX3297" fmla="*/ 2399964 w 4442788"/>
              <a:gd name="connsiteY3297" fmla="*/ 2753807 h 6725752"/>
              <a:gd name="connsiteX3298" fmla="*/ 2407489 w 4442788"/>
              <a:gd name="connsiteY3298" fmla="*/ 2798763 h 6725752"/>
              <a:gd name="connsiteX3299" fmla="*/ 2109186 w 4442788"/>
              <a:gd name="connsiteY3299" fmla="*/ 2773373 h 6725752"/>
              <a:gd name="connsiteX3300" fmla="*/ 2131760 w 4442788"/>
              <a:gd name="connsiteY3300" fmla="*/ 2808252 h 6725752"/>
              <a:gd name="connsiteX3301" fmla="*/ 2158587 w 4442788"/>
              <a:gd name="connsiteY3301" fmla="*/ 2824088 h 6725752"/>
              <a:gd name="connsiteX3302" fmla="*/ 2151128 w 4442788"/>
              <a:gd name="connsiteY3302" fmla="*/ 2774551 h 6725752"/>
              <a:gd name="connsiteX3303" fmla="*/ 2109186 w 4442788"/>
              <a:gd name="connsiteY3303" fmla="*/ 2773373 h 6725752"/>
              <a:gd name="connsiteX3304" fmla="*/ 2593576 w 4442788"/>
              <a:gd name="connsiteY3304" fmla="*/ 2773831 h 6725752"/>
              <a:gd name="connsiteX3305" fmla="*/ 2593576 w 4442788"/>
              <a:gd name="connsiteY3305" fmla="*/ 2773831 h 6725752"/>
              <a:gd name="connsiteX3306" fmla="*/ 2299985 w 4442788"/>
              <a:gd name="connsiteY3306" fmla="*/ 2800988 h 6725752"/>
              <a:gd name="connsiteX3307" fmla="*/ 2309800 w 4442788"/>
              <a:gd name="connsiteY3307" fmla="*/ 2826117 h 6725752"/>
              <a:gd name="connsiteX3308" fmla="*/ 2349647 w 4442788"/>
              <a:gd name="connsiteY3308" fmla="*/ 2852031 h 6725752"/>
              <a:gd name="connsiteX3309" fmla="*/ 2313267 w 4442788"/>
              <a:gd name="connsiteY3309" fmla="*/ 2801904 h 6725752"/>
              <a:gd name="connsiteX3310" fmla="*/ 2299985 w 4442788"/>
              <a:gd name="connsiteY3310" fmla="*/ 2800988 h 6725752"/>
              <a:gd name="connsiteX3311" fmla="*/ 3359191 w 4442788"/>
              <a:gd name="connsiteY3311" fmla="*/ 2819246 h 6725752"/>
              <a:gd name="connsiteX3312" fmla="*/ 3359715 w 4442788"/>
              <a:gd name="connsiteY3312" fmla="*/ 2836260 h 6725752"/>
              <a:gd name="connsiteX3313" fmla="*/ 3389224 w 4442788"/>
              <a:gd name="connsiteY3313" fmla="*/ 2830894 h 6725752"/>
              <a:gd name="connsiteX3314" fmla="*/ 3359191 w 4442788"/>
              <a:gd name="connsiteY3314" fmla="*/ 2819246 h 6725752"/>
              <a:gd name="connsiteX3315" fmla="*/ 2224673 w 4442788"/>
              <a:gd name="connsiteY3315" fmla="*/ 2841888 h 6725752"/>
              <a:gd name="connsiteX3316" fmla="*/ 2244106 w 4442788"/>
              <a:gd name="connsiteY3316" fmla="*/ 2835475 h 6725752"/>
              <a:gd name="connsiteX3317" fmla="*/ 2303453 w 4442788"/>
              <a:gd name="connsiteY3317" fmla="*/ 2872120 h 6725752"/>
              <a:gd name="connsiteX3318" fmla="*/ 2284936 w 4442788"/>
              <a:gd name="connsiteY3318" fmla="*/ 2899866 h 6725752"/>
              <a:gd name="connsiteX3319" fmla="*/ 2232918 w 4442788"/>
              <a:gd name="connsiteY3319" fmla="*/ 2876963 h 6725752"/>
              <a:gd name="connsiteX3320" fmla="*/ 2205305 w 4442788"/>
              <a:gd name="connsiteY3320" fmla="*/ 2918517 h 6725752"/>
              <a:gd name="connsiteX3321" fmla="*/ 2208315 w 4442788"/>
              <a:gd name="connsiteY3321" fmla="*/ 2940439 h 6725752"/>
              <a:gd name="connsiteX3322" fmla="*/ 2304630 w 4442788"/>
              <a:gd name="connsiteY3322" fmla="*/ 2916357 h 6725752"/>
              <a:gd name="connsiteX3323" fmla="*/ 2300247 w 4442788"/>
              <a:gd name="connsiteY3323" fmla="*/ 2930754 h 6725752"/>
              <a:gd name="connsiteX3324" fmla="*/ 2303060 w 4442788"/>
              <a:gd name="connsiteY3324" fmla="*/ 2885404 h 6725752"/>
              <a:gd name="connsiteX3325" fmla="*/ 2323671 w 4442788"/>
              <a:gd name="connsiteY3325" fmla="*/ 2870223 h 6725752"/>
              <a:gd name="connsiteX3326" fmla="*/ 2294292 w 4442788"/>
              <a:gd name="connsiteY3326" fmla="*/ 2826706 h 6725752"/>
              <a:gd name="connsiteX3327" fmla="*/ 2265502 w 4442788"/>
              <a:gd name="connsiteY3327" fmla="*/ 2830240 h 6725752"/>
              <a:gd name="connsiteX3328" fmla="*/ 2224673 w 4442788"/>
              <a:gd name="connsiteY3328" fmla="*/ 2841888 h 6725752"/>
              <a:gd name="connsiteX3329" fmla="*/ 905704 w 4442788"/>
              <a:gd name="connsiteY3329" fmla="*/ 2839335 h 6725752"/>
              <a:gd name="connsiteX3330" fmla="*/ 920753 w 4442788"/>
              <a:gd name="connsiteY3330" fmla="*/ 2891032 h 6725752"/>
              <a:gd name="connsiteX3331" fmla="*/ 911462 w 4442788"/>
              <a:gd name="connsiteY3331" fmla="*/ 2903138 h 6725752"/>
              <a:gd name="connsiteX3332" fmla="*/ 935737 w 4442788"/>
              <a:gd name="connsiteY3332" fmla="*/ 2915441 h 6725752"/>
              <a:gd name="connsiteX3333" fmla="*/ 926838 w 4442788"/>
              <a:gd name="connsiteY3333" fmla="*/ 2832595 h 6725752"/>
              <a:gd name="connsiteX3334" fmla="*/ 905704 w 4442788"/>
              <a:gd name="connsiteY3334" fmla="*/ 2839335 h 6725752"/>
              <a:gd name="connsiteX3335" fmla="*/ 2142622 w 4442788"/>
              <a:gd name="connsiteY3335" fmla="*/ 2831287 h 6725752"/>
              <a:gd name="connsiteX3336" fmla="*/ 2143276 w 4442788"/>
              <a:gd name="connsiteY3336" fmla="*/ 2869568 h 6725752"/>
              <a:gd name="connsiteX3337" fmla="*/ 2171346 w 4442788"/>
              <a:gd name="connsiteY3337" fmla="*/ 2888415 h 6725752"/>
              <a:gd name="connsiteX3338" fmla="*/ 2167748 w 4442788"/>
              <a:gd name="connsiteY3338" fmla="*/ 2848432 h 6725752"/>
              <a:gd name="connsiteX3339" fmla="*/ 2142622 w 4442788"/>
              <a:gd name="connsiteY3339" fmla="*/ 2831287 h 6725752"/>
              <a:gd name="connsiteX3340" fmla="*/ 2035249 w 4442788"/>
              <a:gd name="connsiteY3340" fmla="*/ 2837176 h 6725752"/>
              <a:gd name="connsiteX3341" fmla="*/ 2041072 w 4442788"/>
              <a:gd name="connsiteY3341" fmla="*/ 2866165 h 6725752"/>
              <a:gd name="connsiteX3342" fmla="*/ 2081116 w 4442788"/>
              <a:gd name="connsiteY3342" fmla="*/ 2870223 h 6725752"/>
              <a:gd name="connsiteX3343" fmla="*/ 2061618 w 4442788"/>
              <a:gd name="connsiteY3343" fmla="*/ 2835867 h 6725752"/>
              <a:gd name="connsiteX3344" fmla="*/ 2035249 w 4442788"/>
              <a:gd name="connsiteY3344" fmla="*/ 2837176 h 6725752"/>
              <a:gd name="connsiteX3345" fmla="*/ 1503028 w 4442788"/>
              <a:gd name="connsiteY3345" fmla="*/ 2860930 h 6725752"/>
              <a:gd name="connsiteX3346" fmla="*/ 1498579 w 4442788"/>
              <a:gd name="connsiteY3346" fmla="*/ 2898100 h 6725752"/>
              <a:gd name="connsiteX3347" fmla="*/ 1511469 w 4442788"/>
              <a:gd name="connsiteY3347" fmla="*/ 2944300 h 6725752"/>
              <a:gd name="connsiteX3348" fmla="*/ 1522658 w 4442788"/>
              <a:gd name="connsiteY3348" fmla="*/ 2978786 h 6725752"/>
              <a:gd name="connsiteX3349" fmla="*/ 1548176 w 4442788"/>
              <a:gd name="connsiteY3349" fmla="*/ 3000577 h 6725752"/>
              <a:gd name="connsiteX3350" fmla="*/ 1541895 w 4442788"/>
              <a:gd name="connsiteY3350" fmla="*/ 2944823 h 6725752"/>
              <a:gd name="connsiteX3351" fmla="*/ 1534828 w 4442788"/>
              <a:gd name="connsiteY3351" fmla="*/ 2900848 h 6725752"/>
              <a:gd name="connsiteX3352" fmla="*/ 1520826 w 4442788"/>
              <a:gd name="connsiteY3352" fmla="*/ 2889396 h 6725752"/>
              <a:gd name="connsiteX3353" fmla="*/ 1525210 w 4442788"/>
              <a:gd name="connsiteY3353" fmla="*/ 2852947 h 6725752"/>
              <a:gd name="connsiteX3354" fmla="*/ 1503028 w 4442788"/>
              <a:gd name="connsiteY3354" fmla="*/ 2860930 h 6725752"/>
              <a:gd name="connsiteX3355" fmla="*/ 1855574 w 4442788"/>
              <a:gd name="connsiteY3355" fmla="*/ 2853601 h 6725752"/>
              <a:gd name="connsiteX3356" fmla="*/ 1848311 w 4442788"/>
              <a:gd name="connsiteY3356" fmla="*/ 2881216 h 6725752"/>
              <a:gd name="connsiteX3357" fmla="*/ 1869052 w 4442788"/>
              <a:gd name="connsiteY3357" fmla="*/ 2887499 h 6725752"/>
              <a:gd name="connsiteX3358" fmla="*/ 1891954 w 4442788"/>
              <a:gd name="connsiteY3358" fmla="*/ 2858378 h 6725752"/>
              <a:gd name="connsiteX3359" fmla="*/ 1855574 w 4442788"/>
              <a:gd name="connsiteY3359" fmla="*/ 2853601 h 6725752"/>
              <a:gd name="connsiteX3360" fmla="*/ 3405255 w 4442788"/>
              <a:gd name="connsiteY3360" fmla="*/ 2865446 h 6725752"/>
              <a:gd name="connsiteX3361" fmla="*/ 3405386 w 4442788"/>
              <a:gd name="connsiteY3361" fmla="*/ 2881936 h 6725752"/>
              <a:gd name="connsiteX3362" fmla="*/ 3427960 w 4442788"/>
              <a:gd name="connsiteY3362" fmla="*/ 2882198 h 6725752"/>
              <a:gd name="connsiteX3363" fmla="*/ 3405255 w 4442788"/>
              <a:gd name="connsiteY3363" fmla="*/ 2865446 h 6725752"/>
              <a:gd name="connsiteX3364" fmla="*/ 3424557 w 4442788"/>
              <a:gd name="connsiteY3364" fmla="*/ 2890901 h 6725752"/>
              <a:gd name="connsiteX3365" fmla="*/ 3473238 w 4442788"/>
              <a:gd name="connsiteY3365" fmla="*/ 2958173 h 6725752"/>
              <a:gd name="connsiteX3366" fmla="*/ 3499607 w 4442788"/>
              <a:gd name="connsiteY3366" fmla="*/ 2961444 h 6725752"/>
              <a:gd name="connsiteX3367" fmla="*/ 3472191 w 4442788"/>
              <a:gd name="connsiteY3367" fmla="*/ 2928660 h 6725752"/>
              <a:gd name="connsiteX3368" fmla="*/ 3424557 w 4442788"/>
              <a:gd name="connsiteY3368" fmla="*/ 2890901 h 6725752"/>
              <a:gd name="connsiteX3369" fmla="*/ 1895421 w 4442788"/>
              <a:gd name="connsiteY3369" fmla="*/ 2899605 h 6725752"/>
              <a:gd name="connsiteX3370" fmla="*/ 1854134 w 4442788"/>
              <a:gd name="connsiteY3370" fmla="*/ 2934876 h 6725752"/>
              <a:gd name="connsiteX3371" fmla="*/ 1868333 w 4442788"/>
              <a:gd name="connsiteY3371" fmla="*/ 2946590 h 6725752"/>
              <a:gd name="connsiteX3372" fmla="*/ 1870034 w 4442788"/>
              <a:gd name="connsiteY3372" fmla="*/ 2966614 h 6725752"/>
              <a:gd name="connsiteX3373" fmla="*/ 1853611 w 4442788"/>
              <a:gd name="connsiteY3373" fmla="*/ 2968708 h 6725752"/>
              <a:gd name="connsiteX3374" fmla="*/ 1841179 w 4442788"/>
              <a:gd name="connsiteY3374" fmla="*/ 2957518 h 6725752"/>
              <a:gd name="connsiteX3375" fmla="*/ 1841571 w 4442788"/>
              <a:gd name="connsiteY3375" fmla="*/ 2980618 h 6725752"/>
              <a:gd name="connsiteX3376" fmla="*/ 1817034 w 4442788"/>
              <a:gd name="connsiteY3376" fmla="*/ 2992528 h 6725752"/>
              <a:gd name="connsiteX3377" fmla="*/ 1799957 w 4442788"/>
              <a:gd name="connsiteY3377" fmla="*/ 3017002 h 6725752"/>
              <a:gd name="connsiteX3378" fmla="*/ 1782945 w 4442788"/>
              <a:gd name="connsiteY3378" fmla="*/ 3025836 h 6725752"/>
              <a:gd name="connsiteX3379" fmla="*/ 1832738 w 4442788"/>
              <a:gd name="connsiteY3379" fmla="*/ 3014188 h 6725752"/>
              <a:gd name="connsiteX3380" fmla="*/ 1930166 w 4442788"/>
              <a:gd name="connsiteY3380" fmla="*/ 2966680 h 6725752"/>
              <a:gd name="connsiteX3381" fmla="*/ 1898039 w 4442788"/>
              <a:gd name="connsiteY3381" fmla="*/ 2916750 h 6725752"/>
              <a:gd name="connsiteX3382" fmla="*/ 1915836 w 4442788"/>
              <a:gd name="connsiteY3382" fmla="*/ 2907261 h 6725752"/>
              <a:gd name="connsiteX3383" fmla="*/ 1895421 w 4442788"/>
              <a:gd name="connsiteY3383" fmla="*/ 2899605 h 6725752"/>
              <a:gd name="connsiteX3384" fmla="*/ 2161859 w 4442788"/>
              <a:gd name="connsiteY3384" fmla="*/ 2898034 h 6725752"/>
              <a:gd name="connsiteX3385" fmla="*/ 2162906 w 4442788"/>
              <a:gd name="connsiteY3385" fmla="*/ 2941028 h 6725752"/>
              <a:gd name="connsiteX3386" fmla="*/ 2177890 w 4442788"/>
              <a:gd name="connsiteY3386" fmla="*/ 2941617 h 6725752"/>
              <a:gd name="connsiteX3387" fmla="*/ 2176581 w 4442788"/>
              <a:gd name="connsiteY3387" fmla="*/ 2899212 h 6725752"/>
              <a:gd name="connsiteX3388" fmla="*/ 2161859 w 4442788"/>
              <a:gd name="connsiteY3388" fmla="*/ 2898034 h 6725752"/>
              <a:gd name="connsiteX3389" fmla="*/ 1709203 w 4442788"/>
              <a:gd name="connsiteY3389" fmla="*/ 2912365 h 6725752"/>
              <a:gd name="connsiteX3390" fmla="*/ 1704034 w 4442788"/>
              <a:gd name="connsiteY3390" fmla="*/ 2934287 h 6725752"/>
              <a:gd name="connsiteX3391" fmla="*/ 1726870 w 4442788"/>
              <a:gd name="connsiteY3391" fmla="*/ 2947310 h 6725752"/>
              <a:gd name="connsiteX3392" fmla="*/ 1732104 w 4442788"/>
              <a:gd name="connsiteY3392" fmla="*/ 2918451 h 6725752"/>
              <a:gd name="connsiteX3393" fmla="*/ 1709203 w 4442788"/>
              <a:gd name="connsiteY3393" fmla="*/ 2912365 h 6725752"/>
              <a:gd name="connsiteX3394" fmla="*/ 2645660 w 4442788"/>
              <a:gd name="connsiteY3394" fmla="*/ 2917339 h 6725752"/>
              <a:gd name="connsiteX3395" fmla="*/ 2644613 w 4442788"/>
              <a:gd name="connsiteY3395" fmla="*/ 2954770 h 6725752"/>
              <a:gd name="connsiteX3396" fmla="*/ 2632181 w 4442788"/>
              <a:gd name="connsiteY3396" fmla="*/ 2974598 h 6725752"/>
              <a:gd name="connsiteX3397" fmla="*/ 2650829 w 4442788"/>
              <a:gd name="connsiteY3397" fmla="*/ 2995342 h 6725752"/>
              <a:gd name="connsiteX3398" fmla="*/ 2642454 w 4442788"/>
              <a:gd name="connsiteY3398" fmla="*/ 3027014 h 6725752"/>
              <a:gd name="connsiteX3399" fmla="*/ 2605027 w 4442788"/>
              <a:gd name="connsiteY3399" fmla="*/ 3028585 h 6725752"/>
              <a:gd name="connsiteX3400" fmla="*/ 2619095 w 4442788"/>
              <a:gd name="connsiteY3400" fmla="*/ 3052077 h 6725752"/>
              <a:gd name="connsiteX3401" fmla="*/ 2606401 w 4442788"/>
              <a:gd name="connsiteY3401" fmla="*/ 3049853 h 6725752"/>
              <a:gd name="connsiteX3402" fmla="*/ 2604961 w 4442788"/>
              <a:gd name="connsiteY3402" fmla="*/ 3061043 h 6725752"/>
              <a:gd name="connsiteX3403" fmla="*/ 2586771 w 4442788"/>
              <a:gd name="connsiteY3403" fmla="*/ 3059145 h 6725752"/>
              <a:gd name="connsiteX3404" fmla="*/ 2589258 w 4442788"/>
              <a:gd name="connsiteY3404" fmla="*/ 3029828 h 6725752"/>
              <a:gd name="connsiteX3405" fmla="*/ 2560402 w 4442788"/>
              <a:gd name="connsiteY3405" fmla="*/ 3022499 h 6725752"/>
              <a:gd name="connsiteX3406" fmla="*/ 2550391 w 4442788"/>
              <a:gd name="connsiteY3406" fmla="*/ 3038270 h 6725752"/>
              <a:gd name="connsiteX3407" fmla="*/ 2538417 w 4442788"/>
              <a:gd name="connsiteY3407" fmla="*/ 3033231 h 6725752"/>
              <a:gd name="connsiteX3408" fmla="*/ 2536258 w 4442788"/>
              <a:gd name="connsiteY3408" fmla="*/ 3027014 h 6725752"/>
              <a:gd name="connsiteX3409" fmla="*/ 2548036 w 4442788"/>
              <a:gd name="connsiteY3409" fmla="*/ 3008430 h 6725752"/>
              <a:gd name="connsiteX3410" fmla="*/ 2526247 w 4442788"/>
              <a:gd name="connsiteY3410" fmla="*/ 2988994 h 6725752"/>
              <a:gd name="connsiteX3411" fmla="*/ 2515189 w 4442788"/>
              <a:gd name="connsiteY3411" fmla="*/ 2975841 h 6725752"/>
              <a:gd name="connsiteX3412" fmla="*/ 2481296 w 4442788"/>
              <a:gd name="connsiteY3412" fmla="*/ 2967203 h 6725752"/>
              <a:gd name="connsiteX3413" fmla="*/ 2492354 w 4442788"/>
              <a:gd name="connsiteY3413" fmla="*/ 2969690 h 6725752"/>
              <a:gd name="connsiteX3414" fmla="*/ 2489148 w 4442788"/>
              <a:gd name="connsiteY3414" fmla="*/ 2983301 h 6725752"/>
              <a:gd name="connsiteX3415" fmla="*/ 2483062 w 4442788"/>
              <a:gd name="connsiteY3415" fmla="*/ 2982843 h 6725752"/>
              <a:gd name="connsiteX3416" fmla="*/ 2484829 w 4442788"/>
              <a:gd name="connsiteY3416" fmla="*/ 2988144 h 6725752"/>
              <a:gd name="connsiteX3417" fmla="*/ 2483062 w 4442788"/>
              <a:gd name="connsiteY3417" fmla="*/ 3016086 h 6725752"/>
              <a:gd name="connsiteX3418" fmla="*/ 2475276 w 4442788"/>
              <a:gd name="connsiteY3418" fmla="*/ 3027472 h 6725752"/>
              <a:gd name="connsiteX3419" fmla="*/ 2485483 w 4442788"/>
              <a:gd name="connsiteY3419" fmla="*/ 3024004 h 6725752"/>
              <a:gd name="connsiteX3420" fmla="*/ 2495560 w 4442788"/>
              <a:gd name="connsiteY3420" fmla="*/ 3071578 h 6725752"/>
              <a:gd name="connsiteX3421" fmla="*/ 2520816 w 4442788"/>
              <a:gd name="connsiteY3421" fmla="*/ 3075701 h 6725752"/>
              <a:gd name="connsiteX3422" fmla="*/ 2535997 w 4442788"/>
              <a:gd name="connsiteY3422" fmla="*/ 3086760 h 6725752"/>
              <a:gd name="connsiteX3423" fmla="*/ 2540773 w 4442788"/>
              <a:gd name="connsiteY3423" fmla="*/ 3099913 h 6725752"/>
              <a:gd name="connsiteX3424" fmla="*/ 2537894 w 4442788"/>
              <a:gd name="connsiteY3424" fmla="*/ 3083226 h 6725752"/>
              <a:gd name="connsiteX3425" fmla="*/ 2533379 w 4442788"/>
              <a:gd name="connsiteY3425" fmla="*/ 3066736 h 6725752"/>
              <a:gd name="connsiteX3426" fmla="*/ 2552158 w 4442788"/>
              <a:gd name="connsiteY3426" fmla="*/ 3060650 h 6725752"/>
              <a:gd name="connsiteX3427" fmla="*/ 2561384 w 4442788"/>
              <a:gd name="connsiteY3427" fmla="*/ 3101746 h 6725752"/>
              <a:gd name="connsiteX3428" fmla="*/ 2557589 w 4442788"/>
              <a:gd name="connsiteY3428" fmla="*/ 3113983 h 6725752"/>
              <a:gd name="connsiteX3429" fmla="*/ 2581537 w 4442788"/>
              <a:gd name="connsiteY3429" fmla="*/ 3122555 h 6725752"/>
              <a:gd name="connsiteX3430" fmla="*/ 2586706 w 4442788"/>
              <a:gd name="connsiteY3430" fmla="*/ 3138064 h 6725752"/>
              <a:gd name="connsiteX3431" fmla="*/ 2573947 w 4442788"/>
              <a:gd name="connsiteY3431" fmla="*/ 3139307 h 6725752"/>
              <a:gd name="connsiteX3432" fmla="*/ 2546924 w 4442788"/>
              <a:gd name="connsiteY3432" fmla="*/ 3156125 h 6725752"/>
              <a:gd name="connsiteX3433" fmla="*/ 2560860 w 4442788"/>
              <a:gd name="connsiteY3433" fmla="*/ 3185835 h 6725752"/>
              <a:gd name="connsiteX3434" fmla="*/ 2568189 w 4442788"/>
              <a:gd name="connsiteY3434" fmla="*/ 3203503 h 6725752"/>
              <a:gd name="connsiteX3435" fmla="*/ 2565506 w 4442788"/>
              <a:gd name="connsiteY3435" fmla="*/ 3214039 h 6725752"/>
              <a:gd name="connsiteX3436" fmla="*/ 2571133 w 4442788"/>
              <a:gd name="connsiteY3436" fmla="*/ 3215348 h 6725752"/>
              <a:gd name="connsiteX3437" fmla="*/ 2574601 w 4442788"/>
              <a:gd name="connsiteY3437" fmla="*/ 3211094 h 6725752"/>
              <a:gd name="connsiteX3438" fmla="*/ 2578592 w 4442788"/>
              <a:gd name="connsiteY3438" fmla="*/ 3207495 h 6725752"/>
              <a:gd name="connsiteX3439" fmla="*/ 2585201 w 4442788"/>
              <a:gd name="connsiteY3439" fmla="*/ 3230660 h 6725752"/>
              <a:gd name="connsiteX3440" fmla="*/ 2576826 w 4442788"/>
              <a:gd name="connsiteY3440" fmla="*/ 3259846 h 6725752"/>
              <a:gd name="connsiteX3441" fmla="*/ 2590697 w 4442788"/>
              <a:gd name="connsiteY3441" fmla="*/ 3321293 h 6725752"/>
              <a:gd name="connsiteX3442" fmla="*/ 2618767 w 4442788"/>
              <a:gd name="connsiteY3442" fmla="*/ 3368475 h 6725752"/>
              <a:gd name="connsiteX3443" fmla="*/ 2656587 w 4442788"/>
              <a:gd name="connsiteY3443" fmla="*/ 3432081 h 6725752"/>
              <a:gd name="connsiteX3444" fmla="*/ 2648277 w 4442788"/>
              <a:gd name="connsiteY3444" fmla="*/ 3368540 h 6725752"/>
              <a:gd name="connsiteX3445" fmla="*/ 2613468 w 4442788"/>
              <a:gd name="connsiteY3445" fmla="*/ 3293874 h 6725752"/>
              <a:gd name="connsiteX3446" fmla="*/ 2616804 w 4442788"/>
              <a:gd name="connsiteY3446" fmla="*/ 3265408 h 6725752"/>
              <a:gd name="connsiteX3447" fmla="*/ 2608102 w 4442788"/>
              <a:gd name="connsiteY3447" fmla="*/ 3228763 h 6725752"/>
              <a:gd name="connsiteX3448" fmla="*/ 2604765 w 4442788"/>
              <a:gd name="connsiteY3448" fmla="*/ 3196632 h 6725752"/>
              <a:gd name="connsiteX3449" fmla="*/ 2615758 w 4442788"/>
              <a:gd name="connsiteY3449" fmla="*/ 3255593 h 6725752"/>
              <a:gd name="connsiteX3450" fmla="*/ 2629564 w 4442788"/>
              <a:gd name="connsiteY3450" fmla="*/ 3253237 h 6725752"/>
              <a:gd name="connsiteX3451" fmla="*/ 2642650 w 4442788"/>
              <a:gd name="connsiteY3451" fmla="*/ 3295118 h 6725752"/>
              <a:gd name="connsiteX3452" fmla="*/ 2631985 w 4442788"/>
              <a:gd name="connsiteY3452" fmla="*/ 3298324 h 6725752"/>
              <a:gd name="connsiteX3453" fmla="*/ 2648539 w 4442788"/>
              <a:gd name="connsiteY3453" fmla="*/ 3305326 h 6725752"/>
              <a:gd name="connsiteX3454" fmla="*/ 2643959 w 4442788"/>
              <a:gd name="connsiteY3454" fmla="*/ 3333007 h 6725752"/>
              <a:gd name="connsiteX3455" fmla="*/ 2656391 w 4442788"/>
              <a:gd name="connsiteY3455" fmla="*/ 3329604 h 6725752"/>
              <a:gd name="connsiteX3456" fmla="*/ 2665813 w 4442788"/>
              <a:gd name="connsiteY3456" fmla="*/ 3395501 h 6725752"/>
              <a:gd name="connsiteX3457" fmla="*/ 2678310 w 4442788"/>
              <a:gd name="connsiteY3457" fmla="*/ 3381366 h 6725752"/>
              <a:gd name="connsiteX3458" fmla="*/ 2712596 w 4442788"/>
              <a:gd name="connsiteY3458" fmla="*/ 3417488 h 6725752"/>
              <a:gd name="connsiteX3459" fmla="*/ 2746621 w 4442788"/>
              <a:gd name="connsiteY3459" fmla="*/ 3471934 h 6725752"/>
              <a:gd name="connsiteX3460" fmla="*/ 2752837 w 4442788"/>
              <a:gd name="connsiteY3460" fmla="*/ 3470298 h 6725752"/>
              <a:gd name="connsiteX3461" fmla="*/ 2753884 w 4442788"/>
              <a:gd name="connsiteY3461" fmla="*/ 3478281 h 6725752"/>
              <a:gd name="connsiteX3462" fmla="*/ 2742564 w 4442788"/>
              <a:gd name="connsiteY3462" fmla="*/ 3492285 h 6725752"/>
              <a:gd name="connsiteX3463" fmla="*/ 2730328 w 4442788"/>
              <a:gd name="connsiteY3463" fmla="*/ 3496931 h 6725752"/>
              <a:gd name="connsiteX3464" fmla="*/ 2714494 w 4442788"/>
              <a:gd name="connsiteY3464" fmla="*/ 3442813 h 6725752"/>
              <a:gd name="connsiteX3465" fmla="*/ 2707951 w 4442788"/>
              <a:gd name="connsiteY3465" fmla="*/ 3448965 h 6725752"/>
              <a:gd name="connsiteX3466" fmla="*/ 2674319 w 4442788"/>
              <a:gd name="connsiteY3466" fmla="*/ 3417947 h 6725752"/>
              <a:gd name="connsiteX3467" fmla="*/ 2689368 w 4442788"/>
              <a:gd name="connsiteY3467" fmla="*/ 3471214 h 6725752"/>
              <a:gd name="connsiteX3468" fmla="*/ 2647819 w 4442788"/>
              <a:gd name="connsiteY3468" fmla="*/ 3485021 h 6725752"/>
              <a:gd name="connsiteX3469" fmla="*/ 2727384 w 4442788"/>
              <a:gd name="connsiteY3469" fmla="*/ 3567278 h 6725752"/>
              <a:gd name="connsiteX3470" fmla="*/ 2763829 w 4442788"/>
              <a:gd name="connsiteY3470" fmla="*/ 3604186 h 6725752"/>
              <a:gd name="connsiteX3471" fmla="*/ 2749042 w 4442788"/>
              <a:gd name="connsiteY3471" fmla="*/ 3616095 h 6725752"/>
              <a:gd name="connsiteX3472" fmla="*/ 2775803 w 4442788"/>
              <a:gd name="connsiteY3472" fmla="*/ 3615180 h 6725752"/>
              <a:gd name="connsiteX3473" fmla="*/ 2806491 w 4442788"/>
              <a:gd name="connsiteY3473" fmla="*/ 3649273 h 6725752"/>
              <a:gd name="connsiteX3474" fmla="*/ 2790067 w 4442788"/>
              <a:gd name="connsiteY3474" fmla="*/ 3564464 h 6725752"/>
              <a:gd name="connsiteX3475" fmla="*/ 2788562 w 4442788"/>
              <a:gd name="connsiteY3475" fmla="*/ 3543720 h 6725752"/>
              <a:gd name="connsiteX3476" fmla="*/ 2775018 w 4442788"/>
              <a:gd name="connsiteY3476" fmla="*/ 3563810 h 6725752"/>
              <a:gd name="connsiteX3477" fmla="*/ 2769653 w 4442788"/>
              <a:gd name="connsiteY3477" fmla="*/ 3573102 h 6725752"/>
              <a:gd name="connsiteX3478" fmla="*/ 2747667 w 4442788"/>
              <a:gd name="connsiteY3478" fmla="*/ 3519573 h 6725752"/>
              <a:gd name="connsiteX3479" fmla="*/ 2750154 w 4442788"/>
              <a:gd name="connsiteY3479" fmla="*/ 3495230 h 6725752"/>
              <a:gd name="connsiteX3480" fmla="*/ 2765923 w 4442788"/>
              <a:gd name="connsiteY3480" fmla="*/ 3498436 h 6725752"/>
              <a:gd name="connsiteX3481" fmla="*/ 2765465 w 4442788"/>
              <a:gd name="connsiteY3481" fmla="*/ 3494183 h 6725752"/>
              <a:gd name="connsiteX3482" fmla="*/ 2765465 w 4442788"/>
              <a:gd name="connsiteY3482" fmla="*/ 3478085 h 6725752"/>
              <a:gd name="connsiteX3483" fmla="*/ 2759118 w 4442788"/>
              <a:gd name="connsiteY3483" fmla="*/ 3461464 h 6725752"/>
              <a:gd name="connsiteX3484" fmla="*/ 2757351 w 4442788"/>
              <a:gd name="connsiteY3484" fmla="*/ 3439934 h 6725752"/>
              <a:gd name="connsiteX3485" fmla="*/ 2760885 w 4442788"/>
              <a:gd name="connsiteY3485" fmla="*/ 3428482 h 6725752"/>
              <a:gd name="connsiteX3486" fmla="*/ 2744592 w 4442788"/>
              <a:gd name="connsiteY3486" fmla="*/ 3440523 h 6725752"/>
              <a:gd name="connsiteX3487" fmla="*/ 2734712 w 4442788"/>
              <a:gd name="connsiteY3487" fmla="*/ 3362454 h 6725752"/>
              <a:gd name="connsiteX3488" fmla="*/ 2727973 w 4442788"/>
              <a:gd name="connsiteY3488" fmla="*/ 3370242 h 6725752"/>
              <a:gd name="connsiteX3489" fmla="*/ 2722738 w 4442788"/>
              <a:gd name="connsiteY3489" fmla="*/ 3369129 h 6725752"/>
              <a:gd name="connsiteX3490" fmla="*/ 2719663 w 4442788"/>
              <a:gd name="connsiteY3490" fmla="*/ 3283993 h 6725752"/>
              <a:gd name="connsiteX3491" fmla="*/ 2711222 w 4442788"/>
              <a:gd name="connsiteY3491" fmla="*/ 3280656 h 6725752"/>
              <a:gd name="connsiteX3492" fmla="*/ 2716522 w 4442788"/>
              <a:gd name="connsiteY3492" fmla="*/ 3268419 h 6725752"/>
              <a:gd name="connsiteX3493" fmla="*/ 2743087 w 4442788"/>
              <a:gd name="connsiteY3493" fmla="*/ 3307551 h 6725752"/>
              <a:gd name="connsiteX3494" fmla="*/ 2741386 w 4442788"/>
              <a:gd name="connsiteY3494" fmla="*/ 3283404 h 6725752"/>
              <a:gd name="connsiteX3495" fmla="*/ 2727907 w 4442788"/>
              <a:gd name="connsiteY3495" fmla="*/ 3186620 h 6725752"/>
              <a:gd name="connsiteX3496" fmla="*/ 2722607 w 4442788"/>
              <a:gd name="connsiteY3496" fmla="*/ 3186162 h 6725752"/>
              <a:gd name="connsiteX3497" fmla="*/ 2722084 w 4442788"/>
              <a:gd name="connsiteY3497" fmla="*/ 3205270 h 6725752"/>
              <a:gd name="connsiteX3498" fmla="*/ 2714690 w 4442788"/>
              <a:gd name="connsiteY3498" fmla="*/ 3199184 h 6725752"/>
              <a:gd name="connsiteX3499" fmla="*/ 2699183 w 4442788"/>
              <a:gd name="connsiteY3499" fmla="*/ 3109598 h 6725752"/>
              <a:gd name="connsiteX3500" fmla="*/ 2689630 w 4442788"/>
              <a:gd name="connsiteY3500" fmla="*/ 3059668 h 6725752"/>
              <a:gd name="connsiteX3501" fmla="*/ 2699248 w 4442788"/>
              <a:gd name="connsiteY3501" fmla="*/ 3065427 h 6725752"/>
              <a:gd name="connsiteX3502" fmla="*/ 2718354 w 4442788"/>
              <a:gd name="connsiteY3502" fmla="*/ 3135708 h 6725752"/>
              <a:gd name="connsiteX3503" fmla="*/ 2722411 w 4442788"/>
              <a:gd name="connsiteY3503" fmla="*/ 3137868 h 6725752"/>
              <a:gd name="connsiteX3504" fmla="*/ 2701931 w 4442788"/>
              <a:gd name="connsiteY3504" fmla="*/ 3048544 h 6725752"/>
              <a:gd name="connsiteX3505" fmla="*/ 2697809 w 4442788"/>
              <a:gd name="connsiteY3505" fmla="*/ 3046777 h 6725752"/>
              <a:gd name="connsiteX3506" fmla="*/ 2684003 w 4442788"/>
              <a:gd name="connsiteY3506" fmla="*/ 3054760 h 6725752"/>
              <a:gd name="connsiteX3507" fmla="*/ 2669739 w 4442788"/>
              <a:gd name="connsiteY3507" fmla="*/ 2983432 h 6725752"/>
              <a:gd name="connsiteX3508" fmla="*/ 2657110 w 4442788"/>
              <a:gd name="connsiteY3508" fmla="*/ 2935858 h 6725752"/>
              <a:gd name="connsiteX3509" fmla="*/ 2645660 w 4442788"/>
              <a:gd name="connsiteY3509" fmla="*/ 2917339 h 6725752"/>
              <a:gd name="connsiteX3510" fmla="*/ 2279439 w 4442788"/>
              <a:gd name="connsiteY3510" fmla="*/ 2924799 h 6725752"/>
              <a:gd name="connsiteX3511" fmla="*/ 2279439 w 4442788"/>
              <a:gd name="connsiteY3511" fmla="*/ 2924799 h 6725752"/>
              <a:gd name="connsiteX3512" fmla="*/ 342403 w 4442788"/>
              <a:gd name="connsiteY3512" fmla="*/ 2939392 h 6725752"/>
              <a:gd name="connsiteX3513" fmla="*/ 352284 w 4442788"/>
              <a:gd name="connsiteY3513" fmla="*/ 2954901 h 6725752"/>
              <a:gd name="connsiteX3514" fmla="*/ 342403 w 4442788"/>
              <a:gd name="connsiteY3514" fmla="*/ 2939392 h 6725752"/>
              <a:gd name="connsiteX3515" fmla="*/ 2069339 w 4442788"/>
              <a:gd name="connsiteY3515" fmla="*/ 2942925 h 6725752"/>
              <a:gd name="connsiteX3516" fmla="*/ 2068488 w 4442788"/>
              <a:gd name="connsiteY3516" fmla="*/ 2954639 h 6725752"/>
              <a:gd name="connsiteX3517" fmla="*/ 2068422 w 4442788"/>
              <a:gd name="connsiteY3517" fmla="*/ 2967858 h 6725752"/>
              <a:gd name="connsiteX3518" fmla="*/ 2100288 w 4442788"/>
              <a:gd name="connsiteY3518" fmla="*/ 2954835 h 6725752"/>
              <a:gd name="connsiteX3519" fmla="*/ 2069339 w 4442788"/>
              <a:gd name="connsiteY3519" fmla="*/ 2942925 h 6725752"/>
              <a:gd name="connsiteX3520" fmla="*/ 2212437 w 4442788"/>
              <a:gd name="connsiteY3520" fmla="*/ 2956929 h 6725752"/>
              <a:gd name="connsiteX3521" fmla="*/ 2236255 w 4442788"/>
              <a:gd name="connsiteY3521" fmla="*/ 2992397 h 6725752"/>
              <a:gd name="connsiteX3522" fmla="*/ 2238283 w 4442788"/>
              <a:gd name="connsiteY3522" fmla="*/ 2982320 h 6725752"/>
              <a:gd name="connsiteX3523" fmla="*/ 2308491 w 4442788"/>
              <a:gd name="connsiteY3523" fmla="*/ 3001886 h 6725752"/>
              <a:gd name="connsiteX3524" fmla="*/ 2298676 w 4442788"/>
              <a:gd name="connsiteY3524" fmla="*/ 2985199 h 6725752"/>
              <a:gd name="connsiteX3525" fmla="*/ 2317193 w 4442788"/>
              <a:gd name="connsiteY3525" fmla="*/ 2945477 h 6725752"/>
              <a:gd name="connsiteX3526" fmla="*/ 2212437 w 4442788"/>
              <a:gd name="connsiteY3526" fmla="*/ 2956929 h 6725752"/>
              <a:gd name="connsiteX3527" fmla="*/ 2377979 w 4442788"/>
              <a:gd name="connsiteY3527" fmla="*/ 2972242 h 6725752"/>
              <a:gd name="connsiteX3528" fmla="*/ 2413312 w 4442788"/>
              <a:gd name="connsiteY3528" fmla="*/ 3049329 h 6725752"/>
              <a:gd name="connsiteX3529" fmla="*/ 2456235 w 4442788"/>
              <a:gd name="connsiteY3529" fmla="*/ 3059014 h 6725752"/>
              <a:gd name="connsiteX3530" fmla="*/ 2460881 w 4442788"/>
              <a:gd name="connsiteY3530" fmla="*/ 3059276 h 6725752"/>
              <a:gd name="connsiteX3531" fmla="*/ 2457217 w 4442788"/>
              <a:gd name="connsiteY3531" fmla="*/ 3031333 h 6725752"/>
              <a:gd name="connsiteX3532" fmla="*/ 2439812 w 4442788"/>
              <a:gd name="connsiteY3532" fmla="*/ 2970017 h 6725752"/>
              <a:gd name="connsiteX3533" fmla="*/ 2377979 w 4442788"/>
              <a:gd name="connsiteY3533" fmla="*/ 2972242 h 6725752"/>
              <a:gd name="connsiteX3534" fmla="*/ 2135097 w 4442788"/>
              <a:gd name="connsiteY3534" fmla="*/ 3013534 h 6725752"/>
              <a:gd name="connsiteX3535" fmla="*/ 2163364 w 4442788"/>
              <a:gd name="connsiteY3535" fmla="*/ 3038990 h 6725752"/>
              <a:gd name="connsiteX3536" fmla="*/ 2184236 w 4442788"/>
              <a:gd name="connsiteY3536" fmla="*/ 3015497 h 6725752"/>
              <a:gd name="connsiteX3537" fmla="*/ 2185349 w 4442788"/>
              <a:gd name="connsiteY3537" fmla="*/ 3039317 h 6725752"/>
              <a:gd name="connsiteX3538" fmla="*/ 2218326 w 4442788"/>
              <a:gd name="connsiteY3538" fmla="*/ 3045075 h 6725752"/>
              <a:gd name="connsiteX3539" fmla="*/ 2199220 w 4442788"/>
              <a:gd name="connsiteY3539" fmla="*/ 3001689 h 6725752"/>
              <a:gd name="connsiteX3540" fmla="*/ 2180245 w 4442788"/>
              <a:gd name="connsiteY3540" fmla="*/ 2968708 h 6725752"/>
              <a:gd name="connsiteX3541" fmla="*/ 2135097 w 4442788"/>
              <a:gd name="connsiteY3541" fmla="*/ 3013534 h 6725752"/>
              <a:gd name="connsiteX3542" fmla="*/ 2461732 w 4442788"/>
              <a:gd name="connsiteY3542" fmla="*/ 2970344 h 6725752"/>
              <a:gd name="connsiteX3543" fmla="*/ 2472593 w 4442788"/>
              <a:gd name="connsiteY3543" fmla="*/ 2981927 h 6725752"/>
              <a:gd name="connsiteX3544" fmla="*/ 2461732 w 4442788"/>
              <a:gd name="connsiteY3544" fmla="*/ 2970344 h 6725752"/>
              <a:gd name="connsiteX3545" fmla="*/ 1468611 w 4442788"/>
              <a:gd name="connsiteY3545" fmla="*/ 2976953 h 6725752"/>
              <a:gd name="connsiteX3546" fmla="*/ 1467499 w 4442788"/>
              <a:gd name="connsiteY3546" fmla="*/ 3007906 h 6725752"/>
              <a:gd name="connsiteX3547" fmla="*/ 1449963 w 4442788"/>
              <a:gd name="connsiteY3547" fmla="*/ 3018507 h 6725752"/>
              <a:gd name="connsiteX3548" fmla="*/ 1462723 w 4442788"/>
              <a:gd name="connsiteY3548" fmla="*/ 3036503 h 6725752"/>
              <a:gd name="connsiteX3549" fmla="*/ 1467368 w 4442788"/>
              <a:gd name="connsiteY3549" fmla="*/ 3059865 h 6725752"/>
              <a:gd name="connsiteX3550" fmla="*/ 1555505 w 4442788"/>
              <a:gd name="connsiteY3550" fmla="*/ 3051161 h 6725752"/>
              <a:gd name="connsiteX3551" fmla="*/ 1562440 w 4442788"/>
              <a:gd name="connsiteY3551" fmla="*/ 3021714 h 6725752"/>
              <a:gd name="connsiteX3552" fmla="*/ 1544839 w 4442788"/>
              <a:gd name="connsiteY3552" fmla="*/ 3012291 h 6725752"/>
              <a:gd name="connsiteX3553" fmla="*/ 1520826 w 4442788"/>
              <a:gd name="connsiteY3553" fmla="*/ 3026883 h 6725752"/>
              <a:gd name="connsiteX3554" fmla="*/ 1491382 w 4442788"/>
              <a:gd name="connsiteY3554" fmla="*/ 2993510 h 6725752"/>
              <a:gd name="connsiteX3555" fmla="*/ 1489091 w 4442788"/>
              <a:gd name="connsiteY3555" fmla="*/ 2979244 h 6725752"/>
              <a:gd name="connsiteX3556" fmla="*/ 1468611 w 4442788"/>
              <a:gd name="connsiteY3556" fmla="*/ 2976953 h 6725752"/>
              <a:gd name="connsiteX3557" fmla="*/ 2316605 w 4442788"/>
              <a:gd name="connsiteY3557" fmla="*/ 3026098 h 6725752"/>
              <a:gd name="connsiteX3558" fmla="*/ 2334271 w 4442788"/>
              <a:gd name="connsiteY3558" fmla="*/ 3016282 h 6725752"/>
              <a:gd name="connsiteX3559" fmla="*/ 2338851 w 4442788"/>
              <a:gd name="connsiteY3559" fmla="*/ 3038073 h 6725752"/>
              <a:gd name="connsiteX3560" fmla="*/ 2377979 w 4442788"/>
              <a:gd name="connsiteY3560" fmla="*/ 3047300 h 6725752"/>
              <a:gd name="connsiteX3561" fmla="*/ 2348928 w 4442788"/>
              <a:gd name="connsiteY3561" fmla="*/ 2981665 h 6725752"/>
              <a:gd name="connsiteX3562" fmla="*/ 2316605 w 4442788"/>
              <a:gd name="connsiteY3562" fmla="*/ 3026098 h 6725752"/>
              <a:gd name="connsiteX3563" fmla="*/ 2233114 w 4442788"/>
              <a:gd name="connsiteY3563" fmla="*/ 3001689 h 6725752"/>
              <a:gd name="connsiteX3564" fmla="*/ 2264848 w 4442788"/>
              <a:gd name="connsiteY3564" fmla="*/ 3027145 h 6725752"/>
              <a:gd name="connsiteX3565" fmla="*/ 2264259 w 4442788"/>
              <a:gd name="connsiteY3565" fmla="*/ 3008626 h 6725752"/>
              <a:gd name="connsiteX3566" fmla="*/ 2233114 w 4442788"/>
              <a:gd name="connsiteY3566" fmla="*/ 3001689 h 6725752"/>
              <a:gd name="connsiteX3567" fmla="*/ 336449 w 4442788"/>
              <a:gd name="connsiteY3567" fmla="*/ 3047497 h 6725752"/>
              <a:gd name="connsiteX3568" fmla="*/ 359808 w 4442788"/>
              <a:gd name="connsiteY3568" fmla="*/ 3008691 h 6725752"/>
              <a:gd name="connsiteX3569" fmla="*/ 336449 w 4442788"/>
              <a:gd name="connsiteY3569" fmla="*/ 3047497 h 6725752"/>
              <a:gd name="connsiteX3570" fmla="*/ 1606279 w 4442788"/>
              <a:gd name="connsiteY3570" fmla="*/ 3051685 h 6725752"/>
              <a:gd name="connsiteX3571" fmla="*/ 1630555 w 4442788"/>
              <a:gd name="connsiteY3571" fmla="*/ 3054237 h 6725752"/>
              <a:gd name="connsiteX3572" fmla="*/ 1603793 w 4442788"/>
              <a:gd name="connsiteY3572" fmla="*/ 3005485 h 6725752"/>
              <a:gd name="connsiteX3573" fmla="*/ 1606279 w 4442788"/>
              <a:gd name="connsiteY3573" fmla="*/ 3051685 h 6725752"/>
              <a:gd name="connsiteX3574" fmla="*/ 2692051 w 4442788"/>
              <a:gd name="connsiteY3574" fmla="*/ 3015759 h 6725752"/>
              <a:gd name="connsiteX3575" fmla="*/ 2692051 w 4442788"/>
              <a:gd name="connsiteY3575" fmla="*/ 3015759 h 6725752"/>
              <a:gd name="connsiteX3576" fmla="*/ 2691069 w 4442788"/>
              <a:gd name="connsiteY3576" fmla="*/ 3030025 h 6725752"/>
              <a:gd name="connsiteX3577" fmla="*/ 2691069 w 4442788"/>
              <a:gd name="connsiteY3577" fmla="*/ 3030025 h 6725752"/>
              <a:gd name="connsiteX3578" fmla="*/ 1946393 w 4442788"/>
              <a:gd name="connsiteY3578" fmla="*/ 3043832 h 6725752"/>
              <a:gd name="connsiteX3579" fmla="*/ 1931540 w 4442788"/>
              <a:gd name="connsiteY3579" fmla="*/ 3060323 h 6725752"/>
              <a:gd name="connsiteX3580" fmla="*/ 1987745 w 4442788"/>
              <a:gd name="connsiteY3580" fmla="*/ 3052470 h 6725752"/>
              <a:gd name="connsiteX3581" fmla="*/ 1988596 w 4442788"/>
              <a:gd name="connsiteY3581" fmla="*/ 3034540 h 6725752"/>
              <a:gd name="connsiteX3582" fmla="*/ 1946393 w 4442788"/>
              <a:gd name="connsiteY3582" fmla="*/ 3043832 h 6725752"/>
              <a:gd name="connsiteX3583" fmla="*/ 213372 w 4442788"/>
              <a:gd name="connsiteY3583" fmla="*/ 3081852 h 6725752"/>
              <a:gd name="connsiteX3584" fmla="*/ 199435 w 4442788"/>
              <a:gd name="connsiteY3584" fmla="*/ 3115488 h 6725752"/>
              <a:gd name="connsiteX3585" fmla="*/ 191780 w 4442788"/>
              <a:gd name="connsiteY3585" fmla="*/ 3125107 h 6725752"/>
              <a:gd name="connsiteX3586" fmla="*/ 195640 w 4442788"/>
              <a:gd name="connsiteY3586" fmla="*/ 3137999 h 6725752"/>
              <a:gd name="connsiteX3587" fmla="*/ 180460 w 4442788"/>
              <a:gd name="connsiteY3587" fmla="*/ 3141336 h 6725752"/>
              <a:gd name="connsiteX3588" fmla="*/ 144342 w 4442788"/>
              <a:gd name="connsiteY3588" fmla="*/ 3289163 h 6725752"/>
              <a:gd name="connsiteX3589" fmla="*/ 131714 w 4442788"/>
              <a:gd name="connsiteY3589" fmla="*/ 3286087 h 6725752"/>
              <a:gd name="connsiteX3590" fmla="*/ 146828 w 4442788"/>
              <a:gd name="connsiteY3590" fmla="*/ 3355518 h 6725752"/>
              <a:gd name="connsiteX3591" fmla="*/ 141005 w 4442788"/>
              <a:gd name="connsiteY3591" fmla="*/ 3368606 h 6725752"/>
              <a:gd name="connsiteX3592" fmla="*/ 160700 w 4442788"/>
              <a:gd name="connsiteY3592" fmla="*/ 3353620 h 6725752"/>
              <a:gd name="connsiteX3593" fmla="*/ 151801 w 4442788"/>
              <a:gd name="connsiteY3593" fmla="*/ 3341710 h 6725752"/>
              <a:gd name="connsiteX3594" fmla="*/ 167636 w 4442788"/>
              <a:gd name="connsiteY3594" fmla="*/ 3281179 h 6725752"/>
              <a:gd name="connsiteX3595" fmla="*/ 194266 w 4442788"/>
              <a:gd name="connsiteY3595" fmla="*/ 3177655 h 6725752"/>
              <a:gd name="connsiteX3596" fmla="*/ 197734 w 4442788"/>
              <a:gd name="connsiteY3596" fmla="*/ 3152526 h 6725752"/>
              <a:gd name="connsiteX3597" fmla="*/ 235684 w 4442788"/>
              <a:gd name="connsiteY3597" fmla="*/ 3066736 h 6725752"/>
              <a:gd name="connsiteX3598" fmla="*/ 235946 w 4442788"/>
              <a:gd name="connsiteY3598" fmla="*/ 3042392 h 6725752"/>
              <a:gd name="connsiteX3599" fmla="*/ 213372 w 4442788"/>
              <a:gd name="connsiteY3599" fmla="*/ 3081852 h 6725752"/>
              <a:gd name="connsiteX3600" fmla="*/ 2383737 w 4442788"/>
              <a:gd name="connsiteY3600" fmla="*/ 3041084 h 6725752"/>
              <a:gd name="connsiteX3601" fmla="*/ 2383737 w 4442788"/>
              <a:gd name="connsiteY3601" fmla="*/ 3041084 h 6725752"/>
              <a:gd name="connsiteX3602" fmla="*/ 2468209 w 4442788"/>
              <a:gd name="connsiteY3602" fmla="*/ 3049394 h 6725752"/>
              <a:gd name="connsiteX3603" fmla="*/ 2468209 w 4442788"/>
              <a:gd name="connsiteY3603" fmla="*/ 3049394 h 6725752"/>
              <a:gd name="connsiteX3604" fmla="*/ 1867875 w 4442788"/>
              <a:gd name="connsiteY3604" fmla="*/ 3055415 h 6725752"/>
              <a:gd name="connsiteX3605" fmla="*/ 1891823 w 4442788"/>
              <a:gd name="connsiteY3605" fmla="*/ 3060257 h 6725752"/>
              <a:gd name="connsiteX3606" fmla="*/ 1867875 w 4442788"/>
              <a:gd name="connsiteY3606" fmla="*/ 3055415 h 6725752"/>
              <a:gd name="connsiteX3607" fmla="*/ 2291610 w 4442788"/>
              <a:gd name="connsiteY3607" fmla="*/ 3073738 h 6725752"/>
              <a:gd name="connsiteX3608" fmla="*/ 2303649 w 4442788"/>
              <a:gd name="connsiteY3608" fmla="*/ 3088985 h 6725752"/>
              <a:gd name="connsiteX3609" fmla="*/ 2285917 w 4442788"/>
              <a:gd name="connsiteY3609" fmla="*/ 3098081 h 6725752"/>
              <a:gd name="connsiteX3610" fmla="*/ 2318044 w 4442788"/>
              <a:gd name="connsiteY3610" fmla="*/ 3103774 h 6725752"/>
              <a:gd name="connsiteX3611" fmla="*/ 2308687 w 4442788"/>
              <a:gd name="connsiteY3611" fmla="*/ 3080216 h 6725752"/>
              <a:gd name="connsiteX3612" fmla="*/ 2325961 w 4442788"/>
              <a:gd name="connsiteY3612" fmla="*/ 3098801 h 6725752"/>
              <a:gd name="connsiteX3613" fmla="*/ 2340225 w 4442788"/>
              <a:gd name="connsiteY3613" fmla="*/ 3101222 h 6725752"/>
              <a:gd name="connsiteX3614" fmla="*/ 2337608 w 4442788"/>
              <a:gd name="connsiteY3614" fmla="*/ 3118498 h 6725752"/>
              <a:gd name="connsiteX3615" fmla="*/ 2422407 w 4442788"/>
              <a:gd name="connsiteY3615" fmla="*/ 3138522 h 6725752"/>
              <a:gd name="connsiteX3616" fmla="*/ 2441448 w 4442788"/>
              <a:gd name="connsiteY3616" fmla="*/ 3130997 h 6725752"/>
              <a:gd name="connsiteX3617" fmla="*/ 2459703 w 4442788"/>
              <a:gd name="connsiteY3617" fmla="*/ 3137410 h 6725752"/>
              <a:gd name="connsiteX3618" fmla="*/ 2460227 w 4442788"/>
              <a:gd name="connsiteY3618" fmla="*/ 3126874 h 6725752"/>
              <a:gd name="connsiteX3619" fmla="*/ 2440728 w 4442788"/>
              <a:gd name="connsiteY3619" fmla="*/ 3127005 h 6725752"/>
              <a:gd name="connsiteX3620" fmla="*/ 2447795 w 4442788"/>
              <a:gd name="connsiteY3620" fmla="*/ 3105868 h 6725752"/>
              <a:gd name="connsiteX3621" fmla="*/ 2477173 w 4442788"/>
              <a:gd name="connsiteY3621" fmla="*/ 3136101 h 6725752"/>
              <a:gd name="connsiteX3622" fmla="*/ 2486399 w 4442788"/>
              <a:gd name="connsiteY3622" fmla="*/ 3157827 h 6725752"/>
              <a:gd name="connsiteX3623" fmla="*/ 2502103 w 4442788"/>
              <a:gd name="connsiteY3623" fmla="*/ 3127790 h 6725752"/>
              <a:gd name="connsiteX3624" fmla="*/ 2480511 w 4442788"/>
              <a:gd name="connsiteY3624" fmla="*/ 3125238 h 6725752"/>
              <a:gd name="connsiteX3625" fmla="*/ 2482081 w 4442788"/>
              <a:gd name="connsiteY3625" fmla="*/ 3092519 h 6725752"/>
              <a:gd name="connsiteX3626" fmla="*/ 2435167 w 4442788"/>
              <a:gd name="connsiteY3626" fmla="*/ 3079823 h 6725752"/>
              <a:gd name="connsiteX3627" fmla="*/ 2438503 w 4442788"/>
              <a:gd name="connsiteY3627" fmla="*/ 3099259 h 6725752"/>
              <a:gd name="connsiteX3628" fmla="*/ 2432353 w 4442788"/>
              <a:gd name="connsiteY3628" fmla="*/ 3111954 h 6725752"/>
              <a:gd name="connsiteX3629" fmla="*/ 2435821 w 4442788"/>
              <a:gd name="connsiteY3629" fmla="*/ 3126940 h 6725752"/>
              <a:gd name="connsiteX3630" fmla="*/ 2390542 w 4442788"/>
              <a:gd name="connsiteY3630" fmla="*/ 3084601 h 6725752"/>
              <a:gd name="connsiteX3631" fmla="*/ 2388710 w 4442788"/>
              <a:gd name="connsiteY3631" fmla="*/ 3061108 h 6725752"/>
              <a:gd name="connsiteX3632" fmla="*/ 2364042 w 4442788"/>
              <a:gd name="connsiteY3632" fmla="*/ 3079954 h 6725752"/>
              <a:gd name="connsiteX3633" fmla="*/ 2360967 w 4442788"/>
              <a:gd name="connsiteY3633" fmla="*/ 3061566 h 6725752"/>
              <a:gd name="connsiteX3634" fmla="*/ 2291610 w 4442788"/>
              <a:gd name="connsiteY3634" fmla="*/ 3073738 h 6725752"/>
              <a:gd name="connsiteX3635" fmla="*/ 957656 w 4442788"/>
              <a:gd name="connsiteY3635" fmla="*/ 3067128 h 6725752"/>
              <a:gd name="connsiteX3636" fmla="*/ 972509 w 4442788"/>
              <a:gd name="connsiteY3636" fmla="*/ 3116927 h 6725752"/>
              <a:gd name="connsiteX3637" fmla="*/ 987820 w 4442788"/>
              <a:gd name="connsiteY3637" fmla="*/ 3117778 h 6725752"/>
              <a:gd name="connsiteX3638" fmla="*/ 978464 w 4442788"/>
              <a:gd name="connsiteY3638" fmla="*/ 3082572 h 6725752"/>
              <a:gd name="connsiteX3639" fmla="*/ 957656 w 4442788"/>
              <a:gd name="connsiteY3639" fmla="*/ 3067128 h 6725752"/>
              <a:gd name="connsiteX3640" fmla="*/ 2253594 w 4442788"/>
              <a:gd name="connsiteY3640" fmla="*/ 3073607 h 6725752"/>
              <a:gd name="connsiteX3641" fmla="*/ 2253594 w 4442788"/>
              <a:gd name="connsiteY3641" fmla="*/ 3073607 h 6725752"/>
              <a:gd name="connsiteX3642" fmla="*/ 1457946 w 4442788"/>
              <a:gd name="connsiteY3642" fmla="*/ 3090556 h 6725752"/>
              <a:gd name="connsiteX3643" fmla="*/ 1427848 w 4442788"/>
              <a:gd name="connsiteY3643" fmla="*/ 3101222 h 6725752"/>
              <a:gd name="connsiteX3644" fmla="*/ 1428044 w 4442788"/>
              <a:gd name="connsiteY3644" fmla="*/ 3118432 h 6725752"/>
              <a:gd name="connsiteX3645" fmla="*/ 1451665 w 4442788"/>
              <a:gd name="connsiteY3645" fmla="*/ 3120919 h 6725752"/>
              <a:gd name="connsiteX3646" fmla="*/ 1531229 w 4442788"/>
              <a:gd name="connsiteY3646" fmla="*/ 3118367 h 6725752"/>
              <a:gd name="connsiteX3647" fmla="*/ 1597642 w 4442788"/>
              <a:gd name="connsiteY3647" fmla="*/ 3106195 h 6725752"/>
              <a:gd name="connsiteX3648" fmla="*/ 1560935 w 4442788"/>
              <a:gd name="connsiteY3648" fmla="*/ 3089181 h 6725752"/>
              <a:gd name="connsiteX3649" fmla="*/ 1506431 w 4442788"/>
              <a:gd name="connsiteY3649" fmla="*/ 3092977 h 6725752"/>
              <a:gd name="connsiteX3650" fmla="*/ 1457946 w 4442788"/>
              <a:gd name="connsiteY3650" fmla="*/ 3090556 h 6725752"/>
              <a:gd name="connsiteX3651" fmla="*/ 2192873 w 4442788"/>
              <a:gd name="connsiteY3651" fmla="*/ 3087807 h 6725752"/>
              <a:gd name="connsiteX3652" fmla="*/ 2187901 w 4442788"/>
              <a:gd name="connsiteY3652" fmla="*/ 3118105 h 6725752"/>
              <a:gd name="connsiteX3653" fmla="*/ 2231347 w 4442788"/>
              <a:gd name="connsiteY3653" fmla="*/ 3138784 h 6725752"/>
              <a:gd name="connsiteX3654" fmla="*/ 2316015 w 4442788"/>
              <a:gd name="connsiteY3654" fmla="*/ 3157827 h 6725752"/>
              <a:gd name="connsiteX3655" fmla="*/ 2301228 w 4442788"/>
              <a:gd name="connsiteY3655" fmla="*/ 3122948 h 6725752"/>
              <a:gd name="connsiteX3656" fmla="*/ 2213354 w 4442788"/>
              <a:gd name="connsiteY3656" fmla="*/ 3106261 h 6725752"/>
              <a:gd name="connsiteX3657" fmla="*/ 2232852 w 4442788"/>
              <a:gd name="connsiteY3657" fmla="*/ 3092126 h 6725752"/>
              <a:gd name="connsiteX3658" fmla="*/ 2272045 w 4442788"/>
              <a:gd name="connsiteY3658" fmla="*/ 3110972 h 6725752"/>
              <a:gd name="connsiteX3659" fmla="*/ 2192873 w 4442788"/>
              <a:gd name="connsiteY3659" fmla="*/ 3087807 h 6725752"/>
              <a:gd name="connsiteX3660" fmla="*/ 2514208 w 4442788"/>
              <a:gd name="connsiteY3660" fmla="*/ 3095594 h 6725752"/>
              <a:gd name="connsiteX3661" fmla="*/ 2525266 w 4442788"/>
              <a:gd name="connsiteY3661" fmla="*/ 3124257 h 6725752"/>
              <a:gd name="connsiteX3662" fmla="*/ 2514208 w 4442788"/>
              <a:gd name="connsiteY3662" fmla="*/ 3095594 h 6725752"/>
              <a:gd name="connsiteX3663" fmla="*/ 1829663 w 4442788"/>
              <a:gd name="connsiteY3663" fmla="*/ 3100633 h 6725752"/>
              <a:gd name="connsiteX3664" fmla="*/ 1829336 w 4442788"/>
              <a:gd name="connsiteY3664" fmla="*/ 3118236 h 6725752"/>
              <a:gd name="connsiteX3665" fmla="*/ 1843796 w 4442788"/>
              <a:gd name="connsiteY3665" fmla="*/ 3117058 h 6725752"/>
              <a:gd name="connsiteX3666" fmla="*/ 1843272 w 4442788"/>
              <a:gd name="connsiteY3666" fmla="*/ 3101942 h 6725752"/>
              <a:gd name="connsiteX3667" fmla="*/ 1829663 w 4442788"/>
              <a:gd name="connsiteY3667" fmla="*/ 3100633 h 6725752"/>
              <a:gd name="connsiteX3668" fmla="*/ 2541231 w 4442788"/>
              <a:gd name="connsiteY3668" fmla="*/ 3106523 h 6725752"/>
              <a:gd name="connsiteX3669" fmla="*/ 2528406 w 4442788"/>
              <a:gd name="connsiteY3669" fmla="*/ 3138653 h 6725752"/>
              <a:gd name="connsiteX3670" fmla="*/ 2554448 w 4442788"/>
              <a:gd name="connsiteY3670" fmla="*/ 3139700 h 6725752"/>
              <a:gd name="connsiteX3671" fmla="*/ 2541231 w 4442788"/>
              <a:gd name="connsiteY3671" fmla="*/ 3106523 h 6725752"/>
              <a:gd name="connsiteX3672" fmla="*/ 1682638 w 4442788"/>
              <a:gd name="connsiteY3672" fmla="*/ 3126547 h 6725752"/>
              <a:gd name="connsiteX3673" fmla="*/ 1656923 w 4442788"/>
              <a:gd name="connsiteY3673" fmla="*/ 3144935 h 6725752"/>
              <a:gd name="connsiteX3674" fmla="*/ 1738909 w 4442788"/>
              <a:gd name="connsiteY3674" fmla="*/ 3130015 h 6725752"/>
              <a:gd name="connsiteX3675" fmla="*/ 1793806 w 4442788"/>
              <a:gd name="connsiteY3675" fmla="*/ 3125042 h 6725752"/>
              <a:gd name="connsiteX3676" fmla="*/ 1792498 w 4442788"/>
              <a:gd name="connsiteY3676" fmla="*/ 3119218 h 6725752"/>
              <a:gd name="connsiteX3677" fmla="*/ 1734721 w 4442788"/>
              <a:gd name="connsiteY3677" fmla="*/ 3112870 h 6725752"/>
              <a:gd name="connsiteX3678" fmla="*/ 1682638 w 4442788"/>
              <a:gd name="connsiteY3678" fmla="*/ 3126547 h 6725752"/>
              <a:gd name="connsiteX3679" fmla="*/ 514096 w 4442788"/>
              <a:gd name="connsiteY3679" fmla="*/ 3120199 h 6725752"/>
              <a:gd name="connsiteX3680" fmla="*/ 527967 w 4442788"/>
              <a:gd name="connsiteY3680" fmla="*/ 3124649 h 6725752"/>
              <a:gd name="connsiteX3681" fmla="*/ 514096 w 4442788"/>
              <a:gd name="connsiteY3681" fmla="*/ 3120199 h 6725752"/>
              <a:gd name="connsiteX3682" fmla="*/ 2030145 w 4442788"/>
              <a:gd name="connsiteY3682" fmla="*/ 3127790 h 6725752"/>
              <a:gd name="connsiteX3683" fmla="*/ 2017255 w 4442788"/>
              <a:gd name="connsiteY3683" fmla="*/ 3146048 h 6725752"/>
              <a:gd name="connsiteX3684" fmla="*/ 2052065 w 4442788"/>
              <a:gd name="connsiteY3684" fmla="*/ 3148665 h 6725752"/>
              <a:gd name="connsiteX3685" fmla="*/ 2054028 w 4442788"/>
              <a:gd name="connsiteY3685" fmla="*/ 3171634 h 6725752"/>
              <a:gd name="connsiteX3686" fmla="*/ 2060309 w 4442788"/>
              <a:gd name="connsiteY3686" fmla="*/ 3172485 h 6725752"/>
              <a:gd name="connsiteX3687" fmla="*/ 2092043 w 4442788"/>
              <a:gd name="connsiteY3687" fmla="*/ 3124649 h 6725752"/>
              <a:gd name="connsiteX3688" fmla="*/ 2084388 w 4442788"/>
              <a:gd name="connsiteY3688" fmla="*/ 3189368 h 6725752"/>
              <a:gd name="connsiteX3689" fmla="*/ 2073265 w 4442788"/>
              <a:gd name="connsiteY3689" fmla="*/ 3216984 h 6725752"/>
              <a:gd name="connsiteX3690" fmla="*/ 2104541 w 4442788"/>
              <a:gd name="connsiteY3690" fmla="*/ 3175103 h 6725752"/>
              <a:gd name="connsiteX3691" fmla="*/ 2120899 w 4442788"/>
              <a:gd name="connsiteY3691" fmla="*/ 3127463 h 6725752"/>
              <a:gd name="connsiteX3692" fmla="*/ 2030145 w 4442788"/>
              <a:gd name="connsiteY3692" fmla="*/ 3127790 h 6725752"/>
              <a:gd name="connsiteX3693" fmla="*/ 1935858 w 4442788"/>
              <a:gd name="connsiteY3693" fmla="*/ 3148011 h 6725752"/>
              <a:gd name="connsiteX3694" fmla="*/ 1992718 w 4442788"/>
              <a:gd name="connsiteY3694" fmla="*/ 3132240 h 6725752"/>
              <a:gd name="connsiteX3695" fmla="*/ 1990624 w 4442788"/>
              <a:gd name="connsiteY3695" fmla="*/ 3125958 h 6725752"/>
              <a:gd name="connsiteX3696" fmla="*/ 1935858 w 4442788"/>
              <a:gd name="connsiteY3696" fmla="*/ 3148011 h 6725752"/>
              <a:gd name="connsiteX3697" fmla="*/ 2174749 w 4442788"/>
              <a:gd name="connsiteY3697" fmla="*/ 3139373 h 6725752"/>
              <a:gd name="connsiteX3698" fmla="*/ 2136799 w 4442788"/>
              <a:gd name="connsiteY3698" fmla="*/ 3238775 h 6725752"/>
              <a:gd name="connsiteX3699" fmla="*/ 2022948 w 4442788"/>
              <a:gd name="connsiteY3699" fmla="*/ 3349759 h 6725752"/>
              <a:gd name="connsiteX3700" fmla="*/ 1978847 w 4442788"/>
              <a:gd name="connsiteY3700" fmla="*/ 3382413 h 6725752"/>
              <a:gd name="connsiteX3701" fmla="*/ 1993503 w 4442788"/>
              <a:gd name="connsiteY3701" fmla="*/ 3417096 h 6725752"/>
              <a:gd name="connsiteX3702" fmla="*/ 2060963 w 4442788"/>
              <a:gd name="connsiteY3702" fmla="*/ 3414151 h 6725752"/>
              <a:gd name="connsiteX3703" fmla="*/ 2129274 w 4442788"/>
              <a:gd name="connsiteY3703" fmla="*/ 3449684 h 6725752"/>
              <a:gd name="connsiteX3704" fmla="*/ 2144650 w 4442788"/>
              <a:gd name="connsiteY3704" fmla="*/ 3462314 h 6725752"/>
              <a:gd name="connsiteX3705" fmla="*/ 2161728 w 4442788"/>
              <a:gd name="connsiteY3705" fmla="*/ 3482142 h 6725752"/>
              <a:gd name="connsiteX3706" fmla="*/ 2189275 w 4442788"/>
              <a:gd name="connsiteY3706" fmla="*/ 3494903 h 6725752"/>
              <a:gd name="connsiteX3707" fmla="*/ 2191565 w 4442788"/>
              <a:gd name="connsiteY3707" fmla="*/ 3479721 h 6725752"/>
              <a:gd name="connsiteX3708" fmla="*/ 2189144 w 4442788"/>
              <a:gd name="connsiteY3708" fmla="*/ 3450208 h 6725752"/>
              <a:gd name="connsiteX3709" fmla="*/ 2191368 w 4442788"/>
              <a:gd name="connsiteY3709" fmla="*/ 3416572 h 6725752"/>
              <a:gd name="connsiteX3710" fmla="*/ 2157540 w 4442788"/>
              <a:gd name="connsiteY3710" fmla="*/ 3409570 h 6725752"/>
              <a:gd name="connsiteX3711" fmla="*/ 2133527 w 4442788"/>
              <a:gd name="connsiteY3711" fmla="*/ 3354994 h 6725752"/>
              <a:gd name="connsiteX3712" fmla="*/ 2160550 w 4442788"/>
              <a:gd name="connsiteY3712" fmla="*/ 3297539 h 6725752"/>
              <a:gd name="connsiteX3713" fmla="*/ 2177759 w 4442788"/>
              <a:gd name="connsiteY3713" fmla="*/ 3301727 h 6725752"/>
              <a:gd name="connsiteX3714" fmla="*/ 2206221 w 4442788"/>
              <a:gd name="connsiteY3714" fmla="*/ 3269989 h 6725752"/>
              <a:gd name="connsiteX3715" fmla="*/ 2200267 w 4442788"/>
              <a:gd name="connsiteY3715" fmla="*/ 3186685 h 6725752"/>
              <a:gd name="connsiteX3716" fmla="*/ 2233703 w 4442788"/>
              <a:gd name="connsiteY3716" fmla="*/ 3182301 h 6725752"/>
              <a:gd name="connsiteX3717" fmla="*/ 2245284 w 4442788"/>
              <a:gd name="connsiteY3717" fmla="*/ 3175953 h 6725752"/>
              <a:gd name="connsiteX3718" fmla="*/ 2267727 w 4442788"/>
              <a:gd name="connsiteY3718" fmla="*/ 3214759 h 6725752"/>
              <a:gd name="connsiteX3719" fmla="*/ 2295339 w 4442788"/>
              <a:gd name="connsiteY3719" fmla="*/ 3248394 h 6725752"/>
              <a:gd name="connsiteX3720" fmla="*/ 2358873 w 4442788"/>
              <a:gd name="connsiteY3720" fmla="*/ 3347142 h 6725752"/>
              <a:gd name="connsiteX3721" fmla="*/ 2442495 w 4442788"/>
              <a:gd name="connsiteY3721" fmla="*/ 3328622 h 6725752"/>
              <a:gd name="connsiteX3722" fmla="*/ 2436344 w 4442788"/>
              <a:gd name="connsiteY3722" fmla="*/ 3305850 h 6725752"/>
              <a:gd name="connsiteX3723" fmla="*/ 2456759 w 4442788"/>
              <a:gd name="connsiteY3723" fmla="*/ 3302643 h 6725752"/>
              <a:gd name="connsiteX3724" fmla="*/ 2455385 w 4442788"/>
              <a:gd name="connsiteY3724" fmla="*/ 3315600 h 6725752"/>
              <a:gd name="connsiteX3725" fmla="*/ 2487315 w 4442788"/>
              <a:gd name="connsiteY3725" fmla="*/ 3311674 h 6725752"/>
              <a:gd name="connsiteX3726" fmla="*/ 2527425 w 4442788"/>
              <a:gd name="connsiteY3726" fmla="*/ 3343346 h 6725752"/>
              <a:gd name="connsiteX3727" fmla="*/ 2513423 w 4442788"/>
              <a:gd name="connsiteY3727" fmla="*/ 3321293 h 6725752"/>
              <a:gd name="connsiteX3728" fmla="*/ 2481819 w 4442788"/>
              <a:gd name="connsiteY3728" fmla="*/ 3283142 h 6725752"/>
              <a:gd name="connsiteX3729" fmla="*/ 2487446 w 4442788"/>
              <a:gd name="connsiteY3729" fmla="*/ 3304672 h 6725752"/>
              <a:gd name="connsiteX3730" fmla="*/ 2451786 w 4442788"/>
              <a:gd name="connsiteY3730" fmla="*/ 3264296 h 6725752"/>
              <a:gd name="connsiteX3731" fmla="*/ 2392898 w 4442788"/>
              <a:gd name="connsiteY3731" fmla="*/ 3221368 h 6725752"/>
              <a:gd name="connsiteX3732" fmla="*/ 2389822 w 4442788"/>
              <a:gd name="connsiteY3732" fmla="*/ 3209327 h 6725752"/>
              <a:gd name="connsiteX3733" fmla="*/ 2364697 w 4442788"/>
              <a:gd name="connsiteY3733" fmla="*/ 3197025 h 6725752"/>
              <a:gd name="connsiteX3734" fmla="*/ 2364893 w 4442788"/>
              <a:gd name="connsiteY3734" fmla="*/ 3186489 h 6725752"/>
              <a:gd name="connsiteX3735" fmla="*/ 2300312 w 4442788"/>
              <a:gd name="connsiteY3735" fmla="*/ 3169671 h 6725752"/>
              <a:gd name="connsiteX3736" fmla="*/ 2267073 w 4442788"/>
              <a:gd name="connsiteY3736" fmla="*/ 3164043 h 6725752"/>
              <a:gd name="connsiteX3737" fmla="*/ 2268381 w 4442788"/>
              <a:gd name="connsiteY3737" fmla="*/ 3152592 h 6725752"/>
              <a:gd name="connsiteX3738" fmla="*/ 2202165 w 4442788"/>
              <a:gd name="connsiteY3738" fmla="*/ 3157303 h 6725752"/>
              <a:gd name="connsiteX3739" fmla="*/ 2190780 w 4442788"/>
              <a:gd name="connsiteY3739" fmla="*/ 3140093 h 6725752"/>
              <a:gd name="connsiteX3740" fmla="*/ 2174749 w 4442788"/>
              <a:gd name="connsiteY3740" fmla="*/ 3139373 h 6725752"/>
              <a:gd name="connsiteX3741" fmla="*/ 2493793 w 4442788"/>
              <a:gd name="connsiteY3741" fmla="*/ 3145917 h 6725752"/>
              <a:gd name="connsiteX3742" fmla="*/ 2492354 w 4442788"/>
              <a:gd name="connsiteY3742" fmla="*/ 3164174 h 6725752"/>
              <a:gd name="connsiteX3743" fmla="*/ 2518788 w 4442788"/>
              <a:gd name="connsiteY3743" fmla="*/ 3191331 h 6725752"/>
              <a:gd name="connsiteX3744" fmla="*/ 2524939 w 4442788"/>
              <a:gd name="connsiteY3744" fmla="*/ 3161033 h 6725752"/>
              <a:gd name="connsiteX3745" fmla="*/ 2493793 w 4442788"/>
              <a:gd name="connsiteY3745" fmla="*/ 3145917 h 6725752"/>
              <a:gd name="connsiteX3746" fmla="*/ 2533641 w 4442788"/>
              <a:gd name="connsiteY3746" fmla="*/ 3147029 h 6725752"/>
              <a:gd name="connsiteX3747" fmla="*/ 2533641 w 4442788"/>
              <a:gd name="connsiteY3747" fmla="*/ 3147029 h 6725752"/>
              <a:gd name="connsiteX3748" fmla="*/ 2717373 w 4442788"/>
              <a:gd name="connsiteY3748" fmla="*/ 3147684 h 6725752"/>
              <a:gd name="connsiteX3749" fmla="*/ 2717373 w 4442788"/>
              <a:gd name="connsiteY3749" fmla="*/ 3147684 h 6725752"/>
              <a:gd name="connsiteX3750" fmla="*/ 1399450 w 4442788"/>
              <a:gd name="connsiteY3750" fmla="*/ 3160182 h 6725752"/>
              <a:gd name="connsiteX3751" fmla="*/ 1401937 w 4442788"/>
              <a:gd name="connsiteY3751" fmla="*/ 3165483 h 6725752"/>
              <a:gd name="connsiteX3752" fmla="*/ 1453497 w 4442788"/>
              <a:gd name="connsiteY3752" fmla="*/ 3187732 h 6725752"/>
              <a:gd name="connsiteX3753" fmla="*/ 1479080 w 4442788"/>
              <a:gd name="connsiteY3753" fmla="*/ 3183937 h 6725752"/>
              <a:gd name="connsiteX3754" fmla="*/ 1511338 w 4442788"/>
              <a:gd name="connsiteY3754" fmla="*/ 3183479 h 6725752"/>
              <a:gd name="connsiteX3755" fmla="*/ 1510749 w 4442788"/>
              <a:gd name="connsiteY3755" fmla="*/ 3172223 h 6725752"/>
              <a:gd name="connsiteX3756" fmla="*/ 1556682 w 4442788"/>
              <a:gd name="connsiteY3756" fmla="*/ 3157172 h 6725752"/>
              <a:gd name="connsiteX3757" fmla="*/ 1555963 w 4442788"/>
              <a:gd name="connsiteY3757" fmla="*/ 3152919 h 6725752"/>
              <a:gd name="connsiteX3758" fmla="*/ 1505777 w 4442788"/>
              <a:gd name="connsiteY3758" fmla="*/ 3149254 h 6725752"/>
              <a:gd name="connsiteX3759" fmla="*/ 1399450 w 4442788"/>
              <a:gd name="connsiteY3759" fmla="*/ 3160182 h 6725752"/>
              <a:gd name="connsiteX3760" fmla="*/ 1855508 w 4442788"/>
              <a:gd name="connsiteY3760" fmla="*/ 3168297 h 6725752"/>
              <a:gd name="connsiteX3761" fmla="*/ 1853283 w 4442788"/>
              <a:gd name="connsiteY3761" fmla="*/ 3175888 h 6725752"/>
              <a:gd name="connsiteX3762" fmla="*/ 1893000 w 4442788"/>
              <a:gd name="connsiteY3762" fmla="*/ 3171111 h 6725752"/>
              <a:gd name="connsiteX3763" fmla="*/ 1857798 w 4442788"/>
              <a:gd name="connsiteY3763" fmla="*/ 3190481 h 6725752"/>
              <a:gd name="connsiteX3764" fmla="*/ 1830840 w 4442788"/>
              <a:gd name="connsiteY3764" fmla="*/ 3213254 h 6725752"/>
              <a:gd name="connsiteX3765" fmla="*/ 1826195 w 4442788"/>
              <a:gd name="connsiteY3765" fmla="*/ 3211552 h 6725752"/>
              <a:gd name="connsiteX3766" fmla="*/ 1811996 w 4442788"/>
              <a:gd name="connsiteY3766" fmla="*/ 3230137 h 6725752"/>
              <a:gd name="connsiteX3767" fmla="*/ 1792498 w 4442788"/>
              <a:gd name="connsiteY3767" fmla="*/ 3212141 h 6725752"/>
              <a:gd name="connsiteX3768" fmla="*/ 1770905 w 4442788"/>
              <a:gd name="connsiteY3768" fmla="*/ 3220059 h 6725752"/>
              <a:gd name="connsiteX3769" fmla="*/ 1792301 w 4442788"/>
              <a:gd name="connsiteY3769" fmla="*/ 3242112 h 6725752"/>
              <a:gd name="connsiteX3770" fmla="*/ 1747677 w 4442788"/>
              <a:gd name="connsiteY3770" fmla="*/ 3278823 h 6725752"/>
              <a:gd name="connsiteX3771" fmla="*/ 1720065 w 4442788"/>
              <a:gd name="connsiteY3771" fmla="*/ 3263641 h 6725752"/>
              <a:gd name="connsiteX3772" fmla="*/ 1734394 w 4442788"/>
              <a:gd name="connsiteY3772" fmla="*/ 3237466 h 6725752"/>
              <a:gd name="connsiteX3773" fmla="*/ 1706782 w 4442788"/>
              <a:gd name="connsiteY3773" fmla="*/ 3299633 h 6725752"/>
              <a:gd name="connsiteX3774" fmla="*/ 1695921 w 4442788"/>
              <a:gd name="connsiteY3774" fmla="*/ 3307878 h 6725752"/>
              <a:gd name="connsiteX3775" fmla="*/ 1673674 w 4442788"/>
              <a:gd name="connsiteY3775" fmla="*/ 3312852 h 6725752"/>
              <a:gd name="connsiteX3776" fmla="*/ 1671842 w 4442788"/>
              <a:gd name="connsiteY3776" fmla="*/ 3327117 h 6725752"/>
              <a:gd name="connsiteX3777" fmla="*/ 1646651 w 4442788"/>
              <a:gd name="connsiteY3777" fmla="*/ 3327706 h 6725752"/>
              <a:gd name="connsiteX3778" fmla="*/ 1645931 w 4442788"/>
              <a:gd name="connsiteY3778" fmla="*/ 3340729 h 6725752"/>
              <a:gd name="connsiteX3779" fmla="*/ 1632517 w 4442788"/>
              <a:gd name="connsiteY3779" fmla="*/ 3350414 h 6725752"/>
              <a:gd name="connsiteX3780" fmla="*/ 1616487 w 4442788"/>
              <a:gd name="connsiteY3780" fmla="*/ 3368736 h 6725752"/>
              <a:gd name="connsiteX3781" fmla="*/ 1579583 w 4442788"/>
              <a:gd name="connsiteY3781" fmla="*/ 3370634 h 6725752"/>
              <a:gd name="connsiteX3782" fmla="*/ 1580107 w 4442788"/>
              <a:gd name="connsiteY3782" fmla="*/ 3390462 h 6725752"/>
              <a:gd name="connsiteX3783" fmla="*/ 1533192 w 4442788"/>
              <a:gd name="connsiteY3783" fmla="*/ 3428613 h 6725752"/>
              <a:gd name="connsiteX3784" fmla="*/ 1512123 w 4442788"/>
              <a:gd name="connsiteY3784" fmla="*/ 3457472 h 6725752"/>
              <a:gd name="connsiteX3785" fmla="*/ 1466387 w 4442788"/>
              <a:gd name="connsiteY3785" fmla="*/ 3495492 h 6725752"/>
              <a:gd name="connsiteX3786" fmla="*/ 1416528 w 4442788"/>
              <a:gd name="connsiteY3786" fmla="*/ 3492023 h 6725752"/>
              <a:gd name="connsiteX3787" fmla="*/ 1422482 w 4442788"/>
              <a:gd name="connsiteY3787" fmla="*/ 3511721 h 6725752"/>
              <a:gd name="connsiteX3788" fmla="*/ 1408349 w 4442788"/>
              <a:gd name="connsiteY3788" fmla="*/ 3524285 h 6725752"/>
              <a:gd name="connsiteX3789" fmla="*/ 1433344 w 4442788"/>
              <a:gd name="connsiteY3789" fmla="*/ 3525594 h 6725752"/>
              <a:gd name="connsiteX3790" fmla="*/ 1433606 w 4442788"/>
              <a:gd name="connsiteY3790" fmla="*/ 3532072 h 6725752"/>
              <a:gd name="connsiteX3791" fmla="*/ 1382111 w 4442788"/>
              <a:gd name="connsiteY3791" fmla="*/ 3525659 h 6725752"/>
              <a:gd name="connsiteX3792" fmla="*/ 1390813 w 4442788"/>
              <a:gd name="connsiteY3792" fmla="*/ 3537307 h 6725752"/>
              <a:gd name="connsiteX3793" fmla="*/ 1349591 w 4442788"/>
              <a:gd name="connsiteY3793" fmla="*/ 3571466 h 6725752"/>
              <a:gd name="connsiteX3794" fmla="*/ 1310790 w 4442788"/>
              <a:gd name="connsiteY3794" fmla="*/ 3624014 h 6725752"/>
              <a:gd name="connsiteX3795" fmla="*/ 1288282 w 4442788"/>
              <a:gd name="connsiteY3795" fmla="*/ 3644758 h 6725752"/>
              <a:gd name="connsiteX3796" fmla="*/ 1328064 w 4442788"/>
              <a:gd name="connsiteY3796" fmla="*/ 3644627 h 6725752"/>
              <a:gd name="connsiteX3797" fmla="*/ 1312165 w 4442788"/>
              <a:gd name="connsiteY3797" fmla="*/ 3658958 h 6725752"/>
              <a:gd name="connsiteX3798" fmla="*/ 1278336 w 4442788"/>
              <a:gd name="connsiteY3798" fmla="*/ 3649470 h 6725752"/>
              <a:gd name="connsiteX3799" fmla="*/ 1277813 w 4442788"/>
              <a:gd name="connsiteY3799" fmla="*/ 3681404 h 6725752"/>
              <a:gd name="connsiteX3800" fmla="*/ 1301565 w 4442788"/>
              <a:gd name="connsiteY3800" fmla="*/ 3735914 h 6725752"/>
              <a:gd name="connsiteX3801" fmla="*/ 1299667 w 4442788"/>
              <a:gd name="connsiteY3801" fmla="*/ 3762155 h 6725752"/>
              <a:gd name="connsiteX3802" fmla="*/ 1278009 w 4442788"/>
              <a:gd name="connsiteY3802" fmla="*/ 3761894 h 6725752"/>
              <a:gd name="connsiteX3803" fmla="*/ 1311379 w 4442788"/>
              <a:gd name="connsiteY3803" fmla="*/ 3824388 h 6725752"/>
              <a:gd name="connsiteX3804" fmla="*/ 1345535 w 4442788"/>
              <a:gd name="connsiteY3804" fmla="*/ 3803840 h 6725752"/>
              <a:gd name="connsiteX3805" fmla="*/ 1374521 w 4442788"/>
              <a:gd name="connsiteY3805" fmla="*/ 3781591 h 6725752"/>
              <a:gd name="connsiteX3806" fmla="*/ 1424511 w 4442788"/>
              <a:gd name="connsiteY3806" fmla="*/ 3738728 h 6725752"/>
              <a:gd name="connsiteX3807" fmla="*/ 1430465 w 4442788"/>
              <a:gd name="connsiteY3807" fmla="*/ 3724135 h 6725752"/>
              <a:gd name="connsiteX3808" fmla="*/ 1445776 w 4442788"/>
              <a:gd name="connsiteY3808" fmla="*/ 3719489 h 6725752"/>
              <a:gd name="connsiteX3809" fmla="*/ 1443551 w 4442788"/>
              <a:gd name="connsiteY3809" fmla="*/ 3714712 h 6725752"/>
              <a:gd name="connsiteX3810" fmla="*/ 1437466 w 4442788"/>
              <a:gd name="connsiteY3810" fmla="*/ 3714777 h 6725752"/>
              <a:gd name="connsiteX3811" fmla="*/ 1463508 w 4442788"/>
              <a:gd name="connsiteY3811" fmla="*/ 3704569 h 6725752"/>
              <a:gd name="connsiteX3812" fmla="*/ 1510553 w 4442788"/>
              <a:gd name="connsiteY3812" fmla="*/ 3660921 h 6725752"/>
              <a:gd name="connsiteX3813" fmla="*/ 1544905 w 4442788"/>
              <a:gd name="connsiteY3813" fmla="*/ 3623818 h 6725752"/>
              <a:gd name="connsiteX3814" fmla="*/ 1525799 w 4442788"/>
              <a:gd name="connsiteY3814" fmla="*/ 3621265 h 6725752"/>
              <a:gd name="connsiteX3815" fmla="*/ 1570030 w 4442788"/>
              <a:gd name="connsiteY3815" fmla="*/ 3594959 h 6725752"/>
              <a:gd name="connsiteX3816" fmla="*/ 1550335 w 4442788"/>
              <a:gd name="connsiteY3816" fmla="*/ 3563744 h 6725752"/>
              <a:gd name="connsiteX3817" fmla="*/ 1556944 w 4442788"/>
              <a:gd name="connsiteY3817" fmla="*/ 3510346 h 6725752"/>
              <a:gd name="connsiteX3818" fmla="*/ 1555112 w 4442788"/>
              <a:gd name="connsiteY3818" fmla="*/ 3499418 h 6725752"/>
              <a:gd name="connsiteX3819" fmla="*/ 1593389 w 4442788"/>
              <a:gd name="connsiteY3819" fmla="*/ 3495754 h 6725752"/>
              <a:gd name="connsiteX3820" fmla="*/ 1603008 w 4442788"/>
              <a:gd name="connsiteY3820" fmla="*/ 3466829 h 6725752"/>
              <a:gd name="connsiteX3821" fmla="*/ 1594829 w 4442788"/>
              <a:gd name="connsiteY3821" fmla="*/ 3457210 h 6725752"/>
              <a:gd name="connsiteX3822" fmla="*/ 1602223 w 4442788"/>
              <a:gd name="connsiteY3822" fmla="*/ 3446936 h 6725752"/>
              <a:gd name="connsiteX3823" fmla="*/ 1595745 w 4442788"/>
              <a:gd name="connsiteY3823" fmla="*/ 3441177 h 6725752"/>
              <a:gd name="connsiteX3824" fmla="*/ 1604644 w 4442788"/>
              <a:gd name="connsiteY3824" fmla="*/ 3434175 h 6725752"/>
              <a:gd name="connsiteX3825" fmla="*/ 1621394 w 4442788"/>
              <a:gd name="connsiteY3825" fmla="*/ 3432474 h 6725752"/>
              <a:gd name="connsiteX3826" fmla="*/ 1626825 w 4442788"/>
              <a:gd name="connsiteY3826" fmla="*/ 3415656 h 6725752"/>
              <a:gd name="connsiteX3827" fmla="*/ 1646520 w 4442788"/>
              <a:gd name="connsiteY3827" fmla="*/ 3416376 h 6725752"/>
              <a:gd name="connsiteX3828" fmla="*/ 1653652 w 4442788"/>
              <a:gd name="connsiteY3828" fmla="*/ 3443664 h 6725752"/>
              <a:gd name="connsiteX3829" fmla="*/ 1631143 w 4442788"/>
              <a:gd name="connsiteY3829" fmla="*/ 3454462 h 6725752"/>
              <a:gd name="connsiteX3830" fmla="*/ 1646585 w 4442788"/>
              <a:gd name="connsiteY3830" fmla="*/ 3467157 h 6725752"/>
              <a:gd name="connsiteX3831" fmla="*/ 1639061 w 4442788"/>
              <a:gd name="connsiteY3831" fmla="*/ 3477888 h 6725752"/>
              <a:gd name="connsiteX3832" fmla="*/ 1646258 w 4442788"/>
              <a:gd name="connsiteY3832" fmla="*/ 3490453 h 6725752"/>
              <a:gd name="connsiteX3833" fmla="*/ 1618777 w 4442788"/>
              <a:gd name="connsiteY3833" fmla="*/ 3507663 h 6725752"/>
              <a:gd name="connsiteX3834" fmla="*/ 1619824 w 4442788"/>
              <a:gd name="connsiteY3834" fmla="*/ 3527818 h 6725752"/>
              <a:gd name="connsiteX3835" fmla="*/ 1610009 w 4442788"/>
              <a:gd name="connsiteY3835" fmla="*/ 3540186 h 6725752"/>
              <a:gd name="connsiteX3836" fmla="*/ 1604382 w 4442788"/>
              <a:gd name="connsiteY3836" fmla="*/ 3540841 h 6725752"/>
              <a:gd name="connsiteX3837" fmla="*/ 1635527 w 4442788"/>
              <a:gd name="connsiteY3837" fmla="*/ 3552292 h 6725752"/>
              <a:gd name="connsiteX3838" fmla="*/ 1670795 w 4442788"/>
              <a:gd name="connsiteY3838" fmla="*/ 3512048 h 6725752"/>
              <a:gd name="connsiteX3839" fmla="*/ 1721308 w 4442788"/>
              <a:gd name="connsiteY3839" fmla="*/ 3472457 h 6725752"/>
              <a:gd name="connsiteX3840" fmla="*/ 1730730 w 4442788"/>
              <a:gd name="connsiteY3840" fmla="*/ 3460809 h 6725752"/>
              <a:gd name="connsiteX3841" fmla="*/ 1750818 w 4442788"/>
              <a:gd name="connsiteY3841" fmla="*/ 3456163 h 6725752"/>
              <a:gd name="connsiteX3842" fmla="*/ 1790208 w 4442788"/>
              <a:gd name="connsiteY3842" fmla="*/ 3410421 h 6725752"/>
              <a:gd name="connsiteX3843" fmla="*/ 1794919 w 4442788"/>
              <a:gd name="connsiteY3843" fmla="*/ 3396155 h 6725752"/>
              <a:gd name="connsiteX3844" fmla="*/ 1883709 w 4442788"/>
              <a:gd name="connsiteY3844" fmla="*/ 3366904 h 6725752"/>
              <a:gd name="connsiteX3845" fmla="*/ 1870885 w 4442788"/>
              <a:gd name="connsiteY3845" fmla="*/ 3358593 h 6725752"/>
              <a:gd name="connsiteX3846" fmla="*/ 1861986 w 4442788"/>
              <a:gd name="connsiteY3846" fmla="*/ 3335363 h 6725752"/>
              <a:gd name="connsiteX3847" fmla="*/ 1865977 w 4442788"/>
              <a:gd name="connsiteY3847" fmla="*/ 3283600 h 6725752"/>
              <a:gd name="connsiteX3848" fmla="*/ 1919108 w 4442788"/>
              <a:gd name="connsiteY3848" fmla="*/ 3257163 h 6725752"/>
              <a:gd name="connsiteX3849" fmla="*/ 1958367 w 4442788"/>
              <a:gd name="connsiteY3849" fmla="*/ 3211029 h 6725752"/>
              <a:gd name="connsiteX3850" fmla="*/ 1915705 w 4442788"/>
              <a:gd name="connsiteY3850" fmla="*/ 3161164 h 6725752"/>
              <a:gd name="connsiteX3851" fmla="*/ 1855508 w 4442788"/>
              <a:gd name="connsiteY3851" fmla="*/ 3168297 h 6725752"/>
              <a:gd name="connsiteX3852" fmla="*/ 1970995 w 4442788"/>
              <a:gd name="connsiteY3852" fmla="*/ 3160444 h 6725752"/>
              <a:gd name="connsiteX3853" fmla="*/ 1965630 w 4442788"/>
              <a:gd name="connsiteY3853" fmla="*/ 3166596 h 6725752"/>
              <a:gd name="connsiteX3854" fmla="*/ 2000308 w 4442788"/>
              <a:gd name="connsiteY3854" fmla="*/ 3162931 h 6725752"/>
              <a:gd name="connsiteX3855" fmla="*/ 1970995 w 4442788"/>
              <a:gd name="connsiteY3855" fmla="*/ 3160444 h 6725752"/>
              <a:gd name="connsiteX3856" fmla="*/ 2392047 w 4442788"/>
              <a:gd name="connsiteY3856" fmla="*/ 3165483 h 6725752"/>
              <a:gd name="connsiteX3857" fmla="*/ 2392243 w 4442788"/>
              <a:gd name="connsiteY3857" fmla="*/ 3176542 h 6725752"/>
              <a:gd name="connsiteX3858" fmla="*/ 2383148 w 4442788"/>
              <a:gd name="connsiteY3858" fmla="*/ 3192182 h 6725752"/>
              <a:gd name="connsiteX3859" fmla="*/ 2412658 w 4442788"/>
              <a:gd name="connsiteY3859" fmla="*/ 3179618 h 6725752"/>
              <a:gd name="connsiteX3860" fmla="*/ 2442102 w 4442788"/>
              <a:gd name="connsiteY3860" fmla="*/ 3193033 h 6725752"/>
              <a:gd name="connsiteX3861" fmla="*/ 2439943 w 4442788"/>
              <a:gd name="connsiteY3861" fmla="*/ 3187143 h 6725752"/>
              <a:gd name="connsiteX3862" fmla="*/ 2407554 w 4442788"/>
              <a:gd name="connsiteY3862" fmla="*/ 3161491 h 6725752"/>
              <a:gd name="connsiteX3863" fmla="*/ 2392047 w 4442788"/>
              <a:gd name="connsiteY3863" fmla="*/ 3165483 h 6725752"/>
              <a:gd name="connsiteX3864" fmla="*/ 1711166 w 4442788"/>
              <a:gd name="connsiteY3864" fmla="*/ 3182432 h 6725752"/>
              <a:gd name="connsiteX3865" fmla="*/ 1668963 w 4442788"/>
              <a:gd name="connsiteY3865" fmla="*/ 3183348 h 6725752"/>
              <a:gd name="connsiteX3866" fmla="*/ 1643510 w 4442788"/>
              <a:gd name="connsiteY3866" fmla="*/ 3185246 h 6725752"/>
              <a:gd name="connsiteX3867" fmla="*/ 1662354 w 4442788"/>
              <a:gd name="connsiteY3867" fmla="*/ 3204223 h 6725752"/>
              <a:gd name="connsiteX3868" fmla="*/ 1705146 w 4442788"/>
              <a:gd name="connsiteY3868" fmla="*/ 3188714 h 6725752"/>
              <a:gd name="connsiteX3869" fmla="*/ 1715746 w 4442788"/>
              <a:gd name="connsiteY3869" fmla="*/ 3207822 h 6725752"/>
              <a:gd name="connsiteX3870" fmla="*/ 1739629 w 4442788"/>
              <a:gd name="connsiteY3870" fmla="*/ 3201998 h 6725752"/>
              <a:gd name="connsiteX3871" fmla="*/ 1748200 w 4442788"/>
              <a:gd name="connsiteY3871" fmla="*/ 3172943 h 6725752"/>
              <a:gd name="connsiteX3872" fmla="*/ 1743162 w 4442788"/>
              <a:gd name="connsiteY3872" fmla="*/ 3173859 h 6725752"/>
              <a:gd name="connsiteX3873" fmla="*/ 1711166 w 4442788"/>
              <a:gd name="connsiteY3873" fmla="*/ 3182432 h 6725752"/>
              <a:gd name="connsiteX3874" fmla="*/ 1993242 w 4442788"/>
              <a:gd name="connsiteY3874" fmla="*/ 3192509 h 6725752"/>
              <a:gd name="connsiteX3875" fmla="*/ 1994027 w 4442788"/>
              <a:gd name="connsiteY3875" fmla="*/ 3220125 h 6725752"/>
              <a:gd name="connsiteX3876" fmla="*/ 1978650 w 4442788"/>
              <a:gd name="connsiteY3876" fmla="*/ 3225294 h 6725752"/>
              <a:gd name="connsiteX3877" fmla="*/ 1972893 w 4442788"/>
              <a:gd name="connsiteY3877" fmla="*/ 3288770 h 6725752"/>
              <a:gd name="connsiteX3878" fmla="*/ 1939064 w 4442788"/>
              <a:gd name="connsiteY3878" fmla="*/ 3296426 h 6725752"/>
              <a:gd name="connsiteX3879" fmla="*/ 1950907 w 4442788"/>
              <a:gd name="connsiteY3879" fmla="*/ 3315731 h 6725752"/>
              <a:gd name="connsiteX3880" fmla="*/ 1946327 w 4442788"/>
              <a:gd name="connsiteY3880" fmla="*/ 3334643 h 6725752"/>
              <a:gd name="connsiteX3881" fmla="*/ 1993961 w 4442788"/>
              <a:gd name="connsiteY3881" fmla="*/ 3306766 h 6725752"/>
              <a:gd name="connsiteX3882" fmla="*/ 2052850 w 4442788"/>
              <a:gd name="connsiteY3882" fmla="*/ 3237270 h 6725752"/>
              <a:gd name="connsiteX3883" fmla="*/ 2023275 w 4442788"/>
              <a:gd name="connsiteY3883" fmla="*/ 3227127 h 6725752"/>
              <a:gd name="connsiteX3884" fmla="*/ 2044998 w 4442788"/>
              <a:gd name="connsiteY3884" fmla="*/ 3210898 h 6725752"/>
              <a:gd name="connsiteX3885" fmla="*/ 2021835 w 4442788"/>
              <a:gd name="connsiteY3885" fmla="*/ 3179683 h 6725752"/>
              <a:gd name="connsiteX3886" fmla="*/ 1993242 w 4442788"/>
              <a:gd name="connsiteY3886" fmla="*/ 3192509 h 6725752"/>
              <a:gd name="connsiteX3887" fmla="*/ 1335524 w 4442788"/>
              <a:gd name="connsiteY3887" fmla="*/ 3185769 h 6725752"/>
              <a:gd name="connsiteX3888" fmla="*/ 1357770 w 4442788"/>
              <a:gd name="connsiteY3888" fmla="*/ 3197417 h 6725752"/>
              <a:gd name="connsiteX3889" fmla="*/ 1345469 w 4442788"/>
              <a:gd name="connsiteY3889" fmla="*/ 3207953 h 6725752"/>
              <a:gd name="connsiteX3890" fmla="*/ 1343637 w 4442788"/>
              <a:gd name="connsiteY3890" fmla="*/ 3221106 h 6725752"/>
              <a:gd name="connsiteX3891" fmla="*/ 1369483 w 4442788"/>
              <a:gd name="connsiteY3891" fmla="*/ 3223658 h 6725752"/>
              <a:gd name="connsiteX3892" fmla="*/ 1361304 w 4442788"/>
              <a:gd name="connsiteY3892" fmla="*/ 3254742 h 6725752"/>
              <a:gd name="connsiteX3893" fmla="*/ 1317334 w 4442788"/>
              <a:gd name="connsiteY3893" fmla="*/ 3237924 h 6725752"/>
              <a:gd name="connsiteX3894" fmla="*/ 1329700 w 4442788"/>
              <a:gd name="connsiteY3894" fmla="*/ 3271102 h 6725752"/>
              <a:gd name="connsiteX3895" fmla="*/ 1328915 w 4442788"/>
              <a:gd name="connsiteY3895" fmla="*/ 3300484 h 6725752"/>
              <a:gd name="connsiteX3896" fmla="*/ 1358294 w 4442788"/>
              <a:gd name="connsiteY3896" fmla="*/ 3286414 h 6725752"/>
              <a:gd name="connsiteX3897" fmla="*/ 1387607 w 4442788"/>
              <a:gd name="connsiteY3897" fmla="*/ 3259715 h 6725752"/>
              <a:gd name="connsiteX3898" fmla="*/ 1395132 w 4442788"/>
              <a:gd name="connsiteY3898" fmla="*/ 3246235 h 6725752"/>
              <a:gd name="connsiteX3899" fmla="*/ 1445710 w 4442788"/>
              <a:gd name="connsiteY3899" fmla="*/ 3209654 h 6725752"/>
              <a:gd name="connsiteX3900" fmla="*/ 1418556 w 4442788"/>
              <a:gd name="connsiteY3900" fmla="*/ 3193164 h 6725752"/>
              <a:gd name="connsiteX3901" fmla="*/ 1335524 w 4442788"/>
              <a:gd name="connsiteY3901" fmla="*/ 3185769 h 6725752"/>
              <a:gd name="connsiteX3902" fmla="*/ 1590772 w 4442788"/>
              <a:gd name="connsiteY3902" fmla="*/ 3184853 h 6725752"/>
              <a:gd name="connsiteX3903" fmla="*/ 1605233 w 4442788"/>
              <a:gd name="connsiteY3903" fmla="*/ 3196959 h 6725752"/>
              <a:gd name="connsiteX3904" fmla="*/ 1559627 w 4442788"/>
              <a:gd name="connsiteY3904" fmla="*/ 3219209 h 6725752"/>
              <a:gd name="connsiteX3905" fmla="*/ 1551252 w 4442788"/>
              <a:gd name="connsiteY3905" fmla="*/ 3213712 h 6725752"/>
              <a:gd name="connsiteX3906" fmla="*/ 1512581 w 4442788"/>
              <a:gd name="connsiteY3906" fmla="*/ 3243748 h 6725752"/>
              <a:gd name="connsiteX3907" fmla="*/ 1544185 w 4442788"/>
              <a:gd name="connsiteY3907" fmla="*/ 3262202 h 6725752"/>
              <a:gd name="connsiteX3908" fmla="*/ 1523509 w 4442788"/>
              <a:gd name="connsiteY3908" fmla="*/ 3259912 h 6725752"/>
              <a:gd name="connsiteX3909" fmla="*/ 1484838 w 4442788"/>
              <a:gd name="connsiteY3909" fmla="*/ 3263249 h 6725752"/>
              <a:gd name="connsiteX3910" fmla="*/ 1459713 w 4442788"/>
              <a:gd name="connsiteY3910" fmla="*/ 3250881 h 6725752"/>
              <a:gd name="connsiteX3911" fmla="*/ 1416135 w 4442788"/>
              <a:gd name="connsiteY3911" fmla="*/ 3265997 h 6725752"/>
              <a:gd name="connsiteX3912" fmla="*/ 1420846 w 4442788"/>
              <a:gd name="connsiteY3912" fmla="*/ 3273457 h 6725752"/>
              <a:gd name="connsiteX3913" fmla="*/ 1458339 w 4442788"/>
              <a:gd name="connsiteY3913" fmla="*/ 3269073 h 6725752"/>
              <a:gd name="connsiteX3914" fmla="*/ 1457684 w 4442788"/>
              <a:gd name="connsiteY3914" fmla="*/ 3274374 h 6725752"/>
              <a:gd name="connsiteX3915" fmla="*/ 1396964 w 4442788"/>
              <a:gd name="connsiteY3915" fmla="*/ 3292958 h 6725752"/>
              <a:gd name="connsiteX3916" fmla="*/ 1397029 w 4442788"/>
              <a:gd name="connsiteY3916" fmla="*/ 3312655 h 6725752"/>
              <a:gd name="connsiteX3917" fmla="*/ 1423333 w 4442788"/>
              <a:gd name="connsiteY3917" fmla="*/ 3334185 h 6725752"/>
              <a:gd name="connsiteX3918" fmla="*/ 1431773 w 4442788"/>
              <a:gd name="connsiteY3918" fmla="*/ 3353096 h 6725752"/>
              <a:gd name="connsiteX3919" fmla="*/ 1421043 w 4442788"/>
              <a:gd name="connsiteY3919" fmla="*/ 3360818 h 6725752"/>
              <a:gd name="connsiteX3920" fmla="*/ 1414827 w 4442788"/>
              <a:gd name="connsiteY3920" fmla="*/ 3362323 h 6725752"/>
              <a:gd name="connsiteX3921" fmla="*/ 1396571 w 4442788"/>
              <a:gd name="connsiteY3921" fmla="*/ 3375935 h 6725752"/>
              <a:gd name="connsiteX3922" fmla="*/ 1395197 w 4442788"/>
              <a:gd name="connsiteY3922" fmla="*/ 3349039 h 6725752"/>
              <a:gd name="connsiteX3923" fmla="*/ 1368632 w 4442788"/>
              <a:gd name="connsiteY3923" fmla="*/ 3347665 h 6725752"/>
              <a:gd name="connsiteX3924" fmla="*/ 1383289 w 4442788"/>
              <a:gd name="connsiteY3924" fmla="*/ 3335494 h 6725752"/>
              <a:gd name="connsiteX3925" fmla="*/ 1344880 w 4442788"/>
              <a:gd name="connsiteY3925" fmla="*/ 3328950 h 6725752"/>
              <a:gd name="connsiteX3926" fmla="*/ 1346320 w 4442788"/>
              <a:gd name="connsiteY3926" fmla="*/ 3346291 h 6725752"/>
              <a:gd name="connsiteX3927" fmla="*/ 1356985 w 4442788"/>
              <a:gd name="connsiteY3927" fmla="*/ 3350545 h 6725752"/>
              <a:gd name="connsiteX3928" fmla="*/ 1358556 w 4442788"/>
              <a:gd name="connsiteY3928" fmla="*/ 3359444 h 6725752"/>
              <a:gd name="connsiteX3929" fmla="*/ 1351816 w 4442788"/>
              <a:gd name="connsiteY3929" fmla="*/ 3360295 h 6725752"/>
              <a:gd name="connsiteX3930" fmla="*/ 1374325 w 4442788"/>
              <a:gd name="connsiteY3930" fmla="*/ 3434241 h 6725752"/>
              <a:gd name="connsiteX3931" fmla="*/ 1399516 w 4442788"/>
              <a:gd name="connsiteY3931" fmla="*/ 3430903 h 6725752"/>
              <a:gd name="connsiteX3932" fmla="*/ 1399843 w 4442788"/>
              <a:gd name="connsiteY3932" fmla="*/ 3419648 h 6725752"/>
              <a:gd name="connsiteX3933" fmla="*/ 1416004 w 4442788"/>
              <a:gd name="connsiteY3933" fmla="*/ 3412842 h 6725752"/>
              <a:gd name="connsiteX3934" fmla="*/ 1417902 w 4442788"/>
              <a:gd name="connsiteY3934" fmla="*/ 3432474 h 6725752"/>
              <a:gd name="connsiteX3935" fmla="*/ 1453628 w 4442788"/>
              <a:gd name="connsiteY3935" fmla="*/ 3438822 h 6725752"/>
              <a:gd name="connsiteX3936" fmla="*/ 1460629 w 4442788"/>
              <a:gd name="connsiteY3936" fmla="*/ 3416049 h 6725752"/>
              <a:gd name="connsiteX3937" fmla="*/ 1494130 w 4442788"/>
              <a:gd name="connsiteY3937" fmla="*/ 3381497 h 6725752"/>
              <a:gd name="connsiteX3938" fmla="*/ 1533716 w 4442788"/>
              <a:gd name="connsiteY3938" fmla="*/ 3350937 h 6725752"/>
              <a:gd name="connsiteX3939" fmla="*/ 1617272 w 4442788"/>
              <a:gd name="connsiteY3939" fmla="*/ 3289424 h 6725752"/>
              <a:gd name="connsiteX3940" fmla="*/ 1693042 w 4442788"/>
              <a:gd name="connsiteY3940" fmla="*/ 3234456 h 6725752"/>
              <a:gd name="connsiteX3941" fmla="*/ 1714307 w 4442788"/>
              <a:gd name="connsiteY3941" fmla="*/ 3217311 h 6725752"/>
              <a:gd name="connsiteX3942" fmla="*/ 1645342 w 4442788"/>
              <a:gd name="connsiteY3942" fmla="*/ 3208935 h 6725752"/>
              <a:gd name="connsiteX3943" fmla="*/ 1633695 w 4442788"/>
              <a:gd name="connsiteY3943" fmla="*/ 3187667 h 6725752"/>
              <a:gd name="connsiteX3944" fmla="*/ 1590772 w 4442788"/>
              <a:gd name="connsiteY3944" fmla="*/ 3184853 h 6725752"/>
              <a:gd name="connsiteX3945" fmla="*/ 996065 w 4442788"/>
              <a:gd name="connsiteY3945" fmla="*/ 3192379 h 6725752"/>
              <a:gd name="connsiteX3946" fmla="*/ 1015498 w 4442788"/>
              <a:gd name="connsiteY3946" fmla="*/ 3231249 h 6725752"/>
              <a:gd name="connsiteX3947" fmla="*/ 996065 w 4442788"/>
              <a:gd name="connsiteY3947" fmla="*/ 3192379 h 6725752"/>
              <a:gd name="connsiteX3948" fmla="*/ 1300321 w 4442788"/>
              <a:gd name="connsiteY3948" fmla="*/ 3194800 h 6725752"/>
              <a:gd name="connsiteX3949" fmla="*/ 1297508 w 4442788"/>
              <a:gd name="connsiteY3949" fmla="*/ 3223397 h 6725752"/>
              <a:gd name="connsiteX3950" fmla="*/ 1318708 w 4442788"/>
              <a:gd name="connsiteY3950" fmla="*/ 3224051 h 6725752"/>
              <a:gd name="connsiteX3951" fmla="*/ 1318773 w 4442788"/>
              <a:gd name="connsiteY3951" fmla="*/ 3198464 h 6725752"/>
              <a:gd name="connsiteX3952" fmla="*/ 1300321 w 4442788"/>
              <a:gd name="connsiteY3952" fmla="*/ 3194800 h 6725752"/>
              <a:gd name="connsiteX3953" fmla="*/ 2413051 w 4442788"/>
              <a:gd name="connsiteY3953" fmla="*/ 3198792 h 6725752"/>
              <a:gd name="connsiteX3954" fmla="*/ 2445243 w 4442788"/>
              <a:gd name="connsiteY3954" fmla="*/ 3215806 h 6725752"/>
              <a:gd name="connsiteX3955" fmla="*/ 2413051 w 4442788"/>
              <a:gd name="connsiteY3955" fmla="*/ 3198792 h 6725752"/>
              <a:gd name="connsiteX3956" fmla="*/ 2528079 w 4442788"/>
              <a:gd name="connsiteY3956" fmla="*/ 3213908 h 6725752"/>
              <a:gd name="connsiteX3957" fmla="*/ 2545615 w 4442788"/>
              <a:gd name="connsiteY3957" fmla="*/ 3235306 h 6725752"/>
              <a:gd name="connsiteX3958" fmla="*/ 2528079 w 4442788"/>
              <a:gd name="connsiteY3958" fmla="*/ 3213908 h 6725752"/>
              <a:gd name="connsiteX3959" fmla="*/ 637173 w 4442788"/>
              <a:gd name="connsiteY3959" fmla="*/ 3218030 h 6725752"/>
              <a:gd name="connsiteX3960" fmla="*/ 647249 w 4442788"/>
              <a:gd name="connsiteY3960" fmla="*/ 3229548 h 6725752"/>
              <a:gd name="connsiteX3961" fmla="*/ 637173 w 4442788"/>
              <a:gd name="connsiteY3961" fmla="*/ 3218030 h 6725752"/>
              <a:gd name="connsiteX3962" fmla="*/ 2434970 w 4442788"/>
              <a:gd name="connsiteY3962" fmla="*/ 3233540 h 6725752"/>
              <a:gd name="connsiteX3963" fmla="*/ 2434970 w 4442788"/>
              <a:gd name="connsiteY3963" fmla="*/ 3233540 h 6725752"/>
              <a:gd name="connsiteX3964" fmla="*/ 2560730 w 4442788"/>
              <a:gd name="connsiteY3964" fmla="*/ 3231446 h 6725752"/>
              <a:gd name="connsiteX3965" fmla="*/ 2560730 w 4442788"/>
              <a:gd name="connsiteY3965" fmla="*/ 3231446 h 6725752"/>
              <a:gd name="connsiteX3966" fmla="*/ 1475482 w 4442788"/>
              <a:gd name="connsiteY3966" fmla="*/ 3238251 h 6725752"/>
              <a:gd name="connsiteX3967" fmla="*/ 1490400 w 4442788"/>
              <a:gd name="connsiteY3967" fmla="*/ 3242439 h 6725752"/>
              <a:gd name="connsiteX3968" fmla="*/ 1475482 w 4442788"/>
              <a:gd name="connsiteY3968" fmla="*/ 3238251 h 6725752"/>
              <a:gd name="connsiteX3969" fmla="*/ 2448318 w 4442788"/>
              <a:gd name="connsiteY3969" fmla="*/ 3238251 h 6725752"/>
              <a:gd name="connsiteX3970" fmla="*/ 2448318 w 4442788"/>
              <a:gd name="connsiteY3970" fmla="*/ 3238251 h 6725752"/>
              <a:gd name="connsiteX3971" fmla="*/ 2272765 w 4442788"/>
              <a:gd name="connsiteY3971" fmla="*/ 3245580 h 6725752"/>
              <a:gd name="connsiteX3972" fmla="*/ 2272765 w 4442788"/>
              <a:gd name="connsiteY3972" fmla="*/ 3245580 h 6725752"/>
              <a:gd name="connsiteX3973" fmla="*/ 2566291 w 4442788"/>
              <a:gd name="connsiteY3973" fmla="*/ 3271821 h 6725752"/>
              <a:gd name="connsiteX3974" fmla="*/ 2566291 w 4442788"/>
              <a:gd name="connsiteY3974" fmla="*/ 3271821 h 6725752"/>
              <a:gd name="connsiteX3975" fmla="*/ 2538614 w 4442788"/>
              <a:gd name="connsiteY3975" fmla="*/ 3282815 h 6725752"/>
              <a:gd name="connsiteX3976" fmla="*/ 2535931 w 4442788"/>
              <a:gd name="connsiteY3976" fmla="*/ 3317694 h 6725752"/>
              <a:gd name="connsiteX3977" fmla="*/ 2547905 w 4442788"/>
              <a:gd name="connsiteY3977" fmla="*/ 3372008 h 6725752"/>
              <a:gd name="connsiteX3978" fmla="*/ 2617590 w 4442788"/>
              <a:gd name="connsiteY3978" fmla="*/ 3453872 h 6725752"/>
              <a:gd name="connsiteX3979" fmla="*/ 2613991 w 4442788"/>
              <a:gd name="connsiteY3979" fmla="*/ 3471868 h 6725752"/>
              <a:gd name="connsiteX3980" fmla="*/ 2647426 w 4442788"/>
              <a:gd name="connsiteY3980" fmla="*/ 3479132 h 6725752"/>
              <a:gd name="connsiteX3981" fmla="*/ 2613860 w 4442788"/>
              <a:gd name="connsiteY3981" fmla="*/ 3391051 h 6725752"/>
              <a:gd name="connsiteX3982" fmla="*/ 2593184 w 4442788"/>
              <a:gd name="connsiteY3982" fmla="*/ 3360360 h 6725752"/>
              <a:gd name="connsiteX3983" fmla="*/ 2578854 w 4442788"/>
              <a:gd name="connsiteY3983" fmla="*/ 3298259 h 6725752"/>
              <a:gd name="connsiteX3984" fmla="*/ 2567862 w 4442788"/>
              <a:gd name="connsiteY3984" fmla="*/ 3299175 h 6725752"/>
              <a:gd name="connsiteX3985" fmla="*/ 2538614 w 4442788"/>
              <a:gd name="connsiteY3985" fmla="*/ 3282815 h 6725752"/>
              <a:gd name="connsiteX3986" fmla="*/ 570890 w 4442788"/>
              <a:gd name="connsiteY3986" fmla="*/ 3349170 h 6725752"/>
              <a:gd name="connsiteX3987" fmla="*/ 582341 w 4442788"/>
              <a:gd name="connsiteY3987" fmla="*/ 3359444 h 6725752"/>
              <a:gd name="connsiteX3988" fmla="*/ 570890 w 4442788"/>
              <a:gd name="connsiteY3988" fmla="*/ 3349170 h 6725752"/>
              <a:gd name="connsiteX3989" fmla="*/ 2252612 w 4442788"/>
              <a:gd name="connsiteY3989" fmla="*/ 3357154 h 6725752"/>
              <a:gd name="connsiteX3990" fmla="*/ 2270737 w 4442788"/>
              <a:gd name="connsiteY3990" fmla="*/ 3426061 h 6725752"/>
              <a:gd name="connsiteX3991" fmla="*/ 2272504 w 4442788"/>
              <a:gd name="connsiteY3991" fmla="*/ 3498894 h 6725752"/>
              <a:gd name="connsiteX3992" fmla="*/ 2251827 w 4442788"/>
              <a:gd name="connsiteY3992" fmla="*/ 3524285 h 6725752"/>
              <a:gd name="connsiteX3993" fmla="*/ 2295274 w 4442788"/>
              <a:gd name="connsiteY3993" fmla="*/ 3534232 h 6725752"/>
              <a:gd name="connsiteX3994" fmla="*/ 2290955 w 4442788"/>
              <a:gd name="connsiteY3994" fmla="*/ 3562632 h 6725752"/>
              <a:gd name="connsiteX3995" fmla="*/ 2286375 w 4442788"/>
              <a:gd name="connsiteY3995" fmla="*/ 3561716 h 6725752"/>
              <a:gd name="connsiteX3996" fmla="*/ 2283365 w 4442788"/>
              <a:gd name="connsiteY3996" fmla="*/ 3631735 h 6725752"/>
              <a:gd name="connsiteX3997" fmla="*/ 2265960 w 4442788"/>
              <a:gd name="connsiteY3997" fmla="*/ 3627613 h 6725752"/>
              <a:gd name="connsiteX3998" fmla="*/ 2262493 w 4442788"/>
              <a:gd name="connsiteY3998" fmla="*/ 3609944 h 6725752"/>
              <a:gd name="connsiteX3999" fmla="*/ 2250257 w 4442788"/>
              <a:gd name="connsiteY3999" fmla="*/ 3631866 h 6725752"/>
              <a:gd name="connsiteX4000" fmla="*/ 2224869 w 4442788"/>
              <a:gd name="connsiteY4000" fmla="*/ 3630492 h 6725752"/>
              <a:gd name="connsiteX4001" fmla="*/ 2186396 w 4442788"/>
              <a:gd name="connsiteY4001" fmla="*/ 3571008 h 6725752"/>
              <a:gd name="connsiteX4002" fmla="*/ 2147857 w 4442788"/>
              <a:gd name="connsiteY4002" fmla="*/ 3543785 h 6725752"/>
              <a:gd name="connsiteX4003" fmla="*/ 2107354 w 4442788"/>
              <a:gd name="connsiteY4003" fmla="*/ 3519311 h 6725752"/>
              <a:gd name="connsiteX4004" fmla="*/ 2088248 w 4442788"/>
              <a:gd name="connsiteY4004" fmla="*/ 3537961 h 6725752"/>
              <a:gd name="connsiteX4005" fmla="*/ 2024060 w 4442788"/>
              <a:gd name="connsiteY4005" fmla="*/ 3539467 h 6725752"/>
              <a:gd name="connsiteX4006" fmla="*/ 2043493 w 4442788"/>
              <a:gd name="connsiteY4006" fmla="*/ 3582329 h 6725752"/>
              <a:gd name="connsiteX4007" fmla="*/ 2166308 w 4442788"/>
              <a:gd name="connsiteY4007" fmla="*/ 3656210 h 6725752"/>
              <a:gd name="connsiteX4008" fmla="*/ 2177235 w 4442788"/>
              <a:gd name="connsiteY4008" fmla="*/ 3666287 h 6725752"/>
              <a:gd name="connsiteX4009" fmla="*/ 2198762 w 4442788"/>
              <a:gd name="connsiteY4009" fmla="*/ 3655555 h 6725752"/>
              <a:gd name="connsiteX4010" fmla="*/ 2201249 w 4442788"/>
              <a:gd name="connsiteY4010" fmla="*/ 3686966 h 6725752"/>
              <a:gd name="connsiteX4011" fmla="*/ 2231347 w 4442788"/>
              <a:gd name="connsiteY4011" fmla="*/ 3687817 h 6725752"/>
              <a:gd name="connsiteX4012" fmla="*/ 2243779 w 4442788"/>
              <a:gd name="connsiteY4012" fmla="*/ 3656864 h 6725752"/>
              <a:gd name="connsiteX4013" fmla="*/ 2238610 w 4442788"/>
              <a:gd name="connsiteY4013" fmla="*/ 3701035 h 6725752"/>
              <a:gd name="connsiteX4014" fmla="*/ 2251566 w 4442788"/>
              <a:gd name="connsiteY4014" fmla="*/ 3694950 h 6725752"/>
              <a:gd name="connsiteX4015" fmla="*/ 2254445 w 4442788"/>
              <a:gd name="connsiteY4015" fmla="*/ 3707514 h 6725752"/>
              <a:gd name="connsiteX4016" fmla="*/ 2260202 w 4442788"/>
              <a:gd name="connsiteY4016" fmla="*/ 3710917 h 6725752"/>
              <a:gd name="connsiteX4017" fmla="*/ 2239919 w 4442788"/>
              <a:gd name="connsiteY4017" fmla="*/ 3748806 h 6725752"/>
              <a:gd name="connsiteX4018" fmla="*/ 2215971 w 4442788"/>
              <a:gd name="connsiteY4018" fmla="*/ 3777664 h 6725752"/>
              <a:gd name="connsiteX4019" fmla="*/ 2200529 w 4442788"/>
              <a:gd name="connsiteY4019" fmla="*/ 3791079 h 6725752"/>
              <a:gd name="connsiteX4020" fmla="*/ 2215578 w 4442788"/>
              <a:gd name="connsiteY4020" fmla="*/ 3795791 h 6725752"/>
              <a:gd name="connsiteX4021" fmla="*/ 2264717 w 4442788"/>
              <a:gd name="connsiteY4021" fmla="*/ 3858743 h 6725752"/>
              <a:gd name="connsiteX4022" fmla="*/ 2323737 w 4442788"/>
              <a:gd name="connsiteY4022" fmla="*/ 3859005 h 6725752"/>
              <a:gd name="connsiteX4023" fmla="*/ 2431437 w 4442788"/>
              <a:gd name="connsiteY4023" fmla="*/ 3913057 h 6725752"/>
              <a:gd name="connsiteX4024" fmla="*/ 2455712 w 4442788"/>
              <a:gd name="connsiteY4024" fmla="*/ 3940018 h 6725752"/>
              <a:gd name="connsiteX4025" fmla="*/ 2473640 w 4442788"/>
              <a:gd name="connsiteY4025" fmla="*/ 3932689 h 6725752"/>
              <a:gd name="connsiteX4026" fmla="*/ 2469453 w 4442788"/>
              <a:gd name="connsiteY4026" fmla="*/ 3948329 h 6725752"/>
              <a:gd name="connsiteX4027" fmla="*/ 2519639 w 4442788"/>
              <a:gd name="connsiteY4027" fmla="*/ 4003494 h 6725752"/>
              <a:gd name="connsiteX4028" fmla="*/ 2544764 w 4442788"/>
              <a:gd name="connsiteY4028" fmla="*/ 4015928 h 6725752"/>
              <a:gd name="connsiteX4029" fmla="*/ 2527621 w 4442788"/>
              <a:gd name="connsiteY4029" fmla="*/ 3989686 h 6725752"/>
              <a:gd name="connsiteX4030" fmla="*/ 2547578 w 4442788"/>
              <a:gd name="connsiteY4030" fmla="*/ 4000680 h 6725752"/>
              <a:gd name="connsiteX4031" fmla="*/ 2607055 w 4442788"/>
              <a:gd name="connsiteY4031" fmla="*/ 4053489 h 6725752"/>
              <a:gd name="connsiteX4032" fmla="*/ 2674253 w 4442788"/>
              <a:gd name="connsiteY4032" fmla="*/ 4065072 h 6725752"/>
              <a:gd name="connsiteX4033" fmla="*/ 2767362 w 4442788"/>
              <a:gd name="connsiteY4033" fmla="*/ 4126126 h 6725752"/>
              <a:gd name="connsiteX4034" fmla="*/ 2825727 w 4442788"/>
              <a:gd name="connsiteY4034" fmla="*/ 4174093 h 6725752"/>
              <a:gd name="connsiteX4035" fmla="*/ 2872707 w 4442788"/>
              <a:gd name="connsiteY4035" fmla="*/ 4186069 h 6725752"/>
              <a:gd name="connsiteX4036" fmla="*/ 2876437 w 4442788"/>
              <a:gd name="connsiteY4036" fmla="*/ 4159828 h 6725752"/>
              <a:gd name="connsiteX4037" fmla="*/ 2863023 w 4442788"/>
              <a:gd name="connsiteY4037" fmla="*/ 4116311 h 6725752"/>
              <a:gd name="connsiteX4038" fmla="*/ 2877287 w 4442788"/>
              <a:gd name="connsiteY4038" fmla="*/ 4112319 h 6725752"/>
              <a:gd name="connsiteX4039" fmla="*/ 2870417 w 4442788"/>
              <a:gd name="connsiteY4039" fmla="*/ 4081170 h 6725752"/>
              <a:gd name="connsiteX4040" fmla="*/ 2872446 w 4442788"/>
              <a:gd name="connsiteY4040" fmla="*/ 4043150 h 6725752"/>
              <a:gd name="connsiteX4041" fmla="*/ 2860144 w 4442788"/>
              <a:gd name="connsiteY4041" fmla="*/ 4008795 h 6725752"/>
              <a:gd name="connsiteX4042" fmla="*/ 2838421 w 4442788"/>
              <a:gd name="connsiteY4042" fmla="*/ 3962268 h 6725752"/>
              <a:gd name="connsiteX4043" fmla="*/ 2811267 w 4442788"/>
              <a:gd name="connsiteY4043" fmla="*/ 3834334 h 6725752"/>
              <a:gd name="connsiteX4044" fmla="*/ 2792619 w 4442788"/>
              <a:gd name="connsiteY4044" fmla="*/ 3731203 h 6725752"/>
              <a:gd name="connsiteX4045" fmla="*/ 2752051 w 4442788"/>
              <a:gd name="connsiteY4045" fmla="*/ 3692201 h 6725752"/>
              <a:gd name="connsiteX4046" fmla="*/ 2722018 w 4442788"/>
              <a:gd name="connsiteY4046" fmla="*/ 3656930 h 6725752"/>
              <a:gd name="connsiteX4047" fmla="*/ 2687863 w 4442788"/>
              <a:gd name="connsiteY4047" fmla="*/ 3612627 h 6725752"/>
              <a:gd name="connsiteX4048" fmla="*/ 2646445 w 4442788"/>
              <a:gd name="connsiteY4048" fmla="*/ 3575000 h 6725752"/>
              <a:gd name="connsiteX4049" fmla="*/ 2597764 w 4442788"/>
              <a:gd name="connsiteY4049" fmla="*/ 3532661 h 6725752"/>
              <a:gd name="connsiteX4050" fmla="*/ 2560337 w 4442788"/>
              <a:gd name="connsiteY4050" fmla="*/ 3506943 h 6725752"/>
              <a:gd name="connsiteX4051" fmla="*/ 2547316 w 4442788"/>
              <a:gd name="connsiteY4051" fmla="*/ 3523958 h 6725752"/>
              <a:gd name="connsiteX4052" fmla="*/ 2568385 w 4442788"/>
              <a:gd name="connsiteY4052" fmla="*/ 3528996 h 6725752"/>
              <a:gd name="connsiteX4053" fmla="*/ 2570544 w 4442788"/>
              <a:gd name="connsiteY4053" fmla="*/ 3546534 h 6725752"/>
              <a:gd name="connsiteX4054" fmla="*/ 2545419 w 4442788"/>
              <a:gd name="connsiteY4054" fmla="*/ 3546338 h 6725752"/>
              <a:gd name="connsiteX4055" fmla="*/ 2553728 w 4442788"/>
              <a:gd name="connsiteY4055" fmla="*/ 3584423 h 6725752"/>
              <a:gd name="connsiteX4056" fmla="*/ 2526901 w 4442788"/>
              <a:gd name="connsiteY4056" fmla="*/ 3585339 h 6725752"/>
              <a:gd name="connsiteX4057" fmla="*/ 2473967 w 4442788"/>
              <a:gd name="connsiteY4057" fmla="*/ 3493463 h 6725752"/>
              <a:gd name="connsiteX4058" fmla="*/ 2491568 w 4442788"/>
              <a:gd name="connsiteY4058" fmla="*/ 3490780 h 6725752"/>
              <a:gd name="connsiteX4059" fmla="*/ 2545222 w 4442788"/>
              <a:gd name="connsiteY4059" fmla="*/ 3477038 h 6725752"/>
              <a:gd name="connsiteX4060" fmla="*/ 2543325 w 4442788"/>
              <a:gd name="connsiteY4060" fmla="*/ 3467942 h 6725752"/>
              <a:gd name="connsiteX4061" fmla="*/ 2498046 w 4442788"/>
              <a:gd name="connsiteY4061" fmla="*/ 3415918 h 6725752"/>
              <a:gd name="connsiteX4062" fmla="*/ 2452244 w 4442788"/>
              <a:gd name="connsiteY4062" fmla="*/ 3405055 h 6725752"/>
              <a:gd name="connsiteX4063" fmla="*/ 2396431 w 4442788"/>
              <a:gd name="connsiteY4063" fmla="*/ 3428089 h 6725752"/>
              <a:gd name="connsiteX4064" fmla="*/ 2320596 w 4442788"/>
              <a:gd name="connsiteY4064" fmla="*/ 3429333 h 6725752"/>
              <a:gd name="connsiteX4065" fmla="*/ 2310650 w 4442788"/>
              <a:gd name="connsiteY4065" fmla="*/ 3387517 h 6725752"/>
              <a:gd name="connsiteX4066" fmla="*/ 2252612 w 4442788"/>
              <a:gd name="connsiteY4066" fmla="*/ 3357154 h 6725752"/>
              <a:gd name="connsiteX4067" fmla="*/ 1985193 w 4442788"/>
              <a:gd name="connsiteY4067" fmla="*/ 3362716 h 6725752"/>
              <a:gd name="connsiteX4068" fmla="*/ 1985193 w 4442788"/>
              <a:gd name="connsiteY4068" fmla="*/ 3362716 h 6725752"/>
              <a:gd name="connsiteX4069" fmla="*/ 539352 w 4442788"/>
              <a:gd name="connsiteY4069" fmla="*/ 3473635 h 6725752"/>
              <a:gd name="connsiteX4070" fmla="*/ 537586 w 4442788"/>
              <a:gd name="connsiteY4070" fmla="*/ 3551638 h 6725752"/>
              <a:gd name="connsiteX4071" fmla="*/ 541119 w 4442788"/>
              <a:gd name="connsiteY4071" fmla="*/ 3583114 h 6725752"/>
              <a:gd name="connsiteX4072" fmla="*/ 532547 w 4442788"/>
              <a:gd name="connsiteY4072" fmla="*/ 3597511 h 6725752"/>
              <a:gd name="connsiteX4073" fmla="*/ 539483 w 4442788"/>
              <a:gd name="connsiteY4073" fmla="*/ 3615114 h 6725752"/>
              <a:gd name="connsiteX4074" fmla="*/ 535296 w 4442788"/>
              <a:gd name="connsiteY4074" fmla="*/ 3632521 h 6725752"/>
              <a:gd name="connsiteX4075" fmla="*/ 539549 w 4442788"/>
              <a:gd name="connsiteY4075" fmla="*/ 3687031 h 6725752"/>
              <a:gd name="connsiteX4076" fmla="*/ 553813 w 4442788"/>
              <a:gd name="connsiteY4076" fmla="*/ 3705224 h 6725752"/>
              <a:gd name="connsiteX4077" fmla="*/ 545176 w 4442788"/>
              <a:gd name="connsiteY4077" fmla="*/ 3713927 h 6725752"/>
              <a:gd name="connsiteX4078" fmla="*/ 561076 w 4442788"/>
              <a:gd name="connsiteY4078" fmla="*/ 3789574 h 6725752"/>
              <a:gd name="connsiteX4079" fmla="*/ 583519 w 4442788"/>
              <a:gd name="connsiteY4079" fmla="*/ 3807112 h 6725752"/>
              <a:gd name="connsiteX4080" fmla="*/ 592875 w 4442788"/>
              <a:gd name="connsiteY4080" fmla="*/ 3725837 h 6725752"/>
              <a:gd name="connsiteX4081" fmla="*/ 571414 w 4442788"/>
              <a:gd name="connsiteY4081" fmla="*/ 3590378 h 6725752"/>
              <a:gd name="connsiteX4082" fmla="*/ 559113 w 4442788"/>
              <a:gd name="connsiteY4082" fmla="*/ 3475991 h 6725752"/>
              <a:gd name="connsiteX4083" fmla="*/ 539352 w 4442788"/>
              <a:gd name="connsiteY4083" fmla="*/ 3473635 h 6725752"/>
              <a:gd name="connsiteX4084" fmla="*/ 1862902 w 4442788"/>
              <a:gd name="connsiteY4084" fmla="*/ 3482600 h 6725752"/>
              <a:gd name="connsiteX4085" fmla="*/ 1813174 w 4442788"/>
              <a:gd name="connsiteY4085" fmla="*/ 3525397 h 6725752"/>
              <a:gd name="connsiteX4086" fmla="*/ 1858911 w 4442788"/>
              <a:gd name="connsiteY4086" fmla="*/ 3628660 h 6725752"/>
              <a:gd name="connsiteX4087" fmla="*/ 1869707 w 4442788"/>
              <a:gd name="connsiteY4087" fmla="*/ 3665371 h 6725752"/>
              <a:gd name="connsiteX4088" fmla="*/ 1878082 w 4442788"/>
              <a:gd name="connsiteY4088" fmla="*/ 3676430 h 6725752"/>
              <a:gd name="connsiteX4089" fmla="*/ 1867286 w 4442788"/>
              <a:gd name="connsiteY4089" fmla="*/ 3678328 h 6725752"/>
              <a:gd name="connsiteX4090" fmla="*/ 1888682 w 4442788"/>
              <a:gd name="connsiteY4090" fmla="*/ 3691089 h 6725752"/>
              <a:gd name="connsiteX4091" fmla="*/ 1895356 w 4442788"/>
              <a:gd name="connsiteY4091" fmla="*/ 3711964 h 6725752"/>
              <a:gd name="connsiteX4092" fmla="*/ 1910602 w 4442788"/>
              <a:gd name="connsiteY4092" fmla="*/ 3713534 h 6725752"/>
              <a:gd name="connsiteX4093" fmla="*/ 1902684 w 4442788"/>
              <a:gd name="connsiteY4093" fmla="*/ 3664979 h 6725752"/>
              <a:gd name="connsiteX4094" fmla="*/ 1885607 w 4442788"/>
              <a:gd name="connsiteY4094" fmla="*/ 3615310 h 6725752"/>
              <a:gd name="connsiteX4095" fmla="*/ 1866043 w 4442788"/>
              <a:gd name="connsiteY4095" fmla="*/ 3557855 h 6725752"/>
              <a:gd name="connsiteX4096" fmla="*/ 1866828 w 4442788"/>
              <a:gd name="connsiteY4096" fmla="*/ 3493070 h 6725752"/>
              <a:gd name="connsiteX4097" fmla="*/ 1921136 w 4442788"/>
              <a:gd name="connsiteY4097" fmla="*/ 3520031 h 6725752"/>
              <a:gd name="connsiteX4098" fmla="*/ 1943775 w 4442788"/>
              <a:gd name="connsiteY4098" fmla="*/ 3556285 h 6725752"/>
              <a:gd name="connsiteX4099" fmla="*/ 1947963 w 4442788"/>
              <a:gd name="connsiteY4099" fmla="*/ 3543785 h 6725752"/>
              <a:gd name="connsiteX4100" fmla="*/ 1932587 w 4442788"/>
              <a:gd name="connsiteY4100" fmla="*/ 3497258 h 6725752"/>
              <a:gd name="connsiteX4101" fmla="*/ 1902815 w 4442788"/>
              <a:gd name="connsiteY4101" fmla="*/ 3473504 h 6725752"/>
              <a:gd name="connsiteX4102" fmla="*/ 1862902 w 4442788"/>
              <a:gd name="connsiteY4102" fmla="*/ 3482600 h 6725752"/>
              <a:gd name="connsiteX4103" fmla="*/ 1449505 w 4442788"/>
              <a:gd name="connsiteY4103" fmla="*/ 3480637 h 6725752"/>
              <a:gd name="connsiteX4104" fmla="*/ 1463573 w 4442788"/>
              <a:gd name="connsiteY4104" fmla="*/ 3485087 h 6725752"/>
              <a:gd name="connsiteX4105" fmla="*/ 1449505 w 4442788"/>
              <a:gd name="connsiteY4105" fmla="*/ 3480637 h 6725752"/>
              <a:gd name="connsiteX4106" fmla="*/ 2501841 w 4442788"/>
              <a:gd name="connsiteY4106" fmla="*/ 3486134 h 6725752"/>
              <a:gd name="connsiteX4107" fmla="*/ 2501841 w 4442788"/>
              <a:gd name="connsiteY4107" fmla="*/ 3486134 h 6725752"/>
              <a:gd name="connsiteX4108" fmla="*/ 114832 w 4442788"/>
              <a:gd name="connsiteY4108" fmla="*/ 3543197 h 6725752"/>
              <a:gd name="connsiteX4109" fmla="*/ 109467 w 4442788"/>
              <a:gd name="connsiteY4109" fmla="*/ 3611973 h 6725752"/>
              <a:gd name="connsiteX4110" fmla="*/ 101746 w 4442788"/>
              <a:gd name="connsiteY4110" fmla="*/ 3681207 h 6725752"/>
              <a:gd name="connsiteX4111" fmla="*/ 117646 w 4442788"/>
              <a:gd name="connsiteY4111" fmla="*/ 3695342 h 6725752"/>
              <a:gd name="connsiteX4112" fmla="*/ 109205 w 4442788"/>
              <a:gd name="connsiteY4112" fmla="*/ 3668905 h 6725752"/>
              <a:gd name="connsiteX4113" fmla="*/ 129554 w 4442788"/>
              <a:gd name="connsiteY4113" fmla="*/ 3564399 h 6725752"/>
              <a:gd name="connsiteX4114" fmla="*/ 130340 w 4442788"/>
              <a:gd name="connsiteY4114" fmla="*/ 3513749 h 6725752"/>
              <a:gd name="connsiteX4115" fmla="*/ 114832 w 4442788"/>
              <a:gd name="connsiteY4115" fmla="*/ 3543197 h 6725752"/>
              <a:gd name="connsiteX4116" fmla="*/ 827578 w 4442788"/>
              <a:gd name="connsiteY4116" fmla="*/ 3527360 h 6725752"/>
              <a:gd name="connsiteX4117" fmla="*/ 861930 w 4442788"/>
              <a:gd name="connsiteY4117" fmla="*/ 3580759 h 6725752"/>
              <a:gd name="connsiteX4118" fmla="*/ 875474 w 4442788"/>
              <a:gd name="connsiteY4118" fmla="*/ 3581936 h 6725752"/>
              <a:gd name="connsiteX4119" fmla="*/ 874493 w 4442788"/>
              <a:gd name="connsiteY4119" fmla="*/ 3561912 h 6725752"/>
              <a:gd name="connsiteX4120" fmla="*/ 840338 w 4442788"/>
              <a:gd name="connsiteY4120" fmla="*/ 3529324 h 6725752"/>
              <a:gd name="connsiteX4121" fmla="*/ 827578 w 4442788"/>
              <a:gd name="connsiteY4121" fmla="*/ 3527360 h 6725752"/>
              <a:gd name="connsiteX4122" fmla="*/ 938092 w 4442788"/>
              <a:gd name="connsiteY4122" fmla="*/ 3526444 h 6725752"/>
              <a:gd name="connsiteX4123" fmla="*/ 946271 w 4442788"/>
              <a:gd name="connsiteY4123" fmla="*/ 3574018 h 6725752"/>
              <a:gd name="connsiteX4124" fmla="*/ 942934 w 4442788"/>
              <a:gd name="connsiteY4124" fmla="*/ 3581413 h 6725752"/>
              <a:gd name="connsiteX4125" fmla="*/ 970219 w 4442788"/>
              <a:gd name="connsiteY4125" fmla="*/ 3596922 h 6725752"/>
              <a:gd name="connsiteX4126" fmla="*/ 971593 w 4442788"/>
              <a:gd name="connsiteY4126" fmla="*/ 3602877 h 6725752"/>
              <a:gd name="connsiteX4127" fmla="*/ 959881 w 4442788"/>
              <a:gd name="connsiteY4127" fmla="*/ 3613740 h 6725752"/>
              <a:gd name="connsiteX4128" fmla="*/ 960470 w 4442788"/>
              <a:gd name="connsiteY4128" fmla="*/ 3629511 h 6725752"/>
              <a:gd name="connsiteX4129" fmla="*/ 943327 w 4442788"/>
              <a:gd name="connsiteY4129" fmla="*/ 3635269 h 6725752"/>
              <a:gd name="connsiteX4130" fmla="*/ 932334 w 4442788"/>
              <a:gd name="connsiteY4130" fmla="*/ 3638606 h 6725752"/>
              <a:gd name="connsiteX4131" fmla="*/ 933054 w 4442788"/>
              <a:gd name="connsiteY4131" fmla="*/ 3653265 h 6725752"/>
              <a:gd name="connsiteX4132" fmla="*/ 944897 w 4442788"/>
              <a:gd name="connsiteY4132" fmla="*/ 3658631 h 6725752"/>
              <a:gd name="connsiteX4133" fmla="*/ 971724 w 4442788"/>
              <a:gd name="connsiteY4133" fmla="*/ 3688471 h 6725752"/>
              <a:gd name="connsiteX4134" fmla="*/ 973033 w 4442788"/>
              <a:gd name="connsiteY4134" fmla="*/ 3673027 h 6725752"/>
              <a:gd name="connsiteX4135" fmla="*/ 977744 w 4442788"/>
              <a:gd name="connsiteY4135" fmla="*/ 3672831 h 6725752"/>
              <a:gd name="connsiteX4136" fmla="*/ 1018442 w 4442788"/>
              <a:gd name="connsiteY4136" fmla="*/ 3620742 h 6725752"/>
              <a:gd name="connsiteX4137" fmla="*/ 994821 w 4442788"/>
              <a:gd name="connsiteY4137" fmla="*/ 3596726 h 6725752"/>
              <a:gd name="connsiteX4138" fmla="*/ 964919 w 4442788"/>
              <a:gd name="connsiteY4138" fmla="*/ 3560800 h 6725752"/>
              <a:gd name="connsiteX4139" fmla="*/ 938092 w 4442788"/>
              <a:gd name="connsiteY4139" fmla="*/ 3526444 h 6725752"/>
              <a:gd name="connsiteX4140" fmla="*/ 1781832 w 4442788"/>
              <a:gd name="connsiteY4140" fmla="*/ 3545029 h 6725752"/>
              <a:gd name="connsiteX4141" fmla="*/ 1787263 w 4442788"/>
              <a:gd name="connsiteY4141" fmla="*/ 3558902 h 6725752"/>
              <a:gd name="connsiteX4142" fmla="*/ 1781832 w 4442788"/>
              <a:gd name="connsiteY4142" fmla="*/ 3545029 h 6725752"/>
              <a:gd name="connsiteX4143" fmla="*/ 2272438 w 4442788"/>
              <a:gd name="connsiteY4143" fmla="*/ 3545291 h 6725752"/>
              <a:gd name="connsiteX4144" fmla="*/ 2272438 w 4442788"/>
              <a:gd name="connsiteY4144" fmla="*/ 3545291 h 6725752"/>
              <a:gd name="connsiteX4145" fmla="*/ 1899217 w 4442788"/>
              <a:gd name="connsiteY4145" fmla="*/ 3558967 h 6725752"/>
              <a:gd name="connsiteX4146" fmla="*/ 1913611 w 4442788"/>
              <a:gd name="connsiteY4146" fmla="*/ 3621527 h 6725752"/>
              <a:gd name="connsiteX4147" fmla="*/ 1948617 w 4442788"/>
              <a:gd name="connsiteY4147" fmla="*/ 3622312 h 6725752"/>
              <a:gd name="connsiteX4148" fmla="*/ 1926894 w 4442788"/>
              <a:gd name="connsiteY4148" fmla="*/ 3595024 h 6725752"/>
              <a:gd name="connsiteX4149" fmla="*/ 1922510 w 4442788"/>
              <a:gd name="connsiteY4149" fmla="*/ 3560145 h 6725752"/>
              <a:gd name="connsiteX4150" fmla="*/ 1899217 w 4442788"/>
              <a:gd name="connsiteY4150" fmla="*/ 3558967 h 6725752"/>
              <a:gd name="connsiteX4151" fmla="*/ 1664644 w 4442788"/>
              <a:gd name="connsiteY4151" fmla="*/ 3632259 h 6725752"/>
              <a:gd name="connsiteX4152" fmla="*/ 1595352 w 4442788"/>
              <a:gd name="connsiteY4152" fmla="*/ 3693314 h 6725752"/>
              <a:gd name="connsiteX4153" fmla="*/ 1544774 w 4442788"/>
              <a:gd name="connsiteY4153" fmla="*/ 3722369 h 6725752"/>
              <a:gd name="connsiteX4154" fmla="*/ 1605821 w 4442788"/>
              <a:gd name="connsiteY4154" fmla="*/ 3666287 h 6725752"/>
              <a:gd name="connsiteX4155" fmla="*/ 1573171 w 4442788"/>
              <a:gd name="connsiteY4155" fmla="*/ 3684545 h 6725752"/>
              <a:gd name="connsiteX4156" fmla="*/ 1490269 w 4442788"/>
              <a:gd name="connsiteY4156" fmla="*/ 3751489 h 6725752"/>
              <a:gd name="connsiteX4157" fmla="*/ 1402133 w 4442788"/>
              <a:gd name="connsiteY4157" fmla="*/ 3820330 h 6725752"/>
              <a:gd name="connsiteX4158" fmla="*/ 1330093 w 4442788"/>
              <a:gd name="connsiteY4158" fmla="*/ 3886947 h 6725752"/>
              <a:gd name="connsiteX4159" fmla="*/ 1329569 w 4442788"/>
              <a:gd name="connsiteY4159" fmla="*/ 3891201 h 6725752"/>
              <a:gd name="connsiteX4160" fmla="*/ 1375044 w 4442788"/>
              <a:gd name="connsiteY4160" fmla="*/ 3989163 h 6725752"/>
              <a:gd name="connsiteX4161" fmla="*/ 1344095 w 4442788"/>
              <a:gd name="connsiteY4161" fmla="*/ 3976468 h 6725752"/>
              <a:gd name="connsiteX4162" fmla="*/ 1329373 w 4442788"/>
              <a:gd name="connsiteY4162" fmla="*/ 3938579 h 6725752"/>
              <a:gd name="connsiteX4163" fmla="*/ 1318708 w 4442788"/>
              <a:gd name="connsiteY4163" fmla="*/ 3995969 h 6725752"/>
              <a:gd name="connsiteX4164" fmla="*/ 1314520 w 4442788"/>
              <a:gd name="connsiteY4164" fmla="*/ 3992697 h 6725752"/>
              <a:gd name="connsiteX4165" fmla="*/ 1302219 w 4442788"/>
              <a:gd name="connsiteY4165" fmla="*/ 3998783 h 6725752"/>
              <a:gd name="connsiteX4166" fmla="*/ 1290834 w 4442788"/>
              <a:gd name="connsiteY4166" fmla="*/ 3936419 h 6725752"/>
              <a:gd name="connsiteX4167" fmla="*/ 1257791 w 4442788"/>
              <a:gd name="connsiteY4167" fmla="*/ 3963969 h 6725752"/>
              <a:gd name="connsiteX4168" fmla="*/ 1275130 w 4442788"/>
              <a:gd name="connsiteY4168" fmla="*/ 3998455 h 6725752"/>
              <a:gd name="connsiteX4169" fmla="*/ 1267998 w 4442788"/>
              <a:gd name="connsiteY4169" fmla="*/ 4007682 h 6725752"/>
              <a:gd name="connsiteX4170" fmla="*/ 1228085 w 4442788"/>
              <a:gd name="connsiteY4170" fmla="*/ 3989817 h 6725752"/>
              <a:gd name="connsiteX4171" fmla="*/ 1231160 w 4442788"/>
              <a:gd name="connsiteY4171" fmla="*/ 4008533 h 6725752"/>
              <a:gd name="connsiteX4172" fmla="*/ 1196940 w 4442788"/>
              <a:gd name="connsiteY4172" fmla="*/ 4032549 h 6725752"/>
              <a:gd name="connsiteX4173" fmla="*/ 1166841 w 4442788"/>
              <a:gd name="connsiteY4173" fmla="*/ 4069653 h 6725752"/>
              <a:gd name="connsiteX4174" fmla="*/ 1154671 w 4442788"/>
              <a:gd name="connsiteY4174" fmla="*/ 4090790 h 6725752"/>
              <a:gd name="connsiteX4175" fmla="*/ 1047232 w 4442788"/>
              <a:gd name="connsiteY4175" fmla="*/ 4178936 h 6725752"/>
              <a:gd name="connsiteX4176" fmla="*/ 1002608 w 4442788"/>
              <a:gd name="connsiteY4176" fmla="*/ 4194641 h 6725752"/>
              <a:gd name="connsiteX4177" fmla="*/ 1007842 w 4442788"/>
              <a:gd name="connsiteY4177" fmla="*/ 4219115 h 6725752"/>
              <a:gd name="connsiteX4178" fmla="*/ 998486 w 4442788"/>
              <a:gd name="connsiteY4178" fmla="*/ 4221341 h 6725752"/>
              <a:gd name="connsiteX4179" fmla="*/ 936587 w 4442788"/>
              <a:gd name="connsiteY4179" fmla="*/ 4211001 h 6725752"/>
              <a:gd name="connsiteX4180" fmla="*/ 956151 w 4442788"/>
              <a:gd name="connsiteY4180" fmla="*/ 4233970 h 6725752"/>
              <a:gd name="connsiteX4181" fmla="*/ 953927 w 4442788"/>
              <a:gd name="connsiteY4181" fmla="*/ 4254780 h 6725752"/>
              <a:gd name="connsiteX4182" fmla="*/ 933381 w 4442788"/>
              <a:gd name="connsiteY4182" fmla="*/ 4254387 h 6725752"/>
              <a:gd name="connsiteX4183" fmla="*/ 891701 w 4442788"/>
              <a:gd name="connsiteY4183" fmla="*/ 4206813 h 6725752"/>
              <a:gd name="connsiteX4184" fmla="*/ 902563 w 4442788"/>
              <a:gd name="connsiteY4184" fmla="*/ 4244048 h 6725752"/>
              <a:gd name="connsiteX4185" fmla="*/ 879596 w 4442788"/>
              <a:gd name="connsiteY4185" fmla="*/ 4246338 h 6725752"/>
              <a:gd name="connsiteX4186" fmla="*/ 881363 w 4442788"/>
              <a:gd name="connsiteY4186" fmla="*/ 4231287 h 6725752"/>
              <a:gd name="connsiteX4187" fmla="*/ 871548 w 4442788"/>
              <a:gd name="connsiteY4187" fmla="*/ 4231680 h 6725752"/>
              <a:gd name="connsiteX4188" fmla="*/ 857873 w 4442788"/>
              <a:gd name="connsiteY4188" fmla="*/ 4235017 h 6725752"/>
              <a:gd name="connsiteX4189" fmla="*/ 853097 w 4442788"/>
              <a:gd name="connsiteY4189" fmla="*/ 4226510 h 6725752"/>
              <a:gd name="connsiteX4190" fmla="*/ 865660 w 4442788"/>
              <a:gd name="connsiteY4190" fmla="*/ 4211459 h 6725752"/>
              <a:gd name="connsiteX4191" fmla="*/ 848778 w 4442788"/>
              <a:gd name="connsiteY4191" fmla="*/ 4174486 h 6725752"/>
              <a:gd name="connsiteX4192" fmla="*/ 850414 w 4442788"/>
              <a:gd name="connsiteY4192" fmla="*/ 4168531 h 6725752"/>
              <a:gd name="connsiteX4193" fmla="*/ 835561 w 4442788"/>
              <a:gd name="connsiteY4193" fmla="*/ 4150273 h 6725752"/>
              <a:gd name="connsiteX4194" fmla="*/ 842301 w 4442788"/>
              <a:gd name="connsiteY4194" fmla="*/ 4140850 h 6725752"/>
              <a:gd name="connsiteX4195" fmla="*/ 824241 w 4442788"/>
              <a:gd name="connsiteY4195" fmla="*/ 4083395 h 6725752"/>
              <a:gd name="connsiteX4196" fmla="*/ 814296 w 4442788"/>
              <a:gd name="connsiteY4196" fmla="*/ 4079272 h 6725752"/>
              <a:gd name="connsiteX4197" fmla="*/ 835626 w 4442788"/>
              <a:gd name="connsiteY4197" fmla="*/ 4027837 h 6725752"/>
              <a:gd name="connsiteX4198" fmla="*/ 862388 w 4442788"/>
              <a:gd name="connsiteY4198" fmla="*/ 3961613 h 6725752"/>
              <a:gd name="connsiteX4199" fmla="*/ 902759 w 4442788"/>
              <a:gd name="connsiteY4199" fmla="*/ 3905205 h 6725752"/>
              <a:gd name="connsiteX4200" fmla="*/ 852704 w 4442788"/>
              <a:gd name="connsiteY4200" fmla="*/ 3906055 h 6725752"/>
              <a:gd name="connsiteX4201" fmla="*/ 801798 w 4442788"/>
              <a:gd name="connsiteY4201" fmla="*/ 3907364 h 6725752"/>
              <a:gd name="connsiteX4202" fmla="*/ 768167 w 4442788"/>
              <a:gd name="connsiteY4202" fmla="*/ 3954677 h 6725752"/>
              <a:gd name="connsiteX4203" fmla="*/ 814950 w 4442788"/>
              <a:gd name="connsiteY4203" fmla="*/ 4030651 h 6725752"/>
              <a:gd name="connsiteX4204" fmla="*/ 800751 w 4442788"/>
              <a:gd name="connsiteY4204" fmla="*/ 4032025 h 6725752"/>
              <a:gd name="connsiteX4205" fmla="*/ 765484 w 4442788"/>
              <a:gd name="connsiteY4205" fmla="*/ 3989686 h 6725752"/>
              <a:gd name="connsiteX4206" fmla="*/ 757828 w 4442788"/>
              <a:gd name="connsiteY4206" fmla="*/ 4011020 h 6725752"/>
              <a:gd name="connsiteX4207" fmla="*/ 752463 w 4442788"/>
              <a:gd name="connsiteY4207" fmla="*/ 4051068 h 6725752"/>
              <a:gd name="connsiteX4208" fmla="*/ 751612 w 4442788"/>
              <a:gd name="connsiteY4208" fmla="*/ 4087191 h 6725752"/>
              <a:gd name="connsiteX4209" fmla="*/ 721187 w 4442788"/>
              <a:gd name="connsiteY4209" fmla="*/ 4089873 h 6725752"/>
              <a:gd name="connsiteX4210" fmla="*/ 755604 w 4442788"/>
              <a:gd name="connsiteY4210" fmla="*/ 4106495 h 6725752"/>
              <a:gd name="connsiteX4211" fmla="*/ 744415 w 4442788"/>
              <a:gd name="connsiteY4211" fmla="*/ 4121611 h 6725752"/>
              <a:gd name="connsiteX4212" fmla="*/ 769148 w 4442788"/>
              <a:gd name="connsiteY4212" fmla="*/ 4162773 h 6725752"/>
              <a:gd name="connsiteX4213" fmla="*/ 801340 w 4442788"/>
              <a:gd name="connsiteY4213" fmla="*/ 4250723 h 6725752"/>
              <a:gd name="connsiteX4214" fmla="*/ 836673 w 4442788"/>
              <a:gd name="connsiteY4214" fmla="*/ 4319499 h 6725752"/>
              <a:gd name="connsiteX4215" fmla="*/ 853293 w 4442788"/>
              <a:gd name="connsiteY4215" fmla="*/ 4340832 h 6725752"/>
              <a:gd name="connsiteX4216" fmla="*/ 876848 w 4442788"/>
              <a:gd name="connsiteY4216" fmla="*/ 4414123 h 6725752"/>
              <a:gd name="connsiteX4217" fmla="*/ 893664 w 4442788"/>
              <a:gd name="connsiteY4217" fmla="*/ 4429763 h 6725752"/>
              <a:gd name="connsiteX4218" fmla="*/ 889084 w 4442788"/>
              <a:gd name="connsiteY4218" fmla="*/ 4437943 h 6725752"/>
              <a:gd name="connsiteX4219" fmla="*/ 857611 w 4442788"/>
              <a:gd name="connsiteY4219" fmla="*/ 4438663 h 6725752"/>
              <a:gd name="connsiteX4220" fmla="*/ 854929 w 4442788"/>
              <a:gd name="connsiteY4220" fmla="*/ 4417003 h 6725752"/>
              <a:gd name="connsiteX4221" fmla="*/ 829803 w 4442788"/>
              <a:gd name="connsiteY4221" fmla="*/ 4410655 h 6725752"/>
              <a:gd name="connsiteX4222" fmla="*/ 818418 w 4442788"/>
              <a:gd name="connsiteY4222" fmla="*/ 4376300 h 6725752"/>
              <a:gd name="connsiteX4223" fmla="*/ 809846 w 4442788"/>
              <a:gd name="connsiteY4223" fmla="*/ 4349470 h 6725752"/>
              <a:gd name="connsiteX4224" fmla="*/ 809846 w 4442788"/>
              <a:gd name="connsiteY4224" fmla="*/ 4332979 h 6725752"/>
              <a:gd name="connsiteX4225" fmla="*/ 791198 w 4442788"/>
              <a:gd name="connsiteY4225" fmla="*/ 4322574 h 6725752"/>
              <a:gd name="connsiteX4226" fmla="*/ 795713 w 4442788"/>
              <a:gd name="connsiteY4226" fmla="*/ 4305953 h 6725752"/>
              <a:gd name="connsiteX4227" fmla="*/ 777392 w 4442788"/>
              <a:gd name="connsiteY4227" fmla="*/ 4300260 h 6725752"/>
              <a:gd name="connsiteX4228" fmla="*/ 776084 w 4442788"/>
              <a:gd name="connsiteY4228" fmla="*/ 4279646 h 6725752"/>
              <a:gd name="connsiteX4229" fmla="*/ 754360 w 4442788"/>
              <a:gd name="connsiteY4229" fmla="*/ 4264661 h 6725752"/>
              <a:gd name="connsiteX4230" fmla="*/ 768494 w 4442788"/>
              <a:gd name="connsiteY4230" fmla="*/ 4262501 h 6725752"/>
              <a:gd name="connsiteX4231" fmla="*/ 770522 w 4442788"/>
              <a:gd name="connsiteY4231" fmla="*/ 4238878 h 6725752"/>
              <a:gd name="connsiteX4232" fmla="*/ 754033 w 4442788"/>
              <a:gd name="connsiteY4232" fmla="*/ 4236391 h 6725752"/>
              <a:gd name="connsiteX4233" fmla="*/ 750631 w 4442788"/>
              <a:gd name="connsiteY4233" fmla="*/ 4221668 h 6725752"/>
              <a:gd name="connsiteX4234" fmla="*/ 752398 w 4442788"/>
              <a:gd name="connsiteY4234" fmla="*/ 4203541 h 6725752"/>
              <a:gd name="connsiteX4235" fmla="*/ 721318 w 4442788"/>
              <a:gd name="connsiteY4235" fmla="*/ 4182077 h 6725752"/>
              <a:gd name="connsiteX4236" fmla="*/ 697697 w 4442788"/>
              <a:gd name="connsiteY4236" fmla="*/ 4176711 h 6725752"/>
              <a:gd name="connsiteX4237" fmla="*/ 710652 w 4442788"/>
              <a:gd name="connsiteY4237" fmla="*/ 4192089 h 6725752"/>
              <a:gd name="connsiteX4238" fmla="*/ 710521 w 4442788"/>
              <a:gd name="connsiteY4238" fmla="*/ 4195754 h 6725752"/>
              <a:gd name="connsiteX4239" fmla="*/ 722757 w 4442788"/>
              <a:gd name="connsiteY4239" fmla="*/ 4204196 h 6725752"/>
              <a:gd name="connsiteX4240" fmla="*/ 707773 w 4442788"/>
              <a:gd name="connsiteY4240" fmla="*/ 4219901 h 6725752"/>
              <a:gd name="connsiteX4241" fmla="*/ 674469 w 4442788"/>
              <a:gd name="connsiteY4241" fmla="*/ 4197324 h 6725752"/>
              <a:gd name="connsiteX4242" fmla="*/ 664392 w 4442788"/>
              <a:gd name="connsiteY4242" fmla="*/ 4227557 h 6725752"/>
              <a:gd name="connsiteX4243" fmla="*/ 650521 w 4442788"/>
              <a:gd name="connsiteY4243" fmla="*/ 4236129 h 6725752"/>
              <a:gd name="connsiteX4244" fmla="*/ 667271 w 4442788"/>
              <a:gd name="connsiteY4244" fmla="*/ 4237177 h 6725752"/>
              <a:gd name="connsiteX4245" fmla="*/ 670608 w 4442788"/>
              <a:gd name="connsiteY4245" fmla="*/ 4264268 h 6725752"/>
              <a:gd name="connsiteX4246" fmla="*/ 678983 w 4442788"/>
              <a:gd name="connsiteY4246" fmla="*/ 4283377 h 6725752"/>
              <a:gd name="connsiteX4247" fmla="*/ 698940 w 4442788"/>
              <a:gd name="connsiteY4247" fmla="*/ 4297053 h 6725752"/>
              <a:gd name="connsiteX4248" fmla="*/ 670281 w 4442788"/>
              <a:gd name="connsiteY4248" fmla="*/ 4299867 h 6725752"/>
              <a:gd name="connsiteX4249" fmla="*/ 691481 w 4442788"/>
              <a:gd name="connsiteY4249" fmla="*/ 4312170 h 6725752"/>
              <a:gd name="connsiteX4250" fmla="*/ 697239 w 4442788"/>
              <a:gd name="connsiteY4250" fmla="*/ 4359417 h 6725752"/>
              <a:gd name="connsiteX4251" fmla="*/ 724982 w 4442788"/>
              <a:gd name="connsiteY4251" fmla="*/ 4364783 h 6725752"/>
              <a:gd name="connsiteX4252" fmla="*/ 716083 w 4442788"/>
              <a:gd name="connsiteY4252" fmla="*/ 4387882 h 6725752"/>
              <a:gd name="connsiteX4253" fmla="*/ 732637 w 4442788"/>
              <a:gd name="connsiteY4253" fmla="*/ 4401232 h 6725752"/>
              <a:gd name="connsiteX4254" fmla="*/ 708951 w 4442788"/>
              <a:gd name="connsiteY4254" fmla="*/ 4405027 h 6725752"/>
              <a:gd name="connsiteX4255" fmla="*/ 717195 w 4442788"/>
              <a:gd name="connsiteY4255" fmla="*/ 4426295 h 6725752"/>
              <a:gd name="connsiteX4256" fmla="*/ 726290 w 4442788"/>
              <a:gd name="connsiteY4256" fmla="*/ 4411179 h 6725752"/>
              <a:gd name="connsiteX4257" fmla="*/ 749715 w 4442788"/>
              <a:gd name="connsiteY4257" fmla="*/ 4420667 h 6725752"/>
              <a:gd name="connsiteX4258" fmla="*/ 740816 w 4442788"/>
              <a:gd name="connsiteY4258" fmla="*/ 4428847 h 6725752"/>
              <a:gd name="connsiteX4259" fmla="*/ 753314 w 4442788"/>
              <a:gd name="connsiteY4259" fmla="*/ 4440103 h 6725752"/>
              <a:gd name="connsiteX4260" fmla="*/ 719943 w 4442788"/>
              <a:gd name="connsiteY4260" fmla="*/ 4440626 h 6725752"/>
              <a:gd name="connsiteX4261" fmla="*/ 733946 w 4442788"/>
              <a:gd name="connsiteY4261" fmla="*/ 4482507 h 6725752"/>
              <a:gd name="connsiteX4262" fmla="*/ 727272 w 4442788"/>
              <a:gd name="connsiteY4262" fmla="*/ 4491472 h 6725752"/>
              <a:gd name="connsiteX4263" fmla="*/ 751743 w 4442788"/>
              <a:gd name="connsiteY4263" fmla="*/ 4501092 h 6725752"/>
              <a:gd name="connsiteX4264" fmla="*/ 747228 w 4442788"/>
              <a:gd name="connsiteY4264" fmla="*/ 4516208 h 6725752"/>
              <a:gd name="connsiteX4265" fmla="*/ 751023 w 4442788"/>
              <a:gd name="connsiteY4265" fmla="*/ 4537869 h 6725752"/>
              <a:gd name="connsiteX4266" fmla="*/ 775037 w 4442788"/>
              <a:gd name="connsiteY4266" fmla="*/ 4567709 h 6725752"/>
              <a:gd name="connsiteX4267" fmla="*/ 761362 w 4442788"/>
              <a:gd name="connsiteY4267" fmla="*/ 4574645 h 6725752"/>
              <a:gd name="connsiteX4268" fmla="*/ 783739 w 4442788"/>
              <a:gd name="connsiteY4268" fmla="*/ 4635634 h 6725752"/>
              <a:gd name="connsiteX4269" fmla="*/ 809127 w 4442788"/>
              <a:gd name="connsiteY4269" fmla="*/ 4672738 h 6725752"/>
              <a:gd name="connsiteX4270" fmla="*/ 805397 w 4442788"/>
              <a:gd name="connsiteY4270" fmla="*/ 4680264 h 6725752"/>
              <a:gd name="connsiteX4271" fmla="*/ 814427 w 4442788"/>
              <a:gd name="connsiteY4271" fmla="*/ 4699241 h 6725752"/>
              <a:gd name="connsiteX4272" fmla="*/ 821493 w 4442788"/>
              <a:gd name="connsiteY4272" fmla="*/ 4766381 h 6725752"/>
              <a:gd name="connsiteX4273" fmla="*/ 830523 w 4442788"/>
              <a:gd name="connsiteY4273" fmla="*/ 4766905 h 6725752"/>
              <a:gd name="connsiteX4274" fmla="*/ 858266 w 4442788"/>
              <a:gd name="connsiteY4274" fmla="*/ 4887247 h 6725752"/>
              <a:gd name="connsiteX4275" fmla="*/ 865921 w 4442788"/>
              <a:gd name="connsiteY4275" fmla="*/ 4918592 h 6725752"/>
              <a:gd name="connsiteX4276" fmla="*/ 889019 w 4442788"/>
              <a:gd name="connsiteY4276" fmla="*/ 4906224 h 6725752"/>
              <a:gd name="connsiteX4277" fmla="*/ 874493 w 4442788"/>
              <a:gd name="connsiteY4277" fmla="*/ 4879460 h 6725752"/>
              <a:gd name="connsiteX4278" fmla="*/ 882017 w 4442788"/>
              <a:gd name="connsiteY4278" fmla="*/ 4822528 h 6725752"/>
              <a:gd name="connsiteX4279" fmla="*/ 868408 w 4442788"/>
              <a:gd name="connsiteY4279" fmla="*/ 4810225 h 6725752"/>
              <a:gd name="connsiteX4280" fmla="*/ 846095 w 4442788"/>
              <a:gd name="connsiteY4280" fmla="*/ 4753359 h 6725752"/>
              <a:gd name="connsiteX4281" fmla="*/ 846226 w 4442788"/>
              <a:gd name="connsiteY4281" fmla="*/ 4723126 h 6725752"/>
              <a:gd name="connsiteX4282" fmla="*/ 828364 w 4442788"/>
              <a:gd name="connsiteY4282" fmla="*/ 4714161 h 6725752"/>
              <a:gd name="connsiteX4283" fmla="*/ 845376 w 4442788"/>
              <a:gd name="connsiteY4283" fmla="*/ 4680329 h 6725752"/>
              <a:gd name="connsiteX4284" fmla="*/ 859247 w 4442788"/>
              <a:gd name="connsiteY4284" fmla="*/ 4711020 h 6725752"/>
              <a:gd name="connsiteX4285" fmla="*/ 879924 w 4442788"/>
              <a:gd name="connsiteY4285" fmla="*/ 4768606 h 6725752"/>
              <a:gd name="connsiteX4286" fmla="*/ 897525 w 4442788"/>
              <a:gd name="connsiteY4286" fmla="*/ 4805776 h 6725752"/>
              <a:gd name="connsiteX4287" fmla="*/ 944112 w 4442788"/>
              <a:gd name="connsiteY4287" fmla="*/ 4808720 h 6725752"/>
              <a:gd name="connsiteX4288" fmla="*/ 953338 w 4442788"/>
              <a:gd name="connsiteY4288" fmla="*/ 4784639 h 6725752"/>
              <a:gd name="connsiteX4289" fmla="*/ 1000121 w 4442788"/>
              <a:gd name="connsiteY4289" fmla="*/ 4791182 h 6725752"/>
              <a:gd name="connsiteX4290" fmla="*/ 1008104 w 4442788"/>
              <a:gd name="connsiteY4290" fmla="*/ 4779076 h 6725752"/>
              <a:gd name="connsiteX4291" fmla="*/ 1022761 w 4442788"/>
              <a:gd name="connsiteY4291" fmla="*/ 4792230 h 6725752"/>
              <a:gd name="connsiteX4292" fmla="*/ 1033557 w 4442788"/>
              <a:gd name="connsiteY4292" fmla="*/ 4818274 h 6725752"/>
              <a:gd name="connsiteX4293" fmla="*/ 1004571 w 4442788"/>
              <a:gd name="connsiteY4293" fmla="*/ 4823379 h 6725752"/>
              <a:gd name="connsiteX4294" fmla="*/ 997570 w 4442788"/>
              <a:gd name="connsiteY4294" fmla="*/ 4845628 h 6725752"/>
              <a:gd name="connsiteX4295" fmla="*/ 1020471 w 4442788"/>
              <a:gd name="connsiteY4295" fmla="*/ 4849292 h 6725752"/>
              <a:gd name="connsiteX4296" fmla="*/ 1031005 w 4442788"/>
              <a:gd name="connsiteY4296" fmla="*/ 4889537 h 6725752"/>
              <a:gd name="connsiteX4297" fmla="*/ 1061954 w 4442788"/>
              <a:gd name="connsiteY4297" fmla="*/ 4892155 h 6725752"/>
              <a:gd name="connsiteX4298" fmla="*/ 1043830 w 4442788"/>
              <a:gd name="connsiteY4298" fmla="*/ 4907729 h 6725752"/>
              <a:gd name="connsiteX4299" fmla="*/ 1070002 w 4442788"/>
              <a:gd name="connsiteY4299" fmla="*/ 4926445 h 6725752"/>
              <a:gd name="connsiteX4300" fmla="*/ 1059795 w 4442788"/>
              <a:gd name="connsiteY4300" fmla="*/ 4939271 h 6725752"/>
              <a:gd name="connsiteX4301" fmla="*/ 1115412 w 4442788"/>
              <a:gd name="connsiteY4301" fmla="*/ 4965250 h 6725752"/>
              <a:gd name="connsiteX4302" fmla="*/ 1098138 w 4442788"/>
              <a:gd name="connsiteY4302" fmla="*/ 4953798 h 6725752"/>
              <a:gd name="connsiteX4303" fmla="*/ 1086099 w 4442788"/>
              <a:gd name="connsiteY4303" fmla="*/ 4927165 h 6725752"/>
              <a:gd name="connsiteX4304" fmla="*/ 1092707 w 4442788"/>
              <a:gd name="connsiteY4304" fmla="*/ 4881292 h 6725752"/>
              <a:gd name="connsiteX4305" fmla="*/ 1096437 w 4442788"/>
              <a:gd name="connsiteY4305" fmla="*/ 4777702 h 6725752"/>
              <a:gd name="connsiteX4306" fmla="*/ 1135041 w 4442788"/>
              <a:gd name="connsiteY4306" fmla="*/ 4776721 h 6725752"/>
              <a:gd name="connsiteX4307" fmla="*/ 1134452 w 4442788"/>
              <a:gd name="connsiteY4307" fmla="*/ 4786275 h 6725752"/>
              <a:gd name="connsiteX4308" fmla="*/ 1181956 w 4442788"/>
              <a:gd name="connsiteY4308" fmla="*/ 4786013 h 6725752"/>
              <a:gd name="connsiteX4309" fmla="*/ 1174693 w 4442788"/>
              <a:gd name="connsiteY4309" fmla="*/ 4680460 h 6725752"/>
              <a:gd name="connsiteX4310" fmla="*/ 1142370 w 4442788"/>
              <a:gd name="connsiteY4310" fmla="*/ 4612273 h 6725752"/>
              <a:gd name="connsiteX4311" fmla="*/ 1137593 w 4442788"/>
              <a:gd name="connsiteY4311" fmla="*/ 4596175 h 6725752"/>
              <a:gd name="connsiteX4312" fmla="*/ 1157746 w 4442788"/>
              <a:gd name="connsiteY4312" fmla="*/ 4572420 h 6725752"/>
              <a:gd name="connsiteX4313" fmla="*/ 1155914 w 4442788"/>
              <a:gd name="connsiteY4313" fmla="*/ 4569475 h 6725752"/>
              <a:gd name="connsiteX4314" fmla="*/ 1138705 w 4442788"/>
              <a:gd name="connsiteY4314" fmla="*/ 4510253 h 6725752"/>
              <a:gd name="connsiteX4315" fmla="*/ 1139294 w 4442788"/>
              <a:gd name="connsiteY4315" fmla="*/ 4500764 h 6725752"/>
              <a:gd name="connsiteX4316" fmla="*/ 1114692 w 4442788"/>
              <a:gd name="connsiteY4316" fmla="*/ 4453976 h 6725752"/>
              <a:gd name="connsiteX4317" fmla="*/ 1103569 w 4442788"/>
              <a:gd name="connsiteY4317" fmla="*/ 4444356 h 6725752"/>
              <a:gd name="connsiteX4318" fmla="*/ 1125750 w 4442788"/>
              <a:gd name="connsiteY4318" fmla="*/ 4433559 h 6725752"/>
              <a:gd name="connsiteX4319" fmla="*/ 1160167 w 4442788"/>
              <a:gd name="connsiteY4319" fmla="*/ 4498082 h 6725752"/>
              <a:gd name="connsiteX4320" fmla="*/ 1239601 w 4442788"/>
              <a:gd name="connsiteY4320" fmla="*/ 4579030 h 6725752"/>
              <a:gd name="connsiteX4321" fmla="*/ 1264988 w 4442788"/>
              <a:gd name="connsiteY4321" fmla="*/ 4577132 h 6725752"/>
              <a:gd name="connsiteX4322" fmla="*/ 1270092 w 4442788"/>
              <a:gd name="connsiteY4322" fmla="*/ 4598858 h 6725752"/>
              <a:gd name="connsiteX4323" fmla="*/ 1239339 w 4442788"/>
              <a:gd name="connsiteY4323" fmla="*/ 4586490 h 6725752"/>
              <a:gd name="connsiteX4324" fmla="*/ 1281477 w 4442788"/>
              <a:gd name="connsiteY4324" fmla="*/ 4605598 h 6725752"/>
              <a:gd name="connsiteX4325" fmla="*/ 1257464 w 4442788"/>
              <a:gd name="connsiteY4325" fmla="*/ 4620453 h 6725752"/>
              <a:gd name="connsiteX4326" fmla="*/ 1286842 w 4442788"/>
              <a:gd name="connsiteY4326" fmla="*/ 4633933 h 6725752"/>
              <a:gd name="connsiteX4327" fmla="*/ 1315632 w 4442788"/>
              <a:gd name="connsiteY4327" fmla="*/ 4655462 h 6725752"/>
              <a:gd name="connsiteX4328" fmla="*/ 1368174 w 4442788"/>
              <a:gd name="connsiteY4328" fmla="*/ 4636485 h 6725752"/>
              <a:gd name="connsiteX4329" fmla="*/ 1411817 w 4442788"/>
              <a:gd name="connsiteY4329" fmla="*/ 4645515 h 6725752"/>
              <a:gd name="connsiteX4330" fmla="*/ 1451272 w 4442788"/>
              <a:gd name="connsiteY4330" fmla="*/ 4648199 h 6725752"/>
              <a:gd name="connsiteX4331" fmla="*/ 1458862 w 4442788"/>
              <a:gd name="connsiteY4331" fmla="*/ 4669662 h 6725752"/>
              <a:gd name="connsiteX4332" fmla="*/ 1484838 w 4442788"/>
              <a:gd name="connsiteY4332" fmla="*/ 4670513 h 6725752"/>
              <a:gd name="connsiteX4333" fmla="*/ 1483137 w 4442788"/>
              <a:gd name="connsiteY4333" fmla="*/ 4682685 h 6725752"/>
              <a:gd name="connsiteX4334" fmla="*/ 1491054 w 4442788"/>
              <a:gd name="connsiteY4334" fmla="*/ 4688509 h 6725752"/>
              <a:gd name="connsiteX4335" fmla="*/ 1485820 w 4442788"/>
              <a:gd name="connsiteY4335" fmla="*/ 4623528 h 6725752"/>
              <a:gd name="connsiteX4336" fmla="*/ 1492298 w 4442788"/>
              <a:gd name="connsiteY4336" fmla="*/ 4622023 h 6725752"/>
              <a:gd name="connsiteX4337" fmla="*/ 1492232 w 4442788"/>
              <a:gd name="connsiteY4337" fmla="*/ 4606514 h 6725752"/>
              <a:gd name="connsiteX4338" fmla="*/ 1487063 w 4442788"/>
              <a:gd name="connsiteY4338" fmla="*/ 4607888 h 6725752"/>
              <a:gd name="connsiteX4339" fmla="*/ 1469004 w 4442788"/>
              <a:gd name="connsiteY4339" fmla="*/ 4549909 h 6725752"/>
              <a:gd name="connsiteX4340" fmla="*/ 1461349 w 4442788"/>
              <a:gd name="connsiteY4340" fmla="*/ 4524323 h 6725752"/>
              <a:gd name="connsiteX4341" fmla="*/ 1432886 w 4442788"/>
              <a:gd name="connsiteY4341" fmla="*/ 4473935 h 6725752"/>
              <a:gd name="connsiteX4342" fmla="*/ 1439560 w 4442788"/>
              <a:gd name="connsiteY4342" fmla="*/ 4465101 h 6725752"/>
              <a:gd name="connsiteX4343" fmla="*/ 1472472 w 4442788"/>
              <a:gd name="connsiteY4343" fmla="*/ 4444749 h 6725752"/>
              <a:gd name="connsiteX4344" fmla="*/ 1467434 w 4442788"/>
              <a:gd name="connsiteY4344" fmla="*/ 4476160 h 6725752"/>
              <a:gd name="connsiteX4345" fmla="*/ 1491774 w 4442788"/>
              <a:gd name="connsiteY4345" fmla="*/ 4500045 h 6725752"/>
              <a:gd name="connsiteX4346" fmla="*/ 1467303 w 4442788"/>
              <a:gd name="connsiteY4346" fmla="*/ 4492585 h 6725752"/>
              <a:gd name="connsiteX4347" fmla="*/ 1483792 w 4442788"/>
              <a:gd name="connsiteY4347" fmla="*/ 4528511 h 6725752"/>
              <a:gd name="connsiteX4348" fmla="*/ 1517751 w 4442788"/>
              <a:gd name="connsiteY4348" fmla="*/ 4519676 h 6725752"/>
              <a:gd name="connsiteX4349" fmla="*/ 1555243 w 4442788"/>
              <a:gd name="connsiteY4349" fmla="*/ 4562801 h 6725752"/>
              <a:gd name="connsiteX4350" fmla="*/ 1560804 w 4442788"/>
              <a:gd name="connsiteY4350" fmla="*/ 4558089 h 6725752"/>
              <a:gd name="connsiteX4351" fmla="*/ 1537249 w 4442788"/>
              <a:gd name="connsiteY4351" fmla="*/ 4492977 h 6725752"/>
              <a:gd name="connsiteX4352" fmla="*/ 1543138 w 4442788"/>
              <a:gd name="connsiteY4352" fmla="*/ 4476814 h 6725752"/>
              <a:gd name="connsiteX4353" fmla="*/ 1524097 w 4442788"/>
              <a:gd name="connsiteY4353" fmla="*/ 4459342 h 6725752"/>
              <a:gd name="connsiteX4354" fmla="*/ 1542418 w 4442788"/>
              <a:gd name="connsiteY4354" fmla="*/ 4464970 h 6725752"/>
              <a:gd name="connsiteX4355" fmla="*/ 1545624 w 4442788"/>
              <a:gd name="connsiteY4355" fmla="*/ 4449919 h 6725752"/>
              <a:gd name="connsiteX4356" fmla="*/ 1613673 w 4442788"/>
              <a:gd name="connsiteY4356" fmla="*/ 4463530 h 6725752"/>
              <a:gd name="connsiteX4357" fmla="*/ 1656989 w 4442788"/>
              <a:gd name="connsiteY4357" fmla="*/ 4500176 h 6725752"/>
              <a:gd name="connsiteX4358" fmla="*/ 1654699 w 4442788"/>
              <a:gd name="connsiteY4358" fmla="*/ 4464511 h 6725752"/>
              <a:gd name="connsiteX4359" fmla="*/ 1643445 w 4442788"/>
              <a:gd name="connsiteY4359" fmla="*/ 4464446 h 6725752"/>
              <a:gd name="connsiteX4360" fmla="*/ 1621525 w 4442788"/>
              <a:gd name="connsiteY4360" fmla="*/ 4400512 h 6725752"/>
              <a:gd name="connsiteX4361" fmla="*/ 1612561 w 4442788"/>
              <a:gd name="connsiteY4361" fmla="*/ 4397764 h 6725752"/>
              <a:gd name="connsiteX4362" fmla="*/ 1597839 w 4442788"/>
              <a:gd name="connsiteY4362" fmla="*/ 4369690 h 6725752"/>
              <a:gd name="connsiteX4363" fmla="*/ 1602746 w 4442788"/>
              <a:gd name="connsiteY4363" fmla="*/ 4351498 h 6725752"/>
              <a:gd name="connsiteX4364" fmla="*/ 1588220 w 4442788"/>
              <a:gd name="connsiteY4364" fmla="*/ 4346263 h 6725752"/>
              <a:gd name="connsiteX4365" fmla="*/ 1564207 w 4442788"/>
              <a:gd name="connsiteY4365" fmla="*/ 4296333 h 6725752"/>
              <a:gd name="connsiteX4366" fmla="*/ 1576312 w 4442788"/>
              <a:gd name="connsiteY4366" fmla="*/ 4280955 h 6725752"/>
              <a:gd name="connsiteX4367" fmla="*/ 1569703 w 4442788"/>
              <a:gd name="connsiteY4367" fmla="*/ 4275655 h 6725752"/>
              <a:gd name="connsiteX4368" fmla="*/ 1557860 w 4442788"/>
              <a:gd name="connsiteY4368" fmla="*/ 4279908 h 6725752"/>
              <a:gd name="connsiteX4369" fmla="*/ 1548438 w 4442788"/>
              <a:gd name="connsiteY4369" fmla="*/ 4261847 h 6725752"/>
              <a:gd name="connsiteX4370" fmla="*/ 1545624 w 4442788"/>
              <a:gd name="connsiteY4370" fmla="*/ 4217414 h 6725752"/>
              <a:gd name="connsiteX4371" fmla="*/ 1561786 w 4442788"/>
              <a:gd name="connsiteY4371" fmla="*/ 4221602 h 6725752"/>
              <a:gd name="connsiteX4372" fmla="*/ 1590772 w 4442788"/>
              <a:gd name="connsiteY4372" fmla="*/ 4283442 h 6725752"/>
              <a:gd name="connsiteX4373" fmla="*/ 1605625 w 4442788"/>
              <a:gd name="connsiteY4373" fmla="*/ 4305037 h 6725752"/>
              <a:gd name="connsiteX4374" fmla="*/ 1589464 w 4442788"/>
              <a:gd name="connsiteY4374" fmla="*/ 4224612 h 6725752"/>
              <a:gd name="connsiteX4375" fmla="*/ 1602942 w 4442788"/>
              <a:gd name="connsiteY4375" fmla="*/ 4228539 h 6725752"/>
              <a:gd name="connsiteX4376" fmla="*/ 1606999 w 4442788"/>
              <a:gd name="connsiteY4376" fmla="*/ 4218396 h 6725752"/>
              <a:gd name="connsiteX4377" fmla="*/ 1629900 w 4442788"/>
              <a:gd name="connsiteY4377" fmla="*/ 4278927 h 6725752"/>
              <a:gd name="connsiteX4378" fmla="*/ 1642659 w 4442788"/>
              <a:gd name="connsiteY4378" fmla="*/ 4324996 h 6725752"/>
              <a:gd name="connsiteX4379" fmla="*/ 1615505 w 4442788"/>
              <a:gd name="connsiteY4379" fmla="*/ 4308963 h 6725752"/>
              <a:gd name="connsiteX4380" fmla="*/ 1607784 w 4442788"/>
              <a:gd name="connsiteY4380" fmla="*/ 4315769 h 6725752"/>
              <a:gd name="connsiteX4381" fmla="*/ 1621525 w 4442788"/>
              <a:gd name="connsiteY4381" fmla="*/ 4380095 h 6725752"/>
              <a:gd name="connsiteX4382" fmla="*/ 1632256 w 4442788"/>
              <a:gd name="connsiteY4382" fmla="*/ 4386508 h 6725752"/>
              <a:gd name="connsiteX4383" fmla="*/ 1662616 w 4442788"/>
              <a:gd name="connsiteY4383" fmla="*/ 4435195 h 6725752"/>
              <a:gd name="connsiteX4384" fmla="*/ 1704361 w 4442788"/>
              <a:gd name="connsiteY4384" fmla="*/ 4537803 h 6725752"/>
              <a:gd name="connsiteX4385" fmla="*/ 1719999 w 4442788"/>
              <a:gd name="connsiteY4385" fmla="*/ 4538392 h 6725752"/>
              <a:gd name="connsiteX4386" fmla="*/ 1724187 w 4442788"/>
              <a:gd name="connsiteY4386" fmla="*/ 4576085 h 6725752"/>
              <a:gd name="connsiteX4387" fmla="*/ 1779346 w 4442788"/>
              <a:gd name="connsiteY4387" fmla="*/ 4606252 h 6725752"/>
              <a:gd name="connsiteX4388" fmla="*/ 1782552 w 4442788"/>
              <a:gd name="connsiteY4388" fmla="*/ 4623986 h 6725752"/>
              <a:gd name="connsiteX4389" fmla="*/ 1798125 w 4442788"/>
              <a:gd name="connsiteY4389" fmla="*/ 4623986 h 6725752"/>
              <a:gd name="connsiteX4390" fmla="*/ 1807089 w 4442788"/>
              <a:gd name="connsiteY4390" fmla="*/ 4567839 h 6725752"/>
              <a:gd name="connsiteX4391" fmla="*/ 1793087 w 4442788"/>
              <a:gd name="connsiteY4391" fmla="*/ 4575692 h 6725752"/>
              <a:gd name="connsiteX4392" fmla="*/ 1769466 w 4442788"/>
              <a:gd name="connsiteY4392" fmla="*/ 4529754 h 6725752"/>
              <a:gd name="connsiteX4393" fmla="*/ 1733086 w 4442788"/>
              <a:gd name="connsiteY4393" fmla="*/ 4423874 h 6725752"/>
              <a:gd name="connsiteX4394" fmla="*/ 1721831 w 4442788"/>
              <a:gd name="connsiteY4394" fmla="*/ 4413207 h 6725752"/>
              <a:gd name="connsiteX4395" fmla="*/ 1722944 w 4442788"/>
              <a:gd name="connsiteY4395" fmla="*/ 4388079 h 6725752"/>
              <a:gd name="connsiteX4396" fmla="*/ 1737993 w 4442788"/>
              <a:gd name="connsiteY4396" fmla="*/ 4391874 h 6725752"/>
              <a:gd name="connsiteX4397" fmla="*/ 1762922 w 4442788"/>
              <a:gd name="connsiteY4397" fmla="*/ 4462614 h 6725752"/>
              <a:gd name="connsiteX4398" fmla="*/ 1778430 w 4442788"/>
              <a:gd name="connsiteY4398" fmla="*/ 4505345 h 6725752"/>
              <a:gd name="connsiteX4399" fmla="*/ 1802247 w 4442788"/>
              <a:gd name="connsiteY4399" fmla="*/ 4529950 h 6725752"/>
              <a:gd name="connsiteX4400" fmla="*/ 1817427 w 4442788"/>
              <a:gd name="connsiteY4400" fmla="*/ 4579422 h 6725752"/>
              <a:gd name="connsiteX4401" fmla="*/ 1838234 w 4442788"/>
              <a:gd name="connsiteY4401" fmla="*/ 4580338 h 6725752"/>
              <a:gd name="connsiteX4402" fmla="*/ 1866697 w 4442788"/>
              <a:gd name="connsiteY4402" fmla="*/ 4540355 h 6725752"/>
              <a:gd name="connsiteX4403" fmla="*/ 1887308 w 4442788"/>
              <a:gd name="connsiteY4403" fmla="*/ 4500568 h 6725752"/>
              <a:gd name="connsiteX4404" fmla="*/ 1901768 w 4442788"/>
              <a:gd name="connsiteY4404" fmla="*/ 4517321 h 6725752"/>
              <a:gd name="connsiteX4405" fmla="*/ 1913677 w 4442788"/>
              <a:gd name="connsiteY4405" fmla="*/ 4524257 h 6725752"/>
              <a:gd name="connsiteX4406" fmla="*/ 1932456 w 4442788"/>
              <a:gd name="connsiteY4406" fmla="*/ 4545917 h 6725752"/>
              <a:gd name="connsiteX4407" fmla="*/ 1924015 w 4442788"/>
              <a:gd name="connsiteY4407" fmla="*/ 4416545 h 6725752"/>
              <a:gd name="connsiteX4408" fmla="*/ 1937887 w 4442788"/>
              <a:gd name="connsiteY4408" fmla="*/ 4408169 h 6725752"/>
              <a:gd name="connsiteX4409" fmla="*/ 1950777 w 4442788"/>
              <a:gd name="connsiteY4409" fmla="*/ 4411964 h 6725752"/>
              <a:gd name="connsiteX4410" fmla="*/ 1932390 w 4442788"/>
              <a:gd name="connsiteY4410" fmla="*/ 4384022 h 6725752"/>
              <a:gd name="connsiteX4411" fmla="*/ 1947767 w 4442788"/>
              <a:gd name="connsiteY4411" fmla="*/ 4376169 h 6725752"/>
              <a:gd name="connsiteX4412" fmla="*/ 1933895 w 4442788"/>
              <a:gd name="connsiteY4412" fmla="*/ 4367335 h 6725752"/>
              <a:gd name="connsiteX4413" fmla="*/ 1936970 w 4442788"/>
              <a:gd name="connsiteY4413" fmla="*/ 4344431 h 6725752"/>
              <a:gd name="connsiteX4414" fmla="*/ 1915247 w 4442788"/>
              <a:gd name="connsiteY4414" fmla="*/ 4322705 h 6725752"/>
              <a:gd name="connsiteX4415" fmla="*/ 1909228 w 4442788"/>
              <a:gd name="connsiteY4415" fmla="*/ 4279712 h 6725752"/>
              <a:gd name="connsiteX4416" fmla="*/ 1875661 w 4442788"/>
              <a:gd name="connsiteY4416" fmla="*/ 4214797 h 6725752"/>
              <a:gd name="connsiteX4417" fmla="*/ 1864341 w 4442788"/>
              <a:gd name="connsiteY4417" fmla="*/ 4175860 h 6725752"/>
              <a:gd name="connsiteX4418" fmla="*/ 1839412 w 4442788"/>
              <a:gd name="connsiteY4418" fmla="*/ 4113497 h 6725752"/>
              <a:gd name="connsiteX4419" fmla="*/ 1852171 w 4442788"/>
              <a:gd name="connsiteY4419" fmla="*/ 4113235 h 6725752"/>
              <a:gd name="connsiteX4420" fmla="*/ 1865716 w 4442788"/>
              <a:gd name="connsiteY4420" fmla="*/ 4095108 h 6725752"/>
              <a:gd name="connsiteX4421" fmla="*/ 1871343 w 4442788"/>
              <a:gd name="connsiteY4421" fmla="*/ 4125930 h 6725752"/>
              <a:gd name="connsiteX4422" fmla="*/ 1860219 w 4442788"/>
              <a:gd name="connsiteY4422" fmla="*/ 4139411 h 6725752"/>
              <a:gd name="connsiteX4423" fmla="*/ 1890514 w 4442788"/>
              <a:gd name="connsiteY4423" fmla="*/ 4149488 h 6725752"/>
              <a:gd name="connsiteX4424" fmla="*/ 1881419 w 4442788"/>
              <a:gd name="connsiteY4424" fmla="*/ 4178609 h 6725752"/>
              <a:gd name="connsiteX4425" fmla="*/ 1906807 w 4442788"/>
              <a:gd name="connsiteY4425" fmla="*/ 4210216 h 6725752"/>
              <a:gd name="connsiteX4426" fmla="*/ 1905629 w 4442788"/>
              <a:gd name="connsiteY4426" fmla="*/ 4243131 h 6725752"/>
              <a:gd name="connsiteX4427" fmla="*/ 1920678 w 4442788"/>
              <a:gd name="connsiteY4427" fmla="*/ 4219770 h 6725752"/>
              <a:gd name="connsiteX4428" fmla="*/ 1922772 w 4442788"/>
              <a:gd name="connsiteY4428" fmla="*/ 4264530 h 6725752"/>
              <a:gd name="connsiteX4429" fmla="*/ 1928464 w 4442788"/>
              <a:gd name="connsiteY4429" fmla="*/ 4306280 h 6725752"/>
              <a:gd name="connsiteX4430" fmla="*/ 1940438 w 4442788"/>
              <a:gd name="connsiteY4430" fmla="*/ 4317863 h 6725752"/>
              <a:gd name="connsiteX4431" fmla="*/ 1940177 w 4442788"/>
              <a:gd name="connsiteY4431" fmla="*/ 4334484 h 6725752"/>
              <a:gd name="connsiteX4432" fmla="*/ 1955946 w 4442788"/>
              <a:gd name="connsiteY4432" fmla="*/ 4362754 h 6725752"/>
              <a:gd name="connsiteX4433" fmla="*/ 1970799 w 4442788"/>
              <a:gd name="connsiteY4433" fmla="*/ 4385003 h 6725752"/>
              <a:gd name="connsiteX4434" fmla="*/ 1971715 w 4442788"/>
              <a:gd name="connsiteY4434" fmla="*/ 4361445 h 6725752"/>
              <a:gd name="connsiteX4435" fmla="*/ 1981660 w 4442788"/>
              <a:gd name="connsiteY4435" fmla="*/ 4388406 h 6725752"/>
              <a:gd name="connsiteX4436" fmla="*/ 2025238 w 4442788"/>
              <a:gd name="connsiteY4436" fmla="*/ 4430483 h 6725752"/>
              <a:gd name="connsiteX4437" fmla="*/ 1999654 w 4442788"/>
              <a:gd name="connsiteY4437" fmla="*/ 4391482 h 6725752"/>
              <a:gd name="connsiteX4438" fmla="*/ 2013918 w 4442788"/>
              <a:gd name="connsiteY4438" fmla="*/ 4385789 h 6725752"/>
              <a:gd name="connsiteX4439" fmla="*/ 2026415 w 4442788"/>
              <a:gd name="connsiteY4439" fmla="*/ 4396651 h 6725752"/>
              <a:gd name="connsiteX4440" fmla="*/ 2031519 w 4442788"/>
              <a:gd name="connsiteY4440" fmla="*/ 4417526 h 6725752"/>
              <a:gd name="connsiteX4441" fmla="*/ 2029229 w 4442788"/>
              <a:gd name="connsiteY4441" fmla="*/ 4437616 h 6725752"/>
              <a:gd name="connsiteX4442" fmla="*/ 2009730 w 4442788"/>
              <a:gd name="connsiteY4442" fmla="*/ 4432904 h 6725752"/>
              <a:gd name="connsiteX4443" fmla="*/ 2073853 w 4442788"/>
              <a:gd name="connsiteY4443" fmla="*/ 4534073 h 6725752"/>
              <a:gd name="connsiteX4444" fmla="*/ 2081378 w 4442788"/>
              <a:gd name="connsiteY4444" fmla="*/ 4539505 h 6725752"/>
              <a:gd name="connsiteX4445" fmla="*/ 2087529 w 4442788"/>
              <a:gd name="connsiteY4445" fmla="*/ 4531979 h 6725752"/>
              <a:gd name="connsiteX4446" fmla="*/ 2060571 w 4442788"/>
              <a:gd name="connsiteY4446" fmla="*/ 4462483 h 6725752"/>
              <a:gd name="connsiteX4447" fmla="*/ 2023864 w 4442788"/>
              <a:gd name="connsiteY4447" fmla="*/ 4356210 h 6725752"/>
              <a:gd name="connsiteX4448" fmla="*/ 2027397 w 4442788"/>
              <a:gd name="connsiteY4448" fmla="*/ 4347768 h 6725752"/>
              <a:gd name="connsiteX4449" fmla="*/ 2031454 w 4442788"/>
              <a:gd name="connsiteY4449" fmla="*/ 4345085 h 6725752"/>
              <a:gd name="connsiteX4450" fmla="*/ 2052130 w 4442788"/>
              <a:gd name="connsiteY4450" fmla="*/ 4347048 h 6725752"/>
              <a:gd name="connsiteX4451" fmla="*/ 2053373 w 4442788"/>
              <a:gd name="connsiteY4451" fmla="*/ 4363735 h 6725752"/>
              <a:gd name="connsiteX4452" fmla="*/ 2044082 w 4442788"/>
              <a:gd name="connsiteY4452" fmla="*/ 4362099 h 6725752"/>
              <a:gd name="connsiteX4453" fmla="*/ 2044540 w 4442788"/>
              <a:gd name="connsiteY4453" fmla="*/ 4389257 h 6725752"/>
              <a:gd name="connsiteX4454" fmla="*/ 2060963 w 4442788"/>
              <a:gd name="connsiteY4454" fmla="*/ 4390369 h 6725752"/>
              <a:gd name="connsiteX4455" fmla="*/ 2063646 w 4442788"/>
              <a:gd name="connsiteY4455" fmla="*/ 4398680 h 6725752"/>
              <a:gd name="connsiteX4456" fmla="*/ 2074180 w 4442788"/>
              <a:gd name="connsiteY4456" fmla="*/ 4420929 h 6725752"/>
              <a:gd name="connsiteX4457" fmla="*/ 2077125 w 4442788"/>
              <a:gd name="connsiteY4457" fmla="*/ 4460062 h 6725752"/>
              <a:gd name="connsiteX4458" fmla="*/ 2113374 w 4442788"/>
              <a:gd name="connsiteY4458" fmla="*/ 4428258 h 6725752"/>
              <a:gd name="connsiteX4459" fmla="*/ 2160681 w 4442788"/>
              <a:gd name="connsiteY4459" fmla="*/ 4456332 h 6725752"/>
              <a:gd name="connsiteX4460" fmla="*/ 2174945 w 4442788"/>
              <a:gd name="connsiteY4460" fmla="*/ 4434868 h 6725752"/>
              <a:gd name="connsiteX4461" fmla="*/ 2220224 w 4442788"/>
              <a:gd name="connsiteY4461" fmla="*/ 4441281 h 6725752"/>
              <a:gd name="connsiteX4462" fmla="*/ 2199874 w 4442788"/>
              <a:gd name="connsiteY4462" fmla="*/ 4305691 h 6725752"/>
              <a:gd name="connsiteX4463" fmla="*/ 2243583 w 4442788"/>
              <a:gd name="connsiteY4463" fmla="*/ 4296726 h 6725752"/>
              <a:gd name="connsiteX4464" fmla="*/ 2229384 w 4442788"/>
              <a:gd name="connsiteY4464" fmla="*/ 4260866 h 6725752"/>
              <a:gd name="connsiteX4465" fmla="*/ 2213288 w 4442788"/>
              <a:gd name="connsiteY4465" fmla="*/ 4255499 h 6725752"/>
              <a:gd name="connsiteX4466" fmla="*/ 2208970 w 4442788"/>
              <a:gd name="connsiteY4466" fmla="*/ 4233905 h 6725752"/>
              <a:gd name="connsiteX4467" fmla="*/ 2186919 w 4442788"/>
              <a:gd name="connsiteY4467" fmla="*/ 4230698 h 6725752"/>
              <a:gd name="connsiteX4468" fmla="*/ 2199155 w 4442788"/>
              <a:gd name="connsiteY4468" fmla="*/ 4212375 h 6725752"/>
              <a:gd name="connsiteX4469" fmla="*/ 2175403 w 4442788"/>
              <a:gd name="connsiteY4469" fmla="*/ 4209758 h 6725752"/>
              <a:gd name="connsiteX4470" fmla="*/ 2171085 w 4442788"/>
              <a:gd name="connsiteY4470" fmla="*/ 4194510 h 6725752"/>
              <a:gd name="connsiteX4471" fmla="*/ 2155316 w 4442788"/>
              <a:gd name="connsiteY4471" fmla="*/ 4190911 h 6725752"/>
              <a:gd name="connsiteX4472" fmla="*/ 2109710 w 4442788"/>
              <a:gd name="connsiteY4472" fmla="*/ 4136728 h 6725752"/>
              <a:gd name="connsiteX4473" fmla="*/ 2089164 w 4442788"/>
              <a:gd name="connsiteY4473" fmla="*/ 4143141 h 6725752"/>
              <a:gd name="connsiteX4474" fmla="*/ 2109252 w 4442788"/>
              <a:gd name="connsiteY4474" fmla="*/ 4157603 h 6725752"/>
              <a:gd name="connsiteX4475" fmla="*/ 2140921 w 4442788"/>
              <a:gd name="connsiteY4475" fmla="*/ 4212899 h 6725752"/>
              <a:gd name="connsiteX4476" fmla="*/ 2126329 w 4442788"/>
              <a:gd name="connsiteY4476" fmla="*/ 4227361 h 6725752"/>
              <a:gd name="connsiteX4477" fmla="*/ 2128489 w 4442788"/>
              <a:gd name="connsiteY4477" fmla="*/ 4232857 h 6725752"/>
              <a:gd name="connsiteX4478" fmla="*/ 2125675 w 4442788"/>
              <a:gd name="connsiteY4478" fmla="*/ 4239859 h 6725752"/>
              <a:gd name="connsiteX4479" fmla="*/ 2097213 w 4442788"/>
              <a:gd name="connsiteY4479" fmla="*/ 4220620 h 6725752"/>
              <a:gd name="connsiteX4480" fmla="*/ 2094988 w 4442788"/>
              <a:gd name="connsiteY4480" fmla="*/ 4233381 h 6725752"/>
              <a:gd name="connsiteX4481" fmla="*/ 2085762 w 4442788"/>
              <a:gd name="connsiteY4481" fmla="*/ 4207795 h 6725752"/>
              <a:gd name="connsiteX4482" fmla="*/ 2063908 w 4442788"/>
              <a:gd name="connsiteY4482" fmla="*/ 4203868 h 6725752"/>
              <a:gd name="connsiteX4483" fmla="*/ 2033809 w 4442788"/>
              <a:gd name="connsiteY4483" fmla="*/ 4147525 h 6725752"/>
              <a:gd name="connsiteX4484" fmla="*/ 2014769 w 4442788"/>
              <a:gd name="connsiteY4484" fmla="*/ 4144580 h 6725752"/>
              <a:gd name="connsiteX4485" fmla="*/ 2030996 w 4442788"/>
              <a:gd name="connsiteY4485" fmla="*/ 4187770 h 6725752"/>
              <a:gd name="connsiteX4486" fmla="*/ 2032304 w 4442788"/>
              <a:gd name="connsiteY4486" fmla="*/ 4198240 h 6725752"/>
              <a:gd name="connsiteX4487" fmla="*/ 2044605 w 4442788"/>
              <a:gd name="connsiteY4487" fmla="*/ 4204784 h 6725752"/>
              <a:gd name="connsiteX4488" fmla="*/ 2028967 w 4442788"/>
              <a:gd name="connsiteY4488" fmla="*/ 4214208 h 6725752"/>
              <a:gd name="connsiteX4489" fmla="*/ 2002402 w 4442788"/>
              <a:gd name="connsiteY4489" fmla="*/ 4187312 h 6725752"/>
              <a:gd name="connsiteX4490" fmla="*/ 1995074 w 4442788"/>
              <a:gd name="connsiteY4490" fmla="*/ 4163754 h 6725752"/>
              <a:gd name="connsiteX4491" fmla="*/ 1989381 w 4442788"/>
              <a:gd name="connsiteY4491" fmla="*/ 4160286 h 6725752"/>
              <a:gd name="connsiteX4492" fmla="*/ 1964779 w 4442788"/>
              <a:gd name="connsiteY4492" fmla="*/ 4141766 h 6725752"/>
              <a:gd name="connsiteX4493" fmla="*/ 1964125 w 4442788"/>
              <a:gd name="connsiteY4493" fmla="*/ 4153807 h 6725752"/>
              <a:gd name="connsiteX4494" fmla="*/ 1971649 w 4442788"/>
              <a:gd name="connsiteY4494" fmla="*/ 4179001 h 6725752"/>
              <a:gd name="connsiteX4495" fmla="*/ 1970602 w 4442788"/>
              <a:gd name="connsiteY4495" fmla="*/ 4201512 h 6725752"/>
              <a:gd name="connsiteX4496" fmla="*/ 1948748 w 4442788"/>
              <a:gd name="connsiteY4496" fmla="*/ 4148049 h 6725752"/>
              <a:gd name="connsiteX4497" fmla="*/ 1922314 w 4442788"/>
              <a:gd name="connsiteY4497" fmla="*/ 4081301 h 6725752"/>
              <a:gd name="connsiteX4498" fmla="*/ 1929838 w 4442788"/>
              <a:gd name="connsiteY4498" fmla="*/ 4067035 h 6725752"/>
              <a:gd name="connsiteX4499" fmla="*/ 1912107 w 4442788"/>
              <a:gd name="connsiteY4499" fmla="*/ 4074364 h 6725752"/>
              <a:gd name="connsiteX4500" fmla="*/ 1875269 w 4442788"/>
              <a:gd name="connsiteY4500" fmla="*/ 3993678 h 6725752"/>
              <a:gd name="connsiteX4501" fmla="*/ 1851517 w 4442788"/>
              <a:gd name="connsiteY4501" fmla="*/ 3939037 h 6725752"/>
              <a:gd name="connsiteX4502" fmla="*/ 1843338 w 4442788"/>
              <a:gd name="connsiteY4502" fmla="*/ 3944730 h 6725752"/>
              <a:gd name="connsiteX4503" fmla="*/ 1805453 w 4442788"/>
              <a:gd name="connsiteY4503" fmla="*/ 3891004 h 6725752"/>
              <a:gd name="connsiteX4504" fmla="*/ 1805518 w 4442788"/>
              <a:gd name="connsiteY4504" fmla="*/ 3930072 h 6725752"/>
              <a:gd name="connsiteX4505" fmla="*/ 1822989 w 4442788"/>
              <a:gd name="connsiteY4505" fmla="*/ 3955789 h 6725752"/>
              <a:gd name="connsiteX4506" fmla="*/ 1812192 w 4442788"/>
              <a:gd name="connsiteY4506" fmla="*/ 3969728 h 6725752"/>
              <a:gd name="connsiteX4507" fmla="*/ 1795115 w 4442788"/>
              <a:gd name="connsiteY4507" fmla="*/ 3964231 h 6725752"/>
              <a:gd name="connsiteX4508" fmla="*/ 1775485 w 4442788"/>
              <a:gd name="connsiteY4508" fmla="*/ 3958014 h 6725752"/>
              <a:gd name="connsiteX4509" fmla="*/ 1791320 w 4442788"/>
              <a:gd name="connsiteY4509" fmla="*/ 4018218 h 6725752"/>
              <a:gd name="connsiteX4510" fmla="*/ 1782421 w 4442788"/>
              <a:gd name="connsiteY4510" fmla="*/ 4026463 h 6725752"/>
              <a:gd name="connsiteX4511" fmla="*/ 1788899 w 4442788"/>
              <a:gd name="connsiteY4511" fmla="*/ 4054340 h 6725752"/>
              <a:gd name="connsiteX4512" fmla="*/ 1798975 w 4442788"/>
              <a:gd name="connsiteY4512" fmla="*/ 4052639 h 6725752"/>
              <a:gd name="connsiteX4513" fmla="*/ 1809771 w 4442788"/>
              <a:gd name="connsiteY4513" fmla="*/ 4070961 h 6725752"/>
              <a:gd name="connsiteX4514" fmla="*/ 1802051 w 4442788"/>
              <a:gd name="connsiteY4514" fmla="*/ 4078291 h 6725752"/>
              <a:gd name="connsiteX4515" fmla="*/ 1822007 w 4442788"/>
              <a:gd name="connsiteY4515" fmla="*/ 4093080 h 6725752"/>
              <a:gd name="connsiteX4516" fmla="*/ 1815857 w 4442788"/>
              <a:gd name="connsiteY4516" fmla="*/ 4110159 h 6725752"/>
              <a:gd name="connsiteX4517" fmla="*/ 1833719 w 4442788"/>
              <a:gd name="connsiteY4517" fmla="*/ 4121284 h 6725752"/>
              <a:gd name="connsiteX4518" fmla="*/ 1865061 w 4442788"/>
              <a:gd name="connsiteY4518" fmla="*/ 4240252 h 6725752"/>
              <a:gd name="connsiteX4519" fmla="*/ 1877755 w 4442788"/>
              <a:gd name="connsiteY4519" fmla="*/ 4264792 h 6725752"/>
              <a:gd name="connsiteX4520" fmla="*/ 1874680 w 4442788"/>
              <a:gd name="connsiteY4520" fmla="*/ 4283049 h 6725752"/>
              <a:gd name="connsiteX4521" fmla="*/ 1884887 w 4442788"/>
              <a:gd name="connsiteY4521" fmla="*/ 4297053 h 6725752"/>
              <a:gd name="connsiteX4522" fmla="*/ 1854003 w 4442788"/>
              <a:gd name="connsiteY4522" fmla="*/ 4284227 h 6725752"/>
              <a:gd name="connsiteX4523" fmla="*/ 1856555 w 4442788"/>
              <a:gd name="connsiteY4523" fmla="*/ 4272644 h 6725752"/>
              <a:gd name="connsiteX4524" fmla="*/ 1841375 w 4442788"/>
              <a:gd name="connsiteY4524" fmla="*/ 4235868 h 6725752"/>
              <a:gd name="connsiteX4525" fmla="*/ 1825017 w 4442788"/>
              <a:gd name="connsiteY4525" fmla="*/ 4182797 h 6725752"/>
              <a:gd name="connsiteX4526" fmla="*/ 1814417 w 4442788"/>
              <a:gd name="connsiteY4526" fmla="*/ 4183386 h 6725752"/>
              <a:gd name="connsiteX4527" fmla="*/ 1796096 w 4442788"/>
              <a:gd name="connsiteY4527" fmla="*/ 4138036 h 6725752"/>
              <a:gd name="connsiteX4528" fmla="*/ 1730534 w 4442788"/>
              <a:gd name="connsiteY4528" fmla="*/ 3921695 h 6725752"/>
              <a:gd name="connsiteX4529" fmla="*/ 1699977 w 4442788"/>
              <a:gd name="connsiteY4529" fmla="*/ 3863127 h 6725752"/>
              <a:gd name="connsiteX4530" fmla="*/ 1669552 w 4442788"/>
              <a:gd name="connsiteY4530" fmla="*/ 3799652 h 6725752"/>
              <a:gd name="connsiteX4531" fmla="*/ 1664055 w 4442788"/>
              <a:gd name="connsiteY4531" fmla="*/ 3808093 h 6725752"/>
              <a:gd name="connsiteX4532" fmla="*/ 1670664 w 4442788"/>
              <a:gd name="connsiteY4532" fmla="*/ 3879226 h 6725752"/>
              <a:gd name="connsiteX4533" fmla="*/ 1652016 w 4442788"/>
              <a:gd name="connsiteY4533" fmla="*/ 3879749 h 6725752"/>
              <a:gd name="connsiteX4534" fmla="*/ 1677796 w 4442788"/>
              <a:gd name="connsiteY4534" fmla="*/ 3890023 h 6725752"/>
              <a:gd name="connsiteX4535" fmla="*/ 1666607 w 4442788"/>
              <a:gd name="connsiteY4535" fmla="*/ 3915151 h 6725752"/>
              <a:gd name="connsiteX4536" fmla="*/ 1689705 w 4442788"/>
              <a:gd name="connsiteY4536" fmla="*/ 3966979 h 6725752"/>
              <a:gd name="connsiteX4537" fmla="*/ 1700305 w 4442788"/>
              <a:gd name="connsiteY4537" fmla="*/ 3957818 h 6725752"/>
              <a:gd name="connsiteX4538" fmla="*/ 1720261 w 4442788"/>
              <a:gd name="connsiteY4538" fmla="*/ 3996557 h 6725752"/>
              <a:gd name="connsiteX4539" fmla="*/ 1688658 w 4442788"/>
              <a:gd name="connsiteY4539" fmla="*/ 4027772 h 6725752"/>
              <a:gd name="connsiteX4540" fmla="*/ 1715288 w 4442788"/>
              <a:gd name="connsiteY4540" fmla="*/ 4015404 h 6725752"/>
              <a:gd name="connsiteX4541" fmla="*/ 1731973 w 4442788"/>
              <a:gd name="connsiteY4541" fmla="*/ 4073645 h 6725752"/>
              <a:gd name="connsiteX4542" fmla="*/ 1721439 w 4442788"/>
              <a:gd name="connsiteY4542" fmla="*/ 4089546 h 6725752"/>
              <a:gd name="connsiteX4543" fmla="*/ 1741592 w 4442788"/>
              <a:gd name="connsiteY4543" fmla="*/ 4081759 h 6725752"/>
              <a:gd name="connsiteX4544" fmla="*/ 1754678 w 4442788"/>
              <a:gd name="connsiteY4544" fmla="*/ 4141243 h 6725752"/>
              <a:gd name="connsiteX4545" fmla="*/ 1728833 w 4442788"/>
              <a:gd name="connsiteY4545" fmla="*/ 4108131 h 6725752"/>
              <a:gd name="connsiteX4546" fmla="*/ 1755136 w 4442788"/>
              <a:gd name="connsiteY4546" fmla="*/ 4186003 h 6725752"/>
              <a:gd name="connsiteX4547" fmla="*/ 1772541 w 4442788"/>
              <a:gd name="connsiteY4547" fmla="*/ 4191435 h 6725752"/>
              <a:gd name="connsiteX4548" fmla="*/ 1784515 w 4442788"/>
              <a:gd name="connsiteY4548" fmla="*/ 4266951 h 6725752"/>
              <a:gd name="connsiteX4549" fmla="*/ 1806173 w 4442788"/>
              <a:gd name="connsiteY4549" fmla="*/ 4316620 h 6725752"/>
              <a:gd name="connsiteX4550" fmla="*/ 1831691 w 4442788"/>
              <a:gd name="connsiteY4550" fmla="*/ 4355817 h 6725752"/>
              <a:gd name="connsiteX4551" fmla="*/ 1813567 w 4442788"/>
              <a:gd name="connsiteY4551" fmla="*/ 4352349 h 6725752"/>
              <a:gd name="connsiteX4552" fmla="*/ 1815988 w 4442788"/>
              <a:gd name="connsiteY4552" fmla="*/ 4365568 h 6725752"/>
              <a:gd name="connsiteX4553" fmla="*/ 1828289 w 4442788"/>
              <a:gd name="connsiteY4553" fmla="*/ 4370345 h 6725752"/>
              <a:gd name="connsiteX4554" fmla="*/ 1833000 w 4442788"/>
              <a:gd name="connsiteY4554" fmla="*/ 4389780 h 6725752"/>
              <a:gd name="connsiteX4555" fmla="*/ 1813763 w 4442788"/>
              <a:gd name="connsiteY4555" fmla="*/ 4412029 h 6725752"/>
              <a:gd name="connsiteX4556" fmla="*/ 1796031 w 4442788"/>
              <a:gd name="connsiteY4556" fmla="*/ 4345609 h 6725752"/>
              <a:gd name="connsiteX4557" fmla="*/ 1780785 w 4442788"/>
              <a:gd name="connsiteY4557" fmla="*/ 4316292 h 6725752"/>
              <a:gd name="connsiteX4558" fmla="*/ 1744209 w 4442788"/>
              <a:gd name="connsiteY4558" fmla="*/ 4208841 h 6725752"/>
              <a:gd name="connsiteX4559" fmla="*/ 1655549 w 4442788"/>
              <a:gd name="connsiteY4559" fmla="*/ 3991519 h 6725752"/>
              <a:gd name="connsiteX4560" fmla="*/ 1651362 w 4442788"/>
              <a:gd name="connsiteY4560" fmla="*/ 3949507 h 6725752"/>
              <a:gd name="connsiteX4561" fmla="*/ 1631340 w 4442788"/>
              <a:gd name="connsiteY4561" fmla="*/ 3939495 h 6725752"/>
              <a:gd name="connsiteX4562" fmla="*/ 1651296 w 4442788"/>
              <a:gd name="connsiteY4562" fmla="*/ 3944010 h 6725752"/>
              <a:gd name="connsiteX4563" fmla="*/ 1652147 w 4442788"/>
              <a:gd name="connsiteY4563" fmla="*/ 3938252 h 6725752"/>
              <a:gd name="connsiteX4564" fmla="*/ 1617926 w 4442788"/>
              <a:gd name="connsiteY4564" fmla="*/ 3897352 h 6725752"/>
              <a:gd name="connsiteX4565" fmla="*/ 1593978 w 4442788"/>
              <a:gd name="connsiteY4565" fmla="*/ 3869933 h 6725752"/>
              <a:gd name="connsiteX4566" fmla="*/ 1594960 w 4442788"/>
              <a:gd name="connsiteY4566" fmla="*/ 3865680 h 6725752"/>
              <a:gd name="connsiteX4567" fmla="*/ 1580696 w 4442788"/>
              <a:gd name="connsiteY4567" fmla="*/ 3865549 h 6725752"/>
              <a:gd name="connsiteX4568" fmla="*/ 1585341 w 4442788"/>
              <a:gd name="connsiteY4568" fmla="*/ 3885442 h 6725752"/>
              <a:gd name="connsiteX4569" fmla="*/ 1557009 w 4442788"/>
              <a:gd name="connsiteY4569" fmla="*/ 3881058 h 6725752"/>
              <a:gd name="connsiteX4570" fmla="*/ 1534305 w 4442788"/>
              <a:gd name="connsiteY4570" fmla="*/ 3799848 h 6725752"/>
              <a:gd name="connsiteX4571" fmla="*/ 1548700 w 4442788"/>
              <a:gd name="connsiteY4571" fmla="*/ 3798147 h 6725752"/>
              <a:gd name="connsiteX4572" fmla="*/ 1549027 w 4442788"/>
              <a:gd name="connsiteY4572" fmla="*/ 3812674 h 6725752"/>
              <a:gd name="connsiteX4573" fmla="*/ 1562375 w 4442788"/>
              <a:gd name="connsiteY4573" fmla="*/ 3810711 h 6725752"/>
              <a:gd name="connsiteX4574" fmla="*/ 1545035 w 4442788"/>
              <a:gd name="connsiteY4574" fmla="*/ 3786629 h 6725752"/>
              <a:gd name="connsiteX4575" fmla="*/ 1587043 w 4442788"/>
              <a:gd name="connsiteY4575" fmla="*/ 3784208 h 6725752"/>
              <a:gd name="connsiteX4576" fmla="*/ 1626956 w 4442788"/>
              <a:gd name="connsiteY4576" fmla="*/ 3862997 h 6725752"/>
              <a:gd name="connsiteX4577" fmla="*/ 1638341 w 4442788"/>
              <a:gd name="connsiteY4577" fmla="*/ 3865287 h 6725752"/>
              <a:gd name="connsiteX4578" fmla="*/ 1628722 w 4442788"/>
              <a:gd name="connsiteY4578" fmla="*/ 3830343 h 6725752"/>
              <a:gd name="connsiteX4579" fmla="*/ 1619104 w 4442788"/>
              <a:gd name="connsiteY4579" fmla="*/ 3748609 h 6725752"/>
              <a:gd name="connsiteX4580" fmla="*/ 1634415 w 4442788"/>
              <a:gd name="connsiteY4580" fmla="*/ 3743047 h 6725752"/>
              <a:gd name="connsiteX4581" fmla="*/ 1618515 w 4442788"/>
              <a:gd name="connsiteY4581" fmla="*/ 3740757 h 6725752"/>
              <a:gd name="connsiteX4582" fmla="*/ 1612365 w 4442788"/>
              <a:gd name="connsiteY4582" fmla="*/ 3720143 h 6725752"/>
              <a:gd name="connsiteX4583" fmla="*/ 1633826 w 4442788"/>
              <a:gd name="connsiteY4583" fmla="*/ 3719554 h 6725752"/>
              <a:gd name="connsiteX4584" fmla="*/ 1634022 w 4442788"/>
              <a:gd name="connsiteY4584" fmla="*/ 3716806 h 6725752"/>
              <a:gd name="connsiteX4585" fmla="*/ 1612234 w 4442788"/>
              <a:gd name="connsiteY4585" fmla="*/ 3715890 h 6725752"/>
              <a:gd name="connsiteX4586" fmla="*/ 1641743 w 4442788"/>
              <a:gd name="connsiteY4586" fmla="*/ 3689191 h 6725752"/>
              <a:gd name="connsiteX4587" fmla="*/ 1680283 w 4442788"/>
              <a:gd name="connsiteY4587" fmla="*/ 3737550 h 6725752"/>
              <a:gd name="connsiteX4588" fmla="*/ 1703118 w 4442788"/>
              <a:gd name="connsiteY4588" fmla="*/ 3792584 h 6725752"/>
              <a:gd name="connsiteX4589" fmla="*/ 1740283 w 4442788"/>
              <a:gd name="connsiteY4589" fmla="*/ 3792061 h 6725752"/>
              <a:gd name="connsiteX4590" fmla="*/ 1728963 w 4442788"/>
              <a:gd name="connsiteY4590" fmla="*/ 3766082 h 6725752"/>
              <a:gd name="connsiteX4591" fmla="*/ 1717120 w 4442788"/>
              <a:gd name="connsiteY4591" fmla="*/ 3698876 h 6725752"/>
              <a:gd name="connsiteX4592" fmla="*/ 1731319 w 4442788"/>
              <a:gd name="connsiteY4592" fmla="*/ 3665437 h 6725752"/>
              <a:gd name="connsiteX4593" fmla="*/ 1742246 w 4442788"/>
              <a:gd name="connsiteY4593" fmla="*/ 3643384 h 6725752"/>
              <a:gd name="connsiteX4594" fmla="*/ 1763839 w 4442788"/>
              <a:gd name="connsiteY4594" fmla="*/ 3660856 h 6725752"/>
              <a:gd name="connsiteX4595" fmla="*/ 1792301 w 4442788"/>
              <a:gd name="connsiteY4595" fmla="*/ 3677281 h 6725752"/>
              <a:gd name="connsiteX4596" fmla="*/ 1789226 w 4442788"/>
              <a:gd name="connsiteY4596" fmla="*/ 3651956 h 6725752"/>
              <a:gd name="connsiteX4597" fmla="*/ 1804733 w 4442788"/>
              <a:gd name="connsiteY4597" fmla="*/ 3647441 h 6725752"/>
              <a:gd name="connsiteX4598" fmla="*/ 1772148 w 4442788"/>
              <a:gd name="connsiteY4598" fmla="*/ 3638279 h 6725752"/>
              <a:gd name="connsiteX4599" fmla="*/ 1758800 w 4442788"/>
              <a:gd name="connsiteY4599" fmla="*/ 3586190 h 6725752"/>
              <a:gd name="connsiteX4600" fmla="*/ 1759913 w 4442788"/>
              <a:gd name="connsiteY4600" fmla="*/ 3563614 h 6725752"/>
              <a:gd name="connsiteX4601" fmla="*/ 1664644 w 4442788"/>
              <a:gd name="connsiteY4601" fmla="*/ 3632259 h 6725752"/>
              <a:gd name="connsiteX4602" fmla="*/ 80808 w 4442788"/>
              <a:gd name="connsiteY4602" fmla="*/ 3572513 h 6725752"/>
              <a:gd name="connsiteX4603" fmla="*/ 80808 w 4442788"/>
              <a:gd name="connsiteY4603" fmla="*/ 3572513 h 6725752"/>
              <a:gd name="connsiteX4604" fmla="*/ 2534950 w 4442788"/>
              <a:gd name="connsiteY4604" fmla="*/ 3572186 h 6725752"/>
              <a:gd name="connsiteX4605" fmla="*/ 2534950 w 4442788"/>
              <a:gd name="connsiteY4605" fmla="*/ 3572186 h 6725752"/>
              <a:gd name="connsiteX4606" fmla="*/ 80612 w 4442788"/>
              <a:gd name="connsiteY4606" fmla="*/ 3584750 h 6725752"/>
              <a:gd name="connsiteX4607" fmla="*/ 91277 w 4442788"/>
              <a:gd name="connsiteY4607" fmla="*/ 3595613 h 6725752"/>
              <a:gd name="connsiteX4608" fmla="*/ 80612 w 4442788"/>
              <a:gd name="connsiteY4608" fmla="*/ 3584750 h 6725752"/>
              <a:gd name="connsiteX4609" fmla="*/ 814165 w 4442788"/>
              <a:gd name="connsiteY4609" fmla="*/ 3609290 h 6725752"/>
              <a:gd name="connsiteX4610" fmla="*/ 824307 w 4442788"/>
              <a:gd name="connsiteY4610" fmla="*/ 3623752 h 6725752"/>
              <a:gd name="connsiteX4611" fmla="*/ 813641 w 4442788"/>
              <a:gd name="connsiteY4611" fmla="*/ 3663146 h 6725752"/>
              <a:gd name="connsiteX4612" fmla="*/ 814623 w 4442788"/>
              <a:gd name="connsiteY4612" fmla="*/ 3672635 h 6725752"/>
              <a:gd name="connsiteX4613" fmla="*/ 822017 w 4442788"/>
              <a:gd name="connsiteY4613" fmla="*/ 3706532 h 6725752"/>
              <a:gd name="connsiteX4614" fmla="*/ 838636 w 4442788"/>
              <a:gd name="connsiteY4614" fmla="*/ 3714058 h 6725752"/>
              <a:gd name="connsiteX4615" fmla="*/ 836084 w 4442788"/>
              <a:gd name="connsiteY4615" fmla="*/ 3725182 h 6725752"/>
              <a:gd name="connsiteX4616" fmla="*/ 854602 w 4442788"/>
              <a:gd name="connsiteY4616" fmla="*/ 3758491 h 6725752"/>
              <a:gd name="connsiteX4617" fmla="*/ 881494 w 4442788"/>
              <a:gd name="connsiteY4617" fmla="*/ 3760519 h 6725752"/>
              <a:gd name="connsiteX4618" fmla="*/ 856172 w 4442788"/>
              <a:gd name="connsiteY4618" fmla="*/ 3635793 h 6725752"/>
              <a:gd name="connsiteX4619" fmla="*/ 829541 w 4442788"/>
              <a:gd name="connsiteY4619" fmla="*/ 3600259 h 6725752"/>
              <a:gd name="connsiteX4620" fmla="*/ 814165 w 4442788"/>
              <a:gd name="connsiteY4620" fmla="*/ 3609290 h 6725752"/>
              <a:gd name="connsiteX4621" fmla="*/ 1950842 w 4442788"/>
              <a:gd name="connsiteY4621" fmla="*/ 3596922 h 6725752"/>
              <a:gd name="connsiteX4622" fmla="*/ 1970929 w 4442788"/>
              <a:gd name="connsiteY4622" fmla="*/ 3628922 h 6725752"/>
              <a:gd name="connsiteX4623" fmla="*/ 2027920 w 4442788"/>
              <a:gd name="connsiteY4623" fmla="*/ 3678066 h 6725752"/>
              <a:gd name="connsiteX4624" fmla="*/ 2030603 w 4442788"/>
              <a:gd name="connsiteY4624" fmla="*/ 3692594 h 6725752"/>
              <a:gd name="connsiteX4625" fmla="*/ 2060636 w 4442788"/>
              <a:gd name="connsiteY4625" fmla="*/ 3678262 h 6725752"/>
              <a:gd name="connsiteX4626" fmla="*/ 2019545 w 4442788"/>
              <a:gd name="connsiteY4626" fmla="*/ 3639719 h 6725752"/>
              <a:gd name="connsiteX4627" fmla="*/ 1950842 w 4442788"/>
              <a:gd name="connsiteY4627" fmla="*/ 3596922 h 6725752"/>
              <a:gd name="connsiteX4628" fmla="*/ 2220616 w 4442788"/>
              <a:gd name="connsiteY4628" fmla="*/ 3612169 h 6725752"/>
              <a:gd name="connsiteX4629" fmla="*/ 2220616 w 4442788"/>
              <a:gd name="connsiteY4629" fmla="*/ 3612169 h 6725752"/>
              <a:gd name="connsiteX4630" fmla="*/ 647249 w 4442788"/>
              <a:gd name="connsiteY4630" fmla="*/ 3642336 h 6725752"/>
              <a:gd name="connsiteX4631" fmla="*/ 660924 w 4442788"/>
              <a:gd name="connsiteY4631" fmla="*/ 3669559 h 6725752"/>
              <a:gd name="connsiteX4632" fmla="*/ 685330 w 4442788"/>
              <a:gd name="connsiteY4632" fmla="*/ 3737681 h 6725752"/>
              <a:gd name="connsiteX4633" fmla="*/ 708624 w 4442788"/>
              <a:gd name="connsiteY4633" fmla="*/ 3806326 h 6725752"/>
              <a:gd name="connsiteX4634" fmla="*/ 733880 w 4442788"/>
              <a:gd name="connsiteY4634" fmla="*/ 3803840 h 6725752"/>
              <a:gd name="connsiteX4635" fmla="*/ 763783 w 4442788"/>
              <a:gd name="connsiteY4635" fmla="*/ 3825565 h 6725752"/>
              <a:gd name="connsiteX4636" fmla="*/ 758744 w 4442788"/>
              <a:gd name="connsiteY4636" fmla="*/ 3781852 h 6725752"/>
              <a:gd name="connsiteX4637" fmla="*/ 719158 w 4442788"/>
              <a:gd name="connsiteY4637" fmla="*/ 3781721 h 6725752"/>
              <a:gd name="connsiteX4638" fmla="*/ 720467 w 4442788"/>
              <a:gd name="connsiteY4638" fmla="*/ 3761501 h 6725752"/>
              <a:gd name="connsiteX4639" fmla="*/ 770260 w 4442788"/>
              <a:gd name="connsiteY4639" fmla="*/ 3763661 h 6725752"/>
              <a:gd name="connsiteX4640" fmla="*/ 798788 w 4442788"/>
              <a:gd name="connsiteY4640" fmla="*/ 3780216 h 6725752"/>
              <a:gd name="connsiteX4641" fmla="*/ 805397 w 4442788"/>
              <a:gd name="connsiteY4641" fmla="*/ 3813001 h 6725752"/>
              <a:gd name="connsiteX4642" fmla="*/ 843347 w 4442788"/>
              <a:gd name="connsiteY4642" fmla="*/ 3783357 h 6725752"/>
              <a:gd name="connsiteX4643" fmla="*/ 815015 w 4442788"/>
              <a:gd name="connsiteY4643" fmla="*/ 3777010 h 6725752"/>
              <a:gd name="connsiteX4644" fmla="*/ 808603 w 4442788"/>
              <a:gd name="connsiteY4644" fmla="*/ 3750965 h 6725752"/>
              <a:gd name="connsiteX4645" fmla="*/ 769868 w 4442788"/>
              <a:gd name="connsiteY4645" fmla="*/ 3738074 h 6725752"/>
              <a:gd name="connsiteX4646" fmla="*/ 747294 w 4442788"/>
              <a:gd name="connsiteY4646" fmla="*/ 3693641 h 6725752"/>
              <a:gd name="connsiteX4647" fmla="*/ 684087 w 4442788"/>
              <a:gd name="connsiteY4647" fmla="*/ 3646917 h 6725752"/>
              <a:gd name="connsiteX4648" fmla="*/ 647249 w 4442788"/>
              <a:gd name="connsiteY4648" fmla="*/ 3642336 h 6725752"/>
              <a:gd name="connsiteX4649" fmla="*/ 1821680 w 4442788"/>
              <a:gd name="connsiteY4649" fmla="*/ 3645739 h 6725752"/>
              <a:gd name="connsiteX4650" fmla="*/ 1835617 w 4442788"/>
              <a:gd name="connsiteY4650" fmla="*/ 3706074 h 6725752"/>
              <a:gd name="connsiteX4651" fmla="*/ 1864014 w 4442788"/>
              <a:gd name="connsiteY4651" fmla="*/ 3775832 h 6725752"/>
              <a:gd name="connsiteX4652" fmla="*/ 1876119 w 4442788"/>
              <a:gd name="connsiteY4652" fmla="*/ 3779366 h 6725752"/>
              <a:gd name="connsiteX4653" fmla="*/ 1868529 w 4442788"/>
              <a:gd name="connsiteY4653" fmla="*/ 3744880 h 6725752"/>
              <a:gd name="connsiteX4654" fmla="*/ 1831495 w 4442788"/>
              <a:gd name="connsiteY4654" fmla="*/ 3667203 h 6725752"/>
              <a:gd name="connsiteX4655" fmla="*/ 1829859 w 4442788"/>
              <a:gd name="connsiteY4655" fmla="*/ 3645216 h 6725752"/>
              <a:gd name="connsiteX4656" fmla="*/ 1821680 w 4442788"/>
              <a:gd name="connsiteY4656" fmla="*/ 3645739 h 6725752"/>
              <a:gd name="connsiteX4657" fmla="*/ 198127 w 4442788"/>
              <a:gd name="connsiteY4657" fmla="*/ 3650843 h 6725752"/>
              <a:gd name="connsiteX4658" fmla="*/ 201202 w 4442788"/>
              <a:gd name="connsiteY4658" fmla="*/ 3673616 h 6725752"/>
              <a:gd name="connsiteX4659" fmla="*/ 199828 w 4442788"/>
              <a:gd name="connsiteY4659" fmla="*/ 3707252 h 6725752"/>
              <a:gd name="connsiteX4660" fmla="*/ 214092 w 4442788"/>
              <a:gd name="connsiteY4660" fmla="*/ 3657780 h 6725752"/>
              <a:gd name="connsiteX4661" fmla="*/ 198127 w 4442788"/>
              <a:gd name="connsiteY4661" fmla="*/ 3650843 h 6725752"/>
              <a:gd name="connsiteX4662" fmla="*/ 2141771 w 4442788"/>
              <a:gd name="connsiteY4662" fmla="*/ 3663801 h 6725752"/>
              <a:gd name="connsiteX4663" fmla="*/ 2141771 w 4442788"/>
              <a:gd name="connsiteY4663" fmla="*/ 3663801 h 6725752"/>
              <a:gd name="connsiteX4664" fmla="*/ 236666 w 4442788"/>
              <a:gd name="connsiteY4664" fmla="*/ 3669690 h 6725752"/>
              <a:gd name="connsiteX4665" fmla="*/ 237582 w 4442788"/>
              <a:gd name="connsiteY4665" fmla="*/ 3745534 h 6725752"/>
              <a:gd name="connsiteX4666" fmla="*/ 227898 w 4442788"/>
              <a:gd name="connsiteY4666" fmla="*/ 3851348 h 6725752"/>
              <a:gd name="connsiteX4667" fmla="*/ 223514 w 4442788"/>
              <a:gd name="connsiteY4667" fmla="*/ 3917704 h 6725752"/>
              <a:gd name="connsiteX4668" fmla="*/ 253744 w 4442788"/>
              <a:gd name="connsiteY4668" fmla="*/ 3907168 h 6725752"/>
              <a:gd name="connsiteX4669" fmla="*/ 238040 w 4442788"/>
              <a:gd name="connsiteY4669" fmla="*/ 3891070 h 6725752"/>
              <a:gd name="connsiteX4670" fmla="*/ 246219 w 4442788"/>
              <a:gd name="connsiteY4670" fmla="*/ 3845524 h 6725752"/>
              <a:gd name="connsiteX4671" fmla="*/ 253220 w 4442788"/>
              <a:gd name="connsiteY4671" fmla="*/ 3804363 h 6725752"/>
              <a:gd name="connsiteX4672" fmla="*/ 244518 w 4442788"/>
              <a:gd name="connsiteY4672" fmla="*/ 3792781 h 6725752"/>
              <a:gd name="connsiteX4673" fmla="*/ 250276 w 4442788"/>
              <a:gd name="connsiteY4673" fmla="*/ 3734409 h 6725752"/>
              <a:gd name="connsiteX4674" fmla="*/ 243013 w 4442788"/>
              <a:gd name="connsiteY4674" fmla="*/ 3668905 h 6725752"/>
              <a:gd name="connsiteX4675" fmla="*/ 236666 w 4442788"/>
              <a:gd name="connsiteY4675" fmla="*/ 3669690 h 6725752"/>
              <a:gd name="connsiteX4676" fmla="*/ 1945738 w 4442788"/>
              <a:gd name="connsiteY4676" fmla="*/ 3682516 h 6725752"/>
              <a:gd name="connsiteX4677" fmla="*/ 1945738 w 4442788"/>
              <a:gd name="connsiteY4677" fmla="*/ 3682516 h 6725752"/>
              <a:gd name="connsiteX4678" fmla="*/ 81135 w 4442788"/>
              <a:gd name="connsiteY4678" fmla="*/ 3689780 h 6725752"/>
              <a:gd name="connsiteX4679" fmla="*/ 81135 w 4442788"/>
              <a:gd name="connsiteY4679" fmla="*/ 3689780 h 6725752"/>
              <a:gd name="connsiteX4680" fmla="*/ 1198837 w 4442788"/>
              <a:gd name="connsiteY4680" fmla="*/ 3690500 h 6725752"/>
              <a:gd name="connsiteX4681" fmla="*/ 1193472 w 4442788"/>
              <a:gd name="connsiteY4681" fmla="*/ 3705681 h 6725752"/>
              <a:gd name="connsiteX4682" fmla="*/ 1215784 w 4442788"/>
              <a:gd name="connsiteY4682" fmla="*/ 3706467 h 6725752"/>
              <a:gd name="connsiteX4683" fmla="*/ 1198837 w 4442788"/>
              <a:gd name="connsiteY4683" fmla="*/ 3690500 h 6725752"/>
              <a:gd name="connsiteX4684" fmla="*/ 2109841 w 4442788"/>
              <a:gd name="connsiteY4684" fmla="*/ 3689256 h 6725752"/>
              <a:gd name="connsiteX4685" fmla="*/ 2124563 w 4442788"/>
              <a:gd name="connsiteY4685" fmla="*/ 3693510 h 6725752"/>
              <a:gd name="connsiteX4686" fmla="*/ 2109841 w 4442788"/>
              <a:gd name="connsiteY4686" fmla="*/ 3689256 h 6725752"/>
              <a:gd name="connsiteX4687" fmla="*/ 1993242 w 4442788"/>
              <a:gd name="connsiteY4687" fmla="*/ 3698222 h 6725752"/>
              <a:gd name="connsiteX4688" fmla="*/ 1990101 w 4442788"/>
              <a:gd name="connsiteY4688" fmla="*/ 3711833 h 6725752"/>
              <a:gd name="connsiteX4689" fmla="*/ 2013656 w 4442788"/>
              <a:gd name="connsiteY4689" fmla="*/ 3697240 h 6725752"/>
              <a:gd name="connsiteX4690" fmla="*/ 1993242 w 4442788"/>
              <a:gd name="connsiteY4690" fmla="*/ 3698222 h 6725752"/>
              <a:gd name="connsiteX4691" fmla="*/ 1789749 w 4442788"/>
              <a:gd name="connsiteY4691" fmla="*/ 3701886 h 6725752"/>
              <a:gd name="connsiteX4692" fmla="*/ 1789749 w 4442788"/>
              <a:gd name="connsiteY4692" fmla="*/ 3701886 h 6725752"/>
              <a:gd name="connsiteX4693" fmla="*/ 2149492 w 4442788"/>
              <a:gd name="connsiteY4693" fmla="*/ 3702344 h 6725752"/>
              <a:gd name="connsiteX4694" fmla="*/ 2164018 w 4442788"/>
              <a:gd name="connsiteY4694" fmla="*/ 3706598 h 6725752"/>
              <a:gd name="connsiteX4695" fmla="*/ 2149492 w 4442788"/>
              <a:gd name="connsiteY4695" fmla="*/ 3702344 h 6725752"/>
              <a:gd name="connsiteX4696" fmla="*/ 1093754 w 4442788"/>
              <a:gd name="connsiteY4696" fmla="*/ 3715105 h 6725752"/>
              <a:gd name="connsiteX4697" fmla="*/ 1095521 w 4442788"/>
              <a:gd name="connsiteY4697" fmla="*/ 3725051 h 6725752"/>
              <a:gd name="connsiteX4698" fmla="*/ 1138640 w 4442788"/>
              <a:gd name="connsiteY4698" fmla="*/ 3739972 h 6725752"/>
              <a:gd name="connsiteX4699" fmla="*/ 1093754 w 4442788"/>
              <a:gd name="connsiteY4699" fmla="*/ 3715105 h 6725752"/>
              <a:gd name="connsiteX4700" fmla="*/ 1879063 w 4442788"/>
              <a:gd name="connsiteY4700" fmla="*/ 3710197 h 6725752"/>
              <a:gd name="connsiteX4701" fmla="*/ 1879063 w 4442788"/>
              <a:gd name="connsiteY4701" fmla="*/ 3710197 h 6725752"/>
              <a:gd name="connsiteX4702" fmla="*/ 1958563 w 4442788"/>
              <a:gd name="connsiteY4702" fmla="*/ 3709739 h 6725752"/>
              <a:gd name="connsiteX4703" fmla="*/ 1966153 w 4442788"/>
              <a:gd name="connsiteY4703" fmla="*/ 3752536 h 6725752"/>
              <a:gd name="connsiteX4704" fmla="*/ 1983427 w 4442788"/>
              <a:gd name="connsiteY4704" fmla="*/ 3747562 h 6725752"/>
              <a:gd name="connsiteX4705" fmla="*/ 1958563 w 4442788"/>
              <a:gd name="connsiteY4705" fmla="*/ 3709739 h 6725752"/>
              <a:gd name="connsiteX4706" fmla="*/ 1912172 w 4442788"/>
              <a:gd name="connsiteY4706" fmla="*/ 3723219 h 6725752"/>
              <a:gd name="connsiteX4707" fmla="*/ 1917276 w 4442788"/>
              <a:gd name="connsiteY4707" fmla="*/ 3741608 h 6725752"/>
              <a:gd name="connsiteX4708" fmla="*/ 1912172 w 4442788"/>
              <a:gd name="connsiteY4708" fmla="*/ 3723219 h 6725752"/>
              <a:gd name="connsiteX4709" fmla="*/ 1186209 w 4442788"/>
              <a:gd name="connsiteY4709" fmla="*/ 3734540 h 6725752"/>
              <a:gd name="connsiteX4710" fmla="*/ 1228412 w 4442788"/>
              <a:gd name="connsiteY4710" fmla="*/ 3758163 h 6725752"/>
              <a:gd name="connsiteX4711" fmla="*/ 1234824 w 4442788"/>
              <a:gd name="connsiteY4711" fmla="*/ 3742982 h 6725752"/>
              <a:gd name="connsiteX4712" fmla="*/ 1186209 w 4442788"/>
              <a:gd name="connsiteY4712" fmla="*/ 3734540 h 6725752"/>
              <a:gd name="connsiteX4713" fmla="*/ 3968751 w 4442788"/>
              <a:gd name="connsiteY4713" fmla="*/ 3728716 h 6725752"/>
              <a:gd name="connsiteX4714" fmla="*/ 3984389 w 4442788"/>
              <a:gd name="connsiteY4714" fmla="*/ 3739252 h 6725752"/>
              <a:gd name="connsiteX4715" fmla="*/ 3968751 w 4442788"/>
              <a:gd name="connsiteY4715" fmla="*/ 3728716 h 6725752"/>
              <a:gd name="connsiteX4716" fmla="*/ 1841048 w 4442788"/>
              <a:gd name="connsiteY4716" fmla="*/ 3748871 h 6725752"/>
              <a:gd name="connsiteX4717" fmla="*/ 1833261 w 4442788"/>
              <a:gd name="connsiteY4717" fmla="*/ 3761959 h 6725752"/>
              <a:gd name="connsiteX4718" fmla="*/ 1841048 w 4442788"/>
              <a:gd name="connsiteY4718" fmla="*/ 3748871 h 6725752"/>
              <a:gd name="connsiteX4719" fmla="*/ 977613 w 4442788"/>
              <a:gd name="connsiteY4719" fmla="*/ 3762483 h 6725752"/>
              <a:gd name="connsiteX4720" fmla="*/ 1003851 w 4442788"/>
              <a:gd name="connsiteY4720" fmla="*/ 3764315 h 6725752"/>
              <a:gd name="connsiteX4721" fmla="*/ 1059860 w 4442788"/>
              <a:gd name="connsiteY4721" fmla="*/ 3763137 h 6725752"/>
              <a:gd name="connsiteX4722" fmla="*/ 977613 w 4442788"/>
              <a:gd name="connsiteY4722" fmla="*/ 3762483 h 6725752"/>
              <a:gd name="connsiteX4723" fmla="*/ 1919566 w 4442788"/>
              <a:gd name="connsiteY4723" fmla="*/ 3762155 h 6725752"/>
              <a:gd name="connsiteX4724" fmla="*/ 1930689 w 4442788"/>
              <a:gd name="connsiteY4724" fmla="*/ 3800503 h 6725752"/>
              <a:gd name="connsiteX4725" fmla="*/ 1931998 w 4442788"/>
              <a:gd name="connsiteY4725" fmla="*/ 3835054 h 6725752"/>
              <a:gd name="connsiteX4726" fmla="*/ 1965041 w 4442788"/>
              <a:gd name="connsiteY4726" fmla="*/ 3878375 h 6725752"/>
              <a:gd name="connsiteX4727" fmla="*/ 1942794 w 4442788"/>
              <a:gd name="connsiteY4727" fmla="*/ 3872420 h 6725752"/>
              <a:gd name="connsiteX4728" fmla="*/ 1948094 w 4442788"/>
              <a:gd name="connsiteY4728" fmla="*/ 3907888 h 6725752"/>
              <a:gd name="connsiteX4729" fmla="*/ 1980548 w 4442788"/>
              <a:gd name="connsiteY4729" fmla="*/ 3954219 h 6725752"/>
              <a:gd name="connsiteX4730" fmla="*/ 2003842 w 4442788"/>
              <a:gd name="connsiteY4730" fmla="*/ 3949441 h 6725752"/>
              <a:gd name="connsiteX4731" fmla="*/ 1994354 w 4442788"/>
              <a:gd name="connsiteY4731" fmla="*/ 3941065 h 6725752"/>
              <a:gd name="connsiteX4732" fmla="*/ 1994485 w 4442788"/>
              <a:gd name="connsiteY4732" fmla="*/ 3926407 h 6725752"/>
              <a:gd name="connsiteX4733" fmla="*/ 1973547 w 4442788"/>
              <a:gd name="connsiteY4733" fmla="*/ 3921368 h 6725752"/>
              <a:gd name="connsiteX4734" fmla="*/ 1959283 w 4442788"/>
              <a:gd name="connsiteY4734" fmla="*/ 3884592 h 6725752"/>
              <a:gd name="connsiteX4735" fmla="*/ 1972500 w 4442788"/>
              <a:gd name="connsiteY4735" fmla="*/ 3888387 h 6725752"/>
              <a:gd name="connsiteX4736" fmla="*/ 1996906 w 4442788"/>
              <a:gd name="connsiteY4736" fmla="*/ 3916133 h 6725752"/>
              <a:gd name="connsiteX4737" fmla="*/ 1980286 w 4442788"/>
              <a:gd name="connsiteY4737" fmla="*/ 3867905 h 6725752"/>
              <a:gd name="connsiteX4738" fmla="*/ 1960133 w 4442788"/>
              <a:gd name="connsiteY4738" fmla="*/ 3821312 h 6725752"/>
              <a:gd name="connsiteX4739" fmla="*/ 1950384 w 4442788"/>
              <a:gd name="connsiteY4739" fmla="*/ 3811954 h 6725752"/>
              <a:gd name="connsiteX4740" fmla="*/ 1937494 w 4442788"/>
              <a:gd name="connsiteY4740" fmla="*/ 3779758 h 6725752"/>
              <a:gd name="connsiteX4741" fmla="*/ 1948683 w 4442788"/>
              <a:gd name="connsiteY4741" fmla="*/ 3767063 h 6725752"/>
              <a:gd name="connsiteX4742" fmla="*/ 1919566 w 4442788"/>
              <a:gd name="connsiteY4742" fmla="*/ 3762155 h 6725752"/>
              <a:gd name="connsiteX4743" fmla="*/ 2044409 w 4442788"/>
              <a:gd name="connsiteY4743" fmla="*/ 3776094 h 6725752"/>
              <a:gd name="connsiteX4744" fmla="*/ 2042839 w 4442788"/>
              <a:gd name="connsiteY4744" fmla="*/ 3791734 h 6725752"/>
              <a:gd name="connsiteX4745" fmla="*/ 2125741 w 4442788"/>
              <a:gd name="connsiteY4745" fmla="*/ 3819872 h 6725752"/>
              <a:gd name="connsiteX4746" fmla="*/ 2124105 w 4442788"/>
              <a:gd name="connsiteY4746" fmla="*/ 3832371 h 6725752"/>
              <a:gd name="connsiteX4747" fmla="*/ 2168664 w 4442788"/>
              <a:gd name="connsiteY4747" fmla="*/ 3840486 h 6725752"/>
              <a:gd name="connsiteX4748" fmla="*/ 2147333 w 4442788"/>
              <a:gd name="connsiteY4748" fmla="*/ 3840420 h 6725752"/>
              <a:gd name="connsiteX4749" fmla="*/ 2175076 w 4442788"/>
              <a:gd name="connsiteY4749" fmla="*/ 3857892 h 6725752"/>
              <a:gd name="connsiteX4750" fmla="*/ 2197912 w 4442788"/>
              <a:gd name="connsiteY4750" fmla="*/ 3857369 h 6725752"/>
              <a:gd name="connsiteX4751" fmla="*/ 2177890 w 4442788"/>
              <a:gd name="connsiteY4751" fmla="*/ 3840159 h 6725752"/>
              <a:gd name="connsiteX4752" fmla="*/ 2168533 w 4442788"/>
              <a:gd name="connsiteY4752" fmla="*/ 3813328 h 6725752"/>
              <a:gd name="connsiteX4753" fmla="*/ 2180180 w 4442788"/>
              <a:gd name="connsiteY4753" fmla="*/ 3796314 h 6725752"/>
              <a:gd name="connsiteX4754" fmla="*/ 2131499 w 4442788"/>
              <a:gd name="connsiteY4754" fmla="*/ 3762548 h 6725752"/>
              <a:gd name="connsiteX4755" fmla="*/ 2080855 w 4442788"/>
              <a:gd name="connsiteY4755" fmla="*/ 3781198 h 6725752"/>
              <a:gd name="connsiteX4756" fmla="*/ 2094530 w 4442788"/>
              <a:gd name="connsiteY4756" fmla="*/ 3760912 h 6725752"/>
              <a:gd name="connsiteX4757" fmla="*/ 2044409 w 4442788"/>
              <a:gd name="connsiteY4757" fmla="*/ 3776094 h 6725752"/>
              <a:gd name="connsiteX4758" fmla="*/ 1089632 w 4442788"/>
              <a:gd name="connsiteY4758" fmla="*/ 3775636 h 6725752"/>
              <a:gd name="connsiteX4759" fmla="*/ 1082762 w 4442788"/>
              <a:gd name="connsiteY4759" fmla="*/ 3804560 h 6725752"/>
              <a:gd name="connsiteX4760" fmla="*/ 1110766 w 4442788"/>
              <a:gd name="connsiteY4760" fmla="*/ 3815030 h 6725752"/>
              <a:gd name="connsiteX4761" fmla="*/ 1109392 w 4442788"/>
              <a:gd name="connsiteY4761" fmla="*/ 3831848 h 6725752"/>
              <a:gd name="connsiteX4762" fmla="*/ 1137855 w 4442788"/>
              <a:gd name="connsiteY4762" fmla="*/ 3831455 h 6725752"/>
              <a:gd name="connsiteX4763" fmla="*/ 1112925 w 4442788"/>
              <a:gd name="connsiteY4763" fmla="*/ 3793762 h 6725752"/>
              <a:gd name="connsiteX4764" fmla="*/ 1089632 w 4442788"/>
              <a:gd name="connsiteY4764" fmla="*/ 3775636 h 6725752"/>
              <a:gd name="connsiteX4765" fmla="*/ 1173777 w 4442788"/>
              <a:gd name="connsiteY4765" fmla="*/ 3782049 h 6725752"/>
              <a:gd name="connsiteX4766" fmla="*/ 1198837 w 4442788"/>
              <a:gd name="connsiteY4766" fmla="*/ 3819218 h 6725752"/>
              <a:gd name="connsiteX4767" fmla="*/ 1204006 w 4442788"/>
              <a:gd name="connsiteY4767" fmla="*/ 3800175 h 6725752"/>
              <a:gd name="connsiteX4768" fmla="*/ 1173777 w 4442788"/>
              <a:gd name="connsiteY4768" fmla="*/ 3782049 h 6725752"/>
              <a:gd name="connsiteX4769" fmla="*/ 1873633 w 4442788"/>
              <a:gd name="connsiteY4769" fmla="*/ 3790229 h 6725752"/>
              <a:gd name="connsiteX4770" fmla="*/ 1867351 w 4442788"/>
              <a:gd name="connsiteY4770" fmla="*/ 3796314 h 6725752"/>
              <a:gd name="connsiteX4771" fmla="*/ 1880830 w 4442788"/>
              <a:gd name="connsiteY4771" fmla="*/ 3824453 h 6725752"/>
              <a:gd name="connsiteX4772" fmla="*/ 1893720 w 4442788"/>
              <a:gd name="connsiteY4772" fmla="*/ 3813721 h 6725752"/>
              <a:gd name="connsiteX4773" fmla="*/ 1910013 w 4442788"/>
              <a:gd name="connsiteY4773" fmla="*/ 3817255 h 6725752"/>
              <a:gd name="connsiteX4774" fmla="*/ 1903731 w 4442788"/>
              <a:gd name="connsiteY4774" fmla="*/ 3797100 h 6725752"/>
              <a:gd name="connsiteX4775" fmla="*/ 1890907 w 4442788"/>
              <a:gd name="connsiteY4775" fmla="*/ 3802858 h 6725752"/>
              <a:gd name="connsiteX4776" fmla="*/ 1873633 w 4442788"/>
              <a:gd name="connsiteY4776" fmla="*/ 3790229 h 6725752"/>
              <a:gd name="connsiteX4777" fmla="*/ 1632387 w 4442788"/>
              <a:gd name="connsiteY4777" fmla="*/ 3794875 h 6725752"/>
              <a:gd name="connsiteX4778" fmla="*/ 1647436 w 4442788"/>
              <a:gd name="connsiteY4778" fmla="*/ 3798997 h 6725752"/>
              <a:gd name="connsiteX4779" fmla="*/ 1632387 w 4442788"/>
              <a:gd name="connsiteY4779" fmla="*/ 3794875 h 6725752"/>
              <a:gd name="connsiteX4780" fmla="*/ 604391 w 4442788"/>
              <a:gd name="connsiteY4780" fmla="*/ 3813852 h 6725752"/>
              <a:gd name="connsiteX4781" fmla="*/ 619768 w 4442788"/>
              <a:gd name="connsiteY4781" fmla="*/ 3848339 h 6725752"/>
              <a:gd name="connsiteX4782" fmla="*/ 621992 w 4442788"/>
              <a:gd name="connsiteY4782" fmla="*/ 3886555 h 6725752"/>
              <a:gd name="connsiteX4783" fmla="*/ 640052 w 4442788"/>
              <a:gd name="connsiteY4783" fmla="*/ 3869737 h 6725752"/>
              <a:gd name="connsiteX4784" fmla="*/ 635471 w 4442788"/>
              <a:gd name="connsiteY4784" fmla="*/ 3863324 h 6725752"/>
              <a:gd name="connsiteX4785" fmla="*/ 626442 w 4442788"/>
              <a:gd name="connsiteY4785" fmla="*/ 3798997 h 6725752"/>
              <a:gd name="connsiteX4786" fmla="*/ 604391 w 4442788"/>
              <a:gd name="connsiteY4786" fmla="*/ 3813852 h 6725752"/>
              <a:gd name="connsiteX4787" fmla="*/ 565525 w 4442788"/>
              <a:gd name="connsiteY4787" fmla="*/ 3812936 h 6725752"/>
              <a:gd name="connsiteX4788" fmla="*/ 581948 w 4442788"/>
              <a:gd name="connsiteY4788" fmla="*/ 3912861 h 6725752"/>
              <a:gd name="connsiteX4789" fmla="*/ 600662 w 4442788"/>
              <a:gd name="connsiteY4789" fmla="*/ 3911029 h 6725752"/>
              <a:gd name="connsiteX4790" fmla="*/ 589931 w 4442788"/>
              <a:gd name="connsiteY4790" fmla="*/ 3859594 h 6725752"/>
              <a:gd name="connsiteX4791" fmla="*/ 585678 w 4442788"/>
              <a:gd name="connsiteY4791" fmla="*/ 3826220 h 6725752"/>
              <a:gd name="connsiteX4792" fmla="*/ 565525 w 4442788"/>
              <a:gd name="connsiteY4792" fmla="*/ 3812936 h 6725752"/>
              <a:gd name="connsiteX4793" fmla="*/ 2220289 w 4442788"/>
              <a:gd name="connsiteY4793" fmla="*/ 3827594 h 6725752"/>
              <a:gd name="connsiteX4794" fmla="*/ 2220289 w 4442788"/>
              <a:gd name="connsiteY4794" fmla="*/ 3827594 h 6725752"/>
              <a:gd name="connsiteX4795" fmla="*/ 186480 w 4442788"/>
              <a:gd name="connsiteY4795" fmla="*/ 3841664 h 6725752"/>
              <a:gd name="connsiteX4796" fmla="*/ 198781 w 4442788"/>
              <a:gd name="connsiteY4796" fmla="*/ 3864698 h 6725752"/>
              <a:gd name="connsiteX4797" fmla="*/ 203361 w 4442788"/>
              <a:gd name="connsiteY4797" fmla="*/ 3898988 h 6725752"/>
              <a:gd name="connsiteX4798" fmla="*/ 200679 w 4442788"/>
              <a:gd name="connsiteY4798" fmla="*/ 3910506 h 6725752"/>
              <a:gd name="connsiteX4799" fmla="*/ 213307 w 4442788"/>
              <a:gd name="connsiteY4799" fmla="*/ 3910243 h 6725752"/>
              <a:gd name="connsiteX4800" fmla="*/ 203885 w 4442788"/>
              <a:gd name="connsiteY4800" fmla="*/ 3865287 h 6725752"/>
              <a:gd name="connsiteX4801" fmla="*/ 208465 w 4442788"/>
              <a:gd name="connsiteY4801" fmla="*/ 3834662 h 6725752"/>
              <a:gd name="connsiteX4802" fmla="*/ 186480 w 4442788"/>
              <a:gd name="connsiteY4802" fmla="*/ 3841664 h 6725752"/>
              <a:gd name="connsiteX4803" fmla="*/ 2036361 w 4442788"/>
              <a:gd name="connsiteY4803" fmla="*/ 3840551 h 6725752"/>
              <a:gd name="connsiteX4804" fmla="*/ 2036361 w 4442788"/>
              <a:gd name="connsiteY4804" fmla="*/ 3840551 h 6725752"/>
              <a:gd name="connsiteX4805" fmla="*/ 1934811 w 4442788"/>
              <a:gd name="connsiteY4805" fmla="*/ 3846441 h 6725752"/>
              <a:gd name="connsiteX4806" fmla="*/ 1943383 w 4442788"/>
              <a:gd name="connsiteY4806" fmla="*/ 3863062 h 6725752"/>
              <a:gd name="connsiteX4807" fmla="*/ 1934811 w 4442788"/>
              <a:gd name="connsiteY4807" fmla="*/ 3846441 h 6725752"/>
              <a:gd name="connsiteX4808" fmla="*/ 666748 w 4442788"/>
              <a:gd name="connsiteY4808" fmla="*/ 3864894 h 6725752"/>
              <a:gd name="connsiteX4809" fmla="*/ 693051 w 4442788"/>
              <a:gd name="connsiteY4809" fmla="*/ 3870850 h 6725752"/>
              <a:gd name="connsiteX4810" fmla="*/ 681273 w 4442788"/>
              <a:gd name="connsiteY4810" fmla="*/ 3848796 h 6725752"/>
              <a:gd name="connsiteX4811" fmla="*/ 666748 w 4442788"/>
              <a:gd name="connsiteY4811" fmla="*/ 3864894 h 6725752"/>
              <a:gd name="connsiteX4812" fmla="*/ 741732 w 4442788"/>
              <a:gd name="connsiteY4812" fmla="*/ 3852854 h 6725752"/>
              <a:gd name="connsiteX4813" fmla="*/ 753379 w 4442788"/>
              <a:gd name="connsiteY4813" fmla="*/ 3863455 h 6725752"/>
              <a:gd name="connsiteX4814" fmla="*/ 741732 w 4442788"/>
              <a:gd name="connsiteY4814" fmla="*/ 3852854 h 6725752"/>
              <a:gd name="connsiteX4815" fmla="*/ 1847591 w 4442788"/>
              <a:gd name="connsiteY4815" fmla="*/ 3883348 h 6725752"/>
              <a:gd name="connsiteX4816" fmla="*/ 1874745 w 4442788"/>
              <a:gd name="connsiteY4816" fmla="*/ 3887209 h 6725752"/>
              <a:gd name="connsiteX4817" fmla="*/ 1877689 w 4442788"/>
              <a:gd name="connsiteY4817" fmla="*/ 3867119 h 6725752"/>
              <a:gd name="connsiteX4818" fmla="*/ 1847591 w 4442788"/>
              <a:gd name="connsiteY4818" fmla="*/ 3883348 h 6725752"/>
              <a:gd name="connsiteX4819" fmla="*/ 1010002 w 4442788"/>
              <a:gd name="connsiteY4819" fmla="*/ 3873401 h 6725752"/>
              <a:gd name="connsiteX4820" fmla="*/ 1010002 w 4442788"/>
              <a:gd name="connsiteY4820" fmla="*/ 3873401 h 6725752"/>
              <a:gd name="connsiteX4821" fmla="*/ 1794199 w 4442788"/>
              <a:gd name="connsiteY4821" fmla="*/ 3873859 h 6725752"/>
              <a:gd name="connsiteX4822" fmla="*/ 1804930 w 4442788"/>
              <a:gd name="connsiteY4822" fmla="*/ 3884657 h 6725752"/>
              <a:gd name="connsiteX4823" fmla="*/ 1794199 w 4442788"/>
              <a:gd name="connsiteY4823" fmla="*/ 3873859 h 6725752"/>
              <a:gd name="connsiteX4824" fmla="*/ 1141454 w 4442788"/>
              <a:gd name="connsiteY4824" fmla="*/ 3879553 h 6725752"/>
              <a:gd name="connsiteX4825" fmla="*/ 1141977 w 4442788"/>
              <a:gd name="connsiteY4825" fmla="*/ 3889172 h 6725752"/>
              <a:gd name="connsiteX4826" fmla="*/ 1147342 w 4442788"/>
              <a:gd name="connsiteY4826" fmla="*/ 3889892 h 6725752"/>
              <a:gd name="connsiteX4827" fmla="*/ 1165336 w 4442788"/>
              <a:gd name="connsiteY4827" fmla="*/ 3934849 h 6725752"/>
              <a:gd name="connsiteX4828" fmla="*/ 1144398 w 4442788"/>
              <a:gd name="connsiteY4828" fmla="*/ 3932100 h 6725752"/>
              <a:gd name="connsiteX4829" fmla="*/ 1114561 w 4442788"/>
              <a:gd name="connsiteY4829" fmla="*/ 3931708 h 6725752"/>
              <a:gd name="connsiteX4830" fmla="*/ 1099447 w 4442788"/>
              <a:gd name="connsiteY4830" fmla="*/ 3923593 h 6725752"/>
              <a:gd name="connsiteX4831" fmla="*/ 1049064 w 4442788"/>
              <a:gd name="connsiteY4831" fmla="*/ 3938906 h 6725752"/>
              <a:gd name="connsiteX4832" fmla="*/ 1021714 w 4442788"/>
              <a:gd name="connsiteY4832" fmla="*/ 3934980 h 6725752"/>
              <a:gd name="connsiteX4833" fmla="*/ 1065488 w 4442788"/>
              <a:gd name="connsiteY4833" fmla="*/ 3892313 h 6725752"/>
              <a:gd name="connsiteX4834" fmla="*/ 1023611 w 4442788"/>
              <a:gd name="connsiteY4834" fmla="*/ 3894931 h 6725752"/>
              <a:gd name="connsiteX4835" fmla="*/ 1025051 w 4442788"/>
              <a:gd name="connsiteY4835" fmla="*/ 3916984 h 6725752"/>
              <a:gd name="connsiteX4836" fmla="*/ 986839 w 4442788"/>
              <a:gd name="connsiteY4836" fmla="*/ 3926145 h 6725752"/>
              <a:gd name="connsiteX4837" fmla="*/ 984483 w 4442788"/>
              <a:gd name="connsiteY4837" fmla="*/ 3935241 h 6725752"/>
              <a:gd name="connsiteX4838" fmla="*/ 934886 w 4442788"/>
              <a:gd name="connsiteY4838" fmla="*/ 3937401 h 6725752"/>
              <a:gd name="connsiteX4839" fmla="*/ 949019 w 4442788"/>
              <a:gd name="connsiteY4839" fmla="*/ 3925556 h 6725752"/>
              <a:gd name="connsiteX4840" fmla="*/ 911920 w 4442788"/>
              <a:gd name="connsiteY4840" fmla="*/ 3925687 h 6725752"/>
              <a:gd name="connsiteX4841" fmla="*/ 924221 w 4442788"/>
              <a:gd name="connsiteY4841" fmla="*/ 3942309 h 6725752"/>
              <a:gd name="connsiteX4842" fmla="*/ 904918 w 4442788"/>
              <a:gd name="connsiteY4842" fmla="*/ 3956051 h 6725752"/>
              <a:gd name="connsiteX4843" fmla="*/ 941822 w 4442788"/>
              <a:gd name="connsiteY4843" fmla="*/ 3975682 h 6725752"/>
              <a:gd name="connsiteX4844" fmla="*/ 904722 w 4442788"/>
              <a:gd name="connsiteY4844" fmla="*/ 3991650 h 6725752"/>
              <a:gd name="connsiteX4845" fmla="*/ 896085 w 4442788"/>
              <a:gd name="connsiteY4845" fmla="*/ 4061015 h 6725752"/>
              <a:gd name="connsiteX4846" fmla="*/ 879989 w 4442788"/>
              <a:gd name="connsiteY4846" fmla="*/ 4064941 h 6725752"/>
              <a:gd name="connsiteX4847" fmla="*/ 881167 w 4442788"/>
              <a:gd name="connsiteY4847" fmla="*/ 4078095 h 6725752"/>
              <a:gd name="connsiteX4848" fmla="*/ 911593 w 4442788"/>
              <a:gd name="connsiteY4848" fmla="*/ 4101849 h 6725752"/>
              <a:gd name="connsiteX4849" fmla="*/ 910676 w 4442788"/>
              <a:gd name="connsiteY4849" fmla="*/ 4115329 h 6725752"/>
              <a:gd name="connsiteX4850" fmla="*/ 904133 w 4442788"/>
              <a:gd name="connsiteY4850" fmla="*/ 4115133 h 6725752"/>
              <a:gd name="connsiteX4851" fmla="*/ 904526 w 4442788"/>
              <a:gd name="connsiteY4851" fmla="*/ 4137971 h 6725752"/>
              <a:gd name="connsiteX4852" fmla="*/ 947122 w 4442788"/>
              <a:gd name="connsiteY4852" fmla="*/ 4140458 h 6725752"/>
              <a:gd name="connsiteX4853" fmla="*/ 951571 w 4442788"/>
              <a:gd name="connsiteY4853" fmla="*/ 4124163 h 6725752"/>
              <a:gd name="connsiteX4854" fmla="*/ 997177 w 4442788"/>
              <a:gd name="connsiteY4854" fmla="*/ 4121153 h 6725752"/>
              <a:gd name="connsiteX4855" fmla="*/ 1075237 w 4442788"/>
              <a:gd name="connsiteY4855" fmla="*/ 4068998 h 6725752"/>
              <a:gd name="connsiteX4856" fmla="*/ 1096960 w 4442788"/>
              <a:gd name="connsiteY4856" fmla="*/ 4038831 h 6725752"/>
              <a:gd name="connsiteX4857" fmla="*/ 1119534 w 4442788"/>
              <a:gd name="connsiteY4857" fmla="*/ 4029670 h 6725752"/>
              <a:gd name="connsiteX4858" fmla="*/ 1165925 w 4442788"/>
              <a:gd name="connsiteY4858" fmla="*/ 3977253 h 6725752"/>
              <a:gd name="connsiteX4859" fmla="*/ 1212447 w 4442788"/>
              <a:gd name="connsiteY4859" fmla="*/ 3926211 h 6725752"/>
              <a:gd name="connsiteX4860" fmla="*/ 1238358 w 4442788"/>
              <a:gd name="connsiteY4860" fmla="*/ 3904027 h 6725752"/>
              <a:gd name="connsiteX4861" fmla="*/ 1141454 w 4442788"/>
              <a:gd name="connsiteY4861" fmla="*/ 3879553 h 6725752"/>
              <a:gd name="connsiteX4862" fmla="*/ 676104 w 4442788"/>
              <a:gd name="connsiteY4862" fmla="*/ 3914628 h 6725752"/>
              <a:gd name="connsiteX4863" fmla="*/ 683563 w 4442788"/>
              <a:gd name="connsiteY4863" fmla="*/ 3926734 h 6725752"/>
              <a:gd name="connsiteX4864" fmla="*/ 705810 w 4442788"/>
              <a:gd name="connsiteY4864" fmla="*/ 3949441 h 6725752"/>
              <a:gd name="connsiteX4865" fmla="*/ 704632 w 4442788"/>
              <a:gd name="connsiteY4865" fmla="*/ 3937728 h 6725752"/>
              <a:gd name="connsiteX4866" fmla="*/ 699594 w 4442788"/>
              <a:gd name="connsiteY4866" fmla="*/ 3927716 h 6725752"/>
              <a:gd name="connsiteX4867" fmla="*/ 706465 w 4442788"/>
              <a:gd name="connsiteY4867" fmla="*/ 3891201 h 6725752"/>
              <a:gd name="connsiteX4868" fmla="*/ 676104 w 4442788"/>
              <a:gd name="connsiteY4868" fmla="*/ 3914628 h 6725752"/>
              <a:gd name="connsiteX4869" fmla="*/ 619637 w 4442788"/>
              <a:gd name="connsiteY4869" fmla="*/ 3901540 h 6725752"/>
              <a:gd name="connsiteX4870" fmla="*/ 625722 w 4442788"/>
              <a:gd name="connsiteY4870" fmla="*/ 3936223 h 6725752"/>
              <a:gd name="connsiteX4871" fmla="*/ 631480 w 4442788"/>
              <a:gd name="connsiteY4871" fmla="*/ 3937466 h 6725752"/>
              <a:gd name="connsiteX4872" fmla="*/ 635929 w 4442788"/>
              <a:gd name="connsiteY4872" fmla="*/ 4002840 h 6725752"/>
              <a:gd name="connsiteX4873" fmla="*/ 643061 w 4442788"/>
              <a:gd name="connsiteY4873" fmla="*/ 4035755 h 6725752"/>
              <a:gd name="connsiteX4874" fmla="*/ 668056 w 4442788"/>
              <a:gd name="connsiteY4874" fmla="*/ 4035755 h 6725752"/>
              <a:gd name="connsiteX4875" fmla="*/ 652811 w 4442788"/>
              <a:gd name="connsiteY4875" fmla="*/ 3995118 h 6725752"/>
              <a:gd name="connsiteX4876" fmla="*/ 646726 w 4442788"/>
              <a:gd name="connsiteY4876" fmla="*/ 3938382 h 6725752"/>
              <a:gd name="connsiteX4877" fmla="*/ 652091 w 4442788"/>
              <a:gd name="connsiteY4877" fmla="*/ 3938644 h 6725752"/>
              <a:gd name="connsiteX4878" fmla="*/ 638416 w 4442788"/>
              <a:gd name="connsiteY4878" fmla="*/ 3901147 h 6725752"/>
              <a:gd name="connsiteX4879" fmla="*/ 619637 w 4442788"/>
              <a:gd name="connsiteY4879" fmla="*/ 3901540 h 6725752"/>
              <a:gd name="connsiteX4880" fmla="*/ 1885345 w 4442788"/>
              <a:gd name="connsiteY4880" fmla="*/ 3897941 h 6725752"/>
              <a:gd name="connsiteX4881" fmla="*/ 1893524 w 4442788"/>
              <a:gd name="connsiteY4881" fmla="*/ 3935765 h 6725752"/>
              <a:gd name="connsiteX4882" fmla="*/ 1941878 w 4442788"/>
              <a:gd name="connsiteY4882" fmla="*/ 4003887 h 6725752"/>
              <a:gd name="connsiteX4883" fmla="*/ 1885345 w 4442788"/>
              <a:gd name="connsiteY4883" fmla="*/ 3897941 h 6725752"/>
              <a:gd name="connsiteX4884" fmla="*/ 1303920 w 4442788"/>
              <a:gd name="connsiteY4884" fmla="*/ 3912665 h 6725752"/>
              <a:gd name="connsiteX4885" fmla="*/ 1322895 w 4442788"/>
              <a:gd name="connsiteY4885" fmla="*/ 3930464 h 6725752"/>
              <a:gd name="connsiteX4886" fmla="*/ 1323223 w 4442788"/>
              <a:gd name="connsiteY4886" fmla="*/ 3911421 h 6725752"/>
              <a:gd name="connsiteX4887" fmla="*/ 1303920 w 4442788"/>
              <a:gd name="connsiteY4887" fmla="*/ 3912665 h 6725752"/>
              <a:gd name="connsiteX4888" fmla="*/ 172936 w 4442788"/>
              <a:gd name="connsiteY4888" fmla="*/ 3932624 h 6725752"/>
              <a:gd name="connsiteX4889" fmla="*/ 173066 w 4442788"/>
              <a:gd name="connsiteY4889" fmla="*/ 3948460 h 6725752"/>
              <a:gd name="connsiteX4890" fmla="*/ 188639 w 4442788"/>
              <a:gd name="connsiteY4890" fmla="*/ 3948460 h 6725752"/>
              <a:gd name="connsiteX4891" fmla="*/ 172936 w 4442788"/>
              <a:gd name="connsiteY4891" fmla="*/ 3932624 h 6725752"/>
              <a:gd name="connsiteX4892" fmla="*/ 2397412 w 4442788"/>
              <a:gd name="connsiteY4892" fmla="*/ 3946104 h 6725752"/>
              <a:gd name="connsiteX4893" fmla="*/ 2413181 w 4442788"/>
              <a:gd name="connsiteY4893" fmla="*/ 3956051 h 6725752"/>
              <a:gd name="connsiteX4894" fmla="*/ 2397412 w 4442788"/>
              <a:gd name="connsiteY4894" fmla="*/ 3946104 h 6725752"/>
              <a:gd name="connsiteX4895" fmla="*/ 532940 w 4442788"/>
              <a:gd name="connsiteY4895" fmla="*/ 3958603 h 6725752"/>
              <a:gd name="connsiteX4896" fmla="*/ 545634 w 4442788"/>
              <a:gd name="connsiteY4896" fmla="*/ 3965801 h 6725752"/>
              <a:gd name="connsiteX4897" fmla="*/ 532940 w 4442788"/>
              <a:gd name="connsiteY4897" fmla="*/ 3958603 h 6725752"/>
              <a:gd name="connsiteX4898" fmla="*/ 251911 w 4442788"/>
              <a:gd name="connsiteY4898" fmla="*/ 3979674 h 6725752"/>
              <a:gd name="connsiteX4899" fmla="*/ 246350 w 4442788"/>
              <a:gd name="connsiteY4899" fmla="*/ 4035363 h 6725752"/>
              <a:gd name="connsiteX4900" fmla="*/ 253613 w 4442788"/>
              <a:gd name="connsiteY4900" fmla="*/ 4048385 h 6725752"/>
              <a:gd name="connsiteX4901" fmla="*/ 257342 w 4442788"/>
              <a:gd name="connsiteY4901" fmla="*/ 4093407 h 6725752"/>
              <a:gd name="connsiteX4902" fmla="*/ 244191 w 4442788"/>
              <a:gd name="connsiteY4902" fmla="*/ 4114413 h 6725752"/>
              <a:gd name="connsiteX4903" fmla="*/ 257997 w 4442788"/>
              <a:gd name="connsiteY4903" fmla="*/ 4116769 h 6725752"/>
              <a:gd name="connsiteX4904" fmla="*/ 268858 w 4442788"/>
              <a:gd name="connsiteY4904" fmla="*/ 4156948 h 6725752"/>
              <a:gd name="connsiteX4905" fmla="*/ 277561 w 4442788"/>
              <a:gd name="connsiteY4905" fmla="*/ 4091313 h 6725752"/>
              <a:gd name="connsiteX4906" fmla="*/ 269251 w 4442788"/>
              <a:gd name="connsiteY4906" fmla="*/ 4075281 h 6725752"/>
              <a:gd name="connsiteX4907" fmla="*/ 260090 w 4442788"/>
              <a:gd name="connsiteY4907" fmla="*/ 3978169 h 6725752"/>
              <a:gd name="connsiteX4908" fmla="*/ 251911 w 4442788"/>
              <a:gd name="connsiteY4908" fmla="*/ 3979674 h 6725752"/>
              <a:gd name="connsiteX4909" fmla="*/ 538240 w 4442788"/>
              <a:gd name="connsiteY4909" fmla="*/ 3984648 h 6725752"/>
              <a:gd name="connsiteX4910" fmla="*/ 552046 w 4442788"/>
              <a:gd name="connsiteY4910" fmla="*/ 4030259 h 6725752"/>
              <a:gd name="connsiteX4911" fmla="*/ 546812 w 4442788"/>
              <a:gd name="connsiteY4911" fmla="*/ 4056107 h 6725752"/>
              <a:gd name="connsiteX4912" fmla="*/ 568142 w 4442788"/>
              <a:gd name="connsiteY4912" fmla="*/ 4046815 h 6725752"/>
              <a:gd name="connsiteX4913" fmla="*/ 555710 w 4442788"/>
              <a:gd name="connsiteY4913" fmla="*/ 3997147 h 6725752"/>
              <a:gd name="connsiteX4914" fmla="*/ 538240 w 4442788"/>
              <a:gd name="connsiteY4914" fmla="*/ 3984648 h 6725752"/>
              <a:gd name="connsiteX4915" fmla="*/ 1702660 w 4442788"/>
              <a:gd name="connsiteY4915" fmla="*/ 3991846 h 6725752"/>
              <a:gd name="connsiteX4916" fmla="*/ 1702660 w 4442788"/>
              <a:gd name="connsiteY4916" fmla="*/ 3991846 h 6725752"/>
              <a:gd name="connsiteX4917" fmla="*/ 1886654 w 4442788"/>
              <a:gd name="connsiteY4917" fmla="*/ 3991191 h 6725752"/>
              <a:gd name="connsiteX4918" fmla="*/ 1886654 w 4442788"/>
              <a:gd name="connsiteY4918" fmla="*/ 3991191 h 6725752"/>
              <a:gd name="connsiteX4919" fmla="*/ 2515844 w 4442788"/>
              <a:gd name="connsiteY4919" fmla="*/ 4017367 h 6725752"/>
              <a:gd name="connsiteX4920" fmla="*/ 2530304 w 4442788"/>
              <a:gd name="connsiteY4920" fmla="*/ 4027772 h 6725752"/>
              <a:gd name="connsiteX4921" fmla="*/ 2515844 w 4442788"/>
              <a:gd name="connsiteY4921" fmla="*/ 4017367 h 6725752"/>
              <a:gd name="connsiteX4922" fmla="*/ 4092417 w 4442788"/>
              <a:gd name="connsiteY4922" fmla="*/ 4028361 h 6725752"/>
              <a:gd name="connsiteX4923" fmla="*/ 4110084 w 4442788"/>
              <a:gd name="connsiteY4923" fmla="*/ 4068933 h 6725752"/>
              <a:gd name="connsiteX4924" fmla="*/ 4106157 w 4442788"/>
              <a:gd name="connsiteY4924" fmla="*/ 4091378 h 6725752"/>
              <a:gd name="connsiteX4925" fmla="*/ 4124936 w 4442788"/>
              <a:gd name="connsiteY4925" fmla="*/ 4099166 h 6725752"/>
              <a:gd name="connsiteX4926" fmla="*/ 4141818 w 4442788"/>
              <a:gd name="connsiteY4926" fmla="*/ 4151713 h 6725752"/>
              <a:gd name="connsiteX4927" fmla="*/ 4131414 w 4442788"/>
              <a:gd name="connsiteY4927" fmla="*/ 4176711 h 6725752"/>
              <a:gd name="connsiteX4928" fmla="*/ 4162559 w 4442788"/>
              <a:gd name="connsiteY4928" fmla="*/ 4194183 h 6725752"/>
              <a:gd name="connsiteX4929" fmla="*/ 4159877 w 4442788"/>
              <a:gd name="connsiteY4929" fmla="*/ 4216694 h 6725752"/>
              <a:gd name="connsiteX4930" fmla="*/ 4173094 w 4442788"/>
              <a:gd name="connsiteY4930" fmla="*/ 4226772 h 6725752"/>
              <a:gd name="connsiteX4931" fmla="*/ 4195733 w 4442788"/>
              <a:gd name="connsiteY4931" fmla="*/ 4310141 h 6725752"/>
              <a:gd name="connsiteX4932" fmla="*/ 4203258 w 4442788"/>
              <a:gd name="connsiteY4932" fmla="*/ 4393903 h 6725752"/>
              <a:gd name="connsiteX4933" fmla="*/ 4212288 w 4442788"/>
              <a:gd name="connsiteY4933" fmla="*/ 4436765 h 6725752"/>
              <a:gd name="connsiteX4934" fmla="*/ 4246181 w 4442788"/>
              <a:gd name="connsiteY4934" fmla="*/ 4448806 h 6725752"/>
              <a:gd name="connsiteX4935" fmla="*/ 4237675 w 4442788"/>
              <a:gd name="connsiteY4935" fmla="*/ 4383367 h 6725752"/>
              <a:gd name="connsiteX4936" fmla="*/ 4216279 w 4442788"/>
              <a:gd name="connsiteY4936" fmla="*/ 4291687 h 6725752"/>
              <a:gd name="connsiteX4937" fmla="*/ 4194360 w 4442788"/>
              <a:gd name="connsiteY4937" fmla="*/ 4205635 h 6725752"/>
              <a:gd name="connsiteX4938" fmla="*/ 4158110 w 4442788"/>
              <a:gd name="connsiteY4938" fmla="*/ 4124687 h 6725752"/>
              <a:gd name="connsiteX4939" fmla="*/ 4124348 w 4442788"/>
              <a:gd name="connsiteY4939" fmla="*/ 4034250 h 6725752"/>
              <a:gd name="connsiteX4940" fmla="*/ 4092417 w 4442788"/>
              <a:gd name="connsiteY4940" fmla="*/ 4028361 h 6725752"/>
              <a:gd name="connsiteX4941" fmla="*/ 2011235 w 4442788"/>
              <a:gd name="connsiteY4941" fmla="*/ 4044393 h 6725752"/>
              <a:gd name="connsiteX4942" fmla="*/ 2010516 w 4442788"/>
              <a:gd name="connsiteY4942" fmla="*/ 4067559 h 6725752"/>
              <a:gd name="connsiteX4943" fmla="*/ 2036296 w 4442788"/>
              <a:gd name="connsiteY4943" fmla="*/ 4037849 h 6725752"/>
              <a:gd name="connsiteX4944" fmla="*/ 2011235 w 4442788"/>
              <a:gd name="connsiteY4944" fmla="*/ 4044393 h 6725752"/>
              <a:gd name="connsiteX4945" fmla="*/ 1696968 w 4442788"/>
              <a:gd name="connsiteY4945" fmla="*/ 4050807 h 6725752"/>
              <a:gd name="connsiteX4946" fmla="*/ 1696968 w 4442788"/>
              <a:gd name="connsiteY4946" fmla="*/ 4050807 h 6725752"/>
              <a:gd name="connsiteX4947" fmla="*/ 1950449 w 4442788"/>
              <a:gd name="connsiteY4947" fmla="*/ 4056761 h 6725752"/>
              <a:gd name="connsiteX4948" fmla="*/ 1947374 w 4442788"/>
              <a:gd name="connsiteY4948" fmla="*/ 4085358 h 6725752"/>
              <a:gd name="connsiteX4949" fmla="*/ 1967920 w 4442788"/>
              <a:gd name="connsiteY4949" fmla="*/ 4099362 h 6725752"/>
              <a:gd name="connsiteX4950" fmla="*/ 1973939 w 4442788"/>
              <a:gd name="connsiteY4950" fmla="*/ 4075869 h 6725752"/>
              <a:gd name="connsiteX4951" fmla="*/ 1950449 w 4442788"/>
              <a:gd name="connsiteY4951" fmla="*/ 4056761 h 6725752"/>
              <a:gd name="connsiteX4952" fmla="*/ 2415537 w 4442788"/>
              <a:gd name="connsiteY4952" fmla="*/ 4057743 h 6725752"/>
              <a:gd name="connsiteX4953" fmla="*/ 2425613 w 4442788"/>
              <a:gd name="connsiteY4953" fmla="*/ 4067755 h 6725752"/>
              <a:gd name="connsiteX4954" fmla="*/ 2415537 w 4442788"/>
              <a:gd name="connsiteY4954" fmla="*/ 4057743 h 6725752"/>
              <a:gd name="connsiteX4955" fmla="*/ 343777 w 4442788"/>
              <a:gd name="connsiteY4955" fmla="*/ 4068344 h 6725752"/>
              <a:gd name="connsiteX4956" fmla="*/ 357125 w 4442788"/>
              <a:gd name="connsiteY4956" fmla="*/ 4125603 h 6725752"/>
              <a:gd name="connsiteX4957" fmla="*/ 365043 w 4442788"/>
              <a:gd name="connsiteY4957" fmla="*/ 4063567 h 6725752"/>
              <a:gd name="connsiteX4958" fmla="*/ 343777 w 4442788"/>
              <a:gd name="connsiteY4958" fmla="*/ 4068344 h 6725752"/>
              <a:gd name="connsiteX4959" fmla="*/ 467639 w 4442788"/>
              <a:gd name="connsiteY4959" fmla="*/ 4076066 h 6725752"/>
              <a:gd name="connsiteX4960" fmla="*/ 465088 w 4442788"/>
              <a:gd name="connsiteY4960" fmla="*/ 4145889 h 6725752"/>
              <a:gd name="connsiteX4961" fmla="*/ 488774 w 4442788"/>
              <a:gd name="connsiteY4961" fmla="*/ 4149096 h 6725752"/>
              <a:gd name="connsiteX4962" fmla="*/ 494270 w 4442788"/>
              <a:gd name="connsiteY4962" fmla="*/ 4164539 h 6725752"/>
              <a:gd name="connsiteX4963" fmla="*/ 510562 w 4442788"/>
              <a:gd name="connsiteY4963" fmla="*/ 4165521 h 6725752"/>
              <a:gd name="connsiteX4964" fmla="*/ 499766 w 4442788"/>
              <a:gd name="connsiteY4964" fmla="*/ 4119059 h 6725752"/>
              <a:gd name="connsiteX4965" fmla="*/ 480987 w 4442788"/>
              <a:gd name="connsiteY4965" fmla="*/ 4112908 h 6725752"/>
              <a:gd name="connsiteX4966" fmla="*/ 489821 w 4442788"/>
              <a:gd name="connsiteY4966" fmla="*/ 4069718 h 6725752"/>
              <a:gd name="connsiteX4967" fmla="*/ 467639 w 4442788"/>
              <a:gd name="connsiteY4967" fmla="*/ 4076066 h 6725752"/>
              <a:gd name="connsiteX4968" fmla="*/ 303472 w 4442788"/>
              <a:gd name="connsiteY4968" fmla="*/ 4075739 h 6725752"/>
              <a:gd name="connsiteX4969" fmla="*/ 302228 w 4442788"/>
              <a:gd name="connsiteY4969" fmla="*/ 4120630 h 6725752"/>
              <a:gd name="connsiteX4970" fmla="*/ 318325 w 4442788"/>
              <a:gd name="connsiteY4970" fmla="*/ 4081170 h 6725752"/>
              <a:gd name="connsiteX4971" fmla="*/ 303472 w 4442788"/>
              <a:gd name="connsiteY4971" fmla="*/ 4075739 h 6725752"/>
              <a:gd name="connsiteX4972" fmla="*/ 2030014 w 4442788"/>
              <a:gd name="connsiteY4972" fmla="*/ 4076262 h 6725752"/>
              <a:gd name="connsiteX4973" fmla="*/ 2039044 w 4442788"/>
              <a:gd name="connsiteY4973" fmla="*/ 4084900 h 6725752"/>
              <a:gd name="connsiteX4974" fmla="*/ 2030014 w 4442788"/>
              <a:gd name="connsiteY4974" fmla="*/ 4076262 h 6725752"/>
              <a:gd name="connsiteX4975" fmla="*/ 416537 w 4442788"/>
              <a:gd name="connsiteY4975" fmla="*/ 4152302 h 6725752"/>
              <a:gd name="connsiteX4976" fmla="*/ 414902 w 4442788"/>
              <a:gd name="connsiteY4976" fmla="*/ 4197848 h 6725752"/>
              <a:gd name="connsiteX4977" fmla="*/ 429558 w 4442788"/>
              <a:gd name="connsiteY4977" fmla="*/ 4188032 h 6725752"/>
              <a:gd name="connsiteX4978" fmla="*/ 422295 w 4442788"/>
              <a:gd name="connsiteY4978" fmla="*/ 4085293 h 6725752"/>
              <a:gd name="connsiteX4979" fmla="*/ 413527 w 4442788"/>
              <a:gd name="connsiteY4979" fmla="*/ 4081235 h 6725752"/>
              <a:gd name="connsiteX4980" fmla="*/ 416537 w 4442788"/>
              <a:gd name="connsiteY4980" fmla="*/ 4152302 h 6725752"/>
              <a:gd name="connsiteX4981" fmla="*/ 620422 w 4442788"/>
              <a:gd name="connsiteY4981" fmla="*/ 4104205 h 6725752"/>
              <a:gd name="connsiteX4982" fmla="*/ 610476 w 4442788"/>
              <a:gd name="connsiteY4982" fmla="*/ 4138495 h 6725752"/>
              <a:gd name="connsiteX4983" fmla="*/ 647838 w 4442788"/>
              <a:gd name="connsiteY4983" fmla="*/ 4140785 h 6725752"/>
              <a:gd name="connsiteX4984" fmla="*/ 631022 w 4442788"/>
              <a:gd name="connsiteY4984" fmla="*/ 4101522 h 6725752"/>
              <a:gd name="connsiteX4985" fmla="*/ 620422 w 4442788"/>
              <a:gd name="connsiteY4985" fmla="*/ 4104205 h 6725752"/>
              <a:gd name="connsiteX4986" fmla="*/ 1991540 w 4442788"/>
              <a:gd name="connsiteY4986" fmla="*/ 4115787 h 6725752"/>
              <a:gd name="connsiteX4987" fmla="*/ 1991540 w 4442788"/>
              <a:gd name="connsiteY4987" fmla="*/ 4115787 h 6725752"/>
              <a:gd name="connsiteX4988" fmla="*/ 2050952 w 4442788"/>
              <a:gd name="connsiteY4988" fmla="*/ 4114479 h 6725752"/>
              <a:gd name="connsiteX4989" fmla="*/ 2058215 w 4442788"/>
              <a:gd name="connsiteY4989" fmla="*/ 4138560 h 6725752"/>
              <a:gd name="connsiteX4990" fmla="*/ 2057626 w 4442788"/>
              <a:gd name="connsiteY4990" fmla="*/ 4144777 h 6725752"/>
              <a:gd name="connsiteX4991" fmla="*/ 2062468 w 4442788"/>
              <a:gd name="connsiteY4991" fmla="*/ 4148703 h 6725752"/>
              <a:gd name="connsiteX4992" fmla="*/ 2093156 w 4442788"/>
              <a:gd name="connsiteY4992" fmla="*/ 4165325 h 6725752"/>
              <a:gd name="connsiteX4993" fmla="*/ 2077452 w 4442788"/>
              <a:gd name="connsiteY4993" fmla="*/ 4146151 h 6725752"/>
              <a:gd name="connsiteX4994" fmla="*/ 2073526 w 4442788"/>
              <a:gd name="connsiteY4994" fmla="*/ 4118405 h 6725752"/>
              <a:gd name="connsiteX4995" fmla="*/ 2050952 w 4442788"/>
              <a:gd name="connsiteY4995" fmla="*/ 4114479 h 6725752"/>
              <a:gd name="connsiteX4996" fmla="*/ 1814941 w 4442788"/>
              <a:gd name="connsiteY4996" fmla="*/ 4122658 h 6725752"/>
              <a:gd name="connsiteX4997" fmla="*/ 1818997 w 4442788"/>
              <a:gd name="connsiteY4997" fmla="*/ 4137644 h 6725752"/>
              <a:gd name="connsiteX4998" fmla="*/ 1814941 w 4442788"/>
              <a:gd name="connsiteY4998" fmla="*/ 4122658 h 6725752"/>
              <a:gd name="connsiteX4999" fmla="*/ 244256 w 4442788"/>
              <a:gd name="connsiteY4999" fmla="*/ 4135092 h 6725752"/>
              <a:gd name="connsiteX5000" fmla="*/ 244256 w 4442788"/>
              <a:gd name="connsiteY5000" fmla="*/ 4135092 h 6725752"/>
              <a:gd name="connsiteX5001" fmla="*/ 2744069 w 4442788"/>
              <a:gd name="connsiteY5001" fmla="*/ 4144580 h 6725752"/>
              <a:gd name="connsiteX5002" fmla="*/ 2773186 w 4442788"/>
              <a:gd name="connsiteY5002" fmla="*/ 4154789 h 6725752"/>
              <a:gd name="connsiteX5003" fmla="*/ 2787188 w 4442788"/>
              <a:gd name="connsiteY5003" fmla="*/ 4180048 h 6725752"/>
              <a:gd name="connsiteX5004" fmla="*/ 2833383 w 4442788"/>
              <a:gd name="connsiteY5004" fmla="*/ 4211852 h 6725752"/>
              <a:gd name="connsiteX5005" fmla="*/ 2850591 w 4442788"/>
              <a:gd name="connsiteY5005" fmla="*/ 4211917 h 6725752"/>
              <a:gd name="connsiteX5006" fmla="*/ 2849872 w 4442788"/>
              <a:gd name="connsiteY5006" fmla="*/ 4208514 h 6725752"/>
              <a:gd name="connsiteX5007" fmla="*/ 2779402 w 4442788"/>
              <a:gd name="connsiteY5007" fmla="*/ 4149292 h 6725752"/>
              <a:gd name="connsiteX5008" fmla="*/ 2744069 w 4442788"/>
              <a:gd name="connsiteY5008" fmla="*/ 4144580 h 6725752"/>
              <a:gd name="connsiteX5009" fmla="*/ 898702 w 4442788"/>
              <a:gd name="connsiteY5009" fmla="*/ 4148703 h 6725752"/>
              <a:gd name="connsiteX5010" fmla="*/ 898702 w 4442788"/>
              <a:gd name="connsiteY5010" fmla="*/ 4148703 h 6725752"/>
              <a:gd name="connsiteX5011" fmla="*/ 343581 w 4442788"/>
              <a:gd name="connsiteY5011" fmla="*/ 4163034 h 6725752"/>
              <a:gd name="connsiteX5012" fmla="*/ 339001 w 4442788"/>
              <a:gd name="connsiteY5012" fmla="*/ 4236195 h 6725752"/>
              <a:gd name="connsiteX5013" fmla="*/ 365893 w 4442788"/>
              <a:gd name="connsiteY5013" fmla="*/ 4245029 h 6725752"/>
              <a:gd name="connsiteX5014" fmla="*/ 350844 w 4442788"/>
              <a:gd name="connsiteY5014" fmla="*/ 4162773 h 6725752"/>
              <a:gd name="connsiteX5015" fmla="*/ 343581 w 4442788"/>
              <a:gd name="connsiteY5015" fmla="*/ 4163034 h 6725752"/>
              <a:gd name="connsiteX5016" fmla="*/ 251781 w 4442788"/>
              <a:gd name="connsiteY5016" fmla="*/ 4195361 h 6725752"/>
              <a:gd name="connsiteX5017" fmla="*/ 247135 w 4442788"/>
              <a:gd name="connsiteY5017" fmla="*/ 4217545 h 6725752"/>
              <a:gd name="connsiteX5018" fmla="*/ 251781 w 4442788"/>
              <a:gd name="connsiteY5018" fmla="*/ 4195361 h 6725752"/>
              <a:gd name="connsiteX5019" fmla="*/ 1887177 w 4442788"/>
              <a:gd name="connsiteY5019" fmla="*/ 4201381 h 6725752"/>
              <a:gd name="connsiteX5020" fmla="*/ 1887177 w 4442788"/>
              <a:gd name="connsiteY5020" fmla="*/ 4201381 h 6725752"/>
              <a:gd name="connsiteX5021" fmla="*/ 257604 w 4442788"/>
              <a:gd name="connsiteY5021" fmla="*/ 4233447 h 6725752"/>
              <a:gd name="connsiteX5022" fmla="*/ 257604 w 4442788"/>
              <a:gd name="connsiteY5022" fmla="*/ 4233447 h 6725752"/>
              <a:gd name="connsiteX5023" fmla="*/ 1905760 w 4442788"/>
              <a:gd name="connsiteY5023" fmla="*/ 4252293 h 6725752"/>
              <a:gd name="connsiteX5024" fmla="*/ 1917079 w 4442788"/>
              <a:gd name="connsiteY5024" fmla="*/ 4263679 h 6725752"/>
              <a:gd name="connsiteX5025" fmla="*/ 1905760 w 4442788"/>
              <a:gd name="connsiteY5025" fmla="*/ 4252293 h 6725752"/>
              <a:gd name="connsiteX5026" fmla="*/ 2901824 w 4442788"/>
              <a:gd name="connsiteY5026" fmla="*/ 4254453 h 6725752"/>
              <a:gd name="connsiteX5027" fmla="*/ 2901432 w 4442788"/>
              <a:gd name="connsiteY5027" fmla="*/ 4274935 h 6725752"/>
              <a:gd name="connsiteX5028" fmla="*/ 2910592 w 4442788"/>
              <a:gd name="connsiteY5028" fmla="*/ 4275131 h 6725752"/>
              <a:gd name="connsiteX5029" fmla="*/ 2910527 w 4442788"/>
              <a:gd name="connsiteY5029" fmla="*/ 4253864 h 6725752"/>
              <a:gd name="connsiteX5030" fmla="*/ 2901824 w 4442788"/>
              <a:gd name="connsiteY5030" fmla="*/ 4254453 h 6725752"/>
              <a:gd name="connsiteX5031" fmla="*/ 262708 w 4442788"/>
              <a:gd name="connsiteY5031" fmla="*/ 4282722 h 6725752"/>
              <a:gd name="connsiteX5032" fmla="*/ 278542 w 4442788"/>
              <a:gd name="connsiteY5032" fmla="*/ 4287237 h 6725752"/>
              <a:gd name="connsiteX5033" fmla="*/ 289731 w 4442788"/>
              <a:gd name="connsiteY5033" fmla="*/ 4304513 h 6725752"/>
              <a:gd name="connsiteX5034" fmla="*/ 287506 w 4442788"/>
              <a:gd name="connsiteY5034" fmla="*/ 4265184 h 6725752"/>
              <a:gd name="connsiteX5035" fmla="*/ 262708 w 4442788"/>
              <a:gd name="connsiteY5035" fmla="*/ 4282722 h 6725752"/>
              <a:gd name="connsiteX5036" fmla="*/ 630368 w 4442788"/>
              <a:gd name="connsiteY5036" fmla="*/ 4271467 h 6725752"/>
              <a:gd name="connsiteX5037" fmla="*/ 647772 w 4442788"/>
              <a:gd name="connsiteY5037" fmla="*/ 4293127 h 6725752"/>
              <a:gd name="connsiteX5038" fmla="*/ 653203 w 4442788"/>
              <a:gd name="connsiteY5038" fmla="*/ 4269962 h 6725752"/>
              <a:gd name="connsiteX5039" fmla="*/ 630368 w 4442788"/>
              <a:gd name="connsiteY5039" fmla="*/ 4271467 h 6725752"/>
              <a:gd name="connsiteX5040" fmla="*/ 342272 w 4442788"/>
              <a:gd name="connsiteY5040" fmla="*/ 4279123 h 6725752"/>
              <a:gd name="connsiteX5041" fmla="*/ 357583 w 4442788"/>
              <a:gd name="connsiteY5041" fmla="*/ 4295875 h 6725752"/>
              <a:gd name="connsiteX5042" fmla="*/ 342272 w 4442788"/>
              <a:gd name="connsiteY5042" fmla="*/ 4279123 h 6725752"/>
              <a:gd name="connsiteX5043" fmla="*/ 2313333 w 4442788"/>
              <a:gd name="connsiteY5043" fmla="*/ 4304513 h 6725752"/>
              <a:gd name="connsiteX5044" fmla="*/ 2322428 w 4442788"/>
              <a:gd name="connsiteY5044" fmla="*/ 4320611 h 6725752"/>
              <a:gd name="connsiteX5045" fmla="*/ 2313333 w 4442788"/>
              <a:gd name="connsiteY5045" fmla="*/ 4304513 h 6725752"/>
              <a:gd name="connsiteX5046" fmla="*/ 279654 w 4442788"/>
              <a:gd name="connsiteY5046" fmla="*/ 4344169 h 6725752"/>
              <a:gd name="connsiteX5047" fmla="*/ 265652 w 4442788"/>
              <a:gd name="connsiteY5047" fmla="*/ 4346918 h 6725752"/>
              <a:gd name="connsiteX5048" fmla="*/ 264344 w 4442788"/>
              <a:gd name="connsiteY5048" fmla="*/ 4359613 h 6725752"/>
              <a:gd name="connsiteX5049" fmla="*/ 304453 w 4442788"/>
              <a:gd name="connsiteY5049" fmla="*/ 4381535 h 6725752"/>
              <a:gd name="connsiteX5050" fmla="*/ 304780 w 4442788"/>
              <a:gd name="connsiteY5050" fmla="*/ 4365306 h 6725752"/>
              <a:gd name="connsiteX5051" fmla="*/ 287833 w 4442788"/>
              <a:gd name="connsiteY5051" fmla="*/ 4363539 h 6725752"/>
              <a:gd name="connsiteX5052" fmla="*/ 294049 w 4442788"/>
              <a:gd name="connsiteY5052" fmla="*/ 4317863 h 6725752"/>
              <a:gd name="connsiteX5053" fmla="*/ 279654 w 4442788"/>
              <a:gd name="connsiteY5053" fmla="*/ 4344169 h 6725752"/>
              <a:gd name="connsiteX5054" fmla="*/ 624217 w 4442788"/>
              <a:gd name="connsiteY5054" fmla="*/ 4415432 h 6725752"/>
              <a:gd name="connsiteX5055" fmla="*/ 654577 w 4442788"/>
              <a:gd name="connsiteY5055" fmla="*/ 4429240 h 6725752"/>
              <a:gd name="connsiteX5056" fmla="*/ 624217 w 4442788"/>
              <a:gd name="connsiteY5056" fmla="*/ 4415432 h 6725752"/>
              <a:gd name="connsiteX5057" fmla="*/ 2313006 w 4442788"/>
              <a:gd name="connsiteY5057" fmla="*/ 4416676 h 6725752"/>
              <a:gd name="connsiteX5058" fmla="*/ 2312417 w 4442788"/>
              <a:gd name="connsiteY5058" fmla="*/ 4425772 h 6725752"/>
              <a:gd name="connsiteX5059" fmla="*/ 2363192 w 4442788"/>
              <a:gd name="connsiteY5059" fmla="*/ 4459996 h 6725752"/>
              <a:gd name="connsiteX5060" fmla="*/ 2365482 w 4442788"/>
              <a:gd name="connsiteY5060" fmla="*/ 4454303 h 6725752"/>
              <a:gd name="connsiteX5061" fmla="*/ 2313006 w 4442788"/>
              <a:gd name="connsiteY5061" fmla="*/ 4416676 h 6725752"/>
              <a:gd name="connsiteX5062" fmla="*/ 604457 w 4442788"/>
              <a:gd name="connsiteY5062" fmla="*/ 4456004 h 6725752"/>
              <a:gd name="connsiteX5063" fmla="*/ 633966 w 4442788"/>
              <a:gd name="connsiteY5063" fmla="*/ 4486237 h 6725752"/>
              <a:gd name="connsiteX5064" fmla="*/ 619310 w 4442788"/>
              <a:gd name="connsiteY5064" fmla="*/ 4457182 h 6725752"/>
              <a:gd name="connsiteX5065" fmla="*/ 604457 w 4442788"/>
              <a:gd name="connsiteY5065" fmla="*/ 4456004 h 6725752"/>
              <a:gd name="connsiteX5066" fmla="*/ 2207792 w 4442788"/>
              <a:gd name="connsiteY5066" fmla="*/ 4454827 h 6725752"/>
              <a:gd name="connsiteX5067" fmla="*/ 2207792 w 4442788"/>
              <a:gd name="connsiteY5067" fmla="*/ 4454827 h 6725752"/>
              <a:gd name="connsiteX5068" fmla="*/ 3454001 w 4442788"/>
              <a:gd name="connsiteY5068" fmla="*/ 4458949 h 6725752"/>
              <a:gd name="connsiteX5069" fmla="*/ 3445037 w 4442788"/>
              <a:gd name="connsiteY5069" fmla="*/ 4553639 h 6725752"/>
              <a:gd name="connsiteX5070" fmla="*/ 3461722 w 4442788"/>
              <a:gd name="connsiteY5070" fmla="*/ 4555602 h 6725752"/>
              <a:gd name="connsiteX5071" fmla="*/ 3492802 w 4442788"/>
              <a:gd name="connsiteY5071" fmla="*/ 4524650 h 6725752"/>
              <a:gd name="connsiteX5072" fmla="*/ 3478211 w 4442788"/>
              <a:gd name="connsiteY5072" fmla="*/ 4502728 h 6725752"/>
              <a:gd name="connsiteX5073" fmla="*/ 3492868 w 4442788"/>
              <a:gd name="connsiteY5073" fmla="*/ 4461436 h 6725752"/>
              <a:gd name="connsiteX5074" fmla="*/ 3454001 w 4442788"/>
              <a:gd name="connsiteY5074" fmla="*/ 4458949 h 6725752"/>
              <a:gd name="connsiteX5075" fmla="*/ 2560860 w 4442788"/>
              <a:gd name="connsiteY5075" fmla="*/ 4462483 h 6725752"/>
              <a:gd name="connsiteX5076" fmla="*/ 2560860 w 4442788"/>
              <a:gd name="connsiteY5076" fmla="*/ 4462483 h 6725752"/>
              <a:gd name="connsiteX5077" fmla="*/ 2395188 w 4442788"/>
              <a:gd name="connsiteY5077" fmla="*/ 4478974 h 6725752"/>
              <a:gd name="connsiteX5078" fmla="*/ 2396300 w 4442788"/>
              <a:gd name="connsiteY5078" fmla="*/ 4517517 h 6725752"/>
              <a:gd name="connsiteX5079" fmla="*/ 2409190 w 4442788"/>
              <a:gd name="connsiteY5079" fmla="*/ 4512805 h 6725752"/>
              <a:gd name="connsiteX5080" fmla="*/ 2433662 w 4442788"/>
              <a:gd name="connsiteY5080" fmla="*/ 4548339 h 6725752"/>
              <a:gd name="connsiteX5081" fmla="*/ 2426071 w 4442788"/>
              <a:gd name="connsiteY5081" fmla="*/ 4562474 h 6725752"/>
              <a:gd name="connsiteX5082" fmla="*/ 2469649 w 4442788"/>
              <a:gd name="connsiteY5082" fmla="*/ 4640804 h 6725752"/>
              <a:gd name="connsiteX5083" fmla="*/ 2499159 w 4442788"/>
              <a:gd name="connsiteY5083" fmla="*/ 4677253 h 6725752"/>
              <a:gd name="connsiteX5084" fmla="*/ 2506160 w 4442788"/>
              <a:gd name="connsiteY5084" fmla="*/ 4632428 h 6725752"/>
              <a:gd name="connsiteX5085" fmla="*/ 2496868 w 4442788"/>
              <a:gd name="connsiteY5085" fmla="*/ 4621172 h 6725752"/>
              <a:gd name="connsiteX5086" fmla="*/ 2495756 w 4442788"/>
              <a:gd name="connsiteY5086" fmla="*/ 4602915 h 6725752"/>
              <a:gd name="connsiteX5087" fmla="*/ 2483324 w 4442788"/>
              <a:gd name="connsiteY5087" fmla="*/ 4595782 h 6725752"/>
              <a:gd name="connsiteX5088" fmla="*/ 2429932 w 4442788"/>
              <a:gd name="connsiteY5088" fmla="*/ 4517648 h 6725752"/>
              <a:gd name="connsiteX5089" fmla="*/ 2395188 w 4442788"/>
              <a:gd name="connsiteY5089" fmla="*/ 4478974 h 6725752"/>
              <a:gd name="connsiteX5090" fmla="*/ 88136 w 4442788"/>
              <a:gd name="connsiteY5090" fmla="*/ 4488069 h 6725752"/>
              <a:gd name="connsiteX5091" fmla="*/ 88136 w 4442788"/>
              <a:gd name="connsiteY5091" fmla="*/ 4488069 h 6725752"/>
              <a:gd name="connsiteX5092" fmla="*/ 120067 w 4442788"/>
              <a:gd name="connsiteY5092" fmla="*/ 4500961 h 6725752"/>
              <a:gd name="connsiteX5093" fmla="*/ 139435 w 4442788"/>
              <a:gd name="connsiteY5093" fmla="*/ 4570130 h 6725752"/>
              <a:gd name="connsiteX5094" fmla="*/ 148726 w 4442788"/>
              <a:gd name="connsiteY5094" fmla="*/ 4555602 h 6725752"/>
              <a:gd name="connsiteX5095" fmla="*/ 129227 w 4442788"/>
              <a:gd name="connsiteY5095" fmla="*/ 4502270 h 6725752"/>
              <a:gd name="connsiteX5096" fmla="*/ 120067 w 4442788"/>
              <a:gd name="connsiteY5096" fmla="*/ 4500961 h 6725752"/>
              <a:gd name="connsiteX5097" fmla="*/ 1658559 w 4442788"/>
              <a:gd name="connsiteY5097" fmla="*/ 4507308 h 6725752"/>
              <a:gd name="connsiteX5098" fmla="*/ 1673543 w 4442788"/>
              <a:gd name="connsiteY5098" fmla="*/ 4512086 h 6725752"/>
              <a:gd name="connsiteX5099" fmla="*/ 1658559 w 4442788"/>
              <a:gd name="connsiteY5099" fmla="*/ 4507308 h 6725752"/>
              <a:gd name="connsiteX5100" fmla="*/ 1630424 w 4442788"/>
              <a:gd name="connsiteY5100" fmla="*/ 4528904 h 6725752"/>
              <a:gd name="connsiteX5101" fmla="*/ 1625712 w 4442788"/>
              <a:gd name="connsiteY5101" fmla="*/ 4542646 h 6725752"/>
              <a:gd name="connsiteX5102" fmla="*/ 1654503 w 4442788"/>
              <a:gd name="connsiteY5102" fmla="*/ 4551218 h 6725752"/>
              <a:gd name="connsiteX5103" fmla="*/ 1630424 w 4442788"/>
              <a:gd name="connsiteY5103" fmla="*/ 4528904 h 6725752"/>
              <a:gd name="connsiteX5104" fmla="*/ 473332 w 4442788"/>
              <a:gd name="connsiteY5104" fmla="*/ 4533288 h 6725752"/>
              <a:gd name="connsiteX5105" fmla="*/ 466462 w 4442788"/>
              <a:gd name="connsiteY5105" fmla="*/ 4540617 h 6725752"/>
              <a:gd name="connsiteX5106" fmla="*/ 473332 w 4442788"/>
              <a:gd name="connsiteY5106" fmla="*/ 4533288 h 6725752"/>
              <a:gd name="connsiteX5107" fmla="*/ 1487063 w 4442788"/>
              <a:gd name="connsiteY5107" fmla="*/ 4548404 h 6725752"/>
              <a:gd name="connsiteX5108" fmla="*/ 1497336 w 4442788"/>
              <a:gd name="connsiteY5108" fmla="*/ 4563979 h 6725752"/>
              <a:gd name="connsiteX5109" fmla="*/ 1487063 w 4442788"/>
              <a:gd name="connsiteY5109" fmla="*/ 4548404 h 6725752"/>
              <a:gd name="connsiteX5110" fmla="*/ 473201 w 4442788"/>
              <a:gd name="connsiteY5110" fmla="*/ 4554097 h 6725752"/>
              <a:gd name="connsiteX5111" fmla="*/ 490475 w 4442788"/>
              <a:gd name="connsiteY5111" fmla="*/ 4570719 h 6725752"/>
              <a:gd name="connsiteX5112" fmla="*/ 490475 w 4442788"/>
              <a:gd name="connsiteY5112" fmla="*/ 4553966 h 6725752"/>
              <a:gd name="connsiteX5113" fmla="*/ 473201 w 4442788"/>
              <a:gd name="connsiteY5113" fmla="*/ 4554097 h 6725752"/>
              <a:gd name="connsiteX5114" fmla="*/ 2501449 w 4442788"/>
              <a:gd name="connsiteY5114" fmla="*/ 4554424 h 6725752"/>
              <a:gd name="connsiteX5115" fmla="*/ 2501449 w 4442788"/>
              <a:gd name="connsiteY5115" fmla="*/ 4554424 h 6725752"/>
              <a:gd name="connsiteX5116" fmla="*/ 3595661 w 4442788"/>
              <a:gd name="connsiteY5116" fmla="*/ 4597287 h 6725752"/>
              <a:gd name="connsiteX5117" fmla="*/ 3606784 w 4442788"/>
              <a:gd name="connsiteY5117" fmla="*/ 4600690 h 6725752"/>
              <a:gd name="connsiteX5118" fmla="*/ 3601942 w 4442788"/>
              <a:gd name="connsiteY5118" fmla="*/ 4621238 h 6725752"/>
              <a:gd name="connsiteX5119" fmla="*/ 3617842 w 4442788"/>
              <a:gd name="connsiteY5119" fmla="*/ 4625557 h 6725752"/>
              <a:gd name="connsiteX5120" fmla="*/ 3608223 w 4442788"/>
              <a:gd name="connsiteY5120" fmla="*/ 4650162 h 6725752"/>
              <a:gd name="connsiteX5121" fmla="*/ 3637537 w 4442788"/>
              <a:gd name="connsiteY5121" fmla="*/ 4637401 h 6725752"/>
              <a:gd name="connsiteX5122" fmla="*/ 3624123 w 4442788"/>
              <a:gd name="connsiteY5122" fmla="*/ 4594277 h 6725752"/>
              <a:gd name="connsiteX5123" fmla="*/ 3620198 w 4442788"/>
              <a:gd name="connsiteY5123" fmla="*/ 4593426 h 6725752"/>
              <a:gd name="connsiteX5124" fmla="*/ 3619609 w 4442788"/>
              <a:gd name="connsiteY5124" fmla="*/ 4565418 h 6725752"/>
              <a:gd name="connsiteX5125" fmla="*/ 3595661 w 4442788"/>
              <a:gd name="connsiteY5125" fmla="*/ 4597287 h 6725752"/>
              <a:gd name="connsiteX5126" fmla="*/ 426025 w 4442788"/>
              <a:gd name="connsiteY5126" fmla="*/ 4578048 h 6725752"/>
              <a:gd name="connsiteX5127" fmla="*/ 443561 w 4442788"/>
              <a:gd name="connsiteY5127" fmla="*/ 4607561 h 6725752"/>
              <a:gd name="connsiteX5128" fmla="*/ 457170 w 4442788"/>
              <a:gd name="connsiteY5128" fmla="*/ 4610310 h 6725752"/>
              <a:gd name="connsiteX5129" fmla="*/ 442121 w 4442788"/>
              <a:gd name="connsiteY5129" fmla="*/ 4581189 h 6725752"/>
              <a:gd name="connsiteX5130" fmla="*/ 426025 w 4442788"/>
              <a:gd name="connsiteY5130" fmla="*/ 4578048 h 6725752"/>
              <a:gd name="connsiteX5131" fmla="*/ 2698332 w 4442788"/>
              <a:gd name="connsiteY5131" fmla="*/ 4606317 h 6725752"/>
              <a:gd name="connsiteX5132" fmla="*/ 2698332 w 4442788"/>
              <a:gd name="connsiteY5132" fmla="*/ 4606317 h 6725752"/>
              <a:gd name="connsiteX5133" fmla="*/ 3724365 w 4442788"/>
              <a:gd name="connsiteY5133" fmla="*/ 4611291 h 6725752"/>
              <a:gd name="connsiteX5134" fmla="*/ 3748247 w 4442788"/>
              <a:gd name="connsiteY5134" fmla="*/ 4632755 h 6725752"/>
              <a:gd name="connsiteX5135" fmla="*/ 3802424 w 4442788"/>
              <a:gd name="connsiteY5135" fmla="*/ 4676664 h 6725752"/>
              <a:gd name="connsiteX5136" fmla="*/ 3799872 w 4442788"/>
              <a:gd name="connsiteY5136" fmla="*/ 4659978 h 6725752"/>
              <a:gd name="connsiteX5137" fmla="*/ 3735488 w 4442788"/>
              <a:gd name="connsiteY5137" fmla="*/ 4612534 h 6725752"/>
              <a:gd name="connsiteX5138" fmla="*/ 3724365 w 4442788"/>
              <a:gd name="connsiteY5138" fmla="*/ 4611291 h 6725752"/>
              <a:gd name="connsiteX5139" fmla="*/ 4113551 w 4442788"/>
              <a:gd name="connsiteY5139" fmla="*/ 4612273 h 6725752"/>
              <a:gd name="connsiteX5140" fmla="*/ 4114140 w 4442788"/>
              <a:gd name="connsiteY5140" fmla="*/ 4672477 h 6725752"/>
              <a:gd name="connsiteX5141" fmla="*/ 4166420 w 4442788"/>
              <a:gd name="connsiteY5141" fmla="*/ 4687331 h 6725752"/>
              <a:gd name="connsiteX5142" fmla="*/ 4166551 w 4442788"/>
              <a:gd name="connsiteY5142" fmla="*/ 4660109 h 6725752"/>
              <a:gd name="connsiteX5143" fmla="*/ 4148950 w 4442788"/>
              <a:gd name="connsiteY5143" fmla="*/ 4645450 h 6725752"/>
              <a:gd name="connsiteX5144" fmla="*/ 4139528 w 4442788"/>
              <a:gd name="connsiteY5144" fmla="*/ 4613843 h 6725752"/>
              <a:gd name="connsiteX5145" fmla="*/ 4135144 w 4442788"/>
              <a:gd name="connsiteY5145" fmla="*/ 4613974 h 6725752"/>
              <a:gd name="connsiteX5146" fmla="*/ 4129975 w 4442788"/>
              <a:gd name="connsiteY5146" fmla="*/ 4610113 h 6725752"/>
              <a:gd name="connsiteX5147" fmla="*/ 4116757 w 4442788"/>
              <a:gd name="connsiteY5147" fmla="*/ 4614825 h 6725752"/>
              <a:gd name="connsiteX5148" fmla="*/ 4113551 w 4442788"/>
              <a:gd name="connsiteY5148" fmla="*/ 4612273 h 6725752"/>
              <a:gd name="connsiteX5149" fmla="*/ 688929 w 4442788"/>
              <a:gd name="connsiteY5149" fmla="*/ 4624379 h 6725752"/>
              <a:gd name="connsiteX5150" fmla="*/ 713662 w 4442788"/>
              <a:gd name="connsiteY5150" fmla="*/ 4651471 h 6725752"/>
              <a:gd name="connsiteX5151" fmla="*/ 710325 w 4442788"/>
              <a:gd name="connsiteY5151" fmla="*/ 4668615 h 6725752"/>
              <a:gd name="connsiteX5152" fmla="*/ 724000 w 4442788"/>
              <a:gd name="connsiteY5152" fmla="*/ 4667699 h 6725752"/>
              <a:gd name="connsiteX5153" fmla="*/ 721056 w 4442788"/>
              <a:gd name="connsiteY5153" fmla="*/ 4630203 h 6725752"/>
              <a:gd name="connsiteX5154" fmla="*/ 688929 w 4442788"/>
              <a:gd name="connsiteY5154" fmla="*/ 4624379 h 6725752"/>
              <a:gd name="connsiteX5155" fmla="*/ 446440 w 4442788"/>
              <a:gd name="connsiteY5155" fmla="*/ 4637335 h 6725752"/>
              <a:gd name="connsiteX5156" fmla="*/ 477127 w 4442788"/>
              <a:gd name="connsiteY5156" fmla="*/ 4656902 h 6725752"/>
              <a:gd name="connsiteX5157" fmla="*/ 469013 w 4442788"/>
              <a:gd name="connsiteY5157" fmla="*/ 4632755 h 6725752"/>
              <a:gd name="connsiteX5158" fmla="*/ 446440 w 4442788"/>
              <a:gd name="connsiteY5158" fmla="*/ 4637335 h 6725752"/>
              <a:gd name="connsiteX5159" fmla="*/ 341160 w 4442788"/>
              <a:gd name="connsiteY5159" fmla="*/ 4661417 h 6725752"/>
              <a:gd name="connsiteX5160" fmla="*/ 323036 w 4442788"/>
              <a:gd name="connsiteY5160" fmla="*/ 4651602 h 6725752"/>
              <a:gd name="connsiteX5161" fmla="*/ 325915 w 4442788"/>
              <a:gd name="connsiteY5161" fmla="*/ 4665409 h 6725752"/>
              <a:gd name="connsiteX5162" fmla="*/ 397562 w 4442788"/>
              <a:gd name="connsiteY5162" fmla="*/ 4668812 h 6725752"/>
              <a:gd name="connsiteX5163" fmla="*/ 396254 w 4442788"/>
              <a:gd name="connsiteY5163" fmla="*/ 4652583 h 6725752"/>
              <a:gd name="connsiteX5164" fmla="*/ 405414 w 4442788"/>
              <a:gd name="connsiteY5164" fmla="*/ 4644338 h 6725752"/>
              <a:gd name="connsiteX5165" fmla="*/ 341160 w 4442788"/>
              <a:gd name="connsiteY5165" fmla="*/ 4661417 h 6725752"/>
              <a:gd name="connsiteX5166" fmla="*/ 2207857 w 4442788"/>
              <a:gd name="connsiteY5166" fmla="*/ 4645254 h 6725752"/>
              <a:gd name="connsiteX5167" fmla="*/ 2207857 w 4442788"/>
              <a:gd name="connsiteY5167" fmla="*/ 4645254 h 6725752"/>
              <a:gd name="connsiteX5168" fmla="*/ 2514731 w 4442788"/>
              <a:gd name="connsiteY5168" fmla="*/ 4651994 h 6725752"/>
              <a:gd name="connsiteX5169" fmla="*/ 2514731 w 4442788"/>
              <a:gd name="connsiteY5169" fmla="*/ 4651994 h 6725752"/>
              <a:gd name="connsiteX5170" fmla="*/ 3693416 w 4442788"/>
              <a:gd name="connsiteY5170" fmla="*/ 4651929 h 6725752"/>
              <a:gd name="connsiteX5171" fmla="*/ 3710755 w 4442788"/>
              <a:gd name="connsiteY5171" fmla="*/ 4661548 h 6725752"/>
              <a:gd name="connsiteX5172" fmla="*/ 3693416 w 4442788"/>
              <a:gd name="connsiteY5172" fmla="*/ 4651929 h 6725752"/>
              <a:gd name="connsiteX5173" fmla="*/ 1193079 w 4442788"/>
              <a:gd name="connsiteY5173" fmla="*/ 4657229 h 6725752"/>
              <a:gd name="connsiteX5174" fmla="*/ 1243331 w 4442788"/>
              <a:gd name="connsiteY5174" fmla="*/ 4742496 h 6725752"/>
              <a:gd name="connsiteX5175" fmla="*/ 1208783 w 4442788"/>
              <a:gd name="connsiteY5175" fmla="*/ 4735232 h 6725752"/>
              <a:gd name="connsiteX5176" fmla="*/ 1221346 w 4442788"/>
              <a:gd name="connsiteY5176" fmla="*/ 4727642 h 6725752"/>
              <a:gd name="connsiteX5177" fmla="*/ 1214541 w 4442788"/>
              <a:gd name="connsiteY5177" fmla="*/ 4705785 h 6725752"/>
              <a:gd name="connsiteX5178" fmla="*/ 1193537 w 4442788"/>
              <a:gd name="connsiteY5178" fmla="*/ 4705131 h 6725752"/>
              <a:gd name="connsiteX5179" fmla="*/ 1204530 w 4442788"/>
              <a:gd name="connsiteY5179" fmla="*/ 4733923 h 6725752"/>
              <a:gd name="connsiteX5180" fmla="*/ 1200211 w 4442788"/>
              <a:gd name="connsiteY5180" fmla="*/ 4736410 h 6725752"/>
              <a:gd name="connsiteX5181" fmla="*/ 1207474 w 4442788"/>
              <a:gd name="connsiteY5181" fmla="*/ 4790528 h 6725752"/>
              <a:gd name="connsiteX5182" fmla="*/ 1217812 w 4442788"/>
              <a:gd name="connsiteY5182" fmla="*/ 4833914 h 6725752"/>
              <a:gd name="connsiteX5183" fmla="*/ 1234105 w 4442788"/>
              <a:gd name="connsiteY5183" fmla="*/ 4868597 h 6725752"/>
              <a:gd name="connsiteX5184" fmla="*/ 1241891 w 4442788"/>
              <a:gd name="connsiteY5184" fmla="*/ 4936981 h 6725752"/>
              <a:gd name="connsiteX5185" fmla="*/ 1259558 w 4442788"/>
              <a:gd name="connsiteY5185" fmla="*/ 4954714 h 6725752"/>
              <a:gd name="connsiteX5186" fmla="*/ 1287235 w 4442788"/>
              <a:gd name="connsiteY5186" fmla="*/ 5053723 h 6725752"/>
              <a:gd name="connsiteX5187" fmla="*/ 1313866 w 4442788"/>
              <a:gd name="connsiteY5187" fmla="*/ 5055032 h 6725752"/>
              <a:gd name="connsiteX5188" fmla="*/ 1313931 w 4442788"/>
              <a:gd name="connsiteY5188" fmla="*/ 5039589 h 6725752"/>
              <a:gd name="connsiteX5189" fmla="*/ 1293909 w 4442788"/>
              <a:gd name="connsiteY5189" fmla="*/ 5023360 h 6725752"/>
              <a:gd name="connsiteX5190" fmla="*/ 1290245 w 4442788"/>
              <a:gd name="connsiteY5190" fmla="*/ 4960211 h 6725752"/>
              <a:gd name="connsiteX5191" fmla="*/ 1275981 w 4442788"/>
              <a:gd name="connsiteY5191" fmla="*/ 4932400 h 6725752"/>
              <a:gd name="connsiteX5192" fmla="*/ 1278336 w 4442788"/>
              <a:gd name="connsiteY5192" fmla="*/ 4896277 h 6725752"/>
              <a:gd name="connsiteX5193" fmla="*/ 1266820 w 4442788"/>
              <a:gd name="connsiteY5193" fmla="*/ 4840262 h 6725752"/>
              <a:gd name="connsiteX5194" fmla="*/ 1259819 w 4442788"/>
              <a:gd name="connsiteY5194" fmla="*/ 4761866 h 6725752"/>
              <a:gd name="connsiteX5195" fmla="*/ 1266951 w 4442788"/>
              <a:gd name="connsiteY5195" fmla="*/ 4744524 h 6725752"/>
              <a:gd name="connsiteX5196" fmla="*/ 1260212 w 4442788"/>
              <a:gd name="connsiteY5196" fmla="*/ 4712852 h 6725752"/>
              <a:gd name="connsiteX5197" fmla="*/ 1238423 w 4442788"/>
              <a:gd name="connsiteY5197" fmla="*/ 4689294 h 6725752"/>
              <a:gd name="connsiteX5198" fmla="*/ 1222131 w 4442788"/>
              <a:gd name="connsiteY5198" fmla="*/ 4658931 h 6725752"/>
              <a:gd name="connsiteX5199" fmla="*/ 1193079 w 4442788"/>
              <a:gd name="connsiteY5199" fmla="*/ 4657229 h 6725752"/>
              <a:gd name="connsiteX5200" fmla="*/ 3679348 w 4442788"/>
              <a:gd name="connsiteY5200" fmla="*/ 4690930 h 6725752"/>
              <a:gd name="connsiteX5201" fmla="*/ 3674440 w 4442788"/>
              <a:gd name="connsiteY5201" fmla="*/ 4657491 h 6725752"/>
              <a:gd name="connsiteX5202" fmla="*/ 3679348 w 4442788"/>
              <a:gd name="connsiteY5202" fmla="*/ 4690930 h 6725752"/>
              <a:gd name="connsiteX5203" fmla="*/ 2497392 w 4442788"/>
              <a:gd name="connsiteY5203" fmla="*/ 4684386 h 6725752"/>
              <a:gd name="connsiteX5204" fmla="*/ 2507010 w 4442788"/>
              <a:gd name="connsiteY5204" fmla="*/ 4704869 h 6725752"/>
              <a:gd name="connsiteX5205" fmla="*/ 2519377 w 4442788"/>
              <a:gd name="connsiteY5205" fmla="*/ 4677122 h 6725752"/>
              <a:gd name="connsiteX5206" fmla="*/ 2497392 w 4442788"/>
              <a:gd name="connsiteY5206" fmla="*/ 4684386 h 6725752"/>
              <a:gd name="connsiteX5207" fmla="*/ 357125 w 4442788"/>
              <a:gd name="connsiteY5207" fmla="*/ 4684714 h 6725752"/>
              <a:gd name="connsiteX5208" fmla="*/ 342469 w 4442788"/>
              <a:gd name="connsiteY5208" fmla="*/ 4704607 h 6725752"/>
              <a:gd name="connsiteX5209" fmla="*/ 360135 w 4442788"/>
              <a:gd name="connsiteY5209" fmla="*/ 4734185 h 6725752"/>
              <a:gd name="connsiteX5210" fmla="*/ 343123 w 4442788"/>
              <a:gd name="connsiteY5210" fmla="*/ 4769392 h 6725752"/>
              <a:gd name="connsiteX5211" fmla="*/ 344039 w 4442788"/>
              <a:gd name="connsiteY5211" fmla="*/ 4828287 h 6725752"/>
              <a:gd name="connsiteX5212" fmla="*/ 364061 w 4442788"/>
              <a:gd name="connsiteY5212" fmla="*/ 4778487 h 6725752"/>
              <a:gd name="connsiteX5213" fmla="*/ 379699 w 4442788"/>
              <a:gd name="connsiteY5213" fmla="*/ 4769980 h 6725752"/>
              <a:gd name="connsiteX5214" fmla="*/ 360986 w 4442788"/>
              <a:gd name="connsiteY5214" fmla="*/ 4769522 h 6725752"/>
              <a:gd name="connsiteX5215" fmla="*/ 377278 w 4442788"/>
              <a:gd name="connsiteY5215" fmla="*/ 4736541 h 6725752"/>
              <a:gd name="connsiteX5216" fmla="*/ 378783 w 4442788"/>
              <a:gd name="connsiteY5216" fmla="*/ 4684583 h 6725752"/>
              <a:gd name="connsiteX5217" fmla="*/ 357125 w 4442788"/>
              <a:gd name="connsiteY5217" fmla="*/ 4684714 h 6725752"/>
              <a:gd name="connsiteX5218" fmla="*/ 1369221 w 4442788"/>
              <a:gd name="connsiteY5218" fmla="*/ 4704149 h 6725752"/>
              <a:gd name="connsiteX5219" fmla="*/ 1396637 w 4442788"/>
              <a:gd name="connsiteY5219" fmla="*/ 4742169 h 6725752"/>
              <a:gd name="connsiteX5220" fmla="*/ 1405928 w 4442788"/>
              <a:gd name="connsiteY5220" fmla="*/ 4795567 h 6725752"/>
              <a:gd name="connsiteX5221" fmla="*/ 1417640 w 4442788"/>
              <a:gd name="connsiteY5221" fmla="*/ 4846609 h 6725752"/>
              <a:gd name="connsiteX5222" fmla="*/ 1431577 w 4442788"/>
              <a:gd name="connsiteY5222" fmla="*/ 4844254 h 6725752"/>
              <a:gd name="connsiteX5223" fmla="*/ 1426015 w 4442788"/>
              <a:gd name="connsiteY5223" fmla="*/ 4814741 h 6725752"/>
              <a:gd name="connsiteX5224" fmla="*/ 1451141 w 4442788"/>
              <a:gd name="connsiteY5224" fmla="*/ 4804859 h 6725752"/>
              <a:gd name="connsiteX5225" fmla="*/ 1435438 w 4442788"/>
              <a:gd name="connsiteY5225" fmla="*/ 4796090 h 6725752"/>
              <a:gd name="connsiteX5226" fmla="*/ 1435699 w 4442788"/>
              <a:gd name="connsiteY5226" fmla="*/ 4783788 h 6725752"/>
              <a:gd name="connsiteX5227" fmla="*/ 1427062 w 4442788"/>
              <a:gd name="connsiteY5227" fmla="*/ 4774496 h 6725752"/>
              <a:gd name="connsiteX5228" fmla="*/ 1436092 w 4442788"/>
              <a:gd name="connsiteY5228" fmla="*/ 4747731 h 6725752"/>
              <a:gd name="connsiteX5229" fmla="*/ 1408480 w 4442788"/>
              <a:gd name="connsiteY5229" fmla="*/ 4754471 h 6725752"/>
              <a:gd name="connsiteX5230" fmla="*/ 1430596 w 4442788"/>
              <a:gd name="connsiteY5230" fmla="*/ 4729997 h 6725752"/>
              <a:gd name="connsiteX5231" fmla="*/ 1369221 w 4442788"/>
              <a:gd name="connsiteY5231" fmla="*/ 4704149 h 6725752"/>
              <a:gd name="connsiteX5232" fmla="*/ 1618253 w 4442788"/>
              <a:gd name="connsiteY5232" fmla="*/ 4709776 h 6725752"/>
              <a:gd name="connsiteX5233" fmla="*/ 1634349 w 4442788"/>
              <a:gd name="connsiteY5233" fmla="*/ 4786733 h 6725752"/>
              <a:gd name="connsiteX5234" fmla="*/ 1647632 w 4442788"/>
              <a:gd name="connsiteY5234" fmla="*/ 4788631 h 6725752"/>
              <a:gd name="connsiteX5235" fmla="*/ 1645473 w 4442788"/>
              <a:gd name="connsiteY5235" fmla="*/ 4806103 h 6725752"/>
              <a:gd name="connsiteX5236" fmla="*/ 1659606 w 4442788"/>
              <a:gd name="connsiteY5236" fmla="*/ 4810945 h 6725752"/>
              <a:gd name="connsiteX5237" fmla="*/ 1671318 w 4442788"/>
              <a:gd name="connsiteY5237" fmla="*/ 4846347 h 6725752"/>
              <a:gd name="connsiteX5238" fmla="*/ 1695724 w 4442788"/>
              <a:gd name="connsiteY5238" fmla="*/ 4847853 h 6725752"/>
              <a:gd name="connsiteX5239" fmla="*/ 1695005 w 4442788"/>
              <a:gd name="connsiteY5239" fmla="*/ 4858519 h 6725752"/>
              <a:gd name="connsiteX5240" fmla="*/ 1682704 w 4442788"/>
              <a:gd name="connsiteY5240" fmla="*/ 4858978 h 6725752"/>
              <a:gd name="connsiteX5241" fmla="*/ 1701024 w 4442788"/>
              <a:gd name="connsiteY5241" fmla="*/ 4895689 h 6725752"/>
              <a:gd name="connsiteX5242" fmla="*/ 1728178 w 4442788"/>
              <a:gd name="connsiteY5242" fmla="*/ 4873243 h 6725752"/>
              <a:gd name="connsiteX5243" fmla="*/ 1703380 w 4442788"/>
              <a:gd name="connsiteY5243" fmla="*/ 4819452 h 6725752"/>
              <a:gd name="connsiteX5244" fmla="*/ 1693173 w 4442788"/>
              <a:gd name="connsiteY5244" fmla="*/ 4796876 h 6725752"/>
              <a:gd name="connsiteX5245" fmla="*/ 1662485 w 4442788"/>
              <a:gd name="connsiteY5245" fmla="*/ 4773645 h 6725752"/>
              <a:gd name="connsiteX5246" fmla="*/ 1651951 w 4442788"/>
              <a:gd name="connsiteY5246" fmla="*/ 4755846 h 6725752"/>
              <a:gd name="connsiteX5247" fmla="*/ 1647305 w 4442788"/>
              <a:gd name="connsiteY5247" fmla="*/ 4766839 h 6725752"/>
              <a:gd name="connsiteX5248" fmla="*/ 1641809 w 4442788"/>
              <a:gd name="connsiteY5248" fmla="*/ 4769195 h 6725752"/>
              <a:gd name="connsiteX5249" fmla="*/ 1630227 w 4442788"/>
              <a:gd name="connsiteY5249" fmla="*/ 4722275 h 6725752"/>
              <a:gd name="connsiteX5250" fmla="*/ 1634349 w 4442788"/>
              <a:gd name="connsiteY5250" fmla="*/ 4709384 h 6725752"/>
              <a:gd name="connsiteX5251" fmla="*/ 1618253 w 4442788"/>
              <a:gd name="connsiteY5251" fmla="*/ 4709776 h 6725752"/>
              <a:gd name="connsiteX5252" fmla="*/ 2327073 w 4442788"/>
              <a:gd name="connsiteY5252" fmla="*/ 4714423 h 6725752"/>
              <a:gd name="connsiteX5253" fmla="*/ 2358350 w 4442788"/>
              <a:gd name="connsiteY5253" fmla="*/ 4804794 h 6725752"/>
              <a:gd name="connsiteX5254" fmla="*/ 2421426 w 4442788"/>
              <a:gd name="connsiteY5254" fmla="*/ 4879067 h 6725752"/>
              <a:gd name="connsiteX5255" fmla="*/ 2373203 w 4442788"/>
              <a:gd name="connsiteY5255" fmla="*/ 4791117 h 6725752"/>
              <a:gd name="connsiteX5256" fmla="*/ 2356387 w 4442788"/>
              <a:gd name="connsiteY5256" fmla="*/ 4773710 h 6725752"/>
              <a:gd name="connsiteX5257" fmla="*/ 2327073 w 4442788"/>
              <a:gd name="connsiteY5257" fmla="*/ 4714423 h 6725752"/>
              <a:gd name="connsiteX5258" fmla="*/ 611785 w 4442788"/>
              <a:gd name="connsiteY5258" fmla="*/ 4737653 h 6725752"/>
              <a:gd name="connsiteX5259" fmla="*/ 647903 w 4442788"/>
              <a:gd name="connsiteY5259" fmla="*/ 4744001 h 6725752"/>
              <a:gd name="connsiteX5260" fmla="*/ 642145 w 4442788"/>
              <a:gd name="connsiteY5260" fmla="*/ 4770504 h 6725752"/>
              <a:gd name="connsiteX5261" fmla="*/ 667402 w 4442788"/>
              <a:gd name="connsiteY5261" fmla="*/ 4748517 h 6725752"/>
              <a:gd name="connsiteX5262" fmla="*/ 641033 w 4442788"/>
              <a:gd name="connsiteY5262" fmla="*/ 4724108 h 6725752"/>
              <a:gd name="connsiteX5263" fmla="*/ 611785 w 4442788"/>
              <a:gd name="connsiteY5263" fmla="*/ 4737653 h 6725752"/>
              <a:gd name="connsiteX5264" fmla="*/ 2257520 w 4442788"/>
              <a:gd name="connsiteY5264" fmla="*/ 4722406 h 6725752"/>
              <a:gd name="connsiteX5265" fmla="*/ 2265830 w 4442788"/>
              <a:gd name="connsiteY5265" fmla="*/ 4767690 h 6725752"/>
              <a:gd name="connsiteX5266" fmla="*/ 2300639 w 4442788"/>
              <a:gd name="connsiteY5266" fmla="*/ 4836794 h 6725752"/>
              <a:gd name="connsiteX5267" fmla="*/ 2348993 w 4442788"/>
              <a:gd name="connsiteY5267" fmla="*/ 4953340 h 6725752"/>
              <a:gd name="connsiteX5268" fmla="*/ 2345460 w 4442788"/>
              <a:gd name="connsiteY5268" fmla="*/ 4969831 h 6725752"/>
              <a:gd name="connsiteX5269" fmla="*/ 2359200 w 4442788"/>
              <a:gd name="connsiteY5269" fmla="*/ 4996922 h 6725752"/>
              <a:gd name="connsiteX5270" fmla="*/ 2377390 w 4442788"/>
              <a:gd name="connsiteY5270" fmla="*/ 4998624 h 6725752"/>
              <a:gd name="connsiteX5271" fmla="*/ 2381774 w 4442788"/>
              <a:gd name="connsiteY5271" fmla="*/ 4978142 h 6725752"/>
              <a:gd name="connsiteX5272" fmla="*/ 2384130 w 4442788"/>
              <a:gd name="connsiteY5272" fmla="*/ 5015965 h 6725752"/>
              <a:gd name="connsiteX5273" fmla="*/ 2383541 w 4442788"/>
              <a:gd name="connsiteY5273" fmla="*/ 5001830 h 6725752"/>
              <a:gd name="connsiteX5274" fmla="*/ 2369081 w 4442788"/>
              <a:gd name="connsiteY5274" fmla="*/ 5001503 h 6725752"/>
              <a:gd name="connsiteX5275" fmla="*/ 2370716 w 4442788"/>
              <a:gd name="connsiteY5275" fmla="*/ 5040178 h 6725752"/>
              <a:gd name="connsiteX5276" fmla="*/ 2382756 w 4442788"/>
              <a:gd name="connsiteY5276" fmla="*/ 5038542 h 6725752"/>
              <a:gd name="connsiteX5277" fmla="*/ 2382429 w 4442788"/>
              <a:gd name="connsiteY5277" fmla="*/ 5082124 h 6725752"/>
              <a:gd name="connsiteX5278" fmla="*/ 2391131 w 4442788"/>
              <a:gd name="connsiteY5278" fmla="*/ 5069691 h 6725752"/>
              <a:gd name="connsiteX5279" fmla="*/ 2398917 w 4442788"/>
              <a:gd name="connsiteY5279" fmla="*/ 5116611 h 6725752"/>
              <a:gd name="connsiteX5280" fmla="*/ 2412854 w 4442788"/>
              <a:gd name="connsiteY5280" fmla="*/ 5121780 h 6725752"/>
              <a:gd name="connsiteX5281" fmla="*/ 2417827 w 4442788"/>
              <a:gd name="connsiteY5281" fmla="*/ 5138467 h 6725752"/>
              <a:gd name="connsiteX5282" fmla="*/ 2445570 w 4442788"/>
              <a:gd name="connsiteY5282" fmla="*/ 5147956 h 6725752"/>
              <a:gd name="connsiteX5283" fmla="*/ 2435624 w 4442788"/>
              <a:gd name="connsiteY5283" fmla="*/ 5112880 h 6725752"/>
              <a:gd name="connsiteX5284" fmla="*/ 2410237 w 4442788"/>
              <a:gd name="connsiteY5284" fmla="*/ 5092398 h 6725752"/>
              <a:gd name="connsiteX5285" fmla="*/ 2420837 w 4442788"/>
              <a:gd name="connsiteY5285" fmla="*/ 5081142 h 6725752"/>
              <a:gd name="connsiteX5286" fmla="*/ 2418089 w 4442788"/>
              <a:gd name="connsiteY5286" fmla="*/ 5060856 h 6725752"/>
              <a:gd name="connsiteX5287" fmla="*/ 2405722 w 4442788"/>
              <a:gd name="connsiteY5287" fmla="*/ 5049797 h 6725752"/>
              <a:gd name="connsiteX5288" fmla="*/ 2420313 w 4442788"/>
              <a:gd name="connsiteY5288" fmla="*/ 5037887 h 6725752"/>
              <a:gd name="connsiteX5289" fmla="*/ 2395908 w 4442788"/>
              <a:gd name="connsiteY5289" fmla="*/ 5025585 h 6725752"/>
              <a:gd name="connsiteX5290" fmla="*/ 2409190 w 4442788"/>
              <a:gd name="connsiteY5290" fmla="*/ 5023360 h 6725752"/>
              <a:gd name="connsiteX5291" fmla="*/ 2404152 w 4442788"/>
              <a:gd name="connsiteY5291" fmla="*/ 4995352 h 6725752"/>
              <a:gd name="connsiteX5292" fmla="*/ 2373530 w 4442788"/>
              <a:gd name="connsiteY5292" fmla="*/ 4940776 h 6725752"/>
              <a:gd name="connsiteX5293" fmla="*/ 2363257 w 4442788"/>
              <a:gd name="connsiteY5293" fmla="*/ 4913619 h 6725752"/>
              <a:gd name="connsiteX5294" fmla="*/ 2317913 w 4442788"/>
              <a:gd name="connsiteY5294" fmla="*/ 4827305 h 6725752"/>
              <a:gd name="connsiteX5295" fmla="*/ 2278850 w 4442788"/>
              <a:gd name="connsiteY5295" fmla="*/ 4753228 h 6725752"/>
              <a:gd name="connsiteX5296" fmla="*/ 2257520 w 4442788"/>
              <a:gd name="connsiteY5296" fmla="*/ 4722406 h 6725752"/>
              <a:gd name="connsiteX5297" fmla="*/ 485568 w 4442788"/>
              <a:gd name="connsiteY5297" fmla="*/ 4736345 h 6725752"/>
              <a:gd name="connsiteX5298" fmla="*/ 528360 w 4442788"/>
              <a:gd name="connsiteY5298" fmla="*/ 4766054 h 6725752"/>
              <a:gd name="connsiteX5299" fmla="*/ 551261 w 4442788"/>
              <a:gd name="connsiteY5299" fmla="*/ 4767363 h 6725752"/>
              <a:gd name="connsiteX5300" fmla="*/ 562319 w 4442788"/>
              <a:gd name="connsiteY5300" fmla="*/ 4769522 h 6725752"/>
              <a:gd name="connsiteX5301" fmla="*/ 594969 w 4442788"/>
              <a:gd name="connsiteY5301" fmla="*/ 4774496 h 6725752"/>
              <a:gd name="connsiteX5302" fmla="*/ 554729 w 4442788"/>
              <a:gd name="connsiteY5302" fmla="*/ 4756696 h 6725752"/>
              <a:gd name="connsiteX5303" fmla="*/ 485568 w 4442788"/>
              <a:gd name="connsiteY5303" fmla="*/ 4736345 h 6725752"/>
              <a:gd name="connsiteX5304" fmla="*/ 2568843 w 4442788"/>
              <a:gd name="connsiteY5304" fmla="*/ 4738112 h 6725752"/>
              <a:gd name="connsiteX5305" fmla="*/ 2576760 w 4442788"/>
              <a:gd name="connsiteY5305" fmla="*/ 4784311 h 6725752"/>
              <a:gd name="connsiteX5306" fmla="*/ 2578789 w 4442788"/>
              <a:gd name="connsiteY5306" fmla="*/ 4813432 h 6725752"/>
              <a:gd name="connsiteX5307" fmla="*/ 2592464 w 4442788"/>
              <a:gd name="connsiteY5307" fmla="*/ 4808720 h 6725752"/>
              <a:gd name="connsiteX5308" fmla="*/ 2615561 w 4442788"/>
              <a:gd name="connsiteY5308" fmla="*/ 4909758 h 6725752"/>
              <a:gd name="connsiteX5309" fmla="*/ 2628386 w 4442788"/>
              <a:gd name="connsiteY5309" fmla="*/ 4911656 h 6725752"/>
              <a:gd name="connsiteX5310" fmla="*/ 2622824 w 4442788"/>
              <a:gd name="connsiteY5310" fmla="*/ 4887378 h 6725752"/>
              <a:gd name="connsiteX5311" fmla="*/ 2601886 w 4442788"/>
              <a:gd name="connsiteY5311" fmla="*/ 4840393 h 6725752"/>
              <a:gd name="connsiteX5312" fmla="*/ 2584808 w 4442788"/>
              <a:gd name="connsiteY5312" fmla="*/ 4781367 h 6725752"/>
              <a:gd name="connsiteX5313" fmla="*/ 2568843 w 4442788"/>
              <a:gd name="connsiteY5313" fmla="*/ 4738112 h 6725752"/>
              <a:gd name="connsiteX5314" fmla="*/ 2645267 w 4442788"/>
              <a:gd name="connsiteY5314" fmla="*/ 4748582 h 6725752"/>
              <a:gd name="connsiteX5315" fmla="*/ 2689106 w 4442788"/>
              <a:gd name="connsiteY5315" fmla="*/ 4852695 h 6725752"/>
              <a:gd name="connsiteX5316" fmla="*/ 2689957 w 4442788"/>
              <a:gd name="connsiteY5316" fmla="*/ 4808917 h 6725752"/>
              <a:gd name="connsiteX5317" fmla="*/ 2662934 w 4442788"/>
              <a:gd name="connsiteY5317" fmla="*/ 4744001 h 6725752"/>
              <a:gd name="connsiteX5318" fmla="*/ 2645267 w 4442788"/>
              <a:gd name="connsiteY5318" fmla="*/ 4748582 h 6725752"/>
              <a:gd name="connsiteX5319" fmla="*/ 441205 w 4442788"/>
              <a:gd name="connsiteY5319" fmla="*/ 4798643 h 6725752"/>
              <a:gd name="connsiteX5320" fmla="*/ 482558 w 4442788"/>
              <a:gd name="connsiteY5320" fmla="*/ 4791641 h 6725752"/>
              <a:gd name="connsiteX5321" fmla="*/ 483016 w 4442788"/>
              <a:gd name="connsiteY5321" fmla="*/ 4770307 h 6725752"/>
              <a:gd name="connsiteX5322" fmla="*/ 441205 w 4442788"/>
              <a:gd name="connsiteY5322" fmla="*/ 4798643 h 6725752"/>
              <a:gd name="connsiteX5323" fmla="*/ 2990353 w 4442788"/>
              <a:gd name="connsiteY5323" fmla="*/ 4780516 h 6725752"/>
              <a:gd name="connsiteX5324" fmla="*/ 2993036 w 4442788"/>
              <a:gd name="connsiteY5324" fmla="*/ 4878086 h 6725752"/>
              <a:gd name="connsiteX5325" fmla="*/ 2998990 w 4442788"/>
              <a:gd name="connsiteY5325" fmla="*/ 4878871 h 6725752"/>
              <a:gd name="connsiteX5326" fmla="*/ 3005468 w 4442788"/>
              <a:gd name="connsiteY5326" fmla="*/ 4936261 h 6725752"/>
              <a:gd name="connsiteX5327" fmla="*/ 3022087 w 4442788"/>
              <a:gd name="connsiteY5327" fmla="*/ 4936784 h 6725752"/>
              <a:gd name="connsiteX5328" fmla="*/ 3050878 w 4442788"/>
              <a:gd name="connsiteY5328" fmla="*/ 4896081 h 6725752"/>
              <a:gd name="connsiteX5329" fmla="*/ 3081827 w 4442788"/>
              <a:gd name="connsiteY5329" fmla="*/ 4904588 h 6725752"/>
              <a:gd name="connsiteX5330" fmla="*/ 3064095 w 4442788"/>
              <a:gd name="connsiteY5330" fmla="*/ 4868204 h 6725752"/>
              <a:gd name="connsiteX5331" fmla="*/ 3051205 w 4442788"/>
              <a:gd name="connsiteY5331" fmla="*/ 4867026 h 6725752"/>
              <a:gd name="connsiteX5332" fmla="*/ 3034454 w 4442788"/>
              <a:gd name="connsiteY5332" fmla="*/ 4861464 h 6725752"/>
              <a:gd name="connsiteX5333" fmla="*/ 3041194 w 4442788"/>
              <a:gd name="connsiteY5333" fmla="*/ 4847983 h 6725752"/>
              <a:gd name="connsiteX5334" fmla="*/ 3022546 w 4442788"/>
              <a:gd name="connsiteY5334" fmla="*/ 4847198 h 6725752"/>
              <a:gd name="connsiteX5335" fmla="*/ 3025294 w 4442788"/>
              <a:gd name="connsiteY5335" fmla="*/ 4795044 h 6725752"/>
              <a:gd name="connsiteX5336" fmla="*/ 2990353 w 4442788"/>
              <a:gd name="connsiteY5336" fmla="*/ 4780516 h 6725752"/>
              <a:gd name="connsiteX5337" fmla="*/ 2259025 w 4442788"/>
              <a:gd name="connsiteY5337" fmla="*/ 4790267 h 6725752"/>
              <a:gd name="connsiteX5338" fmla="*/ 2263474 w 4442788"/>
              <a:gd name="connsiteY5338" fmla="*/ 4805187 h 6725752"/>
              <a:gd name="connsiteX5339" fmla="*/ 2259025 w 4442788"/>
              <a:gd name="connsiteY5339" fmla="*/ 4790267 h 6725752"/>
              <a:gd name="connsiteX5340" fmla="*/ 577564 w 4442788"/>
              <a:gd name="connsiteY5340" fmla="*/ 4795894 h 6725752"/>
              <a:gd name="connsiteX5341" fmla="*/ 593661 w 4442788"/>
              <a:gd name="connsiteY5341" fmla="*/ 4806234 h 6725752"/>
              <a:gd name="connsiteX5342" fmla="*/ 577564 w 4442788"/>
              <a:gd name="connsiteY5342" fmla="*/ 4795894 h 6725752"/>
              <a:gd name="connsiteX5343" fmla="*/ 3109831 w 4442788"/>
              <a:gd name="connsiteY5343" fmla="*/ 4878674 h 6725752"/>
              <a:gd name="connsiteX5344" fmla="*/ 3118795 w 4442788"/>
              <a:gd name="connsiteY5344" fmla="*/ 4908187 h 6725752"/>
              <a:gd name="connsiteX5345" fmla="*/ 3167869 w 4442788"/>
              <a:gd name="connsiteY5345" fmla="*/ 4946338 h 6725752"/>
              <a:gd name="connsiteX5346" fmla="*/ 3221523 w 4442788"/>
              <a:gd name="connsiteY5346" fmla="*/ 4933447 h 6725752"/>
              <a:gd name="connsiteX5347" fmla="*/ 3224337 w 4442788"/>
              <a:gd name="connsiteY5347" fmla="*/ 4926510 h 6725752"/>
              <a:gd name="connsiteX5348" fmla="*/ 3182395 w 4442788"/>
              <a:gd name="connsiteY5348" fmla="*/ 4909889 h 6725752"/>
              <a:gd name="connsiteX5349" fmla="*/ 3109831 w 4442788"/>
              <a:gd name="connsiteY5349" fmla="*/ 4878674 h 6725752"/>
              <a:gd name="connsiteX5350" fmla="*/ 4143912 w 4442788"/>
              <a:gd name="connsiteY5350" fmla="*/ 4882731 h 6725752"/>
              <a:gd name="connsiteX5351" fmla="*/ 4166420 w 4442788"/>
              <a:gd name="connsiteY5351" fmla="*/ 4888818 h 6725752"/>
              <a:gd name="connsiteX5352" fmla="*/ 4143912 w 4442788"/>
              <a:gd name="connsiteY5352" fmla="*/ 4882731 h 6725752"/>
              <a:gd name="connsiteX5353" fmla="*/ 1443224 w 4442788"/>
              <a:gd name="connsiteY5353" fmla="*/ 4886658 h 6725752"/>
              <a:gd name="connsiteX5354" fmla="*/ 1438055 w 4442788"/>
              <a:gd name="connsiteY5354" fmla="*/ 4927753 h 6725752"/>
              <a:gd name="connsiteX5355" fmla="*/ 1458993 w 4442788"/>
              <a:gd name="connsiteY5355" fmla="*/ 4998886 h 6725752"/>
              <a:gd name="connsiteX5356" fmla="*/ 1484380 w 4442788"/>
              <a:gd name="connsiteY5356" fmla="*/ 5004187 h 6725752"/>
              <a:gd name="connsiteX5357" fmla="*/ 1469527 w 4442788"/>
              <a:gd name="connsiteY5357" fmla="*/ 4996464 h 6725752"/>
              <a:gd name="connsiteX5358" fmla="*/ 1469135 w 4442788"/>
              <a:gd name="connsiteY5358" fmla="*/ 4961193 h 6725752"/>
              <a:gd name="connsiteX5359" fmla="*/ 1477117 w 4442788"/>
              <a:gd name="connsiteY5359" fmla="*/ 4895689 h 6725752"/>
              <a:gd name="connsiteX5360" fmla="*/ 1443224 w 4442788"/>
              <a:gd name="connsiteY5360" fmla="*/ 4886658 h 6725752"/>
              <a:gd name="connsiteX5361" fmla="*/ 138846 w 4442788"/>
              <a:gd name="connsiteY5361" fmla="*/ 4894511 h 6725752"/>
              <a:gd name="connsiteX5362" fmla="*/ 138846 w 4442788"/>
              <a:gd name="connsiteY5362" fmla="*/ 4894511 h 6725752"/>
              <a:gd name="connsiteX5363" fmla="*/ 2672945 w 4442788"/>
              <a:gd name="connsiteY5363" fmla="*/ 4905112 h 6725752"/>
              <a:gd name="connsiteX5364" fmla="*/ 2689564 w 4442788"/>
              <a:gd name="connsiteY5364" fmla="*/ 4924220 h 6725752"/>
              <a:gd name="connsiteX5365" fmla="*/ 2687274 w 4442788"/>
              <a:gd name="connsiteY5365" fmla="*/ 4894969 h 6725752"/>
              <a:gd name="connsiteX5366" fmla="*/ 2672945 w 4442788"/>
              <a:gd name="connsiteY5366" fmla="*/ 4905112 h 6725752"/>
              <a:gd name="connsiteX5367" fmla="*/ 2434708 w 4442788"/>
              <a:gd name="connsiteY5367" fmla="*/ 4914470 h 6725752"/>
              <a:gd name="connsiteX5368" fmla="*/ 2434708 w 4442788"/>
              <a:gd name="connsiteY5368" fmla="*/ 4914470 h 6725752"/>
              <a:gd name="connsiteX5369" fmla="*/ 2018433 w 4442788"/>
              <a:gd name="connsiteY5369" fmla="*/ 4945815 h 6725752"/>
              <a:gd name="connsiteX5370" fmla="*/ 2020069 w 4442788"/>
              <a:gd name="connsiteY5370" fmla="*/ 4974935 h 6725752"/>
              <a:gd name="connsiteX5371" fmla="*/ 2048662 w 4442788"/>
              <a:gd name="connsiteY5371" fmla="*/ 5017601 h 6725752"/>
              <a:gd name="connsiteX5372" fmla="*/ 2066460 w 4442788"/>
              <a:gd name="connsiteY5372" fmla="*/ 5023164 h 6725752"/>
              <a:gd name="connsiteX5373" fmla="*/ 2018433 w 4442788"/>
              <a:gd name="connsiteY5373" fmla="*/ 4945815 h 6725752"/>
              <a:gd name="connsiteX5374" fmla="*/ 933970 w 4442788"/>
              <a:gd name="connsiteY5374" fmla="*/ 4979058 h 6725752"/>
              <a:gd name="connsiteX5375" fmla="*/ 945552 w 4442788"/>
              <a:gd name="connsiteY5375" fmla="*/ 5023491 h 6725752"/>
              <a:gd name="connsiteX5376" fmla="*/ 935998 w 4442788"/>
              <a:gd name="connsiteY5376" fmla="*/ 5075384 h 6725752"/>
              <a:gd name="connsiteX5377" fmla="*/ 976697 w 4442788"/>
              <a:gd name="connsiteY5377" fmla="*/ 5069494 h 6725752"/>
              <a:gd name="connsiteX5378" fmla="*/ 966490 w 4442788"/>
              <a:gd name="connsiteY5378" fmla="*/ 5030427 h 6725752"/>
              <a:gd name="connsiteX5379" fmla="*/ 947580 w 4442788"/>
              <a:gd name="connsiteY5379" fmla="*/ 4973496 h 6725752"/>
              <a:gd name="connsiteX5380" fmla="*/ 933970 w 4442788"/>
              <a:gd name="connsiteY5380" fmla="*/ 4979058 h 6725752"/>
              <a:gd name="connsiteX5381" fmla="*/ 1082042 w 4442788"/>
              <a:gd name="connsiteY5381" fmla="*/ 4996268 h 6725752"/>
              <a:gd name="connsiteX5382" fmla="*/ 1094147 w 4442788"/>
              <a:gd name="connsiteY5382" fmla="*/ 5005102 h 6725752"/>
              <a:gd name="connsiteX5383" fmla="*/ 1111290 w 4442788"/>
              <a:gd name="connsiteY5383" fmla="*/ 5002616 h 6725752"/>
              <a:gd name="connsiteX5384" fmla="*/ 1111551 w 4442788"/>
              <a:gd name="connsiteY5384" fmla="*/ 4986191 h 6725752"/>
              <a:gd name="connsiteX5385" fmla="*/ 1082042 w 4442788"/>
              <a:gd name="connsiteY5385" fmla="*/ 4996268 h 6725752"/>
              <a:gd name="connsiteX5386" fmla="*/ 1500935 w 4442788"/>
              <a:gd name="connsiteY5386" fmla="*/ 5004710 h 6725752"/>
              <a:gd name="connsiteX5387" fmla="*/ 1516442 w 4442788"/>
              <a:gd name="connsiteY5387" fmla="*/ 5082648 h 6725752"/>
              <a:gd name="connsiteX5388" fmla="*/ 1493933 w 4442788"/>
              <a:gd name="connsiteY5388" fmla="*/ 5074860 h 6725752"/>
              <a:gd name="connsiteX5389" fmla="*/ 1473257 w 4442788"/>
              <a:gd name="connsiteY5389" fmla="*/ 5037168 h 6725752"/>
              <a:gd name="connsiteX5390" fmla="*/ 1489419 w 4442788"/>
              <a:gd name="connsiteY5390" fmla="*/ 5131203 h 6725752"/>
              <a:gd name="connsiteX5391" fmla="*/ 1482287 w 4442788"/>
              <a:gd name="connsiteY5391" fmla="*/ 5153583 h 6725752"/>
              <a:gd name="connsiteX5392" fmla="*/ 1492886 w 4442788"/>
              <a:gd name="connsiteY5392" fmla="*/ 5158688 h 6725752"/>
              <a:gd name="connsiteX5393" fmla="*/ 1499364 w 4442788"/>
              <a:gd name="connsiteY5393" fmla="*/ 5177076 h 6725752"/>
              <a:gd name="connsiteX5394" fmla="*/ 1513301 w 4442788"/>
              <a:gd name="connsiteY5394" fmla="*/ 5244085 h 6725752"/>
              <a:gd name="connsiteX5395" fmla="*/ 1508656 w 4442788"/>
              <a:gd name="connsiteY5395" fmla="*/ 5254163 h 6725752"/>
              <a:gd name="connsiteX5396" fmla="*/ 1513563 w 4442788"/>
              <a:gd name="connsiteY5396" fmla="*/ 5254621 h 6725752"/>
              <a:gd name="connsiteX5397" fmla="*/ 1546868 w 4442788"/>
              <a:gd name="connsiteY5397" fmla="*/ 5277656 h 6725752"/>
              <a:gd name="connsiteX5398" fmla="*/ 1558253 w 4442788"/>
              <a:gd name="connsiteY5398" fmla="*/ 5304355 h 6725752"/>
              <a:gd name="connsiteX5399" fmla="*/ 1574676 w 4442788"/>
              <a:gd name="connsiteY5399" fmla="*/ 5303112 h 6725752"/>
              <a:gd name="connsiteX5400" fmla="*/ 1562637 w 4442788"/>
              <a:gd name="connsiteY5400" fmla="*/ 5232765 h 6725752"/>
              <a:gd name="connsiteX5401" fmla="*/ 1560216 w 4442788"/>
              <a:gd name="connsiteY5401" fmla="*/ 5230016 h 6725752"/>
              <a:gd name="connsiteX5402" fmla="*/ 1547784 w 4442788"/>
              <a:gd name="connsiteY5402" fmla="*/ 5171645 h 6725752"/>
              <a:gd name="connsiteX5403" fmla="*/ 1548830 w 4442788"/>
              <a:gd name="connsiteY5403" fmla="*/ 5163726 h 6725752"/>
              <a:gd name="connsiteX5404" fmla="*/ 1537576 w 4442788"/>
              <a:gd name="connsiteY5404" fmla="*/ 5129109 h 6725752"/>
              <a:gd name="connsiteX5405" fmla="*/ 1525929 w 4442788"/>
              <a:gd name="connsiteY5405" fmla="*/ 5048750 h 6725752"/>
              <a:gd name="connsiteX5406" fmla="*/ 1511076 w 4442788"/>
              <a:gd name="connsiteY5406" fmla="*/ 4998755 h 6725752"/>
              <a:gd name="connsiteX5407" fmla="*/ 1500935 w 4442788"/>
              <a:gd name="connsiteY5407" fmla="*/ 5004710 h 6725752"/>
              <a:gd name="connsiteX5408" fmla="*/ 3226823 w 4442788"/>
              <a:gd name="connsiteY5408" fmla="*/ 4999344 h 6725752"/>
              <a:gd name="connsiteX5409" fmla="*/ 3283290 w 4442788"/>
              <a:gd name="connsiteY5409" fmla="*/ 5021331 h 6725752"/>
              <a:gd name="connsiteX5410" fmla="*/ 3226823 w 4442788"/>
              <a:gd name="connsiteY5410" fmla="*/ 4999344 h 6725752"/>
              <a:gd name="connsiteX5411" fmla="*/ 2062664 w 4442788"/>
              <a:gd name="connsiteY5411" fmla="*/ 5037102 h 6725752"/>
              <a:gd name="connsiteX5412" fmla="*/ 2076929 w 4442788"/>
              <a:gd name="connsiteY5412" fmla="*/ 5060464 h 6725752"/>
              <a:gd name="connsiteX5413" fmla="*/ 2062664 w 4442788"/>
              <a:gd name="connsiteY5413" fmla="*/ 5037102 h 6725752"/>
              <a:gd name="connsiteX5414" fmla="*/ 1089632 w 4442788"/>
              <a:gd name="connsiteY5414" fmla="*/ 5051760 h 6725752"/>
              <a:gd name="connsiteX5415" fmla="*/ 1089501 w 4442788"/>
              <a:gd name="connsiteY5415" fmla="*/ 5099989 h 6725752"/>
              <a:gd name="connsiteX5416" fmla="*/ 1110439 w 4442788"/>
              <a:gd name="connsiteY5416" fmla="*/ 5099793 h 6725752"/>
              <a:gd name="connsiteX5417" fmla="*/ 1117571 w 4442788"/>
              <a:gd name="connsiteY5417" fmla="*/ 5065372 h 6725752"/>
              <a:gd name="connsiteX5418" fmla="*/ 1089632 w 4442788"/>
              <a:gd name="connsiteY5418" fmla="*/ 5051760 h 6725752"/>
              <a:gd name="connsiteX5419" fmla="*/ 2574209 w 4442788"/>
              <a:gd name="connsiteY5419" fmla="*/ 5050910 h 6725752"/>
              <a:gd name="connsiteX5420" fmla="*/ 2574666 w 4442788"/>
              <a:gd name="connsiteY5420" fmla="*/ 5081600 h 6725752"/>
              <a:gd name="connsiteX5421" fmla="*/ 2598614 w 4442788"/>
              <a:gd name="connsiteY5421" fmla="*/ 5071981 h 6725752"/>
              <a:gd name="connsiteX5422" fmla="*/ 2574209 w 4442788"/>
              <a:gd name="connsiteY5422" fmla="*/ 5050910 h 6725752"/>
              <a:gd name="connsiteX5423" fmla="*/ 210232 w 4442788"/>
              <a:gd name="connsiteY5423" fmla="*/ 5062951 h 6725752"/>
              <a:gd name="connsiteX5424" fmla="*/ 218083 w 4442788"/>
              <a:gd name="connsiteY5424" fmla="*/ 5104111 h 6725752"/>
              <a:gd name="connsiteX5425" fmla="*/ 229665 w 4442788"/>
              <a:gd name="connsiteY5425" fmla="*/ 5155481 h 6725752"/>
              <a:gd name="connsiteX5426" fmla="*/ 243994 w 4442788"/>
              <a:gd name="connsiteY5426" fmla="*/ 5127081 h 6725752"/>
              <a:gd name="connsiteX5427" fmla="*/ 230777 w 4442788"/>
              <a:gd name="connsiteY5427" fmla="*/ 5094754 h 6725752"/>
              <a:gd name="connsiteX5428" fmla="*/ 210232 w 4442788"/>
              <a:gd name="connsiteY5428" fmla="*/ 5062951 h 6725752"/>
              <a:gd name="connsiteX5429" fmla="*/ 1299013 w 4442788"/>
              <a:gd name="connsiteY5429" fmla="*/ 5076889 h 6725752"/>
              <a:gd name="connsiteX5430" fmla="*/ 1291881 w 4442788"/>
              <a:gd name="connsiteY5430" fmla="*/ 5108889 h 6725752"/>
              <a:gd name="connsiteX5431" fmla="*/ 1309286 w 4442788"/>
              <a:gd name="connsiteY5431" fmla="*/ 5115498 h 6725752"/>
              <a:gd name="connsiteX5432" fmla="*/ 1319231 w 4442788"/>
              <a:gd name="connsiteY5432" fmla="*/ 5185321 h 6725752"/>
              <a:gd name="connsiteX5433" fmla="*/ 1339450 w 4442788"/>
              <a:gd name="connsiteY5433" fmla="*/ 5188266 h 6725752"/>
              <a:gd name="connsiteX5434" fmla="*/ 1332317 w 4442788"/>
              <a:gd name="connsiteY5434" fmla="*/ 5150900 h 6725752"/>
              <a:gd name="connsiteX5435" fmla="*/ 1325382 w 4442788"/>
              <a:gd name="connsiteY5435" fmla="*/ 5108431 h 6725752"/>
              <a:gd name="connsiteX5436" fmla="*/ 1320998 w 4442788"/>
              <a:gd name="connsiteY5436" fmla="*/ 5107776 h 6725752"/>
              <a:gd name="connsiteX5437" fmla="*/ 1326559 w 4442788"/>
              <a:gd name="connsiteY5437" fmla="*/ 5078460 h 6725752"/>
              <a:gd name="connsiteX5438" fmla="*/ 1299013 w 4442788"/>
              <a:gd name="connsiteY5438" fmla="*/ 5076889 h 6725752"/>
              <a:gd name="connsiteX5439" fmla="*/ 2089753 w 4442788"/>
              <a:gd name="connsiteY5439" fmla="*/ 5083171 h 6725752"/>
              <a:gd name="connsiteX5440" fmla="*/ 2097540 w 4442788"/>
              <a:gd name="connsiteY5440" fmla="*/ 5099204 h 6725752"/>
              <a:gd name="connsiteX5441" fmla="*/ 2112851 w 4442788"/>
              <a:gd name="connsiteY5441" fmla="*/ 5095146 h 6725752"/>
              <a:gd name="connsiteX5442" fmla="*/ 2089753 w 4442788"/>
              <a:gd name="connsiteY5442" fmla="*/ 5083171 h 6725752"/>
              <a:gd name="connsiteX5443" fmla="*/ 938943 w 4442788"/>
              <a:gd name="connsiteY5443" fmla="*/ 5095997 h 6725752"/>
              <a:gd name="connsiteX5444" fmla="*/ 974210 w 4442788"/>
              <a:gd name="connsiteY5444" fmla="*/ 5119686 h 6725752"/>
              <a:gd name="connsiteX5445" fmla="*/ 970939 w 4442788"/>
              <a:gd name="connsiteY5445" fmla="*/ 5094034 h 6725752"/>
              <a:gd name="connsiteX5446" fmla="*/ 938943 w 4442788"/>
              <a:gd name="connsiteY5446" fmla="*/ 5095997 h 6725752"/>
              <a:gd name="connsiteX5447" fmla="*/ 179282 w 4442788"/>
              <a:gd name="connsiteY5447" fmla="*/ 5136307 h 6725752"/>
              <a:gd name="connsiteX5448" fmla="*/ 179282 w 4442788"/>
              <a:gd name="connsiteY5448" fmla="*/ 5136307 h 6725752"/>
              <a:gd name="connsiteX5449" fmla="*/ 954516 w 4442788"/>
              <a:gd name="connsiteY5449" fmla="*/ 5133035 h 6725752"/>
              <a:gd name="connsiteX5450" fmla="*/ 957526 w 4442788"/>
              <a:gd name="connsiteY5450" fmla="*/ 5186826 h 6725752"/>
              <a:gd name="connsiteX5451" fmla="*/ 975519 w 4442788"/>
              <a:gd name="connsiteY5451" fmla="*/ 5215750 h 6725752"/>
              <a:gd name="connsiteX5452" fmla="*/ 987951 w 4442788"/>
              <a:gd name="connsiteY5452" fmla="*/ 5195464 h 6725752"/>
              <a:gd name="connsiteX5453" fmla="*/ 986119 w 4442788"/>
              <a:gd name="connsiteY5453" fmla="*/ 5142197 h 6725752"/>
              <a:gd name="connsiteX5454" fmla="*/ 954516 w 4442788"/>
              <a:gd name="connsiteY5454" fmla="*/ 5133035 h 6725752"/>
              <a:gd name="connsiteX5455" fmla="*/ 1636705 w 4442788"/>
              <a:gd name="connsiteY5455" fmla="*/ 5144618 h 6725752"/>
              <a:gd name="connsiteX5456" fmla="*/ 1643575 w 4442788"/>
              <a:gd name="connsiteY5456" fmla="*/ 5163857 h 6725752"/>
              <a:gd name="connsiteX5457" fmla="*/ 1656204 w 4442788"/>
              <a:gd name="connsiteY5457" fmla="*/ 5159538 h 6725752"/>
              <a:gd name="connsiteX5458" fmla="*/ 1682704 w 4442788"/>
              <a:gd name="connsiteY5458" fmla="*/ 5214769 h 6725752"/>
              <a:gd name="connsiteX5459" fmla="*/ 1694089 w 4442788"/>
              <a:gd name="connsiteY5459" fmla="*/ 5214572 h 6725752"/>
              <a:gd name="connsiteX5460" fmla="*/ 1666934 w 4442788"/>
              <a:gd name="connsiteY5460" fmla="*/ 5150900 h 6725752"/>
              <a:gd name="connsiteX5461" fmla="*/ 1636705 w 4442788"/>
              <a:gd name="connsiteY5461" fmla="*/ 5144618 h 6725752"/>
              <a:gd name="connsiteX5462" fmla="*/ 2481623 w 4442788"/>
              <a:gd name="connsiteY5462" fmla="*/ 5149003 h 6725752"/>
              <a:gd name="connsiteX5463" fmla="*/ 2475603 w 4442788"/>
              <a:gd name="connsiteY5463" fmla="*/ 5183554 h 6725752"/>
              <a:gd name="connsiteX5464" fmla="*/ 2485941 w 4442788"/>
              <a:gd name="connsiteY5464" fmla="*/ 5182246 h 6725752"/>
              <a:gd name="connsiteX5465" fmla="*/ 2507992 w 4442788"/>
              <a:gd name="connsiteY5465" fmla="*/ 5232503 h 6725752"/>
              <a:gd name="connsiteX5466" fmla="*/ 2524546 w 4442788"/>
              <a:gd name="connsiteY5466" fmla="*/ 5277001 h 6725752"/>
              <a:gd name="connsiteX5467" fmla="*/ 2537305 w 4442788"/>
              <a:gd name="connsiteY5467" fmla="*/ 5277329 h 6725752"/>
              <a:gd name="connsiteX5468" fmla="*/ 2556019 w 4442788"/>
              <a:gd name="connsiteY5468" fmla="*/ 5321696 h 6725752"/>
              <a:gd name="connsiteX5469" fmla="*/ 2569170 w 4442788"/>
              <a:gd name="connsiteY5469" fmla="*/ 5318228 h 6725752"/>
              <a:gd name="connsiteX5470" fmla="*/ 2572311 w 4442788"/>
              <a:gd name="connsiteY5470" fmla="*/ 5279815 h 6725752"/>
              <a:gd name="connsiteX5471" fmla="*/ 2557981 w 4442788"/>
              <a:gd name="connsiteY5471" fmla="*/ 5291332 h 6725752"/>
              <a:gd name="connsiteX5472" fmla="*/ 2545091 w 4442788"/>
              <a:gd name="connsiteY5472" fmla="*/ 5273140 h 6725752"/>
              <a:gd name="connsiteX5473" fmla="*/ 2504655 w 4442788"/>
              <a:gd name="connsiteY5473" fmla="*/ 5189509 h 6725752"/>
              <a:gd name="connsiteX5474" fmla="*/ 2481623 w 4442788"/>
              <a:gd name="connsiteY5474" fmla="*/ 5149003 h 6725752"/>
              <a:gd name="connsiteX5475" fmla="*/ 185760 w 4442788"/>
              <a:gd name="connsiteY5475" fmla="*/ 5170467 h 6725752"/>
              <a:gd name="connsiteX5476" fmla="*/ 186087 w 4442788"/>
              <a:gd name="connsiteY5476" fmla="*/ 5191407 h 6725752"/>
              <a:gd name="connsiteX5477" fmla="*/ 185760 w 4442788"/>
              <a:gd name="connsiteY5477" fmla="*/ 5170467 h 6725752"/>
              <a:gd name="connsiteX5478" fmla="*/ 263100 w 4442788"/>
              <a:gd name="connsiteY5478" fmla="*/ 5168504 h 6725752"/>
              <a:gd name="connsiteX5479" fmla="*/ 263100 w 4442788"/>
              <a:gd name="connsiteY5479" fmla="*/ 5168504 h 6725752"/>
              <a:gd name="connsiteX5480" fmla="*/ 2756108 w 4442788"/>
              <a:gd name="connsiteY5480" fmla="*/ 5169485 h 6725752"/>
              <a:gd name="connsiteX5481" fmla="*/ 2771485 w 4442788"/>
              <a:gd name="connsiteY5481" fmla="*/ 5237607 h 6725752"/>
              <a:gd name="connsiteX5482" fmla="*/ 2762455 w 4442788"/>
              <a:gd name="connsiteY5482" fmla="*/ 5245852 h 6725752"/>
              <a:gd name="connsiteX5483" fmla="*/ 2776915 w 4442788"/>
              <a:gd name="connsiteY5483" fmla="*/ 5259202 h 6725752"/>
              <a:gd name="connsiteX5484" fmla="*/ 2756370 w 4442788"/>
              <a:gd name="connsiteY5484" fmla="*/ 5270523 h 6725752"/>
              <a:gd name="connsiteX5485" fmla="*/ 2782935 w 4442788"/>
              <a:gd name="connsiteY5485" fmla="*/ 5277263 h 6725752"/>
              <a:gd name="connsiteX5486" fmla="*/ 2791376 w 4442788"/>
              <a:gd name="connsiteY5486" fmla="*/ 5311684 h 6725752"/>
              <a:gd name="connsiteX5487" fmla="*/ 2821343 w 4442788"/>
              <a:gd name="connsiteY5487" fmla="*/ 5377646 h 6725752"/>
              <a:gd name="connsiteX5488" fmla="*/ 2802957 w 4442788"/>
              <a:gd name="connsiteY5488" fmla="*/ 5378301 h 6725752"/>
              <a:gd name="connsiteX5489" fmla="*/ 2838814 w 4442788"/>
              <a:gd name="connsiteY5489" fmla="*/ 5388051 h 6725752"/>
              <a:gd name="connsiteX5490" fmla="*/ 2830308 w 4442788"/>
              <a:gd name="connsiteY5490" fmla="*/ 5327324 h 6725752"/>
              <a:gd name="connsiteX5491" fmla="*/ 2817876 w 4442788"/>
              <a:gd name="connsiteY5491" fmla="*/ 5321042 h 6725752"/>
              <a:gd name="connsiteX5492" fmla="*/ 2797199 w 4442788"/>
              <a:gd name="connsiteY5492" fmla="*/ 5223538 h 6725752"/>
              <a:gd name="connsiteX5493" fmla="*/ 2787188 w 4442788"/>
              <a:gd name="connsiteY5493" fmla="*/ 5217517 h 6725752"/>
              <a:gd name="connsiteX5494" fmla="*/ 2756108 w 4442788"/>
              <a:gd name="connsiteY5494" fmla="*/ 5169485 h 6725752"/>
              <a:gd name="connsiteX5495" fmla="*/ 1649988 w 4442788"/>
              <a:gd name="connsiteY5495" fmla="*/ 5189313 h 6725752"/>
              <a:gd name="connsiteX5496" fmla="*/ 1649988 w 4442788"/>
              <a:gd name="connsiteY5496" fmla="*/ 5189313 h 6725752"/>
              <a:gd name="connsiteX5497" fmla="*/ 2626488 w 4442788"/>
              <a:gd name="connsiteY5497" fmla="*/ 5189444 h 6725752"/>
              <a:gd name="connsiteX5498" fmla="*/ 2634144 w 4442788"/>
              <a:gd name="connsiteY5498" fmla="*/ 5210712 h 6725752"/>
              <a:gd name="connsiteX5499" fmla="*/ 2626488 w 4442788"/>
              <a:gd name="connsiteY5499" fmla="*/ 5189444 h 6725752"/>
              <a:gd name="connsiteX5500" fmla="*/ 925529 w 4442788"/>
              <a:gd name="connsiteY5500" fmla="*/ 5202139 h 6725752"/>
              <a:gd name="connsiteX5501" fmla="*/ 923305 w 4442788"/>
              <a:gd name="connsiteY5501" fmla="*/ 5266924 h 6725752"/>
              <a:gd name="connsiteX5502" fmla="*/ 931222 w 4442788"/>
              <a:gd name="connsiteY5502" fmla="*/ 5291202 h 6725752"/>
              <a:gd name="connsiteX5503" fmla="*/ 928016 w 4442788"/>
              <a:gd name="connsiteY5503" fmla="*/ 5309066 h 6725752"/>
              <a:gd name="connsiteX5504" fmla="*/ 934952 w 4442788"/>
              <a:gd name="connsiteY5504" fmla="*/ 5318097 h 6725752"/>
              <a:gd name="connsiteX5505" fmla="*/ 934035 w 4442788"/>
              <a:gd name="connsiteY5505" fmla="*/ 5329941 h 6725752"/>
              <a:gd name="connsiteX5506" fmla="*/ 947514 w 4442788"/>
              <a:gd name="connsiteY5506" fmla="*/ 5338252 h 6725752"/>
              <a:gd name="connsiteX5507" fmla="*/ 939008 w 4442788"/>
              <a:gd name="connsiteY5507" fmla="*/ 5367569 h 6725752"/>
              <a:gd name="connsiteX5508" fmla="*/ 943981 w 4442788"/>
              <a:gd name="connsiteY5508" fmla="*/ 5415405 h 6725752"/>
              <a:gd name="connsiteX5509" fmla="*/ 949477 w 4442788"/>
              <a:gd name="connsiteY5509" fmla="*/ 5449694 h 6725752"/>
              <a:gd name="connsiteX5510" fmla="*/ 950655 w 4442788"/>
              <a:gd name="connsiteY5510" fmla="*/ 5501195 h 6725752"/>
              <a:gd name="connsiteX5511" fmla="*/ 943458 w 4442788"/>
              <a:gd name="connsiteY5511" fmla="*/ 5539084 h 6725752"/>
              <a:gd name="connsiteX5512" fmla="*/ 957526 w 4442788"/>
              <a:gd name="connsiteY5512" fmla="*/ 5548769 h 6725752"/>
              <a:gd name="connsiteX5513" fmla="*/ 972378 w 4442788"/>
              <a:gd name="connsiteY5513" fmla="*/ 5545563 h 6725752"/>
              <a:gd name="connsiteX5514" fmla="*/ 971986 w 4442788"/>
              <a:gd name="connsiteY5514" fmla="*/ 5470766 h 6725752"/>
              <a:gd name="connsiteX5515" fmla="*/ 961386 w 4442788"/>
              <a:gd name="connsiteY5515" fmla="*/ 5450087 h 6725752"/>
              <a:gd name="connsiteX5516" fmla="*/ 974276 w 4442788"/>
              <a:gd name="connsiteY5516" fmla="*/ 5442692 h 6725752"/>
              <a:gd name="connsiteX5517" fmla="*/ 964985 w 4442788"/>
              <a:gd name="connsiteY5517" fmla="*/ 5428231 h 6725752"/>
              <a:gd name="connsiteX5518" fmla="*/ 954777 w 4442788"/>
              <a:gd name="connsiteY5518" fmla="*/ 5369859 h 6725752"/>
              <a:gd name="connsiteX5519" fmla="*/ 967013 w 4442788"/>
              <a:gd name="connsiteY5519" fmla="*/ 5300952 h 6725752"/>
              <a:gd name="connsiteX5520" fmla="*/ 940840 w 4442788"/>
              <a:gd name="connsiteY5520" fmla="*/ 5229362 h 6725752"/>
              <a:gd name="connsiteX5521" fmla="*/ 948169 w 4442788"/>
              <a:gd name="connsiteY5521" fmla="*/ 5220200 h 6725752"/>
              <a:gd name="connsiteX5522" fmla="*/ 925529 w 4442788"/>
              <a:gd name="connsiteY5522" fmla="*/ 5202139 h 6725752"/>
              <a:gd name="connsiteX5523" fmla="*/ 1094932 w 4442788"/>
              <a:gd name="connsiteY5523" fmla="*/ 5207505 h 6725752"/>
              <a:gd name="connsiteX5524" fmla="*/ 1103961 w 4442788"/>
              <a:gd name="connsiteY5524" fmla="*/ 5255930 h 6725752"/>
              <a:gd name="connsiteX5525" fmla="*/ 1146426 w 4442788"/>
              <a:gd name="connsiteY5525" fmla="*/ 5397736 h 6725752"/>
              <a:gd name="connsiteX5526" fmla="*/ 1147015 w 4442788"/>
              <a:gd name="connsiteY5526" fmla="*/ 5408468 h 6725752"/>
              <a:gd name="connsiteX5527" fmla="*/ 1146819 w 4442788"/>
              <a:gd name="connsiteY5527" fmla="*/ 5427576 h 6725752"/>
              <a:gd name="connsiteX5528" fmla="*/ 1179731 w 4442788"/>
              <a:gd name="connsiteY5528" fmla="*/ 5430390 h 6725752"/>
              <a:gd name="connsiteX5529" fmla="*/ 1177768 w 4442788"/>
              <a:gd name="connsiteY5529" fmla="*/ 5408665 h 6725752"/>
              <a:gd name="connsiteX5530" fmla="*/ 1170767 w 4442788"/>
              <a:gd name="connsiteY5530" fmla="*/ 5390014 h 6725752"/>
              <a:gd name="connsiteX5531" fmla="*/ 1154802 w 4442788"/>
              <a:gd name="connsiteY5531" fmla="*/ 5367896 h 6725752"/>
              <a:gd name="connsiteX5532" fmla="*/ 1164420 w 4442788"/>
              <a:gd name="connsiteY5532" fmla="*/ 5356248 h 6725752"/>
              <a:gd name="connsiteX5533" fmla="*/ 1151726 w 4442788"/>
              <a:gd name="connsiteY5533" fmla="*/ 5310768 h 6725752"/>
              <a:gd name="connsiteX5534" fmla="*/ 1140930 w 4442788"/>
              <a:gd name="connsiteY5534" fmla="*/ 5266138 h 6725752"/>
              <a:gd name="connsiteX5535" fmla="*/ 1130985 w 4442788"/>
              <a:gd name="connsiteY5535" fmla="*/ 5237673 h 6725752"/>
              <a:gd name="connsiteX5536" fmla="*/ 1123067 w 4442788"/>
              <a:gd name="connsiteY5536" fmla="*/ 5202401 h 6725752"/>
              <a:gd name="connsiteX5537" fmla="*/ 1094932 w 4442788"/>
              <a:gd name="connsiteY5537" fmla="*/ 5207505 h 6725752"/>
              <a:gd name="connsiteX5538" fmla="*/ 1711428 w 4442788"/>
              <a:gd name="connsiteY5538" fmla="*/ 5215750 h 6725752"/>
              <a:gd name="connsiteX5539" fmla="*/ 1709138 w 4442788"/>
              <a:gd name="connsiteY5539" fmla="*/ 5231521 h 6725752"/>
              <a:gd name="connsiteX5540" fmla="*/ 1719934 w 4442788"/>
              <a:gd name="connsiteY5540" fmla="*/ 5219742 h 6725752"/>
              <a:gd name="connsiteX5541" fmla="*/ 1734394 w 4442788"/>
              <a:gd name="connsiteY5541" fmla="*/ 5286490 h 6725752"/>
              <a:gd name="connsiteX5542" fmla="*/ 1745256 w 4442788"/>
              <a:gd name="connsiteY5542" fmla="*/ 5283087 h 6725752"/>
              <a:gd name="connsiteX5543" fmla="*/ 1784777 w 4442788"/>
              <a:gd name="connsiteY5543" fmla="*/ 5293557 h 6725752"/>
              <a:gd name="connsiteX5544" fmla="*/ 1813501 w 4442788"/>
              <a:gd name="connsiteY5544" fmla="*/ 5304813 h 6725752"/>
              <a:gd name="connsiteX5545" fmla="*/ 1812781 w 4442788"/>
              <a:gd name="connsiteY5545" fmla="*/ 5280338 h 6725752"/>
              <a:gd name="connsiteX5546" fmla="*/ 1788834 w 4442788"/>
              <a:gd name="connsiteY5546" fmla="*/ 5277917 h 6725752"/>
              <a:gd name="connsiteX5547" fmla="*/ 1763839 w 4442788"/>
              <a:gd name="connsiteY5547" fmla="*/ 5250106 h 6725752"/>
              <a:gd name="connsiteX5548" fmla="*/ 1711428 w 4442788"/>
              <a:gd name="connsiteY5548" fmla="*/ 5215750 h 6725752"/>
              <a:gd name="connsiteX5549" fmla="*/ 966555 w 4442788"/>
              <a:gd name="connsiteY5549" fmla="*/ 5242384 h 6725752"/>
              <a:gd name="connsiteX5550" fmla="*/ 994363 w 4442788"/>
              <a:gd name="connsiteY5550" fmla="*/ 5239701 h 6725752"/>
              <a:gd name="connsiteX5551" fmla="*/ 976173 w 4442788"/>
              <a:gd name="connsiteY5551" fmla="*/ 5219153 h 6725752"/>
              <a:gd name="connsiteX5552" fmla="*/ 966555 w 4442788"/>
              <a:gd name="connsiteY5552" fmla="*/ 5242384 h 6725752"/>
              <a:gd name="connsiteX5553" fmla="*/ 1674590 w 4442788"/>
              <a:gd name="connsiteY5553" fmla="*/ 5241075 h 6725752"/>
              <a:gd name="connsiteX5554" fmla="*/ 1644492 w 4442788"/>
              <a:gd name="connsiteY5554" fmla="*/ 5240814 h 6725752"/>
              <a:gd name="connsiteX5555" fmla="*/ 1666280 w 4442788"/>
              <a:gd name="connsiteY5555" fmla="*/ 5277721 h 6725752"/>
              <a:gd name="connsiteX5556" fmla="*/ 1675375 w 4442788"/>
              <a:gd name="connsiteY5556" fmla="*/ 5265419 h 6725752"/>
              <a:gd name="connsiteX5557" fmla="*/ 1678712 w 4442788"/>
              <a:gd name="connsiteY5557" fmla="*/ 5283545 h 6725752"/>
              <a:gd name="connsiteX5558" fmla="*/ 1707437 w 4442788"/>
              <a:gd name="connsiteY5558" fmla="*/ 5278572 h 6725752"/>
              <a:gd name="connsiteX5559" fmla="*/ 1689574 w 4442788"/>
              <a:gd name="connsiteY5559" fmla="*/ 5218041 h 6725752"/>
              <a:gd name="connsiteX5560" fmla="*/ 1674590 w 4442788"/>
              <a:gd name="connsiteY5560" fmla="*/ 5241075 h 6725752"/>
              <a:gd name="connsiteX5561" fmla="*/ 2652334 w 4442788"/>
              <a:gd name="connsiteY5561" fmla="*/ 5220135 h 6725752"/>
              <a:gd name="connsiteX5562" fmla="*/ 2653119 w 4442788"/>
              <a:gd name="connsiteY5562" fmla="*/ 5258024 h 6725752"/>
              <a:gd name="connsiteX5563" fmla="*/ 2668692 w 4442788"/>
              <a:gd name="connsiteY5563" fmla="*/ 5252069 h 6725752"/>
              <a:gd name="connsiteX5564" fmla="*/ 2652334 w 4442788"/>
              <a:gd name="connsiteY5564" fmla="*/ 5220135 h 6725752"/>
              <a:gd name="connsiteX5565" fmla="*/ 2665616 w 4442788"/>
              <a:gd name="connsiteY5565" fmla="*/ 5266924 h 6725752"/>
              <a:gd name="connsiteX5566" fmla="*/ 2667121 w 4442788"/>
              <a:gd name="connsiteY5566" fmla="*/ 5289435 h 6725752"/>
              <a:gd name="connsiteX5567" fmla="*/ 2682040 w 4442788"/>
              <a:gd name="connsiteY5567" fmla="*/ 5289827 h 6725752"/>
              <a:gd name="connsiteX5568" fmla="*/ 2665616 w 4442788"/>
              <a:gd name="connsiteY5568" fmla="*/ 5266924 h 6725752"/>
              <a:gd name="connsiteX5569" fmla="*/ 1702987 w 4442788"/>
              <a:gd name="connsiteY5569" fmla="*/ 5286752 h 6725752"/>
              <a:gd name="connsiteX5570" fmla="*/ 1702987 w 4442788"/>
              <a:gd name="connsiteY5570" fmla="*/ 5286752 h 6725752"/>
              <a:gd name="connsiteX5571" fmla="*/ 2587229 w 4442788"/>
              <a:gd name="connsiteY5571" fmla="*/ 5286228 h 6725752"/>
              <a:gd name="connsiteX5572" fmla="*/ 2597306 w 4442788"/>
              <a:gd name="connsiteY5572" fmla="*/ 5296044 h 6725752"/>
              <a:gd name="connsiteX5573" fmla="*/ 2587229 w 4442788"/>
              <a:gd name="connsiteY5573" fmla="*/ 5286228 h 6725752"/>
              <a:gd name="connsiteX5574" fmla="*/ 2454927 w 4442788"/>
              <a:gd name="connsiteY5574" fmla="*/ 5306187 h 6725752"/>
              <a:gd name="connsiteX5575" fmla="*/ 2458918 w 4442788"/>
              <a:gd name="connsiteY5575" fmla="*/ 5328567 h 6725752"/>
              <a:gd name="connsiteX5576" fmla="*/ 2454927 w 4442788"/>
              <a:gd name="connsiteY5576" fmla="*/ 5306187 h 6725752"/>
              <a:gd name="connsiteX5577" fmla="*/ 2678572 w 4442788"/>
              <a:gd name="connsiteY5577" fmla="*/ 5307888 h 6725752"/>
              <a:gd name="connsiteX5578" fmla="*/ 2686554 w 4442788"/>
              <a:gd name="connsiteY5578" fmla="*/ 5321761 h 6725752"/>
              <a:gd name="connsiteX5579" fmla="*/ 2678572 w 4442788"/>
              <a:gd name="connsiteY5579" fmla="*/ 5307888 h 6725752"/>
              <a:gd name="connsiteX5580" fmla="*/ 2716980 w 4442788"/>
              <a:gd name="connsiteY5580" fmla="*/ 5313713 h 6725752"/>
              <a:gd name="connsiteX5581" fmla="*/ 2720252 w 4442788"/>
              <a:gd name="connsiteY5581" fmla="*/ 5335438 h 6725752"/>
              <a:gd name="connsiteX5582" fmla="*/ 2716980 w 4442788"/>
              <a:gd name="connsiteY5582" fmla="*/ 5313713 h 6725752"/>
              <a:gd name="connsiteX5583" fmla="*/ 2574012 w 4442788"/>
              <a:gd name="connsiteY5583" fmla="*/ 5337205 h 6725752"/>
              <a:gd name="connsiteX5584" fmla="*/ 2577153 w 4442788"/>
              <a:gd name="connsiteY5584" fmla="*/ 5349573 h 6725752"/>
              <a:gd name="connsiteX5585" fmla="*/ 2574012 w 4442788"/>
              <a:gd name="connsiteY5585" fmla="*/ 5337205 h 6725752"/>
              <a:gd name="connsiteX5586" fmla="*/ 2658484 w 4442788"/>
              <a:gd name="connsiteY5586" fmla="*/ 5345974 h 6725752"/>
              <a:gd name="connsiteX5587" fmla="*/ 2675366 w 4442788"/>
              <a:gd name="connsiteY5587" fmla="*/ 5370841 h 6725752"/>
              <a:gd name="connsiteX5588" fmla="*/ 2658484 w 4442788"/>
              <a:gd name="connsiteY5588" fmla="*/ 5345974 h 6725752"/>
              <a:gd name="connsiteX5589" fmla="*/ 2722477 w 4442788"/>
              <a:gd name="connsiteY5589" fmla="*/ 5345123 h 6725752"/>
              <a:gd name="connsiteX5590" fmla="*/ 2717504 w 4442788"/>
              <a:gd name="connsiteY5590" fmla="*/ 5409057 h 6725752"/>
              <a:gd name="connsiteX5591" fmla="*/ 2737787 w 4442788"/>
              <a:gd name="connsiteY5591" fmla="*/ 5440010 h 6725752"/>
              <a:gd name="connsiteX5592" fmla="*/ 2773382 w 4442788"/>
              <a:gd name="connsiteY5592" fmla="*/ 5516573 h 6725752"/>
              <a:gd name="connsiteX5593" fmla="*/ 2788955 w 4442788"/>
              <a:gd name="connsiteY5593" fmla="*/ 5533522 h 6725752"/>
              <a:gd name="connsiteX5594" fmla="*/ 2784178 w 4442788"/>
              <a:gd name="connsiteY5594" fmla="*/ 5492557 h 6725752"/>
              <a:gd name="connsiteX5595" fmla="*/ 2752837 w 4442788"/>
              <a:gd name="connsiteY5595" fmla="*/ 5426006 h 6725752"/>
              <a:gd name="connsiteX5596" fmla="*/ 2758987 w 4442788"/>
              <a:gd name="connsiteY5596" fmla="*/ 5404934 h 6725752"/>
              <a:gd name="connsiteX5597" fmla="*/ 2731899 w 4442788"/>
              <a:gd name="connsiteY5597" fmla="*/ 5387004 h 6725752"/>
              <a:gd name="connsiteX5598" fmla="*/ 2731964 w 4442788"/>
              <a:gd name="connsiteY5598" fmla="*/ 5373131 h 6725752"/>
              <a:gd name="connsiteX5599" fmla="*/ 2746424 w 4442788"/>
              <a:gd name="connsiteY5599" fmla="*/ 5368747 h 6725752"/>
              <a:gd name="connsiteX5600" fmla="*/ 2740012 w 4442788"/>
              <a:gd name="connsiteY5600" fmla="*/ 5343553 h 6725752"/>
              <a:gd name="connsiteX5601" fmla="*/ 2722477 w 4442788"/>
              <a:gd name="connsiteY5601" fmla="*/ 5345123 h 6725752"/>
              <a:gd name="connsiteX5602" fmla="*/ 1298162 w 4442788"/>
              <a:gd name="connsiteY5602" fmla="*/ 5378301 h 6725752"/>
              <a:gd name="connsiteX5603" fmla="*/ 1322372 w 4442788"/>
              <a:gd name="connsiteY5603" fmla="*/ 5394595 h 6725752"/>
              <a:gd name="connsiteX5604" fmla="*/ 1320016 w 4442788"/>
              <a:gd name="connsiteY5604" fmla="*/ 5379871 h 6725752"/>
              <a:gd name="connsiteX5605" fmla="*/ 1298162 w 4442788"/>
              <a:gd name="connsiteY5605" fmla="*/ 5378301 h 6725752"/>
              <a:gd name="connsiteX5606" fmla="*/ 1754286 w 4442788"/>
              <a:gd name="connsiteY5606" fmla="*/ 5407944 h 6725752"/>
              <a:gd name="connsiteX5607" fmla="*/ 1792628 w 4442788"/>
              <a:gd name="connsiteY5607" fmla="*/ 5399306 h 6725752"/>
              <a:gd name="connsiteX5608" fmla="*/ 1775224 w 4442788"/>
              <a:gd name="connsiteY5608" fmla="*/ 5400615 h 6725752"/>
              <a:gd name="connsiteX5609" fmla="*/ 1766783 w 4442788"/>
              <a:gd name="connsiteY5609" fmla="*/ 5391847 h 6725752"/>
              <a:gd name="connsiteX5610" fmla="*/ 1754286 w 4442788"/>
              <a:gd name="connsiteY5610" fmla="*/ 5407944 h 6725752"/>
              <a:gd name="connsiteX5611" fmla="*/ 2035903 w 4442788"/>
              <a:gd name="connsiteY5611" fmla="*/ 5435887 h 6725752"/>
              <a:gd name="connsiteX5612" fmla="*/ 2062403 w 4442788"/>
              <a:gd name="connsiteY5612" fmla="*/ 5437392 h 6725752"/>
              <a:gd name="connsiteX5613" fmla="*/ 2035903 w 4442788"/>
              <a:gd name="connsiteY5613" fmla="*/ 5435887 h 6725752"/>
              <a:gd name="connsiteX5614" fmla="*/ 1534239 w 4442788"/>
              <a:gd name="connsiteY5614" fmla="*/ 5436018 h 6725752"/>
              <a:gd name="connsiteX5615" fmla="*/ 1556093 w 4442788"/>
              <a:gd name="connsiteY5615" fmla="*/ 5474889 h 6725752"/>
              <a:gd name="connsiteX5616" fmla="*/ 1549877 w 4442788"/>
              <a:gd name="connsiteY5616" fmla="*/ 5484050 h 6725752"/>
              <a:gd name="connsiteX5617" fmla="*/ 1558514 w 4442788"/>
              <a:gd name="connsiteY5617" fmla="*/ 5558781 h 6725752"/>
              <a:gd name="connsiteX5618" fmla="*/ 1589725 w 4442788"/>
              <a:gd name="connsiteY5618" fmla="*/ 5534242 h 6725752"/>
              <a:gd name="connsiteX5619" fmla="*/ 1575919 w 4442788"/>
              <a:gd name="connsiteY5619" fmla="*/ 5443870 h 6725752"/>
              <a:gd name="connsiteX5620" fmla="*/ 1534239 w 4442788"/>
              <a:gd name="connsiteY5620" fmla="*/ 5436018 h 6725752"/>
              <a:gd name="connsiteX5621" fmla="*/ 1592735 w 4442788"/>
              <a:gd name="connsiteY5621" fmla="*/ 5444459 h 6725752"/>
              <a:gd name="connsiteX5622" fmla="*/ 1609616 w 4442788"/>
              <a:gd name="connsiteY5622" fmla="*/ 5453686 h 6725752"/>
              <a:gd name="connsiteX5623" fmla="*/ 1592735 w 4442788"/>
              <a:gd name="connsiteY5623" fmla="*/ 5444459 h 6725752"/>
              <a:gd name="connsiteX5624" fmla="*/ 1995270 w 4442788"/>
              <a:gd name="connsiteY5624" fmla="*/ 5455192 h 6725752"/>
              <a:gd name="connsiteX5625" fmla="*/ 1973220 w 4442788"/>
              <a:gd name="connsiteY5625" fmla="*/ 5450611 h 6725752"/>
              <a:gd name="connsiteX5626" fmla="*/ 1970341 w 4442788"/>
              <a:gd name="connsiteY5626" fmla="*/ 5468410 h 6725752"/>
              <a:gd name="connsiteX5627" fmla="*/ 1948159 w 4442788"/>
              <a:gd name="connsiteY5627" fmla="*/ 5456631 h 6725752"/>
              <a:gd name="connsiteX5628" fmla="*/ 1930297 w 4442788"/>
              <a:gd name="connsiteY5628" fmla="*/ 5500475 h 6725752"/>
              <a:gd name="connsiteX5629" fmla="*/ 1957581 w 4442788"/>
              <a:gd name="connsiteY5629" fmla="*/ 5488173 h 6725752"/>
              <a:gd name="connsiteX5630" fmla="*/ 2012609 w 4442788"/>
              <a:gd name="connsiteY5630" fmla="*/ 5484508 h 6725752"/>
              <a:gd name="connsiteX5631" fmla="*/ 2045652 w 4442788"/>
              <a:gd name="connsiteY5631" fmla="*/ 5475608 h 6725752"/>
              <a:gd name="connsiteX5632" fmla="*/ 2013002 w 4442788"/>
              <a:gd name="connsiteY5632" fmla="*/ 5452247 h 6725752"/>
              <a:gd name="connsiteX5633" fmla="*/ 1995270 w 4442788"/>
              <a:gd name="connsiteY5633" fmla="*/ 5455192 h 6725752"/>
              <a:gd name="connsiteX5634" fmla="*/ 2061618 w 4442788"/>
              <a:gd name="connsiteY5634" fmla="*/ 5441056 h 6725752"/>
              <a:gd name="connsiteX5635" fmla="*/ 2073003 w 4442788"/>
              <a:gd name="connsiteY5635" fmla="*/ 5461473 h 6725752"/>
              <a:gd name="connsiteX5636" fmla="*/ 2056841 w 4442788"/>
              <a:gd name="connsiteY5636" fmla="*/ 5478291 h 6725752"/>
              <a:gd name="connsiteX5637" fmla="*/ 2094333 w 4442788"/>
              <a:gd name="connsiteY5637" fmla="*/ 5487191 h 6725752"/>
              <a:gd name="connsiteX5638" fmla="*/ 2074769 w 4442788"/>
              <a:gd name="connsiteY5638" fmla="*/ 5440141 h 6725752"/>
              <a:gd name="connsiteX5639" fmla="*/ 2061618 w 4442788"/>
              <a:gd name="connsiteY5639" fmla="*/ 5441056 h 6725752"/>
              <a:gd name="connsiteX5640" fmla="*/ 2776981 w 4442788"/>
              <a:gd name="connsiteY5640" fmla="*/ 5450284 h 6725752"/>
              <a:gd name="connsiteX5641" fmla="*/ 2776981 w 4442788"/>
              <a:gd name="connsiteY5641" fmla="*/ 5450284 h 6725752"/>
              <a:gd name="connsiteX5642" fmla="*/ 2160027 w 4442788"/>
              <a:gd name="connsiteY5642" fmla="*/ 5456173 h 6725752"/>
              <a:gd name="connsiteX5643" fmla="*/ 2159830 w 4442788"/>
              <a:gd name="connsiteY5643" fmla="*/ 5481825 h 6725752"/>
              <a:gd name="connsiteX5644" fmla="*/ 2119197 w 4442788"/>
              <a:gd name="connsiteY5644" fmla="*/ 5474692 h 6725752"/>
              <a:gd name="connsiteX5645" fmla="*/ 2122404 w 4442788"/>
              <a:gd name="connsiteY5645" fmla="*/ 5485555 h 6725752"/>
              <a:gd name="connsiteX5646" fmla="*/ 2197323 w 4442788"/>
              <a:gd name="connsiteY5646" fmla="*/ 5492034 h 6725752"/>
              <a:gd name="connsiteX5647" fmla="*/ 2231740 w 4442788"/>
              <a:gd name="connsiteY5647" fmla="*/ 5501195 h 6725752"/>
              <a:gd name="connsiteX5648" fmla="*/ 2264848 w 4442788"/>
              <a:gd name="connsiteY5648" fmla="*/ 5513956 h 6725752"/>
              <a:gd name="connsiteX5649" fmla="*/ 2352788 w 4442788"/>
              <a:gd name="connsiteY5649" fmla="*/ 5550536 h 6725752"/>
              <a:gd name="connsiteX5650" fmla="*/ 2405264 w 4442788"/>
              <a:gd name="connsiteY5650" fmla="*/ 5576319 h 6725752"/>
              <a:gd name="connsiteX5651" fmla="*/ 2441121 w 4442788"/>
              <a:gd name="connsiteY5651" fmla="*/ 5607664 h 6725752"/>
              <a:gd name="connsiteX5652" fmla="*/ 2425941 w 4442788"/>
              <a:gd name="connsiteY5652" fmla="*/ 5575468 h 6725752"/>
              <a:gd name="connsiteX5653" fmla="*/ 2375493 w 4442788"/>
              <a:gd name="connsiteY5653" fmla="*/ 5513236 h 6725752"/>
              <a:gd name="connsiteX5654" fmla="*/ 2409517 w 4442788"/>
              <a:gd name="connsiteY5654" fmla="*/ 5547068 h 6725752"/>
              <a:gd name="connsiteX5655" fmla="*/ 2381447 w 4442788"/>
              <a:gd name="connsiteY5655" fmla="*/ 5503093 h 6725752"/>
              <a:gd name="connsiteX5656" fmla="*/ 2362603 w 4442788"/>
              <a:gd name="connsiteY5656" fmla="*/ 5514414 h 6725752"/>
              <a:gd name="connsiteX5657" fmla="*/ 2329233 w 4442788"/>
              <a:gd name="connsiteY5657" fmla="*/ 5513890 h 6725752"/>
              <a:gd name="connsiteX5658" fmla="*/ 2328578 w 4442788"/>
              <a:gd name="connsiteY5658" fmla="*/ 5496091 h 6725752"/>
              <a:gd name="connsiteX5659" fmla="*/ 2316735 w 4442788"/>
              <a:gd name="connsiteY5659" fmla="*/ 5508917 h 6725752"/>
              <a:gd name="connsiteX5660" fmla="*/ 2265830 w 4442788"/>
              <a:gd name="connsiteY5660" fmla="*/ 5493604 h 6725752"/>
              <a:gd name="connsiteX5661" fmla="*/ 2229319 w 4442788"/>
              <a:gd name="connsiteY5661" fmla="*/ 5470111 h 6725752"/>
              <a:gd name="connsiteX5662" fmla="*/ 2174814 w 4442788"/>
              <a:gd name="connsiteY5662" fmla="*/ 5467560 h 6725752"/>
              <a:gd name="connsiteX5663" fmla="*/ 2160027 w 4442788"/>
              <a:gd name="connsiteY5663" fmla="*/ 5456173 h 6725752"/>
              <a:gd name="connsiteX5664" fmla="*/ 2671571 w 4442788"/>
              <a:gd name="connsiteY5664" fmla="*/ 5516050 h 6725752"/>
              <a:gd name="connsiteX5665" fmla="*/ 2700295 w 4442788"/>
              <a:gd name="connsiteY5665" fmla="*/ 5557473 h 6725752"/>
              <a:gd name="connsiteX5666" fmla="*/ 2721560 w 4442788"/>
              <a:gd name="connsiteY5666" fmla="*/ 5585350 h 6725752"/>
              <a:gd name="connsiteX5667" fmla="*/ 2671571 w 4442788"/>
              <a:gd name="connsiteY5667" fmla="*/ 5516050 h 6725752"/>
              <a:gd name="connsiteX5668" fmla="*/ 2783393 w 4442788"/>
              <a:gd name="connsiteY5668" fmla="*/ 5542029 h 6725752"/>
              <a:gd name="connsiteX5669" fmla="*/ 2784113 w 4442788"/>
              <a:gd name="connsiteY5669" fmla="*/ 5557669 h 6725752"/>
              <a:gd name="connsiteX5670" fmla="*/ 2806687 w 4442788"/>
              <a:gd name="connsiteY5670" fmla="*/ 5559501 h 6725752"/>
              <a:gd name="connsiteX5671" fmla="*/ 2783393 w 4442788"/>
              <a:gd name="connsiteY5671" fmla="*/ 5542029 h 6725752"/>
              <a:gd name="connsiteX5672" fmla="*/ 2517218 w 4442788"/>
              <a:gd name="connsiteY5672" fmla="*/ 5574356 h 6725752"/>
              <a:gd name="connsiteX5673" fmla="*/ 2527621 w 4442788"/>
              <a:gd name="connsiteY5673" fmla="*/ 5593268 h 6725752"/>
              <a:gd name="connsiteX5674" fmla="*/ 2514666 w 4442788"/>
              <a:gd name="connsiteY5674" fmla="*/ 5607272 h 6725752"/>
              <a:gd name="connsiteX5675" fmla="*/ 2532267 w 4442788"/>
              <a:gd name="connsiteY5675" fmla="*/ 5654584 h 6725752"/>
              <a:gd name="connsiteX5676" fmla="*/ 2562431 w 4442788"/>
              <a:gd name="connsiteY5676" fmla="*/ 5739785 h 6725752"/>
              <a:gd name="connsiteX5677" fmla="*/ 2590894 w 4442788"/>
              <a:gd name="connsiteY5677" fmla="*/ 5755621 h 6725752"/>
              <a:gd name="connsiteX5678" fmla="*/ 2581341 w 4442788"/>
              <a:gd name="connsiteY5678" fmla="*/ 5727352 h 6725752"/>
              <a:gd name="connsiteX5679" fmla="*/ 2542867 w 4442788"/>
              <a:gd name="connsiteY5679" fmla="*/ 5647189 h 6725752"/>
              <a:gd name="connsiteX5680" fmla="*/ 2529257 w 4442788"/>
              <a:gd name="connsiteY5680" fmla="*/ 5568728 h 6725752"/>
              <a:gd name="connsiteX5681" fmla="*/ 2517218 w 4442788"/>
              <a:gd name="connsiteY5681" fmla="*/ 5574356 h 6725752"/>
              <a:gd name="connsiteX5682" fmla="*/ 2794909 w 4442788"/>
              <a:gd name="connsiteY5682" fmla="*/ 5567550 h 6725752"/>
              <a:gd name="connsiteX5683" fmla="*/ 2804462 w 4442788"/>
              <a:gd name="connsiteY5683" fmla="*/ 5578871 h 6725752"/>
              <a:gd name="connsiteX5684" fmla="*/ 2814277 w 4442788"/>
              <a:gd name="connsiteY5684" fmla="*/ 5598045 h 6725752"/>
              <a:gd name="connsiteX5685" fmla="*/ 2836066 w 4442788"/>
              <a:gd name="connsiteY5685" fmla="*/ 5670028 h 6725752"/>
              <a:gd name="connsiteX5686" fmla="*/ 2852031 w 4442788"/>
              <a:gd name="connsiteY5686" fmla="*/ 5671205 h 6725752"/>
              <a:gd name="connsiteX5687" fmla="*/ 2829850 w 4442788"/>
              <a:gd name="connsiteY5687" fmla="*/ 5618462 h 6725752"/>
              <a:gd name="connsiteX5688" fmla="*/ 2822783 w 4442788"/>
              <a:gd name="connsiteY5688" fmla="*/ 5574552 h 6725752"/>
              <a:gd name="connsiteX5689" fmla="*/ 2794909 w 4442788"/>
              <a:gd name="connsiteY5689" fmla="*/ 5567550 h 6725752"/>
              <a:gd name="connsiteX5690" fmla="*/ 2724374 w 4442788"/>
              <a:gd name="connsiteY5690" fmla="*/ 5601317 h 6725752"/>
              <a:gd name="connsiteX5691" fmla="*/ 2725356 w 4442788"/>
              <a:gd name="connsiteY5691" fmla="*/ 5636785 h 6725752"/>
              <a:gd name="connsiteX5692" fmla="*/ 2740666 w 4442788"/>
              <a:gd name="connsiteY5692" fmla="*/ 5636523 h 6725752"/>
              <a:gd name="connsiteX5693" fmla="*/ 2724374 w 4442788"/>
              <a:gd name="connsiteY5693" fmla="*/ 5601317 h 6725752"/>
              <a:gd name="connsiteX5694" fmla="*/ 2468079 w 4442788"/>
              <a:gd name="connsiteY5694" fmla="*/ 5607010 h 6725752"/>
              <a:gd name="connsiteX5695" fmla="*/ 2471808 w 4442788"/>
              <a:gd name="connsiteY5695" fmla="*/ 5633971 h 6725752"/>
              <a:gd name="connsiteX5696" fmla="*/ 2512310 w 4442788"/>
              <a:gd name="connsiteY5696" fmla="*/ 5670093 h 6725752"/>
              <a:gd name="connsiteX5697" fmla="*/ 2486596 w 4442788"/>
              <a:gd name="connsiteY5697" fmla="*/ 5632727 h 6725752"/>
              <a:gd name="connsiteX5698" fmla="*/ 2468079 w 4442788"/>
              <a:gd name="connsiteY5698" fmla="*/ 5607010 h 6725752"/>
              <a:gd name="connsiteX5699" fmla="*/ 1564599 w 4442788"/>
              <a:gd name="connsiteY5699" fmla="*/ 5639271 h 6725752"/>
              <a:gd name="connsiteX5700" fmla="*/ 1565974 w 4442788"/>
              <a:gd name="connsiteY5700" fmla="*/ 5678142 h 6725752"/>
              <a:gd name="connsiteX5701" fmla="*/ 1598035 w 4442788"/>
              <a:gd name="connsiteY5701" fmla="*/ 5639140 h 6725752"/>
              <a:gd name="connsiteX5702" fmla="*/ 1564599 w 4442788"/>
              <a:gd name="connsiteY5702" fmla="*/ 5639271 h 6725752"/>
              <a:gd name="connsiteX5703" fmla="*/ 1512516 w 4442788"/>
              <a:gd name="connsiteY5703" fmla="*/ 5678535 h 6725752"/>
              <a:gd name="connsiteX5704" fmla="*/ 1465929 w 4442788"/>
              <a:gd name="connsiteY5704" fmla="*/ 5678404 h 6725752"/>
              <a:gd name="connsiteX5705" fmla="*/ 1500149 w 4442788"/>
              <a:gd name="connsiteY5705" fmla="*/ 5717601 h 6725752"/>
              <a:gd name="connsiteX5706" fmla="*/ 1524032 w 4442788"/>
              <a:gd name="connsiteY5706" fmla="*/ 5743515 h 6725752"/>
              <a:gd name="connsiteX5707" fmla="*/ 1513563 w 4442788"/>
              <a:gd name="connsiteY5707" fmla="*/ 5716882 h 6725752"/>
              <a:gd name="connsiteX5708" fmla="*/ 1516965 w 4442788"/>
              <a:gd name="connsiteY5708" fmla="*/ 5678535 h 6725752"/>
              <a:gd name="connsiteX5709" fmla="*/ 1530182 w 4442788"/>
              <a:gd name="connsiteY5709" fmla="*/ 5665185 h 6725752"/>
              <a:gd name="connsiteX5710" fmla="*/ 1512516 w 4442788"/>
              <a:gd name="connsiteY5710" fmla="*/ 5678535 h 6725752"/>
              <a:gd name="connsiteX5711" fmla="*/ 1192556 w 4442788"/>
              <a:gd name="connsiteY5711" fmla="*/ 5706150 h 6725752"/>
              <a:gd name="connsiteX5712" fmla="*/ 1210418 w 4442788"/>
              <a:gd name="connsiteY5712" fmla="*/ 5790697 h 6725752"/>
              <a:gd name="connsiteX5713" fmla="*/ 1227169 w 4442788"/>
              <a:gd name="connsiteY5713" fmla="*/ 5799793 h 6725752"/>
              <a:gd name="connsiteX5714" fmla="*/ 1236853 w 4442788"/>
              <a:gd name="connsiteY5714" fmla="*/ 5780161 h 6725752"/>
              <a:gd name="connsiteX5715" fmla="*/ 1249743 w 4442788"/>
              <a:gd name="connsiteY5715" fmla="*/ 5820406 h 6725752"/>
              <a:gd name="connsiteX5716" fmla="*/ 1232927 w 4442788"/>
              <a:gd name="connsiteY5716" fmla="*/ 5825576 h 6725752"/>
              <a:gd name="connsiteX5717" fmla="*/ 1239274 w 4442788"/>
              <a:gd name="connsiteY5717" fmla="*/ 5872626 h 6725752"/>
              <a:gd name="connsiteX5718" fmla="*/ 1243331 w 4442788"/>
              <a:gd name="connsiteY5718" fmla="*/ 5871841 h 6725752"/>
              <a:gd name="connsiteX5719" fmla="*/ 1261848 w 4442788"/>
              <a:gd name="connsiteY5719" fmla="*/ 5874982 h 6725752"/>
              <a:gd name="connsiteX5720" fmla="*/ 1246798 w 4442788"/>
              <a:gd name="connsiteY5720" fmla="*/ 5905084 h 6725752"/>
              <a:gd name="connsiteX5721" fmla="*/ 1263025 w 4442788"/>
              <a:gd name="connsiteY5721" fmla="*/ 5913526 h 6725752"/>
              <a:gd name="connsiteX5722" fmla="*/ 1252884 w 4442788"/>
              <a:gd name="connsiteY5722" fmla="*/ 5933157 h 6725752"/>
              <a:gd name="connsiteX5723" fmla="*/ 1266166 w 4442788"/>
              <a:gd name="connsiteY5723" fmla="*/ 5994932 h 6725752"/>
              <a:gd name="connsiteX5724" fmla="*/ 1270223 w 4442788"/>
              <a:gd name="connsiteY5724" fmla="*/ 5997353 h 6725752"/>
              <a:gd name="connsiteX5725" fmla="*/ 1292993 w 4442788"/>
              <a:gd name="connsiteY5725" fmla="*/ 6086154 h 6725752"/>
              <a:gd name="connsiteX5726" fmla="*/ 1301826 w 4442788"/>
              <a:gd name="connsiteY5726" fmla="*/ 6114031 h 6725752"/>
              <a:gd name="connsiteX5727" fmla="*/ 1320147 w 4442788"/>
              <a:gd name="connsiteY5727" fmla="*/ 6140991 h 6725752"/>
              <a:gd name="connsiteX5728" fmla="*/ 1358883 w 4442788"/>
              <a:gd name="connsiteY5728" fmla="*/ 6195437 h 6725752"/>
              <a:gd name="connsiteX5729" fmla="*/ 1351620 w 4442788"/>
              <a:gd name="connsiteY5729" fmla="*/ 6207674 h 6725752"/>
              <a:gd name="connsiteX5730" fmla="*/ 1372885 w 4442788"/>
              <a:gd name="connsiteY5730" fmla="*/ 6207608 h 6725752"/>
              <a:gd name="connsiteX5731" fmla="*/ 1371904 w 4442788"/>
              <a:gd name="connsiteY5731" fmla="*/ 6165007 h 6725752"/>
              <a:gd name="connsiteX5732" fmla="*/ 1358621 w 4442788"/>
              <a:gd name="connsiteY5732" fmla="*/ 6144132 h 6725752"/>
              <a:gd name="connsiteX5733" fmla="*/ 1364641 w 4442788"/>
              <a:gd name="connsiteY5733" fmla="*/ 6132222 h 6725752"/>
              <a:gd name="connsiteX5734" fmla="*/ 1332710 w 4442788"/>
              <a:gd name="connsiteY5734" fmla="*/ 6105851 h 6725752"/>
              <a:gd name="connsiteX5735" fmla="*/ 1330551 w 4442788"/>
              <a:gd name="connsiteY5735" fmla="*/ 6071234 h 6725752"/>
              <a:gd name="connsiteX5736" fmla="*/ 1325709 w 4442788"/>
              <a:gd name="connsiteY5736" fmla="*/ 6039496 h 6725752"/>
              <a:gd name="connsiteX5737" fmla="*/ 1303331 w 4442788"/>
              <a:gd name="connsiteY5737" fmla="*/ 6017574 h 6725752"/>
              <a:gd name="connsiteX5738" fmla="*/ 1322110 w 4442788"/>
              <a:gd name="connsiteY5738" fmla="*/ 6021827 h 6725752"/>
              <a:gd name="connsiteX5739" fmla="*/ 1293386 w 4442788"/>
              <a:gd name="connsiteY5739" fmla="*/ 5910581 h 6725752"/>
              <a:gd name="connsiteX5740" fmla="*/ 1279252 w 4442788"/>
              <a:gd name="connsiteY5740" fmla="*/ 5872038 h 6725752"/>
              <a:gd name="connsiteX5741" fmla="*/ 1275196 w 4442788"/>
              <a:gd name="connsiteY5741" fmla="*/ 5832512 h 6725752"/>
              <a:gd name="connsiteX5742" fmla="*/ 1270746 w 4442788"/>
              <a:gd name="connsiteY5742" fmla="*/ 5781077 h 6725752"/>
              <a:gd name="connsiteX5743" fmla="*/ 1267671 w 4442788"/>
              <a:gd name="connsiteY5743" fmla="*/ 5776431 h 6725752"/>
              <a:gd name="connsiteX5744" fmla="*/ 1269569 w 4442788"/>
              <a:gd name="connsiteY5744" fmla="*/ 5765895 h 6725752"/>
              <a:gd name="connsiteX5745" fmla="*/ 1265381 w 4442788"/>
              <a:gd name="connsiteY5745" fmla="*/ 5766354 h 6725752"/>
              <a:gd name="connsiteX5746" fmla="*/ 1253800 w 4442788"/>
              <a:gd name="connsiteY5746" fmla="*/ 5739981 h 6725752"/>
              <a:gd name="connsiteX5747" fmla="*/ 1248565 w 4442788"/>
              <a:gd name="connsiteY5747" fmla="*/ 5713806 h 6725752"/>
              <a:gd name="connsiteX5748" fmla="*/ 1192556 w 4442788"/>
              <a:gd name="connsiteY5748" fmla="*/ 5706150 h 6725752"/>
              <a:gd name="connsiteX5749" fmla="*/ 965704 w 4442788"/>
              <a:gd name="connsiteY5749" fmla="*/ 5713283 h 6725752"/>
              <a:gd name="connsiteX5750" fmla="*/ 961451 w 4442788"/>
              <a:gd name="connsiteY5750" fmla="*/ 5745740 h 6725752"/>
              <a:gd name="connsiteX5751" fmla="*/ 979380 w 4442788"/>
              <a:gd name="connsiteY5751" fmla="*/ 5816676 h 6725752"/>
              <a:gd name="connsiteX5752" fmla="*/ 986970 w 4442788"/>
              <a:gd name="connsiteY5752" fmla="*/ 5887350 h 6725752"/>
              <a:gd name="connsiteX5753" fmla="*/ 987035 w 4442788"/>
              <a:gd name="connsiteY5753" fmla="*/ 5916667 h 6725752"/>
              <a:gd name="connsiteX5754" fmla="*/ 991354 w 4442788"/>
              <a:gd name="connsiteY5754" fmla="*/ 5984004 h 6725752"/>
              <a:gd name="connsiteX5755" fmla="*/ 1034931 w 4442788"/>
              <a:gd name="connsiteY5755" fmla="*/ 5965484 h 6725752"/>
              <a:gd name="connsiteX5756" fmla="*/ 1012684 w 4442788"/>
              <a:gd name="connsiteY5756" fmla="*/ 5914900 h 6725752"/>
              <a:gd name="connsiteX5757" fmla="*/ 1016937 w 4442788"/>
              <a:gd name="connsiteY5757" fmla="*/ 5888005 h 6725752"/>
              <a:gd name="connsiteX5758" fmla="*/ 1006076 w 4442788"/>
              <a:gd name="connsiteY5758" fmla="*/ 5843637 h 6725752"/>
              <a:gd name="connsiteX5759" fmla="*/ 1004113 w 4442788"/>
              <a:gd name="connsiteY5759" fmla="*/ 5791875 h 6725752"/>
              <a:gd name="connsiteX5760" fmla="*/ 977089 w 4442788"/>
              <a:gd name="connsiteY5760" fmla="*/ 5715507 h 6725752"/>
              <a:gd name="connsiteX5761" fmla="*/ 965704 w 4442788"/>
              <a:gd name="connsiteY5761" fmla="*/ 5713283 h 6725752"/>
              <a:gd name="connsiteX5762" fmla="*/ 2541166 w 4442788"/>
              <a:gd name="connsiteY5762" fmla="*/ 5803327 h 6725752"/>
              <a:gd name="connsiteX5763" fmla="*/ 2541166 w 4442788"/>
              <a:gd name="connsiteY5763" fmla="*/ 5803327 h 6725752"/>
              <a:gd name="connsiteX5764" fmla="*/ 1422875 w 4442788"/>
              <a:gd name="connsiteY5764" fmla="*/ 5853780 h 6725752"/>
              <a:gd name="connsiteX5765" fmla="*/ 1432166 w 4442788"/>
              <a:gd name="connsiteY5765" fmla="*/ 5889313 h 6725752"/>
              <a:gd name="connsiteX5766" fmla="*/ 1435896 w 4442788"/>
              <a:gd name="connsiteY5766" fmla="*/ 5922229 h 6725752"/>
              <a:gd name="connsiteX5767" fmla="*/ 1423202 w 4442788"/>
              <a:gd name="connsiteY5767" fmla="*/ 5966793 h 6725752"/>
              <a:gd name="connsiteX5768" fmla="*/ 1445121 w 4442788"/>
              <a:gd name="connsiteY5768" fmla="*/ 5957566 h 6725752"/>
              <a:gd name="connsiteX5769" fmla="*/ 1450749 w 4442788"/>
              <a:gd name="connsiteY5769" fmla="*/ 5919546 h 6725752"/>
              <a:gd name="connsiteX5770" fmla="*/ 1455787 w 4442788"/>
              <a:gd name="connsiteY5770" fmla="*/ 5918499 h 6725752"/>
              <a:gd name="connsiteX5771" fmla="*/ 1472537 w 4442788"/>
              <a:gd name="connsiteY5771" fmla="*/ 5863203 h 6725752"/>
              <a:gd name="connsiteX5772" fmla="*/ 1422875 w 4442788"/>
              <a:gd name="connsiteY5772" fmla="*/ 5853780 h 6725752"/>
              <a:gd name="connsiteX5773" fmla="*/ 2935522 w 4442788"/>
              <a:gd name="connsiteY5773" fmla="*/ 5896773 h 6725752"/>
              <a:gd name="connsiteX5774" fmla="*/ 2927670 w 4442788"/>
              <a:gd name="connsiteY5774" fmla="*/ 5924127 h 6725752"/>
              <a:gd name="connsiteX5775" fmla="*/ 2951487 w 4442788"/>
              <a:gd name="connsiteY5775" fmla="*/ 5926548 h 6725752"/>
              <a:gd name="connsiteX5776" fmla="*/ 2933232 w 4442788"/>
              <a:gd name="connsiteY5776" fmla="*/ 5934924 h 6725752"/>
              <a:gd name="connsiteX5777" fmla="*/ 2976416 w 4442788"/>
              <a:gd name="connsiteY5777" fmla="*/ 5945198 h 6725752"/>
              <a:gd name="connsiteX5778" fmla="*/ 2975304 w 4442788"/>
              <a:gd name="connsiteY5778" fmla="*/ 5923996 h 6725752"/>
              <a:gd name="connsiteX5779" fmla="*/ 2958423 w 4442788"/>
              <a:gd name="connsiteY5779" fmla="*/ 5912217 h 6725752"/>
              <a:gd name="connsiteX5780" fmla="*/ 2954759 w 4442788"/>
              <a:gd name="connsiteY5780" fmla="*/ 5896250 h 6725752"/>
              <a:gd name="connsiteX5781" fmla="*/ 2935522 w 4442788"/>
              <a:gd name="connsiteY5781" fmla="*/ 5896773 h 6725752"/>
              <a:gd name="connsiteX5782" fmla="*/ 2710830 w 4442788"/>
              <a:gd name="connsiteY5782" fmla="*/ 5941403 h 6725752"/>
              <a:gd name="connsiteX5783" fmla="*/ 2715672 w 4442788"/>
              <a:gd name="connsiteY5783" fmla="*/ 5961754 h 6725752"/>
              <a:gd name="connsiteX5784" fmla="*/ 2710830 w 4442788"/>
              <a:gd name="connsiteY5784" fmla="*/ 5941403 h 6725752"/>
              <a:gd name="connsiteX5785" fmla="*/ 1388196 w 4442788"/>
              <a:gd name="connsiteY5785" fmla="*/ 6018228 h 6725752"/>
              <a:gd name="connsiteX5786" fmla="*/ 1396637 w 4442788"/>
              <a:gd name="connsiteY5786" fmla="*/ 6027324 h 6725752"/>
              <a:gd name="connsiteX5787" fmla="*/ 1394347 w 4442788"/>
              <a:gd name="connsiteY5787" fmla="*/ 6038579 h 6725752"/>
              <a:gd name="connsiteX5788" fmla="*/ 1402198 w 4442788"/>
              <a:gd name="connsiteY5788" fmla="*/ 6051078 h 6725752"/>
              <a:gd name="connsiteX5789" fmla="*/ 1388719 w 4442788"/>
              <a:gd name="connsiteY5789" fmla="*/ 6064559 h 6725752"/>
              <a:gd name="connsiteX5790" fmla="*/ 1418622 w 4442788"/>
              <a:gd name="connsiteY5790" fmla="*/ 6065344 h 6725752"/>
              <a:gd name="connsiteX5791" fmla="*/ 1431512 w 4442788"/>
              <a:gd name="connsiteY5791" fmla="*/ 5998793 h 6725752"/>
              <a:gd name="connsiteX5792" fmla="*/ 1426604 w 4442788"/>
              <a:gd name="connsiteY5792" fmla="*/ 5994015 h 6725752"/>
              <a:gd name="connsiteX5793" fmla="*/ 1388196 w 4442788"/>
              <a:gd name="connsiteY5793" fmla="*/ 6018228 h 6725752"/>
              <a:gd name="connsiteX5794" fmla="*/ 1035716 w 4442788"/>
              <a:gd name="connsiteY5794" fmla="*/ 6038710 h 6725752"/>
              <a:gd name="connsiteX5795" fmla="*/ 1037025 w 4442788"/>
              <a:gd name="connsiteY5795" fmla="*/ 6110432 h 6725752"/>
              <a:gd name="connsiteX5796" fmla="*/ 1060842 w 4442788"/>
              <a:gd name="connsiteY5796" fmla="*/ 6110432 h 6725752"/>
              <a:gd name="connsiteX5797" fmla="*/ 1051093 w 4442788"/>
              <a:gd name="connsiteY5797" fmla="*/ 6092697 h 6725752"/>
              <a:gd name="connsiteX5798" fmla="*/ 1063263 w 4442788"/>
              <a:gd name="connsiteY5798" fmla="*/ 6084190 h 6725752"/>
              <a:gd name="connsiteX5799" fmla="*/ 1035716 w 4442788"/>
              <a:gd name="connsiteY5799" fmla="*/ 6038710 h 6725752"/>
              <a:gd name="connsiteX5800" fmla="*/ 2835542 w 4442788"/>
              <a:gd name="connsiteY5800" fmla="*/ 6209310 h 6725752"/>
              <a:gd name="connsiteX5801" fmla="*/ 2835542 w 4442788"/>
              <a:gd name="connsiteY5801" fmla="*/ 6209310 h 6725752"/>
              <a:gd name="connsiteX5802" fmla="*/ 3208502 w 4442788"/>
              <a:gd name="connsiteY5802" fmla="*/ 6215526 h 6725752"/>
              <a:gd name="connsiteX5803" fmla="*/ 3264184 w 4442788"/>
              <a:gd name="connsiteY5803" fmla="*/ 6259501 h 6725752"/>
              <a:gd name="connsiteX5804" fmla="*/ 3245405 w 4442788"/>
              <a:gd name="connsiteY5804" fmla="*/ 6228222 h 6725752"/>
              <a:gd name="connsiteX5805" fmla="*/ 3208502 w 4442788"/>
              <a:gd name="connsiteY5805" fmla="*/ 6215526 h 6725752"/>
              <a:gd name="connsiteX5806" fmla="*/ 1003720 w 4442788"/>
              <a:gd name="connsiteY5806" fmla="*/ 6325595 h 6725752"/>
              <a:gd name="connsiteX5807" fmla="*/ 1013142 w 4442788"/>
              <a:gd name="connsiteY5807" fmla="*/ 6344376 h 6725752"/>
              <a:gd name="connsiteX5808" fmla="*/ 983371 w 4442788"/>
              <a:gd name="connsiteY5808" fmla="*/ 6456342 h 6725752"/>
              <a:gd name="connsiteX5809" fmla="*/ 1007123 w 4442788"/>
              <a:gd name="connsiteY5809" fmla="*/ 6456145 h 6725752"/>
              <a:gd name="connsiteX5810" fmla="*/ 1025051 w 4442788"/>
              <a:gd name="connsiteY5810" fmla="*/ 6400260 h 6725752"/>
              <a:gd name="connsiteX5811" fmla="*/ 1046970 w 4442788"/>
              <a:gd name="connsiteY5811" fmla="*/ 6385668 h 6725752"/>
              <a:gd name="connsiteX5812" fmla="*/ 1018442 w 4442788"/>
              <a:gd name="connsiteY5812" fmla="*/ 6392015 h 6725752"/>
              <a:gd name="connsiteX5813" fmla="*/ 1017461 w 4442788"/>
              <a:gd name="connsiteY5813" fmla="*/ 6377815 h 6725752"/>
              <a:gd name="connsiteX5814" fmla="*/ 1039249 w 4442788"/>
              <a:gd name="connsiteY5814" fmla="*/ 6327689 h 6725752"/>
              <a:gd name="connsiteX5815" fmla="*/ 1003720 w 4442788"/>
              <a:gd name="connsiteY5815" fmla="*/ 6325595 h 6725752"/>
              <a:gd name="connsiteX5816" fmla="*/ 1251444 w 4442788"/>
              <a:gd name="connsiteY5816" fmla="*/ 6325856 h 6725752"/>
              <a:gd name="connsiteX5817" fmla="*/ 1283833 w 4442788"/>
              <a:gd name="connsiteY5817" fmla="*/ 6456080 h 6725752"/>
              <a:gd name="connsiteX5818" fmla="*/ 1315174 w 4442788"/>
              <a:gd name="connsiteY5818" fmla="*/ 6479900 h 6725752"/>
              <a:gd name="connsiteX5819" fmla="*/ 1295349 w 4442788"/>
              <a:gd name="connsiteY5819" fmla="*/ 6405495 h 6725752"/>
              <a:gd name="connsiteX5820" fmla="*/ 1287039 w 4442788"/>
              <a:gd name="connsiteY5820" fmla="*/ 6380760 h 6725752"/>
              <a:gd name="connsiteX5821" fmla="*/ 1294302 w 4442788"/>
              <a:gd name="connsiteY5821" fmla="*/ 6326249 h 6725752"/>
              <a:gd name="connsiteX5822" fmla="*/ 1251444 w 4442788"/>
              <a:gd name="connsiteY5822" fmla="*/ 6325856 h 6725752"/>
              <a:gd name="connsiteX5823" fmla="*/ 1120581 w 4442788"/>
              <a:gd name="connsiteY5823" fmla="*/ 6391426 h 6725752"/>
              <a:gd name="connsiteX5824" fmla="*/ 1134976 w 4442788"/>
              <a:gd name="connsiteY5824" fmla="*/ 6448162 h 6725752"/>
              <a:gd name="connsiteX5825" fmla="*/ 1144202 w 4442788"/>
              <a:gd name="connsiteY5825" fmla="*/ 6521650 h 6725752"/>
              <a:gd name="connsiteX5826" fmla="*/ 1171290 w 4442788"/>
              <a:gd name="connsiteY5826" fmla="*/ 6554631 h 6725752"/>
              <a:gd name="connsiteX5827" fmla="*/ 1163897 w 4442788"/>
              <a:gd name="connsiteY5827" fmla="*/ 6510002 h 6725752"/>
              <a:gd name="connsiteX5828" fmla="*/ 1161018 w 4442788"/>
              <a:gd name="connsiteY5828" fmla="*/ 6491744 h 6725752"/>
              <a:gd name="connsiteX5829" fmla="*/ 1149436 w 4442788"/>
              <a:gd name="connsiteY5829" fmla="*/ 6483433 h 6725752"/>
              <a:gd name="connsiteX5830" fmla="*/ 1163242 w 4442788"/>
              <a:gd name="connsiteY5830" fmla="*/ 6473945 h 6725752"/>
              <a:gd name="connsiteX5831" fmla="*/ 1154802 w 4442788"/>
              <a:gd name="connsiteY5831" fmla="*/ 6454051 h 6725752"/>
              <a:gd name="connsiteX5832" fmla="*/ 1164158 w 4442788"/>
              <a:gd name="connsiteY5832" fmla="*/ 6456473 h 6725752"/>
              <a:gd name="connsiteX5833" fmla="*/ 1141388 w 4442788"/>
              <a:gd name="connsiteY5833" fmla="*/ 6404776 h 6725752"/>
              <a:gd name="connsiteX5834" fmla="*/ 1164485 w 4442788"/>
              <a:gd name="connsiteY5834" fmla="*/ 6394175 h 6725752"/>
              <a:gd name="connsiteX5835" fmla="*/ 1144136 w 4442788"/>
              <a:gd name="connsiteY5835" fmla="*/ 6385471 h 6725752"/>
              <a:gd name="connsiteX5836" fmla="*/ 1156503 w 4442788"/>
              <a:gd name="connsiteY5836" fmla="*/ 6359950 h 6725752"/>
              <a:gd name="connsiteX5837" fmla="*/ 1139360 w 4442788"/>
              <a:gd name="connsiteY5837" fmla="*/ 6343787 h 6725752"/>
              <a:gd name="connsiteX5838" fmla="*/ 1120581 w 4442788"/>
              <a:gd name="connsiteY5838" fmla="*/ 6391426 h 6725752"/>
              <a:gd name="connsiteX5839" fmla="*/ 897132 w 4442788"/>
              <a:gd name="connsiteY5839" fmla="*/ 6501756 h 6725752"/>
              <a:gd name="connsiteX5840" fmla="*/ 923567 w 4442788"/>
              <a:gd name="connsiteY5840" fmla="*/ 6527866 h 6725752"/>
              <a:gd name="connsiteX5841" fmla="*/ 917743 w 4442788"/>
              <a:gd name="connsiteY5841" fmla="*/ 6469364 h 6725752"/>
              <a:gd name="connsiteX5842" fmla="*/ 897132 w 4442788"/>
              <a:gd name="connsiteY5842" fmla="*/ 6501756 h 6725752"/>
              <a:gd name="connsiteX5843" fmla="*/ 1301761 w 4442788"/>
              <a:gd name="connsiteY5843" fmla="*/ 6482386 h 6725752"/>
              <a:gd name="connsiteX5844" fmla="*/ 1331990 w 4442788"/>
              <a:gd name="connsiteY5844" fmla="*/ 6537944 h 6725752"/>
              <a:gd name="connsiteX5845" fmla="*/ 1331990 w 4442788"/>
              <a:gd name="connsiteY5845" fmla="*/ 6564512 h 6725752"/>
              <a:gd name="connsiteX5846" fmla="*/ 1344880 w 4442788"/>
              <a:gd name="connsiteY5846" fmla="*/ 6571711 h 6725752"/>
              <a:gd name="connsiteX5847" fmla="*/ 1374586 w 4442788"/>
              <a:gd name="connsiteY5847" fmla="*/ 6632569 h 6725752"/>
              <a:gd name="connsiteX5848" fmla="*/ 1405143 w 4442788"/>
              <a:gd name="connsiteY5848" fmla="*/ 6651022 h 6725752"/>
              <a:gd name="connsiteX5849" fmla="*/ 1425754 w 4442788"/>
              <a:gd name="connsiteY5849" fmla="*/ 6609076 h 6725752"/>
              <a:gd name="connsiteX5850" fmla="*/ 1385906 w 4442788"/>
              <a:gd name="connsiteY5850" fmla="*/ 6564250 h 6725752"/>
              <a:gd name="connsiteX5851" fmla="*/ 1371576 w 4442788"/>
              <a:gd name="connsiteY5851" fmla="*/ 6511638 h 6725752"/>
              <a:gd name="connsiteX5852" fmla="*/ 1328522 w 4442788"/>
              <a:gd name="connsiteY5852" fmla="*/ 6496914 h 6725752"/>
              <a:gd name="connsiteX5853" fmla="*/ 1301761 w 4442788"/>
              <a:gd name="connsiteY5853" fmla="*/ 6482386 h 6725752"/>
              <a:gd name="connsiteX5854" fmla="*/ 3007889 w 4442788"/>
              <a:gd name="connsiteY5854" fmla="*/ 6520603 h 6725752"/>
              <a:gd name="connsiteX5855" fmla="*/ 2999056 w 4442788"/>
              <a:gd name="connsiteY5855" fmla="*/ 6576618 h 6725752"/>
              <a:gd name="connsiteX5856" fmla="*/ 3023396 w 4442788"/>
              <a:gd name="connsiteY5856" fmla="*/ 6559539 h 6725752"/>
              <a:gd name="connsiteX5857" fmla="*/ 3021564 w 4442788"/>
              <a:gd name="connsiteY5857" fmla="*/ 6536962 h 6725752"/>
              <a:gd name="connsiteX5858" fmla="*/ 3034389 w 4442788"/>
              <a:gd name="connsiteY5858" fmla="*/ 6496848 h 6725752"/>
              <a:gd name="connsiteX5859" fmla="*/ 3007889 w 4442788"/>
              <a:gd name="connsiteY5859" fmla="*/ 6520603 h 6725752"/>
              <a:gd name="connsiteX5860" fmla="*/ 2921519 w 4442788"/>
              <a:gd name="connsiteY5860" fmla="*/ 6510787 h 6725752"/>
              <a:gd name="connsiteX5861" fmla="*/ 2944878 w 4442788"/>
              <a:gd name="connsiteY5861" fmla="*/ 6515826 h 6725752"/>
              <a:gd name="connsiteX5862" fmla="*/ 2921519 w 4442788"/>
              <a:gd name="connsiteY5862" fmla="*/ 6510787 h 6725752"/>
              <a:gd name="connsiteX5863" fmla="*/ 912705 w 4442788"/>
              <a:gd name="connsiteY5863" fmla="*/ 6542852 h 6725752"/>
              <a:gd name="connsiteX5864" fmla="*/ 929782 w 4442788"/>
              <a:gd name="connsiteY5864" fmla="*/ 6558557 h 6725752"/>
              <a:gd name="connsiteX5865" fmla="*/ 912705 w 4442788"/>
              <a:gd name="connsiteY5865" fmla="*/ 6542852 h 6725752"/>
              <a:gd name="connsiteX5866" fmla="*/ 1003786 w 4442788"/>
              <a:gd name="connsiteY5866" fmla="*/ 6614311 h 6725752"/>
              <a:gd name="connsiteX5867" fmla="*/ 1007908 w 4442788"/>
              <a:gd name="connsiteY5867" fmla="*/ 6631914 h 6725752"/>
              <a:gd name="connsiteX5868" fmla="*/ 982913 w 4442788"/>
              <a:gd name="connsiteY5868" fmla="*/ 6634924 h 6725752"/>
              <a:gd name="connsiteX5869" fmla="*/ 1007581 w 4442788"/>
              <a:gd name="connsiteY5869" fmla="*/ 6659857 h 6725752"/>
              <a:gd name="connsiteX5870" fmla="*/ 1046643 w 4442788"/>
              <a:gd name="connsiteY5870" fmla="*/ 6562483 h 6725752"/>
              <a:gd name="connsiteX5871" fmla="*/ 1003786 w 4442788"/>
              <a:gd name="connsiteY5871" fmla="*/ 6614311 h 6725752"/>
              <a:gd name="connsiteX5872" fmla="*/ 1154344 w 4442788"/>
              <a:gd name="connsiteY5872" fmla="*/ 6561371 h 6725752"/>
              <a:gd name="connsiteX5873" fmla="*/ 1170505 w 4442788"/>
              <a:gd name="connsiteY5873" fmla="*/ 6589510 h 6725752"/>
              <a:gd name="connsiteX5874" fmla="*/ 1198968 w 4442788"/>
              <a:gd name="connsiteY5874" fmla="*/ 6634139 h 6725752"/>
              <a:gd name="connsiteX5875" fmla="*/ 1245228 w 4442788"/>
              <a:gd name="connsiteY5875" fmla="*/ 6632830 h 6725752"/>
              <a:gd name="connsiteX5876" fmla="*/ 1245163 w 4442788"/>
              <a:gd name="connsiteY5876" fmla="*/ 6606393 h 6725752"/>
              <a:gd name="connsiteX5877" fmla="*/ 1208717 w 4442788"/>
              <a:gd name="connsiteY5877" fmla="*/ 6596577 h 6725752"/>
              <a:gd name="connsiteX5878" fmla="*/ 1154344 w 4442788"/>
              <a:gd name="connsiteY5878" fmla="*/ 6561371 h 6725752"/>
              <a:gd name="connsiteX5879" fmla="*/ 1056196 w 4442788"/>
              <a:gd name="connsiteY5879" fmla="*/ 6569616 h 6725752"/>
              <a:gd name="connsiteX5880" fmla="*/ 1068694 w 4442788"/>
              <a:gd name="connsiteY5880" fmla="*/ 6582312 h 6725752"/>
              <a:gd name="connsiteX5881" fmla="*/ 1056196 w 4442788"/>
              <a:gd name="connsiteY5881" fmla="*/ 6569616 h 672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</a:cxnLst>
            <a:rect l="l" t="t" r="r" b="b"/>
            <a:pathLst>
              <a:path w="4442788" h="6725752">
                <a:moveTo>
                  <a:pt x="2724112" y="12635"/>
                </a:moveTo>
                <a:cubicBezTo>
                  <a:pt x="2744134" y="-2285"/>
                  <a:pt x="2774298" y="-6277"/>
                  <a:pt x="2792815" y="13290"/>
                </a:cubicBezTo>
                <a:cubicBezTo>
                  <a:pt x="2796218" y="34885"/>
                  <a:pt x="2784375" y="55432"/>
                  <a:pt x="2787646" y="77027"/>
                </a:cubicBezTo>
                <a:cubicBezTo>
                  <a:pt x="2767886" y="111055"/>
                  <a:pt x="2775607" y="154311"/>
                  <a:pt x="2755389" y="188601"/>
                </a:cubicBezTo>
                <a:cubicBezTo>
                  <a:pt x="2742891" y="206923"/>
                  <a:pt x="2746032" y="231201"/>
                  <a:pt x="2731571" y="248412"/>
                </a:cubicBezTo>
                <a:cubicBezTo>
                  <a:pt x="2722934" y="260387"/>
                  <a:pt x="2724897" y="275896"/>
                  <a:pt x="2719728" y="289049"/>
                </a:cubicBezTo>
                <a:cubicBezTo>
                  <a:pt x="2708867" y="312607"/>
                  <a:pt x="2699379" y="336754"/>
                  <a:pt x="2686554" y="359200"/>
                </a:cubicBezTo>
                <a:cubicBezTo>
                  <a:pt x="2686293" y="373662"/>
                  <a:pt x="2673272" y="381318"/>
                  <a:pt x="2661756" y="387077"/>
                </a:cubicBezTo>
                <a:cubicBezTo>
                  <a:pt x="2660774" y="381122"/>
                  <a:pt x="2659858" y="375102"/>
                  <a:pt x="2658942" y="369081"/>
                </a:cubicBezTo>
                <a:cubicBezTo>
                  <a:pt x="2639836" y="390022"/>
                  <a:pt x="2634994" y="419665"/>
                  <a:pt x="2616150" y="440933"/>
                </a:cubicBezTo>
                <a:cubicBezTo>
                  <a:pt x="2609672" y="446953"/>
                  <a:pt x="2609934" y="455330"/>
                  <a:pt x="2611766" y="463248"/>
                </a:cubicBezTo>
                <a:cubicBezTo>
                  <a:pt x="2606663" y="466585"/>
                  <a:pt x="2601624" y="469923"/>
                  <a:pt x="2596652" y="473391"/>
                </a:cubicBezTo>
                <a:cubicBezTo>
                  <a:pt x="2589323" y="498389"/>
                  <a:pt x="2573162" y="519656"/>
                  <a:pt x="2562562" y="543410"/>
                </a:cubicBezTo>
                <a:cubicBezTo>
                  <a:pt x="2547840" y="577242"/>
                  <a:pt x="2521013" y="604400"/>
                  <a:pt x="2507141" y="638624"/>
                </a:cubicBezTo>
                <a:cubicBezTo>
                  <a:pt x="2503281" y="645233"/>
                  <a:pt x="2502757" y="655442"/>
                  <a:pt x="2494840" y="658648"/>
                </a:cubicBezTo>
                <a:cubicBezTo>
                  <a:pt x="2494186" y="655638"/>
                  <a:pt x="2492877" y="649618"/>
                  <a:pt x="2492223" y="646542"/>
                </a:cubicBezTo>
                <a:cubicBezTo>
                  <a:pt x="2484567" y="649225"/>
                  <a:pt x="2480772" y="656947"/>
                  <a:pt x="2476454" y="663098"/>
                </a:cubicBezTo>
                <a:cubicBezTo>
                  <a:pt x="2492484" y="665650"/>
                  <a:pt x="2482212" y="682141"/>
                  <a:pt x="2479529" y="691826"/>
                </a:cubicBezTo>
                <a:cubicBezTo>
                  <a:pt x="2476912" y="701053"/>
                  <a:pt x="2467948" y="705699"/>
                  <a:pt x="2461797" y="712177"/>
                </a:cubicBezTo>
                <a:cubicBezTo>
                  <a:pt x="2463367" y="726509"/>
                  <a:pt x="2469126" y="741952"/>
                  <a:pt x="2460292" y="755171"/>
                </a:cubicBezTo>
                <a:cubicBezTo>
                  <a:pt x="2443149" y="752422"/>
                  <a:pt x="2425941" y="747253"/>
                  <a:pt x="2408470" y="749347"/>
                </a:cubicBezTo>
                <a:cubicBezTo>
                  <a:pt x="2403498" y="753011"/>
                  <a:pt x="2387598" y="753535"/>
                  <a:pt x="2391785" y="762435"/>
                </a:cubicBezTo>
                <a:cubicBezTo>
                  <a:pt x="2399310" y="761780"/>
                  <a:pt x="2406835" y="761060"/>
                  <a:pt x="2414359" y="760406"/>
                </a:cubicBezTo>
                <a:cubicBezTo>
                  <a:pt x="2423847" y="774933"/>
                  <a:pt x="2434250" y="788021"/>
                  <a:pt x="2450412" y="794958"/>
                </a:cubicBezTo>
                <a:cubicBezTo>
                  <a:pt x="2448776" y="798491"/>
                  <a:pt x="2445505" y="805493"/>
                  <a:pt x="2443869" y="809027"/>
                </a:cubicBezTo>
                <a:cubicBezTo>
                  <a:pt x="2454730" y="819497"/>
                  <a:pt x="2467621" y="815964"/>
                  <a:pt x="2479464" y="809485"/>
                </a:cubicBezTo>
                <a:cubicBezTo>
                  <a:pt x="2493662" y="823489"/>
                  <a:pt x="2515516" y="824405"/>
                  <a:pt x="2529388" y="838867"/>
                </a:cubicBezTo>
                <a:cubicBezTo>
                  <a:pt x="2549672" y="847505"/>
                  <a:pt x="2565833" y="865370"/>
                  <a:pt x="2576237" y="884544"/>
                </a:cubicBezTo>
                <a:cubicBezTo>
                  <a:pt x="2606139" y="913402"/>
                  <a:pt x="2631854" y="947300"/>
                  <a:pt x="2646249" y="986759"/>
                </a:cubicBezTo>
                <a:cubicBezTo>
                  <a:pt x="2648212" y="1001548"/>
                  <a:pt x="2655605" y="1014440"/>
                  <a:pt x="2663196" y="1027004"/>
                </a:cubicBezTo>
                <a:cubicBezTo>
                  <a:pt x="2669542" y="1037278"/>
                  <a:pt x="2664766" y="1051413"/>
                  <a:pt x="2673599" y="1060640"/>
                </a:cubicBezTo>
                <a:cubicBezTo>
                  <a:pt x="2694472" y="1087339"/>
                  <a:pt x="2698986" y="1121956"/>
                  <a:pt x="2715213" y="1151076"/>
                </a:cubicBezTo>
                <a:cubicBezTo>
                  <a:pt x="2735824" y="1183338"/>
                  <a:pt x="2707493" y="1226855"/>
                  <a:pt x="2733076" y="1257546"/>
                </a:cubicBezTo>
                <a:cubicBezTo>
                  <a:pt x="2746555" y="1274952"/>
                  <a:pt x="2753426" y="1296220"/>
                  <a:pt x="2765334" y="1314608"/>
                </a:cubicBezTo>
                <a:cubicBezTo>
                  <a:pt x="2769260" y="1342354"/>
                  <a:pt x="2775411" y="1369970"/>
                  <a:pt x="2784505" y="1396472"/>
                </a:cubicBezTo>
                <a:cubicBezTo>
                  <a:pt x="2810744" y="1380571"/>
                  <a:pt x="2842347" y="1384628"/>
                  <a:pt x="2871791" y="1383974"/>
                </a:cubicBezTo>
                <a:cubicBezTo>
                  <a:pt x="2881083" y="1381683"/>
                  <a:pt x="2890112" y="1377037"/>
                  <a:pt x="2899992" y="1378738"/>
                </a:cubicBezTo>
                <a:cubicBezTo>
                  <a:pt x="2922043" y="1381552"/>
                  <a:pt x="2944355" y="1376775"/>
                  <a:pt x="2965816" y="1383974"/>
                </a:cubicBezTo>
                <a:cubicBezTo>
                  <a:pt x="2996438" y="1379458"/>
                  <a:pt x="3027780" y="1388554"/>
                  <a:pt x="3057944" y="1379720"/>
                </a:cubicBezTo>
                <a:cubicBezTo>
                  <a:pt x="3073451" y="1373438"/>
                  <a:pt x="3087126" y="1387507"/>
                  <a:pt x="3102634" y="1383974"/>
                </a:cubicBezTo>
                <a:cubicBezTo>
                  <a:pt x="3116832" y="1384104"/>
                  <a:pt x="3142547" y="1376841"/>
                  <a:pt x="3143725" y="1397977"/>
                </a:cubicBezTo>
                <a:cubicBezTo>
                  <a:pt x="3155764" y="1396603"/>
                  <a:pt x="3157662" y="1373438"/>
                  <a:pt x="3172187" y="1380047"/>
                </a:cubicBezTo>
                <a:cubicBezTo>
                  <a:pt x="3188676" y="1387180"/>
                  <a:pt x="3206997" y="1383188"/>
                  <a:pt x="3224075" y="1387507"/>
                </a:cubicBezTo>
                <a:cubicBezTo>
                  <a:pt x="3234151" y="1399025"/>
                  <a:pt x="3249266" y="1397716"/>
                  <a:pt x="3263203" y="1399483"/>
                </a:cubicBezTo>
                <a:cubicBezTo>
                  <a:pt x="3268765" y="1409757"/>
                  <a:pt x="3276747" y="1418329"/>
                  <a:pt x="3284533" y="1427032"/>
                </a:cubicBezTo>
                <a:cubicBezTo>
                  <a:pt x="3291535" y="1443196"/>
                  <a:pt x="3276420" y="1455956"/>
                  <a:pt x="3264511" y="1463875"/>
                </a:cubicBezTo>
                <a:cubicBezTo>
                  <a:pt x="3249986" y="1465707"/>
                  <a:pt x="3236376" y="1457003"/>
                  <a:pt x="3221916" y="1460472"/>
                </a:cubicBezTo>
                <a:cubicBezTo>
                  <a:pt x="3218186" y="1444766"/>
                  <a:pt x="3198622" y="1452684"/>
                  <a:pt x="3187171" y="1450656"/>
                </a:cubicBezTo>
                <a:cubicBezTo>
                  <a:pt x="3168916" y="1448496"/>
                  <a:pt x="3151511" y="1461911"/>
                  <a:pt x="3134041" y="1452750"/>
                </a:cubicBezTo>
                <a:cubicBezTo>
                  <a:pt x="3095305" y="1450001"/>
                  <a:pt x="3054345" y="1445683"/>
                  <a:pt x="3017704" y="1461584"/>
                </a:cubicBezTo>
                <a:cubicBezTo>
                  <a:pt x="3000888" y="1447646"/>
                  <a:pt x="2977987" y="1450787"/>
                  <a:pt x="2957965" y="1445355"/>
                </a:cubicBezTo>
                <a:cubicBezTo>
                  <a:pt x="2944158" y="1449085"/>
                  <a:pt x="2930483" y="1448693"/>
                  <a:pt x="2919687" y="1438353"/>
                </a:cubicBezTo>
                <a:cubicBezTo>
                  <a:pt x="2888934" y="1447122"/>
                  <a:pt x="2856022" y="1447253"/>
                  <a:pt x="2824877" y="1453797"/>
                </a:cubicBezTo>
                <a:cubicBezTo>
                  <a:pt x="2820558" y="1462631"/>
                  <a:pt x="2811332" y="1463678"/>
                  <a:pt x="2802630" y="1465118"/>
                </a:cubicBezTo>
                <a:cubicBezTo>
                  <a:pt x="2808584" y="1496921"/>
                  <a:pt x="2811398" y="1530426"/>
                  <a:pt x="2802303" y="1561902"/>
                </a:cubicBezTo>
                <a:cubicBezTo>
                  <a:pt x="2818334" y="1563014"/>
                  <a:pt x="2835346" y="1558630"/>
                  <a:pt x="2850526" y="1565305"/>
                </a:cubicBezTo>
                <a:cubicBezTo>
                  <a:pt x="2890570" y="1583890"/>
                  <a:pt x="2935456" y="1569362"/>
                  <a:pt x="2977529" y="1576888"/>
                </a:cubicBezTo>
                <a:cubicBezTo>
                  <a:pt x="3007038" y="1581534"/>
                  <a:pt x="3036679" y="1584806"/>
                  <a:pt x="3066254" y="1583170"/>
                </a:cubicBezTo>
                <a:cubicBezTo>
                  <a:pt x="3074367" y="1601624"/>
                  <a:pt x="3097923" y="1589714"/>
                  <a:pt x="3112841" y="1596781"/>
                </a:cubicBezTo>
                <a:cubicBezTo>
                  <a:pt x="3129592" y="1604699"/>
                  <a:pt x="3148501" y="1598090"/>
                  <a:pt x="3165972" y="1602147"/>
                </a:cubicBezTo>
                <a:cubicBezTo>
                  <a:pt x="3185536" y="1617198"/>
                  <a:pt x="3195547" y="1644879"/>
                  <a:pt x="3179385" y="1666277"/>
                </a:cubicBezTo>
                <a:cubicBezTo>
                  <a:pt x="3163354" y="1665230"/>
                  <a:pt x="3147324" y="1670334"/>
                  <a:pt x="3131751" y="1669091"/>
                </a:cubicBezTo>
                <a:cubicBezTo>
                  <a:pt x="3111598" y="1658948"/>
                  <a:pt x="3088762" y="1664510"/>
                  <a:pt x="3068086" y="1656723"/>
                </a:cubicBezTo>
                <a:cubicBezTo>
                  <a:pt x="3025948" y="1649067"/>
                  <a:pt x="2982436" y="1641999"/>
                  <a:pt x="2939775" y="1650899"/>
                </a:cubicBezTo>
                <a:cubicBezTo>
                  <a:pt x="2927866" y="1649132"/>
                  <a:pt x="2916481" y="1645402"/>
                  <a:pt x="2905227" y="1641345"/>
                </a:cubicBezTo>
                <a:cubicBezTo>
                  <a:pt x="2879316" y="1633492"/>
                  <a:pt x="2851377" y="1637288"/>
                  <a:pt x="2825597" y="1628911"/>
                </a:cubicBezTo>
                <a:cubicBezTo>
                  <a:pt x="2815716" y="1627210"/>
                  <a:pt x="2804397" y="1630744"/>
                  <a:pt x="2802565" y="1641934"/>
                </a:cubicBezTo>
                <a:cubicBezTo>
                  <a:pt x="2801518" y="1660780"/>
                  <a:pt x="2803677" y="1683749"/>
                  <a:pt x="2785160" y="1695332"/>
                </a:cubicBezTo>
                <a:cubicBezTo>
                  <a:pt x="2785291" y="1721050"/>
                  <a:pt x="2771877" y="1744477"/>
                  <a:pt x="2772859" y="1770194"/>
                </a:cubicBezTo>
                <a:cubicBezTo>
                  <a:pt x="2770503" y="1783805"/>
                  <a:pt x="2762717" y="1796173"/>
                  <a:pt x="2762979" y="1810504"/>
                </a:cubicBezTo>
                <a:cubicBezTo>
                  <a:pt x="2763568" y="1823658"/>
                  <a:pt x="2750350" y="1829809"/>
                  <a:pt x="2743545" y="1839167"/>
                </a:cubicBezTo>
                <a:cubicBezTo>
                  <a:pt x="2743218" y="1843028"/>
                  <a:pt x="2742499" y="1850750"/>
                  <a:pt x="2742106" y="1854610"/>
                </a:cubicBezTo>
                <a:cubicBezTo>
                  <a:pt x="2750874" y="1852189"/>
                  <a:pt x="2759772" y="1852189"/>
                  <a:pt x="2768540" y="1854676"/>
                </a:cubicBezTo>
                <a:cubicBezTo>
                  <a:pt x="2801583" y="1844075"/>
                  <a:pt x="2836785" y="1853891"/>
                  <a:pt x="2870417" y="1847936"/>
                </a:cubicBezTo>
                <a:cubicBezTo>
                  <a:pt x="2872315" y="1845645"/>
                  <a:pt x="2876110" y="1841195"/>
                  <a:pt x="2878007" y="1838970"/>
                </a:cubicBezTo>
                <a:cubicBezTo>
                  <a:pt x="2880101" y="1858013"/>
                  <a:pt x="2898226" y="1841130"/>
                  <a:pt x="2908367" y="1838840"/>
                </a:cubicBezTo>
                <a:cubicBezTo>
                  <a:pt x="2938073" y="1834063"/>
                  <a:pt x="2970658" y="1838185"/>
                  <a:pt x="2998794" y="1824443"/>
                </a:cubicBezTo>
                <a:cubicBezTo>
                  <a:pt x="3055261" y="1818684"/>
                  <a:pt x="3113103" y="1808803"/>
                  <a:pt x="3169505" y="1821433"/>
                </a:cubicBezTo>
                <a:cubicBezTo>
                  <a:pt x="3191424" y="1824050"/>
                  <a:pt x="3201566" y="1846954"/>
                  <a:pt x="3218906" y="1858340"/>
                </a:cubicBezTo>
                <a:cubicBezTo>
                  <a:pt x="3220607" y="1872475"/>
                  <a:pt x="3218709" y="1888573"/>
                  <a:pt x="3231796" y="1897931"/>
                </a:cubicBezTo>
                <a:cubicBezTo>
                  <a:pt x="3221261" y="1919722"/>
                  <a:pt x="3204249" y="1938241"/>
                  <a:pt x="3185208" y="1953030"/>
                </a:cubicBezTo>
                <a:cubicBezTo>
                  <a:pt x="3162242" y="1956172"/>
                  <a:pt x="3138752" y="1955125"/>
                  <a:pt x="3115786" y="1952834"/>
                </a:cubicBezTo>
                <a:cubicBezTo>
                  <a:pt x="3115786" y="1948711"/>
                  <a:pt x="3115851" y="1940401"/>
                  <a:pt x="3115916" y="1936278"/>
                </a:cubicBezTo>
                <a:cubicBezTo>
                  <a:pt x="3137182" y="1924826"/>
                  <a:pt x="3160933" y="1908139"/>
                  <a:pt x="3167084" y="1883665"/>
                </a:cubicBezTo>
                <a:cubicBezTo>
                  <a:pt x="3105055" y="1881440"/>
                  <a:pt x="3042175" y="1879281"/>
                  <a:pt x="2981193" y="1893154"/>
                </a:cubicBezTo>
                <a:cubicBezTo>
                  <a:pt x="2953123" y="1901007"/>
                  <a:pt x="2923809" y="1888573"/>
                  <a:pt x="2896263" y="1899501"/>
                </a:cubicBezTo>
                <a:cubicBezTo>
                  <a:pt x="2866426" y="1910822"/>
                  <a:pt x="2834495" y="1909448"/>
                  <a:pt x="2803219" y="1912786"/>
                </a:cubicBezTo>
                <a:cubicBezTo>
                  <a:pt x="2790329" y="1915272"/>
                  <a:pt x="2777635" y="1905260"/>
                  <a:pt x="2765203" y="1911150"/>
                </a:cubicBezTo>
                <a:cubicBezTo>
                  <a:pt x="2752117" y="1917628"/>
                  <a:pt x="2737199" y="1914356"/>
                  <a:pt x="2723196" y="1915403"/>
                </a:cubicBezTo>
                <a:cubicBezTo>
                  <a:pt x="2721953" y="1936671"/>
                  <a:pt x="2725028" y="1958396"/>
                  <a:pt x="2719532" y="1979272"/>
                </a:cubicBezTo>
                <a:cubicBezTo>
                  <a:pt x="2712858" y="1980777"/>
                  <a:pt x="2706184" y="1981889"/>
                  <a:pt x="2699510" y="1982543"/>
                </a:cubicBezTo>
                <a:cubicBezTo>
                  <a:pt x="2700688" y="1984114"/>
                  <a:pt x="2702978" y="1987190"/>
                  <a:pt x="2704156" y="1988695"/>
                </a:cubicBezTo>
                <a:cubicBezTo>
                  <a:pt x="2695780" y="1993864"/>
                  <a:pt x="2691200" y="2001913"/>
                  <a:pt x="2688387" y="2011075"/>
                </a:cubicBezTo>
                <a:cubicBezTo>
                  <a:pt x="2667645" y="2028874"/>
                  <a:pt x="2654820" y="2054330"/>
                  <a:pt x="2641865" y="2078150"/>
                </a:cubicBezTo>
                <a:cubicBezTo>
                  <a:pt x="2632116" y="2077757"/>
                  <a:pt x="2622301" y="2076448"/>
                  <a:pt x="2612879" y="2079459"/>
                </a:cubicBezTo>
                <a:cubicBezTo>
                  <a:pt x="2615823" y="2081422"/>
                  <a:pt x="2621843" y="2085217"/>
                  <a:pt x="2624787" y="2087180"/>
                </a:cubicBezTo>
                <a:cubicBezTo>
                  <a:pt x="2621254" y="2090191"/>
                  <a:pt x="2617721" y="2093201"/>
                  <a:pt x="2614187" y="2096211"/>
                </a:cubicBezTo>
                <a:cubicBezTo>
                  <a:pt x="2616608" y="2096865"/>
                  <a:pt x="2621385" y="2098240"/>
                  <a:pt x="2623806" y="2098959"/>
                </a:cubicBezTo>
                <a:cubicBezTo>
                  <a:pt x="2618767" y="2113945"/>
                  <a:pt x="2598745" y="2120096"/>
                  <a:pt x="2594885" y="2134035"/>
                </a:cubicBezTo>
                <a:cubicBezTo>
                  <a:pt x="2609738" y="2142084"/>
                  <a:pt x="2625049" y="2149347"/>
                  <a:pt x="2641734" y="2152685"/>
                </a:cubicBezTo>
                <a:cubicBezTo>
                  <a:pt x="2650894" y="2162370"/>
                  <a:pt x="2663457" y="2162893"/>
                  <a:pt x="2676020" y="2163613"/>
                </a:cubicBezTo>
                <a:cubicBezTo>
                  <a:pt x="2682629" y="2176505"/>
                  <a:pt x="2697940" y="2180234"/>
                  <a:pt x="2707165" y="2190901"/>
                </a:cubicBezTo>
                <a:cubicBezTo>
                  <a:pt x="2706380" y="2187367"/>
                  <a:pt x="2704810" y="2180300"/>
                  <a:pt x="2703959" y="2176766"/>
                </a:cubicBezTo>
                <a:cubicBezTo>
                  <a:pt x="2708016" y="2177028"/>
                  <a:pt x="2716064" y="2177486"/>
                  <a:pt x="2720121" y="2177748"/>
                </a:cubicBezTo>
                <a:cubicBezTo>
                  <a:pt x="2722018" y="2181020"/>
                  <a:pt x="2725813" y="2187695"/>
                  <a:pt x="2727711" y="2190967"/>
                </a:cubicBezTo>
                <a:cubicBezTo>
                  <a:pt x="2737395" y="2193453"/>
                  <a:pt x="2744919" y="2199866"/>
                  <a:pt x="2753164" y="2205298"/>
                </a:cubicBezTo>
                <a:cubicBezTo>
                  <a:pt x="2775999" y="2214917"/>
                  <a:pt x="2800209" y="2221592"/>
                  <a:pt x="2821213" y="2235269"/>
                </a:cubicBezTo>
                <a:cubicBezTo>
                  <a:pt x="2838290" y="2243841"/>
                  <a:pt x="2851900" y="2258172"/>
                  <a:pt x="2870025" y="2264782"/>
                </a:cubicBezTo>
                <a:cubicBezTo>
                  <a:pt x="2895281" y="2290434"/>
                  <a:pt x="2926099" y="2309476"/>
                  <a:pt x="2953908" y="2332053"/>
                </a:cubicBezTo>
                <a:cubicBezTo>
                  <a:pt x="2972032" y="2352404"/>
                  <a:pt x="2997420" y="2364314"/>
                  <a:pt x="3016264" y="2383815"/>
                </a:cubicBezTo>
                <a:cubicBezTo>
                  <a:pt x="3013320" y="2385451"/>
                  <a:pt x="3007562" y="2388788"/>
                  <a:pt x="3004683" y="2390424"/>
                </a:cubicBezTo>
                <a:cubicBezTo>
                  <a:pt x="3028173" y="2391406"/>
                  <a:pt x="3038380" y="2416535"/>
                  <a:pt x="3059645" y="2423929"/>
                </a:cubicBezTo>
                <a:cubicBezTo>
                  <a:pt x="3066581" y="2443430"/>
                  <a:pt x="3086996" y="2447553"/>
                  <a:pt x="3101914" y="2458285"/>
                </a:cubicBezTo>
                <a:cubicBezTo>
                  <a:pt x="3112710" y="2483282"/>
                  <a:pt x="3139145" y="2496108"/>
                  <a:pt x="3151053" y="2520648"/>
                </a:cubicBezTo>
                <a:cubicBezTo>
                  <a:pt x="3168785" y="2533605"/>
                  <a:pt x="3186844" y="2546235"/>
                  <a:pt x="3204707" y="2558995"/>
                </a:cubicBezTo>
                <a:cubicBezTo>
                  <a:pt x="3223290" y="2579870"/>
                  <a:pt x="3242265" y="2600483"/>
                  <a:pt x="3263334" y="2618937"/>
                </a:cubicBezTo>
                <a:cubicBezTo>
                  <a:pt x="3268241" y="2624630"/>
                  <a:pt x="3275635" y="2625808"/>
                  <a:pt x="3282701" y="2627379"/>
                </a:cubicBezTo>
                <a:cubicBezTo>
                  <a:pt x="3277402" y="2590995"/>
                  <a:pt x="3250182" y="2553106"/>
                  <a:pt x="3268699" y="2516918"/>
                </a:cubicBezTo>
                <a:cubicBezTo>
                  <a:pt x="3260913" y="2489695"/>
                  <a:pt x="3261436" y="2456976"/>
                  <a:pt x="3280935" y="2434727"/>
                </a:cubicBezTo>
                <a:cubicBezTo>
                  <a:pt x="3278252" y="2411103"/>
                  <a:pt x="3297816" y="2395790"/>
                  <a:pt x="3312473" y="2380281"/>
                </a:cubicBezTo>
                <a:cubicBezTo>
                  <a:pt x="3331252" y="2366408"/>
                  <a:pt x="3353891" y="2357574"/>
                  <a:pt x="3369856" y="2339906"/>
                </a:cubicBezTo>
                <a:cubicBezTo>
                  <a:pt x="3391449" y="2317133"/>
                  <a:pt x="3420173" y="2303391"/>
                  <a:pt x="3444056" y="2283432"/>
                </a:cubicBezTo>
                <a:cubicBezTo>
                  <a:pt x="3454525" y="2272896"/>
                  <a:pt x="3470686" y="2272111"/>
                  <a:pt x="3482006" y="2262688"/>
                </a:cubicBezTo>
                <a:cubicBezTo>
                  <a:pt x="3496270" y="2251367"/>
                  <a:pt x="3513936" y="2239457"/>
                  <a:pt x="3533043" y="2243383"/>
                </a:cubicBezTo>
                <a:cubicBezTo>
                  <a:pt x="3556859" y="2248487"/>
                  <a:pt x="3581266" y="2247571"/>
                  <a:pt x="3605410" y="2249796"/>
                </a:cubicBezTo>
                <a:cubicBezTo>
                  <a:pt x="3626413" y="2256929"/>
                  <a:pt x="3648006" y="2261510"/>
                  <a:pt x="3670122" y="2263669"/>
                </a:cubicBezTo>
                <a:cubicBezTo>
                  <a:pt x="3694135" y="2276103"/>
                  <a:pt x="3720962" y="2281141"/>
                  <a:pt x="3745237" y="2293051"/>
                </a:cubicBezTo>
                <a:cubicBezTo>
                  <a:pt x="3760483" y="2301820"/>
                  <a:pt x="3779589" y="2299137"/>
                  <a:pt x="3793853" y="2310131"/>
                </a:cubicBezTo>
                <a:cubicBezTo>
                  <a:pt x="3812893" y="2325247"/>
                  <a:pt x="3839262" y="2323153"/>
                  <a:pt x="3859088" y="2336634"/>
                </a:cubicBezTo>
                <a:cubicBezTo>
                  <a:pt x="3866155" y="2341672"/>
                  <a:pt x="3875773" y="2339382"/>
                  <a:pt x="3883363" y="2336634"/>
                </a:cubicBezTo>
                <a:cubicBezTo>
                  <a:pt x="3929165" y="2314842"/>
                  <a:pt x="3958544" y="2272569"/>
                  <a:pt x="3994924" y="2238999"/>
                </a:cubicBezTo>
                <a:cubicBezTo>
                  <a:pt x="4026593" y="2213936"/>
                  <a:pt x="4028687" y="2171335"/>
                  <a:pt x="4034772" y="2134558"/>
                </a:cubicBezTo>
                <a:cubicBezTo>
                  <a:pt x="4033987" y="2101708"/>
                  <a:pt x="4037454" y="2066371"/>
                  <a:pt x="4021947" y="2036269"/>
                </a:cubicBezTo>
                <a:cubicBezTo>
                  <a:pt x="4014553" y="2022396"/>
                  <a:pt x="4031173" y="2010748"/>
                  <a:pt x="4028556" y="1996744"/>
                </a:cubicBezTo>
                <a:cubicBezTo>
                  <a:pt x="4027771" y="1983329"/>
                  <a:pt x="4032024" y="1970372"/>
                  <a:pt x="4034903" y="1957480"/>
                </a:cubicBezTo>
                <a:cubicBezTo>
                  <a:pt x="4038894" y="1933072"/>
                  <a:pt x="4062253" y="1919788"/>
                  <a:pt x="4077695" y="1902904"/>
                </a:cubicBezTo>
                <a:cubicBezTo>
                  <a:pt x="4104456" y="1889424"/>
                  <a:pt x="4130302" y="1871101"/>
                  <a:pt x="4160793" y="1867633"/>
                </a:cubicBezTo>
                <a:cubicBezTo>
                  <a:pt x="4170215" y="1865997"/>
                  <a:pt x="4176954" y="1854283"/>
                  <a:pt x="4187227" y="1857293"/>
                </a:cubicBezTo>
                <a:cubicBezTo>
                  <a:pt x="4208035" y="1864099"/>
                  <a:pt x="4228711" y="1871428"/>
                  <a:pt x="4248602" y="1880590"/>
                </a:cubicBezTo>
                <a:cubicBezTo>
                  <a:pt x="4274840" y="1892369"/>
                  <a:pt x="4288188" y="1919722"/>
                  <a:pt x="4309781" y="1937456"/>
                </a:cubicBezTo>
                <a:cubicBezTo>
                  <a:pt x="4338047" y="1962519"/>
                  <a:pt x="4355060" y="1997267"/>
                  <a:pt x="4363762" y="2033586"/>
                </a:cubicBezTo>
                <a:cubicBezTo>
                  <a:pt x="4355387" y="2033586"/>
                  <a:pt x="4347011" y="2033324"/>
                  <a:pt x="4338767" y="2032801"/>
                </a:cubicBezTo>
                <a:cubicBezTo>
                  <a:pt x="4352704" y="2045823"/>
                  <a:pt x="4347862" y="2063230"/>
                  <a:pt x="4336804" y="2076121"/>
                </a:cubicBezTo>
                <a:cubicBezTo>
                  <a:pt x="4338047" y="2107139"/>
                  <a:pt x="4311809" y="2131417"/>
                  <a:pt x="4314557" y="2162370"/>
                </a:cubicBezTo>
                <a:lnTo>
                  <a:pt x="4319334" y="2165445"/>
                </a:lnTo>
                <a:cubicBezTo>
                  <a:pt x="4334972" y="2150656"/>
                  <a:pt x="4338963" y="2128080"/>
                  <a:pt x="4340926" y="2107532"/>
                </a:cubicBezTo>
                <a:cubicBezTo>
                  <a:pt x="4348058" y="2109888"/>
                  <a:pt x="4355060" y="2112636"/>
                  <a:pt x="4362061" y="2115581"/>
                </a:cubicBezTo>
                <a:cubicBezTo>
                  <a:pt x="4363238" y="2122779"/>
                  <a:pt x="4360752" y="2129192"/>
                  <a:pt x="4353489" y="2131744"/>
                </a:cubicBezTo>
                <a:cubicBezTo>
                  <a:pt x="4356695" y="2168586"/>
                  <a:pt x="4341384" y="2203662"/>
                  <a:pt x="4335168" y="2239457"/>
                </a:cubicBezTo>
                <a:cubicBezTo>
                  <a:pt x="4331569" y="2261248"/>
                  <a:pt x="4317436" y="2284348"/>
                  <a:pt x="4294404" y="2288732"/>
                </a:cubicBezTo>
                <a:cubicBezTo>
                  <a:pt x="4281056" y="2293117"/>
                  <a:pt x="4271961" y="2304699"/>
                  <a:pt x="4263063" y="2314908"/>
                </a:cubicBezTo>
                <a:cubicBezTo>
                  <a:pt x="4270587" y="2322041"/>
                  <a:pt x="4282234" y="2318441"/>
                  <a:pt x="4291656" y="2320732"/>
                </a:cubicBezTo>
                <a:lnTo>
                  <a:pt x="4291591" y="2326229"/>
                </a:lnTo>
                <a:cubicBezTo>
                  <a:pt x="4281318" y="2326163"/>
                  <a:pt x="4271045" y="2325509"/>
                  <a:pt x="4260903" y="2325640"/>
                </a:cubicBezTo>
                <a:cubicBezTo>
                  <a:pt x="4251350" y="2331006"/>
                  <a:pt x="4251481" y="2343832"/>
                  <a:pt x="4248210" y="2353059"/>
                </a:cubicBezTo>
                <a:cubicBezTo>
                  <a:pt x="4259333" y="2350441"/>
                  <a:pt x="4267970" y="2339120"/>
                  <a:pt x="4279682" y="2340298"/>
                </a:cubicBezTo>
                <a:cubicBezTo>
                  <a:pt x="4277261" y="2358817"/>
                  <a:pt x="4262016" y="2372101"/>
                  <a:pt x="4256258" y="2389574"/>
                </a:cubicBezTo>
                <a:cubicBezTo>
                  <a:pt x="4252921" y="2391144"/>
                  <a:pt x="4246312" y="2394351"/>
                  <a:pt x="4242975" y="2395987"/>
                </a:cubicBezTo>
                <a:cubicBezTo>
                  <a:pt x="4233422" y="2413982"/>
                  <a:pt x="4215232" y="2424714"/>
                  <a:pt x="4205941" y="2442841"/>
                </a:cubicBezTo>
                <a:cubicBezTo>
                  <a:pt x="4195275" y="2460837"/>
                  <a:pt x="4175515" y="2469736"/>
                  <a:pt x="4159353" y="2481843"/>
                </a:cubicBezTo>
                <a:cubicBezTo>
                  <a:pt x="4143715" y="2499184"/>
                  <a:pt x="4125721" y="2514039"/>
                  <a:pt x="4108644" y="2529744"/>
                </a:cubicBezTo>
                <a:cubicBezTo>
                  <a:pt x="4098960" y="2530725"/>
                  <a:pt x="4089211" y="2531184"/>
                  <a:pt x="4079723" y="2533016"/>
                </a:cubicBezTo>
                <a:cubicBezTo>
                  <a:pt x="4074423" y="2538578"/>
                  <a:pt x="4069647" y="2544599"/>
                  <a:pt x="4064412" y="2550161"/>
                </a:cubicBezTo>
                <a:cubicBezTo>
                  <a:pt x="4053420" y="2562987"/>
                  <a:pt x="4029668" y="2549637"/>
                  <a:pt x="4023256" y="2568287"/>
                </a:cubicBezTo>
                <a:cubicBezTo>
                  <a:pt x="3997476" y="2572803"/>
                  <a:pt x="3971565" y="2584385"/>
                  <a:pt x="3946243" y="2572017"/>
                </a:cubicBezTo>
                <a:cubicBezTo>
                  <a:pt x="3918238" y="2579543"/>
                  <a:pt x="3889579" y="2584255"/>
                  <a:pt x="3860528" y="2583469"/>
                </a:cubicBezTo>
                <a:cubicBezTo>
                  <a:pt x="3839524" y="2580917"/>
                  <a:pt x="3824148" y="2602250"/>
                  <a:pt x="3802948" y="2595379"/>
                </a:cubicBezTo>
                <a:cubicBezTo>
                  <a:pt x="3771541" y="2586741"/>
                  <a:pt x="3738890" y="2586152"/>
                  <a:pt x="3707090" y="2580786"/>
                </a:cubicBezTo>
                <a:cubicBezTo>
                  <a:pt x="3702052" y="2565408"/>
                  <a:pt x="3683666" y="2569923"/>
                  <a:pt x="3671300" y="2567699"/>
                </a:cubicBezTo>
                <a:cubicBezTo>
                  <a:pt x="3649314" y="2568418"/>
                  <a:pt x="3626806" y="2560762"/>
                  <a:pt x="3605475" y="2568549"/>
                </a:cubicBezTo>
                <a:cubicBezTo>
                  <a:pt x="3576489" y="2573195"/>
                  <a:pt x="3568310" y="2609121"/>
                  <a:pt x="3539389" y="2614356"/>
                </a:cubicBezTo>
                <a:cubicBezTo>
                  <a:pt x="3531865" y="2635559"/>
                  <a:pt x="3519760" y="2654013"/>
                  <a:pt x="3502421" y="2668474"/>
                </a:cubicBezTo>
                <a:cubicBezTo>
                  <a:pt x="3507982" y="2672008"/>
                  <a:pt x="3513740" y="2675411"/>
                  <a:pt x="3519564" y="2678748"/>
                </a:cubicBezTo>
                <a:cubicBezTo>
                  <a:pt x="3515442" y="2679534"/>
                  <a:pt x="3507132" y="2681039"/>
                  <a:pt x="3503009" y="2681759"/>
                </a:cubicBezTo>
                <a:cubicBezTo>
                  <a:pt x="3504187" y="2689873"/>
                  <a:pt x="3507721" y="2697398"/>
                  <a:pt x="3510992" y="2704858"/>
                </a:cubicBezTo>
                <a:cubicBezTo>
                  <a:pt x="3507786" y="2706036"/>
                  <a:pt x="3501439" y="2708327"/>
                  <a:pt x="3498299" y="2709505"/>
                </a:cubicBezTo>
                <a:cubicBezTo>
                  <a:pt x="3493129" y="2738560"/>
                  <a:pt x="3492279" y="2768203"/>
                  <a:pt x="3488156" y="2797455"/>
                </a:cubicBezTo>
                <a:cubicBezTo>
                  <a:pt x="3477556" y="2805962"/>
                  <a:pt x="3463489" y="2806093"/>
                  <a:pt x="3450795" y="2808448"/>
                </a:cubicBezTo>
                <a:cubicBezTo>
                  <a:pt x="3445757" y="2829651"/>
                  <a:pt x="3473827" y="2834951"/>
                  <a:pt x="3485605" y="2846730"/>
                </a:cubicBezTo>
                <a:cubicBezTo>
                  <a:pt x="3496793" y="2867278"/>
                  <a:pt x="3515507" y="2882656"/>
                  <a:pt x="3533239" y="2897838"/>
                </a:cubicBezTo>
                <a:cubicBezTo>
                  <a:pt x="3542072" y="2911057"/>
                  <a:pt x="3555813" y="2918844"/>
                  <a:pt x="3567787" y="2928791"/>
                </a:cubicBezTo>
                <a:cubicBezTo>
                  <a:pt x="3601419" y="2963146"/>
                  <a:pt x="3631190" y="3000773"/>
                  <a:pt x="3662728" y="3037157"/>
                </a:cubicBezTo>
                <a:cubicBezTo>
                  <a:pt x="3687068" y="3048151"/>
                  <a:pt x="3690798" y="3077468"/>
                  <a:pt x="3709838" y="3094089"/>
                </a:cubicBezTo>
                <a:cubicBezTo>
                  <a:pt x="3722794" y="3104821"/>
                  <a:pt x="3727767" y="3123733"/>
                  <a:pt x="3745303" y="3128772"/>
                </a:cubicBezTo>
                <a:cubicBezTo>
                  <a:pt x="3744714" y="3151610"/>
                  <a:pt x="3762838" y="3168166"/>
                  <a:pt x="3774419" y="3186162"/>
                </a:cubicBezTo>
                <a:cubicBezTo>
                  <a:pt x="3783711" y="3198006"/>
                  <a:pt x="3782075" y="3215740"/>
                  <a:pt x="3793918" y="3225949"/>
                </a:cubicBezTo>
                <a:cubicBezTo>
                  <a:pt x="3810014" y="3248329"/>
                  <a:pt x="3822839" y="3272868"/>
                  <a:pt x="3833701" y="3298193"/>
                </a:cubicBezTo>
                <a:cubicBezTo>
                  <a:pt x="3867659" y="3339027"/>
                  <a:pt x="3875511" y="3395697"/>
                  <a:pt x="3910648" y="3435157"/>
                </a:cubicBezTo>
                <a:cubicBezTo>
                  <a:pt x="3917649" y="3463361"/>
                  <a:pt x="3936035" y="3486592"/>
                  <a:pt x="3944803" y="3514207"/>
                </a:cubicBezTo>
                <a:cubicBezTo>
                  <a:pt x="3958348" y="3525070"/>
                  <a:pt x="3964302" y="3541888"/>
                  <a:pt x="3974182" y="3555761"/>
                </a:cubicBezTo>
                <a:cubicBezTo>
                  <a:pt x="3977388" y="3566362"/>
                  <a:pt x="3975229" y="3578075"/>
                  <a:pt x="3979809" y="3588415"/>
                </a:cubicBezTo>
                <a:cubicBezTo>
                  <a:pt x="3996691" y="3607588"/>
                  <a:pt x="4009057" y="3632128"/>
                  <a:pt x="4009842" y="3658042"/>
                </a:cubicBezTo>
                <a:cubicBezTo>
                  <a:pt x="4021817" y="3674467"/>
                  <a:pt x="4027836" y="3693837"/>
                  <a:pt x="4033529" y="3713207"/>
                </a:cubicBezTo>
                <a:cubicBezTo>
                  <a:pt x="4037454" y="3728389"/>
                  <a:pt x="4047793" y="3741280"/>
                  <a:pt x="4049363" y="3757182"/>
                </a:cubicBezTo>
                <a:cubicBezTo>
                  <a:pt x="4052046" y="3758622"/>
                  <a:pt x="4057542" y="3761566"/>
                  <a:pt x="4060225" y="3763071"/>
                </a:cubicBezTo>
                <a:cubicBezTo>
                  <a:pt x="4060225" y="3772233"/>
                  <a:pt x="4058916" y="3781525"/>
                  <a:pt x="4060552" y="3790752"/>
                </a:cubicBezTo>
                <a:cubicBezTo>
                  <a:pt x="4063954" y="3791930"/>
                  <a:pt x="4070759" y="3794351"/>
                  <a:pt x="4074162" y="3795595"/>
                </a:cubicBezTo>
                <a:cubicBezTo>
                  <a:pt x="4071544" y="3799521"/>
                  <a:pt x="4068992" y="3803578"/>
                  <a:pt x="4066506" y="3807635"/>
                </a:cubicBezTo>
                <a:cubicBezTo>
                  <a:pt x="4068207" y="3821312"/>
                  <a:pt x="4081883" y="3831128"/>
                  <a:pt x="4081752" y="3845524"/>
                </a:cubicBezTo>
                <a:cubicBezTo>
                  <a:pt x="4080443" y="3862146"/>
                  <a:pt x="4095231" y="3873336"/>
                  <a:pt x="4101381" y="3887602"/>
                </a:cubicBezTo>
                <a:cubicBezTo>
                  <a:pt x="4109233" y="3898792"/>
                  <a:pt x="4105961" y="3914628"/>
                  <a:pt x="4115580" y="3924837"/>
                </a:cubicBezTo>
                <a:cubicBezTo>
                  <a:pt x="4132396" y="3941327"/>
                  <a:pt x="4134031" y="3966325"/>
                  <a:pt x="4146660" y="3985498"/>
                </a:cubicBezTo>
                <a:cubicBezTo>
                  <a:pt x="4156736" y="4001923"/>
                  <a:pt x="4158045" y="4021752"/>
                  <a:pt x="4165177" y="4039485"/>
                </a:cubicBezTo>
                <a:cubicBezTo>
                  <a:pt x="4176038" y="4065138"/>
                  <a:pt x="4189387" y="4089677"/>
                  <a:pt x="4202800" y="4114151"/>
                </a:cubicBezTo>
                <a:cubicBezTo>
                  <a:pt x="4202277" y="4134895"/>
                  <a:pt x="4203258" y="4156032"/>
                  <a:pt x="4213531" y="4174748"/>
                </a:cubicBezTo>
                <a:cubicBezTo>
                  <a:pt x="4220401" y="4184825"/>
                  <a:pt x="4218504" y="4196801"/>
                  <a:pt x="4219420" y="4208318"/>
                </a:cubicBezTo>
                <a:cubicBezTo>
                  <a:pt x="4228384" y="4217152"/>
                  <a:pt x="4229104" y="4229389"/>
                  <a:pt x="4231328" y="4241234"/>
                </a:cubicBezTo>
                <a:cubicBezTo>
                  <a:pt x="4239115" y="4247189"/>
                  <a:pt x="4236759" y="4256285"/>
                  <a:pt x="4235319" y="4264596"/>
                </a:cubicBezTo>
                <a:cubicBezTo>
                  <a:pt x="4248144" y="4292734"/>
                  <a:pt x="4258024" y="4323164"/>
                  <a:pt x="4256977" y="4354443"/>
                </a:cubicBezTo>
                <a:cubicBezTo>
                  <a:pt x="4268297" y="4375253"/>
                  <a:pt x="4266661" y="4399727"/>
                  <a:pt x="4276345" y="4420929"/>
                </a:cubicBezTo>
                <a:cubicBezTo>
                  <a:pt x="4274186" y="4425445"/>
                  <a:pt x="4272092" y="4430025"/>
                  <a:pt x="4270064" y="4434671"/>
                </a:cubicBezTo>
                <a:cubicBezTo>
                  <a:pt x="4276280" y="4444422"/>
                  <a:pt x="4277915" y="4455285"/>
                  <a:pt x="4270587" y="4465035"/>
                </a:cubicBezTo>
                <a:cubicBezTo>
                  <a:pt x="4273401" y="4466540"/>
                  <a:pt x="4279028" y="4469616"/>
                  <a:pt x="4281842" y="4471121"/>
                </a:cubicBezTo>
                <a:cubicBezTo>
                  <a:pt x="4285179" y="4486630"/>
                  <a:pt x="4284786" y="4503448"/>
                  <a:pt x="4295517" y="4516928"/>
                </a:cubicBezTo>
                <a:cubicBezTo>
                  <a:pt x="4297479" y="4558024"/>
                  <a:pt x="4318091" y="4595389"/>
                  <a:pt x="4317763" y="4636550"/>
                </a:cubicBezTo>
                <a:cubicBezTo>
                  <a:pt x="4329214" y="4646170"/>
                  <a:pt x="4334776" y="4660043"/>
                  <a:pt x="4336215" y="4674767"/>
                </a:cubicBezTo>
                <a:cubicBezTo>
                  <a:pt x="4341319" y="4712918"/>
                  <a:pt x="4359770" y="4747993"/>
                  <a:pt x="4360948" y="4786929"/>
                </a:cubicBezTo>
                <a:cubicBezTo>
                  <a:pt x="4370959" y="4806364"/>
                  <a:pt x="4370894" y="4830184"/>
                  <a:pt x="4374951" y="4852041"/>
                </a:cubicBezTo>
                <a:cubicBezTo>
                  <a:pt x="4371548" y="4875926"/>
                  <a:pt x="4387710" y="4896016"/>
                  <a:pt x="4389607" y="4919312"/>
                </a:cubicBezTo>
                <a:cubicBezTo>
                  <a:pt x="4393337" y="4936981"/>
                  <a:pt x="4390981" y="4957463"/>
                  <a:pt x="4404526" y="4971598"/>
                </a:cubicBezTo>
                <a:cubicBezTo>
                  <a:pt x="4417612" y="4986191"/>
                  <a:pt x="4413817" y="5007393"/>
                  <a:pt x="4414013" y="5025454"/>
                </a:cubicBezTo>
                <a:cubicBezTo>
                  <a:pt x="4410218" y="5062558"/>
                  <a:pt x="4432334" y="5095605"/>
                  <a:pt x="4434493" y="5131989"/>
                </a:cubicBezTo>
                <a:cubicBezTo>
                  <a:pt x="4440971" y="5158361"/>
                  <a:pt x="4451506" y="5190884"/>
                  <a:pt x="4429586" y="5213198"/>
                </a:cubicBezTo>
                <a:cubicBezTo>
                  <a:pt x="4421996" y="5214311"/>
                  <a:pt x="4414733" y="5213656"/>
                  <a:pt x="4407797" y="5211104"/>
                </a:cubicBezTo>
                <a:cubicBezTo>
                  <a:pt x="4404002" y="5201616"/>
                  <a:pt x="4401908" y="5191342"/>
                  <a:pt x="4396150" y="5182965"/>
                </a:cubicBezTo>
                <a:cubicBezTo>
                  <a:pt x="4382475" y="5180152"/>
                  <a:pt x="4368604" y="5179236"/>
                  <a:pt x="4354994" y="5177011"/>
                </a:cubicBezTo>
                <a:cubicBezTo>
                  <a:pt x="4326728" y="5144618"/>
                  <a:pt x="4293488" y="5116414"/>
                  <a:pt x="4271634" y="5078656"/>
                </a:cubicBezTo>
                <a:cubicBezTo>
                  <a:pt x="4247490" y="5070803"/>
                  <a:pt x="4234076" y="5046264"/>
                  <a:pt x="4211503" y="5034681"/>
                </a:cubicBezTo>
                <a:cubicBezTo>
                  <a:pt x="4217718" y="5026174"/>
                  <a:pt x="4226421" y="5021659"/>
                  <a:pt x="4237021" y="5021659"/>
                </a:cubicBezTo>
                <a:cubicBezTo>
                  <a:pt x="4250958" y="5036644"/>
                  <a:pt x="4270326" y="5045020"/>
                  <a:pt x="4284524" y="5059875"/>
                </a:cubicBezTo>
                <a:cubicBezTo>
                  <a:pt x="4291656" y="5068055"/>
                  <a:pt x="4303237" y="5066484"/>
                  <a:pt x="4313052" y="5067596"/>
                </a:cubicBezTo>
                <a:cubicBezTo>
                  <a:pt x="4315212" y="5060202"/>
                  <a:pt x="4316978" y="5052677"/>
                  <a:pt x="4317240" y="5045086"/>
                </a:cubicBezTo>
                <a:cubicBezTo>
                  <a:pt x="4308995" y="5036709"/>
                  <a:pt x="4299704" y="5029642"/>
                  <a:pt x="4291067" y="5021920"/>
                </a:cubicBezTo>
                <a:cubicBezTo>
                  <a:pt x="4290086" y="5016751"/>
                  <a:pt x="4289104" y="5011712"/>
                  <a:pt x="4288254" y="5006673"/>
                </a:cubicBezTo>
                <a:cubicBezTo>
                  <a:pt x="4253052" y="5002681"/>
                  <a:pt x="4236628" y="4967737"/>
                  <a:pt x="4205745" y="4955172"/>
                </a:cubicBezTo>
                <a:cubicBezTo>
                  <a:pt x="4199594" y="4939991"/>
                  <a:pt x="4211633" y="4915909"/>
                  <a:pt x="4192200" y="4908776"/>
                </a:cubicBezTo>
                <a:cubicBezTo>
                  <a:pt x="4177740" y="4906944"/>
                  <a:pt x="4162167" y="4914928"/>
                  <a:pt x="4148950" y="4906093"/>
                </a:cubicBezTo>
                <a:cubicBezTo>
                  <a:pt x="4123693" y="4891828"/>
                  <a:pt x="4100269" y="4872327"/>
                  <a:pt x="4083518" y="4848573"/>
                </a:cubicBezTo>
                <a:cubicBezTo>
                  <a:pt x="4095231" y="4850209"/>
                  <a:pt x="4106812" y="4852499"/>
                  <a:pt x="4118590" y="4854462"/>
                </a:cubicBezTo>
                <a:cubicBezTo>
                  <a:pt x="4119440" y="4842029"/>
                  <a:pt x="4109364" y="4834503"/>
                  <a:pt x="4102493" y="4825865"/>
                </a:cubicBezTo>
                <a:cubicBezTo>
                  <a:pt x="4105372" y="4823575"/>
                  <a:pt x="4111261" y="4819060"/>
                  <a:pt x="4114140" y="4816835"/>
                </a:cubicBezTo>
                <a:cubicBezTo>
                  <a:pt x="4112439" y="4815264"/>
                  <a:pt x="4108971" y="4812254"/>
                  <a:pt x="4107205" y="4810684"/>
                </a:cubicBezTo>
                <a:cubicBezTo>
                  <a:pt x="4089604" y="4810749"/>
                  <a:pt x="4071937" y="4817816"/>
                  <a:pt x="4064151" y="4834503"/>
                </a:cubicBezTo>
                <a:cubicBezTo>
                  <a:pt x="4051653" y="4817031"/>
                  <a:pt x="4031304" y="4809048"/>
                  <a:pt x="4010693" y="4806234"/>
                </a:cubicBezTo>
                <a:cubicBezTo>
                  <a:pt x="4022732" y="4827501"/>
                  <a:pt x="4042624" y="4842552"/>
                  <a:pt x="4056691" y="4862380"/>
                </a:cubicBezTo>
                <a:cubicBezTo>
                  <a:pt x="4074554" y="4886854"/>
                  <a:pt x="4099549" y="4904588"/>
                  <a:pt x="4121272" y="4925332"/>
                </a:cubicBezTo>
                <a:cubicBezTo>
                  <a:pt x="4131283" y="4945422"/>
                  <a:pt x="4149735" y="4958706"/>
                  <a:pt x="4162494" y="4976833"/>
                </a:cubicBezTo>
                <a:cubicBezTo>
                  <a:pt x="4160270" y="4976768"/>
                  <a:pt x="4155689" y="4976768"/>
                  <a:pt x="4153399" y="4976768"/>
                </a:cubicBezTo>
                <a:cubicBezTo>
                  <a:pt x="4132069" y="4960473"/>
                  <a:pt x="4103213" y="4949414"/>
                  <a:pt x="4090520" y="4925202"/>
                </a:cubicBezTo>
                <a:cubicBezTo>
                  <a:pt x="4052897" y="4893726"/>
                  <a:pt x="4013114" y="4864801"/>
                  <a:pt x="3968293" y="4844254"/>
                </a:cubicBezTo>
                <a:cubicBezTo>
                  <a:pt x="3950169" y="4825407"/>
                  <a:pt x="3927922" y="4811730"/>
                  <a:pt x="3902404" y="4805383"/>
                </a:cubicBezTo>
                <a:cubicBezTo>
                  <a:pt x="3886373" y="4792426"/>
                  <a:pt x="3869230" y="4781040"/>
                  <a:pt x="3849797" y="4773776"/>
                </a:cubicBezTo>
                <a:cubicBezTo>
                  <a:pt x="3826765" y="4765858"/>
                  <a:pt x="3812697" y="4744786"/>
                  <a:pt x="3797648" y="4727052"/>
                </a:cubicBezTo>
                <a:cubicBezTo>
                  <a:pt x="3778542" y="4715928"/>
                  <a:pt x="3761203" y="4702447"/>
                  <a:pt x="3744779" y="4687789"/>
                </a:cubicBezTo>
                <a:cubicBezTo>
                  <a:pt x="3736208" y="4681311"/>
                  <a:pt x="3727244" y="4675356"/>
                  <a:pt x="3717887" y="4670317"/>
                </a:cubicBezTo>
                <a:cubicBezTo>
                  <a:pt x="3699173" y="4674374"/>
                  <a:pt x="3695182" y="4694988"/>
                  <a:pt x="3704015" y="4709842"/>
                </a:cubicBezTo>
                <a:cubicBezTo>
                  <a:pt x="3705586" y="4713638"/>
                  <a:pt x="3708595" y="4721163"/>
                  <a:pt x="3710166" y="4724958"/>
                </a:cubicBezTo>
                <a:cubicBezTo>
                  <a:pt x="3713307" y="4723519"/>
                  <a:pt x="3719653" y="4720705"/>
                  <a:pt x="3722794" y="4719265"/>
                </a:cubicBezTo>
                <a:cubicBezTo>
                  <a:pt x="3722205" y="4725744"/>
                  <a:pt x="3721616" y="4732287"/>
                  <a:pt x="3721027" y="4738962"/>
                </a:cubicBezTo>
                <a:cubicBezTo>
                  <a:pt x="3713503" y="4737719"/>
                  <a:pt x="3705913" y="4736541"/>
                  <a:pt x="3698453" y="4735887"/>
                </a:cubicBezTo>
                <a:cubicBezTo>
                  <a:pt x="3694659" y="4749694"/>
                  <a:pt x="3705389" y="4757612"/>
                  <a:pt x="3714811" y="4765072"/>
                </a:cubicBezTo>
                <a:cubicBezTo>
                  <a:pt x="3711932" y="4767298"/>
                  <a:pt x="3706109" y="4771747"/>
                  <a:pt x="3703165" y="4773972"/>
                </a:cubicBezTo>
                <a:cubicBezTo>
                  <a:pt x="3710166" y="4795960"/>
                  <a:pt x="3702772" y="4819060"/>
                  <a:pt x="3710035" y="4841112"/>
                </a:cubicBezTo>
                <a:cubicBezTo>
                  <a:pt x="3711802" y="4864147"/>
                  <a:pt x="3724234" y="4884237"/>
                  <a:pt x="3728683" y="4906617"/>
                </a:cubicBezTo>
                <a:cubicBezTo>
                  <a:pt x="3717102" y="4935214"/>
                  <a:pt x="3723645" y="4966232"/>
                  <a:pt x="3721158" y="4996203"/>
                </a:cubicBezTo>
                <a:cubicBezTo>
                  <a:pt x="3721289" y="5020677"/>
                  <a:pt x="3718410" y="5045020"/>
                  <a:pt x="3719653" y="5069560"/>
                </a:cubicBezTo>
                <a:cubicBezTo>
                  <a:pt x="3719719" y="5080619"/>
                  <a:pt x="3706829" y="5083106"/>
                  <a:pt x="3699631" y="5088603"/>
                </a:cubicBezTo>
                <a:cubicBezTo>
                  <a:pt x="3702772" y="5092202"/>
                  <a:pt x="3705913" y="5095997"/>
                  <a:pt x="3709053" y="5099793"/>
                </a:cubicBezTo>
                <a:cubicBezTo>
                  <a:pt x="3693219" y="5116349"/>
                  <a:pt x="3696425" y="5140954"/>
                  <a:pt x="3690798" y="5161633"/>
                </a:cubicBezTo>
                <a:cubicBezTo>
                  <a:pt x="3687265" y="5184929"/>
                  <a:pt x="3674702" y="5205934"/>
                  <a:pt x="3674375" y="5229885"/>
                </a:cubicBezTo>
                <a:cubicBezTo>
                  <a:pt x="3649249" y="5264110"/>
                  <a:pt x="3656119" y="5308870"/>
                  <a:pt x="3643556" y="5347610"/>
                </a:cubicBezTo>
                <a:cubicBezTo>
                  <a:pt x="3633284" y="5380395"/>
                  <a:pt x="3638387" y="5415143"/>
                  <a:pt x="3632629" y="5448713"/>
                </a:cubicBezTo>
                <a:cubicBezTo>
                  <a:pt x="3631517" y="5455780"/>
                  <a:pt x="3625628" y="5460754"/>
                  <a:pt x="3621898" y="5466578"/>
                </a:cubicBezTo>
                <a:cubicBezTo>
                  <a:pt x="3637668" y="5465727"/>
                  <a:pt x="3641266" y="5483003"/>
                  <a:pt x="3649380" y="5493015"/>
                </a:cubicBezTo>
                <a:cubicBezTo>
                  <a:pt x="3645389" y="5493146"/>
                  <a:pt x="3637341" y="5493539"/>
                  <a:pt x="3633284" y="5493670"/>
                </a:cubicBezTo>
                <a:cubicBezTo>
                  <a:pt x="3630077" y="5512909"/>
                  <a:pt x="3629292" y="5532606"/>
                  <a:pt x="3631648" y="5552041"/>
                </a:cubicBezTo>
                <a:cubicBezTo>
                  <a:pt x="3627984" y="5579656"/>
                  <a:pt x="3595399" y="5577955"/>
                  <a:pt x="3574984" y="5572523"/>
                </a:cubicBezTo>
                <a:cubicBezTo>
                  <a:pt x="3554635" y="5547984"/>
                  <a:pt x="3529640" y="5523706"/>
                  <a:pt x="3524667" y="5490921"/>
                </a:cubicBezTo>
                <a:cubicBezTo>
                  <a:pt x="3515376" y="5489089"/>
                  <a:pt x="3505954" y="5488107"/>
                  <a:pt x="3496728" y="5486602"/>
                </a:cubicBezTo>
                <a:cubicBezTo>
                  <a:pt x="3485866" y="5472533"/>
                  <a:pt x="3479912" y="5455650"/>
                  <a:pt x="3470556" y="5440795"/>
                </a:cubicBezTo>
                <a:cubicBezTo>
                  <a:pt x="3464012" y="5434513"/>
                  <a:pt x="3453674" y="5437261"/>
                  <a:pt x="3446607" y="5432026"/>
                </a:cubicBezTo>
                <a:cubicBezTo>
                  <a:pt x="3442093" y="5425482"/>
                  <a:pt x="3441308" y="5415536"/>
                  <a:pt x="3433652" y="5412067"/>
                </a:cubicBezTo>
                <a:cubicBezTo>
                  <a:pt x="3403488" y="5398063"/>
                  <a:pt x="3383597" y="5370448"/>
                  <a:pt x="3358667" y="5349573"/>
                </a:cubicBezTo>
                <a:cubicBezTo>
                  <a:pt x="3339169" y="5334195"/>
                  <a:pt x="3324774" y="5313516"/>
                  <a:pt x="3305079" y="5298465"/>
                </a:cubicBezTo>
                <a:cubicBezTo>
                  <a:pt x="3289833" y="5279488"/>
                  <a:pt x="3265427" y="5273140"/>
                  <a:pt x="3246845" y="5258482"/>
                </a:cubicBezTo>
                <a:cubicBezTo>
                  <a:pt x="3230814" y="5245983"/>
                  <a:pt x="3210072" y="5238981"/>
                  <a:pt x="3198229" y="5221771"/>
                </a:cubicBezTo>
                <a:cubicBezTo>
                  <a:pt x="3193845" y="5214703"/>
                  <a:pt x="3184423" y="5214900"/>
                  <a:pt x="3177684" y="5211628"/>
                </a:cubicBezTo>
                <a:cubicBezTo>
                  <a:pt x="3178862" y="5208683"/>
                  <a:pt x="3181217" y="5202794"/>
                  <a:pt x="3182395" y="5199849"/>
                </a:cubicBezTo>
                <a:cubicBezTo>
                  <a:pt x="3172776" y="5191930"/>
                  <a:pt x="3159559" y="5187219"/>
                  <a:pt x="3154456" y="5175113"/>
                </a:cubicBezTo>
                <a:cubicBezTo>
                  <a:pt x="3148567" y="5164577"/>
                  <a:pt x="3134695" y="5163726"/>
                  <a:pt x="3125404" y="5157510"/>
                </a:cubicBezTo>
                <a:cubicBezTo>
                  <a:pt x="3120497" y="5151293"/>
                  <a:pt x="3116113" y="5144684"/>
                  <a:pt x="3111598" y="5138336"/>
                </a:cubicBezTo>
                <a:cubicBezTo>
                  <a:pt x="3088959" y="5133690"/>
                  <a:pt x="3069133" y="5121846"/>
                  <a:pt x="3050485" y="5108823"/>
                </a:cubicBezTo>
                <a:cubicBezTo>
                  <a:pt x="3039885" y="5099531"/>
                  <a:pt x="3025032" y="5102672"/>
                  <a:pt x="3012207" y="5102999"/>
                </a:cubicBezTo>
                <a:cubicBezTo>
                  <a:pt x="3020583" y="5125445"/>
                  <a:pt x="3023396" y="5150311"/>
                  <a:pt x="3015348" y="5173280"/>
                </a:cubicBezTo>
                <a:cubicBezTo>
                  <a:pt x="3032753" y="5208487"/>
                  <a:pt x="3023396" y="5248208"/>
                  <a:pt x="3020713" y="5285574"/>
                </a:cubicBezTo>
                <a:cubicBezTo>
                  <a:pt x="3022873" y="5337270"/>
                  <a:pt x="3015021" y="5390865"/>
                  <a:pt x="3031706" y="5440926"/>
                </a:cubicBezTo>
                <a:cubicBezTo>
                  <a:pt x="3028369" y="5489678"/>
                  <a:pt x="3041324" y="5537056"/>
                  <a:pt x="3039950" y="5585546"/>
                </a:cubicBezTo>
                <a:cubicBezTo>
                  <a:pt x="3041259" y="5598241"/>
                  <a:pt x="3044203" y="5610674"/>
                  <a:pt x="3046821" y="5623239"/>
                </a:cubicBezTo>
                <a:cubicBezTo>
                  <a:pt x="3050027" y="5625006"/>
                  <a:pt x="3056374" y="5628474"/>
                  <a:pt x="3059514" y="5630241"/>
                </a:cubicBezTo>
                <a:cubicBezTo>
                  <a:pt x="3059907" y="5671205"/>
                  <a:pt x="3073713" y="5710338"/>
                  <a:pt x="3080387" y="5750059"/>
                </a:cubicBezTo>
                <a:cubicBezTo>
                  <a:pt x="3075611" y="5780161"/>
                  <a:pt x="3106036" y="5798026"/>
                  <a:pt x="3109569" y="5825903"/>
                </a:cubicBezTo>
                <a:cubicBezTo>
                  <a:pt x="3116113" y="5863988"/>
                  <a:pt x="3128741" y="5902401"/>
                  <a:pt x="3153867" y="5932438"/>
                </a:cubicBezTo>
                <a:cubicBezTo>
                  <a:pt x="3158643" y="5964830"/>
                  <a:pt x="3179843" y="5996895"/>
                  <a:pt x="3209025" y="6013320"/>
                </a:cubicBezTo>
                <a:cubicBezTo>
                  <a:pt x="3209680" y="6015741"/>
                  <a:pt x="3210923" y="6020519"/>
                  <a:pt x="3211577" y="6022874"/>
                </a:cubicBezTo>
                <a:cubicBezTo>
                  <a:pt x="3227739" y="6025492"/>
                  <a:pt x="3234282" y="6042244"/>
                  <a:pt x="3248088" y="6049377"/>
                </a:cubicBezTo>
                <a:cubicBezTo>
                  <a:pt x="3267914" y="6061679"/>
                  <a:pt x="3282047" y="6080591"/>
                  <a:pt x="3299125" y="6096231"/>
                </a:cubicBezTo>
                <a:cubicBezTo>
                  <a:pt x="3317315" y="6115536"/>
                  <a:pt x="3338972" y="6132157"/>
                  <a:pt x="3351208" y="6156435"/>
                </a:cubicBezTo>
                <a:cubicBezTo>
                  <a:pt x="3358013" y="6172075"/>
                  <a:pt x="3375156" y="6180058"/>
                  <a:pt x="3381437" y="6196091"/>
                </a:cubicBezTo>
                <a:cubicBezTo>
                  <a:pt x="3390009" y="6218798"/>
                  <a:pt x="3410293" y="6234766"/>
                  <a:pt x="3416771" y="6258520"/>
                </a:cubicBezTo>
                <a:cubicBezTo>
                  <a:pt x="3432343" y="6280311"/>
                  <a:pt x="3434568" y="6308908"/>
                  <a:pt x="3452562" y="6329455"/>
                </a:cubicBezTo>
                <a:cubicBezTo>
                  <a:pt x="3464667" y="6344899"/>
                  <a:pt x="3451711" y="6363811"/>
                  <a:pt x="3441242" y="6376310"/>
                </a:cubicBezTo>
                <a:cubicBezTo>
                  <a:pt x="3410162" y="6392735"/>
                  <a:pt x="3373913" y="6398755"/>
                  <a:pt x="3339038" y="6396465"/>
                </a:cubicBezTo>
                <a:cubicBezTo>
                  <a:pt x="3323531" y="6388547"/>
                  <a:pt x="3305930" y="6382788"/>
                  <a:pt x="3293105" y="6370747"/>
                </a:cubicBezTo>
                <a:cubicBezTo>
                  <a:pt x="3286954" y="6361651"/>
                  <a:pt x="3275308" y="6363680"/>
                  <a:pt x="3266213" y="6364989"/>
                </a:cubicBezTo>
                <a:cubicBezTo>
                  <a:pt x="3280084" y="6389070"/>
                  <a:pt x="3284533" y="6420874"/>
                  <a:pt x="3266475" y="6444366"/>
                </a:cubicBezTo>
                <a:cubicBezTo>
                  <a:pt x="3255940" y="6466092"/>
                  <a:pt x="3234020" y="6476824"/>
                  <a:pt x="3216354" y="6491613"/>
                </a:cubicBezTo>
                <a:cubicBezTo>
                  <a:pt x="3192537" y="6505094"/>
                  <a:pt x="3166429" y="6487621"/>
                  <a:pt x="3141435" y="6489454"/>
                </a:cubicBezTo>
                <a:cubicBezTo>
                  <a:pt x="3131620" y="6490501"/>
                  <a:pt x="3124030" y="6483957"/>
                  <a:pt x="3116178" y="6479507"/>
                </a:cubicBezTo>
                <a:cubicBezTo>
                  <a:pt x="3102830" y="6503458"/>
                  <a:pt x="3106363" y="6532774"/>
                  <a:pt x="3093081" y="6556987"/>
                </a:cubicBezTo>
                <a:cubicBezTo>
                  <a:pt x="3094193" y="6590426"/>
                  <a:pt x="3076788" y="6631718"/>
                  <a:pt x="3040081" y="6637280"/>
                </a:cubicBezTo>
                <a:cubicBezTo>
                  <a:pt x="3009525" y="6646376"/>
                  <a:pt x="2979688" y="6667578"/>
                  <a:pt x="2946514" y="6659726"/>
                </a:cubicBezTo>
                <a:cubicBezTo>
                  <a:pt x="2936896" y="6648994"/>
                  <a:pt x="2930745" y="6634074"/>
                  <a:pt x="2915042" y="6631260"/>
                </a:cubicBezTo>
                <a:cubicBezTo>
                  <a:pt x="2902740" y="6628511"/>
                  <a:pt x="2908106" y="6612806"/>
                  <a:pt x="2900647" y="6605935"/>
                </a:cubicBezTo>
                <a:cubicBezTo>
                  <a:pt x="2886317" y="6591538"/>
                  <a:pt x="2873427" y="6575833"/>
                  <a:pt x="2861911" y="6559146"/>
                </a:cubicBezTo>
                <a:cubicBezTo>
                  <a:pt x="2858640" y="6539645"/>
                  <a:pt x="2853078" y="6520799"/>
                  <a:pt x="2846927" y="6502083"/>
                </a:cubicBezTo>
                <a:cubicBezTo>
                  <a:pt x="2849937" y="6481928"/>
                  <a:pt x="2855041" y="6460857"/>
                  <a:pt x="2849414" y="6440833"/>
                </a:cubicBezTo>
                <a:cubicBezTo>
                  <a:pt x="2841169" y="6424800"/>
                  <a:pt x="2832074" y="6409226"/>
                  <a:pt x="2825335" y="6392539"/>
                </a:cubicBezTo>
                <a:cubicBezTo>
                  <a:pt x="2811725" y="6359754"/>
                  <a:pt x="2784505" y="6334625"/>
                  <a:pt x="2773971" y="6300401"/>
                </a:cubicBezTo>
                <a:cubicBezTo>
                  <a:pt x="2756763" y="6275272"/>
                  <a:pt x="2750677" y="6243404"/>
                  <a:pt x="2726533" y="6223183"/>
                </a:cubicBezTo>
                <a:cubicBezTo>
                  <a:pt x="2714101" y="6213825"/>
                  <a:pt x="2732553" y="6207935"/>
                  <a:pt x="2733142" y="6199101"/>
                </a:cubicBezTo>
                <a:cubicBezTo>
                  <a:pt x="2709979" y="6189874"/>
                  <a:pt x="2733338" y="6154079"/>
                  <a:pt x="2712531" y="6139814"/>
                </a:cubicBezTo>
                <a:cubicBezTo>
                  <a:pt x="2694668" y="6130586"/>
                  <a:pt x="2690350" y="6110039"/>
                  <a:pt x="2692312" y="6091651"/>
                </a:cubicBezTo>
                <a:cubicBezTo>
                  <a:pt x="2684330" y="6077123"/>
                  <a:pt x="2673468" y="6063970"/>
                  <a:pt x="2673599" y="6046563"/>
                </a:cubicBezTo>
                <a:cubicBezTo>
                  <a:pt x="2661036" y="6041786"/>
                  <a:pt x="2664308" y="6026539"/>
                  <a:pt x="2659597" y="6016396"/>
                </a:cubicBezTo>
                <a:cubicBezTo>
                  <a:pt x="2643762" y="6007758"/>
                  <a:pt x="2648670" y="5987668"/>
                  <a:pt x="2649716" y="5973075"/>
                </a:cubicBezTo>
                <a:cubicBezTo>
                  <a:pt x="2648342" y="5976740"/>
                  <a:pt x="2645725" y="5984004"/>
                  <a:pt x="2644417" y="5987668"/>
                </a:cubicBezTo>
                <a:cubicBezTo>
                  <a:pt x="2625245" y="5989828"/>
                  <a:pt x="2631592" y="5964699"/>
                  <a:pt x="2623871" y="5953574"/>
                </a:cubicBezTo>
                <a:cubicBezTo>
                  <a:pt x="2597502" y="5930475"/>
                  <a:pt x="2586641" y="5894352"/>
                  <a:pt x="2570348" y="5863988"/>
                </a:cubicBezTo>
                <a:cubicBezTo>
                  <a:pt x="2552878" y="5860847"/>
                  <a:pt x="2557981" y="5842983"/>
                  <a:pt x="2558898" y="5830484"/>
                </a:cubicBezTo>
                <a:cubicBezTo>
                  <a:pt x="2555561" y="5832054"/>
                  <a:pt x="2548756" y="5835130"/>
                  <a:pt x="2545353" y="5836700"/>
                </a:cubicBezTo>
                <a:cubicBezTo>
                  <a:pt x="2536324" y="5821846"/>
                  <a:pt x="2521536" y="5810459"/>
                  <a:pt x="2517937" y="5792856"/>
                </a:cubicBezTo>
                <a:cubicBezTo>
                  <a:pt x="2509562" y="5786705"/>
                  <a:pt x="2492877" y="5781274"/>
                  <a:pt x="2503019" y="5768448"/>
                </a:cubicBezTo>
                <a:lnTo>
                  <a:pt x="2506879" y="5766419"/>
                </a:lnTo>
                <a:cubicBezTo>
                  <a:pt x="2510347" y="5783891"/>
                  <a:pt x="2529780" y="5781601"/>
                  <a:pt x="2519639" y="5763605"/>
                </a:cubicBezTo>
                <a:cubicBezTo>
                  <a:pt x="2517479" y="5756341"/>
                  <a:pt x="2515582" y="5749143"/>
                  <a:pt x="2513881" y="5741879"/>
                </a:cubicBezTo>
                <a:cubicBezTo>
                  <a:pt x="2549803" y="5757127"/>
                  <a:pt x="2555299" y="5805355"/>
                  <a:pt x="2591024" y="5822238"/>
                </a:cubicBezTo>
                <a:cubicBezTo>
                  <a:pt x="2601232" y="5863727"/>
                  <a:pt x="2637284" y="5891080"/>
                  <a:pt x="2654755" y="5929035"/>
                </a:cubicBezTo>
                <a:cubicBezTo>
                  <a:pt x="2668103" y="5958352"/>
                  <a:pt x="2685704" y="5985443"/>
                  <a:pt x="2702323" y="6013058"/>
                </a:cubicBezTo>
                <a:cubicBezTo>
                  <a:pt x="2720513" y="6035438"/>
                  <a:pt x="2725356" y="6064951"/>
                  <a:pt x="2742695" y="6087921"/>
                </a:cubicBezTo>
                <a:cubicBezTo>
                  <a:pt x="2747079" y="6101466"/>
                  <a:pt x="2753949" y="6113965"/>
                  <a:pt x="2759642" y="6127053"/>
                </a:cubicBezTo>
                <a:cubicBezTo>
                  <a:pt x="2757679" y="6129147"/>
                  <a:pt x="2753753" y="6133401"/>
                  <a:pt x="2751790" y="6135560"/>
                </a:cubicBezTo>
                <a:cubicBezTo>
                  <a:pt x="2753622" y="6135494"/>
                  <a:pt x="2757221" y="6135364"/>
                  <a:pt x="2758987" y="6135298"/>
                </a:cubicBezTo>
                <a:cubicBezTo>
                  <a:pt x="2766774" y="6142693"/>
                  <a:pt x="2775934" y="6147993"/>
                  <a:pt x="2786796" y="6149237"/>
                </a:cubicBezTo>
                <a:cubicBezTo>
                  <a:pt x="2786076" y="6155846"/>
                  <a:pt x="2785225" y="6162586"/>
                  <a:pt x="2784833" y="6169392"/>
                </a:cubicBezTo>
                <a:cubicBezTo>
                  <a:pt x="2790002" y="6195829"/>
                  <a:pt x="2805836" y="6218275"/>
                  <a:pt x="2818334" y="6241702"/>
                </a:cubicBezTo>
                <a:cubicBezTo>
                  <a:pt x="2813361" y="6245628"/>
                  <a:pt x="2808126" y="6249162"/>
                  <a:pt x="2802630" y="6252303"/>
                </a:cubicBezTo>
                <a:cubicBezTo>
                  <a:pt x="2826251" y="6244516"/>
                  <a:pt x="2839861" y="6271215"/>
                  <a:pt x="2833645" y="6291043"/>
                </a:cubicBezTo>
                <a:cubicBezTo>
                  <a:pt x="2847843" y="6300532"/>
                  <a:pt x="2856807" y="6316957"/>
                  <a:pt x="2871857" y="6324810"/>
                </a:cubicBezTo>
                <a:cubicBezTo>
                  <a:pt x="2877615" y="6294904"/>
                  <a:pt x="2848825" y="6274749"/>
                  <a:pt x="2847778" y="6246283"/>
                </a:cubicBezTo>
                <a:cubicBezTo>
                  <a:pt x="2847843" y="6238561"/>
                  <a:pt x="2855499" y="6234504"/>
                  <a:pt x="2860014" y="6229465"/>
                </a:cubicBezTo>
                <a:cubicBezTo>
                  <a:pt x="2853667" y="6231886"/>
                  <a:pt x="2847320" y="6234176"/>
                  <a:pt x="2840907" y="6236467"/>
                </a:cubicBezTo>
                <a:cubicBezTo>
                  <a:pt x="2833056" y="6225866"/>
                  <a:pt x="2825335" y="6215199"/>
                  <a:pt x="2816371" y="6205645"/>
                </a:cubicBezTo>
                <a:cubicBezTo>
                  <a:pt x="2812903" y="6193474"/>
                  <a:pt x="2809108" y="6181564"/>
                  <a:pt x="2805313" y="6169588"/>
                </a:cubicBezTo>
                <a:cubicBezTo>
                  <a:pt x="2809566" y="6163437"/>
                  <a:pt x="2813950" y="6157351"/>
                  <a:pt x="2818464" y="6151462"/>
                </a:cubicBezTo>
                <a:cubicBezTo>
                  <a:pt x="2816567" y="6149760"/>
                  <a:pt x="2812772" y="6146357"/>
                  <a:pt x="2810874" y="6144656"/>
                </a:cubicBezTo>
                <a:cubicBezTo>
                  <a:pt x="2816174" y="6143413"/>
                  <a:pt x="2821409" y="6141908"/>
                  <a:pt x="2826578" y="6140272"/>
                </a:cubicBezTo>
                <a:cubicBezTo>
                  <a:pt x="2819642" y="6137065"/>
                  <a:pt x="2812837" y="6133728"/>
                  <a:pt x="2806098" y="6130390"/>
                </a:cubicBezTo>
                <a:cubicBezTo>
                  <a:pt x="2797788" y="6114619"/>
                  <a:pt x="2797330" y="6096428"/>
                  <a:pt x="2791441" y="6079871"/>
                </a:cubicBezTo>
                <a:cubicBezTo>
                  <a:pt x="2781692" y="6058539"/>
                  <a:pt x="2764549" y="6041851"/>
                  <a:pt x="2752706" y="6021827"/>
                </a:cubicBezTo>
                <a:cubicBezTo>
                  <a:pt x="2750416" y="6015480"/>
                  <a:pt x="2753949" y="6005206"/>
                  <a:pt x="2744592" y="6004682"/>
                </a:cubicBezTo>
                <a:cubicBezTo>
                  <a:pt x="2740339" y="5991660"/>
                  <a:pt x="2737787" y="5970065"/>
                  <a:pt x="2718943" y="5973402"/>
                </a:cubicBezTo>
                <a:lnTo>
                  <a:pt x="2717831" y="5978768"/>
                </a:lnTo>
                <a:cubicBezTo>
                  <a:pt x="2717307" y="5981124"/>
                  <a:pt x="2716195" y="5985901"/>
                  <a:pt x="2715672" y="5988322"/>
                </a:cubicBezTo>
                <a:cubicBezTo>
                  <a:pt x="2712662" y="5987930"/>
                  <a:pt x="2706773" y="5987210"/>
                  <a:pt x="2703763" y="5986817"/>
                </a:cubicBezTo>
                <a:cubicBezTo>
                  <a:pt x="2699117" y="5972813"/>
                  <a:pt x="2693229" y="5959333"/>
                  <a:pt x="2687732" y="5945787"/>
                </a:cubicBezTo>
                <a:cubicBezTo>
                  <a:pt x="2691854" y="5938654"/>
                  <a:pt x="2698725" y="5933943"/>
                  <a:pt x="2704941" y="5928839"/>
                </a:cubicBezTo>
                <a:cubicBezTo>
                  <a:pt x="2697874" y="5931456"/>
                  <a:pt x="2690742" y="5933943"/>
                  <a:pt x="2683675" y="5936364"/>
                </a:cubicBezTo>
                <a:cubicBezTo>
                  <a:pt x="2672290" y="5916274"/>
                  <a:pt x="2651352" y="5903841"/>
                  <a:pt x="2643631" y="5881461"/>
                </a:cubicBezTo>
                <a:cubicBezTo>
                  <a:pt x="2625965" y="5861829"/>
                  <a:pt x="2614711" y="5835523"/>
                  <a:pt x="2591024" y="5822238"/>
                </a:cubicBezTo>
                <a:cubicBezTo>
                  <a:pt x="2587949" y="5813208"/>
                  <a:pt x="2584874" y="5804374"/>
                  <a:pt x="2581341" y="5795670"/>
                </a:cubicBezTo>
                <a:cubicBezTo>
                  <a:pt x="2578920" y="5792071"/>
                  <a:pt x="2574078" y="5784873"/>
                  <a:pt x="2571657" y="5781274"/>
                </a:cubicBezTo>
                <a:cubicBezTo>
                  <a:pt x="2558374" y="5753462"/>
                  <a:pt x="2529584" y="5740112"/>
                  <a:pt x="2508253" y="5719565"/>
                </a:cubicBezTo>
                <a:cubicBezTo>
                  <a:pt x="2503019" y="5714002"/>
                  <a:pt x="2499747" y="5707328"/>
                  <a:pt x="2498439" y="5699540"/>
                </a:cubicBezTo>
                <a:cubicBezTo>
                  <a:pt x="2495691" y="5703728"/>
                  <a:pt x="2492157" y="5706804"/>
                  <a:pt x="2487904" y="5708702"/>
                </a:cubicBezTo>
                <a:cubicBezTo>
                  <a:pt x="2474098" y="5680563"/>
                  <a:pt x="2445570" y="5666494"/>
                  <a:pt x="2417500" y="5656351"/>
                </a:cubicBezTo>
                <a:cubicBezTo>
                  <a:pt x="2416453" y="5654126"/>
                  <a:pt x="2414425" y="5649610"/>
                  <a:pt x="2413443" y="5647386"/>
                </a:cubicBezTo>
                <a:cubicBezTo>
                  <a:pt x="2409517" y="5651116"/>
                  <a:pt x="2405526" y="5654976"/>
                  <a:pt x="2401600" y="5658772"/>
                </a:cubicBezTo>
                <a:cubicBezTo>
                  <a:pt x="2390673" y="5649218"/>
                  <a:pt x="2380727" y="5638813"/>
                  <a:pt x="2365678" y="5636065"/>
                </a:cubicBezTo>
                <a:cubicBezTo>
                  <a:pt x="2350105" y="5613619"/>
                  <a:pt x="2320661" y="5617218"/>
                  <a:pt x="2300836" y="5601971"/>
                </a:cubicBezTo>
                <a:cubicBezTo>
                  <a:pt x="2276691" y="5596605"/>
                  <a:pt x="2255361" y="5583386"/>
                  <a:pt x="2230300" y="5581358"/>
                </a:cubicBezTo>
                <a:cubicBezTo>
                  <a:pt x="2174160" y="5559305"/>
                  <a:pt x="2112589" y="5570168"/>
                  <a:pt x="2054420" y="5563035"/>
                </a:cubicBezTo>
                <a:cubicBezTo>
                  <a:pt x="2022751" y="5571215"/>
                  <a:pt x="1988923" y="5560875"/>
                  <a:pt x="1958497" y="5575076"/>
                </a:cubicBezTo>
                <a:cubicBezTo>
                  <a:pt x="1945084" y="5582012"/>
                  <a:pt x="1931343" y="5575076"/>
                  <a:pt x="1917734" y="5573505"/>
                </a:cubicBezTo>
                <a:cubicBezTo>
                  <a:pt x="1873240" y="5582535"/>
                  <a:pt x="1822923" y="5587836"/>
                  <a:pt x="1791647" y="5624613"/>
                </a:cubicBezTo>
                <a:cubicBezTo>
                  <a:pt x="1784384" y="5625398"/>
                  <a:pt x="1777187" y="5626314"/>
                  <a:pt x="1770055" y="5627361"/>
                </a:cubicBezTo>
                <a:cubicBezTo>
                  <a:pt x="1764755" y="5646469"/>
                  <a:pt x="1739956" y="5632793"/>
                  <a:pt x="1730141" y="5647386"/>
                </a:cubicBezTo>
                <a:cubicBezTo>
                  <a:pt x="1722486" y="5656285"/>
                  <a:pt x="1710185" y="5657136"/>
                  <a:pt x="1700959" y="5663549"/>
                </a:cubicBezTo>
                <a:cubicBezTo>
                  <a:pt x="1688396" y="5685209"/>
                  <a:pt x="1666607" y="5699017"/>
                  <a:pt x="1653586" y="5720481"/>
                </a:cubicBezTo>
                <a:cubicBezTo>
                  <a:pt x="1640108" y="5742272"/>
                  <a:pt x="1614982" y="5751630"/>
                  <a:pt x="1600260" y="5772439"/>
                </a:cubicBezTo>
                <a:cubicBezTo>
                  <a:pt x="1589856" y="5779310"/>
                  <a:pt x="1593389" y="5794100"/>
                  <a:pt x="1584033" y="5801887"/>
                </a:cubicBezTo>
                <a:cubicBezTo>
                  <a:pt x="1565385" y="5818901"/>
                  <a:pt x="1570423" y="5847367"/>
                  <a:pt x="1558253" y="5867915"/>
                </a:cubicBezTo>
                <a:cubicBezTo>
                  <a:pt x="1550466" y="5881657"/>
                  <a:pt x="1552953" y="5898933"/>
                  <a:pt x="1543400" y="5912086"/>
                </a:cubicBezTo>
                <a:cubicBezTo>
                  <a:pt x="1532145" y="5929754"/>
                  <a:pt x="1525602" y="5949779"/>
                  <a:pt x="1524163" y="5970719"/>
                </a:cubicBezTo>
                <a:cubicBezTo>
                  <a:pt x="1515133" y="5998008"/>
                  <a:pt x="1508983" y="6026604"/>
                  <a:pt x="1494391" y="6051667"/>
                </a:cubicBezTo>
                <a:cubicBezTo>
                  <a:pt x="1487717" y="6062399"/>
                  <a:pt x="1490662" y="6076207"/>
                  <a:pt x="1484380" y="6087070"/>
                </a:cubicBezTo>
                <a:cubicBezTo>
                  <a:pt x="1464555" y="6116452"/>
                  <a:pt x="1471294" y="6155257"/>
                  <a:pt x="1451010" y="6184705"/>
                </a:cubicBezTo>
                <a:cubicBezTo>
                  <a:pt x="1448589" y="6225735"/>
                  <a:pt x="1433475" y="6265260"/>
                  <a:pt x="1437728" y="6306879"/>
                </a:cubicBezTo>
                <a:cubicBezTo>
                  <a:pt x="1431512" y="6341234"/>
                  <a:pt x="1450683" y="6372842"/>
                  <a:pt x="1450945" y="6406935"/>
                </a:cubicBezTo>
                <a:cubicBezTo>
                  <a:pt x="1474958" y="6420612"/>
                  <a:pt x="1470509" y="6451434"/>
                  <a:pt x="1483203" y="6472898"/>
                </a:cubicBezTo>
                <a:cubicBezTo>
                  <a:pt x="1491512" y="6486574"/>
                  <a:pt x="1494719" y="6502149"/>
                  <a:pt x="1497598" y="6517789"/>
                </a:cubicBezTo>
                <a:cubicBezTo>
                  <a:pt x="1513955" y="6541347"/>
                  <a:pt x="1509702" y="6571187"/>
                  <a:pt x="1516442" y="6597886"/>
                </a:cubicBezTo>
                <a:cubicBezTo>
                  <a:pt x="1526191" y="6627203"/>
                  <a:pt x="1492363" y="6643628"/>
                  <a:pt x="1482875" y="6667775"/>
                </a:cubicBezTo>
                <a:cubicBezTo>
                  <a:pt x="1470313" y="6700625"/>
                  <a:pt x="1434063" y="6711488"/>
                  <a:pt x="1404096" y="6722482"/>
                </a:cubicBezTo>
                <a:cubicBezTo>
                  <a:pt x="1386560" y="6732691"/>
                  <a:pt x="1377073" y="6709132"/>
                  <a:pt x="1362089" y="6704289"/>
                </a:cubicBezTo>
                <a:cubicBezTo>
                  <a:pt x="1343375" y="6697353"/>
                  <a:pt x="1343506" y="6667317"/>
                  <a:pt x="1322045" y="6666270"/>
                </a:cubicBezTo>
                <a:cubicBezTo>
                  <a:pt x="1304705" y="6662213"/>
                  <a:pt x="1300583" y="6684658"/>
                  <a:pt x="1285272" y="6687538"/>
                </a:cubicBezTo>
                <a:cubicBezTo>
                  <a:pt x="1265054" y="6694539"/>
                  <a:pt x="1245032" y="6711292"/>
                  <a:pt x="1222916" y="6701345"/>
                </a:cubicBezTo>
                <a:cubicBezTo>
                  <a:pt x="1196678" y="6698139"/>
                  <a:pt x="1162261" y="6694736"/>
                  <a:pt x="1153035" y="6664961"/>
                </a:cubicBezTo>
                <a:cubicBezTo>
                  <a:pt x="1136023" y="6651219"/>
                  <a:pt x="1127648" y="6630475"/>
                  <a:pt x="1123983" y="6609469"/>
                </a:cubicBezTo>
                <a:cubicBezTo>
                  <a:pt x="1116393" y="6604430"/>
                  <a:pt x="1105335" y="6595792"/>
                  <a:pt x="1096698" y="6603579"/>
                </a:cubicBezTo>
                <a:cubicBezTo>
                  <a:pt x="1091398" y="6619219"/>
                  <a:pt x="1092773" y="6636495"/>
                  <a:pt x="1086687" y="6652135"/>
                </a:cubicBezTo>
                <a:cubicBezTo>
                  <a:pt x="1080340" y="6680666"/>
                  <a:pt x="1058421" y="6702327"/>
                  <a:pt x="1036043" y="6719668"/>
                </a:cubicBezTo>
                <a:cubicBezTo>
                  <a:pt x="1025509" y="6728699"/>
                  <a:pt x="1004636" y="6728437"/>
                  <a:pt x="999271" y="6713713"/>
                </a:cubicBezTo>
                <a:cubicBezTo>
                  <a:pt x="972117" y="6712077"/>
                  <a:pt x="943065" y="6697811"/>
                  <a:pt x="930502" y="6672748"/>
                </a:cubicBezTo>
                <a:cubicBezTo>
                  <a:pt x="921538" y="6659791"/>
                  <a:pt x="911658" y="6647554"/>
                  <a:pt x="902956" y="6634466"/>
                </a:cubicBezTo>
                <a:cubicBezTo>
                  <a:pt x="886336" y="6611367"/>
                  <a:pt x="879727" y="6580741"/>
                  <a:pt x="854798" y="6564316"/>
                </a:cubicBezTo>
                <a:cubicBezTo>
                  <a:pt x="853555" y="6551163"/>
                  <a:pt x="843151" y="6533101"/>
                  <a:pt x="856107" y="6523613"/>
                </a:cubicBezTo>
                <a:cubicBezTo>
                  <a:pt x="848582" y="6523809"/>
                  <a:pt x="841188" y="6522827"/>
                  <a:pt x="834056" y="6520668"/>
                </a:cubicBezTo>
                <a:cubicBezTo>
                  <a:pt x="830654" y="6499401"/>
                  <a:pt x="835888" y="6478002"/>
                  <a:pt x="836935" y="6456800"/>
                </a:cubicBezTo>
                <a:cubicBezTo>
                  <a:pt x="836870" y="6440571"/>
                  <a:pt x="852181" y="6430297"/>
                  <a:pt x="854209" y="6414657"/>
                </a:cubicBezTo>
                <a:cubicBezTo>
                  <a:pt x="858528" y="6387892"/>
                  <a:pt x="869455" y="6362240"/>
                  <a:pt x="868146" y="6334887"/>
                </a:cubicBezTo>
                <a:cubicBezTo>
                  <a:pt x="879008" y="6285808"/>
                  <a:pt x="894253" y="6237841"/>
                  <a:pt x="903217" y="6188304"/>
                </a:cubicBezTo>
                <a:cubicBezTo>
                  <a:pt x="911593" y="6151658"/>
                  <a:pt x="897394" y="6113245"/>
                  <a:pt x="911331" y="6077385"/>
                </a:cubicBezTo>
                <a:cubicBezTo>
                  <a:pt x="903806" y="6053631"/>
                  <a:pt x="909041" y="6029222"/>
                  <a:pt x="918397" y="6006842"/>
                </a:cubicBezTo>
                <a:cubicBezTo>
                  <a:pt x="925660" y="5993034"/>
                  <a:pt x="911723" y="5975431"/>
                  <a:pt x="924155" y="5963587"/>
                </a:cubicBezTo>
                <a:cubicBezTo>
                  <a:pt x="934494" y="5970785"/>
                  <a:pt x="937045" y="5984658"/>
                  <a:pt x="943654" y="5994932"/>
                </a:cubicBezTo>
                <a:cubicBezTo>
                  <a:pt x="955890" y="5982040"/>
                  <a:pt x="947122" y="5963979"/>
                  <a:pt x="946926" y="5948536"/>
                </a:cubicBezTo>
                <a:cubicBezTo>
                  <a:pt x="958507" y="5924650"/>
                  <a:pt x="941887" y="5899195"/>
                  <a:pt x="943523" y="5874328"/>
                </a:cubicBezTo>
                <a:cubicBezTo>
                  <a:pt x="946991" y="5852799"/>
                  <a:pt x="938289" y="5831792"/>
                  <a:pt x="939597" y="5810263"/>
                </a:cubicBezTo>
                <a:cubicBezTo>
                  <a:pt x="942018" y="5784742"/>
                  <a:pt x="923697" y="5762100"/>
                  <a:pt x="930110" y="5736448"/>
                </a:cubicBezTo>
                <a:cubicBezTo>
                  <a:pt x="936391" y="5700980"/>
                  <a:pt x="924155" y="5666036"/>
                  <a:pt x="927427" y="5630633"/>
                </a:cubicBezTo>
                <a:cubicBezTo>
                  <a:pt x="929586" y="5589407"/>
                  <a:pt x="926707" y="5548245"/>
                  <a:pt x="921080" y="5507477"/>
                </a:cubicBezTo>
                <a:cubicBezTo>
                  <a:pt x="924286" y="5458725"/>
                  <a:pt x="906227" y="5412394"/>
                  <a:pt x="901843" y="5364297"/>
                </a:cubicBezTo>
                <a:cubicBezTo>
                  <a:pt x="899357" y="5330727"/>
                  <a:pt x="881756" y="5300167"/>
                  <a:pt x="881756" y="5266335"/>
                </a:cubicBezTo>
                <a:cubicBezTo>
                  <a:pt x="880905" y="5243758"/>
                  <a:pt x="872726" y="5222556"/>
                  <a:pt x="866903" y="5201027"/>
                </a:cubicBezTo>
                <a:cubicBezTo>
                  <a:pt x="865790" y="5193959"/>
                  <a:pt x="860883" y="5188920"/>
                  <a:pt x="854471" y="5186434"/>
                </a:cubicBezTo>
                <a:cubicBezTo>
                  <a:pt x="855060" y="5203579"/>
                  <a:pt x="857219" y="5220658"/>
                  <a:pt x="858266" y="5237934"/>
                </a:cubicBezTo>
                <a:cubicBezTo>
                  <a:pt x="855060" y="5236822"/>
                  <a:pt x="848647" y="5234597"/>
                  <a:pt x="845507" y="5233484"/>
                </a:cubicBezTo>
                <a:cubicBezTo>
                  <a:pt x="843151" y="5202270"/>
                  <a:pt x="833729" y="5171972"/>
                  <a:pt x="833794" y="5140496"/>
                </a:cubicBezTo>
                <a:cubicBezTo>
                  <a:pt x="816651" y="5094754"/>
                  <a:pt x="836477" y="5040767"/>
                  <a:pt x="810762" y="4997315"/>
                </a:cubicBezTo>
                <a:cubicBezTo>
                  <a:pt x="812595" y="4950527"/>
                  <a:pt x="802453" y="4904915"/>
                  <a:pt x="789366" y="4860351"/>
                </a:cubicBezTo>
                <a:cubicBezTo>
                  <a:pt x="794470" y="4856949"/>
                  <a:pt x="799312" y="4853153"/>
                  <a:pt x="803761" y="4849031"/>
                </a:cubicBezTo>
                <a:cubicBezTo>
                  <a:pt x="799705" y="4848376"/>
                  <a:pt x="791591" y="4847068"/>
                  <a:pt x="787534" y="4846347"/>
                </a:cubicBezTo>
                <a:cubicBezTo>
                  <a:pt x="777262" y="4817227"/>
                  <a:pt x="767970" y="4787583"/>
                  <a:pt x="763128" y="4757024"/>
                </a:cubicBezTo>
                <a:cubicBezTo>
                  <a:pt x="755538" y="4751592"/>
                  <a:pt x="744807" y="4753490"/>
                  <a:pt x="737479" y="4758332"/>
                </a:cubicBezTo>
                <a:cubicBezTo>
                  <a:pt x="724131" y="4781825"/>
                  <a:pt x="706857" y="4802896"/>
                  <a:pt x="695996" y="4827894"/>
                </a:cubicBezTo>
                <a:cubicBezTo>
                  <a:pt x="689649" y="4845039"/>
                  <a:pt x="673552" y="4854920"/>
                  <a:pt x="662429" y="4868597"/>
                </a:cubicBezTo>
                <a:cubicBezTo>
                  <a:pt x="656606" y="4882601"/>
                  <a:pt x="652484" y="4897194"/>
                  <a:pt x="647053" y="4911394"/>
                </a:cubicBezTo>
                <a:cubicBezTo>
                  <a:pt x="634948" y="4913422"/>
                  <a:pt x="622647" y="4912899"/>
                  <a:pt x="610476" y="4911983"/>
                </a:cubicBezTo>
                <a:cubicBezTo>
                  <a:pt x="602886" y="4904130"/>
                  <a:pt x="600465" y="4893595"/>
                  <a:pt x="598372" y="4883452"/>
                </a:cubicBezTo>
                <a:cubicBezTo>
                  <a:pt x="566179" y="4866830"/>
                  <a:pt x="532482" y="4850928"/>
                  <a:pt x="506898" y="4824687"/>
                </a:cubicBezTo>
                <a:cubicBezTo>
                  <a:pt x="500290" y="4819779"/>
                  <a:pt x="495448" y="4811076"/>
                  <a:pt x="487073" y="4809440"/>
                </a:cubicBezTo>
                <a:cubicBezTo>
                  <a:pt x="474444" y="4826454"/>
                  <a:pt x="452590" y="4818732"/>
                  <a:pt x="434793" y="4822724"/>
                </a:cubicBezTo>
                <a:cubicBezTo>
                  <a:pt x="425829" y="4839149"/>
                  <a:pt x="428904" y="4860417"/>
                  <a:pt x="414182" y="4874094"/>
                </a:cubicBezTo>
                <a:cubicBezTo>
                  <a:pt x="401357" y="4886593"/>
                  <a:pt x="407639" y="4907468"/>
                  <a:pt x="395468" y="4920359"/>
                </a:cubicBezTo>
                <a:cubicBezTo>
                  <a:pt x="385915" y="4931353"/>
                  <a:pt x="385130" y="4947516"/>
                  <a:pt x="374072" y="4957463"/>
                </a:cubicBezTo>
                <a:cubicBezTo>
                  <a:pt x="361640" y="4968522"/>
                  <a:pt x="360135" y="4986191"/>
                  <a:pt x="350582" y="4998951"/>
                </a:cubicBezTo>
                <a:cubicBezTo>
                  <a:pt x="331084" y="5020023"/>
                  <a:pt x="337889" y="5052677"/>
                  <a:pt x="322250" y="5075907"/>
                </a:cubicBezTo>
                <a:cubicBezTo>
                  <a:pt x="300920" y="5106009"/>
                  <a:pt x="286263" y="5141281"/>
                  <a:pt x="281290" y="5177927"/>
                </a:cubicBezTo>
                <a:cubicBezTo>
                  <a:pt x="275598" y="5182638"/>
                  <a:pt x="270756" y="5188135"/>
                  <a:pt x="266764" y="5194287"/>
                </a:cubicBezTo>
                <a:cubicBezTo>
                  <a:pt x="267419" y="5208814"/>
                  <a:pt x="268924" y="5223341"/>
                  <a:pt x="268139" y="5237934"/>
                </a:cubicBezTo>
                <a:cubicBezTo>
                  <a:pt x="253286" y="5249321"/>
                  <a:pt x="246808" y="5273991"/>
                  <a:pt x="223514" y="5267840"/>
                </a:cubicBezTo>
                <a:cubicBezTo>
                  <a:pt x="201333" y="5269476"/>
                  <a:pt x="203558" y="5242842"/>
                  <a:pt x="192369" y="5230605"/>
                </a:cubicBezTo>
                <a:cubicBezTo>
                  <a:pt x="176600" y="5209337"/>
                  <a:pt x="160962" y="5182704"/>
                  <a:pt x="174375" y="5156201"/>
                </a:cubicBezTo>
                <a:cubicBezTo>
                  <a:pt x="157886" y="5154303"/>
                  <a:pt x="168552" y="5136896"/>
                  <a:pt x="164757" y="5126688"/>
                </a:cubicBezTo>
                <a:cubicBezTo>
                  <a:pt x="157755" y="5107711"/>
                  <a:pt x="158999" y="5087032"/>
                  <a:pt x="151736" y="5068251"/>
                </a:cubicBezTo>
                <a:cubicBezTo>
                  <a:pt x="153960" y="5035532"/>
                  <a:pt x="142248" y="5004187"/>
                  <a:pt x="144277" y="4971532"/>
                </a:cubicBezTo>
                <a:cubicBezTo>
                  <a:pt x="136425" y="4922191"/>
                  <a:pt x="129227" y="4873178"/>
                  <a:pt x="126479" y="4823248"/>
                </a:cubicBezTo>
                <a:cubicBezTo>
                  <a:pt x="139108" y="4812908"/>
                  <a:pt x="152652" y="4803158"/>
                  <a:pt x="160176" y="4788303"/>
                </a:cubicBezTo>
                <a:cubicBezTo>
                  <a:pt x="155204" y="4781498"/>
                  <a:pt x="149969" y="4774888"/>
                  <a:pt x="144996" y="4768213"/>
                </a:cubicBezTo>
                <a:cubicBezTo>
                  <a:pt x="152586" y="4767559"/>
                  <a:pt x="156120" y="4763829"/>
                  <a:pt x="155596" y="4756893"/>
                </a:cubicBezTo>
                <a:cubicBezTo>
                  <a:pt x="142510" y="4754668"/>
                  <a:pt x="133873" y="4763240"/>
                  <a:pt x="123731" y="4769130"/>
                </a:cubicBezTo>
                <a:cubicBezTo>
                  <a:pt x="123077" y="4760754"/>
                  <a:pt x="122553" y="4752443"/>
                  <a:pt x="122161" y="4744132"/>
                </a:cubicBezTo>
                <a:cubicBezTo>
                  <a:pt x="115094" y="4742889"/>
                  <a:pt x="108028" y="4741776"/>
                  <a:pt x="100961" y="4740729"/>
                </a:cubicBezTo>
                <a:cubicBezTo>
                  <a:pt x="103578" y="4738897"/>
                  <a:pt x="108747" y="4735232"/>
                  <a:pt x="111299" y="4733400"/>
                </a:cubicBezTo>
                <a:cubicBezTo>
                  <a:pt x="111692" y="4729539"/>
                  <a:pt x="112411" y="4721817"/>
                  <a:pt x="112739" y="4717956"/>
                </a:cubicBezTo>
                <a:cubicBezTo>
                  <a:pt x="106719" y="4720247"/>
                  <a:pt x="100568" y="4721294"/>
                  <a:pt x="94287" y="4721098"/>
                </a:cubicBezTo>
                <a:cubicBezTo>
                  <a:pt x="93305" y="4712721"/>
                  <a:pt x="92651" y="4704345"/>
                  <a:pt x="92324" y="4696034"/>
                </a:cubicBezTo>
                <a:cubicBezTo>
                  <a:pt x="94614" y="4699175"/>
                  <a:pt x="99325" y="4705523"/>
                  <a:pt x="101681" y="4708664"/>
                </a:cubicBezTo>
                <a:cubicBezTo>
                  <a:pt x="106261" y="4706046"/>
                  <a:pt x="109663" y="4702317"/>
                  <a:pt x="111888" y="4697605"/>
                </a:cubicBezTo>
                <a:cubicBezTo>
                  <a:pt x="105410" y="4694660"/>
                  <a:pt x="98933" y="4691781"/>
                  <a:pt x="92389" y="4689098"/>
                </a:cubicBezTo>
                <a:cubicBezTo>
                  <a:pt x="96250" y="4658473"/>
                  <a:pt x="92193" y="4628109"/>
                  <a:pt x="86501" y="4598072"/>
                </a:cubicBezTo>
                <a:cubicBezTo>
                  <a:pt x="82509" y="4588322"/>
                  <a:pt x="89118" y="4579815"/>
                  <a:pt x="92847" y="4571504"/>
                </a:cubicBezTo>
                <a:cubicBezTo>
                  <a:pt x="78322" y="4550825"/>
                  <a:pt x="75377" y="4524453"/>
                  <a:pt x="77733" y="4499914"/>
                </a:cubicBezTo>
                <a:cubicBezTo>
                  <a:pt x="79630" y="4462679"/>
                  <a:pt x="79696" y="4425445"/>
                  <a:pt x="77994" y="4388275"/>
                </a:cubicBezTo>
                <a:cubicBezTo>
                  <a:pt x="76686" y="4379702"/>
                  <a:pt x="79696" y="4371915"/>
                  <a:pt x="83164" y="4364455"/>
                </a:cubicBezTo>
                <a:cubicBezTo>
                  <a:pt x="81135" y="4363343"/>
                  <a:pt x="77013" y="4361118"/>
                  <a:pt x="74985" y="4360006"/>
                </a:cubicBezTo>
                <a:cubicBezTo>
                  <a:pt x="73676" y="4337102"/>
                  <a:pt x="74788" y="4314002"/>
                  <a:pt x="69357" y="4291556"/>
                </a:cubicBezTo>
                <a:cubicBezTo>
                  <a:pt x="71975" y="4273692"/>
                  <a:pt x="76228" y="4256089"/>
                  <a:pt x="80350" y="4238616"/>
                </a:cubicBezTo>
                <a:cubicBezTo>
                  <a:pt x="76686" y="4231680"/>
                  <a:pt x="72564" y="4225070"/>
                  <a:pt x="68441" y="4218526"/>
                </a:cubicBezTo>
                <a:cubicBezTo>
                  <a:pt x="70077" y="4211917"/>
                  <a:pt x="73676" y="4206617"/>
                  <a:pt x="79238" y="4202560"/>
                </a:cubicBezTo>
                <a:lnTo>
                  <a:pt x="85323" y="4205701"/>
                </a:lnTo>
                <a:cubicBezTo>
                  <a:pt x="91473" y="4288415"/>
                  <a:pt x="97231" y="4372046"/>
                  <a:pt x="114113" y="4453714"/>
                </a:cubicBezTo>
                <a:cubicBezTo>
                  <a:pt x="116861" y="4464773"/>
                  <a:pt x="115094" y="4478319"/>
                  <a:pt x="124058" y="4486891"/>
                </a:cubicBezTo>
                <a:cubicBezTo>
                  <a:pt x="120918" y="4443244"/>
                  <a:pt x="110906" y="4400054"/>
                  <a:pt x="110645" y="4355817"/>
                </a:cubicBezTo>
                <a:cubicBezTo>
                  <a:pt x="111299" y="4329576"/>
                  <a:pt x="103774" y="4303990"/>
                  <a:pt x="105018" y="4277749"/>
                </a:cubicBezTo>
                <a:cubicBezTo>
                  <a:pt x="103905" y="4259361"/>
                  <a:pt x="109009" y="4239925"/>
                  <a:pt x="100895" y="4222649"/>
                </a:cubicBezTo>
                <a:cubicBezTo>
                  <a:pt x="95988" y="4213357"/>
                  <a:pt x="105018" y="4203541"/>
                  <a:pt x="102073" y="4193987"/>
                </a:cubicBezTo>
                <a:cubicBezTo>
                  <a:pt x="96054" y="4169316"/>
                  <a:pt x="99194" y="4143402"/>
                  <a:pt x="99194" y="4118863"/>
                </a:cubicBezTo>
                <a:cubicBezTo>
                  <a:pt x="87678" y="4102372"/>
                  <a:pt x="103971" y="4089154"/>
                  <a:pt x="113524" y="4077440"/>
                </a:cubicBezTo>
                <a:cubicBezTo>
                  <a:pt x="109990" y="4078160"/>
                  <a:pt x="102989" y="4079599"/>
                  <a:pt x="99456" y="4080319"/>
                </a:cubicBezTo>
                <a:cubicBezTo>
                  <a:pt x="99129" y="4062586"/>
                  <a:pt x="90230" y="4044851"/>
                  <a:pt x="97951" y="4027641"/>
                </a:cubicBezTo>
                <a:cubicBezTo>
                  <a:pt x="104232" y="4012001"/>
                  <a:pt x="101026" y="3995772"/>
                  <a:pt x="95988" y="3980394"/>
                </a:cubicBezTo>
                <a:cubicBezTo>
                  <a:pt x="88921" y="3964689"/>
                  <a:pt x="111692" y="3951077"/>
                  <a:pt x="100830" y="3935765"/>
                </a:cubicBezTo>
                <a:cubicBezTo>
                  <a:pt x="89510" y="3917049"/>
                  <a:pt x="93567" y="3894538"/>
                  <a:pt x="89576" y="3875103"/>
                </a:cubicBezTo>
                <a:cubicBezTo>
                  <a:pt x="86370" y="3874252"/>
                  <a:pt x="79957" y="3872486"/>
                  <a:pt x="76751" y="3871569"/>
                </a:cubicBezTo>
                <a:cubicBezTo>
                  <a:pt x="79172" y="3865483"/>
                  <a:pt x="83294" y="3860576"/>
                  <a:pt x="89118" y="3856846"/>
                </a:cubicBezTo>
                <a:cubicBezTo>
                  <a:pt x="83622" y="3846768"/>
                  <a:pt x="76228" y="3837934"/>
                  <a:pt x="69030" y="3829165"/>
                </a:cubicBezTo>
                <a:cubicBezTo>
                  <a:pt x="66806" y="3812347"/>
                  <a:pt x="76751" y="3793893"/>
                  <a:pt x="68245" y="3777664"/>
                </a:cubicBezTo>
                <a:cubicBezTo>
                  <a:pt x="57907" y="3757640"/>
                  <a:pt x="68049" y="3735914"/>
                  <a:pt x="66413" y="3714974"/>
                </a:cubicBezTo>
                <a:cubicBezTo>
                  <a:pt x="65170" y="3703588"/>
                  <a:pt x="67002" y="3692463"/>
                  <a:pt x="71844" y="3682189"/>
                </a:cubicBezTo>
                <a:cubicBezTo>
                  <a:pt x="68441" y="3675972"/>
                  <a:pt x="64123" y="3670214"/>
                  <a:pt x="62029" y="3663474"/>
                </a:cubicBezTo>
                <a:cubicBezTo>
                  <a:pt x="67329" y="3658631"/>
                  <a:pt x="72694" y="3653919"/>
                  <a:pt x="77602" y="3648750"/>
                </a:cubicBezTo>
                <a:cubicBezTo>
                  <a:pt x="59412" y="3623883"/>
                  <a:pt x="64581" y="3593323"/>
                  <a:pt x="66740" y="3564464"/>
                </a:cubicBezTo>
                <a:cubicBezTo>
                  <a:pt x="85388" y="3561454"/>
                  <a:pt x="73152" y="3539074"/>
                  <a:pt x="69488" y="3528342"/>
                </a:cubicBezTo>
                <a:cubicBezTo>
                  <a:pt x="62814" y="3518853"/>
                  <a:pt x="67198" y="3507925"/>
                  <a:pt x="68180" y="3497651"/>
                </a:cubicBezTo>
                <a:cubicBezTo>
                  <a:pt x="64385" y="3497848"/>
                  <a:pt x="56664" y="3498175"/>
                  <a:pt x="52869" y="3498371"/>
                </a:cubicBezTo>
                <a:cubicBezTo>
                  <a:pt x="74723" y="3481553"/>
                  <a:pt x="68049" y="3452040"/>
                  <a:pt x="73087" y="3428089"/>
                </a:cubicBezTo>
                <a:cubicBezTo>
                  <a:pt x="69554" y="3428809"/>
                  <a:pt x="62487" y="3430184"/>
                  <a:pt x="58954" y="3430903"/>
                </a:cubicBezTo>
                <a:cubicBezTo>
                  <a:pt x="74461" y="3400802"/>
                  <a:pt x="48616" y="3367624"/>
                  <a:pt x="65955" y="3336737"/>
                </a:cubicBezTo>
                <a:lnTo>
                  <a:pt x="61113" y="3334381"/>
                </a:lnTo>
                <a:cubicBezTo>
                  <a:pt x="56402" y="3344720"/>
                  <a:pt x="53981" y="3355845"/>
                  <a:pt x="51429" y="3366970"/>
                </a:cubicBezTo>
                <a:cubicBezTo>
                  <a:pt x="38016" y="3363109"/>
                  <a:pt x="52803" y="3343804"/>
                  <a:pt x="54046" y="3334446"/>
                </a:cubicBezTo>
                <a:cubicBezTo>
                  <a:pt x="53719" y="3314160"/>
                  <a:pt x="63730" y="3293547"/>
                  <a:pt x="54766" y="3274177"/>
                </a:cubicBezTo>
                <a:cubicBezTo>
                  <a:pt x="46129" y="3259126"/>
                  <a:pt x="67394" y="3253695"/>
                  <a:pt x="69292" y="3240541"/>
                </a:cubicBezTo>
                <a:cubicBezTo>
                  <a:pt x="74003" y="3228697"/>
                  <a:pt x="68245" y="3216526"/>
                  <a:pt x="67329" y="3204616"/>
                </a:cubicBezTo>
                <a:cubicBezTo>
                  <a:pt x="81397" y="3195781"/>
                  <a:pt x="69815" y="3171242"/>
                  <a:pt x="85388" y="3166007"/>
                </a:cubicBezTo>
                <a:cubicBezTo>
                  <a:pt x="84603" y="3174448"/>
                  <a:pt x="86959" y="3180403"/>
                  <a:pt x="92586" y="3183806"/>
                </a:cubicBezTo>
                <a:cubicBezTo>
                  <a:pt x="92847" y="3172747"/>
                  <a:pt x="90230" y="3162146"/>
                  <a:pt x="86631" y="3151806"/>
                </a:cubicBezTo>
                <a:cubicBezTo>
                  <a:pt x="92259" y="3121508"/>
                  <a:pt x="108158" y="3094613"/>
                  <a:pt x="116795" y="3065165"/>
                </a:cubicBezTo>
                <a:cubicBezTo>
                  <a:pt x="129882" y="3054499"/>
                  <a:pt x="119936" y="3033689"/>
                  <a:pt x="134985" y="3024135"/>
                </a:cubicBezTo>
                <a:cubicBezTo>
                  <a:pt x="142117" y="2997567"/>
                  <a:pt x="149642" y="2970802"/>
                  <a:pt x="160896" y="2945739"/>
                </a:cubicBezTo>
                <a:cubicBezTo>
                  <a:pt x="179021" y="2922639"/>
                  <a:pt x="185760" y="2893323"/>
                  <a:pt x="202380" y="2869372"/>
                </a:cubicBezTo>
                <a:cubicBezTo>
                  <a:pt x="214746" y="2852423"/>
                  <a:pt x="218018" y="2829847"/>
                  <a:pt x="234441" y="2815908"/>
                </a:cubicBezTo>
                <a:cubicBezTo>
                  <a:pt x="241573" y="2810804"/>
                  <a:pt x="239480" y="2800726"/>
                  <a:pt x="246350" y="2795491"/>
                </a:cubicBezTo>
                <a:cubicBezTo>
                  <a:pt x="278935" y="2757210"/>
                  <a:pt x="293526" y="2705317"/>
                  <a:pt x="333178" y="2673121"/>
                </a:cubicBezTo>
                <a:cubicBezTo>
                  <a:pt x="356733" y="2646094"/>
                  <a:pt x="376428" y="2616058"/>
                  <a:pt x="398151" y="2587592"/>
                </a:cubicBezTo>
                <a:cubicBezTo>
                  <a:pt x="426745" y="2579739"/>
                  <a:pt x="445851" y="2548852"/>
                  <a:pt x="478828" y="2556705"/>
                </a:cubicBezTo>
                <a:cubicBezTo>
                  <a:pt x="476407" y="2533081"/>
                  <a:pt x="474248" y="2509327"/>
                  <a:pt x="477258" y="2485704"/>
                </a:cubicBezTo>
                <a:cubicBezTo>
                  <a:pt x="462797" y="2461098"/>
                  <a:pt x="432633" y="2448141"/>
                  <a:pt x="423735" y="2420199"/>
                </a:cubicBezTo>
                <a:cubicBezTo>
                  <a:pt x="420071" y="2420461"/>
                  <a:pt x="412742" y="2420919"/>
                  <a:pt x="409013" y="2421115"/>
                </a:cubicBezTo>
                <a:cubicBezTo>
                  <a:pt x="406199" y="2438457"/>
                  <a:pt x="392524" y="2449189"/>
                  <a:pt x="385457" y="2463912"/>
                </a:cubicBezTo>
                <a:cubicBezTo>
                  <a:pt x="392262" y="2462734"/>
                  <a:pt x="399002" y="2461557"/>
                  <a:pt x="405807" y="2460248"/>
                </a:cubicBezTo>
                <a:cubicBezTo>
                  <a:pt x="407050" y="2469605"/>
                  <a:pt x="407639" y="2479552"/>
                  <a:pt x="395403" y="2479552"/>
                </a:cubicBezTo>
                <a:cubicBezTo>
                  <a:pt x="396057" y="2484787"/>
                  <a:pt x="396712" y="2490022"/>
                  <a:pt x="397366" y="2495323"/>
                </a:cubicBezTo>
                <a:cubicBezTo>
                  <a:pt x="389121" y="2498595"/>
                  <a:pt x="381466" y="2503110"/>
                  <a:pt x="374727" y="2509000"/>
                </a:cubicBezTo>
                <a:cubicBezTo>
                  <a:pt x="372240" y="2500820"/>
                  <a:pt x="369754" y="2492640"/>
                  <a:pt x="366875" y="2484657"/>
                </a:cubicBezTo>
                <a:cubicBezTo>
                  <a:pt x="358630" y="2484722"/>
                  <a:pt x="350451" y="2485180"/>
                  <a:pt x="342272" y="2486031"/>
                </a:cubicBezTo>
                <a:cubicBezTo>
                  <a:pt x="345348" y="2497090"/>
                  <a:pt x="355293" y="2507756"/>
                  <a:pt x="351891" y="2519797"/>
                </a:cubicBezTo>
                <a:cubicBezTo>
                  <a:pt x="348161" y="2521106"/>
                  <a:pt x="340637" y="2523593"/>
                  <a:pt x="336907" y="2524901"/>
                </a:cubicBezTo>
                <a:cubicBezTo>
                  <a:pt x="333766" y="2530922"/>
                  <a:pt x="330626" y="2537008"/>
                  <a:pt x="327420" y="2543093"/>
                </a:cubicBezTo>
                <a:cubicBezTo>
                  <a:pt x="324410" y="2541916"/>
                  <a:pt x="318390" y="2539494"/>
                  <a:pt x="315380" y="2538316"/>
                </a:cubicBezTo>
                <a:cubicBezTo>
                  <a:pt x="316296" y="2544402"/>
                  <a:pt x="323559" y="2553040"/>
                  <a:pt x="316296" y="2557883"/>
                </a:cubicBezTo>
                <a:cubicBezTo>
                  <a:pt x="298957" y="2573784"/>
                  <a:pt x="281356" y="2590210"/>
                  <a:pt x="268793" y="2610168"/>
                </a:cubicBezTo>
                <a:cubicBezTo>
                  <a:pt x="261988" y="2622864"/>
                  <a:pt x="287375" y="2644458"/>
                  <a:pt x="264278" y="2649235"/>
                </a:cubicBezTo>
                <a:cubicBezTo>
                  <a:pt x="266830" y="2641252"/>
                  <a:pt x="271345" y="2624892"/>
                  <a:pt x="257277" y="2626070"/>
                </a:cubicBezTo>
                <a:cubicBezTo>
                  <a:pt x="246088" y="2633661"/>
                  <a:pt x="238498" y="2647992"/>
                  <a:pt x="235423" y="2661080"/>
                </a:cubicBezTo>
                <a:cubicBezTo>
                  <a:pt x="242162" y="2659051"/>
                  <a:pt x="248902" y="2657023"/>
                  <a:pt x="255576" y="2654929"/>
                </a:cubicBezTo>
                <a:cubicBezTo>
                  <a:pt x="251453" y="2660884"/>
                  <a:pt x="247135" y="2666773"/>
                  <a:pt x="242620" y="2672466"/>
                </a:cubicBezTo>
                <a:cubicBezTo>
                  <a:pt x="235881" y="2670830"/>
                  <a:pt x="229141" y="2669260"/>
                  <a:pt x="222336" y="2667820"/>
                </a:cubicBezTo>
                <a:cubicBezTo>
                  <a:pt x="227898" y="2683395"/>
                  <a:pt x="230712" y="2700147"/>
                  <a:pt x="215204" y="2711010"/>
                </a:cubicBezTo>
                <a:cubicBezTo>
                  <a:pt x="203100" y="2710028"/>
                  <a:pt x="191191" y="2708327"/>
                  <a:pt x="179152" y="2707214"/>
                </a:cubicBezTo>
                <a:cubicBezTo>
                  <a:pt x="181834" y="2712646"/>
                  <a:pt x="187527" y="2714805"/>
                  <a:pt x="196164" y="2713824"/>
                </a:cubicBezTo>
                <a:lnTo>
                  <a:pt x="197014" y="2718732"/>
                </a:lnTo>
                <a:cubicBezTo>
                  <a:pt x="183666" y="2728024"/>
                  <a:pt x="169926" y="2736858"/>
                  <a:pt x="156054" y="2745431"/>
                </a:cubicBezTo>
                <a:cubicBezTo>
                  <a:pt x="144015" y="2747656"/>
                  <a:pt x="131583" y="2746674"/>
                  <a:pt x="119413" y="2746347"/>
                </a:cubicBezTo>
                <a:cubicBezTo>
                  <a:pt x="112608" y="2736007"/>
                  <a:pt x="99849" y="2723312"/>
                  <a:pt x="108682" y="2710552"/>
                </a:cubicBezTo>
                <a:cubicBezTo>
                  <a:pt x="114178" y="2691443"/>
                  <a:pt x="133088" y="2681889"/>
                  <a:pt x="141986" y="2664614"/>
                </a:cubicBezTo>
                <a:cubicBezTo>
                  <a:pt x="172478" y="2648123"/>
                  <a:pt x="190668" y="2617694"/>
                  <a:pt x="218607" y="2597997"/>
                </a:cubicBezTo>
                <a:cubicBezTo>
                  <a:pt x="225346" y="2588770"/>
                  <a:pt x="228291" y="2577383"/>
                  <a:pt x="234180" y="2567699"/>
                </a:cubicBezTo>
                <a:cubicBezTo>
                  <a:pt x="252108" y="2530398"/>
                  <a:pt x="286459" y="2503699"/>
                  <a:pt x="302098" y="2465090"/>
                </a:cubicBezTo>
                <a:cubicBezTo>
                  <a:pt x="307594" y="2446702"/>
                  <a:pt x="331018" y="2444870"/>
                  <a:pt x="334552" y="2425042"/>
                </a:cubicBezTo>
                <a:cubicBezTo>
                  <a:pt x="361902" y="2413459"/>
                  <a:pt x="365370" y="2379038"/>
                  <a:pt x="390168" y="2364576"/>
                </a:cubicBezTo>
                <a:cubicBezTo>
                  <a:pt x="377540" y="2336110"/>
                  <a:pt x="362949" y="2308037"/>
                  <a:pt x="357125" y="2277215"/>
                </a:cubicBezTo>
                <a:cubicBezTo>
                  <a:pt x="353658" y="2276953"/>
                  <a:pt x="346656" y="2276364"/>
                  <a:pt x="343123" y="2276037"/>
                </a:cubicBezTo>
                <a:cubicBezTo>
                  <a:pt x="324541" y="2297109"/>
                  <a:pt x="310473" y="2326229"/>
                  <a:pt x="280571" y="2332707"/>
                </a:cubicBezTo>
                <a:cubicBezTo>
                  <a:pt x="276056" y="2368437"/>
                  <a:pt x="239676" y="2387218"/>
                  <a:pt x="234049" y="2422359"/>
                </a:cubicBezTo>
                <a:cubicBezTo>
                  <a:pt x="227178" y="2421704"/>
                  <a:pt x="220308" y="2421115"/>
                  <a:pt x="213438" y="2420657"/>
                </a:cubicBezTo>
                <a:cubicBezTo>
                  <a:pt x="215466" y="2441794"/>
                  <a:pt x="195771" y="2452330"/>
                  <a:pt x="189293" y="2470718"/>
                </a:cubicBezTo>
                <a:cubicBezTo>
                  <a:pt x="161420" y="2496501"/>
                  <a:pt x="163841" y="2538316"/>
                  <a:pt x="142968" y="2568876"/>
                </a:cubicBezTo>
                <a:cubicBezTo>
                  <a:pt x="154418" y="2565670"/>
                  <a:pt x="175160" y="2558472"/>
                  <a:pt x="178039" y="2575878"/>
                </a:cubicBezTo>
                <a:cubicBezTo>
                  <a:pt x="164495" y="2592565"/>
                  <a:pt x="151867" y="2619788"/>
                  <a:pt x="126479" y="2616189"/>
                </a:cubicBezTo>
                <a:cubicBezTo>
                  <a:pt x="127657" y="2619330"/>
                  <a:pt x="130078" y="2625612"/>
                  <a:pt x="131256" y="2628753"/>
                </a:cubicBezTo>
                <a:cubicBezTo>
                  <a:pt x="119216" y="2628557"/>
                  <a:pt x="106719" y="2630389"/>
                  <a:pt x="94941" y="2627052"/>
                </a:cubicBezTo>
                <a:cubicBezTo>
                  <a:pt x="90296" y="2620639"/>
                  <a:pt x="86239" y="2613833"/>
                  <a:pt x="82313" y="2607027"/>
                </a:cubicBezTo>
                <a:cubicBezTo>
                  <a:pt x="94614" y="2562202"/>
                  <a:pt x="102400" y="2514431"/>
                  <a:pt x="128900" y="2475102"/>
                </a:cubicBezTo>
                <a:cubicBezTo>
                  <a:pt x="134462" y="2466530"/>
                  <a:pt x="135051" y="2456125"/>
                  <a:pt x="134200" y="2446309"/>
                </a:cubicBezTo>
                <a:cubicBezTo>
                  <a:pt x="174048" y="2410449"/>
                  <a:pt x="187527" y="2354695"/>
                  <a:pt x="229076" y="2320536"/>
                </a:cubicBezTo>
                <a:cubicBezTo>
                  <a:pt x="240199" y="2310065"/>
                  <a:pt x="247724" y="2296585"/>
                  <a:pt x="256688" y="2284348"/>
                </a:cubicBezTo>
                <a:cubicBezTo>
                  <a:pt x="259240" y="2284544"/>
                  <a:pt x="264409" y="2284871"/>
                  <a:pt x="266961" y="2285002"/>
                </a:cubicBezTo>
                <a:cubicBezTo>
                  <a:pt x="279262" y="2272896"/>
                  <a:pt x="285216" y="2256602"/>
                  <a:pt x="294311" y="2242336"/>
                </a:cubicBezTo>
                <a:cubicBezTo>
                  <a:pt x="307201" y="2231081"/>
                  <a:pt x="315969" y="2214590"/>
                  <a:pt x="318717" y="2197903"/>
                </a:cubicBezTo>
                <a:cubicBezTo>
                  <a:pt x="304453" y="2156677"/>
                  <a:pt x="311651" y="2111785"/>
                  <a:pt x="298695" y="2070166"/>
                </a:cubicBezTo>
                <a:cubicBezTo>
                  <a:pt x="293003" y="2034109"/>
                  <a:pt x="292545" y="1996482"/>
                  <a:pt x="302228" y="1961080"/>
                </a:cubicBezTo>
                <a:cubicBezTo>
                  <a:pt x="277495" y="1965595"/>
                  <a:pt x="268269" y="1993079"/>
                  <a:pt x="249556" y="2006952"/>
                </a:cubicBezTo>
                <a:cubicBezTo>
                  <a:pt x="230385" y="2019124"/>
                  <a:pt x="223841" y="2041962"/>
                  <a:pt x="207483" y="2056948"/>
                </a:cubicBezTo>
                <a:cubicBezTo>
                  <a:pt x="193874" y="2070035"/>
                  <a:pt x="217560" y="2082796"/>
                  <a:pt x="208203" y="2095884"/>
                </a:cubicBezTo>
                <a:cubicBezTo>
                  <a:pt x="204801" y="2103998"/>
                  <a:pt x="196622" y="2107597"/>
                  <a:pt x="189359" y="2111458"/>
                </a:cubicBezTo>
                <a:cubicBezTo>
                  <a:pt x="191845" y="2102100"/>
                  <a:pt x="194855" y="2093004"/>
                  <a:pt x="197669" y="2083778"/>
                </a:cubicBezTo>
                <a:cubicBezTo>
                  <a:pt x="192500" y="2084366"/>
                  <a:pt x="182096" y="2085479"/>
                  <a:pt x="176927" y="2086068"/>
                </a:cubicBezTo>
                <a:cubicBezTo>
                  <a:pt x="175422" y="2099483"/>
                  <a:pt x="178824" y="2112571"/>
                  <a:pt x="183732" y="2124939"/>
                </a:cubicBezTo>
                <a:cubicBezTo>
                  <a:pt x="180133" y="2123499"/>
                  <a:pt x="173066" y="2120685"/>
                  <a:pt x="169468" y="2119246"/>
                </a:cubicBezTo>
                <a:cubicBezTo>
                  <a:pt x="139958" y="2122452"/>
                  <a:pt x="146436" y="2173560"/>
                  <a:pt x="113655" y="2167081"/>
                </a:cubicBezTo>
                <a:cubicBezTo>
                  <a:pt x="104756" y="2183834"/>
                  <a:pt x="96512" y="2202418"/>
                  <a:pt x="103513" y="2221461"/>
                </a:cubicBezTo>
                <a:cubicBezTo>
                  <a:pt x="91081" y="2218124"/>
                  <a:pt x="78649" y="2221461"/>
                  <a:pt x="66348" y="2223882"/>
                </a:cubicBezTo>
                <a:cubicBezTo>
                  <a:pt x="65628" y="2231800"/>
                  <a:pt x="69357" y="2236839"/>
                  <a:pt x="77471" y="2239064"/>
                </a:cubicBezTo>
                <a:cubicBezTo>
                  <a:pt x="79303" y="2246132"/>
                  <a:pt x="79434" y="2253264"/>
                  <a:pt x="77929" y="2260397"/>
                </a:cubicBezTo>
                <a:cubicBezTo>
                  <a:pt x="63796" y="2269035"/>
                  <a:pt x="59935" y="2248226"/>
                  <a:pt x="53130" y="2240569"/>
                </a:cubicBezTo>
                <a:cubicBezTo>
                  <a:pt x="49728" y="2242925"/>
                  <a:pt x="42923" y="2247637"/>
                  <a:pt x="39521" y="2249992"/>
                </a:cubicBezTo>
                <a:cubicBezTo>
                  <a:pt x="34875" y="2260986"/>
                  <a:pt x="50055" y="2261510"/>
                  <a:pt x="56271" y="2265305"/>
                </a:cubicBezTo>
                <a:cubicBezTo>
                  <a:pt x="59019" y="2271784"/>
                  <a:pt x="63665" y="2276495"/>
                  <a:pt x="70077" y="2279505"/>
                </a:cubicBezTo>
                <a:cubicBezTo>
                  <a:pt x="66806" y="2293117"/>
                  <a:pt x="52738" y="2301689"/>
                  <a:pt x="41287" y="2308429"/>
                </a:cubicBezTo>
                <a:cubicBezTo>
                  <a:pt x="47307" y="2297828"/>
                  <a:pt x="59804" y="2289387"/>
                  <a:pt x="56402" y="2275775"/>
                </a:cubicBezTo>
                <a:cubicBezTo>
                  <a:pt x="36184" y="2276757"/>
                  <a:pt x="16881" y="2281992"/>
                  <a:pt x="0" y="2293313"/>
                </a:cubicBezTo>
                <a:cubicBezTo>
                  <a:pt x="8637" y="2275579"/>
                  <a:pt x="21854" y="2260986"/>
                  <a:pt x="24471" y="2240635"/>
                </a:cubicBezTo>
                <a:cubicBezTo>
                  <a:pt x="27481" y="2238933"/>
                  <a:pt x="33370" y="2235661"/>
                  <a:pt x="36315" y="2233960"/>
                </a:cubicBezTo>
                <a:cubicBezTo>
                  <a:pt x="32847" y="2222377"/>
                  <a:pt x="31800" y="2210075"/>
                  <a:pt x="35398" y="2198361"/>
                </a:cubicBezTo>
                <a:cubicBezTo>
                  <a:pt x="39259" y="2197576"/>
                  <a:pt x="46914" y="2196071"/>
                  <a:pt x="50775" y="2195286"/>
                </a:cubicBezTo>
                <a:cubicBezTo>
                  <a:pt x="46914" y="2188414"/>
                  <a:pt x="39717" y="2180562"/>
                  <a:pt x="45868" y="2172578"/>
                </a:cubicBezTo>
                <a:cubicBezTo>
                  <a:pt x="54897" y="2141756"/>
                  <a:pt x="86762" y="2125200"/>
                  <a:pt x="94876" y="2094248"/>
                </a:cubicBezTo>
                <a:cubicBezTo>
                  <a:pt x="108486" y="2071279"/>
                  <a:pt x="128900" y="2053610"/>
                  <a:pt x="143819" y="2031688"/>
                </a:cubicBezTo>
                <a:cubicBezTo>
                  <a:pt x="155465" y="2023443"/>
                  <a:pt x="166981" y="2015067"/>
                  <a:pt x="173197" y="2001717"/>
                </a:cubicBezTo>
                <a:cubicBezTo>
                  <a:pt x="176927" y="2001128"/>
                  <a:pt x="184386" y="1999950"/>
                  <a:pt x="188181" y="1999427"/>
                </a:cubicBezTo>
                <a:cubicBezTo>
                  <a:pt x="187200" y="1996286"/>
                  <a:pt x="185368" y="1990004"/>
                  <a:pt x="184386" y="1986862"/>
                </a:cubicBezTo>
                <a:cubicBezTo>
                  <a:pt x="203885" y="1961407"/>
                  <a:pt x="232413" y="1943346"/>
                  <a:pt x="249949" y="1915861"/>
                </a:cubicBezTo>
                <a:cubicBezTo>
                  <a:pt x="252631" y="1916516"/>
                  <a:pt x="257931" y="1917693"/>
                  <a:pt x="260614" y="1918282"/>
                </a:cubicBezTo>
                <a:cubicBezTo>
                  <a:pt x="261203" y="1914880"/>
                  <a:pt x="262315" y="1908074"/>
                  <a:pt x="262839" y="1904606"/>
                </a:cubicBezTo>
                <a:cubicBezTo>
                  <a:pt x="273308" y="1892499"/>
                  <a:pt x="291040" y="1884712"/>
                  <a:pt x="293984" y="1867633"/>
                </a:cubicBezTo>
                <a:cubicBezTo>
                  <a:pt x="296274" y="1856835"/>
                  <a:pt x="289993" y="1846758"/>
                  <a:pt x="288357" y="1836353"/>
                </a:cubicBezTo>
                <a:cubicBezTo>
                  <a:pt x="285347" y="1796631"/>
                  <a:pt x="288488" y="1756583"/>
                  <a:pt x="301051" y="1718628"/>
                </a:cubicBezTo>
                <a:cubicBezTo>
                  <a:pt x="312436" y="1684600"/>
                  <a:pt x="304715" y="1645271"/>
                  <a:pt x="324606" y="1614188"/>
                </a:cubicBezTo>
                <a:cubicBezTo>
                  <a:pt x="321989" y="1602998"/>
                  <a:pt x="321334" y="1591808"/>
                  <a:pt x="327878" y="1581730"/>
                </a:cubicBezTo>
                <a:cubicBezTo>
                  <a:pt x="340048" y="1559939"/>
                  <a:pt x="333505" y="1534025"/>
                  <a:pt x="342142" y="1511318"/>
                </a:cubicBezTo>
                <a:cubicBezTo>
                  <a:pt x="350255" y="1491424"/>
                  <a:pt x="338870" y="1471204"/>
                  <a:pt x="340310" y="1450983"/>
                </a:cubicBezTo>
                <a:cubicBezTo>
                  <a:pt x="339590" y="1422386"/>
                  <a:pt x="347638" y="1394444"/>
                  <a:pt x="346591" y="1365782"/>
                </a:cubicBezTo>
                <a:cubicBezTo>
                  <a:pt x="344301" y="1324228"/>
                  <a:pt x="368314" y="1288236"/>
                  <a:pt x="383756" y="1251460"/>
                </a:cubicBezTo>
                <a:cubicBezTo>
                  <a:pt x="385326" y="1224237"/>
                  <a:pt x="400899" y="1201464"/>
                  <a:pt x="406265" y="1175158"/>
                </a:cubicBezTo>
                <a:cubicBezTo>
                  <a:pt x="408751" y="1159649"/>
                  <a:pt x="426745" y="1155395"/>
                  <a:pt x="437541" y="1146757"/>
                </a:cubicBezTo>
                <a:cubicBezTo>
                  <a:pt x="441140" y="1135109"/>
                  <a:pt x="441532" y="1122938"/>
                  <a:pt x="441859" y="1110897"/>
                </a:cubicBezTo>
                <a:cubicBezTo>
                  <a:pt x="450169" y="1110504"/>
                  <a:pt x="458021" y="1113580"/>
                  <a:pt x="465873" y="1115870"/>
                </a:cubicBezTo>
                <a:cubicBezTo>
                  <a:pt x="459264" y="1099576"/>
                  <a:pt x="459984" y="1081122"/>
                  <a:pt x="450954" y="1065810"/>
                </a:cubicBezTo>
                <a:cubicBezTo>
                  <a:pt x="437606" y="1040157"/>
                  <a:pt x="443299" y="1008812"/>
                  <a:pt x="427334" y="984273"/>
                </a:cubicBezTo>
                <a:cubicBezTo>
                  <a:pt x="423669" y="960060"/>
                  <a:pt x="412350" y="931725"/>
                  <a:pt x="423735" y="908821"/>
                </a:cubicBezTo>
                <a:cubicBezTo>
                  <a:pt x="406853" y="910130"/>
                  <a:pt x="415098" y="892069"/>
                  <a:pt x="416079" y="882253"/>
                </a:cubicBezTo>
                <a:cubicBezTo>
                  <a:pt x="405218" y="863472"/>
                  <a:pt x="404105" y="841092"/>
                  <a:pt x="393505" y="822049"/>
                </a:cubicBezTo>
                <a:cubicBezTo>
                  <a:pt x="388925" y="810859"/>
                  <a:pt x="377802" y="786843"/>
                  <a:pt x="398544" y="787301"/>
                </a:cubicBezTo>
                <a:cubicBezTo>
                  <a:pt x="393440" y="785142"/>
                  <a:pt x="388140" y="783440"/>
                  <a:pt x="382644" y="782393"/>
                </a:cubicBezTo>
                <a:cubicBezTo>
                  <a:pt x="373352" y="759555"/>
                  <a:pt x="374727" y="733052"/>
                  <a:pt x="359808" y="712570"/>
                </a:cubicBezTo>
                <a:cubicBezTo>
                  <a:pt x="356144" y="705241"/>
                  <a:pt x="348816" y="699221"/>
                  <a:pt x="348750" y="690583"/>
                </a:cubicBezTo>
                <a:cubicBezTo>
                  <a:pt x="347572" y="668399"/>
                  <a:pt x="338608" y="647786"/>
                  <a:pt x="335729" y="625929"/>
                </a:cubicBezTo>
                <a:cubicBezTo>
                  <a:pt x="344366" y="586927"/>
                  <a:pt x="326634" y="546224"/>
                  <a:pt x="337889" y="506765"/>
                </a:cubicBezTo>
                <a:cubicBezTo>
                  <a:pt x="336776" y="479280"/>
                  <a:pt x="338543" y="451534"/>
                  <a:pt x="340833" y="423984"/>
                </a:cubicBezTo>
                <a:cubicBezTo>
                  <a:pt x="350713" y="391003"/>
                  <a:pt x="388336" y="378832"/>
                  <a:pt x="419547" y="377065"/>
                </a:cubicBezTo>
                <a:cubicBezTo>
                  <a:pt x="430998" y="376083"/>
                  <a:pt x="442514" y="384328"/>
                  <a:pt x="453506" y="378177"/>
                </a:cubicBezTo>
                <a:cubicBezTo>
                  <a:pt x="471958" y="370783"/>
                  <a:pt x="499505" y="373466"/>
                  <a:pt x="508076" y="394079"/>
                </a:cubicBezTo>
                <a:cubicBezTo>
                  <a:pt x="524827" y="424508"/>
                  <a:pt x="559244" y="440671"/>
                  <a:pt x="571348" y="474045"/>
                </a:cubicBezTo>
                <a:cubicBezTo>
                  <a:pt x="577106" y="490078"/>
                  <a:pt x="597128" y="495313"/>
                  <a:pt x="600923" y="512262"/>
                </a:cubicBezTo>
                <a:cubicBezTo>
                  <a:pt x="615122" y="525807"/>
                  <a:pt x="627816" y="541316"/>
                  <a:pt x="645482" y="550674"/>
                </a:cubicBezTo>
                <a:cubicBezTo>
                  <a:pt x="658634" y="564024"/>
                  <a:pt x="668907" y="579991"/>
                  <a:pt x="681208" y="594060"/>
                </a:cubicBezTo>
                <a:cubicBezTo>
                  <a:pt x="693902" y="603091"/>
                  <a:pt x="707315" y="611271"/>
                  <a:pt x="718700" y="622068"/>
                </a:cubicBezTo>
                <a:cubicBezTo>
                  <a:pt x="741078" y="629397"/>
                  <a:pt x="764568" y="635287"/>
                  <a:pt x="785637" y="646084"/>
                </a:cubicBezTo>
                <a:cubicBezTo>
                  <a:pt x="800359" y="662444"/>
                  <a:pt x="820577" y="672063"/>
                  <a:pt x="842431" y="674027"/>
                </a:cubicBezTo>
                <a:cubicBezTo>
                  <a:pt x="859116" y="687703"/>
                  <a:pt x="880905" y="685282"/>
                  <a:pt x="901123" y="686198"/>
                </a:cubicBezTo>
                <a:cubicBezTo>
                  <a:pt x="900338" y="689078"/>
                  <a:pt x="898899" y="694836"/>
                  <a:pt x="898114" y="697715"/>
                </a:cubicBezTo>
                <a:cubicBezTo>
                  <a:pt x="918267" y="695491"/>
                  <a:pt x="937634" y="701838"/>
                  <a:pt x="953992" y="713486"/>
                </a:cubicBezTo>
                <a:cubicBezTo>
                  <a:pt x="966686" y="722844"/>
                  <a:pt x="949412" y="743915"/>
                  <a:pt x="970154" y="745028"/>
                </a:cubicBezTo>
                <a:cubicBezTo>
                  <a:pt x="971593" y="757592"/>
                  <a:pt x="973033" y="770156"/>
                  <a:pt x="974014" y="782786"/>
                </a:cubicBezTo>
                <a:cubicBezTo>
                  <a:pt x="966817" y="789199"/>
                  <a:pt x="959423" y="795219"/>
                  <a:pt x="951964" y="801240"/>
                </a:cubicBezTo>
                <a:cubicBezTo>
                  <a:pt x="946598" y="825060"/>
                  <a:pt x="971724" y="843252"/>
                  <a:pt x="970612" y="867791"/>
                </a:cubicBezTo>
                <a:cubicBezTo>
                  <a:pt x="969827" y="870998"/>
                  <a:pt x="968387" y="877542"/>
                  <a:pt x="967602" y="880814"/>
                </a:cubicBezTo>
                <a:cubicBezTo>
                  <a:pt x="963022" y="881141"/>
                  <a:pt x="953796" y="881926"/>
                  <a:pt x="949150" y="882253"/>
                </a:cubicBezTo>
                <a:cubicBezTo>
                  <a:pt x="947711" y="868904"/>
                  <a:pt x="946926" y="855423"/>
                  <a:pt x="945552" y="842074"/>
                </a:cubicBezTo>
                <a:cubicBezTo>
                  <a:pt x="942018" y="841943"/>
                  <a:pt x="935082" y="841747"/>
                  <a:pt x="931615" y="841616"/>
                </a:cubicBezTo>
                <a:cubicBezTo>
                  <a:pt x="931942" y="845346"/>
                  <a:pt x="932596" y="852675"/>
                  <a:pt x="932923" y="856405"/>
                </a:cubicBezTo>
                <a:cubicBezTo>
                  <a:pt x="926249" y="850385"/>
                  <a:pt x="919771" y="844102"/>
                  <a:pt x="913621" y="837558"/>
                </a:cubicBezTo>
                <a:cubicBezTo>
                  <a:pt x="920949" y="832062"/>
                  <a:pt x="932138" y="828462"/>
                  <a:pt x="928997" y="817076"/>
                </a:cubicBezTo>
                <a:cubicBezTo>
                  <a:pt x="921080" y="816094"/>
                  <a:pt x="913163" y="815244"/>
                  <a:pt x="905246" y="814589"/>
                </a:cubicBezTo>
                <a:cubicBezTo>
                  <a:pt x="910546" y="810859"/>
                  <a:pt x="915846" y="807064"/>
                  <a:pt x="920491" y="802549"/>
                </a:cubicBezTo>
                <a:cubicBezTo>
                  <a:pt x="919575" y="790442"/>
                  <a:pt x="917678" y="778402"/>
                  <a:pt x="914210" y="766754"/>
                </a:cubicBezTo>
                <a:cubicBezTo>
                  <a:pt x="886729" y="765968"/>
                  <a:pt x="865398" y="745748"/>
                  <a:pt x="838505" y="743457"/>
                </a:cubicBezTo>
                <a:cubicBezTo>
                  <a:pt x="847928" y="761780"/>
                  <a:pt x="863108" y="775915"/>
                  <a:pt x="878484" y="789199"/>
                </a:cubicBezTo>
                <a:cubicBezTo>
                  <a:pt x="887317" y="795350"/>
                  <a:pt x="883653" y="807718"/>
                  <a:pt x="885289" y="816749"/>
                </a:cubicBezTo>
                <a:cubicBezTo>
                  <a:pt x="877045" y="814459"/>
                  <a:pt x="868800" y="812168"/>
                  <a:pt x="860556" y="809878"/>
                </a:cubicBezTo>
                <a:cubicBezTo>
                  <a:pt x="864744" y="822180"/>
                  <a:pt x="875998" y="827743"/>
                  <a:pt x="887056" y="832716"/>
                </a:cubicBezTo>
                <a:cubicBezTo>
                  <a:pt x="890916" y="841550"/>
                  <a:pt x="894711" y="850515"/>
                  <a:pt x="899226" y="859088"/>
                </a:cubicBezTo>
                <a:cubicBezTo>
                  <a:pt x="922323" y="860789"/>
                  <a:pt x="943000" y="883235"/>
                  <a:pt x="936457" y="906989"/>
                </a:cubicBezTo>
                <a:cubicBezTo>
                  <a:pt x="929913" y="905811"/>
                  <a:pt x="923436" y="904568"/>
                  <a:pt x="916958" y="903259"/>
                </a:cubicBezTo>
                <a:cubicBezTo>
                  <a:pt x="918986" y="909083"/>
                  <a:pt x="921015" y="914973"/>
                  <a:pt x="922978" y="920862"/>
                </a:cubicBezTo>
                <a:cubicBezTo>
                  <a:pt x="908975" y="921386"/>
                  <a:pt x="893141" y="923153"/>
                  <a:pt x="882606" y="911832"/>
                </a:cubicBezTo>
                <a:cubicBezTo>
                  <a:pt x="872792" y="919423"/>
                  <a:pt x="863042" y="909410"/>
                  <a:pt x="854863" y="904372"/>
                </a:cubicBezTo>
                <a:cubicBezTo>
                  <a:pt x="845507" y="896192"/>
                  <a:pt x="841908" y="876953"/>
                  <a:pt x="825812" y="882450"/>
                </a:cubicBezTo>
                <a:cubicBezTo>
                  <a:pt x="818549" y="906204"/>
                  <a:pt x="845834" y="913010"/>
                  <a:pt x="858200" y="926686"/>
                </a:cubicBezTo>
                <a:cubicBezTo>
                  <a:pt x="854013" y="931136"/>
                  <a:pt x="850021" y="935586"/>
                  <a:pt x="846095" y="940036"/>
                </a:cubicBezTo>
                <a:cubicBezTo>
                  <a:pt x="850087" y="940690"/>
                  <a:pt x="858069" y="941999"/>
                  <a:pt x="861995" y="942653"/>
                </a:cubicBezTo>
                <a:cubicBezTo>
                  <a:pt x="861276" y="947300"/>
                  <a:pt x="860490" y="952011"/>
                  <a:pt x="859705" y="956657"/>
                </a:cubicBezTo>
                <a:cubicBezTo>
                  <a:pt x="862061" y="956592"/>
                  <a:pt x="866772" y="956396"/>
                  <a:pt x="869062" y="956265"/>
                </a:cubicBezTo>
                <a:cubicBezTo>
                  <a:pt x="870763" y="978972"/>
                  <a:pt x="890851" y="995332"/>
                  <a:pt x="892617" y="1018628"/>
                </a:cubicBezTo>
                <a:cubicBezTo>
                  <a:pt x="891047" y="1026088"/>
                  <a:pt x="889346" y="1033548"/>
                  <a:pt x="887645" y="1041008"/>
                </a:cubicBezTo>
                <a:cubicBezTo>
                  <a:pt x="876914" y="1027986"/>
                  <a:pt x="868277" y="1013524"/>
                  <a:pt x="859444" y="999324"/>
                </a:cubicBezTo>
                <a:cubicBezTo>
                  <a:pt x="861799" y="998407"/>
                  <a:pt x="866445" y="996640"/>
                  <a:pt x="868735" y="995790"/>
                </a:cubicBezTo>
                <a:cubicBezTo>
                  <a:pt x="861799" y="990227"/>
                  <a:pt x="854732" y="984796"/>
                  <a:pt x="848189" y="978776"/>
                </a:cubicBezTo>
                <a:cubicBezTo>
                  <a:pt x="848189" y="974915"/>
                  <a:pt x="848058" y="967193"/>
                  <a:pt x="848058" y="963332"/>
                </a:cubicBezTo>
                <a:cubicBezTo>
                  <a:pt x="831504" y="968109"/>
                  <a:pt x="834383" y="989180"/>
                  <a:pt x="843020" y="1000109"/>
                </a:cubicBezTo>
                <a:cubicBezTo>
                  <a:pt x="856368" y="1020460"/>
                  <a:pt x="853816" y="1045458"/>
                  <a:pt x="855256" y="1068623"/>
                </a:cubicBezTo>
                <a:cubicBezTo>
                  <a:pt x="860229" y="1095911"/>
                  <a:pt x="884438" y="1116590"/>
                  <a:pt x="881429" y="1145776"/>
                </a:cubicBezTo>
                <a:cubicBezTo>
                  <a:pt x="894646" y="1165211"/>
                  <a:pt x="897721" y="1187984"/>
                  <a:pt x="904068" y="1209971"/>
                </a:cubicBezTo>
                <a:cubicBezTo>
                  <a:pt x="915322" y="1202315"/>
                  <a:pt x="923894" y="1191518"/>
                  <a:pt x="933185" y="1181702"/>
                </a:cubicBezTo>
                <a:cubicBezTo>
                  <a:pt x="940448" y="1176990"/>
                  <a:pt x="948103" y="1172737"/>
                  <a:pt x="955693" y="1168549"/>
                </a:cubicBezTo>
                <a:cubicBezTo>
                  <a:pt x="969957" y="1168483"/>
                  <a:pt x="984287" y="1169072"/>
                  <a:pt x="998551" y="1167894"/>
                </a:cubicBezTo>
                <a:cubicBezTo>
                  <a:pt x="997570" y="1145776"/>
                  <a:pt x="1022564" y="1136025"/>
                  <a:pt x="1026163" y="1115020"/>
                </a:cubicBezTo>
                <a:cubicBezTo>
                  <a:pt x="1035912" y="1091920"/>
                  <a:pt x="1003197" y="1080795"/>
                  <a:pt x="1006468" y="1057172"/>
                </a:cubicBezTo>
                <a:cubicBezTo>
                  <a:pt x="1014189" y="1055339"/>
                  <a:pt x="1022041" y="1053834"/>
                  <a:pt x="1029958" y="1052525"/>
                </a:cubicBezTo>
                <a:cubicBezTo>
                  <a:pt x="1031529" y="1070063"/>
                  <a:pt x="1043961" y="1085245"/>
                  <a:pt x="1038137" y="1103502"/>
                </a:cubicBezTo>
                <a:cubicBezTo>
                  <a:pt x="1047952" y="1099445"/>
                  <a:pt x="1057439" y="1094799"/>
                  <a:pt x="1067254" y="1090742"/>
                </a:cubicBezTo>
                <a:cubicBezTo>
                  <a:pt x="1073274" y="1092705"/>
                  <a:pt x="1079228" y="1094799"/>
                  <a:pt x="1085182" y="1096958"/>
                </a:cubicBezTo>
                <a:cubicBezTo>
                  <a:pt x="1075106" y="1081384"/>
                  <a:pt x="1070918" y="1062472"/>
                  <a:pt x="1067450" y="1044542"/>
                </a:cubicBezTo>
                <a:cubicBezTo>
                  <a:pt x="1076415" y="1051086"/>
                  <a:pt x="1081976" y="1060836"/>
                  <a:pt x="1088192" y="1069801"/>
                </a:cubicBezTo>
                <a:cubicBezTo>
                  <a:pt x="1094147" y="1068100"/>
                  <a:pt x="1100101" y="1066202"/>
                  <a:pt x="1105924" y="1064108"/>
                </a:cubicBezTo>
                <a:cubicBezTo>
                  <a:pt x="1100821" y="1058349"/>
                  <a:pt x="1094408" y="1054030"/>
                  <a:pt x="1088519" y="1049253"/>
                </a:cubicBezTo>
                <a:cubicBezTo>
                  <a:pt x="1089697" y="1038260"/>
                  <a:pt x="1102653" y="1040354"/>
                  <a:pt x="1110374" y="1037278"/>
                </a:cubicBezTo>
                <a:cubicBezTo>
                  <a:pt x="1107037" y="1041924"/>
                  <a:pt x="1103765" y="1046636"/>
                  <a:pt x="1100493" y="1051347"/>
                </a:cubicBezTo>
                <a:cubicBezTo>
                  <a:pt x="1127386" y="1069474"/>
                  <a:pt x="1161214" y="1043233"/>
                  <a:pt x="1187910" y="1060640"/>
                </a:cubicBezTo>
                <a:cubicBezTo>
                  <a:pt x="1198641" y="1067707"/>
                  <a:pt x="1210680" y="1072353"/>
                  <a:pt x="1223701" y="1071241"/>
                </a:cubicBezTo>
                <a:cubicBezTo>
                  <a:pt x="1218139" y="1064632"/>
                  <a:pt x="1212578" y="1058022"/>
                  <a:pt x="1207212" y="1051217"/>
                </a:cubicBezTo>
                <a:cubicBezTo>
                  <a:pt x="1208194" y="1044869"/>
                  <a:pt x="1211596" y="1040223"/>
                  <a:pt x="1217485" y="1037147"/>
                </a:cubicBezTo>
                <a:cubicBezTo>
                  <a:pt x="1238750" y="1040681"/>
                  <a:pt x="1235479" y="1068034"/>
                  <a:pt x="1254258" y="1074055"/>
                </a:cubicBezTo>
                <a:cubicBezTo>
                  <a:pt x="1271335" y="1080010"/>
                  <a:pt x="1277290" y="1098922"/>
                  <a:pt x="1291946" y="1108345"/>
                </a:cubicBezTo>
                <a:cubicBezTo>
                  <a:pt x="1316679" y="1125686"/>
                  <a:pt x="1328522" y="1156966"/>
                  <a:pt x="1328195" y="1186413"/>
                </a:cubicBezTo>
                <a:cubicBezTo>
                  <a:pt x="1331859" y="1189424"/>
                  <a:pt x="1338206" y="1191452"/>
                  <a:pt x="1337290" y="1197473"/>
                </a:cubicBezTo>
                <a:cubicBezTo>
                  <a:pt x="1338206" y="1222667"/>
                  <a:pt x="1339384" y="1248908"/>
                  <a:pt x="1352536" y="1271288"/>
                </a:cubicBezTo>
                <a:cubicBezTo>
                  <a:pt x="1359210" y="1275868"/>
                  <a:pt x="1367847" y="1274232"/>
                  <a:pt x="1375502" y="1275803"/>
                </a:cubicBezTo>
                <a:cubicBezTo>
                  <a:pt x="1380998" y="1286077"/>
                  <a:pt x="1386102" y="1297725"/>
                  <a:pt x="1398796" y="1300277"/>
                </a:cubicBezTo>
                <a:cubicBezTo>
                  <a:pt x="1396637" y="1304400"/>
                  <a:pt x="1394477" y="1308522"/>
                  <a:pt x="1392384" y="1312645"/>
                </a:cubicBezTo>
                <a:cubicBezTo>
                  <a:pt x="1395655" y="1320105"/>
                  <a:pt x="1402329" y="1327827"/>
                  <a:pt x="1395786" y="1335680"/>
                </a:cubicBezTo>
                <a:cubicBezTo>
                  <a:pt x="1373736" y="1319974"/>
                  <a:pt x="1366931" y="1286208"/>
                  <a:pt x="1338468" y="1278944"/>
                </a:cubicBezTo>
                <a:cubicBezTo>
                  <a:pt x="1337748" y="1300670"/>
                  <a:pt x="1340954" y="1322854"/>
                  <a:pt x="1338664" y="1344318"/>
                </a:cubicBezTo>
                <a:cubicBezTo>
                  <a:pt x="1327868" y="1364276"/>
                  <a:pt x="1334280" y="1390190"/>
                  <a:pt x="1318708" y="1407924"/>
                </a:cubicBezTo>
                <a:cubicBezTo>
                  <a:pt x="1292928" y="1424546"/>
                  <a:pt x="1266493" y="1450525"/>
                  <a:pt x="1232992" y="1442476"/>
                </a:cubicBezTo>
                <a:cubicBezTo>
                  <a:pt x="1215915" y="1435409"/>
                  <a:pt x="1197528" y="1436390"/>
                  <a:pt x="1179469" y="1435736"/>
                </a:cubicBezTo>
                <a:cubicBezTo>
                  <a:pt x="1161018" y="1432268"/>
                  <a:pt x="1144529" y="1421536"/>
                  <a:pt x="1125685" y="1419572"/>
                </a:cubicBezTo>
                <a:cubicBezTo>
                  <a:pt x="1113056" y="1420227"/>
                  <a:pt x="1100624" y="1422713"/>
                  <a:pt x="1088061" y="1423433"/>
                </a:cubicBezTo>
                <a:cubicBezTo>
                  <a:pt x="1085575" y="1420619"/>
                  <a:pt x="1080668" y="1414992"/>
                  <a:pt x="1078247" y="1412178"/>
                </a:cubicBezTo>
                <a:cubicBezTo>
                  <a:pt x="1087734" y="1413814"/>
                  <a:pt x="1097287" y="1415188"/>
                  <a:pt x="1106906" y="1416366"/>
                </a:cubicBezTo>
                <a:cubicBezTo>
                  <a:pt x="1105205" y="1395884"/>
                  <a:pt x="1082958" y="1401053"/>
                  <a:pt x="1068497" y="1398697"/>
                </a:cubicBezTo>
                <a:cubicBezTo>
                  <a:pt x="1056262" y="1395164"/>
                  <a:pt x="1045858" y="1386722"/>
                  <a:pt x="1032968" y="1385086"/>
                </a:cubicBezTo>
                <a:cubicBezTo>
                  <a:pt x="1032445" y="1381945"/>
                  <a:pt x="1031398" y="1375728"/>
                  <a:pt x="1030874" y="1372653"/>
                </a:cubicBezTo>
                <a:cubicBezTo>
                  <a:pt x="1038530" y="1371802"/>
                  <a:pt x="1046185" y="1371017"/>
                  <a:pt x="1053906" y="1370166"/>
                </a:cubicBezTo>
                <a:cubicBezTo>
                  <a:pt x="1029435" y="1361724"/>
                  <a:pt x="1008039" y="1345954"/>
                  <a:pt x="982847" y="1339737"/>
                </a:cubicBezTo>
                <a:cubicBezTo>
                  <a:pt x="984810" y="1349553"/>
                  <a:pt x="993578" y="1354657"/>
                  <a:pt x="1000449" y="1360874"/>
                </a:cubicBezTo>
                <a:cubicBezTo>
                  <a:pt x="988540" y="1370362"/>
                  <a:pt x="975846" y="1378869"/>
                  <a:pt x="964658" y="1389274"/>
                </a:cubicBezTo>
                <a:cubicBezTo>
                  <a:pt x="970546" y="1392612"/>
                  <a:pt x="976435" y="1396014"/>
                  <a:pt x="982389" y="1399417"/>
                </a:cubicBezTo>
                <a:cubicBezTo>
                  <a:pt x="980557" y="1401315"/>
                  <a:pt x="977024" y="1405110"/>
                  <a:pt x="975257" y="1407008"/>
                </a:cubicBezTo>
                <a:cubicBezTo>
                  <a:pt x="960862" y="1407401"/>
                  <a:pt x="946271" y="1407139"/>
                  <a:pt x="932269" y="1410869"/>
                </a:cubicBezTo>
                <a:cubicBezTo>
                  <a:pt x="933054" y="1413356"/>
                  <a:pt x="934494" y="1418264"/>
                  <a:pt x="935279" y="1420685"/>
                </a:cubicBezTo>
                <a:cubicBezTo>
                  <a:pt x="935671" y="1424938"/>
                  <a:pt x="936522" y="1433380"/>
                  <a:pt x="936980" y="1437633"/>
                </a:cubicBezTo>
                <a:cubicBezTo>
                  <a:pt x="933970" y="1436979"/>
                  <a:pt x="927885" y="1435801"/>
                  <a:pt x="924875" y="1435147"/>
                </a:cubicBezTo>
                <a:cubicBezTo>
                  <a:pt x="920295" y="1406746"/>
                  <a:pt x="903283" y="1382338"/>
                  <a:pt x="899357" y="1353806"/>
                </a:cubicBezTo>
                <a:cubicBezTo>
                  <a:pt x="907012" y="1353872"/>
                  <a:pt x="914602" y="1353872"/>
                  <a:pt x="922258" y="1353872"/>
                </a:cubicBezTo>
                <a:cubicBezTo>
                  <a:pt x="930240" y="1343074"/>
                  <a:pt x="922192" y="1333389"/>
                  <a:pt x="913555" y="1326322"/>
                </a:cubicBezTo>
                <a:cubicBezTo>
                  <a:pt x="919837" y="1321218"/>
                  <a:pt x="927165" y="1318142"/>
                  <a:pt x="935606" y="1317030"/>
                </a:cubicBezTo>
                <a:cubicBezTo>
                  <a:pt x="930240" y="1307803"/>
                  <a:pt x="919117" y="1305185"/>
                  <a:pt x="910807" y="1299492"/>
                </a:cubicBezTo>
                <a:cubicBezTo>
                  <a:pt x="905377" y="1271222"/>
                  <a:pt x="884438" y="1247010"/>
                  <a:pt x="887056" y="1217104"/>
                </a:cubicBezTo>
                <a:cubicBezTo>
                  <a:pt x="889149" y="1207223"/>
                  <a:pt x="884766" y="1198127"/>
                  <a:pt x="880578" y="1189489"/>
                </a:cubicBezTo>
                <a:cubicBezTo>
                  <a:pt x="869978" y="1168483"/>
                  <a:pt x="861799" y="1146038"/>
                  <a:pt x="861472" y="1122283"/>
                </a:cubicBezTo>
                <a:cubicBezTo>
                  <a:pt x="849694" y="1115870"/>
                  <a:pt x="843871" y="1129809"/>
                  <a:pt x="836215" y="1136091"/>
                </a:cubicBezTo>
                <a:cubicBezTo>
                  <a:pt x="833664" y="1128893"/>
                  <a:pt x="828952" y="1121956"/>
                  <a:pt x="829410" y="1114038"/>
                </a:cubicBezTo>
                <a:cubicBezTo>
                  <a:pt x="834122" y="1114692"/>
                  <a:pt x="843478" y="1115936"/>
                  <a:pt x="848189" y="1116525"/>
                </a:cubicBezTo>
                <a:cubicBezTo>
                  <a:pt x="852966" y="1086946"/>
                  <a:pt x="836608" y="1060247"/>
                  <a:pt x="832486" y="1031650"/>
                </a:cubicBezTo>
                <a:cubicBezTo>
                  <a:pt x="831112" y="1020657"/>
                  <a:pt x="823849" y="1012084"/>
                  <a:pt x="819072" y="1002465"/>
                </a:cubicBezTo>
                <a:cubicBezTo>
                  <a:pt x="815539" y="962285"/>
                  <a:pt x="785179" y="919553"/>
                  <a:pt x="811286" y="881141"/>
                </a:cubicBezTo>
                <a:cubicBezTo>
                  <a:pt x="782889" y="855881"/>
                  <a:pt x="744153" y="844102"/>
                  <a:pt x="706857" y="842401"/>
                </a:cubicBezTo>
                <a:cubicBezTo>
                  <a:pt x="690041" y="834156"/>
                  <a:pt x="675123" y="821591"/>
                  <a:pt x="656475" y="817207"/>
                </a:cubicBezTo>
                <a:cubicBezTo>
                  <a:pt x="671720" y="838475"/>
                  <a:pt x="686181" y="860593"/>
                  <a:pt x="706203" y="877738"/>
                </a:cubicBezTo>
                <a:cubicBezTo>
                  <a:pt x="706530" y="882580"/>
                  <a:pt x="707250" y="892135"/>
                  <a:pt x="707577" y="896912"/>
                </a:cubicBezTo>
                <a:cubicBezTo>
                  <a:pt x="694033" y="885460"/>
                  <a:pt x="682713" y="871456"/>
                  <a:pt x="667664" y="861836"/>
                </a:cubicBezTo>
                <a:cubicBezTo>
                  <a:pt x="669888" y="871914"/>
                  <a:pt x="672767" y="881795"/>
                  <a:pt x="675515" y="891742"/>
                </a:cubicBezTo>
                <a:cubicBezTo>
                  <a:pt x="658961" y="886965"/>
                  <a:pt x="648427" y="868642"/>
                  <a:pt x="660662" y="854049"/>
                </a:cubicBezTo>
                <a:cubicBezTo>
                  <a:pt x="653007" y="856012"/>
                  <a:pt x="645679" y="862425"/>
                  <a:pt x="637434" y="860331"/>
                </a:cubicBezTo>
                <a:cubicBezTo>
                  <a:pt x="631807" y="852086"/>
                  <a:pt x="626311" y="843710"/>
                  <a:pt x="621534" y="834941"/>
                </a:cubicBezTo>
                <a:cubicBezTo>
                  <a:pt x="628405" y="826238"/>
                  <a:pt x="637107" y="819301"/>
                  <a:pt x="645482" y="812103"/>
                </a:cubicBezTo>
                <a:cubicBezTo>
                  <a:pt x="639986" y="807129"/>
                  <a:pt x="634686" y="801829"/>
                  <a:pt x="630695" y="795481"/>
                </a:cubicBezTo>
                <a:cubicBezTo>
                  <a:pt x="633050" y="789657"/>
                  <a:pt x="635406" y="783768"/>
                  <a:pt x="637761" y="777944"/>
                </a:cubicBezTo>
                <a:cubicBezTo>
                  <a:pt x="633247" y="773690"/>
                  <a:pt x="628732" y="769437"/>
                  <a:pt x="624086" y="765379"/>
                </a:cubicBezTo>
                <a:cubicBezTo>
                  <a:pt x="624152" y="769895"/>
                  <a:pt x="624152" y="778925"/>
                  <a:pt x="624152" y="783440"/>
                </a:cubicBezTo>
                <a:cubicBezTo>
                  <a:pt x="612570" y="784226"/>
                  <a:pt x="617609" y="767081"/>
                  <a:pt x="612897" y="760144"/>
                </a:cubicBezTo>
                <a:cubicBezTo>
                  <a:pt x="602625" y="740447"/>
                  <a:pt x="584435" y="725854"/>
                  <a:pt x="577434" y="704259"/>
                </a:cubicBezTo>
                <a:cubicBezTo>
                  <a:pt x="562515" y="683319"/>
                  <a:pt x="543278" y="665650"/>
                  <a:pt x="528622" y="644317"/>
                </a:cubicBezTo>
                <a:cubicBezTo>
                  <a:pt x="521097" y="642681"/>
                  <a:pt x="512329" y="640522"/>
                  <a:pt x="505982" y="646477"/>
                </a:cubicBezTo>
                <a:cubicBezTo>
                  <a:pt x="514030" y="670035"/>
                  <a:pt x="518611" y="694444"/>
                  <a:pt x="523518" y="718787"/>
                </a:cubicBezTo>
                <a:cubicBezTo>
                  <a:pt x="529276" y="748431"/>
                  <a:pt x="566899" y="754909"/>
                  <a:pt x="575078" y="783637"/>
                </a:cubicBezTo>
                <a:cubicBezTo>
                  <a:pt x="570432" y="786778"/>
                  <a:pt x="565787" y="789854"/>
                  <a:pt x="561010" y="792798"/>
                </a:cubicBezTo>
                <a:cubicBezTo>
                  <a:pt x="565460" y="811645"/>
                  <a:pt x="576518" y="828004"/>
                  <a:pt x="583650" y="845869"/>
                </a:cubicBezTo>
                <a:cubicBezTo>
                  <a:pt x="601905" y="897370"/>
                  <a:pt x="603083" y="952666"/>
                  <a:pt x="606289" y="1006653"/>
                </a:cubicBezTo>
                <a:cubicBezTo>
                  <a:pt x="606354" y="1023340"/>
                  <a:pt x="621338" y="1035053"/>
                  <a:pt x="622516" y="1051478"/>
                </a:cubicBezTo>
                <a:cubicBezTo>
                  <a:pt x="625133" y="1071175"/>
                  <a:pt x="630695" y="1090742"/>
                  <a:pt x="628601" y="1110766"/>
                </a:cubicBezTo>
                <a:cubicBezTo>
                  <a:pt x="615515" y="1118030"/>
                  <a:pt x="605504" y="1102521"/>
                  <a:pt x="606354" y="1090938"/>
                </a:cubicBezTo>
                <a:cubicBezTo>
                  <a:pt x="606616" y="1077981"/>
                  <a:pt x="599746" y="1067184"/>
                  <a:pt x="590454" y="1058742"/>
                </a:cubicBezTo>
                <a:cubicBezTo>
                  <a:pt x="591567" y="1069474"/>
                  <a:pt x="588688" y="1082169"/>
                  <a:pt x="595951" y="1091265"/>
                </a:cubicBezTo>
                <a:cubicBezTo>
                  <a:pt x="613355" y="1111813"/>
                  <a:pt x="613486" y="1140279"/>
                  <a:pt x="625395" y="1163772"/>
                </a:cubicBezTo>
                <a:lnTo>
                  <a:pt x="623039" y="1168091"/>
                </a:lnTo>
                <a:cubicBezTo>
                  <a:pt x="616169" y="1172933"/>
                  <a:pt x="606943" y="1184712"/>
                  <a:pt x="617412" y="1191191"/>
                </a:cubicBezTo>
                <a:cubicBezTo>
                  <a:pt x="618786" y="1192368"/>
                  <a:pt x="621534" y="1194790"/>
                  <a:pt x="622908" y="1195968"/>
                </a:cubicBezTo>
                <a:cubicBezTo>
                  <a:pt x="624544" y="1206961"/>
                  <a:pt x="626376" y="1219329"/>
                  <a:pt x="635733" y="1226658"/>
                </a:cubicBezTo>
                <a:lnTo>
                  <a:pt x="635471" y="1231174"/>
                </a:lnTo>
                <a:cubicBezTo>
                  <a:pt x="630760" y="1242691"/>
                  <a:pt x="619768" y="1256629"/>
                  <a:pt x="628274" y="1268932"/>
                </a:cubicBezTo>
                <a:cubicBezTo>
                  <a:pt x="637696" y="1283132"/>
                  <a:pt x="638023" y="1300343"/>
                  <a:pt x="635079" y="1316506"/>
                </a:cubicBezTo>
                <a:cubicBezTo>
                  <a:pt x="637892" y="1341569"/>
                  <a:pt x="649474" y="1366370"/>
                  <a:pt x="643781" y="1391826"/>
                </a:cubicBezTo>
                <a:cubicBezTo>
                  <a:pt x="647772" y="1396538"/>
                  <a:pt x="651764" y="1401184"/>
                  <a:pt x="655690" y="1405961"/>
                </a:cubicBezTo>
                <a:cubicBezTo>
                  <a:pt x="652745" y="1437372"/>
                  <a:pt x="671851" y="1465249"/>
                  <a:pt x="669365" y="1496398"/>
                </a:cubicBezTo>
                <a:cubicBezTo>
                  <a:pt x="669234" y="1514328"/>
                  <a:pt x="678460" y="1530426"/>
                  <a:pt x="684807" y="1546786"/>
                </a:cubicBezTo>
                <a:cubicBezTo>
                  <a:pt x="682582" y="1549011"/>
                  <a:pt x="678133" y="1553526"/>
                  <a:pt x="675908" y="1555751"/>
                </a:cubicBezTo>
                <a:cubicBezTo>
                  <a:pt x="683825" y="1576102"/>
                  <a:pt x="682320" y="1603718"/>
                  <a:pt x="700510" y="1618114"/>
                </a:cubicBezTo>
                <a:cubicBezTo>
                  <a:pt x="705091" y="1610589"/>
                  <a:pt x="703651" y="1602605"/>
                  <a:pt x="694883" y="1599137"/>
                </a:cubicBezTo>
                <a:cubicBezTo>
                  <a:pt x="699987" y="1581403"/>
                  <a:pt x="719027" y="1577607"/>
                  <a:pt x="732375" y="1568053"/>
                </a:cubicBezTo>
                <a:cubicBezTo>
                  <a:pt x="733292" y="1538017"/>
                  <a:pt x="717784" y="1511252"/>
                  <a:pt x="713597" y="1482197"/>
                </a:cubicBezTo>
                <a:cubicBezTo>
                  <a:pt x="710718" y="1470549"/>
                  <a:pt x="719943" y="1462173"/>
                  <a:pt x="725178" y="1453077"/>
                </a:cubicBezTo>
                <a:cubicBezTo>
                  <a:pt x="723346" y="1451507"/>
                  <a:pt x="719551" y="1448496"/>
                  <a:pt x="717719" y="1446991"/>
                </a:cubicBezTo>
                <a:cubicBezTo>
                  <a:pt x="715036" y="1450590"/>
                  <a:pt x="709736" y="1457854"/>
                  <a:pt x="707119" y="1461519"/>
                </a:cubicBezTo>
                <a:cubicBezTo>
                  <a:pt x="696715" y="1438746"/>
                  <a:pt x="699267" y="1411523"/>
                  <a:pt x="683367" y="1391041"/>
                </a:cubicBezTo>
                <a:cubicBezTo>
                  <a:pt x="675188" y="1383646"/>
                  <a:pt x="681012" y="1374223"/>
                  <a:pt x="684349" y="1366043"/>
                </a:cubicBezTo>
                <a:cubicBezTo>
                  <a:pt x="682647" y="1350861"/>
                  <a:pt x="670477" y="1341635"/>
                  <a:pt x="657849" y="1335287"/>
                </a:cubicBezTo>
                <a:cubicBezTo>
                  <a:pt x="660008" y="1334109"/>
                  <a:pt x="664327" y="1331753"/>
                  <a:pt x="666486" y="1330575"/>
                </a:cubicBezTo>
                <a:cubicBezTo>
                  <a:pt x="663280" y="1309700"/>
                  <a:pt x="658896" y="1288825"/>
                  <a:pt x="651371" y="1268997"/>
                </a:cubicBezTo>
                <a:cubicBezTo>
                  <a:pt x="655363" y="1264678"/>
                  <a:pt x="658634" y="1259901"/>
                  <a:pt x="661382" y="1254797"/>
                </a:cubicBezTo>
                <a:cubicBezTo>
                  <a:pt x="652614" y="1234380"/>
                  <a:pt x="632461" y="1209252"/>
                  <a:pt x="646333" y="1187330"/>
                </a:cubicBezTo>
                <a:cubicBezTo>
                  <a:pt x="650259" y="1189620"/>
                  <a:pt x="658045" y="1194201"/>
                  <a:pt x="661971" y="1196491"/>
                </a:cubicBezTo>
                <a:cubicBezTo>
                  <a:pt x="660466" y="1206241"/>
                  <a:pt x="658438" y="1215926"/>
                  <a:pt x="656998" y="1225742"/>
                </a:cubicBezTo>
                <a:cubicBezTo>
                  <a:pt x="662298" y="1229865"/>
                  <a:pt x="667598" y="1233988"/>
                  <a:pt x="672964" y="1238045"/>
                </a:cubicBezTo>
                <a:cubicBezTo>
                  <a:pt x="675712" y="1253227"/>
                  <a:pt x="678329" y="1268408"/>
                  <a:pt x="684349" y="1282674"/>
                </a:cubicBezTo>
                <a:cubicBezTo>
                  <a:pt x="687293" y="1309635"/>
                  <a:pt x="692789" y="1336988"/>
                  <a:pt x="707708" y="1360219"/>
                </a:cubicBezTo>
                <a:cubicBezTo>
                  <a:pt x="704829" y="1366501"/>
                  <a:pt x="701034" y="1372325"/>
                  <a:pt x="697370" y="1378150"/>
                </a:cubicBezTo>
                <a:cubicBezTo>
                  <a:pt x="718831" y="1394771"/>
                  <a:pt x="716214" y="1425462"/>
                  <a:pt x="731787" y="1446533"/>
                </a:cubicBezTo>
                <a:cubicBezTo>
                  <a:pt x="735385" y="1467997"/>
                  <a:pt x="735516" y="1489854"/>
                  <a:pt x="748995" y="1508308"/>
                </a:cubicBezTo>
                <a:cubicBezTo>
                  <a:pt x="762736" y="1510009"/>
                  <a:pt x="776803" y="1510532"/>
                  <a:pt x="790610" y="1508569"/>
                </a:cubicBezTo>
                <a:cubicBezTo>
                  <a:pt x="805332" y="1494762"/>
                  <a:pt x="825419" y="1492406"/>
                  <a:pt x="844525" y="1489265"/>
                </a:cubicBezTo>
                <a:cubicBezTo>
                  <a:pt x="861407" y="1487825"/>
                  <a:pt x="871679" y="1472185"/>
                  <a:pt x="886336" y="1465380"/>
                </a:cubicBezTo>
                <a:cubicBezTo>
                  <a:pt x="906620" y="1464071"/>
                  <a:pt x="927231" y="1462631"/>
                  <a:pt x="945028" y="1451507"/>
                </a:cubicBezTo>
                <a:cubicBezTo>
                  <a:pt x="953207" y="1448235"/>
                  <a:pt x="961517" y="1445290"/>
                  <a:pt x="969892" y="1442476"/>
                </a:cubicBezTo>
                <a:cubicBezTo>
                  <a:pt x="1003131" y="1431220"/>
                  <a:pt x="1038595" y="1436979"/>
                  <a:pt x="1072881" y="1438092"/>
                </a:cubicBezTo>
                <a:cubicBezTo>
                  <a:pt x="1096633" y="1462435"/>
                  <a:pt x="1133471" y="1466819"/>
                  <a:pt x="1155718" y="1492929"/>
                </a:cubicBezTo>
                <a:cubicBezTo>
                  <a:pt x="1170505" y="1506999"/>
                  <a:pt x="1182675" y="1524275"/>
                  <a:pt x="1199491" y="1536054"/>
                </a:cubicBezTo>
                <a:cubicBezTo>
                  <a:pt x="1212251" y="1537755"/>
                  <a:pt x="1225075" y="1536839"/>
                  <a:pt x="1237900" y="1537362"/>
                </a:cubicBezTo>
                <a:cubicBezTo>
                  <a:pt x="1237442" y="1554180"/>
                  <a:pt x="1213821" y="1540438"/>
                  <a:pt x="1202828" y="1543972"/>
                </a:cubicBezTo>
                <a:lnTo>
                  <a:pt x="1208128" y="1546786"/>
                </a:lnTo>
                <a:cubicBezTo>
                  <a:pt x="1217158" y="1580356"/>
                  <a:pt x="1235152" y="1610261"/>
                  <a:pt x="1248500" y="1642065"/>
                </a:cubicBezTo>
                <a:cubicBezTo>
                  <a:pt x="1257398" y="1662416"/>
                  <a:pt x="1244574" y="1683226"/>
                  <a:pt x="1247060" y="1704101"/>
                </a:cubicBezTo>
                <a:cubicBezTo>
                  <a:pt x="1248761" y="1727201"/>
                  <a:pt x="1249089" y="1750497"/>
                  <a:pt x="1253080" y="1773466"/>
                </a:cubicBezTo>
                <a:cubicBezTo>
                  <a:pt x="1257725" y="1799118"/>
                  <a:pt x="1235086" y="1818554"/>
                  <a:pt x="1229852" y="1842308"/>
                </a:cubicBezTo>
                <a:cubicBezTo>
                  <a:pt x="1235152" y="1850291"/>
                  <a:pt x="1242087" y="1857686"/>
                  <a:pt x="1243396" y="1867633"/>
                </a:cubicBezTo>
                <a:cubicBezTo>
                  <a:pt x="1229067" y="1857424"/>
                  <a:pt x="1213755" y="1860893"/>
                  <a:pt x="1201258" y="1872344"/>
                </a:cubicBezTo>
                <a:cubicBezTo>
                  <a:pt x="1200473" y="1877252"/>
                  <a:pt x="1199753" y="1882226"/>
                  <a:pt x="1199164" y="1887199"/>
                </a:cubicBezTo>
                <a:cubicBezTo>
                  <a:pt x="1180255" y="1899501"/>
                  <a:pt x="1158270" y="1905849"/>
                  <a:pt x="1138378" y="1916254"/>
                </a:cubicBezTo>
                <a:cubicBezTo>
                  <a:pt x="1139033" y="1929211"/>
                  <a:pt x="1156634" y="1933595"/>
                  <a:pt x="1160887" y="1945767"/>
                </a:cubicBezTo>
                <a:cubicBezTo>
                  <a:pt x="1164420" y="1957546"/>
                  <a:pt x="1175936" y="1967885"/>
                  <a:pt x="1175609" y="1980057"/>
                </a:cubicBezTo>
                <a:cubicBezTo>
                  <a:pt x="1154867" y="1986404"/>
                  <a:pt x="1132817" y="1964482"/>
                  <a:pt x="1140865" y="1943673"/>
                </a:cubicBezTo>
                <a:cubicBezTo>
                  <a:pt x="1131443" y="1936016"/>
                  <a:pt x="1119861" y="1931632"/>
                  <a:pt x="1108018" y="1929669"/>
                </a:cubicBezTo>
                <a:cubicBezTo>
                  <a:pt x="1112533" y="1987779"/>
                  <a:pt x="1175085" y="2015786"/>
                  <a:pt x="1192621" y="2068334"/>
                </a:cubicBezTo>
                <a:cubicBezTo>
                  <a:pt x="1195238" y="2075271"/>
                  <a:pt x="1196351" y="2083450"/>
                  <a:pt x="1202959" y="2087966"/>
                </a:cubicBezTo>
                <a:cubicBezTo>
                  <a:pt x="1214671" y="2096538"/>
                  <a:pt x="1217550" y="2111458"/>
                  <a:pt x="1226122" y="2122518"/>
                </a:cubicBezTo>
                <a:cubicBezTo>
                  <a:pt x="1262240" y="2165969"/>
                  <a:pt x="1284094" y="2221199"/>
                  <a:pt x="1329635" y="2256602"/>
                </a:cubicBezTo>
                <a:cubicBezTo>
                  <a:pt x="1351424" y="2250843"/>
                  <a:pt x="1372034" y="2240700"/>
                  <a:pt x="1394477" y="2237297"/>
                </a:cubicBezTo>
                <a:cubicBezTo>
                  <a:pt x="1413911" y="2233960"/>
                  <a:pt x="1434063" y="2230295"/>
                  <a:pt x="1451403" y="2220349"/>
                </a:cubicBezTo>
                <a:cubicBezTo>
                  <a:pt x="1467826" y="2205363"/>
                  <a:pt x="1481043" y="2187171"/>
                  <a:pt x="1495046" y="2169961"/>
                </a:cubicBezTo>
                <a:cubicBezTo>
                  <a:pt x="1476136" y="2150198"/>
                  <a:pt x="1444663" y="2153143"/>
                  <a:pt x="1426670" y="2132530"/>
                </a:cubicBezTo>
                <a:cubicBezTo>
                  <a:pt x="1421501" y="2113291"/>
                  <a:pt x="1425230" y="2092350"/>
                  <a:pt x="1428371" y="2072915"/>
                </a:cubicBezTo>
                <a:cubicBezTo>
                  <a:pt x="1412406" y="2064473"/>
                  <a:pt x="1400366" y="2048310"/>
                  <a:pt x="1403442" y="2029529"/>
                </a:cubicBezTo>
                <a:cubicBezTo>
                  <a:pt x="1409134" y="2015721"/>
                  <a:pt x="1425099" y="2009897"/>
                  <a:pt x="1438775" y="2015328"/>
                </a:cubicBezTo>
                <a:cubicBezTo>
                  <a:pt x="1454871" y="2021152"/>
                  <a:pt x="1471360" y="2015394"/>
                  <a:pt x="1487652" y="2016375"/>
                </a:cubicBezTo>
                <a:cubicBezTo>
                  <a:pt x="1495700" y="2039214"/>
                  <a:pt x="1524948" y="2035156"/>
                  <a:pt x="1539801" y="2051516"/>
                </a:cubicBezTo>
                <a:cubicBezTo>
                  <a:pt x="1556355" y="2063361"/>
                  <a:pt x="1555046" y="2086722"/>
                  <a:pt x="1569834" y="2099875"/>
                </a:cubicBezTo>
                <a:cubicBezTo>
                  <a:pt x="1592015" y="2122190"/>
                  <a:pt x="1601961" y="2153601"/>
                  <a:pt x="1625451" y="2174541"/>
                </a:cubicBezTo>
                <a:cubicBezTo>
                  <a:pt x="1638668" y="2189920"/>
                  <a:pt x="1652801" y="2205363"/>
                  <a:pt x="1670860" y="2215048"/>
                </a:cubicBezTo>
                <a:cubicBezTo>
                  <a:pt x="1697360" y="2222312"/>
                  <a:pt x="1725103" y="2218778"/>
                  <a:pt x="1751341" y="2211776"/>
                </a:cubicBezTo>
                <a:cubicBezTo>
                  <a:pt x="1776663" y="2207915"/>
                  <a:pt x="1796489" y="2187237"/>
                  <a:pt x="1823120" y="2189003"/>
                </a:cubicBezTo>
                <a:cubicBezTo>
                  <a:pt x="1823447" y="2185666"/>
                  <a:pt x="1824167" y="2178926"/>
                  <a:pt x="1824494" y="2175588"/>
                </a:cubicBezTo>
                <a:cubicBezTo>
                  <a:pt x="1846348" y="2185077"/>
                  <a:pt x="1858780" y="2207326"/>
                  <a:pt x="1873633" y="2224798"/>
                </a:cubicBezTo>
                <a:cubicBezTo>
                  <a:pt x="1877101" y="2240700"/>
                  <a:pt x="1867155" y="2260201"/>
                  <a:pt x="1881288" y="2272634"/>
                </a:cubicBezTo>
                <a:cubicBezTo>
                  <a:pt x="1897712" y="2291284"/>
                  <a:pt x="1908769" y="2316086"/>
                  <a:pt x="1932390" y="2327079"/>
                </a:cubicBezTo>
                <a:cubicBezTo>
                  <a:pt x="1952216" y="2329566"/>
                  <a:pt x="1970799" y="2320405"/>
                  <a:pt x="1988334" y="2312421"/>
                </a:cubicBezTo>
                <a:cubicBezTo>
                  <a:pt x="1965106" y="2298745"/>
                  <a:pt x="1958367" y="2271195"/>
                  <a:pt x="1940896" y="2252217"/>
                </a:cubicBezTo>
                <a:cubicBezTo>
                  <a:pt x="1932848" y="2243580"/>
                  <a:pt x="1929446" y="2232259"/>
                  <a:pt x="1925127" y="2221723"/>
                </a:cubicBezTo>
                <a:cubicBezTo>
                  <a:pt x="1917799" y="2201829"/>
                  <a:pt x="1898693" y="2189789"/>
                  <a:pt x="1890514" y="2170288"/>
                </a:cubicBezTo>
                <a:cubicBezTo>
                  <a:pt x="1897319" y="2164857"/>
                  <a:pt x="1903797" y="2158771"/>
                  <a:pt x="1911845" y="2155106"/>
                </a:cubicBezTo>
                <a:cubicBezTo>
                  <a:pt x="1929838" y="2157854"/>
                  <a:pt x="1922052" y="2182852"/>
                  <a:pt x="1935793" y="2191621"/>
                </a:cubicBezTo>
                <a:cubicBezTo>
                  <a:pt x="1946000" y="2206672"/>
                  <a:pt x="1959021" y="2220676"/>
                  <a:pt x="1963994" y="2238672"/>
                </a:cubicBezTo>
                <a:cubicBezTo>
                  <a:pt x="1968312" y="2254639"/>
                  <a:pt x="1976360" y="2271718"/>
                  <a:pt x="1991475" y="2279964"/>
                </a:cubicBezTo>
                <a:cubicBezTo>
                  <a:pt x="2023929" y="2279571"/>
                  <a:pt x="2030603" y="2240177"/>
                  <a:pt x="2055271" y="2225584"/>
                </a:cubicBezTo>
                <a:cubicBezTo>
                  <a:pt x="2066656" y="2220872"/>
                  <a:pt x="2088772" y="2216880"/>
                  <a:pt x="2088183" y="2235792"/>
                </a:cubicBezTo>
                <a:cubicBezTo>
                  <a:pt x="2076667" y="2237494"/>
                  <a:pt x="2065216" y="2239064"/>
                  <a:pt x="2053831" y="2241289"/>
                </a:cubicBezTo>
                <a:cubicBezTo>
                  <a:pt x="2051672" y="2247113"/>
                  <a:pt x="2050363" y="2253134"/>
                  <a:pt x="2049905" y="2259416"/>
                </a:cubicBezTo>
                <a:cubicBezTo>
                  <a:pt x="2064889" y="2260136"/>
                  <a:pt x="2079938" y="2260201"/>
                  <a:pt x="2094922" y="2261444"/>
                </a:cubicBezTo>
                <a:cubicBezTo>
                  <a:pt x="2098063" y="2261902"/>
                  <a:pt x="2104475" y="2262753"/>
                  <a:pt x="2107681" y="2263211"/>
                </a:cubicBezTo>
                <a:cubicBezTo>
                  <a:pt x="2112654" y="2266679"/>
                  <a:pt x="2117692" y="2270213"/>
                  <a:pt x="2122665" y="2273812"/>
                </a:cubicBezTo>
                <a:cubicBezTo>
                  <a:pt x="2120964" y="2275710"/>
                  <a:pt x="2117496" y="2279375"/>
                  <a:pt x="2115795" y="2281272"/>
                </a:cubicBezTo>
                <a:cubicBezTo>
                  <a:pt x="2126002" y="2287227"/>
                  <a:pt x="2138042" y="2287358"/>
                  <a:pt x="2149427" y="2289256"/>
                </a:cubicBezTo>
                <a:cubicBezTo>
                  <a:pt x="2141510" y="2298548"/>
                  <a:pt x="2140790" y="2310000"/>
                  <a:pt x="2147987" y="2320012"/>
                </a:cubicBezTo>
                <a:cubicBezTo>
                  <a:pt x="2149034" y="2328257"/>
                  <a:pt x="2149885" y="2336503"/>
                  <a:pt x="2151128" y="2344748"/>
                </a:cubicBezTo>
                <a:cubicBezTo>
                  <a:pt x="2159961" y="2348805"/>
                  <a:pt x="2169122" y="2352012"/>
                  <a:pt x="2178348" y="2355087"/>
                </a:cubicBezTo>
                <a:cubicBezTo>
                  <a:pt x="2184825" y="2372101"/>
                  <a:pt x="2196276" y="2390882"/>
                  <a:pt x="2217607" y="2384927"/>
                </a:cubicBezTo>
                <a:cubicBezTo>
                  <a:pt x="2218523" y="2375897"/>
                  <a:pt x="2218064" y="2366670"/>
                  <a:pt x="2214139" y="2358359"/>
                </a:cubicBezTo>
                <a:cubicBezTo>
                  <a:pt x="2206221" y="2339709"/>
                  <a:pt x="2206156" y="2318900"/>
                  <a:pt x="2198631" y="2300053"/>
                </a:cubicBezTo>
                <a:cubicBezTo>
                  <a:pt x="2199089" y="2297632"/>
                  <a:pt x="2200005" y="2292790"/>
                  <a:pt x="2200464" y="2290368"/>
                </a:cubicBezTo>
                <a:cubicBezTo>
                  <a:pt x="2210671" y="2287685"/>
                  <a:pt x="2221074" y="2285329"/>
                  <a:pt x="2231282" y="2282385"/>
                </a:cubicBezTo>
                <a:cubicBezTo>
                  <a:pt x="2227029" y="2270998"/>
                  <a:pt x="2212765" y="2258892"/>
                  <a:pt x="2223103" y="2246982"/>
                </a:cubicBezTo>
                <a:cubicBezTo>
                  <a:pt x="2229319" y="2258238"/>
                  <a:pt x="2237432" y="2268250"/>
                  <a:pt x="2246527" y="2277281"/>
                </a:cubicBezTo>
                <a:cubicBezTo>
                  <a:pt x="2252743" y="2269493"/>
                  <a:pt x="2257323" y="2260593"/>
                  <a:pt x="2262689" y="2252217"/>
                </a:cubicBezTo>
                <a:cubicBezTo>
                  <a:pt x="2285066" y="2239980"/>
                  <a:pt x="2311043" y="2254508"/>
                  <a:pt x="2318502" y="2277739"/>
                </a:cubicBezTo>
                <a:cubicBezTo>
                  <a:pt x="2321381" y="2283497"/>
                  <a:pt x="2324325" y="2289256"/>
                  <a:pt x="2328055" y="2294556"/>
                </a:cubicBezTo>
                <a:cubicBezTo>
                  <a:pt x="2336299" y="2304765"/>
                  <a:pt x="2348077" y="2310458"/>
                  <a:pt x="2361229" y="2310523"/>
                </a:cubicBezTo>
                <a:cubicBezTo>
                  <a:pt x="2350302" y="2313141"/>
                  <a:pt x="2339113" y="2316217"/>
                  <a:pt x="2331196" y="2324789"/>
                </a:cubicBezTo>
                <a:cubicBezTo>
                  <a:pt x="2338524" y="2327014"/>
                  <a:pt x="2345067" y="2330548"/>
                  <a:pt x="2350891" y="2335325"/>
                </a:cubicBezTo>
                <a:cubicBezTo>
                  <a:pt x="2351545" y="2339448"/>
                  <a:pt x="2352853" y="2347627"/>
                  <a:pt x="2353508" y="2351685"/>
                </a:cubicBezTo>
                <a:cubicBezTo>
                  <a:pt x="2363911" y="2351292"/>
                  <a:pt x="2360117" y="2338728"/>
                  <a:pt x="2362603" y="2331791"/>
                </a:cubicBezTo>
                <a:cubicBezTo>
                  <a:pt x="2367118" y="2333362"/>
                  <a:pt x="2371698" y="2334932"/>
                  <a:pt x="2376278" y="2336503"/>
                </a:cubicBezTo>
                <a:cubicBezTo>
                  <a:pt x="2382494" y="2334409"/>
                  <a:pt x="2388645" y="2332315"/>
                  <a:pt x="2394861" y="2330155"/>
                </a:cubicBezTo>
                <a:cubicBezTo>
                  <a:pt x="2415341" y="2343308"/>
                  <a:pt x="2440663" y="2352143"/>
                  <a:pt x="2452964" y="2374719"/>
                </a:cubicBezTo>
                <a:cubicBezTo>
                  <a:pt x="2459180" y="2385582"/>
                  <a:pt x="2468864" y="2393565"/>
                  <a:pt x="2477435" y="2402465"/>
                </a:cubicBezTo>
                <a:cubicBezTo>
                  <a:pt x="2475211" y="2404821"/>
                  <a:pt x="2470761" y="2409533"/>
                  <a:pt x="2468537" y="2411823"/>
                </a:cubicBezTo>
                <a:cubicBezTo>
                  <a:pt x="2480118" y="2426285"/>
                  <a:pt x="2480576" y="2445786"/>
                  <a:pt x="2490849" y="2460902"/>
                </a:cubicBezTo>
                <a:cubicBezTo>
                  <a:pt x="2498570" y="2472550"/>
                  <a:pt x="2505047" y="2484984"/>
                  <a:pt x="2508581" y="2498660"/>
                </a:cubicBezTo>
                <a:cubicBezTo>
                  <a:pt x="2486465" y="2494080"/>
                  <a:pt x="2485614" y="2465156"/>
                  <a:pt x="2468864" y="2452526"/>
                </a:cubicBezTo>
                <a:cubicBezTo>
                  <a:pt x="2469191" y="2469671"/>
                  <a:pt x="2475930" y="2485638"/>
                  <a:pt x="2478482" y="2502456"/>
                </a:cubicBezTo>
                <a:cubicBezTo>
                  <a:pt x="2473640" y="2506186"/>
                  <a:pt x="2468798" y="2509916"/>
                  <a:pt x="2464022" y="2513711"/>
                </a:cubicBezTo>
                <a:cubicBezTo>
                  <a:pt x="2467097" y="2523658"/>
                  <a:pt x="2473706" y="2531903"/>
                  <a:pt x="2480903" y="2539233"/>
                </a:cubicBezTo>
                <a:cubicBezTo>
                  <a:pt x="2489082" y="2534652"/>
                  <a:pt x="2498112" y="2532492"/>
                  <a:pt x="2506879" y="2537400"/>
                </a:cubicBezTo>
                <a:cubicBezTo>
                  <a:pt x="2501383" y="2544402"/>
                  <a:pt x="2491699" y="2548852"/>
                  <a:pt x="2489736" y="2558144"/>
                </a:cubicBezTo>
                <a:cubicBezTo>
                  <a:pt x="2495494" y="2558668"/>
                  <a:pt x="2501252" y="2559061"/>
                  <a:pt x="2507010" y="2559519"/>
                </a:cubicBezTo>
                <a:cubicBezTo>
                  <a:pt x="2506749" y="2575944"/>
                  <a:pt x="2526967" y="2567829"/>
                  <a:pt x="2537501" y="2571036"/>
                </a:cubicBezTo>
                <a:cubicBezTo>
                  <a:pt x="2537501" y="2587068"/>
                  <a:pt x="2533379" y="2602774"/>
                  <a:pt x="2523041" y="2615273"/>
                </a:cubicBezTo>
                <a:cubicBezTo>
                  <a:pt x="2524742" y="2623452"/>
                  <a:pt x="2531743" y="2627771"/>
                  <a:pt x="2539203" y="2630323"/>
                </a:cubicBezTo>
                <a:cubicBezTo>
                  <a:pt x="2539988" y="2641644"/>
                  <a:pt x="2540119" y="2653227"/>
                  <a:pt x="2544110" y="2664025"/>
                </a:cubicBezTo>
                <a:cubicBezTo>
                  <a:pt x="2548494" y="2675607"/>
                  <a:pt x="2561384" y="2681955"/>
                  <a:pt x="2563739" y="2694650"/>
                </a:cubicBezTo>
                <a:cubicBezTo>
                  <a:pt x="2566749" y="2702634"/>
                  <a:pt x="2566357" y="2714544"/>
                  <a:pt x="2577545" y="2715525"/>
                </a:cubicBezTo>
                <a:cubicBezTo>
                  <a:pt x="2578658" y="2706036"/>
                  <a:pt x="2583762" y="2701259"/>
                  <a:pt x="2592726" y="2701128"/>
                </a:cubicBezTo>
                <a:cubicBezTo>
                  <a:pt x="2594034" y="2711075"/>
                  <a:pt x="2586510" y="2716376"/>
                  <a:pt x="2579443" y="2721676"/>
                </a:cubicBezTo>
                <a:cubicBezTo>
                  <a:pt x="2587753" y="2730183"/>
                  <a:pt x="2599727" y="2736793"/>
                  <a:pt x="2602475" y="2749357"/>
                </a:cubicBezTo>
                <a:cubicBezTo>
                  <a:pt x="2607186" y="2770559"/>
                  <a:pt x="2602279" y="2793267"/>
                  <a:pt x="2610327" y="2813880"/>
                </a:cubicBezTo>
                <a:cubicBezTo>
                  <a:pt x="2615038" y="2826968"/>
                  <a:pt x="2620403" y="2839924"/>
                  <a:pt x="2624853" y="2853208"/>
                </a:cubicBezTo>
                <a:cubicBezTo>
                  <a:pt x="2631134" y="2856873"/>
                  <a:pt x="2637677" y="2860080"/>
                  <a:pt x="2644417" y="2863155"/>
                </a:cubicBezTo>
                <a:cubicBezTo>
                  <a:pt x="2631526" y="2849479"/>
                  <a:pt x="2624002" y="2831810"/>
                  <a:pt x="2627470" y="2812833"/>
                </a:cubicBezTo>
                <a:cubicBezTo>
                  <a:pt x="2631657" y="2793986"/>
                  <a:pt x="2622039" y="2776580"/>
                  <a:pt x="2617590" y="2758846"/>
                </a:cubicBezTo>
                <a:cubicBezTo>
                  <a:pt x="2610785" y="2697856"/>
                  <a:pt x="2588211" y="2640139"/>
                  <a:pt x="2573620" y="2580786"/>
                </a:cubicBezTo>
                <a:cubicBezTo>
                  <a:pt x="2561122" y="2541327"/>
                  <a:pt x="2558832" y="2499773"/>
                  <a:pt x="2550457" y="2459463"/>
                </a:cubicBezTo>
                <a:cubicBezTo>
                  <a:pt x="2544437" y="2432894"/>
                  <a:pt x="2545877" y="2405017"/>
                  <a:pt x="2536324" y="2379300"/>
                </a:cubicBezTo>
                <a:cubicBezTo>
                  <a:pt x="2537632" y="2375373"/>
                  <a:pt x="2539006" y="2371447"/>
                  <a:pt x="2540315" y="2367521"/>
                </a:cubicBezTo>
                <a:cubicBezTo>
                  <a:pt x="2528603" y="2344814"/>
                  <a:pt x="2527360" y="2317984"/>
                  <a:pt x="2534622" y="2293706"/>
                </a:cubicBezTo>
                <a:cubicBezTo>
                  <a:pt x="2519115" y="2261641"/>
                  <a:pt x="2526509" y="2225715"/>
                  <a:pt x="2524939" y="2191294"/>
                </a:cubicBezTo>
                <a:cubicBezTo>
                  <a:pt x="2511852" y="2192799"/>
                  <a:pt x="2501710" y="2203269"/>
                  <a:pt x="2495756" y="2214394"/>
                </a:cubicBezTo>
                <a:cubicBezTo>
                  <a:pt x="2504328" y="2219760"/>
                  <a:pt x="2517021" y="2222966"/>
                  <a:pt x="2513750" y="2235923"/>
                </a:cubicBezTo>
                <a:cubicBezTo>
                  <a:pt x="2505440" y="2236381"/>
                  <a:pt x="2497130" y="2236054"/>
                  <a:pt x="2488951" y="2234811"/>
                </a:cubicBezTo>
                <a:cubicBezTo>
                  <a:pt x="2486530" y="2228725"/>
                  <a:pt x="2484371" y="2222573"/>
                  <a:pt x="2482539" y="2216291"/>
                </a:cubicBezTo>
                <a:cubicBezTo>
                  <a:pt x="2485549" y="2211514"/>
                  <a:pt x="2488624" y="2206737"/>
                  <a:pt x="2491699" y="2202026"/>
                </a:cubicBezTo>
                <a:cubicBezTo>
                  <a:pt x="2476716" y="2182329"/>
                  <a:pt x="2475734" y="2157069"/>
                  <a:pt x="2474818" y="2133380"/>
                </a:cubicBezTo>
                <a:cubicBezTo>
                  <a:pt x="2501252" y="2122452"/>
                  <a:pt x="2504655" y="2093070"/>
                  <a:pt x="2519181" y="2071802"/>
                </a:cubicBezTo>
                <a:cubicBezTo>
                  <a:pt x="2529519" y="2056097"/>
                  <a:pt x="2526443" y="2034633"/>
                  <a:pt x="2540250" y="2020760"/>
                </a:cubicBezTo>
                <a:cubicBezTo>
                  <a:pt x="2569105" y="1991116"/>
                  <a:pt x="2591090" y="1955779"/>
                  <a:pt x="2612355" y="1920573"/>
                </a:cubicBezTo>
                <a:cubicBezTo>
                  <a:pt x="2608756" y="1914553"/>
                  <a:pt x="2603653" y="1909906"/>
                  <a:pt x="2598287" y="1905587"/>
                </a:cubicBezTo>
                <a:cubicBezTo>
                  <a:pt x="2578265" y="1921293"/>
                  <a:pt x="2551373" y="1915665"/>
                  <a:pt x="2527490" y="1915534"/>
                </a:cubicBezTo>
                <a:cubicBezTo>
                  <a:pt x="2527883" y="1912393"/>
                  <a:pt x="2528734" y="1906176"/>
                  <a:pt x="2529126" y="1903035"/>
                </a:cubicBezTo>
                <a:cubicBezTo>
                  <a:pt x="2517937" y="1902839"/>
                  <a:pt x="2506749" y="1902839"/>
                  <a:pt x="2495691" y="1903035"/>
                </a:cubicBezTo>
                <a:lnTo>
                  <a:pt x="2495167" y="1908009"/>
                </a:lnTo>
                <a:cubicBezTo>
                  <a:pt x="2503935" y="1907747"/>
                  <a:pt x="2512834" y="1907551"/>
                  <a:pt x="2521732" y="1907485"/>
                </a:cubicBezTo>
                <a:lnTo>
                  <a:pt x="2521602" y="1914945"/>
                </a:lnTo>
                <a:cubicBezTo>
                  <a:pt x="2503412" y="1916516"/>
                  <a:pt x="2485156" y="1915534"/>
                  <a:pt x="2466966" y="1915796"/>
                </a:cubicBezTo>
                <a:cubicBezTo>
                  <a:pt x="2472332" y="1926986"/>
                  <a:pt x="2478875" y="1938241"/>
                  <a:pt x="2477697" y="1951264"/>
                </a:cubicBezTo>
                <a:cubicBezTo>
                  <a:pt x="2476650" y="1973644"/>
                  <a:pt x="2490129" y="1992229"/>
                  <a:pt x="2498112" y="2011991"/>
                </a:cubicBezTo>
                <a:cubicBezTo>
                  <a:pt x="2493466" y="2019189"/>
                  <a:pt x="2486072" y="2031099"/>
                  <a:pt x="2475865" y="2025471"/>
                </a:cubicBezTo>
                <a:cubicBezTo>
                  <a:pt x="2454534" y="2017226"/>
                  <a:pt x="2453618" y="1991443"/>
                  <a:pt x="2440008" y="1975934"/>
                </a:cubicBezTo>
                <a:cubicBezTo>
                  <a:pt x="2424370" y="1958527"/>
                  <a:pt x="2422865" y="1932548"/>
                  <a:pt x="2407162" y="1915730"/>
                </a:cubicBezTo>
                <a:cubicBezTo>
                  <a:pt x="2390935" y="1911411"/>
                  <a:pt x="2373792" y="1915730"/>
                  <a:pt x="2357368" y="1917105"/>
                </a:cubicBezTo>
                <a:cubicBezTo>
                  <a:pt x="2358873" y="1944916"/>
                  <a:pt x="2381251" y="1967951"/>
                  <a:pt x="2377979" y="1996220"/>
                </a:cubicBezTo>
                <a:cubicBezTo>
                  <a:pt x="2365940" y="1992817"/>
                  <a:pt x="2355405" y="1986077"/>
                  <a:pt x="2344478" y="1980319"/>
                </a:cubicBezTo>
                <a:cubicBezTo>
                  <a:pt x="2352330" y="1996875"/>
                  <a:pt x="2370978" y="1996482"/>
                  <a:pt x="2386224" y="2000997"/>
                </a:cubicBezTo>
                <a:cubicBezTo>
                  <a:pt x="2394075" y="2014216"/>
                  <a:pt x="2405002" y="2025471"/>
                  <a:pt x="2411742" y="2039279"/>
                </a:cubicBezTo>
                <a:cubicBezTo>
                  <a:pt x="2409648" y="2043140"/>
                  <a:pt x="2405526" y="2050796"/>
                  <a:pt x="2403498" y="2054592"/>
                </a:cubicBezTo>
                <a:cubicBezTo>
                  <a:pt x="2395646" y="2047066"/>
                  <a:pt x="2387925" y="2039410"/>
                  <a:pt x="2379288" y="2032866"/>
                </a:cubicBezTo>
                <a:cubicBezTo>
                  <a:pt x="2378372" y="2042158"/>
                  <a:pt x="2382559" y="2055312"/>
                  <a:pt x="2369211" y="2056555"/>
                </a:cubicBezTo>
                <a:cubicBezTo>
                  <a:pt x="2365220" y="2050600"/>
                  <a:pt x="2361098" y="2044776"/>
                  <a:pt x="2356845" y="2039017"/>
                </a:cubicBezTo>
                <a:cubicBezTo>
                  <a:pt x="2356191" y="2030772"/>
                  <a:pt x="2351938" y="2026126"/>
                  <a:pt x="2344151" y="2025079"/>
                </a:cubicBezTo>
                <a:cubicBezTo>
                  <a:pt x="2342712" y="2012645"/>
                  <a:pt x="2339048" y="2000801"/>
                  <a:pt x="2334140" y="1989480"/>
                </a:cubicBezTo>
                <a:cubicBezTo>
                  <a:pt x="2324914" y="1969259"/>
                  <a:pt x="2339048" y="1944851"/>
                  <a:pt x="2326485" y="1925546"/>
                </a:cubicBezTo>
                <a:cubicBezTo>
                  <a:pt x="2322101" y="1924695"/>
                  <a:pt x="2313333" y="1922863"/>
                  <a:pt x="2308949" y="1922012"/>
                </a:cubicBezTo>
                <a:cubicBezTo>
                  <a:pt x="2307051" y="1933006"/>
                  <a:pt x="2315230" y="1940663"/>
                  <a:pt x="2321185" y="1948777"/>
                </a:cubicBezTo>
                <a:cubicBezTo>
                  <a:pt x="2320138" y="1959313"/>
                  <a:pt x="2317979" y="1969652"/>
                  <a:pt x="2315623" y="1979991"/>
                </a:cubicBezTo>
                <a:cubicBezTo>
                  <a:pt x="2300508" y="1965137"/>
                  <a:pt x="2290170" y="1924695"/>
                  <a:pt x="2263081" y="1940335"/>
                </a:cubicBezTo>
                <a:cubicBezTo>
                  <a:pt x="2256735" y="1943607"/>
                  <a:pt x="2250584" y="1947206"/>
                  <a:pt x="2244303" y="1950544"/>
                </a:cubicBezTo>
                <a:cubicBezTo>
                  <a:pt x="2239984" y="1951918"/>
                  <a:pt x="2231216" y="1954601"/>
                  <a:pt x="2226832" y="1955975"/>
                </a:cubicBezTo>
                <a:cubicBezTo>
                  <a:pt x="2227421" y="1964679"/>
                  <a:pt x="2229253" y="1973251"/>
                  <a:pt x="2231413" y="1981758"/>
                </a:cubicBezTo>
                <a:cubicBezTo>
                  <a:pt x="2221271" y="1977963"/>
                  <a:pt x="2210671" y="1975803"/>
                  <a:pt x="2200136" y="1973905"/>
                </a:cubicBezTo>
                <a:cubicBezTo>
                  <a:pt x="2194378" y="1970699"/>
                  <a:pt x="2188751" y="1967362"/>
                  <a:pt x="2183255" y="1963893"/>
                </a:cubicBezTo>
                <a:cubicBezTo>
                  <a:pt x="2181488" y="1956891"/>
                  <a:pt x="2179722" y="1949824"/>
                  <a:pt x="2178151" y="1942822"/>
                </a:cubicBezTo>
                <a:lnTo>
                  <a:pt x="2185087" y="1941579"/>
                </a:lnTo>
                <a:cubicBezTo>
                  <a:pt x="2195425" y="1944720"/>
                  <a:pt x="2201576" y="1941448"/>
                  <a:pt x="2203539" y="1931632"/>
                </a:cubicBezTo>
                <a:cubicBezTo>
                  <a:pt x="2211783" y="1930650"/>
                  <a:pt x="2219766" y="1933268"/>
                  <a:pt x="2227814" y="1934838"/>
                </a:cubicBezTo>
                <a:cubicBezTo>
                  <a:pt x="2224673" y="1928229"/>
                  <a:pt x="2221467" y="1921751"/>
                  <a:pt x="2218195" y="1915338"/>
                </a:cubicBezTo>
                <a:cubicBezTo>
                  <a:pt x="2227029" y="1903690"/>
                  <a:pt x="2236778" y="1892827"/>
                  <a:pt x="2246266" y="1881702"/>
                </a:cubicBezTo>
                <a:cubicBezTo>
                  <a:pt x="2239853" y="1878496"/>
                  <a:pt x="2233441" y="1875354"/>
                  <a:pt x="2227029" y="1872214"/>
                </a:cubicBezTo>
                <a:cubicBezTo>
                  <a:pt x="2243387" y="1853694"/>
                  <a:pt x="2263539" y="1871101"/>
                  <a:pt x="2277673" y="1882618"/>
                </a:cubicBezTo>
                <a:cubicBezTo>
                  <a:pt x="2290039" y="1877383"/>
                  <a:pt x="2301751" y="1870774"/>
                  <a:pt x="2313071" y="1863641"/>
                </a:cubicBezTo>
                <a:cubicBezTo>
                  <a:pt x="2310781" y="1861351"/>
                  <a:pt x="2306135" y="1856770"/>
                  <a:pt x="2303845" y="1854479"/>
                </a:cubicBezTo>
                <a:cubicBezTo>
                  <a:pt x="2307182" y="1853040"/>
                  <a:pt x="2313922" y="1850226"/>
                  <a:pt x="2317324" y="1848786"/>
                </a:cubicBezTo>
                <a:cubicBezTo>
                  <a:pt x="2321839" y="1849441"/>
                  <a:pt x="2330934" y="1850619"/>
                  <a:pt x="2335449" y="1851273"/>
                </a:cubicBezTo>
                <a:cubicBezTo>
                  <a:pt x="2331196" y="1857359"/>
                  <a:pt x="2326746" y="1863379"/>
                  <a:pt x="2322362" y="1869400"/>
                </a:cubicBezTo>
                <a:cubicBezTo>
                  <a:pt x="2341992" y="1869334"/>
                  <a:pt x="2362537" y="1871297"/>
                  <a:pt x="2380858" y="1862659"/>
                </a:cubicBezTo>
                <a:cubicBezTo>
                  <a:pt x="2367510" y="1831445"/>
                  <a:pt x="2355144" y="1799903"/>
                  <a:pt x="2338655" y="1770129"/>
                </a:cubicBezTo>
                <a:cubicBezTo>
                  <a:pt x="2330018" y="1765155"/>
                  <a:pt x="2313987" y="1764501"/>
                  <a:pt x="2315623" y="1750890"/>
                </a:cubicBezTo>
                <a:cubicBezTo>
                  <a:pt x="2316343" y="1738456"/>
                  <a:pt x="2318960" y="1726219"/>
                  <a:pt x="2319745" y="1713786"/>
                </a:cubicBezTo>
                <a:cubicBezTo>
                  <a:pt x="2308622" y="1699520"/>
                  <a:pt x="2302733" y="1682506"/>
                  <a:pt x="2297957" y="1665295"/>
                </a:cubicBezTo>
                <a:cubicBezTo>
                  <a:pt x="2297433" y="1653975"/>
                  <a:pt x="2287095" y="1650703"/>
                  <a:pt x="2277476" y="1652993"/>
                </a:cubicBezTo>
                <a:cubicBezTo>
                  <a:pt x="2275317" y="1682113"/>
                  <a:pt x="2283889" y="1710776"/>
                  <a:pt x="2291217" y="1738718"/>
                </a:cubicBezTo>
                <a:cubicBezTo>
                  <a:pt x="2287422" y="1737867"/>
                  <a:pt x="2279767" y="1736100"/>
                  <a:pt x="2275906" y="1735184"/>
                </a:cubicBezTo>
                <a:cubicBezTo>
                  <a:pt x="2272176" y="1728902"/>
                  <a:pt x="2268709" y="1722489"/>
                  <a:pt x="2265502" y="1716011"/>
                </a:cubicBezTo>
                <a:cubicBezTo>
                  <a:pt x="2266026" y="1683749"/>
                  <a:pt x="2246920" y="1653320"/>
                  <a:pt x="2256015" y="1620732"/>
                </a:cubicBezTo>
                <a:cubicBezTo>
                  <a:pt x="2273027" y="1621779"/>
                  <a:pt x="2295928" y="1614319"/>
                  <a:pt x="2307182" y="1631464"/>
                </a:cubicBezTo>
                <a:cubicBezTo>
                  <a:pt x="2316212" y="1644159"/>
                  <a:pt x="2317324" y="1660519"/>
                  <a:pt x="2325111" y="1673933"/>
                </a:cubicBezTo>
                <a:cubicBezTo>
                  <a:pt x="2343235" y="1669745"/>
                  <a:pt x="2357957" y="1655807"/>
                  <a:pt x="2376867" y="1654171"/>
                </a:cubicBezTo>
                <a:cubicBezTo>
                  <a:pt x="2388186" y="1653451"/>
                  <a:pt x="2399572" y="1654040"/>
                  <a:pt x="2410957" y="1653778"/>
                </a:cubicBezTo>
                <a:cubicBezTo>
                  <a:pt x="2402582" y="1636306"/>
                  <a:pt x="2392636" y="1619750"/>
                  <a:pt x="2391065" y="1600053"/>
                </a:cubicBezTo>
                <a:cubicBezTo>
                  <a:pt x="2388448" y="1598155"/>
                  <a:pt x="2383148" y="1594294"/>
                  <a:pt x="2380531" y="1592397"/>
                </a:cubicBezTo>
                <a:cubicBezTo>
                  <a:pt x="2376540" y="1562295"/>
                  <a:pt x="2347161" y="1543186"/>
                  <a:pt x="2344806" y="1512627"/>
                </a:cubicBezTo>
                <a:cubicBezTo>
                  <a:pt x="2339113" y="1510794"/>
                  <a:pt x="2333420" y="1508896"/>
                  <a:pt x="2327793" y="1507064"/>
                </a:cubicBezTo>
                <a:cubicBezTo>
                  <a:pt x="2323213" y="1491228"/>
                  <a:pt x="2316081" y="1475065"/>
                  <a:pt x="2301948" y="1465511"/>
                </a:cubicBezTo>
                <a:cubicBezTo>
                  <a:pt x="2279374" y="1452292"/>
                  <a:pt x="2273616" y="1424546"/>
                  <a:pt x="2262624" y="1402755"/>
                </a:cubicBezTo>
                <a:cubicBezTo>
                  <a:pt x="2269428" y="1400006"/>
                  <a:pt x="2276429" y="1397847"/>
                  <a:pt x="2283627" y="1396211"/>
                </a:cubicBezTo>
                <a:lnTo>
                  <a:pt x="2288731" y="1399548"/>
                </a:lnTo>
                <a:cubicBezTo>
                  <a:pt x="2298153" y="1403932"/>
                  <a:pt x="2308033" y="1399613"/>
                  <a:pt x="2317586" y="1397847"/>
                </a:cubicBezTo>
                <a:cubicBezTo>
                  <a:pt x="2334140" y="1415384"/>
                  <a:pt x="2335252" y="1439466"/>
                  <a:pt x="2334205" y="1462239"/>
                </a:cubicBezTo>
                <a:cubicBezTo>
                  <a:pt x="2343301" y="1462958"/>
                  <a:pt x="2352461" y="1463547"/>
                  <a:pt x="2361687" y="1464005"/>
                </a:cubicBezTo>
                <a:cubicBezTo>
                  <a:pt x="2352984" y="1469371"/>
                  <a:pt x="2342581" y="1476439"/>
                  <a:pt x="2346703" y="1488349"/>
                </a:cubicBezTo>
                <a:cubicBezTo>
                  <a:pt x="2356387" y="1489134"/>
                  <a:pt x="2366071" y="1489854"/>
                  <a:pt x="2375820" y="1490770"/>
                </a:cubicBezTo>
                <a:cubicBezTo>
                  <a:pt x="2372679" y="1497183"/>
                  <a:pt x="2366725" y="1500586"/>
                  <a:pt x="2357892" y="1500913"/>
                </a:cubicBezTo>
                <a:cubicBezTo>
                  <a:pt x="2370455" y="1507980"/>
                  <a:pt x="2373922" y="1522900"/>
                  <a:pt x="2386289" y="1530164"/>
                </a:cubicBezTo>
                <a:cubicBezTo>
                  <a:pt x="2384850" y="1536970"/>
                  <a:pt x="2383410" y="1543841"/>
                  <a:pt x="2381971" y="1550712"/>
                </a:cubicBezTo>
                <a:cubicBezTo>
                  <a:pt x="2410302" y="1543841"/>
                  <a:pt x="2433269" y="1520217"/>
                  <a:pt x="2446093" y="1494631"/>
                </a:cubicBezTo>
                <a:cubicBezTo>
                  <a:pt x="2487446" y="1449020"/>
                  <a:pt x="2552223" y="1437175"/>
                  <a:pt x="2611047" y="1434558"/>
                </a:cubicBezTo>
                <a:cubicBezTo>
                  <a:pt x="2628059" y="1429715"/>
                  <a:pt x="2643566" y="1414403"/>
                  <a:pt x="2662476" y="1420227"/>
                </a:cubicBezTo>
                <a:cubicBezTo>
                  <a:pt x="2683152" y="1426443"/>
                  <a:pt x="2703697" y="1418067"/>
                  <a:pt x="2722280" y="1409429"/>
                </a:cubicBezTo>
                <a:cubicBezTo>
                  <a:pt x="2725290" y="1391630"/>
                  <a:pt x="2719467" y="1374616"/>
                  <a:pt x="2714232" y="1357994"/>
                </a:cubicBezTo>
                <a:cubicBezTo>
                  <a:pt x="2713643" y="1337905"/>
                  <a:pt x="2712400" y="1317357"/>
                  <a:pt x="2703632" y="1298968"/>
                </a:cubicBezTo>
                <a:cubicBezTo>
                  <a:pt x="2692116" y="1290200"/>
                  <a:pt x="2673861" y="1284245"/>
                  <a:pt x="2673010" y="1267361"/>
                </a:cubicBezTo>
                <a:cubicBezTo>
                  <a:pt x="2673861" y="1251591"/>
                  <a:pt x="2668103" y="1237063"/>
                  <a:pt x="2663261" y="1222405"/>
                </a:cubicBezTo>
                <a:cubicBezTo>
                  <a:pt x="2667318" y="1217235"/>
                  <a:pt x="2671440" y="1212065"/>
                  <a:pt x="2675693" y="1206961"/>
                </a:cubicBezTo>
                <a:cubicBezTo>
                  <a:pt x="2659727" y="1177187"/>
                  <a:pt x="2655344" y="1143093"/>
                  <a:pt x="2638724" y="1113776"/>
                </a:cubicBezTo>
                <a:cubicBezTo>
                  <a:pt x="2629629" y="1101343"/>
                  <a:pt x="2642061" y="1089760"/>
                  <a:pt x="2648408" y="1079748"/>
                </a:cubicBezTo>
                <a:cubicBezTo>
                  <a:pt x="2623151" y="1080337"/>
                  <a:pt x="2621254" y="1050104"/>
                  <a:pt x="2607251" y="1035053"/>
                </a:cubicBezTo>
                <a:cubicBezTo>
                  <a:pt x="2599400" y="1009925"/>
                  <a:pt x="2583696" y="988657"/>
                  <a:pt x="2572900" y="964837"/>
                </a:cubicBezTo>
                <a:cubicBezTo>
                  <a:pt x="2540708" y="916936"/>
                  <a:pt x="2494709" y="878000"/>
                  <a:pt x="2442037" y="854769"/>
                </a:cubicBezTo>
                <a:cubicBezTo>
                  <a:pt x="2430259" y="849534"/>
                  <a:pt x="2432811" y="834221"/>
                  <a:pt x="2428754" y="824078"/>
                </a:cubicBezTo>
                <a:cubicBezTo>
                  <a:pt x="2422015" y="818450"/>
                  <a:pt x="2415210" y="813084"/>
                  <a:pt x="2408405" y="807653"/>
                </a:cubicBezTo>
                <a:cubicBezTo>
                  <a:pt x="2408274" y="797183"/>
                  <a:pt x="2408928" y="786712"/>
                  <a:pt x="2409386" y="776308"/>
                </a:cubicBezTo>
                <a:cubicBezTo>
                  <a:pt x="2397151" y="775719"/>
                  <a:pt x="2384980" y="775326"/>
                  <a:pt x="2372810" y="774541"/>
                </a:cubicBezTo>
                <a:cubicBezTo>
                  <a:pt x="2373530" y="765248"/>
                  <a:pt x="2374119" y="756022"/>
                  <a:pt x="2374119" y="746729"/>
                </a:cubicBezTo>
                <a:cubicBezTo>
                  <a:pt x="2360313" y="730893"/>
                  <a:pt x="2343628" y="717347"/>
                  <a:pt x="2335056" y="697519"/>
                </a:cubicBezTo>
                <a:cubicBezTo>
                  <a:pt x="2324783" y="696341"/>
                  <a:pt x="2314445" y="695818"/>
                  <a:pt x="2304172" y="695229"/>
                </a:cubicBezTo>
                <a:cubicBezTo>
                  <a:pt x="2306528" y="693593"/>
                  <a:pt x="2311174" y="690255"/>
                  <a:pt x="2313464" y="688619"/>
                </a:cubicBezTo>
                <a:cubicBezTo>
                  <a:pt x="2321970" y="689470"/>
                  <a:pt x="2330476" y="690648"/>
                  <a:pt x="2339048" y="691826"/>
                </a:cubicBezTo>
                <a:cubicBezTo>
                  <a:pt x="2336757" y="687900"/>
                  <a:pt x="2332112" y="679982"/>
                  <a:pt x="2329822" y="676055"/>
                </a:cubicBezTo>
                <a:cubicBezTo>
                  <a:pt x="2320007" y="675466"/>
                  <a:pt x="2310258" y="676579"/>
                  <a:pt x="2300574" y="677560"/>
                </a:cubicBezTo>
                <a:cubicBezTo>
                  <a:pt x="2310585" y="654657"/>
                  <a:pt x="2315623" y="629463"/>
                  <a:pt x="2324980" y="605774"/>
                </a:cubicBezTo>
                <a:cubicBezTo>
                  <a:pt x="2327662" y="604661"/>
                  <a:pt x="2333093" y="602436"/>
                  <a:pt x="2335841" y="601324"/>
                </a:cubicBezTo>
                <a:cubicBezTo>
                  <a:pt x="2339178" y="583590"/>
                  <a:pt x="2340356" y="564547"/>
                  <a:pt x="2352919" y="550282"/>
                </a:cubicBezTo>
                <a:cubicBezTo>
                  <a:pt x="2362014" y="540139"/>
                  <a:pt x="2362079" y="526265"/>
                  <a:pt x="2361883" y="513505"/>
                </a:cubicBezTo>
                <a:cubicBezTo>
                  <a:pt x="2349189" y="509709"/>
                  <a:pt x="2340029" y="522077"/>
                  <a:pt x="2330476" y="528032"/>
                </a:cubicBezTo>
                <a:cubicBezTo>
                  <a:pt x="2315623" y="542298"/>
                  <a:pt x="2290236" y="537128"/>
                  <a:pt x="2277607" y="554077"/>
                </a:cubicBezTo>
                <a:cubicBezTo>
                  <a:pt x="2265437" y="570044"/>
                  <a:pt x="2253070" y="585946"/>
                  <a:pt x="2237563" y="598903"/>
                </a:cubicBezTo>
                <a:cubicBezTo>
                  <a:pt x="2218719" y="614346"/>
                  <a:pt x="2216298" y="641765"/>
                  <a:pt x="2198304" y="657798"/>
                </a:cubicBezTo>
                <a:cubicBezTo>
                  <a:pt x="2182993" y="665061"/>
                  <a:pt x="2159961" y="669053"/>
                  <a:pt x="2147595" y="654657"/>
                </a:cubicBezTo>
                <a:cubicBezTo>
                  <a:pt x="2162186" y="650207"/>
                  <a:pt x="2177431" y="648375"/>
                  <a:pt x="2192742" y="647589"/>
                </a:cubicBezTo>
                <a:cubicBezTo>
                  <a:pt x="2185741" y="636530"/>
                  <a:pt x="2178478" y="625733"/>
                  <a:pt x="2171150" y="615001"/>
                </a:cubicBezTo>
                <a:cubicBezTo>
                  <a:pt x="2163626" y="623704"/>
                  <a:pt x="2156821" y="633127"/>
                  <a:pt x="2148380" y="641045"/>
                </a:cubicBezTo>
                <a:cubicBezTo>
                  <a:pt x="2134378" y="645299"/>
                  <a:pt x="2119590" y="647655"/>
                  <a:pt x="2107485" y="656554"/>
                </a:cubicBezTo>
                <a:cubicBezTo>
                  <a:pt x="2103298" y="653544"/>
                  <a:pt x="2099175" y="650469"/>
                  <a:pt x="2095053" y="647393"/>
                </a:cubicBezTo>
                <a:cubicBezTo>
                  <a:pt x="2093156" y="655376"/>
                  <a:pt x="2091127" y="663295"/>
                  <a:pt x="2089164" y="671213"/>
                </a:cubicBezTo>
                <a:cubicBezTo>
                  <a:pt x="2085565" y="671736"/>
                  <a:pt x="2078368" y="672783"/>
                  <a:pt x="2074769" y="673307"/>
                </a:cubicBezTo>
                <a:lnTo>
                  <a:pt x="2070516" y="670820"/>
                </a:lnTo>
                <a:cubicBezTo>
                  <a:pt x="2061879" y="664931"/>
                  <a:pt x="2053635" y="658518"/>
                  <a:pt x="2045652" y="651777"/>
                </a:cubicBezTo>
                <a:cubicBezTo>
                  <a:pt x="2050821" y="630706"/>
                  <a:pt x="2073068" y="620498"/>
                  <a:pt x="2080397" y="600931"/>
                </a:cubicBezTo>
                <a:cubicBezTo>
                  <a:pt x="2044671" y="589872"/>
                  <a:pt x="2037539" y="639409"/>
                  <a:pt x="2006001" y="640456"/>
                </a:cubicBezTo>
                <a:cubicBezTo>
                  <a:pt x="2007113" y="643794"/>
                  <a:pt x="2009272" y="650469"/>
                  <a:pt x="2010385" y="653741"/>
                </a:cubicBezTo>
                <a:cubicBezTo>
                  <a:pt x="1996121" y="663164"/>
                  <a:pt x="1972238" y="668006"/>
                  <a:pt x="1972369" y="689012"/>
                </a:cubicBezTo>
                <a:cubicBezTo>
                  <a:pt x="1971584" y="705306"/>
                  <a:pt x="1955095" y="721339"/>
                  <a:pt x="1938475" y="717936"/>
                </a:cubicBezTo>
                <a:cubicBezTo>
                  <a:pt x="1925782" y="714010"/>
                  <a:pt x="1912761" y="711392"/>
                  <a:pt x="1899478" y="711523"/>
                </a:cubicBezTo>
                <a:cubicBezTo>
                  <a:pt x="1902946" y="726116"/>
                  <a:pt x="1914200" y="735081"/>
                  <a:pt x="1928333" y="738746"/>
                </a:cubicBezTo>
                <a:cubicBezTo>
                  <a:pt x="1944037" y="759555"/>
                  <a:pt x="1971126" y="764856"/>
                  <a:pt x="1988858" y="783113"/>
                </a:cubicBezTo>
                <a:cubicBezTo>
                  <a:pt x="1972762" y="777551"/>
                  <a:pt x="1957712" y="769437"/>
                  <a:pt x="1941878" y="763285"/>
                </a:cubicBezTo>
                <a:cubicBezTo>
                  <a:pt x="1942401" y="784618"/>
                  <a:pt x="1964190" y="795089"/>
                  <a:pt x="1976033" y="810205"/>
                </a:cubicBezTo>
                <a:cubicBezTo>
                  <a:pt x="1984670" y="821919"/>
                  <a:pt x="1999196" y="824602"/>
                  <a:pt x="2012020" y="829444"/>
                </a:cubicBezTo>
                <a:cubicBezTo>
                  <a:pt x="2011955" y="832781"/>
                  <a:pt x="2011890" y="839391"/>
                  <a:pt x="2011890" y="842728"/>
                </a:cubicBezTo>
                <a:cubicBezTo>
                  <a:pt x="2018367" y="843644"/>
                  <a:pt x="2024910" y="844560"/>
                  <a:pt x="2031519" y="845542"/>
                </a:cubicBezTo>
                <a:cubicBezTo>
                  <a:pt x="2036885" y="861117"/>
                  <a:pt x="2037212" y="881730"/>
                  <a:pt x="2054747" y="889255"/>
                </a:cubicBezTo>
                <a:cubicBezTo>
                  <a:pt x="2071171" y="897828"/>
                  <a:pt x="2086678" y="908560"/>
                  <a:pt x="2090800" y="927930"/>
                </a:cubicBezTo>
                <a:cubicBezTo>
                  <a:pt x="2101269" y="931594"/>
                  <a:pt x="2112131" y="934474"/>
                  <a:pt x="2122076" y="939643"/>
                </a:cubicBezTo>
                <a:cubicBezTo>
                  <a:pt x="2116907" y="944355"/>
                  <a:pt x="2111804" y="949132"/>
                  <a:pt x="2106831" y="954040"/>
                </a:cubicBezTo>
                <a:cubicBezTo>
                  <a:pt x="2121946" y="979234"/>
                  <a:pt x="2145370" y="997622"/>
                  <a:pt x="2165916" y="1018170"/>
                </a:cubicBezTo>
                <a:cubicBezTo>
                  <a:pt x="2167879" y="1020133"/>
                  <a:pt x="2171870" y="1024125"/>
                  <a:pt x="2173898" y="1026154"/>
                </a:cubicBezTo>
                <a:cubicBezTo>
                  <a:pt x="2182797" y="1037147"/>
                  <a:pt x="2191041" y="1048665"/>
                  <a:pt x="2200333" y="1059397"/>
                </a:cubicBezTo>
                <a:cubicBezTo>
                  <a:pt x="2210671" y="1059462"/>
                  <a:pt x="2217214" y="1049253"/>
                  <a:pt x="2225655" y="1044542"/>
                </a:cubicBezTo>
                <a:lnTo>
                  <a:pt x="2231805" y="1043691"/>
                </a:lnTo>
                <a:cubicBezTo>
                  <a:pt x="2235666" y="1048403"/>
                  <a:pt x="2239591" y="1053245"/>
                  <a:pt x="2243452" y="1058088"/>
                </a:cubicBezTo>
                <a:cubicBezTo>
                  <a:pt x="2237498" y="1063519"/>
                  <a:pt x="2230300" y="1067380"/>
                  <a:pt x="2223626" y="1071764"/>
                </a:cubicBezTo>
                <a:cubicBezTo>
                  <a:pt x="2228599" y="1075691"/>
                  <a:pt x="2233833" y="1079225"/>
                  <a:pt x="2239330" y="1082496"/>
                </a:cubicBezTo>
                <a:cubicBezTo>
                  <a:pt x="2242863" y="1081515"/>
                  <a:pt x="2249995" y="1079421"/>
                  <a:pt x="2253594" y="1078439"/>
                </a:cubicBezTo>
                <a:cubicBezTo>
                  <a:pt x="2257323" y="1078701"/>
                  <a:pt x="2264717" y="1079290"/>
                  <a:pt x="2268447" y="1079552"/>
                </a:cubicBezTo>
                <a:cubicBezTo>
                  <a:pt x="2275841" y="1092967"/>
                  <a:pt x="2279767" y="1107952"/>
                  <a:pt x="2287553" y="1121171"/>
                </a:cubicBezTo>
                <a:cubicBezTo>
                  <a:pt x="2299265" y="1124050"/>
                  <a:pt x="2311370" y="1124639"/>
                  <a:pt x="2323409" y="1124443"/>
                </a:cubicBezTo>
                <a:cubicBezTo>
                  <a:pt x="2305677" y="1109457"/>
                  <a:pt x="2291348" y="1091396"/>
                  <a:pt x="2279897" y="1071306"/>
                </a:cubicBezTo>
                <a:cubicBezTo>
                  <a:pt x="2290105" y="1070587"/>
                  <a:pt x="2300312" y="1070063"/>
                  <a:pt x="2310650" y="1069539"/>
                </a:cubicBezTo>
                <a:cubicBezTo>
                  <a:pt x="2326419" y="1087601"/>
                  <a:pt x="2336496" y="1109719"/>
                  <a:pt x="2352330" y="1127715"/>
                </a:cubicBezTo>
                <a:cubicBezTo>
                  <a:pt x="2370651" y="1147739"/>
                  <a:pt x="2373072" y="1178103"/>
                  <a:pt x="2395188" y="1195509"/>
                </a:cubicBezTo>
                <a:cubicBezTo>
                  <a:pt x="2399114" y="1201988"/>
                  <a:pt x="2411938" y="1205914"/>
                  <a:pt x="2408928" y="1214945"/>
                </a:cubicBezTo>
                <a:cubicBezTo>
                  <a:pt x="2402712" y="1216123"/>
                  <a:pt x="2396627" y="1217301"/>
                  <a:pt x="2390477" y="1218479"/>
                </a:cubicBezTo>
                <a:cubicBezTo>
                  <a:pt x="2440728" y="1230454"/>
                  <a:pt x="2450281" y="1287778"/>
                  <a:pt x="2480249" y="1322134"/>
                </a:cubicBezTo>
                <a:cubicBezTo>
                  <a:pt x="2480052" y="1326453"/>
                  <a:pt x="2479660" y="1335025"/>
                  <a:pt x="2479464" y="1339344"/>
                </a:cubicBezTo>
                <a:cubicBezTo>
                  <a:pt x="2485876" y="1342943"/>
                  <a:pt x="2492354" y="1346542"/>
                  <a:pt x="2498897" y="1350142"/>
                </a:cubicBezTo>
                <a:cubicBezTo>
                  <a:pt x="2506618" y="1356358"/>
                  <a:pt x="2514470" y="1362510"/>
                  <a:pt x="2522387" y="1368595"/>
                </a:cubicBezTo>
                <a:cubicBezTo>
                  <a:pt x="2520882" y="1370755"/>
                  <a:pt x="2518003" y="1374943"/>
                  <a:pt x="2516498" y="1377037"/>
                </a:cubicBezTo>
                <a:cubicBezTo>
                  <a:pt x="2526771" y="1391761"/>
                  <a:pt x="2546793" y="1412832"/>
                  <a:pt x="2533118" y="1430566"/>
                </a:cubicBezTo>
                <a:cubicBezTo>
                  <a:pt x="2512572" y="1419572"/>
                  <a:pt x="2499551" y="1399221"/>
                  <a:pt x="2494382" y="1377037"/>
                </a:cubicBezTo>
                <a:cubicBezTo>
                  <a:pt x="2467293" y="1353217"/>
                  <a:pt x="2458068" y="1315328"/>
                  <a:pt x="2427707" y="1294780"/>
                </a:cubicBezTo>
                <a:cubicBezTo>
                  <a:pt x="2412854" y="1281692"/>
                  <a:pt x="2390738" y="1275999"/>
                  <a:pt x="2382232" y="1256891"/>
                </a:cubicBezTo>
                <a:cubicBezTo>
                  <a:pt x="2389691" y="1257284"/>
                  <a:pt x="2397216" y="1257742"/>
                  <a:pt x="2404806" y="1258265"/>
                </a:cubicBezTo>
                <a:cubicBezTo>
                  <a:pt x="2396431" y="1242626"/>
                  <a:pt x="2379615" y="1235427"/>
                  <a:pt x="2366594" y="1224564"/>
                </a:cubicBezTo>
                <a:cubicBezTo>
                  <a:pt x="2356125" y="1212262"/>
                  <a:pt x="2351349" y="1196556"/>
                  <a:pt x="2343104" y="1182880"/>
                </a:cubicBezTo>
                <a:cubicBezTo>
                  <a:pt x="2328840" y="1171951"/>
                  <a:pt x="2301032" y="1172344"/>
                  <a:pt x="2299461" y="1150226"/>
                </a:cubicBezTo>
                <a:cubicBezTo>
                  <a:pt x="2293049" y="1155265"/>
                  <a:pt x="2287618" y="1162070"/>
                  <a:pt x="2279701" y="1164688"/>
                </a:cubicBezTo>
                <a:cubicBezTo>
                  <a:pt x="2267335" y="1156377"/>
                  <a:pt x="2258174" y="1126471"/>
                  <a:pt x="2241031" y="1138185"/>
                </a:cubicBezTo>
                <a:cubicBezTo>
                  <a:pt x="2236058" y="1167502"/>
                  <a:pt x="2244826" y="1198520"/>
                  <a:pt x="2264521" y="1220769"/>
                </a:cubicBezTo>
                <a:cubicBezTo>
                  <a:pt x="2273158" y="1249562"/>
                  <a:pt x="2258894" y="1288367"/>
                  <a:pt x="2287291" y="1308915"/>
                </a:cubicBezTo>
                <a:cubicBezTo>
                  <a:pt x="2283758" y="1315001"/>
                  <a:pt x="2278850" y="1319843"/>
                  <a:pt x="2272635" y="1323312"/>
                </a:cubicBezTo>
                <a:cubicBezTo>
                  <a:pt x="2269428" y="1301979"/>
                  <a:pt x="2243975" y="1289414"/>
                  <a:pt x="2249406" y="1266707"/>
                </a:cubicBezTo>
                <a:cubicBezTo>
                  <a:pt x="2233572" y="1245243"/>
                  <a:pt x="2223757" y="1218282"/>
                  <a:pt x="2221336" y="1191387"/>
                </a:cubicBezTo>
                <a:cubicBezTo>
                  <a:pt x="2209231" y="1181440"/>
                  <a:pt x="2193462" y="1193677"/>
                  <a:pt x="2179918" y="1194135"/>
                </a:cubicBezTo>
                <a:cubicBezTo>
                  <a:pt x="2189013" y="1183141"/>
                  <a:pt x="2204847" y="1186348"/>
                  <a:pt x="2217279" y="1182814"/>
                </a:cubicBezTo>
                <a:cubicBezTo>
                  <a:pt x="2214269" y="1173849"/>
                  <a:pt x="2206352" y="1167763"/>
                  <a:pt x="2200594" y="1160630"/>
                </a:cubicBezTo>
                <a:cubicBezTo>
                  <a:pt x="2209100" y="1162397"/>
                  <a:pt x="2217607" y="1163706"/>
                  <a:pt x="2226309" y="1164557"/>
                </a:cubicBezTo>
                <a:cubicBezTo>
                  <a:pt x="2226243" y="1151011"/>
                  <a:pt x="2225458" y="1137531"/>
                  <a:pt x="2225720" y="1123985"/>
                </a:cubicBezTo>
                <a:cubicBezTo>
                  <a:pt x="2226047" y="1120909"/>
                  <a:pt x="2226767" y="1114758"/>
                  <a:pt x="2227094" y="1111682"/>
                </a:cubicBezTo>
                <a:cubicBezTo>
                  <a:pt x="2214204" y="1093032"/>
                  <a:pt x="2189929" y="1086292"/>
                  <a:pt x="2178151" y="1066398"/>
                </a:cubicBezTo>
                <a:cubicBezTo>
                  <a:pt x="2163822" y="1043626"/>
                  <a:pt x="2139416" y="1030734"/>
                  <a:pt x="2121618" y="1011103"/>
                </a:cubicBezTo>
                <a:cubicBezTo>
                  <a:pt x="2102709" y="990816"/>
                  <a:pt x="2080855" y="973802"/>
                  <a:pt x="2059916" y="955676"/>
                </a:cubicBezTo>
                <a:cubicBezTo>
                  <a:pt x="2059328" y="949263"/>
                  <a:pt x="2058673" y="942850"/>
                  <a:pt x="2058150" y="936437"/>
                </a:cubicBezTo>
                <a:cubicBezTo>
                  <a:pt x="2053308" y="936175"/>
                  <a:pt x="2048466" y="935979"/>
                  <a:pt x="2043689" y="935782"/>
                </a:cubicBezTo>
                <a:cubicBezTo>
                  <a:pt x="2034006" y="911374"/>
                  <a:pt x="2012217" y="896846"/>
                  <a:pt x="1989512" y="885722"/>
                </a:cubicBezTo>
                <a:cubicBezTo>
                  <a:pt x="1991213" y="876167"/>
                  <a:pt x="1992587" y="866613"/>
                  <a:pt x="1993503" y="856994"/>
                </a:cubicBezTo>
                <a:cubicBezTo>
                  <a:pt x="1990559" y="856209"/>
                  <a:pt x="1984670" y="854638"/>
                  <a:pt x="1981726" y="853918"/>
                </a:cubicBezTo>
                <a:cubicBezTo>
                  <a:pt x="1981268" y="850712"/>
                  <a:pt x="1980482" y="844364"/>
                  <a:pt x="1980025" y="841158"/>
                </a:cubicBezTo>
                <a:cubicBezTo>
                  <a:pt x="1966022" y="839522"/>
                  <a:pt x="1951824" y="839129"/>
                  <a:pt x="1938083" y="835661"/>
                </a:cubicBezTo>
                <a:cubicBezTo>
                  <a:pt x="1943383" y="831931"/>
                  <a:pt x="1949272" y="829379"/>
                  <a:pt x="1955749" y="827939"/>
                </a:cubicBezTo>
                <a:cubicBezTo>
                  <a:pt x="1955422" y="797772"/>
                  <a:pt x="1925193" y="785862"/>
                  <a:pt x="1907592" y="766819"/>
                </a:cubicBezTo>
                <a:cubicBezTo>
                  <a:pt x="1910143" y="764332"/>
                  <a:pt x="1915247" y="759424"/>
                  <a:pt x="1917865" y="756938"/>
                </a:cubicBezTo>
                <a:cubicBezTo>
                  <a:pt x="1905956" y="755563"/>
                  <a:pt x="1892542" y="756218"/>
                  <a:pt x="1885149" y="745028"/>
                </a:cubicBezTo>
                <a:cubicBezTo>
                  <a:pt x="1875857" y="722517"/>
                  <a:pt x="1864014" y="695294"/>
                  <a:pt x="1835290" y="696014"/>
                </a:cubicBezTo>
                <a:cubicBezTo>
                  <a:pt x="1815857" y="680832"/>
                  <a:pt x="1790993" y="686460"/>
                  <a:pt x="1768222" y="684628"/>
                </a:cubicBezTo>
                <a:cubicBezTo>
                  <a:pt x="1752126" y="679851"/>
                  <a:pt x="1740218" y="663425"/>
                  <a:pt x="1722028" y="665585"/>
                </a:cubicBezTo>
                <a:cubicBezTo>
                  <a:pt x="1701940" y="666436"/>
                  <a:pt x="1680413" y="661986"/>
                  <a:pt x="1661635" y="670820"/>
                </a:cubicBezTo>
                <a:cubicBezTo>
                  <a:pt x="1664710" y="679851"/>
                  <a:pt x="1667850" y="688881"/>
                  <a:pt x="1670729" y="697977"/>
                </a:cubicBezTo>
                <a:cubicBezTo>
                  <a:pt x="1650773" y="691302"/>
                  <a:pt x="1635396" y="676840"/>
                  <a:pt x="1621721" y="661462"/>
                </a:cubicBezTo>
                <a:cubicBezTo>
                  <a:pt x="1606083" y="662837"/>
                  <a:pt x="1590510" y="665650"/>
                  <a:pt x="1575919" y="671540"/>
                </a:cubicBezTo>
                <a:cubicBezTo>
                  <a:pt x="1575199" y="692415"/>
                  <a:pt x="1608897" y="677888"/>
                  <a:pt x="1602223" y="698304"/>
                </a:cubicBezTo>
                <a:cubicBezTo>
                  <a:pt x="1598166" y="698370"/>
                  <a:pt x="1590118" y="698566"/>
                  <a:pt x="1586061" y="698632"/>
                </a:cubicBezTo>
                <a:cubicBezTo>
                  <a:pt x="1576181" y="688096"/>
                  <a:pt x="1569442" y="668922"/>
                  <a:pt x="1551644" y="672063"/>
                </a:cubicBezTo>
                <a:cubicBezTo>
                  <a:pt x="1510095" y="667483"/>
                  <a:pt x="1471163" y="685675"/>
                  <a:pt x="1430072" y="687114"/>
                </a:cubicBezTo>
                <a:cubicBezTo>
                  <a:pt x="1413125" y="702231"/>
                  <a:pt x="1389701" y="700595"/>
                  <a:pt x="1368632" y="703605"/>
                </a:cubicBezTo>
                <a:cubicBezTo>
                  <a:pt x="1350377" y="705372"/>
                  <a:pt x="1333953" y="714010"/>
                  <a:pt x="1316483" y="718721"/>
                </a:cubicBezTo>
                <a:cubicBezTo>
                  <a:pt x="1273560" y="727490"/>
                  <a:pt x="1230637" y="737830"/>
                  <a:pt x="1190593" y="756152"/>
                </a:cubicBezTo>
                <a:cubicBezTo>
                  <a:pt x="1170636" y="759032"/>
                  <a:pt x="1150418" y="755694"/>
                  <a:pt x="1130396" y="757069"/>
                </a:cubicBezTo>
                <a:cubicBezTo>
                  <a:pt x="1128498" y="763416"/>
                  <a:pt x="1126143" y="769633"/>
                  <a:pt x="1123264" y="775588"/>
                </a:cubicBezTo>
                <a:cubicBezTo>
                  <a:pt x="1143220" y="775064"/>
                  <a:pt x="1155391" y="792340"/>
                  <a:pt x="1164813" y="807457"/>
                </a:cubicBezTo>
                <a:cubicBezTo>
                  <a:pt x="1173711" y="811906"/>
                  <a:pt x="1189480" y="810074"/>
                  <a:pt x="1191247" y="822638"/>
                </a:cubicBezTo>
                <a:cubicBezTo>
                  <a:pt x="1184900" y="833894"/>
                  <a:pt x="1178488" y="845280"/>
                  <a:pt x="1175543" y="858041"/>
                </a:cubicBezTo>
                <a:cubicBezTo>
                  <a:pt x="1182283" y="859219"/>
                  <a:pt x="1188957" y="860462"/>
                  <a:pt x="1195696" y="861771"/>
                </a:cubicBezTo>
                <a:cubicBezTo>
                  <a:pt x="1200015" y="867530"/>
                  <a:pt x="1204072" y="873550"/>
                  <a:pt x="1207867" y="879701"/>
                </a:cubicBezTo>
                <a:cubicBezTo>
                  <a:pt x="1205642" y="883889"/>
                  <a:pt x="1201258" y="892331"/>
                  <a:pt x="1199099" y="896584"/>
                </a:cubicBezTo>
                <a:cubicBezTo>
                  <a:pt x="1177703" y="881599"/>
                  <a:pt x="1163766" y="850385"/>
                  <a:pt x="1134649" y="851235"/>
                </a:cubicBezTo>
                <a:cubicBezTo>
                  <a:pt x="1106840" y="844233"/>
                  <a:pt x="1090744" y="819759"/>
                  <a:pt x="1067843" y="804839"/>
                </a:cubicBezTo>
                <a:cubicBezTo>
                  <a:pt x="1065291" y="794172"/>
                  <a:pt x="1061954" y="783637"/>
                  <a:pt x="1056327" y="774148"/>
                </a:cubicBezTo>
                <a:cubicBezTo>
                  <a:pt x="1055215" y="772185"/>
                  <a:pt x="1052925" y="768128"/>
                  <a:pt x="1051812" y="766099"/>
                </a:cubicBezTo>
                <a:cubicBezTo>
                  <a:pt x="1039838" y="765183"/>
                  <a:pt x="1026294" y="771334"/>
                  <a:pt x="1015825" y="763285"/>
                </a:cubicBezTo>
                <a:cubicBezTo>
                  <a:pt x="1002215" y="753666"/>
                  <a:pt x="986315" y="748496"/>
                  <a:pt x="970154" y="745028"/>
                </a:cubicBezTo>
                <a:cubicBezTo>
                  <a:pt x="971659" y="734034"/>
                  <a:pt x="966424" y="723237"/>
                  <a:pt x="968649" y="712439"/>
                </a:cubicBezTo>
                <a:cubicBezTo>
                  <a:pt x="995476" y="708578"/>
                  <a:pt x="1023480" y="716693"/>
                  <a:pt x="1049391" y="706092"/>
                </a:cubicBezTo>
                <a:cubicBezTo>
                  <a:pt x="1092053" y="690321"/>
                  <a:pt x="1138117" y="702493"/>
                  <a:pt x="1182217" y="696734"/>
                </a:cubicBezTo>
                <a:cubicBezTo>
                  <a:pt x="1183461" y="694247"/>
                  <a:pt x="1186013" y="689274"/>
                  <a:pt x="1187321" y="686787"/>
                </a:cubicBezTo>
                <a:cubicBezTo>
                  <a:pt x="1230637" y="682599"/>
                  <a:pt x="1268849" y="653086"/>
                  <a:pt x="1314062" y="657994"/>
                </a:cubicBezTo>
                <a:cubicBezTo>
                  <a:pt x="1315174" y="655246"/>
                  <a:pt x="1317334" y="649683"/>
                  <a:pt x="1318381" y="646869"/>
                </a:cubicBezTo>
                <a:cubicBezTo>
                  <a:pt x="1344226" y="644579"/>
                  <a:pt x="1369875" y="639998"/>
                  <a:pt x="1394543" y="631622"/>
                </a:cubicBezTo>
                <a:cubicBezTo>
                  <a:pt x="1416593" y="624097"/>
                  <a:pt x="1440672" y="626191"/>
                  <a:pt x="1462461" y="617618"/>
                </a:cubicBezTo>
                <a:cubicBezTo>
                  <a:pt x="1482875" y="609373"/>
                  <a:pt x="1505188" y="614150"/>
                  <a:pt x="1526518" y="612841"/>
                </a:cubicBezTo>
                <a:cubicBezTo>
                  <a:pt x="1526976" y="604530"/>
                  <a:pt x="1527434" y="596285"/>
                  <a:pt x="1527892" y="588040"/>
                </a:cubicBezTo>
                <a:cubicBezTo>
                  <a:pt x="1542353" y="582739"/>
                  <a:pt x="1552953" y="594715"/>
                  <a:pt x="1565450" y="599295"/>
                </a:cubicBezTo>
                <a:cubicBezTo>
                  <a:pt x="1584818" y="600997"/>
                  <a:pt x="1604316" y="598837"/>
                  <a:pt x="1623750" y="600277"/>
                </a:cubicBezTo>
                <a:cubicBezTo>
                  <a:pt x="1656138" y="605905"/>
                  <a:pt x="1689312" y="598772"/>
                  <a:pt x="1721570" y="605970"/>
                </a:cubicBezTo>
                <a:cubicBezTo>
                  <a:pt x="1751734" y="602764"/>
                  <a:pt x="1777710" y="621479"/>
                  <a:pt x="1806500" y="625798"/>
                </a:cubicBezTo>
                <a:cubicBezTo>
                  <a:pt x="1830775" y="624162"/>
                  <a:pt x="1854461" y="631688"/>
                  <a:pt x="1878736" y="629855"/>
                </a:cubicBezTo>
                <a:cubicBezTo>
                  <a:pt x="1896272" y="630052"/>
                  <a:pt x="1916294" y="648636"/>
                  <a:pt x="1931932" y="633324"/>
                </a:cubicBezTo>
                <a:cubicBezTo>
                  <a:pt x="1946785" y="616506"/>
                  <a:pt x="1964844" y="604007"/>
                  <a:pt x="1985652" y="595696"/>
                </a:cubicBezTo>
                <a:cubicBezTo>
                  <a:pt x="1988334" y="589479"/>
                  <a:pt x="1991017" y="583328"/>
                  <a:pt x="1993765" y="577177"/>
                </a:cubicBezTo>
                <a:cubicBezTo>
                  <a:pt x="2020657" y="568146"/>
                  <a:pt x="2037277" y="542363"/>
                  <a:pt x="2045849" y="516515"/>
                </a:cubicBezTo>
                <a:cubicBezTo>
                  <a:pt x="2048662" y="515337"/>
                  <a:pt x="2054289" y="513112"/>
                  <a:pt x="2057103" y="511934"/>
                </a:cubicBezTo>
                <a:cubicBezTo>
                  <a:pt x="2057823" y="507550"/>
                  <a:pt x="2058673" y="503166"/>
                  <a:pt x="2059524" y="498781"/>
                </a:cubicBezTo>
                <a:cubicBezTo>
                  <a:pt x="2073134" y="489751"/>
                  <a:pt x="2089688" y="486675"/>
                  <a:pt x="2104083" y="479149"/>
                </a:cubicBezTo>
                <a:cubicBezTo>
                  <a:pt x="2107747" y="471558"/>
                  <a:pt x="2106635" y="460238"/>
                  <a:pt x="2114748" y="455657"/>
                </a:cubicBezTo>
                <a:cubicBezTo>
                  <a:pt x="2122273" y="461088"/>
                  <a:pt x="2128750" y="468614"/>
                  <a:pt x="2138565" y="469792"/>
                </a:cubicBezTo>
                <a:lnTo>
                  <a:pt x="2137649" y="464884"/>
                </a:lnTo>
                <a:cubicBezTo>
                  <a:pt x="2134770" y="464098"/>
                  <a:pt x="2129012" y="462462"/>
                  <a:pt x="2126133" y="461612"/>
                </a:cubicBezTo>
                <a:cubicBezTo>
                  <a:pt x="2123581" y="435174"/>
                  <a:pt x="2156494" y="430463"/>
                  <a:pt x="2169907" y="413580"/>
                </a:cubicBezTo>
                <a:cubicBezTo>
                  <a:pt x="2180769" y="397743"/>
                  <a:pt x="2200005" y="391919"/>
                  <a:pt x="2213942" y="379421"/>
                </a:cubicBezTo>
                <a:cubicBezTo>
                  <a:pt x="2235142" y="345981"/>
                  <a:pt x="2273223" y="328836"/>
                  <a:pt x="2297891" y="298473"/>
                </a:cubicBezTo>
                <a:cubicBezTo>
                  <a:pt x="2302929" y="286497"/>
                  <a:pt x="2317390" y="283749"/>
                  <a:pt x="2323802" y="272428"/>
                </a:cubicBezTo>
                <a:cubicBezTo>
                  <a:pt x="2347030" y="259340"/>
                  <a:pt x="2366267" y="240690"/>
                  <a:pt x="2386420" y="223414"/>
                </a:cubicBezTo>
                <a:cubicBezTo>
                  <a:pt x="2394141" y="219946"/>
                  <a:pt x="2402909" y="220666"/>
                  <a:pt x="2411219" y="219226"/>
                </a:cubicBezTo>
                <a:cubicBezTo>
                  <a:pt x="2411677" y="216674"/>
                  <a:pt x="2412527" y="211701"/>
                  <a:pt x="2412985" y="209148"/>
                </a:cubicBezTo>
                <a:cubicBezTo>
                  <a:pt x="2437064" y="197369"/>
                  <a:pt x="2456170" y="170801"/>
                  <a:pt x="2486661" y="179505"/>
                </a:cubicBezTo>
                <a:cubicBezTo>
                  <a:pt x="2481296" y="176102"/>
                  <a:pt x="2475211" y="174400"/>
                  <a:pt x="2468471" y="174269"/>
                </a:cubicBezTo>
                <a:cubicBezTo>
                  <a:pt x="2469518" y="170932"/>
                  <a:pt x="2471546" y="164192"/>
                  <a:pt x="2472593" y="160789"/>
                </a:cubicBezTo>
                <a:cubicBezTo>
                  <a:pt x="2489736" y="157713"/>
                  <a:pt x="2505833" y="150777"/>
                  <a:pt x="2520882" y="142008"/>
                </a:cubicBezTo>
                <a:cubicBezTo>
                  <a:pt x="2542998" y="123358"/>
                  <a:pt x="2564917" y="104250"/>
                  <a:pt x="2585790" y="84095"/>
                </a:cubicBezTo>
                <a:cubicBezTo>
                  <a:pt x="2599007" y="72905"/>
                  <a:pt x="2615692" y="66492"/>
                  <a:pt x="2627535" y="53404"/>
                </a:cubicBezTo>
                <a:cubicBezTo>
                  <a:pt x="2660971" y="43130"/>
                  <a:pt x="2695388" y="33576"/>
                  <a:pt x="2724112" y="12635"/>
                </a:cubicBezTo>
                <a:moveTo>
                  <a:pt x="2642584" y="131080"/>
                </a:moveTo>
                <a:cubicBezTo>
                  <a:pt x="2633031" y="130491"/>
                  <a:pt x="2623544" y="127808"/>
                  <a:pt x="2614056" y="129444"/>
                </a:cubicBezTo>
                <a:cubicBezTo>
                  <a:pt x="2604569" y="147570"/>
                  <a:pt x="2575583" y="137755"/>
                  <a:pt x="2572834" y="161247"/>
                </a:cubicBezTo>
                <a:cubicBezTo>
                  <a:pt x="2583892" y="162163"/>
                  <a:pt x="2595670" y="161443"/>
                  <a:pt x="2603064" y="151889"/>
                </a:cubicBezTo>
                <a:cubicBezTo>
                  <a:pt x="2615561" y="137296"/>
                  <a:pt x="2635780" y="144756"/>
                  <a:pt x="2650894" y="150188"/>
                </a:cubicBezTo>
                <a:cubicBezTo>
                  <a:pt x="2662999" y="146262"/>
                  <a:pt x="2668757" y="135464"/>
                  <a:pt x="2671767" y="123881"/>
                </a:cubicBezTo>
                <a:cubicBezTo>
                  <a:pt x="2679815" y="122180"/>
                  <a:pt x="2687994" y="121657"/>
                  <a:pt x="2696304" y="122245"/>
                </a:cubicBezTo>
                <a:cubicBezTo>
                  <a:pt x="2696304" y="130491"/>
                  <a:pt x="2689433" y="140634"/>
                  <a:pt x="2697416" y="147047"/>
                </a:cubicBezTo>
                <a:cubicBezTo>
                  <a:pt x="2710044" y="135202"/>
                  <a:pt x="2727384" y="122900"/>
                  <a:pt x="2722869" y="103137"/>
                </a:cubicBezTo>
                <a:cubicBezTo>
                  <a:pt x="2694406" y="100454"/>
                  <a:pt x="2659924" y="106344"/>
                  <a:pt x="2642584" y="131080"/>
                </a:cubicBezTo>
                <a:moveTo>
                  <a:pt x="2534295" y="182973"/>
                </a:moveTo>
                <a:cubicBezTo>
                  <a:pt x="2535604" y="188535"/>
                  <a:pt x="2537567" y="193770"/>
                  <a:pt x="2540315" y="198744"/>
                </a:cubicBezTo>
                <a:cubicBezTo>
                  <a:pt x="2549083" y="196061"/>
                  <a:pt x="2559290" y="192985"/>
                  <a:pt x="2558767" y="181729"/>
                </a:cubicBezTo>
                <a:cubicBezTo>
                  <a:pt x="2550588" y="181599"/>
                  <a:pt x="2542409" y="182057"/>
                  <a:pt x="2534295" y="182973"/>
                </a:cubicBezTo>
                <a:moveTo>
                  <a:pt x="2200725" y="411747"/>
                </a:moveTo>
                <a:cubicBezTo>
                  <a:pt x="2204324" y="415412"/>
                  <a:pt x="2204324" y="415412"/>
                  <a:pt x="2200725" y="411747"/>
                </a:cubicBezTo>
                <a:moveTo>
                  <a:pt x="396319" y="423134"/>
                </a:moveTo>
                <a:cubicBezTo>
                  <a:pt x="398217" y="439035"/>
                  <a:pt x="390888" y="453955"/>
                  <a:pt x="389056" y="469530"/>
                </a:cubicBezTo>
                <a:cubicBezTo>
                  <a:pt x="402077" y="467894"/>
                  <a:pt x="396254" y="451861"/>
                  <a:pt x="400899" y="443223"/>
                </a:cubicBezTo>
                <a:cubicBezTo>
                  <a:pt x="406395" y="442373"/>
                  <a:pt x="417323" y="440737"/>
                  <a:pt x="422753" y="439886"/>
                </a:cubicBezTo>
                <a:cubicBezTo>
                  <a:pt x="420332" y="447281"/>
                  <a:pt x="417911" y="454675"/>
                  <a:pt x="415360" y="462070"/>
                </a:cubicBezTo>
                <a:cubicBezTo>
                  <a:pt x="425567" y="458274"/>
                  <a:pt x="429427" y="448131"/>
                  <a:pt x="435251" y="439952"/>
                </a:cubicBezTo>
                <a:cubicBezTo>
                  <a:pt x="442841" y="438185"/>
                  <a:pt x="449319" y="434782"/>
                  <a:pt x="454815" y="429743"/>
                </a:cubicBezTo>
                <a:cubicBezTo>
                  <a:pt x="443757" y="419993"/>
                  <a:pt x="431194" y="427584"/>
                  <a:pt x="419743" y="431706"/>
                </a:cubicBezTo>
                <a:cubicBezTo>
                  <a:pt x="411826" y="429023"/>
                  <a:pt x="404040" y="426078"/>
                  <a:pt x="396319" y="423134"/>
                </a:cubicBezTo>
                <a:moveTo>
                  <a:pt x="2443280" y="424181"/>
                </a:moveTo>
                <a:cubicBezTo>
                  <a:pt x="2442887" y="426995"/>
                  <a:pt x="2442102" y="432688"/>
                  <a:pt x="2441710" y="435567"/>
                </a:cubicBezTo>
                <a:lnTo>
                  <a:pt x="2433662" y="435763"/>
                </a:lnTo>
                <a:cubicBezTo>
                  <a:pt x="2423781" y="439690"/>
                  <a:pt x="2430521" y="452778"/>
                  <a:pt x="2429605" y="460630"/>
                </a:cubicBezTo>
                <a:cubicBezTo>
                  <a:pt x="2439354" y="461546"/>
                  <a:pt x="2449169" y="461677"/>
                  <a:pt x="2458983" y="460957"/>
                </a:cubicBezTo>
                <a:cubicBezTo>
                  <a:pt x="2459769" y="449048"/>
                  <a:pt x="2459769" y="437138"/>
                  <a:pt x="2458918" y="425293"/>
                </a:cubicBezTo>
                <a:cubicBezTo>
                  <a:pt x="2455058" y="425031"/>
                  <a:pt x="2447206" y="424442"/>
                  <a:pt x="2443280" y="424181"/>
                </a:cubicBezTo>
                <a:moveTo>
                  <a:pt x="2424043" y="469923"/>
                </a:moveTo>
                <a:cubicBezTo>
                  <a:pt x="2418743" y="479673"/>
                  <a:pt x="2414359" y="490143"/>
                  <a:pt x="2412658" y="501202"/>
                </a:cubicBezTo>
                <a:cubicBezTo>
                  <a:pt x="2406900" y="515664"/>
                  <a:pt x="2404021" y="531108"/>
                  <a:pt x="2401404" y="546421"/>
                </a:cubicBezTo>
                <a:cubicBezTo>
                  <a:pt x="2388514" y="557022"/>
                  <a:pt x="2381971" y="576588"/>
                  <a:pt x="2376343" y="592490"/>
                </a:cubicBezTo>
                <a:cubicBezTo>
                  <a:pt x="2380989" y="597659"/>
                  <a:pt x="2386812" y="599623"/>
                  <a:pt x="2393814" y="598445"/>
                </a:cubicBezTo>
                <a:cubicBezTo>
                  <a:pt x="2403301" y="585422"/>
                  <a:pt x="2415079" y="571157"/>
                  <a:pt x="2414425" y="554142"/>
                </a:cubicBezTo>
                <a:cubicBezTo>
                  <a:pt x="2425613" y="548057"/>
                  <a:pt x="2428165" y="534511"/>
                  <a:pt x="2424894" y="523124"/>
                </a:cubicBezTo>
                <a:cubicBezTo>
                  <a:pt x="2431110" y="505129"/>
                  <a:pt x="2444458" y="489423"/>
                  <a:pt x="2446159" y="470119"/>
                </a:cubicBezTo>
                <a:cubicBezTo>
                  <a:pt x="2438700" y="467501"/>
                  <a:pt x="2431371" y="467436"/>
                  <a:pt x="2424043" y="469923"/>
                </a:cubicBezTo>
                <a:moveTo>
                  <a:pt x="2319091" y="490405"/>
                </a:moveTo>
                <a:cubicBezTo>
                  <a:pt x="2323082" y="494397"/>
                  <a:pt x="2323082" y="494397"/>
                  <a:pt x="2319091" y="490405"/>
                </a:cubicBezTo>
                <a:moveTo>
                  <a:pt x="2332897" y="497930"/>
                </a:moveTo>
                <a:cubicBezTo>
                  <a:pt x="2340552" y="502707"/>
                  <a:pt x="2365678" y="511084"/>
                  <a:pt x="2368164" y="496818"/>
                </a:cubicBezTo>
                <a:cubicBezTo>
                  <a:pt x="2357826" y="489881"/>
                  <a:pt x="2344151" y="496753"/>
                  <a:pt x="2332897" y="497930"/>
                </a:cubicBezTo>
                <a:moveTo>
                  <a:pt x="2050036" y="528948"/>
                </a:moveTo>
                <a:cubicBezTo>
                  <a:pt x="2054028" y="532940"/>
                  <a:pt x="2054028" y="532940"/>
                  <a:pt x="2050036" y="528948"/>
                </a:cubicBezTo>
                <a:moveTo>
                  <a:pt x="487465" y="555648"/>
                </a:moveTo>
                <a:cubicBezTo>
                  <a:pt x="486549" y="565398"/>
                  <a:pt x="485698" y="575148"/>
                  <a:pt x="485633" y="584964"/>
                </a:cubicBezTo>
                <a:cubicBezTo>
                  <a:pt x="490933" y="589087"/>
                  <a:pt x="496298" y="593144"/>
                  <a:pt x="501795" y="597005"/>
                </a:cubicBezTo>
                <a:cubicBezTo>
                  <a:pt x="510039" y="606755"/>
                  <a:pt x="512591" y="625340"/>
                  <a:pt x="528622" y="624424"/>
                </a:cubicBezTo>
                <a:cubicBezTo>
                  <a:pt x="535819" y="594976"/>
                  <a:pt x="513899" y="565594"/>
                  <a:pt x="487465" y="555648"/>
                </a:cubicBezTo>
                <a:moveTo>
                  <a:pt x="1397160" y="641438"/>
                </a:moveTo>
                <a:cubicBezTo>
                  <a:pt x="1399385" y="650141"/>
                  <a:pt x="1423595" y="651646"/>
                  <a:pt x="1424903" y="641503"/>
                </a:cubicBezTo>
                <a:cubicBezTo>
                  <a:pt x="1416986" y="636137"/>
                  <a:pt x="1405274" y="637184"/>
                  <a:pt x="1397160" y="641438"/>
                </a:cubicBezTo>
                <a:moveTo>
                  <a:pt x="2062403" y="647589"/>
                </a:moveTo>
                <a:cubicBezTo>
                  <a:pt x="2059589" y="656751"/>
                  <a:pt x="2062795" y="660415"/>
                  <a:pt x="2071890" y="658452"/>
                </a:cubicBezTo>
                <a:cubicBezTo>
                  <a:pt x="2074573" y="649552"/>
                  <a:pt x="2071432" y="645953"/>
                  <a:pt x="2062403" y="647589"/>
                </a:cubicBezTo>
                <a:moveTo>
                  <a:pt x="1775485" y="666697"/>
                </a:moveTo>
                <a:cubicBezTo>
                  <a:pt x="1779477" y="670689"/>
                  <a:pt x="1779477" y="670689"/>
                  <a:pt x="1775485" y="666697"/>
                </a:cubicBezTo>
                <a:moveTo>
                  <a:pt x="742256" y="686460"/>
                </a:moveTo>
                <a:cubicBezTo>
                  <a:pt x="739835" y="693397"/>
                  <a:pt x="735058" y="698174"/>
                  <a:pt x="728122" y="700660"/>
                </a:cubicBezTo>
                <a:cubicBezTo>
                  <a:pt x="749322" y="717413"/>
                  <a:pt x="764568" y="740447"/>
                  <a:pt x="787403" y="755302"/>
                </a:cubicBezTo>
                <a:cubicBezTo>
                  <a:pt x="808734" y="772381"/>
                  <a:pt x="826989" y="795416"/>
                  <a:pt x="854013" y="803792"/>
                </a:cubicBezTo>
                <a:lnTo>
                  <a:pt x="852639" y="797444"/>
                </a:lnTo>
                <a:cubicBezTo>
                  <a:pt x="832551" y="773232"/>
                  <a:pt x="817109" y="744439"/>
                  <a:pt x="791526" y="725462"/>
                </a:cubicBezTo>
                <a:cubicBezTo>
                  <a:pt x="778505" y="707728"/>
                  <a:pt x="752986" y="706353"/>
                  <a:pt x="742256" y="686460"/>
                </a:cubicBezTo>
                <a:moveTo>
                  <a:pt x="630891" y="740185"/>
                </a:moveTo>
                <a:cubicBezTo>
                  <a:pt x="635340" y="740774"/>
                  <a:pt x="644305" y="741821"/>
                  <a:pt x="648754" y="742410"/>
                </a:cubicBezTo>
                <a:cubicBezTo>
                  <a:pt x="650063" y="761388"/>
                  <a:pt x="652484" y="784880"/>
                  <a:pt x="667925" y="797444"/>
                </a:cubicBezTo>
                <a:cubicBezTo>
                  <a:pt x="671459" y="794827"/>
                  <a:pt x="678525" y="789723"/>
                  <a:pt x="682059" y="787171"/>
                </a:cubicBezTo>
                <a:cubicBezTo>
                  <a:pt x="688078" y="789919"/>
                  <a:pt x="694033" y="792733"/>
                  <a:pt x="700052" y="795678"/>
                </a:cubicBezTo>
                <a:cubicBezTo>
                  <a:pt x="689780" y="783702"/>
                  <a:pt x="679245" y="771727"/>
                  <a:pt x="672178" y="757461"/>
                </a:cubicBezTo>
                <a:cubicBezTo>
                  <a:pt x="673749" y="754516"/>
                  <a:pt x="676890" y="748627"/>
                  <a:pt x="678460" y="745682"/>
                </a:cubicBezTo>
                <a:cubicBezTo>
                  <a:pt x="663999" y="745879"/>
                  <a:pt x="649605" y="741429"/>
                  <a:pt x="639070" y="731286"/>
                </a:cubicBezTo>
                <a:cubicBezTo>
                  <a:pt x="640575" y="727556"/>
                  <a:pt x="643716" y="720096"/>
                  <a:pt x="645286" y="716300"/>
                </a:cubicBezTo>
                <a:cubicBezTo>
                  <a:pt x="639332" y="723498"/>
                  <a:pt x="633966" y="731286"/>
                  <a:pt x="630891" y="740185"/>
                </a:cubicBezTo>
                <a:moveTo>
                  <a:pt x="689518" y="758443"/>
                </a:moveTo>
                <a:cubicBezTo>
                  <a:pt x="693313" y="762304"/>
                  <a:pt x="693313" y="762304"/>
                  <a:pt x="689518" y="758443"/>
                </a:cubicBezTo>
                <a:moveTo>
                  <a:pt x="1062347" y="765183"/>
                </a:moveTo>
                <a:cubicBezTo>
                  <a:pt x="1069479" y="778271"/>
                  <a:pt x="1081126" y="787694"/>
                  <a:pt x="1092184" y="797248"/>
                </a:cubicBezTo>
                <a:cubicBezTo>
                  <a:pt x="1098400" y="809289"/>
                  <a:pt x="1105990" y="822180"/>
                  <a:pt x="1121955" y="819497"/>
                </a:cubicBezTo>
                <a:cubicBezTo>
                  <a:pt x="1110570" y="800389"/>
                  <a:pt x="1099708" y="780103"/>
                  <a:pt x="1106121" y="757199"/>
                </a:cubicBezTo>
                <a:cubicBezTo>
                  <a:pt x="1090940" y="755760"/>
                  <a:pt x="1075629" y="757330"/>
                  <a:pt x="1062347" y="765183"/>
                </a:cubicBezTo>
                <a:moveTo>
                  <a:pt x="938158" y="810990"/>
                </a:moveTo>
                <a:cubicBezTo>
                  <a:pt x="941691" y="814524"/>
                  <a:pt x="941691" y="814524"/>
                  <a:pt x="938158" y="810990"/>
                </a:cubicBezTo>
                <a:moveTo>
                  <a:pt x="1165663" y="817469"/>
                </a:moveTo>
                <a:cubicBezTo>
                  <a:pt x="1162195" y="826630"/>
                  <a:pt x="1165205" y="829313"/>
                  <a:pt x="1174824" y="825649"/>
                </a:cubicBezTo>
                <a:cubicBezTo>
                  <a:pt x="1178226" y="816553"/>
                  <a:pt x="1175216" y="813804"/>
                  <a:pt x="1165663" y="817469"/>
                </a:cubicBezTo>
                <a:moveTo>
                  <a:pt x="715429" y="823031"/>
                </a:moveTo>
                <a:cubicBezTo>
                  <a:pt x="716868" y="844299"/>
                  <a:pt x="735385" y="813019"/>
                  <a:pt x="715429" y="823031"/>
                </a:cubicBezTo>
                <a:moveTo>
                  <a:pt x="1132489" y="831211"/>
                </a:moveTo>
                <a:cubicBezTo>
                  <a:pt x="1130199" y="840111"/>
                  <a:pt x="1133929" y="843252"/>
                  <a:pt x="1143613" y="840765"/>
                </a:cubicBezTo>
                <a:cubicBezTo>
                  <a:pt x="1145576" y="832062"/>
                  <a:pt x="1141846" y="828921"/>
                  <a:pt x="1132489" y="831211"/>
                </a:cubicBezTo>
                <a:moveTo>
                  <a:pt x="415752" y="855227"/>
                </a:moveTo>
                <a:cubicBezTo>
                  <a:pt x="413593" y="864192"/>
                  <a:pt x="416864" y="867530"/>
                  <a:pt x="425567" y="865239"/>
                </a:cubicBezTo>
                <a:cubicBezTo>
                  <a:pt x="428184" y="855816"/>
                  <a:pt x="424913" y="852413"/>
                  <a:pt x="415752" y="855227"/>
                </a:cubicBezTo>
                <a:moveTo>
                  <a:pt x="807164" y="863211"/>
                </a:moveTo>
                <a:cubicBezTo>
                  <a:pt x="811155" y="867137"/>
                  <a:pt x="811155" y="867137"/>
                  <a:pt x="807164" y="863211"/>
                </a:cubicBezTo>
                <a:moveTo>
                  <a:pt x="905115" y="902016"/>
                </a:moveTo>
                <a:cubicBezTo>
                  <a:pt x="909172" y="906073"/>
                  <a:pt x="909172" y="906073"/>
                  <a:pt x="905115" y="902016"/>
                </a:cubicBezTo>
                <a:moveTo>
                  <a:pt x="526724" y="961107"/>
                </a:moveTo>
                <a:cubicBezTo>
                  <a:pt x="528687" y="969680"/>
                  <a:pt x="533594" y="971054"/>
                  <a:pt x="541577" y="965230"/>
                </a:cubicBezTo>
                <a:cubicBezTo>
                  <a:pt x="539614" y="956788"/>
                  <a:pt x="534641" y="955414"/>
                  <a:pt x="526724" y="961107"/>
                </a:cubicBezTo>
                <a:moveTo>
                  <a:pt x="530127" y="1017188"/>
                </a:moveTo>
                <a:cubicBezTo>
                  <a:pt x="530781" y="1034399"/>
                  <a:pt x="515797" y="1045262"/>
                  <a:pt x="507945" y="1059004"/>
                </a:cubicBezTo>
                <a:cubicBezTo>
                  <a:pt x="511151" y="1071306"/>
                  <a:pt x="510955" y="1083805"/>
                  <a:pt x="509385" y="1096304"/>
                </a:cubicBezTo>
                <a:cubicBezTo>
                  <a:pt x="514030" y="1108083"/>
                  <a:pt x="520312" y="1119142"/>
                  <a:pt x="524957" y="1130987"/>
                </a:cubicBezTo>
                <a:cubicBezTo>
                  <a:pt x="508141" y="1127518"/>
                  <a:pt x="491456" y="1116197"/>
                  <a:pt x="474248" y="1124116"/>
                </a:cubicBezTo>
                <a:cubicBezTo>
                  <a:pt x="488119" y="1141588"/>
                  <a:pt x="487531" y="1165800"/>
                  <a:pt x="482034" y="1186413"/>
                </a:cubicBezTo>
                <a:cubicBezTo>
                  <a:pt x="477520" y="1204213"/>
                  <a:pt x="476145" y="1224237"/>
                  <a:pt x="463125" y="1238437"/>
                </a:cubicBezTo>
                <a:cubicBezTo>
                  <a:pt x="433484" y="1278355"/>
                  <a:pt x="416995" y="1325406"/>
                  <a:pt x="401095" y="1372064"/>
                </a:cubicBezTo>
                <a:cubicBezTo>
                  <a:pt x="401946" y="1375205"/>
                  <a:pt x="403647" y="1381421"/>
                  <a:pt x="404498" y="1384562"/>
                </a:cubicBezTo>
                <a:cubicBezTo>
                  <a:pt x="391739" y="1388423"/>
                  <a:pt x="395272" y="1403540"/>
                  <a:pt x="398151" y="1413159"/>
                </a:cubicBezTo>
                <a:cubicBezTo>
                  <a:pt x="404236" y="1414795"/>
                  <a:pt x="410387" y="1415973"/>
                  <a:pt x="416603" y="1416693"/>
                </a:cubicBezTo>
                <a:cubicBezTo>
                  <a:pt x="415687" y="1410607"/>
                  <a:pt x="414705" y="1404587"/>
                  <a:pt x="413789" y="1398501"/>
                </a:cubicBezTo>
                <a:cubicBezTo>
                  <a:pt x="424324" y="1398174"/>
                  <a:pt x="434924" y="1398108"/>
                  <a:pt x="445523" y="1397585"/>
                </a:cubicBezTo>
                <a:cubicBezTo>
                  <a:pt x="445785" y="1383123"/>
                  <a:pt x="443103" y="1368923"/>
                  <a:pt x="440682" y="1354722"/>
                </a:cubicBezTo>
                <a:cubicBezTo>
                  <a:pt x="452525" y="1344841"/>
                  <a:pt x="468490" y="1341896"/>
                  <a:pt x="483212" y="1346281"/>
                </a:cubicBezTo>
                <a:cubicBezTo>
                  <a:pt x="491195" y="1365716"/>
                  <a:pt x="498392" y="1385413"/>
                  <a:pt x="502384" y="1406026"/>
                </a:cubicBezTo>
                <a:cubicBezTo>
                  <a:pt x="514030" y="1424219"/>
                  <a:pt x="515470" y="1446206"/>
                  <a:pt x="522209" y="1466099"/>
                </a:cubicBezTo>
                <a:cubicBezTo>
                  <a:pt x="525677" y="1466819"/>
                  <a:pt x="532613" y="1468324"/>
                  <a:pt x="536081" y="1469044"/>
                </a:cubicBezTo>
                <a:cubicBezTo>
                  <a:pt x="536604" y="1452226"/>
                  <a:pt x="527313" y="1438026"/>
                  <a:pt x="520312" y="1423499"/>
                </a:cubicBezTo>
                <a:cubicBezTo>
                  <a:pt x="523125" y="1417544"/>
                  <a:pt x="525939" y="1411589"/>
                  <a:pt x="528752" y="1405699"/>
                </a:cubicBezTo>
                <a:cubicBezTo>
                  <a:pt x="525546" y="1396930"/>
                  <a:pt x="514488" y="1392939"/>
                  <a:pt x="513638" y="1382599"/>
                </a:cubicBezTo>
                <a:cubicBezTo>
                  <a:pt x="507095" y="1345103"/>
                  <a:pt x="495840" y="1307999"/>
                  <a:pt x="498130" y="1269586"/>
                </a:cubicBezTo>
                <a:cubicBezTo>
                  <a:pt x="501337" y="1269848"/>
                  <a:pt x="507814" y="1270372"/>
                  <a:pt x="511086" y="1270633"/>
                </a:cubicBezTo>
                <a:cubicBezTo>
                  <a:pt x="509188" y="1263304"/>
                  <a:pt x="507225" y="1255975"/>
                  <a:pt x="505459" y="1248646"/>
                </a:cubicBezTo>
                <a:cubicBezTo>
                  <a:pt x="517694" y="1235231"/>
                  <a:pt x="539941" y="1243084"/>
                  <a:pt x="552308" y="1252049"/>
                </a:cubicBezTo>
                <a:cubicBezTo>
                  <a:pt x="560945" y="1273578"/>
                  <a:pt x="574162" y="1294780"/>
                  <a:pt x="569385" y="1318927"/>
                </a:cubicBezTo>
                <a:cubicBezTo>
                  <a:pt x="580967" y="1330706"/>
                  <a:pt x="598306" y="1350338"/>
                  <a:pt x="580051" y="1364211"/>
                </a:cubicBezTo>
                <a:cubicBezTo>
                  <a:pt x="585940" y="1366698"/>
                  <a:pt x="591828" y="1369184"/>
                  <a:pt x="597717" y="1371737"/>
                </a:cubicBezTo>
                <a:cubicBezTo>
                  <a:pt x="600596" y="1380505"/>
                  <a:pt x="592352" y="1387704"/>
                  <a:pt x="592286" y="1396342"/>
                </a:cubicBezTo>
                <a:cubicBezTo>
                  <a:pt x="597717" y="1401249"/>
                  <a:pt x="603148" y="1406288"/>
                  <a:pt x="608383" y="1411523"/>
                </a:cubicBezTo>
                <a:cubicBezTo>
                  <a:pt x="607794" y="1414599"/>
                  <a:pt x="606747" y="1420685"/>
                  <a:pt x="606223" y="1423695"/>
                </a:cubicBezTo>
                <a:cubicBezTo>
                  <a:pt x="609626" y="1423957"/>
                  <a:pt x="616365" y="1424349"/>
                  <a:pt x="619702" y="1424611"/>
                </a:cubicBezTo>
                <a:cubicBezTo>
                  <a:pt x="616889" y="1417020"/>
                  <a:pt x="622778" y="1404587"/>
                  <a:pt x="611000" y="1403671"/>
                </a:cubicBezTo>
                <a:cubicBezTo>
                  <a:pt x="609037" y="1392939"/>
                  <a:pt x="603017" y="1374289"/>
                  <a:pt x="620684" y="1377233"/>
                </a:cubicBezTo>
                <a:cubicBezTo>
                  <a:pt x="617412" y="1373045"/>
                  <a:pt x="612505" y="1370362"/>
                  <a:pt x="606027" y="1369250"/>
                </a:cubicBezTo>
                <a:cubicBezTo>
                  <a:pt x="601054" y="1342813"/>
                  <a:pt x="593661" y="1316310"/>
                  <a:pt x="592745" y="1289283"/>
                </a:cubicBezTo>
                <a:cubicBezTo>
                  <a:pt x="568993" y="1259901"/>
                  <a:pt x="585416" y="1220311"/>
                  <a:pt x="571021" y="1187460"/>
                </a:cubicBezTo>
                <a:cubicBezTo>
                  <a:pt x="572199" y="1165997"/>
                  <a:pt x="561076" y="1145645"/>
                  <a:pt x="566964" y="1124574"/>
                </a:cubicBezTo>
                <a:cubicBezTo>
                  <a:pt x="553616" y="1088582"/>
                  <a:pt x="554533" y="1048403"/>
                  <a:pt x="535557" y="1014571"/>
                </a:cubicBezTo>
                <a:cubicBezTo>
                  <a:pt x="534183" y="1015225"/>
                  <a:pt x="531501" y="1016534"/>
                  <a:pt x="530127" y="1017188"/>
                </a:cubicBezTo>
                <a:moveTo>
                  <a:pt x="492896" y="1060509"/>
                </a:moveTo>
                <a:cubicBezTo>
                  <a:pt x="488119" y="1067642"/>
                  <a:pt x="486222" y="1086554"/>
                  <a:pt x="496102" y="1088779"/>
                </a:cubicBezTo>
                <a:cubicBezTo>
                  <a:pt x="500290" y="1081384"/>
                  <a:pt x="501598" y="1063781"/>
                  <a:pt x="492896" y="1060509"/>
                </a:cubicBezTo>
                <a:moveTo>
                  <a:pt x="1121104" y="1072484"/>
                </a:moveTo>
                <a:cubicBezTo>
                  <a:pt x="1122348" y="1093752"/>
                  <a:pt x="1141061" y="1062407"/>
                  <a:pt x="1121104" y="1072484"/>
                </a:cubicBezTo>
                <a:moveTo>
                  <a:pt x="571218" y="1092181"/>
                </a:moveTo>
                <a:cubicBezTo>
                  <a:pt x="561141" y="1112140"/>
                  <a:pt x="592483" y="1093228"/>
                  <a:pt x="571218" y="1092181"/>
                </a:cubicBezTo>
                <a:moveTo>
                  <a:pt x="1238816" y="1123592"/>
                </a:moveTo>
                <a:lnTo>
                  <a:pt x="1240321" y="1128238"/>
                </a:lnTo>
                <a:cubicBezTo>
                  <a:pt x="1261128" y="1131706"/>
                  <a:pt x="1281281" y="1137989"/>
                  <a:pt x="1301761" y="1143027"/>
                </a:cubicBezTo>
                <a:cubicBezTo>
                  <a:pt x="1290376" y="1118488"/>
                  <a:pt x="1260016" y="1128565"/>
                  <a:pt x="1238816" y="1123592"/>
                </a:cubicBezTo>
                <a:moveTo>
                  <a:pt x="1239601" y="1138708"/>
                </a:moveTo>
                <a:cubicBezTo>
                  <a:pt x="1232207" y="1151731"/>
                  <a:pt x="1260539" y="1156573"/>
                  <a:pt x="1262502" y="1143944"/>
                </a:cubicBezTo>
                <a:cubicBezTo>
                  <a:pt x="1260408" y="1134324"/>
                  <a:pt x="1245882" y="1131772"/>
                  <a:pt x="1239601" y="1138708"/>
                </a:cubicBezTo>
                <a:moveTo>
                  <a:pt x="465088" y="1170577"/>
                </a:moveTo>
                <a:cubicBezTo>
                  <a:pt x="455011" y="1190405"/>
                  <a:pt x="486615" y="1171624"/>
                  <a:pt x="465088" y="1170577"/>
                </a:cubicBezTo>
                <a:moveTo>
                  <a:pt x="1271204" y="1189751"/>
                </a:moveTo>
                <a:cubicBezTo>
                  <a:pt x="1273167" y="1192499"/>
                  <a:pt x="1277159" y="1197865"/>
                  <a:pt x="1279122" y="1200614"/>
                </a:cubicBezTo>
                <a:cubicBezTo>
                  <a:pt x="1280365" y="1203100"/>
                  <a:pt x="1282917" y="1208205"/>
                  <a:pt x="1284160" y="1210691"/>
                </a:cubicBezTo>
                <a:cubicBezTo>
                  <a:pt x="1288282" y="1214748"/>
                  <a:pt x="1293844" y="1215534"/>
                  <a:pt x="1300714" y="1212982"/>
                </a:cubicBezTo>
                <a:cubicBezTo>
                  <a:pt x="1300191" y="1201923"/>
                  <a:pt x="1294236" y="1192303"/>
                  <a:pt x="1288282" y="1183338"/>
                </a:cubicBezTo>
                <a:cubicBezTo>
                  <a:pt x="1281739" y="1183272"/>
                  <a:pt x="1276046" y="1185432"/>
                  <a:pt x="1271204" y="1189751"/>
                </a:cubicBezTo>
                <a:moveTo>
                  <a:pt x="899095" y="1222470"/>
                </a:moveTo>
                <a:cubicBezTo>
                  <a:pt x="896282" y="1234053"/>
                  <a:pt x="907928" y="1236867"/>
                  <a:pt x="916107" y="1240531"/>
                </a:cubicBezTo>
                <a:cubicBezTo>
                  <a:pt x="917678" y="1237652"/>
                  <a:pt x="920753" y="1231828"/>
                  <a:pt x="922323" y="1228949"/>
                </a:cubicBezTo>
                <a:cubicBezTo>
                  <a:pt x="915911" y="1223125"/>
                  <a:pt x="907405" y="1221816"/>
                  <a:pt x="899095" y="1222470"/>
                </a:cubicBezTo>
                <a:moveTo>
                  <a:pt x="945879" y="1223256"/>
                </a:moveTo>
                <a:cubicBezTo>
                  <a:pt x="946598" y="1239354"/>
                  <a:pt x="935213" y="1276130"/>
                  <a:pt x="961255" y="1273774"/>
                </a:cubicBezTo>
                <a:cubicBezTo>
                  <a:pt x="978529" y="1258985"/>
                  <a:pt x="961255" y="1239354"/>
                  <a:pt x="952945" y="1224957"/>
                </a:cubicBezTo>
                <a:cubicBezTo>
                  <a:pt x="951179" y="1224499"/>
                  <a:pt x="947645" y="1223648"/>
                  <a:pt x="945879" y="1223256"/>
                </a:cubicBezTo>
                <a:moveTo>
                  <a:pt x="616562" y="1282936"/>
                </a:moveTo>
                <a:cubicBezTo>
                  <a:pt x="613879" y="1292097"/>
                  <a:pt x="617151" y="1295369"/>
                  <a:pt x="626442" y="1292686"/>
                </a:cubicBezTo>
                <a:cubicBezTo>
                  <a:pt x="628863" y="1283787"/>
                  <a:pt x="625526" y="1280515"/>
                  <a:pt x="616562" y="1282936"/>
                </a:cubicBezTo>
                <a:moveTo>
                  <a:pt x="512787" y="1308130"/>
                </a:moveTo>
                <a:cubicBezTo>
                  <a:pt x="509319" y="1318469"/>
                  <a:pt x="512983" y="1321937"/>
                  <a:pt x="523911" y="1318666"/>
                </a:cubicBezTo>
                <a:cubicBezTo>
                  <a:pt x="527182" y="1308130"/>
                  <a:pt x="523453" y="1304596"/>
                  <a:pt x="512787" y="1308130"/>
                </a:cubicBezTo>
                <a:moveTo>
                  <a:pt x="544194" y="1339017"/>
                </a:moveTo>
                <a:cubicBezTo>
                  <a:pt x="544587" y="1364931"/>
                  <a:pt x="539745" y="1392546"/>
                  <a:pt x="550541" y="1417020"/>
                </a:cubicBezTo>
                <a:cubicBezTo>
                  <a:pt x="565263" y="1450721"/>
                  <a:pt x="555318" y="1490181"/>
                  <a:pt x="572461" y="1523228"/>
                </a:cubicBezTo>
                <a:cubicBezTo>
                  <a:pt x="570367" y="1526565"/>
                  <a:pt x="566179" y="1533174"/>
                  <a:pt x="564086" y="1536512"/>
                </a:cubicBezTo>
                <a:cubicBezTo>
                  <a:pt x="558916" y="1536577"/>
                  <a:pt x="548709" y="1536774"/>
                  <a:pt x="543605" y="1536839"/>
                </a:cubicBezTo>
                <a:cubicBezTo>
                  <a:pt x="541054" y="1536839"/>
                  <a:pt x="536015" y="1536774"/>
                  <a:pt x="533464" y="1536774"/>
                </a:cubicBezTo>
                <a:cubicBezTo>
                  <a:pt x="535557" y="1530099"/>
                  <a:pt x="543147" y="1518712"/>
                  <a:pt x="531304" y="1516553"/>
                </a:cubicBezTo>
                <a:cubicBezTo>
                  <a:pt x="524957" y="1503007"/>
                  <a:pt x="520050" y="1486844"/>
                  <a:pt x="505655" y="1479776"/>
                </a:cubicBezTo>
                <a:cubicBezTo>
                  <a:pt x="498000" y="1468259"/>
                  <a:pt x="504543" y="1450590"/>
                  <a:pt x="491522" y="1441691"/>
                </a:cubicBezTo>
                <a:lnTo>
                  <a:pt x="485698" y="1444243"/>
                </a:lnTo>
                <a:cubicBezTo>
                  <a:pt x="486745" y="1460144"/>
                  <a:pt x="483147" y="1479449"/>
                  <a:pt x="497607" y="1490639"/>
                </a:cubicBezTo>
                <a:cubicBezTo>
                  <a:pt x="494401" y="1501633"/>
                  <a:pt x="490998" y="1513281"/>
                  <a:pt x="496953" y="1524209"/>
                </a:cubicBezTo>
                <a:cubicBezTo>
                  <a:pt x="499439" y="1536381"/>
                  <a:pt x="514554" y="1545673"/>
                  <a:pt x="509581" y="1558957"/>
                </a:cubicBezTo>
                <a:cubicBezTo>
                  <a:pt x="502580" y="1575317"/>
                  <a:pt x="522994" y="1590761"/>
                  <a:pt x="512460" y="1607251"/>
                </a:cubicBezTo>
                <a:cubicBezTo>
                  <a:pt x="517106" y="1607578"/>
                  <a:pt x="526462" y="1608167"/>
                  <a:pt x="531108" y="1608495"/>
                </a:cubicBezTo>
                <a:cubicBezTo>
                  <a:pt x="528294" y="1610392"/>
                  <a:pt x="522667" y="1614122"/>
                  <a:pt x="519854" y="1616020"/>
                </a:cubicBezTo>
                <a:cubicBezTo>
                  <a:pt x="532024" y="1624135"/>
                  <a:pt x="536212" y="1638138"/>
                  <a:pt x="539941" y="1651553"/>
                </a:cubicBezTo>
                <a:cubicBezTo>
                  <a:pt x="542624" y="1653713"/>
                  <a:pt x="547924" y="1658032"/>
                  <a:pt x="550607" y="1660191"/>
                </a:cubicBezTo>
                <a:cubicBezTo>
                  <a:pt x="546157" y="1663659"/>
                  <a:pt x="541839" y="1667390"/>
                  <a:pt x="537586" y="1671185"/>
                </a:cubicBezTo>
                <a:cubicBezTo>
                  <a:pt x="557346" y="1672297"/>
                  <a:pt x="547139" y="1691929"/>
                  <a:pt x="546288" y="1704232"/>
                </a:cubicBezTo>
                <a:cubicBezTo>
                  <a:pt x="557411" y="1709074"/>
                  <a:pt x="564609" y="1720330"/>
                  <a:pt x="554663" y="1730276"/>
                </a:cubicBezTo>
                <a:cubicBezTo>
                  <a:pt x="556037" y="1732763"/>
                  <a:pt x="558655" y="1737736"/>
                  <a:pt x="559963" y="1740223"/>
                </a:cubicBezTo>
                <a:cubicBezTo>
                  <a:pt x="558262" y="1750955"/>
                  <a:pt x="554533" y="1761164"/>
                  <a:pt x="551981" y="1771699"/>
                </a:cubicBezTo>
                <a:cubicBezTo>
                  <a:pt x="565067" y="1774513"/>
                  <a:pt x="564020" y="1762669"/>
                  <a:pt x="565198" y="1753507"/>
                </a:cubicBezTo>
                <a:lnTo>
                  <a:pt x="570236" y="1753573"/>
                </a:lnTo>
                <a:cubicBezTo>
                  <a:pt x="568273" y="1764174"/>
                  <a:pt x="565983" y="1774775"/>
                  <a:pt x="564544" y="1785441"/>
                </a:cubicBezTo>
                <a:cubicBezTo>
                  <a:pt x="573704" y="1784264"/>
                  <a:pt x="582930" y="1782955"/>
                  <a:pt x="591632" y="1779683"/>
                </a:cubicBezTo>
                <a:cubicBezTo>
                  <a:pt x="598895" y="1767969"/>
                  <a:pt x="588361" y="1754227"/>
                  <a:pt x="578088" y="1748599"/>
                </a:cubicBezTo>
                <a:cubicBezTo>
                  <a:pt x="571414" y="1731847"/>
                  <a:pt x="589146" y="1717516"/>
                  <a:pt x="589669" y="1700698"/>
                </a:cubicBezTo>
                <a:cubicBezTo>
                  <a:pt x="573508" y="1700502"/>
                  <a:pt x="583911" y="1724649"/>
                  <a:pt x="571218" y="1725238"/>
                </a:cubicBezTo>
                <a:cubicBezTo>
                  <a:pt x="574685" y="1704821"/>
                  <a:pt x="560879" y="1687349"/>
                  <a:pt x="560290" y="1667913"/>
                </a:cubicBezTo>
                <a:cubicBezTo>
                  <a:pt x="568011" y="1661435"/>
                  <a:pt x="570367" y="1650899"/>
                  <a:pt x="577957" y="1644290"/>
                </a:cubicBezTo>
                <a:cubicBezTo>
                  <a:pt x="583192" y="1626752"/>
                  <a:pt x="576648" y="1606401"/>
                  <a:pt x="557608" y="1601100"/>
                </a:cubicBezTo>
                <a:cubicBezTo>
                  <a:pt x="560814" y="1595996"/>
                  <a:pt x="564020" y="1590891"/>
                  <a:pt x="567226" y="1585787"/>
                </a:cubicBezTo>
                <a:cubicBezTo>
                  <a:pt x="563955" y="1574139"/>
                  <a:pt x="560552" y="1559677"/>
                  <a:pt x="577826" y="1558826"/>
                </a:cubicBezTo>
                <a:cubicBezTo>
                  <a:pt x="584369" y="1567922"/>
                  <a:pt x="582145" y="1578523"/>
                  <a:pt x="578284" y="1588143"/>
                </a:cubicBezTo>
                <a:cubicBezTo>
                  <a:pt x="586463" y="1606401"/>
                  <a:pt x="591763" y="1625770"/>
                  <a:pt x="599222" y="1644290"/>
                </a:cubicBezTo>
                <a:cubicBezTo>
                  <a:pt x="606943" y="1660911"/>
                  <a:pt x="599811" y="1679954"/>
                  <a:pt x="604915" y="1697099"/>
                </a:cubicBezTo>
                <a:cubicBezTo>
                  <a:pt x="617281" y="1723602"/>
                  <a:pt x="624610" y="1752656"/>
                  <a:pt x="625787" y="1781908"/>
                </a:cubicBezTo>
                <a:cubicBezTo>
                  <a:pt x="643454" y="1789106"/>
                  <a:pt x="632461" y="1812599"/>
                  <a:pt x="640444" y="1826406"/>
                </a:cubicBezTo>
                <a:cubicBezTo>
                  <a:pt x="649801" y="1839690"/>
                  <a:pt x="643781" y="1855723"/>
                  <a:pt x="645744" y="1870578"/>
                </a:cubicBezTo>
                <a:cubicBezTo>
                  <a:pt x="648819" y="1879215"/>
                  <a:pt x="656017" y="1886479"/>
                  <a:pt x="656279" y="1896033"/>
                </a:cubicBezTo>
                <a:cubicBezTo>
                  <a:pt x="655559" y="1913309"/>
                  <a:pt x="671982" y="1924695"/>
                  <a:pt x="673422" y="1941382"/>
                </a:cubicBezTo>
                <a:cubicBezTo>
                  <a:pt x="675515" y="1956433"/>
                  <a:pt x="672702" y="1973120"/>
                  <a:pt x="683825" y="1985226"/>
                </a:cubicBezTo>
                <a:cubicBezTo>
                  <a:pt x="683040" y="2007410"/>
                  <a:pt x="694687" y="2026453"/>
                  <a:pt x="699398" y="2047655"/>
                </a:cubicBezTo>
                <a:cubicBezTo>
                  <a:pt x="722692" y="2059303"/>
                  <a:pt x="730151" y="2086002"/>
                  <a:pt x="749911" y="2101642"/>
                </a:cubicBezTo>
                <a:cubicBezTo>
                  <a:pt x="760511" y="2125070"/>
                  <a:pt x="773663" y="2147253"/>
                  <a:pt x="788385" y="2168325"/>
                </a:cubicBezTo>
                <a:cubicBezTo>
                  <a:pt x="790086" y="2193257"/>
                  <a:pt x="807818" y="2213019"/>
                  <a:pt x="825354" y="2230230"/>
                </a:cubicBezTo>
                <a:cubicBezTo>
                  <a:pt x="811155" y="2243187"/>
                  <a:pt x="795517" y="2228201"/>
                  <a:pt x="785179" y="2218058"/>
                </a:cubicBezTo>
                <a:cubicBezTo>
                  <a:pt x="771111" y="2202877"/>
                  <a:pt x="761231" y="2184553"/>
                  <a:pt x="747752" y="2168914"/>
                </a:cubicBezTo>
                <a:cubicBezTo>
                  <a:pt x="737937" y="2152685"/>
                  <a:pt x="734731" y="2125331"/>
                  <a:pt x="709409" y="2130763"/>
                </a:cubicBezTo>
                <a:cubicBezTo>
                  <a:pt x="713531" y="2124153"/>
                  <a:pt x="717653" y="2117544"/>
                  <a:pt x="721448" y="2110804"/>
                </a:cubicBezTo>
                <a:cubicBezTo>
                  <a:pt x="710260" y="2114665"/>
                  <a:pt x="699463" y="2119507"/>
                  <a:pt x="688013" y="2122518"/>
                </a:cubicBezTo>
                <a:cubicBezTo>
                  <a:pt x="666551" y="2112244"/>
                  <a:pt x="671066" y="2084628"/>
                  <a:pt x="668383" y="2064997"/>
                </a:cubicBezTo>
                <a:cubicBezTo>
                  <a:pt x="665439" y="2064604"/>
                  <a:pt x="659616" y="2063884"/>
                  <a:pt x="656671" y="2063557"/>
                </a:cubicBezTo>
                <a:cubicBezTo>
                  <a:pt x="655493" y="2051189"/>
                  <a:pt x="658569" y="2038952"/>
                  <a:pt x="659616" y="2026715"/>
                </a:cubicBezTo>
                <a:cubicBezTo>
                  <a:pt x="649605" y="2027958"/>
                  <a:pt x="639724" y="2029856"/>
                  <a:pt x="630041" y="2032277"/>
                </a:cubicBezTo>
                <a:cubicBezTo>
                  <a:pt x="633443" y="2045627"/>
                  <a:pt x="642669" y="2057471"/>
                  <a:pt x="644239" y="2071148"/>
                </a:cubicBezTo>
                <a:cubicBezTo>
                  <a:pt x="640444" y="2082796"/>
                  <a:pt x="644370" y="2093986"/>
                  <a:pt x="648754" y="2104914"/>
                </a:cubicBezTo>
                <a:cubicBezTo>
                  <a:pt x="636191" y="2098698"/>
                  <a:pt x="634817" y="2083581"/>
                  <a:pt x="629517" y="2072129"/>
                </a:cubicBezTo>
                <a:cubicBezTo>
                  <a:pt x="632331" y="2054264"/>
                  <a:pt x="620422" y="2023901"/>
                  <a:pt x="597063" y="2032539"/>
                </a:cubicBezTo>
                <a:cubicBezTo>
                  <a:pt x="599353" y="2050207"/>
                  <a:pt x="607139" y="2066371"/>
                  <a:pt x="616431" y="2081422"/>
                </a:cubicBezTo>
                <a:lnTo>
                  <a:pt x="618721" y="2084628"/>
                </a:lnTo>
                <a:cubicBezTo>
                  <a:pt x="615776" y="2090910"/>
                  <a:pt x="613421" y="2097520"/>
                  <a:pt x="611654" y="2104325"/>
                </a:cubicBezTo>
                <a:cubicBezTo>
                  <a:pt x="615253" y="2106812"/>
                  <a:pt x="622385" y="2111851"/>
                  <a:pt x="625918" y="2114403"/>
                </a:cubicBezTo>
                <a:cubicBezTo>
                  <a:pt x="621992" y="2121078"/>
                  <a:pt x="615188" y="2124481"/>
                  <a:pt x="607532" y="2124742"/>
                </a:cubicBezTo>
                <a:cubicBezTo>
                  <a:pt x="606223" y="2109561"/>
                  <a:pt x="583257" y="2109430"/>
                  <a:pt x="586594" y="2092546"/>
                </a:cubicBezTo>
                <a:cubicBezTo>
                  <a:pt x="587837" y="2078477"/>
                  <a:pt x="577434" y="2067680"/>
                  <a:pt x="568273" y="2058583"/>
                </a:cubicBezTo>
                <a:cubicBezTo>
                  <a:pt x="571152" y="2056359"/>
                  <a:pt x="576910" y="2051778"/>
                  <a:pt x="579789" y="2049553"/>
                </a:cubicBezTo>
                <a:cubicBezTo>
                  <a:pt x="578873" y="2047393"/>
                  <a:pt x="577041" y="2043074"/>
                  <a:pt x="576125" y="2040915"/>
                </a:cubicBezTo>
                <a:cubicBezTo>
                  <a:pt x="587183" y="2029856"/>
                  <a:pt x="568077" y="2009570"/>
                  <a:pt x="561468" y="2027565"/>
                </a:cubicBezTo>
                <a:cubicBezTo>
                  <a:pt x="551261" y="2024882"/>
                  <a:pt x="534838" y="2027827"/>
                  <a:pt x="530912" y="2038428"/>
                </a:cubicBezTo>
                <a:cubicBezTo>
                  <a:pt x="535361" y="2038821"/>
                  <a:pt x="544260" y="2039606"/>
                  <a:pt x="548709" y="2039999"/>
                </a:cubicBezTo>
                <a:cubicBezTo>
                  <a:pt x="547793" y="2045888"/>
                  <a:pt x="547008" y="2051843"/>
                  <a:pt x="546223" y="2057864"/>
                </a:cubicBezTo>
                <a:cubicBezTo>
                  <a:pt x="551195" y="2063033"/>
                  <a:pt x="556299" y="2068072"/>
                  <a:pt x="561403" y="2073176"/>
                </a:cubicBezTo>
                <a:cubicBezTo>
                  <a:pt x="558262" y="2078215"/>
                  <a:pt x="550672" y="2084039"/>
                  <a:pt x="559505" y="2087966"/>
                </a:cubicBezTo>
                <a:cubicBezTo>
                  <a:pt x="557281" y="2090976"/>
                  <a:pt x="554991" y="2094051"/>
                  <a:pt x="552766" y="2097127"/>
                </a:cubicBezTo>
                <a:cubicBezTo>
                  <a:pt x="573050" y="2094640"/>
                  <a:pt x="578088" y="2115974"/>
                  <a:pt x="585809" y="2129977"/>
                </a:cubicBezTo>
                <a:lnTo>
                  <a:pt x="584173" y="2135998"/>
                </a:lnTo>
                <a:cubicBezTo>
                  <a:pt x="588884" y="2150983"/>
                  <a:pt x="608841" y="2148628"/>
                  <a:pt x="621338" y="2149871"/>
                </a:cubicBezTo>
                <a:lnTo>
                  <a:pt x="619375" y="2155302"/>
                </a:lnTo>
                <a:cubicBezTo>
                  <a:pt x="615907" y="2156873"/>
                  <a:pt x="608906" y="2160014"/>
                  <a:pt x="605438" y="2161585"/>
                </a:cubicBezTo>
                <a:cubicBezTo>
                  <a:pt x="604915" y="2165249"/>
                  <a:pt x="603802" y="2172513"/>
                  <a:pt x="603214" y="2176177"/>
                </a:cubicBezTo>
                <a:cubicBezTo>
                  <a:pt x="611262" y="2170877"/>
                  <a:pt x="617870" y="2158902"/>
                  <a:pt x="629124" y="2162828"/>
                </a:cubicBezTo>
                <a:cubicBezTo>
                  <a:pt x="631087" y="2165838"/>
                  <a:pt x="635013" y="2171793"/>
                  <a:pt x="636976" y="2174803"/>
                </a:cubicBezTo>
                <a:cubicBezTo>
                  <a:pt x="635340" y="2176832"/>
                  <a:pt x="632134" y="2180823"/>
                  <a:pt x="630499" y="2182852"/>
                </a:cubicBezTo>
                <a:cubicBezTo>
                  <a:pt x="636387" y="2194369"/>
                  <a:pt x="635275" y="2211056"/>
                  <a:pt x="645744" y="2219105"/>
                </a:cubicBezTo>
                <a:cubicBezTo>
                  <a:pt x="645417" y="2221199"/>
                  <a:pt x="644763" y="2225322"/>
                  <a:pt x="644435" y="2227351"/>
                </a:cubicBezTo>
                <a:cubicBezTo>
                  <a:pt x="648034" y="2227874"/>
                  <a:pt x="655232" y="2228856"/>
                  <a:pt x="658830" y="2229314"/>
                </a:cubicBezTo>
                <a:cubicBezTo>
                  <a:pt x="657587" y="2225976"/>
                  <a:pt x="655166" y="2219302"/>
                  <a:pt x="653923" y="2215964"/>
                </a:cubicBezTo>
                <a:cubicBezTo>
                  <a:pt x="662822" y="2210140"/>
                  <a:pt x="674796" y="2208308"/>
                  <a:pt x="676955" y="2196005"/>
                </a:cubicBezTo>
                <a:cubicBezTo>
                  <a:pt x="686181" y="2192668"/>
                  <a:pt x="689976" y="2203923"/>
                  <a:pt x="695407" y="2208831"/>
                </a:cubicBezTo>
                <a:cubicBezTo>
                  <a:pt x="705483" y="2223948"/>
                  <a:pt x="708100" y="2241093"/>
                  <a:pt x="704174" y="2258892"/>
                </a:cubicBezTo>
                <a:cubicBezTo>
                  <a:pt x="697762" y="2265632"/>
                  <a:pt x="689714" y="2270475"/>
                  <a:pt x="682059" y="2275710"/>
                </a:cubicBezTo>
                <a:cubicBezTo>
                  <a:pt x="681077" y="2272831"/>
                  <a:pt x="679180" y="2267007"/>
                  <a:pt x="678264" y="2264127"/>
                </a:cubicBezTo>
                <a:cubicBezTo>
                  <a:pt x="683433" y="2259677"/>
                  <a:pt x="688471" y="2255228"/>
                  <a:pt x="693575" y="2250778"/>
                </a:cubicBezTo>
                <a:cubicBezTo>
                  <a:pt x="675581" y="2254573"/>
                  <a:pt x="666420" y="2236578"/>
                  <a:pt x="649866" y="2235334"/>
                </a:cubicBezTo>
                <a:cubicBezTo>
                  <a:pt x="653596" y="2242401"/>
                  <a:pt x="657129" y="2249862"/>
                  <a:pt x="662364" y="2256078"/>
                </a:cubicBezTo>
                <a:lnTo>
                  <a:pt x="660924" y="2260986"/>
                </a:lnTo>
                <a:cubicBezTo>
                  <a:pt x="644239" y="2247833"/>
                  <a:pt x="635013" y="2282777"/>
                  <a:pt x="657260" y="2273158"/>
                </a:cubicBezTo>
                <a:cubicBezTo>
                  <a:pt x="658372" y="2275121"/>
                  <a:pt x="660597" y="2278917"/>
                  <a:pt x="661709" y="2280880"/>
                </a:cubicBezTo>
                <a:cubicBezTo>
                  <a:pt x="656998" y="2281141"/>
                  <a:pt x="647576" y="2281730"/>
                  <a:pt x="642800" y="2281992"/>
                </a:cubicBezTo>
                <a:cubicBezTo>
                  <a:pt x="649081" y="2303587"/>
                  <a:pt x="658045" y="2325247"/>
                  <a:pt x="649539" y="2348086"/>
                </a:cubicBezTo>
                <a:cubicBezTo>
                  <a:pt x="657653" y="2346253"/>
                  <a:pt x="665701" y="2343963"/>
                  <a:pt x="673683" y="2341672"/>
                </a:cubicBezTo>
                <a:cubicBezTo>
                  <a:pt x="667402" y="2349263"/>
                  <a:pt x="659288" y="2355938"/>
                  <a:pt x="656082" y="2365623"/>
                </a:cubicBezTo>
                <a:cubicBezTo>
                  <a:pt x="660074" y="2366147"/>
                  <a:pt x="668056" y="2367194"/>
                  <a:pt x="672048" y="2367717"/>
                </a:cubicBezTo>
                <a:cubicBezTo>
                  <a:pt x="670150" y="2375897"/>
                  <a:pt x="667991" y="2384077"/>
                  <a:pt x="667009" y="2392518"/>
                </a:cubicBezTo>
                <a:cubicBezTo>
                  <a:pt x="678394" y="2393107"/>
                  <a:pt x="688209" y="2382375"/>
                  <a:pt x="699660" y="2386825"/>
                </a:cubicBezTo>
                <a:cubicBezTo>
                  <a:pt x="713008" y="2395660"/>
                  <a:pt x="717522" y="2412412"/>
                  <a:pt x="729758" y="2422555"/>
                </a:cubicBezTo>
                <a:cubicBezTo>
                  <a:pt x="728777" y="2438653"/>
                  <a:pt x="737545" y="2460968"/>
                  <a:pt x="757763" y="2453049"/>
                </a:cubicBezTo>
                <a:cubicBezTo>
                  <a:pt x="757632" y="2442514"/>
                  <a:pt x="757305" y="2431978"/>
                  <a:pt x="756520" y="2421573"/>
                </a:cubicBezTo>
                <a:cubicBezTo>
                  <a:pt x="752725" y="2420526"/>
                  <a:pt x="745069" y="2418432"/>
                  <a:pt x="741274" y="2417451"/>
                </a:cubicBezTo>
                <a:cubicBezTo>
                  <a:pt x="745789" y="2411299"/>
                  <a:pt x="750565" y="2405410"/>
                  <a:pt x="755277" y="2399455"/>
                </a:cubicBezTo>
                <a:cubicBezTo>
                  <a:pt x="752136" y="2397165"/>
                  <a:pt x="745920" y="2392518"/>
                  <a:pt x="742779" y="2390228"/>
                </a:cubicBezTo>
                <a:cubicBezTo>
                  <a:pt x="742844" y="2384993"/>
                  <a:pt x="742975" y="2379758"/>
                  <a:pt x="743172" y="2374588"/>
                </a:cubicBezTo>
                <a:cubicBezTo>
                  <a:pt x="735909" y="2372821"/>
                  <a:pt x="726945" y="2373345"/>
                  <a:pt x="722561" y="2366081"/>
                </a:cubicBezTo>
                <a:cubicBezTo>
                  <a:pt x="730936" y="2366081"/>
                  <a:pt x="738984" y="2363267"/>
                  <a:pt x="746574" y="2359864"/>
                </a:cubicBezTo>
                <a:lnTo>
                  <a:pt x="752332" y="2359668"/>
                </a:lnTo>
                <a:cubicBezTo>
                  <a:pt x="755277" y="2345664"/>
                  <a:pt x="753510" y="2331268"/>
                  <a:pt x="755669" y="2317198"/>
                </a:cubicBezTo>
                <a:cubicBezTo>
                  <a:pt x="765353" y="2309215"/>
                  <a:pt x="774317" y="2299595"/>
                  <a:pt x="786095" y="2294818"/>
                </a:cubicBezTo>
                <a:cubicBezTo>
                  <a:pt x="797218" y="2300708"/>
                  <a:pt x="802714" y="2313468"/>
                  <a:pt x="813314" y="2320405"/>
                </a:cubicBezTo>
                <a:cubicBezTo>
                  <a:pt x="824045" y="2320536"/>
                  <a:pt x="834776" y="2320077"/>
                  <a:pt x="845507" y="2319161"/>
                </a:cubicBezTo>
                <a:lnTo>
                  <a:pt x="842693" y="2314450"/>
                </a:lnTo>
                <a:cubicBezTo>
                  <a:pt x="845965" y="2307710"/>
                  <a:pt x="849236" y="2301035"/>
                  <a:pt x="852508" y="2294360"/>
                </a:cubicBezTo>
                <a:cubicBezTo>
                  <a:pt x="856041" y="2295276"/>
                  <a:pt x="863239" y="2297174"/>
                  <a:pt x="866772" y="2298156"/>
                </a:cubicBezTo>
                <a:cubicBezTo>
                  <a:pt x="843936" y="2312879"/>
                  <a:pt x="888233" y="2328192"/>
                  <a:pt x="871614" y="2345664"/>
                </a:cubicBezTo>
                <a:cubicBezTo>
                  <a:pt x="868277" y="2347235"/>
                  <a:pt x="861603" y="2350310"/>
                  <a:pt x="858266" y="2351881"/>
                </a:cubicBezTo>
                <a:cubicBezTo>
                  <a:pt x="869716" y="2353059"/>
                  <a:pt x="887187" y="2348086"/>
                  <a:pt x="893533" y="2360650"/>
                </a:cubicBezTo>
                <a:cubicBezTo>
                  <a:pt x="891505" y="2370269"/>
                  <a:pt x="883915" y="2377271"/>
                  <a:pt x="878942" y="2385451"/>
                </a:cubicBezTo>
                <a:cubicBezTo>
                  <a:pt x="886794" y="2385320"/>
                  <a:pt x="894580" y="2385124"/>
                  <a:pt x="902367" y="2384731"/>
                </a:cubicBezTo>
                <a:cubicBezTo>
                  <a:pt x="908517" y="2373018"/>
                  <a:pt x="900404" y="2359210"/>
                  <a:pt x="904395" y="2346777"/>
                </a:cubicBezTo>
                <a:cubicBezTo>
                  <a:pt x="908975" y="2333362"/>
                  <a:pt x="900927" y="2321125"/>
                  <a:pt x="897001" y="2308757"/>
                </a:cubicBezTo>
                <a:cubicBezTo>
                  <a:pt x="901189" y="2313861"/>
                  <a:pt x="905442" y="2318965"/>
                  <a:pt x="909760" y="2324004"/>
                </a:cubicBezTo>
                <a:cubicBezTo>
                  <a:pt x="922323" y="2318703"/>
                  <a:pt x="933185" y="2307251"/>
                  <a:pt x="947776" y="2308560"/>
                </a:cubicBezTo>
                <a:cubicBezTo>
                  <a:pt x="969827" y="2320797"/>
                  <a:pt x="983240" y="2342196"/>
                  <a:pt x="990896" y="2365623"/>
                </a:cubicBezTo>
                <a:cubicBezTo>
                  <a:pt x="1008235" y="2369811"/>
                  <a:pt x="1032706" y="2359145"/>
                  <a:pt x="1043175" y="2378122"/>
                </a:cubicBezTo>
                <a:cubicBezTo>
                  <a:pt x="1049588" y="2391013"/>
                  <a:pt x="1063983" y="2393304"/>
                  <a:pt x="1076611" y="2396576"/>
                </a:cubicBezTo>
                <a:cubicBezTo>
                  <a:pt x="1079490" y="2387480"/>
                  <a:pt x="1083154" y="2378580"/>
                  <a:pt x="1084855" y="2369222"/>
                </a:cubicBezTo>
                <a:cubicBezTo>
                  <a:pt x="1078116" y="2364511"/>
                  <a:pt x="1075564" y="2357051"/>
                  <a:pt x="1075499" y="2349198"/>
                </a:cubicBezTo>
                <a:cubicBezTo>
                  <a:pt x="1083023" y="2350049"/>
                  <a:pt x="1090744" y="2351226"/>
                  <a:pt x="1097156" y="2355676"/>
                </a:cubicBezTo>
                <a:cubicBezTo>
                  <a:pt x="1098596" y="2365427"/>
                  <a:pt x="1099905" y="2375243"/>
                  <a:pt x="1101606" y="2384993"/>
                </a:cubicBezTo>
                <a:cubicBezTo>
                  <a:pt x="1119599" y="2389312"/>
                  <a:pt x="1113253" y="2365296"/>
                  <a:pt x="1122413" y="2356396"/>
                </a:cubicBezTo>
                <a:cubicBezTo>
                  <a:pt x="1129349" y="2355218"/>
                  <a:pt x="1136285" y="2354106"/>
                  <a:pt x="1143220" y="2352993"/>
                </a:cubicBezTo>
                <a:cubicBezTo>
                  <a:pt x="1139687" y="2345206"/>
                  <a:pt x="1136088" y="2337484"/>
                  <a:pt x="1134060" y="2329239"/>
                </a:cubicBezTo>
                <a:cubicBezTo>
                  <a:pt x="1137986" y="2329435"/>
                  <a:pt x="1145707" y="2329828"/>
                  <a:pt x="1149567" y="2330024"/>
                </a:cubicBezTo>
                <a:cubicBezTo>
                  <a:pt x="1151988" y="2338859"/>
                  <a:pt x="1154213" y="2347758"/>
                  <a:pt x="1156503" y="2356658"/>
                </a:cubicBezTo>
                <a:cubicBezTo>
                  <a:pt x="1165336" y="2365296"/>
                  <a:pt x="1177441" y="2370531"/>
                  <a:pt x="1184050" y="2381394"/>
                </a:cubicBezTo>
                <a:cubicBezTo>
                  <a:pt x="1192425" y="2398212"/>
                  <a:pt x="1213363" y="2398866"/>
                  <a:pt x="1228216" y="2407308"/>
                </a:cubicBezTo>
                <a:cubicBezTo>
                  <a:pt x="1218728" y="2433876"/>
                  <a:pt x="1239208" y="2455405"/>
                  <a:pt x="1242807" y="2480534"/>
                </a:cubicBezTo>
                <a:cubicBezTo>
                  <a:pt x="1245032" y="2481515"/>
                  <a:pt x="1249416" y="2483413"/>
                  <a:pt x="1251640" y="2484395"/>
                </a:cubicBezTo>
                <a:cubicBezTo>
                  <a:pt x="1259950" y="2495127"/>
                  <a:pt x="1261979" y="2507756"/>
                  <a:pt x="1259492" y="2520910"/>
                </a:cubicBezTo>
                <a:cubicBezTo>
                  <a:pt x="1266297" y="2524640"/>
                  <a:pt x="1273298" y="2527912"/>
                  <a:pt x="1280496" y="2530856"/>
                </a:cubicBezTo>
                <a:cubicBezTo>
                  <a:pt x="1275785" y="2538316"/>
                  <a:pt x="1279841" y="2549114"/>
                  <a:pt x="1285861" y="2554807"/>
                </a:cubicBezTo>
                <a:cubicBezTo>
                  <a:pt x="1281281" y="2577580"/>
                  <a:pt x="1306603" y="2587003"/>
                  <a:pt x="1317857" y="2602512"/>
                </a:cubicBezTo>
                <a:cubicBezTo>
                  <a:pt x="1313408" y="2607747"/>
                  <a:pt x="1304378" y="2611870"/>
                  <a:pt x="1306407" y="2620181"/>
                </a:cubicBezTo>
                <a:cubicBezTo>
                  <a:pt x="1306865" y="2630062"/>
                  <a:pt x="1321456" y="2631698"/>
                  <a:pt x="1321063" y="2642299"/>
                </a:cubicBezTo>
                <a:cubicBezTo>
                  <a:pt x="1326625" y="2651787"/>
                  <a:pt x="1330027" y="2661603"/>
                  <a:pt x="1329046" y="2672990"/>
                </a:cubicBezTo>
                <a:cubicBezTo>
                  <a:pt x="1354041" y="2698576"/>
                  <a:pt x="1347825" y="2738887"/>
                  <a:pt x="1366800" y="2768203"/>
                </a:cubicBezTo>
                <a:cubicBezTo>
                  <a:pt x="1375437" y="2778804"/>
                  <a:pt x="1372820" y="2793070"/>
                  <a:pt x="1378905" y="2804980"/>
                </a:cubicBezTo>
                <a:cubicBezTo>
                  <a:pt x="1376091" y="2822321"/>
                  <a:pt x="1392907" y="2830698"/>
                  <a:pt x="1400497" y="2843720"/>
                </a:cubicBezTo>
                <a:cubicBezTo>
                  <a:pt x="1399777" y="2846992"/>
                  <a:pt x="1398338" y="2853536"/>
                  <a:pt x="1397553" y="2856808"/>
                </a:cubicBezTo>
                <a:cubicBezTo>
                  <a:pt x="1408349" y="2861585"/>
                  <a:pt x="1422351" y="2866624"/>
                  <a:pt x="1432559" y="2857789"/>
                </a:cubicBezTo>
                <a:cubicBezTo>
                  <a:pt x="1428306" y="2853012"/>
                  <a:pt x="1424052" y="2848366"/>
                  <a:pt x="1419799" y="2843720"/>
                </a:cubicBezTo>
                <a:cubicBezTo>
                  <a:pt x="1418425" y="2824415"/>
                  <a:pt x="1415874" y="2805111"/>
                  <a:pt x="1400563" y="2791631"/>
                </a:cubicBezTo>
                <a:cubicBezTo>
                  <a:pt x="1401871" y="2785479"/>
                  <a:pt x="1403114" y="2779328"/>
                  <a:pt x="1404292" y="2773177"/>
                </a:cubicBezTo>
                <a:cubicBezTo>
                  <a:pt x="1399647" y="2765455"/>
                  <a:pt x="1396048" y="2757210"/>
                  <a:pt x="1396637" y="2748114"/>
                </a:cubicBezTo>
                <a:cubicBezTo>
                  <a:pt x="1393300" y="2747656"/>
                  <a:pt x="1386626" y="2746805"/>
                  <a:pt x="1383289" y="2746412"/>
                </a:cubicBezTo>
                <a:cubicBezTo>
                  <a:pt x="1394412" y="2735091"/>
                  <a:pt x="1393758" y="2718732"/>
                  <a:pt x="1390224" y="2704466"/>
                </a:cubicBezTo>
                <a:cubicBezTo>
                  <a:pt x="1387607" y="2702764"/>
                  <a:pt x="1382307" y="2699296"/>
                  <a:pt x="1379690" y="2697595"/>
                </a:cubicBezTo>
                <a:cubicBezTo>
                  <a:pt x="1374586" y="2677898"/>
                  <a:pt x="1374521" y="2654536"/>
                  <a:pt x="1356135" y="2641775"/>
                </a:cubicBezTo>
                <a:cubicBezTo>
                  <a:pt x="1356723" y="2638111"/>
                  <a:pt x="1357836" y="2630847"/>
                  <a:pt x="1358425" y="2627183"/>
                </a:cubicBezTo>
                <a:lnTo>
                  <a:pt x="1353714" y="2628033"/>
                </a:lnTo>
                <a:lnTo>
                  <a:pt x="1355219" y="2620966"/>
                </a:lnTo>
                <a:cubicBezTo>
                  <a:pt x="1350835" y="2603494"/>
                  <a:pt x="1352732" y="2580852"/>
                  <a:pt x="1335327" y="2570381"/>
                </a:cubicBezTo>
                <a:cubicBezTo>
                  <a:pt x="1326559" y="2524574"/>
                  <a:pt x="1321521" y="2477982"/>
                  <a:pt x="1307846" y="2433352"/>
                </a:cubicBezTo>
                <a:cubicBezTo>
                  <a:pt x="1309613" y="2411823"/>
                  <a:pt x="1297900" y="2393369"/>
                  <a:pt x="1289394" y="2374588"/>
                </a:cubicBezTo>
                <a:cubicBezTo>
                  <a:pt x="1272120" y="2355284"/>
                  <a:pt x="1245948" y="2346646"/>
                  <a:pt x="1228478" y="2327276"/>
                </a:cubicBezTo>
                <a:cubicBezTo>
                  <a:pt x="1229132" y="2324396"/>
                  <a:pt x="1230441" y="2318638"/>
                  <a:pt x="1231095" y="2315759"/>
                </a:cubicBezTo>
                <a:cubicBezTo>
                  <a:pt x="1245163" y="2314842"/>
                  <a:pt x="1251248" y="2329697"/>
                  <a:pt x="1260474" y="2337615"/>
                </a:cubicBezTo>
                <a:cubicBezTo>
                  <a:pt x="1267540" y="2338859"/>
                  <a:pt x="1274607" y="2339317"/>
                  <a:pt x="1281804" y="2339055"/>
                </a:cubicBezTo>
                <a:cubicBezTo>
                  <a:pt x="1280954" y="2323219"/>
                  <a:pt x="1263811" y="2315824"/>
                  <a:pt x="1254061" y="2305223"/>
                </a:cubicBezTo>
                <a:lnTo>
                  <a:pt x="1250266" y="2305419"/>
                </a:lnTo>
                <a:lnTo>
                  <a:pt x="1245424" y="2301558"/>
                </a:lnTo>
                <a:cubicBezTo>
                  <a:pt x="1239208" y="2290368"/>
                  <a:pt x="1236002" y="2278131"/>
                  <a:pt x="1234236" y="2265567"/>
                </a:cubicBezTo>
                <a:cubicBezTo>
                  <a:pt x="1218205" y="2263735"/>
                  <a:pt x="1199884" y="2253068"/>
                  <a:pt x="1201323" y="2234745"/>
                </a:cubicBezTo>
                <a:cubicBezTo>
                  <a:pt x="1188041" y="2228659"/>
                  <a:pt x="1178946" y="2238606"/>
                  <a:pt x="1171029" y="2247833"/>
                </a:cubicBezTo>
                <a:cubicBezTo>
                  <a:pt x="1172141" y="2244299"/>
                  <a:pt x="1174300" y="2237297"/>
                  <a:pt x="1175413" y="2233764"/>
                </a:cubicBezTo>
                <a:cubicBezTo>
                  <a:pt x="1184769" y="2226958"/>
                  <a:pt x="1200669" y="2224995"/>
                  <a:pt x="1200865" y="2210729"/>
                </a:cubicBezTo>
                <a:cubicBezTo>
                  <a:pt x="1190854" y="2211514"/>
                  <a:pt x="1179600" y="2219890"/>
                  <a:pt x="1170178" y="2213739"/>
                </a:cubicBezTo>
                <a:cubicBezTo>
                  <a:pt x="1187387" y="2206541"/>
                  <a:pt x="1176132" y="2188022"/>
                  <a:pt x="1162130" y="2186778"/>
                </a:cubicBezTo>
                <a:cubicBezTo>
                  <a:pt x="1144267" y="2152619"/>
                  <a:pt x="1130723" y="2115777"/>
                  <a:pt x="1107233" y="2084955"/>
                </a:cubicBezTo>
                <a:cubicBezTo>
                  <a:pt x="1084528" y="2064080"/>
                  <a:pt x="1108280" y="2021283"/>
                  <a:pt x="1138247" y="2026846"/>
                </a:cubicBezTo>
                <a:cubicBezTo>
                  <a:pt x="1115150" y="2004400"/>
                  <a:pt x="1094212" y="1976130"/>
                  <a:pt x="1091660" y="1942299"/>
                </a:cubicBezTo>
                <a:cubicBezTo>
                  <a:pt x="1015171" y="1942233"/>
                  <a:pt x="936260" y="1941186"/>
                  <a:pt x="866183" y="1906962"/>
                </a:cubicBezTo>
                <a:cubicBezTo>
                  <a:pt x="832944" y="1879346"/>
                  <a:pt x="797742" y="1851273"/>
                  <a:pt x="777065" y="1812402"/>
                </a:cubicBezTo>
                <a:cubicBezTo>
                  <a:pt x="766138" y="1797482"/>
                  <a:pt x="755015" y="1782300"/>
                  <a:pt x="740489" y="1770652"/>
                </a:cubicBezTo>
                <a:cubicBezTo>
                  <a:pt x="729954" y="1763323"/>
                  <a:pt x="729038" y="1745262"/>
                  <a:pt x="713989" y="1745000"/>
                </a:cubicBezTo>
                <a:cubicBezTo>
                  <a:pt x="711503" y="1781253"/>
                  <a:pt x="737806" y="1809588"/>
                  <a:pt x="742648" y="1844467"/>
                </a:cubicBezTo>
                <a:cubicBezTo>
                  <a:pt x="743041" y="1858079"/>
                  <a:pt x="753444" y="1867240"/>
                  <a:pt x="761231" y="1877252"/>
                </a:cubicBezTo>
                <a:cubicBezTo>
                  <a:pt x="747883" y="1878823"/>
                  <a:pt x="733946" y="1882815"/>
                  <a:pt x="720794" y="1878037"/>
                </a:cubicBezTo>
                <a:cubicBezTo>
                  <a:pt x="712746" y="1865670"/>
                  <a:pt x="700314" y="1851666"/>
                  <a:pt x="701819" y="1836418"/>
                </a:cubicBezTo>
                <a:cubicBezTo>
                  <a:pt x="706334" y="1835764"/>
                  <a:pt x="715363" y="1834455"/>
                  <a:pt x="719813" y="1833801"/>
                </a:cubicBezTo>
                <a:cubicBezTo>
                  <a:pt x="713008" y="1823854"/>
                  <a:pt x="700249" y="1829547"/>
                  <a:pt x="690368" y="1828108"/>
                </a:cubicBezTo>
                <a:cubicBezTo>
                  <a:pt x="690107" y="1820844"/>
                  <a:pt x="690107" y="1813515"/>
                  <a:pt x="690303" y="1806316"/>
                </a:cubicBezTo>
                <a:cubicBezTo>
                  <a:pt x="696126" y="1806316"/>
                  <a:pt x="701950" y="1806447"/>
                  <a:pt x="707839" y="1806709"/>
                </a:cubicBezTo>
                <a:cubicBezTo>
                  <a:pt x="698155" y="1784525"/>
                  <a:pt x="693640" y="1760509"/>
                  <a:pt x="682647" y="1738914"/>
                </a:cubicBezTo>
                <a:cubicBezTo>
                  <a:pt x="695341" y="1736493"/>
                  <a:pt x="706465" y="1730473"/>
                  <a:pt x="713008" y="1719021"/>
                </a:cubicBezTo>
                <a:cubicBezTo>
                  <a:pt x="704305" y="1723733"/>
                  <a:pt x="696061" y="1729360"/>
                  <a:pt x="687686" y="1734595"/>
                </a:cubicBezTo>
                <a:cubicBezTo>
                  <a:pt x="673291" y="1721900"/>
                  <a:pt x="662953" y="1699324"/>
                  <a:pt x="670543" y="1680608"/>
                </a:cubicBezTo>
                <a:cubicBezTo>
                  <a:pt x="666682" y="1677598"/>
                  <a:pt x="662887" y="1674719"/>
                  <a:pt x="659027" y="1671774"/>
                </a:cubicBezTo>
                <a:cubicBezTo>
                  <a:pt x="660924" y="1661696"/>
                  <a:pt x="654970" y="1654236"/>
                  <a:pt x="648230" y="1647627"/>
                </a:cubicBezTo>
                <a:cubicBezTo>
                  <a:pt x="644435" y="1635194"/>
                  <a:pt x="645940" y="1621713"/>
                  <a:pt x="640640" y="1609672"/>
                </a:cubicBezTo>
                <a:cubicBezTo>
                  <a:pt x="632461" y="1589583"/>
                  <a:pt x="618394" y="1570671"/>
                  <a:pt x="622320" y="1547636"/>
                </a:cubicBezTo>
                <a:cubicBezTo>
                  <a:pt x="627162" y="1551759"/>
                  <a:pt x="631480" y="1556405"/>
                  <a:pt x="635340" y="1561444"/>
                </a:cubicBezTo>
                <a:cubicBezTo>
                  <a:pt x="634948" y="1553722"/>
                  <a:pt x="634424" y="1546066"/>
                  <a:pt x="633836" y="1538344"/>
                </a:cubicBezTo>
                <a:cubicBezTo>
                  <a:pt x="626507" y="1539064"/>
                  <a:pt x="619113" y="1539849"/>
                  <a:pt x="611785" y="1540503"/>
                </a:cubicBezTo>
                <a:cubicBezTo>
                  <a:pt x="597521" y="1503269"/>
                  <a:pt x="599615" y="1462827"/>
                  <a:pt x="585154" y="1425855"/>
                </a:cubicBezTo>
                <a:cubicBezTo>
                  <a:pt x="587510" y="1425004"/>
                  <a:pt x="592221" y="1423302"/>
                  <a:pt x="594642" y="1422452"/>
                </a:cubicBezTo>
                <a:cubicBezTo>
                  <a:pt x="580705" y="1399483"/>
                  <a:pt x="559702" y="1375925"/>
                  <a:pt x="561665" y="1347720"/>
                </a:cubicBezTo>
                <a:cubicBezTo>
                  <a:pt x="556888" y="1342943"/>
                  <a:pt x="551065" y="1340064"/>
                  <a:pt x="544194" y="1339017"/>
                </a:cubicBezTo>
                <a:moveTo>
                  <a:pt x="518087" y="1347982"/>
                </a:moveTo>
                <a:cubicBezTo>
                  <a:pt x="508403" y="1367287"/>
                  <a:pt x="540203" y="1348375"/>
                  <a:pt x="518087" y="1347982"/>
                </a:cubicBezTo>
                <a:moveTo>
                  <a:pt x="919837" y="1389209"/>
                </a:moveTo>
                <a:cubicBezTo>
                  <a:pt x="926446" y="1403736"/>
                  <a:pt x="944308" y="1393266"/>
                  <a:pt x="942476" y="1379851"/>
                </a:cubicBezTo>
                <a:cubicBezTo>
                  <a:pt x="934428" y="1369839"/>
                  <a:pt x="915257" y="1374747"/>
                  <a:pt x="919837" y="1389209"/>
                </a:cubicBezTo>
                <a:moveTo>
                  <a:pt x="3052644" y="1394117"/>
                </a:moveTo>
                <a:cubicBezTo>
                  <a:pt x="3050616" y="1396342"/>
                  <a:pt x="3046428" y="1400661"/>
                  <a:pt x="3044334" y="1402820"/>
                </a:cubicBezTo>
                <a:cubicBezTo>
                  <a:pt x="3048587" y="1403932"/>
                  <a:pt x="3057159" y="1406092"/>
                  <a:pt x="3061412" y="1407204"/>
                </a:cubicBezTo>
                <a:cubicBezTo>
                  <a:pt x="3067366" y="1415646"/>
                  <a:pt x="3063637" y="1426836"/>
                  <a:pt x="3065207" y="1436521"/>
                </a:cubicBezTo>
                <a:cubicBezTo>
                  <a:pt x="3080322" y="1435212"/>
                  <a:pt x="3081630" y="1415581"/>
                  <a:pt x="3088239" y="1404783"/>
                </a:cubicBezTo>
                <a:cubicBezTo>
                  <a:pt x="3080125" y="1395360"/>
                  <a:pt x="3064553" y="1394836"/>
                  <a:pt x="3052644" y="1394117"/>
                </a:cubicBezTo>
                <a:moveTo>
                  <a:pt x="3169243" y="1394051"/>
                </a:moveTo>
                <a:cubicBezTo>
                  <a:pt x="3172842" y="1397650"/>
                  <a:pt x="3172842" y="1397650"/>
                  <a:pt x="3169243" y="1394051"/>
                </a:cubicBezTo>
                <a:moveTo>
                  <a:pt x="1174235" y="1419834"/>
                </a:moveTo>
                <a:cubicBezTo>
                  <a:pt x="1176132" y="1428210"/>
                  <a:pt x="1181171" y="1429585"/>
                  <a:pt x="1189415" y="1423891"/>
                </a:cubicBezTo>
                <a:cubicBezTo>
                  <a:pt x="1187583" y="1415646"/>
                  <a:pt x="1182545" y="1414272"/>
                  <a:pt x="1174235" y="1419834"/>
                </a:cubicBezTo>
                <a:moveTo>
                  <a:pt x="2306986" y="1425527"/>
                </a:moveTo>
                <a:cubicBezTo>
                  <a:pt x="2301359" y="1433380"/>
                  <a:pt x="2315034" y="1441494"/>
                  <a:pt x="2320269" y="1434100"/>
                </a:cubicBezTo>
                <a:cubicBezTo>
                  <a:pt x="2326288" y="1426051"/>
                  <a:pt x="2312155" y="1417740"/>
                  <a:pt x="2306986" y="1425527"/>
                </a:cubicBezTo>
                <a:moveTo>
                  <a:pt x="603475" y="1431155"/>
                </a:moveTo>
                <a:cubicBezTo>
                  <a:pt x="600989" y="1434427"/>
                  <a:pt x="596082" y="1441036"/>
                  <a:pt x="593595" y="1444308"/>
                </a:cubicBezTo>
                <a:cubicBezTo>
                  <a:pt x="602494" y="1454386"/>
                  <a:pt x="625460" y="1450656"/>
                  <a:pt x="628666" y="1438550"/>
                </a:cubicBezTo>
                <a:cubicBezTo>
                  <a:pt x="620422" y="1435474"/>
                  <a:pt x="612243" y="1432071"/>
                  <a:pt x="603475" y="1431155"/>
                </a:cubicBezTo>
                <a:moveTo>
                  <a:pt x="349535" y="1439531"/>
                </a:moveTo>
                <a:cubicBezTo>
                  <a:pt x="353134" y="1443196"/>
                  <a:pt x="353134" y="1443196"/>
                  <a:pt x="349535" y="1439531"/>
                </a:cubicBezTo>
                <a:moveTo>
                  <a:pt x="380092" y="1445028"/>
                </a:moveTo>
                <a:cubicBezTo>
                  <a:pt x="379699" y="1453143"/>
                  <a:pt x="379699" y="1461322"/>
                  <a:pt x="380092" y="1469502"/>
                </a:cubicBezTo>
                <a:cubicBezTo>
                  <a:pt x="387617" y="1465969"/>
                  <a:pt x="398675" y="1465641"/>
                  <a:pt x="402208" y="1456807"/>
                </a:cubicBezTo>
                <a:cubicBezTo>
                  <a:pt x="399329" y="1447449"/>
                  <a:pt x="387551" y="1448038"/>
                  <a:pt x="380092" y="1445028"/>
                </a:cubicBezTo>
                <a:moveTo>
                  <a:pt x="426745" y="1463940"/>
                </a:moveTo>
                <a:cubicBezTo>
                  <a:pt x="432372" y="1485993"/>
                  <a:pt x="427334" y="1509682"/>
                  <a:pt x="406723" y="1521788"/>
                </a:cubicBezTo>
                <a:cubicBezTo>
                  <a:pt x="423604" y="1527350"/>
                  <a:pt x="423146" y="1504708"/>
                  <a:pt x="438849" y="1508831"/>
                </a:cubicBezTo>
                <a:cubicBezTo>
                  <a:pt x="422361" y="1528986"/>
                  <a:pt x="434204" y="1552741"/>
                  <a:pt x="428380" y="1575252"/>
                </a:cubicBezTo>
                <a:cubicBezTo>
                  <a:pt x="425109" y="1593444"/>
                  <a:pt x="441925" y="1609607"/>
                  <a:pt x="434138" y="1627406"/>
                </a:cubicBezTo>
                <a:cubicBezTo>
                  <a:pt x="447552" y="1651161"/>
                  <a:pt x="436690" y="1679038"/>
                  <a:pt x="441009" y="1704821"/>
                </a:cubicBezTo>
                <a:cubicBezTo>
                  <a:pt x="458414" y="1707634"/>
                  <a:pt x="454095" y="1684011"/>
                  <a:pt x="460376" y="1673475"/>
                </a:cubicBezTo>
                <a:cubicBezTo>
                  <a:pt x="480922" y="1668895"/>
                  <a:pt x="485240" y="1699127"/>
                  <a:pt x="505066" y="1699324"/>
                </a:cubicBezTo>
                <a:cubicBezTo>
                  <a:pt x="505459" y="1694612"/>
                  <a:pt x="506244" y="1685123"/>
                  <a:pt x="506637" y="1680347"/>
                </a:cubicBezTo>
                <a:cubicBezTo>
                  <a:pt x="497803" y="1664772"/>
                  <a:pt x="484848" y="1647954"/>
                  <a:pt x="486745" y="1629435"/>
                </a:cubicBezTo>
                <a:cubicBezTo>
                  <a:pt x="488905" y="1628388"/>
                  <a:pt x="493223" y="1626359"/>
                  <a:pt x="495382" y="1625312"/>
                </a:cubicBezTo>
                <a:cubicBezTo>
                  <a:pt x="489494" y="1607382"/>
                  <a:pt x="482689" y="1589517"/>
                  <a:pt x="480595" y="1570605"/>
                </a:cubicBezTo>
                <a:cubicBezTo>
                  <a:pt x="479286" y="1537624"/>
                  <a:pt x="446374" y="1512627"/>
                  <a:pt x="459002" y="1478336"/>
                </a:cubicBezTo>
                <a:cubicBezTo>
                  <a:pt x="452983" y="1479384"/>
                  <a:pt x="446963" y="1480496"/>
                  <a:pt x="440943" y="1481608"/>
                </a:cubicBezTo>
                <a:cubicBezTo>
                  <a:pt x="442056" y="1475654"/>
                  <a:pt x="443233" y="1469699"/>
                  <a:pt x="444411" y="1463744"/>
                </a:cubicBezTo>
                <a:cubicBezTo>
                  <a:pt x="440027" y="1463809"/>
                  <a:pt x="431194" y="1463875"/>
                  <a:pt x="426745" y="1463940"/>
                </a:cubicBezTo>
                <a:moveTo>
                  <a:pt x="609953" y="1465052"/>
                </a:moveTo>
                <a:cubicBezTo>
                  <a:pt x="600073" y="1484880"/>
                  <a:pt x="631611" y="1466296"/>
                  <a:pt x="609953" y="1465052"/>
                </a:cubicBezTo>
                <a:moveTo>
                  <a:pt x="2736610" y="1465314"/>
                </a:moveTo>
                <a:cubicBezTo>
                  <a:pt x="2726795" y="1485273"/>
                  <a:pt x="2757875" y="1466427"/>
                  <a:pt x="2736610" y="1465314"/>
                </a:cubicBezTo>
                <a:moveTo>
                  <a:pt x="611131" y="1495940"/>
                </a:moveTo>
                <a:cubicBezTo>
                  <a:pt x="616823" y="1503203"/>
                  <a:pt x="621992" y="1510860"/>
                  <a:pt x="626049" y="1519105"/>
                </a:cubicBezTo>
                <a:cubicBezTo>
                  <a:pt x="631087" y="1517927"/>
                  <a:pt x="635602" y="1515375"/>
                  <a:pt x="639986" y="1512757"/>
                </a:cubicBezTo>
                <a:cubicBezTo>
                  <a:pt x="633116" y="1510402"/>
                  <a:pt x="626573" y="1507326"/>
                  <a:pt x="620357" y="1503661"/>
                </a:cubicBezTo>
                <a:cubicBezTo>
                  <a:pt x="626245" y="1493387"/>
                  <a:pt x="635668" y="1484488"/>
                  <a:pt x="634490" y="1471662"/>
                </a:cubicBezTo>
                <a:cubicBezTo>
                  <a:pt x="621207" y="1471858"/>
                  <a:pt x="618132" y="1487236"/>
                  <a:pt x="611131" y="1495940"/>
                </a:cubicBezTo>
                <a:moveTo>
                  <a:pt x="656933" y="1471269"/>
                </a:moveTo>
                <a:cubicBezTo>
                  <a:pt x="660924" y="1475261"/>
                  <a:pt x="660924" y="1475261"/>
                  <a:pt x="656933" y="1471269"/>
                </a:cubicBezTo>
                <a:moveTo>
                  <a:pt x="2695715" y="1482459"/>
                </a:moveTo>
                <a:cubicBezTo>
                  <a:pt x="2671636" y="1497314"/>
                  <a:pt x="2641996" y="1484161"/>
                  <a:pt x="2616543" y="1494827"/>
                </a:cubicBezTo>
                <a:cubicBezTo>
                  <a:pt x="2603522" y="1499735"/>
                  <a:pt x="2582845" y="1490966"/>
                  <a:pt x="2577545" y="1508373"/>
                </a:cubicBezTo>
                <a:cubicBezTo>
                  <a:pt x="2542801" y="1511252"/>
                  <a:pt x="2503281" y="1520348"/>
                  <a:pt x="2482473" y="1550974"/>
                </a:cubicBezTo>
                <a:cubicBezTo>
                  <a:pt x="2472986" y="1561117"/>
                  <a:pt x="2467032" y="1575579"/>
                  <a:pt x="2454469" y="1582123"/>
                </a:cubicBezTo>
                <a:cubicBezTo>
                  <a:pt x="2438046" y="1571718"/>
                  <a:pt x="2421884" y="1557387"/>
                  <a:pt x="2400815" y="1561051"/>
                </a:cubicBezTo>
                <a:cubicBezTo>
                  <a:pt x="2396758" y="1571849"/>
                  <a:pt x="2411807" y="1571522"/>
                  <a:pt x="2417369" y="1576757"/>
                </a:cubicBezTo>
                <a:cubicBezTo>
                  <a:pt x="2416322" y="1586965"/>
                  <a:pt x="2416911" y="1597174"/>
                  <a:pt x="2420444" y="1606989"/>
                </a:cubicBezTo>
                <a:cubicBezTo>
                  <a:pt x="2417173" y="1608822"/>
                  <a:pt x="2410760" y="1612552"/>
                  <a:pt x="2407554" y="1614449"/>
                </a:cubicBezTo>
                <a:cubicBezTo>
                  <a:pt x="2413181" y="1627864"/>
                  <a:pt x="2417304" y="1642915"/>
                  <a:pt x="2427903" y="1653451"/>
                </a:cubicBezTo>
                <a:cubicBezTo>
                  <a:pt x="2445243" y="1657312"/>
                  <a:pt x="2461143" y="1670400"/>
                  <a:pt x="2479594" y="1665623"/>
                </a:cubicBezTo>
                <a:cubicBezTo>
                  <a:pt x="2520031" y="1656985"/>
                  <a:pt x="2563739" y="1662155"/>
                  <a:pt x="2601624" y="1643046"/>
                </a:cubicBezTo>
                <a:cubicBezTo>
                  <a:pt x="2628320" y="1626490"/>
                  <a:pt x="2655409" y="1607840"/>
                  <a:pt x="2687536" y="1605353"/>
                </a:cubicBezTo>
                <a:cubicBezTo>
                  <a:pt x="2701473" y="1580094"/>
                  <a:pt x="2730524" y="1574990"/>
                  <a:pt x="2753687" y="1561313"/>
                </a:cubicBezTo>
                <a:cubicBezTo>
                  <a:pt x="2747733" y="1536577"/>
                  <a:pt x="2746163" y="1510991"/>
                  <a:pt x="2746621" y="1485600"/>
                </a:cubicBezTo>
                <a:cubicBezTo>
                  <a:pt x="2730459" y="1481020"/>
                  <a:pt x="2711484" y="1472840"/>
                  <a:pt x="2695715" y="1482459"/>
                </a:cubicBezTo>
                <a:moveTo>
                  <a:pt x="531631" y="1485077"/>
                </a:moveTo>
                <a:cubicBezTo>
                  <a:pt x="521620" y="1504774"/>
                  <a:pt x="553551" y="1486386"/>
                  <a:pt x="531631" y="1485077"/>
                </a:cubicBezTo>
                <a:moveTo>
                  <a:pt x="656737" y="1484553"/>
                </a:moveTo>
                <a:cubicBezTo>
                  <a:pt x="660728" y="1488545"/>
                  <a:pt x="660728" y="1488545"/>
                  <a:pt x="656737" y="1484553"/>
                </a:cubicBezTo>
                <a:moveTo>
                  <a:pt x="998747" y="1497968"/>
                </a:moveTo>
                <a:cubicBezTo>
                  <a:pt x="995214" y="1512234"/>
                  <a:pt x="978398" y="1508046"/>
                  <a:pt x="970285" y="1516946"/>
                </a:cubicBezTo>
                <a:cubicBezTo>
                  <a:pt x="974603" y="1522442"/>
                  <a:pt x="975912" y="1532913"/>
                  <a:pt x="984549" y="1533043"/>
                </a:cubicBezTo>
                <a:cubicBezTo>
                  <a:pt x="991092" y="1515244"/>
                  <a:pt x="1014778" y="1526238"/>
                  <a:pt x="1027734" y="1515440"/>
                </a:cubicBezTo>
                <a:cubicBezTo>
                  <a:pt x="1026687" y="1500978"/>
                  <a:pt x="1012030" y="1492079"/>
                  <a:pt x="998747" y="1497968"/>
                </a:cubicBezTo>
                <a:moveTo>
                  <a:pt x="910153" y="1519563"/>
                </a:moveTo>
                <a:cubicBezTo>
                  <a:pt x="903348" y="1523228"/>
                  <a:pt x="897525" y="1528266"/>
                  <a:pt x="891570" y="1533109"/>
                </a:cubicBezTo>
                <a:cubicBezTo>
                  <a:pt x="910611" y="1533371"/>
                  <a:pt x="929586" y="1536381"/>
                  <a:pt x="948692" y="1535334"/>
                </a:cubicBezTo>
                <a:cubicBezTo>
                  <a:pt x="952160" y="1527678"/>
                  <a:pt x="954254" y="1519563"/>
                  <a:pt x="956348" y="1511449"/>
                </a:cubicBezTo>
                <a:cubicBezTo>
                  <a:pt x="943850" y="1524602"/>
                  <a:pt x="926380" y="1524275"/>
                  <a:pt x="910153" y="1519563"/>
                </a:cubicBezTo>
                <a:moveTo>
                  <a:pt x="769017" y="1524667"/>
                </a:moveTo>
                <a:cubicBezTo>
                  <a:pt x="767708" y="1534679"/>
                  <a:pt x="791264" y="1534287"/>
                  <a:pt x="789955" y="1524471"/>
                </a:cubicBezTo>
                <a:cubicBezTo>
                  <a:pt x="782954" y="1519890"/>
                  <a:pt x="775953" y="1519956"/>
                  <a:pt x="769017" y="1524667"/>
                </a:cubicBezTo>
                <a:moveTo>
                  <a:pt x="1087669" y="1522377"/>
                </a:moveTo>
                <a:cubicBezTo>
                  <a:pt x="1097287" y="1544561"/>
                  <a:pt x="1104223" y="1568773"/>
                  <a:pt x="1120450" y="1587292"/>
                </a:cubicBezTo>
                <a:cubicBezTo>
                  <a:pt x="1124769" y="1593836"/>
                  <a:pt x="1132751" y="1598875"/>
                  <a:pt x="1133144" y="1607448"/>
                </a:cubicBezTo>
                <a:lnTo>
                  <a:pt x="1126077" y="1606531"/>
                </a:lnTo>
                <a:cubicBezTo>
                  <a:pt x="1123656" y="1626098"/>
                  <a:pt x="1121890" y="1645795"/>
                  <a:pt x="1119861" y="1665492"/>
                </a:cubicBezTo>
                <a:cubicBezTo>
                  <a:pt x="1143482" y="1696641"/>
                  <a:pt x="1166907" y="1730604"/>
                  <a:pt x="1171160" y="1770521"/>
                </a:cubicBezTo>
                <a:cubicBezTo>
                  <a:pt x="1171487" y="1781581"/>
                  <a:pt x="1181956" y="1787470"/>
                  <a:pt x="1192032" y="1783871"/>
                </a:cubicBezTo>
                <a:cubicBezTo>
                  <a:pt x="1194715" y="1768362"/>
                  <a:pt x="1188761" y="1753311"/>
                  <a:pt x="1187517" y="1737998"/>
                </a:cubicBezTo>
                <a:cubicBezTo>
                  <a:pt x="1185424" y="1715945"/>
                  <a:pt x="1187975" y="1693696"/>
                  <a:pt x="1184835" y="1671709"/>
                </a:cubicBezTo>
                <a:cubicBezTo>
                  <a:pt x="1183788" y="1654171"/>
                  <a:pt x="1186274" y="1633558"/>
                  <a:pt x="1172403" y="1620143"/>
                </a:cubicBezTo>
                <a:cubicBezTo>
                  <a:pt x="1159120" y="1604961"/>
                  <a:pt x="1153166" y="1585329"/>
                  <a:pt x="1147408" y="1566483"/>
                </a:cubicBezTo>
                <a:cubicBezTo>
                  <a:pt x="1135630" y="1544168"/>
                  <a:pt x="1114954" y="1521526"/>
                  <a:pt x="1087669" y="1522377"/>
                </a:cubicBezTo>
                <a:moveTo>
                  <a:pt x="2763371" y="1544757"/>
                </a:moveTo>
                <a:cubicBezTo>
                  <a:pt x="2757613" y="1552806"/>
                  <a:pt x="2758987" y="1557714"/>
                  <a:pt x="2767559" y="1559415"/>
                </a:cubicBezTo>
                <a:cubicBezTo>
                  <a:pt x="2773186" y="1551235"/>
                  <a:pt x="2771812" y="1546393"/>
                  <a:pt x="2763371" y="1544757"/>
                </a:cubicBezTo>
                <a:moveTo>
                  <a:pt x="819661" y="1555882"/>
                </a:moveTo>
                <a:cubicBezTo>
                  <a:pt x="807425" y="1562229"/>
                  <a:pt x="793619" y="1562360"/>
                  <a:pt x="780271" y="1563473"/>
                </a:cubicBezTo>
                <a:cubicBezTo>
                  <a:pt x="778570" y="1578196"/>
                  <a:pt x="783478" y="1594294"/>
                  <a:pt x="775364" y="1607709"/>
                </a:cubicBezTo>
                <a:cubicBezTo>
                  <a:pt x="779617" y="1607906"/>
                  <a:pt x="788254" y="1608298"/>
                  <a:pt x="792507" y="1608495"/>
                </a:cubicBezTo>
                <a:cubicBezTo>
                  <a:pt x="797349" y="1627734"/>
                  <a:pt x="806837" y="1646187"/>
                  <a:pt x="804546" y="1666604"/>
                </a:cubicBezTo>
                <a:cubicBezTo>
                  <a:pt x="801275" y="1685909"/>
                  <a:pt x="816259" y="1700371"/>
                  <a:pt x="820250" y="1718039"/>
                </a:cubicBezTo>
                <a:cubicBezTo>
                  <a:pt x="815604" y="1724976"/>
                  <a:pt x="807949" y="1730473"/>
                  <a:pt x="806248" y="1738980"/>
                </a:cubicBezTo>
                <a:cubicBezTo>
                  <a:pt x="809716" y="1751152"/>
                  <a:pt x="820119" y="1758939"/>
                  <a:pt x="827971" y="1768231"/>
                </a:cubicBezTo>
                <a:cubicBezTo>
                  <a:pt x="833467" y="1776280"/>
                  <a:pt x="833860" y="1790153"/>
                  <a:pt x="845049" y="1792771"/>
                </a:cubicBezTo>
                <a:cubicBezTo>
                  <a:pt x="850610" y="1802194"/>
                  <a:pt x="861995" y="1793360"/>
                  <a:pt x="869913" y="1792836"/>
                </a:cubicBezTo>
                <a:cubicBezTo>
                  <a:pt x="879531" y="1803175"/>
                  <a:pt x="887775" y="1819339"/>
                  <a:pt x="903675" y="1819928"/>
                </a:cubicBezTo>
                <a:cubicBezTo>
                  <a:pt x="912639" y="1828435"/>
                  <a:pt x="923632" y="1843224"/>
                  <a:pt x="937503" y="1834128"/>
                </a:cubicBezTo>
                <a:cubicBezTo>
                  <a:pt x="944177" y="1831314"/>
                  <a:pt x="950917" y="1833670"/>
                  <a:pt x="957460" y="1835699"/>
                </a:cubicBezTo>
                <a:cubicBezTo>
                  <a:pt x="959881" y="1845907"/>
                  <a:pt x="962498" y="1856115"/>
                  <a:pt x="966228" y="1865997"/>
                </a:cubicBezTo>
                <a:cubicBezTo>
                  <a:pt x="981931" y="1868418"/>
                  <a:pt x="997373" y="1875027"/>
                  <a:pt x="1013469" y="1872802"/>
                </a:cubicBezTo>
                <a:cubicBezTo>
                  <a:pt x="1020994" y="1873391"/>
                  <a:pt x="1029304" y="1866324"/>
                  <a:pt x="1026556" y="1858471"/>
                </a:cubicBezTo>
                <a:cubicBezTo>
                  <a:pt x="1015432" y="1852320"/>
                  <a:pt x="1001103" y="1849964"/>
                  <a:pt x="994429" y="1837989"/>
                </a:cubicBezTo>
                <a:cubicBezTo>
                  <a:pt x="987428" y="1824901"/>
                  <a:pt x="972117" y="1821564"/>
                  <a:pt x="962760" y="1810766"/>
                </a:cubicBezTo>
                <a:cubicBezTo>
                  <a:pt x="952422" y="1800231"/>
                  <a:pt x="935933" y="1805989"/>
                  <a:pt x="922781" y="1804288"/>
                </a:cubicBezTo>
                <a:cubicBezTo>
                  <a:pt x="911069" y="1798987"/>
                  <a:pt x="898702" y="1794930"/>
                  <a:pt x="887972" y="1787797"/>
                </a:cubicBezTo>
                <a:cubicBezTo>
                  <a:pt x="886074" y="1762211"/>
                  <a:pt x="850741" y="1757564"/>
                  <a:pt x="854078" y="1731062"/>
                </a:cubicBezTo>
                <a:cubicBezTo>
                  <a:pt x="854013" y="1723013"/>
                  <a:pt x="855060" y="1714964"/>
                  <a:pt x="855714" y="1706980"/>
                </a:cubicBezTo>
                <a:cubicBezTo>
                  <a:pt x="832093" y="1685909"/>
                  <a:pt x="834122" y="1651422"/>
                  <a:pt x="834841" y="1622368"/>
                </a:cubicBezTo>
                <a:cubicBezTo>
                  <a:pt x="841908" y="1624920"/>
                  <a:pt x="851003" y="1627995"/>
                  <a:pt x="855649" y="1619816"/>
                </a:cubicBezTo>
                <a:cubicBezTo>
                  <a:pt x="853489" y="1605223"/>
                  <a:pt x="848974" y="1591153"/>
                  <a:pt x="844329" y="1577215"/>
                </a:cubicBezTo>
                <a:cubicBezTo>
                  <a:pt x="851853" y="1573354"/>
                  <a:pt x="858266" y="1565239"/>
                  <a:pt x="857939" y="1556471"/>
                </a:cubicBezTo>
                <a:cubicBezTo>
                  <a:pt x="848647" y="1542467"/>
                  <a:pt x="831570" y="1550908"/>
                  <a:pt x="819661" y="1555882"/>
                </a:cubicBezTo>
                <a:moveTo>
                  <a:pt x="1028388" y="1548029"/>
                </a:moveTo>
                <a:cubicBezTo>
                  <a:pt x="1031921" y="1560135"/>
                  <a:pt x="1040362" y="1575775"/>
                  <a:pt x="1054888" y="1575382"/>
                </a:cubicBezTo>
                <a:cubicBezTo>
                  <a:pt x="1054495" y="1562687"/>
                  <a:pt x="1044222" y="1542270"/>
                  <a:pt x="1028388" y="1548029"/>
                </a:cubicBezTo>
                <a:moveTo>
                  <a:pt x="381335" y="1593313"/>
                </a:moveTo>
                <a:cubicBezTo>
                  <a:pt x="383952" y="1593313"/>
                  <a:pt x="389187" y="1593182"/>
                  <a:pt x="391870" y="1593116"/>
                </a:cubicBezTo>
                <a:cubicBezTo>
                  <a:pt x="394160" y="1581141"/>
                  <a:pt x="406134" y="1564978"/>
                  <a:pt x="392262" y="1556078"/>
                </a:cubicBezTo>
                <a:cubicBezTo>
                  <a:pt x="378718" y="1562229"/>
                  <a:pt x="377344" y="1580487"/>
                  <a:pt x="381335" y="1593313"/>
                </a:cubicBezTo>
                <a:moveTo>
                  <a:pt x="880185" y="1564062"/>
                </a:moveTo>
                <a:cubicBezTo>
                  <a:pt x="879138" y="1599595"/>
                  <a:pt x="883261" y="1636241"/>
                  <a:pt x="875343" y="1670989"/>
                </a:cubicBezTo>
                <a:cubicBezTo>
                  <a:pt x="882279" y="1680085"/>
                  <a:pt x="886467" y="1690686"/>
                  <a:pt x="888364" y="1701941"/>
                </a:cubicBezTo>
                <a:cubicBezTo>
                  <a:pt x="898310" y="1710841"/>
                  <a:pt x="897852" y="1723471"/>
                  <a:pt x="899619" y="1735642"/>
                </a:cubicBezTo>
                <a:cubicBezTo>
                  <a:pt x="908975" y="1747618"/>
                  <a:pt x="919510" y="1758677"/>
                  <a:pt x="929128" y="1770456"/>
                </a:cubicBezTo>
                <a:cubicBezTo>
                  <a:pt x="928016" y="1757564"/>
                  <a:pt x="930240" y="1743364"/>
                  <a:pt x="921865" y="1732436"/>
                </a:cubicBezTo>
                <a:cubicBezTo>
                  <a:pt x="909302" y="1713655"/>
                  <a:pt x="909564" y="1690359"/>
                  <a:pt x="908255" y="1668764"/>
                </a:cubicBezTo>
                <a:cubicBezTo>
                  <a:pt x="902628" y="1668895"/>
                  <a:pt x="897001" y="1669026"/>
                  <a:pt x="891440" y="1669222"/>
                </a:cubicBezTo>
                <a:cubicBezTo>
                  <a:pt x="891570" y="1653844"/>
                  <a:pt x="896412" y="1639578"/>
                  <a:pt x="907732" y="1628911"/>
                </a:cubicBezTo>
                <a:cubicBezTo>
                  <a:pt x="904657" y="1628454"/>
                  <a:pt x="898441" y="1627537"/>
                  <a:pt x="895300" y="1627079"/>
                </a:cubicBezTo>
                <a:cubicBezTo>
                  <a:pt x="888364" y="1606597"/>
                  <a:pt x="885354" y="1585656"/>
                  <a:pt x="888495" y="1564062"/>
                </a:cubicBezTo>
                <a:cubicBezTo>
                  <a:pt x="886401" y="1564062"/>
                  <a:pt x="882279" y="1564062"/>
                  <a:pt x="880185" y="1564062"/>
                </a:cubicBezTo>
                <a:moveTo>
                  <a:pt x="343385" y="1576822"/>
                </a:moveTo>
                <a:cubicBezTo>
                  <a:pt x="333701" y="1585067"/>
                  <a:pt x="345806" y="1599857"/>
                  <a:pt x="352284" y="1585918"/>
                </a:cubicBezTo>
                <a:cubicBezTo>
                  <a:pt x="365304" y="1579309"/>
                  <a:pt x="351760" y="1567464"/>
                  <a:pt x="343385" y="1576822"/>
                </a:cubicBezTo>
                <a:moveTo>
                  <a:pt x="414443" y="1583235"/>
                </a:moveTo>
                <a:cubicBezTo>
                  <a:pt x="418500" y="1587227"/>
                  <a:pt x="418500" y="1587227"/>
                  <a:pt x="414443" y="1583235"/>
                </a:cubicBezTo>
                <a:moveTo>
                  <a:pt x="2723916" y="1600118"/>
                </a:moveTo>
                <a:cubicBezTo>
                  <a:pt x="2733207" y="1596519"/>
                  <a:pt x="2747733" y="1595603"/>
                  <a:pt x="2748126" y="1582777"/>
                </a:cubicBezTo>
                <a:cubicBezTo>
                  <a:pt x="2738769" y="1586245"/>
                  <a:pt x="2722804" y="1586507"/>
                  <a:pt x="2723916" y="1600118"/>
                </a:cubicBezTo>
                <a:moveTo>
                  <a:pt x="401684" y="1610000"/>
                </a:moveTo>
                <a:cubicBezTo>
                  <a:pt x="394356" y="1623087"/>
                  <a:pt x="422884" y="1628781"/>
                  <a:pt x="424585" y="1615824"/>
                </a:cubicBezTo>
                <a:cubicBezTo>
                  <a:pt x="421837" y="1606924"/>
                  <a:pt x="408293" y="1602998"/>
                  <a:pt x="401684" y="1610000"/>
                </a:cubicBezTo>
                <a:moveTo>
                  <a:pt x="370997" y="1620339"/>
                </a:moveTo>
                <a:cubicBezTo>
                  <a:pt x="371848" y="1634539"/>
                  <a:pt x="365501" y="1647496"/>
                  <a:pt x="361444" y="1660780"/>
                </a:cubicBezTo>
                <a:cubicBezTo>
                  <a:pt x="347376" y="1700371"/>
                  <a:pt x="361248" y="1745524"/>
                  <a:pt x="341553" y="1783675"/>
                </a:cubicBezTo>
                <a:cubicBezTo>
                  <a:pt x="344563" y="1784067"/>
                  <a:pt x="350648" y="1784918"/>
                  <a:pt x="353723" y="1785311"/>
                </a:cubicBezTo>
                <a:cubicBezTo>
                  <a:pt x="353985" y="1797220"/>
                  <a:pt x="349797" y="1809981"/>
                  <a:pt x="356733" y="1820778"/>
                </a:cubicBezTo>
                <a:cubicBezTo>
                  <a:pt x="364061" y="1820582"/>
                  <a:pt x="372633" y="1824574"/>
                  <a:pt x="379307" y="1820320"/>
                </a:cubicBezTo>
                <a:cubicBezTo>
                  <a:pt x="376820" y="1819208"/>
                  <a:pt x="371913" y="1816918"/>
                  <a:pt x="369427" y="1815805"/>
                </a:cubicBezTo>
                <a:cubicBezTo>
                  <a:pt x="368314" y="1791396"/>
                  <a:pt x="358630" y="1757368"/>
                  <a:pt x="384541" y="1742514"/>
                </a:cubicBezTo>
                <a:cubicBezTo>
                  <a:pt x="396123" y="1733548"/>
                  <a:pt x="407115" y="1749188"/>
                  <a:pt x="418697" y="1751021"/>
                </a:cubicBezTo>
                <a:cubicBezTo>
                  <a:pt x="420725" y="1738718"/>
                  <a:pt x="422950" y="1726416"/>
                  <a:pt x="423538" y="1713917"/>
                </a:cubicBezTo>
                <a:cubicBezTo>
                  <a:pt x="414378" y="1708093"/>
                  <a:pt x="407508" y="1699258"/>
                  <a:pt x="407377" y="1688068"/>
                </a:cubicBezTo>
                <a:cubicBezTo>
                  <a:pt x="413200" y="1681852"/>
                  <a:pt x="419416" y="1675635"/>
                  <a:pt x="421183" y="1666997"/>
                </a:cubicBezTo>
                <a:cubicBezTo>
                  <a:pt x="417519" y="1669157"/>
                  <a:pt x="410256" y="1673475"/>
                  <a:pt x="406592" y="1675635"/>
                </a:cubicBezTo>
                <a:cubicBezTo>
                  <a:pt x="400441" y="1672167"/>
                  <a:pt x="394356" y="1668567"/>
                  <a:pt x="388336" y="1664903"/>
                </a:cubicBezTo>
                <a:cubicBezTo>
                  <a:pt x="391804" y="1659341"/>
                  <a:pt x="395599" y="1653975"/>
                  <a:pt x="399460" y="1648674"/>
                </a:cubicBezTo>
                <a:cubicBezTo>
                  <a:pt x="391542" y="1645795"/>
                  <a:pt x="379830" y="1643504"/>
                  <a:pt x="379765" y="1632772"/>
                </a:cubicBezTo>
                <a:cubicBezTo>
                  <a:pt x="380092" y="1625705"/>
                  <a:pt x="377148" y="1621517"/>
                  <a:pt x="370997" y="1620339"/>
                </a:cubicBezTo>
                <a:moveTo>
                  <a:pt x="662756" y="1622040"/>
                </a:moveTo>
                <a:cubicBezTo>
                  <a:pt x="653007" y="1642065"/>
                  <a:pt x="684152" y="1623022"/>
                  <a:pt x="662756" y="1622040"/>
                </a:cubicBezTo>
                <a:moveTo>
                  <a:pt x="355359" y="1628519"/>
                </a:moveTo>
                <a:cubicBezTo>
                  <a:pt x="358958" y="1632053"/>
                  <a:pt x="358958" y="1632053"/>
                  <a:pt x="355359" y="1628519"/>
                </a:cubicBezTo>
                <a:moveTo>
                  <a:pt x="500224" y="1635128"/>
                </a:moveTo>
                <a:cubicBezTo>
                  <a:pt x="502384" y="1656330"/>
                  <a:pt x="519723" y="1624789"/>
                  <a:pt x="500224" y="1635128"/>
                </a:cubicBezTo>
                <a:moveTo>
                  <a:pt x="753641" y="1634147"/>
                </a:moveTo>
                <a:cubicBezTo>
                  <a:pt x="756323" y="1648478"/>
                  <a:pt x="759333" y="1662809"/>
                  <a:pt x="762997" y="1677009"/>
                </a:cubicBezTo>
                <a:cubicBezTo>
                  <a:pt x="765091" y="1677140"/>
                  <a:pt x="769344" y="1677402"/>
                  <a:pt x="771504" y="1677533"/>
                </a:cubicBezTo>
                <a:cubicBezTo>
                  <a:pt x="772223" y="1661304"/>
                  <a:pt x="772223" y="1640429"/>
                  <a:pt x="753641" y="1634147"/>
                </a:cubicBezTo>
                <a:moveTo>
                  <a:pt x="2789805" y="1635717"/>
                </a:moveTo>
                <a:cubicBezTo>
                  <a:pt x="2793666" y="1639644"/>
                  <a:pt x="2793666" y="1639644"/>
                  <a:pt x="2789805" y="1635717"/>
                </a:cubicBezTo>
                <a:moveTo>
                  <a:pt x="697370" y="1646384"/>
                </a:moveTo>
                <a:cubicBezTo>
                  <a:pt x="698809" y="1649721"/>
                  <a:pt x="701753" y="1656396"/>
                  <a:pt x="703193" y="1659733"/>
                </a:cubicBezTo>
                <a:cubicBezTo>
                  <a:pt x="699921" y="1669745"/>
                  <a:pt x="686966" y="1688854"/>
                  <a:pt x="700510" y="1694808"/>
                </a:cubicBezTo>
                <a:cubicBezTo>
                  <a:pt x="707839" y="1684273"/>
                  <a:pt x="706203" y="1668240"/>
                  <a:pt x="710129" y="1655676"/>
                </a:cubicBezTo>
                <a:cubicBezTo>
                  <a:pt x="706007" y="1652404"/>
                  <a:pt x="701688" y="1649328"/>
                  <a:pt x="697370" y="1646384"/>
                </a:cubicBezTo>
                <a:moveTo>
                  <a:pt x="905115" y="1646646"/>
                </a:moveTo>
                <a:cubicBezTo>
                  <a:pt x="905835" y="1668371"/>
                  <a:pt x="925137" y="1636437"/>
                  <a:pt x="905115" y="1646646"/>
                </a:cubicBezTo>
                <a:moveTo>
                  <a:pt x="2703959" y="1668240"/>
                </a:moveTo>
                <a:cubicBezTo>
                  <a:pt x="2669935" y="1683030"/>
                  <a:pt x="2636761" y="1700502"/>
                  <a:pt x="2600185" y="1708289"/>
                </a:cubicBezTo>
                <a:cubicBezTo>
                  <a:pt x="2546400" y="1733156"/>
                  <a:pt x="2486203" y="1723078"/>
                  <a:pt x="2429539" y="1717581"/>
                </a:cubicBezTo>
                <a:cubicBezTo>
                  <a:pt x="2409255" y="1705541"/>
                  <a:pt x="2388186" y="1694220"/>
                  <a:pt x="2364173" y="1692649"/>
                </a:cubicBezTo>
                <a:cubicBezTo>
                  <a:pt x="2356387" y="1685974"/>
                  <a:pt x="2337281" y="1673803"/>
                  <a:pt x="2331523" y="1685909"/>
                </a:cubicBezTo>
                <a:cubicBezTo>
                  <a:pt x="2342057" y="1697819"/>
                  <a:pt x="2360509" y="1699978"/>
                  <a:pt x="2375035" y="1705868"/>
                </a:cubicBezTo>
                <a:cubicBezTo>
                  <a:pt x="2374184" y="1714506"/>
                  <a:pt x="2367052" y="1717778"/>
                  <a:pt x="2360051" y="1720788"/>
                </a:cubicBezTo>
                <a:cubicBezTo>
                  <a:pt x="2368492" y="1741270"/>
                  <a:pt x="2386812" y="1757368"/>
                  <a:pt x="2385635" y="1780926"/>
                </a:cubicBezTo>
                <a:cubicBezTo>
                  <a:pt x="2403694" y="1788583"/>
                  <a:pt x="2419986" y="1804746"/>
                  <a:pt x="2423520" y="1824509"/>
                </a:cubicBezTo>
                <a:cubicBezTo>
                  <a:pt x="2412462" y="1822807"/>
                  <a:pt x="2403694" y="1816656"/>
                  <a:pt x="2397805" y="1807298"/>
                </a:cubicBezTo>
                <a:cubicBezTo>
                  <a:pt x="2394403" y="1806775"/>
                  <a:pt x="2387598" y="1805597"/>
                  <a:pt x="2384130" y="1805008"/>
                </a:cubicBezTo>
                <a:cubicBezTo>
                  <a:pt x="2385700" y="1814758"/>
                  <a:pt x="2387205" y="1824836"/>
                  <a:pt x="2391982" y="1833670"/>
                </a:cubicBezTo>
                <a:cubicBezTo>
                  <a:pt x="2409386" y="1845842"/>
                  <a:pt x="2429278" y="1854872"/>
                  <a:pt x="2449300" y="1861874"/>
                </a:cubicBezTo>
                <a:cubicBezTo>
                  <a:pt x="2494251" y="1856966"/>
                  <a:pt x="2539857" y="1858471"/>
                  <a:pt x="2584416" y="1852974"/>
                </a:cubicBezTo>
                <a:cubicBezTo>
                  <a:pt x="2595605" y="1855788"/>
                  <a:pt x="2607121" y="1855526"/>
                  <a:pt x="2616477" y="1847870"/>
                </a:cubicBezTo>
                <a:cubicBezTo>
                  <a:pt x="2617982" y="1840345"/>
                  <a:pt x="2619422" y="1832754"/>
                  <a:pt x="2620927" y="1825228"/>
                </a:cubicBezTo>
                <a:cubicBezTo>
                  <a:pt x="2638986" y="1814365"/>
                  <a:pt x="2645856" y="1836484"/>
                  <a:pt x="2662018" y="1837989"/>
                </a:cubicBezTo>
                <a:cubicBezTo>
                  <a:pt x="2660513" y="1844009"/>
                  <a:pt x="2659073" y="1850030"/>
                  <a:pt x="2657699" y="1856181"/>
                </a:cubicBezTo>
                <a:cubicBezTo>
                  <a:pt x="2663588" y="1853956"/>
                  <a:pt x="2669215" y="1851142"/>
                  <a:pt x="2674515" y="1847739"/>
                </a:cubicBezTo>
                <a:cubicBezTo>
                  <a:pt x="2676936" y="1830791"/>
                  <a:pt x="2684919" y="1815805"/>
                  <a:pt x="2693752" y="1801409"/>
                </a:cubicBezTo>
                <a:cubicBezTo>
                  <a:pt x="2709325" y="1775102"/>
                  <a:pt x="2709128" y="1743626"/>
                  <a:pt x="2719532" y="1715422"/>
                </a:cubicBezTo>
                <a:cubicBezTo>
                  <a:pt x="2724505" y="1702072"/>
                  <a:pt x="2721887" y="1687676"/>
                  <a:pt x="2722869" y="1673803"/>
                </a:cubicBezTo>
                <a:cubicBezTo>
                  <a:pt x="2726730" y="1664379"/>
                  <a:pt x="2732422" y="1655807"/>
                  <a:pt x="2736086" y="1646318"/>
                </a:cubicBezTo>
                <a:cubicBezTo>
                  <a:pt x="2720841" y="1645271"/>
                  <a:pt x="2716195" y="1662678"/>
                  <a:pt x="2703959" y="1668240"/>
                </a:cubicBezTo>
                <a:moveTo>
                  <a:pt x="1035912" y="1681524"/>
                </a:moveTo>
                <a:cubicBezTo>
                  <a:pt x="1030482" y="1690686"/>
                  <a:pt x="1023611" y="1700044"/>
                  <a:pt x="1023611" y="1711103"/>
                </a:cubicBezTo>
                <a:cubicBezTo>
                  <a:pt x="1027472" y="1720591"/>
                  <a:pt x="1042848" y="1738064"/>
                  <a:pt x="1051289" y="1723667"/>
                </a:cubicBezTo>
                <a:cubicBezTo>
                  <a:pt x="1047821" y="1709794"/>
                  <a:pt x="1049653" y="1688985"/>
                  <a:pt x="1035912" y="1681524"/>
                </a:cubicBezTo>
                <a:moveTo>
                  <a:pt x="539221" y="1713066"/>
                </a:moveTo>
                <a:cubicBezTo>
                  <a:pt x="540661" y="1734399"/>
                  <a:pt x="558982" y="1702923"/>
                  <a:pt x="539221" y="1713066"/>
                </a:cubicBezTo>
                <a:moveTo>
                  <a:pt x="474313" y="1726677"/>
                </a:moveTo>
                <a:cubicBezTo>
                  <a:pt x="465611" y="1726874"/>
                  <a:pt x="455207" y="1738849"/>
                  <a:pt x="468621" y="1741925"/>
                </a:cubicBezTo>
                <a:cubicBezTo>
                  <a:pt x="480726" y="1750039"/>
                  <a:pt x="490671" y="1721115"/>
                  <a:pt x="474313" y="1726677"/>
                </a:cubicBezTo>
                <a:moveTo>
                  <a:pt x="512787" y="1726416"/>
                </a:moveTo>
                <a:cubicBezTo>
                  <a:pt x="512853" y="1734072"/>
                  <a:pt x="513049" y="1741728"/>
                  <a:pt x="513376" y="1749450"/>
                </a:cubicBezTo>
                <a:cubicBezTo>
                  <a:pt x="517302" y="1753900"/>
                  <a:pt x="521686" y="1757957"/>
                  <a:pt x="526462" y="1761622"/>
                </a:cubicBezTo>
                <a:cubicBezTo>
                  <a:pt x="532155" y="1759724"/>
                  <a:pt x="537717" y="1757434"/>
                  <a:pt x="543278" y="1755012"/>
                </a:cubicBezTo>
                <a:cubicBezTo>
                  <a:pt x="538763" y="1754227"/>
                  <a:pt x="529799" y="1752591"/>
                  <a:pt x="525350" y="1751806"/>
                </a:cubicBezTo>
                <a:cubicBezTo>
                  <a:pt x="521620" y="1743102"/>
                  <a:pt x="522078" y="1731520"/>
                  <a:pt x="512787" y="1726416"/>
                </a:cubicBezTo>
                <a:moveTo>
                  <a:pt x="592025" y="1739831"/>
                </a:moveTo>
                <a:cubicBezTo>
                  <a:pt x="595624" y="1743430"/>
                  <a:pt x="595624" y="1743430"/>
                  <a:pt x="592025" y="1739831"/>
                </a:cubicBezTo>
                <a:moveTo>
                  <a:pt x="1115543" y="1740812"/>
                </a:moveTo>
                <a:cubicBezTo>
                  <a:pt x="1115085" y="1744673"/>
                  <a:pt x="1114169" y="1752395"/>
                  <a:pt x="1113711" y="1756321"/>
                </a:cubicBezTo>
                <a:cubicBezTo>
                  <a:pt x="1119076" y="1771437"/>
                  <a:pt x="1116590" y="1786947"/>
                  <a:pt x="1115870" y="1802521"/>
                </a:cubicBezTo>
                <a:cubicBezTo>
                  <a:pt x="1108803" y="1803306"/>
                  <a:pt x="1101737" y="1804157"/>
                  <a:pt x="1094735" y="1805204"/>
                </a:cubicBezTo>
                <a:cubicBezTo>
                  <a:pt x="1094277" y="1810243"/>
                  <a:pt x="1093296" y="1820190"/>
                  <a:pt x="1092838" y="1825163"/>
                </a:cubicBezTo>
                <a:cubicBezTo>
                  <a:pt x="1102064" y="1825948"/>
                  <a:pt x="1111355" y="1826210"/>
                  <a:pt x="1120646" y="1825883"/>
                </a:cubicBezTo>
                <a:cubicBezTo>
                  <a:pt x="1113580" y="1835568"/>
                  <a:pt x="1106579" y="1845253"/>
                  <a:pt x="1101344" y="1856050"/>
                </a:cubicBezTo>
                <a:cubicBezTo>
                  <a:pt x="1119469" y="1856377"/>
                  <a:pt x="1139294" y="1847805"/>
                  <a:pt x="1143744" y="1828566"/>
                </a:cubicBezTo>
                <a:cubicBezTo>
                  <a:pt x="1144660" y="1818030"/>
                  <a:pt x="1158335" y="1815347"/>
                  <a:pt x="1158662" y="1805204"/>
                </a:cubicBezTo>
                <a:cubicBezTo>
                  <a:pt x="1150418" y="1804288"/>
                  <a:pt x="1142173" y="1803699"/>
                  <a:pt x="1133994" y="1803503"/>
                </a:cubicBezTo>
                <a:cubicBezTo>
                  <a:pt x="1139818" y="1791135"/>
                  <a:pt x="1135827" y="1777458"/>
                  <a:pt x="1131573" y="1765286"/>
                </a:cubicBezTo>
                <a:cubicBezTo>
                  <a:pt x="1131443" y="1756975"/>
                  <a:pt x="1131115" y="1748665"/>
                  <a:pt x="1130461" y="1740354"/>
                </a:cubicBezTo>
                <a:cubicBezTo>
                  <a:pt x="1126732" y="1740485"/>
                  <a:pt x="1119272" y="1740681"/>
                  <a:pt x="1115543" y="1740812"/>
                </a:cubicBezTo>
                <a:moveTo>
                  <a:pt x="610804" y="1746898"/>
                </a:moveTo>
                <a:cubicBezTo>
                  <a:pt x="614860" y="1750955"/>
                  <a:pt x="614860" y="1750955"/>
                  <a:pt x="610804" y="1746898"/>
                </a:cubicBezTo>
                <a:moveTo>
                  <a:pt x="2351807" y="1746440"/>
                </a:moveTo>
                <a:cubicBezTo>
                  <a:pt x="2353050" y="1767838"/>
                  <a:pt x="2371567" y="1736297"/>
                  <a:pt x="2351807" y="1746440"/>
                </a:cubicBezTo>
                <a:moveTo>
                  <a:pt x="480071" y="1751871"/>
                </a:moveTo>
                <a:cubicBezTo>
                  <a:pt x="474510" y="1775560"/>
                  <a:pt x="485698" y="1795388"/>
                  <a:pt x="502187" y="1811421"/>
                </a:cubicBezTo>
                <a:cubicBezTo>
                  <a:pt x="502253" y="1814627"/>
                  <a:pt x="502318" y="1820975"/>
                  <a:pt x="502384" y="1824181"/>
                </a:cubicBezTo>
                <a:cubicBezTo>
                  <a:pt x="509908" y="1824836"/>
                  <a:pt x="516648" y="1821433"/>
                  <a:pt x="523583" y="1819012"/>
                </a:cubicBezTo>
                <a:cubicBezTo>
                  <a:pt x="527444" y="1829155"/>
                  <a:pt x="531304" y="1839363"/>
                  <a:pt x="535492" y="1849506"/>
                </a:cubicBezTo>
                <a:cubicBezTo>
                  <a:pt x="527902" y="1847412"/>
                  <a:pt x="520573" y="1838905"/>
                  <a:pt x="512395" y="1843486"/>
                </a:cubicBezTo>
                <a:cubicBezTo>
                  <a:pt x="511020" y="1852255"/>
                  <a:pt x="510366" y="1861023"/>
                  <a:pt x="510432" y="1869923"/>
                </a:cubicBezTo>
                <a:cubicBezTo>
                  <a:pt x="516778" y="1866259"/>
                  <a:pt x="523060" y="1862529"/>
                  <a:pt x="529538" y="1859191"/>
                </a:cubicBezTo>
                <a:cubicBezTo>
                  <a:pt x="534314" y="1864426"/>
                  <a:pt x="539156" y="1869596"/>
                  <a:pt x="543933" y="1874896"/>
                </a:cubicBezTo>
                <a:cubicBezTo>
                  <a:pt x="541054" y="1875878"/>
                  <a:pt x="535230" y="1877841"/>
                  <a:pt x="532286" y="1878823"/>
                </a:cubicBezTo>
                <a:cubicBezTo>
                  <a:pt x="529538" y="1878430"/>
                  <a:pt x="524041" y="1877579"/>
                  <a:pt x="521293" y="1877121"/>
                </a:cubicBezTo>
                <a:lnTo>
                  <a:pt x="520639" y="1882815"/>
                </a:lnTo>
                <a:lnTo>
                  <a:pt x="525481" y="1885628"/>
                </a:lnTo>
                <a:cubicBezTo>
                  <a:pt x="525285" y="1887984"/>
                  <a:pt x="524957" y="1892696"/>
                  <a:pt x="524761" y="1895052"/>
                </a:cubicBezTo>
                <a:cubicBezTo>
                  <a:pt x="520312" y="1895182"/>
                  <a:pt x="511479" y="1895510"/>
                  <a:pt x="507029" y="1895641"/>
                </a:cubicBezTo>
                <a:lnTo>
                  <a:pt x="507029" y="1900418"/>
                </a:lnTo>
                <a:cubicBezTo>
                  <a:pt x="510890" y="1900679"/>
                  <a:pt x="518741" y="1901137"/>
                  <a:pt x="522602" y="1901399"/>
                </a:cubicBezTo>
                <a:cubicBezTo>
                  <a:pt x="522144" y="1904868"/>
                  <a:pt x="521228" y="1911804"/>
                  <a:pt x="520770" y="1915338"/>
                </a:cubicBezTo>
                <a:cubicBezTo>
                  <a:pt x="523583" y="1917039"/>
                  <a:pt x="529145" y="1920442"/>
                  <a:pt x="531893" y="1922143"/>
                </a:cubicBezTo>
                <a:lnTo>
                  <a:pt x="531762" y="1926986"/>
                </a:lnTo>
                <a:cubicBezTo>
                  <a:pt x="531173" y="1932025"/>
                  <a:pt x="529930" y="1942168"/>
                  <a:pt x="529341" y="1947206"/>
                </a:cubicBezTo>
                <a:cubicBezTo>
                  <a:pt x="532351" y="1949693"/>
                  <a:pt x="538305" y="1954732"/>
                  <a:pt x="541250" y="1957284"/>
                </a:cubicBezTo>
                <a:cubicBezTo>
                  <a:pt x="539876" y="1963959"/>
                  <a:pt x="525023" y="1964940"/>
                  <a:pt x="531304" y="1972989"/>
                </a:cubicBezTo>
                <a:cubicBezTo>
                  <a:pt x="544260" y="1967427"/>
                  <a:pt x="557150" y="1962192"/>
                  <a:pt x="571676" y="1964810"/>
                </a:cubicBezTo>
                <a:cubicBezTo>
                  <a:pt x="584566" y="1974429"/>
                  <a:pt x="588688" y="1988957"/>
                  <a:pt x="590716" y="2004269"/>
                </a:cubicBezTo>
                <a:cubicBezTo>
                  <a:pt x="594053" y="2005840"/>
                  <a:pt x="600793" y="2009046"/>
                  <a:pt x="604130" y="2010682"/>
                </a:cubicBezTo>
                <a:cubicBezTo>
                  <a:pt x="594446" y="2015917"/>
                  <a:pt x="594053" y="2021741"/>
                  <a:pt x="602886" y="2028154"/>
                </a:cubicBezTo>
                <a:cubicBezTo>
                  <a:pt x="613683" y="2028743"/>
                  <a:pt x="617412" y="2024228"/>
                  <a:pt x="614010" y="2014543"/>
                </a:cubicBezTo>
                <a:cubicBezTo>
                  <a:pt x="611589" y="1991836"/>
                  <a:pt x="600465" y="1971681"/>
                  <a:pt x="593464" y="1950347"/>
                </a:cubicBezTo>
                <a:cubicBezTo>
                  <a:pt x="585678" y="1951264"/>
                  <a:pt x="578022" y="1953030"/>
                  <a:pt x="570498" y="1955125"/>
                </a:cubicBezTo>
                <a:cubicBezTo>
                  <a:pt x="569647" y="1946618"/>
                  <a:pt x="568666" y="1938110"/>
                  <a:pt x="567619" y="1929669"/>
                </a:cubicBezTo>
                <a:cubicBezTo>
                  <a:pt x="564413" y="1928949"/>
                  <a:pt x="558000" y="1927509"/>
                  <a:pt x="554794" y="1926724"/>
                </a:cubicBezTo>
                <a:cubicBezTo>
                  <a:pt x="557019" y="1923190"/>
                  <a:pt x="561403" y="1916058"/>
                  <a:pt x="563562" y="1912458"/>
                </a:cubicBezTo>
                <a:cubicBezTo>
                  <a:pt x="576125" y="1916908"/>
                  <a:pt x="579462" y="1928229"/>
                  <a:pt x="578742" y="1940401"/>
                </a:cubicBezTo>
                <a:cubicBezTo>
                  <a:pt x="581229" y="1940008"/>
                  <a:pt x="586136" y="1939223"/>
                  <a:pt x="588622" y="1938830"/>
                </a:cubicBezTo>
                <a:cubicBezTo>
                  <a:pt x="590651" y="1921293"/>
                  <a:pt x="583453" y="1905587"/>
                  <a:pt x="573835" y="1891518"/>
                </a:cubicBezTo>
                <a:cubicBezTo>
                  <a:pt x="569909" y="1875485"/>
                  <a:pt x="567815" y="1857948"/>
                  <a:pt x="573442" y="1842046"/>
                </a:cubicBezTo>
                <a:cubicBezTo>
                  <a:pt x="570760" y="1844729"/>
                  <a:pt x="565329" y="1850160"/>
                  <a:pt x="562646" y="1852843"/>
                </a:cubicBezTo>
                <a:cubicBezTo>
                  <a:pt x="546746" y="1840934"/>
                  <a:pt x="538763" y="1822414"/>
                  <a:pt x="527640" y="1806513"/>
                </a:cubicBezTo>
                <a:cubicBezTo>
                  <a:pt x="520312" y="1805008"/>
                  <a:pt x="512918" y="1803568"/>
                  <a:pt x="505590" y="1802194"/>
                </a:cubicBezTo>
                <a:cubicBezTo>
                  <a:pt x="506309" y="1796893"/>
                  <a:pt x="506964" y="1791527"/>
                  <a:pt x="507683" y="1786227"/>
                </a:cubicBezTo>
                <a:cubicBezTo>
                  <a:pt x="491391" y="1785703"/>
                  <a:pt x="495644" y="1767511"/>
                  <a:pt x="493485" y="1756387"/>
                </a:cubicBezTo>
                <a:cubicBezTo>
                  <a:pt x="490148" y="1755274"/>
                  <a:pt x="483408" y="1752984"/>
                  <a:pt x="480071" y="1751871"/>
                </a:cubicBezTo>
                <a:moveTo>
                  <a:pt x="1205315" y="1808803"/>
                </a:moveTo>
                <a:cubicBezTo>
                  <a:pt x="1216700" y="1803045"/>
                  <a:pt x="1218728" y="1785900"/>
                  <a:pt x="1228478" y="1776934"/>
                </a:cubicBezTo>
                <a:cubicBezTo>
                  <a:pt x="1227234" y="1774448"/>
                  <a:pt x="1224813" y="1769474"/>
                  <a:pt x="1223636" y="1766988"/>
                </a:cubicBezTo>
                <a:cubicBezTo>
                  <a:pt x="1202501" y="1768951"/>
                  <a:pt x="1195893" y="1792312"/>
                  <a:pt x="1205315" y="1808803"/>
                </a:cubicBezTo>
                <a:moveTo>
                  <a:pt x="297386" y="1798726"/>
                </a:moveTo>
                <a:cubicBezTo>
                  <a:pt x="301378" y="1802717"/>
                  <a:pt x="301378" y="1802717"/>
                  <a:pt x="297386" y="1798726"/>
                </a:cubicBezTo>
                <a:moveTo>
                  <a:pt x="1070002" y="1805728"/>
                </a:moveTo>
                <a:cubicBezTo>
                  <a:pt x="1064441" y="1814693"/>
                  <a:pt x="1080668" y="1821695"/>
                  <a:pt x="1086753" y="1815543"/>
                </a:cubicBezTo>
                <a:cubicBezTo>
                  <a:pt x="1093754" y="1805989"/>
                  <a:pt x="1076153" y="1799053"/>
                  <a:pt x="1070002" y="1805728"/>
                </a:cubicBezTo>
                <a:moveTo>
                  <a:pt x="552373" y="1817376"/>
                </a:moveTo>
                <a:cubicBezTo>
                  <a:pt x="553616" y="1838840"/>
                  <a:pt x="572199" y="1807167"/>
                  <a:pt x="552373" y="1817376"/>
                </a:cubicBezTo>
                <a:moveTo>
                  <a:pt x="1076415" y="1834717"/>
                </a:moveTo>
                <a:cubicBezTo>
                  <a:pt x="1082500" y="1843878"/>
                  <a:pt x="1101868" y="1835371"/>
                  <a:pt x="1092838" y="1825163"/>
                </a:cubicBezTo>
                <a:cubicBezTo>
                  <a:pt x="1086818" y="1816721"/>
                  <a:pt x="1068497" y="1824836"/>
                  <a:pt x="1076415" y="1834717"/>
                </a:cubicBezTo>
                <a:moveTo>
                  <a:pt x="506702" y="1829809"/>
                </a:moveTo>
                <a:cubicBezTo>
                  <a:pt x="507880" y="1851339"/>
                  <a:pt x="526724" y="1819404"/>
                  <a:pt x="506702" y="1829809"/>
                </a:cubicBezTo>
                <a:moveTo>
                  <a:pt x="3169570" y="1839101"/>
                </a:moveTo>
                <a:cubicBezTo>
                  <a:pt x="3173169" y="1842635"/>
                  <a:pt x="3173169" y="1842635"/>
                  <a:pt x="3169570" y="1839101"/>
                </a:cubicBezTo>
                <a:moveTo>
                  <a:pt x="597914" y="1880590"/>
                </a:moveTo>
                <a:cubicBezTo>
                  <a:pt x="606289" y="1883534"/>
                  <a:pt x="614860" y="1886021"/>
                  <a:pt x="623563" y="1887984"/>
                </a:cubicBezTo>
                <a:cubicBezTo>
                  <a:pt x="625199" y="1876205"/>
                  <a:pt x="622385" y="1866520"/>
                  <a:pt x="608317" y="1869072"/>
                </a:cubicBezTo>
                <a:cubicBezTo>
                  <a:pt x="611262" y="1862463"/>
                  <a:pt x="613683" y="1855788"/>
                  <a:pt x="615711" y="1848852"/>
                </a:cubicBezTo>
                <a:cubicBezTo>
                  <a:pt x="601643" y="1847870"/>
                  <a:pt x="597652" y="1869007"/>
                  <a:pt x="597914" y="1880590"/>
                </a:cubicBezTo>
                <a:moveTo>
                  <a:pt x="1058094" y="1856050"/>
                </a:moveTo>
                <a:cubicBezTo>
                  <a:pt x="1059010" y="1870970"/>
                  <a:pt x="1074452" y="1869727"/>
                  <a:pt x="1085379" y="1868222"/>
                </a:cubicBezTo>
                <a:cubicBezTo>
                  <a:pt x="1091791" y="1851796"/>
                  <a:pt x="1065684" y="1844009"/>
                  <a:pt x="1058094" y="1856050"/>
                </a:cubicBezTo>
                <a:moveTo>
                  <a:pt x="2397412" y="1850422"/>
                </a:moveTo>
                <a:cubicBezTo>
                  <a:pt x="2398983" y="1871690"/>
                  <a:pt x="2417434" y="1840148"/>
                  <a:pt x="2397412" y="1850422"/>
                </a:cubicBezTo>
                <a:moveTo>
                  <a:pt x="2626161" y="1851404"/>
                </a:moveTo>
                <a:cubicBezTo>
                  <a:pt x="2630022" y="1855199"/>
                  <a:pt x="2630022" y="1855199"/>
                  <a:pt x="2626161" y="1851404"/>
                </a:cubicBezTo>
                <a:moveTo>
                  <a:pt x="303472" y="1862921"/>
                </a:moveTo>
                <a:cubicBezTo>
                  <a:pt x="304911" y="1884385"/>
                  <a:pt x="323232" y="1852713"/>
                  <a:pt x="303472" y="1862921"/>
                </a:cubicBezTo>
                <a:moveTo>
                  <a:pt x="468621" y="1877056"/>
                </a:moveTo>
                <a:cubicBezTo>
                  <a:pt x="482296" y="1907551"/>
                  <a:pt x="485044" y="1940924"/>
                  <a:pt x="489428" y="1973644"/>
                </a:cubicBezTo>
                <a:cubicBezTo>
                  <a:pt x="493354" y="1995239"/>
                  <a:pt x="518218" y="2010224"/>
                  <a:pt x="513311" y="2033455"/>
                </a:cubicBezTo>
                <a:cubicBezTo>
                  <a:pt x="516190" y="2033128"/>
                  <a:pt x="521817" y="2032408"/>
                  <a:pt x="524696" y="2032081"/>
                </a:cubicBezTo>
                <a:lnTo>
                  <a:pt x="526331" y="2026322"/>
                </a:lnTo>
                <a:cubicBezTo>
                  <a:pt x="503758" y="1994781"/>
                  <a:pt x="516059" y="1950675"/>
                  <a:pt x="489297" y="1921031"/>
                </a:cubicBezTo>
                <a:cubicBezTo>
                  <a:pt x="489101" y="1903493"/>
                  <a:pt x="484913" y="1886479"/>
                  <a:pt x="475884" y="1871297"/>
                </a:cubicBezTo>
                <a:cubicBezTo>
                  <a:pt x="474052" y="1872737"/>
                  <a:pt x="470453" y="1875616"/>
                  <a:pt x="468621" y="1877056"/>
                </a:cubicBezTo>
                <a:moveTo>
                  <a:pt x="425763" y="1876467"/>
                </a:moveTo>
                <a:cubicBezTo>
                  <a:pt x="426025" y="1886741"/>
                  <a:pt x="426941" y="1897015"/>
                  <a:pt x="428380" y="1907289"/>
                </a:cubicBezTo>
                <a:cubicBezTo>
                  <a:pt x="431390" y="1906503"/>
                  <a:pt x="437410" y="1904998"/>
                  <a:pt x="440420" y="1904279"/>
                </a:cubicBezTo>
                <a:cubicBezTo>
                  <a:pt x="446112" y="1893219"/>
                  <a:pt x="436429" y="1880066"/>
                  <a:pt x="425763" y="1876467"/>
                </a:cubicBezTo>
                <a:moveTo>
                  <a:pt x="371520" y="1902577"/>
                </a:moveTo>
                <a:cubicBezTo>
                  <a:pt x="371913" y="1905522"/>
                  <a:pt x="372764" y="1911411"/>
                  <a:pt x="373222" y="1914422"/>
                </a:cubicBezTo>
                <a:cubicBezTo>
                  <a:pt x="357780" y="1921882"/>
                  <a:pt x="355751" y="1942495"/>
                  <a:pt x="368576" y="1953619"/>
                </a:cubicBezTo>
                <a:cubicBezTo>
                  <a:pt x="375708" y="1959182"/>
                  <a:pt x="372567" y="1980842"/>
                  <a:pt x="385130" y="1975411"/>
                </a:cubicBezTo>
                <a:cubicBezTo>
                  <a:pt x="381924" y="1965006"/>
                  <a:pt x="377475" y="1954928"/>
                  <a:pt x="375904" y="1944065"/>
                </a:cubicBezTo>
                <a:cubicBezTo>
                  <a:pt x="378652" y="1942364"/>
                  <a:pt x="384214" y="1939027"/>
                  <a:pt x="386962" y="1937391"/>
                </a:cubicBezTo>
                <a:cubicBezTo>
                  <a:pt x="380354" y="1932352"/>
                  <a:pt x="364977" y="1931370"/>
                  <a:pt x="366940" y="1920246"/>
                </a:cubicBezTo>
                <a:cubicBezTo>
                  <a:pt x="370735" y="1919460"/>
                  <a:pt x="378325" y="1917955"/>
                  <a:pt x="382120" y="1917235"/>
                </a:cubicBezTo>
                <a:cubicBezTo>
                  <a:pt x="383102" y="1913571"/>
                  <a:pt x="385065" y="1906307"/>
                  <a:pt x="386046" y="1902643"/>
                </a:cubicBezTo>
                <a:cubicBezTo>
                  <a:pt x="388925" y="1901072"/>
                  <a:pt x="394683" y="1897800"/>
                  <a:pt x="397562" y="1896164"/>
                </a:cubicBezTo>
                <a:cubicBezTo>
                  <a:pt x="388794" y="1897865"/>
                  <a:pt x="379830" y="1899240"/>
                  <a:pt x="371520" y="1902577"/>
                </a:cubicBezTo>
                <a:moveTo>
                  <a:pt x="596736" y="1895182"/>
                </a:moveTo>
                <a:cubicBezTo>
                  <a:pt x="591828" y="1913505"/>
                  <a:pt x="612570" y="1907485"/>
                  <a:pt x="623628" y="1908859"/>
                </a:cubicBezTo>
                <a:cubicBezTo>
                  <a:pt x="626769" y="1892369"/>
                  <a:pt x="606878" y="1895313"/>
                  <a:pt x="596736" y="1895182"/>
                </a:cubicBezTo>
                <a:moveTo>
                  <a:pt x="2782870" y="1897080"/>
                </a:moveTo>
                <a:cubicBezTo>
                  <a:pt x="2786665" y="1900941"/>
                  <a:pt x="2786665" y="1900941"/>
                  <a:pt x="2782870" y="1897080"/>
                </a:cubicBezTo>
                <a:moveTo>
                  <a:pt x="2423258" y="1915272"/>
                </a:moveTo>
                <a:cubicBezTo>
                  <a:pt x="2426071" y="1922929"/>
                  <a:pt x="2429408" y="1930454"/>
                  <a:pt x="2433073" y="1937849"/>
                </a:cubicBezTo>
                <a:cubicBezTo>
                  <a:pt x="2439289" y="1941382"/>
                  <a:pt x="2445963" y="1944196"/>
                  <a:pt x="2452768" y="1946618"/>
                </a:cubicBezTo>
                <a:cubicBezTo>
                  <a:pt x="2451001" y="1937391"/>
                  <a:pt x="2450674" y="1928098"/>
                  <a:pt x="2450216" y="1918806"/>
                </a:cubicBezTo>
                <a:cubicBezTo>
                  <a:pt x="2442691" y="1912720"/>
                  <a:pt x="2432026" y="1916254"/>
                  <a:pt x="2423258" y="1915272"/>
                </a:cubicBezTo>
                <a:moveTo>
                  <a:pt x="391084" y="1977570"/>
                </a:moveTo>
                <a:cubicBezTo>
                  <a:pt x="375839" y="1979337"/>
                  <a:pt x="374399" y="2000670"/>
                  <a:pt x="382971" y="2010421"/>
                </a:cubicBezTo>
                <a:cubicBezTo>
                  <a:pt x="383494" y="2042878"/>
                  <a:pt x="388860" y="2075532"/>
                  <a:pt x="401030" y="2105830"/>
                </a:cubicBezTo>
                <a:cubicBezTo>
                  <a:pt x="421248" y="2104129"/>
                  <a:pt x="430278" y="2081422"/>
                  <a:pt x="440878" y="2066894"/>
                </a:cubicBezTo>
                <a:cubicBezTo>
                  <a:pt x="448599" y="2066174"/>
                  <a:pt x="456254" y="2065455"/>
                  <a:pt x="463975" y="2064735"/>
                </a:cubicBezTo>
                <a:cubicBezTo>
                  <a:pt x="466723" y="2061986"/>
                  <a:pt x="472154" y="2056424"/>
                  <a:pt x="474837" y="2053676"/>
                </a:cubicBezTo>
                <a:cubicBezTo>
                  <a:pt x="481707" y="2053610"/>
                  <a:pt x="487138" y="2051516"/>
                  <a:pt x="491260" y="2047328"/>
                </a:cubicBezTo>
                <a:cubicBezTo>
                  <a:pt x="486942" y="2046805"/>
                  <a:pt x="478305" y="2045758"/>
                  <a:pt x="473986" y="2045234"/>
                </a:cubicBezTo>
                <a:cubicBezTo>
                  <a:pt x="470388" y="2031230"/>
                  <a:pt x="460376" y="2020629"/>
                  <a:pt x="453899" y="2008196"/>
                </a:cubicBezTo>
                <a:cubicBezTo>
                  <a:pt x="456647" y="2003746"/>
                  <a:pt x="459395" y="1999361"/>
                  <a:pt x="462078" y="1994977"/>
                </a:cubicBezTo>
                <a:cubicBezTo>
                  <a:pt x="460638" y="1992098"/>
                  <a:pt x="457628" y="1986339"/>
                  <a:pt x="456123" y="1983460"/>
                </a:cubicBezTo>
                <a:cubicBezTo>
                  <a:pt x="447486" y="1979860"/>
                  <a:pt x="440812" y="1980842"/>
                  <a:pt x="436167" y="1986601"/>
                </a:cubicBezTo>
                <a:cubicBezTo>
                  <a:pt x="440093" y="1988498"/>
                  <a:pt x="448010" y="1992294"/>
                  <a:pt x="451936" y="1994192"/>
                </a:cubicBezTo>
                <a:cubicBezTo>
                  <a:pt x="449253" y="1999034"/>
                  <a:pt x="445131" y="2003157"/>
                  <a:pt x="439635" y="2006494"/>
                </a:cubicBezTo>
                <a:cubicBezTo>
                  <a:pt x="436298" y="2004989"/>
                  <a:pt x="429558" y="2001979"/>
                  <a:pt x="426156" y="2000474"/>
                </a:cubicBezTo>
                <a:cubicBezTo>
                  <a:pt x="426221" y="2003942"/>
                  <a:pt x="426287" y="2010944"/>
                  <a:pt x="426287" y="2014412"/>
                </a:cubicBezTo>
                <a:cubicBezTo>
                  <a:pt x="419743" y="2010682"/>
                  <a:pt x="407704" y="2009439"/>
                  <a:pt x="409078" y="1999165"/>
                </a:cubicBezTo>
                <a:cubicBezTo>
                  <a:pt x="407704" y="1979926"/>
                  <a:pt x="407115" y="1960687"/>
                  <a:pt x="405479" y="1941513"/>
                </a:cubicBezTo>
                <a:cubicBezTo>
                  <a:pt x="391739" y="1947926"/>
                  <a:pt x="394683" y="1965202"/>
                  <a:pt x="391084" y="1977570"/>
                </a:cubicBezTo>
                <a:moveTo>
                  <a:pt x="453506" y="1956172"/>
                </a:moveTo>
                <a:cubicBezTo>
                  <a:pt x="457432" y="1960098"/>
                  <a:pt x="457432" y="1960098"/>
                  <a:pt x="453506" y="1956172"/>
                </a:cubicBezTo>
                <a:moveTo>
                  <a:pt x="662429" y="1956368"/>
                </a:moveTo>
                <a:cubicBezTo>
                  <a:pt x="652287" y="1976196"/>
                  <a:pt x="683760" y="1957611"/>
                  <a:pt x="662429" y="1956368"/>
                </a:cubicBezTo>
                <a:moveTo>
                  <a:pt x="421183" y="1976523"/>
                </a:moveTo>
                <a:cubicBezTo>
                  <a:pt x="415883" y="1984899"/>
                  <a:pt x="417323" y="1990069"/>
                  <a:pt x="425698" y="1992032"/>
                </a:cubicBezTo>
                <a:cubicBezTo>
                  <a:pt x="431063" y="1983721"/>
                  <a:pt x="429558" y="1978486"/>
                  <a:pt x="421183" y="1976523"/>
                </a:cubicBezTo>
                <a:moveTo>
                  <a:pt x="4223411" y="1976523"/>
                </a:moveTo>
                <a:cubicBezTo>
                  <a:pt x="4218176" y="1992359"/>
                  <a:pt x="4231917" y="2000866"/>
                  <a:pt x="4246247" y="2000016"/>
                </a:cubicBezTo>
                <a:lnTo>
                  <a:pt x="4243826" y="1995566"/>
                </a:lnTo>
                <a:cubicBezTo>
                  <a:pt x="4255865" y="1990985"/>
                  <a:pt x="4256847" y="1985096"/>
                  <a:pt x="4246901" y="1978028"/>
                </a:cubicBezTo>
                <a:cubicBezTo>
                  <a:pt x="4240619" y="1971746"/>
                  <a:pt x="4230936" y="1976654"/>
                  <a:pt x="4223411" y="1976523"/>
                </a:cubicBezTo>
                <a:moveTo>
                  <a:pt x="532286" y="2004400"/>
                </a:moveTo>
                <a:cubicBezTo>
                  <a:pt x="542493" y="2006690"/>
                  <a:pt x="552635" y="2009046"/>
                  <a:pt x="562777" y="2011402"/>
                </a:cubicBezTo>
                <a:cubicBezTo>
                  <a:pt x="559505" y="2002568"/>
                  <a:pt x="556823" y="1992948"/>
                  <a:pt x="550018" y="1986208"/>
                </a:cubicBezTo>
                <a:cubicBezTo>
                  <a:pt x="539876" y="1987059"/>
                  <a:pt x="535296" y="1995828"/>
                  <a:pt x="532286" y="2004400"/>
                </a:cubicBezTo>
                <a:moveTo>
                  <a:pt x="635275" y="1996482"/>
                </a:moveTo>
                <a:cubicBezTo>
                  <a:pt x="634948" y="1998969"/>
                  <a:pt x="634228" y="2003942"/>
                  <a:pt x="633901" y="2006429"/>
                </a:cubicBezTo>
                <a:cubicBezTo>
                  <a:pt x="644239" y="2026453"/>
                  <a:pt x="670543" y="2015001"/>
                  <a:pt x="668514" y="1994388"/>
                </a:cubicBezTo>
                <a:cubicBezTo>
                  <a:pt x="657522" y="1996024"/>
                  <a:pt x="646398" y="1997071"/>
                  <a:pt x="635275" y="1996482"/>
                </a:cubicBezTo>
                <a:moveTo>
                  <a:pt x="4104522" y="2085217"/>
                </a:moveTo>
                <a:cubicBezTo>
                  <a:pt x="4107008" y="2086591"/>
                  <a:pt x="4111981" y="2089274"/>
                  <a:pt x="4114467" y="2090649"/>
                </a:cubicBezTo>
                <a:cubicBezTo>
                  <a:pt x="4122254" y="2074354"/>
                  <a:pt x="4134097" y="2060743"/>
                  <a:pt x="4143781" y="2045692"/>
                </a:cubicBezTo>
                <a:cubicBezTo>
                  <a:pt x="4135471" y="2025799"/>
                  <a:pt x="4126965" y="2004007"/>
                  <a:pt x="4110149" y="1989807"/>
                </a:cubicBezTo>
                <a:cubicBezTo>
                  <a:pt x="4079331" y="2015590"/>
                  <a:pt x="4117543" y="2053414"/>
                  <a:pt x="4104522" y="2085217"/>
                </a:cubicBezTo>
                <a:moveTo>
                  <a:pt x="179152" y="2014936"/>
                </a:moveTo>
                <a:cubicBezTo>
                  <a:pt x="183143" y="2018993"/>
                  <a:pt x="183143" y="2018993"/>
                  <a:pt x="179152" y="2014936"/>
                </a:cubicBezTo>
                <a:moveTo>
                  <a:pt x="347900" y="2013823"/>
                </a:moveTo>
                <a:cubicBezTo>
                  <a:pt x="348946" y="2029071"/>
                  <a:pt x="350451" y="2044318"/>
                  <a:pt x="349339" y="2059631"/>
                </a:cubicBezTo>
                <a:cubicBezTo>
                  <a:pt x="347245" y="2078215"/>
                  <a:pt x="360724" y="2095687"/>
                  <a:pt x="355555" y="2114010"/>
                </a:cubicBezTo>
                <a:cubicBezTo>
                  <a:pt x="352742" y="2115384"/>
                  <a:pt x="347049" y="2118133"/>
                  <a:pt x="344235" y="2119507"/>
                </a:cubicBezTo>
                <a:cubicBezTo>
                  <a:pt x="350059" y="2137634"/>
                  <a:pt x="357191" y="2155564"/>
                  <a:pt x="356995" y="2174934"/>
                </a:cubicBezTo>
                <a:cubicBezTo>
                  <a:pt x="374727" y="2178337"/>
                  <a:pt x="373418" y="2158182"/>
                  <a:pt x="372960" y="2146468"/>
                </a:cubicBezTo>
                <a:cubicBezTo>
                  <a:pt x="375185" y="2144178"/>
                  <a:pt x="379568" y="2139597"/>
                  <a:pt x="381793" y="2137307"/>
                </a:cubicBezTo>
                <a:cubicBezTo>
                  <a:pt x="377475" y="2107008"/>
                  <a:pt x="363669" y="2078477"/>
                  <a:pt x="365435" y="2047393"/>
                </a:cubicBezTo>
                <a:cubicBezTo>
                  <a:pt x="360659" y="2036334"/>
                  <a:pt x="360266" y="2018469"/>
                  <a:pt x="347900" y="2013823"/>
                </a:cubicBezTo>
                <a:moveTo>
                  <a:pt x="2652007" y="2027827"/>
                </a:moveTo>
                <a:cubicBezTo>
                  <a:pt x="2655933" y="2031688"/>
                  <a:pt x="2655933" y="2031688"/>
                  <a:pt x="2652007" y="2027827"/>
                </a:cubicBezTo>
                <a:moveTo>
                  <a:pt x="1146950" y="2035025"/>
                </a:moveTo>
                <a:cubicBezTo>
                  <a:pt x="1138575" y="2044056"/>
                  <a:pt x="1155652" y="2048113"/>
                  <a:pt x="1160298" y="2041308"/>
                </a:cubicBezTo>
                <a:cubicBezTo>
                  <a:pt x="1169327" y="2032932"/>
                  <a:pt x="1151399" y="2027893"/>
                  <a:pt x="1146950" y="2035025"/>
                </a:cubicBezTo>
                <a:moveTo>
                  <a:pt x="119282" y="2081160"/>
                </a:moveTo>
                <a:cubicBezTo>
                  <a:pt x="109336" y="2101054"/>
                  <a:pt x="140874" y="2081945"/>
                  <a:pt x="119282" y="2081160"/>
                </a:cubicBezTo>
                <a:moveTo>
                  <a:pt x="483212" y="2115777"/>
                </a:moveTo>
                <a:cubicBezTo>
                  <a:pt x="480268" y="2124611"/>
                  <a:pt x="485240" y="2133511"/>
                  <a:pt x="487203" y="2142084"/>
                </a:cubicBezTo>
                <a:cubicBezTo>
                  <a:pt x="495709" y="2139466"/>
                  <a:pt x="503365" y="2134689"/>
                  <a:pt x="509254" y="2128080"/>
                </a:cubicBezTo>
                <a:cubicBezTo>
                  <a:pt x="502711" y="2124939"/>
                  <a:pt x="498065" y="2120031"/>
                  <a:pt x="495317" y="2113291"/>
                </a:cubicBezTo>
                <a:cubicBezTo>
                  <a:pt x="492307" y="2113880"/>
                  <a:pt x="486222" y="2115123"/>
                  <a:pt x="483212" y="2115777"/>
                </a:cubicBezTo>
                <a:moveTo>
                  <a:pt x="434662" y="2119965"/>
                </a:moveTo>
                <a:cubicBezTo>
                  <a:pt x="430736" y="2130436"/>
                  <a:pt x="447356" y="2137045"/>
                  <a:pt x="443888" y="2148497"/>
                </a:cubicBezTo>
                <a:cubicBezTo>
                  <a:pt x="438784" y="2163744"/>
                  <a:pt x="435054" y="2179057"/>
                  <a:pt x="438522" y="2195286"/>
                </a:cubicBezTo>
                <a:lnTo>
                  <a:pt x="433615" y="2194827"/>
                </a:lnTo>
                <a:cubicBezTo>
                  <a:pt x="433942" y="2186124"/>
                  <a:pt x="434138" y="2177551"/>
                  <a:pt x="434269" y="2168914"/>
                </a:cubicBezTo>
                <a:cubicBezTo>
                  <a:pt x="422426" y="2164398"/>
                  <a:pt x="422557" y="2182918"/>
                  <a:pt x="416537" y="2189003"/>
                </a:cubicBezTo>
                <a:cubicBezTo>
                  <a:pt x="408816" y="2190247"/>
                  <a:pt x="401161" y="2191359"/>
                  <a:pt x="393440" y="2192406"/>
                </a:cubicBezTo>
                <a:cubicBezTo>
                  <a:pt x="400376" y="2196987"/>
                  <a:pt x="409209" y="2196791"/>
                  <a:pt x="417061" y="2198819"/>
                </a:cubicBezTo>
                <a:cubicBezTo>
                  <a:pt x="427399" y="2213085"/>
                  <a:pt x="434138" y="2251170"/>
                  <a:pt x="406526" y="2246982"/>
                </a:cubicBezTo>
                <a:cubicBezTo>
                  <a:pt x="396515" y="2233764"/>
                  <a:pt x="414967" y="2226958"/>
                  <a:pt x="420136" y="2216684"/>
                </a:cubicBezTo>
                <a:cubicBezTo>
                  <a:pt x="411630" y="2217011"/>
                  <a:pt x="403124" y="2217600"/>
                  <a:pt x="394683" y="2218386"/>
                </a:cubicBezTo>
                <a:cubicBezTo>
                  <a:pt x="403320" y="2255162"/>
                  <a:pt x="401488" y="2308429"/>
                  <a:pt x="445262" y="2322237"/>
                </a:cubicBezTo>
                <a:cubicBezTo>
                  <a:pt x="444149" y="2318965"/>
                  <a:pt x="442056" y="2312421"/>
                  <a:pt x="440943" y="2309149"/>
                </a:cubicBezTo>
                <a:cubicBezTo>
                  <a:pt x="449384" y="2304830"/>
                  <a:pt x="460769" y="2303783"/>
                  <a:pt x="466069" y="2295014"/>
                </a:cubicBezTo>
                <a:cubicBezTo>
                  <a:pt x="476996" y="2276822"/>
                  <a:pt x="496233" y="2266156"/>
                  <a:pt x="510497" y="2250909"/>
                </a:cubicBezTo>
                <a:cubicBezTo>
                  <a:pt x="490213" y="2243056"/>
                  <a:pt x="484194" y="2218909"/>
                  <a:pt x="482231" y="2199408"/>
                </a:cubicBezTo>
                <a:cubicBezTo>
                  <a:pt x="471631" y="2172709"/>
                  <a:pt x="469668" y="2141037"/>
                  <a:pt x="450627" y="2118722"/>
                </a:cubicBezTo>
                <a:cubicBezTo>
                  <a:pt x="446636" y="2119049"/>
                  <a:pt x="438653" y="2119638"/>
                  <a:pt x="434662" y="2119965"/>
                </a:cubicBezTo>
                <a:moveTo>
                  <a:pt x="1487848" y="2138877"/>
                </a:moveTo>
                <a:cubicBezTo>
                  <a:pt x="1480782" y="2148431"/>
                  <a:pt x="1497401" y="2158378"/>
                  <a:pt x="1503944" y="2149413"/>
                </a:cubicBezTo>
                <a:cubicBezTo>
                  <a:pt x="1512254" y="2139728"/>
                  <a:pt x="1494261" y="2129716"/>
                  <a:pt x="1487848" y="2138877"/>
                </a:cubicBezTo>
                <a:moveTo>
                  <a:pt x="120001" y="2145290"/>
                </a:moveTo>
                <a:cubicBezTo>
                  <a:pt x="123993" y="2149217"/>
                  <a:pt x="123993" y="2149217"/>
                  <a:pt x="120001" y="2145290"/>
                </a:cubicBezTo>
                <a:moveTo>
                  <a:pt x="530323" y="2147319"/>
                </a:moveTo>
                <a:cubicBezTo>
                  <a:pt x="532613" y="2151703"/>
                  <a:pt x="535099" y="2155957"/>
                  <a:pt x="537782" y="2160210"/>
                </a:cubicBezTo>
                <a:cubicBezTo>
                  <a:pt x="543540" y="2159294"/>
                  <a:pt x="549363" y="2158836"/>
                  <a:pt x="555252" y="2158771"/>
                </a:cubicBezTo>
                <a:cubicBezTo>
                  <a:pt x="560945" y="2169175"/>
                  <a:pt x="564936" y="2180366"/>
                  <a:pt x="569385" y="2191359"/>
                </a:cubicBezTo>
                <a:cubicBezTo>
                  <a:pt x="572264" y="2192864"/>
                  <a:pt x="577957" y="2195874"/>
                  <a:pt x="580771" y="2197314"/>
                </a:cubicBezTo>
                <a:cubicBezTo>
                  <a:pt x="576714" y="2183310"/>
                  <a:pt x="575798" y="2166820"/>
                  <a:pt x="564871" y="2156088"/>
                </a:cubicBezTo>
                <a:cubicBezTo>
                  <a:pt x="553486" y="2152554"/>
                  <a:pt x="541773" y="2150394"/>
                  <a:pt x="530323" y="2147319"/>
                </a:cubicBezTo>
                <a:moveTo>
                  <a:pt x="1193079" y="2146403"/>
                </a:moveTo>
                <a:cubicBezTo>
                  <a:pt x="1186340" y="2155433"/>
                  <a:pt x="1202763" y="2164202"/>
                  <a:pt x="1208914" y="2156611"/>
                </a:cubicBezTo>
                <a:cubicBezTo>
                  <a:pt x="1214606" y="2147711"/>
                  <a:pt x="1199295" y="2139597"/>
                  <a:pt x="1193079" y="2146403"/>
                </a:cubicBezTo>
                <a:moveTo>
                  <a:pt x="480202" y="2157723"/>
                </a:moveTo>
                <a:cubicBezTo>
                  <a:pt x="483866" y="2166231"/>
                  <a:pt x="487334" y="2177617"/>
                  <a:pt x="499112" y="2175196"/>
                </a:cubicBezTo>
                <a:lnTo>
                  <a:pt x="504150" y="2175130"/>
                </a:lnTo>
                <a:cubicBezTo>
                  <a:pt x="505459" y="2177224"/>
                  <a:pt x="508076" y="2181347"/>
                  <a:pt x="509450" y="2183441"/>
                </a:cubicBezTo>
                <a:cubicBezTo>
                  <a:pt x="509843" y="2173036"/>
                  <a:pt x="509712" y="2162631"/>
                  <a:pt x="508927" y="2152358"/>
                </a:cubicBezTo>
                <a:cubicBezTo>
                  <a:pt x="499177" y="2152488"/>
                  <a:pt x="488774" y="2152161"/>
                  <a:pt x="480202" y="2157723"/>
                </a:cubicBezTo>
                <a:moveTo>
                  <a:pt x="1205773" y="2163613"/>
                </a:moveTo>
                <a:cubicBezTo>
                  <a:pt x="1201912" y="2172382"/>
                  <a:pt x="1189611" y="2187302"/>
                  <a:pt x="1204660" y="2192275"/>
                </a:cubicBezTo>
                <a:cubicBezTo>
                  <a:pt x="1212774" y="2189592"/>
                  <a:pt x="1219186" y="2183114"/>
                  <a:pt x="1223570" y="2175916"/>
                </a:cubicBezTo>
                <a:cubicBezTo>
                  <a:pt x="1226842" y="2167474"/>
                  <a:pt x="1213101" y="2157527"/>
                  <a:pt x="1205773" y="2163613"/>
                </a:cubicBezTo>
                <a:moveTo>
                  <a:pt x="2638070" y="2165380"/>
                </a:moveTo>
                <a:cubicBezTo>
                  <a:pt x="2627993" y="2185470"/>
                  <a:pt x="2659270" y="2166492"/>
                  <a:pt x="2638070" y="2165380"/>
                </a:cubicBezTo>
                <a:moveTo>
                  <a:pt x="538698" y="2177813"/>
                </a:moveTo>
                <a:cubicBezTo>
                  <a:pt x="542166" y="2190181"/>
                  <a:pt x="545372" y="2214525"/>
                  <a:pt x="563039" y="2209159"/>
                </a:cubicBezTo>
                <a:cubicBezTo>
                  <a:pt x="565198" y="2198165"/>
                  <a:pt x="558524" y="2187760"/>
                  <a:pt x="555514" y="2177551"/>
                </a:cubicBezTo>
                <a:cubicBezTo>
                  <a:pt x="551326" y="2177617"/>
                  <a:pt x="542886" y="2177748"/>
                  <a:pt x="538698" y="2177813"/>
                </a:cubicBezTo>
                <a:moveTo>
                  <a:pt x="1232207" y="2193126"/>
                </a:moveTo>
                <a:cubicBezTo>
                  <a:pt x="1223505" y="2197052"/>
                  <a:pt x="1225533" y="2213936"/>
                  <a:pt x="1236722" y="2211253"/>
                </a:cubicBezTo>
                <a:cubicBezTo>
                  <a:pt x="1246537" y="2208897"/>
                  <a:pt x="1241498" y="2190901"/>
                  <a:pt x="1232207" y="2193126"/>
                </a:cubicBezTo>
                <a:moveTo>
                  <a:pt x="2541951" y="2191556"/>
                </a:moveTo>
                <a:cubicBezTo>
                  <a:pt x="2543521" y="2200128"/>
                  <a:pt x="2548363" y="2201502"/>
                  <a:pt x="2556411" y="2195613"/>
                </a:cubicBezTo>
                <a:cubicBezTo>
                  <a:pt x="2554644" y="2186975"/>
                  <a:pt x="2549803" y="2185666"/>
                  <a:pt x="2541951" y="2191556"/>
                </a:cubicBezTo>
                <a:moveTo>
                  <a:pt x="2586575" y="2198296"/>
                </a:moveTo>
                <a:cubicBezTo>
                  <a:pt x="2580555" y="2226631"/>
                  <a:pt x="2595278" y="2253657"/>
                  <a:pt x="2591286" y="2281861"/>
                </a:cubicBezTo>
                <a:cubicBezTo>
                  <a:pt x="2588538" y="2306532"/>
                  <a:pt x="2592857" y="2331333"/>
                  <a:pt x="2597044" y="2355611"/>
                </a:cubicBezTo>
                <a:cubicBezTo>
                  <a:pt x="2597698" y="2364314"/>
                  <a:pt x="2605877" y="2367848"/>
                  <a:pt x="2612551" y="2371643"/>
                </a:cubicBezTo>
                <a:cubicBezTo>
                  <a:pt x="2611243" y="2373410"/>
                  <a:pt x="2608625" y="2376944"/>
                  <a:pt x="2607317" y="2378711"/>
                </a:cubicBezTo>
                <a:cubicBezTo>
                  <a:pt x="2603587" y="2377926"/>
                  <a:pt x="2596063" y="2376355"/>
                  <a:pt x="2592333" y="2375570"/>
                </a:cubicBezTo>
                <a:cubicBezTo>
                  <a:pt x="2592857" y="2379300"/>
                  <a:pt x="2593838" y="2386760"/>
                  <a:pt x="2594361" y="2390490"/>
                </a:cubicBezTo>
                <a:cubicBezTo>
                  <a:pt x="2597437" y="2393042"/>
                  <a:pt x="2603587" y="2398081"/>
                  <a:pt x="2606663" y="2400633"/>
                </a:cubicBezTo>
                <a:cubicBezTo>
                  <a:pt x="2601297" y="2404298"/>
                  <a:pt x="2596652" y="2408617"/>
                  <a:pt x="2592791" y="2413721"/>
                </a:cubicBezTo>
                <a:cubicBezTo>
                  <a:pt x="2595801" y="2431324"/>
                  <a:pt x="2601166" y="2449058"/>
                  <a:pt x="2615300" y="2461098"/>
                </a:cubicBezTo>
                <a:cubicBezTo>
                  <a:pt x="2612879" y="2464829"/>
                  <a:pt x="2608168" y="2472354"/>
                  <a:pt x="2605746" y="2476084"/>
                </a:cubicBezTo>
                <a:cubicBezTo>
                  <a:pt x="2623217" y="2474252"/>
                  <a:pt x="2625441" y="2498530"/>
                  <a:pt x="2606139" y="2492378"/>
                </a:cubicBezTo>
                <a:cubicBezTo>
                  <a:pt x="2630480" y="2502063"/>
                  <a:pt x="2622039" y="2536877"/>
                  <a:pt x="2638266" y="2549572"/>
                </a:cubicBezTo>
                <a:lnTo>
                  <a:pt x="2639902" y="2554283"/>
                </a:lnTo>
                <a:cubicBezTo>
                  <a:pt x="2636369" y="2564688"/>
                  <a:pt x="2637088" y="2575617"/>
                  <a:pt x="2641668" y="2585629"/>
                </a:cubicBezTo>
                <a:cubicBezTo>
                  <a:pt x="2647165" y="2607158"/>
                  <a:pt x="2649520" y="2630193"/>
                  <a:pt x="2661232" y="2649628"/>
                </a:cubicBezTo>
                <a:cubicBezTo>
                  <a:pt x="2662149" y="2652115"/>
                  <a:pt x="2663915" y="2657088"/>
                  <a:pt x="2664831" y="2659575"/>
                </a:cubicBezTo>
                <a:cubicBezTo>
                  <a:pt x="2662737" y="2678356"/>
                  <a:pt x="2674253" y="2695435"/>
                  <a:pt x="2674253" y="2714413"/>
                </a:cubicBezTo>
                <a:lnTo>
                  <a:pt x="2678572" y="2716703"/>
                </a:lnTo>
                <a:cubicBezTo>
                  <a:pt x="2678637" y="2718535"/>
                  <a:pt x="2678899" y="2722200"/>
                  <a:pt x="2678964" y="2724032"/>
                </a:cubicBezTo>
                <a:cubicBezTo>
                  <a:pt x="2676871" y="2737185"/>
                  <a:pt x="2684722" y="2748441"/>
                  <a:pt x="2687798" y="2760678"/>
                </a:cubicBezTo>
                <a:cubicBezTo>
                  <a:pt x="2691462" y="2811916"/>
                  <a:pt x="2698332" y="2864726"/>
                  <a:pt x="2722869" y="2910599"/>
                </a:cubicBezTo>
                <a:cubicBezTo>
                  <a:pt x="2726533" y="2931081"/>
                  <a:pt x="2720383" y="2952741"/>
                  <a:pt x="2725486" y="2972700"/>
                </a:cubicBezTo>
                <a:cubicBezTo>
                  <a:pt x="2736479" y="2988929"/>
                  <a:pt x="2739096" y="3008037"/>
                  <a:pt x="2739947" y="3027211"/>
                </a:cubicBezTo>
                <a:cubicBezTo>
                  <a:pt x="2741844" y="3027211"/>
                  <a:pt x="2745705" y="3027276"/>
                  <a:pt x="2747602" y="3027276"/>
                </a:cubicBezTo>
                <a:cubicBezTo>
                  <a:pt x="2747275" y="3033231"/>
                  <a:pt x="2740339" y="3042392"/>
                  <a:pt x="2747079" y="3046711"/>
                </a:cubicBezTo>
                <a:cubicBezTo>
                  <a:pt x="2751855" y="3057247"/>
                  <a:pt x="2752313" y="3068503"/>
                  <a:pt x="2751135" y="3079823"/>
                </a:cubicBezTo>
                <a:lnTo>
                  <a:pt x="2756828" y="3080412"/>
                </a:lnTo>
                <a:lnTo>
                  <a:pt x="2756566" y="3085386"/>
                </a:lnTo>
                <a:cubicBezTo>
                  <a:pt x="2741910" y="3089509"/>
                  <a:pt x="2753884" y="3111169"/>
                  <a:pt x="2759707" y="3119022"/>
                </a:cubicBezTo>
                <a:lnTo>
                  <a:pt x="2758398" y="3123602"/>
                </a:lnTo>
                <a:cubicBezTo>
                  <a:pt x="2754734" y="3134138"/>
                  <a:pt x="2758202" y="3138915"/>
                  <a:pt x="2768802" y="3137802"/>
                </a:cubicBezTo>
                <a:lnTo>
                  <a:pt x="2769849" y="3143496"/>
                </a:lnTo>
                <a:cubicBezTo>
                  <a:pt x="2757417" y="3144739"/>
                  <a:pt x="2761474" y="3164436"/>
                  <a:pt x="2771812" y="3166137"/>
                </a:cubicBezTo>
                <a:cubicBezTo>
                  <a:pt x="2765923" y="3186424"/>
                  <a:pt x="2775214" y="3209000"/>
                  <a:pt x="2775999" y="3230071"/>
                </a:cubicBezTo>
                <a:cubicBezTo>
                  <a:pt x="2783917" y="3260435"/>
                  <a:pt x="2781365" y="3292173"/>
                  <a:pt x="2789086" y="3322536"/>
                </a:cubicBezTo>
                <a:cubicBezTo>
                  <a:pt x="2793928" y="3344916"/>
                  <a:pt x="2790525" y="3368540"/>
                  <a:pt x="2798639" y="3390331"/>
                </a:cubicBezTo>
                <a:cubicBezTo>
                  <a:pt x="2806491" y="3412188"/>
                  <a:pt x="2810155" y="3435223"/>
                  <a:pt x="2817483" y="3457275"/>
                </a:cubicBezTo>
                <a:cubicBezTo>
                  <a:pt x="2825727" y="3483385"/>
                  <a:pt x="2833841" y="3510346"/>
                  <a:pt x="2830504" y="3538092"/>
                </a:cubicBezTo>
                <a:cubicBezTo>
                  <a:pt x="2842740" y="3573430"/>
                  <a:pt x="2855891" y="3612627"/>
                  <a:pt x="2843786" y="3649731"/>
                </a:cubicBezTo>
                <a:cubicBezTo>
                  <a:pt x="2845815" y="3657649"/>
                  <a:pt x="2853078" y="3663015"/>
                  <a:pt x="2857200" y="3670083"/>
                </a:cubicBezTo>
                <a:cubicBezTo>
                  <a:pt x="2855041" y="3709870"/>
                  <a:pt x="2873558" y="3746581"/>
                  <a:pt x="2893187" y="3779889"/>
                </a:cubicBezTo>
                <a:cubicBezTo>
                  <a:pt x="2916743" y="3822490"/>
                  <a:pt x="2903067" y="3871962"/>
                  <a:pt x="2913995" y="3917442"/>
                </a:cubicBezTo>
                <a:cubicBezTo>
                  <a:pt x="2922501" y="3956247"/>
                  <a:pt x="2928978" y="3995445"/>
                  <a:pt x="2938924" y="4033989"/>
                </a:cubicBezTo>
                <a:lnTo>
                  <a:pt x="2941738" y="4039158"/>
                </a:lnTo>
                <a:cubicBezTo>
                  <a:pt x="2937812" y="4071289"/>
                  <a:pt x="2947365" y="4102700"/>
                  <a:pt x="2953319" y="4133979"/>
                </a:cubicBezTo>
                <a:cubicBezTo>
                  <a:pt x="2957310" y="4167746"/>
                  <a:pt x="2948150" y="4203148"/>
                  <a:pt x="2961891" y="4235541"/>
                </a:cubicBezTo>
                <a:cubicBezTo>
                  <a:pt x="2970135" y="4271401"/>
                  <a:pt x="2988848" y="4314787"/>
                  <a:pt x="2962937" y="4347114"/>
                </a:cubicBezTo>
                <a:cubicBezTo>
                  <a:pt x="2964115" y="4349208"/>
                  <a:pt x="2966471" y="4353331"/>
                  <a:pt x="2967714" y="4355425"/>
                </a:cubicBezTo>
                <a:cubicBezTo>
                  <a:pt x="2957965" y="4362819"/>
                  <a:pt x="2946710" y="4371195"/>
                  <a:pt x="2933886" y="4366353"/>
                </a:cubicBezTo>
                <a:cubicBezTo>
                  <a:pt x="2928324" y="4365175"/>
                  <a:pt x="2917201" y="4362819"/>
                  <a:pt x="2911639" y="4361642"/>
                </a:cubicBezTo>
                <a:cubicBezTo>
                  <a:pt x="2914583" y="4346132"/>
                  <a:pt x="2896328" y="4342141"/>
                  <a:pt x="2885401" y="4337691"/>
                </a:cubicBezTo>
                <a:cubicBezTo>
                  <a:pt x="2870810" y="4322771"/>
                  <a:pt x="2880101" y="4303597"/>
                  <a:pt x="2878204" y="4285732"/>
                </a:cubicBezTo>
                <a:cubicBezTo>
                  <a:pt x="2875848" y="4285798"/>
                  <a:pt x="2871202" y="4285863"/>
                  <a:pt x="2868847" y="4285863"/>
                </a:cubicBezTo>
                <a:cubicBezTo>
                  <a:pt x="2863416" y="4289855"/>
                  <a:pt x="2858116" y="4294043"/>
                  <a:pt x="2852947" y="4298296"/>
                </a:cubicBezTo>
                <a:cubicBezTo>
                  <a:pt x="2851311" y="4295483"/>
                  <a:pt x="2848170" y="4289920"/>
                  <a:pt x="2846535" y="4287107"/>
                </a:cubicBezTo>
                <a:cubicBezTo>
                  <a:pt x="2850133" y="4266624"/>
                  <a:pt x="2831616" y="4247058"/>
                  <a:pt x="2813753" y="4238616"/>
                </a:cubicBezTo>
                <a:cubicBezTo>
                  <a:pt x="2794189" y="4228473"/>
                  <a:pt x="2781038" y="4210216"/>
                  <a:pt x="2762979" y="4198175"/>
                </a:cubicBezTo>
                <a:cubicBezTo>
                  <a:pt x="2753295" y="4191173"/>
                  <a:pt x="2741386" y="4197913"/>
                  <a:pt x="2730786" y="4197913"/>
                </a:cubicBezTo>
                <a:cubicBezTo>
                  <a:pt x="2720710" y="4189864"/>
                  <a:pt x="2711419" y="4179721"/>
                  <a:pt x="2697678" y="4179328"/>
                </a:cubicBezTo>
                <a:cubicBezTo>
                  <a:pt x="2706380" y="4188163"/>
                  <a:pt x="2715083" y="4197063"/>
                  <a:pt x="2722346" y="4207206"/>
                </a:cubicBezTo>
                <a:cubicBezTo>
                  <a:pt x="2717111" y="4207468"/>
                  <a:pt x="2706642" y="4207991"/>
                  <a:pt x="2701408" y="4208253"/>
                </a:cubicBezTo>
                <a:cubicBezTo>
                  <a:pt x="2657568" y="4192940"/>
                  <a:pt x="2627862" y="4152040"/>
                  <a:pt x="2581013" y="4144777"/>
                </a:cubicBezTo>
                <a:cubicBezTo>
                  <a:pt x="2557589" y="4127174"/>
                  <a:pt x="2535342" y="4107346"/>
                  <a:pt x="2511329" y="4090986"/>
                </a:cubicBezTo>
                <a:cubicBezTo>
                  <a:pt x="2492419" y="4090463"/>
                  <a:pt x="2478220" y="4076786"/>
                  <a:pt x="2460161" y="4074364"/>
                </a:cubicBezTo>
                <a:lnTo>
                  <a:pt x="2458198" y="4070176"/>
                </a:lnTo>
                <a:cubicBezTo>
                  <a:pt x="2450805" y="4071354"/>
                  <a:pt x="2443607" y="4073121"/>
                  <a:pt x="2436541" y="4075346"/>
                </a:cubicBezTo>
                <a:cubicBezTo>
                  <a:pt x="2444065" y="4083133"/>
                  <a:pt x="2454927" y="4089219"/>
                  <a:pt x="2450281" y="4102569"/>
                </a:cubicBezTo>
                <a:cubicBezTo>
                  <a:pt x="2434905" y="4105251"/>
                  <a:pt x="2428950" y="4084246"/>
                  <a:pt x="2413312" y="4085424"/>
                </a:cubicBezTo>
                <a:lnTo>
                  <a:pt x="2413705" y="4081039"/>
                </a:lnTo>
                <a:cubicBezTo>
                  <a:pt x="2408143" y="4079665"/>
                  <a:pt x="2402778" y="4080777"/>
                  <a:pt x="2397543" y="4084311"/>
                </a:cubicBezTo>
                <a:cubicBezTo>
                  <a:pt x="2396496" y="4077244"/>
                  <a:pt x="2392505" y="4073383"/>
                  <a:pt x="2385569" y="4072597"/>
                </a:cubicBezTo>
                <a:cubicBezTo>
                  <a:pt x="2388448" y="4068737"/>
                  <a:pt x="2391393" y="4064876"/>
                  <a:pt x="2394337" y="4061080"/>
                </a:cubicBezTo>
                <a:cubicBezTo>
                  <a:pt x="2387729" y="4053097"/>
                  <a:pt x="2379484" y="4046487"/>
                  <a:pt x="2370913" y="4040925"/>
                </a:cubicBezTo>
                <a:cubicBezTo>
                  <a:pt x="2354162" y="4036999"/>
                  <a:pt x="2333551" y="4038177"/>
                  <a:pt x="2326550" y="4018872"/>
                </a:cubicBezTo>
                <a:cubicBezTo>
                  <a:pt x="2299069" y="4011674"/>
                  <a:pt x="2278458" y="3980263"/>
                  <a:pt x="2248032" y="3985825"/>
                </a:cubicBezTo>
                <a:cubicBezTo>
                  <a:pt x="2243452" y="3979478"/>
                  <a:pt x="2249472" y="3964493"/>
                  <a:pt x="2239788" y="3963838"/>
                </a:cubicBezTo>
                <a:cubicBezTo>
                  <a:pt x="2238283" y="3971756"/>
                  <a:pt x="2235797" y="3979347"/>
                  <a:pt x="2232329" y="3986676"/>
                </a:cubicBezTo>
                <a:cubicBezTo>
                  <a:pt x="2227094" y="3980002"/>
                  <a:pt x="2224084" y="3972607"/>
                  <a:pt x="2223299" y="3964362"/>
                </a:cubicBezTo>
                <a:cubicBezTo>
                  <a:pt x="2221990" y="3967175"/>
                  <a:pt x="2219373" y="3972738"/>
                  <a:pt x="2218064" y="3975552"/>
                </a:cubicBezTo>
                <a:cubicBezTo>
                  <a:pt x="2205240" y="3957098"/>
                  <a:pt x="2180245" y="3949703"/>
                  <a:pt x="2162121" y="3935372"/>
                </a:cubicBezTo>
                <a:cubicBezTo>
                  <a:pt x="2154923" y="3921761"/>
                  <a:pt x="2152175" y="3906317"/>
                  <a:pt x="2145959" y="3892379"/>
                </a:cubicBezTo>
                <a:cubicBezTo>
                  <a:pt x="2134050" y="3891594"/>
                  <a:pt x="2122142" y="3891659"/>
                  <a:pt x="2110233" y="3891266"/>
                </a:cubicBezTo>
                <a:cubicBezTo>
                  <a:pt x="2111215" y="3886031"/>
                  <a:pt x="2110888" y="3881058"/>
                  <a:pt x="2109252" y="3876346"/>
                </a:cubicBezTo>
                <a:cubicBezTo>
                  <a:pt x="2100157" y="3874449"/>
                  <a:pt x="2091062" y="3872747"/>
                  <a:pt x="2081967" y="3871177"/>
                </a:cubicBezTo>
                <a:cubicBezTo>
                  <a:pt x="2078761" y="3854817"/>
                  <a:pt x="2081640" y="3838457"/>
                  <a:pt x="2093287" y="3826286"/>
                </a:cubicBezTo>
                <a:cubicBezTo>
                  <a:pt x="2075882" y="3828968"/>
                  <a:pt x="2060309" y="3837803"/>
                  <a:pt x="2051214" y="3853181"/>
                </a:cubicBezTo>
                <a:cubicBezTo>
                  <a:pt x="2052981" y="3863717"/>
                  <a:pt x="2054682" y="3874252"/>
                  <a:pt x="2056252" y="3884853"/>
                </a:cubicBezTo>
                <a:cubicBezTo>
                  <a:pt x="2053242" y="3885050"/>
                  <a:pt x="2047157" y="3885508"/>
                  <a:pt x="2044082" y="3885704"/>
                </a:cubicBezTo>
                <a:cubicBezTo>
                  <a:pt x="2036885" y="3871504"/>
                  <a:pt x="2028313" y="3857827"/>
                  <a:pt x="2027331" y="3841533"/>
                </a:cubicBezTo>
                <a:cubicBezTo>
                  <a:pt x="2013984" y="3835774"/>
                  <a:pt x="1999981" y="3825893"/>
                  <a:pt x="1985259" y="3827398"/>
                </a:cubicBezTo>
                <a:cubicBezTo>
                  <a:pt x="1984670" y="3829558"/>
                  <a:pt x="1983558" y="3833876"/>
                  <a:pt x="1982969" y="3836036"/>
                </a:cubicBezTo>
                <a:cubicBezTo>
                  <a:pt x="1986240" y="3835708"/>
                  <a:pt x="1992784" y="3835054"/>
                  <a:pt x="1996055" y="3834727"/>
                </a:cubicBezTo>
                <a:cubicBezTo>
                  <a:pt x="1999327" y="3848535"/>
                  <a:pt x="2007767" y="3859463"/>
                  <a:pt x="2015227" y="3870915"/>
                </a:cubicBezTo>
                <a:cubicBezTo>
                  <a:pt x="2012217" y="3871438"/>
                  <a:pt x="2006262" y="3872551"/>
                  <a:pt x="2003318" y="3873074"/>
                </a:cubicBezTo>
                <a:cubicBezTo>
                  <a:pt x="2008291" y="3885900"/>
                  <a:pt x="2016601" y="3897221"/>
                  <a:pt x="2026874" y="3906448"/>
                </a:cubicBezTo>
                <a:cubicBezTo>
                  <a:pt x="2026284" y="3913057"/>
                  <a:pt x="2020527" y="3917835"/>
                  <a:pt x="2017648" y="3923658"/>
                </a:cubicBezTo>
                <a:cubicBezTo>
                  <a:pt x="2020199" y="3925818"/>
                  <a:pt x="2025238" y="3930137"/>
                  <a:pt x="2027789" y="3932296"/>
                </a:cubicBezTo>
                <a:cubicBezTo>
                  <a:pt x="2031257" y="3946104"/>
                  <a:pt x="2032631" y="3960501"/>
                  <a:pt x="2033613" y="3974766"/>
                </a:cubicBezTo>
                <a:cubicBezTo>
                  <a:pt x="2041138" y="3976337"/>
                  <a:pt x="2049317" y="3977711"/>
                  <a:pt x="2053111" y="3985629"/>
                </a:cubicBezTo>
                <a:cubicBezTo>
                  <a:pt x="2061160" y="3999829"/>
                  <a:pt x="2076209" y="4006766"/>
                  <a:pt x="2087463" y="4017891"/>
                </a:cubicBezTo>
                <a:cubicBezTo>
                  <a:pt x="2088379" y="4022209"/>
                  <a:pt x="2090146" y="4030847"/>
                  <a:pt x="2091062" y="4035167"/>
                </a:cubicBezTo>
                <a:cubicBezTo>
                  <a:pt x="2094726" y="4035494"/>
                  <a:pt x="2102185" y="4036083"/>
                  <a:pt x="2105915" y="4036410"/>
                </a:cubicBezTo>
                <a:cubicBezTo>
                  <a:pt x="2099110" y="4019854"/>
                  <a:pt x="2091389" y="4003363"/>
                  <a:pt x="2089884" y="3985368"/>
                </a:cubicBezTo>
                <a:cubicBezTo>
                  <a:pt x="2073984" y="3964885"/>
                  <a:pt x="2065740" y="3940673"/>
                  <a:pt x="2053831" y="3918031"/>
                </a:cubicBezTo>
                <a:cubicBezTo>
                  <a:pt x="2053962" y="3912927"/>
                  <a:pt x="2054289" y="3902783"/>
                  <a:pt x="2054485" y="3897679"/>
                </a:cubicBezTo>
                <a:lnTo>
                  <a:pt x="2060505" y="3899381"/>
                </a:lnTo>
                <a:cubicBezTo>
                  <a:pt x="2068553" y="3922546"/>
                  <a:pt x="2078630" y="3944926"/>
                  <a:pt x="2090342" y="3966521"/>
                </a:cubicBezTo>
                <a:cubicBezTo>
                  <a:pt x="2095315" y="3965932"/>
                  <a:pt x="2100222" y="3965147"/>
                  <a:pt x="2105195" y="3964231"/>
                </a:cubicBezTo>
                <a:cubicBezTo>
                  <a:pt x="2105260" y="3973130"/>
                  <a:pt x="2110037" y="3981048"/>
                  <a:pt x="2119525" y="3982357"/>
                </a:cubicBezTo>
                <a:cubicBezTo>
                  <a:pt x="2122796" y="3976795"/>
                  <a:pt x="2126002" y="3971233"/>
                  <a:pt x="2129143" y="3965670"/>
                </a:cubicBezTo>
                <a:cubicBezTo>
                  <a:pt x="2144454" y="3973916"/>
                  <a:pt x="2162775" y="3975028"/>
                  <a:pt x="2176581" y="3986218"/>
                </a:cubicBezTo>
                <a:cubicBezTo>
                  <a:pt x="2190518" y="3991322"/>
                  <a:pt x="2210540" y="4000026"/>
                  <a:pt x="2208250" y="4017956"/>
                </a:cubicBezTo>
                <a:cubicBezTo>
                  <a:pt x="2204651" y="4018087"/>
                  <a:pt x="2197519" y="4018218"/>
                  <a:pt x="2193920" y="4018349"/>
                </a:cubicBezTo>
                <a:cubicBezTo>
                  <a:pt x="2196014" y="4020050"/>
                  <a:pt x="2200267" y="4023518"/>
                  <a:pt x="2202361" y="4025285"/>
                </a:cubicBezTo>
                <a:cubicBezTo>
                  <a:pt x="2210344" y="4029211"/>
                  <a:pt x="2209558" y="4014030"/>
                  <a:pt x="2217541" y="4015731"/>
                </a:cubicBezTo>
                <a:cubicBezTo>
                  <a:pt x="2229384" y="4025351"/>
                  <a:pt x="2243059" y="4034512"/>
                  <a:pt x="2244761" y="4051134"/>
                </a:cubicBezTo>
                <a:cubicBezTo>
                  <a:pt x="2247967" y="4048974"/>
                  <a:pt x="2254248" y="4044524"/>
                  <a:pt x="2257454" y="4042365"/>
                </a:cubicBezTo>
                <a:cubicBezTo>
                  <a:pt x="2256800" y="4053162"/>
                  <a:pt x="2261773" y="4057285"/>
                  <a:pt x="2272307" y="4054798"/>
                </a:cubicBezTo>
                <a:cubicBezTo>
                  <a:pt x="2272700" y="4047600"/>
                  <a:pt x="2270279" y="4041121"/>
                  <a:pt x="2265110" y="4035297"/>
                </a:cubicBezTo>
                <a:cubicBezTo>
                  <a:pt x="2270933" y="4037195"/>
                  <a:pt x="2276888" y="4039027"/>
                  <a:pt x="2282907" y="4040729"/>
                </a:cubicBezTo>
                <a:cubicBezTo>
                  <a:pt x="2281795" y="4050610"/>
                  <a:pt x="2290170" y="4068802"/>
                  <a:pt x="2302406" y="4061015"/>
                </a:cubicBezTo>
                <a:cubicBezTo>
                  <a:pt x="2313202" y="4054536"/>
                  <a:pt x="2333028" y="4054013"/>
                  <a:pt x="2336757" y="4068933"/>
                </a:cubicBezTo>
                <a:cubicBezTo>
                  <a:pt x="2326681" y="4070242"/>
                  <a:pt x="2320007" y="4058332"/>
                  <a:pt x="2309996" y="4061146"/>
                </a:cubicBezTo>
                <a:cubicBezTo>
                  <a:pt x="2308295" y="4068802"/>
                  <a:pt x="2311108" y="4076000"/>
                  <a:pt x="2318371" y="4082675"/>
                </a:cubicBezTo>
                <a:cubicBezTo>
                  <a:pt x="2309211" y="4084376"/>
                  <a:pt x="2300181" y="4086143"/>
                  <a:pt x="2291152" y="4087910"/>
                </a:cubicBezTo>
                <a:cubicBezTo>
                  <a:pt x="2283169" y="4081694"/>
                  <a:pt x="2280813" y="4070896"/>
                  <a:pt x="2275383" y="4062782"/>
                </a:cubicBezTo>
                <a:cubicBezTo>
                  <a:pt x="2266680" y="4059575"/>
                  <a:pt x="2258763" y="4063959"/>
                  <a:pt x="2255622" y="4072401"/>
                </a:cubicBezTo>
                <a:cubicBezTo>
                  <a:pt x="2243452" y="4063109"/>
                  <a:pt x="2230104" y="4055911"/>
                  <a:pt x="2214924" y="4053097"/>
                </a:cubicBezTo>
                <a:cubicBezTo>
                  <a:pt x="2192350" y="4038897"/>
                  <a:pt x="2175272" y="4016647"/>
                  <a:pt x="2152240" y="4003756"/>
                </a:cubicBezTo>
                <a:cubicBezTo>
                  <a:pt x="2153942" y="4011805"/>
                  <a:pt x="2154138" y="4022144"/>
                  <a:pt x="2161401" y="4027575"/>
                </a:cubicBezTo>
                <a:cubicBezTo>
                  <a:pt x="2175796" y="4036344"/>
                  <a:pt x="2173964" y="4057088"/>
                  <a:pt x="2187639" y="4066708"/>
                </a:cubicBezTo>
                <a:cubicBezTo>
                  <a:pt x="2199220" y="4076917"/>
                  <a:pt x="2220158" y="4086863"/>
                  <a:pt x="2214858" y="4105579"/>
                </a:cubicBezTo>
                <a:cubicBezTo>
                  <a:pt x="2211129" y="4107673"/>
                  <a:pt x="2207203" y="4109047"/>
                  <a:pt x="2203015" y="4109767"/>
                </a:cubicBezTo>
                <a:cubicBezTo>
                  <a:pt x="2198959" y="4106037"/>
                  <a:pt x="2194836" y="4102307"/>
                  <a:pt x="2190845" y="4098642"/>
                </a:cubicBezTo>
                <a:cubicBezTo>
                  <a:pt x="2193070" y="4093014"/>
                  <a:pt x="2193789" y="4087452"/>
                  <a:pt x="2193070" y="4081825"/>
                </a:cubicBezTo>
                <a:cubicBezTo>
                  <a:pt x="2189275" y="4080647"/>
                  <a:pt x="2181619" y="4078226"/>
                  <a:pt x="2177824" y="4077047"/>
                </a:cubicBezTo>
                <a:cubicBezTo>
                  <a:pt x="2172328" y="4058005"/>
                  <a:pt x="2153876" y="4048320"/>
                  <a:pt x="2143015" y="4033007"/>
                </a:cubicBezTo>
                <a:cubicBezTo>
                  <a:pt x="2136340" y="4023780"/>
                  <a:pt x="2129797" y="4014423"/>
                  <a:pt x="2120702" y="4007551"/>
                </a:cubicBezTo>
                <a:cubicBezTo>
                  <a:pt x="2102054" y="4029408"/>
                  <a:pt x="2141117" y="4053031"/>
                  <a:pt x="2121095" y="4076590"/>
                </a:cubicBezTo>
                <a:cubicBezTo>
                  <a:pt x="2127311" y="4073972"/>
                  <a:pt x="2133527" y="4071485"/>
                  <a:pt x="2139808" y="4069064"/>
                </a:cubicBezTo>
                <a:cubicBezTo>
                  <a:pt x="2150801" y="4094062"/>
                  <a:pt x="2154858" y="4121153"/>
                  <a:pt x="2146875" y="4147722"/>
                </a:cubicBezTo>
                <a:cubicBezTo>
                  <a:pt x="2153287" y="4142094"/>
                  <a:pt x="2164345" y="4137775"/>
                  <a:pt x="2165130" y="4128286"/>
                </a:cubicBezTo>
                <a:cubicBezTo>
                  <a:pt x="2160747" y="4118732"/>
                  <a:pt x="2150801" y="4111599"/>
                  <a:pt x="2150081" y="4100671"/>
                </a:cubicBezTo>
                <a:cubicBezTo>
                  <a:pt x="2152502" y="4099100"/>
                  <a:pt x="2157344" y="4095894"/>
                  <a:pt x="2159830" y="4094323"/>
                </a:cubicBezTo>
                <a:cubicBezTo>
                  <a:pt x="2183648" y="4107477"/>
                  <a:pt x="2198108" y="4135550"/>
                  <a:pt x="2219766" y="4153022"/>
                </a:cubicBezTo>
                <a:cubicBezTo>
                  <a:pt x="2231347" y="4165521"/>
                  <a:pt x="2247574" y="4172196"/>
                  <a:pt x="2259614" y="4184236"/>
                </a:cubicBezTo>
                <a:cubicBezTo>
                  <a:pt x="2279505" y="4212899"/>
                  <a:pt x="2313464" y="4226183"/>
                  <a:pt x="2340422" y="4247320"/>
                </a:cubicBezTo>
                <a:cubicBezTo>
                  <a:pt x="2338786" y="4252489"/>
                  <a:pt x="2337084" y="4257725"/>
                  <a:pt x="2335449" y="4263025"/>
                </a:cubicBezTo>
                <a:cubicBezTo>
                  <a:pt x="2341861" y="4260538"/>
                  <a:pt x="2348470" y="4258902"/>
                  <a:pt x="2355274" y="4258052"/>
                </a:cubicBezTo>
                <a:cubicBezTo>
                  <a:pt x="2355929" y="4262633"/>
                  <a:pt x="2357172" y="4271794"/>
                  <a:pt x="2357826" y="4276375"/>
                </a:cubicBezTo>
                <a:cubicBezTo>
                  <a:pt x="2379877" y="4279057"/>
                  <a:pt x="2389495" y="4305364"/>
                  <a:pt x="2412789" y="4301765"/>
                </a:cubicBezTo>
                <a:cubicBezTo>
                  <a:pt x="2416126" y="4325061"/>
                  <a:pt x="2438634" y="4342272"/>
                  <a:pt x="2461666" y="4332259"/>
                </a:cubicBezTo>
                <a:cubicBezTo>
                  <a:pt x="2459180" y="4338476"/>
                  <a:pt x="2456563" y="4344627"/>
                  <a:pt x="2453815" y="4350779"/>
                </a:cubicBezTo>
                <a:cubicBezTo>
                  <a:pt x="2443607" y="4352807"/>
                  <a:pt x="2428231" y="4348030"/>
                  <a:pt x="2428362" y="4363278"/>
                </a:cubicBezTo>
                <a:cubicBezTo>
                  <a:pt x="2410368" y="4368055"/>
                  <a:pt x="2419397" y="4343318"/>
                  <a:pt x="2404675" y="4341094"/>
                </a:cubicBezTo>
                <a:cubicBezTo>
                  <a:pt x="2404872" y="4338673"/>
                  <a:pt x="2405199" y="4333895"/>
                  <a:pt x="2405395" y="4331539"/>
                </a:cubicBezTo>
                <a:cubicBezTo>
                  <a:pt x="2393487" y="4327482"/>
                  <a:pt x="2379092" y="4326108"/>
                  <a:pt x="2371567" y="4314787"/>
                </a:cubicBezTo>
                <a:cubicBezTo>
                  <a:pt x="2352788" y="4287630"/>
                  <a:pt x="2319680" y="4275524"/>
                  <a:pt x="2300116" y="4248890"/>
                </a:cubicBezTo>
                <a:cubicBezTo>
                  <a:pt x="2281860" y="4241626"/>
                  <a:pt x="2273420" y="4221602"/>
                  <a:pt x="2254379" y="4216498"/>
                </a:cubicBezTo>
                <a:cubicBezTo>
                  <a:pt x="2250649" y="4207009"/>
                  <a:pt x="2240704" y="4202298"/>
                  <a:pt x="2230954" y="4205177"/>
                </a:cubicBezTo>
                <a:cubicBezTo>
                  <a:pt x="2227945" y="4210608"/>
                  <a:pt x="2227160" y="4216367"/>
                  <a:pt x="2228534" y="4222453"/>
                </a:cubicBezTo>
                <a:cubicBezTo>
                  <a:pt x="2234488" y="4225332"/>
                  <a:pt x="2240377" y="4228473"/>
                  <a:pt x="2246200" y="4231811"/>
                </a:cubicBezTo>
                <a:cubicBezTo>
                  <a:pt x="2246266" y="4236391"/>
                  <a:pt x="2246331" y="4245618"/>
                  <a:pt x="2246331" y="4250199"/>
                </a:cubicBezTo>
                <a:cubicBezTo>
                  <a:pt x="2253659" y="4247974"/>
                  <a:pt x="2260988" y="4245749"/>
                  <a:pt x="2268381" y="4243655"/>
                </a:cubicBezTo>
                <a:cubicBezTo>
                  <a:pt x="2270541" y="4262240"/>
                  <a:pt x="2277673" y="4279188"/>
                  <a:pt x="2292460" y="4290575"/>
                </a:cubicBezTo>
                <a:cubicBezTo>
                  <a:pt x="2286113" y="4297642"/>
                  <a:pt x="2276691" y="4300653"/>
                  <a:pt x="2269690" y="4307000"/>
                </a:cubicBezTo>
                <a:cubicBezTo>
                  <a:pt x="2283496" y="4303728"/>
                  <a:pt x="2297760" y="4302223"/>
                  <a:pt x="2310977" y="4296988"/>
                </a:cubicBezTo>
                <a:cubicBezTo>
                  <a:pt x="2308556" y="4286910"/>
                  <a:pt x="2293442" y="4282068"/>
                  <a:pt x="2296386" y="4271139"/>
                </a:cubicBezTo>
                <a:cubicBezTo>
                  <a:pt x="2317193" y="4276047"/>
                  <a:pt x="2326681" y="4299998"/>
                  <a:pt x="2337281" y="4316750"/>
                </a:cubicBezTo>
                <a:cubicBezTo>
                  <a:pt x="2334991" y="4323033"/>
                  <a:pt x="2333028" y="4329445"/>
                  <a:pt x="2331392" y="4335989"/>
                </a:cubicBezTo>
                <a:cubicBezTo>
                  <a:pt x="2341599" y="4354640"/>
                  <a:pt x="2359331" y="4366877"/>
                  <a:pt x="2374773" y="4380946"/>
                </a:cubicBezTo>
                <a:cubicBezTo>
                  <a:pt x="2374577" y="4376169"/>
                  <a:pt x="2374250" y="4366615"/>
                  <a:pt x="2374119" y="4361838"/>
                </a:cubicBezTo>
                <a:cubicBezTo>
                  <a:pt x="2387598" y="4373159"/>
                  <a:pt x="2411546" y="4382189"/>
                  <a:pt x="2409583" y="4403261"/>
                </a:cubicBezTo>
                <a:cubicBezTo>
                  <a:pt x="2399637" y="4403130"/>
                  <a:pt x="2391065" y="4397502"/>
                  <a:pt x="2381774" y="4395081"/>
                </a:cubicBezTo>
                <a:cubicBezTo>
                  <a:pt x="2388645" y="4406533"/>
                  <a:pt x="2402123" y="4412946"/>
                  <a:pt x="2415079" y="4408561"/>
                </a:cubicBezTo>
                <a:cubicBezTo>
                  <a:pt x="2430259" y="4428062"/>
                  <a:pt x="2445243" y="4448021"/>
                  <a:pt x="2460947" y="4466867"/>
                </a:cubicBezTo>
                <a:cubicBezTo>
                  <a:pt x="2480249" y="4479824"/>
                  <a:pt x="2484305" y="4504757"/>
                  <a:pt x="2499355" y="4521574"/>
                </a:cubicBezTo>
                <a:cubicBezTo>
                  <a:pt x="2503412" y="4536298"/>
                  <a:pt x="2520228" y="4542449"/>
                  <a:pt x="2523368" y="4557369"/>
                </a:cubicBezTo>
                <a:cubicBezTo>
                  <a:pt x="2526901" y="4571242"/>
                  <a:pt x="2541754" y="4578440"/>
                  <a:pt x="2546269" y="4592052"/>
                </a:cubicBezTo>
                <a:cubicBezTo>
                  <a:pt x="2552420" y="4603504"/>
                  <a:pt x="2545877" y="4616264"/>
                  <a:pt x="2546858" y="4628501"/>
                </a:cubicBezTo>
                <a:cubicBezTo>
                  <a:pt x="2550653" y="4630988"/>
                  <a:pt x="2558243" y="4636027"/>
                  <a:pt x="2561973" y="4638579"/>
                </a:cubicBezTo>
                <a:cubicBezTo>
                  <a:pt x="2561122" y="4646890"/>
                  <a:pt x="2552289" y="4650816"/>
                  <a:pt x="2547578" y="4656967"/>
                </a:cubicBezTo>
                <a:cubicBezTo>
                  <a:pt x="2561711" y="4658931"/>
                  <a:pt x="2563085" y="4638841"/>
                  <a:pt x="2576695" y="4644861"/>
                </a:cubicBezTo>
                <a:cubicBezTo>
                  <a:pt x="2577611" y="4653761"/>
                  <a:pt x="2581995" y="4657229"/>
                  <a:pt x="2589716" y="4655201"/>
                </a:cubicBezTo>
                <a:cubicBezTo>
                  <a:pt x="2590370" y="4640935"/>
                  <a:pt x="2586837" y="4626211"/>
                  <a:pt x="2591155" y="4612469"/>
                </a:cubicBezTo>
                <a:cubicBezTo>
                  <a:pt x="2601363" y="4610898"/>
                  <a:pt x="2607251" y="4603046"/>
                  <a:pt x="2613009" y="4595324"/>
                </a:cubicBezTo>
                <a:cubicBezTo>
                  <a:pt x="2621712" y="4603177"/>
                  <a:pt x="2620141" y="4618358"/>
                  <a:pt x="2631330" y="4624379"/>
                </a:cubicBezTo>
                <a:cubicBezTo>
                  <a:pt x="2640294" y="4629025"/>
                  <a:pt x="2643697" y="4638775"/>
                  <a:pt x="2648735" y="4647021"/>
                </a:cubicBezTo>
                <a:cubicBezTo>
                  <a:pt x="2651549" y="4648395"/>
                  <a:pt x="2657176" y="4651078"/>
                  <a:pt x="2660055" y="4652387"/>
                </a:cubicBezTo>
                <a:cubicBezTo>
                  <a:pt x="2659531" y="4655201"/>
                  <a:pt x="2658615" y="4660697"/>
                  <a:pt x="2658092" y="4663511"/>
                </a:cubicBezTo>
                <a:cubicBezTo>
                  <a:pt x="2671113" y="4670579"/>
                  <a:pt x="2663457" y="4695249"/>
                  <a:pt x="2682171" y="4690668"/>
                </a:cubicBezTo>
                <a:cubicBezTo>
                  <a:pt x="2682694" y="4685564"/>
                  <a:pt x="2683741" y="4675421"/>
                  <a:pt x="2684330" y="4670317"/>
                </a:cubicBezTo>
                <a:cubicBezTo>
                  <a:pt x="2695780" y="4668681"/>
                  <a:pt x="2709259" y="4666260"/>
                  <a:pt x="2719532" y="4673262"/>
                </a:cubicBezTo>
                <a:cubicBezTo>
                  <a:pt x="2723000" y="4681049"/>
                  <a:pt x="2721168" y="4705000"/>
                  <a:pt x="2735497" y="4695707"/>
                </a:cubicBezTo>
                <a:cubicBezTo>
                  <a:pt x="2746032" y="4673523"/>
                  <a:pt x="2726860" y="4659978"/>
                  <a:pt x="2710044" y="4650554"/>
                </a:cubicBezTo>
                <a:cubicBezTo>
                  <a:pt x="2693621" y="4626146"/>
                  <a:pt x="2675366" y="4602587"/>
                  <a:pt x="2656652" y="4579684"/>
                </a:cubicBezTo>
                <a:cubicBezTo>
                  <a:pt x="2635256" y="4566531"/>
                  <a:pt x="2617393" y="4547881"/>
                  <a:pt x="2606270" y="4525304"/>
                </a:cubicBezTo>
                <a:cubicBezTo>
                  <a:pt x="2601036" y="4514507"/>
                  <a:pt x="2588931" y="4513002"/>
                  <a:pt x="2578527" y="4511104"/>
                </a:cubicBezTo>
                <a:cubicBezTo>
                  <a:pt x="2576826" y="4504233"/>
                  <a:pt x="2576564" y="4497362"/>
                  <a:pt x="2577807" y="4490360"/>
                </a:cubicBezTo>
                <a:cubicBezTo>
                  <a:pt x="2574928" y="4490687"/>
                  <a:pt x="2569170" y="4491276"/>
                  <a:pt x="2566291" y="4491603"/>
                </a:cubicBezTo>
                <a:cubicBezTo>
                  <a:pt x="2551831" y="4471513"/>
                  <a:pt x="2530239" y="4458687"/>
                  <a:pt x="2515975" y="4438663"/>
                </a:cubicBezTo>
                <a:cubicBezTo>
                  <a:pt x="2505440" y="4429044"/>
                  <a:pt x="2489933" y="4425706"/>
                  <a:pt x="2482081" y="4413273"/>
                </a:cubicBezTo>
                <a:cubicBezTo>
                  <a:pt x="2467424" y="4395277"/>
                  <a:pt x="2444785" y="4382778"/>
                  <a:pt x="2434250" y="4362165"/>
                </a:cubicBezTo>
                <a:cubicBezTo>
                  <a:pt x="2444916" y="4358566"/>
                  <a:pt x="2454861" y="4352546"/>
                  <a:pt x="2466050" y="4350451"/>
                </a:cubicBezTo>
                <a:cubicBezTo>
                  <a:pt x="2471481" y="4356864"/>
                  <a:pt x="2476716" y="4363735"/>
                  <a:pt x="2483978" y="4368447"/>
                </a:cubicBezTo>
                <a:cubicBezTo>
                  <a:pt x="2480511" y="4370672"/>
                  <a:pt x="2473640" y="4375187"/>
                  <a:pt x="2470238" y="4377478"/>
                </a:cubicBezTo>
                <a:cubicBezTo>
                  <a:pt x="2472986" y="4388013"/>
                  <a:pt x="2481885" y="4394688"/>
                  <a:pt x="2491045" y="4399792"/>
                </a:cubicBezTo>
                <a:cubicBezTo>
                  <a:pt x="2493728" y="4393379"/>
                  <a:pt x="2498373" y="4389257"/>
                  <a:pt x="2505047" y="4387425"/>
                </a:cubicBezTo>
                <a:cubicBezTo>
                  <a:pt x="2510478" y="4395081"/>
                  <a:pt x="2516956" y="4401952"/>
                  <a:pt x="2523630" y="4408692"/>
                </a:cubicBezTo>
                <a:cubicBezTo>
                  <a:pt x="2519704" y="4411048"/>
                  <a:pt x="2511852" y="4415759"/>
                  <a:pt x="2507926" y="4418115"/>
                </a:cubicBezTo>
                <a:cubicBezTo>
                  <a:pt x="2512572" y="4422173"/>
                  <a:pt x="2518723" y="4423809"/>
                  <a:pt x="2524677" y="4425445"/>
                </a:cubicBezTo>
                <a:cubicBezTo>
                  <a:pt x="2529453" y="4419817"/>
                  <a:pt x="2529322" y="4407449"/>
                  <a:pt x="2538941" y="4408103"/>
                </a:cubicBezTo>
                <a:cubicBezTo>
                  <a:pt x="2539922" y="4420471"/>
                  <a:pt x="2540838" y="4432970"/>
                  <a:pt x="2541820" y="4445469"/>
                </a:cubicBezTo>
                <a:cubicBezTo>
                  <a:pt x="2543848" y="4447301"/>
                  <a:pt x="2547840" y="4450835"/>
                  <a:pt x="2549868" y="4452667"/>
                </a:cubicBezTo>
                <a:cubicBezTo>
                  <a:pt x="2550326" y="4449722"/>
                  <a:pt x="2551242" y="4443833"/>
                  <a:pt x="2551700" y="4440888"/>
                </a:cubicBezTo>
                <a:cubicBezTo>
                  <a:pt x="2560468" y="4444684"/>
                  <a:pt x="2569366" y="4448544"/>
                  <a:pt x="2576826" y="4454761"/>
                </a:cubicBezTo>
                <a:cubicBezTo>
                  <a:pt x="2576630" y="4457444"/>
                  <a:pt x="2576368" y="4462875"/>
                  <a:pt x="2576171" y="4465624"/>
                </a:cubicBezTo>
                <a:cubicBezTo>
                  <a:pt x="2596848" y="4470924"/>
                  <a:pt x="2609869" y="4489378"/>
                  <a:pt x="2615561" y="4509010"/>
                </a:cubicBezTo>
                <a:cubicBezTo>
                  <a:pt x="2624787" y="4513133"/>
                  <a:pt x="2635191" y="4514834"/>
                  <a:pt x="2643697" y="4520593"/>
                </a:cubicBezTo>
                <a:cubicBezTo>
                  <a:pt x="2651483" y="4528511"/>
                  <a:pt x="2654100" y="4540028"/>
                  <a:pt x="2660513" y="4549124"/>
                </a:cubicBezTo>
                <a:cubicBezTo>
                  <a:pt x="2682301" y="4561754"/>
                  <a:pt x="2694276" y="4585050"/>
                  <a:pt x="2713709" y="4600624"/>
                </a:cubicBezTo>
                <a:cubicBezTo>
                  <a:pt x="2724374" y="4608412"/>
                  <a:pt x="2717700" y="4631708"/>
                  <a:pt x="2734581" y="4630203"/>
                </a:cubicBezTo>
                <a:cubicBezTo>
                  <a:pt x="2733076" y="4608870"/>
                  <a:pt x="2738769" y="4588387"/>
                  <a:pt x="2739554" y="4567316"/>
                </a:cubicBezTo>
                <a:cubicBezTo>
                  <a:pt x="2746228" y="4564371"/>
                  <a:pt x="2753164" y="4562146"/>
                  <a:pt x="2760165" y="4560183"/>
                </a:cubicBezTo>
                <a:cubicBezTo>
                  <a:pt x="2758398" y="4568232"/>
                  <a:pt x="2756436" y="4576347"/>
                  <a:pt x="2754669" y="4584527"/>
                </a:cubicBezTo>
                <a:cubicBezTo>
                  <a:pt x="2768017" y="4596829"/>
                  <a:pt x="2781103" y="4609131"/>
                  <a:pt x="2789282" y="4625622"/>
                </a:cubicBezTo>
                <a:cubicBezTo>
                  <a:pt x="2804462" y="4627978"/>
                  <a:pt x="2819577" y="4620911"/>
                  <a:pt x="2834692" y="4624248"/>
                </a:cubicBezTo>
                <a:cubicBezTo>
                  <a:pt x="2839272" y="4649245"/>
                  <a:pt x="2807668" y="4623790"/>
                  <a:pt x="2795367" y="4631185"/>
                </a:cubicBezTo>
                <a:cubicBezTo>
                  <a:pt x="2795040" y="4639364"/>
                  <a:pt x="2795498" y="4647544"/>
                  <a:pt x="2796676" y="4655724"/>
                </a:cubicBezTo>
                <a:cubicBezTo>
                  <a:pt x="2812510" y="4660567"/>
                  <a:pt x="2817876" y="4637074"/>
                  <a:pt x="2833645" y="4643225"/>
                </a:cubicBezTo>
                <a:cubicBezTo>
                  <a:pt x="2852162" y="4648068"/>
                  <a:pt x="2864594" y="4668288"/>
                  <a:pt x="2865444" y="4687069"/>
                </a:cubicBezTo>
                <a:cubicBezTo>
                  <a:pt x="2868127" y="4688313"/>
                  <a:pt x="2873492" y="4690799"/>
                  <a:pt x="2876110" y="4692043"/>
                </a:cubicBezTo>
                <a:cubicBezTo>
                  <a:pt x="2876110" y="4724500"/>
                  <a:pt x="2881802" y="4756631"/>
                  <a:pt x="2881017" y="4789088"/>
                </a:cubicBezTo>
                <a:cubicBezTo>
                  <a:pt x="2880624" y="4798447"/>
                  <a:pt x="2886579" y="4805710"/>
                  <a:pt x="2891094" y="4813432"/>
                </a:cubicBezTo>
                <a:cubicBezTo>
                  <a:pt x="2885597" y="4816311"/>
                  <a:pt x="2880166" y="4819256"/>
                  <a:pt x="2874801" y="4822266"/>
                </a:cubicBezTo>
                <a:cubicBezTo>
                  <a:pt x="2879643" y="4836728"/>
                  <a:pt x="2900123" y="4832867"/>
                  <a:pt x="2910592" y="4827043"/>
                </a:cubicBezTo>
                <a:cubicBezTo>
                  <a:pt x="2902740" y="4817816"/>
                  <a:pt x="2900843" y="4806626"/>
                  <a:pt x="2902282" y="4794978"/>
                </a:cubicBezTo>
                <a:cubicBezTo>
                  <a:pt x="2903984" y="4777833"/>
                  <a:pt x="2920800" y="4764811"/>
                  <a:pt x="2916088" y="4747011"/>
                </a:cubicBezTo>
                <a:cubicBezTo>
                  <a:pt x="2906143" y="4696427"/>
                  <a:pt x="2907910" y="4643945"/>
                  <a:pt x="2916023" y="4593164"/>
                </a:cubicBezTo>
                <a:cubicBezTo>
                  <a:pt x="2921257" y="4572878"/>
                  <a:pt x="2909611" y="4553574"/>
                  <a:pt x="2909611" y="4533353"/>
                </a:cubicBezTo>
                <a:cubicBezTo>
                  <a:pt x="2909742" y="4521640"/>
                  <a:pt x="2899207" y="4514965"/>
                  <a:pt x="2889785" y="4511104"/>
                </a:cubicBezTo>
                <a:cubicBezTo>
                  <a:pt x="2891421" y="4509599"/>
                  <a:pt x="2894758" y="4506523"/>
                  <a:pt x="2896394" y="4504953"/>
                </a:cubicBezTo>
                <a:cubicBezTo>
                  <a:pt x="2890177" y="4491799"/>
                  <a:pt x="2882129" y="4478712"/>
                  <a:pt x="2870679" y="4469550"/>
                </a:cubicBezTo>
                <a:cubicBezTo>
                  <a:pt x="2851442" y="4461763"/>
                  <a:pt x="2836851" y="4445992"/>
                  <a:pt x="2817156" y="4439383"/>
                </a:cubicBezTo>
                <a:cubicBezTo>
                  <a:pt x="2819708" y="4436176"/>
                  <a:pt x="2822260" y="4433035"/>
                  <a:pt x="2824942" y="4429960"/>
                </a:cubicBezTo>
                <a:cubicBezTo>
                  <a:pt x="2821998" y="4427931"/>
                  <a:pt x="2816240" y="4423874"/>
                  <a:pt x="2813361" y="4421845"/>
                </a:cubicBezTo>
                <a:cubicBezTo>
                  <a:pt x="2815258" y="4419555"/>
                  <a:pt x="2819053" y="4414843"/>
                  <a:pt x="2820951" y="4412487"/>
                </a:cubicBezTo>
                <a:cubicBezTo>
                  <a:pt x="2844637" y="4416414"/>
                  <a:pt x="2858901" y="4439448"/>
                  <a:pt x="2875521" y="4454892"/>
                </a:cubicBezTo>
                <a:lnTo>
                  <a:pt x="2869501" y="4455285"/>
                </a:lnTo>
                <a:lnTo>
                  <a:pt x="2867865" y="4460847"/>
                </a:lnTo>
                <a:cubicBezTo>
                  <a:pt x="2875913" y="4460847"/>
                  <a:pt x="2883962" y="4460323"/>
                  <a:pt x="2892009" y="4459407"/>
                </a:cubicBezTo>
                <a:cubicBezTo>
                  <a:pt x="2896001" y="4447628"/>
                  <a:pt x="2892075" y="4434998"/>
                  <a:pt x="2893384" y="4422892"/>
                </a:cubicBezTo>
                <a:cubicBezTo>
                  <a:pt x="2901497" y="4422630"/>
                  <a:pt x="2909676" y="4422434"/>
                  <a:pt x="2917855" y="4422303"/>
                </a:cubicBezTo>
                <a:lnTo>
                  <a:pt x="2917004" y="4418050"/>
                </a:lnTo>
                <a:cubicBezTo>
                  <a:pt x="2924136" y="4413469"/>
                  <a:pt x="2929633" y="4407449"/>
                  <a:pt x="2933493" y="4399989"/>
                </a:cubicBezTo>
                <a:cubicBezTo>
                  <a:pt x="2948608" y="4389126"/>
                  <a:pt x="2967845" y="4392790"/>
                  <a:pt x="2984268" y="4386574"/>
                </a:cubicBezTo>
                <a:cubicBezTo>
                  <a:pt x="2985315" y="4388864"/>
                  <a:pt x="2987540" y="4393379"/>
                  <a:pt x="2988652" y="4395604"/>
                </a:cubicBezTo>
                <a:cubicBezTo>
                  <a:pt x="2979753" y="4397764"/>
                  <a:pt x="2968826" y="4395146"/>
                  <a:pt x="2961694" y="4402017"/>
                </a:cubicBezTo>
                <a:cubicBezTo>
                  <a:pt x="2959862" y="4420340"/>
                  <a:pt x="2965751" y="4437943"/>
                  <a:pt x="2968434" y="4455873"/>
                </a:cubicBezTo>
                <a:cubicBezTo>
                  <a:pt x="2971509" y="4474851"/>
                  <a:pt x="2966732" y="4495202"/>
                  <a:pt x="2976155" y="4512936"/>
                </a:cubicBezTo>
                <a:cubicBezTo>
                  <a:pt x="2969023" y="4532110"/>
                  <a:pt x="2991138" y="4550171"/>
                  <a:pt x="2983352" y="4569737"/>
                </a:cubicBezTo>
                <a:cubicBezTo>
                  <a:pt x="2977529" y="4585770"/>
                  <a:pt x="2981782" y="4602260"/>
                  <a:pt x="2985511" y="4618227"/>
                </a:cubicBezTo>
                <a:cubicBezTo>
                  <a:pt x="2993298" y="4652517"/>
                  <a:pt x="2972621" y="4689098"/>
                  <a:pt x="2993494" y="4720901"/>
                </a:cubicBezTo>
                <a:cubicBezTo>
                  <a:pt x="2995784" y="4720574"/>
                  <a:pt x="3000299" y="4719985"/>
                  <a:pt x="3002589" y="4719658"/>
                </a:cubicBezTo>
                <a:cubicBezTo>
                  <a:pt x="3005926" y="4720312"/>
                  <a:pt x="3012731" y="4721490"/>
                  <a:pt x="3016133" y="4722144"/>
                </a:cubicBezTo>
                <a:cubicBezTo>
                  <a:pt x="3027715" y="4754340"/>
                  <a:pt x="3066254" y="4760950"/>
                  <a:pt x="3080322" y="4790986"/>
                </a:cubicBezTo>
                <a:cubicBezTo>
                  <a:pt x="3094324" y="4796287"/>
                  <a:pt x="3111794" y="4794585"/>
                  <a:pt x="3120889" y="4808720"/>
                </a:cubicBezTo>
                <a:cubicBezTo>
                  <a:pt x="3154652" y="4829072"/>
                  <a:pt x="3189658" y="4847853"/>
                  <a:pt x="3221654" y="4871280"/>
                </a:cubicBezTo>
                <a:cubicBezTo>
                  <a:pt x="3246191" y="4889996"/>
                  <a:pt x="3280150" y="4890061"/>
                  <a:pt x="3303312" y="4911132"/>
                </a:cubicBezTo>
                <a:cubicBezTo>
                  <a:pt x="3306649" y="4929717"/>
                  <a:pt x="3324839" y="4939794"/>
                  <a:pt x="3339365" y="4949414"/>
                </a:cubicBezTo>
                <a:cubicBezTo>
                  <a:pt x="3340478" y="4969766"/>
                  <a:pt x="3359715" y="4980694"/>
                  <a:pt x="3378362" y="4972448"/>
                </a:cubicBezTo>
                <a:cubicBezTo>
                  <a:pt x="3379082" y="4956089"/>
                  <a:pt x="3384251" y="4934756"/>
                  <a:pt x="3374044" y="4921406"/>
                </a:cubicBezTo>
                <a:cubicBezTo>
                  <a:pt x="3372997" y="4914273"/>
                  <a:pt x="3372146" y="4907140"/>
                  <a:pt x="3371492" y="4900138"/>
                </a:cubicBezTo>
                <a:cubicBezTo>
                  <a:pt x="3380194" y="4885284"/>
                  <a:pt x="3397010" y="4876122"/>
                  <a:pt x="3402965" y="4859305"/>
                </a:cubicBezTo>
                <a:cubicBezTo>
                  <a:pt x="3401852" y="4851386"/>
                  <a:pt x="3395702" y="4845432"/>
                  <a:pt x="3392430" y="4838495"/>
                </a:cubicBezTo>
                <a:cubicBezTo>
                  <a:pt x="3394982" y="4821546"/>
                  <a:pt x="3396422" y="4804532"/>
                  <a:pt x="3390271" y="4788238"/>
                </a:cubicBezTo>
                <a:cubicBezTo>
                  <a:pt x="3393084" y="4772336"/>
                  <a:pt x="3405909" y="4753293"/>
                  <a:pt x="3392823" y="4738962"/>
                </a:cubicBezTo>
                <a:cubicBezTo>
                  <a:pt x="3398973" y="4712394"/>
                  <a:pt x="3398581" y="4684648"/>
                  <a:pt x="3404404" y="4658407"/>
                </a:cubicBezTo>
                <a:cubicBezTo>
                  <a:pt x="3410228" y="4655070"/>
                  <a:pt x="3422856" y="4657229"/>
                  <a:pt x="3420762" y="4647348"/>
                </a:cubicBezTo>
                <a:cubicBezTo>
                  <a:pt x="3416444" y="4646432"/>
                  <a:pt x="3407807" y="4644600"/>
                  <a:pt x="3403423" y="4643618"/>
                </a:cubicBezTo>
                <a:cubicBezTo>
                  <a:pt x="3397468" y="4611422"/>
                  <a:pt x="3402245" y="4577525"/>
                  <a:pt x="3399301" y="4544674"/>
                </a:cubicBezTo>
                <a:cubicBezTo>
                  <a:pt x="3396945" y="4529754"/>
                  <a:pt x="3410882" y="4505934"/>
                  <a:pt x="3390009" y="4499914"/>
                </a:cubicBezTo>
                <a:lnTo>
                  <a:pt x="3388635" y="4496053"/>
                </a:lnTo>
                <a:cubicBezTo>
                  <a:pt x="3391449" y="4494875"/>
                  <a:pt x="3397141" y="4492519"/>
                  <a:pt x="3399955" y="4491276"/>
                </a:cubicBezTo>
                <a:cubicBezTo>
                  <a:pt x="3400086" y="4467914"/>
                  <a:pt x="3405844" y="4438794"/>
                  <a:pt x="3387916" y="4420471"/>
                </a:cubicBezTo>
                <a:cubicBezTo>
                  <a:pt x="3399170" y="4418377"/>
                  <a:pt x="3410489" y="4416152"/>
                  <a:pt x="3421678" y="4413207"/>
                </a:cubicBezTo>
                <a:lnTo>
                  <a:pt x="3422332" y="4407579"/>
                </a:lnTo>
                <a:cubicBezTo>
                  <a:pt x="3434961" y="4402672"/>
                  <a:pt x="3448112" y="4399727"/>
                  <a:pt x="3461788" y="4399727"/>
                </a:cubicBezTo>
                <a:lnTo>
                  <a:pt x="3458123" y="4396847"/>
                </a:lnTo>
                <a:cubicBezTo>
                  <a:pt x="3459628" y="4392071"/>
                  <a:pt x="3462704" y="4382582"/>
                  <a:pt x="3464209" y="4377805"/>
                </a:cubicBezTo>
                <a:cubicBezTo>
                  <a:pt x="3467022" y="4377281"/>
                  <a:pt x="3472518" y="4376169"/>
                  <a:pt x="3475332" y="4375645"/>
                </a:cubicBezTo>
                <a:cubicBezTo>
                  <a:pt x="3500000" y="4383105"/>
                  <a:pt x="3526696" y="4387359"/>
                  <a:pt x="3547895" y="4403195"/>
                </a:cubicBezTo>
                <a:cubicBezTo>
                  <a:pt x="3558234" y="4409543"/>
                  <a:pt x="3570339" y="4413011"/>
                  <a:pt x="3582574" y="4412815"/>
                </a:cubicBezTo>
                <a:cubicBezTo>
                  <a:pt x="3583948" y="4408823"/>
                  <a:pt x="3586566" y="4400839"/>
                  <a:pt x="3587939" y="4396782"/>
                </a:cubicBezTo>
                <a:cubicBezTo>
                  <a:pt x="3599521" y="4391809"/>
                  <a:pt x="3612804" y="4394230"/>
                  <a:pt x="3625170" y="4392529"/>
                </a:cubicBezTo>
                <a:cubicBezTo>
                  <a:pt x="3641855" y="4399073"/>
                  <a:pt x="3658671" y="4405420"/>
                  <a:pt x="3675814" y="4410851"/>
                </a:cubicBezTo>
                <a:cubicBezTo>
                  <a:pt x="3692957" y="4416283"/>
                  <a:pt x="3705978" y="4430549"/>
                  <a:pt x="3724037" y="4433755"/>
                </a:cubicBezTo>
                <a:cubicBezTo>
                  <a:pt x="3741900" y="4460650"/>
                  <a:pt x="3780374" y="4457837"/>
                  <a:pt x="3800920" y="4481722"/>
                </a:cubicBezTo>
                <a:cubicBezTo>
                  <a:pt x="3823035" y="4495202"/>
                  <a:pt x="3846656" y="4506785"/>
                  <a:pt x="3871062" y="4515619"/>
                </a:cubicBezTo>
                <a:cubicBezTo>
                  <a:pt x="3882971" y="4521116"/>
                  <a:pt x="3892851" y="4507570"/>
                  <a:pt x="3904694" y="4509075"/>
                </a:cubicBezTo>
                <a:cubicBezTo>
                  <a:pt x="3925894" y="4512020"/>
                  <a:pt x="3944541" y="4525501"/>
                  <a:pt x="3966396" y="4525239"/>
                </a:cubicBezTo>
                <a:cubicBezTo>
                  <a:pt x="3973855" y="4528904"/>
                  <a:pt x="3978435" y="4534335"/>
                  <a:pt x="3980202" y="4541468"/>
                </a:cubicBezTo>
                <a:cubicBezTo>
                  <a:pt x="3973528" y="4543562"/>
                  <a:pt x="3959002" y="4537476"/>
                  <a:pt x="3961619" y="4549320"/>
                </a:cubicBezTo>
                <a:cubicBezTo>
                  <a:pt x="3980660" y="4544740"/>
                  <a:pt x="3991587" y="4563652"/>
                  <a:pt x="4008861" y="4563324"/>
                </a:cubicBezTo>
                <a:cubicBezTo>
                  <a:pt x="4007291" y="4547357"/>
                  <a:pt x="4012132" y="4528249"/>
                  <a:pt x="4001991" y="4514768"/>
                </a:cubicBezTo>
                <a:cubicBezTo>
                  <a:pt x="4013441" y="4505803"/>
                  <a:pt x="4025219" y="4497362"/>
                  <a:pt x="4036996" y="4488855"/>
                </a:cubicBezTo>
                <a:lnTo>
                  <a:pt x="4040791" y="4484536"/>
                </a:lnTo>
                <a:cubicBezTo>
                  <a:pt x="4045175" y="4451031"/>
                  <a:pt x="4030126" y="4419097"/>
                  <a:pt x="4034379" y="4385396"/>
                </a:cubicBezTo>
                <a:cubicBezTo>
                  <a:pt x="4027967" y="4376954"/>
                  <a:pt x="4019395" y="4370083"/>
                  <a:pt x="4014357" y="4360725"/>
                </a:cubicBezTo>
                <a:cubicBezTo>
                  <a:pt x="4005589" y="4328530"/>
                  <a:pt x="3993746" y="4296791"/>
                  <a:pt x="3975621" y="4268587"/>
                </a:cubicBezTo>
                <a:cubicBezTo>
                  <a:pt x="3969864" y="4244637"/>
                  <a:pt x="3968882" y="4218788"/>
                  <a:pt x="3955142" y="4197521"/>
                </a:cubicBezTo>
                <a:cubicBezTo>
                  <a:pt x="3947093" y="4186069"/>
                  <a:pt x="3943756" y="4172588"/>
                  <a:pt x="3940027" y="4159435"/>
                </a:cubicBezTo>
                <a:cubicBezTo>
                  <a:pt x="3932829" y="4153415"/>
                  <a:pt x="3925043" y="4148179"/>
                  <a:pt x="3918500" y="4141635"/>
                </a:cubicBezTo>
                <a:cubicBezTo>
                  <a:pt x="3912480" y="4131820"/>
                  <a:pt x="3919547" y="4118405"/>
                  <a:pt x="3910779" y="4109636"/>
                </a:cubicBezTo>
                <a:cubicBezTo>
                  <a:pt x="3897497" y="4091444"/>
                  <a:pt x="3900375" y="4066970"/>
                  <a:pt x="3887027" y="4048778"/>
                </a:cubicBezTo>
                <a:cubicBezTo>
                  <a:pt x="3875250" y="4017629"/>
                  <a:pt x="3858826" y="3988050"/>
                  <a:pt x="3849928" y="3955985"/>
                </a:cubicBezTo>
                <a:cubicBezTo>
                  <a:pt x="3852414" y="3956705"/>
                  <a:pt x="3857321" y="3958145"/>
                  <a:pt x="3859742" y="3958930"/>
                </a:cubicBezTo>
                <a:cubicBezTo>
                  <a:pt x="3876689" y="3980329"/>
                  <a:pt x="3881596" y="4009384"/>
                  <a:pt x="3898412" y="4030651"/>
                </a:cubicBezTo>
                <a:cubicBezTo>
                  <a:pt x="3917649" y="4036737"/>
                  <a:pt x="3920528" y="4056892"/>
                  <a:pt x="3927987" y="4072925"/>
                </a:cubicBezTo>
                <a:cubicBezTo>
                  <a:pt x="3930016" y="4071682"/>
                  <a:pt x="3933942" y="4069195"/>
                  <a:pt x="3935970" y="4068017"/>
                </a:cubicBezTo>
                <a:cubicBezTo>
                  <a:pt x="3934269" y="4058790"/>
                  <a:pt x="3933549" y="4049498"/>
                  <a:pt x="3934073" y="4040271"/>
                </a:cubicBezTo>
                <a:cubicBezTo>
                  <a:pt x="3943953" y="4048254"/>
                  <a:pt x="3956647" y="4056761"/>
                  <a:pt x="3955992" y="4071224"/>
                </a:cubicBezTo>
                <a:cubicBezTo>
                  <a:pt x="3957105" y="4088827"/>
                  <a:pt x="3958609" y="4118078"/>
                  <a:pt x="3983866" y="4112319"/>
                </a:cubicBezTo>
                <a:cubicBezTo>
                  <a:pt x="3984389" y="4091182"/>
                  <a:pt x="3972481" y="4073383"/>
                  <a:pt x="3966003" y="4054144"/>
                </a:cubicBezTo>
                <a:cubicBezTo>
                  <a:pt x="3962143" y="4024173"/>
                  <a:pt x="3949514" y="3995969"/>
                  <a:pt x="3948533" y="3965605"/>
                </a:cubicBezTo>
                <a:cubicBezTo>
                  <a:pt x="3938587" y="3936877"/>
                  <a:pt x="3922819" y="3910571"/>
                  <a:pt x="3907834" y="3884133"/>
                </a:cubicBezTo>
                <a:cubicBezTo>
                  <a:pt x="3890364" y="3871242"/>
                  <a:pt x="3884737" y="3849254"/>
                  <a:pt x="3872305" y="3832306"/>
                </a:cubicBezTo>
                <a:cubicBezTo>
                  <a:pt x="3873025" y="3822883"/>
                  <a:pt x="3873614" y="3812740"/>
                  <a:pt x="3883952" y="3809140"/>
                </a:cubicBezTo>
                <a:cubicBezTo>
                  <a:pt x="3889187" y="3798997"/>
                  <a:pt x="3874268" y="3797361"/>
                  <a:pt x="3869230" y="3791799"/>
                </a:cubicBezTo>
                <a:cubicBezTo>
                  <a:pt x="3867790" y="3788200"/>
                  <a:pt x="3865042" y="3781067"/>
                  <a:pt x="3863603" y="3777468"/>
                </a:cubicBezTo>
                <a:cubicBezTo>
                  <a:pt x="3859939" y="3776290"/>
                  <a:pt x="3852610" y="3774000"/>
                  <a:pt x="3848946" y="3772822"/>
                </a:cubicBezTo>
                <a:cubicBezTo>
                  <a:pt x="3855097" y="3766540"/>
                  <a:pt x="3865173" y="3755481"/>
                  <a:pt x="3855097" y="3747824"/>
                </a:cubicBezTo>
                <a:cubicBezTo>
                  <a:pt x="3838673" y="3735064"/>
                  <a:pt x="3827354" y="3717918"/>
                  <a:pt x="3818128" y="3699596"/>
                </a:cubicBezTo>
                <a:cubicBezTo>
                  <a:pt x="3810342" y="3695865"/>
                  <a:pt x="3801116" y="3694492"/>
                  <a:pt x="3794834" y="3688406"/>
                </a:cubicBezTo>
                <a:cubicBezTo>
                  <a:pt x="3796339" y="3682058"/>
                  <a:pt x="3797975" y="3675776"/>
                  <a:pt x="3799611" y="3669494"/>
                </a:cubicBezTo>
                <a:cubicBezTo>
                  <a:pt x="3791497" y="3669690"/>
                  <a:pt x="3783514" y="3670279"/>
                  <a:pt x="3775532" y="3671261"/>
                </a:cubicBezTo>
                <a:cubicBezTo>
                  <a:pt x="3759697" y="3661052"/>
                  <a:pt x="3755248" y="3641617"/>
                  <a:pt x="3746546" y="3626173"/>
                </a:cubicBezTo>
                <a:cubicBezTo>
                  <a:pt x="3734506" y="3600325"/>
                  <a:pt x="3711082" y="3583180"/>
                  <a:pt x="3692237" y="3562828"/>
                </a:cubicBezTo>
                <a:lnTo>
                  <a:pt x="3692630" y="3557790"/>
                </a:lnTo>
                <a:cubicBezTo>
                  <a:pt x="3696295" y="3556677"/>
                  <a:pt x="3703688" y="3554452"/>
                  <a:pt x="3707352" y="3553405"/>
                </a:cubicBezTo>
                <a:cubicBezTo>
                  <a:pt x="3707680" y="3550460"/>
                  <a:pt x="3708334" y="3544636"/>
                  <a:pt x="3708595" y="3541757"/>
                </a:cubicBezTo>
                <a:cubicBezTo>
                  <a:pt x="3693873" y="3542019"/>
                  <a:pt x="3677188" y="3541888"/>
                  <a:pt x="3667766" y="3528473"/>
                </a:cubicBezTo>
                <a:cubicBezTo>
                  <a:pt x="3649838" y="3500858"/>
                  <a:pt x="3631779" y="3473373"/>
                  <a:pt x="3610186" y="3448441"/>
                </a:cubicBezTo>
                <a:cubicBezTo>
                  <a:pt x="3603382" y="3441308"/>
                  <a:pt x="3608616" y="3432016"/>
                  <a:pt x="3609598" y="3423836"/>
                </a:cubicBezTo>
                <a:cubicBezTo>
                  <a:pt x="3600176" y="3421284"/>
                  <a:pt x="3588267" y="3420041"/>
                  <a:pt x="3584275" y="3409570"/>
                </a:cubicBezTo>
                <a:cubicBezTo>
                  <a:pt x="3575769" y="3392295"/>
                  <a:pt x="3562814" y="3377963"/>
                  <a:pt x="3552868" y="3361669"/>
                </a:cubicBezTo>
                <a:cubicBezTo>
                  <a:pt x="3553784" y="3358593"/>
                  <a:pt x="3555551" y="3352311"/>
                  <a:pt x="3556402" y="3349236"/>
                </a:cubicBezTo>
                <a:cubicBezTo>
                  <a:pt x="3540567" y="3344655"/>
                  <a:pt x="3523817" y="3335755"/>
                  <a:pt x="3518975" y="3318872"/>
                </a:cubicBezTo>
                <a:cubicBezTo>
                  <a:pt x="3515442" y="3297931"/>
                  <a:pt x="3501570" y="3279347"/>
                  <a:pt x="3484100" y="3267699"/>
                </a:cubicBezTo>
                <a:cubicBezTo>
                  <a:pt x="3470163" y="3257032"/>
                  <a:pt x="3468265" y="3238186"/>
                  <a:pt x="3461657" y="3223069"/>
                </a:cubicBezTo>
                <a:cubicBezTo>
                  <a:pt x="3454459" y="3201474"/>
                  <a:pt x="3428745" y="3192509"/>
                  <a:pt x="3424230" y="3169671"/>
                </a:cubicBezTo>
                <a:cubicBezTo>
                  <a:pt x="3416051" y="3160444"/>
                  <a:pt x="3407087" y="3151741"/>
                  <a:pt x="3402441" y="3140093"/>
                </a:cubicBezTo>
                <a:cubicBezTo>
                  <a:pt x="3392234" y="3114703"/>
                  <a:pt x="3366977" y="3100437"/>
                  <a:pt x="3354349" y="3076552"/>
                </a:cubicBezTo>
                <a:cubicBezTo>
                  <a:pt x="3338776" y="3057116"/>
                  <a:pt x="3330074" y="3032315"/>
                  <a:pt x="3309332" y="3017526"/>
                </a:cubicBezTo>
                <a:cubicBezTo>
                  <a:pt x="3297751" y="3003391"/>
                  <a:pt x="3298601" y="2982189"/>
                  <a:pt x="3284991" y="2968970"/>
                </a:cubicBezTo>
                <a:cubicBezTo>
                  <a:pt x="3269877" y="2954115"/>
                  <a:pt x="3260324" y="2935203"/>
                  <a:pt x="3252996" y="2915572"/>
                </a:cubicBezTo>
                <a:cubicBezTo>
                  <a:pt x="3245340" y="2893323"/>
                  <a:pt x="3219167" y="2884357"/>
                  <a:pt x="3212035" y="2861781"/>
                </a:cubicBezTo>
                <a:cubicBezTo>
                  <a:pt x="3209418" y="2848824"/>
                  <a:pt x="3194173" y="2847777"/>
                  <a:pt x="3186124" y="2839466"/>
                </a:cubicBezTo>
                <a:cubicBezTo>
                  <a:pt x="3167934" y="2824873"/>
                  <a:pt x="3168981" y="2796669"/>
                  <a:pt x="3145033" y="2788228"/>
                </a:cubicBezTo>
                <a:cubicBezTo>
                  <a:pt x="3130573" y="2759827"/>
                  <a:pt x="3104073" y="2741635"/>
                  <a:pt x="3080060" y="2722003"/>
                </a:cubicBezTo>
                <a:cubicBezTo>
                  <a:pt x="3070572" y="2693537"/>
                  <a:pt x="3036679" y="2687321"/>
                  <a:pt x="3021760" y="2662847"/>
                </a:cubicBezTo>
                <a:cubicBezTo>
                  <a:pt x="3008936" y="2643019"/>
                  <a:pt x="2986689" y="2632548"/>
                  <a:pt x="2972949" y="2613702"/>
                </a:cubicBezTo>
                <a:cubicBezTo>
                  <a:pt x="2963788" y="2598520"/>
                  <a:pt x="2945009" y="2594136"/>
                  <a:pt x="2936634" y="2578234"/>
                </a:cubicBezTo>
                <a:cubicBezTo>
                  <a:pt x="2897637" y="2536550"/>
                  <a:pt x="2847516" y="2505793"/>
                  <a:pt x="2814211" y="2458743"/>
                </a:cubicBezTo>
                <a:cubicBezTo>
                  <a:pt x="2797396" y="2450890"/>
                  <a:pt x="2783786" y="2439111"/>
                  <a:pt x="2774364" y="2423144"/>
                </a:cubicBezTo>
                <a:cubicBezTo>
                  <a:pt x="2767690" y="2422228"/>
                  <a:pt x="2761146" y="2421246"/>
                  <a:pt x="2754538" y="2420788"/>
                </a:cubicBezTo>
                <a:cubicBezTo>
                  <a:pt x="2752902" y="2402989"/>
                  <a:pt x="2732618" y="2398735"/>
                  <a:pt x="2721757" y="2387741"/>
                </a:cubicBezTo>
                <a:cubicBezTo>
                  <a:pt x="2699641" y="2372625"/>
                  <a:pt x="2686162" y="2348478"/>
                  <a:pt x="2663588" y="2334016"/>
                </a:cubicBezTo>
                <a:cubicBezTo>
                  <a:pt x="2650960" y="2328846"/>
                  <a:pt x="2647230" y="2305681"/>
                  <a:pt x="2663326" y="2303129"/>
                </a:cubicBezTo>
                <a:cubicBezTo>
                  <a:pt x="2665158" y="2310458"/>
                  <a:pt x="2666794" y="2317984"/>
                  <a:pt x="2668561" y="2325378"/>
                </a:cubicBezTo>
                <a:cubicBezTo>
                  <a:pt x="2683348" y="2324855"/>
                  <a:pt x="2696565" y="2330024"/>
                  <a:pt x="2704483" y="2343047"/>
                </a:cubicBezTo>
                <a:cubicBezTo>
                  <a:pt x="2710764" y="2343963"/>
                  <a:pt x="2717111" y="2344290"/>
                  <a:pt x="2723458" y="2344486"/>
                </a:cubicBezTo>
                <a:cubicBezTo>
                  <a:pt x="2724047" y="2351554"/>
                  <a:pt x="2724897" y="2358687"/>
                  <a:pt x="2725748" y="2365819"/>
                </a:cubicBezTo>
                <a:cubicBezTo>
                  <a:pt x="2748257" y="2368371"/>
                  <a:pt x="2761932" y="2388723"/>
                  <a:pt x="2778028" y="2402465"/>
                </a:cubicBezTo>
                <a:cubicBezTo>
                  <a:pt x="2782935" y="2401484"/>
                  <a:pt x="2787843" y="2400240"/>
                  <a:pt x="2792750" y="2398801"/>
                </a:cubicBezTo>
                <a:cubicBezTo>
                  <a:pt x="2781299" y="2381001"/>
                  <a:pt x="2769391" y="2363071"/>
                  <a:pt x="2752902" y="2349590"/>
                </a:cubicBezTo>
                <a:cubicBezTo>
                  <a:pt x="2742499" y="2342065"/>
                  <a:pt x="2736806" y="2326949"/>
                  <a:pt x="2722411" y="2327079"/>
                </a:cubicBezTo>
                <a:cubicBezTo>
                  <a:pt x="2722149" y="2322695"/>
                  <a:pt x="2721757" y="2313926"/>
                  <a:pt x="2721495" y="2309542"/>
                </a:cubicBezTo>
                <a:cubicBezTo>
                  <a:pt x="2715017" y="2276233"/>
                  <a:pt x="2680142" y="2258041"/>
                  <a:pt x="2657110" y="2236054"/>
                </a:cubicBezTo>
                <a:cubicBezTo>
                  <a:pt x="2639836" y="2214655"/>
                  <a:pt x="2613991" y="2200717"/>
                  <a:pt x="2586575" y="2198296"/>
                </a:cubicBezTo>
                <a:moveTo>
                  <a:pt x="1529790" y="2233829"/>
                </a:moveTo>
                <a:cubicBezTo>
                  <a:pt x="1516115" y="2241224"/>
                  <a:pt x="1523116" y="2256340"/>
                  <a:pt x="1523901" y="2268315"/>
                </a:cubicBezTo>
                <a:cubicBezTo>
                  <a:pt x="1516769" y="2269559"/>
                  <a:pt x="1509702" y="2270737"/>
                  <a:pt x="1502636" y="2271980"/>
                </a:cubicBezTo>
                <a:cubicBezTo>
                  <a:pt x="1501196" y="2280160"/>
                  <a:pt x="1503356" y="2292528"/>
                  <a:pt x="1492494" y="2295080"/>
                </a:cubicBezTo>
                <a:cubicBezTo>
                  <a:pt x="1482548" y="2295473"/>
                  <a:pt x="1472014" y="2292070"/>
                  <a:pt x="1462461" y="2296061"/>
                </a:cubicBezTo>
                <a:cubicBezTo>
                  <a:pt x="1438775" y="2306793"/>
                  <a:pt x="1411293" y="2296192"/>
                  <a:pt x="1388065" y="2309018"/>
                </a:cubicBezTo>
                <a:cubicBezTo>
                  <a:pt x="1388327" y="2313337"/>
                  <a:pt x="1388785" y="2321975"/>
                  <a:pt x="1389047" y="2326229"/>
                </a:cubicBezTo>
                <a:cubicBezTo>
                  <a:pt x="1399189" y="2326556"/>
                  <a:pt x="1413649" y="2331726"/>
                  <a:pt x="1419734" y="2320339"/>
                </a:cubicBezTo>
                <a:cubicBezTo>
                  <a:pt x="1426670" y="2305877"/>
                  <a:pt x="1446888" y="2306204"/>
                  <a:pt x="1456899" y="2317067"/>
                </a:cubicBezTo>
                <a:cubicBezTo>
                  <a:pt x="1472079" y="2330875"/>
                  <a:pt x="1492952" y="2329828"/>
                  <a:pt x="1512058" y="2329501"/>
                </a:cubicBezTo>
                <a:cubicBezTo>
                  <a:pt x="1511273" y="2337353"/>
                  <a:pt x="1503356" y="2341607"/>
                  <a:pt x="1499233" y="2347693"/>
                </a:cubicBezTo>
                <a:cubicBezTo>
                  <a:pt x="1507216" y="2356527"/>
                  <a:pt x="1522985" y="2351554"/>
                  <a:pt x="1530902" y="2360846"/>
                </a:cubicBezTo>
                <a:cubicBezTo>
                  <a:pt x="1540063" y="2369288"/>
                  <a:pt x="1547129" y="2384993"/>
                  <a:pt x="1562244" y="2380674"/>
                </a:cubicBezTo>
                <a:cubicBezTo>
                  <a:pt x="1562178" y="2363791"/>
                  <a:pt x="1552822" y="2342392"/>
                  <a:pt x="1565974" y="2328585"/>
                </a:cubicBezTo>
                <a:cubicBezTo>
                  <a:pt x="1578340" y="2326556"/>
                  <a:pt x="1591099" y="2326752"/>
                  <a:pt x="1603531" y="2328388"/>
                </a:cubicBezTo>
                <a:cubicBezTo>
                  <a:pt x="1607588" y="2345991"/>
                  <a:pt x="1622179" y="2357443"/>
                  <a:pt x="1633630" y="2370335"/>
                </a:cubicBezTo>
                <a:cubicBezTo>
                  <a:pt x="1629115" y="2380151"/>
                  <a:pt x="1624731" y="2389966"/>
                  <a:pt x="1619693" y="2399520"/>
                </a:cubicBezTo>
                <a:cubicBezTo>
                  <a:pt x="1628068" y="2409925"/>
                  <a:pt x="1632190" y="2422293"/>
                  <a:pt x="1633957" y="2435446"/>
                </a:cubicBezTo>
                <a:cubicBezTo>
                  <a:pt x="1648614" y="2453377"/>
                  <a:pt x="1658167" y="2475364"/>
                  <a:pt x="1659868" y="2498660"/>
                </a:cubicBezTo>
                <a:cubicBezTo>
                  <a:pt x="1655222" y="2532950"/>
                  <a:pt x="1686826" y="2556312"/>
                  <a:pt x="1702464" y="2583600"/>
                </a:cubicBezTo>
                <a:cubicBezTo>
                  <a:pt x="1703053" y="2590929"/>
                  <a:pt x="1704165" y="2598193"/>
                  <a:pt x="1705670" y="2605457"/>
                </a:cubicBezTo>
                <a:cubicBezTo>
                  <a:pt x="1711035" y="2609645"/>
                  <a:pt x="1716793" y="2613113"/>
                  <a:pt x="1723009" y="2615992"/>
                </a:cubicBezTo>
                <a:cubicBezTo>
                  <a:pt x="1722617" y="2623452"/>
                  <a:pt x="1723336" y="2630847"/>
                  <a:pt x="1725169" y="2638176"/>
                </a:cubicBezTo>
                <a:cubicBezTo>
                  <a:pt x="1732039" y="2643346"/>
                  <a:pt x="1739694" y="2644720"/>
                  <a:pt x="1748135" y="2642299"/>
                </a:cubicBezTo>
                <a:cubicBezTo>
                  <a:pt x="1747415" y="2623714"/>
                  <a:pt x="1740349" y="2603494"/>
                  <a:pt x="1727655" y="2590406"/>
                </a:cubicBezTo>
                <a:cubicBezTo>
                  <a:pt x="1723664" y="2582030"/>
                  <a:pt x="1719214" y="2573719"/>
                  <a:pt x="1712998" y="2566913"/>
                </a:cubicBezTo>
                <a:lnTo>
                  <a:pt x="1713391" y="2563576"/>
                </a:lnTo>
                <a:cubicBezTo>
                  <a:pt x="1704623" y="2548787"/>
                  <a:pt x="1696444" y="2533605"/>
                  <a:pt x="1689181" y="2518030"/>
                </a:cubicBezTo>
                <a:cubicBezTo>
                  <a:pt x="1690032" y="2514955"/>
                  <a:pt x="1691798" y="2508804"/>
                  <a:pt x="1692649" y="2505728"/>
                </a:cubicBezTo>
                <a:cubicBezTo>
                  <a:pt x="1684928" y="2505466"/>
                  <a:pt x="1677273" y="2505204"/>
                  <a:pt x="1669682" y="2504812"/>
                </a:cubicBezTo>
                <a:cubicBezTo>
                  <a:pt x="1674721" y="2495977"/>
                  <a:pt x="1682115" y="2488845"/>
                  <a:pt x="1687415" y="2480207"/>
                </a:cubicBezTo>
                <a:cubicBezTo>
                  <a:pt x="1683423" y="2479814"/>
                  <a:pt x="1675506" y="2479029"/>
                  <a:pt x="1671580" y="2478636"/>
                </a:cubicBezTo>
                <a:cubicBezTo>
                  <a:pt x="1671122" y="2466137"/>
                  <a:pt x="1667850" y="2454031"/>
                  <a:pt x="1665037" y="2441990"/>
                </a:cubicBezTo>
                <a:cubicBezTo>
                  <a:pt x="1662420" y="2432305"/>
                  <a:pt x="1669748" y="2421115"/>
                  <a:pt x="1662812" y="2412608"/>
                </a:cubicBezTo>
                <a:cubicBezTo>
                  <a:pt x="1650577" y="2396576"/>
                  <a:pt x="1653783" y="2373999"/>
                  <a:pt x="1640108" y="2358556"/>
                </a:cubicBezTo>
                <a:cubicBezTo>
                  <a:pt x="1645735" y="2348674"/>
                  <a:pt x="1649006" y="2336503"/>
                  <a:pt x="1658821" y="2329697"/>
                </a:cubicBezTo>
                <a:cubicBezTo>
                  <a:pt x="1679366" y="2323873"/>
                  <a:pt x="1695921" y="2339775"/>
                  <a:pt x="1712082" y="2349590"/>
                </a:cubicBezTo>
                <a:cubicBezTo>
                  <a:pt x="1723795" y="2353190"/>
                  <a:pt x="1736488" y="2350572"/>
                  <a:pt x="1748593" y="2352470"/>
                </a:cubicBezTo>
                <a:cubicBezTo>
                  <a:pt x="1755071" y="2362678"/>
                  <a:pt x="1737339" y="2369418"/>
                  <a:pt x="1742508" y="2379431"/>
                </a:cubicBezTo>
                <a:cubicBezTo>
                  <a:pt x="1742770" y="2388396"/>
                  <a:pt x="1757295" y="2384339"/>
                  <a:pt x="1762137" y="2381328"/>
                </a:cubicBezTo>
                <a:cubicBezTo>
                  <a:pt x="1765278" y="2370466"/>
                  <a:pt x="1765605" y="2356200"/>
                  <a:pt x="1777776" y="2351030"/>
                </a:cubicBezTo>
                <a:cubicBezTo>
                  <a:pt x="1790535" y="2343505"/>
                  <a:pt x="1804733" y="2352143"/>
                  <a:pt x="1816446" y="2357705"/>
                </a:cubicBezTo>
                <a:cubicBezTo>
                  <a:pt x="1819325" y="2377271"/>
                  <a:pt x="1835421" y="2384862"/>
                  <a:pt x="1853545" y="2386040"/>
                </a:cubicBezTo>
                <a:cubicBezTo>
                  <a:pt x="1855181" y="2396837"/>
                  <a:pt x="1835355" y="2392584"/>
                  <a:pt x="1841440" y="2406457"/>
                </a:cubicBezTo>
                <a:cubicBezTo>
                  <a:pt x="1845497" y="2406915"/>
                  <a:pt x="1853676" y="2407766"/>
                  <a:pt x="1857798" y="2408224"/>
                </a:cubicBezTo>
                <a:cubicBezTo>
                  <a:pt x="1859761" y="2404232"/>
                  <a:pt x="1863818" y="2396183"/>
                  <a:pt x="1865846" y="2392191"/>
                </a:cubicBezTo>
                <a:cubicBezTo>
                  <a:pt x="1901114" y="2385516"/>
                  <a:pt x="1932848" y="2415422"/>
                  <a:pt x="1940962" y="2447618"/>
                </a:cubicBezTo>
                <a:cubicBezTo>
                  <a:pt x="1944822" y="2449189"/>
                  <a:pt x="1952478" y="2452330"/>
                  <a:pt x="1956338" y="2453966"/>
                </a:cubicBezTo>
                <a:cubicBezTo>
                  <a:pt x="1958694" y="2465941"/>
                  <a:pt x="1961507" y="2477851"/>
                  <a:pt x="1971715" y="2485834"/>
                </a:cubicBezTo>
                <a:cubicBezTo>
                  <a:pt x="1972631" y="2492640"/>
                  <a:pt x="1973612" y="2499511"/>
                  <a:pt x="1974725" y="2506382"/>
                </a:cubicBezTo>
                <a:cubicBezTo>
                  <a:pt x="1977276" y="2509196"/>
                  <a:pt x="1982380" y="2514824"/>
                  <a:pt x="1984932" y="2517638"/>
                </a:cubicBezTo>
                <a:cubicBezTo>
                  <a:pt x="1983558" y="2523200"/>
                  <a:pt x="1982249" y="2528762"/>
                  <a:pt x="1981006" y="2534325"/>
                </a:cubicBezTo>
                <a:cubicBezTo>
                  <a:pt x="2001159" y="2549376"/>
                  <a:pt x="2007244" y="2575682"/>
                  <a:pt x="2026284" y="2591846"/>
                </a:cubicBezTo>
                <a:cubicBezTo>
                  <a:pt x="2030799" y="2592500"/>
                  <a:pt x="2035445" y="2593089"/>
                  <a:pt x="2040091" y="2593612"/>
                </a:cubicBezTo>
                <a:cubicBezTo>
                  <a:pt x="2040352" y="2637260"/>
                  <a:pt x="2073788" y="2671550"/>
                  <a:pt x="2092763" y="2708850"/>
                </a:cubicBezTo>
                <a:cubicBezTo>
                  <a:pt x="2103690" y="2715198"/>
                  <a:pt x="2115533" y="2719844"/>
                  <a:pt x="2127115" y="2724883"/>
                </a:cubicBezTo>
                <a:cubicBezTo>
                  <a:pt x="2130190" y="2697137"/>
                  <a:pt x="2103494" y="2678290"/>
                  <a:pt x="2104083" y="2651264"/>
                </a:cubicBezTo>
                <a:cubicBezTo>
                  <a:pt x="2101204" y="2649432"/>
                  <a:pt x="2095446" y="2645636"/>
                  <a:pt x="2092501" y="2643739"/>
                </a:cubicBezTo>
                <a:cubicBezTo>
                  <a:pt x="2090408" y="2620704"/>
                  <a:pt x="2074311" y="2597866"/>
                  <a:pt x="2050887" y="2593351"/>
                </a:cubicBezTo>
                <a:cubicBezTo>
                  <a:pt x="2055532" y="2587592"/>
                  <a:pt x="2060113" y="2581768"/>
                  <a:pt x="2064627" y="2575944"/>
                </a:cubicBezTo>
                <a:cubicBezTo>
                  <a:pt x="2055990" y="2563118"/>
                  <a:pt x="2043951" y="2552255"/>
                  <a:pt x="2041007" y="2536419"/>
                </a:cubicBezTo>
                <a:cubicBezTo>
                  <a:pt x="2043231" y="2516394"/>
                  <a:pt x="2031323" y="2490873"/>
                  <a:pt x="2010974" y="2486620"/>
                </a:cubicBezTo>
                <a:cubicBezTo>
                  <a:pt x="2008291" y="2485834"/>
                  <a:pt x="2002860" y="2484198"/>
                  <a:pt x="2000177" y="2483348"/>
                </a:cubicBezTo>
                <a:cubicBezTo>
                  <a:pt x="2002009" y="2481385"/>
                  <a:pt x="2005608" y="2477327"/>
                  <a:pt x="2007440" y="2475299"/>
                </a:cubicBezTo>
                <a:cubicBezTo>
                  <a:pt x="2002598" y="2461229"/>
                  <a:pt x="1993961" y="2448927"/>
                  <a:pt x="1986044" y="2436493"/>
                </a:cubicBezTo>
                <a:cubicBezTo>
                  <a:pt x="1979436" y="2423013"/>
                  <a:pt x="1962947" y="2421443"/>
                  <a:pt x="1952020" y="2413001"/>
                </a:cubicBezTo>
                <a:cubicBezTo>
                  <a:pt x="1955618" y="2408289"/>
                  <a:pt x="1959283" y="2403512"/>
                  <a:pt x="1962947" y="2398801"/>
                </a:cubicBezTo>
                <a:cubicBezTo>
                  <a:pt x="1959217" y="2390882"/>
                  <a:pt x="1951038" y="2386302"/>
                  <a:pt x="1945607" y="2379627"/>
                </a:cubicBezTo>
                <a:cubicBezTo>
                  <a:pt x="1946000" y="2376682"/>
                  <a:pt x="1946720" y="2370793"/>
                  <a:pt x="1947047" y="2367848"/>
                </a:cubicBezTo>
                <a:cubicBezTo>
                  <a:pt x="1938475" y="2366408"/>
                  <a:pt x="1929969" y="2365099"/>
                  <a:pt x="1921398" y="2363791"/>
                </a:cubicBezTo>
                <a:cubicBezTo>
                  <a:pt x="1920940" y="2358817"/>
                  <a:pt x="1920482" y="2353975"/>
                  <a:pt x="1920024" y="2349067"/>
                </a:cubicBezTo>
                <a:cubicBezTo>
                  <a:pt x="1901245" y="2328846"/>
                  <a:pt x="1872913" y="2314581"/>
                  <a:pt x="1865716" y="2286442"/>
                </a:cubicBezTo>
                <a:cubicBezTo>
                  <a:pt x="1853414" y="2274925"/>
                  <a:pt x="1840001" y="2285133"/>
                  <a:pt x="1837449" y="2299268"/>
                </a:cubicBezTo>
                <a:cubicBezTo>
                  <a:pt x="1819455" y="2308953"/>
                  <a:pt x="1813632" y="2279178"/>
                  <a:pt x="1796489" y="2285133"/>
                </a:cubicBezTo>
                <a:cubicBezTo>
                  <a:pt x="1766260" y="2295931"/>
                  <a:pt x="1729814" y="2312421"/>
                  <a:pt x="1700566" y="2290434"/>
                </a:cubicBezTo>
                <a:cubicBezTo>
                  <a:pt x="1672889" y="2291219"/>
                  <a:pt x="1646716" y="2282254"/>
                  <a:pt x="1622441" y="2269820"/>
                </a:cubicBezTo>
                <a:cubicBezTo>
                  <a:pt x="1601110" y="2253657"/>
                  <a:pt x="1585930" y="2231081"/>
                  <a:pt x="1569049" y="2210598"/>
                </a:cubicBezTo>
                <a:cubicBezTo>
                  <a:pt x="1552560" y="2208177"/>
                  <a:pt x="1542091" y="2225518"/>
                  <a:pt x="1529790" y="2233829"/>
                </a:cubicBezTo>
                <a:moveTo>
                  <a:pt x="1736292" y="2224406"/>
                </a:moveTo>
                <a:cubicBezTo>
                  <a:pt x="1719018" y="2232389"/>
                  <a:pt x="1744471" y="2245543"/>
                  <a:pt x="1751799" y="2234353"/>
                </a:cubicBezTo>
                <a:cubicBezTo>
                  <a:pt x="1756052" y="2225715"/>
                  <a:pt x="1742508" y="2220938"/>
                  <a:pt x="1736292" y="2224406"/>
                </a:cubicBezTo>
                <a:moveTo>
                  <a:pt x="560421" y="2236643"/>
                </a:moveTo>
                <a:cubicBezTo>
                  <a:pt x="561730" y="2245543"/>
                  <a:pt x="572395" y="2252937"/>
                  <a:pt x="578284" y="2259939"/>
                </a:cubicBezTo>
                <a:cubicBezTo>
                  <a:pt x="590520" y="2253330"/>
                  <a:pt x="572395" y="2226762"/>
                  <a:pt x="560421" y="2236643"/>
                </a:cubicBezTo>
                <a:moveTo>
                  <a:pt x="4204043" y="2238082"/>
                </a:moveTo>
                <a:cubicBezTo>
                  <a:pt x="4196322" y="2257714"/>
                  <a:pt x="4196519" y="2278917"/>
                  <a:pt x="4197369" y="2299595"/>
                </a:cubicBezTo>
                <a:cubicBezTo>
                  <a:pt x="4205745" y="2297959"/>
                  <a:pt x="4216868" y="2296650"/>
                  <a:pt x="4218438" y="2286246"/>
                </a:cubicBezTo>
                <a:cubicBezTo>
                  <a:pt x="4222233" y="2269362"/>
                  <a:pt x="4235778" y="2253264"/>
                  <a:pt x="4233946" y="2236316"/>
                </a:cubicBezTo>
                <a:cubicBezTo>
                  <a:pt x="4223869" y="2235792"/>
                  <a:pt x="4213727" y="2235269"/>
                  <a:pt x="4204043" y="2238082"/>
                </a:cubicBezTo>
                <a:moveTo>
                  <a:pt x="1262764" y="2261706"/>
                </a:moveTo>
                <a:cubicBezTo>
                  <a:pt x="1255435" y="2287947"/>
                  <a:pt x="1285468" y="2301755"/>
                  <a:pt x="1297377" y="2320928"/>
                </a:cubicBezTo>
                <a:cubicBezTo>
                  <a:pt x="1312230" y="2323742"/>
                  <a:pt x="1327279" y="2319554"/>
                  <a:pt x="1342198" y="2319685"/>
                </a:cubicBezTo>
                <a:cubicBezTo>
                  <a:pt x="1353779" y="2324462"/>
                  <a:pt x="1363594" y="2332511"/>
                  <a:pt x="1374390" y="2338793"/>
                </a:cubicBezTo>
                <a:cubicBezTo>
                  <a:pt x="1382634" y="2330351"/>
                  <a:pt x="1376091" y="2318900"/>
                  <a:pt x="1371969" y="2310262"/>
                </a:cubicBezTo>
                <a:cubicBezTo>
                  <a:pt x="1354303" y="2308822"/>
                  <a:pt x="1334804" y="2317067"/>
                  <a:pt x="1319100" y="2305616"/>
                </a:cubicBezTo>
                <a:cubicBezTo>
                  <a:pt x="1310005" y="2299464"/>
                  <a:pt x="1296919" y="2295276"/>
                  <a:pt x="1294171" y="2283301"/>
                </a:cubicBezTo>
                <a:cubicBezTo>
                  <a:pt x="1291030" y="2269493"/>
                  <a:pt x="1278075" y="2255947"/>
                  <a:pt x="1262764" y="2261706"/>
                </a:cubicBezTo>
                <a:moveTo>
                  <a:pt x="2718158" y="2261902"/>
                </a:moveTo>
                <a:cubicBezTo>
                  <a:pt x="2722018" y="2271391"/>
                  <a:pt x="2720317" y="2290303"/>
                  <a:pt x="2735497" y="2286442"/>
                </a:cubicBezTo>
                <a:cubicBezTo>
                  <a:pt x="2740339" y="2276103"/>
                  <a:pt x="2731310" y="2258303"/>
                  <a:pt x="2718158" y="2261902"/>
                </a:cubicBezTo>
                <a:moveTo>
                  <a:pt x="4030323" y="2313272"/>
                </a:moveTo>
                <a:cubicBezTo>
                  <a:pt x="4003692" y="2334998"/>
                  <a:pt x="3981903" y="2363071"/>
                  <a:pt x="3949645" y="2377206"/>
                </a:cubicBezTo>
                <a:cubicBezTo>
                  <a:pt x="3944607" y="2386629"/>
                  <a:pt x="3955599" y="2387872"/>
                  <a:pt x="3962208" y="2389966"/>
                </a:cubicBezTo>
                <a:cubicBezTo>
                  <a:pt x="3975883" y="2393827"/>
                  <a:pt x="3990344" y="2394220"/>
                  <a:pt x="4004477" y="2392322"/>
                </a:cubicBezTo>
                <a:cubicBezTo>
                  <a:pt x="4018348" y="2384666"/>
                  <a:pt x="4030061" y="2372494"/>
                  <a:pt x="4046157" y="2369026"/>
                </a:cubicBezTo>
                <a:cubicBezTo>
                  <a:pt x="4059178" y="2366081"/>
                  <a:pt x="4072460" y="2362678"/>
                  <a:pt x="4082733" y="2353451"/>
                </a:cubicBezTo>
                <a:cubicBezTo>
                  <a:pt x="4080443" y="2334867"/>
                  <a:pt x="4068665" y="2314581"/>
                  <a:pt x="4078807" y="2296781"/>
                </a:cubicBezTo>
                <a:cubicBezTo>
                  <a:pt x="4083126" y="2286376"/>
                  <a:pt x="4081359" y="2274598"/>
                  <a:pt x="4082341" y="2263604"/>
                </a:cubicBezTo>
                <a:cubicBezTo>
                  <a:pt x="4056626" y="2271260"/>
                  <a:pt x="4051915" y="2300380"/>
                  <a:pt x="4030323" y="2313272"/>
                </a:cubicBezTo>
                <a:moveTo>
                  <a:pt x="501402" y="2277477"/>
                </a:moveTo>
                <a:cubicBezTo>
                  <a:pt x="499897" y="2287227"/>
                  <a:pt x="517040" y="2285199"/>
                  <a:pt x="521359" y="2280029"/>
                </a:cubicBezTo>
                <a:cubicBezTo>
                  <a:pt x="522602" y="2270409"/>
                  <a:pt x="505590" y="2271784"/>
                  <a:pt x="501402" y="2277477"/>
                </a:cubicBezTo>
                <a:moveTo>
                  <a:pt x="613879" y="2275775"/>
                </a:moveTo>
                <a:cubicBezTo>
                  <a:pt x="614141" y="2285788"/>
                  <a:pt x="610149" y="2294884"/>
                  <a:pt x="604326" y="2302998"/>
                </a:cubicBezTo>
                <a:lnTo>
                  <a:pt x="604980" y="2308691"/>
                </a:lnTo>
                <a:cubicBezTo>
                  <a:pt x="605046" y="2311636"/>
                  <a:pt x="605046" y="2317525"/>
                  <a:pt x="605111" y="2320470"/>
                </a:cubicBezTo>
                <a:lnTo>
                  <a:pt x="609888" y="2317853"/>
                </a:lnTo>
                <a:cubicBezTo>
                  <a:pt x="612963" y="2317918"/>
                  <a:pt x="619048" y="2318114"/>
                  <a:pt x="622123" y="2318245"/>
                </a:cubicBezTo>
                <a:cubicBezTo>
                  <a:pt x="625002" y="2318638"/>
                  <a:pt x="630760" y="2319554"/>
                  <a:pt x="633639" y="2320012"/>
                </a:cubicBezTo>
                <a:cubicBezTo>
                  <a:pt x="634097" y="2305812"/>
                  <a:pt x="633901" y="2291612"/>
                  <a:pt x="632592" y="2277477"/>
                </a:cubicBezTo>
                <a:cubicBezTo>
                  <a:pt x="626376" y="2276626"/>
                  <a:pt x="620160" y="2276037"/>
                  <a:pt x="613879" y="2275775"/>
                </a:cubicBezTo>
                <a:moveTo>
                  <a:pt x="2822521" y="2276626"/>
                </a:moveTo>
                <a:cubicBezTo>
                  <a:pt x="2826447" y="2280552"/>
                  <a:pt x="2826447" y="2280552"/>
                  <a:pt x="2822521" y="2276626"/>
                </a:cubicBezTo>
                <a:moveTo>
                  <a:pt x="2836262" y="2281927"/>
                </a:moveTo>
                <a:cubicBezTo>
                  <a:pt x="2837832" y="2303849"/>
                  <a:pt x="2855499" y="2271391"/>
                  <a:pt x="2836262" y="2281927"/>
                </a:cubicBezTo>
                <a:moveTo>
                  <a:pt x="2853340" y="2291284"/>
                </a:moveTo>
                <a:cubicBezTo>
                  <a:pt x="2858574" y="2301624"/>
                  <a:pt x="2872315" y="2299922"/>
                  <a:pt x="2881213" y="2305616"/>
                </a:cubicBezTo>
                <a:cubicBezTo>
                  <a:pt x="2898945" y="2317264"/>
                  <a:pt x="2916743" y="2329828"/>
                  <a:pt x="2937354" y="2335914"/>
                </a:cubicBezTo>
                <a:lnTo>
                  <a:pt x="2936372" y="2330417"/>
                </a:lnTo>
                <a:cubicBezTo>
                  <a:pt x="2915172" y="2325378"/>
                  <a:pt x="2901759" y="2306990"/>
                  <a:pt x="2881606" y="2299792"/>
                </a:cubicBezTo>
                <a:cubicBezTo>
                  <a:pt x="2875194" y="2289976"/>
                  <a:pt x="2863481" y="2290826"/>
                  <a:pt x="2853340" y="2291284"/>
                </a:cubicBezTo>
                <a:moveTo>
                  <a:pt x="264474" y="2295800"/>
                </a:moveTo>
                <a:cubicBezTo>
                  <a:pt x="268400" y="2299726"/>
                  <a:pt x="268400" y="2299726"/>
                  <a:pt x="264474" y="2295800"/>
                </a:cubicBezTo>
                <a:moveTo>
                  <a:pt x="526789" y="2316151"/>
                </a:moveTo>
                <a:cubicBezTo>
                  <a:pt x="524369" y="2319292"/>
                  <a:pt x="519461" y="2325705"/>
                  <a:pt x="516975" y="2328912"/>
                </a:cubicBezTo>
                <a:cubicBezTo>
                  <a:pt x="509058" y="2324593"/>
                  <a:pt x="502187" y="2318703"/>
                  <a:pt x="494859" y="2313534"/>
                </a:cubicBezTo>
                <a:cubicBezTo>
                  <a:pt x="495186" y="2324069"/>
                  <a:pt x="493289" y="2335717"/>
                  <a:pt x="499112" y="2345271"/>
                </a:cubicBezTo>
                <a:cubicBezTo>
                  <a:pt x="510235" y="2343832"/>
                  <a:pt x="522144" y="2328061"/>
                  <a:pt x="532678" y="2340233"/>
                </a:cubicBezTo>
                <a:cubicBezTo>
                  <a:pt x="527771" y="2350310"/>
                  <a:pt x="512395" y="2348805"/>
                  <a:pt x="508272" y="2360257"/>
                </a:cubicBezTo>
                <a:cubicBezTo>
                  <a:pt x="515797" y="2362875"/>
                  <a:pt x="523387" y="2365427"/>
                  <a:pt x="531043" y="2367848"/>
                </a:cubicBezTo>
                <a:cubicBezTo>
                  <a:pt x="525743" y="2391471"/>
                  <a:pt x="529341" y="2415553"/>
                  <a:pt x="533987" y="2438915"/>
                </a:cubicBezTo>
                <a:cubicBezTo>
                  <a:pt x="532089" y="2442579"/>
                  <a:pt x="530192" y="2446178"/>
                  <a:pt x="528294" y="2449843"/>
                </a:cubicBezTo>
                <a:cubicBezTo>
                  <a:pt x="530454" y="2451806"/>
                  <a:pt x="534772" y="2455732"/>
                  <a:pt x="536931" y="2457630"/>
                </a:cubicBezTo>
                <a:cubicBezTo>
                  <a:pt x="531108" y="2460706"/>
                  <a:pt x="525350" y="2463847"/>
                  <a:pt x="519592" y="2467053"/>
                </a:cubicBezTo>
                <a:cubicBezTo>
                  <a:pt x="516386" y="2482759"/>
                  <a:pt x="521097" y="2498071"/>
                  <a:pt x="524499" y="2513319"/>
                </a:cubicBezTo>
                <a:cubicBezTo>
                  <a:pt x="507356" y="2520517"/>
                  <a:pt x="512787" y="2500100"/>
                  <a:pt x="500551" y="2496959"/>
                </a:cubicBezTo>
                <a:cubicBezTo>
                  <a:pt x="501271" y="2500493"/>
                  <a:pt x="502776" y="2507495"/>
                  <a:pt x="503496" y="2511028"/>
                </a:cubicBezTo>
                <a:cubicBezTo>
                  <a:pt x="497672" y="2514693"/>
                  <a:pt x="491784" y="2518227"/>
                  <a:pt x="485829" y="2521629"/>
                </a:cubicBezTo>
                <a:cubicBezTo>
                  <a:pt x="498196" y="2521433"/>
                  <a:pt x="511217" y="2518423"/>
                  <a:pt x="523191" y="2522677"/>
                </a:cubicBezTo>
                <a:cubicBezTo>
                  <a:pt x="536473" y="2559649"/>
                  <a:pt x="529472" y="2600614"/>
                  <a:pt x="539810" y="2638503"/>
                </a:cubicBezTo>
                <a:cubicBezTo>
                  <a:pt x="547728" y="2655517"/>
                  <a:pt x="525023" y="2673121"/>
                  <a:pt x="536931" y="2688499"/>
                </a:cubicBezTo>
                <a:cubicBezTo>
                  <a:pt x="542559" y="2698249"/>
                  <a:pt x="555187" y="2692490"/>
                  <a:pt x="562319" y="2698642"/>
                </a:cubicBezTo>
                <a:cubicBezTo>
                  <a:pt x="557935" y="2698969"/>
                  <a:pt x="549233" y="2699558"/>
                  <a:pt x="544914" y="2699885"/>
                </a:cubicBezTo>
                <a:cubicBezTo>
                  <a:pt x="546812" y="2704793"/>
                  <a:pt x="550083" y="2708850"/>
                  <a:pt x="554729" y="2711991"/>
                </a:cubicBezTo>
                <a:cubicBezTo>
                  <a:pt x="541577" y="2711402"/>
                  <a:pt x="540792" y="2722396"/>
                  <a:pt x="544456" y="2732081"/>
                </a:cubicBezTo>
                <a:cubicBezTo>
                  <a:pt x="533791" y="2763884"/>
                  <a:pt x="543475" y="2796931"/>
                  <a:pt x="540203" y="2829520"/>
                </a:cubicBezTo>
                <a:cubicBezTo>
                  <a:pt x="543017" y="2855761"/>
                  <a:pt x="552242" y="2882329"/>
                  <a:pt x="542559" y="2908635"/>
                </a:cubicBezTo>
                <a:cubicBezTo>
                  <a:pt x="538305" y="2909486"/>
                  <a:pt x="529865" y="2911253"/>
                  <a:pt x="525677" y="2912103"/>
                </a:cubicBezTo>
                <a:cubicBezTo>
                  <a:pt x="547270" y="2920283"/>
                  <a:pt x="541642" y="2947179"/>
                  <a:pt x="533333" y="2963408"/>
                </a:cubicBezTo>
                <a:cubicBezTo>
                  <a:pt x="532875" y="2991350"/>
                  <a:pt x="535884" y="3019292"/>
                  <a:pt x="535361" y="3047300"/>
                </a:cubicBezTo>
                <a:cubicBezTo>
                  <a:pt x="533922" y="3082245"/>
                  <a:pt x="549102" y="3118367"/>
                  <a:pt x="534707" y="3152199"/>
                </a:cubicBezTo>
                <a:cubicBezTo>
                  <a:pt x="540138" y="3162407"/>
                  <a:pt x="549233" y="3171896"/>
                  <a:pt x="545176" y="3184460"/>
                </a:cubicBezTo>
                <a:cubicBezTo>
                  <a:pt x="539025" y="3212730"/>
                  <a:pt x="548644" y="3241981"/>
                  <a:pt x="539418" y="3269596"/>
                </a:cubicBezTo>
                <a:cubicBezTo>
                  <a:pt x="542559" y="3280459"/>
                  <a:pt x="553682" y="3286283"/>
                  <a:pt x="561076" y="3294136"/>
                </a:cubicBezTo>
                <a:cubicBezTo>
                  <a:pt x="561534" y="3289948"/>
                  <a:pt x="562450" y="3281637"/>
                  <a:pt x="562908" y="3277449"/>
                </a:cubicBezTo>
                <a:cubicBezTo>
                  <a:pt x="580640" y="3279216"/>
                  <a:pt x="595820" y="3294005"/>
                  <a:pt x="601643" y="3310496"/>
                </a:cubicBezTo>
                <a:cubicBezTo>
                  <a:pt x="613813" y="3334905"/>
                  <a:pt x="603410" y="3366708"/>
                  <a:pt x="623825" y="3387779"/>
                </a:cubicBezTo>
                <a:cubicBezTo>
                  <a:pt x="627292" y="3385685"/>
                  <a:pt x="634163" y="3381628"/>
                  <a:pt x="637631" y="3379534"/>
                </a:cubicBezTo>
                <a:cubicBezTo>
                  <a:pt x="641098" y="3379665"/>
                  <a:pt x="648034" y="3379992"/>
                  <a:pt x="651502" y="3380123"/>
                </a:cubicBezTo>
                <a:cubicBezTo>
                  <a:pt x="651698" y="3397791"/>
                  <a:pt x="650063" y="3415656"/>
                  <a:pt x="654119" y="3433128"/>
                </a:cubicBezTo>
                <a:cubicBezTo>
                  <a:pt x="655690" y="3440850"/>
                  <a:pt x="658700" y="3448965"/>
                  <a:pt x="654643" y="3456556"/>
                </a:cubicBezTo>
                <a:cubicBezTo>
                  <a:pt x="649343" y="3449554"/>
                  <a:pt x="643061" y="3443468"/>
                  <a:pt x="636257" y="3438102"/>
                </a:cubicBezTo>
                <a:lnTo>
                  <a:pt x="631873" y="3440458"/>
                </a:lnTo>
                <a:cubicBezTo>
                  <a:pt x="610280" y="3419648"/>
                  <a:pt x="595885" y="3393865"/>
                  <a:pt x="581687" y="3367820"/>
                </a:cubicBezTo>
                <a:cubicBezTo>
                  <a:pt x="579200" y="3367624"/>
                  <a:pt x="574293" y="3367100"/>
                  <a:pt x="571806" y="3366839"/>
                </a:cubicBezTo>
                <a:cubicBezTo>
                  <a:pt x="573639" y="3375804"/>
                  <a:pt x="572788" y="3384638"/>
                  <a:pt x="567030" y="3392098"/>
                </a:cubicBezTo>
                <a:cubicBezTo>
                  <a:pt x="580640" y="3414413"/>
                  <a:pt x="575274" y="3441504"/>
                  <a:pt x="582930" y="3465651"/>
                </a:cubicBezTo>
                <a:cubicBezTo>
                  <a:pt x="590324" y="3492285"/>
                  <a:pt x="589996" y="3520162"/>
                  <a:pt x="593857" y="3547319"/>
                </a:cubicBezTo>
                <a:cubicBezTo>
                  <a:pt x="598241" y="3554321"/>
                  <a:pt x="603672" y="3560603"/>
                  <a:pt x="609822" y="3566231"/>
                </a:cubicBezTo>
                <a:cubicBezTo>
                  <a:pt x="620618" y="3568129"/>
                  <a:pt x="628797" y="3556743"/>
                  <a:pt x="632658" y="3548170"/>
                </a:cubicBezTo>
                <a:cubicBezTo>
                  <a:pt x="638089" y="3516301"/>
                  <a:pt x="620357" y="3486657"/>
                  <a:pt x="611392" y="3458126"/>
                </a:cubicBezTo>
                <a:cubicBezTo>
                  <a:pt x="624871" y="3461333"/>
                  <a:pt x="634294" y="3474486"/>
                  <a:pt x="648754" y="3474028"/>
                </a:cubicBezTo>
                <a:cubicBezTo>
                  <a:pt x="649212" y="3482600"/>
                  <a:pt x="655821" y="3489602"/>
                  <a:pt x="656279" y="3498044"/>
                </a:cubicBezTo>
                <a:cubicBezTo>
                  <a:pt x="653792" y="3517675"/>
                  <a:pt x="661775" y="3536522"/>
                  <a:pt x="663149" y="3556023"/>
                </a:cubicBezTo>
                <a:cubicBezTo>
                  <a:pt x="668645" y="3571139"/>
                  <a:pt x="687817" y="3569634"/>
                  <a:pt x="697500" y="3580497"/>
                </a:cubicBezTo>
                <a:cubicBezTo>
                  <a:pt x="710063" y="3591556"/>
                  <a:pt x="716999" y="3615768"/>
                  <a:pt x="738133" y="3607458"/>
                </a:cubicBezTo>
                <a:cubicBezTo>
                  <a:pt x="739050" y="3580824"/>
                  <a:pt x="718242" y="3559098"/>
                  <a:pt x="715952" y="3532923"/>
                </a:cubicBezTo>
                <a:cubicBezTo>
                  <a:pt x="720401" y="3522649"/>
                  <a:pt x="733815" y="3512898"/>
                  <a:pt x="726029" y="3500727"/>
                </a:cubicBezTo>
                <a:lnTo>
                  <a:pt x="732245" y="3499484"/>
                </a:lnTo>
                <a:lnTo>
                  <a:pt x="731001" y="3493659"/>
                </a:lnTo>
                <a:cubicBezTo>
                  <a:pt x="744873" y="3489929"/>
                  <a:pt x="773074" y="3499156"/>
                  <a:pt x="768494" y="3475860"/>
                </a:cubicBezTo>
                <a:cubicBezTo>
                  <a:pt x="778112" y="3475009"/>
                  <a:pt x="785506" y="3467614"/>
                  <a:pt x="792769" y="3461987"/>
                </a:cubicBezTo>
                <a:cubicBezTo>
                  <a:pt x="796433" y="3462379"/>
                  <a:pt x="803761" y="3463296"/>
                  <a:pt x="807425" y="3463754"/>
                </a:cubicBezTo>
                <a:cubicBezTo>
                  <a:pt x="821559" y="3476187"/>
                  <a:pt x="842039" y="3474878"/>
                  <a:pt x="859116" y="3481030"/>
                </a:cubicBezTo>
                <a:cubicBezTo>
                  <a:pt x="858658" y="3483974"/>
                  <a:pt x="857742" y="3489995"/>
                  <a:pt x="857284" y="3492940"/>
                </a:cubicBezTo>
                <a:cubicBezTo>
                  <a:pt x="862388" y="3492416"/>
                  <a:pt x="872661" y="3491304"/>
                  <a:pt x="877764" y="3490780"/>
                </a:cubicBezTo>
                <a:cubicBezTo>
                  <a:pt x="882868" y="3477627"/>
                  <a:pt x="873708" y="3466568"/>
                  <a:pt x="867884" y="3455770"/>
                </a:cubicBezTo>
                <a:cubicBezTo>
                  <a:pt x="881887" y="3453218"/>
                  <a:pt x="887187" y="3440196"/>
                  <a:pt x="890458" y="3427893"/>
                </a:cubicBezTo>
                <a:cubicBezTo>
                  <a:pt x="909302" y="3401063"/>
                  <a:pt x="947580" y="3417685"/>
                  <a:pt x="966162" y="3436727"/>
                </a:cubicBezTo>
                <a:cubicBezTo>
                  <a:pt x="996326" y="3460613"/>
                  <a:pt x="998813" y="3501905"/>
                  <a:pt x="1018311" y="3532792"/>
                </a:cubicBezTo>
                <a:cubicBezTo>
                  <a:pt x="1018573" y="3540186"/>
                  <a:pt x="1018246" y="3547581"/>
                  <a:pt x="1018246" y="3555041"/>
                </a:cubicBezTo>
                <a:cubicBezTo>
                  <a:pt x="1023808" y="3564923"/>
                  <a:pt x="1034277" y="3569372"/>
                  <a:pt x="1045269" y="3569699"/>
                </a:cubicBezTo>
                <a:cubicBezTo>
                  <a:pt x="1037417" y="3544636"/>
                  <a:pt x="1042194" y="3519246"/>
                  <a:pt x="1048214" y="3494379"/>
                </a:cubicBezTo>
                <a:cubicBezTo>
                  <a:pt x="1058683" y="3493267"/>
                  <a:pt x="1069283" y="3492351"/>
                  <a:pt x="1079817" y="3492743"/>
                </a:cubicBezTo>
                <a:cubicBezTo>
                  <a:pt x="1087342" y="3497455"/>
                  <a:pt x="1090286" y="3506747"/>
                  <a:pt x="1097876" y="3511590"/>
                </a:cubicBezTo>
                <a:cubicBezTo>
                  <a:pt x="1089763" y="3495754"/>
                  <a:pt x="1089697" y="3478281"/>
                  <a:pt x="1090810" y="3461005"/>
                </a:cubicBezTo>
                <a:cubicBezTo>
                  <a:pt x="1082827" y="3461987"/>
                  <a:pt x="1080995" y="3470167"/>
                  <a:pt x="1077396" y="3476056"/>
                </a:cubicBezTo>
                <a:cubicBezTo>
                  <a:pt x="1070460" y="3476842"/>
                  <a:pt x="1063459" y="3477169"/>
                  <a:pt x="1056523" y="3477038"/>
                </a:cubicBezTo>
                <a:cubicBezTo>
                  <a:pt x="1056589" y="3473439"/>
                  <a:pt x="1056851" y="3466306"/>
                  <a:pt x="1056981" y="3462707"/>
                </a:cubicBezTo>
                <a:cubicBezTo>
                  <a:pt x="1066273" y="3458519"/>
                  <a:pt x="1075695" y="3454723"/>
                  <a:pt x="1084986" y="3450601"/>
                </a:cubicBezTo>
                <a:cubicBezTo>
                  <a:pt x="1081518" y="3436989"/>
                  <a:pt x="1078181" y="3419910"/>
                  <a:pt x="1066142" y="3411861"/>
                </a:cubicBezTo>
                <a:lnTo>
                  <a:pt x="1060188" y="3413693"/>
                </a:lnTo>
                <a:cubicBezTo>
                  <a:pt x="1057047" y="3393603"/>
                  <a:pt x="1055869" y="3373056"/>
                  <a:pt x="1049326" y="3353685"/>
                </a:cubicBezTo>
                <a:cubicBezTo>
                  <a:pt x="1038137" y="3323649"/>
                  <a:pt x="1034473" y="3290341"/>
                  <a:pt x="1013535" y="3264754"/>
                </a:cubicBezTo>
                <a:cubicBezTo>
                  <a:pt x="1003720" y="3261940"/>
                  <a:pt x="993316" y="3262595"/>
                  <a:pt x="983502" y="3265081"/>
                </a:cubicBezTo>
                <a:cubicBezTo>
                  <a:pt x="986119" y="3260173"/>
                  <a:pt x="989260" y="3255658"/>
                  <a:pt x="993055" y="3251666"/>
                </a:cubicBezTo>
                <a:cubicBezTo>
                  <a:pt x="989783" y="3251208"/>
                  <a:pt x="983240" y="3250292"/>
                  <a:pt x="979968" y="3249834"/>
                </a:cubicBezTo>
                <a:cubicBezTo>
                  <a:pt x="976566" y="3237466"/>
                  <a:pt x="974669" y="3224182"/>
                  <a:pt x="968060" y="3213057"/>
                </a:cubicBezTo>
                <a:cubicBezTo>
                  <a:pt x="961713" y="3206710"/>
                  <a:pt x="954712" y="3200820"/>
                  <a:pt x="951506" y="3192248"/>
                </a:cubicBezTo>
                <a:cubicBezTo>
                  <a:pt x="955432" y="3191659"/>
                  <a:pt x="963349" y="3190481"/>
                  <a:pt x="967275" y="3189892"/>
                </a:cubicBezTo>
                <a:cubicBezTo>
                  <a:pt x="950197" y="3177786"/>
                  <a:pt x="942803" y="3160117"/>
                  <a:pt x="943785" y="3139438"/>
                </a:cubicBezTo>
                <a:cubicBezTo>
                  <a:pt x="924548" y="3137737"/>
                  <a:pt x="911265" y="3155406"/>
                  <a:pt x="893468" y="3160052"/>
                </a:cubicBezTo>
                <a:cubicBezTo>
                  <a:pt x="896870" y="3178047"/>
                  <a:pt x="905900" y="3197417"/>
                  <a:pt x="896674" y="3215151"/>
                </a:cubicBezTo>
                <a:cubicBezTo>
                  <a:pt x="887645" y="3213581"/>
                  <a:pt x="884177" y="3208149"/>
                  <a:pt x="885878" y="3199577"/>
                </a:cubicBezTo>
                <a:cubicBezTo>
                  <a:pt x="881625" y="3196501"/>
                  <a:pt x="876979" y="3194276"/>
                  <a:pt x="871876" y="3193033"/>
                </a:cubicBezTo>
                <a:cubicBezTo>
                  <a:pt x="873642" y="3184460"/>
                  <a:pt x="877961" y="3173728"/>
                  <a:pt x="869127" y="3167577"/>
                </a:cubicBezTo>
                <a:cubicBezTo>
                  <a:pt x="843805" y="3143888"/>
                  <a:pt x="869847" y="3096968"/>
                  <a:pt x="836739" y="3078776"/>
                </a:cubicBezTo>
                <a:cubicBezTo>
                  <a:pt x="829214" y="3062090"/>
                  <a:pt x="839487" y="3042720"/>
                  <a:pt x="829345" y="3027145"/>
                </a:cubicBezTo>
                <a:cubicBezTo>
                  <a:pt x="836412" y="3015366"/>
                  <a:pt x="833991" y="3001820"/>
                  <a:pt x="833075" y="2988994"/>
                </a:cubicBezTo>
                <a:cubicBezTo>
                  <a:pt x="837066" y="2988340"/>
                  <a:pt x="845049" y="2987031"/>
                  <a:pt x="849040" y="2986442"/>
                </a:cubicBezTo>
                <a:cubicBezTo>
                  <a:pt x="842889" y="2970802"/>
                  <a:pt x="832617" y="2955621"/>
                  <a:pt x="834710" y="2938083"/>
                </a:cubicBezTo>
                <a:cubicBezTo>
                  <a:pt x="838636" y="2914852"/>
                  <a:pt x="825419" y="2890705"/>
                  <a:pt x="841057" y="2870223"/>
                </a:cubicBezTo>
                <a:cubicBezTo>
                  <a:pt x="837982" y="2861323"/>
                  <a:pt x="835365" y="2852292"/>
                  <a:pt x="832682" y="2843327"/>
                </a:cubicBezTo>
                <a:cubicBezTo>
                  <a:pt x="829934" y="2841495"/>
                  <a:pt x="824503" y="2837896"/>
                  <a:pt x="821755" y="2836129"/>
                </a:cubicBezTo>
                <a:cubicBezTo>
                  <a:pt x="824961" y="2832661"/>
                  <a:pt x="826989" y="2828734"/>
                  <a:pt x="827644" y="2824415"/>
                </a:cubicBezTo>
                <a:lnTo>
                  <a:pt x="822671" y="2823826"/>
                </a:lnTo>
                <a:cubicBezTo>
                  <a:pt x="824699" y="2814403"/>
                  <a:pt x="832486" y="2801708"/>
                  <a:pt x="821755" y="2794837"/>
                </a:cubicBezTo>
                <a:cubicBezTo>
                  <a:pt x="814688" y="2788882"/>
                  <a:pt x="815670" y="2779066"/>
                  <a:pt x="813641" y="2771017"/>
                </a:cubicBezTo>
                <a:cubicBezTo>
                  <a:pt x="807491" y="2768792"/>
                  <a:pt x="800751" y="2770297"/>
                  <a:pt x="794405" y="2769839"/>
                </a:cubicBezTo>
                <a:cubicBezTo>
                  <a:pt x="791329" y="2757733"/>
                  <a:pt x="789105" y="2742551"/>
                  <a:pt x="773859" y="2741046"/>
                </a:cubicBezTo>
                <a:cubicBezTo>
                  <a:pt x="759988" y="2761071"/>
                  <a:pt x="770915" y="2787442"/>
                  <a:pt x="784263" y="2804980"/>
                </a:cubicBezTo>
                <a:cubicBezTo>
                  <a:pt x="779421" y="2807859"/>
                  <a:pt x="774579" y="2810804"/>
                  <a:pt x="769737" y="2813814"/>
                </a:cubicBezTo>
                <a:cubicBezTo>
                  <a:pt x="774383" y="2822060"/>
                  <a:pt x="784524" y="2825070"/>
                  <a:pt x="792049" y="2830305"/>
                </a:cubicBezTo>
                <a:cubicBezTo>
                  <a:pt x="791133" y="2859491"/>
                  <a:pt x="822409" y="2888611"/>
                  <a:pt x="800817" y="2916292"/>
                </a:cubicBezTo>
                <a:cubicBezTo>
                  <a:pt x="827644" y="2949077"/>
                  <a:pt x="793227" y="2993575"/>
                  <a:pt x="813118" y="3027996"/>
                </a:cubicBezTo>
                <a:cubicBezTo>
                  <a:pt x="804743" y="3047235"/>
                  <a:pt x="813445" y="3069026"/>
                  <a:pt x="808342" y="3089181"/>
                </a:cubicBezTo>
                <a:cubicBezTo>
                  <a:pt x="803042" y="3106523"/>
                  <a:pt x="819727" y="3117647"/>
                  <a:pt x="829149" y="3129295"/>
                </a:cubicBezTo>
                <a:cubicBezTo>
                  <a:pt x="835561" y="3143234"/>
                  <a:pt x="836870" y="3159070"/>
                  <a:pt x="843871" y="3172812"/>
                </a:cubicBezTo>
                <a:cubicBezTo>
                  <a:pt x="837066" y="3175561"/>
                  <a:pt x="830130" y="3176411"/>
                  <a:pt x="822867" y="3175299"/>
                </a:cubicBezTo>
                <a:cubicBezTo>
                  <a:pt x="819792" y="3174317"/>
                  <a:pt x="813576" y="3172354"/>
                  <a:pt x="810435" y="3171373"/>
                </a:cubicBezTo>
                <a:cubicBezTo>
                  <a:pt x="811351" y="3163127"/>
                  <a:pt x="811286" y="3154947"/>
                  <a:pt x="810239" y="3146833"/>
                </a:cubicBezTo>
                <a:cubicBezTo>
                  <a:pt x="798069" y="3143103"/>
                  <a:pt x="785375" y="3141402"/>
                  <a:pt x="772681" y="3141663"/>
                </a:cubicBezTo>
                <a:cubicBezTo>
                  <a:pt x="760707" y="3123210"/>
                  <a:pt x="760446" y="3101091"/>
                  <a:pt x="758941" y="3079954"/>
                </a:cubicBezTo>
                <a:cubicBezTo>
                  <a:pt x="768428" y="3023742"/>
                  <a:pt x="760642" y="2966222"/>
                  <a:pt x="758483" y="2909551"/>
                </a:cubicBezTo>
                <a:cubicBezTo>
                  <a:pt x="759268" y="2886386"/>
                  <a:pt x="748995" y="2864988"/>
                  <a:pt x="748145" y="2842018"/>
                </a:cubicBezTo>
                <a:cubicBezTo>
                  <a:pt x="745331" y="2841691"/>
                  <a:pt x="739638" y="2841102"/>
                  <a:pt x="736825" y="2840775"/>
                </a:cubicBezTo>
                <a:cubicBezTo>
                  <a:pt x="734208" y="2845290"/>
                  <a:pt x="732245" y="2850068"/>
                  <a:pt x="731001" y="2855172"/>
                </a:cubicBezTo>
                <a:cubicBezTo>
                  <a:pt x="745135" y="2870157"/>
                  <a:pt x="741470" y="2895678"/>
                  <a:pt x="730020" y="2911384"/>
                </a:cubicBezTo>
                <a:cubicBezTo>
                  <a:pt x="728188" y="2922705"/>
                  <a:pt x="740816" y="2928202"/>
                  <a:pt x="746116" y="2936578"/>
                </a:cubicBezTo>
                <a:cubicBezTo>
                  <a:pt x="739508" y="2943711"/>
                  <a:pt x="728646" y="2938606"/>
                  <a:pt x="721972" y="2945608"/>
                </a:cubicBezTo>
                <a:cubicBezTo>
                  <a:pt x="739442" y="2942794"/>
                  <a:pt x="741012" y="2962033"/>
                  <a:pt x="733095" y="2973027"/>
                </a:cubicBezTo>
                <a:cubicBezTo>
                  <a:pt x="725701" y="2983759"/>
                  <a:pt x="733161" y="2995865"/>
                  <a:pt x="734796" y="3007121"/>
                </a:cubicBezTo>
                <a:cubicBezTo>
                  <a:pt x="731983" y="3009673"/>
                  <a:pt x="726356" y="3014843"/>
                  <a:pt x="723542" y="3017395"/>
                </a:cubicBezTo>
                <a:cubicBezTo>
                  <a:pt x="727795" y="3061828"/>
                  <a:pt x="708689" y="3102400"/>
                  <a:pt x="699921" y="3144935"/>
                </a:cubicBezTo>
                <a:cubicBezTo>
                  <a:pt x="691088" y="3167970"/>
                  <a:pt x="673160" y="3188256"/>
                  <a:pt x="670543" y="3213188"/>
                </a:cubicBezTo>
                <a:cubicBezTo>
                  <a:pt x="692135" y="3215217"/>
                  <a:pt x="708624" y="3228435"/>
                  <a:pt x="714316" y="3249245"/>
                </a:cubicBezTo>
                <a:cubicBezTo>
                  <a:pt x="722364" y="3247347"/>
                  <a:pt x="733619" y="3232689"/>
                  <a:pt x="740096" y="3243486"/>
                </a:cubicBezTo>
                <a:cubicBezTo>
                  <a:pt x="748145" y="3261744"/>
                  <a:pt x="770064" y="3268746"/>
                  <a:pt x="774383" y="3289294"/>
                </a:cubicBezTo>
                <a:cubicBezTo>
                  <a:pt x="774906" y="3301007"/>
                  <a:pt x="774383" y="3312655"/>
                  <a:pt x="759530" y="3312655"/>
                </a:cubicBezTo>
                <a:cubicBezTo>
                  <a:pt x="757828" y="3310234"/>
                  <a:pt x="754360" y="3305260"/>
                  <a:pt x="752594" y="3302839"/>
                </a:cubicBezTo>
                <a:cubicBezTo>
                  <a:pt x="752398" y="3292500"/>
                  <a:pt x="751809" y="3282226"/>
                  <a:pt x="750565" y="3272018"/>
                </a:cubicBezTo>
                <a:cubicBezTo>
                  <a:pt x="743303" y="3271036"/>
                  <a:pt x="736040" y="3270513"/>
                  <a:pt x="728711" y="3270316"/>
                </a:cubicBezTo>
                <a:cubicBezTo>
                  <a:pt x="731263" y="3278561"/>
                  <a:pt x="733684" y="3287265"/>
                  <a:pt x="739769" y="3293744"/>
                </a:cubicBezTo>
                <a:lnTo>
                  <a:pt x="735451" y="3297866"/>
                </a:lnTo>
                <a:cubicBezTo>
                  <a:pt x="727010" y="3298782"/>
                  <a:pt x="718569" y="3299109"/>
                  <a:pt x="717261" y="3288574"/>
                </a:cubicBezTo>
                <a:cubicBezTo>
                  <a:pt x="717522" y="3284975"/>
                  <a:pt x="717981" y="3277645"/>
                  <a:pt x="718242" y="3273981"/>
                </a:cubicBezTo>
                <a:cubicBezTo>
                  <a:pt x="714513" y="3272476"/>
                  <a:pt x="707119" y="3269400"/>
                  <a:pt x="703389" y="3267895"/>
                </a:cubicBezTo>
                <a:cubicBezTo>
                  <a:pt x="701623" y="3264558"/>
                  <a:pt x="698024" y="3257817"/>
                  <a:pt x="696257" y="3254480"/>
                </a:cubicBezTo>
                <a:cubicBezTo>
                  <a:pt x="689256" y="3250881"/>
                  <a:pt x="681862" y="3248263"/>
                  <a:pt x="674469" y="3245842"/>
                </a:cubicBezTo>
                <a:cubicBezTo>
                  <a:pt x="673094" y="3244206"/>
                  <a:pt x="670346" y="3240934"/>
                  <a:pt x="668972" y="3239233"/>
                </a:cubicBezTo>
                <a:cubicBezTo>
                  <a:pt x="653923" y="3245580"/>
                  <a:pt x="638285" y="3241916"/>
                  <a:pt x="623955" y="3235634"/>
                </a:cubicBezTo>
                <a:cubicBezTo>
                  <a:pt x="612439" y="3225752"/>
                  <a:pt x="619702" y="3207299"/>
                  <a:pt x="611654" y="3195585"/>
                </a:cubicBezTo>
                <a:cubicBezTo>
                  <a:pt x="603083" y="3190743"/>
                  <a:pt x="594184" y="3186685"/>
                  <a:pt x="585743" y="3181843"/>
                </a:cubicBezTo>
                <a:cubicBezTo>
                  <a:pt x="585547" y="3173925"/>
                  <a:pt x="584108" y="3164305"/>
                  <a:pt x="591240" y="3158743"/>
                </a:cubicBezTo>
                <a:cubicBezTo>
                  <a:pt x="599615" y="3155275"/>
                  <a:pt x="609757" y="3154686"/>
                  <a:pt x="615515" y="3146898"/>
                </a:cubicBezTo>
                <a:cubicBezTo>
                  <a:pt x="607074" y="3149058"/>
                  <a:pt x="599091" y="3153508"/>
                  <a:pt x="590258" y="3153639"/>
                </a:cubicBezTo>
                <a:cubicBezTo>
                  <a:pt x="578415" y="3144805"/>
                  <a:pt x="587837" y="3130212"/>
                  <a:pt x="583911" y="3118302"/>
                </a:cubicBezTo>
                <a:cubicBezTo>
                  <a:pt x="587314" y="3113132"/>
                  <a:pt x="591043" y="3108224"/>
                  <a:pt x="594773" y="3103382"/>
                </a:cubicBezTo>
                <a:cubicBezTo>
                  <a:pt x="585154" y="3104036"/>
                  <a:pt x="578677" y="3100895"/>
                  <a:pt x="575274" y="3093958"/>
                </a:cubicBezTo>
                <a:cubicBezTo>
                  <a:pt x="580574" y="3084928"/>
                  <a:pt x="590585" y="3084797"/>
                  <a:pt x="599680" y="3084731"/>
                </a:cubicBezTo>
                <a:cubicBezTo>
                  <a:pt x="590847" y="3064314"/>
                  <a:pt x="588884" y="3041738"/>
                  <a:pt x="580771" y="3020994"/>
                </a:cubicBezTo>
                <a:cubicBezTo>
                  <a:pt x="582406" y="3016871"/>
                  <a:pt x="585678" y="3008561"/>
                  <a:pt x="587379" y="3004372"/>
                </a:cubicBezTo>
                <a:cubicBezTo>
                  <a:pt x="605635" y="2998941"/>
                  <a:pt x="621927" y="3010655"/>
                  <a:pt x="639070" y="3015039"/>
                </a:cubicBezTo>
                <a:cubicBezTo>
                  <a:pt x="627620" y="2993510"/>
                  <a:pt x="615057" y="2969363"/>
                  <a:pt x="626376" y="2945216"/>
                </a:cubicBezTo>
                <a:cubicBezTo>
                  <a:pt x="612374" y="2941813"/>
                  <a:pt x="597717" y="2940766"/>
                  <a:pt x="584238" y="2935465"/>
                </a:cubicBezTo>
                <a:cubicBezTo>
                  <a:pt x="582210" y="2929183"/>
                  <a:pt x="580313" y="2922901"/>
                  <a:pt x="578480" y="2916619"/>
                </a:cubicBezTo>
                <a:cubicBezTo>
                  <a:pt x="583192" y="2902419"/>
                  <a:pt x="573115" y="2882002"/>
                  <a:pt x="589735" y="2874018"/>
                </a:cubicBezTo>
                <a:cubicBezTo>
                  <a:pt x="595689" y="2880169"/>
                  <a:pt x="602559" y="2885339"/>
                  <a:pt x="609822" y="2889920"/>
                </a:cubicBezTo>
                <a:cubicBezTo>
                  <a:pt x="615449" y="2888088"/>
                  <a:pt x="620880" y="2885863"/>
                  <a:pt x="626180" y="2883245"/>
                </a:cubicBezTo>
                <a:cubicBezTo>
                  <a:pt x="616562" y="2847712"/>
                  <a:pt x="608775" y="2811655"/>
                  <a:pt x="613683" y="2774616"/>
                </a:cubicBezTo>
                <a:cubicBezTo>
                  <a:pt x="590454" y="2772719"/>
                  <a:pt x="603279" y="2809495"/>
                  <a:pt x="584042" y="2814992"/>
                </a:cubicBezTo>
                <a:cubicBezTo>
                  <a:pt x="575929" y="2795230"/>
                  <a:pt x="576321" y="2773569"/>
                  <a:pt x="575078" y="2752694"/>
                </a:cubicBezTo>
                <a:cubicBezTo>
                  <a:pt x="578088" y="2750142"/>
                  <a:pt x="584108" y="2745038"/>
                  <a:pt x="587117" y="2742551"/>
                </a:cubicBezTo>
                <a:cubicBezTo>
                  <a:pt x="585285" y="2728220"/>
                  <a:pt x="573050" y="2716245"/>
                  <a:pt x="575274" y="2700998"/>
                </a:cubicBezTo>
                <a:cubicBezTo>
                  <a:pt x="576452" y="2650217"/>
                  <a:pt x="572984" y="2599240"/>
                  <a:pt x="579854" y="2548721"/>
                </a:cubicBezTo>
                <a:cubicBezTo>
                  <a:pt x="579004" y="2522546"/>
                  <a:pt x="580705" y="2495912"/>
                  <a:pt x="589473" y="2471111"/>
                </a:cubicBezTo>
                <a:cubicBezTo>
                  <a:pt x="592221" y="2462865"/>
                  <a:pt x="601381" y="2456583"/>
                  <a:pt x="600596" y="2447618"/>
                </a:cubicBezTo>
                <a:cubicBezTo>
                  <a:pt x="587968" y="2441794"/>
                  <a:pt x="568600" y="2435643"/>
                  <a:pt x="577957" y="2417712"/>
                </a:cubicBezTo>
                <a:cubicBezTo>
                  <a:pt x="593530" y="2425696"/>
                  <a:pt x="610542" y="2434007"/>
                  <a:pt x="627750" y="2424911"/>
                </a:cubicBezTo>
                <a:cubicBezTo>
                  <a:pt x="635406" y="2428575"/>
                  <a:pt x="643716" y="2430604"/>
                  <a:pt x="652287" y="2429949"/>
                </a:cubicBezTo>
                <a:cubicBezTo>
                  <a:pt x="655821" y="2420592"/>
                  <a:pt x="658830" y="2411038"/>
                  <a:pt x="660204" y="2401156"/>
                </a:cubicBezTo>
                <a:cubicBezTo>
                  <a:pt x="656082" y="2396248"/>
                  <a:pt x="650782" y="2392911"/>
                  <a:pt x="644305" y="2391013"/>
                </a:cubicBezTo>
                <a:cubicBezTo>
                  <a:pt x="644239" y="2380608"/>
                  <a:pt x="649081" y="2368371"/>
                  <a:pt x="641360" y="2359537"/>
                </a:cubicBezTo>
                <a:cubicBezTo>
                  <a:pt x="625068" y="2355938"/>
                  <a:pt x="613748" y="2370662"/>
                  <a:pt x="599877" y="2376224"/>
                </a:cubicBezTo>
                <a:cubicBezTo>
                  <a:pt x="592025" y="2377664"/>
                  <a:pt x="583977" y="2375832"/>
                  <a:pt x="576059" y="2375766"/>
                </a:cubicBezTo>
                <a:cubicBezTo>
                  <a:pt x="577368" y="2377991"/>
                  <a:pt x="579985" y="2382310"/>
                  <a:pt x="581229" y="2384470"/>
                </a:cubicBezTo>
                <a:cubicBezTo>
                  <a:pt x="578808" y="2394416"/>
                  <a:pt x="577041" y="2404821"/>
                  <a:pt x="570629" y="2413263"/>
                </a:cubicBezTo>
                <a:cubicBezTo>
                  <a:pt x="567946" y="2410972"/>
                  <a:pt x="562515" y="2406326"/>
                  <a:pt x="559832" y="2404036"/>
                </a:cubicBezTo>
                <a:cubicBezTo>
                  <a:pt x="563889" y="2385975"/>
                  <a:pt x="563169" y="2366670"/>
                  <a:pt x="552112" y="2351030"/>
                </a:cubicBezTo>
                <a:cubicBezTo>
                  <a:pt x="541054" y="2338139"/>
                  <a:pt x="550345" y="2322106"/>
                  <a:pt x="557477" y="2310000"/>
                </a:cubicBezTo>
                <a:cubicBezTo>
                  <a:pt x="547793" y="2314384"/>
                  <a:pt x="537128" y="2314777"/>
                  <a:pt x="526789" y="2316151"/>
                </a:cubicBezTo>
                <a:moveTo>
                  <a:pt x="3511908" y="2334343"/>
                </a:moveTo>
                <a:lnTo>
                  <a:pt x="3512366" y="2340364"/>
                </a:lnTo>
                <a:cubicBezTo>
                  <a:pt x="3539782" y="2359799"/>
                  <a:pt x="3569226" y="2328715"/>
                  <a:pt x="3597558" y="2325705"/>
                </a:cubicBezTo>
                <a:lnTo>
                  <a:pt x="3600895" y="2321256"/>
                </a:lnTo>
                <a:cubicBezTo>
                  <a:pt x="3584668" y="2321583"/>
                  <a:pt x="3568703" y="2319620"/>
                  <a:pt x="3552803" y="2316740"/>
                </a:cubicBezTo>
                <a:cubicBezTo>
                  <a:pt x="3536903" y="2313926"/>
                  <a:pt x="3523424" y="2325116"/>
                  <a:pt x="3511908" y="2334343"/>
                </a:cubicBezTo>
                <a:moveTo>
                  <a:pt x="4137368" y="2323939"/>
                </a:moveTo>
                <a:cubicBezTo>
                  <a:pt x="4153007" y="2324985"/>
                  <a:pt x="4158503" y="2345599"/>
                  <a:pt x="4175515" y="2342719"/>
                </a:cubicBezTo>
                <a:cubicBezTo>
                  <a:pt x="4186115" y="2345991"/>
                  <a:pt x="4204567" y="2334670"/>
                  <a:pt x="4193312" y="2323546"/>
                </a:cubicBezTo>
                <a:cubicBezTo>
                  <a:pt x="4176562" y="2315955"/>
                  <a:pt x="4153007" y="2312421"/>
                  <a:pt x="4137368" y="2323939"/>
                </a:cubicBezTo>
                <a:moveTo>
                  <a:pt x="2946710" y="2341803"/>
                </a:moveTo>
                <a:cubicBezTo>
                  <a:pt x="2950636" y="2345730"/>
                  <a:pt x="2950636" y="2345730"/>
                  <a:pt x="2946710" y="2341803"/>
                </a:cubicBezTo>
                <a:moveTo>
                  <a:pt x="465415" y="2379300"/>
                </a:moveTo>
                <a:cubicBezTo>
                  <a:pt x="477585" y="2388592"/>
                  <a:pt x="481642" y="2402923"/>
                  <a:pt x="486287" y="2416796"/>
                </a:cubicBezTo>
                <a:cubicBezTo>
                  <a:pt x="497869" y="2425107"/>
                  <a:pt x="507880" y="2440878"/>
                  <a:pt x="523845" y="2438260"/>
                </a:cubicBezTo>
                <a:cubicBezTo>
                  <a:pt x="529014" y="2427070"/>
                  <a:pt x="513311" y="2424060"/>
                  <a:pt x="507225" y="2418563"/>
                </a:cubicBezTo>
                <a:cubicBezTo>
                  <a:pt x="507160" y="2410841"/>
                  <a:pt x="510759" y="2401091"/>
                  <a:pt x="501337" y="2397557"/>
                </a:cubicBezTo>
                <a:cubicBezTo>
                  <a:pt x="502711" y="2390032"/>
                  <a:pt x="504543" y="2382572"/>
                  <a:pt x="505262" y="2374981"/>
                </a:cubicBezTo>
                <a:cubicBezTo>
                  <a:pt x="491456" y="2373149"/>
                  <a:pt x="494597" y="2356985"/>
                  <a:pt x="484979" y="2351030"/>
                </a:cubicBezTo>
                <a:cubicBezTo>
                  <a:pt x="476538" y="2358883"/>
                  <a:pt x="470715" y="2369091"/>
                  <a:pt x="465415" y="2379300"/>
                </a:cubicBezTo>
                <a:moveTo>
                  <a:pt x="1351358" y="2355153"/>
                </a:moveTo>
                <a:cubicBezTo>
                  <a:pt x="1346124" y="2367914"/>
                  <a:pt x="1373016" y="2371578"/>
                  <a:pt x="1374848" y="2359210"/>
                </a:cubicBezTo>
                <a:cubicBezTo>
                  <a:pt x="1373278" y="2348609"/>
                  <a:pt x="1357181" y="2348086"/>
                  <a:pt x="1351358" y="2355153"/>
                </a:cubicBezTo>
                <a:moveTo>
                  <a:pt x="1488895" y="2361893"/>
                </a:moveTo>
                <a:cubicBezTo>
                  <a:pt x="1488437" y="2371185"/>
                  <a:pt x="1504795" y="2370007"/>
                  <a:pt x="1509572" y="2365034"/>
                </a:cubicBezTo>
                <a:cubicBezTo>
                  <a:pt x="1510291" y="2355480"/>
                  <a:pt x="1493606" y="2356658"/>
                  <a:pt x="1488895" y="2361893"/>
                </a:cubicBezTo>
                <a:moveTo>
                  <a:pt x="2216036" y="2414637"/>
                </a:moveTo>
                <a:cubicBezTo>
                  <a:pt x="2216625" y="2422359"/>
                  <a:pt x="2217018" y="2430211"/>
                  <a:pt x="2216625" y="2438064"/>
                </a:cubicBezTo>
                <a:cubicBezTo>
                  <a:pt x="2223299" y="2437671"/>
                  <a:pt x="2229973" y="2437148"/>
                  <a:pt x="2236647" y="2436428"/>
                </a:cubicBezTo>
                <a:cubicBezTo>
                  <a:pt x="2232918" y="2422293"/>
                  <a:pt x="2234880" y="2405410"/>
                  <a:pt x="2226767" y="2393173"/>
                </a:cubicBezTo>
                <a:cubicBezTo>
                  <a:pt x="2223234" y="2393238"/>
                  <a:pt x="2216036" y="2393304"/>
                  <a:pt x="2212437" y="2393369"/>
                </a:cubicBezTo>
                <a:cubicBezTo>
                  <a:pt x="2195098" y="2391013"/>
                  <a:pt x="2207399" y="2412085"/>
                  <a:pt x="2216036" y="2414637"/>
                </a:cubicBezTo>
                <a:moveTo>
                  <a:pt x="3914967" y="2403119"/>
                </a:moveTo>
                <a:cubicBezTo>
                  <a:pt x="3923734" y="2407897"/>
                  <a:pt x="3932502" y="2407766"/>
                  <a:pt x="3941270" y="2402662"/>
                </a:cubicBezTo>
                <a:cubicBezTo>
                  <a:pt x="3947944" y="2408747"/>
                  <a:pt x="3968424" y="2426219"/>
                  <a:pt x="3969667" y="2408224"/>
                </a:cubicBezTo>
                <a:cubicBezTo>
                  <a:pt x="3958151" y="2401811"/>
                  <a:pt x="3945850" y="2397034"/>
                  <a:pt x="3933353" y="2393173"/>
                </a:cubicBezTo>
                <a:cubicBezTo>
                  <a:pt x="3927006" y="2388527"/>
                  <a:pt x="3907965" y="2393304"/>
                  <a:pt x="3914967" y="2403119"/>
                </a:cubicBezTo>
                <a:moveTo>
                  <a:pt x="3567852" y="2408944"/>
                </a:moveTo>
                <a:cubicBezTo>
                  <a:pt x="3559869" y="2419218"/>
                  <a:pt x="3579695" y="2426089"/>
                  <a:pt x="3585715" y="2418171"/>
                </a:cubicBezTo>
                <a:cubicBezTo>
                  <a:pt x="3593763" y="2407438"/>
                  <a:pt x="3573937" y="2401549"/>
                  <a:pt x="3567852" y="2408944"/>
                </a:cubicBezTo>
                <a:moveTo>
                  <a:pt x="4071610" y="2433745"/>
                </a:moveTo>
                <a:cubicBezTo>
                  <a:pt x="4065721" y="2439962"/>
                  <a:pt x="4051849" y="2440420"/>
                  <a:pt x="4052635" y="2451217"/>
                </a:cubicBezTo>
                <a:cubicBezTo>
                  <a:pt x="4054532" y="2461949"/>
                  <a:pt x="4066375" y="2458612"/>
                  <a:pt x="4073442" y="2455994"/>
                </a:cubicBezTo>
                <a:cubicBezTo>
                  <a:pt x="4094903" y="2447749"/>
                  <a:pt x="4110411" y="2428968"/>
                  <a:pt x="4116038" y="2406850"/>
                </a:cubicBezTo>
                <a:cubicBezTo>
                  <a:pt x="4100007" y="2413655"/>
                  <a:pt x="4083911" y="2421050"/>
                  <a:pt x="4071610" y="2433745"/>
                </a:cubicBezTo>
                <a:moveTo>
                  <a:pt x="951637" y="2413655"/>
                </a:moveTo>
                <a:cubicBezTo>
                  <a:pt x="955628" y="2429033"/>
                  <a:pt x="965574" y="2447225"/>
                  <a:pt x="950721" y="2460051"/>
                </a:cubicBezTo>
                <a:cubicBezTo>
                  <a:pt x="952814" y="2485900"/>
                  <a:pt x="945682" y="2511486"/>
                  <a:pt x="949935" y="2537335"/>
                </a:cubicBezTo>
                <a:cubicBezTo>
                  <a:pt x="950001" y="2563641"/>
                  <a:pt x="960928" y="2588574"/>
                  <a:pt x="957853" y="2615011"/>
                </a:cubicBezTo>
                <a:cubicBezTo>
                  <a:pt x="964592" y="2669914"/>
                  <a:pt x="969434" y="2725406"/>
                  <a:pt x="966359" y="2780964"/>
                </a:cubicBezTo>
                <a:cubicBezTo>
                  <a:pt x="967864" y="2786395"/>
                  <a:pt x="969957" y="2791696"/>
                  <a:pt x="972706" y="2796800"/>
                </a:cubicBezTo>
                <a:cubicBezTo>
                  <a:pt x="968845" y="2796931"/>
                  <a:pt x="961059" y="2797193"/>
                  <a:pt x="957198" y="2797389"/>
                </a:cubicBezTo>
                <a:cubicBezTo>
                  <a:pt x="959488" y="2800399"/>
                  <a:pt x="964069" y="2806420"/>
                  <a:pt x="966359" y="2809430"/>
                </a:cubicBezTo>
                <a:cubicBezTo>
                  <a:pt x="970612" y="2858771"/>
                  <a:pt x="957264" y="2912954"/>
                  <a:pt x="976762" y="2959678"/>
                </a:cubicBezTo>
                <a:cubicBezTo>
                  <a:pt x="982128" y="2953854"/>
                  <a:pt x="986184" y="2946328"/>
                  <a:pt x="994167" y="2943776"/>
                </a:cubicBezTo>
                <a:cubicBezTo>
                  <a:pt x="991942" y="2960528"/>
                  <a:pt x="974472" y="2967269"/>
                  <a:pt x="968256" y="2981731"/>
                </a:cubicBezTo>
                <a:cubicBezTo>
                  <a:pt x="973098" y="2991939"/>
                  <a:pt x="983698" y="2991285"/>
                  <a:pt x="993382" y="2991546"/>
                </a:cubicBezTo>
                <a:cubicBezTo>
                  <a:pt x="993055" y="3002017"/>
                  <a:pt x="977809" y="2999464"/>
                  <a:pt x="975650" y="3009280"/>
                </a:cubicBezTo>
                <a:cubicBezTo>
                  <a:pt x="960601" y="3034736"/>
                  <a:pt x="1013862" y="3042131"/>
                  <a:pt x="994625" y="3068045"/>
                </a:cubicBezTo>
                <a:cubicBezTo>
                  <a:pt x="996719" y="3069288"/>
                  <a:pt x="1000841" y="3071709"/>
                  <a:pt x="1002935" y="3072887"/>
                </a:cubicBezTo>
                <a:cubicBezTo>
                  <a:pt x="986054" y="3089770"/>
                  <a:pt x="1010591" y="3108682"/>
                  <a:pt x="1017723" y="3124518"/>
                </a:cubicBezTo>
                <a:cubicBezTo>
                  <a:pt x="1015367" y="3129492"/>
                  <a:pt x="1009674" y="3134923"/>
                  <a:pt x="1013535" y="3140813"/>
                </a:cubicBezTo>
                <a:cubicBezTo>
                  <a:pt x="1021583" y="3158416"/>
                  <a:pt x="1024855" y="3177393"/>
                  <a:pt x="1028977" y="3196174"/>
                </a:cubicBezTo>
                <a:cubicBezTo>
                  <a:pt x="1032445" y="3197745"/>
                  <a:pt x="1039380" y="3200886"/>
                  <a:pt x="1042848" y="3202456"/>
                </a:cubicBezTo>
                <a:cubicBezTo>
                  <a:pt x="1046185" y="3225229"/>
                  <a:pt x="1042063" y="3249834"/>
                  <a:pt x="1053317" y="3270905"/>
                </a:cubicBezTo>
                <a:cubicBezTo>
                  <a:pt x="1059468" y="3273523"/>
                  <a:pt x="1065684" y="3276140"/>
                  <a:pt x="1071900" y="3278693"/>
                </a:cubicBezTo>
                <a:cubicBezTo>
                  <a:pt x="1066534" y="3284059"/>
                  <a:pt x="1060973" y="3289294"/>
                  <a:pt x="1055476" y="3294659"/>
                </a:cubicBezTo>
                <a:cubicBezTo>
                  <a:pt x="1062739" y="3295641"/>
                  <a:pt x="1069937" y="3296819"/>
                  <a:pt x="1077134" y="3298062"/>
                </a:cubicBezTo>
                <a:cubicBezTo>
                  <a:pt x="1075171" y="3320050"/>
                  <a:pt x="1093819" y="3336802"/>
                  <a:pt x="1088323" y="3359379"/>
                </a:cubicBezTo>
                <a:cubicBezTo>
                  <a:pt x="1095259" y="3362912"/>
                  <a:pt x="1099708" y="3369325"/>
                  <a:pt x="1097614" y="3377374"/>
                </a:cubicBezTo>
                <a:cubicBezTo>
                  <a:pt x="1093558" y="3378356"/>
                  <a:pt x="1085379" y="3380385"/>
                  <a:pt x="1081257" y="3381366"/>
                </a:cubicBezTo>
                <a:cubicBezTo>
                  <a:pt x="1086229" y="3397006"/>
                  <a:pt x="1097091" y="3411010"/>
                  <a:pt x="1096240" y="3428155"/>
                </a:cubicBezTo>
                <a:cubicBezTo>
                  <a:pt x="1109130" y="3432081"/>
                  <a:pt x="1120123" y="3420041"/>
                  <a:pt x="1132882" y="3420171"/>
                </a:cubicBezTo>
                <a:cubicBezTo>
                  <a:pt x="1140080" y="3422135"/>
                  <a:pt x="1147277" y="3424359"/>
                  <a:pt x="1154409" y="3426846"/>
                </a:cubicBezTo>
                <a:cubicBezTo>
                  <a:pt x="1154998" y="3439214"/>
                  <a:pt x="1163373" y="3450339"/>
                  <a:pt x="1172664" y="3458126"/>
                </a:cubicBezTo>
                <a:cubicBezTo>
                  <a:pt x="1174562" y="3464539"/>
                  <a:pt x="1175936" y="3471083"/>
                  <a:pt x="1176721" y="3477758"/>
                </a:cubicBezTo>
                <a:cubicBezTo>
                  <a:pt x="1174497" y="3479721"/>
                  <a:pt x="1169916" y="3483516"/>
                  <a:pt x="1167626" y="3485414"/>
                </a:cubicBezTo>
                <a:cubicBezTo>
                  <a:pt x="1190200" y="3506289"/>
                  <a:pt x="1164485" y="3533053"/>
                  <a:pt x="1168477" y="3557528"/>
                </a:cubicBezTo>
                <a:cubicBezTo>
                  <a:pt x="1159447" y="3558706"/>
                  <a:pt x="1150418" y="3559425"/>
                  <a:pt x="1141388" y="3560145"/>
                </a:cubicBezTo>
                <a:cubicBezTo>
                  <a:pt x="1149305" y="3575196"/>
                  <a:pt x="1149240" y="3592014"/>
                  <a:pt x="1148716" y="3608636"/>
                </a:cubicBezTo>
                <a:cubicBezTo>
                  <a:pt x="1160167" y="3613936"/>
                  <a:pt x="1172076" y="3619891"/>
                  <a:pt x="1184966" y="3620153"/>
                </a:cubicBezTo>
                <a:cubicBezTo>
                  <a:pt x="1201585" y="3601830"/>
                  <a:pt x="1226253" y="3594632"/>
                  <a:pt x="1240190" y="3573626"/>
                </a:cubicBezTo>
                <a:cubicBezTo>
                  <a:pt x="1281608" y="3543720"/>
                  <a:pt x="1319885" y="3509365"/>
                  <a:pt x="1357967" y="3475860"/>
                </a:cubicBezTo>
                <a:cubicBezTo>
                  <a:pt x="1372034" y="3472261"/>
                  <a:pt x="1377989" y="3458519"/>
                  <a:pt x="1389243" y="3450862"/>
                </a:cubicBezTo>
                <a:cubicBezTo>
                  <a:pt x="1396833" y="3447460"/>
                  <a:pt x="1414369" y="3455377"/>
                  <a:pt x="1411817" y="3441897"/>
                </a:cubicBezTo>
                <a:cubicBezTo>
                  <a:pt x="1398142" y="3445954"/>
                  <a:pt x="1384270" y="3449488"/>
                  <a:pt x="1369941" y="3449554"/>
                </a:cubicBezTo>
                <a:cubicBezTo>
                  <a:pt x="1354303" y="3449423"/>
                  <a:pt x="1340954" y="3465128"/>
                  <a:pt x="1325055" y="3457995"/>
                </a:cubicBezTo>
                <a:cubicBezTo>
                  <a:pt x="1322437" y="3445234"/>
                  <a:pt x="1317726" y="3432997"/>
                  <a:pt x="1316025" y="3420171"/>
                </a:cubicBezTo>
                <a:cubicBezTo>
                  <a:pt x="1320605" y="3419975"/>
                  <a:pt x="1329766" y="3419714"/>
                  <a:pt x="1334346" y="3419583"/>
                </a:cubicBezTo>
                <a:lnTo>
                  <a:pt x="1334542" y="3414478"/>
                </a:lnTo>
                <a:cubicBezTo>
                  <a:pt x="1325840" y="3415263"/>
                  <a:pt x="1317203" y="3414936"/>
                  <a:pt x="1308762" y="3413497"/>
                </a:cubicBezTo>
                <a:cubicBezTo>
                  <a:pt x="1308958" y="3409440"/>
                  <a:pt x="1309351" y="3401456"/>
                  <a:pt x="1309547" y="3397464"/>
                </a:cubicBezTo>
                <a:cubicBezTo>
                  <a:pt x="1315763" y="3397661"/>
                  <a:pt x="1321979" y="3397857"/>
                  <a:pt x="1328195" y="3398184"/>
                </a:cubicBezTo>
                <a:cubicBezTo>
                  <a:pt x="1332187" y="3386798"/>
                  <a:pt x="1319558" y="3386339"/>
                  <a:pt x="1312295" y="3383133"/>
                </a:cubicBezTo>
                <a:cubicBezTo>
                  <a:pt x="1311379" y="3380188"/>
                  <a:pt x="1309547" y="3374364"/>
                  <a:pt x="1308631" y="3371420"/>
                </a:cubicBezTo>
                <a:cubicBezTo>
                  <a:pt x="1316745" y="3370045"/>
                  <a:pt x="1332775" y="3379861"/>
                  <a:pt x="1335262" y="3368606"/>
                </a:cubicBezTo>
                <a:cubicBezTo>
                  <a:pt x="1322437" y="3360753"/>
                  <a:pt x="1308958" y="3353424"/>
                  <a:pt x="1294367" y="3349628"/>
                </a:cubicBezTo>
                <a:cubicBezTo>
                  <a:pt x="1301761" y="3343477"/>
                  <a:pt x="1310463" y="3338504"/>
                  <a:pt x="1315436" y="3329997"/>
                </a:cubicBezTo>
                <a:cubicBezTo>
                  <a:pt x="1305425" y="3328688"/>
                  <a:pt x="1295349" y="3328034"/>
                  <a:pt x="1285338" y="3327314"/>
                </a:cubicBezTo>
                <a:cubicBezTo>
                  <a:pt x="1288151" y="3307747"/>
                  <a:pt x="1279776" y="3289228"/>
                  <a:pt x="1279383" y="3269858"/>
                </a:cubicBezTo>
                <a:cubicBezTo>
                  <a:pt x="1280627" y="3259453"/>
                  <a:pt x="1275523" y="3250815"/>
                  <a:pt x="1266690" y="3245842"/>
                </a:cubicBezTo>
                <a:cubicBezTo>
                  <a:pt x="1265119" y="3230922"/>
                  <a:pt x="1271662" y="3215740"/>
                  <a:pt x="1266166" y="3201278"/>
                </a:cubicBezTo>
                <a:cubicBezTo>
                  <a:pt x="1260474" y="3186031"/>
                  <a:pt x="1261390" y="3169802"/>
                  <a:pt x="1261651" y="3153900"/>
                </a:cubicBezTo>
                <a:cubicBezTo>
                  <a:pt x="1248303" y="3147160"/>
                  <a:pt x="1230964" y="3143692"/>
                  <a:pt x="1226515" y="3127267"/>
                </a:cubicBezTo>
                <a:cubicBezTo>
                  <a:pt x="1249416" y="3119938"/>
                  <a:pt x="1255108" y="3096249"/>
                  <a:pt x="1269045" y="3079431"/>
                </a:cubicBezTo>
                <a:cubicBezTo>
                  <a:pt x="1263025" y="3069353"/>
                  <a:pt x="1252622" y="3063464"/>
                  <a:pt x="1242284" y="3058752"/>
                </a:cubicBezTo>
                <a:cubicBezTo>
                  <a:pt x="1244705" y="3030613"/>
                  <a:pt x="1281019" y="3035718"/>
                  <a:pt x="1287497" y="3010655"/>
                </a:cubicBezTo>
                <a:cubicBezTo>
                  <a:pt x="1284552" y="3008888"/>
                  <a:pt x="1278664" y="3005485"/>
                  <a:pt x="1275719" y="3003783"/>
                </a:cubicBezTo>
                <a:cubicBezTo>
                  <a:pt x="1287104" y="2991416"/>
                  <a:pt x="1276962" y="2972242"/>
                  <a:pt x="1272775" y="2958500"/>
                </a:cubicBezTo>
                <a:cubicBezTo>
                  <a:pt x="1265512" y="2957714"/>
                  <a:pt x="1258249" y="2957257"/>
                  <a:pt x="1250986" y="2957191"/>
                </a:cubicBezTo>
                <a:cubicBezTo>
                  <a:pt x="1235937" y="2961248"/>
                  <a:pt x="1220888" y="2965960"/>
                  <a:pt x="1205184" y="2967007"/>
                </a:cubicBezTo>
                <a:cubicBezTo>
                  <a:pt x="1208652" y="2959154"/>
                  <a:pt x="1212447" y="2951432"/>
                  <a:pt x="1215980" y="2943711"/>
                </a:cubicBezTo>
                <a:cubicBezTo>
                  <a:pt x="1212905" y="2941682"/>
                  <a:pt x="1206754" y="2937625"/>
                  <a:pt x="1203679" y="2935596"/>
                </a:cubicBezTo>
                <a:cubicBezTo>
                  <a:pt x="1210026" y="2933175"/>
                  <a:pt x="1216373" y="2930688"/>
                  <a:pt x="1222720" y="2928136"/>
                </a:cubicBezTo>
                <a:cubicBezTo>
                  <a:pt x="1223112" y="2923424"/>
                  <a:pt x="1224028" y="2914001"/>
                  <a:pt x="1224421" y="2909290"/>
                </a:cubicBezTo>
                <a:cubicBezTo>
                  <a:pt x="1213690" y="2907261"/>
                  <a:pt x="1202763" y="2907850"/>
                  <a:pt x="1191967" y="2907457"/>
                </a:cubicBezTo>
                <a:cubicBezTo>
                  <a:pt x="1198117" y="2900913"/>
                  <a:pt x="1207147" y="2899147"/>
                  <a:pt x="1215260" y="2896006"/>
                </a:cubicBezTo>
                <a:cubicBezTo>
                  <a:pt x="1213559" y="2885274"/>
                  <a:pt x="1195696" y="2888415"/>
                  <a:pt x="1190069" y="2879319"/>
                </a:cubicBezTo>
                <a:cubicBezTo>
                  <a:pt x="1182741" y="2874280"/>
                  <a:pt x="1177048" y="2857658"/>
                  <a:pt x="1166579" y="2864333"/>
                </a:cubicBezTo>
                <a:cubicBezTo>
                  <a:pt x="1161214" y="2895417"/>
                  <a:pt x="1175151" y="2925846"/>
                  <a:pt x="1173646" y="2957125"/>
                </a:cubicBezTo>
                <a:cubicBezTo>
                  <a:pt x="1165925" y="2974205"/>
                  <a:pt x="1185685" y="2993902"/>
                  <a:pt x="1166710" y="3007775"/>
                </a:cubicBezTo>
                <a:cubicBezTo>
                  <a:pt x="1184246" y="3020732"/>
                  <a:pt x="1169916" y="3041934"/>
                  <a:pt x="1168477" y="3058818"/>
                </a:cubicBezTo>
                <a:cubicBezTo>
                  <a:pt x="1181301" y="3076552"/>
                  <a:pt x="1168411" y="3100437"/>
                  <a:pt x="1181105" y="3119218"/>
                </a:cubicBezTo>
                <a:cubicBezTo>
                  <a:pt x="1177376" y="3140813"/>
                  <a:pt x="1148389" y="3142252"/>
                  <a:pt x="1134910" y="3129034"/>
                </a:cubicBezTo>
                <a:lnTo>
                  <a:pt x="1137135" y="3122817"/>
                </a:lnTo>
                <a:cubicBezTo>
                  <a:pt x="1135041" y="3120068"/>
                  <a:pt x="1130919" y="3114506"/>
                  <a:pt x="1128825" y="3111758"/>
                </a:cubicBezTo>
                <a:cubicBezTo>
                  <a:pt x="1131835" y="3102204"/>
                  <a:pt x="1134845" y="3092519"/>
                  <a:pt x="1135107" y="3082507"/>
                </a:cubicBezTo>
                <a:cubicBezTo>
                  <a:pt x="1133078" y="3080282"/>
                  <a:pt x="1129087" y="3075897"/>
                  <a:pt x="1127059" y="3073672"/>
                </a:cubicBezTo>
                <a:cubicBezTo>
                  <a:pt x="1127778" y="3070662"/>
                  <a:pt x="1129152" y="3064511"/>
                  <a:pt x="1129807" y="3061435"/>
                </a:cubicBezTo>
                <a:lnTo>
                  <a:pt x="1125423" y="3061043"/>
                </a:lnTo>
                <a:cubicBezTo>
                  <a:pt x="1126732" y="3042981"/>
                  <a:pt x="1112533" y="3025182"/>
                  <a:pt x="1100101" y="3013141"/>
                </a:cubicBezTo>
                <a:cubicBezTo>
                  <a:pt x="1086164" y="3016740"/>
                  <a:pt x="1091071" y="3031595"/>
                  <a:pt x="1088716" y="3042065"/>
                </a:cubicBezTo>
                <a:cubicBezTo>
                  <a:pt x="1083023" y="3043243"/>
                  <a:pt x="1077461" y="3044552"/>
                  <a:pt x="1071834" y="3045926"/>
                </a:cubicBezTo>
                <a:cubicBezTo>
                  <a:pt x="1070460" y="3048806"/>
                  <a:pt x="1067581" y="3054433"/>
                  <a:pt x="1066142" y="3057247"/>
                </a:cubicBezTo>
                <a:cubicBezTo>
                  <a:pt x="1063786" y="3057509"/>
                  <a:pt x="1058944" y="3057901"/>
                  <a:pt x="1056589" y="3058163"/>
                </a:cubicBezTo>
                <a:cubicBezTo>
                  <a:pt x="1045662" y="3052077"/>
                  <a:pt x="1035716" y="3044356"/>
                  <a:pt x="1027079" y="3035456"/>
                </a:cubicBezTo>
                <a:cubicBezTo>
                  <a:pt x="1024069" y="3026753"/>
                  <a:pt x="1022761" y="3017591"/>
                  <a:pt x="1019685" y="3008888"/>
                </a:cubicBezTo>
                <a:cubicBezTo>
                  <a:pt x="1021518" y="2995800"/>
                  <a:pt x="1026556" y="2982123"/>
                  <a:pt x="1017723" y="2970475"/>
                </a:cubicBezTo>
                <a:cubicBezTo>
                  <a:pt x="1021648" y="2970017"/>
                  <a:pt x="1029500" y="2969166"/>
                  <a:pt x="1033426" y="2968774"/>
                </a:cubicBezTo>
                <a:cubicBezTo>
                  <a:pt x="1033099" y="2964389"/>
                  <a:pt x="1032510" y="2955686"/>
                  <a:pt x="1032183" y="2951302"/>
                </a:cubicBezTo>
                <a:cubicBezTo>
                  <a:pt x="1029108" y="2943449"/>
                  <a:pt x="1011899" y="2934222"/>
                  <a:pt x="1024724" y="2927482"/>
                </a:cubicBezTo>
                <a:cubicBezTo>
                  <a:pt x="1010787" y="2913609"/>
                  <a:pt x="1005225" y="2891425"/>
                  <a:pt x="1020732" y="2876374"/>
                </a:cubicBezTo>
                <a:cubicBezTo>
                  <a:pt x="1005356" y="2857920"/>
                  <a:pt x="1015629" y="2834362"/>
                  <a:pt x="1018311" y="2813487"/>
                </a:cubicBezTo>
                <a:cubicBezTo>
                  <a:pt x="1012946" y="2803279"/>
                  <a:pt x="1005814" y="2794183"/>
                  <a:pt x="999402" y="2784694"/>
                </a:cubicBezTo>
                <a:cubicBezTo>
                  <a:pt x="1002150" y="2773962"/>
                  <a:pt x="1016676" y="2775663"/>
                  <a:pt x="1024855" y="2770952"/>
                </a:cubicBezTo>
                <a:cubicBezTo>
                  <a:pt x="1015171" y="2763034"/>
                  <a:pt x="1002477" y="2753938"/>
                  <a:pt x="997439" y="2740392"/>
                </a:cubicBezTo>
                <a:cubicBezTo>
                  <a:pt x="1000187" y="2735549"/>
                  <a:pt x="1002870" y="2730641"/>
                  <a:pt x="1005487" y="2725734"/>
                </a:cubicBezTo>
                <a:cubicBezTo>
                  <a:pt x="978856" y="2633595"/>
                  <a:pt x="986577" y="2536419"/>
                  <a:pt x="971462" y="2442514"/>
                </a:cubicBezTo>
                <a:cubicBezTo>
                  <a:pt x="962891" y="2434072"/>
                  <a:pt x="963676" y="2417712"/>
                  <a:pt x="951637" y="2413655"/>
                </a:cubicBezTo>
                <a:moveTo>
                  <a:pt x="2950898" y="2414048"/>
                </a:moveTo>
                <a:cubicBezTo>
                  <a:pt x="2951160" y="2424322"/>
                  <a:pt x="2957703" y="2433483"/>
                  <a:pt x="2957638" y="2443757"/>
                </a:cubicBezTo>
                <a:cubicBezTo>
                  <a:pt x="2954889" y="2445786"/>
                  <a:pt x="2949328" y="2449712"/>
                  <a:pt x="2946580" y="2451741"/>
                </a:cubicBezTo>
                <a:cubicBezTo>
                  <a:pt x="2955151" y="2449450"/>
                  <a:pt x="2963657" y="2446702"/>
                  <a:pt x="2972229" y="2444215"/>
                </a:cubicBezTo>
                <a:cubicBezTo>
                  <a:pt x="2974781" y="2454751"/>
                  <a:pt x="2977267" y="2465352"/>
                  <a:pt x="2980277" y="2475888"/>
                </a:cubicBezTo>
                <a:cubicBezTo>
                  <a:pt x="2985642" y="2475102"/>
                  <a:pt x="2991073" y="2474317"/>
                  <a:pt x="2996569" y="2473597"/>
                </a:cubicBezTo>
                <a:cubicBezTo>
                  <a:pt x="3001411" y="2482301"/>
                  <a:pt x="3003963" y="2492902"/>
                  <a:pt x="3012207" y="2499380"/>
                </a:cubicBezTo>
                <a:cubicBezTo>
                  <a:pt x="3001346" y="2509785"/>
                  <a:pt x="3014890" y="2532950"/>
                  <a:pt x="3028762" y="2522480"/>
                </a:cubicBezTo>
                <a:cubicBezTo>
                  <a:pt x="3037857" y="2534390"/>
                  <a:pt x="3057551" y="2528043"/>
                  <a:pt x="3069133" y="2537073"/>
                </a:cubicBezTo>
                <a:cubicBezTo>
                  <a:pt x="3079929" y="2553367"/>
                  <a:pt x="3097530" y="2565212"/>
                  <a:pt x="3116113" y="2570578"/>
                </a:cubicBezTo>
                <a:cubicBezTo>
                  <a:pt x="3119842" y="2553236"/>
                  <a:pt x="3099035" y="2551666"/>
                  <a:pt x="3088631" y="2544075"/>
                </a:cubicBezTo>
                <a:cubicBezTo>
                  <a:pt x="3089809" y="2540869"/>
                  <a:pt x="3092099" y="2534586"/>
                  <a:pt x="3093277" y="2531445"/>
                </a:cubicBezTo>
                <a:cubicBezTo>
                  <a:pt x="3064880" y="2541719"/>
                  <a:pt x="3040801" y="2517572"/>
                  <a:pt x="3038576" y="2490350"/>
                </a:cubicBezTo>
                <a:cubicBezTo>
                  <a:pt x="3024051" y="2480403"/>
                  <a:pt x="3013254" y="2466922"/>
                  <a:pt x="3002458" y="2453115"/>
                </a:cubicBezTo>
                <a:cubicBezTo>
                  <a:pt x="2986951" y="2452330"/>
                  <a:pt x="2972425" y="2446178"/>
                  <a:pt x="2975828" y="2427921"/>
                </a:cubicBezTo>
                <a:cubicBezTo>
                  <a:pt x="2967845" y="2422686"/>
                  <a:pt x="2959535" y="2417974"/>
                  <a:pt x="2950898" y="2414048"/>
                </a:cubicBezTo>
                <a:moveTo>
                  <a:pt x="435316" y="2419218"/>
                </a:moveTo>
                <a:cubicBezTo>
                  <a:pt x="433353" y="2428183"/>
                  <a:pt x="436887" y="2431651"/>
                  <a:pt x="445916" y="2429622"/>
                </a:cubicBezTo>
                <a:cubicBezTo>
                  <a:pt x="448075" y="2420395"/>
                  <a:pt x="444542" y="2416927"/>
                  <a:pt x="435316" y="2419218"/>
                </a:cubicBezTo>
                <a:moveTo>
                  <a:pt x="1848245" y="2421508"/>
                </a:moveTo>
                <a:cubicBezTo>
                  <a:pt x="1840263" y="2436232"/>
                  <a:pt x="1869118" y="2437802"/>
                  <a:pt x="1870754" y="2424453"/>
                </a:cubicBezTo>
                <a:cubicBezTo>
                  <a:pt x="1868922" y="2414637"/>
                  <a:pt x="1853807" y="2415553"/>
                  <a:pt x="1848245" y="2421508"/>
                </a:cubicBezTo>
                <a:moveTo>
                  <a:pt x="3349114" y="2444870"/>
                </a:moveTo>
                <a:cubicBezTo>
                  <a:pt x="3336355" y="2446178"/>
                  <a:pt x="3318427" y="2447618"/>
                  <a:pt x="3319212" y="2464763"/>
                </a:cubicBezTo>
                <a:cubicBezTo>
                  <a:pt x="3325363" y="2467446"/>
                  <a:pt x="3331710" y="2469736"/>
                  <a:pt x="3338253" y="2471700"/>
                </a:cubicBezTo>
                <a:cubicBezTo>
                  <a:pt x="3332102" y="2478636"/>
                  <a:pt x="3328504" y="2487274"/>
                  <a:pt x="3326344" y="2496239"/>
                </a:cubicBezTo>
                <a:cubicBezTo>
                  <a:pt x="3333542" y="2496108"/>
                  <a:pt x="3340739" y="2495716"/>
                  <a:pt x="3347937" y="2494930"/>
                </a:cubicBezTo>
                <a:cubicBezTo>
                  <a:pt x="3355985" y="2486227"/>
                  <a:pt x="3356508" y="2474383"/>
                  <a:pt x="3349638" y="2464894"/>
                </a:cubicBezTo>
                <a:cubicBezTo>
                  <a:pt x="3363248" y="2452853"/>
                  <a:pt x="3371558" y="2435970"/>
                  <a:pt x="3376530" y="2418694"/>
                </a:cubicBezTo>
                <a:cubicBezTo>
                  <a:pt x="3360303" y="2415946"/>
                  <a:pt x="3336486" y="2425565"/>
                  <a:pt x="3349114" y="2444870"/>
                </a:cubicBezTo>
                <a:moveTo>
                  <a:pt x="3627002" y="2439373"/>
                </a:moveTo>
                <a:cubicBezTo>
                  <a:pt x="3639172" y="2448534"/>
                  <a:pt x="3648268" y="2460837"/>
                  <a:pt x="3655923" y="2473924"/>
                </a:cubicBezTo>
                <a:cubicBezTo>
                  <a:pt x="3677450" y="2481057"/>
                  <a:pt x="3700155" y="2475888"/>
                  <a:pt x="3720962" y="2468755"/>
                </a:cubicBezTo>
                <a:cubicBezTo>
                  <a:pt x="3721289" y="2466661"/>
                  <a:pt x="3721944" y="2462407"/>
                  <a:pt x="3722271" y="2460313"/>
                </a:cubicBezTo>
                <a:cubicBezTo>
                  <a:pt x="3713241" y="2458285"/>
                  <a:pt x="3703295" y="2459004"/>
                  <a:pt x="3695182" y="2454358"/>
                </a:cubicBezTo>
                <a:cubicBezTo>
                  <a:pt x="3675029" y="2441205"/>
                  <a:pt x="3649969" y="2442448"/>
                  <a:pt x="3627002" y="2439373"/>
                </a:cubicBezTo>
                <a:moveTo>
                  <a:pt x="2221205" y="2461753"/>
                </a:moveTo>
                <a:cubicBezTo>
                  <a:pt x="2219308" y="2472877"/>
                  <a:pt x="2230693" y="2480010"/>
                  <a:pt x="2230039" y="2491135"/>
                </a:cubicBezTo>
                <a:cubicBezTo>
                  <a:pt x="2231478" y="2511879"/>
                  <a:pt x="2246004" y="2528043"/>
                  <a:pt x="2251173" y="2547740"/>
                </a:cubicBezTo>
                <a:cubicBezTo>
                  <a:pt x="2256800" y="2565343"/>
                  <a:pt x="2273681" y="2575028"/>
                  <a:pt x="2285001" y="2588508"/>
                </a:cubicBezTo>
                <a:cubicBezTo>
                  <a:pt x="2283627" y="2594201"/>
                  <a:pt x="2282384" y="2599894"/>
                  <a:pt x="2281337" y="2605719"/>
                </a:cubicBezTo>
                <a:cubicBezTo>
                  <a:pt x="2291348" y="2608271"/>
                  <a:pt x="2292853" y="2618152"/>
                  <a:pt x="2295470" y="2626724"/>
                </a:cubicBezTo>
                <a:lnTo>
                  <a:pt x="2300050" y="2624499"/>
                </a:lnTo>
                <a:cubicBezTo>
                  <a:pt x="2313726" y="2646487"/>
                  <a:pt x="2332308" y="2671550"/>
                  <a:pt x="2323017" y="2698511"/>
                </a:cubicBezTo>
                <a:cubicBezTo>
                  <a:pt x="2345983" y="2714805"/>
                  <a:pt x="2344806" y="2747786"/>
                  <a:pt x="2367772" y="2764473"/>
                </a:cubicBezTo>
                <a:cubicBezTo>
                  <a:pt x="2369800" y="2754527"/>
                  <a:pt x="2371829" y="2744645"/>
                  <a:pt x="2373530" y="2734764"/>
                </a:cubicBezTo>
                <a:cubicBezTo>
                  <a:pt x="2371174" y="2733259"/>
                  <a:pt x="2366463" y="2730249"/>
                  <a:pt x="2364042" y="2728744"/>
                </a:cubicBezTo>
                <a:cubicBezTo>
                  <a:pt x="2373203" y="2724883"/>
                  <a:pt x="2385111" y="2719517"/>
                  <a:pt x="2384588" y="2707672"/>
                </a:cubicBezTo>
                <a:cubicBezTo>
                  <a:pt x="2380400" y="2709636"/>
                  <a:pt x="2371960" y="2713496"/>
                  <a:pt x="2367772" y="2715460"/>
                </a:cubicBezTo>
                <a:cubicBezTo>
                  <a:pt x="2353377" y="2708392"/>
                  <a:pt x="2365547" y="2697464"/>
                  <a:pt x="2374184" y="2692490"/>
                </a:cubicBezTo>
                <a:cubicBezTo>
                  <a:pt x="2367118" y="2676327"/>
                  <a:pt x="2357172" y="2661145"/>
                  <a:pt x="2338131" y="2659248"/>
                </a:cubicBezTo>
                <a:cubicBezTo>
                  <a:pt x="2346245" y="2629800"/>
                  <a:pt x="2319614" y="2607747"/>
                  <a:pt x="2310781" y="2581702"/>
                </a:cubicBezTo>
                <a:cubicBezTo>
                  <a:pt x="2317782" y="2579805"/>
                  <a:pt x="2330607" y="2583796"/>
                  <a:pt x="2328317" y="2572279"/>
                </a:cubicBezTo>
                <a:cubicBezTo>
                  <a:pt x="2319811" y="2570971"/>
                  <a:pt x="2311304" y="2569858"/>
                  <a:pt x="2302798" y="2568876"/>
                </a:cubicBezTo>
                <a:cubicBezTo>
                  <a:pt x="2293245" y="2548983"/>
                  <a:pt x="2286179" y="2527388"/>
                  <a:pt x="2272896" y="2509327"/>
                </a:cubicBezTo>
                <a:cubicBezTo>
                  <a:pt x="2260202" y="2493425"/>
                  <a:pt x="2259221" y="2472485"/>
                  <a:pt x="2254248" y="2453508"/>
                </a:cubicBezTo>
                <a:cubicBezTo>
                  <a:pt x="2243321" y="2456714"/>
                  <a:pt x="2232329" y="2459463"/>
                  <a:pt x="2221205" y="2461753"/>
                </a:cubicBezTo>
                <a:moveTo>
                  <a:pt x="3799022" y="2461098"/>
                </a:moveTo>
                <a:cubicBezTo>
                  <a:pt x="3785216" y="2473924"/>
                  <a:pt x="3764998" y="2490153"/>
                  <a:pt x="3775401" y="2511356"/>
                </a:cubicBezTo>
                <a:cubicBezTo>
                  <a:pt x="3786066" y="2517245"/>
                  <a:pt x="3792152" y="2506251"/>
                  <a:pt x="3798041" y="2499707"/>
                </a:cubicBezTo>
                <a:cubicBezTo>
                  <a:pt x="3811061" y="2496108"/>
                  <a:pt x="3828270" y="2492640"/>
                  <a:pt x="3837823" y="2505139"/>
                </a:cubicBezTo>
                <a:cubicBezTo>
                  <a:pt x="3829120" y="2509458"/>
                  <a:pt x="3820352" y="2513515"/>
                  <a:pt x="3811781" y="2517965"/>
                </a:cubicBezTo>
                <a:cubicBezTo>
                  <a:pt x="3818063" y="2530791"/>
                  <a:pt x="3836252" y="2523527"/>
                  <a:pt x="3847441" y="2522807"/>
                </a:cubicBezTo>
                <a:cubicBezTo>
                  <a:pt x="3865566" y="2519077"/>
                  <a:pt x="3892000" y="2529875"/>
                  <a:pt x="3902142" y="2509000"/>
                </a:cubicBezTo>
                <a:cubicBezTo>
                  <a:pt x="3915621" y="2506513"/>
                  <a:pt x="3932568" y="2516787"/>
                  <a:pt x="3927856" y="2531903"/>
                </a:cubicBezTo>
                <a:cubicBezTo>
                  <a:pt x="3920855" y="2533997"/>
                  <a:pt x="3906199" y="2529089"/>
                  <a:pt x="3909797" y="2541261"/>
                </a:cubicBezTo>
                <a:cubicBezTo>
                  <a:pt x="3920528" y="2538971"/>
                  <a:pt x="3935970" y="2544075"/>
                  <a:pt x="3943299" y="2534128"/>
                </a:cubicBezTo>
                <a:cubicBezTo>
                  <a:pt x="3932241" y="2530791"/>
                  <a:pt x="3933615" y="2518881"/>
                  <a:pt x="3934465" y="2509916"/>
                </a:cubicBezTo>
                <a:cubicBezTo>
                  <a:pt x="3963975" y="2508018"/>
                  <a:pt x="3997607" y="2503568"/>
                  <a:pt x="4017498" y="2479029"/>
                </a:cubicBezTo>
                <a:cubicBezTo>
                  <a:pt x="3997672" y="2485311"/>
                  <a:pt x="3974771" y="2483217"/>
                  <a:pt x="3957824" y="2496566"/>
                </a:cubicBezTo>
                <a:cubicBezTo>
                  <a:pt x="3935970" y="2499707"/>
                  <a:pt x="3913658" y="2496501"/>
                  <a:pt x="3891673" y="2498922"/>
                </a:cubicBezTo>
                <a:cubicBezTo>
                  <a:pt x="3882512" y="2499838"/>
                  <a:pt x="3876885" y="2507822"/>
                  <a:pt x="3869884" y="2512730"/>
                </a:cubicBezTo>
                <a:cubicBezTo>
                  <a:pt x="3865958" y="2505073"/>
                  <a:pt x="3860331" y="2499773"/>
                  <a:pt x="3853003" y="2496828"/>
                </a:cubicBezTo>
                <a:cubicBezTo>
                  <a:pt x="3855686" y="2490612"/>
                  <a:pt x="3858630" y="2484591"/>
                  <a:pt x="3861836" y="2478702"/>
                </a:cubicBezTo>
                <a:cubicBezTo>
                  <a:pt x="3868248" y="2472485"/>
                  <a:pt x="3881073" y="2470325"/>
                  <a:pt x="3879633" y="2458939"/>
                </a:cubicBezTo>
                <a:cubicBezTo>
                  <a:pt x="3864781" y="2456845"/>
                  <a:pt x="3849928" y="2463389"/>
                  <a:pt x="3835206" y="2459921"/>
                </a:cubicBezTo>
                <a:cubicBezTo>
                  <a:pt x="3823297" y="2459659"/>
                  <a:pt x="3808771" y="2450432"/>
                  <a:pt x="3799022" y="2461098"/>
                </a:cubicBezTo>
                <a:moveTo>
                  <a:pt x="369950" y="2473008"/>
                </a:moveTo>
                <a:cubicBezTo>
                  <a:pt x="371128" y="2481450"/>
                  <a:pt x="375904" y="2482628"/>
                  <a:pt x="384280" y="2476542"/>
                </a:cubicBezTo>
                <a:cubicBezTo>
                  <a:pt x="383102" y="2467904"/>
                  <a:pt x="378325" y="2466726"/>
                  <a:pt x="369950" y="2473008"/>
                </a:cubicBezTo>
                <a:moveTo>
                  <a:pt x="1566497" y="2472747"/>
                </a:moveTo>
                <a:cubicBezTo>
                  <a:pt x="1571404" y="2495716"/>
                  <a:pt x="1586192" y="2515936"/>
                  <a:pt x="1587239" y="2540083"/>
                </a:cubicBezTo>
                <a:cubicBezTo>
                  <a:pt x="1587173" y="2554218"/>
                  <a:pt x="1596465" y="2566324"/>
                  <a:pt x="1595156" y="2580525"/>
                </a:cubicBezTo>
                <a:cubicBezTo>
                  <a:pt x="1598166" y="2581572"/>
                  <a:pt x="1604316" y="2583731"/>
                  <a:pt x="1607326" y="2584844"/>
                </a:cubicBezTo>
                <a:cubicBezTo>
                  <a:pt x="1607392" y="2599633"/>
                  <a:pt x="1616879" y="2612459"/>
                  <a:pt x="1613412" y="2627510"/>
                </a:cubicBezTo>
                <a:cubicBezTo>
                  <a:pt x="1624142" y="2629342"/>
                  <a:pt x="1632714" y="2617497"/>
                  <a:pt x="1642594" y="2613898"/>
                </a:cubicBezTo>
                <a:cubicBezTo>
                  <a:pt x="1648025" y="2619199"/>
                  <a:pt x="1654044" y="2624303"/>
                  <a:pt x="1657970" y="2630978"/>
                </a:cubicBezTo>
                <a:cubicBezTo>
                  <a:pt x="1657839" y="2658528"/>
                  <a:pt x="1677534" y="2680319"/>
                  <a:pt x="1687611" y="2704662"/>
                </a:cubicBezTo>
                <a:cubicBezTo>
                  <a:pt x="1697098" y="2728351"/>
                  <a:pt x="1699519" y="2756752"/>
                  <a:pt x="1717186" y="2775729"/>
                </a:cubicBezTo>
                <a:cubicBezTo>
                  <a:pt x="1715943" y="2788162"/>
                  <a:pt x="1720916" y="2802362"/>
                  <a:pt x="1734591" y="2804980"/>
                </a:cubicBezTo>
                <a:cubicBezTo>
                  <a:pt x="1747873" y="2807663"/>
                  <a:pt x="1752257" y="2820947"/>
                  <a:pt x="1755921" y="2832268"/>
                </a:cubicBezTo>
                <a:cubicBezTo>
                  <a:pt x="1751014" y="2836456"/>
                  <a:pt x="1745321" y="2839335"/>
                  <a:pt x="1738909" y="2840971"/>
                </a:cubicBezTo>
                <a:cubicBezTo>
                  <a:pt x="1737862" y="2846141"/>
                  <a:pt x="1737862" y="2851507"/>
                  <a:pt x="1738124" y="2856873"/>
                </a:cubicBezTo>
                <a:cubicBezTo>
                  <a:pt x="1749967" y="2856939"/>
                  <a:pt x="1765278" y="2856153"/>
                  <a:pt x="1770120" y="2843065"/>
                </a:cubicBezTo>
                <a:cubicBezTo>
                  <a:pt x="1770447" y="2829454"/>
                  <a:pt x="1769989" y="2815843"/>
                  <a:pt x="1770055" y="2802297"/>
                </a:cubicBezTo>
                <a:cubicBezTo>
                  <a:pt x="1763708" y="2797978"/>
                  <a:pt x="1757165" y="2793855"/>
                  <a:pt x="1751210" y="2789078"/>
                </a:cubicBezTo>
                <a:cubicBezTo>
                  <a:pt x="1750687" y="2784236"/>
                  <a:pt x="1750229" y="2779459"/>
                  <a:pt x="1749836" y="2774682"/>
                </a:cubicBezTo>
                <a:cubicBezTo>
                  <a:pt x="1746434" y="2773896"/>
                  <a:pt x="1739498" y="2772326"/>
                  <a:pt x="1736030" y="2771606"/>
                </a:cubicBezTo>
                <a:cubicBezTo>
                  <a:pt x="1734983" y="2764539"/>
                  <a:pt x="1732497" y="2758387"/>
                  <a:pt x="1728506" y="2753087"/>
                </a:cubicBezTo>
                <a:cubicBezTo>
                  <a:pt x="1725103" y="2743402"/>
                  <a:pt x="1727262" y="2726584"/>
                  <a:pt x="1713064" y="2726257"/>
                </a:cubicBezTo>
                <a:cubicBezTo>
                  <a:pt x="1713653" y="2721938"/>
                  <a:pt x="1714830" y="2713300"/>
                  <a:pt x="1715419" y="2709046"/>
                </a:cubicBezTo>
                <a:cubicBezTo>
                  <a:pt x="1722355" y="2707083"/>
                  <a:pt x="1726085" y="2702764"/>
                  <a:pt x="1726739" y="2696090"/>
                </a:cubicBezTo>
                <a:cubicBezTo>
                  <a:pt x="1718822" y="2695435"/>
                  <a:pt x="1710905" y="2694846"/>
                  <a:pt x="1703053" y="2694388"/>
                </a:cubicBezTo>
                <a:cubicBezTo>
                  <a:pt x="1706259" y="2688237"/>
                  <a:pt x="1709727" y="2682217"/>
                  <a:pt x="1712279" y="2675804"/>
                </a:cubicBezTo>
                <a:cubicBezTo>
                  <a:pt x="1692845" y="2655583"/>
                  <a:pt x="1693107" y="2624827"/>
                  <a:pt x="1673608" y="2604999"/>
                </a:cubicBezTo>
                <a:cubicBezTo>
                  <a:pt x="1658756" y="2576271"/>
                  <a:pt x="1631470" y="2557294"/>
                  <a:pt x="1614982" y="2529809"/>
                </a:cubicBezTo>
                <a:lnTo>
                  <a:pt x="1609289" y="2528173"/>
                </a:lnTo>
                <a:cubicBezTo>
                  <a:pt x="1612299" y="2523004"/>
                  <a:pt x="1614720" y="2517638"/>
                  <a:pt x="1616487" y="2512010"/>
                </a:cubicBezTo>
                <a:cubicBezTo>
                  <a:pt x="1602942" y="2496959"/>
                  <a:pt x="1590576" y="2466857"/>
                  <a:pt x="1566497" y="2472747"/>
                </a:cubicBezTo>
                <a:moveTo>
                  <a:pt x="1781112" y="2505073"/>
                </a:moveTo>
                <a:cubicBezTo>
                  <a:pt x="1783076" y="2507953"/>
                  <a:pt x="1787001" y="2513646"/>
                  <a:pt x="1788964" y="2516460"/>
                </a:cubicBezTo>
                <a:cubicBezTo>
                  <a:pt x="1792105" y="2529089"/>
                  <a:pt x="1794395" y="2542046"/>
                  <a:pt x="1798517" y="2554414"/>
                </a:cubicBezTo>
                <a:cubicBezTo>
                  <a:pt x="1810033" y="2567437"/>
                  <a:pt x="1826129" y="2577187"/>
                  <a:pt x="1828420" y="2596099"/>
                </a:cubicBezTo>
                <a:cubicBezTo>
                  <a:pt x="1824363" y="2611150"/>
                  <a:pt x="1841571" y="2617694"/>
                  <a:pt x="1845235" y="2630520"/>
                </a:cubicBezTo>
                <a:cubicBezTo>
                  <a:pt x="1854919" y="2652377"/>
                  <a:pt x="1867744" y="2672466"/>
                  <a:pt x="1880110" y="2692883"/>
                </a:cubicBezTo>
                <a:cubicBezTo>
                  <a:pt x="1889467" y="2708196"/>
                  <a:pt x="1884363" y="2728809"/>
                  <a:pt x="1894702" y="2743075"/>
                </a:cubicBezTo>
                <a:cubicBezTo>
                  <a:pt x="1894047" y="2754592"/>
                  <a:pt x="1894505" y="2766175"/>
                  <a:pt x="1895160" y="2777757"/>
                </a:cubicBezTo>
                <a:cubicBezTo>
                  <a:pt x="1915313" y="2777299"/>
                  <a:pt x="1934680" y="2782600"/>
                  <a:pt x="1947505" y="2799091"/>
                </a:cubicBezTo>
                <a:cubicBezTo>
                  <a:pt x="1938410" y="2809692"/>
                  <a:pt x="1944364" y="2823303"/>
                  <a:pt x="1947767" y="2834951"/>
                </a:cubicBezTo>
                <a:cubicBezTo>
                  <a:pt x="1954899" y="2835867"/>
                  <a:pt x="1962096" y="2836391"/>
                  <a:pt x="1969359" y="2836587"/>
                </a:cubicBezTo>
                <a:cubicBezTo>
                  <a:pt x="1964714" y="2831548"/>
                  <a:pt x="1959021" y="2827753"/>
                  <a:pt x="1953590" y="2823761"/>
                </a:cubicBezTo>
                <a:cubicBezTo>
                  <a:pt x="1956142" y="2819180"/>
                  <a:pt x="1958694" y="2814665"/>
                  <a:pt x="1961377" y="2810215"/>
                </a:cubicBezTo>
                <a:cubicBezTo>
                  <a:pt x="1951234" y="2782993"/>
                  <a:pt x="1951038" y="2749226"/>
                  <a:pt x="1923492" y="2732277"/>
                </a:cubicBezTo>
                <a:cubicBezTo>
                  <a:pt x="1929642" y="2726257"/>
                  <a:pt x="1936251" y="2720826"/>
                  <a:pt x="1942925" y="2715394"/>
                </a:cubicBezTo>
                <a:cubicBezTo>
                  <a:pt x="1938541" y="2714871"/>
                  <a:pt x="1929773" y="2713824"/>
                  <a:pt x="1925455" y="2713300"/>
                </a:cubicBezTo>
                <a:cubicBezTo>
                  <a:pt x="1927876" y="2708850"/>
                  <a:pt x="1931343" y="2704793"/>
                  <a:pt x="1935858" y="2700998"/>
                </a:cubicBezTo>
                <a:cubicBezTo>
                  <a:pt x="1931409" y="2700932"/>
                  <a:pt x="1922445" y="2700736"/>
                  <a:pt x="1917930" y="2700670"/>
                </a:cubicBezTo>
                <a:cubicBezTo>
                  <a:pt x="1916621" y="2691836"/>
                  <a:pt x="1915901" y="2682217"/>
                  <a:pt x="1909293" y="2675542"/>
                </a:cubicBezTo>
                <a:cubicBezTo>
                  <a:pt x="1890841" y="2654863"/>
                  <a:pt x="1871801" y="2632352"/>
                  <a:pt x="1866435" y="2604344"/>
                </a:cubicBezTo>
                <a:cubicBezTo>
                  <a:pt x="1860808" y="2595052"/>
                  <a:pt x="1852171" y="2587984"/>
                  <a:pt x="1844712" y="2580394"/>
                </a:cubicBezTo>
                <a:cubicBezTo>
                  <a:pt x="1844254" y="2559977"/>
                  <a:pt x="1839150" y="2531511"/>
                  <a:pt x="1814679" y="2528435"/>
                </a:cubicBezTo>
                <a:cubicBezTo>
                  <a:pt x="1814221" y="2517441"/>
                  <a:pt x="1824821" y="2498137"/>
                  <a:pt x="1807416" y="2496697"/>
                </a:cubicBezTo>
                <a:cubicBezTo>
                  <a:pt x="1798190" y="2498006"/>
                  <a:pt x="1787917" y="2497613"/>
                  <a:pt x="1781112" y="2505073"/>
                </a:cubicBezTo>
                <a:moveTo>
                  <a:pt x="2076929" y="2498464"/>
                </a:moveTo>
                <a:cubicBezTo>
                  <a:pt x="2076144" y="2525098"/>
                  <a:pt x="2098587" y="2542766"/>
                  <a:pt x="2104017" y="2567502"/>
                </a:cubicBezTo>
                <a:lnTo>
                  <a:pt x="2107812" y="2565343"/>
                </a:lnTo>
                <a:cubicBezTo>
                  <a:pt x="2113243" y="2571690"/>
                  <a:pt x="2118936" y="2577842"/>
                  <a:pt x="2124824" y="2583862"/>
                </a:cubicBezTo>
                <a:cubicBezTo>
                  <a:pt x="2125675" y="2604148"/>
                  <a:pt x="2142622" y="2626528"/>
                  <a:pt x="2164803" y="2613898"/>
                </a:cubicBezTo>
                <a:cubicBezTo>
                  <a:pt x="2166962" y="2599894"/>
                  <a:pt x="2151717" y="2594005"/>
                  <a:pt x="2144519" y="2584582"/>
                </a:cubicBezTo>
                <a:cubicBezTo>
                  <a:pt x="2135032" y="2578103"/>
                  <a:pt x="2143015" y="2564557"/>
                  <a:pt x="2136210" y="2557097"/>
                </a:cubicBezTo>
                <a:cubicBezTo>
                  <a:pt x="2133658" y="2555134"/>
                  <a:pt x="2128685" y="2551143"/>
                  <a:pt x="2126199" y="2549179"/>
                </a:cubicBezTo>
                <a:cubicBezTo>
                  <a:pt x="2120310" y="2533016"/>
                  <a:pt x="2108467" y="2519994"/>
                  <a:pt x="2097213" y="2507364"/>
                </a:cubicBezTo>
                <a:cubicBezTo>
                  <a:pt x="2092436" y="2500754"/>
                  <a:pt x="2084977" y="2497483"/>
                  <a:pt x="2076929" y="2498464"/>
                </a:cubicBezTo>
                <a:moveTo>
                  <a:pt x="3451057" y="2498726"/>
                </a:moveTo>
                <a:cubicBezTo>
                  <a:pt x="3450533" y="2503110"/>
                  <a:pt x="3449486" y="2511814"/>
                  <a:pt x="3448963" y="2516198"/>
                </a:cubicBezTo>
                <a:cubicBezTo>
                  <a:pt x="3446476" y="2518816"/>
                  <a:pt x="3441504" y="2524051"/>
                  <a:pt x="3438952" y="2526668"/>
                </a:cubicBezTo>
                <a:cubicBezTo>
                  <a:pt x="3438821" y="2532296"/>
                  <a:pt x="3438821" y="2537924"/>
                  <a:pt x="3439018" y="2543617"/>
                </a:cubicBezTo>
                <a:cubicBezTo>
                  <a:pt x="3428483" y="2549637"/>
                  <a:pt x="3416444" y="2552189"/>
                  <a:pt x="3405320" y="2556901"/>
                </a:cubicBezTo>
                <a:cubicBezTo>
                  <a:pt x="3407152" y="2564819"/>
                  <a:pt x="3409638" y="2572672"/>
                  <a:pt x="3412583" y="2580394"/>
                </a:cubicBezTo>
                <a:cubicBezTo>
                  <a:pt x="3422136" y="2583666"/>
                  <a:pt x="3430904" y="2577187"/>
                  <a:pt x="3435550" y="2569204"/>
                </a:cubicBezTo>
                <a:lnTo>
                  <a:pt x="3442878" y="2570054"/>
                </a:lnTo>
                <a:cubicBezTo>
                  <a:pt x="3441766" y="2573981"/>
                  <a:pt x="3439541" y="2581768"/>
                  <a:pt x="3438429" y="2585629"/>
                </a:cubicBezTo>
                <a:cubicBezTo>
                  <a:pt x="3435222" y="2587068"/>
                  <a:pt x="3428810" y="2589948"/>
                  <a:pt x="3425604" y="2591387"/>
                </a:cubicBezTo>
                <a:cubicBezTo>
                  <a:pt x="3427763" y="2593089"/>
                  <a:pt x="3432082" y="2596426"/>
                  <a:pt x="3434241" y="2598062"/>
                </a:cubicBezTo>
                <a:cubicBezTo>
                  <a:pt x="3431231" y="2603952"/>
                  <a:pt x="3428090" y="2609710"/>
                  <a:pt x="3424950" y="2615534"/>
                </a:cubicBezTo>
                <a:cubicBezTo>
                  <a:pt x="3446084" y="2617497"/>
                  <a:pt x="3477818" y="2591453"/>
                  <a:pt x="3460152" y="2570381"/>
                </a:cubicBezTo>
                <a:lnTo>
                  <a:pt x="3466302" y="2569269"/>
                </a:lnTo>
                <a:cubicBezTo>
                  <a:pt x="3466171" y="2566193"/>
                  <a:pt x="3465779" y="2559977"/>
                  <a:pt x="3465648" y="2556901"/>
                </a:cubicBezTo>
                <a:lnTo>
                  <a:pt x="3460217" y="2553433"/>
                </a:lnTo>
                <a:cubicBezTo>
                  <a:pt x="3461133" y="2549899"/>
                  <a:pt x="3462965" y="2542897"/>
                  <a:pt x="3463816" y="2539363"/>
                </a:cubicBezTo>
                <a:cubicBezTo>
                  <a:pt x="3478473" y="2534586"/>
                  <a:pt x="3485605" y="2520124"/>
                  <a:pt x="3499280" y="2513842"/>
                </a:cubicBezTo>
                <a:cubicBezTo>
                  <a:pt x="3482726" y="2510112"/>
                  <a:pt x="3468920" y="2490480"/>
                  <a:pt x="3451057" y="2498726"/>
                </a:cubicBezTo>
                <a:moveTo>
                  <a:pt x="3340020" y="2512861"/>
                </a:moveTo>
                <a:cubicBezTo>
                  <a:pt x="3329289" y="2521106"/>
                  <a:pt x="3334523" y="2536419"/>
                  <a:pt x="3333476" y="2548001"/>
                </a:cubicBezTo>
                <a:cubicBezTo>
                  <a:pt x="3337141" y="2547936"/>
                  <a:pt x="3344469" y="2547740"/>
                  <a:pt x="3348133" y="2547674"/>
                </a:cubicBezTo>
                <a:cubicBezTo>
                  <a:pt x="3357490" y="2537073"/>
                  <a:pt x="3361154" y="2509261"/>
                  <a:pt x="3340020" y="2512861"/>
                </a:cubicBezTo>
                <a:moveTo>
                  <a:pt x="283711" y="2518358"/>
                </a:moveTo>
                <a:cubicBezTo>
                  <a:pt x="275009" y="2522938"/>
                  <a:pt x="274878" y="2527323"/>
                  <a:pt x="283319" y="2531445"/>
                </a:cubicBezTo>
                <a:cubicBezTo>
                  <a:pt x="292217" y="2526799"/>
                  <a:pt x="292348" y="2522415"/>
                  <a:pt x="283711" y="2518358"/>
                </a:cubicBezTo>
                <a:moveTo>
                  <a:pt x="762147" y="2525163"/>
                </a:moveTo>
                <a:cubicBezTo>
                  <a:pt x="763325" y="2539298"/>
                  <a:pt x="754295" y="2568353"/>
                  <a:pt x="777000" y="2567699"/>
                </a:cubicBezTo>
                <a:cubicBezTo>
                  <a:pt x="774710" y="2553564"/>
                  <a:pt x="784197" y="2525556"/>
                  <a:pt x="762147" y="2525163"/>
                </a:cubicBezTo>
                <a:moveTo>
                  <a:pt x="1899740" y="2525883"/>
                </a:moveTo>
                <a:cubicBezTo>
                  <a:pt x="1890187" y="2536550"/>
                  <a:pt x="1898824" y="2550881"/>
                  <a:pt x="1907854" y="2558537"/>
                </a:cubicBezTo>
                <a:cubicBezTo>
                  <a:pt x="1908115" y="2577056"/>
                  <a:pt x="1913808" y="2594921"/>
                  <a:pt x="1921463" y="2611608"/>
                </a:cubicBezTo>
                <a:lnTo>
                  <a:pt x="1925978" y="2612197"/>
                </a:lnTo>
                <a:lnTo>
                  <a:pt x="1929250" y="2616123"/>
                </a:lnTo>
                <a:cubicBezTo>
                  <a:pt x="1928792" y="2619199"/>
                  <a:pt x="1927876" y="2625416"/>
                  <a:pt x="1927483" y="2628491"/>
                </a:cubicBezTo>
                <a:cubicBezTo>
                  <a:pt x="1938344" y="2642626"/>
                  <a:pt x="1942401" y="2659967"/>
                  <a:pt x="1949337" y="2675934"/>
                </a:cubicBezTo>
                <a:cubicBezTo>
                  <a:pt x="1959741" y="2683395"/>
                  <a:pt x="1967069" y="2693407"/>
                  <a:pt x="1968247" y="2706494"/>
                </a:cubicBezTo>
                <a:cubicBezTo>
                  <a:pt x="1974267" y="2707803"/>
                  <a:pt x="1980352" y="2709177"/>
                  <a:pt x="1986437" y="2710486"/>
                </a:cubicBezTo>
                <a:cubicBezTo>
                  <a:pt x="1984801" y="2736727"/>
                  <a:pt x="2006851" y="2752891"/>
                  <a:pt x="2016862" y="2775009"/>
                </a:cubicBezTo>
                <a:cubicBezTo>
                  <a:pt x="2026088" y="2777823"/>
                  <a:pt x="2038651" y="2772915"/>
                  <a:pt x="2034071" y="2761267"/>
                </a:cubicBezTo>
                <a:cubicBezTo>
                  <a:pt x="2031846" y="2746281"/>
                  <a:pt x="2020919" y="2734306"/>
                  <a:pt x="2018760" y="2719320"/>
                </a:cubicBezTo>
                <a:cubicBezTo>
                  <a:pt x="2017451" y="2707083"/>
                  <a:pt x="2008880" y="2698053"/>
                  <a:pt x="1999392" y="2691313"/>
                </a:cubicBezTo>
                <a:cubicBezTo>
                  <a:pt x="2001748" y="2688433"/>
                  <a:pt x="2004169" y="2685619"/>
                  <a:pt x="2006590" y="2682806"/>
                </a:cubicBezTo>
                <a:cubicBezTo>
                  <a:pt x="2003449" y="2681759"/>
                  <a:pt x="1997102" y="2679599"/>
                  <a:pt x="1993961" y="2678552"/>
                </a:cubicBezTo>
                <a:cubicBezTo>
                  <a:pt x="1987091" y="2667100"/>
                  <a:pt x="1984997" y="2653620"/>
                  <a:pt x="1978847" y="2641906"/>
                </a:cubicBezTo>
                <a:cubicBezTo>
                  <a:pt x="1968770" y="2625743"/>
                  <a:pt x="1956862" y="2610430"/>
                  <a:pt x="1941551" y="2598913"/>
                </a:cubicBezTo>
                <a:cubicBezTo>
                  <a:pt x="1948421" y="2595903"/>
                  <a:pt x="1952347" y="2589163"/>
                  <a:pt x="1956862" y="2583469"/>
                </a:cubicBezTo>
                <a:cubicBezTo>
                  <a:pt x="1953983" y="2583796"/>
                  <a:pt x="1948225" y="2584385"/>
                  <a:pt x="1945346" y="2584713"/>
                </a:cubicBezTo>
                <a:cubicBezTo>
                  <a:pt x="1943187" y="2582291"/>
                  <a:pt x="1938868" y="2577383"/>
                  <a:pt x="1936709" y="2574962"/>
                </a:cubicBezTo>
                <a:cubicBezTo>
                  <a:pt x="1950449" y="2558930"/>
                  <a:pt x="1930100" y="2543028"/>
                  <a:pt x="1927745" y="2526668"/>
                </a:cubicBezTo>
                <a:cubicBezTo>
                  <a:pt x="1918519" y="2524574"/>
                  <a:pt x="1909031" y="2524705"/>
                  <a:pt x="1899740" y="2525883"/>
                </a:cubicBezTo>
                <a:moveTo>
                  <a:pt x="2612682" y="2525425"/>
                </a:moveTo>
                <a:cubicBezTo>
                  <a:pt x="2616281" y="2529089"/>
                  <a:pt x="2616281" y="2529089"/>
                  <a:pt x="2612682" y="2525425"/>
                </a:cubicBezTo>
                <a:moveTo>
                  <a:pt x="486745" y="2538513"/>
                </a:moveTo>
                <a:cubicBezTo>
                  <a:pt x="483474" y="2547871"/>
                  <a:pt x="486418" y="2550815"/>
                  <a:pt x="495644" y="2547281"/>
                </a:cubicBezTo>
                <a:cubicBezTo>
                  <a:pt x="498850" y="2537924"/>
                  <a:pt x="495906" y="2534979"/>
                  <a:pt x="486745" y="2538513"/>
                </a:cubicBezTo>
                <a:moveTo>
                  <a:pt x="2619487" y="2539494"/>
                </a:moveTo>
                <a:cubicBezTo>
                  <a:pt x="2614318" y="2546300"/>
                  <a:pt x="2613206" y="2564099"/>
                  <a:pt x="2622432" y="2566782"/>
                </a:cubicBezTo>
                <a:cubicBezTo>
                  <a:pt x="2626488" y="2559715"/>
                  <a:pt x="2629629" y="2541327"/>
                  <a:pt x="2619487" y="2539494"/>
                </a:cubicBezTo>
                <a:moveTo>
                  <a:pt x="1042717" y="2552059"/>
                </a:moveTo>
                <a:cubicBezTo>
                  <a:pt x="1043568" y="2589817"/>
                  <a:pt x="1060580" y="2628687"/>
                  <a:pt x="1045204" y="2665399"/>
                </a:cubicBezTo>
                <a:cubicBezTo>
                  <a:pt x="1054495" y="2668671"/>
                  <a:pt x="1048410" y="2681431"/>
                  <a:pt x="1058683" y="2684114"/>
                </a:cubicBezTo>
                <a:cubicBezTo>
                  <a:pt x="1056196" y="2689022"/>
                  <a:pt x="1053644" y="2693865"/>
                  <a:pt x="1051223" y="2698838"/>
                </a:cubicBezTo>
                <a:cubicBezTo>
                  <a:pt x="1054888" y="2703811"/>
                  <a:pt x="1058028" y="2709177"/>
                  <a:pt x="1060515" y="2714936"/>
                </a:cubicBezTo>
                <a:cubicBezTo>
                  <a:pt x="1053644" y="2716572"/>
                  <a:pt x="1047101" y="2714805"/>
                  <a:pt x="1040885" y="2709701"/>
                </a:cubicBezTo>
                <a:cubicBezTo>
                  <a:pt x="1041867" y="2712842"/>
                  <a:pt x="1043830" y="2719124"/>
                  <a:pt x="1044811" y="2722265"/>
                </a:cubicBezTo>
                <a:cubicBezTo>
                  <a:pt x="1052532" y="2724294"/>
                  <a:pt x="1063001" y="2723836"/>
                  <a:pt x="1065684" y="2733521"/>
                </a:cubicBezTo>
                <a:cubicBezTo>
                  <a:pt x="1063394" y="2743991"/>
                  <a:pt x="1059402" y="2754003"/>
                  <a:pt x="1057178" y="2764539"/>
                </a:cubicBezTo>
                <a:cubicBezTo>
                  <a:pt x="1060122" y="2774355"/>
                  <a:pt x="1064964" y="2783516"/>
                  <a:pt x="1070068" y="2792350"/>
                </a:cubicBezTo>
                <a:cubicBezTo>
                  <a:pt x="1066731" y="2794248"/>
                  <a:pt x="1059991" y="2797913"/>
                  <a:pt x="1056589" y="2799745"/>
                </a:cubicBezTo>
                <a:cubicBezTo>
                  <a:pt x="1069544" y="2810935"/>
                  <a:pt x="1061300" y="2828538"/>
                  <a:pt x="1070984" y="2841430"/>
                </a:cubicBezTo>
                <a:cubicBezTo>
                  <a:pt x="1076873" y="2848824"/>
                  <a:pt x="1065749" y="2852162"/>
                  <a:pt x="1061562" y="2856022"/>
                </a:cubicBezTo>
                <a:cubicBezTo>
                  <a:pt x="1066338" y="2856611"/>
                  <a:pt x="1075891" y="2857658"/>
                  <a:pt x="1080668" y="2858247"/>
                </a:cubicBezTo>
                <a:cubicBezTo>
                  <a:pt x="1083481" y="2870026"/>
                  <a:pt x="1078901" y="2881609"/>
                  <a:pt x="1078116" y="2893323"/>
                </a:cubicBezTo>
                <a:cubicBezTo>
                  <a:pt x="1079817" y="2895351"/>
                  <a:pt x="1083220" y="2899474"/>
                  <a:pt x="1084921" y="2901502"/>
                </a:cubicBezTo>
                <a:cubicBezTo>
                  <a:pt x="1077461" y="2902680"/>
                  <a:pt x="1070002" y="2903989"/>
                  <a:pt x="1062609" y="2905429"/>
                </a:cubicBezTo>
                <a:cubicBezTo>
                  <a:pt x="1067778" y="2924406"/>
                  <a:pt x="1078312" y="2943514"/>
                  <a:pt x="1067843" y="2962819"/>
                </a:cubicBezTo>
                <a:cubicBezTo>
                  <a:pt x="1077069" y="2985133"/>
                  <a:pt x="1097614" y="3004896"/>
                  <a:pt x="1119534" y="3013534"/>
                </a:cubicBezTo>
                <a:cubicBezTo>
                  <a:pt x="1121824" y="3005747"/>
                  <a:pt x="1123591" y="2997894"/>
                  <a:pt x="1124180" y="2989845"/>
                </a:cubicBezTo>
                <a:cubicBezTo>
                  <a:pt x="1119338" y="2986704"/>
                  <a:pt x="1114561" y="2983628"/>
                  <a:pt x="1109719" y="2980553"/>
                </a:cubicBezTo>
                <a:cubicBezTo>
                  <a:pt x="1125357" y="2961772"/>
                  <a:pt x="1109065" y="2936185"/>
                  <a:pt x="1125096" y="2917928"/>
                </a:cubicBezTo>
                <a:cubicBezTo>
                  <a:pt x="1120581" y="2914590"/>
                  <a:pt x="1116066" y="2911318"/>
                  <a:pt x="1111617" y="2907981"/>
                </a:cubicBezTo>
                <a:cubicBezTo>
                  <a:pt x="1110439" y="2895155"/>
                  <a:pt x="1109000" y="2882263"/>
                  <a:pt x="1103111" y="2870681"/>
                </a:cubicBezTo>
                <a:cubicBezTo>
                  <a:pt x="1101409" y="2863024"/>
                  <a:pt x="1099643" y="2855434"/>
                  <a:pt x="1097876" y="2847908"/>
                </a:cubicBezTo>
                <a:cubicBezTo>
                  <a:pt x="1093427" y="2789405"/>
                  <a:pt x="1079424" y="2731754"/>
                  <a:pt x="1073405" y="2673775"/>
                </a:cubicBezTo>
                <a:cubicBezTo>
                  <a:pt x="1076676" y="2667689"/>
                  <a:pt x="1080340" y="2661865"/>
                  <a:pt x="1083939" y="2656041"/>
                </a:cubicBezTo>
                <a:cubicBezTo>
                  <a:pt x="1079294" y="2653293"/>
                  <a:pt x="1074713" y="2650479"/>
                  <a:pt x="1070199" y="2647796"/>
                </a:cubicBezTo>
                <a:cubicBezTo>
                  <a:pt x="1071049" y="2634839"/>
                  <a:pt x="1073143" y="2622078"/>
                  <a:pt x="1074975" y="2609318"/>
                </a:cubicBezTo>
                <a:cubicBezTo>
                  <a:pt x="1072358" y="2607027"/>
                  <a:pt x="1067058" y="2602381"/>
                  <a:pt x="1064441" y="2600025"/>
                </a:cubicBezTo>
                <a:cubicBezTo>
                  <a:pt x="1065684" y="2597277"/>
                  <a:pt x="1068170" y="2591780"/>
                  <a:pt x="1069413" y="2589032"/>
                </a:cubicBezTo>
                <a:cubicBezTo>
                  <a:pt x="1058159" y="2578692"/>
                  <a:pt x="1058879" y="2553825"/>
                  <a:pt x="1042717" y="2552059"/>
                </a:cubicBezTo>
                <a:moveTo>
                  <a:pt x="2175076" y="2558602"/>
                </a:moveTo>
                <a:cubicBezTo>
                  <a:pt x="2174618" y="2565932"/>
                  <a:pt x="2174552" y="2573261"/>
                  <a:pt x="2174749" y="2580655"/>
                </a:cubicBezTo>
                <a:cubicBezTo>
                  <a:pt x="2185872" y="2582815"/>
                  <a:pt x="2187770" y="2570839"/>
                  <a:pt x="2191630" y="2563314"/>
                </a:cubicBezTo>
                <a:cubicBezTo>
                  <a:pt x="2186592" y="2559911"/>
                  <a:pt x="2181096" y="2558341"/>
                  <a:pt x="2175076" y="2558602"/>
                </a:cubicBezTo>
                <a:moveTo>
                  <a:pt x="434138" y="2609841"/>
                </a:moveTo>
                <a:cubicBezTo>
                  <a:pt x="430671" y="2619068"/>
                  <a:pt x="433550" y="2622013"/>
                  <a:pt x="442841" y="2618806"/>
                </a:cubicBezTo>
                <a:cubicBezTo>
                  <a:pt x="446374" y="2609448"/>
                  <a:pt x="443430" y="2606504"/>
                  <a:pt x="434138" y="2609841"/>
                </a:cubicBezTo>
                <a:moveTo>
                  <a:pt x="519069" y="2610561"/>
                </a:moveTo>
                <a:cubicBezTo>
                  <a:pt x="522667" y="2614095"/>
                  <a:pt x="522667" y="2614095"/>
                  <a:pt x="519069" y="2610561"/>
                </a:cubicBezTo>
                <a:moveTo>
                  <a:pt x="3327391" y="2628622"/>
                </a:moveTo>
                <a:cubicBezTo>
                  <a:pt x="3327915" y="2634381"/>
                  <a:pt x="3328504" y="2640205"/>
                  <a:pt x="3329092" y="2646029"/>
                </a:cubicBezTo>
                <a:cubicBezTo>
                  <a:pt x="3319932" y="2648908"/>
                  <a:pt x="3308351" y="2646683"/>
                  <a:pt x="3301219" y="2654209"/>
                </a:cubicBezTo>
                <a:cubicBezTo>
                  <a:pt x="3314828" y="2665268"/>
                  <a:pt x="3325494" y="2685161"/>
                  <a:pt x="3345712" y="2683067"/>
                </a:cubicBezTo>
                <a:cubicBezTo>
                  <a:pt x="3346105" y="2664875"/>
                  <a:pt x="3347675" y="2646749"/>
                  <a:pt x="3349507" y="2628687"/>
                </a:cubicBezTo>
                <a:cubicBezTo>
                  <a:pt x="3342113" y="2628360"/>
                  <a:pt x="3334720" y="2628295"/>
                  <a:pt x="3327391" y="2628622"/>
                </a:cubicBezTo>
                <a:moveTo>
                  <a:pt x="405676" y="2683918"/>
                </a:moveTo>
                <a:cubicBezTo>
                  <a:pt x="397889" y="2679337"/>
                  <a:pt x="396712" y="2669325"/>
                  <a:pt x="390954" y="2662978"/>
                </a:cubicBezTo>
                <a:cubicBezTo>
                  <a:pt x="381597" y="2661014"/>
                  <a:pt x="371651" y="2660556"/>
                  <a:pt x="362425" y="2663436"/>
                </a:cubicBezTo>
                <a:cubicBezTo>
                  <a:pt x="349535" y="2665137"/>
                  <a:pt x="349666" y="2681104"/>
                  <a:pt x="340179" y="2687779"/>
                </a:cubicBezTo>
                <a:cubicBezTo>
                  <a:pt x="353396" y="2701587"/>
                  <a:pt x="368838" y="2713889"/>
                  <a:pt x="375446" y="2732605"/>
                </a:cubicBezTo>
                <a:cubicBezTo>
                  <a:pt x="388991" y="2733848"/>
                  <a:pt x="393963" y="2719975"/>
                  <a:pt x="396188" y="2709308"/>
                </a:cubicBezTo>
                <a:cubicBezTo>
                  <a:pt x="403189" y="2707803"/>
                  <a:pt x="410190" y="2706298"/>
                  <a:pt x="417257" y="2704924"/>
                </a:cubicBezTo>
                <a:cubicBezTo>
                  <a:pt x="427726" y="2691967"/>
                  <a:pt x="439111" y="2679076"/>
                  <a:pt x="457170" y="2678814"/>
                </a:cubicBezTo>
                <a:cubicBezTo>
                  <a:pt x="461751" y="2667362"/>
                  <a:pt x="468555" y="2655517"/>
                  <a:pt x="465938" y="2642822"/>
                </a:cubicBezTo>
                <a:cubicBezTo>
                  <a:pt x="446243" y="2657023"/>
                  <a:pt x="423669" y="2667100"/>
                  <a:pt x="405676" y="2683918"/>
                </a:cubicBezTo>
                <a:moveTo>
                  <a:pt x="1513825" y="2648254"/>
                </a:moveTo>
                <a:cubicBezTo>
                  <a:pt x="1511142" y="2667297"/>
                  <a:pt x="1532734" y="2682544"/>
                  <a:pt x="1535286" y="2701914"/>
                </a:cubicBezTo>
                <a:cubicBezTo>
                  <a:pt x="1537380" y="2717096"/>
                  <a:pt x="1539866" y="2732277"/>
                  <a:pt x="1543334" y="2747263"/>
                </a:cubicBezTo>
                <a:lnTo>
                  <a:pt x="1548569" y="2747656"/>
                </a:lnTo>
                <a:cubicBezTo>
                  <a:pt x="1551840" y="2757799"/>
                  <a:pt x="1542222" y="2776449"/>
                  <a:pt x="1558907" y="2777038"/>
                </a:cubicBezTo>
                <a:cubicBezTo>
                  <a:pt x="1557467" y="2790256"/>
                  <a:pt x="1561917" y="2802951"/>
                  <a:pt x="1568329" y="2814338"/>
                </a:cubicBezTo>
                <a:cubicBezTo>
                  <a:pt x="1564338" y="2826509"/>
                  <a:pt x="1578994" y="2834755"/>
                  <a:pt x="1585014" y="2843785"/>
                </a:cubicBezTo>
                <a:cubicBezTo>
                  <a:pt x="1599605" y="2856808"/>
                  <a:pt x="1598886" y="2877748"/>
                  <a:pt x="1605952" y="2894828"/>
                </a:cubicBezTo>
                <a:lnTo>
                  <a:pt x="1610990" y="2893977"/>
                </a:lnTo>
                <a:cubicBezTo>
                  <a:pt x="1616945" y="2913609"/>
                  <a:pt x="1620674" y="2933764"/>
                  <a:pt x="1624273" y="2953919"/>
                </a:cubicBezTo>
                <a:cubicBezTo>
                  <a:pt x="1629508" y="2957911"/>
                  <a:pt x="1634742" y="2961903"/>
                  <a:pt x="1640108" y="2965894"/>
                </a:cubicBezTo>
                <a:cubicBezTo>
                  <a:pt x="1634349" y="2983890"/>
                  <a:pt x="1634284" y="3002802"/>
                  <a:pt x="1645407" y="3019096"/>
                </a:cubicBezTo>
                <a:cubicBezTo>
                  <a:pt x="1656073" y="3024855"/>
                  <a:pt x="1668832" y="3019751"/>
                  <a:pt x="1680348" y="3019358"/>
                </a:cubicBezTo>
                <a:lnTo>
                  <a:pt x="1680348" y="3024462"/>
                </a:lnTo>
                <a:cubicBezTo>
                  <a:pt x="1675899" y="3030810"/>
                  <a:pt x="1669225" y="3034998"/>
                  <a:pt x="1663794" y="3040495"/>
                </a:cubicBezTo>
                <a:cubicBezTo>
                  <a:pt x="1679955" y="3044421"/>
                  <a:pt x="1699716" y="3050441"/>
                  <a:pt x="1714307" y="3039513"/>
                </a:cubicBezTo>
                <a:cubicBezTo>
                  <a:pt x="1710708" y="3024004"/>
                  <a:pt x="1708091" y="3007383"/>
                  <a:pt x="1699061" y="2994098"/>
                </a:cubicBezTo>
                <a:cubicBezTo>
                  <a:pt x="1704950" y="2990565"/>
                  <a:pt x="1705932" y="2983497"/>
                  <a:pt x="1701417" y="2978589"/>
                </a:cubicBezTo>
                <a:cubicBezTo>
                  <a:pt x="1696575" y="2967334"/>
                  <a:pt x="1695855" y="2954181"/>
                  <a:pt x="1686302" y="2945412"/>
                </a:cubicBezTo>
                <a:cubicBezTo>
                  <a:pt x="1682900" y="2945150"/>
                  <a:pt x="1676095" y="2944692"/>
                  <a:pt x="1672692" y="2944430"/>
                </a:cubicBezTo>
                <a:cubicBezTo>
                  <a:pt x="1668897" y="2952610"/>
                  <a:pt x="1675244" y="2969428"/>
                  <a:pt x="1663074" y="2970868"/>
                </a:cubicBezTo>
                <a:cubicBezTo>
                  <a:pt x="1647109" y="2974205"/>
                  <a:pt x="1651296" y="2952741"/>
                  <a:pt x="1648090" y="2943449"/>
                </a:cubicBezTo>
                <a:cubicBezTo>
                  <a:pt x="1647632" y="2923228"/>
                  <a:pt x="1632190" y="2907588"/>
                  <a:pt x="1631929" y="2887433"/>
                </a:cubicBezTo>
                <a:cubicBezTo>
                  <a:pt x="1629508" y="2884881"/>
                  <a:pt x="1624600" y="2879711"/>
                  <a:pt x="1622179" y="2877159"/>
                </a:cubicBezTo>
                <a:cubicBezTo>
                  <a:pt x="1626825" y="2873036"/>
                  <a:pt x="1631340" y="2868783"/>
                  <a:pt x="1635724" y="2864333"/>
                </a:cubicBezTo>
                <a:cubicBezTo>
                  <a:pt x="1630489" y="2863744"/>
                  <a:pt x="1619955" y="2862501"/>
                  <a:pt x="1614720" y="2861912"/>
                </a:cubicBezTo>
                <a:cubicBezTo>
                  <a:pt x="1620936" y="2858378"/>
                  <a:pt x="1627545" y="2855695"/>
                  <a:pt x="1634611" y="2853863"/>
                </a:cubicBezTo>
                <a:cubicBezTo>
                  <a:pt x="1635004" y="2839008"/>
                  <a:pt x="1611907" y="2839990"/>
                  <a:pt x="1610598" y="2825397"/>
                </a:cubicBezTo>
                <a:cubicBezTo>
                  <a:pt x="1613150" y="2823041"/>
                  <a:pt x="1618253" y="2818330"/>
                  <a:pt x="1620740" y="2815974"/>
                </a:cubicBezTo>
                <a:cubicBezTo>
                  <a:pt x="1613281" y="2809233"/>
                  <a:pt x="1605036" y="2802428"/>
                  <a:pt x="1602942" y="2792023"/>
                </a:cubicBezTo>
                <a:cubicBezTo>
                  <a:pt x="1596596" y="2771083"/>
                  <a:pt x="1585799" y="2750731"/>
                  <a:pt x="1587239" y="2728286"/>
                </a:cubicBezTo>
                <a:cubicBezTo>
                  <a:pt x="1583706" y="2728678"/>
                  <a:pt x="1576508" y="2729398"/>
                  <a:pt x="1572909" y="2729791"/>
                </a:cubicBezTo>
                <a:cubicBezTo>
                  <a:pt x="1557402" y="2701194"/>
                  <a:pt x="1555243" y="2664875"/>
                  <a:pt x="1525079" y="2646094"/>
                </a:cubicBezTo>
                <a:cubicBezTo>
                  <a:pt x="1522265" y="2646618"/>
                  <a:pt x="1516638" y="2647730"/>
                  <a:pt x="1513825" y="2648254"/>
                </a:cubicBezTo>
                <a:moveTo>
                  <a:pt x="748668" y="2662781"/>
                </a:moveTo>
                <a:cubicBezTo>
                  <a:pt x="742387" y="2671354"/>
                  <a:pt x="755996" y="2683656"/>
                  <a:pt x="764241" y="2678159"/>
                </a:cubicBezTo>
                <a:cubicBezTo>
                  <a:pt x="770260" y="2669587"/>
                  <a:pt x="757370" y="2655059"/>
                  <a:pt x="748668" y="2662781"/>
                </a:cubicBezTo>
                <a:moveTo>
                  <a:pt x="211409" y="2688302"/>
                </a:moveTo>
                <a:cubicBezTo>
                  <a:pt x="215532" y="2692360"/>
                  <a:pt x="215532" y="2692360"/>
                  <a:pt x="211409" y="2688302"/>
                </a:cubicBezTo>
                <a:moveTo>
                  <a:pt x="1609616" y="2695501"/>
                </a:moveTo>
                <a:cubicBezTo>
                  <a:pt x="1613412" y="2715590"/>
                  <a:pt x="1614458" y="2742290"/>
                  <a:pt x="1635985" y="2751974"/>
                </a:cubicBezTo>
                <a:cubicBezTo>
                  <a:pt x="1629050" y="2735484"/>
                  <a:pt x="1623226" y="2717946"/>
                  <a:pt x="1633826" y="2701521"/>
                </a:cubicBezTo>
                <a:cubicBezTo>
                  <a:pt x="1625843" y="2698969"/>
                  <a:pt x="1617730" y="2697006"/>
                  <a:pt x="1609616" y="2695501"/>
                </a:cubicBezTo>
                <a:moveTo>
                  <a:pt x="846226" y="2707869"/>
                </a:moveTo>
                <a:cubicBezTo>
                  <a:pt x="846030" y="2721611"/>
                  <a:pt x="845310" y="2735680"/>
                  <a:pt x="848320" y="2749292"/>
                </a:cubicBezTo>
                <a:cubicBezTo>
                  <a:pt x="853162" y="2752956"/>
                  <a:pt x="858004" y="2756686"/>
                  <a:pt x="862846" y="2760482"/>
                </a:cubicBezTo>
                <a:cubicBezTo>
                  <a:pt x="853686" y="2779001"/>
                  <a:pt x="848844" y="2806093"/>
                  <a:pt x="862192" y="2821929"/>
                </a:cubicBezTo>
                <a:cubicBezTo>
                  <a:pt x="866248" y="2810346"/>
                  <a:pt x="874166" y="2800988"/>
                  <a:pt x="880709" y="2790911"/>
                </a:cubicBezTo>
                <a:cubicBezTo>
                  <a:pt x="879466" y="2774747"/>
                  <a:pt x="866445" y="2761332"/>
                  <a:pt x="867230" y="2744776"/>
                </a:cubicBezTo>
                <a:cubicBezTo>
                  <a:pt x="866903" y="2732801"/>
                  <a:pt x="869520" y="2719844"/>
                  <a:pt x="862584" y="2709243"/>
                </a:cubicBezTo>
                <a:cubicBezTo>
                  <a:pt x="858528" y="2708850"/>
                  <a:pt x="850349" y="2708196"/>
                  <a:pt x="846226" y="2707869"/>
                </a:cubicBezTo>
                <a:moveTo>
                  <a:pt x="733880" y="2726519"/>
                </a:moveTo>
                <a:cubicBezTo>
                  <a:pt x="744807" y="2729594"/>
                  <a:pt x="765157" y="2729464"/>
                  <a:pt x="764829" y="2713824"/>
                </a:cubicBezTo>
                <a:cubicBezTo>
                  <a:pt x="754230" y="2712188"/>
                  <a:pt x="724131" y="2707149"/>
                  <a:pt x="733880" y="2726519"/>
                </a:cubicBezTo>
                <a:moveTo>
                  <a:pt x="158802" y="2721415"/>
                </a:moveTo>
                <a:cubicBezTo>
                  <a:pt x="162794" y="2725341"/>
                  <a:pt x="162794" y="2725341"/>
                  <a:pt x="158802" y="2721415"/>
                </a:cubicBezTo>
                <a:moveTo>
                  <a:pt x="2384195" y="2727893"/>
                </a:moveTo>
                <a:cubicBezTo>
                  <a:pt x="2380727" y="2738560"/>
                  <a:pt x="2384326" y="2742224"/>
                  <a:pt x="2394926" y="2738887"/>
                </a:cubicBezTo>
                <a:cubicBezTo>
                  <a:pt x="2398394" y="2728155"/>
                  <a:pt x="2394795" y="2724490"/>
                  <a:pt x="2384195" y="2727893"/>
                </a:cubicBezTo>
                <a:moveTo>
                  <a:pt x="2580424" y="2740523"/>
                </a:moveTo>
                <a:cubicBezTo>
                  <a:pt x="2578658" y="2749357"/>
                  <a:pt x="2582257" y="2752825"/>
                  <a:pt x="2591286" y="2750862"/>
                </a:cubicBezTo>
                <a:cubicBezTo>
                  <a:pt x="2593249" y="2741701"/>
                  <a:pt x="2589650" y="2738298"/>
                  <a:pt x="2580424" y="2740523"/>
                </a:cubicBezTo>
                <a:moveTo>
                  <a:pt x="290254" y="2748114"/>
                </a:moveTo>
                <a:cubicBezTo>
                  <a:pt x="294115" y="2751844"/>
                  <a:pt x="294115" y="2751844"/>
                  <a:pt x="290254" y="2748114"/>
                </a:cubicBezTo>
                <a:moveTo>
                  <a:pt x="1480978" y="2748245"/>
                </a:moveTo>
                <a:cubicBezTo>
                  <a:pt x="1482614" y="2751320"/>
                  <a:pt x="1485951" y="2757471"/>
                  <a:pt x="1487587" y="2760482"/>
                </a:cubicBezTo>
                <a:cubicBezTo>
                  <a:pt x="1488830" y="2782273"/>
                  <a:pt x="1484642" y="2825528"/>
                  <a:pt x="1516376" y="2823826"/>
                </a:cubicBezTo>
                <a:cubicBezTo>
                  <a:pt x="1510030" y="2804457"/>
                  <a:pt x="1516900" y="2785152"/>
                  <a:pt x="1509048" y="2766306"/>
                </a:cubicBezTo>
                <a:cubicBezTo>
                  <a:pt x="1508721" y="2762576"/>
                  <a:pt x="1508197" y="2755050"/>
                  <a:pt x="1507936" y="2751320"/>
                </a:cubicBezTo>
                <a:cubicBezTo>
                  <a:pt x="1499757" y="2746478"/>
                  <a:pt x="1489877" y="2748572"/>
                  <a:pt x="1480978" y="2748245"/>
                </a:cubicBezTo>
                <a:moveTo>
                  <a:pt x="2407489" y="2798763"/>
                </a:moveTo>
                <a:cubicBezTo>
                  <a:pt x="2403825" y="2783974"/>
                  <a:pt x="2400357" y="2769054"/>
                  <a:pt x="2399964" y="2753807"/>
                </a:cubicBezTo>
                <a:cubicBezTo>
                  <a:pt x="2389299" y="2762641"/>
                  <a:pt x="2380531" y="2802690"/>
                  <a:pt x="2407489" y="2798763"/>
                </a:cubicBezTo>
                <a:moveTo>
                  <a:pt x="2109186" y="2773373"/>
                </a:moveTo>
                <a:cubicBezTo>
                  <a:pt x="2113963" y="2786657"/>
                  <a:pt x="2127442" y="2794444"/>
                  <a:pt x="2131760" y="2808252"/>
                </a:cubicBezTo>
                <a:cubicBezTo>
                  <a:pt x="2135228" y="2820358"/>
                  <a:pt x="2146875" y="2825201"/>
                  <a:pt x="2158587" y="2824088"/>
                </a:cubicBezTo>
                <a:cubicBezTo>
                  <a:pt x="2154007" y="2807663"/>
                  <a:pt x="2143931" y="2791827"/>
                  <a:pt x="2151128" y="2774551"/>
                </a:cubicBezTo>
                <a:cubicBezTo>
                  <a:pt x="2138304" y="2768400"/>
                  <a:pt x="2121422" y="2763230"/>
                  <a:pt x="2109186" y="2773373"/>
                </a:cubicBezTo>
                <a:moveTo>
                  <a:pt x="2593576" y="2773831"/>
                </a:moveTo>
                <a:cubicBezTo>
                  <a:pt x="2597240" y="2777496"/>
                  <a:pt x="2597240" y="2777496"/>
                  <a:pt x="2593576" y="2773831"/>
                </a:cubicBezTo>
                <a:moveTo>
                  <a:pt x="2299985" y="2800988"/>
                </a:moveTo>
                <a:cubicBezTo>
                  <a:pt x="2298480" y="2810935"/>
                  <a:pt x="2300116" y="2820947"/>
                  <a:pt x="2309800" y="2826117"/>
                </a:cubicBezTo>
                <a:cubicBezTo>
                  <a:pt x="2323279" y="2834755"/>
                  <a:pt x="2330672" y="2856873"/>
                  <a:pt x="2349647" y="2852031"/>
                </a:cubicBezTo>
                <a:cubicBezTo>
                  <a:pt x="2342319" y="2832726"/>
                  <a:pt x="2322035" y="2821078"/>
                  <a:pt x="2313267" y="2801904"/>
                </a:cubicBezTo>
                <a:cubicBezTo>
                  <a:pt x="2309930" y="2801708"/>
                  <a:pt x="2303256" y="2801250"/>
                  <a:pt x="2299985" y="2800988"/>
                </a:cubicBezTo>
                <a:moveTo>
                  <a:pt x="3359191" y="2819246"/>
                </a:moveTo>
                <a:cubicBezTo>
                  <a:pt x="3359322" y="2823499"/>
                  <a:pt x="3359584" y="2832006"/>
                  <a:pt x="3359715" y="2836260"/>
                </a:cubicBezTo>
                <a:cubicBezTo>
                  <a:pt x="3369725" y="2836260"/>
                  <a:pt x="3380522" y="2837045"/>
                  <a:pt x="3389224" y="2830894"/>
                </a:cubicBezTo>
                <a:cubicBezTo>
                  <a:pt x="3384316" y="2820162"/>
                  <a:pt x="3369529" y="2818853"/>
                  <a:pt x="3359191" y="2819246"/>
                </a:cubicBezTo>
                <a:moveTo>
                  <a:pt x="2224673" y="2841888"/>
                </a:moveTo>
                <a:cubicBezTo>
                  <a:pt x="2231085" y="2839532"/>
                  <a:pt x="2237563" y="2837438"/>
                  <a:pt x="2244106" y="2835475"/>
                </a:cubicBezTo>
                <a:cubicBezTo>
                  <a:pt x="2262558" y="2849675"/>
                  <a:pt x="2282842" y="2861258"/>
                  <a:pt x="2303453" y="2872120"/>
                </a:cubicBezTo>
                <a:cubicBezTo>
                  <a:pt x="2304827" y="2883834"/>
                  <a:pt x="2290890" y="2890967"/>
                  <a:pt x="2284936" y="2899866"/>
                </a:cubicBezTo>
                <a:cubicBezTo>
                  <a:pt x="2267792" y="2891948"/>
                  <a:pt x="2253267" y="2875065"/>
                  <a:pt x="2232918" y="2876963"/>
                </a:cubicBezTo>
                <a:cubicBezTo>
                  <a:pt x="2228599" y="2894108"/>
                  <a:pt x="2219962" y="2908243"/>
                  <a:pt x="2205305" y="2918517"/>
                </a:cubicBezTo>
                <a:cubicBezTo>
                  <a:pt x="2205960" y="2925846"/>
                  <a:pt x="2206941" y="2933175"/>
                  <a:pt x="2208315" y="2940439"/>
                </a:cubicBezTo>
                <a:cubicBezTo>
                  <a:pt x="2238087" y="2927220"/>
                  <a:pt x="2270475" y="2912103"/>
                  <a:pt x="2304630" y="2916357"/>
                </a:cubicBezTo>
                <a:cubicBezTo>
                  <a:pt x="2303518" y="2919956"/>
                  <a:pt x="2301359" y="2927155"/>
                  <a:pt x="2300247" y="2930754"/>
                </a:cubicBezTo>
                <a:cubicBezTo>
                  <a:pt x="2319418" y="2922443"/>
                  <a:pt x="2296190" y="2899147"/>
                  <a:pt x="2303060" y="2885404"/>
                </a:cubicBezTo>
                <a:cubicBezTo>
                  <a:pt x="2310650" y="2882198"/>
                  <a:pt x="2326812" y="2882918"/>
                  <a:pt x="2323671" y="2870223"/>
                </a:cubicBezTo>
                <a:cubicBezTo>
                  <a:pt x="2320923" y="2852227"/>
                  <a:pt x="2300639" y="2843654"/>
                  <a:pt x="2294292" y="2826706"/>
                </a:cubicBezTo>
                <a:cubicBezTo>
                  <a:pt x="2284478" y="2823957"/>
                  <a:pt x="2275317" y="2832792"/>
                  <a:pt x="2265502" y="2830240"/>
                </a:cubicBezTo>
                <a:cubicBezTo>
                  <a:pt x="2251042" y="2827949"/>
                  <a:pt x="2228337" y="2821471"/>
                  <a:pt x="2224673" y="2841888"/>
                </a:cubicBezTo>
                <a:moveTo>
                  <a:pt x="905704" y="2839335"/>
                </a:moveTo>
                <a:cubicBezTo>
                  <a:pt x="899880" y="2858116"/>
                  <a:pt x="899946" y="2882067"/>
                  <a:pt x="920753" y="2891032"/>
                </a:cubicBezTo>
                <a:cubicBezTo>
                  <a:pt x="917678" y="2895024"/>
                  <a:pt x="914537" y="2899081"/>
                  <a:pt x="911462" y="2903138"/>
                </a:cubicBezTo>
                <a:cubicBezTo>
                  <a:pt x="918921" y="2908308"/>
                  <a:pt x="926903" y="2912823"/>
                  <a:pt x="935737" y="2915441"/>
                </a:cubicBezTo>
                <a:cubicBezTo>
                  <a:pt x="952880" y="2889135"/>
                  <a:pt x="919510" y="2861454"/>
                  <a:pt x="926838" y="2832595"/>
                </a:cubicBezTo>
                <a:cubicBezTo>
                  <a:pt x="919379" y="2833446"/>
                  <a:pt x="912050" y="2835147"/>
                  <a:pt x="905704" y="2839335"/>
                </a:cubicBezTo>
                <a:moveTo>
                  <a:pt x="2142622" y="2831287"/>
                </a:moveTo>
                <a:cubicBezTo>
                  <a:pt x="2149885" y="2843785"/>
                  <a:pt x="2156035" y="2858182"/>
                  <a:pt x="2143276" y="2869568"/>
                </a:cubicBezTo>
                <a:cubicBezTo>
                  <a:pt x="2150866" y="2877814"/>
                  <a:pt x="2158783" y="2888807"/>
                  <a:pt x="2171346" y="2888415"/>
                </a:cubicBezTo>
                <a:cubicBezTo>
                  <a:pt x="2170758" y="2875065"/>
                  <a:pt x="2170561" y="2861585"/>
                  <a:pt x="2167748" y="2848432"/>
                </a:cubicBezTo>
                <a:cubicBezTo>
                  <a:pt x="2163822" y="2838027"/>
                  <a:pt x="2151455" y="2835736"/>
                  <a:pt x="2142622" y="2831287"/>
                </a:cubicBezTo>
                <a:moveTo>
                  <a:pt x="2035249" y="2837176"/>
                </a:moveTo>
                <a:cubicBezTo>
                  <a:pt x="2036296" y="2846992"/>
                  <a:pt x="2037670" y="2856873"/>
                  <a:pt x="2041072" y="2866165"/>
                </a:cubicBezTo>
                <a:cubicBezTo>
                  <a:pt x="2053439" y="2871073"/>
                  <a:pt x="2068161" y="2875392"/>
                  <a:pt x="2081116" y="2870223"/>
                </a:cubicBezTo>
                <a:cubicBezTo>
                  <a:pt x="2088183" y="2856219"/>
                  <a:pt x="2069208" y="2845552"/>
                  <a:pt x="2061618" y="2835867"/>
                </a:cubicBezTo>
                <a:cubicBezTo>
                  <a:pt x="2052719" y="2835278"/>
                  <a:pt x="2043951" y="2835736"/>
                  <a:pt x="2035249" y="2837176"/>
                </a:cubicBezTo>
                <a:moveTo>
                  <a:pt x="1503028" y="2860930"/>
                </a:moveTo>
                <a:cubicBezTo>
                  <a:pt x="1500084" y="2872840"/>
                  <a:pt x="1492429" y="2885993"/>
                  <a:pt x="1498579" y="2898100"/>
                </a:cubicBezTo>
                <a:cubicBezTo>
                  <a:pt x="1505907" y="2912627"/>
                  <a:pt x="1507936" y="2928660"/>
                  <a:pt x="1511469" y="2944300"/>
                </a:cubicBezTo>
                <a:cubicBezTo>
                  <a:pt x="1521087" y="2953592"/>
                  <a:pt x="1525406" y="2965436"/>
                  <a:pt x="1522658" y="2978786"/>
                </a:cubicBezTo>
                <a:cubicBezTo>
                  <a:pt x="1530313" y="2986900"/>
                  <a:pt x="1538754" y="2994491"/>
                  <a:pt x="1548176" y="3000577"/>
                </a:cubicBezTo>
                <a:cubicBezTo>
                  <a:pt x="1548045" y="2981861"/>
                  <a:pt x="1552167" y="2961641"/>
                  <a:pt x="1541895" y="2944823"/>
                </a:cubicBezTo>
                <a:cubicBezTo>
                  <a:pt x="1533258" y="2931539"/>
                  <a:pt x="1535940" y="2915703"/>
                  <a:pt x="1534828" y="2900848"/>
                </a:cubicBezTo>
                <a:cubicBezTo>
                  <a:pt x="1530117" y="2896987"/>
                  <a:pt x="1525471" y="2893126"/>
                  <a:pt x="1520826" y="2889396"/>
                </a:cubicBezTo>
                <a:cubicBezTo>
                  <a:pt x="1521807" y="2877159"/>
                  <a:pt x="1524032" y="2865053"/>
                  <a:pt x="1525210" y="2852947"/>
                </a:cubicBezTo>
                <a:cubicBezTo>
                  <a:pt x="1517489" y="2854648"/>
                  <a:pt x="1509702" y="2856546"/>
                  <a:pt x="1503028" y="2860930"/>
                </a:cubicBezTo>
                <a:moveTo>
                  <a:pt x="1855574" y="2853601"/>
                </a:moveTo>
                <a:cubicBezTo>
                  <a:pt x="1851779" y="2861912"/>
                  <a:pt x="1843861" y="2871662"/>
                  <a:pt x="1848311" y="2881216"/>
                </a:cubicBezTo>
                <a:cubicBezTo>
                  <a:pt x="1852171" y="2889396"/>
                  <a:pt x="1861659" y="2888284"/>
                  <a:pt x="1869052" y="2887499"/>
                </a:cubicBezTo>
                <a:cubicBezTo>
                  <a:pt x="1877820" y="2878795"/>
                  <a:pt x="1886850" y="2869830"/>
                  <a:pt x="1891954" y="2858378"/>
                </a:cubicBezTo>
                <a:cubicBezTo>
                  <a:pt x="1881027" y="2851442"/>
                  <a:pt x="1867809" y="2853012"/>
                  <a:pt x="1855574" y="2853601"/>
                </a:cubicBezTo>
                <a:moveTo>
                  <a:pt x="3405255" y="2865446"/>
                </a:moveTo>
                <a:cubicBezTo>
                  <a:pt x="3405255" y="2869568"/>
                  <a:pt x="3405320" y="2877814"/>
                  <a:pt x="3405386" y="2881936"/>
                </a:cubicBezTo>
                <a:cubicBezTo>
                  <a:pt x="3412845" y="2882394"/>
                  <a:pt x="3420369" y="2882460"/>
                  <a:pt x="3427960" y="2882198"/>
                </a:cubicBezTo>
                <a:cubicBezTo>
                  <a:pt x="3430250" y="2868390"/>
                  <a:pt x="3416378" y="2863482"/>
                  <a:pt x="3405255" y="2865446"/>
                </a:cubicBezTo>
                <a:moveTo>
                  <a:pt x="3424557" y="2890901"/>
                </a:moveTo>
                <a:cubicBezTo>
                  <a:pt x="3432343" y="2919498"/>
                  <a:pt x="3463750" y="2930950"/>
                  <a:pt x="3473238" y="2958173"/>
                </a:cubicBezTo>
                <a:cubicBezTo>
                  <a:pt x="3480632" y="2962361"/>
                  <a:pt x="3493260" y="2971457"/>
                  <a:pt x="3499607" y="2961444"/>
                </a:cubicBezTo>
                <a:cubicBezTo>
                  <a:pt x="3494111" y="2948030"/>
                  <a:pt x="3488026" y="2931997"/>
                  <a:pt x="3472191" y="2928660"/>
                </a:cubicBezTo>
                <a:cubicBezTo>
                  <a:pt x="3467349" y="2908308"/>
                  <a:pt x="3446084" y="2889920"/>
                  <a:pt x="3424557" y="2890901"/>
                </a:cubicBezTo>
                <a:moveTo>
                  <a:pt x="1895421" y="2899605"/>
                </a:moveTo>
                <a:cubicBezTo>
                  <a:pt x="1886915" y="2917273"/>
                  <a:pt x="1864080" y="2921134"/>
                  <a:pt x="1854134" y="2934876"/>
                </a:cubicBezTo>
                <a:cubicBezTo>
                  <a:pt x="1858845" y="2938737"/>
                  <a:pt x="1863556" y="2942664"/>
                  <a:pt x="1868333" y="2946590"/>
                </a:cubicBezTo>
                <a:cubicBezTo>
                  <a:pt x="1869445" y="2953199"/>
                  <a:pt x="1870034" y="2959874"/>
                  <a:pt x="1870034" y="2966614"/>
                </a:cubicBezTo>
                <a:cubicBezTo>
                  <a:pt x="1865912" y="2967138"/>
                  <a:pt x="1857733" y="2968185"/>
                  <a:pt x="1853611" y="2968708"/>
                </a:cubicBezTo>
                <a:cubicBezTo>
                  <a:pt x="1849358" y="2965044"/>
                  <a:pt x="1845170" y="2961314"/>
                  <a:pt x="1841179" y="2957518"/>
                </a:cubicBezTo>
                <a:cubicBezTo>
                  <a:pt x="1842291" y="2965175"/>
                  <a:pt x="1842422" y="2972896"/>
                  <a:pt x="1841571" y="2980618"/>
                </a:cubicBezTo>
                <a:cubicBezTo>
                  <a:pt x="1835552" y="2988013"/>
                  <a:pt x="1825017" y="2988144"/>
                  <a:pt x="1817034" y="2992528"/>
                </a:cubicBezTo>
                <a:cubicBezTo>
                  <a:pt x="1810622" y="3000184"/>
                  <a:pt x="1805846" y="3008953"/>
                  <a:pt x="1799957" y="3017002"/>
                </a:cubicBezTo>
                <a:cubicBezTo>
                  <a:pt x="1793217" y="3018704"/>
                  <a:pt x="1780655" y="3014646"/>
                  <a:pt x="1782945" y="3025836"/>
                </a:cubicBezTo>
                <a:cubicBezTo>
                  <a:pt x="1799106" y="3020274"/>
                  <a:pt x="1816184" y="3018311"/>
                  <a:pt x="1832738" y="3014188"/>
                </a:cubicBezTo>
                <a:cubicBezTo>
                  <a:pt x="1864276" y="2996127"/>
                  <a:pt x="1891038" y="2965371"/>
                  <a:pt x="1930166" y="2966680"/>
                </a:cubicBezTo>
                <a:cubicBezTo>
                  <a:pt x="1925847" y="2946524"/>
                  <a:pt x="1907068" y="2934484"/>
                  <a:pt x="1898039" y="2916750"/>
                </a:cubicBezTo>
                <a:cubicBezTo>
                  <a:pt x="1903928" y="2913543"/>
                  <a:pt x="1909882" y="2910402"/>
                  <a:pt x="1915836" y="2907261"/>
                </a:cubicBezTo>
                <a:cubicBezTo>
                  <a:pt x="1913939" y="2897445"/>
                  <a:pt x="1902881" y="2899343"/>
                  <a:pt x="1895421" y="2899605"/>
                </a:cubicBezTo>
                <a:moveTo>
                  <a:pt x="2161859" y="2898034"/>
                </a:moveTo>
                <a:cubicBezTo>
                  <a:pt x="2161990" y="2912300"/>
                  <a:pt x="2162644" y="2926631"/>
                  <a:pt x="2162906" y="2941028"/>
                </a:cubicBezTo>
                <a:cubicBezTo>
                  <a:pt x="2166635" y="2941158"/>
                  <a:pt x="2174160" y="2941420"/>
                  <a:pt x="2177890" y="2941617"/>
                </a:cubicBezTo>
                <a:cubicBezTo>
                  <a:pt x="2190387" y="2930034"/>
                  <a:pt x="2178740" y="2912758"/>
                  <a:pt x="2176581" y="2899212"/>
                </a:cubicBezTo>
                <a:cubicBezTo>
                  <a:pt x="2172917" y="2898885"/>
                  <a:pt x="2165523" y="2898296"/>
                  <a:pt x="2161859" y="2898034"/>
                </a:cubicBezTo>
                <a:moveTo>
                  <a:pt x="1709203" y="2912365"/>
                </a:moveTo>
                <a:cubicBezTo>
                  <a:pt x="1706520" y="2919433"/>
                  <a:pt x="1704688" y="2926762"/>
                  <a:pt x="1704034" y="2934287"/>
                </a:cubicBezTo>
                <a:cubicBezTo>
                  <a:pt x="1709072" y="2942205"/>
                  <a:pt x="1717906" y="2945870"/>
                  <a:pt x="1726870" y="2947310"/>
                </a:cubicBezTo>
                <a:cubicBezTo>
                  <a:pt x="1729553" y="2937821"/>
                  <a:pt x="1731385" y="2928202"/>
                  <a:pt x="1732104" y="2918451"/>
                </a:cubicBezTo>
                <a:cubicBezTo>
                  <a:pt x="1724580" y="2915834"/>
                  <a:pt x="1716924" y="2913805"/>
                  <a:pt x="1709203" y="2912365"/>
                </a:cubicBezTo>
                <a:moveTo>
                  <a:pt x="2645660" y="2917339"/>
                </a:moveTo>
                <a:cubicBezTo>
                  <a:pt x="2637023" y="2929183"/>
                  <a:pt x="2644089" y="2942009"/>
                  <a:pt x="2644613" y="2954770"/>
                </a:cubicBezTo>
                <a:cubicBezTo>
                  <a:pt x="2645071" y="2963866"/>
                  <a:pt x="2632116" y="2965763"/>
                  <a:pt x="2632181" y="2974598"/>
                </a:cubicBezTo>
                <a:cubicBezTo>
                  <a:pt x="2638659" y="2981076"/>
                  <a:pt x="2647492" y="2986180"/>
                  <a:pt x="2650829" y="2995342"/>
                </a:cubicBezTo>
                <a:cubicBezTo>
                  <a:pt x="2648801" y="3006074"/>
                  <a:pt x="2645333" y="3016479"/>
                  <a:pt x="2642454" y="3027014"/>
                </a:cubicBezTo>
                <a:cubicBezTo>
                  <a:pt x="2629956" y="3027996"/>
                  <a:pt x="2617459" y="3027734"/>
                  <a:pt x="2605027" y="3028585"/>
                </a:cubicBezTo>
                <a:cubicBezTo>
                  <a:pt x="2599661" y="3042262"/>
                  <a:pt x="2616216" y="3041345"/>
                  <a:pt x="2619095" y="3052077"/>
                </a:cubicBezTo>
                <a:cubicBezTo>
                  <a:pt x="2615888" y="3051554"/>
                  <a:pt x="2609542" y="3050376"/>
                  <a:pt x="2606401" y="3049853"/>
                </a:cubicBezTo>
                <a:cubicBezTo>
                  <a:pt x="2606008" y="3052601"/>
                  <a:pt x="2605354" y="3058229"/>
                  <a:pt x="2604961" y="3061043"/>
                </a:cubicBezTo>
                <a:cubicBezTo>
                  <a:pt x="2600446" y="3060519"/>
                  <a:pt x="2591352" y="3059603"/>
                  <a:pt x="2586771" y="3059145"/>
                </a:cubicBezTo>
                <a:cubicBezTo>
                  <a:pt x="2584220" y="3049067"/>
                  <a:pt x="2591744" y="3039513"/>
                  <a:pt x="2589258" y="3029828"/>
                </a:cubicBezTo>
                <a:cubicBezTo>
                  <a:pt x="2579705" y="3026883"/>
                  <a:pt x="2570152" y="3024200"/>
                  <a:pt x="2560402" y="3022499"/>
                </a:cubicBezTo>
                <a:cubicBezTo>
                  <a:pt x="2557000" y="3027734"/>
                  <a:pt x="2553663" y="3032969"/>
                  <a:pt x="2550391" y="3038270"/>
                </a:cubicBezTo>
                <a:cubicBezTo>
                  <a:pt x="2547382" y="3037027"/>
                  <a:pt x="2541427" y="3034474"/>
                  <a:pt x="2538417" y="3033231"/>
                </a:cubicBezTo>
                <a:lnTo>
                  <a:pt x="2536258" y="3027014"/>
                </a:lnTo>
                <a:cubicBezTo>
                  <a:pt x="2541231" y="3021452"/>
                  <a:pt x="2545157" y="3015235"/>
                  <a:pt x="2548036" y="3008430"/>
                </a:cubicBezTo>
                <a:cubicBezTo>
                  <a:pt x="2543063" y="2999596"/>
                  <a:pt x="2538483" y="2987620"/>
                  <a:pt x="2526247" y="2988994"/>
                </a:cubicBezTo>
                <a:cubicBezTo>
                  <a:pt x="2524219" y="2983432"/>
                  <a:pt x="2520489" y="2979048"/>
                  <a:pt x="2515189" y="2975841"/>
                </a:cubicBezTo>
                <a:cubicBezTo>
                  <a:pt x="2514077" y="2960790"/>
                  <a:pt x="2480118" y="2943776"/>
                  <a:pt x="2481296" y="2967203"/>
                </a:cubicBezTo>
                <a:cubicBezTo>
                  <a:pt x="2484109" y="2967858"/>
                  <a:pt x="2489605" y="2969101"/>
                  <a:pt x="2492354" y="2969690"/>
                </a:cubicBezTo>
                <a:cubicBezTo>
                  <a:pt x="2491568" y="2973093"/>
                  <a:pt x="2489933" y="2979898"/>
                  <a:pt x="2489148" y="2983301"/>
                </a:cubicBezTo>
                <a:lnTo>
                  <a:pt x="2483062" y="2982843"/>
                </a:lnTo>
                <a:lnTo>
                  <a:pt x="2484829" y="2988144"/>
                </a:lnTo>
                <a:cubicBezTo>
                  <a:pt x="2472790" y="2990369"/>
                  <a:pt x="2468798" y="3014516"/>
                  <a:pt x="2483062" y="3016086"/>
                </a:cubicBezTo>
                <a:cubicBezTo>
                  <a:pt x="2481099" y="3018965"/>
                  <a:pt x="2477239" y="3024659"/>
                  <a:pt x="2475276" y="3027472"/>
                </a:cubicBezTo>
                <a:cubicBezTo>
                  <a:pt x="2477828" y="3026622"/>
                  <a:pt x="2482931" y="3024855"/>
                  <a:pt x="2485483" y="3024004"/>
                </a:cubicBezTo>
                <a:cubicBezTo>
                  <a:pt x="2497261" y="3037550"/>
                  <a:pt x="2498308" y="3054629"/>
                  <a:pt x="2495560" y="3071578"/>
                </a:cubicBezTo>
                <a:cubicBezTo>
                  <a:pt x="2503870" y="3073083"/>
                  <a:pt x="2512310" y="3074523"/>
                  <a:pt x="2520816" y="3075701"/>
                </a:cubicBezTo>
                <a:cubicBezTo>
                  <a:pt x="2525200" y="3080151"/>
                  <a:pt x="2530435" y="3083684"/>
                  <a:pt x="2535997" y="3086760"/>
                </a:cubicBezTo>
                <a:cubicBezTo>
                  <a:pt x="2532987" y="3093697"/>
                  <a:pt x="2534622" y="3098081"/>
                  <a:pt x="2540773" y="3099913"/>
                </a:cubicBezTo>
                <a:cubicBezTo>
                  <a:pt x="2551504" y="3098604"/>
                  <a:pt x="2549083" y="3078711"/>
                  <a:pt x="2537894" y="3083226"/>
                </a:cubicBezTo>
                <a:cubicBezTo>
                  <a:pt x="2536258" y="3077730"/>
                  <a:pt x="2534753" y="3072233"/>
                  <a:pt x="2533379" y="3066736"/>
                </a:cubicBezTo>
                <a:cubicBezTo>
                  <a:pt x="2538090" y="3065231"/>
                  <a:pt x="2547447" y="3062155"/>
                  <a:pt x="2552158" y="3060650"/>
                </a:cubicBezTo>
                <a:cubicBezTo>
                  <a:pt x="2553467" y="3074654"/>
                  <a:pt x="2553009" y="3089639"/>
                  <a:pt x="2561384" y="3101746"/>
                </a:cubicBezTo>
                <a:cubicBezTo>
                  <a:pt x="2560402" y="3104821"/>
                  <a:pt x="2558505" y="3110907"/>
                  <a:pt x="2557589" y="3113983"/>
                </a:cubicBezTo>
                <a:cubicBezTo>
                  <a:pt x="2565441" y="3116993"/>
                  <a:pt x="2573554" y="3119545"/>
                  <a:pt x="2581537" y="3122555"/>
                </a:cubicBezTo>
                <a:cubicBezTo>
                  <a:pt x="2582845" y="3126416"/>
                  <a:pt x="2585397" y="3134138"/>
                  <a:pt x="2586706" y="3138064"/>
                </a:cubicBezTo>
                <a:cubicBezTo>
                  <a:pt x="2583500" y="3138326"/>
                  <a:pt x="2577153" y="3138980"/>
                  <a:pt x="2573947" y="3139307"/>
                </a:cubicBezTo>
                <a:cubicBezTo>
                  <a:pt x="2566422" y="3115291"/>
                  <a:pt x="2549868" y="3144543"/>
                  <a:pt x="2546924" y="3156125"/>
                </a:cubicBezTo>
                <a:cubicBezTo>
                  <a:pt x="2563805" y="3156453"/>
                  <a:pt x="2558243" y="3174448"/>
                  <a:pt x="2560860" y="3185835"/>
                </a:cubicBezTo>
                <a:cubicBezTo>
                  <a:pt x="2563085" y="3191790"/>
                  <a:pt x="2565506" y="3197679"/>
                  <a:pt x="2568189" y="3203503"/>
                </a:cubicBezTo>
                <a:cubicBezTo>
                  <a:pt x="2567534" y="3206121"/>
                  <a:pt x="2566226" y="3211356"/>
                  <a:pt x="2565506" y="3214039"/>
                </a:cubicBezTo>
                <a:lnTo>
                  <a:pt x="2571133" y="3215348"/>
                </a:lnTo>
                <a:lnTo>
                  <a:pt x="2574601" y="3211094"/>
                </a:lnTo>
                <a:lnTo>
                  <a:pt x="2578592" y="3207495"/>
                </a:lnTo>
                <a:cubicBezTo>
                  <a:pt x="2581079" y="3215086"/>
                  <a:pt x="2584350" y="3222611"/>
                  <a:pt x="2585201" y="3230660"/>
                </a:cubicBezTo>
                <a:cubicBezTo>
                  <a:pt x="2582126" y="3240214"/>
                  <a:pt x="2574078" y="3249179"/>
                  <a:pt x="2576826" y="3259846"/>
                </a:cubicBezTo>
                <a:cubicBezTo>
                  <a:pt x="2577349" y="3281899"/>
                  <a:pt x="2602279" y="3298324"/>
                  <a:pt x="2590697" y="3321293"/>
                </a:cubicBezTo>
                <a:cubicBezTo>
                  <a:pt x="2598026" y="3338176"/>
                  <a:pt x="2611439" y="3351460"/>
                  <a:pt x="2618767" y="3368475"/>
                </a:cubicBezTo>
                <a:cubicBezTo>
                  <a:pt x="2631461" y="3389546"/>
                  <a:pt x="2637350" y="3415460"/>
                  <a:pt x="2656587" y="3432081"/>
                </a:cubicBezTo>
                <a:cubicBezTo>
                  <a:pt x="2652465" y="3411272"/>
                  <a:pt x="2638855" y="3389611"/>
                  <a:pt x="2648277" y="3368540"/>
                </a:cubicBezTo>
                <a:cubicBezTo>
                  <a:pt x="2617851" y="3354798"/>
                  <a:pt x="2634536" y="3314095"/>
                  <a:pt x="2613468" y="3293874"/>
                </a:cubicBezTo>
                <a:cubicBezTo>
                  <a:pt x="2613075" y="3284189"/>
                  <a:pt x="2619749" y="3274897"/>
                  <a:pt x="2616804" y="3265408"/>
                </a:cubicBezTo>
                <a:cubicBezTo>
                  <a:pt x="2603064" y="3257490"/>
                  <a:pt x="2593969" y="3241000"/>
                  <a:pt x="2608102" y="3228763"/>
                </a:cubicBezTo>
                <a:cubicBezTo>
                  <a:pt x="2602802" y="3218685"/>
                  <a:pt x="2591024" y="3205466"/>
                  <a:pt x="2604765" y="3196632"/>
                </a:cubicBezTo>
                <a:cubicBezTo>
                  <a:pt x="2623937" y="3208280"/>
                  <a:pt x="2625638" y="3236288"/>
                  <a:pt x="2615758" y="3255593"/>
                </a:cubicBezTo>
                <a:cubicBezTo>
                  <a:pt x="2619226" y="3255004"/>
                  <a:pt x="2626161" y="3253826"/>
                  <a:pt x="2629564" y="3253237"/>
                </a:cubicBezTo>
                <a:cubicBezTo>
                  <a:pt x="2632508" y="3267568"/>
                  <a:pt x="2637154" y="3281506"/>
                  <a:pt x="2642650" y="3295118"/>
                </a:cubicBezTo>
                <a:cubicBezTo>
                  <a:pt x="2640033" y="3295903"/>
                  <a:pt x="2634667" y="3297539"/>
                  <a:pt x="2631985" y="3298324"/>
                </a:cubicBezTo>
                <a:cubicBezTo>
                  <a:pt x="2637088" y="3301465"/>
                  <a:pt x="2642584" y="3303821"/>
                  <a:pt x="2648539" y="3305326"/>
                </a:cubicBezTo>
                <a:cubicBezTo>
                  <a:pt x="2653642" y="3314619"/>
                  <a:pt x="2646380" y="3324042"/>
                  <a:pt x="2643959" y="3333007"/>
                </a:cubicBezTo>
                <a:cubicBezTo>
                  <a:pt x="2647034" y="3332156"/>
                  <a:pt x="2653250" y="3330455"/>
                  <a:pt x="2656391" y="3329604"/>
                </a:cubicBezTo>
                <a:cubicBezTo>
                  <a:pt x="2667514" y="3349432"/>
                  <a:pt x="2678179" y="3373448"/>
                  <a:pt x="2665813" y="3395501"/>
                </a:cubicBezTo>
                <a:cubicBezTo>
                  <a:pt x="2674581" y="3395436"/>
                  <a:pt x="2678703" y="3390789"/>
                  <a:pt x="2678310" y="3381366"/>
                </a:cubicBezTo>
                <a:cubicBezTo>
                  <a:pt x="2685246" y="3396482"/>
                  <a:pt x="2693032" y="3414478"/>
                  <a:pt x="2712596" y="3417488"/>
                </a:cubicBezTo>
                <a:cubicBezTo>
                  <a:pt x="2722346" y="3436596"/>
                  <a:pt x="2735301" y="3453741"/>
                  <a:pt x="2746621" y="3471934"/>
                </a:cubicBezTo>
                <a:lnTo>
                  <a:pt x="2752837" y="3470298"/>
                </a:lnTo>
                <a:cubicBezTo>
                  <a:pt x="2753098" y="3472261"/>
                  <a:pt x="2753622" y="3476252"/>
                  <a:pt x="2753884" y="3478281"/>
                </a:cubicBezTo>
                <a:cubicBezTo>
                  <a:pt x="2747798" y="3481160"/>
                  <a:pt x="2744069" y="3485807"/>
                  <a:pt x="2742564" y="3492285"/>
                </a:cubicBezTo>
                <a:cubicBezTo>
                  <a:pt x="2739489" y="3493463"/>
                  <a:pt x="2733403" y="3495754"/>
                  <a:pt x="2730328" y="3496931"/>
                </a:cubicBezTo>
                <a:cubicBezTo>
                  <a:pt x="2717242" y="3482993"/>
                  <a:pt x="2719205" y="3460678"/>
                  <a:pt x="2714494" y="3442813"/>
                </a:cubicBezTo>
                <a:cubicBezTo>
                  <a:pt x="2712858" y="3444318"/>
                  <a:pt x="2709586" y="3447394"/>
                  <a:pt x="2707951" y="3448965"/>
                </a:cubicBezTo>
                <a:cubicBezTo>
                  <a:pt x="2697809" y="3438363"/>
                  <a:pt x="2690022" y="3417881"/>
                  <a:pt x="2674319" y="3417947"/>
                </a:cubicBezTo>
                <a:cubicBezTo>
                  <a:pt x="2666467" y="3439149"/>
                  <a:pt x="2689892" y="3452171"/>
                  <a:pt x="2689368" y="3471214"/>
                </a:cubicBezTo>
                <a:cubicBezTo>
                  <a:pt x="2676151" y="3475664"/>
                  <a:pt x="2654297" y="3470690"/>
                  <a:pt x="2647819" y="3485021"/>
                </a:cubicBezTo>
                <a:cubicBezTo>
                  <a:pt x="2677787" y="3508383"/>
                  <a:pt x="2709783" y="3532530"/>
                  <a:pt x="2727384" y="3567278"/>
                </a:cubicBezTo>
                <a:cubicBezTo>
                  <a:pt x="2741910" y="3577160"/>
                  <a:pt x="2751528" y="3591883"/>
                  <a:pt x="2763829" y="3604186"/>
                </a:cubicBezTo>
                <a:cubicBezTo>
                  <a:pt x="2758529" y="3607654"/>
                  <a:pt x="2753622" y="3611646"/>
                  <a:pt x="2749042" y="3616095"/>
                </a:cubicBezTo>
                <a:cubicBezTo>
                  <a:pt x="2757810" y="3613740"/>
                  <a:pt x="2767886" y="3607000"/>
                  <a:pt x="2775803" y="3615180"/>
                </a:cubicBezTo>
                <a:cubicBezTo>
                  <a:pt x="2784375" y="3627024"/>
                  <a:pt x="2788104" y="3650582"/>
                  <a:pt x="2806491" y="3649273"/>
                </a:cubicBezTo>
                <a:cubicBezTo>
                  <a:pt x="2802434" y="3620873"/>
                  <a:pt x="2800013" y="3591425"/>
                  <a:pt x="2790067" y="3564464"/>
                </a:cubicBezTo>
                <a:cubicBezTo>
                  <a:pt x="2789675" y="3559294"/>
                  <a:pt x="2788955" y="3548955"/>
                  <a:pt x="2788562" y="3543720"/>
                </a:cubicBezTo>
                <a:cubicBezTo>
                  <a:pt x="2772662" y="3536391"/>
                  <a:pt x="2769195" y="3552489"/>
                  <a:pt x="2775018" y="3563810"/>
                </a:cubicBezTo>
                <a:cubicBezTo>
                  <a:pt x="2773709" y="3566166"/>
                  <a:pt x="2770961" y="3570746"/>
                  <a:pt x="2769653" y="3573102"/>
                </a:cubicBezTo>
                <a:cubicBezTo>
                  <a:pt x="2765269" y="3554125"/>
                  <a:pt x="2759969" y="3535017"/>
                  <a:pt x="2747667" y="3519573"/>
                </a:cubicBezTo>
                <a:cubicBezTo>
                  <a:pt x="2739292" y="3511655"/>
                  <a:pt x="2740143" y="3501185"/>
                  <a:pt x="2750154" y="3495230"/>
                </a:cubicBezTo>
                <a:cubicBezTo>
                  <a:pt x="2754080" y="3496081"/>
                  <a:pt x="2761997" y="3497651"/>
                  <a:pt x="2765923" y="3498436"/>
                </a:cubicBezTo>
                <a:lnTo>
                  <a:pt x="2765465" y="3494183"/>
                </a:lnTo>
                <a:cubicBezTo>
                  <a:pt x="2775672" y="3489340"/>
                  <a:pt x="2775672" y="3483974"/>
                  <a:pt x="2765465" y="3478085"/>
                </a:cubicBezTo>
                <a:cubicBezTo>
                  <a:pt x="2764942" y="3471999"/>
                  <a:pt x="2762848" y="3466502"/>
                  <a:pt x="2759118" y="3461464"/>
                </a:cubicBezTo>
                <a:cubicBezTo>
                  <a:pt x="2770896" y="3461071"/>
                  <a:pt x="2766054" y="3441963"/>
                  <a:pt x="2757351" y="3439934"/>
                </a:cubicBezTo>
                <a:cubicBezTo>
                  <a:pt x="2758268" y="3437055"/>
                  <a:pt x="2760034" y="3431361"/>
                  <a:pt x="2760885" y="3428482"/>
                </a:cubicBezTo>
                <a:cubicBezTo>
                  <a:pt x="2754407" y="3430380"/>
                  <a:pt x="2746228" y="3432866"/>
                  <a:pt x="2744592" y="3440523"/>
                </a:cubicBezTo>
                <a:cubicBezTo>
                  <a:pt x="2735955" y="3415394"/>
                  <a:pt x="2736282" y="3388565"/>
                  <a:pt x="2734712" y="3362454"/>
                </a:cubicBezTo>
                <a:cubicBezTo>
                  <a:pt x="2733011" y="3364418"/>
                  <a:pt x="2729674" y="3368278"/>
                  <a:pt x="2727973" y="3370242"/>
                </a:cubicBezTo>
                <a:lnTo>
                  <a:pt x="2722738" y="3369129"/>
                </a:lnTo>
                <a:cubicBezTo>
                  <a:pt x="2724047" y="3340663"/>
                  <a:pt x="2721430" y="3312394"/>
                  <a:pt x="2719663" y="3283993"/>
                </a:cubicBezTo>
                <a:cubicBezTo>
                  <a:pt x="2717569" y="3283208"/>
                  <a:pt x="2713316" y="3281506"/>
                  <a:pt x="2711222" y="3280656"/>
                </a:cubicBezTo>
                <a:cubicBezTo>
                  <a:pt x="2712531" y="3277580"/>
                  <a:pt x="2715213" y="3271494"/>
                  <a:pt x="2716522" y="3268419"/>
                </a:cubicBezTo>
                <a:cubicBezTo>
                  <a:pt x="2740666" y="3265343"/>
                  <a:pt x="2728365" y="3300549"/>
                  <a:pt x="2743087" y="3307551"/>
                </a:cubicBezTo>
                <a:cubicBezTo>
                  <a:pt x="2747340" y="3299764"/>
                  <a:pt x="2748911" y="3289817"/>
                  <a:pt x="2741386" y="3283404"/>
                </a:cubicBezTo>
                <a:cubicBezTo>
                  <a:pt x="2742564" y="3250292"/>
                  <a:pt x="2730590" y="3219209"/>
                  <a:pt x="2727907" y="3186620"/>
                </a:cubicBezTo>
                <a:lnTo>
                  <a:pt x="2722607" y="3186162"/>
                </a:lnTo>
                <a:cubicBezTo>
                  <a:pt x="2722477" y="3190939"/>
                  <a:pt x="2722215" y="3200493"/>
                  <a:pt x="2722084" y="3205270"/>
                </a:cubicBezTo>
                <a:cubicBezTo>
                  <a:pt x="2720252" y="3203765"/>
                  <a:pt x="2716522" y="3200689"/>
                  <a:pt x="2714690" y="3199184"/>
                </a:cubicBezTo>
                <a:cubicBezTo>
                  <a:pt x="2712858" y="3169082"/>
                  <a:pt x="2704417" y="3139373"/>
                  <a:pt x="2699183" y="3109598"/>
                </a:cubicBezTo>
                <a:cubicBezTo>
                  <a:pt x="2687471" y="3095594"/>
                  <a:pt x="2693294" y="3076290"/>
                  <a:pt x="2689630" y="3059668"/>
                </a:cubicBezTo>
                <a:cubicBezTo>
                  <a:pt x="2692051" y="3061108"/>
                  <a:pt x="2696893" y="3063987"/>
                  <a:pt x="2699248" y="3065427"/>
                </a:cubicBezTo>
                <a:cubicBezTo>
                  <a:pt x="2710110" y="3087349"/>
                  <a:pt x="2713447" y="3111954"/>
                  <a:pt x="2718354" y="3135708"/>
                </a:cubicBezTo>
                <a:lnTo>
                  <a:pt x="2722411" y="3137868"/>
                </a:lnTo>
                <a:cubicBezTo>
                  <a:pt x="2720186" y="3107308"/>
                  <a:pt x="2713120" y="3077010"/>
                  <a:pt x="2701931" y="3048544"/>
                </a:cubicBezTo>
                <a:lnTo>
                  <a:pt x="2697809" y="3046777"/>
                </a:lnTo>
                <a:cubicBezTo>
                  <a:pt x="2694341" y="3048740"/>
                  <a:pt x="2687471" y="3052732"/>
                  <a:pt x="2684003" y="3054760"/>
                </a:cubicBezTo>
                <a:cubicBezTo>
                  <a:pt x="2683414" y="3030155"/>
                  <a:pt x="2672879" y="3007579"/>
                  <a:pt x="2669739" y="2983432"/>
                </a:cubicBezTo>
                <a:cubicBezTo>
                  <a:pt x="2666663" y="2967203"/>
                  <a:pt x="2655671" y="2952872"/>
                  <a:pt x="2657110" y="2935858"/>
                </a:cubicBezTo>
                <a:cubicBezTo>
                  <a:pt x="2658746" y="2926958"/>
                  <a:pt x="2655017" y="2918778"/>
                  <a:pt x="2645660" y="2917339"/>
                </a:cubicBezTo>
                <a:moveTo>
                  <a:pt x="2279439" y="2924799"/>
                </a:moveTo>
                <a:cubicBezTo>
                  <a:pt x="2283234" y="2928594"/>
                  <a:pt x="2283234" y="2928594"/>
                  <a:pt x="2279439" y="2924799"/>
                </a:cubicBezTo>
                <a:moveTo>
                  <a:pt x="342403" y="2939392"/>
                </a:moveTo>
                <a:cubicBezTo>
                  <a:pt x="334879" y="2945347"/>
                  <a:pt x="343189" y="2962099"/>
                  <a:pt x="352284" y="2954901"/>
                </a:cubicBezTo>
                <a:cubicBezTo>
                  <a:pt x="359481" y="2948749"/>
                  <a:pt x="351237" y="2933175"/>
                  <a:pt x="342403" y="2939392"/>
                </a:cubicBezTo>
                <a:moveTo>
                  <a:pt x="2069339" y="2942925"/>
                </a:moveTo>
                <a:cubicBezTo>
                  <a:pt x="2069077" y="2945870"/>
                  <a:pt x="2068684" y="2951694"/>
                  <a:pt x="2068488" y="2954639"/>
                </a:cubicBezTo>
                <a:cubicBezTo>
                  <a:pt x="2068488" y="2957976"/>
                  <a:pt x="2068422" y="2964520"/>
                  <a:pt x="2068422" y="2967858"/>
                </a:cubicBezTo>
                <a:cubicBezTo>
                  <a:pt x="2078499" y="2967661"/>
                  <a:pt x="2101531" y="2968054"/>
                  <a:pt x="2100288" y="2954835"/>
                </a:cubicBezTo>
                <a:cubicBezTo>
                  <a:pt x="2103756" y="2936447"/>
                  <a:pt x="2080069" y="2945150"/>
                  <a:pt x="2069339" y="2942925"/>
                </a:cubicBezTo>
                <a:moveTo>
                  <a:pt x="2212437" y="2956929"/>
                </a:moveTo>
                <a:cubicBezTo>
                  <a:pt x="2203473" y="2975710"/>
                  <a:pt x="2222056" y="2985919"/>
                  <a:pt x="2236255" y="2992397"/>
                </a:cubicBezTo>
                <a:cubicBezTo>
                  <a:pt x="2236712" y="2989845"/>
                  <a:pt x="2237759" y="2984872"/>
                  <a:pt x="2238283" y="2982320"/>
                </a:cubicBezTo>
                <a:cubicBezTo>
                  <a:pt x="2265110" y="2974074"/>
                  <a:pt x="2284150" y="2996912"/>
                  <a:pt x="2308491" y="3001886"/>
                </a:cubicBezTo>
                <a:cubicBezTo>
                  <a:pt x="2307968" y="2994098"/>
                  <a:pt x="2289778" y="2995604"/>
                  <a:pt x="2298676" y="2985199"/>
                </a:cubicBezTo>
                <a:cubicBezTo>
                  <a:pt x="2313529" y="2977935"/>
                  <a:pt x="2312417" y="2959220"/>
                  <a:pt x="2317193" y="2945477"/>
                </a:cubicBezTo>
                <a:cubicBezTo>
                  <a:pt x="2282907" y="2952741"/>
                  <a:pt x="2247574" y="2956798"/>
                  <a:pt x="2212437" y="2956929"/>
                </a:cubicBezTo>
                <a:moveTo>
                  <a:pt x="2377979" y="2972242"/>
                </a:moveTo>
                <a:cubicBezTo>
                  <a:pt x="2376932" y="3001428"/>
                  <a:pt x="2397282" y="3026491"/>
                  <a:pt x="2413312" y="3049329"/>
                </a:cubicBezTo>
                <a:cubicBezTo>
                  <a:pt x="2426137" y="3056004"/>
                  <a:pt x="2441710" y="3057967"/>
                  <a:pt x="2456235" y="3059014"/>
                </a:cubicBezTo>
                <a:lnTo>
                  <a:pt x="2460881" y="3059276"/>
                </a:lnTo>
                <a:cubicBezTo>
                  <a:pt x="2460423" y="3049853"/>
                  <a:pt x="2460685" y="3040168"/>
                  <a:pt x="2457217" y="3031333"/>
                </a:cubicBezTo>
                <a:cubicBezTo>
                  <a:pt x="2463498" y="3007644"/>
                  <a:pt x="2444327" y="2991743"/>
                  <a:pt x="2439812" y="2970017"/>
                </a:cubicBezTo>
                <a:cubicBezTo>
                  <a:pt x="2418154" y="2961510"/>
                  <a:pt x="2399114" y="2975776"/>
                  <a:pt x="2377979" y="2972242"/>
                </a:cubicBezTo>
                <a:moveTo>
                  <a:pt x="2135097" y="3013534"/>
                </a:moveTo>
                <a:cubicBezTo>
                  <a:pt x="2145174" y="3021190"/>
                  <a:pt x="2155512" y="3028781"/>
                  <a:pt x="2163364" y="3038990"/>
                </a:cubicBezTo>
                <a:cubicBezTo>
                  <a:pt x="2177562" y="3045926"/>
                  <a:pt x="2178020" y="3023546"/>
                  <a:pt x="2184236" y="3015497"/>
                </a:cubicBezTo>
                <a:cubicBezTo>
                  <a:pt x="2182862" y="3023611"/>
                  <a:pt x="2183255" y="3031530"/>
                  <a:pt x="2185349" y="3039317"/>
                </a:cubicBezTo>
                <a:cubicBezTo>
                  <a:pt x="2196341" y="3041345"/>
                  <a:pt x="2207268" y="3043570"/>
                  <a:pt x="2218326" y="3045075"/>
                </a:cubicBezTo>
                <a:cubicBezTo>
                  <a:pt x="2222841" y="3026687"/>
                  <a:pt x="2199940" y="3018965"/>
                  <a:pt x="2199220" y="3001689"/>
                </a:cubicBezTo>
                <a:cubicBezTo>
                  <a:pt x="2194509" y="2990565"/>
                  <a:pt x="2196014" y="2969690"/>
                  <a:pt x="2180245" y="2968708"/>
                </a:cubicBezTo>
                <a:cubicBezTo>
                  <a:pt x="2157540" y="2975972"/>
                  <a:pt x="2150736" y="2999006"/>
                  <a:pt x="2135097" y="3013534"/>
                </a:cubicBezTo>
                <a:moveTo>
                  <a:pt x="2461732" y="2970344"/>
                </a:moveTo>
                <a:cubicBezTo>
                  <a:pt x="2458460" y="2981207"/>
                  <a:pt x="2462059" y="2985068"/>
                  <a:pt x="2472593" y="2981927"/>
                </a:cubicBezTo>
                <a:cubicBezTo>
                  <a:pt x="2475799" y="2971260"/>
                  <a:pt x="2472135" y="2967399"/>
                  <a:pt x="2461732" y="2970344"/>
                </a:cubicBezTo>
                <a:moveTo>
                  <a:pt x="1468611" y="2976953"/>
                </a:moveTo>
                <a:cubicBezTo>
                  <a:pt x="1467826" y="2987162"/>
                  <a:pt x="1467499" y="2997501"/>
                  <a:pt x="1467499" y="3007906"/>
                </a:cubicBezTo>
                <a:cubicBezTo>
                  <a:pt x="1461610" y="3011309"/>
                  <a:pt x="1455721" y="3014908"/>
                  <a:pt x="1449963" y="3018507"/>
                </a:cubicBezTo>
                <a:cubicBezTo>
                  <a:pt x="1449571" y="3026753"/>
                  <a:pt x="1458339" y="3030613"/>
                  <a:pt x="1462723" y="3036503"/>
                </a:cubicBezTo>
                <a:cubicBezTo>
                  <a:pt x="1464751" y="3044028"/>
                  <a:pt x="1460040" y="3054760"/>
                  <a:pt x="1467368" y="3059865"/>
                </a:cubicBezTo>
                <a:cubicBezTo>
                  <a:pt x="1496551" y="3059799"/>
                  <a:pt x="1529332" y="3068503"/>
                  <a:pt x="1555505" y="3051161"/>
                </a:cubicBezTo>
                <a:cubicBezTo>
                  <a:pt x="1565908" y="3045075"/>
                  <a:pt x="1561982" y="3031595"/>
                  <a:pt x="1562440" y="3021714"/>
                </a:cubicBezTo>
                <a:cubicBezTo>
                  <a:pt x="1556813" y="3018049"/>
                  <a:pt x="1550990" y="3014843"/>
                  <a:pt x="1544839" y="3012291"/>
                </a:cubicBezTo>
                <a:cubicBezTo>
                  <a:pt x="1537707" y="3018115"/>
                  <a:pt x="1532342" y="3032511"/>
                  <a:pt x="1520826" y="3026883"/>
                </a:cubicBezTo>
                <a:cubicBezTo>
                  <a:pt x="1508852" y="3017722"/>
                  <a:pt x="1500542" y="3005092"/>
                  <a:pt x="1491382" y="2993510"/>
                </a:cubicBezTo>
                <a:cubicBezTo>
                  <a:pt x="1490793" y="2989976"/>
                  <a:pt x="1489680" y="2982843"/>
                  <a:pt x="1489091" y="2979244"/>
                </a:cubicBezTo>
                <a:cubicBezTo>
                  <a:pt x="1482614" y="2975449"/>
                  <a:pt x="1475809" y="2974663"/>
                  <a:pt x="1468611" y="2976953"/>
                </a:cubicBezTo>
                <a:moveTo>
                  <a:pt x="2316605" y="3026098"/>
                </a:moveTo>
                <a:cubicBezTo>
                  <a:pt x="2321774" y="3021583"/>
                  <a:pt x="2326354" y="3014777"/>
                  <a:pt x="2334271" y="3016282"/>
                </a:cubicBezTo>
                <a:cubicBezTo>
                  <a:pt x="2335841" y="3023546"/>
                  <a:pt x="2337346" y="3030810"/>
                  <a:pt x="2338851" y="3038073"/>
                </a:cubicBezTo>
                <a:cubicBezTo>
                  <a:pt x="2352984" y="3034605"/>
                  <a:pt x="2365482" y="3041542"/>
                  <a:pt x="2377979" y="3047300"/>
                </a:cubicBezTo>
                <a:cubicBezTo>
                  <a:pt x="2374184" y="3022695"/>
                  <a:pt x="2351218" y="3006270"/>
                  <a:pt x="2348928" y="2981665"/>
                </a:cubicBezTo>
                <a:cubicBezTo>
                  <a:pt x="2330018" y="2984544"/>
                  <a:pt x="2321904" y="3009477"/>
                  <a:pt x="2316605" y="3026098"/>
                </a:cubicBezTo>
                <a:moveTo>
                  <a:pt x="2233114" y="3001689"/>
                </a:moveTo>
                <a:cubicBezTo>
                  <a:pt x="2240704" y="3013207"/>
                  <a:pt x="2247247" y="3031988"/>
                  <a:pt x="2264848" y="3027145"/>
                </a:cubicBezTo>
                <a:cubicBezTo>
                  <a:pt x="2264652" y="3022499"/>
                  <a:pt x="2264390" y="3013272"/>
                  <a:pt x="2264259" y="3008626"/>
                </a:cubicBezTo>
                <a:cubicBezTo>
                  <a:pt x="2254117" y="3005158"/>
                  <a:pt x="2243648" y="3003064"/>
                  <a:pt x="2233114" y="3001689"/>
                </a:cubicBezTo>
                <a:moveTo>
                  <a:pt x="336449" y="3047497"/>
                </a:moveTo>
                <a:cubicBezTo>
                  <a:pt x="355293" y="3051423"/>
                  <a:pt x="357387" y="3022107"/>
                  <a:pt x="359808" y="3008691"/>
                </a:cubicBezTo>
                <a:cubicBezTo>
                  <a:pt x="333701" y="2997436"/>
                  <a:pt x="337103" y="3031726"/>
                  <a:pt x="336449" y="3047497"/>
                </a:cubicBezTo>
                <a:moveTo>
                  <a:pt x="1606279" y="3051685"/>
                </a:moveTo>
                <a:cubicBezTo>
                  <a:pt x="1614000" y="3055022"/>
                  <a:pt x="1622114" y="3055873"/>
                  <a:pt x="1630555" y="3054237"/>
                </a:cubicBezTo>
                <a:cubicBezTo>
                  <a:pt x="1629769" y="3036503"/>
                  <a:pt x="1627937" y="3004831"/>
                  <a:pt x="1603793" y="3005485"/>
                </a:cubicBezTo>
                <a:cubicBezTo>
                  <a:pt x="1587566" y="3015759"/>
                  <a:pt x="1601307" y="3037943"/>
                  <a:pt x="1606279" y="3051685"/>
                </a:cubicBezTo>
                <a:moveTo>
                  <a:pt x="2692051" y="3015759"/>
                </a:moveTo>
                <a:cubicBezTo>
                  <a:pt x="2695650" y="3019292"/>
                  <a:pt x="2695650" y="3019292"/>
                  <a:pt x="2692051" y="3015759"/>
                </a:cubicBezTo>
                <a:moveTo>
                  <a:pt x="2691069" y="3030025"/>
                </a:moveTo>
                <a:cubicBezTo>
                  <a:pt x="2681451" y="3050180"/>
                  <a:pt x="2712204" y="3030744"/>
                  <a:pt x="2691069" y="3030025"/>
                </a:cubicBezTo>
                <a:moveTo>
                  <a:pt x="1946393" y="3043832"/>
                </a:moveTo>
                <a:cubicBezTo>
                  <a:pt x="1937429" y="3044683"/>
                  <a:pt x="1930951" y="3051030"/>
                  <a:pt x="1931540" y="3060323"/>
                </a:cubicBezTo>
                <a:cubicBezTo>
                  <a:pt x="1950449" y="3059668"/>
                  <a:pt x="1969228" y="3056396"/>
                  <a:pt x="1987745" y="3052470"/>
                </a:cubicBezTo>
                <a:cubicBezTo>
                  <a:pt x="1997168" y="3049198"/>
                  <a:pt x="1995205" y="3039448"/>
                  <a:pt x="1988596" y="3034540"/>
                </a:cubicBezTo>
                <a:cubicBezTo>
                  <a:pt x="1974201" y="3035325"/>
                  <a:pt x="1960526" y="3041149"/>
                  <a:pt x="1946393" y="3043832"/>
                </a:cubicBezTo>
                <a:moveTo>
                  <a:pt x="213372" y="3081852"/>
                </a:moveTo>
                <a:cubicBezTo>
                  <a:pt x="202707" y="3090032"/>
                  <a:pt x="198258" y="3102335"/>
                  <a:pt x="199435" y="3115488"/>
                </a:cubicBezTo>
                <a:cubicBezTo>
                  <a:pt x="197538" y="3117909"/>
                  <a:pt x="193677" y="3122686"/>
                  <a:pt x="191780" y="3125107"/>
                </a:cubicBezTo>
                <a:cubicBezTo>
                  <a:pt x="192696" y="3128314"/>
                  <a:pt x="194659" y="3134792"/>
                  <a:pt x="195640" y="3137999"/>
                </a:cubicBezTo>
                <a:cubicBezTo>
                  <a:pt x="191845" y="3138850"/>
                  <a:pt x="184255" y="3140486"/>
                  <a:pt x="180460" y="3141336"/>
                </a:cubicBezTo>
                <a:cubicBezTo>
                  <a:pt x="164757" y="3189696"/>
                  <a:pt x="152325" y="3238906"/>
                  <a:pt x="144342" y="3289163"/>
                </a:cubicBezTo>
                <a:cubicBezTo>
                  <a:pt x="141201" y="3288443"/>
                  <a:pt x="134854" y="3286872"/>
                  <a:pt x="131714" y="3286087"/>
                </a:cubicBezTo>
                <a:cubicBezTo>
                  <a:pt x="144146" y="3307486"/>
                  <a:pt x="138649" y="3332745"/>
                  <a:pt x="146828" y="3355518"/>
                </a:cubicBezTo>
                <a:cubicBezTo>
                  <a:pt x="145389" y="3358790"/>
                  <a:pt x="142510" y="3365334"/>
                  <a:pt x="141005" y="3368606"/>
                </a:cubicBezTo>
                <a:cubicBezTo>
                  <a:pt x="147744" y="3363763"/>
                  <a:pt x="154288" y="3358724"/>
                  <a:pt x="160700" y="3353620"/>
                </a:cubicBezTo>
                <a:cubicBezTo>
                  <a:pt x="157690" y="3349628"/>
                  <a:pt x="154746" y="3345702"/>
                  <a:pt x="151801" y="3341710"/>
                </a:cubicBezTo>
                <a:cubicBezTo>
                  <a:pt x="167047" y="3324565"/>
                  <a:pt x="159522" y="3301203"/>
                  <a:pt x="167636" y="3281179"/>
                </a:cubicBezTo>
                <a:cubicBezTo>
                  <a:pt x="177974" y="3247020"/>
                  <a:pt x="180591" y="3210832"/>
                  <a:pt x="194266" y="3177655"/>
                </a:cubicBezTo>
                <a:cubicBezTo>
                  <a:pt x="194528" y="3169082"/>
                  <a:pt x="191322" y="3159659"/>
                  <a:pt x="197734" y="3152526"/>
                </a:cubicBezTo>
                <a:cubicBezTo>
                  <a:pt x="217625" y="3127201"/>
                  <a:pt x="215597" y="3092061"/>
                  <a:pt x="235684" y="3066736"/>
                </a:cubicBezTo>
                <a:cubicBezTo>
                  <a:pt x="241835" y="3059865"/>
                  <a:pt x="241639" y="3049394"/>
                  <a:pt x="235946" y="3042392"/>
                </a:cubicBezTo>
                <a:cubicBezTo>
                  <a:pt x="220112" y="3048544"/>
                  <a:pt x="226001" y="3071840"/>
                  <a:pt x="213372" y="3081852"/>
                </a:cubicBezTo>
                <a:moveTo>
                  <a:pt x="2383737" y="3041084"/>
                </a:moveTo>
                <a:cubicBezTo>
                  <a:pt x="2384719" y="3063137"/>
                  <a:pt x="2403301" y="3031072"/>
                  <a:pt x="2383737" y="3041084"/>
                </a:cubicBezTo>
                <a:moveTo>
                  <a:pt x="2468209" y="3049394"/>
                </a:moveTo>
                <a:cubicBezTo>
                  <a:pt x="2457806" y="3068568"/>
                  <a:pt x="2489933" y="3050638"/>
                  <a:pt x="2468209" y="3049394"/>
                </a:cubicBezTo>
                <a:moveTo>
                  <a:pt x="1867875" y="3055415"/>
                </a:moveTo>
                <a:cubicBezTo>
                  <a:pt x="1863098" y="3068045"/>
                  <a:pt x="1889009" y="3071513"/>
                  <a:pt x="1891823" y="3060257"/>
                </a:cubicBezTo>
                <a:cubicBezTo>
                  <a:pt x="1890449" y="3049591"/>
                  <a:pt x="1873960" y="3048282"/>
                  <a:pt x="1867875" y="3055415"/>
                </a:cubicBezTo>
                <a:moveTo>
                  <a:pt x="2291610" y="3073738"/>
                </a:moveTo>
                <a:cubicBezTo>
                  <a:pt x="2292591" y="3080216"/>
                  <a:pt x="2296648" y="3085255"/>
                  <a:pt x="2303649" y="3088985"/>
                </a:cubicBezTo>
                <a:cubicBezTo>
                  <a:pt x="2301490" y="3097885"/>
                  <a:pt x="2285328" y="3088265"/>
                  <a:pt x="2285917" y="3098081"/>
                </a:cubicBezTo>
                <a:cubicBezTo>
                  <a:pt x="2296648" y="3099717"/>
                  <a:pt x="2307313" y="3101746"/>
                  <a:pt x="2318044" y="3103774"/>
                </a:cubicBezTo>
                <a:cubicBezTo>
                  <a:pt x="2314903" y="3095922"/>
                  <a:pt x="2309407" y="3088789"/>
                  <a:pt x="2308687" y="3080216"/>
                </a:cubicBezTo>
                <a:cubicBezTo>
                  <a:pt x="2319156" y="3079104"/>
                  <a:pt x="2320269" y="3092780"/>
                  <a:pt x="2325961" y="3098801"/>
                </a:cubicBezTo>
                <a:cubicBezTo>
                  <a:pt x="2329495" y="3099390"/>
                  <a:pt x="2336692" y="3100633"/>
                  <a:pt x="2340225" y="3101222"/>
                </a:cubicBezTo>
                <a:cubicBezTo>
                  <a:pt x="2339309" y="3106915"/>
                  <a:pt x="2338459" y="3112674"/>
                  <a:pt x="2337608" y="3118498"/>
                </a:cubicBezTo>
                <a:cubicBezTo>
                  <a:pt x="2367118" y="3120527"/>
                  <a:pt x="2396627" y="3122751"/>
                  <a:pt x="2422407" y="3138522"/>
                </a:cubicBezTo>
                <a:cubicBezTo>
                  <a:pt x="2428754" y="3135970"/>
                  <a:pt x="2435101" y="3133483"/>
                  <a:pt x="2441448" y="3130997"/>
                </a:cubicBezTo>
                <a:cubicBezTo>
                  <a:pt x="2447533" y="3133025"/>
                  <a:pt x="2453618" y="3135185"/>
                  <a:pt x="2459703" y="3137410"/>
                </a:cubicBezTo>
                <a:cubicBezTo>
                  <a:pt x="2459834" y="3134792"/>
                  <a:pt x="2460096" y="3129492"/>
                  <a:pt x="2460227" y="3126874"/>
                </a:cubicBezTo>
                <a:cubicBezTo>
                  <a:pt x="2455385" y="3126940"/>
                  <a:pt x="2445570" y="3127005"/>
                  <a:pt x="2440728" y="3127005"/>
                </a:cubicBezTo>
                <a:cubicBezTo>
                  <a:pt x="2442822" y="3119872"/>
                  <a:pt x="2445178" y="3112805"/>
                  <a:pt x="2447795" y="3105868"/>
                </a:cubicBezTo>
                <a:cubicBezTo>
                  <a:pt x="2459114" y="3114244"/>
                  <a:pt x="2469256" y="3124387"/>
                  <a:pt x="2477173" y="3136101"/>
                </a:cubicBezTo>
                <a:cubicBezTo>
                  <a:pt x="2482146" y="3142383"/>
                  <a:pt x="2477501" y="3155209"/>
                  <a:pt x="2486399" y="3157827"/>
                </a:cubicBezTo>
                <a:cubicBezTo>
                  <a:pt x="2486203" y="3145197"/>
                  <a:pt x="2493204" y="3135839"/>
                  <a:pt x="2502103" y="3127790"/>
                </a:cubicBezTo>
                <a:cubicBezTo>
                  <a:pt x="2494382" y="3129295"/>
                  <a:pt x="2485418" y="3134400"/>
                  <a:pt x="2480511" y="3125238"/>
                </a:cubicBezTo>
                <a:cubicBezTo>
                  <a:pt x="2479791" y="3113721"/>
                  <a:pt x="2496607" y="3102138"/>
                  <a:pt x="2482081" y="3092519"/>
                </a:cubicBezTo>
                <a:cubicBezTo>
                  <a:pt x="2467228" y="3086695"/>
                  <a:pt x="2450412" y="3085386"/>
                  <a:pt x="2435167" y="3079823"/>
                </a:cubicBezTo>
                <a:cubicBezTo>
                  <a:pt x="2436344" y="3086237"/>
                  <a:pt x="2437457" y="3092715"/>
                  <a:pt x="2438503" y="3099259"/>
                </a:cubicBezTo>
                <a:cubicBezTo>
                  <a:pt x="2436410" y="3103447"/>
                  <a:pt x="2434381" y="3107701"/>
                  <a:pt x="2432353" y="3111954"/>
                </a:cubicBezTo>
                <a:cubicBezTo>
                  <a:pt x="2433269" y="3115750"/>
                  <a:pt x="2434970" y="3123210"/>
                  <a:pt x="2435821" y="3126940"/>
                </a:cubicBezTo>
                <a:cubicBezTo>
                  <a:pt x="2415341" y="3118760"/>
                  <a:pt x="2417042" y="3084666"/>
                  <a:pt x="2390542" y="3084601"/>
                </a:cubicBezTo>
                <a:cubicBezTo>
                  <a:pt x="2389888" y="3076748"/>
                  <a:pt x="2389299" y="3068895"/>
                  <a:pt x="2388710" y="3061108"/>
                </a:cubicBezTo>
                <a:cubicBezTo>
                  <a:pt x="2375297" y="3061370"/>
                  <a:pt x="2380073" y="3086433"/>
                  <a:pt x="2364042" y="3079954"/>
                </a:cubicBezTo>
                <a:cubicBezTo>
                  <a:pt x="2363323" y="3075374"/>
                  <a:pt x="2361752" y="3066147"/>
                  <a:pt x="2360967" y="3061566"/>
                </a:cubicBezTo>
                <a:cubicBezTo>
                  <a:pt x="2338066" y="3070269"/>
                  <a:pt x="2312482" y="3056920"/>
                  <a:pt x="2291610" y="3073738"/>
                </a:cubicBezTo>
                <a:moveTo>
                  <a:pt x="957656" y="3067128"/>
                </a:moveTo>
                <a:cubicBezTo>
                  <a:pt x="957395" y="3084470"/>
                  <a:pt x="967798" y="3100371"/>
                  <a:pt x="972509" y="3116927"/>
                </a:cubicBezTo>
                <a:cubicBezTo>
                  <a:pt x="976370" y="3117124"/>
                  <a:pt x="983960" y="3117582"/>
                  <a:pt x="987820" y="3117778"/>
                </a:cubicBezTo>
                <a:cubicBezTo>
                  <a:pt x="983960" y="3106195"/>
                  <a:pt x="979707" y="3094744"/>
                  <a:pt x="978464" y="3082572"/>
                </a:cubicBezTo>
                <a:cubicBezTo>
                  <a:pt x="977744" y="3071905"/>
                  <a:pt x="968976" y="3060781"/>
                  <a:pt x="957656" y="3067128"/>
                </a:cubicBezTo>
                <a:moveTo>
                  <a:pt x="2253594" y="3073607"/>
                </a:moveTo>
                <a:cubicBezTo>
                  <a:pt x="2254510" y="3095136"/>
                  <a:pt x="2273485" y="3063529"/>
                  <a:pt x="2253594" y="3073607"/>
                </a:cubicBezTo>
                <a:moveTo>
                  <a:pt x="1457946" y="3090556"/>
                </a:moveTo>
                <a:cubicBezTo>
                  <a:pt x="1450552" y="3100240"/>
                  <a:pt x="1439167" y="3101353"/>
                  <a:pt x="1427848" y="3101222"/>
                </a:cubicBezTo>
                <a:cubicBezTo>
                  <a:pt x="1427848" y="3105541"/>
                  <a:pt x="1427978" y="3114114"/>
                  <a:pt x="1428044" y="3118432"/>
                </a:cubicBezTo>
                <a:cubicBezTo>
                  <a:pt x="1435830" y="3119414"/>
                  <a:pt x="1443747" y="3120199"/>
                  <a:pt x="1451665" y="3120919"/>
                </a:cubicBezTo>
                <a:cubicBezTo>
                  <a:pt x="1478164" y="3122293"/>
                  <a:pt x="1504599" y="3117386"/>
                  <a:pt x="1531229" y="3118367"/>
                </a:cubicBezTo>
                <a:cubicBezTo>
                  <a:pt x="1551840" y="3107177"/>
                  <a:pt x="1574480" y="3105018"/>
                  <a:pt x="1597642" y="3106195"/>
                </a:cubicBezTo>
                <a:cubicBezTo>
                  <a:pt x="1595549" y="3088396"/>
                  <a:pt x="1573564" y="3093369"/>
                  <a:pt x="1560935" y="3089181"/>
                </a:cubicBezTo>
                <a:cubicBezTo>
                  <a:pt x="1542222" y="3081983"/>
                  <a:pt x="1525079" y="3098604"/>
                  <a:pt x="1506431" y="3092977"/>
                </a:cubicBezTo>
                <a:cubicBezTo>
                  <a:pt x="1494653" y="3082310"/>
                  <a:pt x="1473192" y="3089705"/>
                  <a:pt x="1457946" y="3090556"/>
                </a:cubicBezTo>
                <a:moveTo>
                  <a:pt x="2192873" y="3087807"/>
                </a:moveTo>
                <a:cubicBezTo>
                  <a:pt x="2190649" y="3097754"/>
                  <a:pt x="2189144" y="3107897"/>
                  <a:pt x="2187901" y="3118105"/>
                </a:cubicBezTo>
                <a:cubicBezTo>
                  <a:pt x="2203866" y="3121377"/>
                  <a:pt x="2219504" y="3127070"/>
                  <a:pt x="2231347" y="3138784"/>
                </a:cubicBezTo>
                <a:cubicBezTo>
                  <a:pt x="2260726" y="3132633"/>
                  <a:pt x="2294161" y="3136101"/>
                  <a:pt x="2316015" y="3157827"/>
                </a:cubicBezTo>
                <a:cubicBezTo>
                  <a:pt x="2311893" y="3145786"/>
                  <a:pt x="2306659" y="3134269"/>
                  <a:pt x="2301228" y="3122948"/>
                </a:cubicBezTo>
                <a:cubicBezTo>
                  <a:pt x="2270868" y="3130866"/>
                  <a:pt x="2242078" y="3114114"/>
                  <a:pt x="2213354" y="3106261"/>
                </a:cubicBezTo>
                <a:cubicBezTo>
                  <a:pt x="2212895" y="3096576"/>
                  <a:pt x="2226963" y="3096968"/>
                  <a:pt x="2232852" y="3092126"/>
                </a:cubicBezTo>
                <a:cubicBezTo>
                  <a:pt x="2246854" y="3096249"/>
                  <a:pt x="2259090" y="3104494"/>
                  <a:pt x="2272045" y="3110972"/>
                </a:cubicBezTo>
                <a:cubicBezTo>
                  <a:pt x="2257258" y="3081394"/>
                  <a:pt x="2220224" y="3088069"/>
                  <a:pt x="2192873" y="3087807"/>
                </a:cubicBezTo>
                <a:moveTo>
                  <a:pt x="2514208" y="3095594"/>
                </a:moveTo>
                <a:cubicBezTo>
                  <a:pt x="2504131" y="3106653"/>
                  <a:pt x="2514797" y="3118760"/>
                  <a:pt x="2525266" y="3124257"/>
                </a:cubicBezTo>
                <a:cubicBezTo>
                  <a:pt x="2521798" y="3114768"/>
                  <a:pt x="2527229" y="3097885"/>
                  <a:pt x="2514208" y="3095594"/>
                </a:cubicBezTo>
                <a:moveTo>
                  <a:pt x="1829663" y="3100633"/>
                </a:moveTo>
                <a:cubicBezTo>
                  <a:pt x="1829205" y="3106457"/>
                  <a:pt x="1829074" y="3112347"/>
                  <a:pt x="1829336" y="3118236"/>
                </a:cubicBezTo>
                <a:cubicBezTo>
                  <a:pt x="1832934" y="3117909"/>
                  <a:pt x="1840197" y="3117320"/>
                  <a:pt x="1843796" y="3117058"/>
                </a:cubicBezTo>
                <a:cubicBezTo>
                  <a:pt x="1843665" y="3113263"/>
                  <a:pt x="1843403" y="3105737"/>
                  <a:pt x="1843272" y="3101942"/>
                </a:cubicBezTo>
                <a:cubicBezTo>
                  <a:pt x="1839870" y="3101615"/>
                  <a:pt x="1833065" y="3100960"/>
                  <a:pt x="1829663" y="3100633"/>
                </a:cubicBezTo>
                <a:moveTo>
                  <a:pt x="2541231" y="3106523"/>
                </a:moveTo>
                <a:cubicBezTo>
                  <a:pt x="2534557" y="3116077"/>
                  <a:pt x="2531743" y="3127529"/>
                  <a:pt x="2528406" y="3138653"/>
                </a:cubicBezTo>
                <a:cubicBezTo>
                  <a:pt x="2537043" y="3139177"/>
                  <a:pt x="2545680" y="3139504"/>
                  <a:pt x="2554448" y="3139700"/>
                </a:cubicBezTo>
                <a:cubicBezTo>
                  <a:pt x="2553532" y="3129034"/>
                  <a:pt x="2553467" y="3108551"/>
                  <a:pt x="2541231" y="3106523"/>
                </a:cubicBezTo>
                <a:moveTo>
                  <a:pt x="1682638" y="3126547"/>
                </a:moveTo>
                <a:cubicBezTo>
                  <a:pt x="1670991" y="3126940"/>
                  <a:pt x="1662158" y="3135119"/>
                  <a:pt x="1656923" y="3144935"/>
                </a:cubicBezTo>
                <a:cubicBezTo>
                  <a:pt x="1684078" y="3138719"/>
                  <a:pt x="1713456" y="3142776"/>
                  <a:pt x="1738909" y="3130015"/>
                </a:cubicBezTo>
                <a:cubicBezTo>
                  <a:pt x="1756052" y="3122162"/>
                  <a:pt x="1775551" y="3127267"/>
                  <a:pt x="1793806" y="3125042"/>
                </a:cubicBezTo>
                <a:lnTo>
                  <a:pt x="1792498" y="3119218"/>
                </a:lnTo>
                <a:cubicBezTo>
                  <a:pt x="1773130" y="3117909"/>
                  <a:pt x="1753958" y="3115095"/>
                  <a:pt x="1734721" y="3112870"/>
                </a:cubicBezTo>
                <a:cubicBezTo>
                  <a:pt x="1715746" y="3109664"/>
                  <a:pt x="1700762" y="3124453"/>
                  <a:pt x="1682638" y="3126547"/>
                </a:cubicBezTo>
                <a:moveTo>
                  <a:pt x="514096" y="3120199"/>
                </a:moveTo>
                <a:cubicBezTo>
                  <a:pt x="515208" y="3128837"/>
                  <a:pt x="519788" y="3130277"/>
                  <a:pt x="527967" y="3124649"/>
                </a:cubicBezTo>
                <a:cubicBezTo>
                  <a:pt x="526920" y="3115880"/>
                  <a:pt x="522275" y="3114441"/>
                  <a:pt x="514096" y="3120199"/>
                </a:cubicBezTo>
                <a:moveTo>
                  <a:pt x="2030145" y="3127790"/>
                </a:moveTo>
                <a:cubicBezTo>
                  <a:pt x="2020592" y="3127987"/>
                  <a:pt x="2020265" y="3139504"/>
                  <a:pt x="2017255" y="3146048"/>
                </a:cubicBezTo>
                <a:cubicBezTo>
                  <a:pt x="2028771" y="3147422"/>
                  <a:pt x="2040418" y="3147880"/>
                  <a:pt x="2052065" y="3148665"/>
                </a:cubicBezTo>
                <a:cubicBezTo>
                  <a:pt x="2052588" y="3156322"/>
                  <a:pt x="2053242" y="3163978"/>
                  <a:pt x="2054028" y="3171634"/>
                </a:cubicBezTo>
                <a:lnTo>
                  <a:pt x="2060309" y="3172485"/>
                </a:lnTo>
                <a:cubicBezTo>
                  <a:pt x="2069927" y="3156060"/>
                  <a:pt x="2072676" y="3133222"/>
                  <a:pt x="2092043" y="3124649"/>
                </a:cubicBezTo>
                <a:cubicBezTo>
                  <a:pt x="2090146" y="3146309"/>
                  <a:pt x="2088052" y="3167904"/>
                  <a:pt x="2084388" y="3189368"/>
                </a:cubicBezTo>
                <a:cubicBezTo>
                  <a:pt x="2083014" y="3199446"/>
                  <a:pt x="2069273" y="3205532"/>
                  <a:pt x="2073265" y="3216984"/>
                </a:cubicBezTo>
                <a:cubicBezTo>
                  <a:pt x="2091912" y="3211487"/>
                  <a:pt x="2098979" y="3191659"/>
                  <a:pt x="2104541" y="3175103"/>
                </a:cubicBezTo>
                <a:cubicBezTo>
                  <a:pt x="2108925" y="3158743"/>
                  <a:pt x="2123516" y="3145459"/>
                  <a:pt x="2120899" y="3127463"/>
                </a:cubicBezTo>
                <a:cubicBezTo>
                  <a:pt x="2093352" y="3110776"/>
                  <a:pt x="2059393" y="3121835"/>
                  <a:pt x="2030145" y="3127790"/>
                </a:cubicBezTo>
                <a:moveTo>
                  <a:pt x="1935858" y="3148011"/>
                </a:moveTo>
                <a:cubicBezTo>
                  <a:pt x="1954964" y="3148731"/>
                  <a:pt x="1978912" y="3144543"/>
                  <a:pt x="1992718" y="3132240"/>
                </a:cubicBezTo>
                <a:lnTo>
                  <a:pt x="1990624" y="3125958"/>
                </a:lnTo>
                <a:cubicBezTo>
                  <a:pt x="1971060" y="3123864"/>
                  <a:pt x="1944953" y="3129819"/>
                  <a:pt x="1935858" y="3148011"/>
                </a:cubicBezTo>
                <a:moveTo>
                  <a:pt x="2174749" y="3139373"/>
                </a:moveTo>
                <a:cubicBezTo>
                  <a:pt x="2170234" y="3175234"/>
                  <a:pt x="2149361" y="3205597"/>
                  <a:pt x="2136799" y="3238775"/>
                </a:cubicBezTo>
                <a:cubicBezTo>
                  <a:pt x="2104017" y="3280197"/>
                  <a:pt x="2070713" y="3324434"/>
                  <a:pt x="2022948" y="3349759"/>
                </a:cubicBezTo>
                <a:cubicBezTo>
                  <a:pt x="2009011" y="3361538"/>
                  <a:pt x="1998672" y="3379861"/>
                  <a:pt x="1978847" y="3382413"/>
                </a:cubicBezTo>
                <a:cubicBezTo>
                  <a:pt x="1982773" y="3394192"/>
                  <a:pt x="1984212" y="3407934"/>
                  <a:pt x="1993503" y="3417096"/>
                </a:cubicBezTo>
                <a:cubicBezTo>
                  <a:pt x="2015816" y="3425799"/>
                  <a:pt x="2038586" y="3415394"/>
                  <a:pt x="2060963" y="3414151"/>
                </a:cubicBezTo>
                <a:cubicBezTo>
                  <a:pt x="2085304" y="3422723"/>
                  <a:pt x="2107354" y="3436269"/>
                  <a:pt x="2129274" y="3449684"/>
                </a:cubicBezTo>
                <a:cubicBezTo>
                  <a:pt x="2125871" y="3459369"/>
                  <a:pt x="2137126" y="3462576"/>
                  <a:pt x="2144650" y="3462314"/>
                </a:cubicBezTo>
                <a:cubicBezTo>
                  <a:pt x="2149754" y="3469381"/>
                  <a:pt x="2155447" y="3475991"/>
                  <a:pt x="2161728" y="3482142"/>
                </a:cubicBezTo>
                <a:cubicBezTo>
                  <a:pt x="2159569" y="3495361"/>
                  <a:pt x="2179787" y="3497520"/>
                  <a:pt x="2189275" y="3494903"/>
                </a:cubicBezTo>
                <a:cubicBezTo>
                  <a:pt x="2199089" y="3495688"/>
                  <a:pt x="2203212" y="3479394"/>
                  <a:pt x="2191565" y="3479721"/>
                </a:cubicBezTo>
                <a:cubicBezTo>
                  <a:pt x="2197715" y="3470559"/>
                  <a:pt x="2202099" y="3455836"/>
                  <a:pt x="2189144" y="3450208"/>
                </a:cubicBezTo>
                <a:cubicBezTo>
                  <a:pt x="2189406" y="3438953"/>
                  <a:pt x="2191303" y="3427762"/>
                  <a:pt x="2191368" y="3416572"/>
                </a:cubicBezTo>
                <a:cubicBezTo>
                  <a:pt x="2180114" y="3414085"/>
                  <a:pt x="2168075" y="3414282"/>
                  <a:pt x="2157540" y="3409570"/>
                </a:cubicBezTo>
                <a:cubicBezTo>
                  <a:pt x="2146155" y="3393210"/>
                  <a:pt x="2130125" y="3376524"/>
                  <a:pt x="2133527" y="3354994"/>
                </a:cubicBezTo>
                <a:cubicBezTo>
                  <a:pt x="2135228" y="3334250"/>
                  <a:pt x="2135686" y="3303690"/>
                  <a:pt x="2160550" y="3297539"/>
                </a:cubicBezTo>
                <a:cubicBezTo>
                  <a:pt x="2166177" y="3299240"/>
                  <a:pt x="2171935" y="3300680"/>
                  <a:pt x="2177759" y="3301727"/>
                </a:cubicBezTo>
                <a:cubicBezTo>
                  <a:pt x="2185218" y="3289228"/>
                  <a:pt x="2196341" y="3280132"/>
                  <a:pt x="2206221" y="3269989"/>
                </a:cubicBezTo>
                <a:cubicBezTo>
                  <a:pt x="2197650" y="3243028"/>
                  <a:pt x="2200921" y="3214497"/>
                  <a:pt x="2200267" y="3186685"/>
                </a:cubicBezTo>
                <a:cubicBezTo>
                  <a:pt x="2202950" y="3171176"/>
                  <a:pt x="2236778" y="3160248"/>
                  <a:pt x="2233703" y="3182301"/>
                </a:cubicBezTo>
                <a:cubicBezTo>
                  <a:pt x="2236647" y="3180665"/>
                  <a:pt x="2242405" y="3177524"/>
                  <a:pt x="2245284" y="3175953"/>
                </a:cubicBezTo>
                <a:cubicBezTo>
                  <a:pt x="2255361" y="3187209"/>
                  <a:pt x="2261642" y="3201017"/>
                  <a:pt x="2267727" y="3214759"/>
                </a:cubicBezTo>
                <a:cubicBezTo>
                  <a:pt x="2272504" y="3229679"/>
                  <a:pt x="2294750" y="3231053"/>
                  <a:pt x="2295339" y="3248394"/>
                </a:cubicBezTo>
                <a:cubicBezTo>
                  <a:pt x="2304369" y="3288574"/>
                  <a:pt x="2339178" y="3313179"/>
                  <a:pt x="2358873" y="3347142"/>
                </a:cubicBezTo>
                <a:cubicBezTo>
                  <a:pt x="2387925" y="3351788"/>
                  <a:pt x="2414425" y="3333792"/>
                  <a:pt x="2442495" y="3328622"/>
                </a:cubicBezTo>
                <a:cubicBezTo>
                  <a:pt x="2459442" y="3326659"/>
                  <a:pt x="2451655" y="3301334"/>
                  <a:pt x="2436344" y="3305850"/>
                </a:cubicBezTo>
                <a:cubicBezTo>
                  <a:pt x="2440925" y="3298651"/>
                  <a:pt x="2450216" y="3296230"/>
                  <a:pt x="2456759" y="3302643"/>
                </a:cubicBezTo>
                <a:cubicBezTo>
                  <a:pt x="2456432" y="3305915"/>
                  <a:pt x="2455712" y="3312394"/>
                  <a:pt x="2455385" y="3315600"/>
                </a:cubicBezTo>
                <a:cubicBezTo>
                  <a:pt x="2466312" y="3322209"/>
                  <a:pt x="2477893" y="3319657"/>
                  <a:pt x="2487315" y="3311674"/>
                </a:cubicBezTo>
                <a:cubicBezTo>
                  <a:pt x="2495298" y="3326659"/>
                  <a:pt x="2507010" y="3347600"/>
                  <a:pt x="2527425" y="3343346"/>
                </a:cubicBezTo>
                <a:cubicBezTo>
                  <a:pt x="2530827" y="3332745"/>
                  <a:pt x="2518526" y="3328099"/>
                  <a:pt x="2513423" y="3321293"/>
                </a:cubicBezTo>
                <a:cubicBezTo>
                  <a:pt x="2502038" y="3309187"/>
                  <a:pt x="2494447" y="3294005"/>
                  <a:pt x="2481819" y="3283142"/>
                </a:cubicBezTo>
                <a:cubicBezTo>
                  <a:pt x="2483717" y="3290275"/>
                  <a:pt x="2485614" y="3297408"/>
                  <a:pt x="2487446" y="3304672"/>
                </a:cubicBezTo>
                <a:cubicBezTo>
                  <a:pt x="2467032" y="3308402"/>
                  <a:pt x="2451524" y="3282880"/>
                  <a:pt x="2451786" y="3264296"/>
                </a:cubicBezTo>
                <a:cubicBezTo>
                  <a:pt x="2429343" y="3253629"/>
                  <a:pt x="2415406" y="3232623"/>
                  <a:pt x="2392898" y="3221368"/>
                </a:cubicBezTo>
                <a:cubicBezTo>
                  <a:pt x="2392309" y="3217180"/>
                  <a:pt x="2391262" y="3213123"/>
                  <a:pt x="2389822" y="3209327"/>
                </a:cubicBezTo>
                <a:cubicBezTo>
                  <a:pt x="2381251" y="3205466"/>
                  <a:pt x="2372352" y="3202325"/>
                  <a:pt x="2364697" y="3197025"/>
                </a:cubicBezTo>
                <a:cubicBezTo>
                  <a:pt x="2364762" y="3194407"/>
                  <a:pt x="2364828" y="3189107"/>
                  <a:pt x="2364893" y="3186489"/>
                </a:cubicBezTo>
                <a:cubicBezTo>
                  <a:pt x="2348077" y="3167773"/>
                  <a:pt x="2321839" y="3175495"/>
                  <a:pt x="2300312" y="3169671"/>
                </a:cubicBezTo>
                <a:cubicBezTo>
                  <a:pt x="2289385" y="3165549"/>
                  <a:pt x="2275644" y="3174383"/>
                  <a:pt x="2267073" y="3164043"/>
                </a:cubicBezTo>
                <a:cubicBezTo>
                  <a:pt x="2267400" y="3161164"/>
                  <a:pt x="2268054" y="3155471"/>
                  <a:pt x="2268381" y="3152592"/>
                </a:cubicBezTo>
                <a:cubicBezTo>
                  <a:pt x="2248228" y="3167970"/>
                  <a:pt x="2224477" y="3148404"/>
                  <a:pt x="2202165" y="3157303"/>
                </a:cubicBezTo>
                <a:cubicBezTo>
                  <a:pt x="2198500" y="3151414"/>
                  <a:pt x="2194706" y="3145655"/>
                  <a:pt x="2190780" y="3140093"/>
                </a:cubicBezTo>
                <a:cubicBezTo>
                  <a:pt x="2186788" y="3139962"/>
                  <a:pt x="2178740" y="3139569"/>
                  <a:pt x="2174749" y="3139373"/>
                </a:cubicBezTo>
                <a:moveTo>
                  <a:pt x="2493793" y="3145917"/>
                </a:moveTo>
                <a:cubicBezTo>
                  <a:pt x="2493466" y="3150498"/>
                  <a:pt x="2492746" y="3159594"/>
                  <a:pt x="2492354" y="3164174"/>
                </a:cubicBezTo>
                <a:cubicBezTo>
                  <a:pt x="2500336" y="3173925"/>
                  <a:pt x="2508842" y="3183479"/>
                  <a:pt x="2518788" y="3191331"/>
                </a:cubicBezTo>
                <a:cubicBezTo>
                  <a:pt x="2529322" y="3183806"/>
                  <a:pt x="2529650" y="3172092"/>
                  <a:pt x="2524939" y="3161033"/>
                </a:cubicBezTo>
                <a:cubicBezTo>
                  <a:pt x="2514731" y="3155536"/>
                  <a:pt x="2504786" y="3149647"/>
                  <a:pt x="2493793" y="3145917"/>
                </a:cubicBezTo>
                <a:moveTo>
                  <a:pt x="2533641" y="3147029"/>
                </a:moveTo>
                <a:cubicBezTo>
                  <a:pt x="2523564" y="3167119"/>
                  <a:pt x="2554775" y="3148404"/>
                  <a:pt x="2533641" y="3147029"/>
                </a:cubicBezTo>
                <a:moveTo>
                  <a:pt x="2717373" y="3147684"/>
                </a:moveTo>
                <a:cubicBezTo>
                  <a:pt x="2707493" y="3167577"/>
                  <a:pt x="2738703" y="3148796"/>
                  <a:pt x="2717373" y="3147684"/>
                </a:cubicBezTo>
                <a:moveTo>
                  <a:pt x="1399450" y="3160182"/>
                </a:moveTo>
                <a:lnTo>
                  <a:pt x="1401937" y="3165483"/>
                </a:lnTo>
                <a:cubicBezTo>
                  <a:pt x="1420585" y="3169279"/>
                  <a:pt x="1437008" y="3178702"/>
                  <a:pt x="1453497" y="3187732"/>
                </a:cubicBezTo>
                <a:cubicBezTo>
                  <a:pt x="1462068" y="3186751"/>
                  <a:pt x="1470574" y="3185507"/>
                  <a:pt x="1479080" y="3183937"/>
                </a:cubicBezTo>
                <a:cubicBezTo>
                  <a:pt x="1489811" y="3184002"/>
                  <a:pt x="1500607" y="3184002"/>
                  <a:pt x="1511338" y="3183479"/>
                </a:cubicBezTo>
                <a:cubicBezTo>
                  <a:pt x="1511207" y="3180665"/>
                  <a:pt x="1510946" y="3175037"/>
                  <a:pt x="1510749" y="3172223"/>
                </a:cubicBezTo>
                <a:cubicBezTo>
                  <a:pt x="1522004" y="3157303"/>
                  <a:pt x="1539212" y="3154882"/>
                  <a:pt x="1556682" y="3157172"/>
                </a:cubicBezTo>
                <a:lnTo>
                  <a:pt x="1555963" y="3152919"/>
                </a:lnTo>
                <a:cubicBezTo>
                  <a:pt x="1539408" y="3150432"/>
                  <a:pt x="1522527" y="3148076"/>
                  <a:pt x="1505777" y="3149254"/>
                </a:cubicBezTo>
                <a:cubicBezTo>
                  <a:pt x="1471752" y="3162538"/>
                  <a:pt x="1434718" y="3152657"/>
                  <a:pt x="1399450" y="3160182"/>
                </a:cubicBezTo>
                <a:moveTo>
                  <a:pt x="1855508" y="3168297"/>
                </a:moveTo>
                <a:cubicBezTo>
                  <a:pt x="1854919" y="3170195"/>
                  <a:pt x="1853807" y="3173990"/>
                  <a:pt x="1853283" y="3175888"/>
                </a:cubicBezTo>
                <a:cubicBezTo>
                  <a:pt x="1866501" y="3173925"/>
                  <a:pt x="1879587" y="3171373"/>
                  <a:pt x="1893000" y="3171111"/>
                </a:cubicBezTo>
                <a:cubicBezTo>
                  <a:pt x="1900787" y="3195585"/>
                  <a:pt x="1868398" y="3179356"/>
                  <a:pt x="1857798" y="3190481"/>
                </a:cubicBezTo>
                <a:cubicBezTo>
                  <a:pt x="1846282" y="3194407"/>
                  <a:pt x="1838169" y="3204027"/>
                  <a:pt x="1830840" y="3213254"/>
                </a:cubicBezTo>
                <a:lnTo>
                  <a:pt x="1826195" y="3211552"/>
                </a:lnTo>
                <a:cubicBezTo>
                  <a:pt x="1821091" y="3217442"/>
                  <a:pt x="1816511" y="3223789"/>
                  <a:pt x="1811996" y="3230137"/>
                </a:cubicBezTo>
                <a:cubicBezTo>
                  <a:pt x="1803490" y="3226930"/>
                  <a:pt x="1799041" y="3217900"/>
                  <a:pt x="1792498" y="3212141"/>
                </a:cubicBezTo>
                <a:cubicBezTo>
                  <a:pt x="1784908" y="3213646"/>
                  <a:pt x="1777514" y="3216002"/>
                  <a:pt x="1770905" y="3220059"/>
                </a:cubicBezTo>
                <a:cubicBezTo>
                  <a:pt x="1762334" y="3235830"/>
                  <a:pt x="1790600" y="3228828"/>
                  <a:pt x="1792301" y="3242112"/>
                </a:cubicBezTo>
                <a:cubicBezTo>
                  <a:pt x="1772737" y="3247871"/>
                  <a:pt x="1753893" y="3257817"/>
                  <a:pt x="1747677" y="3278823"/>
                </a:cubicBezTo>
                <a:cubicBezTo>
                  <a:pt x="1735703" y="3281506"/>
                  <a:pt x="1721897" y="3277580"/>
                  <a:pt x="1720065" y="3263641"/>
                </a:cubicBezTo>
                <a:cubicBezTo>
                  <a:pt x="1724449" y="3254742"/>
                  <a:pt x="1732889" y="3247478"/>
                  <a:pt x="1734394" y="3237466"/>
                </a:cubicBezTo>
                <a:cubicBezTo>
                  <a:pt x="1707240" y="3242701"/>
                  <a:pt x="1707044" y="3277711"/>
                  <a:pt x="1706782" y="3299633"/>
                </a:cubicBezTo>
                <a:cubicBezTo>
                  <a:pt x="1704034" y="3301661"/>
                  <a:pt x="1698603" y="3305784"/>
                  <a:pt x="1695921" y="3307878"/>
                </a:cubicBezTo>
                <a:cubicBezTo>
                  <a:pt x="1687938" y="3307486"/>
                  <a:pt x="1680479" y="3309122"/>
                  <a:pt x="1673674" y="3312852"/>
                </a:cubicBezTo>
                <a:cubicBezTo>
                  <a:pt x="1672692" y="3317498"/>
                  <a:pt x="1672104" y="3322275"/>
                  <a:pt x="1671842" y="3327117"/>
                </a:cubicBezTo>
                <a:cubicBezTo>
                  <a:pt x="1663401" y="3327117"/>
                  <a:pt x="1655026" y="3326856"/>
                  <a:pt x="1646651" y="3327706"/>
                </a:cubicBezTo>
                <a:cubicBezTo>
                  <a:pt x="1646454" y="3330978"/>
                  <a:pt x="1646127" y="3337457"/>
                  <a:pt x="1645931" y="3340729"/>
                </a:cubicBezTo>
                <a:cubicBezTo>
                  <a:pt x="1641482" y="3343935"/>
                  <a:pt x="1637032" y="3347207"/>
                  <a:pt x="1632517" y="3350414"/>
                </a:cubicBezTo>
                <a:cubicBezTo>
                  <a:pt x="1624142" y="3352769"/>
                  <a:pt x="1621983" y="3362912"/>
                  <a:pt x="1616487" y="3368736"/>
                </a:cubicBezTo>
                <a:cubicBezTo>
                  <a:pt x="1604120" y="3369587"/>
                  <a:pt x="1591819" y="3369784"/>
                  <a:pt x="1579583" y="3370634"/>
                </a:cubicBezTo>
                <a:cubicBezTo>
                  <a:pt x="1578209" y="3377374"/>
                  <a:pt x="1578406" y="3383984"/>
                  <a:pt x="1580107" y="3390462"/>
                </a:cubicBezTo>
                <a:cubicBezTo>
                  <a:pt x="1564861" y="3402830"/>
                  <a:pt x="1540979" y="3410355"/>
                  <a:pt x="1533192" y="3428613"/>
                </a:cubicBezTo>
                <a:cubicBezTo>
                  <a:pt x="1523901" y="3435942"/>
                  <a:pt x="1498645" y="3441963"/>
                  <a:pt x="1512123" y="3457472"/>
                </a:cubicBezTo>
                <a:cubicBezTo>
                  <a:pt x="1499037" y="3472653"/>
                  <a:pt x="1482875" y="3484367"/>
                  <a:pt x="1466387" y="3495492"/>
                </a:cubicBezTo>
                <a:cubicBezTo>
                  <a:pt x="1449636" y="3501774"/>
                  <a:pt x="1433017" y="3496146"/>
                  <a:pt x="1416528" y="3492023"/>
                </a:cubicBezTo>
                <a:cubicBezTo>
                  <a:pt x="1418556" y="3498567"/>
                  <a:pt x="1420519" y="3505111"/>
                  <a:pt x="1422482" y="3511721"/>
                </a:cubicBezTo>
                <a:cubicBezTo>
                  <a:pt x="1417836" y="3515974"/>
                  <a:pt x="1413125" y="3520162"/>
                  <a:pt x="1408349" y="3524285"/>
                </a:cubicBezTo>
                <a:cubicBezTo>
                  <a:pt x="1416659" y="3524546"/>
                  <a:pt x="1425034" y="3525005"/>
                  <a:pt x="1433344" y="3525594"/>
                </a:cubicBezTo>
                <a:lnTo>
                  <a:pt x="1433606" y="3532072"/>
                </a:lnTo>
                <a:cubicBezTo>
                  <a:pt x="1415939" y="3536783"/>
                  <a:pt x="1398534" y="3532399"/>
                  <a:pt x="1382111" y="3525659"/>
                </a:cubicBezTo>
                <a:cubicBezTo>
                  <a:pt x="1384270" y="3528604"/>
                  <a:pt x="1388654" y="3534428"/>
                  <a:pt x="1390813" y="3537307"/>
                </a:cubicBezTo>
                <a:cubicBezTo>
                  <a:pt x="1379297" y="3551311"/>
                  <a:pt x="1364052" y="3560930"/>
                  <a:pt x="1349591" y="3571466"/>
                </a:cubicBezTo>
                <a:cubicBezTo>
                  <a:pt x="1337290" y="3589397"/>
                  <a:pt x="1326952" y="3609094"/>
                  <a:pt x="1310790" y="3624014"/>
                </a:cubicBezTo>
                <a:cubicBezTo>
                  <a:pt x="1303200" y="3630296"/>
                  <a:pt x="1284880" y="3631147"/>
                  <a:pt x="1288282" y="3644758"/>
                </a:cubicBezTo>
                <a:cubicBezTo>
                  <a:pt x="1301499" y="3645739"/>
                  <a:pt x="1314847" y="3645216"/>
                  <a:pt x="1328064" y="3644627"/>
                </a:cubicBezTo>
                <a:cubicBezTo>
                  <a:pt x="1322895" y="3649535"/>
                  <a:pt x="1317661" y="3654377"/>
                  <a:pt x="1312165" y="3658958"/>
                </a:cubicBezTo>
                <a:cubicBezTo>
                  <a:pt x="1304640" y="3647899"/>
                  <a:pt x="1290703" y="3642991"/>
                  <a:pt x="1278336" y="3649470"/>
                </a:cubicBezTo>
                <a:cubicBezTo>
                  <a:pt x="1269765" y="3657715"/>
                  <a:pt x="1271204" y="3672242"/>
                  <a:pt x="1277813" y="3681404"/>
                </a:cubicBezTo>
                <a:cubicBezTo>
                  <a:pt x="1288217" y="3698418"/>
                  <a:pt x="1295937" y="3716741"/>
                  <a:pt x="1301565" y="3735914"/>
                </a:cubicBezTo>
                <a:cubicBezTo>
                  <a:pt x="1292535" y="3739775"/>
                  <a:pt x="1300452" y="3754172"/>
                  <a:pt x="1299667" y="3762155"/>
                </a:cubicBezTo>
                <a:cubicBezTo>
                  <a:pt x="1292404" y="3761566"/>
                  <a:pt x="1285207" y="3761435"/>
                  <a:pt x="1278009" y="3761894"/>
                </a:cubicBezTo>
                <a:cubicBezTo>
                  <a:pt x="1284291" y="3784928"/>
                  <a:pt x="1300452" y="3803447"/>
                  <a:pt x="1311379" y="3824388"/>
                </a:cubicBezTo>
                <a:cubicBezTo>
                  <a:pt x="1328064" y="3830932"/>
                  <a:pt x="1339057" y="3817124"/>
                  <a:pt x="1345535" y="3803840"/>
                </a:cubicBezTo>
                <a:cubicBezTo>
                  <a:pt x="1355611" y="3797361"/>
                  <a:pt x="1371511" y="3794809"/>
                  <a:pt x="1374521" y="3781591"/>
                </a:cubicBezTo>
                <a:cubicBezTo>
                  <a:pt x="1391664" y="3766605"/>
                  <a:pt x="1397226" y="3737943"/>
                  <a:pt x="1424511" y="3738728"/>
                </a:cubicBezTo>
                <a:cubicBezTo>
                  <a:pt x="1425950" y="3735064"/>
                  <a:pt x="1428960" y="3727800"/>
                  <a:pt x="1430465" y="3724135"/>
                </a:cubicBezTo>
                <a:cubicBezTo>
                  <a:pt x="1434325" y="3722957"/>
                  <a:pt x="1441981" y="3720602"/>
                  <a:pt x="1445776" y="3719489"/>
                </a:cubicBezTo>
                <a:lnTo>
                  <a:pt x="1443551" y="3714712"/>
                </a:lnTo>
                <a:lnTo>
                  <a:pt x="1437466" y="3714777"/>
                </a:lnTo>
                <a:cubicBezTo>
                  <a:pt x="1445907" y="3710720"/>
                  <a:pt x="1454674" y="3707514"/>
                  <a:pt x="1463508" y="3704569"/>
                </a:cubicBezTo>
                <a:cubicBezTo>
                  <a:pt x="1473911" y="3684414"/>
                  <a:pt x="1497401" y="3678524"/>
                  <a:pt x="1510553" y="3660921"/>
                </a:cubicBezTo>
                <a:cubicBezTo>
                  <a:pt x="1521218" y="3647834"/>
                  <a:pt x="1538885" y="3640308"/>
                  <a:pt x="1544905" y="3623818"/>
                </a:cubicBezTo>
                <a:cubicBezTo>
                  <a:pt x="1540128" y="3623163"/>
                  <a:pt x="1530575" y="3621920"/>
                  <a:pt x="1525799" y="3621265"/>
                </a:cubicBezTo>
                <a:cubicBezTo>
                  <a:pt x="1535024" y="3606542"/>
                  <a:pt x="1554654" y="3601568"/>
                  <a:pt x="1570030" y="3594959"/>
                </a:cubicBezTo>
                <a:cubicBezTo>
                  <a:pt x="1564272" y="3584031"/>
                  <a:pt x="1555635" y="3574869"/>
                  <a:pt x="1550335" y="3563744"/>
                </a:cubicBezTo>
                <a:cubicBezTo>
                  <a:pt x="1546606" y="3545618"/>
                  <a:pt x="1551971" y="3527622"/>
                  <a:pt x="1556944" y="3510346"/>
                </a:cubicBezTo>
                <a:cubicBezTo>
                  <a:pt x="1556486" y="3507598"/>
                  <a:pt x="1555570" y="3502166"/>
                  <a:pt x="1555112" y="3499418"/>
                </a:cubicBezTo>
                <a:cubicBezTo>
                  <a:pt x="1566039" y="3487050"/>
                  <a:pt x="1580696" y="3501316"/>
                  <a:pt x="1593389" y="3495754"/>
                </a:cubicBezTo>
                <a:cubicBezTo>
                  <a:pt x="1605102" y="3491631"/>
                  <a:pt x="1601896" y="3476514"/>
                  <a:pt x="1603008" y="3466829"/>
                </a:cubicBezTo>
                <a:cubicBezTo>
                  <a:pt x="1600979" y="3464474"/>
                  <a:pt x="1596857" y="3459631"/>
                  <a:pt x="1594829" y="3457210"/>
                </a:cubicBezTo>
                <a:cubicBezTo>
                  <a:pt x="1597250" y="3453741"/>
                  <a:pt x="1599671" y="3450339"/>
                  <a:pt x="1602223" y="3446936"/>
                </a:cubicBezTo>
                <a:cubicBezTo>
                  <a:pt x="1600587" y="3445496"/>
                  <a:pt x="1597381" y="3442617"/>
                  <a:pt x="1595745" y="3441177"/>
                </a:cubicBezTo>
                <a:cubicBezTo>
                  <a:pt x="1597970" y="3439410"/>
                  <a:pt x="1602419" y="3435942"/>
                  <a:pt x="1604644" y="3434175"/>
                </a:cubicBezTo>
                <a:cubicBezTo>
                  <a:pt x="1608831" y="3433717"/>
                  <a:pt x="1617206" y="3432866"/>
                  <a:pt x="1621394" y="3432474"/>
                </a:cubicBezTo>
                <a:cubicBezTo>
                  <a:pt x="1622768" y="3428221"/>
                  <a:pt x="1625516" y="3419844"/>
                  <a:pt x="1626825" y="3415656"/>
                </a:cubicBezTo>
                <a:cubicBezTo>
                  <a:pt x="1633434" y="3415198"/>
                  <a:pt x="1639977" y="3415460"/>
                  <a:pt x="1646520" y="3416376"/>
                </a:cubicBezTo>
                <a:cubicBezTo>
                  <a:pt x="1649857" y="3425145"/>
                  <a:pt x="1652605" y="3434241"/>
                  <a:pt x="1653652" y="3443664"/>
                </a:cubicBezTo>
                <a:cubicBezTo>
                  <a:pt x="1646127" y="3447263"/>
                  <a:pt x="1638603" y="3450797"/>
                  <a:pt x="1631143" y="3454462"/>
                </a:cubicBezTo>
                <a:cubicBezTo>
                  <a:pt x="1634546" y="3460416"/>
                  <a:pt x="1641351" y="3463034"/>
                  <a:pt x="1646585" y="3467157"/>
                </a:cubicBezTo>
                <a:cubicBezTo>
                  <a:pt x="1643772" y="3470494"/>
                  <a:pt x="1641285" y="3474093"/>
                  <a:pt x="1639061" y="3477888"/>
                </a:cubicBezTo>
                <a:cubicBezTo>
                  <a:pt x="1641482" y="3482011"/>
                  <a:pt x="1643837" y="3486199"/>
                  <a:pt x="1646258" y="3490453"/>
                </a:cubicBezTo>
                <a:cubicBezTo>
                  <a:pt x="1637032" y="3496081"/>
                  <a:pt x="1626890" y="3500399"/>
                  <a:pt x="1618777" y="3507663"/>
                </a:cubicBezTo>
                <a:cubicBezTo>
                  <a:pt x="1614393" y="3513684"/>
                  <a:pt x="1620282" y="3521078"/>
                  <a:pt x="1619824" y="3527818"/>
                </a:cubicBezTo>
                <a:cubicBezTo>
                  <a:pt x="1617403" y="3530894"/>
                  <a:pt x="1612495" y="3537111"/>
                  <a:pt x="1610009" y="3540186"/>
                </a:cubicBezTo>
                <a:lnTo>
                  <a:pt x="1604382" y="3540841"/>
                </a:lnTo>
                <a:cubicBezTo>
                  <a:pt x="1603531" y="3557331"/>
                  <a:pt x="1624797" y="3555630"/>
                  <a:pt x="1635527" y="3552292"/>
                </a:cubicBezTo>
                <a:cubicBezTo>
                  <a:pt x="1651362" y="3542412"/>
                  <a:pt x="1653848" y="3520228"/>
                  <a:pt x="1670795" y="3512048"/>
                </a:cubicBezTo>
                <a:cubicBezTo>
                  <a:pt x="1689312" y="3501512"/>
                  <a:pt x="1713914" y="3495033"/>
                  <a:pt x="1721308" y="3472457"/>
                </a:cubicBezTo>
                <a:cubicBezTo>
                  <a:pt x="1723664" y="3469578"/>
                  <a:pt x="1728375" y="3463688"/>
                  <a:pt x="1730730" y="3460809"/>
                </a:cubicBezTo>
                <a:cubicBezTo>
                  <a:pt x="1737404" y="3459107"/>
                  <a:pt x="1744078" y="3457537"/>
                  <a:pt x="1750818" y="3456163"/>
                </a:cubicBezTo>
                <a:cubicBezTo>
                  <a:pt x="1759128" y="3438232"/>
                  <a:pt x="1762661" y="3402634"/>
                  <a:pt x="1790208" y="3410421"/>
                </a:cubicBezTo>
                <a:cubicBezTo>
                  <a:pt x="1791385" y="3406822"/>
                  <a:pt x="1793741" y="3399689"/>
                  <a:pt x="1794919" y="3396155"/>
                </a:cubicBezTo>
                <a:cubicBezTo>
                  <a:pt x="1827831" y="3394912"/>
                  <a:pt x="1850732" y="3367362"/>
                  <a:pt x="1883709" y="3366904"/>
                </a:cubicBezTo>
                <a:cubicBezTo>
                  <a:pt x="1880634" y="3362651"/>
                  <a:pt x="1876381" y="3359902"/>
                  <a:pt x="1870885" y="3358593"/>
                </a:cubicBezTo>
                <a:cubicBezTo>
                  <a:pt x="1867155" y="3351133"/>
                  <a:pt x="1864341" y="3343280"/>
                  <a:pt x="1861986" y="3335363"/>
                </a:cubicBezTo>
                <a:cubicBezTo>
                  <a:pt x="1871604" y="3319003"/>
                  <a:pt x="1867482" y="3301334"/>
                  <a:pt x="1865977" y="3283600"/>
                </a:cubicBezTo>
                <a:cubicBezTo>
                  <a:pt x="1887112" y="3282815"/>
                  <a:pt x="1902619" y="3268026"/>
                  <a:pt x="1919108" y="3257163"/>
                </a:cubicBezTo>
                <a:cubicBezTo>
                  <a:pt x="1928988" y="3239102"/>
                  <a:pt x="1939849" y="3221368"/>
                  <a:pt x="1958367" y="3211029"/>
                </a:cubicBezTo>
                <a:cubicBezTo>
                  <a:pt x="1944102" y="3194473"/>
                  <a:pt x="1931736" y="3176084"/>
                  <a:pt x="1915705" y="3161164"/>
                </a:cubicBezTo>
                <a:cubicBezTo>
                  <a:pt x="1895879" y="3153639"/>
                  <a:pt x="1874418" y="3161361"/>
                  <a:pt x="1855508" y="3168297"/>
                </a:cubicBezTo>
                <a:moveTo>
                  <a:pt x="1970995" y="3160444"/>
                </a:moveTo>
                <a:cubicBezTo>
                  <a:pt x="1969686" y="3162015"/>
                  <a:pt x="1966938" y="3165090"/>
                  <a:pt x="1965630" y="3166596"/>
                </a:cubicBezTo>
                <a:cubicBezTo>
                  <a:pt x="1973220" y="3175364"/>
                  <a:pt x="1990297" y="3164894"/>
                  <a:pt x="2000308" y="3162931"/>
                </a:cubicBezTo>
                <a:cubicBezTo>
                  <a:pt x="1997037" y="3153246"/>
                  <a:pt x="1978912" y="3157238"/>
                  <a:pt x="1970995" y="3160444"/>
                </a:cubicBezTo>
                <a:moveTo>
                  <a:pt x="2392047" y="3165483"/>
                </a:moveTo>
                <a:cubicBezTo>
                  <a:pt x="2392112" y="3168232"/>
                  <a:pt x="2392178" y="3173794"/>
                  <a:pt x="2392243" y="3176542"/>
                </a:cubicBezTo>
                <a:cubicBezTo>
                  <a:pt x="2385111" y="3179225"/>
                  <a:pt x="2382101" y="3184395"/>
                  <a:pt x="2383148" y="3192182"/>
                </a:cubicBezTo>
                <a:cubicBezTo>
                  <a:pt x="2395515" y="3198006"/>
                  <a:pt x="2401011" y="3179618"/>
                  <a:pt x="2412658" y="3179618"/>
                </a:cubicBezTo>
                <a:cubicBezTo>
                  <a:pt x="2409648" y="3198464"/>
                  <a:pt x="2429932" y="3195323"/>
                  <a:pt x="2442102" y="3193033"/>
                </a:cubicBezTo>
                <a:lnTo>
                  <a:pt x="2439943" y="3187143"/>
                </a:lnTo>
                <a:cubicBezTo>
                  <a:pt x="2425483" y="3183479"/>
                  <a:pt x="2417827" y="3170915"/>
                  <a:pt x="2407554" y="3161491"/>
                </a:cubicBezTo>
                <a:cubicBezTo>
                  <a:pt x="2402254" y="3162407"/>
                  <a:pt x="2397085" y="3163782"/>
                  <a:pt x="2392047" y="3165483"/>
                </a:cubicBezTo>
                <a:moveTo>
                  <a:pt x="1711166" y="3182432"/>
                </a:moveTo>
                <a:cubicBezTo>
                  <a:pt x="1697687" y="3180534"/>
                  <a:pt x="1681002" y="3175691"/>
                  <a:pt x="1668963" y="3183348"/>
                </a:cubicBezTo>
                <a:cubicBezTo>
                  <a:pt x="1660457" y="3183610"/>
                  <a:pt x="1651951" y="3184264"/>
                  <a:pt x="1643510" y="3185246"/>
                </a:cubicBezTo>
                <a:cubicBezTo>
                  <a:pt x="1648156" y="3192967"/>
                  <a:pt x="1654830" y="3199250"/>
                  <a:pt x="1662354" y="3204223"/>
                </a:cubicBezTo>
                <a:cubicBezTo>
                  <a:pt x="1673150" y="3191397"/>
                  <a:pt x="1690686" y="3193949"/>
                  <a:pt x="1705146" y="3188714"/>
                </a:cubicBezTo>
                <a:cubicBezTo>
                  <a:pt x="1711624" y="3193033"/>
                  <a:pt x="1712867" y="3201147"/>
                  <a:pt x="1715746" y="3207822"/>
                </a:cubicBezTo>
                <a:cubicBezTo>
                  <a:pt x="1723795" y="3206448"/>
                  <a:pt x="1731842" y="3204746"/>
                  <a:pt x="1739629" y="3201998"/>
                </a:cubicBezTo>
                <a:cubicBezTo>
                  <a:pt x="1747088" y="3194407"/>
                  <a:pt x="1746303" y="3182694"/>
                  <a:pt x="1748200" y="3172943"/>
                </a:cubicBezTo>
                <a:lnTo>
                  <a:pt x="1743162" y="3173859"/>
                </a:lnTo>
                <a:cubicBezTo>
                  <a:pt x="1732562" y="3172289"/>
                  <a:pt x="1715419" y="3168755"/>
                  <a:pt x="1711166" y="3182432"/>
                </a:cubicBezTo>
                <a:moveTo>
                  <a:pt x="1993242" y="3192509"/>
                </a:moveTo>
                <a:cubicBezTo>
                  <a:pt x="1993307" y="3201736"/>
                  <a:pt x="1993830" y="3210898"/>
                  <a:pt x="1994027" y="3220125"/>
                </a:cubicBezTo>
                <a:cubicBezTo>
                  <a:pt x="1990166" y="3221433"/>
                  <a:pt x="1982511" y="3223985"/>
                  <a:pt x="1978650" y="3225294"/>
                </a:cubicBezTo>
                <a:cubicBezTo>
                  <a:pt x="1979828" y="3246889"/>
                  <a:pt x="1967004" y="3266848"/>
                  <a:pt x="1972893" y="3288770"/>
                </a:cubicBezTo>
                <a:cubicBezTo>
                  <a:pt x="1961900" y="3292500"/>
                  <a:pt x="1950319" y="3293940"/>
                  <a:pt x="1939064" y="3296426"/>
                </a:cubicBezTo>
                <a:cubicBezTo>
                  <a:pt x="1941289" y="3303690"/>
                  <a:pt x="1946916" y="3309253"/>
                  <a:pt x="1950907" y="3315731"/>
                </a:cubicBezTo>
                <a:cubicBezTo>
                  <a:pt x="1949402" y="3322013"/>
                  <a:pt x="1947832" y="3328295"/>
                  <a:pt x="1946327" y="3334643"/>
                </a:cubicBezTo>
                <a:cubicBezTo>
                  <a:pt x="1966349" y="3334250"/>
                  <a:pt x="1976753" y="3314226"/>
                  <a:pt x="1993961" y="3306766"/>
                </a:cubicBezTo>
                <a:cubicBezTo>
                  <a:pt x="2003580" y="3275813"/>
                  <a:pt x="2036296" y="3262071"/>
                  <a:pt x="2052850" y="3237270"/>
                </a:cubicBezTo>
                <a:cubicBezTo>
                  <a:pt x="2042839" y="3234390"/>
                  <a:pt x="2032501" y="3232231"/>
                  <a:pt x="2023275" y="3227127"/>
                </a:cubicBezTo>
                <a:cubicBezTo>
                  <a:pt x="2031061" y="3223462"/>
                  <a:pt x="2047746" y="3223789"/>
                  <a:pt x="2044998" y="3210898"/>
                </a:cubicBezTo>
                <a:cubicBezTo>
                  <a:pt x="2044147" y="3197352"/>
                  <a:pt x="2031061" y="3188256"/>
                  <a:pt x="2021835" y="3179683"/>
                </a:cubicBezTo>
                <a:cubicBezTo>
                  <a:pt x="2011170" y="3180992"/>
                  <a:pt x="2001682" y="3186293"/>
                  <a:pt x="1993242" y="3192509"/>
                </a:cubicBezTo>
                <a:moveTo>
                  <a:pt x="1335524" y="3185769"/>
                </a:moveTo>
                <a:cubicBezTo>
                  <a:pt x="1340954" y="3192771"/>
                  <a:pt x="1349657" y="3194800"/>
                  <a:pt x="1357770" y="3197417"/>
                </a:cubicBezTo>
                <a:cubicBezTo>
                  <a:pt x="1354695" y="3200100"/>
                  <a:pt x="1348544" y="3205336"/>
                  <a:pt x="1345469" y="3207953"/>
                </a:cubicBezTo>
                <a:cubicBezTo>
                  <a:pt x="1345011" y="3211225"/>
                  <a:pt x="1344095" y="3217769"/>
                  <a:pt x="1343637" y="3221106"/>
                </a:cubicBezTo>
                <a:cubicBezTo>
                  <a:pt x="1352274" y="3221892"/>
                  <a:pt x="1360846" y="3222742"/>
                  <a:pt x="1369483" y="3223658"/>
                </a:cubicBezTo>
                <a:cubicBezTo>
                  <a:pt x="1370464" y="3234194"/>
                  <a:pt x="1375502" y="3251012"/>
                  <a:pt x="1361304" y="3254742"/>
                </a:cubicBezTo>
                <a:cubicBezTo>
                  <a:pt x="1344749" y="3254807"/>
                  <a:pt x="1332383" y="3242636"/>
                  <a:pt x="1317334" y="3237924"/>
                </a:cubicBezTo>
                <a:cubicBezTo>
                  <a:pt x="1319885" y="3249507"/>
                  <a:pt x="1325447" y="3260042"/>
                  <a:pt x="1329700" y="3271102"/>
                </a:cubicBezTo>
                <a:cubicBezTo>
                  <a:pt x="1331729" y="3280917"/>
                  <a:pt x="1321390" y="3291846"/>
                  <a:pt x="1328915" y="3300484"/>
                </a:cubicBezTo>
                <a:cubicBezTo>
                  <a:pt x="1337683" y="3293744"/>
                  <a:pt x="1347301" y="3288377"/>
                  <a:pt x="1358294" y="3286414"/>
                </a:cubicBezTo>
                <a:cubicBezTo>
                  <a:pt x="1351489" y="3267960"/>
                  <a:pt x="1369286" y="3249114"/>
                  <a:pt x="1387607" y="3259715"/>
                </a:cubicBezTo>
                <a:cubicBezTo>
                  <a:pt x="1390159" y="3255265"/>
                  <a:pt x="1392711" y="3250750"/>
                  <a:pt x="1395132" y="3246235"/>
                </a:cubicBezTo>
                <a:cubicBezTo>
                  <a:pt x="1408872" y="3229744"/>
                  <a:pt x="1425034" y="3216656"/>
                  <a:pt x="1445710" y="3209654"/>
                </a:cubicBezTo>
                <a:cubicBezTo>
                  <a:pt x="1442504" y="3198922"/>
                  <a:pt x="1427586" y="3197417"/>
                  <a:pt x="1418556" y="3193164"/>
                </a:cubicBezTo>
                <a:cubicBezTo>
                  <a:pt x="1391075" y="3188190"/>
                  <a:pt x="1363463" y="3178244"/>
                  <a:pt x="1335524" y="3185769"/>
                </a:cubicBezTo>
                <a:moveTo>
                  <a:pt x="1590772" y="3184853"/>
                </a:moveTo>
                <a:cubicBezTo>
                  <a:pt x="1594698" y="3189892"/>
                  <a:pt x="1599540" y="3193949"/>
                  <a:pt x="1605233" y="3196959"/>
                </a:cubicBezTo>
                <a:cubicBezTo>
                  <a:pt x="1585276" y="3194276"/>
                  <a:pt x="1573629" y="3208280"/>
                  <a:pt x="1559627" y="3219209"/>
                </a:cubicBezTo>
                <a:cubicBezTo>
                  <a:pt x="1557533" y="3217834"/>
                  <a:pt x="1553345" y="3215086"/>
                  <a:pt x="1551252" y="3213712"/>
                </a:cubicBezTo>
                <a:cubicBezTo>
                  <a:pt x="1537773" y="3222349"/>
                  <a:pt x="1520826" y="3229810"/>
                  <a:pt x="1512581" y="3243748"/>
                </a:cubicBezTo>
                <a:cubicBezTo>
                  <a:pt x="1523181" y="3249638"/>
                  <a:pt x="1537249" y="3251208"/>
                  <a:pt x="1544185" y="3262202"/>
                </a:cubicBezTo>
                <a:cubicBezTo>
                  <a:pt x="1537118" y="3262136"/>
                  <a:pt x="1530248" y="3261417"/>
                  <a:pt x="1523509" y="3259912"/>
                </a:cubicBezTo>
                <a:cubicBezTo>
                  <a:pt x="1516311" y="3237662"/>
                  <a:pt x="1494784" y="3251863"/>
                  <a:pt x="1484838" y="3263249"/>
                </a:cubicBezTo>
                <a:cubicBezTo>
                  <a:pt x="1471032" y="3268811"/>
                  <a:pt x="1473257" y="3246235"/>
                  <a:pt x="1459713" y="3250881"/>
                </a:cubicBezTo>
                <a:cubicBezTo>
                  <a:pt x="1444729" y="3254611"/>
                  <a:pt x="1430661" y="3261024"/>
                  <a:pt x="1416135" y="3265997"/>
                </a:cubicBezTo>
                <a:cubicBezTo>
                  <a:pt x="1417313" y="3267830"/>
                  <a:pt x="1419669" y="3271560"/>
                  <a:pt x="1420846" y="3273457"/>
                </a:cubicBezTo>
                <a:cubicBezTo>
                  <a:pt x="1433082" y="3270316"/>
                  <a:pt x="1445580" y="3266194"/>
                  <a:pt x="1458339" y="3269073"/>
                </a:cubicBezTo>
                <a:lnTo>
                  <a:pt x="1457684" y="3274374"/>
                </a:lnTo>
                <a:cubicBezTo>
                  <a:pt x="1437270" y="3279870"/>
                  <a:pt x="1416790" y="3285498"/>
                  <a:pt x="1396964" y="3292958"/>
                </a:cubicBezTo>
                <a:cubicBezTo>
                  <a:pt x="1396244" y="3299502"/>
                  <a:pt x="1396244" y="3306046"/>
                  <a:pt x="1397029" y="3312655"/>
                </a:cubicBezTo>
                <a:cubicBezTo>
                  <a:pt x="1405339" y="3320312"/>
                  <a:pt x="1414041" y="3327641"/>
                  <a:pt x="1423333" y="3334185"/>
                </a:cubicBezTo>
                <a:cubicBezTo>
                  <a:pt x="1426343" y="3340336"/>
                  <a:pt x="1429222" y="3346618"/>
                  <a:pt x="1431773" y="3353096"/>
                </a:cubicBezTo>
                <a:cubicBezTo>
                  <a:pt x="1429091" y="3354994"/>
                  <a:pt x="1423725" y="3358855"/>
                  <a:pt x="1421043" y="3360818"/>
                </a:cubicBezTo>
                <a:lnTo>
                  <a:pt x="1414827" y="3362323"/>
                </a:lnTo>
                <a:cubicBezTo>
                  <a:pt x="1409200" y="3367493"/>
                  <a:pt x="1403703" y="3372925"/>
                  <a:pt x="1396571" y="3375935"/>
                </a:cubicBezTo>
                <a:cubicBezTo>
                  <a:pt x="1395066" y="3367427"/>
                  <a:pt x="1404423" y="3353751"/>
                  <a:pt x="1395197" y="3349039"/>
                </a:cubicBezTo>
                <a:cubicBezTo>
                  <a:pt x="1386299" y="3348516"/>
                  <a:pt x="1377465" y="3348058"/>
                  <a:pt x="1368632" y="3347665"/>
                </a:cubicBezTo>
                <a:cubicBezTo>
                  <a:pt x="1373539" y="3343608"/>
                  <a:pt x="1378381" y="3339551"/>
                  <a:pt x="1383289" y="3335494"/>
                </a:cubicBezTo>
                <a:cubicBezTo>
                  <a:pt x="1372100" y="3327183"/>
                  <a:pt x="1358228" y="3324303"/>
                  <a:pt x="1344880" y="3328950"/>
                </a:cubicBezTo>
                <a:cubicBezTo>
                  <a:pt x="1344619" y="3334708"/>
                  <a:pt x="1343637" y="3340859"/>
                  <a:pt x="1346320" y="3346291"/>
                </a:cubicBezTo>
                <a:cubicBezTo>
                  <a:pt x="1348937" y="3347403"/>
                  <a:pt x="1354303" y="3349497"/>
                  <a:pt x="1356985" y="3350545"/>
                </a:cubicBezTo>
                <a:cubicBezTo>
                  <a:pt x="1357378" y="3352769"/>
                  <a:pt x="1358163" y="3357219"/>
                  <a:pt x="1358556" y="3359444"/>
                </a:cubicBezTo>
                <a:lnTo>
                  <a:pt x="1351816" y="3360295"/>
                </a:lnTo>
                <a:cubicBezTo>
                  <a:pt x="1354957" y="3386339"/>
                  <a:pt x="1371838" y="3408000"/>
                  <a:pt x="1374325" y="3434241"/>
                </a:cubicBezTo>
                <a:cubicBezTo>
                  <a:pt x="1382831" y="3433914"/>
                  <a:pt x="1391206" y="3432801"/>
                  <a:pt x="1399516" y="3430903"/>
                </a:cubicBezTo>
                <a:cubicBezTo>
                  <a:pt x="1399647" y="3428089"/>
                  <a:pt x="1399777" y="3422462"/>
                  <a:pt x="1399843" y="3419648"/>
                </a:cubicBezTo>
                <a:cubicBezTo>
                  <a:pt x="1403900" y="3417947"/>
                  <a:pt x="1411948" y="3414544"/>
                  <a:pt x="1416004" y="3412842"/>
                </a:cubicBezTo>
                <a:cubicBezTo>
                  <a:pt x="1414696" y="3419386"/>
                  <a:pt x="1416528" y="3426061"/>
                  <a:pt x="1417902" y="3432474"/>
                </a:cubicBezTo>
                <a:cubicBezTo>
                  <a:pt x="1430530" y="3429660"/>
                  <a:pt x="1442504" y="3432539"/>
                  <a:pt x="1453628" y="3438822"/>
                </a:cubicBezTo>
                <a:cubicBezTo>
                  <a:pt x="1461872" y="3435877"/>
                  <a:pt x="1456310" y="3422593"/>
                  <a:pt x="1460629" y="3416049"/>
                </a:cubicBezTo>
                <a:cubicBezTo>
                  <a:pt x="1467957" y="3400671"/>
                  <a:pt x="1489288" y="3398576"/>
                  <a:pt x="1494130" y="3381497"/>
                </a:cubicBezTo>
                <a:cubicBezTo>
                  <a:pt x="1511273" y="3379861"/>
                  <a:pt x="1526845" y="3366642"/>
                  <a:pt x="1533716" y="3350937"/>
                </a:cubicBezTo>
                <a:cubicBezTo>
                  <a:pt x="1556944" y="3324696"/>
                  <a:pt x="1592212" y="3313702"/>
                  <a:pt x="1617272" y="3289424"/>
                </a:cubicBezTo>
                <a:cubicBezTo>
                  <a:pt x="1640042" y="3267503"/>
                  <a:pt x="1673020" y="3259257"/>
                  <a:pt x="1693042" y="3234456"/>
                </a:cubicBezTo>
                <a:cubicBezTo>
                  <a:pt x="1700043" y="3229024"/>
                  <a:pt x="1716270" y="3229548"/>
                  <a:pt x="1714307" y="3217311"/>
                </a:cubicBezTo>
                <a:cubicBezTo>
                  <a:pt x="1691275" y="3214170"/>
                  <a:pt x="1668832" y="3207560"/>
                  <a:pt x="1645342" y="3208935"/>
                </a:cubicBezTo>
                <a:cubicBezTo>
                  <a:pt x="1641547" y="3201736"/>
                  <a:pt x="1637948" y="3194473"/>
                  <a:pt x="1633695" y="3187667"/>
                </a:cubicBezTo>
                <a:cubicBezTo>
                  <a:pt x="1619627" y="3184199"/>
                  <a:pt x="1605102" y="3184329"/>
                  <a:pt x="1590772" y="3184853"/>
                </a:cubicBezTo>
                <a:moveTo>
                  <a:pt x="996065" y="3192379"/>
                </a:moveTo>
                <a:cubicBezTo>
                  <a:pt x="993251" y="3207102"/>
                  <a:pt x="998747" y="3227257"/>
                  <a:pt x="1015498" y="3231249"/>
                </a:cubicBezTo>
                <a:cubicBezTo>
                  <a:pt x="1033688" y="3221368"/>
                  <a:pt x="1008955" y="3189957"/>
                  <a:pt x="996065" y="3192379"/>
                </a:cubicBezTo>
                <a:moveTo>
                  <a:pt x="1300321" y="3194800"/>
                </a:moveTo>
                <a:cubicBezTo>
                  <a:pt x="1298228" y="3204157"/>
                  <a:pt x="1297508" y="3213712"/>
                  <a:pt x="1297508" y="3223397"/>
                </a:cubicBezTo>
                <a:cubicBezTo>
                  <a:pt x="1304509" y="3224313"/>
                  <a:pt x="1311576" y="3224574"/>
                  <a:pt x="1318708" y="3224051"/>
                </a:cubicBezTo>
                <a:cubicBezTo>
                  <a:pt x="1318184" y="3215544"/>
                  <a:pt x="1318511" y="3206971"/>
                  <a:pt x="1318773" y="3198464"/>
                </a:cubicBezTo>
                <a:cubicBezTo>
                  <a:pt x="1315174" y="3191070"/>
                  <a:pt x="1306537" y="3193491"/>
                  <a:pt x="1300321" y="3194800"/>
                </a:cubicBezTo>
                <a:moveTo>
                  <a:pt x="2413051" y="3198792"/>
                </a:moveTo>
                <a:cubicBezTo>
                  <a:pt x="2417762" y="3210178"/>
                  <a:pt x="2433334" y="3231380"/>
                  <a:pt x="2445243" y="3215806"/>
                </a:cubicBezTo>
                <a:cubicBezTo>
                  <a:pt x="2448514" y="3197810"/>
                  <a:pt x="2425286" y="3197352"/>
                  <a:pt x="2413051" y="3198792"/>
                </a:cubicBezTo>
                <a:moveTo>
                  <a:pt x="2528079" y="3213908"/>
                </a:moveTo>
                <a:cubicBezTo>
                  <a:pt x="2525462" y="3223004"/>
                  <a:pt x="2539333" y="3230857"/>
                  <a:pt x="2545615" y="3235306"/>
                </a:cubicBezTo>
                <a:cubicBezTo>
                  <a:pt x="2560337" y="3226865"/>
                  <a:pt x="2538352" y="3208869"/>
                  <a:pt x="2528079" y="3213908"/>
                </a:cubicBezTo>
                <a:moveTo>
                  <a:pt x="637173" y="3218030"/>
                </a:moveTo>
                <a:cubicBezTo>
                  <a:pt x="622189" y="3223855"/>
                  <a:pt x="637761" y="3238448"/>
                  <a:pt x="647249" y="3229548"/>
                </a:cubicBezTo>
                <a:cubicBezTo>
                  <a:pt x="661121" y="3223397"/>
                  <a:pt x="646268" y="3210178"/>
                  <a:pt x="637173" y="3218030"/>
                </a:cubicBezTo>
                <a:moveTo>
                  <a:pt x="2434970" y="3233540"/>
                </a:moveTo>
                <a:cubicBezTo>
                  <a:pt x="2424109" y="3253040"/>
                  <a:pt x="2456824" y="3234063"/>
                  <a:pt x="2434970" y="3233540"/>
                </a:cubicBezTo>
                <a:moveTo>
                  <a:pt x="2560730" y="3231446"/>
                </a:moveTo>
                <a:cubicBezTo>
                  <a:pt x="2562234" y="3253171"/>
                  <a:pt x="2580228" y="3221106"/>
                  <a:pt x="2560730" y="3231446"/>
                </a:cubicBezTo>
                <a:moveTo>
                  <a:pt x="1475482" y="3238251"/>
                </a:moveTo>
                <a:cubicBezTo>
                  <a:pt x="1477183" y="3246562"/>
                  <a:pt x="1482156" y="3248002"/>
                  <a:pt x="1490400" y="3242439"/>
                </a:cubicBezTo>
                <a:cubicBezTo>
                  <a:pt x="1488633" y="3233932"/>
                  <a:pt x="1483661" y="3232558"/>
                  <a:pt x="1475482" y="3238251"/>
                </a:cubicBezTo>
                <a:moveTo>
                  <a:pt x="2448318" y="3238251"/>
                </a:moveTo>
                <a:cubicBezTo>
                  <a:pt x="2438242" y="3257752"/>
                  <a:pt x="2469714" y="3240018"/>
                  <a:pt x="2448318" y="3238251"/>
                </a:cubicBezTo>
                <a:moveTo>
                  <a:pt x="2272765" y="3245580"/>
                </a:moveTo>
                <a:cubicBezTo>
                  <a:pt x="2276299" y="3249179"/>
                  <a:pt x="2276299" y="3249179"/>
                  <a:pt x="2272765" y="3245580"/>
                </a:cubicBezTo>
                <a:moveTo>
                  <a:pt x="2566291" y="3271821"/>
                </a:moveTo>
                <a:cubicBezTo>
                  <a:pt x="2556019" y="3291977"/>
                  <a:pt x="2587753" y="3272738"/>
                  <a:pt x="2566291" y="3271821"/>
                </a:cubicBezTo>
                <a:moveTo>
                  <a:pt x="2538614" y="3282815"/>
                </a:moveTo>
                <a:cubicBezTo>
                  <a:pt x="2540969" y="3294005"/>
                  <a:pt x="2555495" y="3315273"/>
                  <a:pt x="2535931" y="3317694"/>
                </a:cubicBezTo>
                <a:cubicBezTo>
                  <a:pt x="2542540" y="3335232"/>
                  <a:pt x="2548756" y="3352900"/>
                  <a:pt x="2547905" y="3372008"/>
                </a:cubicBezTo>
                <a:cubicBezTo>
                  <a:pt x="2572049" y="3398642"/>
                  <a:pt x="2597240" y="3424098"/>
                  <a:pt x="2617590" y="3453872"/>
                </a:cubicBezTo>
                <a:cubicBezTo>
                  <a:pt x="2616412" y="3459828"/>
                  <a:pt x="2615169" y="3465848"/>
                  <a:pt x="2613991" y="3471868"/>
                </a:cubicBezTo>
                <a:cubicBezTo>
                  <a:pt x="2625245" y="3473439"/>
                  <a:pt x="2636369" y="3475991"/>
                  <a:pt x="2647426" y="3479132"/>
                </a:cubicBezTo>
                <a:cubicBezTo>
                  <a:pt x="2646903" y="3446412"/>
                  <a:pt x="2624918" y="3420433"/>
                  <a:pt x="2613860" y="3391051"/>
                </a:cubicBezTo>
                <a:cubicBezTo>
                  <a:pt x="2609411" y="3379141"/>
                  <a:pt x="2597110" y="3372466"/>
                  <a:pt x="2593184" y="3360360"/>
                </a:cubicBezTo>
                <a:cubicBezTo>
                  <a:pt x="2585986" y="3340271"/>
                  <a:pt x="2567862" y="3320246"/>
                  <a:pt x="2578854" y="3298259"/>
                </a:cubicBezTo>
                <a:cubicBezTo>
                  <a:pt x="2576106" y="3298520"/>
                  <a:pt x="2570610" y="3298979"/>
                  <a:pt x="2567862" y="3299175"/>
                </a:cubicBezTo>
                <a:cubicBezTo>
                  <a:pt x="2558898" y="3292369"/>
                  <a:pt x="2549214" y="3286545"/>
                  <a:pt x="2538614" y="3282815"/>
                </a:cubicBezTo>
                <a:moveTo>
                  <a:pt x="570890" y="3349170"/>
                </a:moveTo>
                <a:cubicBezTo>
                  <a:pt x="567488" y="3359510"/>
                  <a:pt x="571348" y="3362912"/>
                  <a:pt x="582341" y="3359444"/>
                </a:cubicBezTo>
                <a:cubicBezTo>
                  <a:pt x="585678" y="3349039"/>
                  <a:pt x="581883" y="3345637"/>
                  <a:pt x="570890" y="3349170"/>
                </a:cubicBezTo>
                <a:moveTo>
                  <a:pt x="2252612" y="3357154"/>
                </a:moveTo>
                <a:cubicBezTo>
                  <a:pt x="2250061" y="3381759"/>
                  <a:pt x="2265110" y="3402961"/>
                  <a:pt x="2270737" y="3426061"/>
                </a:cubicBezTo>
                <a:cubicBezTo>
                  <a:pt x="2259483" y="3449554"/>
                  <a:pt x="2273354" y="3474420"/>
                  <a:pt x="2272504" y="3498894"/>
                </a:cubicBezTo>
                <a:cubicBezTo>
                  <a:pt x="2276429" y="3513815"/>
                  <a:pt x="2254902" y="3512898"/>
                  <a:pt x="2251827" y="3524285"/>
                </a:cubicBezTo>
                <a:cubicBezTo>
                  <a:pt x="2266811" y="3524481"/>
                  <a:pt x="2282122" y="3526248"/>
                  <a:pt x="2295274" y="3534232"/>
                </a:cubicBezTo>
                <a:cubicBezTo>
                  <a:pt x="2301948" y="3543589"/>
                  <a:pt x="2293769" y="3553536"/>
                  <a:pt x="2290955" y="3562632"/>
                </a:cubicBezTo>
                <a:lnTo>
                  <a:pt x="2286375" y="3561716"/>
                </a:lnTo>
                <a:cubicBezTo>
                  <a:pt x="2267269" y="3580170"/>
                  <a:pt x="2276822" y="3609683"/>
                  <a:pt x="2283365" y="3631735"/>
                </a:cubicBezTo>
                <a:cubicBezTo>
                  <a:pt x="2279047" y="3630689"/>
                  <a:pt x="2270344" y="3628660"/>
                  <a:pt x="2265960" y="3627613"/>
                </a:cubicBezTo>
                <a:cubicBezTo>
                  <a:pt x="2265110" y="3623228"/>
                  <a:pt x="2263343" y="3614394"/>
                  <a:pt x="2262493" y="3609944"/>
                </a:cubicBezTo>
                <a:cubicBezTo>
                  <a:pt x="2256015" y="3615572"/>
                  <a:pt x="2254314" y="3624537"/>
                  <a:pt x="2250257" y="3631866"/>
                </a:cubicBezTo>
                <a:cubicBezTo>
                  <a:pt x="2241947" y="3634026"/>
                  <a:pt x="2232001" y="3637298"/>
                  <a:pt x="2224869" y="3630492"/>
                </a:cubicBezTo>
                <a:cubicBezTo>
                  <a:pt x="2202296" y="3618779"/>
                  <a:pt x="2192023" y="3594370"/>
                  <a:pt x="2186396" y="3571008"/>
                </a:cubicBezTo>
                <a:cubicBezTo>
                  <a:pt x="2172132" y="3564137"/>
                  <a:pt x="2156559" y="3557921"/>
                  <a:pt x="2147857" y="3543785"/>
                </a:cubicBezTo>
                <a:cubicBezTo>
                  <a:pt x="2138696" y="3529847"/>
                  <a:pt x="2122076" y="3525005"/>
                  <a:pt x="2107354" y="3519311"/>
                </a:cubicBezTo>
                <a:cubicBezTo>
                  <a:pt x="2098259" y="3521667"/>
                  <a:pt x="2096231" y="3533446"/>
                  <a:pt x="2088248" y="3537961"/>
                </a:cubicBezTo>
                <a:cubicBezTo>
                  <a:pt x="2070974" y="3555499"/>
                  <a:pt x="2043559" y="3550199"/>
                  <a:pt x="2024060" y="3539467"/>
                </a:cubicBezTo>
                <a:cubicBezTo>
                  <a:pt x="2017648" y="3556154"/>
                  <a:pt x="2035314" y="3569241"/>
                  <a:pt x="2043493" y="3582329"/>
                </a:cubicBezTo>
                <a:cubicBezTo>
                  <a:pt x="2083014" y="3609028"/>
                  <a:pt x="2122600" y="3636513"/>
                  <a:pt x="2166308" y="3656210"/>
                </a:cubicBezTo>
                <a:cubicBezTo>
                  <a:pt x="2169056" y="3658762"/>
                  <a:pt x="2174552" y="3663801"/>
                  <a:pt x="2177235" y="3666287"/>
                </a:cubicBezTo>
                <a:cubicBezTo>
                  <a:pt x="2188882" y="3675972"/>
                  <a:pt x="2187115" y="3654639"/>
                  <a:pt x="2198762" y="3655555"/>
                </a:cubicBezTo>
                <a:cubicBezTo>
                  <a:pt x="2192088" y="3666091"/>
                  <a:pt x="2192939" y="3677543"/>
                  <a:pt x="2201249" y="3686966"/>
                </a:cubicBezTo>
                <a:cubicBezTo>
                  <a:pt x="2211063" y="3689322"/>
                  <a:pt x="2221336" y="3688798"/>
                  <a:pt x="2231347" y="3687817"/>
                </a:cubicBezTo>
                <a:cubicBezTo>
                  <a:pt x="2233637" y="3676692"/>
                  <a:pt x="2232918" y="3663604"/>
                  <a:pt x="2243779" y="3656864"/>
                </a:cubicBezTo>
                <a:cubicBezTo>
                  <a:pt x="2241293" y="3671457"/>
                  <a:pt x="2236451" y="3686050"/>
                  <a:pt x="2238610" y="3701035"/>
                </a:cubicBezTo>
                <a:cubicBezTo>
                  <a:pt x="2241816" y="3699530"/>
                  <a:pt x="2248294" y="3696455"/>
                  <a:pt x="2251566" y="3694950"/>
                </a:cubicBezTo>
                <a:cubicBezTo>
                  <a:pt x="2252285" y="3698091"/>
                  <a:pt x="2253725" y="3704373"/>
                  <a:pt x="2254445" y="3707514"/>
                </a:cubicBezTo>
                <a:lnTo>
                  <a:pt x="2260202" y="3710917"/>
                </a:lnTo>
                <a:cubicBezTo>
                  <a:pt x="2249799" y="3721452"/>
                  <a:pt x="2245415" y="3735456"/>
                  <a:pt x="2239919" y="3748806"/>
                </a:cubicBezTo>
                <a:cubicBezTo>
                  <a:pt x="2232067" y="3758491"/>
                  <a:pt x="2223822" y="3767848"/>
                  <a:pt x="2215971" y="3777664"/>
                </a:cubicBezTo>
                <a:cubicBezTo>
                  <a:pt x="2210213" y="3781394"/>
                  <a:pt x="2201707" y="3782965"/>
                  <a:pt x="2200529" y="3791079"/>
                </a:cubicBezTo>
                <a:cubicBezTo>
                  <a:pt x="2204324" y="3792257"/>
                  <a:pt x="2211783" y="3794613"/>
                  <a:pt x="2215578" y="3795791"/>
                </a:cubicBezTo>
                <a:cubicBezTo>
                  <a:pt x="2231085" y="3817386"/>
                  <a:pt x="2246069" y="3839897"/>
                  <a:pt x="2264717" y="3858743"/>
                </a:cubicBezTo>
                <a:cubicBezTo>
                  <a:pt x="2284150" y="3853312"/>
                  <a:pt x="2303715" y="3863389"/>
                  <a:pt x="2323737" y="3859005"/>
                </a:cubicBezTo>
                <a:cubicBezTo>
                  <a:pt x="2368164" y="3858350"/>
                  <a:pt x="2391458" y="3902522"/>
                  <a:pt x="2431437" y="3913057"/>
                </a:cubicBezTo>
                <a:cubicBezTo>
                  <a:pt x="2424959" y="3926865"/>
                  <a:pt x="2450216" y="3929090"/>
                  <a:pt x="2455712" y="3940018"/>
                </a:cubicBezTo>
                <a:cubicBezTo>
                  <a:pt x="2462255" y="3939495"/>
                  <a:pt x="2468209" y="3937074"/>
                  <a:pt x="2473640" y="3932689"/>
                </a:cubicBezTo>
                <a:cubicBezTo>
                  <a:pt x="2472135" y="3937859"/>
                  <a:pt x="2470761" y="3943094"/>
                  <a:pt x="2469453" y="3948329"/>
                </a:cubicBezTo>
                <a:cubicBezTo>
                  <a:pt x="2485810" y="3967110"/>
                  <a:pt x="2503935" y="3984124"/>
                  <a:pt x="2519639" y="4003494"/>
                </a:cubicBezTo>
                <a:cubicBezTo>
                  <a:pt x="2526051" y="4010692"/>
                  <a:pt x="2535997" y="4012656"/>
                  <a:pt x="2544764" y="4015928"/>
                </a:cubicBezTo>
                <a:cubicBezTo>
                  <a:pt x="2538483" y="4007486"/>
                  <a:pt x="2531743" y="3999371"/>
                  <a:pt x="2527621" y="3989686"/>
                </a:cubicBezTo>
                <a:cubicBezTo>
                  <a:pt x="2535015" y="3991650"/>
                  <a:pt x="2542540" y="3994267"/>
                  <a:pt x="2547578" y="4000680"/>
                </a:cubicBezTo>
                <a:cubicBezTo>
                  <a:pt x="2565637" y="4021359"/>
                  <a:pt x="2600054" y="4023257"/>
                  <a:pt x="2607055" y="4053489"/>
                </a:cubicBezTo>
                <a:cubicBezTo>
                  <a:pt x="2629302" y="4058266"/>
                  <a:pt x="2651876" y="4061211"/>
                  <a:pt x="2674253" y="4065072"/>
                </a:cubicBezTo>
                <a:cubicBezTo>
                  <a:pt x="2709652" y="4078814"/>
                  <a:pt x="2726730" y="4124687"/>
                  <a:pt x="2767362" y="4126126"/>
                </a:cubicBezTo>
                <a:cubicBezTo>
                  <a:pt x="2784309" y="4145366"/>
                  <a:pt x="2810613" y="4152760"/>
                  <a:pt x="2825727" y="4174093"/>
                </a:cubicBezTo>
                <a:cubicBezTo>
                  <a:pt x="2835804" y="4189210"/>
                  <a:pt x="2856742" y="4199680"/>
                  <a:pt x="2872707" y="4186069"/>
                </a:cubicBezTo>
                <a:cubicBezTo>
                  <a:pt x="2869174" y="4176777"/>
                  <a:pt x="2871726" y="4168073"/>
                  <a:pt x="2876437" y="4159828"/>
                </a:cubicBezTo>
                <a:cubicBezTo>
                  <a:pt x="2876175" y="4144384"/>
                  <a:pt x="2874801" y="4127566"/>
                  <a:pt x="2863023" y="4116311"/>
                </a:cubicBezTo>
                <a:cubicBezTo>
                  <a:pt x="2866557" y="4115329"/>
                  <a:pt x="2873689" y="4113301"/>
                  <a:pt x="2877287" y="4112319"/>
                </a:cubicBezTo>
                <a:cubicBezTo>
                  <a:pt x="2881279" y="4100998"/>
                  <a:pt x="2875652" y="4090724"/>
                  <a:pt x="2870417" y="4081170"/>
                </a:cubicBezTo>
                <a:cubicBezTo>
                  <a:pt x="2871464" y="4068998"/>
                  <a:pt x="2884943" y="4052770"/>
                  <a:pt x="2872446" y="4043150"/>
                </a:cubicBezTo>
                <a:cubicBezTo>
                  <a:pt x="2860079" y="4035755"/>
                  <a:pt x="2866622" y="4019527"/>
                  <a:pt x="2860144" y="4008795"/>
                </a:cubicBezTo>
                <a:cubicBezTo>
                  <a:pt x="2854321" y="3992500"/>
                  <a:pt x="2847058" y="3976991"/>
                  <a:pt x="2838421" y="3962268"/>
                </a:cubicBezTo>
                <a:cubicBezTo>
                  <a:pt x="2841693" y="3917965"/>
                  <a:pt x="2824092" y="3875692"/>
                  <a:pt x="2811267" y="3834334"/>
                </a:cubicBezTo>
                <a:cubicBezTo>
                  <a:pt x="2805705" y="3799783"/>
                  <a:pt x="2797984" y="3765689"/>
                  <a:pt x="2792619" y="3731203"/>
                </a:cubicBezTo>
                <a:cubicBezTo>
                  <a:pt x="2774822" y="3723023"/>
                  <a:pt x="2766577" y="3704242"/>
                  <a:pt x="2752051" y="3692201"/>
                </a:cubicBezTo>
                <a:cubicBezTo>
                  <a:pt x="2740994" y="3681404"/>
                  <a:pt x="2728038" y="3671457"/>
                  <a:pt x="2722018" y="3656930"/>
                </a:cubicBezTo>
                <a:cubicBezTo>
                  <a:pt x="2714559" y="3639327"/>
                  <a:pt x="2697089" y="3629053"/>
                  <a:pt x="2687863" y="3612627"/>
                </a:cubicBezTo>
                <a:cubicBezTo>
                  <a:pt x="2678310" y="3595613"/>
                  <a:pt x="2654559" y="3592996"/>
                  <a:pt x="2646445" y="3575000"/>
                </a:cubicBezTo>
                <a:cubicBezTo>
                  <a:pt x="2638789" y="3553798"/>
                  <a:pt x="2617001" y="3541888"/>
                  <a:pt x="2597764" y="3532661"/>
                </a:cubicBezTo>
                <a:cubicBezTo>
                  <a:pt x="2583500" y="3526772"/>
                  <a:pt x="2577153" y="3507336"/>
                  <a:pt x="2560337" y="3506943"/>
                </a:cubicBezTo>
                <a:cubicBezTo>
                  <a:pt x="2555561" y="3512179"/>
                  <a:pt x="2551111" y="3517806"/>
                  <a:pt x="2547316" y="3523958"/>
                </a:cubicBezTo>
                <a:cubicBezTo>
                  <a:pt x="2554317" y="3525463"/>
                  <a:pt x="2561319" y="3527164"/>
                  <a:pt x="2568385" y="3528996"/>
                </a:cubicBezTo>
                <a:cubicBezTo>
                  <a:pt x="2574012" y="3534166"/>
                  <a:pt x="2578004" y="3540710"/>
                  <a:pt x="2570544" y="3546534"/>
                </a:cubicBezTo>
                <a:cubicBezTo>
                  <a:pt x="2565572" y="3535213"/>
                  <a:pt x="2552878" y="3541888"/>
                  <a:pt x="2545419" y="3546338"/>
                </a:cubicBezTo>
                <a:cubicBezTo>
                  <a:pt x="2542016" y="3559491"/>
                  <a:pt x="2548167" y="3572710"/>
                  <a:pt x="2553728" y="3584423"/>
                </a:cubicBezTo>
                <a:cubicBezTo>
                  <a:pt x="2544764" y="3585405"/>
                  <a:pt x="2535800" y="3585732"/>
                  <a:pt x="2526901" y="3585339"/>
                </a:cubicBezTo>
                <a:cubicBezTo>
                  <a:pt x="2499420" y="3565708"/>
                  <a:pt x="2464807" y="3533381"/>
                  <a:pt x="2473967" y="3493463"/>
                </a:cubicBezTo>
                <a:cubicBezTo>
                  <a:pt x="2478351" y="3492809"/>
                  <a:pt x="2487184" y="3491434"/>
                  <a:pt x="2491568" y="3490780"/>
                </a:cubicBezTo>
                <a:cubicBezTo>
                  <a:pt x="2496803" y="3468400"/>
                  <a:pt x="2528014" y="3480702"/>
                  <a:pt x="2545222" y="3477038"/>
                </a:cubicBezTo>
                <a:cubicBezTo>
                  <a:pt x="2544764" y="3474813"/>
                  <a:pt x="2543848" y="3470232"/>
                  <a:pt x="2543325" y="3467942"/>
                </a:cubicBezTo>
                <a:cubicBezTo>
                  <a:pt x="2526051" y="3452629"/>
                  <a:pt x="2511591" y="3434568"/>
                  <a:pt x="2498046" y="3415918"/>
                </a:cubicBezTo>
                <a:cubicBezTo>
                  <a:pt x="2484109" y="3408850"/>
                  <a:pt x="2468340" y="3398053"/>
                  <a:pt x="2452244" y="3405055"/>
                </a:cubicBezTo>
                <a:cubicBezTo>
                  <a:pt x="2433138" y="3411534"/>
                  <a:pt x="2409910" y="3410879"/>
                  <a:pt x="2396431" y="3428089"/>
                </a:cubicBezTo>
                <a:cubicBezTo>
                  <a:pt x="2375231" y="3448768"/>
                  <a:pt x="2344217" y="3441046"/>
                  <a:pt x="2320596" y="3429333"/>
                </a:cubicBezTo>
                <a:cubicBezTo>
                  <a:pt x="2310977" y="3417881"/>
                  <a:pt x="2318437" y="3400212"/>
                  <a:pt x="2310650" y="3387517"/>
                </a:cubicBezTo>
                <a:cubicBezTo>
                  <a:pt x="2294227" y="3372401"/>
                  <a:pt x="2276233" y="3357219"/>
                  <a:pt x="2252612" y="3357154"/>
                </a:cubicBezTo>
                <a:moveTo>
                  <a:pt x="1985193" y="3362716"/>
                </a:moveTo>
                <a:cubicBezTo>
                  <a:pt x="1988792" y="3366315"/>
                  <a:pt x="1988792" y="3366315"/>
                  <a:pt x="1985193" y="3362716"/>
                </a:cubicBezTo>
                <a:moveTo>
                  <a:pt x="539352" y="3473635"/>
                </a:moveTo>
                <a:cubicBezTo>
                  <a:pt x="536735" y="3499614"/>
                  <a:pt x="541577" y="3525790"/>
                  <a:pt x="537586" y="3551638"/>
                </a:cubicBezTo>
                <a:cubicBezTo>
                  <a:pt x="535623" y="3562239"/>
                  <a:pt x="539941" y="3572644"/>
                  <a:pt x="541119" y="3583114"/>
                </a:cubicBezTo>
                <a:cubicBezTo>
                  <a:pt x="538240" y="3587891"/>
                  <a:pt x="535361" y="3592669"/>
                  <a:pt x="532547" y="3597511"/>
                </a:cubicBezTo>
                <a:cubicBezTo>
                  <a:pt x="534707" y="3603335"/>
                  <a:pt x="537128" y="3609224"/>
                  <a:pt x="539483" y="3615114"/>
                </a:cubicBezTo>
                <a:cubicBezTo>
                  <a:pt x="536473" y="3620415"/>
                  <a:pt x="532286" y="3626042"/>
                  <a:pt x="535296" y="3632521"/>
                </a:cubicBezTo>
                <a:cubicBezTo>
                  <a:pt x="540530" y="3650255"/>
                  <a:pt x="541184" y="3668643"/>
                  <a:pt x="539549" y="3687031"/>
                </a:cubicBezTo>
                <a:cubicBezTo>
                  <a:pt x="543736" y="3693444"/>
                  <a:pt x="549036" y="3699203"/>
                  <a:pt x="553813" y="3705224"/>
                </a:cubicBezTo>
                <a:cubicBezTo>
                  <a:pt x="551654" y="3707383"/>
                  <a:pt x="547335" y="3711768"/>
                  <a:pt x="545176" y="3713927"/>
                </a:cubicBezTo>
                <a:cubicBezTo>
                  <a:pt x="561926" y="3735521"/>
                  <a:pt x="559244" y="3763857"/>
                  <a:pt x="561076" y="3789574"/>
                </a:cubicBezTo>
                <a:cubicBezTo>
                  <a:pt x="565590" y="3797623"/>
                  <a:pt x="571152" y="3813852"/>
                  <a:pt x="583519" y="3807112"/>
                </a:cubicBezTo>
                <a:cubicBezTo>
                  <a:pt x="590127" y="3780216"/>
                  <a:pt x="585024" y="3752470"/>
                  <a:pt x="592875" y="3725837"/>
                </a:cubicBezTo>
                <a:cubicBezTo>
                  <a:pt x="584500" y="3681077"/>
                  <a:pt x="566768" y="3636774"/>
                  <a:pt x="571414" y="3590378"/>
                </a:cubicBezTo>
                <a:cubicBezTo>
                  <a:pt x="574358" y="3551573"/>
                  <a:pt x="566637" y="3513684"/>
                  <a:pt x="559113" y="3475991"/>
                </a:cubicBezTo>
                <a:cubicBezTo>
                  <a:pt x="553028" y="3471410"/>
                  <a:pt x="546419" y="3470625"/>
                  <a:pt x="539352" y="3473635"/>
                </a:cubicBezTo>
                <a:moveTo>
                  <a:pt x="1862902" y="3482600"/>
                </a:moveTo>
                <a:cubicBezTo>
                  <a:pt x="1848900" y="3499745"/>
                  <a:pt x="1824232" y="3505700"/>
                  <a:pt x="1813174" y="3525397"/>
                </a:cubicBezTo>
                <a:cubicBezTo>
                  <a:pt x="1826718" y="3560472"/>
                  <a:pt x="1860677" y="3588611"/>
                  <a:pt x="1858911" y="3628660"/>
                </a:cubicBezTo>
                <a:cubicBezTo>
                  <a:pt x="1867482" y="3639457"/>
                  <a:pt x="1871539" y="3651564"/>
                  <a:pt x="1869707" y="3665371"/>
                </a:cubicBezTo>
                <a:cubicBezTo>
                  <a:pt x="1871801" y="3668119"/>
                  <a:pt x="1875988" y="3673682"/>
                  <a:pt x="1878082" y="3676430"/>
                </a:cubicBezTo>
                <a:cubicBezTo>
                  <a:pt x="1875399" y="3676954"/>
                  <a:pt x="1870034" y="3677870"/>
                  <a:pt x="1867286" y="3678328"/>
                </a:cubicBezTo>
                <a:cubicBezTo>
                  <a:pt x="1874549" y="3682254"/>
                  <a:pt x="1882073" y="3685919"/>
                  <a:pt x="1888682" y="3691089"/>
                </a:cubicBezTo>
                <a:cubicBezTo>
                  <a:pt x="1890907" y="3697960"/>
                  <a:pt x="1893131" y="3704962"/>
                  <a:pt x="1895356" y="3711964"/>
                </a:cubicBezTo>
                <a:cubicBezTo>
                  <a:pt x="1899151" y="3712356"/>
                  <a:pt x="1906741" y="3713141"/>
                  <a:pt x="1910602" y="3713534"/>
                </a:cubicBezTo>
                <a:cubicBezTo>
                  <a:pt x="1914069" y="3696782"/>
                  <a:pt x="1912499" y="3679310"/>
                  <a:pt x="1902684" y="3664979"/>
                </a:cubicBezTo>
                <a:cubicBezTo>
                  <a:pt x="1892673" y="3649601"/>
                  <a:pt x="1899086" y="3628725"/>
                  <a:pt x="1885607" y="3615310"/>
                </a:cubicBezTo>
                <a:cubicBezTo>
                  <a:pt x="1878475" y="3596399"/>
                  <a:pt x="1876643" y="3575393"/>
                  <a:pt x="1866043" y="3557855"/>
                </a:cubicBezTo>
                <a:cubicBezTo>
                  <a:pt x="1853872" y="3538092"/>
                  <a:pt x="1854396" y="3512506"/>
                  <a:pt x="1866828" y="3493070"/>
                </a:cubicBezTo>
                <a:cubicBezTo>
                  <a:pt x="1887831" y="3488752"/>
                  <a:pt x="1918388" y="3494248"/>
                  <a:pt x="1921136" y="3520031"/>
                </a:cubicBezTo>
                <a:cubicBezTo>
                  <a:pt x="1926109" y="3532138"/>
                  <a:pt x="1928137" y="3555434"/>
                  <a:pt x="1943775" y="3556285"/>
                </a:cubicBezTo>
                <a:cubicBezTo>
                  <a:pt x="1944822" y="3553143"/>
                  <a:pt x="1946916" y="3546927"/>
                  <a:pt x="1947963" y="3543785"/>
                </a:cubicBezTo>
                <a:cubicBezTo>
                  <a:pt x="1940700" y="3528931"/>
                  <a:pt x="1937690" y="3512767"/>
                  <a:pt x="1932587" y="3497258"/>
                </a:cubicBezTo>
                <a:cubicBezTo>
                  <a:pt x="1920024" y="3492743"/>
                  <a:pt x="1910471" y="3484236"/>
                  <a:pt x="1902815" y="3473504"/>
                </a:cubicBezTo>
                <a:cubicBezTo>
                  <a:pt x="1889925" y="3468662"/>
                  <a:pt x="1871735" y="3470952"/>
                  <a:pt x="1862902" y="3482600"/>
                </a:cubicBezTo>
                <a:moveTo>
                  <a:pt x="1449505" y="3480637"/>
                </a:moveTo>
                <a:cubicBezTo>
                  <a:pt x="1450814" y="3489340"/>
                  <a:pt x="1455525" y="3490846"/>
                  <a:pt x="1463573" y="3485087"/>
                </a:cubicBezTo>
                <a:cubicBezTo>
                  <a:pt x="1462199" y="3476318"/>
                  <a:pt x="1457488" y="3474813"/>
                  <a:pt x="1449505" y="3480637"/>
                </a:cubicBezTo>
                <a:moveTo>
                  <a:pt x="2501841" y="3486134"/>
                </a:moveTo>
                <a:cubicBezTo>
                  <a:pt x="2502954" y="3507598"/>
                  <a:pt x="2521602" y="3475991"/>
                  <a:pt x="2501841" y="3486134"/>
                </a:cubicBezTo>
                <a:moveTo>
                  <a:pt x="114832" y="3543197"/>
                </a:moveTo>
                <a:cubicBezTo>
                  <a:pt x="107897" y="3564988"/>
                  <a:pt x="93894" y="3590705"/>
                  <a:pt x="109467" y="3611973"/>
                </a:cubicBezTo>
                <a:cubicBezTo>
                  <a:pt x="106523" y="3634811"/>
                  <a:pt x="101615" y="3657780"/>
                  <a:pt x="101746" y="3681207"/>
                </a:cubicBezTo>
                <a:cubicBezTo>
                  <a:pt x="100110" y="3689060"/>
                  <a:pt x="109140" y="3700577"/>
                  <a:pt x="117646" y="3695342"/>
                </a:cubicBezTo>
                <a:cubicBezTo>
                  <a:pt x="119674" y="3685592"/>
                  <a:pt x="110972" y="3678001"/>
                  <a:pt x="109205" y="3668905"/>
                </a:cubicBezTo>
                <a:cubicBezTo>
                  <a:pt x="125629" y="3636316"/>
                  <a:pt x="119805" y="3598820"/>
                  <a:pt x="129554" y="3564399"/>
                </a:cubicBezTo>
                <a:cubicBezTo>
                  <a:pt x="125432" y="3547581"/>
                  <a:pt x="129227" y="3530567"/>
                  <a:pt x="130340" y="3513749"/>
                </a:cubicBezTo>
                <a:cubicBezTo>
                  <a:pt x="114832" y="3513095"/>
                  <a:pt x="117122" y="3532726"/>
                  <a:pt x="114832" y="3543197"/>
                </a:cubicBezTo>
                <a:moveTo>
                  <a:pt x="827578" y="3527360"/>
                </a:moveTo>
                <a:cubicBezTo>
                  <a:pt x="825877" y="3551507"/>
                  <a:pt x="850807" y="3562501"/>
                  <a:pt x="861930" y="3580759"/>
                </a:cubicBezTo>
                <a:cubicBezTo>
                  <a:pt x="865332" y="3581020"/>
                  <a:pt x="872072" y="3581675"/>
                  <a:pt x="875474" y="3581936"/>
                </a:cubicBezTo>
                <a:cubicBezTo>
                  <a:pt x="875540" y="3575196"/>
                  <a:pt x="875213" y="3568522"/>
                  <a:pt x="874493" y="3561912"/>
                </a:cubicBezTo>
                <a:cubicBezTo>
                  <a:pt x="858004" y="3557070"/>
                  <a:pt x="849302" y="3542542"/>
                  <a:pt x="840338" y="3529324"/>
                </a:cubicBezTo>
                <a:cubicBezTo>
                  <a:pt x="837131" y="3528800"/>
                  <a:pt x="830785" y="3527818"/>
                  <a:pt x="827578" y="3527360"/>
                </a:cubicBezTo>
                <a:moveTo>
                  <a:pt x="938092" y="3526444"/>
                </a:moveTo>
                <a:cubicBezTo>
                  <a:pt x="940448" y="3541757"/>
                  <a:pt x="933054" y="3563483"/>
                  <a:pt x="946271" y="3574018"/>
                </a:cubicBezTo>
                <a:cubicBezTo>
                  <a:pt x="945421" y="3575851"/>
                  <a:pt x="943719" y="3579581"/>
                  <a:pt x="942934" y="3581413"/>
                </a:cubicBezTo>
                <a:cubicBezTo>
                  <a:pt x="939074" y="3599278"/>
                  <a:pt x="959030" y="3594435"/>
                  <a:pt x="970219" y="3596922"/>
                </a:cubicBezTo>
                <a:lnTo>
                  <a:pt x="971593" y="3602877"/>
                </a:lnTo>
                <a:cubicBezTo>
                  <a:pt x="968649" y="3605560"/>
                  <a:pt x="962760" y="3610991"/>
                  <a:pt x="959881" y="3613740"/>
                </a:cubicBezTo>
                <a:cubicBezTo>
                  <a:pt x="960012" y="3618975"/>
                  <a:pt x="960208" y="3624210"/>
                  <a:pt x="960470" y="3629511"/>
                </a:cubicBezTo>
                <a:cubicBezTo>
                  <a:pt x="954188" y="3630099"/>
                  <a:pt x="948431" y="3631997"/>
                  <a:pt x="943327" y="3635269"/>
                </a:cubicBezTo>
                <a:cubicBezTo>
                  <a:pt x="940579" y="3636120"/>
                  <a:pt x="935082" y="3637756"/>
                  <a:pt x="932334" y="3638606"/>
                </a:cubicBezTo>
                <a:cubicBezTo>
                  <a:pt x="932531" y="3642271"/>
                  <a:pt x="932923" y="3649601"/>
                  <a:pt x="933054" y="3653265"/>
                </a:cubicBezTo>
                <a:cubicBezTo>
                  <a:pt x="935998" y="3654574"/>
                  <a:pt x="941953" y="3657322"/>
                  <a:pt x="944897" y="3658631"/>
                </a:cubicBezTo>
                <a:cubicBezTo>
                  <a:pt x="946468" y="3673682"/>
                  <a:pt x="955366" y="3687424"/>
                  <a:pt x="971724" y="3688471"/>
                </a:cubicBezTo>
                <a:cubicBezTo>
                  <a:pt x="972248" y="3683236"/>
                  <a:pt x="972706" y="3678132"/>
                  <a:pt x="973033" y="3673027"/>
                </a:cubicBezTo>
                <a:lnTo>
                  <a:pt x="977744" y="3672831"/>
                </a:lnTo>
                <a:cubicBezTo>
                  <a:pt x="981212" y="3648422"/>
                  <a:pt x="1000514" y="3634811"/>
                  <a:pt x="1018442" y="3620742"/>
                </a:cubicBezTo>
                <a:cubicBezTo>
                  <a:pt x="1024200" y="3604840"/>
                  <a:pt x="995279" y="3611842"/>
                  <a:pt x="994821" y="3596726"/>
                </a:cubicBezTo>
                <a:cubicBezTo>
                  <a:pt x="991026" y="3581020"/>
                  <a:pt x="987362" y="3554583"/>
                  <a:pt x="964919" y="3560800"/>
                </a:cubicBezTo>
                <a:cubicBezTo>
                  <a:pt x="956413" y="3549610"/>
                  <a:pt x="954712" y="3527360"/>
                  <a:pt x="938092" y="3526444"/>
                </a:cubicBezTo>
                <a:moveTo>
                  <a:pt x="1781832" y="3545029"/>
                </a:moveTo>
                <a:cubicBezTo>
                  <a:pt x="1769204" y="3547319"/>
                  <a:pt x="1776598" y="3564137"/>
                  <a:pt x="1787263" y="3558902"/>
                </a:cubicBezTo>
                <a:cubicBezTo>
                  <a:pt x="1799826" y="3556677"/>
                  <a:pt x="1792236" y="3539794"/>
                  <a:pt x="1781832" y="3545029"/>
                </a:cubicBezTo>
                <a:moveTo>
                  <a:pt x="2272438" y="3545291"/>
                </a:moveTo>
                <a:cubicBezTo>
                  <a:pt x="2273420" y="3566886"/>
                  <a:pt x="2292133" y="3535344"/>
                  <a:pt x="2272438" y="3545291"/>
                </a:cubicBezTo>
                <a:moveTo>
                  <a:pt x="1899217" y="3558967"/>
                </a:moveTo>
                <a:cubicBezTo>
                  <a:pt x="1899086" y="3580562"/>
                  <a:pt x="1905105" y="3601764"/>
                  <a:pt x="1913611" y="3621527"/>
                </a:cubicBezTo>
                <a:cubicBezTo>
                  <a:pt x="1921856" y="3633306"/>
                  <a:pt x="1937625" y="3624537"/>
                  <a:pt x="1948617" y="3622312"/>
                </a:cubicBezTo>
                <a:cubicBezTo>
                  <a:pt x="1946785" y="3610468"/>
                  <a:pt x="1931343" y="3606018"/>
                  <a:pt x="1926894" y="3595024"/>
                </a:cubicBezTo>
                <a:cubicBezTo>
                  <a:pt x="1925455" y="3583311"/>
                  <a:pt x="1924997" y="3571597"/>
                  <a:pt x="1922510" y="3560145"/>
                </a:cubicBezTo>
                <a:cubicBezTo>
                  <a:pt x="1914724" y="3559491"/>
                  <a:pt x="1906937" y="3559098"/>
                  <a:pt x="1899217" y="3558967"/>
                </a:cubicBezTo>
                <a:moveTo>
                  <a:pt x="1664644" y="3632259"/>
                </a:moveTo>
                <a:cubicBezTo>
                  <a:pt x="1635658" y="3645020"/>
                  <a:pt x="1621067" y="3675776"/>
                  <a:pt x="1595352" y="3693314"/>
                </a:cubicBezTo>
                <a:cubicBezTo>
                  <a:pt x="1579518" y="3703718"/>
                  <a:pt x="1565581" y="3725248"/>
                  <a:pt x="1544774" y="3722369"/>
                </a:cubicBezTo>
                <a:cubicBezTo>
                  <a:pt x="1552887" y="3696586"/>
                  <a:pt x="1590249" y="3688471"/>
                  <a:pt x="1605821" y="3666287"/>
                </a:cubicBezTo>
                <a:cubicBezTo>
                  <a:pt x="1592146" y="3666483"/>
                  <a:pt x="1583444" y="3677281"/>
                  <a:pt x="1573171" y="3684545"/>
                </a:cubicBezTo>
                <a:cubicBezTo>
                  <a:pt x="1543400" y="3704307"/>
                  <a:pt x="1518405" y="3729959"/>
                  <a:pt x="1490269" y="3751489"/>
                </a:cubicBezTo>
                <a:cubicBezTo>
                  <a:pt x="1467237" y="3781591"/>
                  <a:pt x="1433933" y="3801222"/>
                  <a:pt x="1402133" y="3820330"/>
                </a:cubicBezTo>
                <a:cubicBezTo>
                  <a:pt x="1374848" y="3839831"/>
                  <a:pt x="1362678" y="3874383"/>
                  <a:pt x="1330093" y="3886947"/>
                </a:cubicBezTo>
                <a:lnTo>
                  <a:pt x="1329569" y="3891201"/>
                </a:lnTo>
                <a:cubicBezTo>
                  <a:pt x="1352928" y="3919209"/>
                  <a:pt x="1364641" y="3954677"/>
                  <a:pt x="1375044" y="3989163"/>
                </a:cubicBezTo>
                <a:cubicBezTo>
                  <a:pt x="1365164" y="3983928"/>
                  <a:pt x="1354695" y="3979936"/>
                  <a:pt x="1344095" y="3976468"/>
                </a:cubicBezTo>
                <a:cubicBezTo>
                  <a:pt x="1339188" y="3963838"/>
                  <a:pt x="1339253" y="3948722"/>
                  <a:pt x="1329373" y="3938579"/>
                </a:cubicBezTo>
                <a:cubicBezTo>
                  <a:pt x="1309416" y="3949899"/>
                  <a:pt x="1324531" y="3977580"/>
                  <a:pt x="1318708" y="3995969"/>
                </a:cubicBezTo>
                <a:lnTo>
                  <a:pt x="1314520" y="3992697"/>
                </a:lnTo>
                <a:cubicBezTo>
                  <a:pt x="1311445" y="3994202"/>
                  <a:pt x="1305294" y="3997277"/>
                  <a:pt x="1302219" y="3998783"/>
                </a:cubicBezTo>
                <a:cubicBezTo>
                  <a:pt x="1300125" y="3977580"/>
                  <a:pt x="1290572" y="3958014"/>
                  <a:pt x="1290834" y="3936419"/>
                </a:cubicBezTo>
                <a:cubicBezTo>
                  <a:pt x="1276112" y="3933344"/>
                  <a:pt x="1268325" y="3955200"/>
                  <a:pt x="1257791" y="3963969"/>
                </a:cubicBezTo>
                <a:cubicBezTo>
                  <a:pt x="1261128" y="3976533"/>
                  <a:pt x="1271204" y="3986022"/>
                  <a:pt x="1275130" y="3998455"/>
                </a:cubicBezTo>
                <a:cubicBezTo>
                  <a:pt x="1273364" y="4000746"/>
                  <a:pt x="1269765" y="4005392"/>
                  <a:pt x="1267998" y="4007682"/>
                </a:cubicBezTo>
                <a:cubicBezTo>
                  <a:pt x="1254061" y="4002578"/>
                  <a:pt x="1244443" y="3976010"/>
                  <a:pt x="1228085" y="3989817"/>
                </a:cubicBezTo>
                <a:cubicBezTo>
                  <a:pt x="1229917" y="3995903"/>
                  <a:pt x="1230899" y="4002120"/>
                  <a:pt x="1231160" y="4008533"/>
                </a:cubicBezTo>
                <a:cubicBezTo>
                  <a:pt x="1217485" y="4013244"/>
                  <a:pt x="1196809" y="4013375"/>
                  <a:pt x="1196940" y="4032549"/>
                </a:cubicBezTo>
                <a:cubicBezTo>
                  <a:pt x="1183199" y="4041841"/>
                  <a:pt x="1181890" y="4061604"/>
                  <a:pt x="1166841" y="4069653"/>
                </a:cubicBezTo>
                <a:cubicBezTo>
                  <a:pt x="1159513" y="4074103"/>
                  <a:pt x="1158924" y="4083919"/>
                  <a:pt x="1154671" y="4090790"/>
                </a:cubicBezTo>
                <a:cubicBezTo>
                  <a:pt x="1122086" y="4123575"/>
                  <a:pt x="1080210" y="4146282"/>
                  <a:pt x="1047232" y="4178936"/>
                </a:cubicBezTo>
                <a:cubicBezTo>
                  <a:pt x="1033950" y="4187705"/>
                  <a:pt x="1017330" y="4189079"/>
                  <a:pt x="1002608" y="4194641"/>
                </a:cubicBezTo>
                <a:cubicBezTo>
                  <a:pt x="1003131" y="4202821"/>
                  <a:pt x="1002477" y="4212048"/>
                  <a:pt x="1007842" y="4219115"/>
                </a:cubicBezTo>
                <a:cubicBezTo>
                  <a:pt x="1005552" y="4219639"/>
                  <a:pt x="1000841" y="4220751"/>
                  <a:pt x="998486" y="4221341"/>
                </a:cubicBezTo>
                <a:cubicBezTo>
                  <a:pt x="983436" y="4201970"/>
                  <a:pt x="957329" y="4211786"/>
                  <a:pt x="936587" y="4211001"/>
                </a:cubicBezTo>
                <a:cubicBezTo>
                  <a:pt x="938485" y="4221537"/>
                  <a:pt x="943392" y="4233708"/>
                  <a:pt x="956151" y="4233970"/>
                </a:cubicBezTo>
                <a:cubicBezTo>
                  <a:pt x="955366" y="4240841"/>
                  <a:pt x="954646" y="4247778"/>
                  <a:pt x="953927" y="4254780"/>
                </a:cubicBezTo>
                <a:cubicBezTo>
                  <a:pt x="947122" y="4255565"/>
                  <a:pt x="940186" y="4255630"/>
                  <a:pt x="933381" y="4254387"/>
                </a:cubicBezTo>
                <a:cubicBezTo>
                  <a:pt x="926184" y="4234036"/>
                  <a:pt x="922454" y="4196539"/>
                  <a:pt x="891701" y="4206813"/>
                </a:cubicBezTo>
                <a:cubicBezTo>
                  <a:pt x="890000" y="4219966"/>
                  <a:pt x="901451" y="4230894"/>
                  <a:pt x="902563" y="4244048"/>
                </a:cubicBezTo>
                <a:cubicBezTo>
                  <a:pt x="894973" y="4245488"/>
                  <a:pt x="887252" y="4246273"/>
                  <a:pt x="879596" y="4246338"/>
                </a:cubicBezTo>
                <a:cubicBezTo>
                  <a:pt x="879989" y="4242608"/>
                  <a:pt x="880905" y="4235083"/>
                  <a:pt x="881363" y="4231287"/>
                </a:cubicBezTo>
                <a:cubicBezTo>
                  <a:pt x="878942" y="4231418"/>
                  <a:pt x="873969" y="4231614"/>
                  <a:pt x="871548" y="4231680"/>
                </a:cubicBezTo>
                <a:cubicBezTo>
                  <a:pt x="868080" y="4232530"/>
                  <a:pt x="861276" y="4234232"/>
                  <a:pt x="857873" y="4235017"/>
                </a:cubicBezTo>
                <a:cubicBezTo>
                  <a:pt x="856695" y="4232923"/>
                  <a:pt x="854274" y="4228670"/>
                  <a:pt x="853097" y="4226510"/>
                </a:cubicBezTo>
                <a:cubicBezTo>
                  <a:pt x="857284" y="4221471"/>
                  <a:pt x="861537" y="4216498"/>
                  <a:pt x="865660" y="4211459"/>
                </a:cubicBezTo>
                <a:cubicBezTo>
                  <a:pt x="861276" y="4198568"/>
                  <a:pt x="854929" y="4186527"/>
                  <a:pt x="848778" y="4174486"/>
                </a:cubicBezTo>
                <a:lnTo>
                  <a:pt x="850414" y="4168531"/>
                </a:lnTo>
                <a:cubicBezTo>
                  <a:pt x="845768" y="4162118"/>
                  <a:pt x="841123" y="4155770"/>
                  <a:pt x="835561" y="4150273"/>
                </a:cubicBezTo>
                <a:cubicBezTo>
                  <a:pt x="837262" y="4147918"/>
                  <a:pt x="840599" y="4143206"/>
                  <a:pt x="842301" y="4140850"/>
                </a:cubicBezTo>
                <a:cubicBezTo>
                  <a:pt x="829868" y="4123967"/>
                  <a:pt x="829018" y="4102961"/>
                  <a:pt x="824241" y="4083395"/>
                </a:cubicBezTo>
                <a:cubicBezTo>
                  <a:pt x="821755" y="4082348"/>
                  <a:pt x="816782" y="4080319"/>
                  <a:pt x="814296" y="4079272"/>
                </a:cubicBezTo>
                <a:cubicBezTo>
                  <a:pt x="834252" y="4070307"/>
                  <a:pt x="832617" y="4046160"/>
                  <a:pt x="835626" y="4027837"/>
                </a:cubicBezTo>
                <a:cubicBezTo>
                  <a:pt x="855060" y="4010627"/>
                  <a:pt x="848517" y="3981834"/>
                  <a:pt x="862388" y="3961613"/>
                </a:cubicBezTo>
                <a:cubicBezTo>
                  <a:pt x="878419" y="3944992"/>
                  <a:pt x="896151" y="3928043"/>
                  <a:pt x="902759" y="3905205"/>
                </a:cubicBezTo>
                <a:cubicBezTo>
                  <a:pt x="887448" y="3897483"/>
                  <a:pt x="866379" y="3892902"/>
                  <a:pt x="852704" y="3906055"/>
                </a:cubicBezTo>
                <a:cubicBezTo>
                  <a:pt x="837786" y="3918816"/>
                  <a:pt x="818483" y="3903438"/>
                  <a:pt x="801798" y="3907364"/>
                </a:cubicBezTo>
                <a:cubicBezTo>
                  <a:pt x="788123" y="3920714"/>
                  <a:pt x="765288" y="3932100"/>
                  <a:pt x="768167" y="3954677"/>
                </a:cubicBezTo>
                <a:cubicBezTo>
                  <a:pt x="794405" y="3972214"/>
                  <a:pt x="805659" y="4001858"/>
                  <a:pt x="814950" y="4030651"/>
                </a:cubicBezTo>
                <a:cubicBezTo>
                  <a:pt x="811417" y="4030978"/>
                  <a:pt x="804350" y="4031698"/>
                  <a:pt x="800751" y="4032025"/>
                </a:cubicBezTo>
                <a:cubicBezTo>
                  <a:pt x="796368" y="4012590"/>
                  <a:pt x="778505" y="4002840"/>
                  <a:pt x="765484" y="3989686"/>
                </a:cubicBezTo>
                <a:cubicBezTo>
                  <a:pt x="752921" y="3981834"/>
                  <a:pt x="748275" y="4005195"/>
                  <a:pt x="757828" y="4011020"/>
                </a:cubicBezTo>
                <a:cubicBezTo>
                  <a:pt x="750762" y="4023257"/>
                  <a:pt x="743237" y="4037849"/>
                  <a:pt x="752463" y="4051068"/>
                </a:cubicBezTo>
                <a:cubicBezTo>
                  <a:pt x="739704" y="4061931"/>
                  <a:pt x="752201" y="4074692"/>
                  <a:pt x="751612" y="4087191"/>
                </a:cubicBezTo>
                <a:cubicBezTo>
                  <a:pt x="741536" y="4088499"/>
                  <a:pt x="731329" y="4089023"/>
                  <a:pt x="721187" y="4089873"/>
                </a:cubicBezTo>
                <a:cubicBezTo>
                  <a:pt x="730740" y="4098904"/>
                  <a:pt x="745593" y="4098119"/>
                  <a:pt x="755604" y="4106495"/>
                </a:cubicBezTo>
                <a:cubicBezTo>
                  <a:pt x="752790" y="4110290"/>
                  <a:pt x="747228" y="4117881"/>
                  <a:pt x="744415" y="4121611"/>
                </a:cubicBezTo>
                <a:cubicBezTo>
                  <a:pt x="751809" y="4135681"/>
                  <a:pt x="771176" y="4145169"/>
                  <a:pt x="769148" y="4162773"/>
                </a:cubicBezTo>
                <a:cubicBezTo>
                  <a:pt x="763913" y="4197128"/>
                  <a:pt x="811744" y="4216236"/>
                  <a:pt x="801340" y="4250723"/>
                </a:cubicBezTo>
                <a:cubicBezTo>
                  <a:pt x="812267" y="4274477"/>
                  <a:pt x="836543" y="4291295"/>
                  <a:pt x="836673" y="4319499"/>
                </a:cubicBezTo>
                <a:cubicBezTo>
                  <a:pt x="842758" y="4326043"/>
                  <a:pt x="851657" y="4331147"/>
                  <a:pt x="853293" y="4340832"/>
                </a:cubicBezTo>
                <a:cubicBezTo>
                  <a:pt x="859378" y="4365829"/>
                  <a:pt x="869520" y="4389453"/>
                  <a:pt x="876848" y="4414123"/>
                </a:cubicBezTo>
                <a:cubicBezTo>
                  <a:pt x="878092" y="4422696"/>
                  <a:pt x="887710" y="4425052"/>
                  <a:pt x="893664" y="4429763"/>
                </a:cubicBezTo>
                <a:cubicBezTo>
                  <a:pt x="892552" y="4431792"/>
                  <a:pt x="890262" y="4435915"/>
                  <a:pt x="889084" y="4437943"/>
                </a:cubicBezTo>
                <a:cubicBezTo>
                  <a:pt x="879008" y="4432774"/>
                  <a:pt x="866641" y="4430091"/>
                  <a:pt x="857611" y="4438663"/>
                </a:cubicBezTo>
                <a:cubicBezTo>
                  <a:pt x="853947" y="4431988"/>
                  <a:pt x="855518" y="4424136"/>
                  <a:pt x="854929" y="4417003"/>
                </a:cubicBezTo>
                <a:cubicBezTo>
                  <a:pt x="846554" y="4414713"/>
                  <a:pt x="838178" y="4412749"/>
                  <a:pt x="829803" y="4410655"/>
                </a:cubicBezTo>
                <a:cubicBezTo>
                  <a:pt x="826989" y="4398876"/>
                  <a:pt x="828364" y="4385134"/>
                  <a:pt x="818418" y="4376300"/>
                </a:cubicBezTo>
                <a:cubicBezTo>
                  <a:pt x="810108" y="4369559"/>
                  <a:pt x="810435" y="4359089"/>
                  <a:pt x="809846" y="4349470"/>
                </a:cubicBezTo>
                <a:cubicBezTo>
                  <a:pt x="809846" y="4345347"/>
                  <a:pt x="809846" y="4337102"/>
                  <a:pt x="809846" y="4332979"/>
                </a:cubicBezTo>
                <a:cubicBezTo>
                  <a:pt x="803565" y="4329642"/>
                  <a:pt x="797349" y="4326173"/>
                  <a:pt x="791198" y="4322574"/>
                </a:cubicBezTo>
                <a:cubicBezTo>
                  <a:pt x="792769" y="4317012"/>
                  <a:pt x="794274" y="4311450"/>
                  <a:pt x="795713" y="4305953"/>
                </a:cubicBezTo>
                <a:cubicBezTo>
                  <a:pt x="789628" y="4303990"/>
                  <a:pt x="783478" y="4302092"/>
                  <a:pt x="777392" y="4300260"/>
                </a:cubicBezTo>
                <a:cubicBezTo>
                  <a:pt x="774055" y="4293847"/>
                  <a:pt x="776476" y="4286452"/>
                  <a:pt x="776084" y="4279646"/>
                </a:cubicBezTo>
                <a:cubicBezTo>
                  <a:pt x="770260" y="4272644"/>
                  <a:pt x="758679" y="4272972"/>
                  <a:pt x="754360" y="4264661"/>
                </a:cubicBezTo>
                <a:cubicBezTo>
                  <a:pt x="757894" y="4264137"/>
                  <a:pt x="764960" y="4263025"/>
                  <a:pt x="768494" y="4262501"/>
                </a:cubicBezTo>
                <a:cubicBezTo>
                  <a:pt x="768952" y="4254583"/>
                  <a:pt x="769606" y="4246665"/>
                  <a:pt x="770522" y="4238878"/>
                </a:cubicBezTo>
                <a:cubicBezTo>
                  <a:pt x="766400" y="4238289"/>
                  <a:pt x="758156" y="4237046"/>
                  <a:pt x="754033" y="4236391"/>
                </a:cubicBezTo>
                <a:cubicBezTo>
                  <a:pt x="753183" y="4232727"/>
                  <a:pt x="751481" y="4225332"/>
                  <a:pt x="750631" y="4221668"/>
                </a:cubicBezTo>
                <a:cubicBezTo>
                  <a:pt x="762147" y="4216171"/>
                  <a:pt x="762736" y="4210150"/>
                  <a:pt x="752398" y="4203541"/>
                </a:cubicBezTo>
                <a:cubicBezTo>
                  <a:pt x="744415" y="4194249"/>
                  <a:pt x="735254" y="4179983"/>
                  <a:pt x="721318" y="4182077"/>
                </a:cubicBezTo>
                <a:cubicBezTo>
                  <a:pt x="717261" y="4173962"/>
                  <a:pt x="704960" y="4172065"/>
                  <a:pt x="697697" y="4176711"/>
                </a:cubicBezTo>
                <a:cubicBezTo>
                  <a:pt x="691677" y="4184236"/>
                  <a:pt x="704174" y="4191369"/>
                  <a:pt x="710652" y="4192089"/>
                </a:cubicBezTo>
                <a:lnTo>
                  <a:pt x="710521" y="4195754"/>
                </a:lnTo>
                <a:cubicBezTo>
                  <a:pt x="713597" y="4197848"/>
                  <a:pt x="719682" y="4202036"/>
                  <a:pt x="722757" y="4204196"/>
                </a:cubicBezTo>
                <a:cubicBezTo>
                  <a:pt x="718569" y="4210281"/>
                  <a:pt x="713597" y="4215516"/>
                  <a:pt x="707773" y="4219901"/>
                </a:cubicBezTo>
                <a:cubicBezTo>
                  <a:pt x="695930" y="4213422"/>
                  <a:pt x="686835" y="4202887"/>
                  <a:pt x="674469" y="4197324"/>
                </a:cubicBezTo>
                <a:cubicBezTo>
                  <a:pt x="667009" y="4205308"/>
                  <a:pt x="667925" y="4217610"/>
                  <a:pt x="664392" y="4227557"/>
                </a:cubicBezTo>
                <a:cubicBezTo>
                  <a:pt x="660074" y="4230829"/>
                  <a:pt x="655428" y="4233708"/>
                  <a:pt x="650521" y="4236129"/>
                </a:cubicBezTo>
                <a:cubicBezTo>
                  <a:pt x="654708" y="4236391"/>
                  <a:pt x="663083" y="4236915"/>
                  <a:pt x="667271" y="4237177"/>
                </a:cubicBezTo>
                <a:cubicBezTo>
                  <a:pt x="675581" y="4244375"/>
                  <a:pt x="673160" y="4254976"/>
                  <a:pt x="670608" y="4264268"/>
                </a:cubicBezTo>
                <a:cubicBezTo>
                  <a:pt x="674599" y="4270027"/>
                  <a:pt x="677478" y="4276440"/>
                  <a:pt x="678983" y="4283377"/>
                </a:cubicBezTo>
                <a:cubicBezTo>
                  <a:pt x="685723" y="4287041"/>
                  <a:pt x="701950" y="4285274"/>
                  <a:pt x="698940" y="4297053"/>
                </a:cubicBezTo>
                <a:cubicBezTo>
                  <a:pt x="689387" y="4298427"/>
                  <a:pt x="679834" y="4299017"/>
                  <a:pt x="670281" y="4299867"/>
                </a:cubicBezTo>
                <a:cubicBezTo>
                  <a:pt x="667664" y="4312759"/>
                  <a:pt x="684480" y="4306934"/>
                  <a:pt x="691481" y="4312170"/>
                </a:cubicBezTo>
                <a:cubicBezTo>
                  <a:pt x="697173" y="4327286"/>
                  <a:pt x="697566" y="4343449"/>
                  <a:pt x="697239" y="4359417"/>
                </a:cubicBezTo>
                <a:cubicBezTo>
                  <a:pt x="706530" y="4360791"/>
                  <a:pt x="715887" y="4362165"/>
                  <a:pt x="724982" y="4364783"/>
                </a:cubicBezTo>
                <a:cubicBezTo>
                  <a:pt x="726225" y="4373748"/>
                  <a:pt x="721776" y="4381404"/>
                  <a:pt x="716083" y="4387882"/>
                </a:cubicBezTo>
                <a:cubicBezTo>
                  <a:pt x="721252" y="4391874"/>
                  <a:pt x="736301" y="4391612"/>
                  <a:pt x="732637" y="4401232"/>
                </a:cubicBezTo>
                <a:cubicBezTo>
                  <a:pt x="729431" y="4411702"/>
                  <a:pt x="716476" y="4404308"/>
                  <a:pt x="708951" y="4405027"/>
                </a:cubicBezTo>
                <a:cubicBezTo>
                  <a:pt x="710718" y="4412422"/>
                  <a:pt x="708493" y="4422827"/>
                  <a:pt x="717195" y="4426295"/>
                </a:cubicBezTo>
                <a:cubicBezTo>
                  <a:pt x="719485" y="4422500"/>
                  <a:pt x="724000" y="4414974"/>
                  <a:pt x="726290" y="4411179"/>
                </a:cubicBezTo>
                <a:cubicBezTo>
                  <a:pt x="734077" y="4414189"/>
                  <a:pt x="741928" y="4417395"/>
                  <a:pt x="749715" y="4420667"/>
                </a:cubicBezTo>
                <a:cubicBezTo>
                  <a:pt x="747490" y="4422696"/>
                  <a:pt x="743041" y="4426819"/>
                  <a:pt x="740816" y="4428847"/>
                </a:cubicBezTo>
                <a:cubicBezTo>
                  <a:pt x="742714" y="4434213"/>
                  <a:pt x="746901" y="4437943"/>
                  <a:pt x="753314" y="4440103"/>
                </a:cubicBezTo>
                <a:cubicBezTo>
                  <a:pt x="742190" y="4439514"/>
                  <a:pt x="731001" y="4438990"/>
                  <a:pt x="719943" y="4440626"/>
                </a:cubicBezTo>
                <a:cubicBezTo>
                  <a:pt x="715036" y="4456004"/>
                  <a:pt x="724785" y="4470794"/>
                  <a:pt x="733946" y="4482507"/>
                </a:cubicBezTo>
                <a:cubicBezTo>
                  <a:pt x="732245" y="4484732"/>
                  <a:pt x="728908" y="4489248"/>
                  <a:pt x="727272" y="4491472"/>
                </a:cubicBezTo>
                <a:cubicBezTo>
                  <a:pt x="733488" y="4498540"/>
                  <a:pt x="743237" y="4498867"/>
                  <a:pt x="751743" y="4501092"/>
                </a:cubicBezTo>
                <a:cubicBezTo>
                  <a:pt x="750631" y="4504887"/>
                  <a:pt x="748341" y="4512413"/>
                  <a:pt x="747228" y="4516208"/>
                </a:cubicBezTo>
                <a:cubicBezTo>
                  <a:pt x="748602" y="4523014"/>
                  <a:pt x="744349" y="4533288"/>
                  <a:pt x="751023" y="4537869"/>
                </a:cubicBezTo>
                <a:cubicBezTo>
                  <a:pt x="753183" y="4550825"/>
                  <a:pt x="759202" y="4567709"/>
                  <a:pt x="775037" y="4567709"/>
                </a:cubicBezTo>
                <a:cubicBezTo>
                  <a:pt x="771634" y="4569475"/>
                  <a:pt x="764764" y="4572944"/>
                  <a:pt x="761362" y="4574645"/>
                </a:cubicBezTo>
                <a:cubicBezTo>
                  <a:pt x="770980" y="4594408"/>
                  <a:pt x="766989" y="4619013"/>
                  <a:pt x="783739" y="4635634"/>
                </a:cubicBezTo>
                <a:cubicBezTo>
                  <a:pt x="790675" y="4648918"/>
                  <a:pt x="796826" y="4663380"/>
                  <a:pt x="809127" y="4672738"/>
                </a:cubicBezTo>
                <a:cubicBezTo>
                  <a:pt x="808211" y="4674636"/>
                  <a:pt x="806379" y="4678366"/>
                  <a:pt x="805397" y="4680264"/>
                </a:cubicBezTo>
                <a:cubicBezTo>
                  <a:pt x="795779" y="4686088"/>
                  <a:pt x="805724" y="4699241"/>
                  <a:pt x="814427" y="4699241"/>
                </a:cubicBezTo>
                <a:cubicBezTo>
                  <a:pt x="809061" y="4721948"/>
                  <a:pt x="819334" y="4743936"/>
                  <a:pt x="821493" y="4766381"/>
                </a:cubicBezTo>
                <a:cubicBezTo>
                  <a:pt x="823718" y="4766512"/>
                  <a:pt x="828233" y="4766774"/>
                  <a:pt x="830523" y="4766905"/>
                </a:cubicBezTo>
                <a:cubicBezTo>
                  <a:pt x="854013" y="4803092"/>
                  <a:pt x="843675" y="4848311"/>
                  <a:pt x="858266" y="4887247"/>
                </a:cubicBezTo>
                <a:cubicBezTo>
                  <a:pt x="849629" y="4897586"/>
                  <a:pt x="859836" y="4909823"/>
                  <a:pt x="865921" y="4918592"/>
                </a:cubicBezTo>
                <a:cubicBezTo>
                  <a:pt x="874362" y="4918396"/>
                  <a:pt x="889149" y="4917676"/>
                  <a:pt x="889019" y="4906224"/>
                </a:cubicBezTo>
                <a:cubicBezTo>
                  <a:pt x="884831" y="4896932"/>
                  <a:pt x="879466" y="4888229"/>
                  <a:pt x="874493" y="4879460"/>
                </a:cubicBezTo>
                <a:cubicBezTo>
                  <a:pt x="880054" y="4861006"/>
                  <a:pt x="881363" y="4841636"/>
                  <a:pt x="882017" y="4822528"/>
                </a:cubicBezTo>
                <a:cubicBezTo>
                  <a:pt x="877568" y="4818274"/>
                  <a:pt x="872988" y="4814217"/>
                  <a:pt x="868408" y="4810225"/>
                </a:cubicBezTo>
                <a:cubicBezTo>
                  <a:pt x="866772" y="4790986"/>
                  <a:pt x="867426" y="4760688"/>
                  <a:pt x="846095" y="4753359"/>
                </a:cubicBezTo>
                <a:cubicBezTo>
                  <a:pt x="848320" y="4743412"/>
                  <a:pt x="847731" y="4733073"/>
                  <a:pt x="846226" y="4723126"/>
                </a:cubicBezTo>
                <a:cubicBezTo>
                  <a:pt x="840272" y="4720050"/>
                  <a:pt x="834318" y="4717106"/>
                  <a:pt x="828364" y="4714161"/>
                </a:cubicBezTo>
                <a:cubicBezTo>
                  <a:pt x="834776" y="4703233"/>
                  <a:pt x="841450" y="4692370"/>
                  <a:pt x="845376" y="4680329"/>
                </a:cubicBezTo>
                <a:cubicBezTo>
                  <a:pt x="858266" y="4685106"/>
                  <a:pt x="856041" y="4700026"/>
                  <a:pt x="859247" y="4711020"/>
                </a:cubicBezTo>
                <a:cubicBezTo>
                  <a:pt x="861734" y="4731895"/>
                  <a:pt x="883522" y="4746291"/>
                  <a:pt x="879924" y="4768606"/>
                </a:cubicBezTo>
                <a:cubicBezTo>
                  <a:pt x="889804" y="4778945"/>
                  <a:pt x="895758" y="4791444"/>
                  <a:pt x="897525" y="4805776"/>
                </a:cubicBezTo>
                <a:cubicBezTo>
                  <a:pt x="910938" y="4814348"/>
                  <a:pt x="930371" y="4819387"/>
                  <a:pt x="944112" y="4808720"/>
                </a:cubicBezTo>
                <a:cubicBezTo>
                  <a:pt x="948692" y="4801326"/>
                  <a:pt x="949805" y="4792426"/>
                  <a:pt x="953338" y="4784639"/>
                </a:cubicBezTo>
                <a:cubicBezTo>
                  <a:pt x="969107" y="4785424"/>
                  <a:pt x="984680" y="4787845"/>
                  <a:pt x="1000121" y="4791182"/>
                </a:cubicBezTo>
                <a:cubicBezTo>
                  <a:pt x="1002084" y="4788173"/>
                  <a:pt x="1006141" y="4782152"/>
                  <a:pt x="1008104" y="4779076"/>
                </a:cubicBezTo>
                <a:cubicBezTo>
                  <a:pt x="1011834" y="4785555"/>
                  <a:pt x="1016741" y="4789939"/>
                  <a:pt x="1022761" y="4792230"/>
                </a:cubicBezTo>
                <a:cubicBezTo>
                  <a:pt x="1026621" y="4800737"/>
                  <a:pt x="1032575" y="4808655"/>
                  <a:pt x="1033557" y="4818274"/>
                </a:cubicBezTo>
                <a:cubicBezTo>
                  <a:pt x="1023873" y="4819845"/>
                  <a:pt x="1014189" y="4821415"/>
                  <a:pt x="1004571" y="4823379"/>
                </a:cubicBezTo>
                <a:cubicBezTo>
                  <a:pt x="1001823" y="4830577"/>
                  <a:pt x="999467" y="4838037"/>
                  <a:pt x="997570" y="4845628"/>
                </a:cubicBezTo>
                <a:cubicBezTo>
                  <a:pt x="1005225" y="4846806"/>
                  <a:pt x="1012815" y="4848049"/>
                  <a:pt x="1020471" y="4849292"/>
                </a:cubicBezTo>
                <a:cubicBezTo>
                  <a:pt x="1025574" y="4862184"/>
                  <a:pt x="1021125" y="4877955"/>
                  <a:pt x="1031005" y="4889537"/>
                </a:cubicBezTo>
                <a:cubicBezTo>
                  <a:pt x="1041343" y="4890323"/>
                  <a:pt x="1051747" y="4890126"/>
                  <a:pt x="1061954" y="4892155"/>
                </a:cubicBezTo>
                <a:cubicBezTo>
                  <a:pt x="1072031" y="4904654"/>
                  <a:pt x="1051027" y="4905439"/>
                  <a:pt x="1043830" y="4907729"/>
                </a:cubicBezTo>
                <a:cubicBezTo>
                  <a:pt x="1050373" y="4913815"/>
                  <a:pt x="1064114" y="4916367"/>
                  <a:pt x="1070002" y="4926445"/>
                </a:cubicBezTo>
                <a:cubicBezTo>
                  <a:pt x="1067450" y="4929651"/>
                  <a:pt x="1062347" y="4936064"/>
                  <a:pt x="1059795" y="4939271"/>
                </a:cubicBezTo>
                <a:cubicBezTo>
                  <a:pt x="1066404" y="4960931"/>
                  <a:pt x="1096240" y="4990379"/>
                  <a:pt x="1115412" y="4965250"/>
                </a:cubicBezTo>
                <a:cubicBezTo>
                  <a:pt x="1109588" y="4961389"/>
                  <a:pt x="1103831" y="4957529"/>
                  <a:pt x="1098138" y="4953798"/>
                </a:cubicBezTo>
                <a:cubicBezTo>
                  <a:pt x="1094343" y="4944833"/>
                  <a:pt x="1093819" y="4933774"/>
                  <a:pt x="1086099" y="4927165"/>
                </a:cubicBezTo>
                <a:cubicBezTo>
                  <a:pt x="1107167" y="4922518"/>
                  <a:pt x="1094997" y="4895754"/>
                  <a:pt x="1092707" y="4881292"/>
                </a:cubicBezTo>
                <a:cubicBezTo>
                  <a:pt x="1100755" y="4847198"/>
                  <a:pt x="1091071" y="4811992"/>
                  <a:pt x="1096437" y="4777702"/>
                </a:cubicBezTo>
                <a:cubicBezTo>
                  <a:pt x="1108803" y="4771747"/>
                  <a:pt x="1122609" y="4769588"/>
                  <a:pt x="1135041" y="4776721"/>
                </a:cubicBezTo>
                <a:cubicBezTo>
                  <a:pt x="1134910" y="4779076"/>
                  <a:pt x="1134649" y="4783919"/>
                  <a:pt x="1134452" y="4786275"/>
                </a:cubicBezTo>
                <a:cubicBezTo>
                  <a:pt x="1150287" y="4785228"/>
                  <a:pt x="1166121" y="4785293"/>
                  <a:pt x="1181956" y="4786013"/>
                </a:cubicBezTo>
                <a:cubicBezTo>
                  <a:pt x="1187256" y="4750022"/>
                  <a:pt x="1168804" y="4715862"/>
                  <a:pt x="1174693" y="4680460"/>
                </a:cubicBezTo>
                <a:cubicBezTo>
                  <a:pt x="1149175" y="4665867"/>
                  <a:pt x="1162195" y="4630792"/>
                  <a:pt x="1142370" y="4612273"/>
                </a:cubicBezTo>
                <a:cubicBezTo>
                  <a:pt x="1142631" y="4606317"/>
                  <a:pt x="1141061" y="4600951"/>
                  <a:pt x="1137593" y="4596175"/>
                </a:cubicBezTo>
                <a:cubicBezTo>
                  <a:pt x="1141781" y="4586228"/>
                  <a:pt x="1149633" y="4579161"/>
                  <a:pt x="1157746" y="4572420"/>
                </a:cubicBezTo>
                <a:lnTo>
                  <a:pt x="1155914" y="4569475"/>
                </a:lnTo>
                <a:cubicBezTo>
                  <a:pt x="1174758" y="4552003"/>
                  <a:pt x="1147735" y="4526613"/>
                  <a:pt x="1138705" y="4510253"/>
                </a:cubicBezTo>
                <a:cubicBezTo>
                  <a:pt x="1138836" y="4507897"/>
                  <a:pt x="1139164" y="4503121"/>
                  <a:pt x="1139294" y="4500764"/>
                </a:cubicBezTo>
                <a:cubicBezTo>
                  <a:pt x="1122020" y="4489313"/>
                  <a:pt x="1136285" y="4458360"/>
                  <a:pt x="1114692" y="4453976"/>
                </a:cubicBezTo>
                <a:cubicBezTo>
                  <a:pt x="1111879" y="4451555"/>
                  <a:pt x="1106317" y="4446777"/>
                  <a:pt x="1103569" y="4444356"/>
                </a:cubicBezTo>
                <a:cubicBezTo>
                  <a:pt x="1108672" y="4436896"/>
                  <a:pt x="1116590" y="4432381"/>
                  <a:pt x="1125750" y="4433559"/>
                </a:cubicBezTo>
                <a:cubicBezTo>
                  <a:pt x="1137986" y="4454434"/>
                  <a:pt x="1144398" y="4478908"/>
                  <a:pt x="1160167" y="4498082"/>
                </a:cubicBezTo>
                <a:cubicBezTo>
                  <a:pt x="1171945" y="4535185"/>
                  <a:pt x="1199949" y="4571504"/>
                  <a:pt x="1239601" y="4579030"/>
                </a:cubicBezTo>
                <a:cubicBezTo>
                  <a:pt x="1248042" y="4578506"/>
                  <a:pt x="1256548" y="4577917"/>
                  <a:pt x="1264988" y="4577132"/>
                </a:cubicBezTo>
                <a:cubicBezTo>
                  <a:pt x="1270550" y="4583283"/>
                  <a:pt x="1281150" y="4591856"/>
                  <a:pt x="1270092" y="4598858"/>
                </a:cubicBezTo>
                <a:cubicBezTo>
                  <a:pt x="1261913" y="4590285"/>
                  <a:pt x="1251313" y="4585312"/>
                  <a:pt x="1239339" y="4586490"/>
                </a:cubicBezTo>
                <a:cubicBezTo>
                  <a:pt x="1240975" y="4607953"/>
                  <a:pt x="1264792" y="4611160"/>
                  <a:pt x="1281477" y="4605598"/>
                </a:cubicBezTo>
                <a:cubicBezTo>
                  <a:pt x="1286385" y="4622219"/>
                  <a:pt x="1268064" y="4619602"/>
                  <a:pt x="1257464" y="4620453"/>
                </a:cubicBezTo>
                <a:cubicBezTo>
                  <a:pt x="1267017" y="4625295"/>
                  <a:pt x="1277093" y="4629221"/>
                  <a:pt x="1286842" y="4633933"/>
                </a:cubicBezTo>
                <a:cubicBezTo>
                  <a:pt x="1295872" y="4641720"/>
                  <a:pt x="1301172" y="4657098"/>
                  <a:pt x="1315632" y="4655462"/>
                </a:cubicBezTo>
                <a:cubicBezTo>
                  <a:pt x="1332121" y="4646563"/>
                  <a:pt x="1350115" y="4641197"/>
                  <a:pt x="1368174" y="4636485"/>
                </a:cubicBezTo>
                <a:cubicBezTo>
                  <a:pt x="1382111" y="4642309"/>
                  <a:pt x="1396964" y="4643618"/>
                  <a:pt x="1411817" y="4645515"/>
                </a:cubicBezTo>
                <a:cubicBezTo>
                  <a:pt x="1422417" y="4654873"/>
                  <a:pt x="1441784" y="4664885"/>
                  <a:pt x="1451272" y="4648199"/>
                </a:cubicBezTo>
                <a:cubicBezTo>
                  <a:pt x="1455329" y="4654546"/>
                  <a:pt x="1450291" y="4666980"/>
                  <a:pt x="1458862" y="4669662"/>
                </a:cubicBezTo>
                <a:cubicBezTo>
                  <a:pt x="1467499" y="4669793"/>
                  <a:pt x="1476201" y="4670055"/>
                  <a:pt x="1484838" y="4670513"/>
                </a:cubicBezTo>
                <a:cubicBezTo>
                  <a:pt x="1484446" y="4673589"/>
                  <a:pt x="1483595" y="4679675"/>
                  <a:pt x="1483137" y="4682685"/>
                </a:cubicBezTo>
                <a:cubicBezTo>
                  <a:pt x="1485166" y="4684190"/>
                  <a:pt x="1489091" y="4687069"/>
                  <a:pt x="1491054" y="4688509"/>
                </a:cubicBezTo>
                <a:cubicBezTo>
                  <a:pt x="1491578" y="4666521"/>
                  <a:pt x="1480258" y="4645385"/>
                  <a:pt x="1485820" y="4623528"/>
                </a:cubicBezTo>
                <a:lnTo>
                  <a:pt x="1492298" y="4622023"/>
                </a:lnTo>
                <a:cubicBezTo>
                  <a:pt x="1492298" y="4618162"/>
                  <a:pt x="1492232" y="4610375"/>
                  <a:pt x="1492232" y="4606514"/>
                </a:cubicBezTo>
                <a:lnTo>
                  <a:pt x="1487063" y="4607888"/>
                </a:lnTo>
                <a:cubicBezTo>
                  <a:pt x="1480913" y="4588518"/>
                  <a:pt x="1483006" y="4565942"/>
                  <a:pt x="1469004" y="4549909"/>
                </a:cubicBezTo>
                <a:cubicBezTo>
                  <a:pt x="1461283" y="4543104"/>
                  <a:pt x="1467172" y="4531652"/>
                  <a:pt x="1461349" y="4524323"/>
                </a:cubicBezTo>
                <a:cubicBezTo>
                  <a:pt x="1448786" y="4509010"/>
                  <a:pt x="1447084" y="4488266"/>
                  <a:pt x="1432886" y="4473935"/>
                </a:cubicBezTo>
                <a:cubicBezTo>
                  <a:pt x="1434587" y="4471710"/>
                  <a:pt x="1437859" y="4467260"/>
                  <a:pt x="1439560" y="4465101"/>
                </a:cubicBezTo>
                <a:cubicBezTo>
                  <a:pt x="1451468" y="4460127"/>
                  <a:pt x="1461218" y="4451031"/>
                  <a:pt x="1472472" y="4444749"/>
                </a:cubicBezTo>
                <a:cubicBezTo>
                  <a:pt x="1476463" y="4455415"/>
                  <a:pt x="1484708" y="4472888"/>
                  <a:pt x="1467434" y="4476160"/>
                </a:cubicBezTo>
                <a:cubicBezTo>
                  <a:pt x="1471425" y="4489378"/>
                  <a:pt x="1494195" y="4483096"/>
                  <a:pt x="1491774" y="4500045"/>
                </a:cubicBezTo>
                <a:cubicBezTo>
                  <a:pt x="1483137" y="4499456"/>
                  <a:pt x="1475416" y="4495006"/>
                  <a:pt x="1467303" y="4492585"/>
                </a:cubicBezTo>
                <a:cubicBezTo>
                  <a:pt x="1476660" y="4502793"/>
                  <a:pt x="1479408" y="4515881"/>
                  <a:pt x="1483792" y="4528511"/>
                </a:cubicBezTo>
                <a:cubicBezTo>
                  <a:pt x="1497859" y="4538196"/>
                  <a:pt x="1502505" y="4512020"/>
                  <a:pt x="1517751" y="4519676"/>
                </a:cubicBezTo>
                <a:cubicBezTo>
                  <a:pt x="1535090" y="4528904"/>
                  <a:pt x="1550335" y="4543104"/>
                  <a:pt x="1555243" y="4562801"/>
                </a:cubicBezTo>
                <a:cubicBezTo>
                  <a:pt x="1556617" y="4561623"/>
                  <a:pt x="1559430" y="4559267"/>
                  <a:pt x="1560804" y="4558089"/>
                </a:cubicBezTo>
                <a:cubicBezTo>
                  <a:pt x="1551906" y="4536691"/>
                  <a:pt x="1545886" y="4514376"/>
                  <a:pt x="1537249" y="4492977"/>
                </a:cubicBezTo>
                <a:cubicBezTo>
                  <a:pt x="1539212" y="4487546"/>
                  <a:pt x="1541175" y="4482180"/>
                  <a:pt x="1543138" y="4476814"/>
                </a:cubicBezTo>
                <a:cubicBezTo>
                  <a:pt x="1532145" y="4475374"/>
                  <a:pt x="1520760" y="4473477"/>
                  <a:pt x="1524097" y="4459342"/>
                </a:cubicBezTo>
                <a:cubicBezTo>
                  <a:pt x="1530182" y="4461108"/>
                  <a:pt x="1536268" y="4462941"/>
                  <a:pt x="1542418" y="4464970"/>
                </a:cubicBezTo>
                <a:cubicBezTo>
                  <a:pt x="1543203" y="4461174"/>
                  <a:pt x="1544839" y="4453649"/>
                  <a:pt x="1545624" y="4449919"/>
                </a:cubicBezTo>
                <a:cubicBezTo>
                  <a:pt x="1567937" y="4430680"/>
                  <a:pt x="1598100" y="4442000"/>
                  <a:pt x="1613673" y="4463530"/>
                </a:cubicBezTo>
                <a:cubicBezTo>
                  <a:pt x="1634284" y="4468373"/>
                  <a:pt x="1640958" y="4489248"/>
                  <a:pt x="1656989" y="4500176"/>
                </a:cubicBezTo>
                <a:cubicBezTo>
                  <a:pt x="1657185" y="4488200"/>
                  <a:pt x="1655877" y="4476356"/>
                  <a:pt x="1654699" y="4464511"/>
                </a:cubicBezTo>
                <a:cubicBezTo>
                  <a:pt x="1651885" y="4464511"/>
                  <a:pt x="1646258" y="4464446"/>
                  <a:pt x="1643445" y="4464446"/>
                </a:cubicBezTo>
                <a:cubicBezTo>
                  <a:pt x="1635920" y="4443178"/>
                  <a:pt x="1629638" y="4421518"/>
                  <a:pt x="1621525" y="4400512"/>
                </a:cubicBezTo>
                <a:cubicBezTo>
                  <a:pt x="1619300" y="4399858"/>
                  <a:pt x="1614786" y="4398483"/>
                  <a:pt x="1612561" y="4397764"/>
                </a:cubicBezTo>
                <a:cubicBezTo>
                  <a:pt x="1607981" y="4388210"/>
                  <a:pt x="1601437" y="4379572"/>
                  <a:pt x="1597839" y="4369690"/>
                </a:cubicBezTo>
                <a:cubicBezTo>
                  <a:pt x="1601634" y="4363735"/>
                  <a:pt x="1603270" y="4357650"/>
                  <a:pt x="1602746" y="4351498"/>
                </a:cubicBezTo>
                <a:cubicBezTo>
                  <a:pt x="1599082" y="4350190"/>
                  <a:pt x="1591819" y="4347572"/>
                  <a:pt x="1588220" y="4346263"/>
                </a:cubicBezTo>
                <a:cubicBezTo>
                  <a:pt x="1584360" y="4327417"/>
                  <a:pt x="1565058" y="4316358"/>
                  <a:pt x="1564207" y="4296333"/>
                </a:cubicBezTo>
                <a:cubicBezTo>
                  <a:pt x="1561132" y="4285732"/>
                  <a:pt x="1565123" y="4280628"/>
                  <a:pt x="1576312" y="4280955"/>
                </a:cubicBezTo>
                <a:cubicBezTo>
                  <a:pt x="1574610" y="4279646"/>
                  <a:pt x="1571339" y="4276964"/>
                  <a:pt x="1569703" y="4275655"/>
                </a:cubicBezTo>
                <a:cubicBezTo>
                  <a:pt x="1566759" y="4276702"/>
                  <a:pt x="1560804" y="4278796"/>
                  <a:pt x="1557860" y="4279908"/>
                </a:cubicBezTo>
                <a:cubicBezTo>
                  <a:pt x="1555505" y="4275393"/>
                  <a:pt x="1550793" y="4266363"/>
                  <a:pt x="1548438" y="4261847"/>
                </a:cubicBezTo>
                <a:cubicBezTo>
                  <a:pt x="1551840" y="4247124"/>
                  <a:pt x="1548373" y="4231876"/>
                  <a:pt x="1545624" y="4217414"/>
                </a:cubicBezTo>
                <a:cubicBezTo>
                  <a:pt x="1549681" y="4218461"/>
                  <a:pt x="1557729" y="4220555"/>
                  <a:pt x="1561786" y="4221602"/>
                </a:cubicBezTo>
                <a:cubicBezTo>
                  <a:pt x="1557533" y="4247254"/>
                  <a:pt x="1580827" y="4262567"/>
                  <a:pt x="1590772" y="4283442"/>
                </a:cubicBezTo>
                <a:cubicBezTo>
                  <a:pt x="1595810" y="4290444"/>
                  <a:pt x="1595679" y="4302616"/>
                  <a:pt x="1605625" y="4305037"/>
                </a:cubicBezTo>
                <a:cubicBezTo>
                  <a:pt x="1612495" y="4276767"/>
                  <a:pt x="1599147" y="4250264"/>
                  <a:pt x="1589464" y="4224612"/>
                </a:cubicBezTo>
                <a:cubicBezTo>
                  <a:pt x="1592866" y="4225594"/>
                  <a:pt x="1599605" y="4227557"/>
                  <a:pt x="1602942" y="4228539"/>
                </a:cubicBezTo>
                <a:cubicBezTo>
                  <a:pt x="1603989" y="4225986"/>
                  <a:pt x="1605952" y="4220882"/>
                  <a:pt x="1606999" y="4218396"/>
                </a:cubicBezTo>
                <a:cubicBezTo>
                  <a:pt x="1617206" y="4237504"/>
                  <a:pt x="1623750" y="4258183"/>
                  <a:pt x="1629900" y="4278927"/>
                </a:cubicBezTo>
                <a:cubicBezTo>
                  <a:pt x="1634284" y="4293912"/>
                  <a:pt x="1649595" y="4308636"/>
                  <a:pt x="1642659" y="4324996"/>
                </a:cubicBezTo>
                <a:cubicBezTo>
                  <a:pt x="1632125" y="4321855"/>
                  <a:pt x="1617730" y="4322705"/>
                  <a:pt x="1615505" y="4308963"/>
                </a:cubicBezTo>
                <a:cubicBezTo>
                  <a:pt x="1613608" y="4310664"/>
                  <a:pt x="1609682" y="4314067"/>
                  <a:pt x="1607784" y="4315769"/>
                </a:cubicBezTo>
                <a:cubicBezTo>
                  <a:pt x="1614131" y="4336775"/>
                  <a:pt x="1622245" y="4357715"/>
                  <a:pt x="1621525" y="4380095"/>
                </a:cubicBezTo>
                <a:cubicBezTo>
                  <a:pt x="1624208" y="4381731"/>
                  <a:pt x="1629573" y="4384872"/>
                  <a:pt x="1632256" y="4386508"/>
                </a:cubicBezTo>
                <a:cubicBezTo>
                  <a:pt x="1636247" y="4406140"/>
                  <a:pt x="1642005" y="4427081"/>
                  <a:pt x="1662616" y="4435195"/>
                </a:cubicBezTo>
                <a:cubicBezTo>
                  <a:pt x="1670729" y="4471317"/>
                  <a:pt x="1686498" y="4505738"/>
                  <a:pt x="1704361" y="4537803"/>
                </a:cubicBezTo>
                <a:cubicBezTo>
                  <a:pt x="1708287" y="4537934"/>
                  <a:pt x="1716139" y="4538261"/>
                  <a:pt x="1719999" y="4538392"/>
                </a:cubicBezTo>
                <a:cubicBezTo>
                  <a:pt x="1717840" y="4550498"/>
                  <a:pt x="1709858" y="4568363"/>
                  <a:pt x="1724187" y="4576085"/>
                </a:cubicBezTo>
                <a:cubicBezTo>
                  <a:pt x="1745649" y="4579619"/>
                  <a:pt x="1763708" y="4591528"/>
                  <a:pt x="1779346" y="4606252"/>
                </a:cubicBezTo>
                <a:cubicBezTo>
                  <a:pt x="1780131" y="4610702"/>
                  <a:pt x="1781701" y="4619536"/>
                  <a:pt x="1782552" y="4623986"/>
                </a:cubicBezTo>
                <a:cubicBezTo>
                  <a:pt x="1786413" y="4623986"/>
                  <a:pt x="1794199" y="4623986"/>
                  <a:pt x="1798125" y="4623986"/>
                </a:cubicBezTo>
                <a:cubicBezTo>
                  <a:pt x="1791843" y="4604420"/>
                  <a:pt x="1803752" y="4586620"/>
                  <a:pt x="1807089" y="4567839"/>
                </a:cubicBezTo>
                <a:cubicBezTo>
                  <a:pt x="1803556" y="4569803"/>
                  <a:pt x="1796620" y="4573729"/>
                  <a:pt x="1793087" y="4575692"/>
                </a:cubicBezTo>
                <a:cubicBezTo>
                  <a:pt x="1776925" y="4565746"/>
                  <a:pt x="1787787" y="4538261"/>
                  <a:pt x="1769466" y="4529754"/>
                </a:cubicBezTo>
                <a:cubicBezTo>
                  <a:pt x="1757623" y="4494221"/>
                  <a:pt x="1738647" y="4461239"/>
                  <a:pt x="1733086" y="4423874"/>
                </a:cubicBezTo>
                <a:cubicBezTo>
                  <a:pt x="1730272" y="4421191"/>
                  <a:pt x="1724645" y="4415825"/>
                  <a:pt x="1721831" y="4413207"/>
                </a:cubicBezTo>
                <a:cubicBezTo>
                  <a:pt x="1720785" y="4404766"/>
                  <a:pt x="1721177" y="4396390"/>
                  <a:pt x="1722944" y="4388079"/>
                </a:cubicBezTo>
                <a:cubicBezTo>
                  <a:pt x="1726674" y="4388995"/>
                  <a:pt x="1734264" y="4390958"/>
                  <a:pt x="1737993" y="4391874"/>
                </a:cubicBezTo>
                <a:cubicBezTo>
                  <a:pt x="1742770" y="4416414"/>
                  <a:pt x="1747677" y="4442066"/>
                  <a:pt x="1762922" y="4462614"/>
                </a:cubicBezTo>
                <a:cubicBezTo>
                  <a:pt x="1764427" y="4478450"/>
                  <a:pt x="1779935" y="4488724"/>
                  <a:pt x="1778430" y="4505345"/>
                </a:cubicBezTo>
                <a:cubicBezTo>
                  <a:pt x="1786543" y="4512936"/>
                  <a:pt x="1791254" y="4527333"/>
                  <a:pt x="1802247" y="4529950"/>
                </a:cubicBezTo>
                <a:cubicBezTo>
                  <a:pt x="1809314" y="4545721"/>
                  <a:pt x="1816707" y="4561819"/>
                  <a:pt x="1817427" y="4579422"/>
                </a:cubicBezTo>
                <a:cubicBezTo>
                  <a:pt x="1824297" y="4580273"/>
                  <a:pt x="1831233" y="4580535"/>
                  <a:pt x="1838234" y="4580338"/>
                </a:cubicBezTo>
                <a:cubicBezTo>
                  <a:pt x="1847526" y="4566596"/>
                  <a:pt x="1849947" y="4548077"/>
                  <a:pt x="1866697" y="4540355"/>
                </a:cubicBezTo>
                <a:cubicBezTo>
                  <a:pt x="1872455" y="4526482"/>
                  <a:pt x="1879260" y="4513198"/>
                  <a:pt x="1887308" y="4500568"/>
                </a:cubicBezTo>
                <a:cubicBezTo>
                  <a:pt x="1899609" y="4495791"/>
                  <a:pt x="1898889" y="4509337"/>
                  <a:pt x="1901768" y="4517321"/>
                </a:cubicBezTo>
                <a:cubicBezTo>
                  <a:pt x="1904713" y="4519022"/>
                  <a:pt x="1910733" y="4522490"/>
                  <a:pt x="1913677" y="4524257"/>
                </a:cubicBezTo>
                <a:cubicBezTo>
                  <a:pt x="1917210" y="4533877"/>
                  <a:pt x="1919697" y="4545656"/>
                  <a:pt x="1932456" y="4545917"/>
                </a:cubicBezTo>
                <a:cubicBezTo>
                  <a:pt x="1930362" y="4502728"/>
                  <a:pt x="1909686" y="4460062"/>
                  <a:pt x="1924015" y="4416545"/>
                </a:cubicBezTo>
                <a:cubicBezTo>
                  <a:pt x="1927483" y="4414451"/>
                  <a:pt x="1934419" y="4410263"/>
                  <a:pt x="1937887" y="4408169"/>
                </a:cubicBezTo>
                <a:cubicBezTo>
                  <a:pt x="1941093" y="4409085"/>
                  <a:pt x="1947570" y="4410982"/>
                  <a:pt x="1950777" y="4411964"/>
                </a:cubicBezTo>
                <a:cubicBezTo>
                  <a:pt x="1951431" y="4398876"/>
                  <a:pt x="1942598" y="4390369"/>
                  <a:pt x="1932390" y="4384022"/>
                </a:cubicBezTo>
                <a:cubicBezTo>
                  <a:pt x="1936251" y="4382059"/>
                  <a:pt x="1943906" y="4378132"/>
                  <a:pt x="1947767" y="4376169"/>
                </a:cubicBezTo>
                <a:cubicBezTo>
                  <a:pt x="1944299" y="4373944"/>
                  <a:pt x="1937363" y="4369559"/>
                  <a:pt x="1933895" y="4367335"/>
                </a:cubicBezTo>
                <a:cubicBezTo>
                  <a:pt x="1934877" y="4359678"/>
                  <a:pt x="1935989" y="4352022"/>
                  <a:pt x="1936970" y="4344431"/>
                </a:cubicBezTo>
                <a:cubicBezTo>
                  <a:pt x="1930427" y="4336447"/>
                  <a:pt x="1921856" y="4330558"/>
                  <a:pt x="1915247" y="4322705"/>
                </a:cubicBezTo>
                <a:cubicBezTo>
                  <a:pt x="1917995" y="4307982"/>
                  <a:pt x="1911583" y="4293978"/>
                  <a:pt x="1909228" y="4279712"/>
                </a:cubicBezTo>
                <a:cubicBezTo>
                  <a:pt x="1883447" y="4266951"/>
                  <a:pt x="1891038" y="4234952"/>
                  <a:pt x="1875661" y="4214797"/>
                </a:cubicBezTo>
                <a:cubicBezTo>
                  <a:pt x="1865977" y="4203606"/>
                  <a:pt x="1872586" y="4187705"/>
                  <a:pt x="1864341" y="4175860"/>
                </a:cubicBezTo>
                <a:cubicBezTo>
                  <a:pt x="1858060" y="4153938"/>
                  <a:pt x="1841244" y="4136924"/>
                  <a:pt x="1839412" y="4113497"/>
                </a:cubicBezTo>
                <a:cubicBezTo>
                  <a:pt x="1842618" y="4113431"/>
                  <a:pt x="1848965" y="4113301"/>
                  <a:pt x="1852171" y="4113235"/>
                </a:cubicBezTo>
                <a:cubicBezTo>
                  <a:pt x="1860219" y="4109963"/>
                  <a:pt x="1855574" y="4095501"/>
                  <a:pt x="1865716" y="4095108"/>
                </a:cubicBezTo>
                <a:cubicBezTo>
                  <a:pt x="1868333" y="4105186"/>
                  <a:pt x="1870427" y="4115460"/>
                  <a:pt x="1871343" y="4125930"/>
                </a:cubicBezTo>
                <a:cubicBezTo>
                  <a:pt x="1866893" y="4129857"/>
                  <a:pt x="1863229" y="4134372"/>
                  <a:pt x="1860219" y="4139411"/>
                </a:cubicBezTo>
                <a:cubicBezTo>
                  <a:pt x="1870230" y="4142879"/>
                  <a:pt x="1880438" y="4146020"/>
                  <a:pt x="1890514" y="4149488"/>
                </a:cubicBezTo>
                <a:cubicBezTo>
                  <a:pt x="1894047" y="4160482"/>
                  <a:pt x="1886065" y="4169447"/>
                  <a:pt x="1881419" y="4178609"/>
                </a:cubicBezTo>
                <a:cubicBezTo>
                  <a:pt x="1886326" y="4191893"/>
                  <a:pt x="1903666" y="4195623"/>
                  <a:pt x="1906807" y="4210216"/>
                </a:cubicBezTo>
                <a:cubicBezTo>
                  <a:pt x="1913546" y="4221144"/>
                  <a:pt x="1901441" y="4232465"/>
                  <a:pt x="1905629" y="4243131"/>
                </a:cubicBezTo>
                <a:cubicBezTo>
                  <a:pt x="1918453" y="4247320"/>
                  <a:pt x="1919958" y="4228473"/>
                  <a:pt x="1920678" y="4219770"/>
                </a:cubicBezTo>
                <a:cubicBezTo>
                  <a:pt x="1933110" y="4232465"/>
                  <a:pt x="1928072" y="4249872"/>
                  <a:pt x="1922772" y="4264530"/>
                </a:cubicBezTo>
                <a:cubicBezTo>
                  <a:pt x="1928530" y="4277879"/>
                  <a:pt x="1927090" y="4292211"/>
                  <a:pt x="1928464" y="4306280"/>
                </a:cubicBezTo>
                <a:cubicBezTo>
                  <a:pt x="1932456" y="4310076"/>
                  <a:pt x="1936447" y="4313871"/>
                  <a:pt x="1940438" y="4317863"/>
                </a:cubicBezTo>
                <a:cubicBezTo>
                  <a:pt x="1940308" y="4323360"/>
                  <a:pt x="1940177" y="4328922"/>
                  <a:pt x="1940177" y="4334484"/>
                </a:cubicBezTo>
                <a:cubicBezTo>
                  <a:pt x="1945804" y="4343777"/>
                  <a:pt x="1955815" y="4350910"/>
                  <a:pt x="1955946" y="4362754"/>
                </a:cubicBezTo>
                <a:cubicBezTo>
                  <a:pt x="1958170" y="4371195"/>
                  <a:pt x="1957451" y="4387163"/>
                  <a:pt x="1970799" y="4385003"/>
                </a:cubicBezTo>
                <a:cubicBezTo>
                  <a:pt x="1983950" y="4382974"/>
                  <a:pt x="1972893" y="4368447"/>
                  <a:pt x="1971715" y="4361445"/>
                </a:cubicBezTo>
                <a:cubicBezTo>
                  <a:pt x="1986829" y="4362099"/>
                  <a:pt x="1979239" y="4378590"/>
                  <a:pt x="1981660" y="4388406"/>
                </a:cubicBezTo>
                <a:cubicBezTo>
                  <a:pt x="1986895" y="4408888"/>
                  <a:pt x="1997953" y="4439710"/>
                  <a:pt x="2025238" y="4430483"/>
                </a:cubicBezTo>
                <a:cubicBezTo>
                  <a:pt x="2024583" y="4413731"/>
                  <a:pt x="2011301" y="4401755"/>
                  <a:pt x="1999654" y="4391482"/>
                </a:cubicBezTo>
                <a:cubicBezTo>
                  <a:pt x="2004365" y="4389453"/>
                  <a:pt x="2009141" y="4387621"/>
                  <a:pt x="2013918" y="4385789"/>
                </a:cubicBezTo>
                <a:cubicBezTo>
                  <a:pt x="2013067" y="4394754"/>
                  <a:pt x="2017255" y="4398418"/>
                  <a:pt x="2026415" y="4396651"/>
                </a:cubicBezTo>
                <a:cubicBezTo>
                  <a:pt x="2017909" y="4403391"/>
                  <a:pt x="2017778" y="4418573"/>
                  <a:pt x="2031519" y="4417526"/>
                </a:cubicBezTo>
                <a:cubicBezTo>
                  <a:pt x="2031519" y="4424266"/>
                  <a:pt x="2031519" y="4431138"/>
                  <a:pt x="2029229" y="4437616"/>
                </a:cubicBezTo>
                <a:cubicBezTo>
                  <a:pt x="2022751" y="4435915"/>
                  <a:pt x="2016273" y="4434344"/>
                  <a:pt x="2009730" y="4432904"/>
                </a:cubicBezTo>
                <a:cubicBezTo>
                  <a:pt x="2024452" y="4470336"/>
                  <a:pt x="2054813" y="4498932"/>
                  <a:pt x="2073853" y="4534073"/>
                </a:cubicBezTo>
                <a:cubicBezTo>
                  <a:pt x="2075751" y="4535447"/>
                  <a:pt x="2079546" y="4538130"/>
                  <a:pt x="2081378" y="4539505"/>
                </a:cubicBezTo>
                <a:cubicBezTo>
                  <a:pt x="2082948" y="4537607"/>
                  <a:pt x="2085958" y="4533877"/>
                  <a:pt x="2087529" y="4531979"/>
                </a:cubicBezTo>
                <a:cubicBezTo>
                  <a:pt x="2082948" y="4507374"/>
                  <a:pt x="2071956" y="4484470"/>
                  <a:pt x="2060571" y="4462483"/>
                </a:cubicBezTo>
                <a:cubicBezTo>
                  <a:pt x="2048073" y="4427408"/>
                  <a:pt x="2035968" y="4391743"/>
                  <a:pt x="2023864" y="4356210"/>
                </a:cubicBezTo>
                <a:cubicBezTo>
                  <a:pt x="2024714" y="4354116"/>
                  <a:pt x="2026546" y="4349928"/>
                  <a:pt x="2027397" y="4347768"/>
                </a:cubicBezTo>
                <a:lnTo>
                  <a:pt x="2031454" y="4345085"/>
                </a:lnTo>
                <a:cubicBezTo>
                  <a:pt x="2038717" y="4344104"/>
                  <a:pt x="2045587" y="4344758"/>
                  <a:pt x="2052130" y="4347048"/>
                </a:cubicBezTo>
                <a:cubicBezTo>
                  <a:pt x="2052457" y="4351237"/>
                  <a:pt x="2053046" y="4359548"/>
                  <a:pt x="2053373" y="4363735"/>
                </a:cubicBezTo>
                <a:cubicBezTo>
                  <a:pt x="2051018" y="4363343"/>
                  <a:pt x="2046372" y="4362492"/>
                  <a:pt x="2044082" y="4362099"/>
                </a:cubicBezTo>
                <a:cubicBezTo>
                  <a:pt x="2046568" y="4370999"/>
                  <a:pt x="2046699" y="4380161"/>
                  <a:pt x="2044540" y="4389257"/>
                </a:cubicBezTo>
                <a:cubicBezTo>
                  <a:pt x="2048662" y="4389584"/>
                  <a:pt x="2056841" y="4390107"/>
                  <a:pt x="2060963" y="4390369"/>
                </a:cubicBezTo>
                <a:cubicBezTo>
                  <a:pt x="2061618" y="4392463"/>
                  <a:pt x="2062992" y="4396586"/>
                  <a:pt x="2063646" y="4398680"/>
                </a:cubicBezTo>
                <a:cubicBezTo>
                  <a:pt x="2046699" y="4407383"/>
                  <a:pt x="2057561" y="4426033"/>
                  <a:pt x="2074180" y="4420929"/>
                </a:cubicBezTo>
                <a:cubicBezTo>
                  <a:pt x="2074769" y="4433952"/>
                  <a:pt x="2075424" y="4447039"/>
                  <a:pt x="2077125" y="4460062"/>
                </a:cubicBezTo>
                <a:cubicBezTo>
                  <a:pt x="2095119" y="4457444"/>
                  <a:pt x="2102840" y="4438532"/>
                  <a:pt x="2113374" y="4428258"/>
                </a:cubicBezTo>
                <a:cubicBezTo>
                  <a:pt x="2119263" y="4448610"/>
                  <a:pt x="2146352" y="4444291"/>
                  <a:pt x="2160681" y="4456332"/>
                </a:cubicBezTo>
                <a:cubicBezTo>
                  <a:pt x="2165523" y="4449199"/>
                  <a:pt x="2170169" y="4441935"/>
                  <a:pt x="2174945" y="4434868"/>
                </a:cubicBezTo>
                <a:cubicBezTo>
                  <a:pt x="2190845" y="4430614"/>
                  <a:pt x="2204455" y="4442786"/>
                  <a:pt x="2220224" y="4441281"/>
                </a:cubicBezTo>
                <a:cubicBezTo>
                  <a:pt x="2204782" y="4398418"/>
                  <a:pt x="2189013" y="4352153"/>
                  <a:pt x="2199874" y="4305691"/>
                </a:cubicBezTo>
                <a:cubicBezTo>
                  <a:pt x="2209689" y="4291360"/>
                  <a:pt x="2229122" y="4299147"/>
                  <a:pt x="2243583" y="4296726"/>
                </a:cubicBezTo>
                <a:cubicBezTo>
                  <a:pt x="2246723" y="4282329"/>
                  <a:pt x="2238152" y="4271074"/>
                  <a:pt x="2229384" y="4260866"/>
                </a:cubicBezTo>
                <a:cubicBezTo>
                  <a:pt x="2225393" y="4259491"/>
                  <a:pt x="2217345" y="4256808"/>
                  <a:pt x="2213288" y="4255499"/>
                </a:cubicBezTo>
                <a:cubicBezTo>
                  <a:pt x="2211718" y="4248236"/>
                  <a:pt x="2210278" y="4241037"/>
                  <a:pt x="2208970" y="4233905"/>
                </a:cubicBezTo>
                <a:cubicBezTo>
                  <a:pt x="2201641" y="4232727"/>
                  <a:pt x="2194247" y="4231680"/>
                  <a:pt x="2186919" y="4230698"/>
                </a:cubicBezTo>
                <a:cubicBezTo>
                  <a:pt x="2184629" y="4220162"/>
                  <a:pt x="2197519" y="4220555"/>
                  <a:pt x="2199155" y="4212375"/>
                </a:cubicBezTo>
                <a:cubicBezTo>
                  <a:pt x="2191238" y="4211459"/>
                  <a:pt x="2183320" y="4210608"/>
                  <a:pt x="2175403" y="4209758"/>
                </a:cubicBezTo>
                <a:cubicBezTo>
                  <a:pt x="2174291" y="4205962"/>
                  <a:pt x="2172132" y="4198306"/>
                  <a:pt x="2171085" y="4194510"/>
                </a:cubicBezTo>
                <a:cubicBezTo>
                  <a:pt x="2167159" y="4193594"/>
                  <a:pt x="2159242" y="4191827"/>
                  <a:pt x="2155316" y="4190911"/>
                </a:cubicBezTo>
                <a:cubicBezTo>
                  <a:pt x="2138696" y="4173962"/>
                  <a:pt x="2128423" y="4151582"/>
                  <a:pt x="2109710" y="4136728"/>
                </a:cubicBezTo>
                <a:cubicBezTo>
                  <a:pt x="2102054" y="4134176"/>
                  <a:pt x="2094530" y="4137775"/>
                  <a:pt x="2089164" y="4143141"/>
                </a:cubicBezTo>
                <a:cubicBezTo>
                  <a:pt x="2097343" y="4145824"/>
                  <a:pt x="2108009" y="4146871"/>
                  <a:pt x="2109252" y="4157603"/>
                </a:cubicBezTo>
                <a:cubicBezTo>
                  <a:pt x="2113570" y="4179198"/>
                  <a:pt x="2128096" y="4195688"/>
                  <a:pt x="2140921" y="4212899"/>
                </a:cubicBezTo>
                <a:cubicBezTo>
                  <a:pt x="2137518" y="4218657"/>
                  <a:pt x="2132676" y="4223500"/>
                  <a:pt x="2126329" y="4227361"/>
                </a:cubicBezTo>
                <a:lnTo>
                  <a:pt x="2128489" y="4232857"/>
                </a:lnTo>
                <a:lnTo>
                  <a:pt x="2125675" y="4239859"/>
                </a:lnTo>
                <a:cubicBezTo>
                  <a:pt x="2123909" y="4225463"/>
                  <a:pt x="2109514" y="4221341"/>
                  <a:pt x="2097213" y="4220620"/>
                </a:cubicBezTo>
                <a:cubicBezTo>
                  <a:pt x="2096689" y="4223827"/>
                  <a:pt x="2095577" y="4230175"/>
                  <a:pt x="2094988" y="4233381"/>
                </a:cubicBezTo>
                <a:cubicBezTo>
                  <a:pt x="2082948" y="4232138"/>
                  <a:pt x="2089426" y="4215713"/>
                  <a:pt x="2085762" y="4207795"/>
                </a:cubicBezTo>
                <a:cubicBezTo>
                  <a:pt x="2078499" y="4206486"/>
                  <a:pt x="2071171" y="4205177"/>
                  <a:pt x="2063908" y="4203868"/>
                </a:cubicBezTo>
                <a:cubicBezTo>
                  <a:pt x="2054224" y="4184825"/>
                  <a:pt x="2037539" y="4169120"/>
                  <a:pt x="2033809" y="4147525"/>
                </a:cubicBezTo>
                <a:cubicBezTo>
                  <a:pt x="2029098" y="4146805"/>
                  <a:pt x="2019545" y="4145300"/>
                  <a:pt x="2014769" y="4144580"/>
                </a:cubicBezTo>
                <a:cubicBezTo>
                  <a:pt x="2016535" y="4160155"/>
                  <a:pt x="2016339" y="4178150"/>
                  <a:pt x="2030996" y="4187770"/>
                </a:cubicBezTo>
                <a:cubicBezTo>
                  <a:pt x="2031323" y="4190388"/>
                  <a:pt x="2031977" y="4195623"/>
                  <a:pt x="2032304" y="4198240"/>
                </a:cubicBezTo>
                <a:cubicBezTo>
                  <a:pt x="2035380" y="4199876"/>
                  <a:pt x="2041530" y="4203148"/>
                  <a:pt x="2044605" y="4204784"/>
                </a:cubicBezTo>
                <a:cubicBezTo>
                  <a:pt x="2040680" y="4207140"/>
                  <a:pt x="2032893" y="4211852"/>
                  <a:pt x="2028967" y="4214208"/>
                </a:cubicBezTo>
                <a:cubicBezTo>
                  <a:pt x="2017909" y="4207664"/>
                  <a:pt x="2013656" y="4193790"/>
                  <a:pt x="2002402" y="4187312"/>
                </a:cubicBezTo>
                <a:cubicBezTo>
                  <a:pt x="2005805" y="4175337"/>
                  <a:pt x="2003383" y="4167484"/>
                  <a:pt x="1995074" y="4163754"/>
                </a:cubicBezTo>
                <a:cubicBezTo>
                  <a:pt x="1993634" y="4162903"/>
                  <a:pt x="1990755" y="4161137"/>
                  <a:pt x="1989381" y="4160286"/>
                </a:cubicBezTo>
                <a:cubicBezTo>
                  <a:pt x="1984147" y="4151386"/>
                  <a:pt x="1977211" y="4138167"/>
                  <a:pt x="1964779" y="4141766"/>
                </a:cubicBezTo>
                <a:cubicBezTo>
                  <a:pt x="1964648" y="4144777"/>
                  <a:pt x="1964321" y="4150797"/>
                  <a:pt x="1964125" y="4153807"/>
                </a:cubicBezTo>
                <a:cubicBezTo>
                  <a:pt x="1966088" y="4161922"/>
                  <a:pt x="1961573" y="4175141"/>
                  <a:pt x="1971649" y="4179001"/>
                </a:cubicBezTo>
                <a:cubicBezTo>
                  <a:pt x="1983231" y="4182731"/>
                  <a:pt x="1977603" y="4196343"/>
                  <a:pt x="1970602" y="4201512"/>
                </a:cubicBezTo>
                <a:cubicBezTo>
                  <a:pt x="1957712" y="4186200"/>
                  <a:pt x="1955880" y="4165979"/>
                  <a:pt x="1948748" y="4148049"/>
                </a:cubicBezTo>
                <a:cubicBezTo>
                  <a:pt x="1940111" y="4125734"/>
                  <a:pt x="1932521" y="4102961"/>
                  <a:pt x="1922314" y="4081301"/>
                </a:cubicBezTo>
                <a:cubicBezTo>
                  <a:pt x="1924146" y="4077702"/>
                  <a:pt x="1927941" y="4070569"/>
                  <a:pt x="1929838" y="4067035"/>
                </a:cubicBezTo>
                <a:cubicBezTo>
                  <a:pt x="1924015" y="4069653"/>
                  <a:pt x="1918126" y="4072139"/>
                  <a:pt x="1912107" y="4074364"/>
                </a:cubicBezTo>
                <a:cubicBezTo>
                  <a:pt x="1913219" y="4042692"/>
                  <a:pt x="1887112" y="4020901"/>
                  <a:pt x="1875269" y="3993678"/>
                </a:cubicBezTo>
                <a:cubicBezTo>
                  <a:pt x="1868856" y="3974308"/>
                  <a:pt x="1847002" y="3961613"/>
                  <a:pt x="1851517" y="3939037"/>
                </a:cubicBezTo>
                <a:cubicBezTo>
                  <a:pt x="1849488" y="3940476"/>
                  <a:pt x="1845366" y="3943290"/>
                  <a:pt x="1843338" y="3944730"/>
                </a:cubicBezTo>
                <a:cubicBezTo>
                  <a:pt x="1825933" y="3929875"/>
                  <a:pt x="1829205" y="3897679"/>
                  <a:pt x="1805453" y="3891004"/>
                </a:cubicBezTo>
                <a:cubicBezTo>
                  <a:pt x="1804210" y="3903896"/>
                  <a:pt x="1803883" y="3917049"/>
                  <a:pt x="1805518" y="3930072"/>
                </a:cubicBezTo>
                <a:cubicBezTo>
                  <a:pt x="1812781" y="3937597"/>
                  <a:pt x="1818474" y="3946300"/>
                  <a:pt x="1822989" y="3955789"/>
                </a:cubicBezTo>
                <a:cubicBezTo>
                  <a:pt x="1820241" y="3959323"/>
                  <a:pt x="1814875" y="3966259"/>
                  <a:pt x="1812192" y="3969728"/>
                </a:cubicBezTo>
                <a:cubicBezTo>
                  <a:pt x="1806369" y="3968222"/>
                  <a:pt x="1800677" y="3966390"/>
                  <a:pt x="1795115" y="3964231"/>
                </a:cubicBezTo>
                <a:cubicBezTo>
                  <a:pt x="1789291" y="3959846"/>
                  <a:pt x="1782748" y="3957818"/>
                  <a:pt x="1775485" y="3958014"/>
                </a:cubicBezTo>
                <a:cubicBezTo>
                  <a:pt x="1776336" y="3979020"/>
                  <a:pt x="1787198" y="3997801"/>
                  <a:pt x="1791320" y="4018218"/>
                </a:cubicBezTo>
                <a:cubicBezTo>
                  <a:pt x="1789095" y="4020312"/>
                  <a:pt x="1784646" y="4024435"/>
                  <a:pt x="1782421" y="4026463"/>
                </a:cubicBezTo>
                <a:cubicBezTo>
                  <a:pt x="1800088" y="4027445"/>
                  <a:pt x="1792628" y="4043870"/>
                  <a:pt x="1788899" y="4054340"/>
                </a:cubicBezTo>
                <a:cubicBezTo>
                  <a:pt x="1791451" y="4053948"/>
                  <a:pt x="1796489" y="4053097"/>
                  <a:pt x="1798975" y="4052639"/>
                </a:cubicBezTo>
                <a:cubicBezTo>
                  <a:pt x="1801658" y="4057219"/>
                  <a:pt x="1807089" y="4066381"/>
                  <a:pt x="1809771" y="4070961"/>
                </a:cubicBezTo>
                <a:cubicBezTo>
                  <a:pt x="1807809" y="4072794"/>
                  <a:pt x="1804013" y="4076459"/>
                  <a:pt x="1802051" y="4078291"/>
                </a:cubicBezTo>
                <a:cubicBezTo>
                  <a:pt x="1808725" y="4083068"/>
                  <a:pt x="1815791" y="4087518"/>
                  <a:pt x="1822007" y="4093080"/>
                </a:cubicBezTo>
                <a:cubicBezTo>
                  <a:pt x="1818539" y="4098315"/>
                  <a:pt x="1816511" y="4104008"/>
                  <a:pt x="1815857" y="4110159"/>
                </a:cubicBezTo>
                <a:cubicBezTo>
                  <a:pt x="1822203" y="4113104"/>
                  <a:pt x="1828158" y="4116769"/>
                  <a:pt x="1833719" y="4121284"/>
                </a:cubicBezTo>
                <a:cubicBezTo>
                  <a:pt x="1837449" y="4162576"/>
                  <a:pt x="1857537" y="4199811"/>
                  <a:pt x="1865061" y="4240252"/>
                </a:cubicBezTo>
                <a:cubicBezTo>
                  <a:pt x="1868922" y="4248563"/>
                  <a:pt x="1873895" y="4256350"/>
                  <a:pt x="1877755" y="4264792"/>
                </a:cubicBezTo>
                <a:cubicBezTo>
                  <a:pt x="1876708" y="4270812"/>
                  <a:pt x="1875727" y="4276898"/>
                  <a:pt x="1874680" y="4283049"/>
                </a:cubicBezTo>
                <a:cubicBezTo>
                  <a:pt x="1882466" y="4282918"/>
                  <a:pt x="1899086" y="4291164"/>
                  <a:pt x="1884887" y="4297053"/>
                </a:cubicBezTo>
                <a:cubicBezTo>
                  <a:pt x="1872062" y="4307524"/>
                  <a:pt x="1860416" y="4295221"/>
                  <a:pt x="1854003" y="4284227"/>
                </a:cubicBezTo>
                <a:cubicBezTo>
                  <a:pt x="1854658" y="4281348"/>
                  <a:pt x="1855901" y="4275524"/>
                  <a:pt x="1856555" y="4272644"/>
                </a:cubicBezTo>
                <a:cubicBezTo>
                  <a:pt x="1842749" y="4265904"/>
                  <a:pt x="1844712" y="4248497"/>
                  <a:pt x="1841375" y="4235868"/>
                </a:cubicBezTo>
                <a:cubicBezTo>
                  <a:pt x="1839674" y="4216956"/>
                  <a:pt x="1826260" y="4201839"/>
                  <a:pt x="1825017" y="4182797"/>
                </a:cubicBezTo>
                <a:cubicBezTo>
                  <a:pt x="1822400" y="4182928"/>
                  <a:pt x="1817100" y="4183255"/>
                  <a:pt x="1814417" y="4183386"/>
                </a:cubicBezTo>
                <a:cubicBezTo>
                  <a:pt x="1822138" y="4164867"/>
                  <a:pt x="1804930" y="4152106"/>
                  <a:pt x="1796096" y="4138036"/>
                </a:cubicBezTo>
                <a:cubicBezTo>
                  <a:pt x="1780524" y="4064156"/>
                  <a:pt x="1753828" y="3993417"/>
                  <a:pt x="1730534" y="3921695"/>
                </a:cubicBezTo>
                <a:cubicBezTo>
                  <a:pt x="1725954" y="3899054"/>
                  <a:pt x="1698669" y="3887602"/>
                  <a:pt x="1699977" y="3863127"/>
                </a:cubicBezTo>
                <a:cubicBezTo>
                  <a:pt x="1700305" y="3837868"/>
                  <a:pt x="1688985" y="3815357"/>
                  <a:pt x="1669552" y="3799652"/>
                </a:cubicBezTo>
                <a:cubicBezTo>
                  <a:pt x="1668178" y="3801746"/>
                  <a:pt x="1665429" y="3805999"/>
                  <a:pt x="1664055" y="3808093"/>
                </a:cubicBezTo>
                <a:cubicBezTo>
                  <a:pt x="1665168" y="3831979"/>
                  <a:pt x="1677927" y="3854686"/>
                  <a:pt x="1670664" y="3879226"/>
                </a:cubicBezTo>
                <a:cubicBezTo>
                  <a:pt x="1664317" y="3878506"/>
                  <a:pt x="1655811" y="3871111"/>
                  <a:pt x="1652016" y="3879749"/>
                </a:cubicBezTo>
                <a:cubicBezTo>
                  <a:pt x="1652801" y="3891528"/>
                  <a:pt x="1670206" y="3885900"/>
                  <a:pt x="1677796" y="3890023"/>
                </a:cubicBezTo>
                <a:cubicBezTo>
                  <a:pt x="1682376" y="3900297"/>
                  <a:pt x="1679955" y="3914497"/>
                  <a:pt x="1666607" y="3915151"/>
                </a:cubicBezTo>
                <a:cubicBezTo>
                  <a:pt x="1661438" y="3937008"/>
                  <a:pt x="1685452" y="3947282"/>
                  <a:pt x="1689705" y="3966979"/>
                </a:cubicBezTo>
                <a:cubicBezTo>
                  <a:pt x="1693042" y="3963642"/>
                  <a:pt x="1696575" y="3960566"/>
                  <a:pt x="1700305" y="3957818"/>
                </a:cubicBezTo>
                <a:cubicBezTo>
                  <a:pt x="1708680" y="3969662"/>
                  <a:pt x="1715550" y="3982750"/>
                  <a:pt x="1720261" y="3996557"/>
                </a:cubicBezTo>
                <a:cubicBezTo>
                  <a:pt x="1716008" y="4012132"/>
                  <a:pt x="1694481" y="4013114"/>
                  <a:pt x="1688658" y="4027772"/>
                </a:cubicBezTo>
                <a:cubicBezTo>
                  <a:pt x="1697556" y="4023780"/>
                  <a:pt x="1705539" y="4017367"/>
                  <a:pt x="1715288" y="4015404"/>
                </a:cubicBezTo>
                <a:cubicBezTo>
                  <a:pt x="1717709" y="4035428"/>
                  <a:pt x="1719476" y="4056827"/>
                  <a:pt x="1731973" y="4073645"/>
                </a:cubicBezTo>
                <a:cubicBezTo>
                  <a:pt x="1728506" y="4078945"/>
                  <a:pt x="1724972" y="4084246"/>
                  <a:pt x="1721439" y="4089546"/>
                </a:cubicBezTo>
                <a:cubicBezTo>
                  <a:pt x="1728178" y="4086929"/>
                  <a:pt x="1734852" y="4084376"/>
                  <a:pt x="1741592" y="4081759"/>
                </a:cubicBezTo>
                <a:cubicBezTo>
                  <a:pt x="1744471" y="4101914"/>
                  <a:pt x="1752126" y="4121022"/>
                  <a:pt x="1754678" y="4141243"/>
                </a:cubicBezTo>
                <a:cubicBezTo>
                  <a:pt x="1739105" y="4141243"/>
                  <a:pt x="1744471" y="4113366"/>
                  <a:pt x="1728833" y="4108131"/>
                </a:cubicBezTo>
                <a:cubicBezTo>
                  <a:pt x="1732235" y="4136008"/>
                  <a:pt x="1752388" y="4157799"/>
                  <a:pt x="1755136" y="4186003"/>
                </a:cubicBezTo>
                <a:cubicBezTo>
                  <a:pt x="1758146" y="4195492"/>
                  <a:pt x="1763904" y="4197259"/>
                  <a:pt x="1772541" y="4191435"/>
                </a:cubicBezTo>
                <a:cubicBezTo>
                  <a:pt x="1779935" y="4216171"/>
                  <a:pt x="1773130" y="4243066"/>
                  <a:pt x="1784515" y="4266951"/>
                </a:cubicBezTo>
                <a:cubicBezTo>
                  <a:pt x="1807285" y="4274084"/>
                  <a:pt x="1802574" y="4298231"/>
                  <a:pt x="1806173" y="4316620"/>
                </a:cubicBezTo>
                <a:cubicBezTo>
                  <a:pt x="1815464" y="4329184"/>
                  <a:pt x="1823970" y="4342206"/>
                  <a:pt x="1831691" y="4355817"/>
                </a:cubicBezTo>
                <a:cubicBezTo>
                  <a:pt x="1825606" y="4354509"/>
                  <a:pt x="1819586" y="4353396"/>
                  <a:pt x="1813567" y="4352349"/>
                </a:cubicBezTo>
                <a:cubicBezTo>
                  <a:pt x="1814155" y="4355621"/>
                  <a:pt x="1815399" y="4362230"/>
                  <a:pt x="1815988" y="4365568"/>
                </a:cubicBezTo>
                <a:cubicBezTo>
                  <a:pt x="1819063" y="4366746"/>
                  <a:pt x="1825213" y="4369167"/>
                  <a:pt x="1828289" y="4370345"/>
                </a:cubicBezTo>
                <a:cubicBezTo>
                  <a:pt x="1830186" y="4376693"/>
                  <a:pt x="1831626" y="4383171"/>
                  <a:pt x="1833000" y="4389780"/>
                </a:cubicBezTo>
                <a:cubicBezTo>
                  <a:pt x="1828092" y="4398091"/>
                  <a:pt x="1822858" y="4407776"/>
                  <a:pt x="1813763" y="4412029"/>
                </a:cubicBezTo>
                <a:cubicBezTo>
                  <a:pt x="1809706" y="4389518"/>
                  <a:pt x="1791778" y="4368578"/>
                  <a:pt x="1796031" y="4345609"/>
                </a:cubicBezTo>
                <a:cubicBezTo>
                  <a:pt x="1786740" y="4338476"/>
                  <a:pt x="1785627" y="4326108"/>
                  <a:pt x="1780785" y="4316292"/>
                </a:cubicBezTo>
                <a:cubicBezTo>
                  <a:pt x="1766129" y="4281348"/>
                  <a:pt x="1753697" y="4245553"/>
                  <a:pt x="1744209" y="4208841"/>
                </a:cubicBezTo>
                <a:cubicBezTo>
                  <a:pt x="1696640" y="4144319"/>
                  <a:pt x="1701417" y="4056761"/>
                  <a:pt x="1655549" y="3991519"/>
                </a:cubicBezTo>
                <a:cubicBezTo>
                  <a:pt x="1649922" y="3978431"/>
                  <a:pt x="1653848" y="3963249"/>
                  <a:pt x="1651362" y="3949507"/>
                </a:cubicBezTo>
                <a:cubicBezTo>
                  <a:pt x="1644099" y="3946824"/>
                  <a:pt x="1629573" y="3951666"/>
                  <a:pt x="1631340" y="3939495"/>
                </a:cubicBezTo>
                <a:cubicBezTo>
                  <a:pt x="1638014" y="3940934"/>
                  <a:pt x="1644622" y="3942505"/>
                  <a:pt x="1651296" y="3944010"/>
                </a:cubicBezTo>
                <a:lnTo>
                  <a:pt x="1652147" y="3938252"/>
                </a:lnTo>
                <a:cubicBezTo>
                  <a:pt x="1636770" y="3927847"/>
                  <a:pt x="1632190" y="3908804"/>
                  <a:pt x="1617926" y="3897352"/>
                </a:cubicBezTo>
                <a:cubicBezTo>
                  <a:pt x="1606279" y="3889238"/>
                  <a:pt x="1613412" y="3867119"/>
                  <a:pt x="1593978" y="3869933"/>
                </a:cubicBezTo>
                <a:lnTo>
                  <a:pt x="1594960" y="3865680"/>
                </a:lnTo>
                <a:cubicBezTo>
                  <a:pt x="1591426" y="3865680"/>
                  <a:pt x="1584294" y="3865614"/>
                  <a:pt x="1580696" y="3865549"/>
                </a:cubicBezTo>
                <a:cubicBezTo>
                  <a:pt x="1582201" y="3872158"/>
                  <a:pt x="1583771" y="3878767"/>
                  <a:pt x="1585341" y="3885442"/>
                </a:cubicBezTo>
                <a:cubicBezTo>
                  <a:pt x="1575919" y="3883610"/>
                  <a:pt x="1566562" y="3881647"/>
                  <a:pt x="1557009" y="3881058"/>
                </a:cubicBezTo>
                <a:cubicBezTo>
                  <a:pt x="1536791" y="3859136"/>
                  <a:pt x="1535875" y="3827922"/>
                  <a:pt x="1534305" y="3799848"/>
                </a:cubicBezTo>
                <a:cubicBezTo>
                  <a:pt x="1537903" y="3799455"/>
                  <a:pt x="1545101" y="3798605"/>
                  <a:pt x="1548700" y="3798147"/>
                </a:cubicBezTo>
                <a:cubicBezTo>
                  <a:pt x="1548765" y="3801811"/>
                  <a:pt x="1548961" y="3809075"/>
                  <a:pt x="1549027" y="3812674"/>
                </a:cubicBezTo>
                <a:cubicBezTo>
                  <a:pt x="1552364" y="3812216"/>
                  <a:pt x="1559038" y="3811169"/>
                  <a:pt x="1562375" y="3810711"/>
                </a:cubicBezTo>
                <a:cubicBezTo>
                  <a:pt x="1563029" y="3799324"/>
                  <a:pt x="1551186" y="3794351"/>
                  <a:pt x="1545035" y="3786629"/>
                </a:cubicBezTo>
                <a:cubicBezTo>
                  <a:pt x="1548242" y="3764707"/>
                  <a:pt x="1577097" y="3770924"/>
                  <a:pt x="1587043" y="3784208"/>
                </a:cubicBezTo>
                <a:cubicBezTo>
                  <a:pt x="1603858" y="3808421"/>
                  <a:pt x="1617795" y="3834923"/>
                  <a:pt x="1626956" y="3862997"/>
                </a:cubicBezTo>
                <a:cubicBezTo>
                  <a:pt x="1629835" y="3863586"/>
                  <a:pt x="1635462" y="3864763"/>
                  <a:pt x="1638341" y="3865287"/>
                </a:cubicBezTo>
                <a:cubicBezTo>
                  <a:pt x="1640696" y="3852461"/>
                  <a:pt x="1625385" y="3843431"/>
                  <a:pt x="1628722" y="3830343"/>
                </a:cubicBezTo>
                <a:cubicBezTo>
                  <a:pt x="1631863" y="3802269"/>
                  <a:pt x="1603597" y="3774916"/>
                  <a:pt x="1619104" y="3748609"/>
                </a:cubicBezTo>
                <a:cubicBezTo>
                  <a:pt x="1625582" y="3748348"/>
                  <a:pt x="1630685" y="3746516"/>
                  <a:pt x="1634415" y="3743047"/>
                </a:cubicBezTo>
                <a:cubicBezTo>
                  <a:pt x="1630424" y="3742458"/>
                  <a:pt x="1622506" y="3741280"/>
                  <a:pt x="1618515" y="3740757"/>
                </a:cubicBezTo>
                <a:cubicBezTo>
                  <a:pt x="1615440" y="3734148"/>
                  <a:pt x="1613412" y="3727276"/>
                  <a:pt x="1612365" y="3720143"/>
                </a:cubicBezTo>
                <a:cubicBezTo>
                  <a:pt x="1619497" y="3719751"/>
                  <a:pt x="1626629" y="3719554"/>
                  <a:pt x="1633826" y="3719554"/>
                </a:cubicBezTo>
                <a:lnTo>
                  <a:pt x="1634022" y="3716806"/>
                </a:lnTo>
                <a:cubicBezTo>
                  <a:pt x="1626759" y="3716610"/>
                  <a:pt x="1619497" y="3716348"/>
                  <a:pt x="1612234" y="3715890"/>
                </a:cubicBezTo>
                <a:cubicBezTo>
                  <a:pt x="1615374" y="3703588"/>
                  <a:pt x="1629050" y="3692070"/>
                  <a:pt x="1641743" y="3689191"/>
                </a:cubicBezTo>
                <a:cubicBezTo>
                  <a:pt x="1653521" y="3706270"/>
                  <a:pt x="1673936" y="3717003"/>
                  <a:pt x="1680283" y="3737550"/>
                </a:cubicBezTo>
                <a:cubicBezTo>
                  <a:pt x="1688789" y="3755481"/>
                  <a:pt x="1697753" y="3773345"/>
                  <a:pt x="1703118" y="3792584"/>
                </a:cubicBezTo>
                <a:cubicBezTo>
                  <a:pt x="1715288" y="3795267"/>
                  <a:pt x="1728178" y="3796052"/>
                  <a:pt x="1740283" y="3792061"/>
                </a:cubicBezTo>
                <a:cubicBezTo>
                  <a:pt x="1743489" y="3781002"/>
                  <a:pt x="1734133" y="3774262"/>
                  <a:pt x="1728963" y="3766082"/>
                </a:cubicBezTo>
                <a:cubicBezTo>
                  <a:pt x="1721046" y="3744225"/>
                  <a:pt x="1728636" y="3719816"/>
                  <a:pt x="1717120" y="3698876"/>
                </a:cubicBezTo>
                <a:cubicBezTo>
                  <a:pt x="1708353" y="3684872"/>
                  <a:pt x="1713914" y="3667138"/>
                  <a:pt x="1731319" y="3665437"/>
                </a:cubicBezTo>
                <a:cubicBezTo>
                  <a:pt x="1735245" y="3658173"/>
                  <a:pt x="1738713" y="3650713"/>
                  <a:pt x="1742246" y="3643384"/>
                </a:cubicBezTo>
                <a:cubicBezTo>
                  <a:pt x="1753762" y="3640897"/>
                  <a:pt x="1759258" y="3652610"/>
                  <a:pt x="1763839" y="3660856"/>
                </a:cubicBezTo>
                <a:cubicBezTo>
                  <a:pt x="1768746" y="3671850"/>
                  <a:pt x="1782421" y="3672962"/>
                  <a:pt x="1792301" y="3677281"/>
                </a:cubicBezTo>
                <a:cubicBezTo>
                  <a:pt x="1790927" y="3668905"/>
                  <a:pt x="1786740" y="3660463"/>
                  <a:pt x="1789226" y="3651956"/>
                </a:cubicBezTo>
                <a:cubicBezTo>
                  <a:pt x="1793087" y="3650843"/>
                  <a:pt x="1800873" y="3648553"/>
                  <a:pt x="1804733" y="3647441"/>
                </a:cubicBezTo>
                <a:cubicBezTo>
                  <a:pt x="1800938" y="3636970"/>
                  <a:pt x="1781701" y="3643645"/>
                  <a:pt x="1772148" y="3638279"/>
                </a:cubicBezTo>
                <a:cubicBezTo>
                  <a:pt x="1770382" y="3620218"/>
                  <a:pt x="1767372" y="3602353"/>
                  <a:pt x="1758800" y="3586190"/>
                </a:cubicBezTo>
                <a:cubicBezTo>
                  <a:pt x="1754286" y="3578992"/>
                  <a:pt x="1758931" y="3570943"/>
                  <a:pt x="1759913" y="3563614"/>
                </a:cubicBezTo>
                <a:cubicBezTo>
                  <a:pt x="1727197" y="3585339"/>
                  <a:pt x="1700435" y="3615310"/>
                  <a:pt x="1664644" y="3632259"/>
                </a:cubicBezTo>
                <a:moveTo>
                  <a:pt x="80808" y="3572513"/>
                </a:moveTo>
                <a:cubicBezTo>
                  <a:pt x="84472" y="3576112"/>
                  <a:pt x="84472" y="3576112"/>
                  <a:pt x="80808" y="3572513"/>
                </a:cubicBezTo>
                <a:moveTo>
                  <a:pt x="2534950" y="3572186"/>
                </a:moveTo>
                <a:cubicBezTo>
                  <a:pt x="2538548" y="3575720"/>
                  <a:pt x="2538548" y="3575720"/>
                  <a:pt x="2534950" y="3572186"/>
                </a:cubicBezTo>
                <a:moveTo>
                  <a:pt x="80612" y="3584750"/>
                </a:moveTo>
                <a:cubicBezTo>
                  <a:pt x="77471" y="3595155"/>
                  <a:pt x="81070" y="3598754"/>
                  <a:pt x="91277" y="3595613"/>
                </a:cubicBezTo>
                <a:cubicBezTo>
                  <a:pt x="94941" y="3584685"/>
                  <a:pt x="91342" y="3581020"/>
                  <a:pt x="80612" y="3584750"/>
                </a:cubicBezTo>
                <a:moveTo>
                  <a:pt x="814165" y="3609290"/>
                </a:moveTo>
                <a:cubicBezTo>
                  <a:pt x="817502" y="3614067"/>
                  <a:pt x="820904" y="3618910"/>
                  <a:pt x="824307" y="3623752"/>
                </a:cubicBezTo>
                <a:cubicBezTo>
                  <a:pt x="812529" y="3633830"/>
                  <a:pt x="813183" y="3649011"/>
                  <a:pt x="813641" y="3663146"/>
                </a:cubicBezTo>
                <a:cubicBezTo>
                  <a:pt x="813903" y="3665567"/>
                  <a:pt x="814427" y="3670279"/>
                  <a:pt x="814623" y="3672635"/>
                </a:cubicBezTo>
                <a:cubicBezTo>
                  <a:pt x="826662" y="3680291"/>
                  <a:pt x="821755" y="3694819"/>
                  <a:pt x="822017" y="3706532"/>
                </a:cubicBezTo>
                <a:cubicBezTo>
                  <a:pt x="828036" y="3708103"/>
                  <a:pt x="833598" y="3710589"/>
                  <a:pt x="838636" y="3714058"/>
                </a:cubicBezTo>
                <a:cubicBezTo>
                  <a:pt x="838047" y="3716806"/>
                  <a:pt x="836739" y="3722369"/>
                  <a:pt x="836084" y="3725182"/>
                </a:cubicBezTo>
                <a:cubicBezTo>
                  <a:pt x="847797" y="3732512"/>
                  <a:pt x="849956" y="3746516"/>
                  <a:pt x="854602" y="3758491"/>
                </a:cubicBezTo>
                <a:cubicBezTo>
                  <a:pt x="863108" y="3762025"/>
                  <a:pt x="872530" y="3760258"/>
                  <a:pt x="881494" y="3760519"/>
                </a:cubicBezTo>
                <a:cubicBezTo>
                  <a:pt x="882279" y="3716544"/>
                  <a:pt x="843347" y="3680488"/>
                  <a:pt x="856172" y="3635793"/>
                </a:cubicBezTo>
                <a:cubicBezTo>
                  <a:pt x="855191" y="3619956"/>
                  <a:pt x="846292" y="3603531"/>
                  <a:pt x="829541" y="3600259"/>
                </a:cubicBezTo>
                <a:cubicBezTo>
                  <a:pt x="822475" y="3596856"/>
                  <a:pt x="815866" y="3602681"/>
                  <a:pt x="814165" y="3609290"/>
                </a:cubicBezTo>
                <a:moveTo>
                  <a:pt x="1950842" y="3596922"/>
                </a:moveTo>
                <a:cubicBezTo>
                  <a:pt x="1953198" y="3609879"/>
                  <a:pt x="1957778" y="3623294"/>
                  <a:pt x="1970929" y="3628922"/>
                </a:cubicBezTo>
                <a:cubicBezTo>
                  <a:pt x="1993765" y="3640963"/>
                  <a:pt x="2007048" y="3663801"/>
                  <a:pt x="2027920" y="3678066"/>
                </a:cubicBezTo>
                <a:cubicBezTo>
                  <a:pt x="2028575" y="3681665"/>
                  <a:pt x="2029949" y="3688929"/>
                  <a:pt x="2030603" y="3692594"/>
                </a:cubicBezTo>
                <a:cubicBezTo>
                  <a:pt x="2039960" y="3688471"/>
                  <a:pt x="2068095" y="3694230"/>
                  <a:pt x="2060636" y="3678262"/>
                </a:cubicBezTo>
                <a:cubicBezTo>
                  <a:pt x="2041530" y="3671784"/>
                  <a:pt x="2035183" y="3650713"/>
                  <a:pt x="2019545" y="3639719"/>
                </a:cubicBezTo>
                <a:cubicBezTo>
                  <a:pt x="1996579" y="3624341"/>
                  <a:pt x="1981595" y="3597445"/>
                  <a:pt x="1950842" y="3596922"/>
                </a:cubicBezTo>
                <a:moveTo>
                  <a:pt x="2220616" y="3612169"/>
                </a:moveTo>
                <a:cubicBezTo>
                  <a:pt x="2224608" y="3616161"/>
                  <a:pt x="2224608" y="3616161"/>
                  <a:pt x="2220616" y="3612169"/>
                </a:cubicBezTo>
                <a:moveTo>
                  <a:pt x="647249" y="3642336"/>
                </a:moveTo>
                <a:cubicBezTo>
                  <a:pt x="652942" y="3650778"/>
                  <a:pt x="660859" y="3658566"/>
                  <a:pt x="660924" y="3669559"/>
                </a:cubicBezTo>
                <a:cubicBezTo>
                  <a:pt x="663280" y="3693902"/>
                  <a:pt x="672964" y="3716806"/>
                  <a:pt x="685330" y="3737681"/>
                </a:cubicBezTo>
                <a:cubicBezTo>
                  <a:pt x="698155" y="3758622"/>
                  <a:pt x="697762" y="3784470"/>
                  <a:pt x="708624" y="3806326"/>
                </a:cubicBezTo>
                <a:cubicBezTo>
                  <a:pt x="717065" y="3805411"/>
                  <a:pt x="725440" y="3804560"/>
                  <a:pt x="733880" y="3803840"/>
                </a:cubicBezTo>
                <a:cubicBezTo>
                  <a:pt x="745723" y="3808224"/>
                  <a:pt x="751351" y="3821966"/>
                  <a:pt x="763783" y="3825565"/>
                </a:cubicBezTo>
                <a:cubicBezTo>
                  <a:pt x="761100" y="3811104"/>
                  <a:pt x="763063" y="3795856"/>
                  <a:pt x="758744" y="3781852"/>
                </a:cubicBezTo>
                <a:cubicBezTo>
                  <a:pt x="747228" y="3770990"/>
                  <a:pt x="732179" y="3779889"/>
                  <a:pt x="719158" y="3781721"/>
                </a:cubicBezTo>
                <a:cubicBezTo>
                  <a:pt x="719485" y="3776683"/>
                  <a:pt x="720140" y="3766605"/>
                  <a:pt x="720467" y="3761501"/>
                </a:cubicBezTo>
                <a:cubicBezTo>
                  <a:pt x="736759" y="3761108"/>
                  <a:pt x="755146" y="3756920"/>
                  <a:pt x="770260" y="3763661"/>
                </a:cubicBezTo>
                <a:cubicBezTo>
                  <a:pt x="776542" y="3774065"/>
                  <a:pt x="787142" y="3778515"/>
                  <a:pt x="798788" y="3780216"/>
                </a:cubicBezTo>
                <a:cubicBezTo>
                  <a:pt x="802780" y="3790621"/>
                  <a:pt x="802714" y="3802073"/>
                  <a:pt x="805397" y="3813001"/>
                </a:cubicBezTo>
                <a:cubicBezTo>
                  <a:pt x="822278" y="3814376"/>
                  <a:pt x="838963" y="3798867"/>
                  <a:pt x="843347" y="3783357"/>
                </a:cubicBezTo>
                <a:cubicBezTo>
                  <a:pt x="833860" y="3781264"/>
                  <a:pt x="824307" y="3779628"/>
                  <a:pt x="815015" y="3777010"/>
                </a:cubicBezTo>
                <a:cubicBezTo>
                  <a:pt x="807491" y="3770597"/>
                  <a:pt x="810959" y="3759407"/>
                  <a:pt x="808603" y="3750965"/>
                </a:cubicBezTo>
                <a:cubicBezTo>
                  <a:pt x="795779" y="3746254"/>
                  <a:pt x="782431" y="3743309"/>
                  <a:pt x="769868" y="3738074"/>
                </a:cubicBezTo>
                <a:cubicBezTo>
                  <a:pt x="769868" y="3718966"/>
                  <a:pt x="752463" y="3710328"/>
                  <a:pt x="747294" y="3693641"/>
                </a:cubicBezTo>
                <a:cubicBezTo>
                  <a:pt x="725701" y="3678786"/>
                  <a:pt x="700968" y="3667792"/>
                  <a:pt x="684087" y="3646917"/>
                </a:cubicBezTo>
                <a:cubicBezTo>
                  <a:pt x="676301" y="3634680"/>
                  <a:pt x="657260" y="3631474"/>
                  <a:pt x="647249" y="3642336"/>
                </a:cubicBezTo>
                <a:moveTo>
                  <a:pt x="1821680" y="3645739"/>
                </a:moveTo>
                <a:cubicBezTo>
                  <a:pt x="1823054" y="3666549"/>
                  <a:pt x="1834505" y="3685003"/>
                  <a:pt x="1835617" y="3706074"/>
                </a:cubicBezTo>
                <a:cubicBezTo>
                  <a:pt x="1856293" y="3722696"/>
                  <a:pt x="1857667" y="3751816"/>
                  <a:pt x="1864014" y="3775832"/>
                </a:cubicBezTo>
                <a:cubicBezTo>
                  <a:pt x="1867024" y="3776748"/>
                  <a:pt x="1873044" y="3778449"/>
                  <a:pt x="1876119" y="3779366"/>
                </a:cubicBezTo>
                <a:cubicBezTo>
                  <a:pt x="1875138" y="3767587"/>
                  <a:pt x="1877689" y="3754041"/>
                  <a:pt x="1868529" y="3744880"/>
                </a:cubicBezTo>
                <a:cubicBezTo>
                  <a:pt x="1850666" y="3721452"/>
                  <a:pt x="1856162" y="3685003"/>
                  <a:pt x="1831495" y="3667203"/>
                </a:cubicBezTo>
                <a:cubicBezTo>
                  <a:pt x="1830775" y="3659809"/>
                  <a:pt x="1830252" y="3652545"/>
                  <a:pt x="1829859" y="3645216"/>
                </a:cubicBezTo>
                <a:cubicBezTo>
                  <a:pt x="1827831" y="3645347"/>
                  <a:pt x="1823708" y="3645608"/>
                  <a:pt x="1821680" y="3645739"/>
                </a:cubicBezTo>
                <a:moveTo>
                  <a:pt x="198127" y="3650843"/>
                </a:moveTo>
                <a:cubicBezTo>
                  <a:pt x="199239" y="3658304"/>
                  <a:pt x="200613" y="3665895"/>
                  <a:pt x="201202" y="3673616"/>
                </a:cubicBezTo>
                <a:cubicBezTo>
                  <a:pt x="187527" y="3680226"/>
                  <a:pt x="198781" y="3696324"/>
                  <a:pt x="199828" y="3707252"/>
                </a:cubicBezTo>
                <a:cubicBezTo>
                  <a:pt x="212980" y="3695408"/>
                  <a:pt x="208858" y="3673747"/>
                  <a:pt x="214092" y="3657780"/>
                </a:cubicBezTo>
                <a:cubicBezTo>
                  <a:pt x="208858" y="3655228"/>
                  <a:pt x="203558" y="3652938"/>
                  <a:pt x="198127" y="3650843"/>
                </a:cubicBezTo>
                <a:moveTo>
                  <a:pt x="2141771" y="3663801"/>
                </a:moveTo>
                <a:cubicBezTo>
                  <a:pt x="2145697" y="3667727"/>
                  <a:pt x="2145697" y="3667727"/>
                  <a:pt x="2141771" y="3663801"/>
                </a:cubicBezTo>
                <a:moveTo>
                  <a:pt x="236666" y="3669690"/>
                </a:moveTo>
                <a:cubicBezTo>
                  <a:pt x="231039" y="3694426"/>
                  <a:pt x="229861" y="3721060"/>
                  <a:pt x="237582" y="3745534"/>
                </a:cubicBezTo>
                <a:cubicBezTo>
                  <a:pt x="218018" y="3777337"/>
                  <a:pt x="227113" y="3816208"/>
                  <a:pt x="227898" y="3851348"/>
                </a:cubicBezTo>
                <a:cubicBezTo>
                  <a:pt x="226459" y="3873467"/>
                  <a:pt x="224234" y="3895520"/>
                  <a:pt x="223514" y="3917704"/>
                </a:cubicBezTo>
                <a:cubicBezTo>
                  <a:pt x="233983" y="3915413"/>
                  <a:pt x="243733" y="3910833"/>
                  <a:pt x="253744" y="3907168"/>
                </a:cubicBezTo>
                <a:cubicBezTo>
                  <a:pt x="251846" y="3899250"/>
                  <a:pt x="243078" y="3896501"/>
                  <a:pt x="238040" y="3891070"/>
                </a:cubicBezTo>
                <a:cubicBezTo>
                  <a:pt x="238760" y="3875561"/>
                  <a:pt x="242489" y="3860510"/>
                  <a:pt x="246219" y="3845524"/>
                </a:cubicBezTo>
                <a:cubicBezTo>
                  <a:pt x="241573" y="3832306"/>
                  <a:pt x="232740" y="3807897"/>
                  <a:pt x="253220" y="3804363"/>
                </a:cubicBezTo>
                <a:cubicBezTo>
                  <a:pt x="250276" y="3800437"/>
                  <a:pt x="247397" y="3796576"/>
                  <a:pt x="244518" y="3792781"/>
                </a:cubicBezTo>
                <a:cubicBezTo>
                  <a:pt x="246350" y="3773280"/>
                  <a:pt x="250734" y="3753975"/>
                  <a:pt x="250276" y="3734409"/>
                </a:cubicBezTo>
                <a:cubicBezTo>
                  <a:pt x="250734" y="3712160"/>
                  <a:pt x="242228" y="3691089"/>
                  <a:pt x="243013" y="3668905"/>
                </a:cubicBezTo>
                <a:lnTo>
                  <a:pt x="236666" y="3669690"/>
                </a:lnTo>
                <a:moveTo>
                  <a:pt x="1945738" y="3682516"/>
                </a:moveTo>
                <a:cubicBezTo>
                  <a:pt x="1947178" y="3704176"/>
                  <a:pt x="1965433" y="3672439"/>
                  <a:pt x="1945738" y="3682516"/>
                </a:cubicBezTo>
                <a:moveTo>
                  <a:pt x="81135" y="3689780"/>
                </a:moveTo>
                <a:cubicBezTo>
                  <a:pt x="85192" y="3693837"/>
                  <a:pt x="85192" y="3693837"/>
                  <a:pt x="81135" y="3689780"/>
                </a:cubicBezTo>
                <a:moveTo>
                  <a:pt x="1198837" y="3690500"/>
                </a:moveTo>
                <a:cubicBezTo>
                  <a:pt x="1195696" y="3695015"/>
                  <a:pt x="1193930" y="3700119"/>
                  <a:pt x="1193472" y="3705681"/>
                </a:cubicBezTo>
                <a:cubicBezTo>
                  <a:pt x="1200865" y="3706074"/>
                  <a:pt x="1208325" y="3706401"/>
                  <a:pt x="1215784" y="3706467"/>
                </a:cubicBezTo>
                <a:cubicBezTo>
                  <a:pt x="1218925" y="3694819"/>
                  <a:pt x="1206820" y="3693444"/>
                  <a:pt x="1198837" y="3690500"/>
                </a:cubicBezTo>
                <a:moveTo>
                  <a:pt x="2109841" y="3689256"/>
                </a:moveTo>
                <a:cubicBezTo>
                  <a:pt x="2111542" y="3697698"/>
                  <a:pt x="2116449" y="3699137"/>
                  <a:pt x="2124563" y="3693510"/>
                </a:cubicBezTo>
                <a:cubicBezTo>
                  <a:pt x="2122796" y="3684872"/>
                  <a:pt x="2117889" y="3683432"/>
                  <a:pt x="2109841" y="3689256"/>
                </a:cubicBezTo>
                <a:moveTo>
                  <a:pt x="1993242" y="3698222"/>
                </a:moveTo>
                <a:cubicBezTo>
                  <a:pt x="1992456" y="3701624"/>
                  <a:pt x="1990886" y="3708430"/>
                  <a:pt x="1990101" y="3711833"/>
                </a:cubicBezTo>
                <a:cubicBezTo>
                  <a:pt x="1999327" y="3708626"/>
                  <a:pt x="2019938" y="3712814"/>
                  <a:pt x="2013656" y="3697240"/>
                </a:cubicBezTo>
                <a:cubicBezTo>
                  <a:pt x="2006851" y="3697305"/>
                  <a:pt x="2000047" y="3697632"/>
                  <a:pt x="1993242" y="3698222"/>
                </a:cubicBezTo>
                <a:moveTo>
                  <a:pt x="1789749" y="3701886"/>
                </a:moveTo>
                <a:cubicBezTo>
                  <a:pt x="1791713" y="3723612"/>
                  <a:pt x="1809183" y="3691350"/>
                  <a:pt x="1789749" y="3701886"/>
                </a:cubicBezTo>
                <a:moveTo>
                  <a:pt x="2149492" y="3702344"/>
                </a:moveTo>
                <a:cubicBezTo>
                  <a:pt x="2151063" y="3710851"/>
                  <a:pt x="2155904" y="3712291"/>
                  <a:pt x="2164018" y="3706598"/>
                </a:cubicBezTo>
                <a:cubicBezTo>
                  <a:pt x="2162448" y="3697960"/>
                  <a:pt x="2157606" y="3696520"/>
                  <a:pt x="2149492" y="3702344"/>
                </a:cubicBezTo>
                <a:moveTo>
                  <a:pt x="1093754" y="3715105"/>
                </a:moveTo>
                <a:cubicBezTo>
                  <a:pt x="1094212" y="3717591"/>
                  <a:pt x="1095063" y="3722565"/>
                  <a:pt x="1095521" y="3725051"/>
                </a:cubicBezTo>
                <a:cubicBezTo>
                  <a:pt x="1112140" y="3724986"/>
                  <a:pt x="1122413" y="3740626"/>
                  <a:pt x="1138640" y="3739972"/>
                </a:cubicBezTo>
                <a:cubicBezTo>
                  <a:pt x="1134191" y="3721779"/>
                  <a:pt x="1112075" y="3696978"/>
                  <a:pt x="1093754" y="3715105"/>
                </a:cubicBezTo>
                <a:moveTo>
                  <a:pt x="1879063" y="3710197"/>
                </a:moveTo>
                <a:cubicBezTo>
                  <a:pt x="1868529" y="3729436"/>
                  <a:pt x="1900918" y="3712095"/>
                  <a:pt x="1879063" y="3710197"/>
                </a:cubicBezTo>
                <a:moveTo>
                  <a:pt x="1958563" y="3709739"/>
                </a:moveTo>
                <a:cubicBezTo>
                  <a:pt x="1960395" y="3724070"/>
                  <a:pt x="1963274" y="3738270"/>
                  <a:pt x="1966153" y="3752536"/>
                </a:cubicBezTo>
                <a:cubicBezTo>
                  <a:pt x="1972631" y="3753517"/>
                  <a:pt x="1978389" y="3751881"/>
                  <a:pt x="1983427" y="3747562"/>
                </a:cubicBezTo>
                <a:cubicBezTo>
                  <a:pt x="1974267" y="3735849"/>
                  <a:pt x="1976295" y="3710262"/>
                  <a:pt x="1958563" y="3709739"/>
                </a:cubicBezTo>
                <a:moveTo>
                  <a:pt x="1912172" y="3723219"/>
                </a:moveTo>
                <a:cubicBezTo>
                  <a:pt x="1903535" y="3727800"/>
                  <a:pt x="1905432" y="3745272"/>
                  <a:pt x="1917276" y="3741608"/>
                </a:cubicBezTo>
                <a:cubicBezTo>
                  <a:pt x="1929380" y="3739186"/>
                  <a:pt x="1923557" y="3717984"/>
                  <a:pt x="1912172" y="3723219"/>
                </a:cubicBezTo>
                <a:moveTo>
                  <a:pt x="1186209" y="3734540"/>
                </a:moveTo>
                <a:cubicBezTo>
                  <a:pt x="1197594" y="3746254"/>
                  <a:pt x="1209568" y="3763726"/>
                  <a:pt x="1228412" y="3758163"/>
                </a:cubicBezTo>
                <a:cubicBezTo>
                  <a:pt x="1232076" y="3753648"/>
                  <a:pt x="1234170" y="3748544"/>
                  <a:pt x="1234824" y="3742982"/>
                </a:cubicBezTo>
                <a:cubicBezTo>
                  <a:pt x="1223636" y="3727276"/>
                  <a:pt x="1201716" y="3721060"/>
                  <a:pt x="1186209" y="3734540"/>
                </a:cubicBezTo>
                <a:moveTo>
                  <a:pt x="3968751" y="3728716"/>
                </a:moveTo>
                <a:cubicBezTo>
                  <a:pt x="3962666" y="3737419"/>
                  <a:pt x="3978043" y="3745926"/>
                  <a:pt x="3984389" y="3739252"/>
                </a:cubicBezTo>
                <a:cubicBezTo>
                  <a:pt x="3990475" y="3730352"/>
                  <a:pt x="3974967" y="3721125"/>
                  <a:pt x="3968751" y="3728716"/>
                </a:cubicBezTo>
                <a:moveTo>
                  <a:pt x="1841048" y="3748871"/>
                </a:moveTo>
                <a:cubicBezTo>
                  <a:pt x="1833850" y="3746646"/>
                  <a:pt x="1822138" y="3758753"/>
                  <a:pt x="1833261" y="3761959"/>
                </a:cubicBezTo>
                <a:cubicBezTo>
                  <a:pt x="1841244" y="3765755"/>
                  <a:pt x="1853022" y="3751096"/>
                  <a:pt x="1841048" y="3748871"/>
                </a:cubicBezTo>
                <a:moveTo>
                  <a:pt x="977613" y="3762483"/>
                </a:moveTo>
                <a:cubicBezTo>
                  <a:pt x="979445" y="3778122"/>
                  <a:pt x="995934" y="3770008"/>
                  <a:pt x="1003851" y="3764315"/>
                </a:cubicBezTo>
                <a:cubicBezTo>
                  <a:pt x="1021648" y="3766147"/>
                  <a:pt x="1047363" y="3783619"/>
                  <a:pt x="1059860" y="3763137"/>
                </a:cubicBezTo>
                <a:cubicBezTo>
                  <a:pt x="1032968" y="3754303"/>
                  <a:pt x="1004309" y="3750049"/>
                  <a:pt x="977613" y="3762483"/>
                </a:cubicBezTo>
                <a:moveTo>
                  <a:pt x="1919566" y="3762155"/>
                </a:moveTo>
                <a:cubicBezTo>
                  <a:pt x="1920024" y="3775505"/>
                  <a:pt x="1921529" y="3789901"/>
                  <a:pt x="1930689" y="3800503"/>
                </a:cubicBezTo>
                <a:cubicBezTo>
                  <a:pt x="1933568" y="3811889"/>
                  <a:pt x="1934680" y="3823471"/>
                  <a:pt x="1931998" y="3835054"/>
                </a:cubicBezTo>
                <a:cubicBezTo>
                  <a:pt x="1956992" y="3831848"/>
                  <a:pt x="1960722" y="3860576"/>
                  <a:pt x="1965041" y="3878375"/>
                </a:cubicBezTo>
                <a:cubicBezTo>
                  <a:pt x="1957581" y="3876346"/>
                  <a:pt x="1950188" y="3874383"/>
                  <a:pt x="1942794" y="3872420"/>
                </a:cubicBezTo>
                <a:cubicBezTo>
                  <a:pt x="1944037" y="3884264"/>
                  <a:pt x="1944691" y="3896370"/>
                  <a:pt x="1948094" y="3907888"/>
                </a:cubicBezTo>
                <a:cubicBezTo>
                  <a:pt x="1959413" y="3923004"/>
                  <a:pt x="1970864" y="3937990"/>
                  <a:pt x="1980548" y="3954219"/>
                </a:cubicBezTo>
                <a:cubicBezTo>
                  <a:pt x="1988465" y="3960763"/>
                  <a:pt x="1999392" y="3958996"/>
                  <a:pt x="2003842" y="3949441"/>
                </a:cubicBezTo>
                <a:cubicBezTo>
                  <a:pt x="2001486" y="3947348"/>
                  <a:pt x="1996710" y="3943159"/>
                  <a:pt x="1994354" y="3941065"/>
                </a:cubicBezTo>
                <a:cubicBezTo>
                  <a:pt x="1994354" y="3936092"/>
                  <a:pt x="1994354" y="3931250"/>
                  <a:pt x="1994485" y="3926407"/>
                </a:cubicBezTo>
                <a:cubicBezTo>
                  <a:pt x="1987484" y="3924771"/>
                  <a:pt x="1980482" y="3923070"/>
                  <a:pt x="1973547" y="3921368"/>
                </a:cubicBezTo>
                <a:cubicBezTo>
                  <a:pt x="1973808" y="3907364"/>
                  <a:pt x="1967069" y="3895585"/>
                  <a:pt x="1959283" y="3884592"/>
                </a:cubicBezTo>
                <a:cubicBezTo>
                  <a:pt x="1962554" y="3885573"/>
                  <a:pt x="1969228" y="3887471"/>
                  <a:pt x="1972500" y="3888387"/>
                </a:cubicBezTo>
                <a:cubicBezTo>
                  <a:pt x="1976557" y="3900362"/>
                  <a:pt x="1982838" y="3913908"/>
                  <a:pt x="1996906" y="3916133"/>
                </a:cubicBezTo>
                <a:cubicBezTo>
                  <a:pt x="1994747" y="3898857"/>
                  <a:pt x="1981857" y="3885377"/>
                  <a:pt x="1980286" y="3867905"/>
                </a:cubicBezTo>
                <a:cubicBezTo>
                  <a:pt x="1971715" y="3853050"/>
                  <a:pt x="1959675" y="3839504"/>
                  <a:pt x="1960133" y="3821312"/>
                </a:cubicBezTo>
                <a:cubicBezTo>
                  <a:pt x="1957647" y="3818956"/>
                  <a:pt x="1952805" y="3814310"/>
                  <a:pt x="1950384" y="3811954"/>
                </a:cubicBezTo>
                <a:cubicBezTo>
                  <a:pt x="1948552" y="3800699"/>
                  <a:pt x="1951038" y="3784274"/>
                  <a:pt x="1937494" y="3779758"/>
                </a:cubicBezTo>
                <a:cubicBezTo>
                  <a:pt x="1941943" y="3776028"/>
                  <a:pt x="1945673" y="3771775"/>
                  <a:pt x="1948683" y="3767063"/>
                </a:cubicBezTo>
                <a:cubicBezTo>
                  <a:pt x="1939261" y="3763791"/>
                  <a:pt x="1929446" y="3762352"/>
                  <a:pt x="1919566" y="3762155"/>
                </a:cubicBezTo>
                <a:moveTo>
                  <a:pt x="2044409" y="3776094"/>
                </a:moveTo>
                <a:cubicBezTo>
                  <a:pt x="2044017" y="3780020"/>
                  <a:pt x="2043231" y="3787808"/>
                  <a:pt x="2042839" y="3791734"/>
                </a:cubicBezTo>
                <a:cubicBezTo>
                  <a:pt x="2072021" y="3794024"/>
                  <a:pt x="2104214" y="3797558"/>
                  <a:pt x="2125741" y="3819872"/>
                </a:cubicBezTo>
                <a:cubicBezTo>
                  <a:pt x="2125283" y="3823014"/>
                  <a:pt x="2124497" y="3829230"/>
                  <a:pt x="2124105" y="3832371"/>
                </a:cubicBezTo>
                <a:cubicBezTo>
                  <a:pt x="2137911" y="3824780"/>
                  <a:pt x="2170561" y="3814376"/>
                  <a:pt x="2168664" y="3840486"/>
                </a:cubicBezTo>
                <a:cubicBezTo>
                  <a:pt x="2163364" y="3840486"/>
                  <a:pt x="2152633" y="3840486"/>
                  <a:pt x="2147333" y="3840420"/>
                </a:cubicBezTo>
                <a:cubicBezTo>
                  <a:pt x="2150801" y="3850890"/>
                  <a:pt x="2168794" y="3846768"/>
                  <a:pt x="2175076" y="3857892"/>
                </a:cubicBezTo>
                <a:cubicBezTo>
                  <a:pt x="2182666" y="3858219"/>
                  <a:pt x="2190322" y="3858023"/>
                  <a:pt x="2197912" y="3857369"/>
                </a:cubicBezTo>
                <a:cubicBezTo>
                  <a:pt x="2200529" y="3843888"/>
                  <a:pt x="2184760" y="3846833"/>
                  <a:pt x="2177890" y="3840159"/>
                </a:cubicBezTo>
                <a:cubicBezTo>
                  <a:pt x="2173637" y="3831651"/>
                  <a:pt x="2169776" y="3822752"/>
                  <a:pt x="2168533" y="3813328"/>
                </a:cubicBezTo>
                <a:cubicBezTo>
                  <a:pt x="2172066" y="3807374"/>
                  <a:pt x="2176057" y="3801811"/>
                  <a:pt x="2180180" y="3796314"/>
                </a:cubicBezTo>
                <a:cubicBezTo>
                  <a:pt x="2157409" y="3801746"/>
                  <a:pt x="2140070" y="3781067"/>
                  <a:pt x="2131499" y="3762548"/>
                </a:cubicBezTo>
                <a:cubicBezTo>
                  <a:pt x="2114094" y="3766670"/>
                  <a:pt x="2101007" y="3784732"/>
                  <a:pt x="2080855" y="3781198"/>
                </a:cubicBezTo>
                <a:cubicBezTo>
                  <a:pt x="2077190" y="3767718"/>
                  <a:pt x="2103625" y="3778188"/>
                  <a:pt x="2094530" y="3760912"/>
                </a:cubicBezTo>
                <a:cubicBezTo>
                  <a:pt x="2076536" y="3760127"/>
                  <a:pt x="2061421" y="3771840"/>
                  <a:pt x="2044409" y="3776094"/>
                </a:cubicBezTo>
                <a:moveTo>
                  <a:pt x="1089632" y="3775636"/>
                </a:moveTo>
                <a:cubicBezTo>
                  <a:pt x="1086622" y="3785059"/>
                  <a:pt x="1084332" y="3794744"/>
                  <a:pt x="1082762" y="3804560"/>
                </a:cubicBezTo>
                <a:cubicBezTo>
                  <a:pt x="1088781" y="3814179"/>
                  <a:pt x="1101213" y="3812216"/>
                  <a:pt x="1110766" y="3815030"/>
                </a:cubicBezTo>
                <a:cubicBezTo>
                  <a:pt x="1110308" y="3820592"/>
                  <a:pt x="1109850" y="3826220"/>
                  <a:pt x="1109392" y="3831848"/>
                </a:cubicBezTo>
                <a:cubicBezTo>
                  <a:pt x="1118553" y="3835905"/>
                  <a:pt x="1128564" y="3834531"/>
                  <a:pt x="1137855" y="3831455"/>
                </a:cubicBezTo>
                <a:cubicBezTo>
                  <a:pt x="1134649" y="3816077"/>
                  <a:pt x="1120058" y="3807112"/>
                  <a:pt x="1112925" y="3793762"/>
                </a:cubicBezTo>
                <a:cubicBezTo>
                  <a:pt x="1107167" y="3785321"/>
                  <a:pt x="1103372" y="3767848"/>
                  <a:pt x="1089632" y="3775636"/>
                </a:cubicBezTo>
                <a:moveTo>
                  <a:pt x="1173777" y="3782049"/>
                </a:moveTo>
                <a:cubicBezTo>
                  <a:pt x="1173450" y="3798212"/>
                  <a:pt x="1180385" y="3817255"/>
                  <a:pt x="1198837" y="3819218"/>
                </a:cubicBezTo>
                <a:cubicBezTo>
                  <a:pt x="1200931" y="3812936"/>
                  <a:pt x="1202632" y="3806588"/>
                  <a:pt x="1204006" y="3800175"/>
                </a:cubicBezTo>
                <a:cubicBezTo>
                  <a:pt x="1196940" y="3790032"/>
                  <a:pt x="1187452" y="3779497"/>
                  <a:pt x="1173777" y="3782049"/>
                </a:cubicBezTo>
                <a:moveTo>
                  <a:pt x="1873633" y="3790229"/>
                </a:moveTo>
                <a:cubicBezTo>
                  <a:pt x="1872062" y="3791799"/>
                  <a:pt x="1868922" y="3794809"/>
                  <a:pt x="1867351" y="3796314"/>
                </a:cubicBezTo>
                <a:cubicBezTo>
                  <a:pt x="1884429" y="3795660"/>
                  <a:pt x="1878736" y="3813132"/>
                  <a:pt x="1880830" y="3824453"/>
                </a:cubicBezTo>
                <a:cubicBezTo>
                  <a:pt x="1886654" y="3824388"/>
                  <a:pt x="1890907" y="3820789"/>
                  <a:pt x="1893720" y="3813721"/>
                </a:cubicBezTo>
                <a:cubicBezTo>
                  <a:pt x="1899151" y="3814506"/>
                  <a:pt x="1904647" y="3815684"/>
                  <a:pt x="1910013" y="3817255"/>
                </a:cubicBezTo>
                <a:cubicBezTo>
                  <a:pt x="1908050" y="3810449"/>
                  <a:pt x="1905956" y="3803709"/>
                  <a:pt x="1903731" y="3797100"/>
                </a:cubicBezTo>
                <a:cubicBezTo>
                  <a:pt x="1900525" y="3798539"/>
                  <a:pt x="1894113" y="3801419"/>
                  <a:pt x="1890907" y="3802858"/>
                </a:cubicBezTo>
                <a:cubicBezTo>
                  <a:pt x="1885083" y="3798670"/>
                  <a:pt x="1880307" y="3792912"/>
                  <a:pt x="1873633" y="3790229"/>
                </a:cubicBezTo>
                <a:moveTo>
                  <a:pt x="1632387" y="3794875"/>
                </a:moveTo>
                <a:cubicBezTo>
                  <a:pt x="1634153" y="3803120"/>
                  <a:pt x="1639192" y="3804560"/>
                  <a:pt x="1647436" y="3798997"/>
                </a:cubicBezTo>
                <a:cubicBezTo>
                  <a:pt x="1645669" y="3790556"/>
                  <a:pt x="1640631" y="3789181"/>
                  <a:pt x="1632387" y="3794875"/>
                </a:cubicBezTo>
                <a:moveTo>
                  <a:pt x="604391" y="3813852"/>
                </a:moveTo>
                <a:cubicBezTo>
                  <a:pt x="606812" y="3826155"/>
                  <a:pt x="614730" y="3836821"/>
                  <a:pt x="619768" y="3848339"/>
                </a:cubicBezTo>
                <a:cubicBezTo>
                  <a:pt x="606289" y="3857042"/>
                  <a:pt x="610346" y="3878048"/>
                  <a:pt x="621992" y="3886555"/>
                </a:cubicBezTo>
                <a:cubicBezTo>
                  <a:pt x="628274" y="3881189"/>
                  <a:pt x="634228" y="3875561"/>
                  <a:pt x="640052" y="3869737"/>
                </a:cubicBezTo>
                <a:cubicBezTo>
                  <a:pt x="638874" y="3868166"/>
                  <a:pt x="636584" y="3864894"/>
                  <a:pt x="635471" y="3863324"/>
                </a:cubicBezTo>
                <a:cubicBezTo>
                  <a:pt x="637042" y="3840355"/>
                  <a:pt x="617020" y="3821574"/>
                  <a:pt x="626442" y="3798997"/>
                </a:cubicBezTo>
                <a:cubicBezTo>
                  <a:pt x="617478" y="3799586"/>
                  <a:pt x="603017" y="3801484"/>
                  <a:pt x="604391" y="3813852"/>
                </a:cubicBezTo>
                <a:moveTo>
                  <a:pt x="565525" y="3812936"/>
                </a:moveTo>
                <a:cubicBezTo>
                  <a:pt x="566637" y="3846768"/>
                  <a:pt x="570301" y="3880796"/>
                  <a:pt x="581948" y="3912861"/>
                </a:cubicBezTo>
                <a:cubicBezTo>
                  <a:pt x="587248" y="3918227"/>
                  <a:pt x="595493" y="3914497"/>
                  <a:pt x="600662" y="3911029"/>
                </a:cubicBezTo>
                <a:cubicBezTo>
                  <a:pt x="588622" y="3895912"/>
                  <a:pt x="596801" y="3876346"/>
                  <a:pt x="589931" y="3859594"/>
                </a:cubicBezTo>
                <a:cubicBezTo>
                  <a:pt x="586267" y="3848796"/>
                  <a:pt x="586529" y="3837344"/>
                  <a:pt x="585678" y="3826220"/>
                </a:cubicBezTo>
                <a:cubicBezTo>
                  <a:pt x="589473" y="3813263"/>
                  <a:pt x="575471" y="3804494"/>
                  <a:pt x="565525" y="3812936"/>
                </a:cubicBezTo>
                <a:moveTo>
                  <a:pt x="2220289" y="3827594"/>
                </a:moveTo>
                <a:cubicBezTo>
                  <a:pt x="2224150" y="3831390"/>
                  <a:pt x="2224150" y="3831390"/>
                  <a:pt x="2220289" y="3827594"/>
                </a:cubicBezTo>
                <a:moveTo>
                  <a:pt x="186480" y="3841664"/>
                </a:moveTo>
                <a:cubicBezTo>
                  <a:pt x="186676" y="3850236"/>
                  <a:pt x="189686" y="3861819"/>
                  <a:pt x="198781" y="3864698"/>
                </a:cubicBezTo>
                <a:cubicBezTo>
                  <a:pt x="186153" y="3874579"/>
                  <a:pt x="189228" y="3892575"/>
                  <a:pt x="203361" y="3898988"/>
                </a:cubicBezTo>
                <a:cubicBezTo>
                  <a:pt x="202707" y="3901868"/>
                  <a:pt x="201333" y="3907626"/>
                  <a:pt x="200679" y="3910506"/>
                </a:cubicBezTo>
                <a:cubicBezTo>
                  <a:pt x="203819" y="3910440"/>
                  <a:pt x="210166" y="3910309"/>
                  <a:pt x="213307" y="3910243"/>
                </a:cubicBezTo>
                <a:cubicBezTo>
                  <a:pt x="205782" y="3896370"/>
                  <a:pt x="205651" y="3880534"/>
                  <a:pt x="203885" y="3865287"/>
                </a:cubicBezTo>
                <a:cubicBezTo>
                  <a:pt x="218607" y="3860510"/>
                  <a:pt x="214157" y="3844608"/>
                  <a:pt x="208465" y="3834662"/>
                </a:cubicBezTo>
                <a:cubicBezTo>
                  <a:pt x="200809" y="3835839"/>
                  <a:pt x="193547" y="3838392"/>
                  <a:pt x="186480" y="3841664"/>
                </a:cubicBezTo>
                <a:moveTo>
                  <a:pt x="2036361" y="3840551"/>
                </a:moveTo>
                <a:cubicBezTo>
                  <a:pt x="2026546" y="3860379"/>
                  <a:pt x="2057757" y="3841795"/>
                  <a:pt x="2036361" y="3840551"/>
                </a:cubicBezTo>
                <a:moveTo>
                  <a:pt x="1934811" y="3846441"/>
                </a:moveTo>
                <a:cubicBezTo>
                  <a:pt x="1930362" y="3851872"/>
                  <a:pt x="1935138" y="3865876"/>
                  <a:pt x="1943383" y="3863062"/>
                </a:cubicBezTo>
                <a:cubicBezTo>
                  <a:pt x="1949533" y="3857434"/>
                  <a:pt x="1943841" y="3841664"/>
                  <a:pt x="1934811" y="3846441"/>
                </a:cubicBezTo>
                <a:moveTo>
                  <a:pt x="666748" y="3864894"/>
                </a:moveTo>
                <a:cubicBezTo>
                  <a:pt x="673749" y="3872486"/>
                  <a:pt x="683694" y="3871635"/>
                  <a:pt x="693051" y="3870850"/>
                </a:cubicBezTo>
                <a:cubicBezTo>
                  <a:pt x="693378" y="3861295"/>
                  <a:pt x="696061" y="3846441"/>
                  <a:pt x="681273" y="3848796"/>
                </a:cubicBezTo>
                <a:cubicBezTo>
                  <a:pt x="672571" y="3851872"/>
                  <a:pt x="667795" y="3857238"/>
                  <a:pt x="666748" y="3864894"/>
                </a:cubicBezTo>
                <a:moveTo>
                  <a:pt x="741732" y="3852854"/>
                </a:moveTo>
                <a:cubicBezTo>
                  <a:pt x="738526" y="3863062"/>
                  <a:pt x="742452" y="3866596"/>
                  <a:pt x="753379" y="3863455"/>
                </a:cubicBezTo>
                <a:cubicBezTo>
                  <a:pt x="756585" y="3852984"/>
                  <a:pt x="752659" y="3849451"/>
                  <a:pt x="741732" y="3852854"/>
                </a:cubicBezTo>
                <a:moveTo>
                  <a:pt x="1847591" y="3883348"/>
                </a:moveTo>
                <a:cubicBezTo>
                  <a:pt x="1856293" y="3885769"/>
                  <a:pt x="1865650" y="3891594"/>
                  <a:pt x="1874745" y="3887209"/>
                </a:cubicBezTo>
                <a:cubicBezTo>
                  <a:pt x="1876839" y="3880600"/>
                  <a:pt x="1877820" y="3873925"/>
                  <a:pt x="1877689" y="3867119"/>
                </a:cubicBezTo>
                <a:cubicBezTo>
                  <a:pt x="1866370" y="3868363"/>
                  <a:pt x="1851059" y="3870391"/>
                  <a:pt x="1847591" y="3883348"/>
                </a:cubicBezTo>
                <a:moveTo>
                  <a:pt x="1010002" y="3873401"/>
                </a:moveTo>
                <a:cubicBezTo>
                  <a:pt x="1013927" y="3877328"/>
                  <a:pt x="1013927" y="3877328"/>
                  <a:pt x="1010002" y="3873401"/>
                </a:cubicBezTo>
                <a:moveTo>
                  <a:pt x="1794199" y="3873859"/>
                </a:moveTo>
                <a:cubicBezTo>
                  <a:pt x="1790600" y="3884657"/>
                  <a:pt x="1794199" y="3888256"/>
                  <a:pt x="1804930" y="3884657"/>
                </a:cubicBezTo>
                <a:cubicBezTo>
                  <a:pt x="1808332" y="3873794"/>
                  <a:pt x="1804733" y="3870195"/>
                  <a:pt x="1794199" y="3873859"/>
                </a:cubicBezTo>
                <a:moveTo>
                  <a:pt x="1141454" y="3879553"/>
                </a:moveTo>
                <a:cubicBezTo>
                  <a:pt x="1141584" y="3881974"/>
                  <a:pt x="1141846" y="3886817"/>
                  <a:pt x="1141977" y="3889172"/>
                </a:cubicBezTo>
                <a:lnTo>
                  <a:pt x="1147342" y="3889892"/>
                </a:lnTo>
                <a:cubicBezTo>
                  <a:pt x="1152970" y="3904943"/>
                  <a:pt x="1159709" y="3919667"/>
                  <a:pt x="1165336" y="3934849"/>
                </a:cubicBezTo>
                <a:cubicBezTo>
                  <a:pt x="1158335" y="3933802"/>
                  <a:pt x="1151399" y="3932951"/>
                  <a:pt x="1144398" y="3932100"/>
                </a:cubicBezTo>
                <a:cubicBezTo>
                  <a:pt x="1136219" y="3924313"/>
                  <a:pt x="1123983" y="3929548"/>
                  <a:pt x="1114561" y="3931708"/>
                </a:cubicBezTo>
                <a:cubicBezTo>
                  <a:pt x="1110832" y="3929679"/>
                  <a:pt x="1103242" y="3925622"/>
                  <a:pt x="1099447" y="3923593"/>
                </a:cubicBezTo>
                <a:cubicBezTo>
                  <a:pt x="1082042" y="3926014"/>
                  <a:pt x="1064899" y="3931250"/>
                  <a:pt x="1049064" y="3938906"/>
                </a:cubicBezTo>
                <a:cubicBezTo>
                  <a:pt x="1039969" y="3937466"/>
                  <a:pt x="1030809" y="3936157"/>
                  <a:pt x="1021714" y="3934980"/>
                </a:cubicBezTo>
                <a:cubicBezTo>
                  <a:pt x="1040362" y="3925491"/>
                  <a:pt x="1058814" y="3913385"/>
                  <a:pt x="1065488" y="3892313"/>
                </a:cubicBezTo>
                <a:cubicBezTo>
                  <a:pt x="1052074" y="3883872"/>
                  <a:pt x="1036698" y="3888125"/>
                  <a:pt x="1023611" y="3894931"/>
                </a:cubicBezTo>
                <a:cubicBezTo>
                  <a:pt x="1017853" y="3901147"/>
                  <a:pt x="1024920" y="3909655"/>
                  <a:pt x="1025051" y="3916984"/>
                </a:cubicBezTo>
                <a:cubicBezTo>
                  <a:pt x="1013797" y="3924837"/>
                  <a:pt x="1000121" y="3925622"/>
                  <a:pt x="986839" y="3926145"/>
                </a:cubicBezTo>
                <a:cubicBezTo>
                  <a:pt x="986250" y="3928436"/>
                  <a:pt x="985072" y="3933017"/>
                  <a:pt x="984483" y="3935241"/>
                </a:cubicBezTo>
                <a:cubicBezTo>
                  <a:pt x="969107" y="3944664"/>
                  <a:pt x="950655" y="3947348"/>
                  <a:pt x="934886" y="3937401"/>
                </a:cubicBezTo>
                <a:cubicBezTo>
                  <a:pt x="938092" y="3932035"/>
                  <a:pt x="942803" y="3928043"/>
                  <a:pt x="949019" y="3925556"/>
                </a:cubicBezTo>
                <a:cubicBezTo>
                  <a:pt x="936653" y="3926538"/>
                  <a:pt x="924221" y="3926669"/>
                  <a:pt x="911920" y="3925687"/>
                </a:cubicBezTo>
                <a:cubicBezTo>
                  <a:pt x="915911" y="3931053"/>
                  <a:pt x="924286" y="3934652"/>
                  <a:pt x="924221" y="3942309"/>
                </a:cubicBezTo>
                <a:cubicBezTo>
                  <a:pt x="917743" y="3946693"/>
                  <a:pt x="910022" y="3949769"/>
                  <a:pt x="904918" y="3956051"/>
                </a:cubicBezTo>
                <a:cubicBezTo>
                  <a:pt x="917612" y="3960566"/>
                  <a:pt x="936391" y="3961155"/>
                  <a:pt x="941822" y="3975682"/>
                </a:cubicBezTo>
                <a:cubicBezTo>
                  <a:pt x="931418" y="3984713"/>
                  <a:pt x="917285" y="3986742"/>
                  <a:pt x="904722" y="3991650"/>
                </a:cubicBezTo>
                <a:cubicBezTo>
                  <a:pt x="898114" y="4013899"/>
                  <a:pt x="903414" y="4038373"/>
                  <a:pt x="896085" y="4061015"/>
                </a:cubicBezTo>
                <a:cubicBezTo>
                  <a:pt x="892028" y="4061996"/>
                  <a:pt x="883980" y="4063959"/>
                  <a:pt x="879989" y="4064941"/>
                </a:cubicBezTo>
                <a:cubicBezTo>
                  <a:pt x="880251" y="4068213"/>
                  <a:pt x="880840" y="4074823"/>
                  <a:pt x="881167" y="4078095"/>
                </a:cubicBezTo>
                <a:cubicBezTo>
                  <a:pt x="890262" y="4087191"/>
                  <a:pt x="900796" y="4094847"/>
                  <a:pt x="911593" y="4101849"/>
                </a:cubicBezTo>
                <a:cubicBezTo>
                  <a:pt x="911396" y="4105251"/>
                  <a:pt x="910873" y="4111992"/>
                  <a:pt x="910676" y="4115329"/>
                </a:cubicBezTo>
                <a:lnTo>
                  <a:pt x="904133" y="4115133"/>
                </a:lnTo>
                <a:cubicBezTo>
                  <a:pt x="901712" y="4122986"/>
                  <a:pt x="901843" y="4130577"/>
                  <a:pt x="904526" y="4137971"/>
                </a:cubicBezTo>
                <a:cubicBezTo>
                  <a:pt x="918528" y="4140065"/>
                  <a:pt x="932989" y="4143861"/>
                  <a:pt x="947122" y="4140458"/>
                </a:cubicBezTo>
                <a:cubicBezTo>
                  <a:pt x="948300" y="4135223"/>
                  <a:pt x="943719" y="4125603"/>
                  <a:pt x="951571" y="4124163"/>
                </a:cubicBezTo>
                <a:cubicBezTo>
                  <a:pt x="966817" y="4124229"/>
                  <a:pt x="982978" y="4129202"/>
                  <a:pt x="997177" y="4121153"/>
                </a:cubicBezTo>
                <a:cubicBezTo>
                  <a:pt x="1027864" y="4111010"/>
                  <a:pt x="1045793" y="4081628"/>
                  <a:pt x="1075237" y="4068998"/>
                </a:cubicBezTo>
                <a:cubicBezTo>
                  <a:pt x="1088061" y="4063763"/>
                  <a:pt x="1091857" y="4050348"/>
                  <a:pt x="1096960" y="4038831"/>
                </a:cubicBezTo>
                <a:cubicBezTo>
                  <a:pt x="1104354" y="4035428"/>
                  <a:pt x="1112009" y="4032680"/>
                  <a:pt x="1119534" y="4029670"/>
                </a:cubicBezTo>
                <a:cubicBezTo>
                  <a:pt x="1124899" y="4005064"/>
                  <a:pt x="1153035" y="3996230"/>
                  <a:pt x="1165925" y="3977253"/>
                </a:cubicBezTo>
                <a:cubicBezTo>
                  <a:pt x="1190854" y="3970055"/>
                  <a:pt x="1183788" y="3928109"/>
                  <a:pt x="1212447" y="3926211"/>
                </a:cubicBezTo>
                <a:cubicBezTo>
                  <a:pt x="1224748" y="3924182"/>
                  <a:pt x="1246733" y="3922481"/>
                  <a:pt x="1238358" y="3904027"/>
                </a:cubicBezTo>
                <a:cubicBezTo>
                  <a:pt x="1203221" y="3906513"/>
                  <a:pt x="1176852" y="3874972"/>
                  <a:pt x="1141454" y="3879553"/>
                </a:cubicBezTo>
                <a:moveTo>
                  <a:pt x="676104" y="3914628"/>
                </a:moveTo>
                <a:cubicBezTo>
                  <a:pt x="668645" y="3922153"/>
                  <a:pt x="671132" y="3926211"/>
                  <a:pt x="683563" y="3926734"/>
                </a:cubicBezTo>
                <a:cubicBezTo>
                  <a:pt x="679507" y="3940934"/>
                  <a:pt x="692266" y="3951339"/>
                  <a:pt x="705810" y="3949441"/>
                </a:cubicBezTo>
                <a:cubicBezTo>
                  <a:pt x="705483" y="3946562"/>
                  <a:pt x="704894" y="3940673"/>
                  <a:pt x="704632" y="3937728"/>
                </a:cubicBezTo>
                <a:cubicBezTo>
                  <a:pt x="703389" y="3935241"/>
                  <a:pt x="700837" y="3930202"/>
                  <a:pt x="699594" y="3927716"/>
                </a:cubicBezTo>
                <a:cubicBezTo>
                  <a:pt x="703193" y="3915806"/>
                  <a:pt x="706072" y="3903634"/>
                  <a:pt x="706465" y="3891201"/>
                </a:cubicBezTo>
                <a:cubicBezTo>
                  <a:pt x="689583" y="3882432"/>
                  <a:pt x="680946" y="3901933"/>
                  <a:pt x="676104" y="3914628"/>
                </a:cubicBezTo>
                <a:moveTo>
                  <a:pt x="619637" y="3901540"/>
                </a:moveTo>
                <a:cubicBezTo>
                  <a:pt x="616431" y="3913254"/>
                  <a:pt x="623039" y="3924967"/>
                  <a:pt x="625722" y="3936223"/>
                </a:cubicBezTo>
                <a:lnTo>
                  <a:pt x="631480" y="3937466"/>
                </a:lnTo>
                <a:cubicBezTo>
                  <a:pt x="630237" y="3959257"/>
                  <a:pt x="623563" y="3982815"/>
                  <a:pt x="635929" y="4002840"/>
                </a:cubicBezTo>
                <a:cubicBezTo>
                  <a:pt x="634424" y="4013833"/>
                  <a:pt x="637565" y="4026136"/>
                  <a:pt x="643061" y="4035755"/>
                </a:cubicBezTo>
                <a:cubicBezTo>
                  <a:pt x="651502" y="4037588"/>
                  <a:pt x="659812" y="4037588"/>
                  <a:pt x="668056" y="4035755"/>
                </a:cubicBezTo>
                <a:cubicBezTo>
                  <a:pt x="669757" y="4020246"/>
                  <a:pt x="657914" y="4008664"/>
                  <a:pt x="652811" y="3995118"/>
                </a:cubicBezTo>
                <a:cubicBezTo>
                  <a:pt x="654316" y="3976010"/>
                  <a:pt x="651895" y="3956705"/>
                  <a:pt x="646726" y="3938382"/>
                </a:cubicBezTo>
                <a:lnTo>
                  <a:pt x="652091" y="3938644"/>
                </a:lnTo>
                <a:cubicBezTo>
                  <a:pt x="646529" y="3927847"/>
                  <a:pt x="640444" y="3914955"/>
                  <a:pt x="638416" y="3901147"/>
                </a:cubicBezTo>
                <a:cubicBezTo>
                  <a:pt x="632134" y="3900101"/>
                  <a:pt x="625853" y="3900232"/>
                  <a:pt x="619637" y="3901540"/>
                </a:cubicBezTo>
                <a:moveTo>
                  <a:pt x="1885345" y="3897941"/>
                </a:moveTo>
                <a:cubicBezTo>
                  <a:pt x="1867678" y="3908346"/>
                  <a:pt x="1885149" y="3925491"/>
                  <a:pt x="1893524" y="3935765"/>
                </a:cubicBezTo>
                <a:cubicBezTo>
                  <a:pt x="1905040" y="3961221"/>
                  <a:pt x="1921725" y="3984582"/>
                  <a:pt x="1941878" y="4003887"/>
                </a:cubicBezTo>
                <a:cubicBezTo>
                  <a:pt x="1928399" y="3966325"/>
                  <a:pt x="1911256" y="3926669"/>
                  <a:pt x="1885345" y="3897941"/>
                </a:cubicBezTo>
                <a:moveTo>
                  <a:pt x="1303920" y="3912665"/>
                </a:moveTo>
                <a:cubicBezTo>
                  <a:pt x="1303920" y="3923528"/>
                  <a:pt x="1311968" y="3930791"/>
                  <a:pt x="1322895" y="3930464"/>
                </a:cubicBezTo>
                <a:cubicBezTo>
                  <a:pt x="1322961" y="3925687"/>
                  <a:pt x="1323157" y="3916133"/>
                  <a:pt x="1323223" y="3911421"/>
                </a:cubicBezTo>
                <a:cubicBezTo>
                  <a:pt x="1318381" y="3911683"/>
                  <a:pt x="1308762" y="3912338"/>
                  <a:pt x="1303920" y="3912665"/>
                </a:cubicBezTo>
                <a:moveTo>
                  <a:pt x="172936" y="3932624"/>
                </a:moveTo>
                <a:cubicBezTo>
                  <a:pt x="173001" y="3936616"/>
                  <a:pt x="173066" y="3944533"/>
                  <a:pt x="173066" y="3948460"/>
                </a:cubicBezTo>
                <a:cubicBezTo>
                  <a:pt x="176992" y="3948460"/>
                  <a:pt x="184713" y="3948460"/>
                  <a:pt x="188639" y="3948460"/>
                </a:cubicBezTo>
                <a:cubicBezTo>
                  <a:pt x="190275" y="3938252"/>
                  <a:pt x="182881" y="3931642"/>
                  <a:pt x="172936" y="3932624"/>
                </a:cubicBezTo>
                <a:moveTo>
                  <a:pt x="2397412" y="3946104"/>
                </a:moveTo>
                <a:cubicBezTo>
                  <a:pt x="2390673" y="3955069"/>
                  <a:pt x="2407096" y="3963707"/>
                  <a:pt x="2413181" y="3956051"/>
                </a:cubicBezTo>
                <a:cubicBezTo>
                  <a:pt x="2419070" y="3947086"/>
                  <a:pt x="2403498" y="3939102"/>
                  <a:pt x="2397412" y="3946104"/>
                </a:cubicBezTo>
                <a:moveTo>
                  <a:pt x="532940" y="3958603"/>
                </a:moveTo>
                <a:cubicBezTo>
                  <a:pt x="525023" y="3967241"/>
                  <a:pt x="540530" y="3972869"/>
                  <a:pt x="545634" y="3965801"/>
                </a:cubicBezTo>
                <a:cubicBezTo>
                  <a:pt x="554598" y="3957818"/>
                  <a:pt x="537782" y="3951208"/>
                  <a:pt x="532940" y="3958603"/>
                </a:cubicBezTo>
                <a:moveTo>
                  <a:pt x="251911" y="3979674"/>
                </a:moveTo>
                <a:cubicBezTo>
                  <a:pt x="240592" y="3997081"/>
                  <a:pt x="253482" y="4016778"/>
                  <a:pt x="246350" y="4035363"/>
                </a:cubicBezTo>
                <a:cubicBezTo>
                  <a:pt x="248771" y="4039682"/>
                  <a:pt x="251192" y="4044001"/>
                  <a:pt x="253613" y="4048385"/>
                </a:cubicBezTo>
                <a:cubicBezTo>
                  <a:pt x="249360" y="4063436"/>
                  <a:pt x="254398" y="4078553"/>
                  <a:pt x="257342" y="4093407"/>
                </a:cubicBezTo>
                <a:cubicBezTo>
                  <a:pt x="253613" y="4100736"/>
                  <a:pt x="244452" y="4105513"/>
                  <a:pt x="244191" y="4114413"/>
                </a:cubicBezTo>
                <a:cubicBezTo>
                  <a:pt x="247658" y="4115002"/>
                  <a:pt x="254529" y="4116180"/>
                  <a:pt x="257997" y="4116769"/>
                </a:cubicBezTo>
                <a:cubicBezTo>
                  <a:pt x="254463" y="4130904"/>
                  <a:pt x="255183" y="4148245"/>
                  <a:pt x="268858" y="4156948"/>
                </a:cubicBezTo>
                <a:cubicBezTo>
                  <a:pt x="288684" y="4139542"/>
                  <a:pt x="266961" y="4112319"/>
                  <a:pt x="277561" y="4091313"/>
                </a:cubicBezTo>
                <a:cubicBezTo>
                  <a:pt x="282010" y="4083919"/>
                  <a:pt x="273962" y="4079207"/>
                  <a:pt x="269251" y="4075281"/>
                </a:cubicBezTo>
                <a:cubicBezTo>
                  <a:pt x="266634" y="4042823"/>
                  <a:pt x="263624" y="4010496"/>
                  <a:pt x="260090" y="3978169"/>
                </a:cubicBezTo>
                <a:cubicBezTo>
                  <a:pt x="258062" y="3978562"/>
                  <a:pt x="253940" y="3979281"/>
                  <a:pt x="251911" y="3979674"/>
                </a:cubicBezTo>
                <a:moveTo>
                  <a:pt x="538240" y="3984648"/>
                </a:moveTo>
                <a:cubicBezTo>
                  <a:pt x="526462" y="4000484"/>
                  <a:pt x="540007" y="4019134"/>
                  <a:pt x="552046" y="4030259"/>
                </a:cubicBezTo>
                <a:cubicBezTo>
                  <a:pt x="553028" y="4039158"/>
                  <a:pt x="548578" y="4047469"/>
                  <a:pt x="546812" y="4056107"/>
                </a:cubicBezTo>
                <a:cubicBezTo>
                  <a:pt x="554336" y="4054144"/>
                  <a:pt x="562646" y="4052900"/>
                  <a:pt x="568142" y="4046815"/>
                </a:cubicBezTo>
                <a:cubicBezTo>
                  <a:pt x="563824" y="4030259"/>
                  <a:pt x="559505" y="4013768"/>
                  <a:pt x="555710" y="3997147"/>
                </a:cubicBezTo>
                <a:cubicBezTo>
                  <a:pt x="555252" y="3987658"/>
                  <a:pt x="545307" y="3986480"/>
                  <a:pt x="538240" y="3984648"/>
                </a:cubicBezTo>
                <a:moveTo>
                  <a:pt x="1702660" y="3991846"/>
                </a:moveTo>
                <a:cubicBezTo>
                  <a:pt x="1692715" y="4011478"/>
                  <a:pt x="1724449" y="3992631"/>
                  <a:pt x="1702660" y="3991846"/>
                </a:cubicBezTo>
                <a:moveTo>
                  <a:pt x="1886654" y="3991191"/>
                </a:moveTo>
                <a:cubicBezTo>
                  <a:pt x="1890514" y="3995118"/>
                  <a:pt x="1890514" y="3995118"/>
                  <a:pt x="1886654" y="3991191"/>
                </a:cubicBezTo>
                <a:moveTo>
                  <a:pt x="2515844" y="4017367"/>
                </a:moveTo>
                <a:cubicBezTo>
                  <a:pt x="2510674" y="4025154"/>
                  <a:pt x="2524284" y="4033596"/>
                  <a:pt x="2530304" y="4027772"/>
                </a:cubicBezTo>
                <a:cubicBezTo>
                  <a:pt x="2535080" y="4019919"/>
                  <a:pt x="2521863" y="4011870"/>
                  <a:pt x="2515844" y="4017367"/>
                </a:cubicBezTo>
                <a:moveTo>
                  <a:pt x="4092417" y="4028361"/>
                </a:moveTo>
                <a:cubicBezTo>
                  <a:pt x="4098699" y="4041776"/>
                  <a:pt x="4099222" y="4057939"/>
                  <a:pt x="4110084" y="4068933"/>
                </a:cubicBezTo>
                <a:cubicBezTo>
                  <a:pt x="4108840" y="4076393"/>
                  <a:pt x="4107401" y="4083853"/>
                  <a:pt x="4106157" y="4091378"/>
                </a:cubicBezTo>
                <a:cubicBezTo>
                  <a:pt x="4112374" y="4093931"/>
                  <a:pt x="4118655" y="4096483"/>
                  <a:pt x="4124936" y="4099166"/>
                </a:cubicBezTo>
                <a:cubicBezTo>
                  <a:pt x="4132069" y="4116049"/>
                  <a:pt x="4138612" y="4133521"/>
                  <a:pt x="4141818" y="4151713"/>
                </a:cubicBezTo>
                <a:cubicBezTo>
                  <a:pt x="4137041" y="4159501"/>
                  <a:pt x="4126703" y="4166372"/>
                  <a:pt x="4131414" y="4176711"/>
                </a:cubicBezTo>
                <a:cubicBezTo>
                  <a:pt x="4138743" y="4186788"/>
                  <a:pt x="4156409" y="4182404"/>
                  <a:pt x="4162559" y="4194183"/>
                </a:cubicBezTo>
                <a:cubicBezTo>
                  <a:pt x="4166486" y="4201512"/>
                  <a:pt x="4160728" y="4209169"/>
                  <a:pt x="4159877" y="4216694"/>
                </a:cubicBezTo>
                <a:cubicBezTo>
                  <a:pt x="4164784" y="4219377"/>
                  <a:pt x="4169168" y="4222715"/>
                  <a:pt x="4173094" y="4226772"/>
                </a:cubicBezTo>
                <a:cubicBezTo>
                  <a:pt x="4169626" y="4257397"/>
                  <a:pt x="4196257" y="4280105"/>
                  <a:pt x="4195733" y="4310141"/>
                </a:cubicBezTo>
                <a:cubicBezTo>
                  <a:pt x="4198416" y="4338018"/>
                  <a:pt x="4193443" y="4367007"/>
                  <a:pt x="4203258" y="4393903"/>
                </a:cubicBezTo>
                <a:cubicBezTo>
                  <a:pt x="4207839" y="4407776"/>
                  <a:pt x="4206791" y="4423023"/>
                  <a:pt x="4212288" y="4436765"/>
                </a:cubicBezTo>
                <a:cubicBezTo>
                  <a:pt x="4216017" y="4451162"/>
                  <a:pt x="4234273" y="4450573"/>
                  <a:pt x="4246181" y="4448806"/>
                </a:cubicBezTo>
                <a:cubicBezTo>
                  <a:pt x="4241077" y="4427211"/>
                  <a:pt x="4234011" y="4405813"/>
                  <a:pt x="4237675" y="4383367"/>
                </a:cubicBezTo>
                <a:cubicBezTo>
                  <a:pt x="4223280" y="4354836"/>
                  <a:pt x="4221317" y="4322705"/>
                  <a:pt x="4216279" y="4291687"/>
                </a:cubicBezTo>
                <a:cubicBezTo>
                  <a:pt x="4209801" y="4262829"/>
                  <a:pt x="4201819" y="4234232"/>
                  <a:pt x="4194360" y="4205635"/>
                </a:cubicBezTo>
                <a:cubicBezTo>
                  <a:pt x="4182712" y="4178478"/>
                  <a:pt x="4169953" y="4151713"/>
                  <a:pt x="4158110" y="4124687"/>
                </a:cubicBezTo>
                <a:cubicBezTo>
                  <a:pt x="4150389" y="4093211"/>
                  <a:pt x="4134882" y="4064680"/>
                  <a:pt x="4124348" y="4034250"/>
                </a:cubicBezTo>
                <a:cubicBezTo>
                  <a:pt x="4116430" y="4024173"/>
                  <a:pt x="4103278" y="4026921"/>
                  <a:pt x="4092417" y="4028361"/>
                </a:cubicBezTo>
                <a:moveTo>
                  <a:pt x="2011235" y="4044393"/>
                </a:moveTo>
                <a:cubicBezTo>
                  <a:pt x="2010581" y="4052050"/>
                  <a:pt x="2010385" y="4059772"/>
                  <a:pt x="2010516" y="4067559"/>
                </a:cubicBezTo>
                <a:cubicBezTo>
                  <a:pt x="2020985" y="4059510"/>
                  <a:pt x="2029033" y="4048843"/>
                  <a:pt x="2036296" y="4037849"/>
                </a:cubicBezTo>
                <a:cubicBezTo>
                  <a:pt x="2027789" y="4039551"/>
                  <a:pt x="2019414" y="4041710"/>
                  <a:pt x="2011235" y="4044393"/>
                </a:cubicBezTo>
                <a:moveTo>
                  <a:pt x="1696968" y="4050807"/>
                </a:moveTo>
                <a:cubicBezTo>
                  <a:pt x="1686957" y="4070503"/>
                  <a:pt x="1718625" y="4051984"/>
                  <a:pt x="1696968" y="4050807"/>
                </a:cubicBezTo>
                <a:moveTo>
                  <a:pt x="1950449" y="4056761"/>
                </a:moveTo>
                <a:cubicBezTo>
                  <a:pt x="1949206" y="4066054"/>
                  <a:pt x="1944102" y="4076000"/>
                  <a:pt x="1947374" y="4085358"/>
                </a:cubicBezTo>
                <a:cubicBezTo>
                  <a:pt x="1953590" y="4090790"/>
                  <a:pt x="1960657" y="4095305"/>
                  <a:pt x="1967920" y="4099362"/>
                </a:cubicBezTo>
                <a:cubicBezTo>
                  <a:pt x="1970275" y="4091575"/>
                  <a:pt x="1972369" y="4083788"/>
                  <a:pt x="1973939" y="4075869"/>
                </a:cubicBezTo>
                <a:cubicBezTo>
                  <a:pt x="1966807" y="4068671"/>
                  <a:pt x="1958759" y="4062455"/>
                  <a:pt x="1950449" y="4056761"/>
                </a:cubicBezTo>
                <a:moveTo>
                  <a:pt x="2415537" y="4057743"/>
                </a:moveTo>
                <a:cubicBezTo>
                  <a:pt x="2413051" y="4066839"/>
                  <a:pt x="2416388" y="4070176"/>
                  <a:pt x="2425613" y="4067755"/>
                </a:cubicBezTo>
                <a:cubicBezTo>
                  <a:pt x="2427969" y="4058724"/>
                  <a:pt x="2424567" y="4055387"/>
                  <a:pt x="2415537" y="4057743"/>
                </a:cubicBezTo>
                <a:moveTo>
                  <a:pt x="343777" y="4068344"/>
                </a:moveTo>
                <a:cubicBezTo>
                  <a:pt x="353788" y="4085816"/>
                  <a:pt x="356340" y="4105710"/>
                  <a:pt x="357125" y="4125603"/>
                </a:cubicBezTo>
                <a:cubicBezTo>
                  <a:pt x="380681" y="4117031"/>
                  <a:pt x="371259" y="4082217"/>
                  <a:pt x="365043" y="4063567"/>
                </a:cubicBezTo>
                <a:cubicBezTo>
                  <a:pt x="357649" y="4063436"/>
                  <a:pt x="350124" y="4064221"/>
                  <a:pt x="343777" y="4068344"/>
                </a:cubicBezTo>
                <a:moveTo>
                  <a:pt x="467639" y="4076066"/>
                </a:moveTo>
                <a:cubicBezTo>
                  <a:pt x="470846" y="4099558"/>
                  <a:pt x="457890" y="4122724"/>
                  <a:pt x="465088" y="4145889"/>
                </a:cubicBezTo>
                <a:cubicBezTo>
                  <a:pt x="473005" y="4146740"/>
                  <a:pt x="480857" y="4147787"/>
                  <a:pt x="488774" y="4149096"/>
                </a:cubicBezTo>
                <a:cubicBezTo>
                  <a:pt x="490148" y="4152957"/>
                  <a:pt x="492896" y="4160678"/>
                  <a:pt x="494270" y="4164539"/>
                </a:cubicBezTo>
                <a:cubicBezTo>
                  <a:pt x="498327" y="4164801"/>
                  <a:pt x="506506" y="4165259"/>
                  <a:pt x="510562" y="4165521"/>
                </a:cubicBezTo>
                <a:cubicBezTo>
                  <a:pt x="507814" y="4149815"/>
                  <a:pt x="503823" y="4134372"/>
                  <a:pt x="499766" y="4119059"/>
                </a:cubicBezTo>
                <a:cubicBezTo>
                  <a:pt x="493550" y="4116900"/>
                  <a:pt x="487269" y="4114871"/>
                  <a:pt x="480987" y="4112908"/>
                </a:cubicBezTo>
                <a:cubicBezTo>
                  <a:pt x="474837" y="4096875"/>
                  <a:pt x="492569" y="4085424"/>
                  <a:pt x="489821" y="4069718"/>
                </a:cubicBezTo>
                <a:cubicBezTo>
                  <a:pt x="482165" y="4066446"/>
                  <a:pt x="468752" y="4064287"/>
                  <a:pt x="467639" y="4076066"/>
                </a:cubicBezTo>
                <a:moveTo>
                  <a:pt x="303472" y="4075739"/>
                </a:moveTo>
                <a:cubicBezTo>
                  <a:pt x="296798" y="4089546"/>
                  <a:pt x="291890" y="4107215"/>
                  <a:pt x="302228" y="4120630"/>
                </a:cubicBezTo>
                <a:cubicBezTo>
                  <a:pt x="322185" y="4121742"/>
                  <a:pt x="312697" y="4094127"/>
                  <a:pt x="318325" y="4081170"/>
                </a:cubicBezTo>
                <a:cubicBezTo>
                  <a:pt x="314006" y="4076459"/>
                  <a:pt x="309033" y="4074692"/>
                  <a:pt x="303472" y="4075739"/>
                </a:cubicBezTo>
                <a:moveTo>
                  <a:pt x="2030014" y="4076262"/>
                </a:moveTo>
                <a:cubicBezTo>
                  <a:pt x="2026677" y="4085424"/>
                  <a:pt x="2029687" y="4088303"/>
                  <a:pt x="2039044" y="4084900"/>
                </a:cubicBezTo>
                <a:cubicBezTo>
                  <a:pt x="2042446" y="4075608"/>
                  <a:pt x="2039436" y="4072728"/>
                  <a:pt x="2030014" y="4076262"/>
                </a:cubicBezTo>
                <a:moveTo>
                  <a:pt x="416537" y="4152302"/>
                </a:moveTo>
                <a:cubicBezTo>
                  <a:pt x="416668" y="4167484"/>
                  <a:pt x="414313" y="4182600"/>
                  <a:pt x="414902" y="4197848"/>
                </a:cubicBezTo>
                <a:cubicBezTo>
                  <a:pt x="420529" y="4196212"/>
                  <a:pt x="430605" y="4196539"/>
                  <a:pt x="429558" y="4188032"/>
                </a:cubicBezTo>
                <a:cubicBezTo>
                  <a:pt x="428642" y="4153742"/>
                  <a:pt x="433550" y="4118405"/>
                  <a:pt x="422295" y="4085293"/>
                </a:cubicBezTo>
                <a:cubicBezTo>
                  <a:pt x="420071" y="4084246"/>
                  <a:pt x="415687" y="4082217"/>
                  <a:pt x="413527" y="4081235"/>
                </a:cubicBezTo>
                <a:cubicBezTo>
                  <a:pt x="394029" y="4101849"/>
                  <a:pt x="411630" y="4129268"/>
                  <a:pt x="416537" y="4152302"/>
                </a:cubicBezTo>
                <a:moveTo>
                  <a:pt x="620422" y="4104205"/>
                </a:moveTo>
                <a:cubicBezTo>
                  <a:pt x="616627" y="4115329"/>
                  <a:pt x="609888" y="4126257"/>
                  <a:pt x="610476" y="4138495"/>
                </a:cubicBezTo>
                <a:cubicBezTo>
                  <a:pt x="622908" y="4139738"/>
                  <a:pt x="635340" y="4140589"/>
                  <a:pt x="647838" y="4140785"/>
                </a:cubicBezTo>
                <a:cubicBezTo>
                  <a:pt x="635537" y="4130969"/>
                  <a:pt x="629910" y="4116965"/>
                  <a:pt x="631022" y="4101522"/>
                </a:cubicBezTo>
                <a:cubicBezTo>
                  <a:pt x="628405" y="4102176"/>
                  <a:pt x="623039" y="4103550"/>
                  <a:pt x="620422" y="4104205"/>
                </a:cubicBezTo>
                <a:moveTo>
                  <a:pt x="1991540" y="4115787"/>
                </a:moveTo>
                <a:cubicBezTo>
                  <a:pt x="1995532" y="4119779"/>
                  <a:pt x="1995532" y="4119779"/>
                  <a:pt x="1991540" y="4115787"/>
                </a:cubicBezTo>
                <a:moveTo>
                  <a:pt x="2050952" y="4114479"/>
                </a:moveTo>
                <a:cubicBezTo>
                  <a:pt x="2052915" y="4122527"/>
                  <a:pt x="2055402" y="4130577"/>
                  <a:pt x="2058215" y="4138560"/>
                </a:cubicBezTo>
                <a:lnTo>
                  <a:pt x="2057626" y="4144777"/>
                </a:lnTo>
                <a:lnTo>
                  <a:pt x="2062468" y="4148703"/>
                </a:lnTo>
                <a:cubicBezTo>
                  <a:pt x="2070647" y="4157406"/>
                  <a:pt x="2081771" y="4162183"/>
                  <a:pt x="2093156" y="4165325"/>
                </a:cubicBezTo>
                <a:cubicBezTo>
                  <a:pt x="2092894" y="4155116"/>
                  <a:pt x="2080724" y="4154200"/>
                  <a:pt x="2077452" y="4146151"/>
                </a:cubicBezTo>
                <a:cubicBezTo>
                  <a:pt x="2076667" y="4136793"/>
                  <a:pt x="2079219" y="4126585"/>
                  <a:pt x="2073526" y="4118405"/>
                </a:cubicBezTo>
                <a:cubicBezTo>
                  <a:pt x="2066132" y="4116246"/>
                  <a:pt x="2058542" y="4115067"/>
                  <a:pt x="2050952" y="4114479"/>
                </a:cubicBezTo>
                <a:moveTo>
                  <a:pt x="1814941" y="4122658"/>
                </a:moveTo>
                <a:cubicBezTo>
                  <a:pt x="1809379" y="4130446"/>
                  <a:pt x="1810753" y="4135485"/>
                  <a:pt x="1818997" y="4137644"/>
                </a:cubicBezTo>
                <a:cubicBezTo>
                  <a:pt x="1824952" y="4129595"/>
                  <a:pt x="1823578" y="4124621"/>
                  <a:pt x="1814941" y="4122658"/>
                </a:cubicBezTo>
                <a:moveTo>
                  <a:pt x="244256" y="4135092"/>
                </a:moveTo>
                <a:cubicBezTo>
                  <a:pt x="234049" y="4154920"/>
                  <a:pt x="265587" y="4136531"/>
                  <a:pt x="244256" y="4135092"/>
                </a:cubicBezTo>
                <a:moveTo>
                  <a:pt x="2744069" y="4144580"/>
                </a:moveTo>
                <a:cubicBezTo>
                  <a:pt x="2753818" y="4147394"/>
                  <a:pt x="2765596" y="4146805"/>
                  <a:pt x="2773186" y="4154789"/>
                </a:cubicBezTo>
                <a:cubicBezTo>
                  <a:pt x="2780711" y="4161267"/>
                  <a:pt x="2780122" y="4172981"/>
                  <a:pt x="2787188" y="4180048"/>
                </a:cubicBezTo>
                <a:cubicBezTo>
                  <a:pt x="2801060" y="4192744"/>
                  <a:pt x="2818464" y="4200531"/>
                  <a:pt x="2833383" y="4211852"/>
                </a:cubicBezTo>
                <a:cubicBezTo>
                  <a:pt x="2838225" y="4216890"/>
                  <a:pt x="2845030" y="4213095"/>
                  <a:pt x="2850591" y="4211917"/>
                </a:cubicBezTo>
                <a:lnTo>
                  <a:pt x="2849872" y="4208514"/>
                </a:lnTo>
                <a:cubicBezTo>
                  <a:pt x="2822587" y="4193856"/>
                  <a:pt x="2799555" y="4172523"/>
                  <a:pt x="2779402" y="4149292"/>
                </a:cubicBezTo>
                <a:cubicBezTo>
                  <a:pt x="2771615" y="4139607"/>
                  <a:pt x="2750612" y="4131820"/>
                  <a:pt x="2744069" y="4144580"/>
                </a:cubicBezTo>
                <a:moveTo>
                  <a:pt x="898702" y="4148703"/>
                </a:moveTo>
                <a:cubicBezTo>
                  <a:pt x="902236" y="4152237"/>
                  <a:pt x="902236" y="4152237"/>
                  <a:pt x="898702" y="4148703"/>
                </a:cubicBezTo>
                <a:moveTo>
                  <a:pt x="343581" y="4163034"/>
                </a:moveTo>
                <a:cubicBezTo>
                  <a:pt x="334617" y="4186592"/>
                  <a:pt x="347572" y="4212637"/>
                  <a:pt x="339001" y="4236195"/>
                </a:cubicBezTo>
                <a:cubicBezTo>
                  <a:pt x="345544" y="4244702"/>
                  <a:pt x="355490" y="4254845"/>
                  <a:pt x="365893" y="4245029"/>
                </a:cubicBezTo>
                <a:cubicBezTo>
                  <a:pt x="346656" y="4220948"/>
                  <a:pt x="362164" y="4189144"/>
                  <a:pt x="350844" y="4162773"/>
                </a:cubicBezTo>
                <a:cubicBezTo>
                  <a:pt x="349012" y="4162838"/>
                  <a:pt x="345413" y="4162969"/>
                  <a:pt x="343581" y="4163034"/>
                </a:cubicBezTo>
                <a:moveTo>
                  <a:pt x="251781" y="4195361"/>
                </a:moveTo>
                <a:cubicBezTo>
                  <a:pt x="247920" y="4201381"/>
                  <a:pt x="244452" y="4210477"/>
                  <a:pt x="247135" y="4217545"/>
                </a:cubicBezTo>
                <a:cubicBezTo>
                  <a:pt x="264082" y="4226641"/>
                  <a:pt x="264344" y="4196932"/>
                  <a:pt x="251781" y="4195361"/>
                </a:cubicBezTo>
                <a:moveTo>
                  <a:pt x="1887177" y="4201381"/>
                </a:moveTo>
                <a:cubicBezTo>
                  <a:pt x="1890841" y="4204981"/>
                  <a:pt x="1890841" y="4204981"/>
                  <a:pt x="1887177" y="4201381"/>
                </a:cubicBezTo>
                <a:moveTo>
                  <a:pt x="257604" y="4233447"/>
                </a:moveTo>
                <a:cubicBezTo>
                  <a:pt x="261530" y="4237373"/>
                  <a:pt x="261530" y="4237373"/>
                  <a:pt x="257604" y="4233447"/>
                </a:cubicBezTo>
                <a:moveTo>
                  <a:pt x="1905760" y="4252293"/>
                </a:moveTo>
                <a:cubicBezTo>
                  <a:pt x="1902684" y="4262763"/>
                  <a:pt x="1906479" y="4266559"/>
                  <a:pt x="1917079" y="4263679"/>
                </a:cubicBezTo>
                <a:cubicBezTo>
                  <a:pt x="1920154" y="4252947"/>
                  <a:pt x="1916360" y="4249087"/>
                  <a:pt x="1905760" y="4252293"/>
                </a:cubicBezTo>
                <a:moveTo>
                  <a:pt x="2901824" y="4254453"/>
                </a:moveTo>
                <a:cubicBezTo>
                  <a:pt x="2901432" y="4261193"/>
                  <a:pt x="2901301" y="4268064"/>
                  <a:pt x="2901432" y="4274935"/>
                </a:cubicBezTo>
                <a:cubicBezTo>
                  <a:pt x="2903722" y="4275000"/>
                  <a:pt x="2908302" y="4275066"/>
                  <a:pt x="2910592" y="4275131"/>
                </a:cubicBezTo>
                <a:cubicBezTo>
                  <a:pt x="2910789" y="4267999"/>
                  <a:pt x="2910789" y="4260931"/>
                  <a:pt x="2910527" y="4253864"/>
                </a:cubicBezTo>
                <a:cubicBezTo>
                  <a:pt x="2908367" y="4253995"/>
                  <a:pt x="2903984" y="4254322"/>
                  <a:pt x="2901824" y="4254453"/>
                </a:cubicBezTo>
                <a:moveTo>
                  <a:pt x="262708" y="4282722"/>
                </a:moveTo>
                <a:cubicBezTo>
                  <a:pt x="266699" y="4283835"/>
                  <a:pt x="274551" y="4286125"/>
                  <a:pt x="278542" y="4287237"/>
                </a:cubicBezTo>
                <a:cubicBezTo>
                  <a:pt x="279654" y="4295417"/>
                  <a:pt x="283384" y="4301176"/>
                  <a:pt x="289731" y="4304513"/>
                </a:cubicBezTo>
                <a:cubicBezTo>
                  <a:pt x="290974" y="4291295"/>
                  <a:pt x="289469" y="4278141"/>
                  <a:pt x="287506" y="4265184"/>
                </a:cubicBezTo>
                <a:cubicBezTo>
                  <a:pt x="278346" y="4269504"/>
                  <a:pt x="268662" y="4274019"/>
                  <a:pt x="262708" y="4282722"/>
                </a:cubicBezTo>
                <a:moveTo>
                  <a:pt x="630368" y="4271467"/>
                </a:moveTo>
                <a:cubicBezTo>
                  <a:pt x="632789" y="4280890"/>
                  <a:pt x="640052" y="4287630"/>
                  <a:pt x="647772" y="4293127"/>
                </a:cubicBezTo>
                <a:cubicBezTo>
                  <a:pt x="656213" y="4289266"/>
                  <a:pt x="651502" y="4277291"/>
                  <a:pt x="653203" y="4269962"/>
                </a:cubicBezTo>
                <a:cubicBezTo>
                  <a:pt x="645548" y="4269438"/>
                  <a:pt x="637958" y="4269896"/>
                  <a:pt x="630368" y="4271467"/>
                </a:cubicBezTo>
                <a:moveTo>
                  <a:pt x="342272" y="4279123"/>
                </a:moveTo>
                <a:cubicBezTo>
                  <a:pt x="332981" y="4288088"/>
                  <a:pt x="348030" y="4304448"/>
                  <a:pt x="357583" y="4295875"/>
                </a:cubicBezTo>
                <a:cubicBezTo>
                  <a:pt x="363407" y="4287565"/>
                  <a:pt x="351237" y="4272644"/>
                  <a:pt x="342272" y="4279123"/>
                </a:cubicBezTo>
                <a:moveTo>
                  <a:pt x="2313333" y="4304513"/>
                </a:moveTo>
                <a:cubicBezTo>
                  <a:pt x="2308491" y="4310010"/>
                  <a:pt x="2314249" y="4324407"/>
                  <a:pt x="2322428" y="4320611"/>
                </a:cubicBezTo>
                <a:cubicBezTo>
                  <a:pt x="2328513" y="4314853"/>
                  <a:pt x="2321904" y="4300129"/>
                  <a:pt x="2313333" y="4304513"/>
                </a:cubicBezTo>
                <a:moveTo>
                  <a:pt x="279654" y="4344169"/>
                </a:moveTo>
                <a:cubicBezTo>
                  <a:pt x="276187" y="4344824"/>
                  <a:pt x="269120" y="4346263"/>
                  <a:pt x="265652" y="4346918"/>
                </a:cubicBezTo>
                <a:cubicBezTo>
                  <a:pt x="265325" y="4350124"/>
                  <a:pt x="264671" y="4356472"/>
                  <a:pt x="264344" y="4359613"/>
                </a:cubicBezTo>
                <a:cubicBezTo>
                  <a:pt x="280113" y="4363016"/>
                  <a:pt x="289404" y="4377870"/>
                  <a:pt x="304453" y="4381535"/>
                </a:cubicBezTo>
                <a:cubicBezTo>
                  <a:pt x="304846" y="4376103"/>
                  <a:pt x="304977" y="4370672"/>
                  <a:pt x="304780" y="4365306"/>
                </a:cubicBezTo>
                <a:cubicBezTo>
                  <a:pt x="300527" y="4364848"/>
                  <a:pt x="292087" y="4363932"/>
                  <a:pt x="287833" y="4363539"/>
                </a:cubicBezTo>
                <a:cubicBezTo>
                  <a:pt x="280832" y="4348161"/>
                  <a:pt x="297321" y="4333961"/>
                  <a:pt x="294049" y="4317863"/>
                </a:cubicBezTo>
                <a:cubicBezTo>
                  <a:pt x="284693" y="4323752"/>
                  <a:pt x="277103" y="4332259"/>
                  <a:pt x="279654" y="4344169"/>
                </a:cubicBezTo>
                <a:moveTo>
                  <a:pt x="624217" y="4415432"/>
                </a:moveTo>
                <a:cubicBezTo>
                  <a:pt x="618721" y="4433952"/>
                  <a:pt x="643192" y="4430483"/>
                  <a:pt x="654577" y="4429240"/>
                </a:cubicBezTo>
                <a:cubicBezTo>
                  <a:pt x="656737" y="4413142"/>
                  <a:pt x="634948" y="4411441"/>
                  <a:pt x="624217" y="4415432"/>
                </a:cubicBezTo>
                <a:moveTo>
                  <a:pt x="2313006" y="4416676"/>
                </a:moveTo>
                <a:cubicBezTo>
                  <a:pt x="2312875" y="4418966"/>
                  <a:pt x="2312548" y="4423481"/>
                  <a:pt x="2312417" y="4425772"/>
                </a:cubicBezTo>
                <a:cubicBezTo>
                  <a:pt x="2329167" y="4436373"/>
                  <a:pt x="2342188" y="4461501"/>
                  <a:pt x="2363192" y="4459996"/>
                </a:cubicBezTo>
                <a:lnTo>
                  <a:pt x="2365482" y="4454303"/>
                </a:lnTo>
                <a:cubicBezTo>
                  <a:pt x="2355013" y="4435915"/>
                  <a:pt x="2336561" y="4414778"/>
                  <a:pt x="2313006" y="4416676"/>
                </a:cubicBezTo>
                <a:moveTo>
                  <a:pt x="604457" y="4456004"/>
                </a:moveTo>
                <a:cubicBezTo>
                  <a:pt x="603279" y="4471055"/>
                  <a:pt x="615907" y="4505476"/>
                  <a:pt x="633966" y="4486237"/>
                </a:cubicBezTo>
                <a:cubicBezTo>
                  <a:pt x="630106" y="4476029"/>
                  <a:pt x="625199" y="4466278"/>
                  <a:pt x="619310" y="4457182"/>
                </a:cubicBezTo>
                <a:cubicBezTo>
                  <a:pt x="615580" y="4456855"/>
                  <a:pt x="608186" y="4456266"/>
                  <a:pt x="604457" y="4456004"/>
                </a:cubicBezTo>
                <a:moveTo>
                  <a:pt x="2207792" y="4454827"/>
                </a:moveTo>
                <a:cubicBezTo>
                  <a:pt x="2208839" y="4476356"/>
                  <a:pt x="2227356" y="4444684"/>
                  <a:pt x="2207792" y="4454827"/>
                </a:cubicBezTo>
                <a:moveTo>
                  <a:pt x="3454001" y="4458949"/>
                </a:moveTo>
                <a:cubicBezTo>
                  <a:pt x="3440784" y="4489051"/>
                  <a:pt x="3448047" y="4521967"/>
                  <a:pt x="3445037" y="4553639"/>
                </a:cubicBezTo>
                <a:cubicBezTo>
                  <a:pt x="3449225" y="4554163"/>
                  <a:pt x="3457600" y="4555079"/>
                  <a:pt x="3461722" y="4555602"/>
                </a:cubicBezTo>
                <a:cubicBezTo>
                  <a:pt x="3471210" y="4544347"/>
                  <a:pt x="3480108" y="4532503"/>
                  <a:pt x="3492802" y="4524650"/>
                </a:cubicBezTo>
                <a:cubicBezTo>
                  <a:pt x="3487568" y="4517582"/>
                  <a:pt x="3477033" y="4512740"/>
                  <a:pt x="3478211" y="4502728"/>
                </a:cubicBezTo>
                <a:cubicBezTo>
                  <a:pt x="3477753" y="4487546"/>
                  <a:pt x="3489727" y="4475832"/>
                  <a:pt x="3492868" y="4461436"/>
                </a:cubicBezTo>
                <a:cubicBezTo>
                  <a:pt x="3480370" y="4457837"/>
                  <a:pt x="3466499" y="4452994"/>
                  <a:pt x="3454001" y="4458949"/>
                </a:cubicBezTo>
                <a:moveTo>
                  <a:pt x="2560860" y="4462483"/>
                </a:moveTo>
                <a:cubicBezTo>
                  <a:pt x="2564394" y="4466016"/>
                  <a:pt x="2564394" y="4466016"/>
                  <a:pt x="2560860" y="4462483"/>
                </a:cubicBezTo>
                <a:moveTo>
                  <a:pt x="2395188" y="4478974"/>
                </a:moveTo>
                <a:cubicBezTo>
                  <a:pt x="2395188" y="4491734"/>
                  <a:pt x="2395842" y="4504626"/>
                  <a:pt x="2396300" y="4517517"/>
                </a:cubicBezTo>
                <a:cubicBezTo>
                  <a:pt x="2399506" y="4516339"/>
                  <a:pt x="2405919" y="4513983"/>
                  <a:pt x="2409190" y="4512805"/>
                </a:cubicBezTo>
                <a:cubicBezTo>
                  <a:pt x="2418089" y="4524192"/>
                  <a:pt x="2419856" y="4541271"/>
                  <a:pt x="2433662" y="4548339"/>
                </a:cubicBezTo>
                <a:cubicBezTo>
                  <a:pt x="2430324" y="4552265"/>
                  <a:pt x="2420837" y="4556060"/>
                  <a:pt x="2426071" y="4562474"/>
                </a:cubicBezTo>
                <a:cubicBezTo>
                  <a:pt x="2439027" y="4589565"/>
                  <a:pt x="2459834" y="4612142"/>
                  <a:pt x="2469649" y="4640804"/>
                </a:cubicBezTo>
                <a:cubicBezTo>
                  <a:pt x="2480380" y="4651929"/>
                  <a:pt x="2485156" y="4670710"/>
                  <a:pt x="2499159" y="4677253"/>
                </a:cubicBezTo>
                <a:cubicBezTo>
                  <a:pt x="2508384" y="4664362"/>
                  <a:pt x="2507861" y="4647413"/>
                  <a:pt x="2506160" y="4632428"/>
                </a:cubicBezTo>
                <a:cubicBezTo>
                  <a:pt x="2503804" y="4629614"/>
                  <a:pt x="2499224" y="4623986"/>
                  <a:pt x="2496868" y="4621172"/>
                </a:cubicBezTo>
                <a:cubicBezTo>
                  <a:pt x="2496476" y="4615021"/>
                  <a:pt x="2496214" y="4608935"/>
                  <a:pt x="2495756" y="4602915"/>
                </a:cubicBezTo>
                <a:cubicBezTo>
                  <a:pt x="2492681" y="4601148"/>
                  <a:pt x="2486465" y="4597549"/>
                  <a:pt x="2483324" y="4595782"/>
                </a:cubicBezTo>
                <a:cubicBezTo>
                  <a:pt x="2470892" y="4566465"/>
                  <a:pt x="2443803" y="4546441"/>
                  <a:pt x="2429932" y="4517648"/>
                </a:cubicBezTo>
                <a:cubicBezTo>
                  <a:pt x="2411873" y="4510319"/>
                  <a:pt x="2412331" y="4483751"/>
                  <a:pt x="2395188" y="4478974"/>
                </a:cubicBezTo>
                <a:moveTo>
                  <a:pt x="88136" y="4488069"/>
                </a:moveTo>
                <a:cubicBezTo>
                  <a:pt x="89707" y="4509272"/>
                  <a:pt x="108028" y="4477992"/>
                  <a:pt x="88136" y="4488069"/>
                </a:cubicBezTo>
                <a:moveTo>
                  <a:pt x="120067" y="4500961"/>
                </a:moveTo>
                <a:cubicBezTo>
                  <a:pt x="126283" y="4524061"/>
                  <a:pt x="131387" y="4547553"/>
                  <a:pt x="139435" y="4570130"/>
                </a:cubicBezTo>
                <a:cubicBezTo>
                  <a:pt x="145651" y="4568101"/>
                  <a:pt x="146305" y="4560641"/>
                  <a:pt x="148726" y="4555602"/>
                </a:cubicBezTo>
                <a:cubicBezTo>
                  <a:pt x="129031" y="4546899"/>
                  <a:pt x="131125" y="4520396"/>
                  <a:pt x="129227" y="4502270"/>
                </a:cubicBezTo>
                <a:cubicBezTo>
                  <a:pt x="126937" y="4501943"/>
                  <a:pt x="122357" y="4501288"/>
                  <a:pt x="120067" y="4500961"/>
                </a:cubicBezTo>
                <a:moveTo>
                  <a:pt x="1658559" y="4507308"/>
                </a:moveTo>
                <a:cubicBezTo>
                  <a:pt x="1660260" y="4515750"/>
                  <a:pt x="1665233" y="4517386"/>
                  <a:pt x="1673543" y="4512086"/>
                </a:cubicBezTo>
                <a:cubicBezTo>
                  <a:pt x="1671776" y="4503513"/>
                  <a:pt x="1666738" y="4501877"/>
                  <a:pt x="1658559" y="4507308"/>
                </a:cubicBezTo>
                <a:moveTo>
                  <a:pt x="1630424" y="4528904"/>
                </a:moveTo>
                <a:cubicBezTo>
                  <a:pt x="1627610" y="4533026"/>
                  <a:pt x="1626040" y="4537607"/>
                  <a:pt x="1625712" y="4542646"/>
                </a:cubicBezTo>
                <a:cubicBezTo>
                  <a:pt x="1633957" y="4548993"/>
                  <a:pt x="1643902" y="4552985"/>
                  <a:pt x="1654503" y="4551218"/>
                </a:cubicBezTo>
                <a:cubicBezTo>
                  <a:pt x="1655811" y="4538981"/>
                  <a:pt x="1639192" y="4534204"/>
                  <a:pt x="1630424" y="4528904"/>
                </a:cubicBezTo>
                <a:moveTo>
                  <a:pt x="473332" y="4533288"/>
                </a:moveTo>
                <a:cubicBezTo>
                  <a:pt x="471631" y="4535120"/>
                  <a:pt x="468163" y="4538784"/>
                  <a:pt x="466462" y="4540617"/>
                </a:cubicBezTo>
                <a:cubicBezTo>
                  <a:pt x="472220" y="4562997"/>
                  <a:pt x="499112" y="4529427"/>
                  <a:pt x="473332" y="4533288"/>
                </a:cubicBezTo>
                <a:moveTo>
                  <a:pt x="1487063" y="4548404"/>
                </a:moveTo>
                <a:cubicBezTo>
                  <a:pt x="1479277" y="4554555"/>
                  <a:pt x="1488306" y="4570915"/>
                  <a:pt x="1497336" y="4563979"/>
                </a:cubicBezTo>
                <a:cubicBezTo>
                  <a:pt x="1504141" y="4557696"/>
                  <a:pt x="1495700" y="4542646"/>
                  <a:pt x="1487063" y="4548404"/>
                </a:cubicBezTo>
                <a:moveTo>
                  <a:pt x="473201" y="4554097"/>
                </a:moveTo>
                <a:cubicBezTo>
                  <a:pt x="473266" y="4563717"/>
                  <a:pt x="479613" y="4573533"/>
                  <a:pt x="490475" y="4570719"/>
                </a:cubicBezTo>
                <a:cubicBezTo>
                  <a:pt x="490475" y="4566531"/>
                  <a:pt x="490475" y="4558155"/>
                  <a:pt x="490475" y="4553966"/>
                </a:cubicBezTo>
                <a:cubicBezTo>
                  <a:pt x="486156" y="4554032"/>
                  <a:pt x="477520" y="4554097"/>
                  <a:pt x="473201" y="4554097"/>
                </a:cubicBezTo>
                <a:moveTo>
                  <a:pt x="2501449" y="4554424"/>
                </a:moveTo>
                <a:cubicBezTo>
                  <a:pt x="2505440" y="4558416"/>
                  <a:pt x="2505440" y="4558416"/>
                  <a:pt x="2501449" y="4554424"/>
                </a:cubicBezTo>
                <a:moveTo>
                  <a:pt x="3595661" y="4597287"/>
                </a:moveTo>
                <a:cubicBezTo>
                  <a:pt x="3598474" y="4598138"/>
                  <a:pt x="3604036" y="4599839"/>
                  <a:pt x="3606784" y="4600690"/>
                </a:cubicBezTo>
                <a:cubicBezTo>
                  <a:pt x="3601157" y="4605990"/>
                  <a:pt x="3601157" y="4614039"/>
                  <a:pt x="3601942" y="4621238"/>
                </a:cubicBezTo>
                <a:cubicBezTo>
                  <a:pt x="3605933" y="4622285"/>
                  <a:pt x="3613851" y="4624510"/>
                  <a:pt x="3617842" y="4625557"/>
                </a:cubicBezTo>
                <a:cubicBezTo>
                  <a:pt x="3614767" y="4633802"/>
                  <a:pt x="3611430" y="4641916"/>
                  <a:pt x="3608223" y="4650162"/>
                </a:cubicBezTo>
                <a:cubicBezTo>
                  <a:pt x="3617646" y="4645973"/>
                  <a:pt x="3631975" y="4646759"/>
                  <a:pt x="3637537" y="4637401"/>
                </a:cubicBezTo>
                <a:cubicBezTo>
                  <a:pt x="3633480" y="4622808"/>
                  <a:pt x="3628573" y="4608608"/>
                  <a:pt x="3624123" y="4594277"/>
                </a:cubicBezTo>
                <a:lnTo>
                  <a:pt x="3620198" y="4593426"/>
                </a:lnTo>
                <a:cubicBezTo>
                  <a:pt x="3620394" y="4584003"/>
                  <a:pt x="3620198" y="4574711"/>
                  <a:pt x="3619609" y="4565418"/>
                </a:cubicBezTo>
                <a:cubicBezTo>
                  <a:pt x="3597885" y="4555799"/>
                  <a:pt x="3598147" y="4583414"/>
                  <a:pt x="3595661" y="4597287"/>
                </a:cubicBezTo>
                <a:moveTo>
                  <a:pt x="426025" y="4578048"/>
                </a:moveTo>
                <a:cubicBezTo>
                  <a:pt x="428904" y="4589369"/>
                  <a:pt x="436690" y="4598400"/>
                  <a:pt x="443561" y="4607561"/>
                </a:cubicBezTo>
                <a:cubicBezTo>
                  <a:pt x="446963" y="4608281"/>
                  <a:pt x="453768" y="4609589"/>
                  <a:pt x="457170" y="4610310"/>
                </a:cubicBezTo>
                <a:cubicBezTo>
                  <a:pt x="454553" y="4599381"/>
                  <a:pt x="444607" y="4592314"/>
                  <a:pt x="442121" y="4581189"/>
                </a:cubicBezTo>
                <a:cubicBezTo>
                  <a:pt x="438130" y="4580404"/>
                  <a:pt x="430082" y="4578833"/>
                  <a:pt x="426025" y="4578048"/>
                </a:cubicBezTo>
                <a:moveTo>
                  <a:pt x="2698332" y="4606317"/>
                </a:moveTo>
                <a:cubicBezTo>
                  <a:pt x="2701931" y="4609851"/>
                  <a:pt x="2701931" y="4609851"/>
                  <a:pt x="2698332" y="4606317"/>
                </a:cubicBezTo>
                <a:moveTo>
                  <a:pt x="3724365" y="4611291"/>
                </a:moveTo>
                <a:cubicBezTo>
                  <a:pt x="3723645" y="4625884"/>
                  <a:pt x="3736993" y="4629091"/>
                  <a:pt x="3748247" y="4632755"/>
                </a:cubicBezTo>
                <a:cubicBezTo>
                  <a:pt x="3761791" y="4651078"/>
                  <a:pt x="3777953" y="4674963"/>
                  <a:pt x="3802424" y="4676664"/>
                </a:cubicBezTo>
                <a:cubicBezTo>
                  <a:pt x="3801770" y="4672477"/>
                  <a:pt x="3800527" y="4664166"/>
                  <a:pt x="3799872" y="4659978"/>
                </a:cubicBezTo>
                <a:cubicBezTo>
                  <a:pt x="3778018" y="4644665"/>
                  <a:pt x="3755379" y="4630334"/>
                  <a:pt x="3735488" y="4612534"/>
                </a:cubicBezTo>
                <a:cubicBezTo>
                  <a:pt x="3732674" y="4612273"/>
                  <a:pt x="3727178" y="4611618"/>
                  <a:pt x="3724365" y="4611291"/>
                </a:cubicBezTo>
                <a:moveTo>
                  <a:pt x="4113551" y="4612273"/>
                </a:moveTo>
                <a:cubicBezTo>
                  <a:pt x="4113486" y="4632231"/>
                  <a:pt x="4109364" y="4652845"/>
                  <a:pt x="4114140" y="4672477"/>
                </a:cubicBezTo>
                <a:cubicBezTo>
                  <a:pt x="4133443" y="4671495"/>
                  <a:pt x="4149735" y="4681180"/>
                  <a:pt x="4166420" y="4687331"/>
                </a:cubicBezTo>
                <a:cubicBezTo>
                  <a:pt x="4170673" y="4679086"/>
                  <a:pt x="4178132" y="4665933"/>
                  <a:pt x="4166551" y="4660109"/>
                </a:cubicBezTo>
                <a:cubicBezTo>
                  <a:pt x="4186377" y="4650751"/>
                  <a:pt x="4159419" y="4635176"/>
                  <a:pt x="4148950" y="4645450"/>
                </a:cubicBezTo>
                <a:cubicBezTo>
                  <a:pt x="4146005" y="4634784"/>
                  <a:pt x="4142995" y="4624183"/>
                  <a:pt x="4139528" y="4613843"/>
                </a:cubicBezTo>
                <a:lnTo>
                  <a:pt x="4135144" y="4613974"/>
                </a:lnTo>
                <a:lnTo>
                  <a:pt x="4129975" y="4610113"/>
                </a:lnTo>
                <a:cubicBezTo>
                  <a:pt x="4126638" y="4611291"/>
                  <a:pt x="4120029" y="4613647"/>
                  <a:pt x="4116757" y="4614825"/>
                </a:cubicBezTo>
                <a:lnTo>
                  <a:pt x="4113551" y="4612273"/>
                </a:lnTo>
                <a:moveTo>
                  <a:pt x="688929" y="4624379"/>
                </a:moveTo>
                <a:cubicBezTo>
                  <a:pt x="696912" y="4633606"/>
                  <a:pt x="705549" y="4642243"/>
                  <a:pt x="713662" y="4651471"/>
                </a:cubicBezTo>
                <a:cubicBezTo>
                  <a:pt x="712550" y="4657098"/>
                  <a:pt x="711437" y="4662857"/>
                  <a:pt x="710325" y="4668615"/>
                </a:cubicBezTo>
                <a:cubicBezTo>
                  <a:pt x="713727" y="4668419"/>
                  <a:pt x="720598" y="4667961"/>
                  <a:pt x="724000" y="4667699"/>
                </a:cubicBezTo>
                <a:cubicBezTo>
                  <a:pt x="723150" y="4655331"/>
                  <a:pt x="726617" y="4641589"/>
                  <a:pt x="721056" y="4630203"/>
                </a:cubicBezTo>
                <a:cubicBezTo>
                  <a:pt x="714120" y="4618227"/>
                  <a:pt x="699856" y="4623855"/>
                  <a:pt x="688929" y="4624379"/>
                </a:cubicBezTo>
                <a:moveTo>
                  <a:pt x="446440" y="4637335"/>
                </a:moveTo>
                <a:cubicBezTo>
                  <a:pt x="450104" y="4650358"/>
                  <a:pt x="462339" y="4664689"/>
                  <a:pt x="477127" y="4656902"/>
                </a:cubicBezTo>
                <a:cubicBezTo>
                  <a:pt x="476080" y="4648264"/>
                  <a:pt x="472743" y="4640346"/>
                  <a:pt x="469013" y="4632755"/>
                </a:cubicBezTo>
                <a:cubicBezTo>
                  <a:pt x="461162" y="4632035"/>
                  <a:pt x="453310" y="4633409"/>
                  <a:pt x="446440" y="4637335"/>
                </a:cubicBezTo>
                <a:moveTo>
                  <a:pt x="341160" y="4661417"/>
                </a:moveTo>
                <a:cubicBezTo>
                  <a:pt x="335075" y="4658342"/>
                  <a:pt x="330495" y="4650096"/>
                  <a:pt x="323036" y="4651602"/>
                </a:cubicBezTo>
                <a:cubicBezTo>
                  <a:pt x="323755" y="4655070"/>
                  <a:pt x="325195" y="4661941"/>
                  <a:pt x="325915" y="4665409"/>
                </a:cubicBezTo>
                <a:cubicBezTo>
                  <a:pt x="348946" y="4671364"/>
                  <a:pt x="373811" y="4666456"/>
                  <a:pt x="397562" y="4668812"/>
                </a:cubicBezTo>
                <a:cubicBezTo>
                  <a:pt x="397039" y="4663380"/>
                  <a:pt x="396646" y="4657949"/>
                  <a:pt x="396254" y="4652583"/>
                </a:cubicBezTo>
                <a:cubicBezTo>
                  <a:pt x="398544" y="4650554"/>
                  <a:pt x="403124" y="4646432"/>
                  <a:pt x="405414" y="4644338"/>
                </a:cubicBezTo>
                <a:cubicBezTo>
                  <a:pt x="382709" y="4643945"/>
                  <a:pt x="360659" y="4649966"/>
                  <a:pt x="341160" y="4661417"/>
                </a:cubicBezTo>
                <a:moveTo>
                  <a:pt x="2207857" y="4645254"/>
                </a:moveTo>
                <a:cubicBezTo>
                  <a:pt x="2209100" y="4666783"/>
                  <a:pt x="2227356" y="4635176"/>
                  <a:pt x="2207857" y="4645254"/>
                </a:cubicBezTo>
                <a:moveTo>
                  <a:pt x="2514731" y="4651994"/>
                </a:moveTo>
                <a:cubicBezTo>
                  <a:pt x="2518526" y="4655789"/>
                  <a:pt x="2518526" y="4655789"/>
                  <a:pt x="2514731" y="4651994"/>
                </a:cubicBezTo>
                <a:moveTo>
                  <a:pt x="3693416" y="4651929"/>
                </a:moveTo>
                <a:cubicBezTo>
                  <a:pt x="3690864" y="4660043"/>
                  <a:pt x="3704670" y="4665278"/>
                  <a:pt x="3710755" y="4661548"/>
                </a:cubicBezTo>
                <a:cubicBezTo>
                  <a:pt x="3714942" y="4652648"/>
                  <a:pt x="3699370" y="4646563"/>
                  <a:pt x="3693416" y="4651929"/>
                </a:cubicBezTo>
                <a:moveTo>
                  <a:pt x="1193079" y="4657229"/>
                </a:moveTo>
                <a:cubicBezTo>
                  <a:pt x="1209372" y="4685957"/>
                  <a:pt x="1231618" y="4711085"/>
                  <a:pt x="1243331" y="4742496"/>
                </a:cubicBezTo>
                <a:cubicBezTo>
                  <a:pt x="1230899" y="4746488"/>
                  <a:pt x="1219448" y="4740991"/>
                  <a:pt x="1208783" y="4735232"/>
                </a:cubicBezTo>
                <a:cubicBezTo>
                  <a:pt x="1211923" y="4733335"/>
                  <a:pt x="1218205" y="4729539"/>
                  <a:pt x="1221346" y="4727642"/>
                </a:cubicBezTo>
                <a:cubicBezTo>
                  <a:pt x="1219710" y="4720116"/>
                  <a:pt x="1217354" y="4712787"/>
                  <a:pt x="1214541" y="4705785"/>
                </a:cubicBezTo>
                <a:cubicBezTo>
                  <a:pt x="1207539" y="4705065"/>
                  <a:pt x="1200538" y="4704803"/>
                  <a:pt x="1193537" y="4705131"/>
                </a:cubicBezTo>
                <a:cubicBezTo>
                  <a:pt x="1192817" y="4715993"/>
                  <a:pt x="1193210" y="4728492"/>
                  <a:pt x="1204530" y="4733923"/>
                </a:cubicBezTo>
                <a:lnTo>
                  <a:pt x="1200211" y="4736410"/>
                </a:lnTo>
                <a:cubicBezTo>
                  <a:pt x="1197070" y="4754864"/>
                  <a:pt x="1207801" y="4772140"/>
                  <a:pt x="1207474" y="4790528"/>
                </a:cubicBezTo>
                <a:cubicBezTo>
                  <a:pt x="1208652" y="4805318"/>
                  <a:pt x="1205446" y="4822790"/>
                  <a:pt x="1217812" y="4833914"/>
                </a:cubicBezTo>
                <a:cubicBezTo>
                  <a:pt x="1227562" y="4843207"/>
                  <a:pt x="1227169" y="4857538"/>
                  <a:pt x="1234105" y="4868597"/>
                </a:cubicBezTo>
                <a:cubicBezTo>
                  <a:pt x="1232338" y="4892155"/>
                  <a:pt x="1247126" y="4913030"/>
                  <a:pt x="1241891" y="4936981"/>
                </a:cubicBezTo>
                <a:cubicBezTo>
                  <a:pt x="1247584" y="4942935"/>
                  <a:pt x="1255566" y="4947124"/>
                  <a:pt x="1259558" y="4954714"/>
                </a:cubicBezTo>
                <a:cubicBezTo>
                  <a:pt x="1267998" y="4987892"/>
                  <a:pt x="1273429" y="5022117"/>
                  <a:pt x="1287235" y="5053723"/>
                </a:cubicBezTo>
                <a:cubicBezTo>
                  <a:pt x="1295349" y="5057192"/>
                  <a:pt x="1305883" y="5061249"/>
                  <a:pt x="1313866" y="5055032"/>
                </a:cubicBezTo>
                <a:cubicBezTo>
                  <a:pt x="1313931" y="5051172"/>
                  <a:pt x="1313931" y="5043450"/>
                  <a:pt x="1313931" y="5039589"/>
                </a:cubicBezTo>
                <a:cubicBezTo>
                  <a:pt x="1307192" y="5034157"/>
                  <a:pt x="1300518" y="5028791"/>
                  <a:pt x="1293909" y="5023360"/>
                </a:cubicBezTo>
                <a:cubicBezTo>
                  <a:pt x="1293647" y="5002223"/>
                  <a:pt x="1293909" y="4981021"/>
                  <a:pt x="1290245" y="4960211"/>
                </a:cubicBezTo>
                <a:cubicBezTo>
                  <a:pt x="1286123" y="4950592"/>
                  <a:pt x="1277944" y="4942739"/>
                  <a:pt x="1275981" y="4932400"/>
                </a:cubicBezTo>
                <a:cubicBezTo>
                  <a:pt x="1278598" y="4920555"/>
                  <a:pt x="1283113" y="4908187"/>
                  <a:pt x="1278336" y="4896277"/>
                </a:cubicBezTo>
                <a:cubicBezTo>
                  <a:pt x="1270550" y="4878020"/>
                  <a:pt x="1279187" y="4856883"/>
                  <a:pt x="1266820" y="4840262"/>
                </a:cubicBezTo>
                <a:cubicBezTo>
                  <a:pt x="1275719" y="4814086"/>
                  <a:pt x="1273167" y="4786013"/>
                  <a:pt x="1259819" y="4761866"/>
                </a:cubicBezTo>
                <a:cubicBezTo>
                  <a:pt x="1262240" y="4756042"/>
                  <a:pt x="1264727" y="4750349"/>
                  <a:pt x="1266951" y="4744524"/>
                </a:cubicBezTo>
                <a:cubicBezTo>
                  <a:pt x="1257856" y="4736149"/>
                  <a:pt x="1260735" y="4723846"/>
                  <a:pt x="1260212" y="4712852"/>
                </a:cubicBezTo>
                <a:cubicBezTo>
                  <a:pt x="1253342" y="4704541"/>
                  <a:pt x="1245555" y="4697212"/>
                  <a:pt x="1238423" y="4689294"/>
                </a:cubicBezTo>
                <a:cubicBezTo>
                  <a:pt x="1230244" y="4680787"/>
                  <a:pt x="1230964" y="4666783"/>
                  <a:pt x="1222131" y="4658931"/>
                </a:cubicBezTo>
                <a:cubicBezTo>
                  <a:pt x="1212578" y="4656640"/>
                  <a:pt x="1202763" y="4657164"/>
                  <a:pt x="1193079" y="4657229"/>
                </a:cubicBezTo>
                <a:moveTo>
                  <a:pt x="3679348" y="4690930"/>
                </a:moveTo>
                <a:cubicBezTo>
                  <a:pt x="3677450" y="4679740"/>
                  <a:pt x="3675814" y="4668681"/>
                  <a:pt x="3674440" y="4657491"/>
                </a:cubicBezTo>
                <a:cubicBezTo>
                  <a:pt x="3655661" y="4653630"/>
                  <a:pt x="3656708" y="4702644"/>
                  <a:pt x="3679348" y="4690930"/>
                </a:cubicBezTo>
                <a:moveTo>
                  <a:pt x="2497392" y="4684386"/>
                </a:moveTo>
                <a:cubicBezTo>
                  <a:pt x="2496214" y="4692173"/>
                  <a:pt x="2501187" y="4699961"/>
                  <a:pt x="2507010" y="4704869"/>
                </a:cubicBezTo>
                <a:cubicBezTo>
                  <a:pt x="2514731" y="4697605"/>
                  <a:pt x="2516563" y="4686742"/>
                  <a:pt x="2519377" y="4677122"/>
                </a:cubicBezTo>
                <a:cubicBezTo>
                  <a:pt x="2511852" y="4678955"/>
                  <a:pt x="2504459" y="4681311"/>
                  <a:pt x="2497392" y="4684386"/>
                </a:cubicBezTo>
                <a:moveTo>
                  <a:pt x="357125" y="4684714"/>
                </a:moveTo>
                <a:cubicBezTo>
                  <a:pt x="355686" y="4694398"/>
                  <a:pt x="356013" y="4706635"/>
                  <a:pt x="342469" y="4704607"/>
                </a:cubicBezTo>
                <a:cubicBezTo>
                  <a:pt x="351825" y="4711936"/>
                  <a:pt x="360462" y="4721490"/>
                  <a:pt x="360135" y="4734185"/>
                </a:cubicBezTo>
                <a:cubicBezTo>
                  <a:pt x="355882" y="4746553"/>
                  <a:pt x="343450" y="4755453"/>
                  <a:pt x="343123" y="4769392"/>
                </a:cubicBezTo>
                <a:cubicBezTo>
                  <a:pt x="341422" y="4788958"/>
                  <a:pt x="344628" y="4808589"/>
                  <a:pt x="344039" y="4828287"/>
                </a:cubicBezTo>
                <a:cubicBezTo>
                  <a:pt x="371978" y="4826454"/>
                  <a:pt x="352153" y="4794193"/>
                  <a:pt x="364061" y="4778487"/>
                </a:cubicBezTo>
                <a:cubicBezTo>
                  <a:pt x="369296" y="4775543"/>
                  <a:pt x="374465" y="4772729"/>
                  <a:pt x="379699" y="4769980"/>
                </a:cubicBezTo>
                <a:cubicBezTo>
                  <a:pt x="374988" y="4769849"/>
                  <a:pt x="365632" y="4769653"/>
                  <a:pt x="360986" y="4769522"/>
                </a:cubicBezTo>
                <a:cubicBezTo>
                  <a:pt x="365762" y="4758201"/>
                  <a:pt x="373222" y="4748124"/>
                  <a:pt x="377278" y="4736541"/>
                </a:cubicBezTo>
                <a:cubicBezTo>
                  <a:pt x="366286" y="4719462"/>
                  <a:pt x="374138" y="4701989"/>
                  <a:pt x="378783" y="4684583"/>
                </a:cubicBezTo>
                <a:cubicBezTo>
                  <a:pt x="371390" y="4682489"/>
                  <a:pt x="364192" y="4682554"/>
                  <a:pt x="357125" y="4684714"/>
                </a:cubicBezTo>
                <a:moveTo>
                  <a:pt x="1369221" y="4704149"/>
                </a:moveTo>
                <a:cubicBezTo>
                  <a:pt x="1370071" y="4722275"/>
                  <a:pt x="1398665" y="4722603"/>
                  <a:pt x="1396637" y="4742169"/>
                </a:cubicBezTo>
                <a:cubicBezTo>
                  <a:pt x="1396898" y="4760361"/>
                  <a:pt x="1402395" y="4777833"/>
                  <a:pt x="1405928" y="4795567"/>
                </a:cubicBezTo>
                <a:cubicBezTo>
                  <a:pt x="1408676" y="4813039"/>
                  <a:pt x="1424052" y="4828090"/>
                  <a:pt x="1417640" y="4846609"/>
                </a:cubicBezTo>
                <a:cubicBezTo>
                  <a:pt x="1421108" y="4846020"/>
                  <a:pt x="1428109" y="4844842"/>
                  <a:pt x="1431577" y="4844254"/>
                </a:cubicBezTo>
                <a:cubicBezTo>
                  <a:pt x="1430269" y="4834307"/>
                  <a:pt x="1427390" y="4824622"/>
                  <a:pt x="1426015" y="4814741"/>
                </a:cubicBezTo>
                <a:cubicBezTo>
                  <a:pt x="1431054" y="4804728"/>
                  <a:pt x="1441588" y="4805318"/>
                  <a:pt x="1451141" y="4804859"/>
                </a:cubicBezTo>
                <a:cubicBezTo>
                  <a:pt x="1453693" y="4793996"/>
                  <a:pt x="1442177" y="4797268"/>
                  <a:pt x="1435438" y="4796090"/>
                </a:cubicBezTo>
                <a:cubicBezTo>
                  <a:pt x="1435503" y="4793015"/>
                  <a:pt x="1435634" y="4786864"/>
                  <a:pt x="1435699" y="4783788"/>
                </a:cubicBezTo>
                <a:cubicBezTo>
                  <a:pt x="1433540" y="4781498"/>
                  <a:pt x="1429222" y="4776851"/>
                  <a:pt x="1427062" y="4774496"/>
                </a:cubicBezTo>
                <a:cubicBezTo>
                  <a:pt x="1430269" y="4765662"/>
                  <a:pt x="1438382" y="4757612"/>
                  <a:pt x="1436092" y="4747731"/>
                </a:cubicBezTo>
                <a:cubicBezTo>
                  <a:pt x="1426866" y="4749891"/>
                  <a:pt x="1417706" y="4752377"/>
                  <a:pt x="1408480" y="4754471"/>
                </a:cubicBezTo>
                <a:cubicBezTo>
                  <a:pt x="1413583" y="4743609"/>
                  <a:pt x="1434783" y="4745441"/>
                  <a:pt x="1430596" y="4729997"/>
                </a:cubicBezTo>
                <a:cubicBezTo>
                  <a:pt x="1424445" y="4702709"/>
                  <a:pt x="1391598" y="4701400"/>
                  <a:pt x="1369221" y="4704149"/>
                </a:cubicBezTo>
                <a:moveTo>
                  <a:pt x="1618253" y="4709776"/>
                </a:moveTo>
                <a:cubicBezTo>
                  <a:pt x="1615374" y="4736999"/>
                  <a:pt x="1631863" y="4760361"/>
                  <a:pt x="1634349" y="4786733"/>
                </a:cubicBezTo>
                <a:cubicBezTo>
                  <a:pt x="1637687" y="4787256"/>
                  <a:pt x="1644295" y="4788173"/>
                  <a:pt x="1647632" y="4788631"/>
                </a:cubicBezTo>
                <a:cubicBezTo>
                  <a:pt x="1646912" y="4794389"/>
                  <a:pt x="1646193" y="4800213"/>
                  <a:pt x="1645473" y="4806103"/>
                </a:cubicBezTo>
                <a:cubicBezTo>
                  <a:pt x="1649006" y="4807281"/>
                  <a:pt x="1656073" y="4809702"/>
                  <a:pt x="1659606" y="4810945"/>
                </a:cubicBezTo>
                <a:cubicBezTo>
                  <a:pt x="1663074" y="4822855"/>
                  <a:pt x="1665888" y="4835027"/>
                  <a:pt x="1671318" y="4846347"/>
                </a:cubicBezTo>
                <a:cubicBezTo>
                  <a:pt x="1679105" y="4848704"/>
                  <a:pt x="1687284" y="4849227"/>
                  <a:pt x="1695724" y="4847853"/>
                </a:cubicBezTo>
                <a:cubicBezTo>
                  <a:pt x="1695528" y="4850536"/>
                  <a:pt x="1695135" y="4855836"/>
                  <a:pt x="1695005" y="4858519"/>
                </a:cubicBezTo>
                <a:cubicBezTo>
                  <a:pt x="1691929" y="4858650"/>
                  <a:pt x="1685779" y="4858847"/>
                  <a:pt x="1682704" y="4858978"/>
                </a:cubicBezTo>
                <a:cubicBezTo>
                  <a:pt x="1688527" y="4871215"/>
                  <a:pt x="1692976" y="4884433"/>
                  <a:pt x="1701024" y="4895689"/>
                </a:cubicBezTo>
                <a:cubicBezTo>
                  <a:pt x="1709334" y="4887443"/>
                  <a:pt x="1722224" y="4883321"/>
                  <a:pt x="1728178" y="4873243"/>
                </a:cubicBezTo>
                <a:cubicBezTo>
                  <a:pt x="1718429" y="4855902"/>
                  <a:pt x="1716466" y="4834700"/>
                  <a:pt x="1703380" y="4819452"/>
                </a:cubicBezTo>
                <a:cubicBezTo>
                  <a:pt x="1696837" y="4813497"/>
                  <a:pt x="1695463" y="4804859"/>
                  <a:pt x="1693173" y="4796876"/>
                </a:cubicBezTo>
                <a:cubicBezTo>
                  <a:pt x="1685124" y="4786667"/>
                  <a:pt x="1671187" y="4783330"/>
                  <a:pt x="1662485" y="4773645"/>
                </a:cubicBezTo>
                <a:cubicBezTo>
                  <a:pt x="1660457" y="4766316"/>
                  <a:pt x="1663139" y="4754406"/>
                  <a:pt x="1651951" y="4755846"/>
                </a:cubicBezTo>
                <a:cubicBezTo>
                  <a:pt x="1650773" y="4758594"/>
                  <a:pt x="1648483" y="4764091"/>
                  <a:pt x="1647305" y="4766839"/>
                </a:cubicBezTo>
                <a:lnTo>
                  <a:pt x="1641809" y="4769195"/>
                </a:lnTo>
                <a:cubicBezTo>
                  <a:pt x="1644688" y="4751919"/>
                  <a:pt x="1641874" y="4735690"/>
                  <a:pt x="1630227" y="4722275"/>
                </a:cubicBezTo>
                <a:cubicBezTo>
                  <a:pt x="1631274" y="4719069"/>
                  <a:pt x="1633303" y="4712590"/>
                  <a:pt x="1634349" y="4709384"/>
                </a:cubicBezTo>
                <a:cubicBezTo>
                  <a:pt x="1630293" y="4709515"/>
                  <a:pt x="1622245" y="4709711"/>
                  <a:pt x="1618253" y="4709776"/>
                </a:cubicBezTo>
                <a:moveTo>
                  <a:pt x="2327073" y="4714423"/>
                </a:moveTo>
                <a:cubicBezTo>
                  <a:pt x="2332831" y="4746553"/>
                  <a:pt x="2358742" y="4771224"/>
                  <a:pt x="2358350" y="4804794"/>
                </a:cubicBezTo>
                <a:cubicBezTo>
                  <a:pt x="2389233" y="4820041"/>
                  <a:pt x="2394730" y="4859305"/>
                  <a:pt x="2421426" y="4879067"/>
                </a:cubicBezTo>
                <a:cubicBezTo>
                  <a:pt x="2405853" y="4849489"/>
                  <a:pt x="2388448" y="4820892"/>
                  <a:pt x="2373203" y="4791117"/>
                </a:cubicBezTo>
                <a:cubicBezTo>
                  <a:pt x="2367510" y="4785424"/>
                  <a:pt x="2359135" y="4781694"/>
                  <a:pt x="2356387" y="4773710"/>
                </a:cubicBezTo>
                <a:cubicBezTo>
                  <a:pt x="2351741" y="4751919"/>
                  <a:pt x="2338655" y="4733138"/>
                  <a:pt x="2327073" y="4714423"/>
                </a:cubicBezTo>
                <a:moveTo>
                  <a:pt x="611785" y="4737653"/>
                </a:moveTo>
                <a:cubicBezTo>
                  <a:pt x="617085" y="4754340"/>
                  <a:pt x="635602" y="4748582"/>
                  <a:pt x="647903" y="4744001"/>
                </a:cubicBezTo>
                <a:cubicBezTo>
                  <a:pt x="644435" y="4751985"/>
                  <a:pt x="628536" y="4764026"/>
                  <a:pt x="642145" y="4770504"/>
                </a:cubicBezTo>
                <a:cubicBezTo>
                  <a:pt x="654316" y="4771093"/>
                  <a:pt x="659550" y="4755911"/>
                  <a:pt x="667402" y="4748517"/>
                </a:cubicBezTo>
                <a:cubicBezTo>
                  <a:pt x="659027" y="4740009"/>
                  <a:pt x="651240" y="4730390"/>
                  <a:pt x="641033" y="4724108"/>
                </a:cubicBezTo>
                <a:cubicBezTo>
                  <a:pt x="630368" y="4726071"/>
                  <a:pt x="621404" y="4733008"/>
                  <a:pt x="611785" y="4737653"/>
                </a:cubicBezTo>
                <a:moveTo>
                  <a:pt x="2257520" y="4722406"/>
                </a:moveTo>
                <a:cubicBezTo>
                  <a:pt x="2254445" y="4738112"/>
                  <a:pt x="2260399" y="4753228"/>
                  <a:pt x="2265830" y="4767690"/>
                </a:cubicBezTo>
                <a:cubicBezTo>
                  <a:pt x="2281141" y="4788631"/>
                  <a:pt x="2288338" y="4814021"/>
                  <a:pt x="2300639" y="4836794"/>
                </a:cubicBezTo>
                <a:cubicBezTo>
                  <a:pt x="2313987" y="4876842"/>
                  <a:pt x="2334075" y="4913946"/>
                  <a:pt x="2348993" y="4953340"/>
                </a:cubicBezTo>
                <a:cubicBezTo>
                  <a:pt x="2352330" y="4959622"/>
                  <a:pt x="2351152" y="4965119"/>
                  <a:pt x="2345460" y="4969831"/>
                </a:cubicBezTo>
                <a:cubicBezTo>
                  <a:pt x="2363061" y="4965381"/>
                  <a:pt x="2356060" y="4986452"/>
                  <a:pt x="2359200" y="4996922"/>
                </a:cubicBezTo>
                <a:cubicBezTo>
                  <a:pt x="2363715" y="4997315"/>
                  <a:pt x="2372876" y="4998231"/>
                  <a:pt x="2377390" y="4998624"/>
                </a:cubicBezTo>
                <a:cubicBezTo>
                  <a:pt x="2376082" y="4990444"/>
                  <a:pt x="2377521" y="4983639"/>
                  <a:pt x="2381774" y="4978142"/>
                </a:cubicBezTo>
                <a:cubicBezTo>
                  <a:pt x="2391327" y="4986976"/>
                  <a:pt x="2390608" y="5006738"/>
                  <a:pt x="2384130" y="5015965"/>
                </a:cubicBezTo>
                <a:cubicBezTo>
                  <a:pt x="2383999" y="5012431"/>
                  <a:pt x="2383672" y="5005364"/>
                  <a:pt x="2383541" y="5001830"/>
                </a:cubicBezTo>
                <a:cubicBezTo>
                  <a:pt x="2379942" y="5001765"/>
                  <a:pt x="2372679" y="5001569"/>
                  <a:pt x="2369081" y="5001503"/>
                </a:cubicBezTo>
                <a:cubicBezTo>
                  <a:pt x="2369408" y="5014329"/>
                  <a:pt x="2370193" y="5027221"/>
                  <a:pt x="2370716" y="5040178"/>
                </a:cubicBezTo>
                <a:cubicBezTo>
                  <a:pt x="2373726" y="5039785"/>
                  <a:pt x="2379746" y="5039000"/>
                  <a:pt x="2382756" y="5038542"/>
                </a:cubicBezTo>
                <a:cubicBezTo>
                  <a:pt x="2388448" y="5052742"/>
                  <a:pt x="2384915" y="5067596"/>
                  <a:pt x="2382429" y="5082124"/>
                </a:cubicBezTo>
                <a:cubicBezTo>
                  <a:pt x="2384653" y="5078983"/>
                  <a:pt x="2388972" y="5072766"/>
                  <a:pt x="2391131" y="5069691"/>
                </a:cubicBezTo>
                <a:cubicBezTo>
                  <a:pt x="2411088" y="5076758"/>
                  <a:pt x="2395908" y="5101363"/>
                  <a:pt x="2398917" y="5116611"/>
                </a:cubicBezTo>
                <a:cubicBezTo>
                  <a:pt x="2402385" y="5117919"/>
                  <a:pt x="2409386" y="5120471"/>
                  <a:pt x="2412854" y="5121780"/>
                </a:cubicBezTo>
                <a:cubicBezTo>
                  <a:pt x="2414098" y="5125968"/>
                  <a:pt x="2416584" y="5134279"/>
                  <a:pt x="2417827" y="5138467"/>
                </a:cubicBezTo>
                <a:cubicBezTo>
                  <a:pt x="2426006" y="5144029"/>
                  <a:pt x="2436082" y="5145534"/>
                  <a:pt x="2445570" y="5147956"/>
                </a:cubicBezTo>
                <a:cubicBezTo>
                  <a:pt x="2439223" y="5137158"/>
                  <a:pt x="2436671" y="5125118"/>
                  <a:pt x="2435624" y="5112880"/>
                </a:cubicBezTo>
                <a:cubicBezTo>
                  <a:pt x="2434185" y="5099596"/>
                  <a:pt x="2418481" y="5099531"/>
                  <a:pt x="2410237" y="5092398"/>
                </a:cubicBezTo>
                <a:cubicBezTo>
                  <a:pt x="2412920" y="5089584"/>
                  <a:pt x="2418220" y="5083956"/>
                  <a:pt x="2420837" y="5081142"/>
                </a:cubicBezTo>
                <a:cubicBezTo>
                  <a:pt x="2420248" y="5074271"/>
                  <a:pt x="2419332" y="5067466"/>
                  <a:pt x="2418089" y="5060856"/>
                </a:cubicBezTo>
                <a:cubicBezTo>
                  <a:pt x="2415013" y="5058043"/>
                  <a:pt x="2408798" y="5052546"/>
                  <a:pt x="2405722" y="5049797"/>
                </a:cubicBezTo>
                <a:cubicBezTo>
                  <a:pt x="2411153" y="5046264"/>
                  <a:pt x="2415995" y="5042272"/>
                  <a:pt x="2420313" y="5037887"/>
                </a:cubicBezTo>
                <a:cubicBezTo>
                  <a:pt x="2411807" y="5035924"/>
                  <a:pt x="2387467" y="5041486"/>
                  <a:pt x="2395908" y="5025585"/>
                </a:cubicBezTo>
                <a:cubicBezTo>
                  <a:pt x="2399244" y="5025061"/>
                  <a:pt x="2405853" y="5023949"/>
                  <a:pt x="2409190" y="5023360"/>
                </a:cubicBezTo>
                <a:cubicBezTo>
                  <a:pt x="2408994" y="5013740"/>
                  <a:pt x="2409714" y="5003663"/>
                  <a:pt x="2404152" y="4995352"/>
                </a:cubicBezTo>
                <a:cubicBezTo>
                  <a:pt x="2393683" y="4977225"/>
                  <a:pt x="2388252" y="4956023"/>
                  <a:pt x="2373530" y="4940776"/>
                </a:cubicBezTo>
                <a:cubicBezTo>
                  <a:pt x="2365416" y="4933905"/>
                  <a:pt x="2366005" y="4922846"/>
                  <a:pt x="2363257" y="4913619"/>
                </a:cubicBezTo>
                <a:cubicBezTo>
                  <a:pt x="2345525" y="4886331"/>
                  <a:pt x="2329495" y="4857734"/>
                  <a:pt x="2317913" y="4827305"/>
                </a:cubicBezTo>
                <a:cubicBezTo>
                  <a:pt x="2300966" y="4804401"/>
                  <a:pt x="2298742" y="4774300"/>
                  <a:pt x="2278850" y="4753228"/>
                </a:cubicBezTo>
                <a:cubicBezTo>
                  <a:pt x="2270017" y="4744263"/>
                  <a:pt x="2270737" y="4725547"/>
                  <a:pt x="2257520" y="4722406"/>
                </a:cubicBezTo>
                <a:moveTo>
                  <a:pt x="485568" y="4736345"/>
                </a:moveTo>
                <a:cubicBezTo>
                  <a:pt x="494728" y="4754798"/>
                  <a:pt x="519396" y="4751134"/>
                  <a:pt x="528360" y="4766054"/>
                </a:cubicBezTo>
                <a:cubicBezTo>
                  <a:pt x="530192" y="4776524"/>
                  <a:pt x="549952" y="4779207"/>
                  <a:pt x="551261" y="4767363"/>
                </a:cubicBezTo>
                <a:cubicBezTo>
                  <a:pt x="554009" y="4767886"/>
                  <a:pt x="559571" y="4768999"/>
                  <a:pt x="562319" y="4769522"/>
                </a:cubicBezTo>
                <a:cubicBezTo>
                  <a:pt x="571283" y="4776655"/>
                  <a:pt x="584238" y="4778029"/>
                  <a:pt x="594969" y="4774496"/>
                </a:cubicBezTo>
                <a:cubicBezTo>
                  <a:pt x="598502" y="4750938"/>
                  <a:pt x="569582" y="4754733"/>
                  <a:pt x="554729" y="4756696"/>
                </a:cubicBezTo>
                <a:cubicBezTo>
                  <a:pt x="540138" y="4734447"/>
                  <a:pt x="509385" y="4733400"/>
                  <a:pt x="485568" y="4736345"/>
                </a:cubicBezTo>
                <a:moveTo>
                  <a:pt x="2568843" y="4738112"/>
                </a:moveTo>
                <a:cubicBezTo>
                  <a:pt x="2570413" y="4753686"/>
                  <a:pt x="2566226" y="4770962"/>
                  <a:pt x="2576760" y="4784311"/>
                </a:cubicBezTo>
                <a:cubicBezTo>
                  <a:pt x="2583565" y="4792884"/>
                  <a:pt x="2579443" y="4803616"/>
                  <a:pt x="2578789" y="4813432"/>
                </a:cubicBezTo>
                <a:cubicBezTo>
                  <a:pt x="2582191" y="4812254"/>
                  <a:pt x="2589061" y="4809898"/>
                  <a:pt x="2592464" y="4808720"/>
                </a:cubicBezTo>
                <a:cubicBezTo>
                  <a:pt x="2594296" y="4843665"/>
                  <a:pt x="2606335" y="4876450"/>
                  <a:pt x="2615561" y="4909758"/>
                </a:cubicBezTo>
                <a:cubicBezTo>
                  <a:pt x="2618767" y="4910216"/>
                  <a:pt x="2625180" y="4911132"/>
                  <a:pt x="2628386" y="4911656"/>
                </a:cubicBezTo>
                <a:cubicBezTo>
                  <a:pt x="2627601" y="4903410"/>
                  <a:pt x="2628517" y="4894053"/>
                  <a:pt x="2622824" y="4887378"/>
                </a:cubicBezTo>
                <a:cubicBezTo>
                  <a:pt x="2611374" y="4873832"/>
                  <a:pt x="2612028" y="4854855"/>
                  <a:pt x="2601886" y="4840393"/>
                </a:cubicBezTo>
                <a:cubicBezTo>
                  <a:pt x="2602017" y="4820630"/>
                  <a:pt x="2606663" y="4791052"/>
                  <a:pt x="2584808" y="4781367"/>
                </a:cubicBezTo>
                <a:cubicBezTo>
                  <a:pt x="2581079" y="4767625"/>
                  <a:pt x="2584220" y="4743151"/>
                  <a:pt x="2568843" y="4738112"/>
                </a:cubicBezTo>
                <a:moveTo>
                  <a:pt x="2645267" y="4748582"/>
                </a:moveTo>
                <a:cubicBezTo>
                  <a:pt x="2659335" y="4783003"/>
                  <a:pt x="2654035" y="4831820"/>
                  <a:pt x="2689106" y="4852695"/>
                </a:cubicBezTo>
                <a:cubicBezTo>
                  <a:pt x="2700426" y="4840720"/>
                  <a:pt x="2693817" y="4822724"/>
                  <a:pt x="2689957" y="4808917"/>
                </a:cubicBezTo>
                <a:cubicBezTo>
                  <a:pt x="2684395" y="4785359"/>
                  <a:pt x="2662476" y="4769326"/>
                  <a:pt x="2662934" y="4744001"/>
                </a:cubicBezTo>
                <a:cubicBezTo>
                  <a:pt x="2661102" y="4731241"/>
                  <a:pt x="2642257" y="4736737"/>
                  <a:pt x="2645267" y="4748582"/>
                </a:cubicBezTo>
                <a:moveTo>
                  <a:pt x="441205" y="4798643"/>
                </a:moveTo>
                <a:cubicBezTo>
                  <a:pt x="455404" y="4800344"/>
                  <a:pt x="470715" y="4800998"/>
                  <a:pt x="482558" y="4791641"/>
                </a:cubicBezTo>
                <a:cubicBezTo>
                  <a:pt x="482950" y="4784442"/>
                  <a:pt x="483081" y="4777375"/>
                  <a:pt x="483016" y="4770307"/>
                </a:cubicBezTo>
                <a:cubicBezTo>
                  <a:pt x="468097" y="4775739"/>
                  <a:pt x="444477" y="4781301"/>
                  <a:pt x="441205" y="4798643"/>
                </a:cubicBezTo>
                <a:moveTo>
                  <a:pt x="2990353" y="4780516"/>
                </a:moveTo>
                <a:cubicBezTo>
                  <a:pt x="2991727" y="4812974"/>
                  <a:pt x="2994279" y="4845432"/>
                  <a:pt x="2993036" y="4878086"/>
                </a:cubicBezTo>
                <a:lnTo>
                  <a:pt x="2998990" y="4878871"/>
                </a:lnTo>
                <a:cubicBezTo>
                  <a:pt x="3002851" y="4897717"/>
                  <a:pt x="2997485" y="4918658"/>
                  <a:pt x="3005468" y="4936261"/>
                </a:cubicBezTo>
                <a:cubicBezTo>
                  <a:pt x="3009656" y="4936391"/>
                  <a:pt x="3017965" y="4936653"/>
                  <a:pt x="3022087" y="4936784"/>
                </a:cubicBezTo>
                <a:cubicBezTo>
                  <a:pt x="3031052" y="4922584"/>
                  <a:pt x="3034977" y="4904523"/>
                  <a:pt x="3050878" y="4896081"/>
                </a:cubicBezTo>
                <a:cubicBezTo>
                  <a:pt x="3060954" y="4899549"/>
                  <a:pt x="3071357" y="4902102"/>
                  <a:pt x="3081827" y="4904588"/>
                </a:cubicBezTo>
                <a:cubicBezTo>
                  <a:pt x="3075872" y="4892417"/>
                  <a:pt x="3069983" y="4880310"/>
                  <a:pt x="3064095" y="4868204"/>
                </a:cubicBezTo>
                <a:cubicBezTo>
                  <a:pt x="3060889" y="4867943"/>
                  <a:pt x="3054411" y="4867288"/>
                  <a:pt x="3051205" y="4867026"/>
                </a:cubicBezTo>
                <a:cubicBezTo>
                  <a:pt x="3047017" y="4865652"/>
                  <a:pt x="3038642" y="4862838"/>
                  <a:pt x="3034454" y="4861464"/>
                </a:cubicBezTo>
                <a:cubicBezTo>
                  <a:pt x="3036090" y="4858061"/>
                  <a:pt x="3039492" y="4851386"/>
                  <a:pt x="3041194" y="4847983"/>
                </a:cubicBezTo>
                <a:cubicBezTo>
                  <a:pt x="3036548" y="4847787"/>
                  <a:pt x="3027257" y="4847395"/>
                  <a:pt x="3022546" y="4847198"/>
                </a:cubicBezTo>
                <a:cubicBezTo>
                  <a:pt x="3022807" y="4829726"/>
                  <a:pt x="3024443" y="4812385"/>
                  <a:pt x="3025294" y="4795044"/>
                </a:cubicBezTo>
                <a:cubicBezTo>
                  <a:pt x="3023592" y="4777244"/>
                  <a:pt x="3003570" y="4777244"/>
                  <a:pt x="2990353" y="4780516"/>
                </a:cubicBezTo>
                <a:moveTo>
                  <a:pt x="2259025" y="4790267"/>
                </a:moveTo>
                <a:cubicBezTo>
                  <a:pt x="2253528" y="4798512"/>
                  <a:pt x="2255033" y="4803485"/>
                  <a:pt x="2263474" y="4805187"/>
                </a:cubicBezTo>
                <a:cubicBezTo>
                  <a:pt x="2268905" y="4796745"/>
                  <a:pt x="2267400" y="4791772"/>
                  <a:pt x="2259025" y="4790267"/>
                </a:cubicBezTo>
                <a:moveTo>
                  <a:pt x="577564" y="4795894"/>
                </a:moveTo>
                <a:cubicBezTo>
                  <a:pt x="570825" y="4805056"/>
                  <a:pt x="587379" y="4812908"/>
                  <a:pt x="593661" y="4806234"/>
                </a:cubicBezTo>
                <a:cubicBezTo>
                  <a:pt x="599353" y="4797465"/>
                  <a:pt x="583780" y="4788958"/>
                  <a:pt x="577564" y="4795894"/>
                </a:cubicBezTo>
                <a:moveTo>
                  <a:pt x="3109831" y="4878674"/>
                </a:moveTo>
                <a:cubicBezTo>
                  <a:pt x="3111729" y="4888687"/>
                  <a:pt x="3114215" y="4898830"/>
                  <a:pt x="3118795" y="4908187"/>
                </a:cubicBezTo>
                <a:cubicBezTo>
                  <a:pt x="3143005" y="4910740"/>
                  <a:pt x="3146342" y="4940253"/>
                  <a:pt x="3167869" y="4946338"/>
                </a:cubicBezTo>
                <a:cubicBezTo>
                  <a:pt x="3185797" y="4942150"/>
                  <a:pt x="3203922" y="4938682"/>
                  <a:pt x="3221523" y="4933447"/>
                </a:cubicBezTo>
                <a:cubicBezTo>
                  <a:pt x="3222243" y="4931746"/>
                  <a:pt x="3223617" y="4928277"/>
                  <a:pt x="3224337" y="4926510"/>
                </a:cubicBezTo>
                <a:cubicBezTo>
                  <a:pt x="3211904" y="4917414"/>
                  <a:pt x="3196724" y="4914404"/>
                  <a:pt x="3182395" y="4909889"/>
                </a:cubicBezTo>
                <a:cubicBezTo>
                  <a:pt x="3158774" y="4898502"/>
                  <a:pt x="3137182" y="4879460"/>
                  <a:pt x="3109831" y="4878674"/>
                </a:cubicBezTo>
                <a:moveTo>
                  <a:pt x="4143912" y="4882731"/>
                </a:moveTo>
                <a:cubicBezTo>
                  <a:pt x="4136845" y="4894838"/>
                  <a:pt x="4166355" y="4902102"/>
                  <a:pt x="4166420" y="4888818"/>
                </a:cubicBezTo>
                <a:cubicBezTo>
                  <a:pt x="4161447" y="4882535"/>
                  <a:pt x="4151109" y="4878413"/>
                  <a:pt x="4143912" y="4882731"/>
                </a:cubicBezTo>
                <a:moveTo>
                  <a:pt x="1443224" y="4886658"/>
                </a:moveTo>
                <a:cubicBezTo>
                  <a:pt x="1450945" y="4900727"/>
                  <a:pt x="1455852" y="4918919"/>
                  <a:pt x="1438055" y="4927753"/>
                </a:cubicBezTo>
                <a:cubicBezTo>
                  <a:pt x="1443747" y="4952162"/>
                  <a:pt x="1455918" y="4973953"/>
                  <a:pt x="1458993" y="4998886"/>
                </a:cubicBezTo>
                <a:cubicBezTo>
                  <a:pt x="1466845" y="5002681"/>
                  <a:pt x="1475809" y="5003074"/>
                  <a:pt x="1484380" y="5004187"/>
                </a:cubicBezTo>
                <a:cubicBezTo>
                  <a:pt x="1481109" y="4999409"/>
                  <a:pt x="1476136" y="4996857"/>
                  <a:pt x="1469527" y="4996464"/>
                </a:cubicBezTo>
                <a:cubicBezTo>
                  <a:pt x="1470051" y="4984685"/>
                  <a:pt x="1472406" y="4972710"/>
                  <a:pt x="1469135" y="4961193"/>
                </a:cubicBezTo>
                <a:cubicBezTo>
                  <a:pt x="1462657" y="4939271"/>
                  <a:pt x="1468546" y="4916171"/>
                  <a:pt x="1477117" y="4895689"/>
                </a:cubicBezTo>
                <a:cubicBezTo>
                  <a:pt x="1465929" y="4892155"/>
                  <a:pt x="1454609" y="4889210"/>
                  <a:pt x="1443224" y="4886658"/>
                </a:cubicBezTo>
                <a:moveTo>
                  <a:pt x="138846" y="4894511"/>
                </a:moveTo>
                <a:cubicBezTo>
                  <a:pt x="128704" y="4914273"/>
                  <a:pt x="160176" y="4895689"/>
                  <a:pt x="138846" y="4894511"/>
                </a:cubicBezTo>
                <a:moveTo>
                  <a:pt x="2672945" y="4905112"/>
                </a:moveTo>
                <a:cubicBezTo>
                  <a:pt x="2675955" y="4913161"/>
                  <a:pt x="2683152" y="4918788"/>
                  <a:pt x="2689564" y="4924220"/>
                </a:cubicBezTo>
                <a:cubicBezTo>
                  <a:pt x="2688975" y="4914404"/>
                  <a:pt x="2688256" y="4904654"/>
                  <a:pt x="2687274" y="4894969"/>
                </a:cubicBezTo>
                <a:cubicBezTo>
                  <a:pt x="2679946" y="4892155"/>
                  <a:pt x="2672160" y="4896932"/>
                  <a:pt x="2672945" y="4905112"/>
                </a:cubicBezTo>
                <a:moveTo>
                  <a:pt x="2434708" y="4914470"/>
                </a:moveTo>
                <a:cubicBezTo>
                  <a:pt x="2424697" y="4934167"/>
                  <a:pt x="2456170" y="4915975"/>
                  <a:pt x="2434708" y="4914470"/>
                </a:cubicBezTo>
                <a:moveTo>
                  <a:pt x="2018433" y="4945815"/>
                </a:moveTo>
                <a:cubicBezTo>
                  <a:pt x="2020788" y="4955303"/>
                  <a:pt x="2020723" y="4965119"/>
                  <a:pt x="2020069" y="4974935"/>
                </a:cubicBezTo>
                <a:cubicBezTo>
                  <a:pt x="2037866" y="4982591"/>
                  <a:pt x="2041530" y="5001569"/>
                  <a:pt x="2048662" y="5017601"/>
                </a:cubicBezTo>
                <a:cubicBezTo>
                  <a:pt x="2054485" y="5019630"/>
                  <a:pt x="2060440" y="5021462"/>
                  <a:pt x="2066460" y="5023164"/>
                </a:cubicBezTo>
                <a:cubicBezTo>
                  <a:pt x="2044933" y="5000849"/>
                  <a:pt x="2036230" y="4971009"/>
                  <a:pt x="2018433" y="4945815"/>
                </a:cubicBezTo>
                <a:moveTo>
                  <a:pt x="933970" y="4979058"/>
                </a:moveTo>
                <a:cubicBezTo>
                  <a:pt x="930175" y="4995352"/>
                  <a:pt x="938289" y="5009552"/>
                  <a:pt x="945552" y="5023491"/>
                </a:cubicBezTo>
                <a:cubicBezTo>
                  <a:pt x="941756" y="5040636"/>
                  <a:pt x="930502" y="5057126"/>
                  <a:pt x="935998" y="5075384"/>
                </a:cubicBezTo>
                <a:cubicBezTo>
                  <a:pt x="948561" y="5075776"/>
                  <a:pt x="970350" y="5084545"/>
                  <a:pt x="976697" y="5069494"/>
                </a:cubicBezTo>
                <a:cubicBezTo>
                  <a:pt x="971920" y="5056799"/>
                  <a:pt x="965704" y="5044300"/>
                  <a:pt x="966490" y="5030427"/>
                </a:cubicBezTo>
                <a:cubicBezTo>
                  <a:pt x="966948" y="5009683"/>
                  <a:pt x="954319" y="4992277"/>
                  <a:pt x="947580" y="4973496"/>
                </a:cubicBezTo>
                <a:cubicBezTo>
                  <a:pt x="942869" y="4974870"/>
                  <a:pt x="938354" y="4976702"/>
                  <a:pt x="933970" y="4979058"/>
                </a:cubicBezTo>
                <a:moveTo>
                  <a:pt x="1082042" y="4996268"/>
                </a:moveTo>
                <a:cubicBezTo>
                  <a:pt x="1085052" y="4998493"/>
                  <a:pt x="1091137" y="5002878"/>
                  <a:pt x="1094147" y="5005102"/>
                </a:cubicBezTo>
                <a:cubicBezTo>
                  <a:pt x="1098465" y="5004448"/>
                  <a:pt x="1107037" y="5003205"/>
                  <a:pt x="1111290" y="5002616"/>
                </a:cubicBezTo>
                <a:cubicBezTo>
                  <a:pt x="1111355" y="4998493"/>
                  <a:pt x="1111486" y="4990313"/>
                  <a:pt x="1111551" y="4986191"/>
                </a:cubicBezTo>
                <a:cubicBezTo>
                  <a:pt x="1101540" y="4985798"/>
                  <a:pt x="1081518" y="4980301"/>
                  <a:pt x="1082042" y="4996268"/>
                </a:cubicBezTo>
                <a:moveTo>
                  <a:pt x="1500935" y="5004710"/>
                </a:moveTo>
                <a:cubicBezTo>
                  <a:pt x="1516049" y="5028464"/>
                  <a:pt x="1504010" y="5057716"/>
                  <a:pt x="1516442" y="5082648"/>
                </a:cubicBezTo>
                <a:cubicBezTo>
                  <a:pt x="1508459" y="5081600"/>
                  <a:pt x="1499430" y="5081666"/>
                  <a:pt x="1493933" y="5074860"/>
                </a:cubicBezTo>
                <a:cubicBezTo>
                  <a:pt x="1481567" y="5065372"/>
                  <a:pt x="1491120" y="5040243"/>
                  <a:pt x="1473257" y="5037168"/>
                </a:cubicBezTo>
                <a:cubicBezTo>
                  <a:pt x="1474893" y="5069429"/>
                  <a:pt x="1479735" y="5100447"/>
                  <a:pt x="1489419" y="5131203"/>
                </a:cubicBezTo>
                <a:cubicBezTo>
                  <a:pt x="1492363" y="5139710"/>
                  <a:pt x="1487521" y="5147236"/>
                  <a:pt x="1482287" y="5153583"/>
                </a:cubicBezTo>
                <a:cubicBezTo>
                  <a:pt x="1484904" y="5154827"/>
                  <a:pt x="1490269" y="5157379"/>
                  <a:pt x="1492886" y="5158688"/>
                </a:cubicBezTo>
                <a:cubicBezTo>
                  <a:pt x="1494522" y="5163269"/>
                  <a:pt x="1497728" y="5172495"/>
                  <a:pt x="1499364" y="5177076"/>
                </a:cubicBezTo>
                <a:cubicBezTo>
                  <a:pt x="1494980" y="5201485"/>
                  <a:pt x="1513301" y="5220789"/>
                  <a:pt x="1513301" y="5244085"/>
                </a:cubicBezTo>
                <a:cubicBezTo>
                  <a:pt x="1512123" y="5246638"/>
                  <a:pt x="1509833" y="5251676"/>
                  <a:pt x="1508656" y="5254163"/>
                </a:cubicBezTo>
                <a:lnTo>
                  <a:pt x="1513563" y="5254621"/>
                </a:lnTo>
                <a:cubicBezTo>
                  <a:pt x="1522920" y="5265222"/>
                  <a:pt x="1543989" y="5261361"/>
                  <a:pt x="1546868" y="5277656"/>
                </a:cubicBezTo>
                <a:cubicBezTo>
                  <a:pt x="1551382" y="5285901"/>
                  <a:pt x="1548700" y="5299970"/>
                  <a:pt x="1558253" y="5304355"/>
                </a:cubicBezTo>
                <a:cubicBezTo>
                  <a:pt x="1562375" y="5304027"/>
                  <a:pt x="1570554" y="5303439"/>
                  <a:pt x="1574676" y="5303112"/>
                </a:cubicBezTo>
                <a:cubicBezTo>
                  <a:pt x="1585080" y="5279357"/>
                  <a:pt x="1577751" y="5252592"/>
                  <a:pt x="1562637" y="5232765"/>
                </a:cubicBezTo>
                <a:lnTo>
                  <a:pt x="1560216" y="5230016"/>
                </a:lnTo>
                <a:cubicBezTo>
                  <a:pt x="1564338" y="5209599"/>
                  <a:pt x="1557729" y="5189313"/>
                  <a:pt x="1547784" y="5171645"/>
                </a:cubicBezTo>
                <a:cubicBezTo>
                  <a:pt x="1548045" y="5169681"/>
                  <a:pt x="1548569" y="5165755"/>
                  <a:pt x="1548830" y="5163726"/>
                </a:cubicBezTo>
                <a:cubicBezTo>
                  <a:pt x="1547653" y="5152144"/>
                  <a:pt x="1557271" y="5124856"/>
                  <a:pt x="1537576" y="5129109"/>
                </a:cubicBezTo>
                <a:cubicBezTo>
                  <a:pt x="1549550" y="5101363"/>
                  <a:pt x="1529332" y="5075973"/>
                  <a:pt x="1525929" y="5048750"/>
                </a:cubicBezTo>
                <a:cubicBezTo>
                  <a:pt x="1521415" y="5032129"/>
                  <a:pt x="1522200" y="5012628"/>
                  <a:pt x="1511076" y="4998755"/>
                </a:cubicBezTo>
                <a:cubicBezTo>
                  <a:pt x="1508525" y="5000194"/>
                  <a:pt x="1503486" y="5003205"/>
                  <a:pt x="1500935" y="5004710"/>
                </a:cubicBezTo>
                <a:moveTo>
                  <a:pt x="3226823" y="4999344"/>
                </a:moveTo>
                <a:cubicBezTo>
                  <a:pt x="3244162" y="5008963"/>
                  <a:pt x="3262417" y="5022444"/>
                  <a:pt x="3283290" y="5021331"/>
                </a:cubicBezTo>
                <a:cubicBezTo>
                  <a:pt x="3288525" y="4990182"/>
                  <a:pt x="3245994" y="4996726"/>
                  <a:pt x="3226823" y="4999344"/>
                </a:cubicBezTo>
                <a:moveTo>
                  <a:pt x="2062664" y="5037102"/>
                </a:moveTo>
                <a:cubicBezTo>
                  <a:pt x="2061356" y="5047180"/>
                  <a:pt x="2071432" y="5053331"/>
                  <a:pt x="2076929" y="5060464"/>
                </a:cubicBezTo>
                <a:cubicBezTo>
                  <a:pt x="2097540" y="5054836"/>
                  <a:pt x="2077910" y="5030755"/>
                  <a:pt x="2062664" y="5037102"/>
                </a:cubicBezTo>
                <a:moveTo>
                  <a:pt x="1089632" y="5051760"/>
                </a:moveTo>
                <a:cubicBezTo>
                  <a:pt x="1090155" y="5067793"/>
                  <a:pt x="1089828" y="5083826"/>
                  <a:pt x="1089501" y="5099989"/>
                </a:cubicBezTo>
                <a:cubicBezTo>
                  <a:pt x="1096502" y="5100185"/>
                  <a:pt x="1103438" y="5100120"/>
                  <a:pt x="1110439" y="5099793"/>
                </a:cubicBezTo>
                <a:cubicBezTo>
                  <a:pt x="1117375" y="5089650"/>
                  <a:pt x="1117767" y="5077085"/>
                  <a:pt x="1117571" y="5065372"/>
                </a:cubicBezTo>
                <a:cubicBezTo>
                  <a:pt x="1110112" y="5057585"/>
                  <a:pt x="1099774" y="5054051"/>
                  <a:pt x="1089632" y="5051760"/>
                </a:cubicBezTo>
                <a:moveTo>
                  <a:pt x="2574209" y="5050910"/>
                </a:moveTo>
                <a:cubicBezTo>
                  <a:pt x="2573685" y="5061118"/>
                  <a:pt x="2573881" y="5071327"/>
                  <a:pt x="2574666" y="5081600"/>
                </a:cubicBezTo>
                <a:cubicBezTo>
                  <a:pt x="2581995" y="5076562"/>
                  <a:pt x="2588996" y="5070541"/>
                  <a:pt x="2598614" y="5071981"/>
                </a:cubicBezTo>
                <a:cubicBezTo>
                  <a:pt x="2591024" y="5064390"/>
                  <a:pt x="2585528" y="5053266"/>
                  <a:pt x="2574209" y="5050910"/>
                </a:cubicBezTo>
                <a:moveTo>
                  <a:pt x="210232" y="5062951"/>
                </a:moveTo>
                <a:cubicBezTo>
                  <a:pt x="210101" y="5077085"/>
                  <a:pt x="212456" y="5091024"/>
                  <a:pt x="218083" y="5104111"/>
                </a:cubicBezTo>
                <a:cubicBezTo>
                  <a:pt x="218476" y="5121715"/>
                  <a:pt x="220112" y="5140168"/>
                  <a:pt x="229665" y="5155481"/>
                </a:cubicBezTo>
                <a:cubicBezTo>
                  <a:pt x="239218" y="5149723"/>
                  <a:pt x="239480" y="5136373"/>
                  <a:pt x="243994" y="5127081"/>
                </a:cubicBezTo>
                <a:cubicBezTo>
                  <a:pt x="250472" y="5113666"/>
                  <a:pt x="230057" y="5107318"/>
                  <a:pt x="230777" y="5094754"/>
                </a:cubicBezTo>
                <a:cubicBezTo>
                  <a:pt x="230385" y="5081731"/>
                  <a:pt x="226720" y="5062623"/>
                  <a:pt x="210232" y="5062951"/>
                </a:cubicBezTo>
                <a:moveTo>
                  <a:pt x="1299013" y="5076889"/>
                </a:moveTo>
                <a:cubicBezTo>
                  <a:pt x="1297508" y="5087686"/>
                  <a:pt x="1294825" y="5098287"/>
                  <a:pt x="1291881" y="5108889"/>
                </a:cubicBezTo>
                <a:cubicBezTo>
                  <a:pt x="1297377" y="5111768"/>
                  <a:pt x="1303200" y="5113927"/>
                  <a:pt x="1309286" y="5115498"/>
                </a:cubicBezTo>
                <a:cubicBezTo>
                  <a:pt x="1302023" y="5138860"/>
                  <a:pt x="1317399" y="5161894"/>
                  <a:pt x="1319231" y="5185321"/>
                </a:cubicBezTo>
                <a:cubicBezTo>
                  <a:pt x="1325578" y="5188462"/>
                  <a:pt x="1332317" y="5189444"/>
                  <a:pt x="1339450" y="5188266"/>
                </a:cubicBezTo>
                <a:cubicBezTo>
                  <a:pt x="1338141" y="5175767"/>
                  <a:pt x="1340824" y="5161436"/>
                  <a:pt x="1332317" y="5150900"/>
                </a:cubicBezTo>
                <a:cubicBezTo>
                  <a:pt x="1320671" y="5139122"/>
                  <a:pt x="1330420" y="5122500"/>
                  <a:pt x="1325382" y="5108431"/>
                </a:cubicBezTo>
                <a:lnTo>
                  <a:pt x="1320998" y="5107776"/>
                </a:lnTo>
                <a:cubicBezTo>
                  <a:pt x="1328719" y="5100512"/>
                  <a:pt x="1324924" y="5087948"/>
                  <a:pt x="1326559" y="5078460"/>
                </a:cubicBezTo>
                <a:cubicBezTo>
                  <a:pt x="1317857" y="5076627"/>
                  <a:pt x="1306930" y="5070083"/>
                  <a:pt x="1299013" y="5076889"/>
                </a:cubicBezTo>
                <a:moveTo>
                  <a:pt x="2089753" y="5083171"/>
                </a:moveTo>
                <a:cubicBezTo>
                  <a:pt x="2092109" y="5088537"/>
                  <a:pt x="2094726" y="5093903"/>
                  <a:pt x="2097540" y="5099204"/>
                </a:cubicBezTo>
                <a:cubicBezTo>
                  <a:pt x="2103232" y="5100512"/>
                  <a:pt x="2108336" y="5099138"/>
                  <a:pt x="2112851" y="5095146"/>
                </a:cubicBezTo>
                <a:cubicBezTo>
                  <a:pt x="2111215" y="5083367"/>
                  <a:pt x="2098717" y="5083956"/>
                  <a:pt x="2089753" y="5083171"/>
                </a:cubicBezTo>
                <a:moveTo>
                  <a:pt x="938943" y="5095997"/>
                </a:moveTo>
                <a:cubicBezTo>
                  <a:pt x="941233" y="5113927"/>
                  <a:pt x="954516" y="5133952"/>
                  <a:pt x="974210" y="5119686"/>
                </a:cubicBezTo>
                <a:cubicBezTo>
                  <a:pt x="977940" y="5111114"/>
                  <a:pt x="972509" y="5102279"/>
                  <a:pt x="970939" y="5094034"/>
                </a:cubicBezTo>
                <a:cubicBezTo>
                  <a:pt x="961124" y="5088079"/>
                  <a:pt x="947645" y="5088079"/>
                  <a:pt x="938943" y="5095997"/>
                </a:cubicBezTo>
                <a:moveTo>
                  <a:pt x="179282" y="5136307"/>
                </a:moveTo>
                <a:cubicBezTo>
                  <a:pt x="183274" y="5140299"/>
                  <a:pt x="183274" y="5140299"/>
                  <a:pt x="179282" y="5136307"/>
                </a:cubicBezTo>
                <a:moveTo>
                  <a:pt x="954516" y="5133035"/>
                </a:moveTo>
                <a:cubicBezTo>
                  <a:pt x="951637" y="5150900"/>
                  <a:pt x="956413" y="5168896"/>
                  <a:pt x="957526" y="5186826"/>
                </a:cubicBezTo>
                <a:cubicBezTo>
                  <a:pt x="958180" y="5198474"/>
                  <a:pt x="962040" y="5213460"/>
                  <a:pt x="975519" y="5215750"/>
                </a:cubicBezTo>
                <a:cubicBezTo>
                  <a:pt x="982651" y="5211562"/>
                  <a:pt x="993382" y="5205411"/>
                  <a:pt x="987951" y="5195464"/>
                </a:cubicBezTo>
                <a:cubicBezTo>
                  <a:pt x="981277" y="5178188"/>
                  <a:pt x="984156" y="5159997"/>
                  <a:pt x="986119" y="5142197"/>
                </a:cubicBezTo>
                <a:cubicBezTo>
                  <a:pt x="981866" y="5130287"/>
                  <a:pt x="964527" y="5133559"/>
                  <a:pt x="954516" y="5133035"/>
                </a:cubicBezTo>
                <a:moveTo>
                  <a:pt x="1636705" y="5144618"/>
                </a:moveTo>
                <a:cubicBezTo>
                  <a:pt x="1638864" y="5150966"/>
                  <a:pt x="1641089" y="5157444"/>
                  <a:pt x="1643575" y="5163857"/>
                </a:cubicBezTo>
                <a:cubicBezTo>
                  <a:pt x="1646716" y="5162810"/>
                  <a:pt x="1653063" y="5160585"/>
                  <a:pt x="1656204" y="5159538"/>
                </a:cubicBezTo>
                <a:cubicBezTo>
                  <a:pt x="1661700" y="5179301"/>
                  <a:pt x="1669813" y="5198474"/>
                  <a:pt x="1682704" y="5214769"/>
                </a:cubicBezTo>
                <a:cubicBezTo>
                  <a:pt x="1685583" y="5214703"/>
                  <a:pt x="1691275" y="5214638"/>
                  <a:pt x="1694089" y="5214572"/>
                </a:cubicBezTo>
                <a:cubicBezTo>
                  <a:pt x="1690032" y="5191276"/>
                  <a:pt x="1681853" y="5169420"/>
                  <a:pt x="1666934" y="5150900"/>
                </a:cubicBezTo>
                <a:cubicBezTo>
                  <a:pt x="1656531" y="5150573"/>
                  <a:pt x="1646324" y="5148610"/>
                  <a:pt x="1636705" y="5144618"/>
                </a:cubicBezTo>
                <a:moveTo>
                  <a:pt x="2481623" y="5149003"/>
                </a:moveTo>
                <a:cubicBezTo>
                  <a:pt x="2479202" y="5160389"/>
                  <a:pt x="2477501" y="5171972"/>
                  <a:pt x="2475603" y="5183554"/>
                </a:cubicBezTo>
                <a:cubicBezTo>
                  <a:pt x="2478220" y="5183227"/>
                  <a:pt x="2483390" y="5182573"/>
                  <a:pt x="2485941" y="5182246"/>
                </a:cubicBezTo>
                <a:cubicBezTo>
                  <a:pt x="2496214" y="5197493"/>
                  <a:pt x="2508384" y="5213133"/>
                  <a:pt x="2507992" y="5232503"/>
                </a:cubicBezTo>
                <a:cubicBezTo>
                  <a:pt x="2508712" y="5248993"/>
                  <a:pt x="2526705" y="5259594"/>
                  <a:pt x="2524546" y="5277001"/>
                </a:cubicBezTo>
                <a:cubicBezTo>
                  <a:pt x="2527752" y="5277067"/>
                  <a:pt x="2534099" y="5277263"/>
                  <a:pt x="2537305" y="5277329"/>
                </a:cubicBezTo>
                <a:cubicBezTo>
                  <a:pt x="2537436" y="5294015"/>
                  <a:pt x="2548363" y="5307627"/>
                  <a:pt x="2556019" y="5321696"/>
                </a:cubicBezTo>
                <a:cubicBezTo>
                  <a:pt x="2560795" y="5322351"/>
                  <a:pt x="2565244" y="5321172"/>
                  <a:pt x="2569170" y="5318228"/>
                </a:cubicBezTo>
                <a:cubicBezTo>
                  <a:pt x="2560730" y="5305402"/>
                  <a:pt x="2565048" y="5291856"/>
                  <a:pt x="2572311" y="5279815"/>
                </a:cubicBezTo>
                <a:cubicBezTo>
                  <a:pt x="2567534" y="5283610"/>
                  <a:pt x="2562758" y="5287472"/>
                  <a:pt x="2557981" y="5291332"/>
                </a:cubicBezTo>
                <a:cubicBezTo>
                  <a:pt x="2549737" y="5289500"/>
                  <a:pt x="2548756" y="5279161"/>
                  <a:pt x="2545091" y="5273140"/>
                </a:cubicBezTo>
                <a:cubicBezTo>
                  <a:pt x="2534295" y="5244085"/>
                  <a:pt x="2523172" y="5214572"/>
                  <a:pt x="2504655" y="5189509"/>
                </a:cubicBezTo>
                <a:cubicBezTo>
                  <a:pt x="2495298" y="5176945"/>
                  <a:pt x="2497915" y="5155089"/>
                  <a:pt x="2481623" y="5149003"/>
                </a:cubicBezTo>
                <a:moveTo>
                  <a:pt x="185760" y="5170467"/>
                </a:moveTo>
                <a:cubicBezTo>
                  <a:pt x="181180" y="5177338"/>
                  <a:pt x="181245" y="5184274"/>
                  <a:pt x="186087" y="5191407"/>
                </a:cubicBezTo>
                <a:cubicBezTo>
                  <a:pt x="196033" y="5192651"/>
                  <a:pt x="195575" y="5169027"/>
                  <a:pt x="185760" y="5170467"/>
                </a:cubicBezTo>
                <a:moveTo>
                  <a:pt x="263100" y="5168504"/>
                </a:moveTo>
                <a:cubicBezTo>
                  <a:pt x="252893" y="5188201"/>
                  <a:pt x="284496" y="5170074"/>
                  <a:pt x="263100" y="5168504"/>
                </a:cubicBezTo>
                <a:moveTo>
                  <a:pt x="2756108" y="5169485"/>
                </a:moveTo>
                <a:cubicBezTo>
                  <a:pt x="2751135" y="5193174"/>
                  <a:pt x="2766708" y="5214965"/>
                  <a:pt x="2771485" y="5237607"/>
                </a:cubicBezTo>
                <a:cubicBezTo>
                  <a:pt x="2769195" y="5239701"/>
                  <a:pt x="2764680" y="5243758"/>
                  <a:pt x="2762455" y="5245852"/>
                </a:cubicBezTo>
                <a:cubicBezTo>
                  <a:pt x="2767297" y="5250171"/>
                  <a:pt x="2772074" y="5254621"/>
                  <a:pt x="2776915" y="5259202"/>
                </a:cubicBezTo>
                <a:cubicBezTo>
                  <a:pt x="2770045" y="5262997"/>
                  <a:pt x="2763240" y="5266727"/>
                  <a:pt x="2756370" y="5270523"/>
                </a:cubicBezTo>
                <a:cubicBezTo>
                  <a:pt x="2765661" y="5270654"/>
                  <a:pt x="2776392" y="5268560"/>
                  <a:pt x="2782935" y="5277263"/>
                </a:cubicBezTo>
                <a:cubicBezTo>
                  <a:pt x="2795433" y="5284658"/>
                  <a:pt x="2789609" y="5299970"/>
                  <a:pt x="2791376" y="5311684"/>
                </a:cubicBezTo>
                <a:cubicBezTo>
                  <a:pt x="2792357" y="5336943"/>
                  <a:pt x="2814997" y="5354088"/>
                  <a:pt x="2821343" y="5377646"/>
                </a:cubicBezTo>
                <a:cubicBezTo>
                  <a:pt x="2816763" y="5377777"/>
                  <a:pt x="2807538" y="5378170"/>
                  <a:pt x="2802957" y="5378301"/>
                </a:cubicBezTo>
                <a:cubicBezTo>
                  <a:pt x="2810874" y="5387593"/>
                  <a:pt x="2827298" y="5384779"/>
                  <a:pt x="2838814" y="5388051"/>
                </a:cubicBezTo>
                <a:cubicBezTo>
                  <a:pt x="2835804" y="5367765"/>
                  <a:pt x="2831682" y="5347741"/>
                  <a:pt x="2830308" y="5327324"/>
                </a:cubicBezTo>
                <a:cubicBezTo>
                  <a:pt x="2827167" y="5325753"/>
                  <a:pt x="2821016" y="5322612"/>
                  <a:pt x="2817876" y="5321042"/>
                </a:cubicBezTo>
                <a:cubicBezTo>
                  <a:pt x="2818530" y="5286686"/>
                  <a:pt x="2793797" y="5257893"/>
                  <a:pt x="2797199" y="5223538"/>
                </a:cubicBezTo>
                <a:cubicBezTo>
                  <a:pt x="2794713" y="5222033"/>
                  <a:pt x="2789675" y="5219022"/>
                  <a:pt x="2787188" y="5217517"/>
                </a:cubicBezTo>
                <a:cubicBezTo>
                  <a:pt x="2780122" y="5200830"/>
                  <a:pt x="2775280" y="5173149"/>
                  <a:pt x="2756108" y="5169485"/>
                </a:cubicBezTo>
                <a:moveTo>
                  <a:pt x="1649988" y="5189313"/>
                </a:moveTo>
                <a:cubicBezTo>
                  <a:pt x="1639977" y="5209272"/>
                  <a:pt x="1671318" y="5190425"/>
                  <a:pt x="1649988" y="5189313"/>
                </a:cubicBezTo>
                <a:moveTo>
                  <a:pt x="2626488" y="5189444"/>
                </a:moveTo>
                <a:cubicBezTo>
                  <a:pt x="2622039" y="5196577"/>
                  <a:pt x="2627797" y="5206458"/>
                  <a:pt x="2634144" y="5210712"/>
                </a:cubicBezTo>
                <a:cubicBezTo>
                  <a:pt x="2645071" y="5208683"/>
                  <a:pt x="2636826" y="5184863"/>
                  <a:pt x="2626488" y="5189444"/>
                </a:cubicBezTo>
                <a:moveTo>
                  <a:pt x="925529" y="5202139"/>
                </a:moveTo>
                <a:cubicBezTo>
                  <a:pt x="928343" y="5223996"/>
                  <a:pt x="917808" y="5245460"/>
                  <a:pt x="923305" y="5266924"/>
                </a:cubicBezTo>
                <a:cubicBezTo>
                  <a:pt x="927296" y="5274122"/>
                  <a:pt x="920688" y="5289631"/>
                  <a:pt x="931222" y="5291202"/>
                </a:cubicBezTo>
                <a:cubicBezTo>
                  <a:pt x="930110" y="5297026"/>
                  <a:pt x="928997" y="5302981"/>
                  <a:pt x="928016" y="5309066"/>
                </a:cubicBezTo>
                <a:cubicBezTo>
                  <a:pt x="929782" y="5311291"/>
                  <a:pt x="933185" y="5315807"/>
                  <a:pt x="934952" y="5318097"/>
                </a:cubicBezTo>
                <a:cubicBezTo>
                  <a:pt x="934690" y="5321042"/>
                  <a:pt x="934232" y="5326996"/>
                  <a:pt x="934035" y="5329941"/>
                </a:cubicBezTo>
                <a:cubicBezTo>
                  <a:pt x="938485" y="5332690"/>
                  <a:pt x="943000" y="5335438"/>
                  <a:pt x="947514" y="5338252"/>
                </a:cubicBezTo>
                <a:cubicBezTo>
                  <a:pt x="942738" y="5346955"/>
                  <a:pt x="933970" y="5356117"/>
                  <a:pt x="939008" y="5367569"/>
                </a:cubicBezTo>
                <a:cubicBezTo>
                  <a:pt x="950917" y="5381965"/>
                  <a:pt x="935017" y="5400354"/>
                  <a:pt x="943981" y="5415405"/>
                </a:cubicBezTo>
                <a:cubicBezTo>
                  <a:pt x="950001" y="5425940"/>
                  <a:pt x="944308" y="5438766"/>
                  <a:pt x="949477" y="5449694"/>
                </a:cubicBezTo>
                <a:cubicBezTo>
                  <a:pt x="947253" y="5466839"/>
                  <a:pt x="950066" y="5483984"/>
                  <a:pt x="950655" y="5501195"/>
                </a:cubicBezTo>
                <a:cubicBezTo>
                  <a:pt x="952487" y="5514479"/>
                  <a:pt x="941495" y="5525734"/>
                  <a:pt x="943458" y="5539084"/>
                </a:cubicBezTo>
                <a:cubicBezTo>
                  <a:pt x="946991" y="5541505"/>
                  <a:pt x="953992" y="5546348"/>
                  <a:pt x="957526" y="5548769"/>
                </a:cubicBezTo>
                <a:cubicBezTo>
                  <a:pt x="961255" y="5547984"/>
                  <a:pt x="968649" y="5546348"/>
                  <a:pt x="972378" y="5545563"/>
                </a:cubicBezTo>
                <a:cubicBezTo>
                  <a:pt x="974603" y="5520630"/>
                  <a:pt x="973556" y="5495633"/>
                  <a:pt x="971986" y="5470766"/>
                </a:cubicBezTo>
                <a:cubicBezTo>
                  <a:pt x="972117" y="5462521"/>
                  <a:pt x="967864" y="5454799"/>
                  <a:pt x="961386" y="5450087"/>
                </a:cubicBezTo>
                <a:cubicBezTo>
                  <a:pt x="964592" y="5448190"/>
                  <a:pt x="971070" y="5444525"/>
                  <a:pt x="974276" y="5442692"/>
                </a:cubicBezTo>
                <a:cubicBezTo>
                  <a:pt x="971135" y="5437850"/>
                  <a:pt x="967994" y="5433008"/>
                  <a:pt x="964985" y="5428231"/>
                </a:cubicBezTo>
                <a:cubicBezTo>
                  <a:pt x="967471" y="5408599"/>
                  <a:pt x="972378" y="5383994"/>
                  <a:pt x="954777" y="5369859"/>
                </a:cubicBezTo>
                <a:cubicBezTo>
                  <a:pt x="973556" y="5352518"/>
                  <a:pt x="982717" y="5323332"/>
                  <a:pt x="967013" y="5300952"/>
                </a:cubicBezTo>
                <a:cubicBezTo>
                  <a:pt x="951309" y="5279815"/>
                  <a:pt x="953011" y="5251546"/>
                  <a:pt x="940840" y="5229362"/>
                </a:cubicBezTo>
                <a:cubicBezTo>
                  <a:pt x="942673" y="5227072"/>
                  <a:pt x="946337" y="5222491"/>
                  <a:pt x="948169" y="5220200"/>
                </a:cubicBezTo>
                <a:cubicBezTo>
                  <a:pt x="941691" y="5213984"/>
                  <a:pt x="935671" y="5198344"/>
                  <a:pt x="925529" y="5202139"/>
                </a:cubicBezTo>
                <a:moveTo>
                  <a:pt x="1094932" y="5207505"/>
                </a:moveTo>
                <a:cubicBezTo>
                  <a:pt x="1106121" y="5221640"/>
                  <a:pt x="1101802" y="5239439"/>
                  <a:pt x="1103961" y="5255930"/>
                </a:cubicBezTo>
                <a:cubicBezTo>
                  <a:pt x="1125750" y="5300559"/>
                  <a:pt x="1132293" y="5350489"/>
                  <a:pt x="1146426" y="5397736"/>
                </a:cubicBezTo>
                <a:cubicBezTo>
                  <a:pt x="1146557" y="5400419"/>
                  <a:pt x="1146819" y="5405785"/>
                  <a:pt x="1147015" y="5408468"/>
                </a:cubicBezTo>
                <a:cubicBezTo>
                  <a:pt x="1146950" y="5413245"/>
                  <a:pt x="1146819" y="5422799"/>
                  <a:pt x="1146819" y="5427576"/>
                </a:cubicBezTo>
                <a:cubicBezTo>
                  <a:pt x="1157223" y="5431895"/>
                  <a:pt x="1168673" y="5432288"/>
                  <a:pt x="1179731" y="5430390"/>
                </a:cubicBezTo>
                <a:cubicBezTo>
                  <a:pt x="1179208" y="5424959"/>
                  <a:pt x="1178292" y="5414096"/>
                  <a:pt x="1177768" y="5408665"/>
                </a:cubicBezTo>
                <a:cubicBezTo>
                  <a:pt x="1176132" y="5402121"/>
                  <a:pt x="1173777" y="5395904"/>
                  <a:pt x="1170767" y="5390014"/>
                </a:cubicBezTo>
                <a:cubicBezTo>
                  <a:pt x="1173777" y="5378104"/>
                  <a:pt x="1164813" y="5371168"/>
                  <a:pt x="1154802" y="5367896"/>
                </a:cubicBezTo>
                <a:cubicBezTo>
                  <a:pt x="1158008" y="5363970"/>
                  <a:pt x="1161214" y="5360109"/>
                  <a:pt x="1164420" y="5356248"/>
                </a:cubicBezTo>
                <a:cubicBezTo>
                  <a:pt x="1161149" y="5340804"/>
                  <a:pt x="1153166" y="5326604"/>
                  <a:pt x="1151726" y="5310768"/>
                </a:cubicBezTo>
                <a:cubicBezTo>
                  <a:pt x="1149175" y="5295651"/>
                  <a:pt x="1151137" y="5278703"/>
                  <a:pt x="1140930" y="5266138"/>
                </a:cubicBezTo>
                <a:cubicBezTo>
                  <a:pt x="1138836" y="5256192"/>
                  <a:pt x="1136415" y="5246245"/>
                  <a:pt x="1130985" y="5237673"/>
                </a:cubicBezTo>
                <a:cubicBezTo>
                  <a:pt x="1130526" y="5225436"/>
                  <a:pt x="1127451" y="5213656"/>
                  <a:pt x="1123067" y="5202401"/>
                </a:cubicBezTo>
                <a:cubicBezTo>
                  <a:pt x="1113580" y="5198932"/>
                  <a:pt x="1100952" y="5197427"/>
                  <a:pt x="1094932" y="5207505"/>
                </a:cubicBezTo>
                <a:moveTo>
                  <a:pt x="1711428" y="5215750"/>
                </a:moveTo>
                <a:cubicBezTo>
                  <a:pt x="1710839" y="5219677"/>
                  <a:pt x="1709661" y="5227595"/>
                  <a:pt x="1709138" y="5231521"/>
                </a:cubicBezTo>
                <a:cubicBezTo>
                  <a:pt x="1711755" y="5225893"/>
                  <a:pt x="1715419" y="5221967"/>
                  <a:pt x="1719934" y="5219742"/>
                </a:cubicBezTo>
                <a:cubicBezTo>
                  <a:pt x="1725038" y="5241926"/>
                  <a:pt x="1728963" y="5264371"/>
                  <a:pt x="1734394" y="5286490"/>
                </a:cubicBezTo>
                <a:cubicBezTo>
                  <a:pt x="1737077" y="5285639"/>
                  <a:pt x="1742573" y="5283938"/>
                  <a:pt x="1745256" y="5283087"/>
                </a:cubicBezTo>
                <a:cubicBezTo>
                  <a:pt x="1753631" y="5297680"/>
                  <a:pt x="1770971" y="5292838"/>
                  <a:pt x="1784777" y="5293557"/>
                </a:cubicBezTo>
                <a:cubicBezTo>
                  <a:pt x="1794068" y="5297876"/>
                  <a:pt x="1802378" y="5306252"/>
                  <a:pt x="1813501" y="5304813"/>
                </a:cubicBezTo>
                <a:cubicBezTo>
                  <a:pt x="1816642" y="5296633"/>
                  <a:pt x="1816380" y="5288518"/>
                  <a:pt x="1812781" y="5280338"/>
                </a:cubicBezTo>
                <a:cubicBezTo>
                  <a:pt x="1804733" y="5279553"/>
                  <a:pt x="1796751" y="5278768"/>
                  <a:pt x="1788834" y="5277917"/>
                </a:cubicBezTo>
                <a:cubicBezTo>
                  <a:pt x="1781047" y="5268167"/>
                  <a:pt x="1775093" y="5256323"/>
                  <a:pt x="1763839" y="5250106"/>
                </a:cubicBezTo>
                <a:cubicBezTo>
                  <a:pt x="1744863" y="5240159"/>
                  <a:pt x="1736881" y="5211169"/>
                  <a:pt x="1711428" y="5215750"/>
                </a:cubicBezTo>
                <a:moveTo>
                  <a:pt x="966555" y="5242384"/>
                </a:moveTo>
                <a:cubicBezTo>
                  <a:pt x="975912" y="5243954"/>
                  <a:pt x="987428" y="5248993"/>
                  <a:pt x="994363" y="5239701"/>
                </a:cubicBezTo>
                <a:cubicBezTo>
                  <a:pt x="990176" y="5232110"/>
                  <a:pt x="988802" y="5214245"/>
                  <a:pt x="976173" y="5219153"/>
                </a:cubicBezTo>
                <a:cubicBezTo>
                  <a:pt x="964592" y="5220920"/>
                  <a:pt x="961059" y="5232895"/>
                  <a:pt x="966555" y="5242384"/>
                </a:cubicBezTo>
                <a:moveTo>
                  <a:pt x="1674590" y="5241075"/>
                </a:moveTo>
                <a:cubicBezTo>
                  <a:pt x="1664971" y="5245002"/>
                  <a:pt x="1654372" y="5241206"/>
                  <a:pt x="1644492" y="5240814"/>
                </a:cubicBezTo>
                <a:cubicBezTo>
                  <a:pt x="1658101" y="5248470"/>
                  <a:pt x="1658559" y="5265484"/>
                  <a:pt x="1666280" y="5277721"/>
                </a:cubicBezTo>
                <a:cubicBezTo>
                  <a:pt x="1668505" y="5274645"/>
                  <a:pt x="1673085" y="5268494"/>
                  <a:pt x="1675375" y="5265419"/>
                </a:cubicBezTo>
                <a:cubicBezTo>
                  <a:pt x="1676226" y="5269934"/>
                  <a:pt x="1677861" y="5279030"/>
                  <a:pt x="1678712" y="5283545"/>
                </a:cubicBezTo>
                <a:cubicBezTo>
                  <a:pt x="1688527" y="5288453"/>
                  <a:pt x="1698473" y="5282629"/>
                  <a:pt x="1707437" y="5278572"/>
                </a:cubicBezTo>
                <a:cubicBezTo>
                  <a:pt x="1700632" y="5258744"/>
                  <a:pt x="1700632" y="5235447"/>
                  <a:pt x="1689574" y="5218041"/>
                </a:cubicBezTo>
                <a:cubicBezTo>
                  <a:pt x="1684405" y="5225566"/>
                  <a:pt x="1679759" y="5233419"/>
                  <a:pt x="1674590" y="5241075"/>
                </a:cubicBezTo>
                <a:moveTo>
                  <a:pt x="2652334" y="5220135"/>
                </a:moveTo>
                <a:cubicBezTo>
                  <a:pt x="2651810" y="5232699"/>
                  <a:pt x="2652138" y="5245329"/>
                  <a:pt x="2653119" y="5258024"/>
                </a:cubicBezTo>
                <a:cubicBezTo>
                  <a:pt x="2658812" y="5257239"/>
                  <a:pt x="2663981" y="5255276"/>
                  <a:pt x="2668692" y="5252069"/>
                </a:cubicBezTo>
                <a:cubicBezTo>
                  <a:pt x="2665093" y="5240617"/>
                  <a:pt x="2662541" y="5227595"/>
                  <a:pt x="2652334" y="5220135"/>
                </a:cubicBezTo>
                <a:moveTo>
                  <a:pt x="2665616" y="5266924"/>
                </a:moveTo>
                <a:cubicBezTo>
                  <a:pt x="2665944" y="5274384"/>
                  <a:pt x="2666467" y="5281909"/>
                  <a:pt x="2667121" y="5289435"/>
                </a:cubicBezTo>
                <a:cubicBezTo>
                  <a:pt x="2670851" y="5289566"/>
                  <a:pt x="2678310" y="5289762"/>
                  <a:pt x="2682040" y="5289827"/>
                </a:cubicBezTo>
                <a:cubicBezTo>
                  <a:pt x="2680011" y="5279946"/>
                  <a:pt x="2673076" y="5272944"/>
                  <a:pt x="2665616" y="5266924"/>
                </a:cubicBezTo>
                <a:moveTo>
                  <a:pt x="1702987" y="5286752"/>
                </a:moveTo>
                <a:cubicBezTo>
                  <a:pt x="1693303" y="5307103"/>
                  <a:pt x="1723925" y="5288322"/>
                  <a:pt x="1702987" y="5286752"/>
                </a:cubicBezTo>
                <a:moveTo>
                  <a:pt x="2587229" y="5286228"/>
                </a:moveTo>
                <a:cubicBezTo>
                  <a:pt x="2585136" y="5295455"/>
                  <a:pt x="2588473" y="5298727"/>
                  <a:pt x="2597306" y="5296044"/>
                </a:cubicBezTo>
                <a:cubicBezTo>
                  <a:pt x="2599465" y="5286555"/>
                  <a:pt x="2596128" y="5283283"/>
                  <a:pt x="2587229" y="5286228"/>
                </a:cubicBezTo>
                <a:moveTo>
                  <a:pt x="2454927" y="5306187"/>
                </a:moveTo>
                <a:cubicBezTo>
                  <a:pt x="2450085" y="5311749"/>
                  <a:pt x="2450608" y="5327389"/>
                  <a:pt x="2458918" y="5328567"/>
                </a:cubicBezTo>
                <a:cubicBezTo>
                  <a:pt x="2463040" y="5322678"/>
                  <a:pt x="2464938" y="5305860"/>
                  <a:pt x="2454927" y="5306187"/>
                </a:cubicBezTo>
                <a:moveTo>
                  <a:pt x="2678572" y="5307888"/>
                </a:moveTo>
                <a:cubicBezTo>
                  <a:pt x="2671767" y="5312862"/>
                  <a:pt x="2678245" y="5328371"/>
                  <a:pt x="2686554" y="5321761"/>
                </a:cubicBezTo>
                <a:cubicBezTo>
                  <a:pt x="2693229" y="5316592"/>
                  <a:pt x="2686751" y="5301672"/>
                  <a:pt x="2678572" y="5307888"/>
                </a:cubicBezTo>
                <a:moveTo>
                  <a:pt x="2716980" y="5313713"/>
                </a:moveTo>
                <a:cubicBezTo>
                  <a:pt x="2711942" y="5318751"/>
                  <a:pt x="2710830" y="5335503"/>
                  <a:pt x="2720252" y="5335438"/>
                </a:cubicBezTo>
                <a:cubicBezTo>
                  <a:pt x="2724505" y="5330072"/>
                  <a:pt x="2726271" y="5313516"/>
                  <a:pt x="2716980" y="5313713"/>
                </a:cubicBezTo>
                <a:moveTo>
                  <a:pt x="2574012" y="5337205"/>
                </a:moveTo>
                <a:cubicBezTo>
                  <a:pt x="2564721" y="5340019"/>
                  <a:pt x="2566095" y="5356313"/>
                  <a:pt x="2577153" y="5349573"/>
                </a:cubicBezTo>
                <a:cubicBezTo>
                  <a:pt x="2587491" y="5348134"/>
                  <a:pt x="2584416" y="5330399"/>
                  <a:pt x="2574012" y="5337205"/>
                </a:cubicBezTo>
                <a:moveTo>
                  <a:pt x="2658484" y="5345974"/>
                </a:moveTo>
                <a:cubicBezTo>
                  <a:pt x="2658419" y="5357164"/>
                  <a:pt x="2661494" y="5370775"/>
                  <a:pt x="2675366" y="5370841"/>
                </a:cubicBezTo>
                <a:cubicBezTo>
                  <a:pt x="2671309" y="5361679"/>
                  <a:pt x="2672029" y="5345123"/>
                  <a:pt x="2658484" y="5345974"/>
                </a:cubicBezTo>
                <a:moveTo>
                  <a:pt x="2722477" y="5345123"/>
                </a:moveTo>
                <a:cubicBezTo>
                  <a:pt x="2719467" y="5366325"/>
                  <a:pt x="2728431" y="5388836"/>
                  <a:pt x="2717504" y="5409057"/>
                </a:cubicBezTo>
                <a:cubicBezTo>
                  <a:pt x="2733665" y="5410562"/>
                  <a:pt x="2733338" y="5428231"/>
                  <a:pt x="2737787" y="5440010"/>
                </a:cubicBezTo>
                <a:cubicBezTo>
                  <a:pt x="2745835" y="5467167"/>
                  <a:pt x="2761212" y="5491183"/>
                  <a:pt x="2773382" y="5516573"/>
                </a:cubicBezTo>
                <a:cubicBezTo>
                  <a:pt x="2776981" y="5523313"/>
                  <a:pt x="2780252" y="5531820"/>
                  <a:pt x="2788955" y="5533522"/>
                </a:cubicBezTo>
                <a:cubicBezTo>
                  <a:pt x="2789020" y="5519780"/>
                  <a:pt x="2789805" y="5505187"/>
                  <a:pt x="2784178" y="5492557"/>
                </a:cubicBezTo>
                <a:cubicBezTo>
                  <a:pt x="2767559" y="5473776"/>
                  <a:pt x="2763764" y="5447928"/>
                  <a:pt x="2752837" y="5426006"/>
                </a:cubicBezTo>
                <a:cubicBezTo>
                  <a:pt x="2748060" y="5418088"/>
                  <a:pt x="2755846" y="5411478"/>
                  <a:pt x="2758987" y="5404934"/>
                </a:cubicBezTo>
                <a:cubicBezTo>
                  <a:pt x="2749827" y="5399045"/>
                  <a:pt x="2740405" y="5393679"/>
                  <a:pt x="2731899" y="5387004"/>
                </a:cubicBezTo>
                <a:cubicBezTo>
                  <a:pt x="2731899" y="5383536"/>
                  <a:pt x="2731964" y="5376599"/>
                  <a:pt x="2731964" y="5373131"/>
                </a:cubicBezTo>
                <a:cubicBezTo>
                  <a:pt x="2735563" y="5372018"/>
                  <a:pt x="2742760" y="5369859"/>
                  <a:pt x="2746424" y="5368747"/>
                </a:cubicBezTo>
                <a:cubicBezTo>
                  <a:pt x="2740732" y="5361286"/>
                  <a:pt x="2735824" y="5352976"/>
                  <a:pt x="2740012" y="5343553"/>
                </a:cubicBezTo>
                <a:cubicBezTo>
                  <a:pt x="2735628" y="5343945"/>
                  <a:pt x="2726860" y="5344731"/>
                  <a:pt x="2722477" y="5345123"/>
                </a:cubicBezTo>
                <a:moveTo>
                  <a:pt x="1298162" y="5378301"/>
                </a:moveTo>
                <a:cubicBezTo>
                  <a:pt x="1295807" y="5392632"/>
                  <a:pt x="1313081" y="5390996"/>
                  <a:pt x="1322372" y="5394595"/>
                </a:cubicBezTo>
                <a:cubicBezTo>
                  <a:pt x="1321783" y="5390930"/>
                  <a:pt x="1320605" y="5383536"/>
                  <a:pt x="1320016" y="5379871"/>
                </a:cubicBezTo>
                <a:cubicBezTo>
                  <a:pt x="1312753" y="5378955"/>
                  <a:pt x="1305491" y="5378431"/>
                  <a:pt x="1298162" y="5378301"/>
                </a:cubicBezTo>
                <a:moveTo>
                  <a:pt x="1754286" y="5407944"/>
                </a:moveTo>
                <a:cubicBezTo>
                  <a:pt x="1766325" y="5417106"/>
                  <a:pt x="1796489" y="5422865"/>
                  <a:pt x="1792628" y="5399306"/>
                </a:cubicBezTo>
                <a:cubicBezTo>
                  <a:pt x="1786805" y="5399765"/>
                  <a:pt x="1780982" y="5400157"/>
                  <a:pt x="1775224" y="5400615"/>
                </a:cubicBezTo>
                <a:cubicBezTo>
                  <a:pt x="1773130" y="5398456"/>
                  <a:pt x="1768877" y="5394006"/>
                  <a:pt x="1766783" y="5391847"/>
                </a:cubicBezTo>
                <a:cubicBezTo>
                  <a:pt x="1759258" y="5394006"/>
                  <a:pt x="1756837" y="5401335"/>
                  <a:pt x="1754286" y="5407944"/>
                </a:cubicBezTo>
                <a:moveTo>
                  <a:pt x="2035903" y="5435887"/>
                </a:moveTo>
                <a:cubicBezTo>
                  <a:pt x="2044671" y="5436738"/>
                  <a:pt x="2053504" y="5437261"/>
                  <a:pt x="2062403" y="5437392"/>
                </a:cubicBezTo>
                <a:cubicBezTo>
                  <a:pt x="2066852" y="5420051"/>
                  <a:pt x="2032173" y="5418415"/>
                  <a:pt x="2035903" y="5435887"/>
                </a:cubicBezTo>
                <a:moveTo>
                  <a:pt x="1534239" y="5436018"/>
                </a:moveTo>
                <a:cubicBezTo>
                  <a:pt x="1540390" y="5449564"/>
                  <a:pt x="1545559" y="5463895"/>
                  <a:pt x="1556093" y="5474889"/>
                </a:cubicBezTo>
                <a:cubicBezTo>
                  <a:pt x="1554523" y="5477179"/>
                  <a:pt x="1551382" y="5481760"/>
                  <a:pt x="1549877" y="5484050"/>
                </a:cubicBezTo>
                <a:cubicBezTo>
                  <a:pt x="1557598" y="5508262"/>
                  <a:pt x="1547849" y="5535354"/>
                  <a:pt x="1558514" y="5558781"/>
                </a:cubicBezTo>
                <a:cubicBezTo>
                  <a:pt x="1571731" y="5555182"/>
                  <a:pt x="1583313" y="5546282"/>
                  <a:pt x="1589725" y="5534242"/>
                </a:cubicBezTo>
                <a:cubicBezTo>
                  <a:pt x="1577032" y="5505645"/>
                  <a:pt x="1571077" y="5475019"/>
                  <a:pt x="1575919" y="5443870"/>
                </a:cubicBezTo>
                <a:cubicBezTo>
                  <a:pt x="1561720" y="5442234"/>
                  <a:pt x="1545755" y="5446815"/>
                  <a:pt x="1534239" y="5436018"/>
                </a:cubicBezTo>
                <a:moveTo>
                  <a:pt x="1592735" y="5444459"/>
                </a:moveTo>
                <a:cubicBezTo>
                  <a:pt x="1575657" y="5453686"/>
                  <a:pt x="1602681" y="5463044"/>
                  <a:pt x="1609616" y="5453686"/>
                </a:cubicBezTo>
                <a:cubicBezTo>
                  <a:pt x="1618384" y="5442692"/>
                  <a:pt x="1599278" y="5436411"/>
                  <a:pt x="1592735" y="5444459"/>
                </a:cubicBezTo>
                <a:moveTo>
                  <a:pt x="1995270" y="5455192"/>
                </a:moveTo>
                <a:cubicBezTo>
                  <a:pt x="1987876" y="5453490"/>
                  <a:pt x="1980744" y="5450742"/>
                  <a:pt x="1973220" y="5450611"/>
                </a:cubicBezTo>
                <a:cubicBezTo>
                  <a:pt x="1972500" y="5455061"/>
                  <a:pt x="1971060" y="5463960"/>
                  <a:pt x="1970341" y="5468410"/>
                </a:cubicBezTo>
                <a:cubicBezTo>
                  <a:pt x="1960133" y="5469588"/>
                  <a:pt x="1948094" y="5470111"/>
                  <a:pt x="1948159" y="5456631"/>
                </a:cubicBezTo>
                <a:cubicBezTo>
                  <a:pt x="1940962" y="5470635"/>
                  <a:pt x="1932783" y="5484574"/>
                  <a:pt x="1930297" y="5500475"/>
                </a:cubicBezTo>
                <a:cubicBezTo>
                  <a:pt x="1939915" y="5497138"/>
                  <a:pt x="1946131" y="5486079"/>
                  <a:pt x="1957581" y="5488173"/>
                </a:cubicBezTo>
                <a:cubicBezTo>
                  <a:pt x="1976033" y="5488238"/>
                  <a:pt x="1994092" y="5482938"/>
                  <a:pt x="2012609" y="5484508"/>
                </a:cubicBezTo>
                <a:cubicBezTo>
                  <a:pt x="2023798" y="5484508"/>
                  <a:pt x="2038259" y="5485817"/>
                  <a:pt x="2045652" y="5475608"/>
                </a:cubicBezTo>
                <a:cubicBezTo>
                  <a:pt x="2036034" y="5466054"/>
                  <a:pt x="2018891" y="5466970"/>
                  <a:pt x="2013002" y="5452247"/>
                </a:cubicBezTo>
                <a:cubicBezTo>
                  <a:pt x="2009076" y="5439552"/>
                  <a:pt x="1992980" y="5439944"/>
                  <a:pt x="1995270" y="5455192"/>
                </a:cubicBezTo>
                <a:moveTo>
                  <a:pt x="2061618" y="5441056"/>
                </a:moveTo>
                <a:cubicBezTo>
                  <a:pt x="2063253" y="5448778"/>
                  <a:pt x="2068815" y="5454799"/>
                  <a:pt x="2073003" y="5461473"/>
                </a:cubicBezTo>
                <a:cubicBezTo>
                  <a:pt x="2066721" y="5466316"/>
                  <a:pt x="2056318" y="5468475"/>
                  <a:pt x="2056841" y="5478291"/>
                </a:cubicBezTo>
                <a:cubicBezTo>
                  <a:pt x="2069535" y="5480451"/>
                  <a:pt x="2081836" y="5484050"/>
                  <a:pt x="2094333" y="5487191"/>
                </a:cubicBezTo>
                <a:cubicBezTo>
                  <a:pt x="2088444" y="5471224"/>
                  <a:pt x="2081640" y="5455650"/>
                  <a:pt x="2074769" y="5440141"/>
                </a:cubicBezTo>
                <a:cubicBezTo>
                  <a:pt x="2071498" y="5440402"/>
                  <a:pt x="2064889" y="5440795"/>
                  <a:pt x="2061618" y="5441056"/>
                </a:cubicBezTo>
                <a:moveTo>
                  <a:pt x="2776981" y="5450284"/>
                </a:moveTo>
                <a:cubicBezTo>
                  <a:pt x="2778028" y="5471813"/>
                  <a:pt x="2796741" y="5440206"/>
                  <a:pt x="2776981" y="5450284"/>
                </a:cubicBezTo>
                <a:moveTo>
                  <a:pt x="2160027" y="5456173"/>
                </a:moveTo>
                <a:cubicBezTo>
                  <a:pt x="2159307" y="5464615"/>
                  <a:pt x="2159242" y="5473187"/>
                  <a:pt x="2159830" y="5481825"/>
                </a:cubicBezTo>
                <a:cubicBezTo>
                  <a:pt x="2145763" y="5483657"/>
                  <a:pt x="2132284" y="5479076"/>
                  <a:pt x="2119197" y="5474692"/>
                </a:cubicBezTo>
                <a:cubicBezTo>
                  <a:pt x="2119983" y="5477441"/>
                  <a:pt x="2121618" y="5482872"/>
                  <a:pt x="2122404" y="5485555"/>
                </a:cubicBezTo>
                <a:cubicBezTo>
                  <a:pt x="2147006" y="5490332"/>
                  <a:pt x="2172262" y="5491837"/>
                  <a:pt x="2197323" y="5492034"/>
                </a:cubicBezTo>
                <a:cubicBezTo>
                  <a:pt x="2206941" y="5500410"/>
                  <a:pt x="2219504" y="5501064"/>
                  <a:pt x="2231740" y="5501195"/>
                </a:cubicBezTo>
                <a:cubicBezTo>
                  <a:pt x="2244695" y="5500083"/>
                  <a:pt x="2251958" y="5514348"/>
                  <a:pt x="2264848" y="5513956"/>
                </a:cubicBezTo>
                <a:cubicBezTo>
                  <a:pt x="2295601" y="5521808"/>
                  <a:pt x="2327335" y="5530904"/>
                  <a:pt x="2352788" y="5550536"/>
                </a:cubicBezTo>
                <a:cubicBezTo>
                  <a:pt x="2370847" y="5557800"/>
                  <a:pt x="2388317" y="5566634"/>
                  <a:pt x="2405264" y="5576319"/>
                </a:cubicBezTo>
                <a:cubicBezTo>
                  <a:pt x="2416126" y="5587967"/>
                  <a:pt x="2425417" y="5601905"/>
                  <a:pt x="2441121" y="5607664"/>
                </a:cubicBezTo>
                <a:cubicBezTo>
                  <a:pt x="2437064" y="5596474"/>
                  <a:pt x="2433073" y="5585088"/>
                  <a:pt x="2425941" y="5575468"/>
                </a:cubicBezTo>
                <a:cubicBezTo>
                  <a:pt x="2403040" y="5562119"/>
                  <a:pt x="2377325" y="5541440"/>
                  <a:pt x="2375493" y="5513236"/>
                </a:cubicBezTo>
                <a:cubicBezTo>
                  <a:pt x="2393814" y="5516639"/>
                  <a:pt x="2397412" y="5537252"/>
                  <a:pt x="2409517" y="5547068"/>
                </a:cubicBezTo>
                <a:cubicBezTo>
                  <a:pt x="2407162" y="5529072"/>
                  <a:pt x="2395646" y="5513694"/>
                  <a:pt x="2381447" y="5503093"/>
                </a:cubicBezTo>
                <a:cubicBezTo>
                  <a:pt x="2371436" y="5500279"/>
                  <a:pt x="2371436" y="5514348"/>
                  <a:pt x="2362603" y="5514414"/>
                </a:cubicBezTo>
                <a:cubicBezTo>
                  <a:pt x="2351479" y="5515133"/>
                  <a:pt x="2340291" y="5514675"/>
                  <a:pt x="2329233" y="5513890"/>
                </a:cubicBezTo>
                <a:cubicBezTo>
                  <a:pt x="2329037" y="5509440"/>
                  <a:pt x="2328709" y="5500541"/>
                  <a:pt x="2328578" y="5496091"/>
                </a:cubicBezTo>
                <a:cubicBezTo>
                  <a:pt x="2324653" y="5500344"/>
                  <a:pt x="2320661" y="5504663"/>
                  <a:pt x="2316735" y="5508917"/>
                </a:cubicBezTo>
                <a:cubicBezTo>
                  <a:pt x="2299396" y="5505121"/>
                  <a:pt x="2280813" y="5503747"/>
                  <a:pt x="2265830" y="5493604"/>
                </a:cubicBezTo>
                <a:cubicBezTo>
                  <a:pt x="2253987" y="5485032"/>
                  <a:pt x="2236058" y="5484574"/>
                  <a:pt x="2229319" y="5470111"/>
                </a:cubicBezTo>
                <a:cubicBezTo>
                  <a:pt x="2211390" y="5466251"/>
                  <a:pt x="2192808" y="5470635"/>
                  <a:pt x="2174814" y="5467560"/>
                </a:cubicBezTo>
                <a:cubicBezTo>
                  <a:pt x="2172393" y="5460165"/>
                  <a:pt x="2167486" y="5456435"/>
                  <a:pt x="2160027" y="5456173"/>
                </a:cubicBezTo>
                <a:moveTo>
                  <a:pt x="2671571" y="5516050"/>
                </a:moveTo>
                <a:cubicBezTo>
                  <a:pt x="2671047" y="5534831"/>
                  <a:pt x="2688387" y="5545628"/>
                  <a:pt x="2700295" y="5557473"/>
                </a:cubicBezTo>
                <a:cubicBezTo>
                  <a:pt x="2710110" y="5564671"/>
                  <a:pt x="2708212" y="5582143"/>
                  <a:pt x="2721560" y="5585350"/>
                </a:cubicBezTo>
                <a:cubicBezTo>
                  <a:pt x="2706838" y="5561660"/>
                  <a:pt x="2697547" y="5529137"/>
                  <a:pt x="2671571" y="5516050"/>
                </a:cubicBezTo>
                <a:moveTo>
                  <a:pt x="2783393" y="5542029"/>
                </a:moveTo>
                <a:cubicBezTo>
                  <a:pt x="2783590" y="5545955"/>
                  <a:pt x="2783917" y="5553743"/>
                  <a:pt x="2784113" y="5557669"/>
                </a:cubicBezTo>
                <a:cubicBezTo>
                  <a:pt x="2791572" y="5558454"/>
                  <a:pt x="2799097" y="5559043"/>
                  <a:pt x="2806687" y="5559501"/>
                </a:cubicBezTo>
                <a:cubicBezTo>
                  <a:pt x="2800013" y="5552368"/>
                  <a:pt x="2793535" y="5543927"/>
                  <a:pt x="2783393" y="5542029"/>
                </a:cubicBezTo>
                <a:moveTo>
                  <a:pt x="2517218" y="5574356"/>
                </a:moveTo>
                <a:cubicBezTo>
                  <a:pt x="2519835" y="5581030"/>
                  <a:pt x="2524022" y="5586920"/>
                  <a:pt x="2527621" y="5593268"/>
                </a:cubicBezTo>
                <a:cubicBezTo>
                  <a:pt x="2523303" y="5597914"/>
                  <a:pt x="2518984" y="5602560"/>
                  <a:pt x="2514666" y="5607272"/>
                </a:cubicBezTo>
                <a:cubicBezTo>
                  <a:pt x="2520489" y="5623042"/>
                  <a:pt x="2528734" y="5637897"/>
                  <a:pt x="2532267" y="5654584"/>
                </a:cubicBezTo>
                <a:cubicBezTo>
                  <a:pt x="2541885" y="5682788"/>
                  <a:pt x="2576106" y="5707524"/>
                  <a:pt x="2562431" y="5739785"/>
                </a:cubicBezTo>
                <a:cubicBezTo>
                  <a:pt x="2571918" y="5744039"/>
                  <a:pt x="2580228" y="5759417"/>
                  <a:pt x="2590894" y="5755621"/>
                </a:cubicBezTo>
                <a:cubicBezTo>
                  <a:pt x="2590305" y="5745544"/>
                  <a:pt x="2592529" y="5732456"/>
                  <a:pt x="2581341" y="5727352"/>
                </a:cubicBezTo>
                <a:cubicBezTo>
                  <a:pt x="2557327" y="5706281"/>
                  <a:pt x="2559159" y="5672449"/>
                  <a:pt x="2542867" y="5647189"/>
                </a:cubicBezTo>
                <a:cubicBezTo>
                  <a:pt x="2534099" y="5622126"/>
                  <a:pt x="2529061" y="5595296"/>
                  <a:pt x="2529257" y="5568728"/>
                </a:cubicBezTo>
                <a:cubicBezTo>
                  <a:pt x="2525069" y="5570233"/>
                  <a:pt x="2521013" y="5572065"/>
                  <a:pt x="2517218" y="5574356"/>
                </a:cubicBezTo>
                <a:moveTo>
                  <a:pt x="2794909" y="5567550"/>
                </a:moveTo>
                <a:cubicBezTo>
                  <a:pt x="2797330" y="5570364"/>
                  <a:pt x="2802107" y="5576057"/>
                  <a:pt x="2804462" y="5578871"/>
                </a:cubicBezTo>
                <a:cubicBezTo>
                  <a:pt x="2795367" y="5584892"/>
                  <a:pt x="2803415" y="5605505"/>
                  <a:pt x="2814277" y="5598045"/>
                </a:cubicBezTo>
                <a:cubicBezTo>
                  <a:pt x="2806556" y="5624089"/>
                  <a:pt x="2826578" y="5647255"/>
                  <a:pt x="2836066" y="5670028"/>
                </a:cubicBezTo>
                <a:cubicBezTo>
                  <a:pt x="2840057" y="5670289"/>
                  <a:pt x="2848040" y="5670878"/>
                  <a:pt x="2852031" y="5671205"/>
                </a:cubicBezTo>
                <a:cubicBezTo>
                  <a:pt x="2847516" y="5652294"/>
                  <a:pt x="2848367" y="5629586"/>
                  <a:pt x="2829850" y="5618462"/>
                </a:cubicBezTo>
                <a:cubicBezTo>
                  <a:pt x="2830569" y="5603410"/>
                  <a:pt x="2824419" y="5589341"/>
                  <a:pt x="2822783" y="5574552"/>
                </a:cubicBezTo>
                <a:cubicBezTo>
                  <a:pt x="2813819" y="5570888"/>
                  <a:pt x="2804331" y="5569055"/>
                  <a:pt x="2794909" y="5567550"/>
                </a:cubicBezTo>
                <a:moveTo>
                  <a:pt x="2724374" y="5601317"/>
                </a:moveTo>
                <a:cubicBezTo>
                  <a:pt x="2724112" y="5613096"/>
                  <a:pt x="2724374" y="5624940"/>
                  <a:pt x="2725356" y="5636785"/>
                </a:cubicBezTo>
                <a:cubicBezTo>
                  <a:pt x="2729150" y="5636719"/>
                  <a:pt x="2736806" y="5636588"/>
                  <a:pt x="2740666" y="5636523"/>
                </a:cubicBezTo>
                <a:cubicBezTo>
                  <a:pt x="2738900" y="5624548"/>
                  <a:pt x="2742368" y="5597914"/>
                  <a:pt x="2724374" y="5601317"/>
                </a:cubicBezTo>
                <a:moveTo>
                  <a:pt x="2468079" y="5607010"/>
                </a:moveTo>
                <a:cubicBezTo>
                  <a:pt x="2465003" y="5616237"/>
                  <a:pt x="2461535" y="5627688"/>
                  <a:pt x="2471808" y="5633971"/>
                </a:cubicBezTo>
                <a:cubicBezTo>
                  <a:pt x="2487708" y="5643525"/>
                  <a:pt x="2493859" y="5664531"/>
                  <a:pt x="2512310" y="5670093"/>
                </a:cubicBezTo>
                <a:cubicBezTo>
                  <a:pt x="2506749" y="5655565"/>
                  <a:pt x="2492223" y="5647124"/>
                  <a:pt x="2486596" y="5632727"/>
                </a:cubicBezTo>
                <a:cubicBezTo>
                  <a:pt x="2481034" y="5623827"/>
                  <a:pt x="2478220" y="5611721"/>
                  <a:pt x="2468079" y="5607010"/>
                </a:cubicBezTo>
                <a:moveTo>
                  <a:pt x="1564599" y="5639271"/>
                </a:moveTo>
                <a:cubicBezTo>
                  <a:pt x="1561524" y="5652097"/>
                  <a:pt x="1563291" y="5665316"/>
                  <a:pt x="1565974" y="5678142"/>
                </a:cubicBezTo>
                <a:cubicBezTo>
                  <a:pt x="1575985" y="5663680"/>
                  <a:pt x="1603335" y="5660212"/>
                  <a:pt x="1598035" y="5639140"/>
                </a:cubicBezTo>
                <a:cubicBezTo>
                  <a:pt x="1586912" y="5638551"/>
                  <a:pt x="1575723" y="5638486"/>
                  <a:pt x="1564599" y="5639271"/>
                </a:cubicBezTo>
                <a:moveTo>
                  <a:pt x="1512516" y="5678535"/>
                </a:moveTo>
                <a:cubicBezTo>
                  <a:pt x="1496943" y="5678862"/>
                  <a:pt x="1481436" y="5677618"/>
                  <a:pt x="1465929" y="5678404"/>
                </a:cubicBezTo>
                <a:cubicBezTo>
                  <a:pt x="1474042" y="5693782"/>
                  <a:pt x="1494261" y="5699998"/>
                  <a:pt x="1500149" y="5717601"/>
                </a:cubicBezTo>
                <a:cubicBezTo>
                  <a:pt x="1506365" y="5727810"/>
                  <a:pt x="1506693" y="5751957"/>
                  <a:pt x="1524032" y="5743515"/>
                </a:cubicBezTo>
                <a:cubicBezTo>
                  <a:pt x="1523836" y="5733569"/>
                  <a:pt x="1516376" y="5725978"/>
                  <a:pt x="1513563" y="5716882"/>
                </a:cubicBezTo>
                <a:cubicBezTo>
                  <a:pt x="1514806" y="5704056"/>
                  <a:pt x="1515853" y="5691230"/>
                  <a:pt x="1516965" y="5678535"/>
                </a:cubicBezTo>
                <a:cubicBezTo>
                  <a:pt x="1521284" y="5673954"/>
                  <a:pt x="1525733" y="5669504"/>
                  <a:pt x="1530182" y="5665185"/>
                </a:cubicBezTo>
                <a:cubicBezTo>
                  <a:pt x="1522069" y="5666625"/>
                  <a:pt x="1514741" y="5669635"/>
                  <a:pt x="1512516" y="5678535"/>
                </a:cubicBezTo>
                <a:moveTo>
                  <a:pt x="1192556" y="5706150"/>
                </a:moveTo>
                <a:cubicBezTo>
                  <a:pt x="1191378" y="5735401"/>
                  <a:pt x="1198837" y="5763998"/>
                  <a:pt x="1210418" y="5790697"/>
                </a:cubicBezTo>
                <a:cubicBezTo>
                  <a:pt x="1214017" y="5796455"/>
                  <a:pt x="1219972" y="5801233"/>
                  <a:pt x="1227169" y="5799793"/>
                </a:cubicBezTo>
                <a:cubicBezTo>
                  <a:pt x="1230113" y="5793053"/>
                  <a:pt x="1233320" y="5786509"/>
                  <a:pt x="1236853" y="5780161"/>
                </a:cubicBezTo>
                <a:cubicBezTo>
                  <a:pt x="1244966" y="5790893"/>
                  <a:pt x="1257529" y="5806729"/>
                  <a:pt x="1249743" y="5820406"/>
                </a:cubicBezTo>
                <a:cubicBezTo>
                  <a:pt x="1245555" y="5821715"/>
                  <a:pt x="1237115" y="5824267"/>
                  <a:pt x="1232927" y="5825576"/>
                </a:cubicBezTo>
                <a:cubicBezTo>
                  <a:pt x="1235544" y="5841150"/>
                  <a:pt x="1238685" y="5856725"/>
                  <a:pt x="1239274" y="5872626"/>
                </a:cubicBezTo>
                <a:lnTo>
                  <a:pt x="1243331" y="5871841"/>
                </a:lnTo>
                <a:cubicBezTo>
                  <a:pt x="1247976" y="5872626"/>
                  <a:pt x="1257202" y="5874197"/>
                  <a:pt x="1261848" y="5874982"/>
                </a:cubicBezTo>
                <a:cubicBezTo>
                  <a:pt x="1254258" y="5883489"/>
                  <a:pt x="1246668" y="5892978"/>
                  <a:pt x="1246798" y="5905084"/>
                </a:cubicBezTo>
                <a:cubicBezTo>
                  <a:pt x="1252687" y="5906982"/>
                  <a:pt x="1258053" y="5909796"/>
                  <a:pt x="1263025" y="5913526"/>
                </a:cubicBezTo>
                <a:cubicBezTo>
                  <a:pt x="1259558" y="5919939"/>
                  <a:pt x="1256155" y="5926482"/>
                  <a:pt x="1252884" y="5933157"/>
                </a:cubicBezTo>
                <a:cubicBezTo>
                  <a:pt x="1258576" y="5953444"/>
                  <a:pt x="1263941" y="5973861"/>
                  <a:pt x="1266166" y="5994932"/>
                </a:cubicBezTo>
                <a:lnTo>
                  <a:pt x="1270223" y="5997353"/>
                </a:lnTo>
                <a:cubicBezTo>
                  <a:pt x="1278598" y="6026604"/>
                  <a:pt x="1271728" y="6061745"/>
                  <a:pt x="1292993" y="6086154"/>
                </a:cubicBezTo>
                <a:cubicBezTo>
                  <a:pt x="1295087" y="6095577"/>
                  <a:pt x="1297312" y="6105262"/>
                  <a:pt x="1301826" y="6114031"/>
                </a:cubicBezTo>
                <a:cubicBezTo>
                  <a:pt x="1309155" y="6122145"/>
                  <a:pt x="1319231" y="6128951"/>
                  <a:pt x="1320147" y="6140991"/>
                </a:cubicBezTo>
                <a:cubicBezTo>
                  <a:pt x="1329635" y="6161147"/>
                  <a:pt x="1340954" y="6181433"/>
                  <a:pt x="1358883" y="6195437"/>
                </a:cubicBezTo>
                <a:cubicBezTo>
                  <a:pt x="1356462" y="6199428"/>
                  <a:pt x="1354041" y="6203486"/>
                  <a:pt x="1351620" y="6207674"/>
                </a:cubicBezTo>
                <a:cubicBezTo>
                  <a:pt x="1358686" y="6209441"/>
                  <a:pt x="1367454" y="6215854"/>
                  <a:pt x="1372885" y="6207608"/>
                </a:cubicBezTo>
                <a:cubicBezTo>
                  <a:pt x="1371184" y="6194062"/>
                  <a:pt x="1356265" y="6174693"/>
                  <a:pt x="1371904" y="6165007"/>
                </a:cubicBezTo>
                <a:cubicBezTo>
                  <a:pt x="1368043" y="6157613"/>
                  <a:pt x="1360780" y="6152116"/>
                  <a:pt x="1358621" y="6144132"/>
                </a:cubicBezTo>
                <a:cubicBezTo>
                  <a:pt x="1360649" y="6140075"/>
                  <a:pt x="1362678" y="6136084"/>
                  <a:pt x="1364641" y="6132222"/>
                </a:cubicBezTo>
                <a:cubicBezTo>
                  <a:pt x="1352601" y="6125221"/>
                  <a:pt x="1342394" y="6115732"/>
                  <a:pt x="1332710" y="6105851"/>
                </a:cubicBezTo>
                <a:cubicBezTo>
                  <a:pt x="1331271" y="6094268"/>
                  <a:pt x="1331990" y="6082620"/>
                  <a:pt x="1330551" y="6071234"/>
                </a:cubicBezTo>
                <a:cubicBezTo>
                  <a:pt x="1326952" y="6060763"/>
                  <a:pt x="1321129" y="6050489"/>
                  <a:pt x="1325709" y="6039496"/>
                </a:cubicBezTo>
                <a:cubicBezTo>
                  <a:pt x="1316679" y="6034326"/>
                  <a:pt x="1302677" y="6030465"/>
                  <a:pt x="1303331" y="6017574"/>
                </a:cubicBezTo>
                <a:cubicBezTo>
                  <a:pt x="1309744" y="6018032"/>
                  <a:pt x="1315960" y="6019471"/>
                  <a:pt x="1322110" y="6021827"/>
                </a:cubicBezTo>
                <a:cubicBezTo>
                  <a:pt x="1318250" y="5983741"/>
                  <a:pt x="1312884" y="5944217"/>
                  <a:pt x="1293386" y="5910581"/>
                </a:cubicBezTo>
                <a:cubicBezTo>
                  <a:pt x="1291161" y="5896708"/>
                  <a:pt x="1287497" y="5883555"/>
                  <a:pt x="1279252" y="5872038"/>
                </a:cubicBezTo>
                <a:cubicBezTo>
                  <a:pt x="1277290" y="5858884"/>
                  <a:pt x="1278009" y="5845469"/>
                  <a:pt x="1275196" y="5832512"/>
                </a:cubicBezTo>
                <a:cubicBezTo>
                  <a:pt x="1273102" y="5815760"/>
                  <a:pt x="1279841" y="5795474"/>
                  <a:pt x="1270746" y="5781077"/>
                </a:cubicBezTo>
                <a:lnTo>
                  <a:pt x="1267671" y="5776431"/>
                </a:lnTo>
                <a:cubicBezTo>
                  <a:pt x="1268129" y="5773814"/>
                  <a:pt x="1269111" y="5768579"/>
                  <a:pt x="1269569" y="5765895"/>
                </a:cubicBezTo>
                <a:lnTo>
                  <a:pt x="1265381" y="5766354"/>
                </a:lnTo>
                <a:cubicBezTo>
                  <a:pt x="1263941" y="5756145"/>
                  <a:pt x="1260081" y="5747376"/>
                  <a:pt x="1253800" y="5739981"/>
                </a:cubicBezTo>
                <a:cubicBezTo>
                  <a:pt x="1257791" y="5731147"/>
                  <a:pt x="1251902" y="5721724"/>
                  <a:pt x="1248565" y="5713806"/>
                </a:cubicBezTo>
                <a:cubicBezTo>
                  <a:pt x="1229328" y="5719368"/>
                  <a:pt x="1210811" y="5711385"/>
                  <a:pt x="1192556" y="5706150"/>
                </a:cubicBezTo>
                <a:moveTo>
                  <a:pt x="965704" y="5713283"/>
                </a:moveTo>
                <a:cubicBezTo>
                  <a:pt x="962367" y="5723622"/>
                  <a:pt x="957526" y="5734746"/>
                  <a:pt x="961451" y="5745740"/>
                </a:cubicBezTo>
                <a:cubicBezTo>
                  <a:pt x="967733" y="5769298"/>
                  <a:pt x="970873" y="5793707"/>
                  <a:pt x="979380" y="5816676"/>
                </a:cubicBezTo>
                <a:cubicBezTo>
                  <a:pt x="977155" y="5840299"/>
                  <a:pt x="981343" y="5865297"/>
                  <a:pt x="986970" y="5887350"/>
                </a:cubicBezTo>
                <a:cubicBezTo>
                  <a:pt x="986577" y="5896904"/>
                  <a:pt x="994691" y="5908356"/>
                  <a:pt x="987035" y="5916667"/>
                </a:cubicBezTo>
                <a:cubicBezTo>
                  <a:pt x="996719" y="5937869"/>
                  <a:pt x="988147" y="5961624"/>
                  <a:pt x="991354" y="5984004"/>
                </a:cubicBezTo>
                <a:cubicBezTo>
                  <a:pt x="1007646" y="5996633"/>
                  <a:pt x="1021583" y="5972617"/>
                  <a:pt x="1034931" y="5965484"/>
                </a:cubicBezTo>
                <a:cubicBezTo>
                  <a:pt x="1015432" y="5954818"/>
                  <a:pt x="1019685" y="5932307"/>
                  <a:pt x="1012684" y="5914900"/>
                </a:cubicBezTo>
                <a:cubicBezTo>
                  <a:pt x="1014647" y="5905935"/>
                  <a:pt x="1016741" y="5897100"/>
                  <a:pt x="1016937" y="5888005"/>
                </a:cubicBezTo>
                <a:cubicBezTo>
                  <a:pt x="1003786" y="5876160"/>
                  <a:pt x="1005290" y="5859735"/>
                  <a:pt x="1006076" y="5843637"/>
                </a:cubicBezTo>
                <a:cubicBezTo>
                  <a:pt x="1000318" y="5826492"/>
                  <a:pt x="997897" y="5809150"/>
                  <a:pt x="1004113" y="5791875"/>
                </a:cubicBezTo>
                <a:cubicBezTo>
                  <a:pt x="985661" y="5771458"/>
                  <a:pt x="984680" y="5741029"/>
                  <a:pt x="977089" y="5715507"/>
                </a:cubicBezTo>
                <a:cubicBezTo>
                  <a:pt x="974210" y="5714919"/>
                  <a:pt x="968583" y="5713806"/>
                  <a:pt x="965704" y="5713283"/>
                </a:cubicBezTo>
                <a:moveTo>
                  <a:pt x="2541166" y="5803327"/>
                </a:moveTo>
                <a:cubicBezTo>
                  <a:pt x="2545157" y="5807318"/>
                  <a:pt x="2545157" y="5807318"/>
                  <a:pt x="2541166" y="5803327"/>
                </a:cubicBezTo>
                <a:moveTo>
                  <a:pt x="1422875" y="5853780"/>
                </a:moveTo>
                <a:cubicBezTo>
                  <a:pt x="1425754" y="5865624"/>
                  <a:pt x="1430072" y="5877207"/>
                  <a:pt x="1432166" y="5889313"/>
                </a:cubicBezTo>
                <a:cubicBezTo>
                  <a:pt x="1433213" y="5900569"/>
                  <a:pt x="1425623" y="5913133"/>
                  <a:pt x="1435896" y="5922229"/>
                </a:cubicBezTo>
                <a:cubicBezTo>
                  <a:pt x="1426212" y="5934859"/>
                  <a:pt x="1425754" y="5951677"/>
                  <a:pt x="1423202" y="5966793"/>
                </a:cubicBezTo>
                <a:cubicBezTo>
                  <a:pt x="1430988" y="5965157"/>
                  <a:pt x="1439167" y="5963325"/>
                  <a:pt x="1445121" y="5957566"/>
                </a:cubicBezTo>
                <a:cubicBezTo>
                  <a:pt x="1448786" y="5944871"/>
                  <a:pt x="1440345" y="5930016"/>
                  <a:pt x="1450749" y="5919546"/>
                </a:cubicBezTo>
                <a:lnTo>
                  <a:pt x="1455787" y="5918499"/>
                </a:lnTo>
                <a:cubicBezTo>
                  <a:pt x="1456834" y="5898606"/>
                  <a:pt x="1470901" y="5882508"/>
                  <a:pt x="1472537" y="5863203"/>
                </a:cubicBezTo>
                <a:cubicBezTo>
                  <a:pt x="1457423" y="5854827"/>
                  <a:pt x="1440149" y="5848349"/>
                  <a:pt x="1422875" y="5853780"/>
                </a:cubicBezTo>
                <a:moveTo>
                  <a:pt x="2935522" y="5896773"/>
                </a:moveTo>
                <a:cubicBezTo>
                  <a:pt x="2932185" y="5905608"/>
                  <a:pt x="2929567" y="5914769"/>
                  <a:pt x="2927670" y="5924127"/>
                </a:cubicBezTo>
                <a:cubicBezTo>
                  <a:pt x="2935587" y="5924846"/>
                  <a:pt x="2943504" y="5925632"/>
                  <a:pt x="2951487" y="5926548"/>
                </a:cubicBezTo>
                <a:cubicBezTo>
                  <a:pt x="2949589" y="5933223"/>
                  <a:pt x="2943504" y="5935971"/>
                  <a:pt x="2933232" y="5934924"/>
                </a:cubicBezTo>
                <a:cubicBezTo>
                  <a:pt x="2944878" y="5944217"/>
                  <a:pt x="2961891" y="5944217"/>
                  <a:pt x="2976416" y="5945198"/>
                </a:cubicBezTo>
                <a:cubicBezTo>
                  <a:pt x="2977071" y="5938000"/>
                  <a:pt x="2976678" y="5930933"/>
                  <a:pt x="2975304" y="5923996"/>
                </a:cubicBezTo>
                <a:cubicBezTo>
                  <a:pt x="2969546" y="5920070"/>
                  <a:pt x="2963919" y="5916143"/>
                  <a:pt x="2958423" y="5912217"/>
                </a:cubicBezTo>
                <a:cubicBezTo>
                  <a:pt x="2957507" y="5908225"/>
                  <a:pt x="2955674" y="5900242"/>
                  <a:pt x="2954759" y="5896250"/>
                </a:cubicBezTo>
                <a:cubicBezTo>
                  <a:pt x="2948281" y="5895661"/>
                  <a:pt x="2941869" y="5895857"/>
                  <a:pt x="2935522" y="5896773"/>
                </a:cubicBezTo>
                <a:moveTo>
                  <a:pt x="2710830" y="5941403"/>
                </a:moveTo>
                <a:cubicBezTo>
                  <a:pt x="2698136" y="5943955"/>
                  <a:pt x="2702193" y="5966466"/>
                  <a:pt x="2715672" y="5961754"/>
                </a:cubicBezTo>
                <a:cubicBezTo>
                  <a:pt x="2726860" y="5958417"/>
                  <a:pt x="2721495" y="5939701"/>
                  <a:pt x="2710830" y="5941403"/>
                </a:cubicBezTo>
                <a:moveTo>
                  <a:pt x="1388196" y="6018228"/>
                </a:moveTo>
                <a:cubicBezTo>
                  <a:pt x="1390290" y="6020519"/>
                  <a:pt x="1394543" y="6025034"/>
                  <a:pt x="1396637" y="6027324"/>
                </a:cubicBezTo>
                <a:cubicBezTo>
                  <a:pt x="1396113" y="6030138"/>
                  <a:pt x="1394935" y="6035766"/>
                  <a:pt x="1394347" y="6038579"/>
                </a:cubicBezTo>
                <a:cubicBezTo>
                  <a:pt x="1396310" y="6041721"/>
                  <a:pt x="1400235" y="6047937"/>
                  <a:pt x="1402198" y="6051078"/>
                </a:cubicBezTo>
                <a:cubicBezTo>
                  <a:pt x="1397618" y="6055463"/>
                  <a:pt x="1393103" y="6059913"/>
                  <a:pt x="1388719" y="6064559"/>
                </a:cubicBezTo>
                <a:cubicBezTo>
                  <a:pt x="1398600" y="6066064"/>
                  <a:pt x="1408676" y="6066587"/>
                  <a:pt x="1418622" y="6065344"/>
                </a:cubicBezTo>
                <a:cubicBezTo>
                  <a:pt x="1407891" y="6043226"/>
                  <a:pt x="1423660" y="6019537"/>
                  <a:pt x="1431512" y="5998793"/>
                </a:cubicBezTo>
                <a:cubicBezTo>
                  <a:pt x="1430269" y="5997549"/>
                  <a:pt x="1427848" y="5995193"/>
                  <a:pt x="1426604" y="5994015"/>
                </a:cubicBezTo>
                <a:cubicBezTo>
                  <a:pt x="1414369" y="6002261"/>
                  <a:pt x="1395197" y="6005533"/>
                  <a:pt x="1388196" y="6018228"/>
                </a:cubicBezTo>
                <a:moveTo>
                  <a:pt x="1035716" y="6038710"/>
                </a:moveTo>
                <a:cubicBezTo>
                  <a:pt x="1028192" y="6062465"/>
                  <a:pt x="1039904" y="6086285"/>
                  <a:pt x="1037025" y="6110432"/>
                </a:cubicBezTo>
                <a:cubicBezTo>
                  <a:pt x="1044942" y="6111544"/>
                  <a:pt x="1052859" y="6111544"/>
                  <a:pt x="1060842" y="6110432"/>
                </a:cubicBezTo>
                <a:cubicBezTo>
                  <a:pt x="1057701" y="6104346"/>
                  <a:pt x="1054430" y="6098522"/>
                  <a:pt x="1051093" y="6092697"/>
                </a:cubicBezTo>
                <a:cubicBezTo>
                  <a:pt x="1054168" y="6090603"/>
                  <a:pt x="1060188" y="6086350"/>
                  <a:pt x="1063263" y="6084190"/>
                </a:cubicBezTo>
                <a:cubicBezTo>
                  <a:pt x="1060646" y="6066980"/>
                  <a:pt x="1064179" y="6027848"/>
                  <a:pt x="1035716" y="6038710"/>
                </a:cubicBezTo>
                <a:moveTo>
                  <a:pt x="2835542" y="6209310"/>
                </a:moveTo>
                <a:cubicBezTo>
                  <a:pt x="2836785" y="6230708"/>
                  <a:pt x="2855433" y="6199232"/>
                  <a:pt x="2835542" y="6209310"/>
                </a:cubicBezTo>
                <a:moveTo>
                  <a:pt x="3208502" y="6215526"/>
                </a:moveTo>
                <a:cubicBezTo>
                  <a:pt x="3225449" y="6231821"/>
                  <a:pt x="3243639" y="6247919"/>
                  <a:pt x="3264184" y="6259501"/>
                </a:cubicBezTo>
                <a:cubicBezTo>
                  <a:pt x="3261109" y="6247591"/>
                  <a:pt x="3257314" y="6234111"/>
                  <a:pt x="3245405" y="6228222"/>
                </a:cubicBezTo>
                <a:cubicBezTo>
                  <a:pt x="3233889" y="6221481"/>
                  <a:pt x="3222962" y="6205841"/>
                  <a:pt x="3208502" y="6215526"/>
                </a:cubicBezTo>
                <a:moveTo>
                  <a:pt x="1003720" y="6325595"/>
                </a:moveTo>
                <a:cubicBezTo>
                  <a:pt x="1008169" y="6331026"/>
                  <a:pt x="1012553" y="6336981"/>
                  <a:pt x="1013142" y="6344376"/>
                </a:cubicBezTo>
                <a:cubicBezTo>
                  <a:pt x="985334" y="6376375"/>
                  <a:pt x="1007319" y="6423033"/>
                  <a:pt x="983371" y="6456342"/>
                </a:cubicBezTo>
                <a:cubicBezTo>
                  <a:pt x="991288" y="6456603"/>
                  <a:pt x="999205" y="6456538"/>
                  <a:pt x="1007123" y="6456145"/>
                </a:cubicBezTo>
                <a:cubicBezTo>
                  <a:pt x="1024266" y="6440767"/>
                  <a:pt x="1006861" y="6414264"/>
                  <a:pt x="1025051" y="6400260"/>
                </a:cubicBezTo>
                <a:cubicBezTo>
                  <a:pt x="1032248" y="6395222"/>
                  <a:pt x="1040100" y="6391099"/>
                  <a:pt x="1046970" y="6385668"/>
                </a:cubicBezTo>
                <a:cubicBezTo>
                  <a:pt x="1037417" y="6386846"/>
                  <a:pt x="1027864" y="6395876"/>
                  <a:pt x="1018442" y="6392015"/>
                </a:cubicBezTo>
                <a:cubicBezTo>
                  <a:pt x="1018180" y="6388482"/>
                  <a:pt x="1017723" y="6381349"/>
                  <a:pt x="1017461" y="6377815"/>
                </a:cubicBezTo>
                <a:cubicBezTo>
                  <a:pt x="1016741" y="6355893"/>
                  <a:pt x="1046709" y="6350854"/>
                  <a:pt x="1039249" y="6327689"/>
                </a:cubicBezTo>
                <a:cubicBezTo>
                  <a:pt x="1028584" y="6320490"/>
                  <a:pt x="1015432" y="6325137"/>
                  <a:pt x="1003720" y="6325595"/>
                </a:cubicBezTo>
                <a:moveTo>
                  <a:pt x="1251444" y="6325856"/>
                </a:moveTo>
                <a:cubicBezTo>
                  <a:pt x="1259034" y="6370028"/>
                  <a:pt x="1266428" y="6414592"/>
                  <a:pt x="1283833" y="6456080"/>
                </a:cubicBezTo>
                <a:cubicBezTo>
                  <a:pt x="1285141" y="6471916"/>
                  <a:pt x="1299602" y="6482190"/>
                  <a:pt x="1315174" y="6479900"/>
                </a:cubicBezTo>
                <a:cubicBezTo>
                  <a:pt x="1310202" y="6454706"/>
                  <a:pt x="1309613" y="6427614"/>
                  <a:pt x="1295349" y="6405495"/>
                </a:cubicBezTo>
                <a:cubicBezTo>
                  <a:pt x="1291750" y="6397512"/>
                  <a:pt x="1284814" y="6389986"/>
                  <a:pt x="1287039" y="6380760"/>
                </a:cubicBezTo>
                <a:cubicBezTo>
                  <a:pt x="1291030" y="6362437"/>
                  <a:pt x="1281543" y="6342020"/>
                  <a:pt x="1294302" y="6326249"/>
                </a:cubicBezTo>
                <a:cubicBezTo>
                  <a:pt x="1280038" y="6324940"/>
                  <a:pt x="1265708" y="6324417"/>
                  <a:pt x="1251444" y="6325856"/>
                </a:cubicBezTo>
                <a:moveTo>
                  <a:pt x="1120581" y="6391426"/>
                </a:moveTo>
                <a:cubicBezTo>
                  <a:pt x="1127517" y="6410665"/>
                  <a:pt x="1115543" y="6434158"/>
                  <a:pt x="1134976" y="6448162"/>
                </a:cubicBezTo>
                <a:cubicBezTo>
                  <a:pt x="1130723" y="6473356"/>
                  <a:pt x="1141715" y="6497110"/>
                  <a:pt x="1144202" y="6521650"/>
                </a:cubicBezTo>
                <a:cubicBezTo>
                  <a:pt x="1143220" y="6536962"/>
                  <a:pt x="1152773" y="6558361"/>
                  <a:pt x="1171290" y="6554631"/>
                </a:cubicBezTo>
                <a:cubicBezTo>
                  <a:pt x="1170767" y="6539515"/>
                  <a:pt x="1172272" y="6523220"/>
                  <a:pt x="1163897" y="6510002"/>
                </a:cubicBezTo>
                <a:cubicBezTo>
                  <a:pt x="1159774" y="6504505"/>
                  <a:pt x="1160494" y="6497961"/>
                  <a:pt x="1161018" y="6491744"/>
                </a:cubicBezTo>
                <a:cubicBezTo>
                  <a:pt x="1158139" y="6489650"/>
                  <a:pt x="1152315" y="6485528"/>
                  <a:pt x="1149436" y="6483433"/>
                </a:cubicBezTo>
                <a:cubicBezTo>
                  <a:pt x="1152904" y="6481012"/>
                  <a:pt x="1159840" y="6476300"/>
                  <a:pt x="1163242" y="6473945"/>
                </a:cubicBezTo>
                <a:cubicBezTo>
                  <a:pt x="1161149" y="6466943"/>
                  <a:pt x="1157942" y="6460399"/>
                  <a:pt x="1154802" y="6454051"/>
                </a:cubicBezTo>
                <a:cubicBezTo>
                  <a:pt x="1157092" y="6454706"/>
                  <a:pt x="1161803" y="6455884"/>
                  <a:pt x="1164158" y="6456473"/>
                </a:cubicBezTo>
                <a:cubicBezTo>
                  <a:pt x="1152970" y="6440898"/>
                  <a:pt x="1150941" y="6421201"/>
                  <a:pt x="1141388" y="6404776"/>
                </a:cubicBezTo>
                <a:cubicBezTo>
                  <a:pt x="1149305" y="6401765"/>
                  <a:pt x="1158989" y="6401504"/>
                  <a:pt x="1164485" y="6394175"/>
                </a:cubicBezTo>
                <a:cubicBezTo>
                  <a:pt x="1155979" y="6393782"/>
                  <a:pt x="1149240" y="6390837"/>
                  <a:pt x="1144136" y="6385471"/>
                </a:cubicBezTo>
                <a:cubicBezTo>
                  <a:pt x="1148324" y="6376899"/>
                  <a:pt x="1152708" y="6368588"/>
                  <a:pt x="1156503" y="6359950"/>
                </a:cubicBezTo>
                <a:cubicBezTo>
                  <a:pt x="1151923" y="6353471"/>
                  <a:pt x="1147015" y="6346600"/>
                  <a:pt x="1139360" y="6343787"/>
                </a:cubicBezTo>
                <a:cubicBezTo>
                  <a:pt x="1127909" y="6355435"/>
                  <a:pt x="1128760" y="6376441"/>
                  <a:pt x="1120581" y="6391426"/>
                </a:cubicBezTo>
                <a:moveTo>
                  <a:pt x="897132" y="6501756"/>
                </a:moveTo>
                <a:cubicBezTo>
                  <a:pt x="903283" y="6511441"/>
                  <a:pt x="911265" y="6527016"/>
                  <a:pt x="923567" y="6527866"/>
                </a:cubicBezTo>
                <a:cubicBezTo>
                  <a:pt x="920164" y="6508496"/>
                  <a:pt x="917612" y="6489061"/>
                  <a:pt x="917743" y="6469364"/>
                </a:cubicBezTo>
                <a:cubicBezTo>
                  <a:pt x="900404" y="6467924"/>
                  <a:pt x="899160" y="6489127"/>
                  <a:pt x="897132" y="6501756"/>
                </a:cubicBezTo>
                <a:moveTo>
                  <a:pt x="1301761" y="6482386"/>
                </a:moveTo>
                <a:cubicBezTo>
                  <a:pt x="1305360" y="6503131"/>
                  <a:pt x="1316090" y="6523744"/>
                  <a:pt x="1331990" y="6537944"/>
                </a:cubicBezTo>
                <a:cubicBezTo>
                  <a:pt x="1332252" y="6546778"/>
                  <a:pt x="1331794" y="6555612"/>
                  <a:pt x="1331990" y="6564512"/>
                </a:cubicBezTo>
                <a:cubicBezTo>
                  <a:pt x="1335196" y="6566344"/>
                  <a:pt x="1341674" y="6569878"/>
                  <a:pt x="1344880" y="6571711"/>
                </a:cubicBezTo>
                <a:cubicBezTo>
                  <a:pt x="1349984" y="6594222"/>
                  <a:pt x="1366015" y="6611498"/>
                  <a:pt x="1374586" y="6632569"/>
                </a:cubicBezTo>
                <a:cubicBezTo>
                  <a:pt x="1379494" y="6643693"/>
                  <a:pt x="1392056" y="6655472"/>
                  <a:pt x="1405143" y="6651022"/>
                </a:cubicBezTo>
                <a:cubicBezTo>
                  <a:pt x="1422286" y="6645394"/>
                  <a:pt x="1426146" y="6624650"/>
                  <a:pt x="1425754" y="6609076"/>
                </a:cubicBezTo>
                <a:cubicBezTo>
                  <a:pt x="1404946" y="6601485"/>
                  <a:pt x="1400693" y="6578385"/>
                  <a:pt x="1385906" y="6564250"/>
                </a:cubicBezTo>
                <a:cubicBezTo>
                  <a:pt x="1372427" y="6550116"/>
                  <a:pt x="1375241" y="6529241"/>
                  <a:pt x="1371576" y="6511638"/>
                </a:cubicBezTo>
                <a:cubicBezTo>
                  <a:pt x="1358359" y="6502869"/>
                  <a:pt x="1339450" y="6509675"/>
                  <a:pt x="1328522" y="6496914"/>
                </a:cubicBezTo>
                <a:cubicBezTo>
                  <a:pt x="1320082" y="6491548"/>
                  <a:pt x="1312819" y="6480489"/>
                  <a:pt x="1301761" y="6482386"/>
                </a:cubicBezTo>
                <a:moveTo>
                  <a:pt x="3007889" y="6520603"/>
                </a:moveTo>
                <a:cubicBezTo>
                  <a:pt x="2996438" y="6537028"/>
                  <a:pt x="3002393" y="6557968"/>
                  <a:pt x="2999056" y="6576618"/>
                </a:cubicBezTo>
                <a:cubicBezTo>
                  <a:pt x="3010310" y="6577338"/>
                  <a:pt x="3017769" y="6567980"/>
                  <a:pt x="3023396" y="6559539"/>
                </a:cubicBezTo>
                <a:cubicBezTo>
                  <a:pt x="3022807" y="6551882"/>
                  <a:pt x="3022153" y="6544423"/>
                  <a:pt x="3021564" y="6536962"/>
                </a:cubicBezTo>
                <a:cubicBezTo>
                  <a:pt x="3031379" y="6525642"/>
                  <a:pt x="3034127" y="6511376"/>
                  <a:pt x="3034389" y="6496848"/>
                </a:cubicBezTo>
                <a:cubicBezTo>
                  <a:pt x="3023331" y="6501756"/>
                  <a:pt x="3013123" y="6509347"/>
                  <a:pt x="3007889" y="6520603"/>
                </a:cubicBezTo>
                <a:moveTo>
                  <a:pt x="2921519" y="6510787"/>
                </a:moveTo>
                <a:cubicBezTo>
                  <a:pt x="2916088" y="6523417"/>
                  <a:pt x="2942588" y="6528717"/>
                  <a:pt x="2944878" y="6515826"/>
                </a:cubicBezTo>
                <a:cubicBezTo>
                  <a:pt x="2943243" y="6505617"/>
                  <a:pt x="2927735" y="6504178"/>
                  <a:pt x="2921519" y="6510787"/>
                </a:cubicBezTo>
                <a:moveTo>
                  <a:pt x="912705" y="6542852"/>
                </a:moveTo>
                <a:cubicBezTo>
                  <a:pt x="906293" y="6552275"/>
                  <a:pt x="921407" y="6562614"/>
                  <a:pt x="929782" y="6558557"/>
                </a:cubicBezTo>
                <a:cubicBezTo>
                  <a:pt x="937765" y="6548938"/>
                  <a:pt x="921669" y="6532578"/>
                  <a:pt x="912705" y="6542852"/>
                </a:cubicBezTo>
                <a:moveTo>
                  <a:pt x="1003786" y="6614311"/>
                </a:moveTo>
                <a:cubicBezTo>
                  <a:pt x="1008431" y="6620004"/>
                  <a:pt x="1009805" y="6625894"/>
                  <a:pt x="1007908" y="6631914"/>
                </a:cubicBezTo>
                <a:cubicBezTo>
                  <a:pt x="999598" y="6632896"/>
                  <a:pt x="991223" y="6633878"/>
                  <a:pt x="982913" y="6634924"/>
                </a:cubicBezTo>
                <a:cubicBezTo>
                  <a:pt x="980950" y="6647620"/>
                  <a:pt x="995018" y="6661231"/>
                  <a:pt x="1007581" y="6659857"/>
                </a:cubicBezTo>
                <a:cubicBezTo>
                  <a:pt x="1035258" y="6634728"/>
                  <a:pt x="1039380" y="6597035"/>
                  <a:pt x="1046643" y="6562483"/>
                </a:cubicBezTo>
                <a:cubicBezTo>
                  <a:pt x="1030154" y="6578385"/>
                  <a:pt x="1026229" y="6604823"/>
                  <a:pt x="1003786" y="6614311"/>
                </a:cubicBezTo>
                <a:moveTo>
                  <a:pt x="1154344" y="6561371"/>
                </a:moveTo>
                <a:cubicBezTo>
                  <a:pt x="1161476" y="6569616"/>
                  <a:pt x="1166841" y="6579105"/>
                  <a:pt x="1170505" y="6589510"/>
                </a:cubicBezTo>
                <a:cubicBezTo>
                  <a:pt x="1182479" y="6602729"/>
                  <a:pt x="1192032" y="6617583"/>
                  <a:pt x="1198968" y="6634139"/>
                </a:cubicBezTo>
                <a:cubicBezTo>
                  <a:pt x="1214344" y="6635448"/>
                  <a:pt x="1229786" y="6633485"/>
                  <a:pt x="1245228" y="6632830"/>
                </a:cubicBezTo>
                <a:cubicBezTo>
                  <a:pt x="1246144" y="6623931"/>
                  <a:pt x="1246144" y="6615097"/>
                  <a:pt x="1245163" y="6606393"/>
                </a:cubicBezTo>
                <a:cubicBezTo>
                  <a:pt x="1232469" y="6604954"/>
                  <a:pt x="1218597" y="6606197"/>
                  <a:pt x="1208717" y="6596577"/>
                </a:cubicBezTo>
                <a:cubicBezTo>
                  <a:pt x="1188892" y="6586630"/>
                  <a:pt x="1178684" y="6561175"/>
                  <a:pt x="1154344" y="6561371"/>
                </a:cubicBezTo>
                <a:moveTo>
                  <a:pt x="1056196" y="6569616"/>
                </a:moveTo>
                <a:cubicBezTo>
                  <a:pt x="1045596" y="6578123"/>
                  <a:pt x="1060777" y="6595138"/>
                  <a:pt x="1068694" y="6582312"/>
                </a:cubicBezTo>
                <a:cubicBezTo>
                  <a:pt x="1079359" y="6573412"/>
                  <a:pt x="1065226" y="6558754"/>
                  <a:pt x="1056196" y="656961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388ED2D-BBB5-A3EA-B32B-893B7305199D}"/>
              </a:ext>
            </a:extLst>
          </p:cNvPr>
          <p:cNvSpPr/>
          <p:nvPr/>
        </p:nvSpPr>
        <p:spPr>
          <a:xfrm>
            <a:off x="3256551" y="869498"/>
            <a:ext cx="501205" cy="689892"/>
          </a:xfrm>
          <a:custGeom>
            <a:avLst/>
            <a:gdLst>
              <a:gd name="connsiteX0" fmla="*/ 147744 w 501205"/>
              <a:gd name="connsiteY0" fmla="*/ 13797 h 689892"/>
              <a:gd name="connsiteX1" fmla="*/ 163906 w 501205"/>
              <a:gd name="connsiteY1" fmla="*/ 643 h 689892"/>
              <a:gd name="connsiteX2" fmla="*/ 205259 w 501205"/>
              <a:gd name="connsiteY2" fmla="*/ 18508 h 689892"/>
              <a:gd name="connsiteX3" fmla="*/ 241639 w 501205"/>
              <a:gd name="connsiteY3" fmla="*/ 7122 h 689892"/>
              <a:gd name="connsiteX4" fmla="*/ 274813 w 501205"/>
              <a:gd name="connsiteY4" fmla="*/ 33886 h 689892"/>
              <a:gd name="connsiteX5" fmla="*/ 338739 w 501205"/>
              <a:gd name="connsiteY5" fmla="*/ 96119 h 689892"/>
              <a:gd name="connsiteX6" fmla="*/ 311520 w 501205"/>
              <a:gd name="connsiteY6" fmla="*/ 105607 h 689892"/>
              <a:gd name="connsiteX7" fmla="*/ 334682 w 501205"/>
              <a:gd name="connsiteY7" fmla="*/ 114965 h 689892"/>
              <a:gd name="connsiteX8" fmla="*/ 411630 w 501205"/>
              <a:gd name="connsiteY8" fmla="*/ 120462 h 689892"/>
              <a:gd name="connsiteX9" fmla="*/ 451478 w 501205"/>
              <a:gd name="connsiteY9" fmla="*/ 112609 h 689892"/>
              <a:gd name="connsiteX10" fmla="*/ 441663 w 501205"/>
              <a:gd name="connsiteY10" fmla="*/ 129885 h 689892"/>
              <a:gd name="connsiteX11" fmla="*/ 461620 w 501205"/>
              <a:gd name="connsiteY11" fmla="*/ 148012 h 689892"/>
              <a:gd name="connsiteX12" fmla="*/ 490606 w 501205"/>
              <a:gd name="connsiteY12" fmla="*/ 222154 h 689892"/>
              <a:gd name="connsiteX13" fmla="*/ 501206 w 501205"/>
              <a:gd name="connsiteY13" fmla="*/ 243291 h 689892"/>
              <a:gd name="connsiteX14" fmla="*/ 490148 w 501205"/>
              <a:gd name="connsiteY14" fmla="*/ 262923 h 689892"/>
              <a:gd name="connsiteX15" fmla="*/ 494924 w 501205"/>
              <a:gd name="connsiteY15" fmla="*/ 282031 h 689892"/>
              <a:gd name="connsiteX16" fmla="*/ 471958 w 501205"/>
              <a:gd name="connsiteY16" fmla="*/ 339028 h 689892"/>
              <a:gd name="connsiteX17" fmla="*/ 464564 w 501205"/>
              <a:gd name="connsiteY17" fmla="*/ 368737 h 689892"/>
              <a:gd name="connsiteX18" fmla="*/ 421118 w 501205"/>
              <a:gd name="connsiteY18" fmla="*/ 359511 h 689892"/>
              <a:gd name="connsiteX19" fmla="*/ 425502 w 501205"/>
              <a:gd name="connsiteY19" fmla="*/ 379339 h 689892"/>
              <a:gd name="connsiteX20" fmla="*/ 453703 w 501205"/>
              <a:gd name="connsiteY20" fmla="*/ 392492 h 689892"/>
              <a:gd name="connsiteX21" fmla="*/ 447421 w 501205"/>
              <a:gd name="connsiteY21" fmla="*/ 406430 h 689892"/>
              <a:gd name="connsiteX22" fmla="*/ 478566 w 501205"/>
              <a:gd name="connsiteY22" fmla="*/ 458847 h 689892"/>
              <a:gd name="connsiteX23" fmla="*/ 432830 w 501205"/>
              <a:gd name="connsiteY23" fmla="*/ 426324 h 689892"/>
              <a:gd name="connsiteX24" fmla="*/ 443364 w 501205"/>
              <a:gd name="connsiteY24" fmla="*/ 464540 h 689892"/>
              <a:gd name="connsiteX25" fmla="*/ 438457 w 501205"/>
              <a:gd name="connsiteY25" fmla="*/ 466241 h 689892"/>
              <a:gd name="connsiteX26" fmla="*/ 415491 w 501205"/>
              <a:gd name="connsiteY26" fmla="*/ 467288 h 689892"/>
              <a:gd name="connsiteX27" fmla="*/ 378456 w 501205"/>
              <a:gd name="connsiteY27" fmla="*/ 507664 h 689892"/>
              <a:gd name="connsiteX28" fmla="*/ 377082 w 501205"/>
              <a:gd name="connsiteY28" fmla="*/ 524155 h 689892"/>
              <a:gd name="connsiteX29" fmla="*/ 289796 w 501205"/>
              <a:gd name="connsiteY29" fmla="*/ 523370 h 689892"/>
              <a:gd name="connsiteX30" fmla="*/ 287179 w 501205"/>
              <a:gd name="connsiteY30" fmla="*/ 498110 h 689892"/>
              <a:gd name="connsiteX31" fmla="*/ 268989 w 501205"/>
              <a:gd name="connsiteY31" fmla="*/ 497848 h 689892"/>
              <a:gd name="connsiteX32" fmla="*/ 268400 w 501205"/>
              <a:gd name="connsiteY32" fmla="*/ 570878 h 689892"/>
              <a:gd name="connsiteX33" fmla="*/ 197276 w 501205"/>
              <a:gd name="connsiteY33" fmla="*/ 571533 h 689892"/>
              <a:gd name="connsiteX34" fmla="*/ 190406 w 501205"/>
              <a:gd name="connsiteY34" fmla="*/ 563549 h 689892"/>
              <a:gd name="connsiteX35" fmla="*/ 185760 w 501205"/>
              <a:gd name="connsiteY35" fmla="*/ 548498 h 689892"/>
              <a:gd name="connsiteX36" fmla="*/ 134920 w 501205"/>
              <a:gd name="connsiteY36" fmla="*/ 539206 h 689892"/>
              <a:gd name="connsiteX37" fmla="*/ 155596 w 501205"/>
              <a:gd name="connsiteY37" fmla="*/ 561913 h 689892"/>
              <a:gd name="connsiteX38" fmla="*/ 164299 w 501205"/>
              <a:gd name="connsiteY38" fmla="*/ 576637 h 689892"/>
              <a:gd name="connsiteX39" fmla="*/ 117188 w 501205"/>
              <a:gd name="connsiteY39" fmla="*/ 576964 h 689892"/>
              <a:gd name="connsiteX40" fmla="*/ 149642 w 501205"/>
              <a:gd name="connsiteY40" fmla="*/ 657454 h 689892"/>
              <a:gd name="connsiteX41" fmla="*/ 126414 w 501205"/>
              <a:gd name="connsiteY41" fmla="*/ 689650 h 689892"/>
              <a:gd name="connsiteX42" fmla="*/ 135770 w 501205"/>
              <a:gd name="connsiteY42" fmla="*/ 674992 h 689892"/>
              <a:gd name="connsiteX43" fmla="*/ 117253 w 501205"/>
              <a:gd name="connsiteY43" fmla="*/ 629708 h 689892"/>
              <a:gd name="connsiteX44" fmla="*/ 96184 w 501205"/>
              <a:gd name="connsiteY44" fmla="*/ 597774 h 689892"/>
              <a:gd name="connsiteX45" fmla="*/ 77929 w 501205"/>
              <a:gd name="connsiteY45" fmla="*/ 543656 h 689892"/>
              <a:gd name="connsiteX46" fmla="*/ 78518 w 501205"/>
              <a:gd name="connsiteY46" fmla="*/ 532466 h 689892"/>
              <a:gd name="connsiteX47" fmla="*/ 90557 w 501205"/>
              <a:gd name="connsiteY47" fmla="*/ 529259 h 689892"/>
              <a:gd name="connsiteX48" fmla="*/ 104429 w 501205"/>
              <a:gd name="connsiteY48" fmla="*/ 525136 h 689892"/>
              <a:gd name="connsiteX49" fmla="*/ 140612 w 501205"/>
              <a:gd name="connsiteY49" fmla="*/ 532793 h 689892"/>
              <a:gd name="connsiteX50" fmla="*/ 124516 w 501205"/>
              <a:gd name="connsiteY50" fmla="*/ 491043 h 689892"/>
              <a:gd name="connsiteX51" fmla="*/ 143622 w 501205"/>
              <a:gd name="connsiteY51" fmla="*/ 489930 h 689892"/>
              <a:gd name="connsiteX52" fmla="*/ 115618 w 501205"/>
              <a:gd name="connsiteY52" fmla="*/ 486331 h 689892"/>
              <a:gd name="connsiteX53" fmla="*/ 119020 w 501205"/>
              <a:gd name="connsiteY53" fmla="*/ 473767 h 689892"/>
              <a:gd name="connsiteX54" fmla="*/ 79303 w 501205"/>
              <a:gd name="connsiteY54" fmla="*/ 419125 h 689892"/>
              <a:gd name="connsiteX55" fmla="*/ 39259 w 501205"/>
              <a:gd name="connsiteY55" fmla="*/ 374300 h 689892"/>
              <a:gd name="connsiteX56" fmla="*/ 0 w 501205"/>
              <a:gd name="connsiteY56" fmla="*/ 315601 h 689892"/>
              <a:gd name="connsiteX57" fmla="*/ 27939 w 501205"/>
              <a:gd name="connsiteY57" fmla="*/ 305458 h 689892"/>
              <a:gd name="connsiteX58" fmla="*/ 31538 w 501205"/>
              <a:gd name="connsiteY58" fmla="*/ 316321 h 689892"/>
              <a:gd name="connsiteX59" fmla="*/ 33501 w 501205"/>
              <a:gd name="connsiteY59" fmla="*/ 344329 h 689892"/>
              <a:gd name="connsiteX60" fmla="*/ 51429 w 501205"/>
              <a:gd name="connsiteY60" fmla="*/ 342431 h 689892"/>
              <a:gd name="connsiteX61" fmla="*/ 81986 w 501205"/>
              <a:gd name="connsiteY61" fmla="*/ 383788 h 689892"/>
              <a:gd name="connsiteX62" fmla="*/ 130209 w 501205"/>
              <a:gd name="connsiteY62" fmla="*/ 464605 h 689892"/>
              <a:gd name="connsiteX63" fmla="*/ 141201 w 501205"/>
              <a:gd name="connsiteY63" fmla="*/ 462642 h 689892"/>
              <a:gd name="connsiteX64" fmla="*/ 156447 w 501205"/>
              <a:gd name="connsiteY64" fmla="*/ 404598 h 689892"/>
              <a:gd name="connsiteX65" fmla="*/ 155007 w 501205"/>
              <a:gd name="connsiteY65" fmla="*/ 368999 h 689892"/>
              <a:gd name="connsiteX66" fmla="*/ 176600 w 501205"/>
              <a:gd name="connsiteY66" fmla="*/ 321949 h 689892"/>
              <a:gd name="connsiteX67" fmla="*/ 158344 w 501205"/>
              <a:gd name="connsiteY67" fmla="*/ 339290 h 689892"/>
              <a:gd name="connsiteX68" fmla="*/ 167112 w 501205"/>
              <a:gd name="connsiteY68" fmla="*/ 277908 h 689892"/>
              <a:gd name="connsiteX69" fmla="*/ 177712 w 501205"/>
              <a:gd name="connsiteY69" fmla="*/ 310235 h 689892"/>
              <a:gd name="connsiteX70" fmla="*/ 190733 w 501205"/>
              <a:gd name="connsiteY70" fmla="*/ 273786 h 689892"/>
              <a:gd name="connsiteX71" fmla="*/ 168813 w 501205"/>
              <a:gd name="connsiteY71" fmla="*/ 255070 h 689892"/>
              <a:gd name="connsiteX72" fmla="*/ 175553 w 501205"/>
              <a:gd name="connsiteY72" fmla="*/ 241590 h 689892"/>
              <a:gd name="connsiteX73" fmla="*/ 199632 w 501205"/>
              <a:gd name="connsiteY73" fmla="*/ 249966 h 689892"/>
              <a:gd name="connsiteX74" fmla="*/ 190144 w 501205"/>
              <a:gd name="connsiteY74" fmla="*/ 214694 h 689892"/>
              <a:gd name="connsiteX75" fmla="*/ 196687 w 501205"/>
              <a:gd name="connsiteY75" fmla="*/ 209001 h 689892"/>
              <a:gd name="connsiteX76" fmla="*/ 214092 w 501205"/>
              <a:gd name="connsiteY76" fmla="*/ 208805 h 689892"/>
              <a:gd name="connsiteX77" fmla="*/ 218672 w 501205"/>
              <a:gd name="connsiteY77" fmla="*/ 181778 h 689892"/>
              <a:gd name="connsiteX78" fmla="*/ 179086 w 501205"/>
              <a:gd name="connsiteY78" fmla="*/ 142777 h 689892"/>
              <a:gd name="connsiteX79" fmla="*/ 137799 w 501205"/>
              <a:gd name="connsiteY79" fmla="*/ 79236 h 689892"/>
              <a:gd name="connsiteX80" fmla="*/ 127395 w 501205"/>
              <a:gd name="connsiteY80" fmla="*/ 35130 h 689892"/>
              <a:gd name="connsiteX81" fmla="*/ 163971 w 501205"/>
              <a:gd name="connsiteY81" fmla="*/ 52144 h 689892"/>
              <a:gd name="connsiteX82" fmla="*/ 220635 w 501205"/>
              <a:gd name="connsiteY82" fmla="*/ 147227 h 689892"/>
              <a:gd name="connsiteX83" fmla="*/ 258193 w 501205"/>
              <a:gd name="connsiteY83" fmla="*/ 164502 h 689892"/>
              <a:gd name="connsiteX84" fmla="*/ 276776 w 501205"/>
              <a:gd name="connsiteY84" fmla="*/ 117517 h 689892"/>
              <a:gd name="connsiteX85" fmla="*/ 236143 w 501205"/>
              <a:gd name="connsiteY85" fmla="*/ 85387 h 689892"/>
              <a:gd name="connsiteX86" fmla="*/ 224692 w 501205"/>
              <a:gd name="connsiteY86" fmla="*/ 63268 h 689892"/>
              <a:gd name="connsiteX87" fmla="*/ 147744 w 501205"/>
              <a:gd name="connsiteY87" fmla="*/ 13797 h 689892"/>
              <a:gd name="connsiteX88" fmla="*/ 303014 w 501205"/>
              <a:gd name="connsiteY88" fmla="*/ 173533 h 689892"/>
              <a:gd name="connsiteX89" fmla="*/ 319829 w 501205"/>
              <a:gd name="connsiteY89" fmla="*/ 182302 h 689892"/>
              <a:gd name="connsiteX90" fmla="*/ 303014 w 501205"/>
              <a:gd name="connsiteY90" fmla="*/ 173533 h 689892"/>
              <a:gd name="connsiteX91" fmla="*/ 199763 w 501205"/>
              <a:gd name="connsiteY91" fmla="*/ 467747 h 689892"/>
              <a:gd name="connsiteX92" fmla="*/ 189555 w 501205"/>
              <a:gd name="connsiteY92" fmla="*/ 484564 h 689892"/>
              <a:gd name="connsiteX93" fmla="*/ 221617 w 501205"/>
              <a:gd name="connsiteY93" fmla="*/ 484106 h 689892"/>
              <a:gd name="connsiteX94" fmla="*/ 213634 w 501205"/>
              <a:gd name="connsiteY94" fmla="*/ 467550 h 689892"/>
              <a:gd name="connsiteX95" fmla="*/ 199763 w 501205"/>
              <a:gd name="connsiteY95" fmla="*/ 467747 h 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01205" h="689892">
                <a:moveTo>
                  <a:pt x="147744" y="13797"/>
                </a:moveTo>
                <a:cubicBezTo>
                  <a:pt x="148922" y="4308"/>
                  <a:pt x="154353" y="-76"/>
                  <a:pt x="163906" y="643"/>
                </a:cubicBezTo>
                <a:cubicBezTo>
                  <a:pt x="180591" y="-3087"/>
                  <a:pt x="192565" y="10263"/>
                  <a:pt x="205259" y="18508"/>
                </a:cubicBezTo>
                <a:cubicBezTo>
                  <a:pt x="218214" y="19359"/>
                  <a:pt x="227898" y="3065"/>
                  <a:pt x="241639" y="7122"/>
                </a:cubicBezTo>
                <a:cubicBezTo>
                  <a:pt x="256557" y="9805"/>
                  <a:pt x="264867" y="23874"/>
                  <a:pt x="274813" y="33886"/>
                </a:cubicBezTo>
                <a:cubicBezTo>
                  <a:pt x="294115" y="56855"/>
                  <a:pt x="323625" y="69223"/>
                  <a:pt x="338739" y="96119"/>
                </a:cubicBezTo>
                <a:cubicBezTo>
                  <a:pt x="329840" y="99260"/>
                  <a:pt x="315904" y="95072"/>
                  <a:pt x="311520" y="105607"/>
                </a:cubicBezTo>
                <a:cubicBezTo>
                  <a:pt x="315904" y="113722"/>
                  <a:pt x="326438" y="114769"/>
                  <a:pt x="334682" y="114965"/>
                </a:cubicBezTo>
                <a:cubicBezTo>
                  <a:pt x="360332" y="113460"/>
                  <a:pt x="388075" y="106131"/>
                  <a:pt x="411630" y="120462"/>
                </a:cubicBezTo>
                <a:cubicBezTo>
                  <a:pt x="425174" y="130278"/>
                  <a:pt x="438980" y="117975"/>
                  <a:pt x="451478" y="112609"/>
                </a:cubicBezTo>
                <a:cubicBezTo>
                  <a:pt x="448141" y="118368"/>
                  <a:pt x="444869" y="124127"/>
                  <a:pt x="441663" y="129885"/>
                </a:cubicBezTo>
                <a:cubicBezTo>
                  <a:pt x="449711" y="134270"/>
                  <a:pt x="456451" y="140356"/>
                  <a:pt x="461620" y="148012"/>
                </a:cubicBezTo>
                <a:cubicBezTo>
                  <a:pt x="468490" y="173664"/>
                  <a:pt x="478305" y="198596"/>
                  <a:pt x="490606" y="222154"/>
                </a:cubicBezTo>
                <a:cubicBezTo>
                  <a:pt x="494270" y="229091"/>
                  <a:pt x="497934" y="236093"/>
                  <a:pt x="501206" y="243291"/>
                </a:cubicBezTo>
                <a:cubicBezTo>
                  <a:pt x="497345" y="249769"/>
                  <a:pt x="493681" y="256313"/>
                  <a:pt x="490148" y="262923"/>
                </a:cubicBezTo>
                <a:cubicBezTo>
                  <a:pt x="491849" y="269270"/>
                  <a:pt x="493812" y="275487"/>
                  <a:pt x="494924" y="282031"/>
                </a:cubicBezTo>
                <a:cubicBezTo>
                  <a:pt x="489166" y="301663"/>
                  <a:pt x="485175" y="322668"/>
                  <a:pt x="471958" y="339028"/>
                </a:cubicBezTo>
                <a:cubicBezTo>
                  <a:pt x="465349" y="347404"/>
                  <a:pt x="466723" y="358856"/>
                  <a:pt x="464564" y="368737"/>
                </a:cubicBezTo>
                <a:cubicBezTo>
                  <a:pt x="449515" y="374823"/>
                  <a:pt x="436559" y="358594"/>
                  <a:pt x="421118" y="359511"/>
                </a:cubicBezTo>
                <a:cubicBezTo>
                  <a:pt x="422164" y="366185"/>
                  <a:pt x="423604" y="372795"/>
                  <a:pt x="425502" y="379339"/>
                </a:cubicBezTo>
                <a:cubicBezTo>
                  <a:pt x="434531" y="384377"/>
                  <a:pt x="444215" y="388304"/>
                  <a:pt x="453703" y="392492"/>
                </a:cubicBezTo>
                <a:cubicBezTo>
                  <a:pt x="452132" y="396025"/>
                  <a:pt x="448991" y="402962"/>
                  <a:pt x="447421" y="406430"/>
                </a:cubicBezTo>
                <a:cubicBezTo>
                  <a:pt x="454684" y="425604"/>
                  <a:pt x="469406" y="440655"/>
                  <a:pt x="478566" y="458847"/>
                </a:cubicBezTo>
                <a:cubicBezTo>
                  <a:pt x="457956" y="455837"/>
                  <a:pt x="450627" y="433784"/>
                  <a:pt x="432830" y="426324"/>
                </a:cubicBezTo>
                <a:cubicBezTo>
                  <a:pt x="435513" y="439281"/>
                  <a:pt x="439831" y="451779"/>
                  <a:pt x="443364" y="464540"/>
                </a:cubicBezTo>
                <a:lnTo>
                  <a:pt x="438457" y="466241"/>
                </a:lnTo>
                <a:cubicBezTo>
                  <a:pt x="430736" y="466241"/>
                  <a:pt x="423080" y="466569"/>
                  <a:pt x="415491" y="467288"/>
                </a:cubicBezTo>
                <a:cubicBezTo>
                  <a:pt x="406330" y="483714"/>
                  <a:pt x="394029" y="497129"/>
                  <a:pt x="378456" y="507664"/>
                </a:cubicBezTo>
                <a:cubicBezTo>
                  <a:pt x="377998" y="513161"/>
                  <a:pt x="377540" y="518658"/>
                  <a:pt x="377082" y="524155"/>
                </a:cubicBezTo>
                <a:cubicBezTo>
                  <a:pt x="348031" y="524678"/>
                  <a:pt x="318848" y="524482"/>
                  <a:pt x="289796" y="523370"/>
                </a:cubicBezTo>
                <a:cubicBezTo>
                  <a:pt x="288946" y="514928"/>
                  <a:pt x="288030" y="506552"/>
                  <a:pt x="287179" y="498110"/>
                </a:cubicBezTo>
                <a:cubicBezTo>
                  <a:pt x="282664" y="498045"/>
                  <a:pt x="273569" y="497914"/>
                  <a:pt x="268989" y="497848"/>
                </a:cubicBezTo>
                <a:cubicBezTo>
                  <a:pt x="267550" y="522126"/>
                  <a:pt x="269578" y="546535"/>
                  <a:pt x="268400" y="570878"/>
                </a:cubicBezTo>
                <a:cubicBezTo>
                  <a:pt x="244779" y="572056"/>
                  <a:pt x="220962" y="573692"/>
                  <a:pt x="197276" y="571533"/>
                </a:cubicBezTo>
                <a:cubicBezTo>
                  <a:pt x="195575" y="569570"/>
                  <a:pt x="192107" y="565578"/>
                  <a:pt x="190406" y="563549"/>
                </a:cubicBezTo>
                <a:cubicBezTo>
                  <a:pt x="189228" y="559819"/>
                  <a:pt x="186938" y="552228"/>
                  <a:pt x="185760" y="548498"/>
                </a:cubicBezTo>
                <a:cubicBezTo>
                  <a:pt x="169860" y="541562"/>
                  <a:pt x="152390" y="536196"/>
                  <a:pt x="134920" y="539206"/>
                </a:cubicBezTo>
                <a:cubicBezTo>
                  <a:pt x="139435" y="548695"/>
                  <a:pt x="147744" y="555238"/>
                  <a:pt x="155596" y="561913"/>
                </a:cubicBezTo>
                <a:cubicBezTo>
                  <a:pt x="157756" y="565578"/>
                  <a:pt x="162139" y="572972"/>
                  <a:pt x="164299" y="576637"/>
                </a:cubicBezTo>
                <a:cubicBezTo>
                  <a:pt x="148595" y="576899"/>
                  <a:pt x="132891" y="576179"/>
                  <a:pt x="117188" y="576964"/>
                </a:cubicBezTo>
                <a:cubicBezTo>
                  <a:pt x="119020" y="606215"/>
                  <a:pt x="142445" y="629119"/>
                  <a:pt x="149642" y="657454"/>
                </a:cubicBezTo>
                <a:cubicBezTo>
                  <a:pt x="158868" y="673159"/>
                  <a:pt x="143819" y="692268"/>
                  <a:pt x="126414" y="689650"/>
                </a:cubicBezTo>
                <a:cubicBezTo>
                  <a:pt x="129751" y="684873"/>
                  <a:pt x="132891" y="680030"/>
                  <a:pt x="135770" y="674992"/>
                </a:cubicBezTo>
                <a:cubicBezTo>
                  <a:pt x="129555" y="659875"/>
                  <a:pt x="120721" y="645871"/>
                  <a:pt x="117253" y="629708"/>
                </a:cubicBezTo>
                <a:cubicBezTo>
                  <a:pt x="115814" y="615835"/>
                  <a:pt x="101157" y="609880"/>
                  <a:pt x="96184" y="597774"/>
                </a:cubicBezTo>
                <a:cubicBezTo>
                  <a:pt x="88987" y="580171"/>
                  <a:pt x="83294" y="561913"/>
                  <a:pt x="77929" y="543656"/>
                </a:cubicBezTo>
                <a:cubicBezTo>
                  <a:pt x="78060" y="540842"/>
                  <a:pt x="78322" y="535280"/>
                  <a:pt x="78518" y="532466"/>
                </a:cubicBezTo>
                <a:cubicBezTo>
                  <a:pt x="81528" y="531680"/>
                  <a:pt x="87547" y="530044"/>
                  <a:pt x="90557" y="529259"/>
                </a:cubicBezTo>
                <a:cubicBezTo>
                  <a:pt x="94025" y="528278"/>
                  <a:pt x="100961" y="526184"/>
                  <a:pt x="104429" y="525136"/>
                </a:cubicBezTo>
                <a:cubicBezTo>
                  <a:pt x="116403" y="527819"/>
                  <a:pt x="128377" y="530830"/>
                  <a:pt x="140612" y="532793"/>
                </a:cubicBezTo>
                <a:cubicBezTo>
                  <a:pt x="138061" y="517938"/>
                  <a:pt x="129816" y="504981"/>
                  <a:pt x="124516" y="491043"/>
                </a:cubicBezTo>
                <a:cubicBezTo>
                  <a:pt x="129293" y="490781"/>
                  <a:pt x="138846" y="490192"/>
                  <a:pt x="143622" y="489930"/>
                </a:cubicBezTo>
                <a:cubicBezTo>
                  <a:pt x="136687" y="482797"/>
                  <a:pt x="124647" y="488033"/>
                  <a:pt x="115618" y="486331"/>
                </a:cubicBezTo>
                <a:cubicBezTo>
                  <a:pt x="116730" y="482143"/>
                  <a:pt x="117842" y="477955"/>
                  <a:pt x="119020" y="473767"/>
                </a:cubicBezTo>
                <a:cubicBezTo>
                  <a:pt x="111103" y="451452"/>
                  <a:pt x="87482" y="441047"/>
                  <a:pt x="79303" y="419125"/>
                </a:cubicBezTo>
                <a:cubicBezTo>
                  <a:pt x="72171" y="398774"/>
                  <a:pt x="45475" y="395044"/>
                  <a:pt x="39259" y="374300"/>
                </a:cubicBezTo>
                <a:cubicBezTo>
                  <a:pt x="30360" y="352181"/>
                  <a:pt x="12694" y="335429"/>
                  <a:pt x="0" y="315601"/>
                </a:cubicBezTo>
                <a:cubicBezTo>
                  <a:pt x="8572" y="310366"/>
                  <a:pt x="17667" y="305720"/>
                  <a:pt x="27939" y="305458"/>
                </a:cubicBezTo>
                <a:cubicBezTo>
                  <a:pt x="28855" y="308141"/>
                  <a:pt x="30622" y="313572"/>
                  <a:pt x="31538" y="316321"/>
                </a:cubicBezTo>
                <a:cubicBezTo>
                  <a:pt x="32127" y="325613"/>
                  <a:pt x="32519" y="334971"/>
                  <a:pt x="33501" y="344329"/>
                </a:cubicBezTo>
                <a:cubicBezTo>
                  <a:pt x="39455" y="343740"/>
                  <a:pt x="45475" y="343085"/>
                  <a:pt x="51429" y="342431"/>
                </a:cubicBezTo>
                <a:cubicBezTo>
                  <a:pt x="53458" y="361212"/>
                  <a:pt x="71909" y="369719"/>
                  <a:pt x="81986" y="383788"/>
                </a:cubicBezTo>
                <a:cubicBezTo>
                  <a:pt x="100110" y="409375"/>
                  <a:pt x="124778" y="432279"/>
                  <a:pt x="130209" y="464605"/>
                </a:cubicBezTo>
                <a:cubicBezTo>
                  <a:pt x="132957" y="464082"/>
                  <a:pt x="138453" y="463100"/>
                  <a:pt x="141201" y="462642"/>
                </a:cubicBezTo>
                <a:cubicBezTo>
                  <a:pt x="146305" y="443207"/>
                  <a:pt x="144996" y="421939"/>
                  <a:pt x="156447" y="404598"/>
                </a:cubicBezTo>
                <a:cubicBezTo>
                  <a:pt x="165280" y="393408"/>
                  <a:pt x="158148" y="380713"/>
                  <a:pt x="155007" y="368999"/>
                </a:cubicBezTo>
                <a:cubicBezTo>
                  <a:pt x="175029" y="361866"/>
                  <a:pt x="175291" y="339813"/>
                  <a:pt x="176600" y="321949"/>
                </a:cubicBezTo>
                <a:cubicBezTo>
                  <a:pt x="172020" y="329867"/>
                  <a:pt x="171038" y="344394"/>
                  <a:pt x="158344" y="339290"/>
                </a:cubicBezTo>
                <a:cubicBezTo>
                  <a:pt x="150231" y="319266"/>
                  <a:pt x="151474" y="294072"/>
                  <a:pt x="167112" y="277908"/>
                </a:cubicBezTo>
                <a:cubicBezTo>
                  <a:pt x="170188" y="288706"/>
                  <a:pt x="170973" y="300746"/>
                  <a:pt x="177712" y="310235"/>
                </a:cubicBezTo>
                <a:cubicBezTo>
                  <a:pt x="183274" y="298980"/>
                  <a:pt x="194594" y="287135"/>
                  <a:pt x="190733" y="273786"/>
                </a:cubicBezTo>
                <a:cubicBezTo>
                  <a:pt x="183797" y="267111"/>
                  <a:pt x="176076" y="261352"/>
                  <a:pt x="168813" y="255070"/>
                </a:cubicBezTo>
                <a:cubicBezTo>
                  <a:pt x="170515" y="251733"/>
                  <a:pt x="173852" y="244992"/>
                  <a:pt x="175553" y="241590"/>
                </a:cubicBezTo>
                <a:cubicBezTo>
                  <a:pt x="183339" y="244992"/>
                  <a:pt x="191453" y="247610"/>
                  <a:pt x="199632" y="249966"/>
                </a:cubicBezTo>
                <a:cubicBezTo>
                  <a:pt x="198061" y="238252"/>
                  <a:pt x="203296" y="221173"/>
                  <a:pt x="190144" y="214694"/>
                </a:cubicBezTo>
                <a:cubicBezTo>
                  <a:pt x="191780" y="213255"/>
                  <a:pt x="195052" y="210441"/>
                  <a:pt x="196687" y="209001"/>
                </a:cubicBezTo>
                <a:cubicBezTo>
                  <a:pt x="201006" y="208936"/>
                  <a:pt x="209708" y="208805"/>
                  <a:pt x="214092" y="208805"/>
                </a:cubicBezTo>
                <a:cubicBezTo>
                  <a:pt x="217233" y="200625"/>
                  <a:pt x="226786" y="189893"/>
                  <a:pt x="218672" y="181778"/>
                </a:cubicBezTo>
                <a:cubicBezTo>
                  <a:pt x="205455" y="168756"/>
                  <a:pt x="185499" y="161689"/>
                  <a:pt x="179086" y="142777"/>
                </a:cubicBezTo>
                <a:cubicBezTo>
                  <a:pt x="170973" y="118106"/>
                  <a:pt x="150296" y="101354"/>
                  <a:pt x="137799" y="79236"/>
                </a:cubicBezTo>
                <a:cubicBezTo>
                  <a:pt x="133022" y="64970"/>
                  <a:pt x="132237" y="49526"/>
                  <a:pt x="127395" y="35130"/>
                </a:cubicBezTo>
                <a:cubicBezTo>
                  <a:pt x="139631" y="20733"/>
                  <a:pt x="157101" y="41543"/>
                  <a:pt x="163971" y="52144"/>
                </a:cubicBezTo>
                <a:cubicBezTo>
                  <a:pt x="170449" y="89968"/>
                  <a:pt x="203623" y="114442"/>
                  <a:pt x="220635" y="147227"/>
                </a:cubicBezTo>
                <a:cubicBezTo>
                  <a:pt x="227964" y="161361"/>
                  <a:pt x="244256" y="162474"/>
                  <a:pt x="258193" y="164502"/>
                </a:cubicBezTo>
                <a:cubicBezTo>
                  <a:pt x="245237" y="145591"/>
                  <a:pt x="266306" y="131063"/>
                  <a:pt x="276776" y="117517"/>
                </a:cubicBezTo>
                <a:cubicBezTo>
                  <a:pt x="273635" y="96642"/>
                  <a:pt x="252762" y="91800"/>
                  <a:pt x="236143" y="85387"/>
                </a:cubicBezTo>
                <a:cubicBezTo>
                  <a:pt x="232217" y="78058"/>
                  <a:pt x="228291" y="70728"/>
                  <a:pt x="224692" y="63268"/>
                </a:cubicBezTo>
                <a:cubicBezTo>
                  <a:pt x="192892" y="58688"/>
                  <a:pt x="168552" y="36897"/>
                  <a:pt x="147744" y="13797"/>
                </a:cubicBezTo>
                <a:moveTo>
                  <a:pt x="303014" y="173533"/>
                </a:moveTo>
                <a:cubicBezTo>
                  <a:pt x="294638" y="183807"/>
                  <a:pt x="313941" y="190744"/>
                  <a:pt x="319829" y="182302"/>
                </a:cubicBezTo>
                <a:cubicBezTo>
                  <a:pt x="328794" y="171635"/>
                  <a:pt x="308837" y="164764"/>
                  <a:pt x="303014" y="173533"/>
                </a:cubicBezTo>
                <a:moveTo>
                  <a:pt x="199763" y="467747"/>
                </a:moveTo>
                <a:cubicBezTo>
                  <a:pt x="196033" y="473178"/>
                  <a:pt x="192631" y="478740"/>
                  <a:pt x="189555" y="484564"/>
                </a:cubicBezTo>
                <a:cubicBezTo>
                  <a:pt x="198781" y="493202"/>
                  <a:pt x="214746" y="498634"/>
                  <a:pt x="221617" y="484106"/>
                </a:cubicBezTo>
                <a:cubicBezTo>
                  <a:pt x="219392" y="478348"/>
                  <a:pt x="216775" y="472851"/>
                  <a:pt x="213634" y="467550"/>
                </a:cubicBezTo>
                <a:cubicBezTo>
                  <a:pt x="210166" y="467616"/>
                  <a:pt x="203231" y="467747"/>
                  <a:pt x="199763" y="46774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5CBA2DB8-31F6-8082-5C67-079A154E65EB}"/>
              </a:ext>
            </a:extLst>
          </p:cNvPr>
          <p:cNvSpPr/>
          <p:nvPr/>
        </p:nvSpPr>
        <p:spPr>
          <a:xfrm>
            <a:off x="3246650" y="1335346"/>
            <a:ext cx="757475" cy="936561"/>
          </a:xfrm>
          <a:custGeom>
            <a:avLst/>
            <a:gdLst>
              <a:gd name="connsiteX0" fmla="*/ 495468 w 757475"/>
              <a:gd name="connsiteY0" fmla="*/ 0 h 936561"/>
              <a:gd name="connsiteX1" fmla="*/ 502993 w 757475"/>
              <a:gd name="connsiteY1" fmla="*/ 25259 h 936561"/>
              <a:gd name="connsiteX2" fmla="*/ 541074 w 757475"/>
              <a:gd name="connsiteY2" fmla="*/ 27223 h 936561"/>
              <a:gd name="connsiteX3" fmla="*/ 519809 w 757475"/>
              <a:gd name="connsiteY3" fmla="*/ 37824 h 936561"/>
              <a:gd name="connsiteX4" fmla="*/ 578435 w 757475"/>
              <a:gd name="connsiteY4" fmla="*/ 39263 h 936561"/>
              <a:gd name="connsiteX5" fmla="*/ 661272 w 757475"/>
              <a:gd name="connsiteY5" fmla="*/ 94298 h 936561"/>
              <a:gd name="connsiteX6" fmla="*/ 696997 w 757475"/>
              <a:gd name="connsiteY6" fmla="*/ 130682 h 936561"/>
              <a:gd name="connsiteX7" fmla="*/ 735864 w 757475"/>
              <a:gd name="connsiteY7" fmla="*/ 204169 h 936561"/>
              <a:gd name="connsiteX8" fmla="*/ 756736 w 757475"/>
              <a:gd name="connsiteY8" fmla="*/ 267449 h 936561"/>
              <a:gd name="connsiteX9" fmla="*/ 757391 w 757475"/>
              <a:gd name="connsiteY9" fmla="*/ 391914 h 936561"/>
              <a:gd name="connsiteX10" fmla="*/ 732330 w 757475"/>
              <a:gd name="connsiteY10" fmla="*/ 454342 h 936561"/>
              <a:gd name="connsiteX11" fmla="*/ 704718 w 757475"/>
              <a:gd name="connsiteY11" fmla="*/ 476068 h 936561"/>
              <a:gd name="connsiteX12" fmla="*/ 705373 w 757475"/>
              <a:gd name="connsiteY12" fmla="*/ 488698 h 936561"/>
              <a:gd name="connsiteX13" fmla="*/ 642558 w 757475"/>
              <a:gd name="connsiteY13" fmla="*/ 521090 h 936561"/>
              <a:gd name="connsiteX14" fmla="*/ 586549 w 757475"/>
              <a:gd name="connsiteY14" fmla="*/ 543143 h 936561"/>
              <a:gd name="connsiteX15" fmla="*/ 414006 w 757475"/>
              <a:gd name="connsiteY15" fmla="*/ 525082 h 936561"/>
              <a:gd name="connsiteX16" fmla="*/ 346023 w 757475"/>
              <a:gd name="connsiteY16" fmla="*/ 508919 h 936561"/>
              <a:gd name="connsiteX17" fmla="*/ 314223 w 757475"/>
              <a:gd name="connsiteY17" fmla="*/ 462261 h 936561"/>
              <a:gd name="connsiteX18" fmla="*/ 310951 w 757475"/>
              <a:gd name="connsiteY18" fmla="*/ 458334 h 936561"/>
              <a:gd name="connsiteX19" fmla="*/ 253175 w 757475"/>
              <a:gd name="connsiteY19" fmla="*/ 377517 h 936561"/>
              <a:gd name="connsiteX20" fmla="*/ 226021 w 757475"/>
              <a:gd name="connsiteY20" fmla="*/ 378891 h 936561"/>
              <a:gd name="connsiteX21" fmla="*/ 243557 w 757475"/>
              <a:gd name="connsiteY21" fmla="*/ 379742 h 936561"/>
              <a:gd name="connsiteX22" fmla="*/ 241463 w 757475"/>
              <a:gd name="connsiteY22" fmla="*/ 391652 h 936561"/>
              <a:gd name="connsiteX23" fmla="*/ 269140 w 757475"/>
              <a:gd name="connsiteY23" fmla="*/ 430719 h 936561"/>
              <a:gd name="connsiteX24" fmla="*/ 281507 w 757475"/>
              <a:gd name="connsiteY24" fmla="*/ 440797 h 936561"/>
              <a:gd name="connsiteX25" fmla="*/ 276273 w 757475"/>
              <a:gd name="connsiteY25" fmla="*/ 452510 h 936561"/>
              <a:gd name="connsiteX26" fmla="*/ 261223 w 757475"/>
              <a:gd name="connsiteY26" fmla="*/ 458334 h 936561"/>
              <a:gd name="connsiteX27" fmla="*/ 267047 w 757475"/>
              <a:gd name="connsiteY27" fmla="*/ 487389 h 936561"/>
              <a:gd name="connsiteX28" fmla="*/ 254091 w 757475"/>
              <a:gd name="connsiteY28" fmla="*/ 515397 h 936561"/>
              <a:gd name="connsiteX29" fmla="*/ 277058 w 757475"/>
              <a:gd name="connsiteY29" fmla="*/ 523577 h 936561"/>
              <a:gd name="connsiteX30" fmla="*/ 267636 w 757475"/>
              <a:gd name="connsiteY30" fmla="*/ 539609 h 936561"/>
              <a:gd name="connsiteX31" fmla="*/ 292630 w 757475"/>
              <a:gd name="connsiteY31" fmla="*/ 545172 h 936561"/>
              <a:gd name="connsiteX32" fmla="*/ 276534 w 757475"/>
              <a:gd name="connsiteY32" fmla="*/ 557082 h 936561"/>
              <a:gd name="connsiteX33" fmla="*/ 285302 w 757475"/>
              <a:gd name="connsiteY33" fmla="*/ 581098 h 936561"/>
              <a:gd name="connsiteX34" fmla="*/ 308203 w 757475"/>
              <a:gd name="connsiteY34" fmla="*/ 567290 h 936561"/>
              <a:gd name="connsiteX35" fmla="*/ 296883 w 757475"/>
              <a:gd name="connsiteY35" fmla="*/ 544779 h 936561"/>
              <a:gd name="connsiteX36" fmla="*/ 319130 w 757475"/>
              <a:gd name="connsiteY36" fmla="*/ 546153 h 936561"/>
              <a:gd name="connsiteX37" fmla="*/ 338760 w 757475"/>
              <a:gd name="connsiteY37" fmla="*/ 613621 h 936561"/>
              <a:gd name="connsiteX38" fmla="*/ 388815 w 757475"/>
              <a:gd name="connsiteY38" fmla="*/ 668197 h 936561"/>
              <a:gd name="connsiteX39" fmla="*/ 417932 w 757475"/>
              <a:gd name="connsiteY39" fmla="*/ 683052 h 936561"/>
              <a:gd name="connsiteX40" fmla="*/ 423821 w 757475"/>
              <a:gd name="connsiteY40" fmla="*/ 706021 h 936561"/>
              <a:gd name="connsiteX41" fmla="*/ 375598 w 757475"/>
              <a:gd name="connsiteY41" fmla="*/ 809283 h 936561"/>
              <a:gd name="connsiteX42" fmla="*/ 356753 w 757475"/>
              <a:gd name="connsiteY42" fmla="*/ 821913 h 936561"/>
              <a:gd name="connsiteX43" fmla="*/ 304670 w 757475"/>
              <a:gd name="connsiteY43" fmla="*/ 819950 h 936561"/>
              <a:gd name="connsiteX44" fmla="*/ 338302 w 757475"/>
              <a:gd name="connsiteY44" fmla="*/ 862092 h 936561"/>
              <a:gd name="connsiteX45" fmla="*/ 384693 w 757475"/>
              <a:gd name="connsiteY45" fmla="*/ 928578 h 936561"/>
              <a:gd name="connsiteX46" fmla="*/ 378346 w 757475"/>
              <a:gd name="connsiteY46" fmla="*/ 936562 h 936561"/>
              <a:gd name="connsiteX47" fmla="*/ 329992 w 757475"/>
              <a:gd name="connsiteY47" fmla="*/ 897560 h 936561"/>
              <a:gd name="connsiteX48" fmla="*/ 284713 w 757475"/>
              <a:gd name="connsiteY48" fmla="*/ 832252 h 936561"/>
              <a:gd name="connsiteX49" fmla="*/ 262270 w 757475"/>
              <a:gd name="connsiteY49" fmla="*/ 799729 h 936561"/>
              <a:gd name="connsiteX50" fmla="*/ 219412 w 757475"/>
              <a:gd name="connsiteY50" fmla="*/ 738020 h 936561"/>
              <a:gd name="connsiteX51" fmla="*/ 175442 w 757475"/>
              <a:gd name="connsiteY51" fmla="*/ 692671 h 936561"/>
              <a:gd name="connsiteX52" fmla="*/ 177340 w 757475"/>
              <a:gd name="connsiteY52" fmla="*/ 706348 h 936561"/>
              <a:gd name="connsiteX53" fmla="*/ 126238 w 757475"/>
              <a:gd name="connsiteY53" fmla="*/ 688352 h 936561"/>
              <a:gd name="connsiteX54" fmla="*/ 87699 w 757475"/>
              <a:gd name="connsiteY54" fmla="*/ 706348 h 936561"/>
              <a:gd name="connsiteX55" fmla="*/ 48636 w 757475"/>
              <a:gd name="connsiteY55" fmla="*/ 685211 h 936561"/>
              <a:gd name="connsiteX56" fmla="*/ 50272 w 757475"/>
              <a:gd name="connsiteY56" fmla="*/ 668917 h 936561"/>
              <a:gd name="connsiteX57" fmla="*/ 81025 w 757475"/>
              <a:gd name="connsiteY57" fmla="*/ 659297 h 936561"/>
              <a:gd name="connsiteX58" fmla="*/ 64863 w 757475"/>
              <a:gd name="connsiteY58" fmla="*/ 614864 h 936561"/>
              <a:gd name="connsiteX59" fmla="*/ 60545 w 757475"/>
              <a:gd name="connsiteY59" fmla="*/ 644835 h 936561"/>
              <a:gd name="connsiteX60" fmla="*/ 42158 w 757475"/>
              <a:gd name="connsiteY60" fmla="*/ 648238 h 936561"/>
              <a:gd name="connsiteX61" fmla="*/ 45757 w 757475"/>
              <a:gd name="connsiteY61" fmla="*/ 616108 h 936561"/>
              <a:gd name="connsiteX62" fmla="*/ 17229 w 757475"/>
              <a:gd name="connsiteY62" fmla="*/ 560027 h 936561"/>
              <a:gd name="connsiteX63" fmla="*/ 15528 w 757475"/>
              <a:gd name="connsiteY63" fmla="*/ 529597 h 936561"/>
              <a:gd name="connsiteX64" fmla="*/ 86 w 757475"/>
              <a:gd name="connsiteY64" fmla="*/ 487193 h 936561"/>
              <a:gd name="connsiteX65" fmla="*/ 24557 w 757475"/>
              <a:gd name="connsiteY65" fmla="*/ 488174 h 936561"/>
              <a:gd name="connsiteX66" fmla="*/ 36269 w 757475"/>
              <a:gd name="connsiteY66" fmla="*/ 509115 h 936561"/>
              <a:gd name="connsiteX67" fmla="*/ 62508 w 757475"/>
              <a:gd name="connsiteY67" fmla="*/ 510947 h 936561"/>
              <a:gd name="connsiteX68" fmla="*/ 48963 w 757475"/>
              <a:gd name="connsiteY68" fmla="*/ 487389 h 936561"/>
              <a:gd name="connsiteX69" fmla="*/ 42813 w 757475"/>
              <a:gd name="connsiteY69" fmla="*/ 455913 h 936561"/>
              <a:gd name="connsiteX70" fmla="*/ 92279 w 757475"/>
              <a:gd name="connsiteY70" fmla="*/ 434514 h 936561"/>
              <a:gd name="connsiteX71" fmla="*/ 117012 w 757475"/>
              <a:gd name="connsiteY71" fmla="*/ 381444 h 936561"/>
              <a:gd name="connsiteX72" fmla="*/ 140698 w 757475"/>
              <a:gd name="connsiteY72" fmla="*/ 390867 h 936561"/>
              <a:gd name="connsiteX73" fmla="*/ 136053 w 757475"/>
              <a:gd name="connsiteY73" fmla="*/ 354548 h 936561"/>
              <a:gd name="connsiteX74" fmla="*/ 195268 w 757475"/>
              <a:gd name="connsiteY74" fmla="*/ 384585 h 936561"/>
              <a:gd name="connsiteX75" fmla="*/ 226283 w 757475"/>
              <a:gd name="connsiteY75" fmla="*/ 392175 h 936561"/>
              <a:gd name="connsiteX76" fmla="*/ 194679 w 757475"/>
              <a:gd name="connsiteY76" fmla="*/ 344209 h 936561"/>
              <a:gd name="connsiteX77" fmla="*/ 186958 w 757475"/>
              <a:gd name="connsiteY77" fmla="*/ 202272 h 936561"/>
              <a:gd name="connsiteX78" fmla="*/ 204167 w 757475"/>
              <a:gd name="connsiteY78" fmla="*/ 219679 h 936561"/>
              <a:gd name="connsiteX79" fmla="*/ 200437 w 757475"/>
              <a:gd name="connsiteY79" fmla="*/ 200636 h 936561"/>
              <a:gd name="connsiteX80" fmla="*/ 237864 w 757475"/>
              <a:gd name="connsiteY80" fmla="*/ 169225 h 936561"/>
              <a:gd name="connsiteX81" fmla="*/ 225498 w 757475"/>
              <a:gd name="connsiteY81" fmla="*/ 110134 h 936561"/>
              <a:gd name="connsiteX82" fmla="*/ 296033 w 757475"/>
              <a:gd name="connsiteY82" fmla="*/ 110134 h 936561"/>
              <a:gd name="connsiteX83" fmla="*/ 360221 w 757475"/>
              <a:gd name="connsiteY83" fmla="*/ 88212 h 936561"/>
              <a:gd name="connsiteX84" fmla="*/ 403079 w 757475"/>
              <a:gd name="connsiteY84" fmla="*/ 65570 h 936561"/>
              <a:gd name="connsiteX85" fmla="*/ 490234 w 757475"/>
              <a:gd name="connsiteY85" fmla="*/ 40638 h 936561"/>
              <a:gd name="connsiteX86" fmla="*/ 513266 w 757475"/>
              <a:gd name="connsiteY86" fmla="*/ 32850 h 936561"/>
              <a:gd name="connsiteX87" fmla="*/ 460528 w 757475"/>
              <a:gd name="connsiteY87" fmla="*/ 16687 h 936561"/>
              <a:gd name="connsiteX88" fmla="*/ 495468 w 757475"/>
              <a:gd name="connsiteY88" fmla="*/ 0 h 936561"/>
              <a:gd name="connsiteX89" fmla="*/ 498216 w 757475"/>
              <a:gd name="connsiteY89" fmla="*/ 109021 h 936561"/>
              <a:gd name="connsiteX90" fmla="*/ 475184 w 757475"/>
              <a:gd name="connsiteY90" fmla="*/ 123810 h 936561"/>
              <a:gd name="connsiteX91" fmla="*/ 533877 w 757475"/>
              <a:gd name="connsiteY91" fmla="*/ 116350 h 936561"/>
              <a:gd name="connsiteX92" fmla="*/ 526090 w 757475"/>
              <a:gd name="connsiteY92" fmla="*/ 99991 h 936561"/>
              <a:gd name="connsiteX93" fmla="*/ 507835 w 757475"/>
              <a:gd name="connsiteY93" fmla="*/ 117332 h 936561"/>
              <a:gd name="connsiteX94" fmla="*/ 507246 w 757475"/>
              <a:gd name="connsiteY94" fmla="*/ 98224 h 936561"/>
              <a:gd name="connsiteX95" fmla="*/ 498216 w 757475"/>
              <a:gd name="connsiteY95" fmla="*/ 109021 h 936561"/>
              <a:gd name="connsiteX96" fmla="*/ 415642 w 757475"/>
              <a:gd name="connsiteY96" fmla="*/ 120866 h 936561"/>
              <a:gd name="connsiteX97" fmla="*/ 397059 w 757475"/>
              <a:gd name="connsiteY97" fmla="*/ 134412 h 936561"/>
              <a:gd name="connsiteX98" fmla="*/ 454312 w 757475"/>
              <a:gd name="connsiteY98" fmla="*/ 136571 h 936561"/>
              <a:gd name="connsiteX99" fmla="*/ 461902 w 757475"/>
              <a:gd name="connsiteY99" fmla="*/ 112751 h 936561"/>
              <a:gd name="connsiteX100" fmla="*/ 415642 w 757475"/>
              <a:gd name="connsiteY100" fmla="*/ 120866 h 936561"/>
              <a:gd name="connsiteX101" fmla="*/ 274571 w 757475"/>
              <a:gd name="connsiteY101" fmla="*/ 125970 h 936561"/>
              <a:gd name="connsiteX102" fmla="*/ 295509 w 757475"/>
              <a:gd name="connsiteY102" fmla="*/ 125839 h 936561"/>
              <a:gd name="connsiteX103" fmla="*/ 274571 w 757475"/>
              <a:gd name="connsiteY103" fmla="*/ 125970 h 936561"/>
              <a:gd name="connsiteX104" fmla="*/ 593223 w 757475"/>
              <a:gd name="connsiteY104" fmla="*/ 123614 h 936561"/>
              <a:gd name="connsiteX105" fmla="*/ 626004 w 757475"/>
              <a:gd name="connsiteY105" fmla="*/ 188595 h 936561"/>
              <a:gd name="connsiteX106" fmla="*/ 638633 w 757475"/>
              <a:gd name="connsiteY106" fmla="*/ 208750 h 936561"/>
              <a:gd name="connsiteX107" fmla="*/ 631631 w 757475"/>
              <a:gd name="connsiteY107" fmla="*/ 207769 h 936561"/>
              <a:gd name="connsiteX108" fmla="*/ 625481 w 757475"/>
              <a:gd name="connsiteY108" fmla="*/ 266795 h 936561"/>
              <a:gd name="connsiteX109" fmla="*/ 676714 w 757475"/>
              <a:gd name="connsiteY109" fmla="*/ 371824 h 936561"/>
              <a:gd name="connsiteX110" fmla="*/ 697521 w 757475"/>
              <a:gd name="connsiteY110" fmla="*/ 385174 h 936561"/>
              <a:gd name="connsiteX111" fmla="*/ 694576 w 757475"/>
              <a:gd name="connsiteY111" fmla="*/ 349967 h 936561"/>
              <a:gd name="connsiteX112" fmla="*/ 690258 w 757475"/>
              <a:gd name="connsiteY112" fmla="*/ 272880 h 936561"/>
              <a:gd name="connsiteX113" fmla="*/ 677891 w 757475"/>
              <a:gd name="connsiteY113" fmla="*/ 221445 h 936561"/>
              <a:gd name="connsiteX114" fmla="*/ 652962 w 757475"/>
              <a:gd name="connsiteY114" fmla="*/ 167720 h 936561"/>
              <a:gd name="connsiteX115" fmla="*/ 593223 w 757475"/>
              <a:gd name="connsiteY115" fmla="*/ 123614 h 936561"/>
              <a:gd name="connsiteX116" fmla="*/ 285825 w 757475"/>
              <a:gd name="connsiteY116" fmla="*/ 164775 h 936561"/>
              <a:gd name="connsiteX117" fmla="*/ 281114 w 757475"/>
              <a:gd name="connsiteY117" fmla="*/ 209012 h 936561"/>
              <a:gd name="connsiteX118" fmla="*/ 298061 w 757475"/>
              <a:gd name="connsiteY118" fmla="*/ 209797 h 936561"/>
              <a:gd name="connsiteX119" fmla="*/ 310166 w 757475"/>
              <a:gd name="connsiteY119" fmla="*/ 267907 h 936561"/>
              <a:gd name="connsiteX120" fmla="*/ 325804 w 757475"/>
              <a:gd name="connsiteY120" fmla="*/ 319407 h 936561"/>
              <a:gd name="connsiteX121" fmla="*/ 311802 w 757475"/>
              <a:gd name="connsiteY121" fmla="*/ 340282 h 936561"/>
              <a:gd name="connsiteX122" fmla="*/ 333525 w 757475"/>
              <a:gd name="connsiteY122" fmla="*/ 369534 h 936561"/>
              <a:gd name="connsiteX123" fmla="*/ 350537 w 757475"/>
              <a:gd name="connsiteY123" fmla="*/ 394139 h 936561"/>
              <a:gd name="connsiteX124" fmla="*/ 375467 w 757475"/>
              <a:gd name="connsiteY124" fmla="*/ 394139 h 936561"/>
              <a:gd name="connsiteX125" fmla="*/ 409164 w 757475"/>
              <a:gd name="connsiteY125" fmla="*/ 421230 h 936561"/>
              <a:gd name="connsiteX126" fmla="*/ 443057 w 757475"/>
              <a:gd name="connsiteY126" fmla="*/ 435300 h 936561"/>
              <a:gd name="connsiteX127" fmla="*/ 463014 w 757475"/>
              <a:gd name="connsiteY127" fmla="*/ 437001 h 936561"/>
              <a:gd name="connsiteX128" fmla="*/ 471782 w 757475"/>
              <a:gd name="connsiteY128" fmla="*/ 467299 h 936561"/>
              <a:gd name="connsiteX129" fmla="*/ 535185 w 757475"/>
              <a:gd name="connsiteY129" fmla="*/ 460494 h 936561"/>
              <a:gd name="connsiteX130" fmla="*/ 523080 w 757475"/>
              <a:gd name="connsiteY130" fmla="*/ 461344 h 936561"/>
              <a:gd name="connsiteX131" fmla="*/ 428335 w 757475"/>
              <a:gd name="connsiteY131" fmla="*/ 405591 h 936561"/>
              <a:gd name="connsiteX132" fmla="*/ 393526 w 757475"/>
              <a:gd name="connsiteY132" fmla="*/ 389100 h 936561"/>
              <a:gd name="connsiteX133" fmla="*/ 371148 w 757475"/>
              <a:gd name="connsiteY133" fmla="*/ 357689 h 936561"/>
              <a:gd name="connsiteX134" fmla="*/ 361334 w 757475"/>
              <a:gd name="connsiteY134" fmla="*/ 308348 h 936561"/>
              <a:gd name="connsiteX135" fmla="*/ 340330 w 757475"/>
              <a:gd name="connsiteY135" fmla="*/ 223670 h 936561"/>
              <a:gd name="connsiteX136" fmla="*/ 361203 w 757475"/>
              <a:gd name="connsiteY136" fmla="*/ 221053 h 936561"/>
              <a:gd name="connsiteX137" fmla="*/ 349818 w 757475"/>
              <a:gd name="connsiteY137" fmla="*/ 178583 h 936561"/>
              <a:gd name="connsiteX138" fmla="*/ 363362 w 757475"/>
              <a:gd name="connsiteY138" fmla="*/ 157577 h 936561"/>
              <a:gd name="connsiteX139" fmla="*/ 343929 w 757475"/>
              <a:gd name="connsiteY139" fmla="*/ 150182 h 936561"/>
              <a:gd name="connsiteX140" fmla="*/ 285825 w 757475"/>
              <a:gd name="connsiteY140" fmla="*/ 164775 h 936561"/>
              <a:gd name="connsiteX141" fmla="*/ 533942 w 757475"/>
              <a:gd name="connsiteY141" fmla="*/ 149266 h 936561"/>
              <a:gd name="connsiteX142" fmla="*/ 560376 w 757475"/>
              <a:gd name="connsiteY142" fmla="*/ 176620 h 936561"/>
              <a:gd name="connsiteX143" fmla="*/ 533942 w 757475"/>
              <a:gd name="connsiteY143" fmla="*/ 149266 h 936561"/>
              <a:gd name="connsiteX144" fmla="*/ 385740 w 757475"/>
              <a:gd name="connsiteY144" fmla="*/ 165430 h 936561"/>
              <a:gd name="connsiteX145" fmla="*/ 380898 w 757475"/>
              <a:gd name="connsiteY145" fmla="*/ 272291 h 936561"/>
              <a:gd name="connsiteX146" fmla="*/ 393919 w 757475"/>
              <a:gd name="connsiteY146" fmla="*/ 303310 h 936561"/>
              <a:gd name="connsiteX147" fmla="*/ 405173 w 757475"/>
              <a:gd name="connsiteY147" fmla="*/ 336945 h 936561"/>
              <a:gd name="connsiteX148" fmla="*/ 434748 w 757475"/>
              <a:gd name="connsiteY148" fmla="*/ 371759 h 936561"/>
              <a:gd name="connsiteX149" fmla="*/ 427354 w 757475"/>
              <a:gd name="connsiteY149" fmla="*/ 333739 h 936561"/>
              <a:gd name="connsiteX150" fmla="*/ 413744 w 757475"/>
              <a:gd name="connsiteY150" fmla="*/ 270067 h 936561"/>
              <a:gd name="connsiteX151" fmla="*/ 396928 w 757475"/>
              <a:gd name="connsiteY151" fmla="*/ 270525 h 936561"/>
              <a:gd name="connsiteX152" fmla="*/ 413286 w 757475"/>
              <a:gd name="connsiteY152" fmla="*/ 230214 h 936561"/>
              <a:gd name="connsiteX153" fmla="*/ 400854 w 757475"/>
              <a:gd name="connsiteY153" fmla="*/ 228382 h 936561"/>
              <a:gd name="connsiteX154" fmla="*/ 394049 w 757475"/>
              <a:gd name="connsiteY154" fmla="*/ 165364 h 936561"/>
              <a:gd name="connsiteX155" fmla="*/ 385740 w 757475"/>
              <a:gd name="connsiteY155" fmla="*/ 165430 h 936561"/>
              <a:gd name="connsiteX156" fmla="*/ 259195 w 757475"/>
              <a:gd name="connsiteY156" fmla="*/ 235449 h 936561"/>
              <a:gd name="connsiteX157" fmla="*/ 268552 w 757475"/>
              <a:gd name="connsiteY157" fmla="*/ 278246 h 936561"/>
              <a:gd name="connsiteX158" fmla="*/ 277058 w 757475"/>
              <a:gd name="connsiteY158" fmla="*/ 278835 h 936561"/>
              <a:gd name="connsiteX159" fmla="*/ 259195 w 757475"/>
              <a:gd name="connsiteY159" fmla="*/ 235449 h 936561"/>
              <a:gd name="connsiteX160" fmla="*/ 202924 w 757475"/>
              <a:gd name="connsiteY160" fmla="*/ 247686 h 936561"/>
              <a:gd name="connsiteX161" fmla="*/ 208682 w 757475"/>
              <a:gd name="connsiteY161" fmla="*/ 261036 h 936561"/>
              <a:gd name="connsiteX162" fmla="*/ 205999 w 757475"/>
              <a:gd name="connsiteY162" fmla="*/ 296177 h 936561"/>
              <a:gd name="connsiteX163" fmla="*/ 215814 w 757475"/>
              <a:gd name="connsiteY163" fmla="*/ 256979 h 936561"/>
              <a:gd name="connsiteX164" fmla="*/ 202924 w 757475"/>
              <a:gd name="connsiteY164" fmla="*/ 247686 h 936561"/>
              <a:gd name="connsiteX165" fmla="*/ 410734 w 757475"/>
              <a:gd name="connsiteY165" fmla="*/ 247948 h 936561"/>
              <a:gd name="connsiteX166" fmla="*/ 410734 w 757475"/>
              <a:gd name="connsiteY166" fmla="*/ 247948 h 936561"/>
              <a:gd name="connsiteX167" fmla="*/ 541401 w 757475"/>
              <a:gd name="connsiteY167" fmla="*/ 283351 h 936561"/>
              <a:gd name="connsiteX168" fmla="*/ 533942 w 757475"/>
              <a:gd name="connsiteY168" fmla="*/ 320258 h 936561"/>
              <a:gd name="connsiteX169" fmla="*/ 557105 w 757475"/>
              <a:gd name="connsiteY169" fmla="*/ 325101 h 936561"/>
              <a:gd name="connsiteX170" fmla="*/ 541401 w 757475"/>
              <a:gd name="connsiteY170" fmla="*/ 283351 h 936561"/>
              <a:gd name="connsiteX171" fmla="*/ 209074 w 757475"/>
              <a:gd name="connsiteY171" fmla="*/ 320978 h 936561"/>
              <a:gd name="connsiteX172" fmla="*/ 204952 w 757475"/>
              <a:gd name="connsiteY172" fmla="*/ 338450 h 936561"/>
              <a:gd name="connsiteX173" fmla="*/ 209074 w 757475"/>
              <a:gd name="connsiteY173" fmla="*/ 320978 h 936561"/>
              <a:gd name="connsiteX174" fmla="*/ 621097 w 757475"/>
              <a:gd name="connsiteY174" fmla="*/ 342115 h 936561"/>
              <a:gd name="connsiteX175" fmla="*/ 619134 w 757475"/>
              <a:gd name="connsiteY175" fmla="*/ 357624 h 936561"/>
              <a:gd name="connsiteX176" fmla="*/ 621293 w 757475"/>
              <a:gd name="connsiteY176" fmla="*/ 403824 h 936561"/>
              <a:gd name="connsiteX177" fmla="*/ 600355 w 757475"/>
              <a:gd name="connsiteY177" fmla="*/ 406572 h 936561"/>
              <a:gd name="connsiteX178" fmla="*/ 598392 w 757475"/>
              <a:gd name="connsiteY178" fmla="*/ 426531 h 936561"/>
              <a:gd name="connsiteX179" fmla="*/ 626201 w 757475"/>
              <a:gd name="connsiteY179" fmla="*/ 427185 h 936561"/>
              <a:gd name="connsiteX180" fmla="*/ 606833 w 757475"/>
              <a:gd name="connsiteY180" fmla="*/ 457353 h 936561"/>
              <a:gd name="connsiteX181" fmla="*/ 649232 w 757475"/>
              <a:gd name="connsiteY181" fmla="*/ 420249 h 936561"/>
              <a:gd name="connsiteX182" fmla="*/ 664347 w 757475"/>
              <a:gd name="connsiteY182" fmla="*/ 406703 h 936561"/>
              <a:gd name="connsiteX183" fmla="*/ 639483 w 757475"/>
              <a:gd name="connsiteY183" fmla="*/ 404740 h 936561"/>
              <a:gd name="connsiteX184" fmla="*/ 637193 w 757475"/>
              <a:gd name="connsiteY184" fmla="*/ 366654 h 936561"/>
              <a:gd name="connsiteX185" fmla="*/ 636081 w 757475"/>
              <a:gd name="connsiteY185" fmla="*/ 341722 h 936561"/>
              <a:gd name="connsiteX186" fmla="*/ 621097 w 757475"/>
              <a:gd name="connsiteY186" fmla="*/ 342115 h 936561"/>
              <a:gd name="connsiteX187" fmla="*/ 226872 w 757475"/>
              <a:gd name="connsiteY187" fmla="*/ 349182 h 936561"/>
              <a:gd name="connsiteX188" fmla="*/ 236163 w 757475"/>
              <a:gd name="connsiteY188" fmla="*/ 365804 h 936561"/>
              <a:gd name="connsiteX189" fmla="*/ 226872 w 757475"/>
              <a:gd name="connsiteY189" fmla="*/ 349182 h 936561"/>
              <a:gd name="connsiteX190" fmla="*/ 710934 w 757475"/>
              <a:gd name="connsiteY190" fmla="*/ 409975 h 936561"/>
              <a:gd name="connsiteX191" fmla="*/ 733966 w 757475"/>
              <a:gd name="connsiteY191" fmla="*/ 378237 h 936561"/>
              <a:gd name="connsiteX192" fmla="*/ 729124 w 757475"/>
              <a:gd name="connsiteY192" fmla="*/ 368487 h 936561"/>
              <a:gd name="connsiteX193" fmla="*/ 710934 w 757475"/>
              <a:gd name="connsiteY193" fmla="*/ 409975 h 936561"/>
              <a:gd name="connsiteX194" fmla="*/ 138016 w 757475"/>
              <a:gd name="connsiteY194" fmla="*/ 426989 h 936561"/>
              <a:gd name="connsiteX195" fmla="*/ 142072 w 757475"/>
              <a:gd name="connsiteY195" fmla="*/ 456044 h 936561"/>
              <a:gd name="connsiteX196" fmla="*/ 168965 w 757475"/>
              <a:gd name="connsiteY196" fmla="*/ 465991 h 936561"/>
              <a:gd name="connsiteX197" fmla="*/ 170731 w 757475"/>
              <a:gd name="connsiteY197" fmla="*/ 427578 h 936561"/>
              <a:gd name="connsiteX198" fmla="*/ 145082 w 757475"/>
              <a:gd name="connsiteY198" fmla="*/ 408012 h 936561"/>
              <a:gd name="connsiteX199" fmla="*/ 138016 w 757475"/>
              <a:gd name="connsiteY199" fmla="*/ 426989 h 936561"/>
              <a:gd name="connsiteX200" fmla="*/ 575622 w 757475"/>
              <a:gd name="connsiteY200" fmla="*/ 406965 h 936561"/>
              <a:gd name="connsiteX201" fmla="*/ 592307 w 757475"/>
              <a:gd name="connsiteY201" fmla="*/ 416846 h 936561"/>
              <a:gd name="connsiteX202" fmla="*/ 575622 w 757475"/>
              <a:gd name="connsiteY202" fmla="*/ 406965 h 936561"/>
              <a:gd name="connsiteX203" fmla="*/ 581969 w 757475"/>
              <a:gd name="connsiteY203" fmla="*/ 435954 h 936561"/>
              <a:gd name="connsiteX204" fmla="*/ 598392 w 757475"/>
              <a:gd name="connsiteY204" fmla="*/ 426531 h 936561"/>
              <a:gd name="connsiteX205" fmla="*/ 581969 w 757475"/>
              <a:gd name="connsiteY205" fmla="*/ 435954 h 936561"/>
              <a:gd name="connsiteX206" fmla="*/ 108375 w 757475"/>
              <a:gd name="connsiteY206" fmla="*/ 436478 h 936561"/>
              <a:gd name="connsiteX207" fmla="*/ 109945 w 757475"/>
              <a:gd name="connsiteY207" fmla="*/ 474956 h 936561"/>
              <a:gd name="connsiteX208" fmla="*/ 126500 w 757475"/>
              <a:gd name="connsiteY208" fmla="*/ 476330 h 936561"/>
              <a:gd name="connsiteX209" fmla="*/ 130753 w 757475"/>
              <a:gd name="connsiteY209" fmla="*/ 444461 h 936561"/>
              <a:gd name="connsiteX210" fmla="*/ 108375 w 757475"/>
              <a:gd name="connsiteY210" fmla="*/ 436478 h 936561"/>
              <a:gd name="connsiteX211" fmla="*/ 563713 w 757475"/>
              <a:gd name="connsiteY211" fmla="*/ 457353 h 936561"/>
              <a:gd name="connsiteX212" fmla="*/ 590933 w 757475"/>
              <a:gd name="connsiteY212" fmla="*/ 469524 h 936561"/>
              <a:gd name="connsiteX213" fmla="*/ 563713 w 757475"/>
              <a:gd name="connsiteY213" fmla="*/ 457353 h 936561"/>
              <a:gd name="connsiteX214" fmla="*/ 351584 w 757475"/>
              <a:gd name="connsiteY214" fmla="*/ 492166 h 936561"/>
              <a:gd name="connsiteX215" fmla="*/ 351584 w 757475"/>
              <a:gd name="connsiteY215" fmla="*/ 492166 h 936561"/>
              <a:gd name="connsiteX216" fmla="*/ 219674 w 757475"/>
              <a:gd name="connsiteY216" fmla="*/ 544190 h 936561"/>
              <a:gd name="connsiteX217" fmla="*/ 244146 w 757475"/>
              <a:gd name="connsiteY217" fmla="*/ 567290 h 936561"/>
              <a:gd name="connsiteX218" fmla="*/ 219674 w 757475"/>
              <a:gd name="connsiteY218" fmla="*/ 544190 h 936561"/>
              <a:gd name="connsiteX219" fmla="*/ 284975 w 757475"/>
              <a:gd name="connsiteY219" fmla="*/ 615322 h 936561"/>
              <a:gd name="connsiteX220" fmla="*/ 277385 w 757475"/>
              <a:gd name="connsiteY220" fmla="*/ 646864 h 936561"/>
              <a:gd name="connsiteX221" fmla="*/ 246763 w 757475"/>
              <a:gd name="connsiteY221" fmla="*/ 665645 h 936561"/>
              <a:gd name="connsiteX222" fmla="*/ 289882 w 757475"/>
              <a:gd name="connsiteY222" fmla="*/ 660344 h 936561"/>
              <a:gd name="connsiteX223" fmla="*/ 332674 w 757475"/>
              <a:gd name="connsiteY223" fmla="*/ 614799 h 936561"/>
              <a:gd name="connsiteX224" fmla="*/ 284975 w 757475"/>
              <a:gd name="connsiteY224" fmla="*/ 615322 h 936561"/>
              <a:gd name="connsiteX225" fmla="*/ 318345 w 757475"/>
              <a:gd name="connsiteY225" fmla="*/ 694307 h 936561"/>
              <a:gd name="connsiteX226" fmla="*/ 329468 w 757475"/>
              <a:gd name="connsiteY226" fmla="*/ 705039 h 936561"/>
              <a:gd name="connsiteX227" fmla="*/ 318345 w 757475"/>
              <a:gd name="connsiteY227" fmla="*/ 694307 h 936561"/>
              <a:gd name="connsiteX228" fmla="*/ 239696 w 757475"/>
              <a:gd name="connsiteY228" fmla="*/ 719632 h 936561"/>
              <a:gd name="connsiteX229" fmla="*/ 278170 w 757475"/>
              <a:gd name="connsiteY229" fmla="*/ 746200 h 936561"/>
              <a:gd name="connsiteX230" fmla="*/ 273655 w 757475"/>
              <a:gd name="connsiteY230" fmla="*/ 724998 h 936561"/>
              <a:gd name="connsiteX231" fmla="*/ 239696 w 757475"/>
              <a:gd name="connsiteY231" fmla="*/ 719632 h 9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757475" h="936561">
                <a:moveTo>
                  <a:pt x="495468" y="0"/>
                </a:moveTo>
                <a:cubicBezTo>
                  <a:pt x="499918" y="7656"/>
                  <a:pt x="500572" y="16818"/>
                  <a:pt x="502993" y="25259"/>
                </a:cubicBezTo>
                <a:cubicBezTo>
                  <a:pt x="515687" y="26568"/>
                  <a:pt x="528380" y="26437"/>
                  <a:pt x="541074" y="27223"/>
                </a:cubicBezTo>
                <a:cubicBezTo>
                  <a:pt x="534204" y="31214"/>
                  <a:pt x="526614" y="33701"/>
                  <a:pt x="519809" y="37824"/>
                </a:cubicBezTo>
                <a:cubicBezTo>
                  <a:pt x="539307" y="39263"/>
                  <a:pt x="558937" y="37627"/>
                  <a:pt x="578435" y="39263"/>
                </a:cubicBezTo>
                <a:cubicBezTo>
                  <a:pt x="601991" y="63999"/>
                  <a:pt x="639221" y="67991"/>
                  <a:pt x="661272" y="94298"/>
                </a:cubicBezTo>
                <a:cubicBezTo>
                  <a:pt x="672722" y="106862"/>
                  <a:pt x="685285" y="118314"/>
                  <a:pt x="696997" y="130682"/>
                </a:cubicBezTo>
                <a:cubicBezTo>
                  <a:pt x="717019" y="150771"/>
                  <a:pt x="723105" y="179630"/>
                  <a:pt x="735864" y="204169"/>
                </a:cubicBezTo>
                <a:cubicBezTo>
                  <a:pt x="744239" y="224521"/>
                  <a:pt x="760139" y="244218"/>
                  <a:pt x="756736" y="267449"/>
                </a:cubicBezTo>
                <a:cubicBezTo>
                  <a:pt x="746922" y="308479"/>
                  <a:pt x="758568" y="350556"/>
                  <a:pt x="757391" y="391914"/>
                </a:cubicBezTo>
                <a:cubicBezTo>
                  <a:pt x="750128" y="413116"/>
                  <a:pt x="738350" y="432617"/>
                  <a:pt x="732330" y="454342"/>
                </a:cubicBezTo>
                <a:cubicBezTo>
                  <a:pt x="729975" y="468085"/>
                  <a:pt x="714860" y="470179"/>
                  <a:pt x="704718" y="476068"/>
                </a:cubicBezTo>
                <a:cubicBezTo>
                  <a:pt x="704915" y="479209"/>
                  <a:pt x="705242" y="485557"/>
                  <a:pt x="705373" y="488698"/>
                </a:cubicBezTo>
                <a:cubicBezTo>
                  <a:pt x="685089" y="500673"/>
                  <a:pt x="661730" y="506955"/>
                  <a:pt x="642558" y="521090"/>
                </a:cubicBezTo>
                <a:cubicBezTo>
                  <a:pt x="625677" y="531822"/>
                  <a:pt x="607553" y="544583"/>
                  <a:pt x="586549" y="543143"/>
                </a:cubicBezTo>
                <a:cubicBezTo>
                  <a:pt x="528577" y="544845"/>
                  <a:pt x="469950" y="541049"/>
                  <a:pt x="414006" y="525082"/>
                </a:cubicBezTo>
                <a:cubicBezTo>
                  <a:pt x="391955" y="516771"/>
                  <a:pt x="370428" y="504534"/>
                  <a:pt x="346023" y="508919"/>
                </a:cubicBezTo>
                <a:cubicBezTo>
                  <a:pt x="344060" y="488502"/>
                  <a:pt x="336469" y="467234"/>
                  <a:pt x="314223" y="462261"/>
                </a:cubicBezTo>
                <a:lnTo>
                  <a:pt x="310951" y="458334"/>
                </a:lnTo>
                <a:cubicBezTo>
                  <a:pt x="293612" y="430195"/>
                  <a:pt x="276011" y="401533"/>
                  <a:pt x="253175" y="377517"/>
                </a:cubicBezTo>
                <a:cubicBezTo>
                  <a:pt x="247286" y="369926"/>
                  <a:pt x="225825" y="365542"/>
                  <a:pt x="226021" y="378891"/>
                </a:cubicBezTo>
                <a:cubicBezTo>
                  <a:pt x="230405" y="379088"/>
                  <a:pt x="239173" y="379546"/>
                  <a:pt x="243557" y="379742"/>
                </a:cubicBezTo>
                <a:cubicBezTo>
                  <a:pt x="243033" y="382687"/>
                  <a:pt x="241986" y="388707"/>
                  <a:pt x="241463" y="391652"/>
                </a:cubicBezTo>
                <a:cubicBezTo>
                  <a:pt x="262859" y="392372"/>
                  <a:pt x="273459" y="411153"/>
                  <a:pt x="269140" y="430719"/>
                </a:cubicBezTo>
                <a:cubicBezTo>
                  <a:pt x="273263" y="434122"/>
                  <a:pt x="277385" y="437459"/>
                  <a:pt x="281507" y="440797"/>
                </a:cubicBezTo>
                <a:cubicBezTo>
                  <a:pt x="280198" y="443741"/>
                  <a:pt x="277581" y="449566"/>
                  <a:pt x="276273" y="452510"/>
                </a:cubicBezTo>
                <a:cubicBezTo>
                  <a:pt x="270973" y="453819"/>
                  <a:pt x="265934" y="455782"/>
                  <a:pt x="261223" y="458334"/>
                </a:cubicBezTo>
                <a:cubicBezTo>
                  <a:pt x="263055" y="468019"/>
                  <a:pt x="266785" y="477442"/>
                  <a:pt x="267047" y="487389"/>
                </a:cubicBezTo>
                <a:cubicBezTo>
                  <a:pt x="263644" y="497140"/>
                  <a:pt x="257886" y="505843"/>
                  <a:pt x="254091" y="515397"/>
                </a:cubicBezTo>
                <a:cubicBezTo>
                  <a:pt x="261747" y="518145"/>
                  <a:pt x="269402" y="520828"/>
                  <a:pt x="277058" y="523577"/>
                </a:cubicBezTo>
                <a:cubicBezTo>
                  <a:pt x="273917" y="528943"/>
                  <a:pt x="270776" y="534309"/>
                  <a:pt x="267636" y="539609"/>
                </a:cubicBezTo>
                <a:cubicBezTo>
                  <a:pt x="276011" y="541245"/>
                  <a:pt x="284321" y="543078"/>
                  <a:pt x="292630" y="545172"/>
                </a:cubicBezTo>
                <a:cubicBezTo>
                  <a:pt x="288574" y="548117"/>
                  <a:pt x="280526" y="554137"/>
                  <a:pt x="276534" y="557082"/>
                </a:cubicBezTo>
                <a:cubicBezTo>
                  <a:pt x="276142" y="565262"/>
                  <a:pt x="272543" y="580705"/>
                  <a:pt x="285302" y="581098"/>
                </a:cubicBezTo>
                <a:cubicBezTo>
                  <a:pt x="293612" y="579723"/>
                  <a:pt x="308203" y="578349"/>
                  <a:pt x="308203" y="567290"/>
                </a:cubicBezTo>
                <a:cubicBezTo>
                  <a:pt x="308727" y="558325"/>
                  <a:pt x="300548" y="552108"/>
                  <a:pt x="296883" y="544779"/>
                </a:cubicBezTo>
                <a:cubicBezTo>
                  <a:pt x="304146" y="540133"/>
                  <a:pt x="311802" y="543536"/>
                  <a:pt x="319130" y="546153"/>
                </a:cubicBezTo>
                <a:cubicBezTo>
                  <a:pt x="332740" y="566047"/>
                  <a:pt x="340134" y="589409"/>
                  <a:pt x="338760" y="613621"/>
                </a:cubicBezTo>
                <a:cubicBezTo>
                  <a:pt x="363951" y="621081"/>
                  <a:pt x="384889" y="641629"/>
                  <a:pt x="388815" y="668197"/>
                </a:cubicBezTo>
                <a:cubicBezTo>
                  <a:pt x="398106" y="673890"/>
                  <a:pt x="407986" y="678536"/>
                  <a:pt x="417932" y="683052"/>
                </a:cubicBezTo>
                <a:cubicBezTo>
                  <a:pt x="419502" y="690773"/>
                  <a:pt x="421858" y="698364"/>
                  <a:pt x="423821" y="706021"/>
                </a:cubicBezTo>
                <a:cubicBezTo>
                  <a:pt x="420876" y="744106"/>
                  <a:pt x="411781" y="788801"/>
                  <a:pt x="375598" y="809283"/>
                </a:cubicBezTo>
                <a:cubicBezTo>
                  <a:pt x="367811" y="811443"/>
                  <a:pt x="359174" y="812882"/>
                  <a:pt x="356753" y="821913"/>
                </a:cubicBezTo>
                <a:cubicBezTo>
                  <a:pt x="339414" y="821455"/>
                  <a:pt x="322075" y="819426"/>
                  <a:pt x="304670" y="819950"/>
                </a:cubicBezTo>
                <a:cubicBezTo>
                  <a:pt x="317822" y="832449"/>
                  <a:pt x="330973" y="845013"/>
                  <a:pt x="338302" y="862092"/>
                </a:cubicBezTo>
                <a:cubicBezTo>
                  <a:pt x="349621" y="887221"/>
                  <a:pt x="375074" y="902599"/>
                  <a:pt x="384693" y="928578"/>
                </a:cubicBezTo>
                <a:cubicBezTo>
                  <a:pt x="383122" y="930607"/>
                  <a:pt x="379982" y="934599"/>
                  <a:pt x="378346" y="936562"/>
                </a:cubicBezTo>
                <a:cubicBezTo>
                  <a:pt x="362119" y="923671"/>
                  <a:pt x="344910" y="911957"/>
                  <a:pt x="329992" y="897560"/>
                </a:cubicBezTo>
                <a:cubicBezTo>
                  <a:pt x="315859" y="875049"/>
                  <a:pt x="295313" y="856857"/>
                  <a:pt x="284713" y="832252"/>
                </a:cubicBezTo>
                <a:cubicBezTo>
                  <a:pt x="278824" y="820212"/>
                  <a:pt x="265084" y="813406"/>
                  <a:pt x="262270" y="799729"/>
                </a:cubicBezTo>
                <a:cubicBezTo>
                  <a:pt x="255465" y="774666"/>
                  <a:pt x="237275" y="755754"/>
                  <a:pt x="219412" y="738020"/>
                </a:cubicBezTo>
                <a:cubicBezTo>
                  <a:pt x="213131" y="716229"/>
                  <a:pt x="202400" y="691820"/>
                  <a:pt x="175442" y="692671"/>
                </a:cubicBezTo>
                <a:cubicBezTo>
                  <a:pt x="175901" y="696074"/>
                  <a:pt x="176817" y="702945"/>
                  <a:pt x="177340" y="706348"/>
                </a:cubicBezTo>
                <a:cubicBezTo>
                  <a:pt x="163010" y="694111"/>
                  <a:pt x="144101" y="691559"/>
                  <a:pt x="126238" y="688352"/>
                </a:cubicBezTo>
                <a:cubicBezTo>
                  <a:pt x="110469" y="683968"/>
                  <a:pt x="99607" y="698953"/>
                  <a:pt x="87699" y="706348"/>
                </a:cubicBezTo>
                <a:cubicBezTo>
                  <a:pt x="72257" y="705170"/>
                  <a:pt x="59759" y="694962"/>
                  <a:pt x="48636" y="685211"/>
                </a:cubicBezTo>
                <a:cubicBezTo>
                  <a:pt x="49029" y="681154"/>
                  <a:pt x="49879" y="672974"/>
                  <a:pt x="50272" y="668917"/>
                </a:cubicBezTo>
                <a:cubicBezTo>
                  <a:pt x="60741" y="666561"/>
                  <a:pt x="73107" y="667870"/>
                  <a:pt x="81025" y="659297"/>
                </a:cubicBezTo>
                <a:cubicBezTo>
                  <a:pt x="71406" y="645751"/>
                  <a:pt x="68004" y="630700"/>
                  <a:pt x="64863" y="614864"/>
                </a:cubicBezTo>
                <a:cubicBezTo>
                  <a:pt x="63489" y="624811"/>
                  <a:pt x="63751" y="635150"/>
                  <a:pt x="60545" y="644835"/>
                </a:cubicBezTo>
                <a:cubicBezTo>
                  <a:pt x="55964" y="645686"/>
                  <a:pt x="46739" y="647387"/>
                  <a:pt x="42158" y="648238"/>
                </a:cubicBezTo>
                <a:cubicBezTo>
                  <a:pt x="43663" y="637506"/>
                  <a:pt x="46150" y="626905"/>
                  <a:pt x="45757" y="616108"/>
                </a:cubicBezTo>
                <a:cubicBezTo>
                  <a:pt x="40326" y="595560"/>
                  <a:pt x="24296" y="579920"/>
                  <a:pt x="17229" y="560027"/>
                </a:cubicBezTo>
                <a:cubicBezTo>
                  <a:pt x="13827" y="550080"/>
                  <a:pt x="21809" y="538890"/>
                  <a:pt x="15528" y="529597"/>
                </a:cubicBezTo>
                <a:cubicBezTo>
                  <a:pt x="8919" y="516117"/>
                  <a:pt x="-1026" y="502964"/>
                  <a:pt x="86" y="487193"/>
                </a:cubicBezTo>
                <a:cubicBezTo>
                  <a:pt x="8199" y="486997"/>
                  <a:pt x="16575" y="486015"/>
                  <a:pt x="24557" y="488174"/>
                </a:cubicBezTo>
                <a:cubicBezTo>
                  <a:pt x="28352" y="495176"/>
                  <a:pt x="32344" y="502113"/>
                  <a:pt x="36269" y="509115"/>
                </a:cubicBezTo>
                <a:cubicBezTo>
                  <a:pt x="44972" y="509966"/>
                  <a:pt x="53740" y="510554"/>
                  <a:pt x="62508" y="510947"/>
                </a:cubicBezTo>
                <a:cubicBezTo>
                  <a:pt x="58058" y="502964"/>
                  <a:pt x="53347" y="495242"/>
                  <a:pt x="48963" y="487389"/>
                </a:cubicBezTo>
                <a:cubicBezTo>
                  <a:pt x="49094" y="476526"/>
                  <a:pt x="46869" y="465925"/>
                  <a:pt x="42813" y="455913"/>
                </a:cubicBezTo>
                <a:cubicBezTo>
                  <a:pt x="55375" y="440600"/>
                  <a:pt x="78211" y="447602"/>
                  <a:pt x="92279" y="434514"/>
                </a:cubicBezTo>
                <a:cubicBezTo>
                  <a:pt x="111908" y="424241"/>
                  <a:pt x="109422" y="399374"/>
                  <a:pt x="117012" y="381444"/>
                </a:cubicBezTo>
                <a:cubicBezTo>
                  <a:pt x="125060" y="383996"/>
                  <a:pt x="132847" y="387464"/>
                  <a:pt x="140698" y="390867"/>
                </a:cubicBezTo>
                <a:cubicBezTo>
                  <a:pt x="139128" y="378761"/>
                  <a:pt x="137296" y="366654"/>
                  <a:pt x="136053" y="354548"/>
                </a:cubicBezTo>
                <a:cubicBezTo>
                  <a:pt x="160066" y="356053"/>
                  <a:pt x="171189" y="381836"/>
                  <a:pt x="195268" y="384585"/>
                </a:cubicBezTo>
                <a:cubicBezTo>
                  <a:pt x="202138" y="396756"/>
                  <a:pt x="214505" y="399897"/>
                  <a:pt x="226283" y="392175"/>
                </a:cubicBezTo>
                <a:cubicBezTo>
                  <a:pt x="220067" y="373460"/>
                  <a:pt x="203905" y="361027"/>
                  <a:pt x="194679" y="344209"/>
                </a:cubicBezTo>
                <a:cubicBezTo>
                  <a:pt x="198867" y="296766"/>
                  <a:pt x="188202" y="249650"/>
                  <a:pt x="186958" y="202272"/>
                </a:cubicBezTo>
                <a:cubicBezTo>
                  <a:pt x="197885" y="199000"/>
                  <a:pt x="199260" y="213593"/>
                  <a:pt x="204167" y="219679"/>
                </a:cubicBezTo>
                <a:cubicBezTo>
                  <a:pt x="210514" y="213331"/>
                  <a:pt x="210383" y="203319"/>
                  <a:pt x="200437" y="200636"/>
                </a:cubicBezTo>
                <a:cubicBezTo>
                  <a:pt x="205148" y="182509"/>
                  <a:pt x="224778" y="179237"/>
                  <a:pt x="237864" y="169225"/>
                </a:cubicBezTo>
                <a:cubicBezTo>
                  <a:pt x="238453" y="148743"/>
                  <a:pt x="231386" y="129438"/>
                  <a:pt x="225498" y="110134"/>
                </a:cubicBezTo>
                <a:cubicBezTo>
                  <a:pt x="248987" y="108171"/>
                  <a:pt x="272543" y="110461"/>
                  <a:pt x="296033" y="110134"/>
                </a:cubicBezTo>
                <a:cubicBezTo>
                  <a:pt x="313241" y="93120"/>
                  <a:pt x="338302" y="93970"/>
                  <a:pt x="360221" y="88212"/>
                </a:cubicBezTo>
                <a:cubicBezTo>
                  <a:pt x="374812" y="81079"/>
                  <a:pt x="385347" y="64196"/>
                  <a:pt x="403079" y="65570"/>
                </a:cubicBezTo>
                <a:cubicBezTo>
                  <a:pt x="434748" y="67337"/>
                  <a:pt x="459023" y="42208"/>
                  <a:pt x="490234" y="40638"/>
                </a:cubicBezTo>
                <a:cubicBezTo>
                  <a:pt x="497300" y="37366"/>
                  <a:pt x="510387" y="41815"/>
                  <a:pt x="513266" y="32850"/>
                </a:cubicBezTo>
                <a:cubicBezTo>
                  <a:pt x="494618" y="32000"/>
                  <a:pt x="474072" y="31607"/>
                  <a:pt x="460528" y="16687"/>
                </a:cubicBezTo>
                <a:cubicBezTo>
                  <a:pt x="474923" y="16687"/>
                  <a:pt x="494552" y="20155"/>
                  <a:pt x="495468" y="0"/>
                </a:cubicBezTo>
                <a:moveTo>
                  <a:pt x="498216" y="109021"/>
                </a:moveTo>
                <a:cubicBezTo>
                  <a:pt x="489318" y="112751"/>
                  <a:pt x="475642" y="110919"/>
                  <a:pt x="475184" y="123810"/>
                </a:cubicBezTo>
                <a:cubicBezTo>
                  <a:pt x="494814" y="124203"/>
                  <a:pt x="516341" y="127082"/>
                  <a:pt x="533877" y="116350"/>
                </a:cubicBezTo>
                <a:cubicBezTo>
                  <a:pt x="531521" y="110723"/>
                  <a:pt x="528969" y="105291"/>
                  <a:pt x="526090" y="99991"/>
                </a:cubicBezTo>
                <a:cubicBezTo>
                  <a:pt x="515163" y="99009"/>
                  <a:pt x="516864" y="114911"/>
                  <a:pt x="507835" y="117332"/>
                </a:cubicBezTo>
                <a:cubicBezTo>
                  <a:pt x="507638" y="112555"/>
                  <a:pt x="507377" y="103001"/>
                  <a:pt x="507246" y="98224"/>
                </a:cubicBezTo>
                <a:cubicBezTo>
                  <a:pt x="504956" y="100972"/>
                  <a:pt x="500441" y="106338"/>
                  <a:pt x="498216" y="109021"/>
                </a:cubicBezTo>
                <a:moveTo>
                  <a:pt x="415642" y="120866"/>
                </a:moveTo>
                <a:cubicBezTo>
                  <a:pt x="408902" y="124596"/>
                  <a:pt x="403013" y="129635"/>
                  <a:pt x="397059" y="134412"/>
                </a:cubicBezTo>
                <a:cubicBezTo>
                  <a:pt x="416165" y="134673"/>
                  <a:pt x="435140" y="137684"/>
                  <a:pt x="454312" y="136571"/>
                </a:cubicBezTo>
                <a:cubicBezTo>
                  <a:pt x="457649" y="128915"/>
                  <a:pt x="459808" y="120800"/>
                  <a:pt x="461902" y="112751"/>
                </a:cubicBezTo>
                <a:cubicBezTo>
                  <a:pt x="449404" y="125905"/>
                  <a:pt x="431934" y="125643"/>
                  <a:pt x="415642" y="120866"/>
                </a:cubicBezTo>
                <a:moveTo>
                  <a:pt x="274571" y="125970"/>
                </a:moveTo>
                <a:cubicBezTo>
                  <a:pt x="273197" y="135982"/>
                  <a:pt x="296818" y="135589"/>
                  <a:pt x="295509" y="125839"/>
                </a:cubicBezTo>
                <a:cubicBezTo>
                  <a:pt x="288508" y="121193"/>
                  <a:pt x="281507" y="121258"/>
                  <a:pt x="274571" y="125970"/>
                </a:cubicBezTo>
                <a:moveTo>
                  <a:pt x="593223" y="123614"/>
                </a:moveTo>
                <a:cubicBezTo>
                  <a:pt x="602776" y="145863"/>
                  <a:pt x="609777" y="170010"/>
                  <a:pt x="626004" y="188595"/>
                </a:cubicBezTo>
                <a:cubicBezTo>
                  <a:pt x="630257" y="195204"/>
                  <a:pt x="638567" y="200112"/>
                  <a:pt x="638633" y="208750"/>
                </a:cubicBezTo>
                <a:lnTo>
                  <a:pt x="631631" y="207769"/>
                </a:lnTo>
                <a:cubicBezTo>
                  <a:pt x="629210" y="227400"/>
                  <a:pt x="627444" y="247163"/>
                  <a:pt x="625481" y="266795"/>
                </a:cubicBezTo>
                <a:cubicBezTo>
                  <a:pt x="648971" y="298009"/>
                  <a:pt x="672461" y="331841"/>
                  <a:pt x="676714" y="371824"/>
                </a:cubicBezTo>
                <a:cubicBezTo>
                  <a:pt x="677041" y="382818"/>
                  <a:pt x="687510" y="388707"/>
                  <a:pt x="697521" y="385174"/>
                </a:cubicBezTo>
                <a:cubicBezTo>
                  <a:pt x="699746" y="373264"/>
                  <a:pt x="696474" y="361550"/>
                  <a:pt x="694576" y="349967"/>
                </a:cubicBezTo>
                <a:cubicBezTo>
                  <a:pt x="689800" y="324512"/>
                  <a:pt x="694249" y="298402"/>
                  <a:pt x="690258" y="272880"/>
                </a:cubicBezTo>
                <a:cubicBezTo>
                  <a:pt x="689538" y="255343"/>
                  <a:pt x="691763" y="234795"/>
                  <a:pt x="677891" y="221445"/>
                </a:cubicBezTo>
                <a:cubicBezTo>
                  <a:pt x="664609" y="206264"/>
                  <a:pt x="658720" y="186632"/>
                  <a:pt x="652962" y="167720"/>
                </a:cubicBezTo>
                <a:cubicBezTo>
                  <a:pt x="641119" y="145471"/>
                  <a:pt x="620508" y="122894"/>
                  <a:pt x="593223" y="123614"/>
                </a:cubicBezTo>
                <a:moveTo>
                  <a:pt x="285825" y="164775"/>
                </a:moveTo>
                <a:cubicBezTo>
                  <a:pt x="284386" y="179499"/>
                  <a:pt x="288508" y="195401"/>
                  <a:pt x="281114" y="209012"/>
                </a:cubicBezTo>
                <a:cubicBezTo>
                  <a:pt x="285367" y="209208"/>
                  <a:pt x="293808" y="209601"/>
                  <a:pt x="298061" y="209797"/>
                </a:cubicBezTo>
                <a:cubicBezTo>
                  <a:pt x="302903" y="229036"/>
                  <a:pt x="312325" y="247490"/>
                  <a:pt x="310166" y="267907"/>
                </a:cubicBezTo>
                <a:cubicBezTo>
                  <a:pt x="306829" y="287211"/>
                  <a:pt x="321813" y="301674"/>
                  <a:pt x="325804" y="319407"/>
                </a:cubicBezTo>
                <a:cubicBezTo>
                  <a:pt x="321158" y="326279"/>
                  <a:pt x="313438" y="331775"/>
                  <a:pt x="311802" y="340282"/>
                </a:cubicBezTo>
                <a:cubicBezTo>
                  <a:pt x="315204" y="352520"/>
                  <a:pt x="325673" y="360241"/>
                  <a:pt x="333525" y="369534"/>
                </a:cubicBezTo>
                <a:cubicBezTo>
                  <a:pt x="339021" y="377583"/>
                  <a:pt x="339414" y="391521"/>
                  <a:pt x="350537" y="394139"/>
                </a:cubicBezTo>
                <a:cubicBezTo>
                  <a:pt x="356295" y="403366"/>
                  <a:pt x="367484" y="394662"/>
                  <a:pt x="375467" y="394139"/>
                </a:cubicBezTo>
                <a:cubicBezTo>
                  <a:pt x="385085" y="404478"/>
                  <a:pt x="393329" y="420641"/>
                  <a:pt x="409164" y="421230"/>
                </a:cubicBezTo>
                <a:cubicBezTo>
                  <a:pt x="418128" y="429803"/>
                  <a:pt x="429252" y="444592"/>
                  <a:pt x="443057" y="435300"/>
                </a:cubicBezTo>
                <a:cubicBezTo>
                  <a:pt x="449732" y="433140"/>
                  <a:pt x="456536" y="434907"/>
                  <a:pt x="463014" y="437001"/>
                </a:cubicBezTo>
                <a:cubicBezTo>
                  <a:pt x="465370" y="447210"/>
                  <a:pt x="467987" y="457418"/>
                  <a:pt x="471782" y="467299"/>
                </a:cubicBezTo>
                <a:cubicBezTo>
                  <a:pt x="492000" y="470441"/>
                  <a:pt x="522819" y="484968"/>
                  <a:pt x="535185" y="460494"/>
                </a:cubicBezTo>
                <a:cubicBezTo>
                  <a:pt x="532110" y="460690"/>
                  <a:pt x="526090" y="461148"/>
                  <a:pt x="523080" y="461344"/>
                </a:cubicBezTo>
                <a:cubicBezTo>
                  <a:pt x="494945" y="437329"/>
                  <a:pt x="470801" y="397214"/>
                  <a:pt x="428335" y="405591"/>
                </a:cubicBezTo>
                <a:cubicBezTo>
                  <a:pt x="416623" y="400290"/>
                  <a:pt x="404257" y="396298"/>
                  <a:pt x="393526" y="389100"/>
                </a:cubicBezTo>
                <a:cubicBezTo>
                  <a:pt x="389665" y="376208"/>
                  <a:pt x="382991" y="364691"/>
                  <a:pt x="371148" y="357689"/>
                </a:cubicBezTo>
                <a:cubicBezTo>
                  <a:pt x="354071" y="347284"/>
                  <a:pt x="360548" y="324773"/>
                  <a:pt x="361334" y="308348"/>
                </a:cubicBezTo>
                <a:cubicBezTo>
                  <a:pt x="337647" y="287211"/>
                  <a:pt x="339741" y="252791"/>
                  <a:pt x="340330" y="223670"/>
                </a:cubicBezTo>
                <a:cubicBezTo>
                  <a:pt x="347397" y="225961"/>
                  <a:pt x="356753" y="229691"/>
                  <a:pt x="361203" y="221053"/>
                </a:cubicBezTo>
                <a:cubicBezTo>
                  <a:pt x="359109" y="206460"/>
                  <a:pt x="354529" y="192391"/>
                  <a:pt x="349818" y="178583"/>
                </a:cubicBezTo>
                <a:cubicBezTo>
                  <a:pt x="357931" y="174918"/>
                  <a:pt x="363231" y="166346"/>
                  <a:pt x="363362" y="157577"/>
                </a:cubicBezTo>
                <a:cubicBezTo>
                  <a:pt x="356950" y="154829"/>
                  <a:pt x="350472" y="152342"/>
                  <a:pt x="343929" y="150182"/>
                </a:cubicBezTo>
                <a:cubicBezTo>
                  <a:pt x="325084" y="157381"/>
                  <a:pt x="306436" y="165561"/>
                  <a:pt x="285825" y="164775"/>
                </a:cubicBezTo>
                <a:moveTo>
                  <a:pt x="533942" y="149266"/>
                </a:moveTo>
                <a:cubicBezTo>
                  <a:pt x="537541" y="161372"/>
                  <a:pt x="545850" y="177012"/>
                  <a:pt x="560376" y="176620"/>
                </a:cubicBezTo>
                <a:cubicBezTo>
                  <a:pt x="560245" y="163925"/>
                  <a:pt x="549711" y="143704"/>
                  <a:pt x="533942" y="149266"/>
                </a:cubicBezTo>
                <a:moveTo>
                  <a:pt x="385740" y="165430"/>
                </a:moveTo>
                <a:cubicBezTo>
                  <a:pt x="384758" y="200963"/>
                  <a:pt x="388684" y="237543"/>
                  <a:pt x="380898" y="272291"/>
                </a:cubicBezTo>
                <a:cubicBezTo>
                  <a:pt x="387768" y="281453"/>
                  <a:pt x="392021" y="291988"/>
                  <a:pt x="393919" y="303310"/>
                </a:cubicBezTo>
                <a:cubicBezTo>
                  <a:pt x="403930" y="312144"/>
                  <a:pt x="403471" y="324773"/>
                  <a:pt x="405173" y="336945"/>
                </a:cubicBezTo>
                <a:cubicBezTo>
                  <a:pt x="414529" y="348920"/>
                  <a:pt x="424999" y="360045"/>
                  <a:pt x="434748" y="371759"/>
                </a:cubicBezTo>
                <a:cubicBezTo>
                  <a:pt x="433570" y="358867"/>
                  <a:pt x="435795" y="344667"/>
                  <a:pt x="427354" y="333739"/>
                </a:cubicBezTo>
                <a:cubicBezTo>
                  <a:pt x="414987" y="314958"/>
                  <a:pt x="415053" y="291661"/>
                  <a:pt x="413744" y="270067"/>
                </a:cubicBezTo>
                <a:cubicBezTo>
                  <a:pt x="408117" y="270197"/>
                  <a:pt x="402555" y="270328"/>
                  <a:pt x="396928" y="270525"/>
                </a:cubicBezTo>
                <a:cubicBezTo>
                  <a:pt x="397125" y="255146"/>
                  <a:pt x="401966" y="240881"/>
                  <a:pt x="413286" y="230214"/>
                </a:cubicBezTo>
                <a:cubicBezTo>
                  <a:pt x="410211" y="229756"/>
                  <a:pt x="403995" y="228840"/>
                  <a:pt x="400854" y="228382"/>
                </a:cubicBezTo>
                <a:cubicBezTo>
                  <a:pt x="393984" y="207900"/>
                  <a:pt x="390843" y="186959"/>
                  <a:pt x="394049" y="165364"/>
                </a:cubicBezTo>
                <a:cubicBezTo>
                  <a:pt x="391955" y="165430"/>
                  <a:pt x="387833" y="165430"/>
                  <a:pt x="385740" y="165430"/>
                </a:cubicBezTo>
                <a:moveTo>
                  <a:pt x="259195" y="235449"/>
                </a:moveTo>
                <a:cubicBezTo>
                  <a:pt x="261812" y="249780"/>
                  <a:pt x="264822" y="264112"/>
                  <a:pt x="268552" y="278246"/>
                </a:cubicBezTo>
                <a:cubicBezTo>
                  <a:pt x="270711" y="278377"/>
                  <a:pt x="274899" y="278704"/>
                  <a:pt x="277058" y="278835"/>
                </a:cubicBezTo>
                <a:cubicBezTo>
                  <a:pt x="277778" y="262606"/>
                  <a:pt x="277712" y="241731"/>
                  <a:pt x="259195" y="235449"/>
                </a:cubicBezTo>
                <a:moveTo>
                  <a:pt x="202924" y="247686"/>
                </a:moveTo>
                <a:cubicBezTo>
                  <a:pt x="204363" y="251024"/>
                  <a:pt x="207242" y="257699"/>
                  <a:pt x="208682" y="261036"/>
                </a:cubicBezTo>
                <a:cubicBezTo>
                  <a:pt x="205345" y="271048"/>
                  <a:pt x="192585" y="290091"/>
                  <a:pt x="205999" y="296177"/>
                </a:cubicBezTo>
                <a:cubicBezTo>
                  <a:pt x="213524" y="285641"/>
                  <a:pt x="211561" y="269608"/>
                  <a:pt x="215814" y="256979"/>
                </a:cubicBezTo>
                <a:cubicBezTo>
                  <a:pt x="211561" y="253772"/>
                  <a:pt x="207242" y="250697"/>
                  <a:pt x="202924" y="247686"/>
                </a:cubicBezTo>
                <a:moveTo>
                  <a:pt x="410734" y="247948"/>
                </a:moveTo>
                <a:cubicBezTo>
                  <a:pt x="411323" y="269674"/>
                  <a:pt x="430756" y="237805"/>
                  <a:pt x="410734" y="247948"/>
                </a:cubicBezTo>
                <a:moveTo>
                  <a:pt x="541401" y="283351"/>
                </a:moveTo>
                <a:cubicBezTo>
                  <a:pt x="534989" y="293755"/>
                  <a:pt x="522688" y="309068"/>
                  <a:pt x="533942" y="320258"/>
                </a:cubicBezTo>
                <a:cubicBezTo>
                  <a:pt x="538980" y="327653"/>
                  <a:pt x="550954" y="336356"/>
                  <a:pt x="557105" y="325101"/>
                </a:cubicBezTo>
                <a:cubicBezTo>
                  <a:pt x="553113" y="311817"/>
                  <a:pt x="555273" y="289175"/>
                  <a:pt x="541401" y="283351"/>
                </a:cubicBezTo>
                <a:moveTo>
                  <a:pt x="209074" y="320978"/>
                </a:moveTo>
                <a:cubicBezTo>
                  <a:pt x="202531" y="322483"/>
                  <a:pt x="194614" y="337141"/>
                  <a:pt x="204952" y="338450"/>
                </a:cubicBezTo>
                <a:cubicBezTo>
                  <a:pt x="214636" y="338646"/>
                  <a:pt x="225039" y="316005"/>
                  <a:pt x="209074" y="320978"/>
                </a:cubicBezTo>
                <a:moveTo>
                  <a:pt x="621097" y="342115"/>
                </a:moveTo>
                <a:cubicBezTo>
                  <a:pt x="620639" y="345976"/>
                  <a:pt x="619657" y="353697"/>
                  <a:pt x="619134" y="357624"/>
                </a:cubicBezTo>
                <a:cubicBezTo>
                  <a:pt x="624565" y="372740"/>
                  <a:pt x="622405" y="388249"/>
                  <a:pt x="621293" y="403824"/>
                </a:cubicBezTo>
                <a:cubicBezTo>
                  <a:pt x="614226" y="404609"/>
                  <a:pt x="607291" y="405525"/>
                  <a:pt x="600355" y="406572"/>
                </a:cubicBezTo>
                <a:cubicBezTo>
                  <a:pt x="599831" y="411611"/>
                  <a:pt x="598916" y="421558"/>
                  <a:pt x="598392" y="426531"/>
                </a:cubicBezTo>
                <a:cubicBezTo>
                  <a:pt x="607618" y="427251"/>
                  <a:pt x="616909" y="427513"/>
                  <a:pt x="626201" y="427185"/>
                </a:cubicBezTo>
                <a:cubicBezTo>
                  <a:pt x="619134" y="436805"/>
                  <a:pt x="612133" y="446621"/>
                  <a:pt x="606833" y="457353"/>
                </a:cubicBezTo>
                <a:cubicBezTo>
                  <a:pt x="628098" y="458596"/>
                  <a:pt x="652700" y="444003"/>
                  <a:pt x="649232" y="420249"/>
                </a:cubicBezTo>
                <a:cubicBezTo>
                  <a:pt x="654859" y="416781"/>
                  <a:pt x="665460" y="415734"/>
                  <a:pt x="664347" y="406703"/>
                </a:cubicBezTo>
                <a:cubicBezTo>
                  <a:pt x="656037" y="405721"/>
                  <a:pt x="647727" y="405067"/>
                  <a:pt x="639483" y="404740"/>
                </a:cubicBezTo>
                <a:cubicBezTo>
                  <a:pt x="645437" y="392437"/>
                  <a:pt x="641250" y="378761"/>
                  <a:pt x="637193" y="366654"/>
                </a:cubicBezTo>
                <a:cubicBezTo>
                  <a:pt x="637062" y="358278"/>
                  <a:pt x="636669" y="349967"/>
                  <a:pt x="636081" y="341722"/>
                </a:cubicBezTo>
                <a:cubicBezTo>
                  <a:pt x="632286" y="341788"/>
                  <a:pt x="624826" y="341984"/>
                  <a:pt x="621097" y="342115"/>
                </a:cubicBezTo>
                <a:moveTo>
                  <a:pt x="226872" y="349182"/>
                </a:moveTo>
                <a:cubicBezTo>
                  <a:pt x="220786" y="354941"/>
                  <a:pt x="227722" y="369141"/>
                  <a:pt x="236163" y="365804"/>
                </a:cubicBezTo>
                <a:cubicBezTo>
                  <a:pt x="241070" y="360110"/>
                  <a:pt x="234920" y="346107"/>
                  <a:pt x="226872" y="349182"/>
                </a:cubicBezTo>
                <a:moveTo>
                  <a:pt x="710934" y="409975"/>
                </a:moveTo>
                <a:cubicBezTo>
                  <a:pt x="722123" y="404609"/>
                  <a:pt x="724348" y="387137"/>
                  <a:pt x="733966" y="378237"/>
                </a:cubicBezTo>
                <a:cubicBezTo>
                  <a:pt x="732788" y="375816"/>
                  <a:pt x="730368" y="370908"/>
                  <a:pt x="729124" y="368487"/>
                </a:cubicBezTo>
                <a:cubicBezTo>
                  <a:pt x="708121" y="370057"/>
                  <a:pt x="701316" y="393811"/>
                  <a:pt x="710934" y="409975"/>
                </a:cubicBezTo>
                <a:moveTo>
                  <a:pt x="138016" y="426989"/>
                </a:moveTo>
                <a:cubicBezTo>
                  <a:pt x="146391" y="434645"/>
                  <a:pt x="141745" y="446294"/>
                  <a:pt x="142072" y="456044"/>
                </a:cubicBezTo>
                <a:cubicBezTo>
                  <a:pt x="149990" y="461214"/>
                  <a:pt x="158954" y="467299"/>
                  <a:pt x="168965" y="465991"/>
                </a:cubicBezTo>
                <a:cubicBezTo>
                  <a:pt x="169554" y="453165"/>
                  <a:pt x="171255" y="440404"/>
                  <a:pt x="170731" y="427578"/>
                </a:cubicBezTo>
                <a:cubicBezTo>
                  <a:pt x="161571" y="421754"/>
                  <a:pt x="152934" y="415341"/>
                  <a:pt x="145082" y="408012"/>
                </a:cubicBezTo>
                <a:cubicBezTo>
                  <a:pt x="132192" y="401599"/>
                  <a:pt x="128790" y="421034"/>
                  <a:pt x="138016" y="426989"/>
                </a:cubicBezTo>
                <a:moveTo>
                  <a:pt x="575622" y="406965"/>
                </a:moveTo>
                <a:cubicBezTo>
                  <a:pt x="569995" y="415930"/>
                  <a:pt x="586156" y="423063"/>
                  <a:pt x="592307" y="416846"/>
                </a:cubicBezTo>
                <a:cubicBezTo>
                  <a:pt x="599243" y="407292"/>
                  <a:pt x="581707" y="400355"/>
                  <a:pt x="575622" y="406965"/>
                </a:cubicBezTo>
                <a:moveTo>
                  <a:pt x="581969" y="435954"/>
                </a:moveTo>
                <a:cubicBezTo>
                  <a:pt x="587988" y="445181"/>
                  <a:pt x="607356" y="436739"/>
                  <a:pt x="598392" y="426531"/>
                </a:cubicBezTo>
                <a:cubicBezTo>
                  <a:pt x="592372" y="417958"/>
                  <a:pt x="574117" y="426073"/>
                  <a:pt x="581969" y="435954"/>
                </a:cubicBezTo>
                <a:moveTo>
                  <a:pt x="108375" y="436478"/>
                </a:moveTo>
                <a:cubicBezTo>
                  <a:pt x="99673" y="447079"/>
                  <a:pt x="103860" y="463897"/>
                  <a:pt x="109945" y="474956"/>
                </a:cubicBezTo>
                <a:cubicBezTo>
                  <a:pt x="114068" y="475283"/>
                  <a:pt x="122377" y="476003"/>
                  <a:pt x="126500" y="476330"/>
                </a:cubicBezTo>
                <a:cubicBezTo>
                  <a:pt x="128397" y="465729"/>
                  <a:pt x="129902" y="455128"/>
                  <a:pt x="130753" y="444461"/>
                </a:cubicBezTo>
                <a:cubicBezTo>
                  <a:pt x="124995" y="437721"/>
                  <a:pt x="117535" y="435038"/>
                  <a:pt x="108375" y="436478"/>
                </a:cubicBezTo>
                <a:moveTo>
                  <a:pt x="563713" y="457353"/>
                </a:moveTo>
                <a:cubicBezTo>
                  <a:pt x="564498" y="472338"/>
                  <a:pt x="580006" y="470964"/>
                  <a:pt x="590933" y="469524"/>
                </a:cubicBezTo>
                <a:cubicBezTo>
                  <a:pt x="597214" y="453099"/>
                  <a:pt x="571303" y="445247"/>
                  <a:pt x="563713" y="457353"/>
                </a:cubicBezTo>
                <a:moveTo>
                  <a:pt x="351584" y="492166"/>
                </a:moveTo>
                <a:cubicBezTo>
                  <a:pt x="342097" y="512125"/>
                  <a:pt x="372915" y="494260"/>
                  <a:pt x="351584" y="492166"/>
                </a:cubicBezTo>
                <a:moveTo>
                  <a:pt x="219674" y="544190"/>
                </a:moveTo>
                <a:cubicBezTo>
                  <a:pt x="219609" y="558848"/>
                  <a:pt x="227395" y="573049"/>
                  <a:pt x="244146" y="567290"/>
                </a:cubicBezTo>
                <a:cubicBezTo>
                  <a:pt x="249249" y="551781"/>
                  <a:pt x="230470" y="547462"/>
                  <a:pt x="219674" y="544190"/>
                </a:cubicBezTo>
                <a:moveTo>
                  <a:pt x="284975" y="615322"/>
                </a:moveTo>
                <a:cubicBezTo>
                  <a:pt x="274506" y="623698"/>
                  <a:pt x="286807" y="638030"/>
                  <a:pt x="277385" y="646864"/>
                </a:cubicBezTo>
                <a:cubicBezTo>
                  <a:pt x="271496" y="659952"/>
                  <a:pt x="252455" y="652819"/>
                  <a:pt x="246763" y="665645"/>
                </a:cubicBezTo>
                <a:cubicBezTo>
                  <a:pt x="261158" y="663943"/>
                  <a:pt x="275553" y="662438"/>
                  <a:pt x="289882" y="660344"/>
                </a:cubicBezTo>
                <a:cubicBezTo>
                  <a:pt x="302707" y="643854"/>
                  <a:pt x="317887" y="629523"/>
                  <a:pt x="332674" y="614799"/>
                </a:cubicBezTo>
                <a:cubicBezTo>
                  <a:pt x="318279" y="608975"/>
                  <a:pt x="296491" y="600664"/>
                  <a:pt x="284975" y="615322"/>
                </a:cubicBezTo>
                <a:moveTo>
                  <a:pt x="318345" y="694307"/>
                </a:moveTo>
                <a:cubicBezTo>
                  <a:pt x="314812" y="704777"/>
                  <a:pt x="318541" y="708311"/>
                  <a:pt x="329468" y="705039"/>
                </a:cubicBezTo>
                <a:cubicBezTo>
                  <a:pt x="332805" y="694569"/>
                  <a:pt x="329141" y="690970"/>
                  <a:pt x="318345" y="694307"/>
                </a:cubicBezTo>
                <a:moveTo>
                  <a:pt x="239696" y="719632"/>
                </a:moveTo>
                <a:cubicBezTo>
                  <a:pt x="244931" y="735992"/>
                  <a:pt x="258541" y="754380"/>
                  <a:pt x="278170" y="746200"/>
                </a:cubicBezTo>
                <a:cubicBezTo>
                  <a:pt x="277450" y="738937"/>
                  <a:pt x="275945" y="731869"/>
                  <a:pt x="273655" y="724998"/>
                </a:cubicBezTo>
                <a:cubicBezTo>
                  <a:pt x="265215" y="714266"/>
                  <a:pt x="251147" y="719501"/>
                  <a:pt x="239696" y="71963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31893F0-4560-91F7-E9D9-3C9A517F5807}"/>
              </a:ext>
            </a:extLst>
          </p:cNvPr>
          <p:cNvSpPr/>
          <p:nvPr/>
        </p:nvSpPr>
        <p:spPr>
          <a:xfrm>
            <a:off x="3542356" y="1801010"/>
            <a:ext cx="36707" cy="36449"/>
          </a:xfrm>
          <a:custGeom>
            <a:avLst/>
            <a:gdLst>
              <a:gd name="connsiteX0" fmla="*/ 0 w 36707"/>
              <a:gd name="connsiteY0" fmla="*/ 10928 h 36449"/>
              <a:gd name="connsiteX1" fmla="*/ 13675 w 36707"/>
              <a:gd name="connsiteY1" fmla="*/ 0 h 36449"/>
              <a:gd name="connsiteX2" fmla="*/ 36707 w 36707"/>
              <a:gd name="connsiteY2" fmla="*/ 12891 h 36449"/>
              <a:gd name="connsiteX3" fmla="*/ 34155 w 36707"/>
              <a:gd name="connsiteY3" fmla="*/ 36450 h 36449"/>
              <a:gd name="connsiteX4" fmla="*/ 21854 w 36707"/>
              <a:gd name="connsiteY4" fmla="*/ 35075 h 36449"/>
              <a:gd name="connsiteX5" fmla="*/ 0 w 36707"/>
              <a:gd name="connsiteY5" fmla="*/ 10928 h 3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07" h="36449">
                <a:moveTo>
                  <a:pt x="0" y="10928"/>
                </a:moveTo>
                <a:cubicBezTo>
                  <a:pt x="3402" y="8180"/>
                  <a:pt x="10273" y="2749"/>
                  <a:pt x="13675" y="0"/>
                </a:cubicBezTo>
                <a:cubicBezTo>
                  <a:pt x="21396" y="4123"/>
                  <a:pt x="29117" y="8442"/>
                  <a:pt x="36707" y="12891"/>
                </a:cubicBezTo>
                <a:cubicBezTo>
                  <a:pt x="36249" y="20744"/>
                  <a:pt x="35398" y="28597"/>
                  <a:pt x="34155" y="36450"/>
                </a:cubicBezTo>
                <a:cubicBezTo>
                  <a:pt x="31080" y="36122"/>
                  <a:pt x="24929" y="35402"/>
                  <a:pt x="21854" y="35075"/>
                </a:cubicBezTo>
                <a:cubicBezTo>
                  <a:pt x="14526" y="27026"/>
                  <a:pt x="7263" y="18977"/>
                  <a:pt x="0" y="10928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564FAED-6033-DB51-0E1B-1FAD7929B41D}"/>
              </a:ext>
            </a:extLst>
          </p:cNvPr>
          <p:cNvSpPr/>
          <p:nvPr/>
        </p:nvSpPr>
        <p:spPr>
          <a:xfrm>
            <a:off x="3640634" y="1874590"/>
            <a:ext cx="114178" cy="103431"/>
          </a:xfrm>
          <a:custGeom>
            <a:avLst/>
            <a:gdLst>
              <a:gd name="connsiteX0" fmla="*/ 0 w 114178"/>
              <a:gd name="connsiteY0" fmla="*/ 3441 h 103431"/>
              <a:gd name="connsiteX1" fmla="*/ 49532 w 114178"/>
              <a:gd name="connsiteY1" fmla="*/ 21764 h 103431"/>
              <a:gd name="connsiteX2" fmla="*/ 45410 w 114178"/>
              <a:gd name="connsiteY2" fmla="*/ 34197 h 103431"/>
              <a:gd name="connsiteX3" fmla="*/ 65693 w 114178"/>
              <a:gd name="connsiteY3" fmla="*/ 37404 h 103431"/>
              <a:gd name="connsiteX4" fmla="*/ 108747 w 114178"/>
              <a:gd name="connsiteY4" fmla="*/ 82295 h 103431"/>
              <a:gd name="connsiteX5" fmla="*/ 114178 w 114178"/>
              <a:gd name="connsiteY5" fmla="*/ 95710 h 103431"/>
              <a:gd name="connsiteX6" fmla="*/ 95268 w 114178"/>
              <a:gd name="connsiteY6" fmla="*/ 103432 h 103431"/>
              <a:gd name="connsiteX7" fmla="*/ 13871 w 114178"/>
              <a:gd name="connsiteY7" fmla="*/ 34459 h 103431"/>
              <a:gd name="connsiteX8" fmla="*/ 0 w 114178"/>
              <a:gd name="connsiteY8" fmla="*/ 3441 h 1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8" h="103431">
                <a:moveTo>
                  <a:pt x="0" y="3441"/>
                </a:moveTo>
                <a:cubicBezTo>
                  <a:pt x="17994" y="-7422"/>
                  <a:pt x="37034" y="9854"/>
                  <a:pt x="49532" y="21764"/>
                </a:cubicBezTo>
                <a:cubicBezTo>
                  <a:pt x="48485" y="24905"/>
                  <a:pt x="46456" y="31056"/>
                  <a:pt x="45410" y="34197"/>
                </a:cubicBezTo>
                <a:cubicBezTo>
                  <a:pt x="52149" y="35179"/>
                  <a:pt x="58888" y="36226"/>
                  <a:pt x="65693" y="37404"/>
                </a:cubicBezTo>
                <a:cubicBezTo>
                  <a:pt x="75639" y="56250"/>
                  <a:pt x="89380" y="72479"/>
                  <a:pt x="108747" y="82295"/>
                </a:cubicBezTo>
                <a:cubicBezTo>
                  <a:pt x="110056" y="85632"/>
                  <a:pt x="112804" y="92372"/>
                  <a:pt x="114178" y="95710"/>
                </a:cubicBezTo>
                <a:cubicBezTo>
                  <a:pt x="108028" y="98720"/>
                  <a:pt x="101746" y="101338"/>
                  <a:pt x="95268" y="103432"/>
                </a:cubicBezTo>
                <a:cubicBezTo>
                  <a:pt x="69488" y="78957"/>
                  <a:pt x="41287" y="57101"/>
                  <a:pt x="13871" y="34459"/>
                </a:cubicBezTo>
                <a:cubicBezTo>
                  <a:pt x="8637" y="24381"/>
                  <a:pt x="4188" y="13911"/>
                  <a:pt x="0" y="3441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B4CB8E74-D499-863E-1B0F-59748D69D11B}"/>
              </a:ext>
            </a:extLst>
          </p:cNvPr>
          <p:cNvSpPr/>
          <p:nvPr/>
        </p:nvSpPr>
        <p:spPr>
          <a:xfrm>
            <a:off x="3623439" y="1908853"/>
            <a:ext cx="55602" cy="89782"/>
          </a:xfrm>
          <a:custGeom>
            <a:avLst/>
            <a:gdLst>
              <a:gd name="connsiteX0" fmla="*/ 248 w 55602"/>
              <a:gd name="connsiteY0" fmla="*/ 0 h 89782"/>
              <a:gd name="connsiteX1" fmla="*/ 21448 w 55602"/>
              <a:gd name="connsiteY1" fmla="*/ 32654 h 89782"/>
              <a:gd name="connsiteX2" fmla="*/ 36104 w 55602"/>
              <a:gd name="connsiteY2" fmla="*/ 34813 h 89782"/>
              <a:gd name="connsiteX3" fmla="*/ 55603 w 55602"/>
              <a:gd name="connsiteY3" fmla="*/ 76433 h 89782"/>
              <a:gd name="connsiteX4" fmla="*/ 52004 w 55602"/>
              <a:gd name="connsiteY4" fmla="*/ 89782 h 89782"/>
              <a:gd name="connsiteX5" fmla="*/ 29823 w 55602"/>
              <a:gd name="connsiteY5" fmla="*/ 74666 h 89782"/>
              <a:gd name="connsiteX6" fmla="*/ 248 w 55602"/>
              <a:gd name="connsiteY6" fmla="*/ 0 h 8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2" h="89782">
                <a:moveTo>
                  <a:pt x="248" y="0"/>
                </a:moveTo>
                <a:cubicBezTo>
                  <a:pt x="7118" y="10994"/>
                  <a:pt x="13400" y="22446"/>
                  <a:pt x="21448" y="32654"/>
                </a:cubicBezTo>
                <a:cubicBezTo>
                  <a:pt x="25112" y="33177"/>
                  <a:pt x="32440" y="34290"/>
                  <a:pt x="36104" y="34813"/>
                </a:cubicBezTo>
                <a:cubicBezTo>
                  <a:pt x="36955" y="50846"/>
                  <a:pt x="47555" y="63345"/>
                  <a:pt x="55603" y="76433"/>
                </a:cubicBezTo>
                <a:cubicBezTo>
                  <a:pt x="54687" y="79770"/>
                  <a:pt x="52920" y="86445"/>
                  <a:pt x="52004" y="89782"/>
                </a:cubicBezTo>
                <a:cubicBezTo>
                  <a:pt x="44545" y="84809"/>
                  <a:pt x="37217" y="79705"/>
                  <a:pt x="29823" y="74666"/>
                </a:cubicBezTo>
                <a:cubicBezTo>
                  <a:pt x="23607" y="47967"/>
                  <a:pt x="-2827" y="29120"/>
                  <a:pt x="248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BF68F2B-FEB2-6D04-3BBA-CB4DD5D536C2}"/>
              </a:ext>
            </a:extLst>
          </p:cNvPr>
          <p:cNvSpPr/>
          <p:nvPr/>
        </p:nvSpPr>
        <p:spPr>
          <a:xfrm>
            <a:off x="3619874" y="2150240"/>
            <a:ext cx="19908" cy="10945"/>
          </a:xfrm>
          <a:custGeom>
            <a:avLst/>
            <a:gdLst>
              <a:gd name="connsiteX0" fmla="*/ 3682 w 19908"/>
              <a:gd name="connsiteY0" fmla="*/ 10356 h 10945"/>
              <a:gd name="connsiteX1" fmla="*/ 15787 w 19908"/>
              <a:gd name="connsiteY1" fmla="*/ 1784 h 10945"/>
              <a:gd name="connsiteX2" fmla="*/ 19909 w 19908"/>
              <a:gd name="connsiteY2" fmla="*/ 10945 h 10945"/>
              <a:gd name="connsiteX3" fmla="*/ 3682 w 19908"/>
              <a:gd name="connsiteY3" fmla="*/ 10356 h 1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8" h="10945">
                <a:moveTo>
                  <a:pt x="3682" y="10356"/>
                </a:moveTo>
                <a:cubicBezTo>
                  <a:pt x="-7572" y="3878"/>
                  <a:pt x="10029" y="-3451"/>
                  <a:pt x="15787" y="1784"/>
                </a:cubicBezTo>
                <a:cubicBezTo>
                  <a:pt x="16834" y="4074"/>
                  <a:pt x="18862" y="8655"/>
                  <a:pt x="19909" y="10945"/>
                </a:cubicBezTo>
                <a:cubicBezTo>
                  <a:pt x="15852" y="10814"/>
                  <a:pt x="7739" y="10487"/>
                  <a:pt x="3682" y="1035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891EECBC-A93F-19B3-936A-8A47F8A9D77E}"/>
              </a:ext>
            </a:extLst>
          </p:cNvPr>
          <p:cNvSpPr/>
          <p:nvPr/>
        </p:nvSpPr>
        <p:spPr>
          <a:xfrm>
            <a:off x="4635848" y="2486155"/>
            <a:ext cx="1133720" cy="1527148"/>
          </a:xfrm>
          <a:custGeom>
            <a:avLst/>
            <a:gdLst>
              <a:gd name="connsiteX0" fmla="*/ 4253 w 1133720"/>
              <a:gd name="connsiteY0" fmla="*/ 10405 h 1527148"/>
              <a:gd name="connsiteX1" fmla="*/ 21069 w 1133720"/>
              <a:gd name="connsiteY1" fmla="*/ 0 h 1527148"/>
              <a:gd name="connsiteX2" fmla="*/ 71844 w 1133720"/>
              <a:gd name="connsiteY2" fmla="*/ 47705 h 1527148"/>
              <a:gd name="connsiteX3" fmla="*/ 107308 w 1133720"/>
              <a:gd name="connsiteY3" fmla="*/ 92007 h 1527148"/>
              <a:gd name="connsiteX4" fmla="*/ 135640 w 1133720"/>
              <a:gd name="connsiteY4" fmla="*/ 114256 h 1527148"/>
              <a:gd name="connsiteX5" fmla="*/ 193939 w 1133720"/>
              <a:gd name="connsiteY5" fmla="*/ 161700 h 1527148"/>
              <a:gd name="connsiteX6" fmla="*/ 228880 w 1133720"/>
              <a:gd name="connsiteY6" fmla="*/ 204889 h 1527148"/>
              <a:gd name="connsiteX7" fmla="*/ 267288 w 1133720"/>
              <a:gd name="connsiteY7" fmla="*/ 245658 h 1527148"/>
              <a:gd name="connsiteX8" fmla="*/ 363930 w 1133720"/>
              <a:gd name="connsiteY8" fmla="*/ 345059 h 1527148"/>
              <a:gd name="connsiteX9" fmla="*/ 409471 w 1133720"/>
              <a:gd name="connsiteY9" fmla="*/ 384585 h 1527148"/>
              <a:gd name="connsiteX10" fmla="*/ 481707 w 1133720"/>
              <a:gd name="connsiteY10" fmla="*/ 488371 h 1527148"/>
              <a:gd name="connsiteX11" fmla="*/ 556626 w 1133720"/>
              <a:gd name="connsiteY11" fmla="*/ 603609 h 1527148"/>
              <a:gd name="connsiteX12" fmla="*/ 608841 w 1133720"/>
              <a:gd name="connsiteY12" fmla="*/ 682463 h 1527148"/>
              <a:gd name="connsiteX13" fmla="*/ 647772 w 1133720"/>
              <a:gd name="connsiteY13" fmla="*/ 715117 h 1527148"/>
              <a:gd name="connsiteX14" fmla="*/ 684807 w 1133720"/>
              <a:gd name="connsiteY14" fmla="*/ 776760 h 1527148"/>
              <a:gd name="connsiteX15" fmla="*/ 759791 w 1133720"/>
              <a:gd name="connsiteY15" fmla="*/ 877929 h 1527148"/>
              <a:gd name="connsiteX16" fmla="*/ 782627 w 1133720"/>
              <a:gd name="connsiteY16" fmla="*/ 914313 h 1527148"/>
              <a:gd name="connsiteX17" fmla="*/ 802060 w 1133720"/>
              <a:gd name="connsiteY17" fmla="*/ 946378 h 1527148"/>
              <a:gd name="connsiteX18" fmla="*/ 838767 w 1133720"/>
              <a:gd name="connsiteY18" fmla="*/ 995719 h 1527148"/>
              <a:gd name="connsiteX19" fmla="*/ 897525 w 1133720"/>
              <a:gd name="connsiteY19" fmla="*/ 1068029 h 1527148"/>
              <a:gd name="connsiteX20" fmla="*/ 924417 w 1133720"/>
              <a:gd name="connsiteY20" fmla="*/ 1113051 h 1527148"/>
              <a:gd name="connsiteX21" fmla="*/ 956479 w 1133720"/>
              <a:gd name="connsiteY21" fmla="*/ 1146883 h 1527148"/>
              <a:gd name="connsiteX22" fmla="*/ 989325 w 1133720"/>
              <a:gd name="connsiteY22" fmla="*/ 1190727 h 1527148"/>
              <a:gd name="connsiteX23" fmla="*/ 1032183 w 1133720"/>
              <a:gd name="connsiteY23" fmla="*/ 1260157 h 1527148"/>
              <a:gd name="connsiteX24" fmla="*/ 1074779 w 1133720"/>
              <a:gd name="connsiteY24" fmla="*/ 1342611 h 1527148"/>
              <a:gd name="connsiteX25" fmla="*/ 1101933 w 1133720"/>
              <a:gd name="connsiteY25" fmla="*/ 1387829 h 1527148"/>
              <a:gd name="connsiteX26" fmla="*/ 1106775 w 1133720"/>
              <a:gd name="connsiteY26" fmla="*/ 1431280 h 1527148"/>
              <a:gd name="connsiteX27" fmla="*/ 1129938 w 1133720"/>
              <a:gd name="connsiteY27" fmla="*/ 1503656 h 1527148"/>
              <a:gd name="connsiteX28" fmla="*/ 1127909 w 1133720"/>
              <a:gd name="connsiteY28" fmla="*/ 1527148 h 1527148"/>
              <a:gd name="connsiteX29" fmla="*/ 1078378 w 1133720"/>
              <a:gd name="connsiteY29" fmla="*/ 1449734 h 1527148"/>
              <a:gd name="connsiteX30" fmla="*/ 1041540 w 1133720"/>
              <a:gd name="connsiteY30" fmla="*/ 1396990 h 1527148"/>
              <a:gd name="connsiteX31" fmla="*/ 1024658 w 1133720"/>
              <a:gd name="connsiteY31" fmla="*/ 1354455 h 1527148"/>
              <a:gd name="connsiteX32" fmla="*/ 991354 w 1133720"/>
              <a:gd name="connsiteY32" fmla="*/ 1302235 h 1527148"/>
              <a:gd name="connsiteX33" fmla="*/ 971659 w 1133720"/>
              <a:gd name="connsiteY33" fmla="*/ 1269123 h 1527148"/>
              <a:gd name="connsiteX34" fmla="*/ 930567 w 1133720"/>
              <a:gd name="connsiteY34" fmla="*/ 1211863 h 1527148"/>
              <a:gd name="connsiteX35" fmla="*/ 888823 w 1133720"/>
              <a:gd name="connsiteY35" fmla="*/ 1161214 h 1527148"/>
              <a:gd name="connsiteX36" fmla="*/ 880513 w 1133720"/>
              <a:gd name="connsiteY36" fmla="*/ 1135692 h 1527148"/>
              <a:gd name="connsiteX37" fmla="*/ 818287 w 1133720"/>
              <a:gd name="connsiteY37" fmla="*/ 1068618 h 1527148"/>
              <a:gd name="connsiteX38" fmla="*/ 710783 w 1133720"/>
              <a:gd name="connsiteY38" fmla="*/ 913789 h 1527148"/>
              <a:gd name="connsiteX39" fmla="*/ 645221 w 1133720"/>
              <a:gd name="connsiteY39" fmla="*/ 822240 h 1527148"/>
              <a:gd name="connsiteX40" fmla="*/ 590062 w 1133720"/>
              <a:gd name="connsiteY40" fmla="*/ 740376 h 1527148"/>
              <a:gd name="connsiteX41" fmla="*/ 529538 w 1133720"/>
              <a:gd name="connsiteY41" fmla="*/ 663616 h 1527148"/>
              <a:gd name="connsiteX42" fmla="*/ 432699 w 1133720"/>
              <a:gd name="connsiteY42" fmla="*/ 531168 h 1527148"/>
              <a:gd name="connsiteX43" fmla="*/ 356013 w 1133720"/>
              <a:gd name="connsiteY43" fmla="*/ 418155 h 1527148"/>
              <a:gd name="connsiteX44" fmla="*/ 264605 w 1133720"/>
              <a:gd name="connsiteY44" fmla="*/ 326606 h 1527148"/>
              <a:gd name="connsiteX45" fmla="*/ 205848 w 1133720"/>
              <a:gd name="connsiteY45" fmla="*/ 265944 h 1527148"/>
              <a:gd name="connsiteX46" fmla="*/ 203492 w 1133720"/>
              <a:gd name="connsiteY46" fmla="*/ 254230 h 1527148"/>
              <a:gd name="connsiteX47" fmla="*/ 242555 w 1133720"/>
              <a:gd name="connsiteY47" fmla="*/ 282827 h 1527148"/>
              <a:gd name="connsiteX48" fmla="*/ 207353 w 1133720"/>
              <a:gd name="connsiteY48" fmla="*/ 246705 h 1527148"/>
              <a:gd name="connsiteX49" fmla="*/ 178367 w 1133720"/>
              <a:gd name="connsiteY49" fmla="*/ 220791 h 1527148"/>
              <a:gd name="connsiteX50" fmla="*/ 182554 w 1133720"/>
              <a:gd name="connsiteY50" fmla="*/ 242713 h 1527148"/>
              <a:gd name="connsiteX51" fmla="*/ 172412 w 1133720"/>
              <a:gd name="connsiteY51" fmla="*/ 241142 h 1527148"/>
              <a:gd name="connsiteX52" fmla="*/ 170515 w 1133720"/>
              <a:gd name="connsiteY52" fmla="*/ 224063 h 1527148"/>
              <a:gd name="connsiteX53" fmla="*/ 149576 w 1133720"/>
              <a:gd name="connsiteY53" fmla="*/ 211498 h 1527148"/>
              <a:gd name="connsiteX54" fmla="*/ 104167 w 1133720"/>
              <a:gd name="connsiteY54" fmla="*/ 171974 h 1527148"/>
              <a:gd name="connsiteX55" fmla="*/ 24668 w 1133720"/>
              <a:gd name="connsiteY55" fmla="*/ 98093 h 1527148"/>
              <a:gd name="connsiteX56" fmla="*/ 2355 w 1133720"/>
              <a:gd name="connsiteY56" fmla="*/ 78461 h 1527148"/>
              <a:gd name="connsiteX57" fmla="*/ 0 w 1133720"/>
              <a:gd name="connsiteY57" fmla="*/ 74404 h 1527148"/>
              <a:gd name="connsiteX58" fmla="*/ 1243 w 1133720"/>
              <a:gd name="connsiteY58" fmla="*/ 31738 h 1527148"/>
              <a:gd name="connsiteX59" fmla="*/ 4253 w 1133720"/>
              <a:gd name="connsiteY59" fmla="*/ 10405 h 1527148"/>
              <a:gd name="connsiteX60" fmla="*/ 160111 w 1133720"/>
              <a:gd name="connsiteY60" fmla="*/ 204627 h 1527148"/>
              <a:gd name="connsiteX61" fmla="*/ 160111 w 1133720"/>
              <a:gd name="connsiteY61" fmla="*/ 204627 h 1527148"/>
              <a:gd name="connsiteX62" fmla="*/ 1069872 w 1133720"/>
              <a:gd name="connsiteY62" fmla="*/ 1376246 h 1527148"/>
              <a:gd name="connsiteX63" fmla="*/ 1063524 w 1133720"/>
              <a:gd name="connsiteY63" fmla="*/ 1398888 h 1527148"/>
              <a:gd name="connsiteX64" fmla="*/ 1078901 w 1133720"/>
              <a:gd name="connsiteY64" fmla="*/ 1398037 h 1527148"/>
              <a:gd name="connsiteX65" fmla="*/ 1085510 w 1133720"/>
              <a:gd name="connsiteY65" fmla="*/ 1382463 h 1527148"/>
              <a:gd name="connsiteX66" fmla="*/ 1069872 w 1133720"/>
              <a:gd name="connsiteY66" fmla="*/ 1376246 h 152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33720" h="1527148">
                <a:moveTo>
                  <a:pt x="4253" y="10405"/>
                </a:moveTo>
                <a:cubicBezTo>
                  <a:pt x="9422" y="6282"/>
                  <a:pt x="15049" y="2814"/>
                  <a:pt x="21069" y="0"/>
                </a:cubicBezTo>
                <a:cubicBezTo>
                  <a:pt x="43119" y="9947"/>
                  <a:pt x="57449" y="29317"/>
                  <a:pt x="71844" y="47705"/>
                </a:cubicBezTo>
                <a:cubicBezTo>
                  <a:pt x="87024" y="59680"/>
                  <a:pt x="99587" y="74077"/>
                  <a:pt x="107308" y="92007"/>
                </a:cubicBezTo>
                <a:cubicBezTo>
                  <a:pt x="112281" y="104506"/>
                  <a:pt x="130078" y="101627"/>
                  <a:pt x="135640" y="114256"/>
                </a:cubicBezTo>
                <a:cubicBezTo>
                  <a:pt x="149053" y="136767"/>
                  <a:pt x="175618" y="144358"/>
                  <a:pt x="193939" y="161700"/>
                </a:cubicBezTo>
                <a:cubicBezTo>
                  <a:pt x="207680" y="174329"/>
                  <a:pt x="213765" y="193372"/>
                  <a:pt x="228880" y="204889"/>
                </a:cubicBezTo>
                <a:cubicBezTo>
                  <a:pt x="243798" y="216406"/>
                  <a:pt x="252239" y="234206"/>
                  <a:pt x="267288" y="245658"/>
                </a:cubicBezTo>
                <a:cubicBezTo>
                  <a:pt x="304780" y="273273"/>
                  <a:pt x="329186" y="314434"/>
                  <a:pt x="363930" y="345059"/>
                </a:cubicBezTo>
                <a:cubicBezTo>
                  <a:pt x="378325" y="359129"/>
                  <a:pt x="394356" y="371300"/>
                  <a:pt x="409471" y="384585"/>
                </a:cubicBezTo>
                <a:cubicBezTo>
                  <a:pt x="440224" y="414359"/>
                  <a:pt x="451478" y="458269"/>
                  <a:pt x="481707" y="488371"/>
                </a:cubicBezTo>
                <a:cubicBezTo>
                  <a:pt x="503169" y="528681"/>
                  <a:pt x="522929" y="571740"/>
                  <a:pt x="556626" y="603609"/>
                </a:cubicBezTo>
                <a:cubicBezTo>
                  <a:pt x="576779" y="627952"/>
                  <a:pt x="590454" y="656811"/>
                  <a:pt x="608841" y="682463"/>
                </a:cubicBezTo>
                <a:cubicBezTo>
                  <a:pt x="619113" y="696336"/>
                  <a:pt x="638089" y="700524"/>
                  <a:pt x="647772" y="715117"/>
                </a:cubicBezTo>
                <a:cubicBezTo>
                  <a:pt x="660597" y="735337"/>
                  <a:pt x="675319" y="754576"/>
                  <a:pt x="684807" y="776760"/>
                </a:cubicBezTo>
                <a:cubicBezTo>
                  <a:pt x="700772" y="816285"/>
                  <a:pt x="731656" y="846845"/>
                  <a:pt x="759791" y="877929"/>
                </a:cubicBezTo>
                <a:cubicBezTo>
                  <a:pt x="769933" y="888333"/>
                  <a:pt x="772616" y="903646"/>
                  <a:pt x="782627" y="914313"/>
                </a:cubicBezTo>
                <a:cubicBezTo>
                  <a:pt x="793161" y="923016"/>
                  <a:pt x="788647" y="940030"/>
                  <a:pt x="802060" y="946378"/>
                </a:cubicBezTo>
                <a:cubicBezTo>
                  <a:pt x="820446" y="957895"/>
                  <a:pt x="824241" y="980799"/>
                  <a:pt x="838767" y="995719"/>
                </a:cubicBezTo>
                <a:cubicBezTo>
                  <a:pt x="861145" y="1017575"/>
                  <a:pt x="870632" y="1050295"/>
                  <a:pt x="897525" y="1068029"/>
                </a:cubicBezTo>
                <a:cubicBezTo>
                  <a:pt x="913948" y="1077583"/>
                  <a:pt x="914341" y="1098654"/>
                  <a:pt x="924417" y="1113051"/>
                </a:cubicBezTo>
                <a:cubicBezTo>
                  <a:pt x="935213" y="1124176"/>
                  <a:pt x="949674" y="1132224"/>
                  <a:pt x="956479" y="1146883"/>
                </a:cubicBezTo>
                <a:cubicBezTo>
                  <a:pt x="964854" y="1163373"/>
                  <a:pt x="980688" y="1174367"/>
                  <a:pt x="989325" y="1190727"/>
                </a:cubicBezTo>
                <a:cubicBezTo>
                  <a:pt x="1002739" y="1214350"/>
                  <a:pt x="1010721" y="1241966"/>
                  <a:pt x="1032183" y="1260157"/>
                </a:cubicBezTo>
                <a:cubicBezTo>
                  <a:pt x="1056720" y="1281294"/>
                  <a:pt x="1058945" y="1315977"/>
                  <a:pt x="1074779" y="1342611"/>
                </a:cubicBezTo>
                <a:cubicBezTo>
                  <a:pt x="1084136" y="1357465"/>
                  <a:pt x="1094997" y="1371535"/>
                  <a:pt x="1101933" y="1387829"/>
                </a:cubicBezTo>
                <a:cubicBezTo>
                  <a:pt x="1102849" y="1402356"/>
                  <a:pt x="1104092" y="1416949"/>
                  <a:pt x="1106775" y="1431280"/>
                </a:cubicBezTo>
                <a:cubicBezTo>
                  <a:pt x="1111159" y="1456343"/>
                  <a:pt x="1117898" y="1481079"/>
                  <a:pt x="1129938" y="1503656"/>
                </a:cubicBezTo>
                <a:cubicBezTo>
                  <a:pt x="1135369" y="1511378"/>
                  <a:pt x="1135172" y="1520604"/>
                  <a:pt x="1127909" y="1527148"/>
                </a:cubicBezTo>
                <a:cubicBezTo>
                  <a:pt x="1105990" y="1504507"/>
                  <a:pt x="1103438" y="1469693"/>
                  <a:pt x="1078378" y="1449734"/>
                </a:cubicBezTo>
                <a:cubicBezTo>
                  <a:pt x="1065618" y="1432458"/>
                  <a:pt x="1058094" y="1411452"/>
                  <a:pt x="1041540" y="1396990"/>
                </a:cubicBezTo>
                <a:cubicBezTo>
                  <a:pt x="1037483" y="1382201"/>
                  <a:pt x="1031790" y="1367936"/>
                  <a:pt x="1024658" y="1354455"/>
                </a:cubicBezTo>
                <a:cubicBezTo>
                  <a:pt x="1014582" y="1336459"/>
                  <a:pt x="1005749" y="1317285"/>
                  <a:pt x="991354" y="1302235"/>
                </a:cubicBezTo>
                <a:cubicBezTo>
                  <a:pt x="992531" y="1287773"/>
                  <a:pt x="979969" y="1278873"/>
                  <a:pt x="971659" y="1269123"/>
                </a:cubicBezTo>
                <a:cubicBezTo>
                  <a:pt x="954974" y="1252174"/>
                  <a:pt x="946402" y="1229336"/>
                  <a:pt x="930567" y="1211863"/>
                </a:cubicBezTo>
                <a:cubicBezTo>
                  <a:pt x="916631" y="1194915"/>
                  <a:pt x="905245" y="1175938"/>
                  <a:pt x="888823" y="1161214"/>
                </a:cubicBezTo>
                <a:cubicBezTo>
                  <a:pt x="880120" y="1155455"/>
                  <a:pt x="881887" y="1144527"/>
                  <a:pt x="880513" y="1135692"/>
                </a:cubicBezTo>
                <a:cubicBezTo>
                  <a:pt x="858331" y="1114556"/>
                  <a:pt x="839945" y="1090147"/>
                  <a:pt x="818287" y="1068618"/>
                </a:cubicBezTo>
                <a:cubicBezTo>
                  <a:pt x="782431" y="1016986"/>
                  <a:pt x="739050" y="970328"/>
                  <a:pt x="710783" y="913789"/>
                </a:cubicBezTo>
                <a:cubicBezTo>
                  <a:pt x="684152" y="887352"/>
                  <a:pt x="657718" y="858232"/>
                  <a:pt x="645221" y="822240"/>
                </a:cubicBezTo>
                <a:cubicBezTo>
                  <a:pt x="626507" y="795083"/>
                  <a:pt x="612570" y="764850"/>
                  <a:pt x="590062" y="740376"/>
                </a:cubicBezTo>
                <a:cubicBezTo>
                  <a:pt x="572330" y="712368"/>
                  <a:pt x="542885" y="694307"/>
                  <a:pt x="529538" y="663616"/>
                </a:cubicBezTo>
                <a:cubicBezTo>
                  <a:pt x="490606" y="624549"/>
                  <a:pt x="464302" y="575732"/>
                  <a:pt x="432699" y="531168"/>
                </a:cubicBezTo>
                <a:cubicBezTo>
                  <a:pt x="401357" y="497401"/>
                  <a:pt x="390168" y="449565"/>
                  <a:pt x="356013" y="418155"/>
                </a:cubicBezTo>
                <a:cubicBezTo>
                  <a:pt x="328139" y="385043"/>
                  <a:pt x="288880" y="362990"/>
                  <a:pt x="264605" y="326606"/>
                </a:cubicBezTo>
                <a:cubicBezTo>
                  <a:pt x="248836" y="302851"/>
                  <a:pt x="224299" y="287081"/>
                  <a:pt x="205848" y="265944"/>
                </a:cubicBezTo>
                <a:cubicBezTo>
                  <a:pt x="205259" y="263064"/>
                  <a:pt x="204081" y="257175"/>
                  <a:pt x="203492" y="254230"/>
                </a:cubicBezTo>
                <a:cubicBezTo>
                  <a:pt x="218672" y="260512"/>
                  <a:pt x="228487" y="274582"/>
                  <a:pt x="242555" y="282827"/>
                </a:cubicBezTo>
                <a:cubicBezTo>
                  <a:pt x="234703" y="267318"/>
                  <a:pt x="218672" y="259138"/>
                  <a:pt x="207353" y="246705"/>
                </a:cubicBezTo>
                <a:cubicBezTo>
                  <a:pt x="197865" y="237740"/>
                  <a:pt x="191322" y="225110"/>
                  <a:pt x="178367" y="220791"/>
                </a:cubicBezTo>
                <a:cubicBezTo>
                  <a:pt x="179610" y="228055"/>
                  <a:pt x="181049" y="235384"/>
                  <a:pt x="182554" y="242713"/>
                </a:cubicBezTo>
                <a:cubicBezTo>
                  <a:pt x="180002" y="242320"/>
                  <a:pt x="174964" y="241535"/>
                  <a:pt x="172412" y="241142"/>
                </a:cubicBezTo>
                <a:cubicBezTo>
                  <a:pt x="171954" y="236889"/>
                  <a:pt x="170973" y="228316"/>
                  <a:pt x="170515" y="224063"/>
                </a:cubicBezTo>
                <a:cubicBezTo>
                  <a:pt x="164168" y="218893"/>
                  <a:pt x="156709" y="215294"/>
                  <a:pt x="149576" y="211498"/>
                </a:cubicBezTo>
                <a:cubicBezTo>
                  <a:pt x="130536" y="203188"/>
                  <a:pt x="121506" y="182705"/>
                  <a:pt x="104167" y="171974"/>
                </a:cubicBezTo>
                <a:cubicBezTo>
                  <a:pt x="74330" y="151033"/>
                  <a:pt x="54112" y="119557"/>
                  <a:pt x="24668" y="98093"/>
                </a:cubicBezTo>
                <a:cubicBezTo>
                  <a:pt x="19564" y="88931"/>
                  <a:pt x="12105" y="82126"/>
                  <a:pt x="2355" y="78461"/>
                </a:cubicBezTo>
                <a:lnTo>
                  <a:pt x="0" y="74404"/>
                </a:lnTo>
                <a:cubicBezTo>
                  <a:pt x="916" y="60138"/>
                  <a:pt x="1112" y="45938"/>
                  <a:pt x="1243" y="31738"/>
                </a:cubicBezTo>
                <a:cubicBezTo>
                  <a:pt x="1832" y="24540"/>
                  <a:pt x="2814" y="17472"/>
                  <a:pt x="4253" y="10405"/>
                </a:cubicBezTo>
                <a:moveTo>
                  <a:pt x="160111" y="204627"/>
                </a:moveTo>
                <a:cubicBezTo>
                  <a:pt x="164102" y="208619"/>
                  <a:pt x="164102" y="208619"/>
                  <a:pt x="160111" y="204627"/>
                </a:cubicBezTo>
                <a:moveTo>
                  <a:pt x="1069872" y="1376246"/>
                </a:moveTo>
                <a:cubicBezTo>
                  <a:pt x="1062216" y="1381612"/>
                  <a:pt x="1063394" y="1390774"/>
                  <a:pt x="1063524" y="1398888"/>
                </a:cubicBezTo>
                <a:cubicBezTo>
                  <a:pt x="1067320" y="1398692"/>
                  <a:pt x="1075040" y="1398234"/>
                  <a:pt x="1078901" y="1398037"/>
                </a:cubicBezTo>
                <a:cubicBezTo>
                  <a:pt x="1081715" y="1393064"/>
                  <a:pt x="1083939" y="1387894"/>
                  <a:pt x="1085510" y="1382463"/>
                </a:cubicBezTo>
                <a:cubicBezTo>
                  <a:pt x="1080929" y="1378602"/>
                  <a:pt x="1075760" y="1376508"/>
                  <a:pt x="1069872" y="137624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57DA65-211C-AE21-B842-C6A42461A370}"/>
              </a:ext>
            </a:extLst>
          </p:cNvPr>
          <p:cNvSpPr/>
          <p:nvPr/>
        </p:nvSpPr>
        <p:spPr>
          <a:xfrm>
            <a:off x="4848226" y="3147089"/>
            <a:ext cx="513454" cy="974290"/>
          </a:xfrm>
          <a:custGeom>
            <a:avLst/>
            <a:gdLst>
              <a:gd name="connsiteX0" fmla="*/ 46797 w 513454"/>
              <a:gd name="connsiteY0" fmla="*/ 1570 h 974290"/>
              <a:gd name="connsiteX1" fmla="*/ 58574 w 513454"/>
              <a:gd name="connsiteY1" fmla="*/ 0 h 974290"/>
              <a:gd name="connsiteX2" fmla="*/ 70876 w 513454"/>
              <a:gd name="connsiteY2" fmla="*/ 6740 h 974290"/>
              <a:gd name="connsiteX3" fmla="*/ 102937 w 513454"/>
              <a:gd name="connsiteY3" fmla="*/ 43909 h 974290"/>
              <a:gd name="connsiteX4" fmla="*/ 115369 w 513454"/>
              <a:gd name="connsiteY4" fmla="*/ 71197 h 974290"/>
              <a:gd name="connsiteX5" fmla="*/ 128586 w 513454"/>
              <a:gd name="connsiteY5" fmla="*/ 89455 h 974290"/>
              <a:gd name="connsiteX6" fmla="*/ 145140 w 513454"/>
              <a:gd name="connsiteY6" fmla="*/ 126363 h 974290"/>
              <a:gd name="connsiteX7" fmla="*/ 159535 w 513454"/>
              <a:gd name="connsiteY7" fmla="*/ 190427 h 974290"/>
              <a:gd name="connsiteX8" fmla="*/ 201477 w 513454"/>
              <a:gd name="connsiteY8" fmla="*/ 255277 h 974290"/>
              <a:gd name="connsiteX9" fmla="*/ 210310 w 513454"/>
              <a:gd name="connsiteY9" fmla="*/ 296569 h 974290"/>
              <a:gd name="connsiteX10" fmla="*/ 221957 w 513454"/>
              <a:gd name="connsiteY10" fmla="*/ 296831 h 974290"/>
              <a:gd name="connsiteX11" fmla="*/ 233735 w 513454"/>
              <a:gd name="connsiteY11" fmla="*/ 339955 h 974290"/>
              <a:gd name="connsiteX12" fmla="*/ 253495 w 513454"/>
              <a:gd name="connsiteY12" fmla="*/ 365018 h 974290"/>
              <a:gd name="connsiteX13" fmla="*/ 279929 w 513454"/>
              <a:gd name="connsiteY13" fmla="*/ 445901 h 974290"/>
              <a:gd name="connsiteX14" fmla="*/ 316048 w 513454"/>
              <a:gd name="connsiteY14" fmla="*/ 507217 h 974290"/>
              <a:gd name="connsiteX15" fmla="*/ 330181 w 513454"/>
              <a:gd name="connsiteY15" fmla="*/ 545630 h 974290"/>
              <a:gd name="connsiteX16" fmla="*/ 389593 w 513454"/>
              <a:gd name="connsiteY16" fmla="*/ 672450 h 974290"/>
              <a:gd name="connsiteX17" fmla="*/ 406147 w 513454"/>
              <a:gd name="connsiteY17" fmla="*/ 683837 h 974290"/>
              <a:gd name="connsiteX18" fmla="*/ 481066 w 513454"/>
              <a:gd name="connsiteY18" fmla="*/ 872563 h 974290"/>
              <a:gd name="connsiteX19" fmla="*/ 513455 w 513454"/>
              <a:gd name="connsiteY19" fmla="*/ 917192 h 974290"/>
              <a:gd name="connsiteX20" fmla="*/ 508286 w 513454"/>
              <a:gd name="connsiteY20" fmla="*/ 941666 h 974290"/>
              <a:gd name="connsiteX21" fmla="*/ 477533 w 513454"/>
              <a:gd name="connsiteY21" fmla="*/ 971637 h 974290"/>
              <a:gd name="connsiteX22" fmla="*/ 460978 w 513454"/>
              <a:gd name="connsiteY22" fmla="*/ 939376 h 974290"/>
              <a:gd name="connsiteX23" fmla="*/ 424271 w 513454"/>
              <a:gd name="connsiteY23" fmla="*/ 851949 h 974290"/>
              <a:gd name="connsiteX24" fmla="*/ 396463 w 513454"/>
              <a:gd name="connsiteY24" fmla="*/ 799729 h 974290"/>
              <a:gd name="connsiteX25" fmla="*/ 379647 w 513454"/>
              <a:gd name="connsiteY25" fmla="*/ 745218 h 974290"/>
              <a:gd name="connsiteX26" fmla="*/ 356680 w 513454"/>
              <a:gd name="connsiteY26" fmla="*/ 691755 h 974290"/>
              <a:gd name="connsiteX27" fmla="*/ 341828 w 513454"/>
              <a:gd name="connsiteY27" fmla="*/ 689922 h 974290"/>
              <a:gd name="connsiteX28" fmla="*/ 314739 w 513454"/>
              <a:gd name="connsiteY28" fmla="*/ 626578 h 974290"/>
              <a:gd name="connsiteX29" fmla="*/ 285949 w 513454"/>
              <a:gd name="connsiteY29" fmla="*/ 576975 h 974290"/>
              <a:gd name="connsiteX30" fmla="*/ 274433 w 513454"/>
              <a:gd name="connsiteY30" fmla="*/ 545630 h 974290"/>
              <a:gd name="connsiteX31" fmla="*/ 215479 w 513454"/>
              <a:gd name="connsiteY31" fmla="*/ 432289 h 974290"/>
              <a:gd name="connsiteX32" fmla="*/ 211815 w 513454"/>
              <a:gd name="connsiteY32" fmla="*/ 408012 h 974290"/>
              <a:gd name="connsiteX33" fmla="*/ 193887 w 513454"/>
              <a:gd name="connsiteY33" fmla="*/ 404347 h 974290"/>
              <a:gd name="connsiteX34" fmla="*/ 176744 w 513454"/>
              <a:gd name="connsiteY34" fmla="*/ 337076 h 974290"/>
              <a:gd name="connsiteX35" fmla="*/ 129502 w 513454"/>
              <a:gd name="connsiteY35" fmla="*/ 233813 h 974290"/>
              <a:gd name="connsiteX36" fmla="*/ 101039 w 513454"/>
              <a:gd name="connsiteY36" fmla="*/ 188268 h 974290"/>
              <a:gd name="connsiteX37" fmla="*/ 106863 w 513454"/>
              <a:gd name="connsiteY37" fmla="*/ 178190 h 974290"/>
              <a:gd name="connsiteX38" fmla="*/ 94104 w 513454"/>
              <a:gd name="connsiteY38" fmla="*/ 173413 h 974290"/>
              <a:gd name="connsiteX39" fmla="*/ 72708 w 513454"/>
              <a:gd name="connsiteY39" fmla="*/ 137814 h 974290"/>
              <a:gd name="connsiteX40" fmla="*/ 81475 w 513454"/>
              <a:gd name="connsiteY40" fmla="*/ 126493 h 974290"/>
              <a:gd name="connsiteX41" fmla="*/ 68324 w 513454"/>
              <a:gd name="connsiteY41" fmla="*/ 121127 h 974290"/>
              <a:gd name="connsiteX42" fmla="*/ 46404 w 513454"/>
              <a:gd name="connsiteY42" fmla="*/ 71132 h 974290"/>
              <a:gd name="connsiteX43" fmla="*/ 44049 w 513454"/>
              <a:gd name="connsiteY43" fmla="*/ 66028 h 974290"/>
              <a:gd name="connsiteX44" fmla="*/ 39010 w 513454"/>
              <a:gd name="connsiteY44" fmla="*/ 63934 h 974290"/>
              <a:gd name="connsiteX45" fmla="*/ 602 w 513454"/>
              <a:gd name="connsiteY45" fmla="*/ 37496 h 974290"/>
              <a:gd name="connsiteX46" fmla="*/ 46797 w 513454"/>
              <a:gd name="connsiteY46" fmla="*/ 1570 h 974290"/>
              <a:gd name="connsiteX47" fmla="*/ 373104 w 513454"/>
              <a:gd name="connsiteY47" fmla="*/ 708442 h 974290"/>
              <a:gd name="connsiteX48" fmla="*/ 373104 w 513454"/>
              <a:gd name="connsiteY48" fmla="*/ 708442 h 97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3454" h="974290">
                <a:moveTo>
                  <a:pt x="46797" y="1570"/>
                </a:moveTo>
                <a:cubicBezTo>
                  <a:pt x="49741" y="1178"/>
                  <a:pt x="55630" y="393"/>
                  <a:pt x="58574" y="0"/>
                </a:cubicBezTo>
                <a:cubicBezTo>
                  <a:pt x="61650" y="1701"/>
                  <a:pt x="67800" y="5039"/>
                  <a:pt x="70876" y="6740"/>
                </a:cubicBezTo>
                <a:cubicBezTo>
                  <a:pt x="80821" y="19762"/>
                  <a:pt x="91159" y="32458"/>
                  <a:pt x="102937" y="43909"/>
                </a:cubicBezTo>
                <a:cubicBezTo>
                  <a:pt x="106667" y="53136"/>
                  <a:pt x="110069" y="62625"/>
                  <a:pt x="115369" y="71197"/>
                </a:cubicBezTo>
                <a:cubicBezTo>
                  <a:pt x="119818" y="77218"/>
                  <a:pt x="124268" y="83304"/>
                  <a:pt x="128586" y="89455"/>
                </a:cubicBezTo>
                <a:cubicBezTo>
                  <a:pt x="131203" y="102935"/>
                  <a:pt x="137943" y="114845"/>
                  <a:pt x="145140" y="126363"/>
                </a:cubicBezTo>
                <a:cubicBezTo>
                  <a:pt x="138204" y="149528"/>
                  <a:pt x="153843" y="168963"/>
                  <a:pt x="159535" y="190427"/>
                </a:cubicBezTo>
                <a:cubicBezTo>
                  <a:pt x="173930" y="211760"/>
                  <a:pt x="186755" y="234140"/>
                  <a:pt x="201477" y="255277"/>
                </a:cubicBezTo>
                <a:cubicBezTo>
                  <a:pt x="209852" y="267253"/>
                  <a:pt x="208282" y="282696"/>
                  <a:pt x="210310" y="296569"/>
                </a:cubicBezTo>
                <a:cubicBezTo>
                  <a:pt x="213255" y="296635"/>
                  <a:pt x="219078" y="296766"/>
                  <a:pt x="221957" y="296831"/>
                </a:cubicBezTo>
                <a:cubicBezTo>
                  <a:pt x="227846" y="310573"/>
                  <a:pt x="229155" y="325755"/>
                  <a:pt x="233735" y="339955"/>
                </a:cubicBezTo>
                <a:cubicBezTo>
                  <a:pt x="239231" y="349051"/>
                  <a:pt x="247475" y="356184"/>
                  <a:pt x="253495" y="365018"/>
                </a:cubicBezTo>
                <a:cubicBezTo>
                  <a:pt x="253299" y="394531"/>
                  <a:pt x="274171" y="417566"/>
                  <a:pt x="279929" y="445901"/>
                </a:cubicBezTo>
                <a:cubicBezTo>
                  <a:pt x="297007" y="463242"/>
                  <a:pt x="303092" y="487127"/>
                  <a:pt x="316048" y="507217"/>
                </a:cubicBezTo>
                <a:cubicBezTo>
                  <a:pt x="324030" y="518865"/>
                  <a:pt x="318469" y="536010"/>
                  <a:pt x="330181" y="545630"/>
                </a:cubicBezTo>
                <a:cubicBezTo>
                  <a:pt x="365317" y="579200"/>
                  <a:pt x="370290" y="629981"/>
                  <a:pt x="389593" y="672450"/>
                </a:cubicBezTo>
                <a:cubicBezTo>
                  <a:pt x="395089" y="676180"/>
                  <a:pt x="400585" y="679910"/>
                  <a:pt x="406147" y="683837"/>
                </a:cubicBezTo>
                <a:cubicBezTo>
                  <a:pt x="407455" y="755100"/>
                  <a:pt x="469746" y="803917"/>
                  <a:pt x="481066" y="872563"/>
                </a:cubicBezTo>
                <a:cubicBezTo>
                  <a:pt x="483422" y="892325"/>
                  <a:pt x="498863" y="905478"/>
                  <a:pt x="513455" y="917192"/>
                </a:cubicBezTo>
                <a:cubicBezTo>
                  <a:pt x="510510" y="924914"/>
                  <a:pt x="504359" y="932963"/>
                  <a:pt x="508286" y="941666"/>
                </a:cubicBezTo>
                <a:cubicBezTo>
                  <a:pt x="516530" y="959400"/>
                  <a:pt x="495788" y="982107"/>
                  <a:pt x="477533" y="971637"/>
                </a:cubicBezTo>
                <a:cubicBezTo>
                  <a:pt x="483618" y="958157"/>
                  <a:pt x="465755" y="950370"/>
                  <a:pt x="460978" y="939376"/>
                </a:cubicBezTo>
                <a:cubicBezTo>
                  <a:pt x="440956" y="913331"/>
                  <a:pt x="444293" y="877732"/>
                  <a:pt x="424271" y="851949"/>
                </a:cubicBezTo>
                <a:cubicBezTo>
                  <a:pt x="412363" y="835786"/>
                  <a:pt x="410727" y="814322"/>
                  <a:pt x="396463" y="799729"/>
                </a:cubicBezTo>
                <a:cubicBezTo>
                  <a:pt x="383442" y="784089"/>
                  <a:pt x="394435" y="759877"/>
                  <a:pt x="379647" y="745218"/>
                </a:cubicBezTo>
                <a:cubicBezTo>
                  <a:pt x="365645" y="730495"/>
                  <a:pt x="354259" y="713023"/>
                  <a:pt x="356680" y="691755"/>
                </a:cubicBezTo>
                <a:cubicBezTo>
                  <a:pt x="351708" y="691101"/>
                  <a:pt x="346735" y="690512"/>
                  <a:pt x="341828" y="689922"/>
                </a:cubicBezTo>
                <a:cubicBezTo>
                  <a:pt x="337902" y="666168"/>
                  <a:pt x="318992" y="650463"/>
                  <a:pt x="314739" y="626578"/>
                </a:cubicBezTo>
                <a:cubicBezTo>
                  <a:pt x="298839" y="613424"/>
                  <a:pt x="299363" y="591699"/>
                  <a:pt x="285949" y="576975"/>
                </a:cubicBezTo>
                <a:cubicBezTo>
                  <a:pt x="277770" y="568337"/>
                  <a:pt x="277050" y="556493"/>
                  <a:pt x="274433" y="545630"/>
                </a:cubicBezTo>
                <a:cubicBezTo>
                  <a:pt x="255327" y="507610"/>
                  <a:pt x="240998" y="466710"/>
                  <a:pt x="215479" y="432289"/>
                </a:cubicBezTo>
                <a:cubicBezTo>
                  <a:pt x="210114" y="425418"/>
                  <a:pt x="212862" y="415995"/>
                  <a:pt x="211815" y="408012"/>
                </a:cubicBezTo>
                <a:cubicBezTo>
                  <a:pt x="205795" y="406768"/>
                  <a:pt x="199776" y="405525"/>
                  <a:pt x="193887" y="404347"/>
                </a:cubicBezTo>
                <a:cubicBezTo>
                  <a:pt x="189176" y="381574"/>
                  <a:pt x="178052" y="360569"/>
                  <a:pt x="176744" y="337076"/>
                </a:cubicBezTo>
                <a:cubicBezTo>
                  <a:pt x="166798" y="300299"/>
                  <a:pt x="144421" y="268561"/>
                  <a:pt x="129502" y="233813"/>
                </a:cubicBezTo>
                <a:cubicBezTo>
                  <a:pt x="120865" y="218108"/>
                  <a:pt x="115173" y="200112"/>
                  <a:pt x="101039" y="188268"/>
                </a:cubicBezTo>
                <a:cubicBezTo>
                  <a:pt x="102479" y="184603"/>
                  <a:pt x="104442" y="181200"/>
                  <a:pt x="106863" y="178190"/>
                </a:cubicBezTo>
                <a:cubicBezTo>
                  <a:pt x="103722" y="176947"/>
                  <a:pt x="97310" y="174591"/>
                  <a:pt x="94104" y="173413"/>
                </a:cubicBezTo>
                <a:cubicBezTo>
                  <a:pt x="87691" y="161045"/>
                  <a:pt x="82719" y="147827"/>
                  <a:pt x="72708" y="137814"/>
                </a:cubicBezTo>
                <a:cubicBezTo>
                  <a:pt x="75587" y="134019"/>
                  <a:pt x="78466" y="130223"/>
                  <a:pt x="81475" y="126493"/>
                </a:cubicBezTo>
                <a:cubicBezTo>
                  <a:pt x="78204" y="125185"/>
                  <a:pt x="71595" y="122502"/>
                  <a:pt x="68324" y="121127"/>
                </a:cubicBezTo>
                <a:cubicBezTo>
                  <a:pt x="62893" y="103655"/>
                  <a:pt x="54190" y="87623"/>
                  <a:pt x="46404" y="71132"/>
                </a:cubicBezTo>
                <a:lnTo>
                  <a:pt x="44049" y="66028"/>
                </a:lnTo>
                <a:lnTo>
                  <a:pt x="39010" y="63934"/>
                </a:lnTo>
                <a:cubicBezTo>
                  <a:pt x="24615" y="57521"/>
                  <a:pt x="3023" y="57259"/>
                  <a:pt x="602" y="37496"/>
                </a:cubicBezTo>
                <a:cubicBezTo>
                  <a:pt x="-4763" y="11910"/>
                  <a:pt x="26971" y="2618"/>
                  <a:pt x="46797" y="1570"/>
                </a:cubicBezTo>
                <a:moveTo>
                  <a:pt x="373104" y="708442"/>
                </a:moveTo>
                <a:cubicBezTo>
                  <a:pt x="377160" y="712499"/>
                  <a:pt x="377160" y="712499"/>
                  <a:pt x="373104" y="70844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7142F97-8969-7EB1-DF29-C75A18245282}"/>
              </a:ext>
            </a:extLst>
          </p:cNvPr>
          <p:cNvSpPr/>
          <p:nvPr/>
        </p:nvSpPr>
        <p:spPr>
          <a:xfrm>
            <a:off x="4178121" y="3596916"/>
            <a:ext cx="314235" cy="287048"/>
          </a:xfrm>
          <a:custGeom>
            <a:avLst/>
            <a:gdLst>
              <a:gd name="connsiteX0" fmla="*/ 176240 w 314235"/>
              <a:gd name="connsiteY0" fmla="*/ 18912 h 287048"/>
              <a:gd name="connsiteX1" fmla="*/ 189392 w 314235"/>
              <a:gd name="connsiteY1" fmla="*/ 0 h 287048"/>
              <a:gd name="connsiteX2" fmla="*/ 219556 w 314235"/>
              <a:gd name="connsiteY2" fmla="*/ 27157 h 287048"/>
              <a:gd name="connsiteX3" fmla="*/ 186905 w 314235"/>
              <a:gd name="connsiteY3" fmla="*/ 51959 h 287048"/>
              <a:gd name="connsiteX4" fmla="*/ 183896 w 314235"/>
              <a:gd name="connsiteY4" fmla="*/ 62036 h 287048"/>
              <a:gd name="connsiteX5" fmla="*/ 251028 w 314235"/>
              <a:gd name="connsiteY5" fmla="*/ 66421 h 287048"/>
              <a:gd name="connsiteX6" fmla="*/ 296765 w 314235"/>
              <a:gd name="connsiteY6" fmla="*/ 119164 h 287048"/>
              <a:gd name="connsiteX7" fmla="*/ 314235 w 314235"/>
              <a:gd name="connsiteY7" fmla="*/ 100842 h 287048"/>
              <a:gd name="connsiteX8" fmla="*/ 312599 w 314235"/>
              <a:gd name="connsiteY8" fmla="*/ 130420 h 287048"/>
              <a:gd name="connsiteX9" fmla="*/ 290549 w 314235"/>
              <a:gd name="connsiteY9" fmla="*/ 134477 h 287048"/>
              <a:gd name="connsiteX10" fmla="*/ 284071 w 314235"/>
              <a:gd name="connsiteY10" fmla="*/ 163336 h 287048"/>
              <a:gd name="connsiteX11" fmla="*/ 258815 w 314235"/>
              <a:gd name="connsiteY11" fmla="*/ 203777 h 287048"/>
              <a:gd name="connsiteX12" fmla="*/ 243765 w 314235"/>
              <a:gd name="connsiteY12" fmla="*/ 198542 h 287048"/>
              <a:gd name="connsiteX13" fmla="*/ 249262 w 314235"/>
              <a:gd name="connsiteY13" fmla="*/ 231392 h 287048"/>
              <a:gd name="connsiteX14" fmla="*/ 242326 w 314235"/>
              <a:gd name="connsiteY14" fmla="*/ 244153 h 287048"/>
              <a:gd name="connsiteX15" fmla="*/ 198487 w 314235"/>
              <a:gd name="connsiteY15" fmla="*/ 244742 h 287048"/>
              <a:gd name="connsiteX16" fmla="*/ 171594 w 314235"/>
              <a:gd name="connsiteY16" fmla="*/ 264439 h 287048"/>
              <a:gd name="connsiteX17" fmla="*/ 104658 w 314235"/>
              <a:gd name="connsiteY17" fmla="*/ 285445 h 287048"/>
              <a:gd name="connsiteX18" fmla="*/ 40470 w 314235"/>
              <a:gd name="connsiteY18" fmla="*/ 277330 h 287048"/>
              <a:gd name="connsiteX19" fmla="*/ 687 w 314235"/>
              <a:gd name="connsiteY19" fmla="*/ 250042 h 287048"/>
              <a:gd name="connsiteX20" fmla="*/ 26991 w 314235"/>
              <a:gd name="connsiteY20" fmla="*/ 157970 h 287048"/>
              <a:gd name="connsiteX21" fmla="*/ 66511 w 314235"/>
              <a:gd name="connsiteY21" fmla="*/ 107255 h 287048"/>
              <a:gd name="connsiteX22" fmla="*/ 109565 w 314235"/>
              <a:gd name="connsiteY22" fmla="*/ 71001 h 287048"/>
              <a:gd name="connsiteX23" fmla="*/ 157658 w 314235"/>
              <a:gd name="connsiteY23" fmla="*/ 59877 h 287048"/>
              <a:gd name="connsiteX24" fmla="*/ 111921 w 314235"/>
              <a:gd name="connsiteY24" fmla="*/ 40834 h 287048"/>
              <a:gd name="connsiteX25" fmla="*/ 117221 w 314235"/>
              <a:gd name="connsiteY25" fmla="*/ 29579 h 287048"/>
              <a:gd name="connsiteX26" fmla="*/ 128475 w 314235"/>
              <a:gd name="connsiteY26" fmla="*/ 37300 h 287048"/>
              <a:gd name="connsiteX27" fmla="*/ 142935 w 314235"/>
              <a:gd name="connsiteY27" fmla="*/ 19959 h 287048"/>
              <a:gd name="connsiteX28" fmla="*/ 166360 w 314235"/>
              <a:gd name="connsiteY28" fmla="*/ 14659 h 287048"/>
              <a:gd name="connsiteX29" fmla="*/ 176240 w 314235"/>
              <a:gd name="connsiteY29" fmla="*/ 18912 h 28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4235" h="287048">
                <a:moveTo>
                  <a:pt x="176240" y="18912"/>
                </a:moveTo>
                <a:cubicBezTo>
                  <a:pt x="179381" y="11714"/>
                  <a:pt x="182587" y="4385"/>
                  <a:pt x="189392" y="0"/>
                </a:cubicBezTo>
                <a:cubicBezTo>
                  <a:pt x="199926" y="7853"/>
                  <a:pt x="217985" y="11779"/>
                  <a:pt x="219556" y="27157"/>
                </a:cubicBezTo>
                <a:cubicBezTo>
                  <a:pt x="212489" y="39656"/>
                  <a:pt x="201039" y="48883"/>
                  <a:pt x="186905" y="51959"/>
                </a:cubicBezTo>
                <a:cubicBezTo>
                  <a:pt x="186120" y="54445"/>
                  <a:pt x="184615" y="59484"/>
                  <a:pt x="183896" y="62036"/>
                </a:cubicBezTo>
                <a:cubicBezTo>
                  <a:pt x="206208" y="62560"/>
                  <a:pt x="230025" y="56212"/>
                  <a:pt x="251028" y="66421"/>
                </a:cubicBezTo>
                <a:cubicBezTo>
                  <a:pt x="274322" y="74862"/>
                  <a:pt x="285511" y="98944"/>
                  <a:pt x="296765" y="119164"/>
                </a:cubicBezTo>
                <a:cubicBezTo>
                  <a:pt x="304551" y="115369"/>
                  <a:pt x="308215" y="106666"/>
                  <a:pt x="314235" y="100842"/>
                </a:cubicBezTo>
                <a:cubicBezTo>
                  <a:pt x="314104" y="110657"/>
                  <a:pt x="313581" y="120539"/>
                  <a:pt x="312599" y="130420"/>
                </a:cubicBezTo>
                <a:cubicBezTo>
                  <a:pt x="305271" y="131794"/>
                  <a:pt x="297877" y="133103"/>
                  <a:pt x="290549" y="134477"/>
                </a:cubicBezTo>
                <a:cubicBezTo>
                  <a:pt x="286688" y="143639"/>
                  <a:pt x="286034" y="153651"/>
                  <a:pt x="284071" y="163336"/>
                </a:cubicBezTo>
                <a:cubicBezTo>
                  <a:pt x="274715" y="176293"/>
                  <a:pt x="266666" y="189969"/>
                  <a:pt x="258815" y="203777"/>
                </a:cubicBezTo>
                <a:cubicBezTo>
                  <a:pt x="262021" y="192064"/>
                  <a:pt x="242653" y="181462"/>
                  <a:pt x="243765" y="198542"/>
                </a:cubicBezTo>
                <a:cubicBezTo>
                  <a:pt x="241672" y="209928"/>
                  <a:pt x="243896" y="221184"/>
                  <a:pt x="249262" y="231392"/>
                </a:cubicBezTo>
                <a:cubicBezTo>
                  <a:pt x="247560" y="234599"/>
                  <a:pt x="244093" y="240946"/>
                  <a:pt x="242326" y="244153"/>
                </a:cubicBezTo>
                <a:cubicBezTo>
                  <a:pt x="227669" y="244807"/>
                  <a:pt x="213078" y="243695"/>
                  <a:pt x="198487" y="244742"/>
                </a:cubicBezTo>
                <a:cubicBezTo>
                  <a:pt x="187887" y="248603"/>
                  <a:pt x="180886" y="258353"/>
                  <a:pt x="171594" y="264439"/>
                </a:cubicBezTo>
                <a:cubicBezTo>
                  <a:pt x="152488" y="280537"/>
                  <a:pt x="124876" y="272095"/>
                  <a:pt x="104658" y="285445"/>
                </a:cubicBezTo>
                <a:cubicBezTo>
                  <a:pt x="82477" y="291858"/>
                  <a:pt x="62324" y="276938"/>
                  <a:pt x="40470" y="277330"/>
                </a:cubicBezTo>
                <a:cubicBezTo>
                  <a:pt x="22803" y="279294"/>
                  <a:pt x="8015" y="264373"/>
                  <a:pt x="687" y="250042"/>
                </a:cubicBezTo>
                <a:cubicBezTo>
                  <a:pt x="-3304" y="217323"/>
                  <a:pt x="10698" y="185454"/>
                  <a:pt x="26991" y="157970"/>
                </a:cubicBezTo>
                <a:cubicBezTo>
                  <a:pt x="35104" y="137749"/>
                  <a:pt x="50219" y="121259"/>
                  <a:pt x="66511" y="107255"/>
                </a:cubicBezTo>
                <a:cubicBezTo>
                  <a:pt x="83982" y="99140"/>
                  <a:pt x="96741" y="84875"/>
                  <a:pt x="109565" y="71001"/>
                </a:cubicBezTo>
                <a:cubicBezTo>
                  <a:pt x="125400" y="66617"/>
                  <a:pt x="141823" y="64392"/>
                  <a:pt x="157658" y="59877"/>
                </a:cubicBezTo>
                <a:cubicBezTo>
                  <a:pt x="148235" y="47378"/>
                  <a:pt x="123699" y="53791"/>
                  <a:pt x="111921" y="40834"/>
                </a:cubicBezTo>
                <a:cubicBezTo>
                  <a:pt x="113229" y="38020"/>
                  <a:pt x="115912" y="32392"/>
                  <a:pt x="117221" y="29579"/>
                </a:cubicBezTo>
                <a:cubicBezTo>
                  <a:pt x="120034" y="31542"/>
                  <a:pt x="125661" y="35403"/>
                  <a:pt x="128475" y="37300"/>
                </a:cubicBezTo>
                <a:cubicBezTo>
                  <a:pt x="133513" y="31673"/>
                  <a:pt x="138355" y="25979"/>
                  <a:pt x="142935" y="19959"/>
                </a:cubicBezTo>
                <a:cubicBezTo>
                  <a:pt x="150722" y="18258"/>
                  <a:pt x="158508" y="16491"/>
                  <a:pt x="166360" y="14659"/>
                </a:cubicBezTo>
                <a:cubicBezTo>
                  <a:pt x="168846" y="15706"/>
                  <a:pt x="173754" y="17865"/>
                  <a:pt x="176240" y="1891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B43F8B8C-19FF-B22C-FD10-9AE1230B5B43}"/>
              </a:ext>
            </a:extLst>
          </p:cNvPr>
          <p:cNvSpPr/>
          <p:nvPr/>
        </p:nvSpPr>
        <p:spPr>
          <a:xfrm>
            <a:off x="4164305" y="3882164"/>
            <a:ext cx="9835" cy="9061"/>
          </a:xfrm>
          <a:custGeom>
            <a:avLst/>
            <a:gdLst>
              <a:gd name="connsiteX0" fmla="*/ 1940 w 9835"/>
              <a:gd name="connsiteY0" fmla="*/ 0 h 9061"/>
              <a:gd name="connsiteX1" fmla="*/ 1940 w 9835"/>
              <a:gd name="connsiteY1" fmla="*/ 0 h 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5" h="9061">
                <a:moveTo>
                  <a:pt x="1940" y="0"/>
                </a:moveTo>
                <a:cubicBezTo>
                  <a:pt x="23860" y="720"/>
                  <a:pt x="-7874" y="20024"/>
                  <a:pt x="1940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9DB60FC7-0F5D-377D-7404-CB4A0852BC64}"/>
              </a:ext>
            </a:extLst>
          </p:cNvPr>
          <p:cNvSpPr/>
          <p:nvPr/>
        </p:nvSpPr>
        <p:spPr>
          <a:xfrm>
            <a:off x="4921038" y="3933888"/>
            <a:ext cx="255311" cy="566019"/>
          </a:xfrm>
          <a:custGeom>
            <a:avLst/>
            <a:gdLst>
              <a:gd name="connsiteX0" fmla="*/ 222 w 255311"/>
              <a:gd name="connsiteY0" fmla="*/ 23007 h 566019"/>
              <a:gd name="connsiteX1" fmla="*/ 34378 w 255311"/>
              <a:gd name="connsiteY1" fmla="*/ 889 h 566019"/>
              <a:gd name="connsiteX2" fmla="*/ 85545 w 255311"/>
              <a:gd name="connsiteY2" fmla="*/ 87007 h 566019"/>
              <a:gd name="connsiteX3" fmla="*/ 80572 w 255311"/>
              <a:gd name="connsiteY3" fmla="*/ 94860 h 566019"/>
              <a:gd name="connsiteX4" fmla="*/ 137825 w 255311"/>
              <a:gd name="connsiteY4" fmla="*/ 219063 h 566019"/>
              <a:gd name="connsiteX5" fmla="*/ 156080 w 255311"/>
              <a:gd name="connsiteY5" fmla="*/ 285614 h 566019"/>
              <a:gd name="connsiteX6" fmla="*/ 189581 w 255311"/>
              <a:gd name="connsiteY6" fmla="*/ 350922 h 566019"/>
              <a:gd name="connsiteX7" fmla="*/ 224587 w 255311"/>
              <a:gd name="connsiteY7" fmla="*/ 413416 h 566019"/>
              <a:gd name="connsiteX8" fmla="*/ 235842 w 255311"/>
              <a:gd name="connsiteY8" fmla="*/ 454185 h 566019"/>
              <a:gd name="connsiteX9" fmla="*/ 253770 w 255311"/>
              <a:gd name="connsiteY9" fmla="*/ 518053 h 566019"/>
              <a:gd name="connsiteX10" fmla="*/ 234729 w 255311"/>
              <a:gd name="connsiteY10" fmla="*/ 566020 h 566019"/>
              <a:gd name="connsiteX11" fmla="*/ 212417 w 255311"/>
              <a:gd name="connsiteY11" fmla="*/ 529766 h 566019"/>
              <a:gd name="connsiteX12" fmla="*/ 202668 w 255311"/>
              <a:gd name="connsiteY12" fmla="*/ 514061 h 566019"/>
              <a:gd name="connsiteX13" fmla="*/ 199265 w 255311"/>
              <a:gd name="connsiteY13" fmla="*/ 477481 h 566019"/>
              <a:gd name="connsiteX14" fmla="*/ 187553 w 255311"/>
              <a:gd name="connsiteY14" fmla="*/ 463477 h 566019"/>
              <a:gd name="connsiteX15" fmla="*/ 191872 w 255311"/>
              <a:gd name="connsiteY15" fmla="*/ 451894 h 566019"/>
              <a:gd name="connsiteX16" fmla="*/ 177280 w 255311"/>
              <a:gd name="connsiteY16" fmla="*/ 440770 h 566019"/>
              <a:gd name="connsiteX17" fmla="*/ 177477 w 255311"/>
              <a:gd name="connsiteY17" fmla="*/ 414332 h 566019"/>
              <a:gd name="connsiteX18" fmla="*/ 172765 w 255311"/>
              <a:gd name="connsiteY18" fmla="*/ 412762 h 566019"/>
              <a:gd name="connsiteX19" fmla="*/ 163932 w 255311"/>
              <a:gd name="connsiteY19" fmla="*/ 410013 h 566019"/>
              <a:gd name="connsiteX20" fmla="*/ 162362 w 255311"/>
              <a:gd name="connsiteY20" fmla="*/ 396467 h 566019"/>
              <a:gd name="connsiteX21" fmla="*/ 144499 w 255311"/>
              <a:gd name="connsiteY21" fmla="*/ 368067 h 566019"/>
              <a:gd name="connsiteX22" fmla="*/ 133899 w 255311"/>
              <a:gd name="connsiteY22" fmla="*/ 356484 h 566019"/>
              <a:gd name="connsiteX23" fmla="*/ 132525 w 255311"/>
              <a:gd name="connsiteY23" fmla="*/ 342284 h 566019"/>
              <a:gd name="connsiteX24" fmla="*/ 87966 w 255311"/>
              <a:gd name="connsiteY24" fmla="*/ 251193 h 566019"/>
              <a:gd name="connsiteX25" fmla="*/ 82077 w 255311"/>
              <a:gd name="connsiteY25" fmla="*/ 216968 h 566019"/>
              <a:gd name="connsiteX26" fmla="*/ 70300 w 255311"/>
              <a:gd name="connsiteY26" fmla="*/ 220960 h 566019"/>
              <a:gd name="connsiteX27" fmla="*/ 70758 w 255311"/>
              <a:gd name="connsiteY27" fmla="*/ 216183 h 566019"/>
              <a:gd name="connsiteX28" fmla="*/ 53484 w 255311"/>
              <a:gd name="connsiteY28" fmla="*/ 117632 h 566019"/>
              <a:gd name="connsiteX29" fmla="*/ 222 w 255311"/>
              <a:gd name="connsiteY29" fmla="*/ 23007 h 5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5311" h="566019">
                <a:moveTo>
                  <a:pt x="222" y="23007"/>
                </a:moveTo>
                <a:cubicBezTo>
                  <a:pt x="-2460" y="4946"/>
                  <a:pt x="19721" y="-2776"/>
                  <a:pt x="34378" y="889"/>
                </a:cubicBezTo>
                <a:cubicBezTo>
                  <a:pt x="54007" y="28242"/>
                  <a:pt x="65785" y="59719"/>
                  <a:pt x="85545" y="87007"/>
                </a:cubicBezTo>
                <a:cubicBezTo>
                  <a:pt x="84302" y="88970"/>
                  <a:pt x="81816" y="92896"/>
                  <a:pt x="80572" y="94860"/>
                </a:cubicBezTo>
                <a:cubicBezTo>
                  <a:pt x="120093" y="125223"/>
                  <a:pt x="103343" y="185100"/>
                  <a:pt x="137825" y="219063"/>
                </a:cubicBezTo>
                <a:cubicBezTo>
                  <a:pt x="137563" y="243079"/>
                  <a:pt x="150911" y="262776"/>
                  <a:pt x="156080" y="285614"/>
                </a:cubicBezTo>
                <a:cubicBezTo>
                  <a:pt x="163016" y="309630"/>
                  <a:pt x="183693" y="326448"/>
                  <a:pt x="189581" y="350922"/>
                </a:cubicBezTo>
                <a:cubicBezTo>
                  <a:pt x="201163" y="371470"/>
                  <a:pt x="199265" y="404320"/>
                  <a:pt x="224587" y="413416"/>
                </a:cubicBezTo>
                <a:cubicBezTo>
                  <a:pt x="223279" y="428402"/>
                  <a:pt x="226223" y="442275"/>
                  <a:pt x="235842" y="454185"/>
                </a:cubicBezTo>
                <a:cubicBezTo>
                  <a:pt x="237673" y="476303"/>
                  <a:pt x="245067" y="497702"/>
                  <a:pt x="253770" y="518053"/>
                </a:cubicBezTo>
                <a:cubicBezTo>
                  <a:pt x="255209" y="536049"/>
                  <a:pt x="260967" y="564384"/>
                  <a:pt x="234729" y="566020"/>
                </a:cubicBezTo>
                <a:cubicBezTo>
                  <a:pt x="222951" y="556989"/>
                  <a:pt x="215230" y="544163"/>
                  <a:pt x="212417" y="529766"/>
                </a:cubicBezTo>
                <a:cubicBezTo>
                  <a:pt x="210651" y="523550"/>
                  <a:pt x="207444" y="518315"/>
                  <a:pt x="202668" y="514061"/>
                </a:cubicBezTo>
                <a:cubicBezTo>
                  <a:pt x="203453" y="501693"/>
                  <a:pt x="203191" y="489260"/>
                  <a:pt x="199265" y="477481"/>
                </a:cubicBezTo>
                <a:cubicBezTo>
                  <a:pt x="197630" y="471068"/>
                  <a:pt x="193704" y="466422"/>
                  <a:pt x="187553" y="463477"/>
                </a:cubicBezTo>
                <a:cubicBezTo>
                  <a:pt x="188665" y="460597"/>
                  <a:pt x="190759" y="454774"/>
                  <a:pt x="191872" y="451894"/>
                </a:cubicBezTo>
                <a:cubicBezTo>
                  <a:pt x="186899" y="448164"/>
                  <a:pt x="182057" y="444434"/>
                  <a:pt x="177280" y="440770"/>
                </a:cubicBezTo>
                <a:cubicBezTo>
                  <a:pt x="177280" y="431870"/>
                  <a:pt x="177673" y="423101"/>
                  <a:pt x="177477" y="414332"/>
                </a:cubicBezTo>
                <a:lnTo>
                  <a:pt x="172765" y="412762"/>
                </a:lnTo>
                <a:cubicBezTo>
                  <a:pt x="170541" y="412107"/>
                  <a:pt x="166157" y="410733"/>
                  <a:pt x="163932" y="410013"/>
                </a:cubicBezTo>
                <a:cubicBezTo>
                  <a:pt x="163409" y="405432"/>
                  <a:pt x="162885" y="400917"/>
                  <a:pt x="162362" y="396467"/>
                </a:cubicBezTo>
                <a:cubicBezTo>
                  <a:pt x="160792" y="384754"/>
                  <a:pt x="152416" y="375985"/>
                  <a:pt x="144499" y="368067"/>
                </a:cubicBezTo>
                <a:cubicBezTo>
                  <a:pt x="140770" y="364272"/>
                  <a:pt x="137236" y="360410"/>
                  <a:pt x="133899" y="356484"/>
                </a:cubicBezTo>
                <a:cubicBezTo>
                  <a:pt x="133376" y="351707"/>
                  <a:pt x="132983" y="346996"/>
                  <a:pt x="132525" y="342284"/>
                </a:cubicBezTo>
                <a:cubicBezTo>
                  <a:pt x="108904" y="317024"/>
                  <a:pt x="108904" y="278546"/>
                  <a:pt x="87966" y="251193"/>
                </a:cubicBezTo>
                <a:cubicBezTo>
                  <a:pt x="87443" y="239545"/>
                  <a:pt x="86919" y="227766"/>
                  <a:pt x="82077" y="216968"/>
                </a:cubicBezTo>
                <a:cubicBezTo>
                  <a:pt x="79133" y="217950"/>
                  <a:pt x="73244" y="219979"/>
                  <a:pt x="70300" y="220960"/>
                </a:cubicBezTo>
                <a:lnTo>
                  <a:pt x="70758" y="216183"/>
                </a:lnTo>
                <a:cubicBezTo>
                  <a:pt x="75011" y="182220"/>
                  <a:pt x="51194" y="151399"/>
                  <a:pt x="53484" y="117632"/>
                </a:cubicBezTo>
                <a:cubicBezTo>
                  <a:pt x="20179" y="96561"/>
                  <a:pt x="17693" y="54680"/>
                  <a:pt x="222" y="2300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E723193-9296-90CC-D9CA-50CD94C8A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92" y="2947987"/>
            <a:ext cx="3895725" cy="962025"/>
          </a:xfrm>
          <a:prstGeom prst="rect">
            <a:avLst/>
          </a:prstGeom>
          <a:effectLst/>
        </p:spPr>
      </p:pic>
      <p:grpSp>
        <p:nvGrpSpPr>
          <p:cNvPr id="8" name="Gráfico 6">
            <a:extLst>
              <a:ext uri="{FF2B5EF4-FFF2-40B4-BE49-F238E27FC236}">
                <a16:creationId xmlns:a16="http://schemas.microsoft.com/office/drawing/2014/main" id="{7DB2014B-2957-B7CD-0B8D-7BA9A80728AD}"/>
              </a:ext>
            </a:extLst>
          </p:cNvPr>
          <p:cNvGrpSpPr/>
          <p:nvPr/>
        </p:nvGrpSpPr>
        <p:grpSpPr>
          <a:xfrm>
            <a:off x="5963031" y="3004922"/>
            <a:ext cx="541441" cy="801147"/>
            <a:chOff x="5963031" y="3004922"/>
            <a:chExt cx="541441" cy="801147"/>
          </a:xfrm>
          <a:solidFill>
            <a:schemeClr val="tx1">
              <a:alpha val="98000"/>
            </a:schemeClr>
          </a:solidFill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B19E3D4-0C45-494F-1430-7BE5E95DC6C2}"/>
                </a:ext>
              </a:extLst>
            </p:cNvPr>
            <p:cNvSpPr/>
            <p:nvPr/>
          </p:nvSpPr>
          <p:spPr>
            <a:xfrm>
              <a:off x="5963031" y="3004922"/>
              <a:ext cx="541441" cy="766286"/>
            </a:xfrm>
            <a:custGeom>
              <a:avLst/>
              <a:gdLst>
                <a:gd name="connsiteX0" fmla="*/ 324707 w 541441"/>
                <a:gd name="connsiteY0" fmla="*/ 0 h 766286"/>
                <a:gd name="connsiteX1" fmla="*/ 347282 w 541441"/>
                <a:gd name="connsiteY1" fmla="*/ 129731 h 766286"/>
                <a:gd name="connsiteX2" fmla="*/ 294894 w 541441"/>
                <a:gd name="connsiteY2" fmla="*/ 267557 h 766286"/>
                <a:gd name="connsiteX3" fmla="*/ 192595 w 541441"/>
                <a:gd name="connsiteY3" fmla="*/ 442246 h 766286"/>
                <a:gd name="connsiteX4" fmla="*/ 55054 w 541441"/>
                <a:gd name="connsiteY4" fmla="*/ 623983 h 766286"/>
                <a:gd name="connsiteX5" fmla="*/ 278702 w 541441"/>
                <a:gd name="connsiteY5" fmla="*/ 499872 h 766286"/>
                <a:gd name="connsiteX6" fmla="*/ 445389 w 541441"/>
                <a:gd name="connsiteY6" fmla="*/ 322707 h 766286"/>
                <a:gd name="connsiteX7" fmla="*/ 458248 w 541441"/>
                <a:gd name="connsiteY7" fmla="*/ 269558 h 766286"/>
                <a:gd name="connsiteX8" fmla="*/ 475298 w 541441"/>
                <a:gd name="connsiteY8" fmla="*/ 309563 h 766286"/>
                <a:gd name="connsiteX9" fmla="*/ 327469 w 541441"/>
                <a:gd name="connsiteY9" fmla="*/ 480536 h 766286"/>
                <a:gd name="connsiteX10" fmla="*/ 193929 w 541441"/>
                <a:gd name="connsiteY10" fmla="*/ 576453 h 766286"/>
                <a:gd name="connsiteX11" fmla="*/ 54007 w 541441"/>
                <a:gd name="connsiteY11" fmla="*/ 654082 h 766286"/>
                <a:gd name="connsiteX12" fmla="*/ 352139 w 541441"/>
                <a:gd name="connsiteY12" fmla="*/ 687991 h 766286"/>
                <a:gd name="connsiteX13" fmla="*/ 524447 w 541441"/>
                <a:gd name="connsiteY13" fmla="*/ 727615 h 766286"/>
                <a:gd name="connsiteX14" fmla="*/ 533686 w 541441"/>
                <a:gd name="connsiteY14" fmla="*/ 504635 h 766286"/>
                <a:gd name="connsiteX15" fmla="*/ 534162 w 541441"/>
                <a:gd name="connsiteY15" fmla="*/ 747046 h 766286"/>
                <a:gd name="connsiteX16" fmla="*/ 511111 w 541441"/>
                <a:gd name="connsiteY16" fmla="*/ 766286 h 766286"/>
                <a:gd name="connsiteX17" fmla="*/ 232505 w 541441"/>
                <a:gd name="connsiteY17" fmla="*/ 689515 h 766286"/>
                <a:gd name="connsiteX18" fmla="*/ 0 w 541441"/>
                <a:gd name="connsiteY18" fmla="*/ 662273 h 766286"/>
                <a:gd name="connsiteX19" fmla="*/ 195358 w 541441"/>
                <a:gd name="connsiteY19" fmla="*/ 406051 h 766286"/>
                <a:gd name="connsiteX20" fmla="*/ 304609 w 541441"/>
                <a:gd name="connsiteY20" fmla="*/ 191262 h 766286"/>
                <a:gd name="connsiteX21" fmla="*/ 324707 w 541441"/>
                <a:gd name="connsiteY21" fmla="*/ 0 h 76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1441" h="766286">
                  <a:moveTo>
                    <a:pt x="324707" y="0"/>
                  </a:moveTo>
                  <a:cubicBezTo>
                    <a:pt x="341281" y="41720"/>
                    <a:pt x="322993" y="91440"/>
                    <a:pt x="347282" y="129731"/>
                  </a:cubicBezTo>
                  <a:cubicBezTo>
                    <a:pt x="328422" y="175165"/>
                    <a:pt x="316421" y="223266"/>
                    <a:pt x="294894" y="267557"/>
                  </a:cubicBezTo>
                  <a:cubicBezTo>
                    <a:pt x="265652" y="328517"/>
                    <a:pt x="229648" y="385858"/>
                    <a:pt x="192595" y="442246"/>
                  </a:cubicBezTo>
                  <a:cubicBezTo>
                    <a:pt x="150876" y="505968"/>
                    <a:pt x="90869" y="556165"/>
                    <a:pt x="55054" y="623983"/>
                  </a:cubicBezTo>
                  <a:cubicBezTo>
                    <a:pt x="134398" y="592455"/>
                    <a:pt x="212026" y="553784"/>
                    <a:pt x="278702" y="499872"/>
                  </a:cubicBezTo>
                  <a:cubicBezTo>
                    <a:pt x="343948" y="451390"/>
                    <a:pt x="404813" y="394049"/>
                    <a:pt x="445389" y="322707"/>
                  </a:cubicBezTo>
                  <a:cubicBezTo>
                    <a:pt x="455390" y="306896"/>
                    <a:pt x="457962" y="287941"/>
                    <a:pt x="458248" y="269558"/>
                  </a:cubicBezTo>
                  <a:cubicBezTo>
                    <a:pt x="464153" y="282797"/>
                    <a:pt x="469773" y="296132"/>
                    <a:pt x="475298" y="309563"/>
                  </a:cubicBezTo>
                  <a:cubicBezTo>
                    <a:pt x="429959" y="369761"/>
                    <a:pt x="388525" y="434721"/>
                    <a:pt x="327469" y="480536"/>
                  </a:cubicBezTo>
                  <a:cubicBezTo>
                    <a:pt x="283178" y="512826"/>
                    <a:pt x="242888" y="551117"/>
                    <a:pt x="193929" y="576453"/>
                  </a:cubicBezTo>
                  <a:cubicBezTo>
                    <a:pt x="147066" y="601980"/>
                    <a:pt x="96393" y="621030"/>
                    <a:pt x="54007" y="654082"/>
                  </a:cubicBezTo>
                  <a:cubicBezTo>
                    <a:pt x="153352" y="665321"/>
                    <a:pt x="252794" y="676275"/>
                    <a:pt x="352139" y="687991"/>
                  </a:cubicBezTo>
                  <a:cubicBezTo>
                    <a:pt x="411099" y="693992"/>
                    <a:pt x="466820" y="715042"/>
                    <a:pt x="524447" y="727615"/>
                  </a:cubicBezTo>
                  <a:cubicBezTo>
                    <a:pt x="545021" y="655130"/>
                    <a:pt x="535877" y="578739"/>
                    <a:pt x="533686" y="504635"/>
                  </a:cubicBezTo>
                  <a:cubicBezTo>
                    <a:pt x="546259" y="584549"/>
                    <a:pt x="541401" y="666655"/>
                    <a:pt x="534162" y="747046"/>
                  </a:cubicBezTo>
                  <a:cubicBezTo>
                    <a:pt x="526352" y="753332"/>
                    <a:pt x="518732" y="759714"/>
                    <a:pt x="511111" y="766286"/>
                  </a:cubicBezTo>
                  <a:cubicBezTo>
                    <a:pt x="434054" y="699516"/>
                    <a:pt x="326517" y="708184"/>
                    <a:pt x="232505" y="689515"/>
                  </a:cubicBezTo>
                  <a:cubicBezTo>
                    <a:pt x="155829" y="673513"/>
                    <a:pt x="77152" y="674275"/>
                    <a:pt x="0" y="662273"/>
                  </a:cubicBezTo>
                  <a:cubicBezTo>
                    <a:pt x="53149" y="568071"/>
                    <a:pt x="139827" y="498729"/>
                    <a:pt x="195358" y="406051"/>
                  </a:cubicBezTo>
                  <a:cubicBezTo>
                    <a:pt x="237458" y="337661"/>
                    <a:pt x="279749" y="268129"/>
                    <a:pt x="304609" y="191262"/>
                  </a:cubicBezTo>
                  <a:cubicBezTo>
                    <a:pt x="324803" y="129731"/>
                    <a:pt x="327850" y="64198"/>
                    <a:pt x="324707" y="0"/>
                  </a:cubicBezTo>
                  <a:close/>
                </a:path>
              </a:pathLst>
            </a:custGeom>
            <a:grpFill/>
            <a:ln w="0" cap="flat">
              <a:solidFill>
                <a:schemeClr val="tx1">
                  <a:alpha val="98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07B0DDA4-DB50-E3AA-F4A5-846D5BA98C77}"/>
                </a:ext>
              </a:extLst>
            </p:cNvPr>
            <p:cNvSpPr/>
            <p:nvPr/>
          </p:nvSpPr>
          <p:spPr>
            <a:xfrm>
              <a:off x="6031596" y="3128896"/>
              <a:ext cx="184937" cy="215171"/>
            </a:xfrm>
            <a:custGeom>
              <a:avLst/>
              <a:gdLst>
                <a:gd name="connsiteX0" fmla="*/ 59355 w 184937"/>
                <a:gd name="connsiteY0" fmla="*/ 5661 h 215171"/>
                <a:gd name="connsiteX1" fmla="*/ 122982 w 184937"/>
                <a:gd name="connsiteY1" fmla="*/ 9661 h 215171"/>
                <a:gd name="connsiteX2" fmla="*/ 184418 w 184937"/>
                <a:gd name="connsiteY2" fmla="*/ 131962 h 215171"/>
                <a:gd name="connsiteX3" fmla="*/ 74309 w 184937"/>
                <a:gd name="connsiteY3" fmla="*/ 215116 h 215171"/>
                <a:gd name="connsiteX4" fmla="*/ 2205 w 184937"/>
                <a:gd name="connsiteY4" fmla="*/ 149679 h 215171"/>
                <a:gd name="connsiteX5" fmla="*/ 59355 w 184937"/>
                <a:gd name="connsiteY5" fmla="*/ 5661 h 215171"/>
                <a:gd name="connsiteX6" fmla="*/ 35542 w 184937"/>
                <a:gd name="connsiteY6" fmla="*/ 67954 h 215171"/>
                <a:gd name="connsiteX7" fmla="*/ 127649 w 184937"/>
                <a:gd name="connsiteY7" fmla="*/ 38617 h 215171"/>
                <a:gd name="connsiteX8" fmla="*/ 35542 w 184937"/>
                <a:gd name="connsiteY8" fmla="*/ 67954 h 215171"/>
                <a:gd name="connsiteX9" fmla="*/ 81358 w 184937"/>
                <a:gd name="connsiteY9" fmla="*/ 94910 h 215171"/>
                <a:gd name="connsiteX10" fmla="*/ 111552 w 184937"/>
                <a:gd name="connsiteY10" fmla="*/ 187398 h 215171"/>
                <a:gd name="connsiteX11" fmla="*/ 154414 w 184937"/>
                <a:gd name="connsiteY11" fmla="*/ 147869 h 215171"/>
                <a:gd name="connsiteX12" fmla="*/ 156034 w 184937"/>
                <a:gd name="connsiteY12" fmla="*/ 58715 h 215171"/>
                <a:gd name="connsiteX13" fmla="*/ 81358 w 184937"/>
                <a:gd name="connsiteY13" fmla="*/ 94910 h 215171"/>
                <a:gd name="connsiteX14" fmla="*/ 26303 w 184937"/>
                <a:gd name="connsiteY14" fmla="*/ 77765 h 215171"/>
                <a:gd name="connsiteX15" fmla="*/ 19350 w 184937"/>
                <a:gd name="connsiteY15" fmla="*/ 154156 h 215171"/>
                <a:gd name="connsiteX16" fmla="*/ 41353 w 184937"/>
                <a:gd name="connsiteY16" fmla="*/ 85195 h 215171"/>
                <a:gd name="connsiteX17" fmla="*/ 26303 w 184937"/>
                <a:gd name="connsiteY17" fmla="*/ 77765 h 21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4937" h="215171">
                  <a:moveTo>
                    <a:pt x="59355" y="5661"/>
                  </a:moveTo>
                  <a:cubicBezTo>
                    <a:pt x="78786" y="-3769"/>
                    <a:pt x="104408" y="-721"/>
                    <a:pt x="122982" y="9661"/>
                  </a:cubicBezTo>
                  <a:cubicBezTo>
                    <a:pt x="159367" y="38522"/>
                    <a:pt x="189276" y="83671"/>
                    <a:pt x="184418" y="131962"/>
                  </a:cubicBezTo>
                  <a:cubicBezTo>
                    <a:pt x="175941" y="182731"/>
                    <a:pt x="123839" y="216735"/>
                    <a:pt x="74309" y="215116"/>
                  </a:cubicBezTo>
                  <a:cubicBezTo>
                    <a:pt x="42305" y="206353"/>
                    <a:pt x="9920" y="183778"/>
                    <a:pt x="2205" y="149679"/>
                  </a:cubicBezTo>
                  <a:cubicBezTo>
                    <a:pt x="-7225" y="96339"/>
                    <a:pt x="13921" y="36712"/>
                    <a:pt x="59355" y="5661"/>
                  </a:cubicBezTo>
                  <a:moveTo>
                    <a:pt x="35542" y="67954"/>
                  </a:moveTo>
                  <a:cubicBezTo>
                    <a:pt x="68404" y="73098"/>
                    <a:pt x="106599" y="66811"/>
                    <a:pt x="127649" y="38617"/>
                  </a:cubicBezTo>
                  <a:cubicBezTo>
                    <a:pt x="100693" y="5280"/>
                    <a:pt x="37447" y="27759"/>
                    <a:pt x="35542" y="67954"/>
                  </a:cubicBezTo>
                  <a:moveTo>
                    <a:pt x="81358" y="94910"/>
                  </a:moveTo>
                  <a:cubicBezTo>
                    <a:pt x="92692" y="125295"/>
                    <a:pt x="95931" y="158728"/>
                    <a:pt x="111552" y="187398"/>
                  </a:cubicBezTo>
                  <a:cubicBezTo>
                    <a:pt x="127078" y="176063"/>
                    <a:pt x="146604" y="166538"/>
                    <a:pt x="154414" y="147869"/>
                  </a:cubicBezTo>
                  <a:cubicBezTo>
                    <a:pt x="161272" y="118627"/>
                    <a:pt x="157558" y="88338"/>
                    <a:pt x="156034" y="58715"/>
                  </a:cubicBezTo>
                  <a:cubicBezTo>
                    <a:pt x="126982" y="49571"/>
                    <a:pt x="104122" y="80813"/>
                    <a:pt x="81358" y="94910"/>
                  </a:cubicBezTo>
                  <a:moveTo>
                    <a:pt x="26303" y="77765"/>
                  </a:moveTo>
                  <a:cubicBezTo>
                    <a:pt x="16969" y="102149"/>
                    <a:pt x="19731" y="128533"/>
                    <a:pt x="19350" y="154156"/>
                  </a:cubicBezTo>
                  <a:cubicBezTo>
                    <a:pt x="24493" y="130534"/>
                    <a:pt x="31161" y="107197"/>
                    <a:pt x="41353" y="85195"/>
                  </a:cubicBezTo>
                  <a:cubicBezTo>
                    <a:pt x="37638" y="83290"/>
                    <a:pt x="30113" y="79575"/>
                    <a:pt x="26303" y="77765"/>
                  </a:cubicBezTo>
                  <a:close/>
                </a:path>
              </a:pathLst>
            </a:custGeom>
            <a:grpFill/>
            <a:ln w="0" cap="flat">
              <a:solidFill>
                <a:schemeClr val="tx1">
                  <a:alpha val="98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74BA715-8FBE-D989-5302-354F54CBC1B5}"/>
                </a:ext>
              </a:extLst>
            </p:cNvPr>
            <p:cNvSpPr/>
            <p:nvPr/>
          </p:nvSpPr>
          <p:spPr>
            <a:xfrm>
              <a:off x="6035420" y="3754730"/>
              <a:ext cx="36290" cy="51339"/>
            </a:xfrm>
            <a:custGeom>
              <a:avLst/>
              <a:gdLst>
                <a:gd name="connsiteX0" fmla="*/ 0 w 36290"/>
                <a:gd name="connsiteY0" fmla="*/ 51340 h 51339"/>
                <a:gd name="connsiteX1" fmla="*/ 36290 w 36290"/>
                <a:gd name="connsiteY1" fmla="*/ 0 h 51339"/>
                <a:gd name="connsiteX2" fmla="*/ 29337 w 36290"/>
                <a:gd name="connsiteY2" fmla="*/ 51340 h 51339"/>
                <a:gd name="connsiteX3" fmla="*/ 0 w 36290"/>
                <a:gd name="connsiteY3" fmla="*/ 51340 h 5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90" h="51339">
                  <a:moveTo>
                    <a:pt x="0" y="51340"/>
                  </a:moveTo>
                  <a:cubicBezTo>
                    <a:pt x="11906" y="34100"/>
                    <a:pt x="23622" y="16669"/>
                    <a:pt x="36290" y="0"/>
                  </a:cubicBezTo>
                  <a:cubicBezTo>
                    <a:pt x="34195" y="17145"/>
                    <a:pt x="31814" y="34290"/>
                    <a:pt x="29337" y="51340"/>
                  </a:cubicBezTo>
                  <a:lnTo>
                    <a:pt x="0" y="51340"/>
                  </a:lnTo>
                  <a:close/>
                </a:path>
              </a:pathLst>
            </a:custGeom>
            <a:grpFill/>
            <a:ln w="0" cap="flat">
              <a:solidFill>
                <a:schemeClr val="tx1">
                  <a:alpha val="98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A6EDC2CE-0F36-18DA-00F6-47EB6013763E}"/>
                </a:ext>
              </a:extLst>
            </p:cNvPr>
            <p:cNvSpPr/>
            <p:nvPr/>
          </p:nvSpPr>
          <p:spPr>
            <a:xfrm>
              <a:off x="6176867" y="3766922"/>
              <a:ext cx="39338" cy="39147"/>
            </a:xfrm>
            <a:custGeom>
              <a:avLst/>
              <a:gdLst>
                <a:gd name="connsiteX0" fmla="*/ 0 w 39338"/>
                <a:gd name="connsiteY0" fmla="*/ 39148 h 39147"/>
                <a:gd name="connsiteX1" fmla="*/ 39338 w 39338"/>
                <a:gd name="connsiteY1" fmla="*/ 0 h 39147"/>
                <a:gd name="connsiteX2" fmla="*/ 34195 w 39338"/>
                <a:gd name="connsiteY2" fmla="*/ 39148 h 39147"/>
                <a:gd name="connsiteX3" fmla="*/ 0 w 39338"/>
                <a:gd name="connsiteY3" fmla="*/ 39148 h 3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8" h="39147">
                  <a:moveTo>
                    <a:pt x="0" y="39148"/>
                  </a:moveTo>
                  <a:cubicBezTo>
                    <a:pt x="13240" y="26289"/>
                    <a:pt x="26194" y="13049"/>
                    <a:pt x="39338" y="0"/>
                  </a:cubicBezTo>
                  <a:cubicBezTo>
                    <a:pt x="37624" y="13049"/>
                    <a:pt x="35909" y="26098"/>
                    <a:pt x="34195" y="39148"/>
                  </a:cubicBezTo>
                  <a:lnTo>
                    <a:pt x="0" y="39148"/>
                  </a:lnTo>
                  <a:close/>
                </a:path>
              </a:pathLst>
            </a:custGeom>
            <a:grpFill/>
            <a:ln w="0" cap="flat">
              <a:solidFill>
                <a:schemeClr val="tx1">
                  <a:alpha val="98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áfico 6">
            <a:extLst>
              <a:ext uri="{FF2B5EF4-FFF2-40B4-BE49-F238E27FC236}">
                <a16:creationId xmlns:a16="http://schemas.microsoft.com/office/drawing/2014/main" id="{5096CDB5-4AE4-A2EA-8C20-ADBEDD880B13}"/>
              </a:ext>
            </a:extLst>
          </p:cNvPr>
          <p:cNvGrpSpPr/>
          <p:nvPr/>
        </p:nvGrpSpPr>
        <p:grpSpPr>
          <a:xfrm>
            <a:off x="6017037" y="3134652"/>
            <a:ext cx="483596" cy="597884"/>
            <a:chOff x="6017037" y="3134652"/>
            <a:chExt cx="483596" cy="597884"/>
          </a:xfrm>
          <a:solidFill>
            <a:srgbClr val="EDF3EE"/>
          </a:solidFill>
        </p:grpSpPr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0C6F8A35-26EE-7103-4C54-4C84D54E1A98}"/>
                </a:ext>
              </a:extLst>
            </p:cNvPr>
            <p:cNvSpPr/>
            <p:nvPr/>
          </p:nvSpPr>
          <p:spPr>
            <a:xfrm>
              <a:off x="6018085" y="3134652"/>
              <a:ext cx="403193" cy="494252"/>
            </a:xfrm>
            <a:custGeom>
              <a:avLst/>
              <a:gdLst>
                <a:gd name="connsiteX0" fmla="*/ 239840 w 403193"/>
                <a:gd name="connsiteY0" fmla="*/ 137827 h 494252"/>
                <a:gd name="connsiteX1" fmla="*/ 292227 w 403193"/>
                <a:gd name="connsiteY1" fmla="*/ 0 h 494252"/>
                <a:gd name="connsiteX2" fmla="*/ 403193 w 403193"/>
                <a:gd name="connsiteY2" fmla="*/ 139827 h 494252"/>
                <a:gd name="connsiteX3" fmla="*/ 390335 w 403193"/>
                <a:gd name="connsiteY3" fmla="*/ 192977 h 494252"/>
                <a:gd name="connsiteX4" fmla="*/ 223647 w 403193"/>
                <a:gd name="connsiteY4" fmla="*/ 370142 h 494252"/>
                <a:gd name="connsiteX5" fmla="*/ 0 w 403193"/>
                <a:gd name="connsiteY5" fmla="*/ 494252 h 494252"/>
                <a:gd name="connsiteX6" fmla="*/ 137541 w 403193"/>
                <a:gd name="connsiteY6" fmla="*/ 312515 h 494252"/>
                <a:gd name="connsiteX7" fmla="*/ 239840 w 403193"/>
                <a:gd name="connsiteY7" fmla="*/ 137827 h 49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193" h="494252">
                  <a:moveTo>
                    <a:pt x="239840" y="137827"/>
                  </a:moveTo>
                  <a:cubicBezTo>
                    <a:pt x="261366" y="93536"/>
                    <a:pt x="273367" y="45434"/>
                    <a:pt x="292227" y="0"/>
                  </a:cubicBezTo>
                  <a:cubicBezTo>
                    <a:pt x="337947" y="38290"/>
                    <a:pt x="380238" y="83915"/>
                    <a:pt x="403193" y="139827"/>
                  </a:cubicBezTo>
                  <a:cubicBezTo>
                    <a:pt x="402908" y="158210"/>
                    <a:pt x="400336" y="177165"/>
                    <a:pt x="390335" y="192977"/>
                  </a:cubicBezTo>
                  <a:cubicBezTo>
                    <a:pt x="349758" y="264319"/>
                    <a:pt x="288893" y="321659"/>
                    <a:pt x="223647" y="370142"/>
                  </a:cubicBezTo>
                  <a:cubicBezTo>
                    <a:pt x="156972" y="424053"/>
                    <a:pt x="79343" y="462724"/>
                    <a:pt x="0" y="494252"/>
                  </a:cubicBezTo>
                  <a:cubicBezTo>
                    <a:pt x="35814" y="426434"/>
                    <a:pt x="95822" y="376238"/>
                    <a:pt x="137541" y="312515"/>
                  </a:cubicBezTo>
                  <a:cubicBezTo>
                    <a:pt x="174593" y="256127"/>
                    <a:pt x="210598" y="198787"/>
                    <a:pt x="239840" y="137827"/>
                  </a:cubicBezTo>
                  <a:close/>
                </a:path>
              </a:pathLst>
            </a:custGeom>
            <a:solidFill>
              <a:srgbClr val="EDF3EE"/>
            </a:solidFill>
            <a:ln w="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23E2DF3-C9A8-702A-D6A8-BC147084A58D}"/>
                </a:ext>
              </a:extLst>
            </p:cNvPr>
            <p:cNvSpPr/>
            <p:nvPr/>
          </p:nvSpPr>
          <p:spPr>
            <a:xfrm>
              <a:off x="6112954" y="3185963"/>
              <a:ext cx="77055" cy="130331"/>
            </a:xfrm>
            <a:custGeom>
              <a:avLst/>
              <a:gdLst>
                <a:gd name="connsiteX0" fmla="*/ 0 w 77055"/>
                <a:gd name="connsiteY0" fmla="*/ 37843 h 130331"/>
                <a:gd name="connsiteX1" fmla="*/ 74676 w 77055"/>
                <a:gd name="connsiteY1" fmla="*/ 1648 h 130331"/>
                <a:gd name="connsiteX2" fmla="*/ 73057 w 77055"/>
                <a:gd name="connsiteY2" fmla="*/ 90802 h 130331"/>
                <a:gd name="connsiteX3" fmla="*/ 30194 w 77055"/>
                <a:gd name="connsiteY3" fmla="*/ 130331 h 130331"/>
                <a:gd name="connsiteX4" fmla="*/ 0 w 77055"/>
                <a:gd name="connsiteY4" fmla="*/ 37843 h 1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55" h="130331">
                  <a:moveTo>
                    <a:pt x="0" y="37843"/>
                  </a:moveTo>
                  <a:cubicBezTo>
                    <a:pt x="22765" y="23746"/>
                    <a:pt x="45625" y="-7496"/>
                    <a:pt x="74676" y="1648"/>
                  </a:cubicBezTo>
                  <a:cubicBezTo>
                    <a:pt x="76200" y="31271"/>
                    <a:pt x="79915" y="61561"/>
                    <a:pt x="73057" y="90802"/>
                  </a:cubicBezTo>
                  <a:cubicBezTo>
                    <a:pt x="65246" y="109471"/>
                    <a:pt x="45720" y="118996"/>
                    <a:pt x="30194" y="130331"/>
                  </a:cubicBezTo>
                  <a:cubicBezTo>
                    <a:pt x="14573" y="101661"/>
                    <a:pt x="11335" y="68228"/>
                    <a:pt x="0" y="37843"/>
                  </a:cubicBezTo>
                  <a:close/>
                </a:path>
              </a:pathLst>
            </a:custGeom>
            <a:solidFill>
              <a:srgbClr val="EDF3EE"/>
            </a:solidFill>
            <a:ln w="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D7B47C5B-9C7F-5B10-EC78-1C2F9B41CAAB}"/>
                </a:ext>
              </a:extLst>
            </p:cNvPr>
            <p:cNvSpPr/>
            <p:nvPr/>
          </p:nvSpPr>
          <p:spPr>
            <a:xfrm>
              <a:off x="6050844" y="3206661"/>
              <a:ext cx="22105" cy="76390"/>
            </a:xfrm>
            <a:custGeom>
              <a:avLst/>
              <a:gdLst>
                <a:gd name="connsiteX0" fmla="*/ 7056 w 22105"/>
                <a:gd name="connsiteY0" fmla="*/ 0 h 76390"/>
                <a:gd name="connsiteX1" fmla="*/ 22105 w 22105"/>
                <a:gd name="connsiteY1" fmla="*/ 7429 h 76390"/>
                <a:gd name="connsiteX2" fmla="*/ 102 w 22105"/>
                <a:gd name="connsiteY2" fmla="*/ 76391 h 76390"/>
                <a:gd name="connsiteX3" fmla="*/ 7056 w 22105"/>
                <a:gd name="connsiteY3" fmla="*/ 0 h 7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05" h="76390">
                  <a:moveTo>
                    <a:pt x="7056" y="0"/>
                  </a:moveTo>
                  <a:cubicBezTo>
                    <a:pt x="10866" y="1810"/>
                    <a:pt x="18390" y="5525"/>
                    <a:pt x="22105" y="7429"/>
                  </a:cubicBezTo>
                  <a:cubicBezTo>
                    <a:pt x="11913" y="29432"/>
                    <a:pt x="5246" y="52769"/>
                    <a:pt x="102" y="76391"/>
                  </a:cubicBezTo>
                  <a:cubicBezTo>
                    <a:pt x="483" y="50768"/>
                    <a:pt x="-2279" y="24384"/>
                    <a:pt x="7056" y="0"/>
                  </a:cubicBezTo>
                  <a:close/>
                </a:path>
              </a:pathLst>
            </a:custGeom>
            <a:solidFill>
              <a:srgbClr val="EDF3EE"/>
            </a:solidFill>
            <a:ln w="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67CF4CCB-225B-1F89-175C-07A8B08DC533}"/>
                </a:ext>
              </a:extLst>
            </p:cNvPr>
            <p:cNvSpPr/>
            <p:nvPr/>
          </p:nvSpPr>
          <p:spPr>
            <a:xfrm>
              <a:off x="6017037" y="3314484"/>
              <a:ext cx="483596" cy="418052"/>
            </a:xfrm>
            <a:custGeom>
              <a:avLst/>
              <a:gdLst>
                <a:gd name="connsiteX0" fmla="*/ 273463 w 483596"/>
                <a:gd name="connsiteY0" fmla="*/ 170974 h 418052"/>
                <a:gd name="connsiteX1" fmla="*/ 421291 w 483596"/>
                <a:gd name="connsiteY1" fmla="*/ 0 h 418052"/>
                <a:gd name="connsiteX2" fmla="*/ 479679 w 483596"/>
                <a:gd name="connsiteY2" fmla="*/ 195072 h 418052"/>
                <a:gd name="connsiteX3" fmla="*/ 470440 w 483596"/>
                <a:gd name="connsiteY3" fmla="*/ 418052 h 418052"/>
                <a:gd name="connsiteX4" fmla="*/ 298133 w 483596"/>
                <a:gd name="connsiteY4" fmla="*/ 378428 h 418052"/>
                <a:gd name="connsiteX5" fmla="*/ 0 w 483596"/>
                <a:gd name="connsiteY5" fmla="*/ 344519 h 418052"/>
                <a:gd name="connsiteX6" fmla="*/ 139922 w 483596"/>
                <a:gd name="connsiteY6" fmla="*/ 266891 h 418052"/>
                <a:gd name="connsiteX7" fmla="*/ 273463 w 483596"/>
                <a:gd name="connsiteY7" fmla="*/ 170974 h 41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3596" h="418052">
                  <a:moveTo>
                    <a:pt x="273463" y="170974"/>
                  </a:moveTo>
                  <a:cubicBezTo>
                    <a:pt x="334518" y="125158"/>
                    <a:pt x="375952" y="60198"/>
                    <a:pt x="421291" y="0"/>
                  </a:cubicBezTo>
                  <a:cubicBezTo>
                    <a:pt x="451580" y="61627"/>
                    <a:pt x="464344" y="128778"/>
                    <a:pt x="479679" y="195072"/>
                  </a:cubicBezTo>
                  <a:cubicBezTo>
                    <a:pt x="481870" y="269177"/>
                    <a:pt x="491014" y="345567"/>
                    <a:pt x="470440" y="418052"/>
                  </a:cubicBezTo>
                  <a:cubicBezTo>
                    <a:pt x="412814" y="405479"/>
                    <a:pt x="357092" y="384429"/>
                    <a:pt x="298133" y="378428"/>
                  </a:cubicBezTo>
                  <a:cubicBezTo>
                    <a:pt x="198787" y="366713"/>
                    <a:pt x="99346" y="355759"/>
                    <a:pt x="0" y="344519"/>
                  </a:cubicBezTo>
                  <a:cubicBezTo>
                    <a:pt x="42386" y="311467"/>
                    <a:pt x="93059" y="292417"/>
                    <a:pt x="139922" y="266891"/>
                  </a:cubicBezTo>
                  <a:cubicBezTo>
                    <a:pt x="188881" y="241554"/>
                    <a:pt x="229171" y="203264"/>
                    <a:pt x="273463" y="170974"/>
                  </a:cubicBezTo>
                  <a:close/>
                </a:path>
              </a:pathLst>
            </a:custGeom>
            <a:solidFill>
              <a:srgbClr val="EDF3EE"/>
            </a:solidFill>
            <a:ln w="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AEB6A16A-4B86-DB2E-E459-826129F8541F}"/>
              </a:ext>
            </a:extLst>
          </p:cNvPr>
          <p:cNvSpPr/>
          <p:nvPr/>
        </p:nvSpPr>
        <p:spPr>
          <a:xfrm>
            <a:off x="5814170" y="2904094"/>
            <a:ext cx="659971" cy="901975"/>
          </a:xfrm>
          <a:custGeom>
            <a:avLst/>
            <a:gdLst>
              <a:gd name="connsiteX0" fmla="*/ 158766 w 659971"/>
              <a:gd name="connsiteY0" fmla="*/ 141023 h 901975"/>
              <a:gd name="connsiteX1" fmla="*/ 395844 w 659971"/>
              <a:gd name="connsiteY1" fmla="*/ 3482 h 901975"/>
              <a:gd name="connsiteX2" fmla="*/ 473568 w 659971"/>
              <a:gd name="connsiteY2" fmla="*/ 100828 h 901975"/>
              <a:gd name="connsiteX3" fmla="*/ 453470 w 659971"/>
              <a:gd name="connsiteY3" fmla="*/ 292090 h 901975"/>
              <a:gd name="connsiteX4" fmla="*/ 344218 w 659971"/>
              <a:gd name="connsiteY4" fmla="*/ 506878 h 901975"/>
              <a:gd name="connsiteX5" fmla="*/ 148860 w 659971"/>
              <a:gd name="connsiteY5" fmla="*/ 763101 h 901975"/>
              <a:gd name="connsiteX6" fmla="*/ 381366 w 659971"/>
              <a:gd name="connsiteY6" fmla="*/ 790342 h 901975"/>
              <a:gd name="connsiteX7" fmla="*/ 659972 w 659971"/>
              <a:gd name="connsiteY7" fmla="*/ 867114 h 901975"/>
              <a:gd name="connsiteX8" fmla="*/ 619205 w 659971"/>
              <a:gd name="connsiteY8" fmla="*/ 901975 h 901975"/>
              <a:gd name="connsiteX9" fmla="*/ 396891 w 659971"/>
              <a:gd name="connsiteY9" fmla="*/ 901975 h 901975"/>
              <a:gd name="connsiteX10" fmla="*/ 402035 w 659971"/>
              <a:gd name="connsiteY10" fmla="*/ 862828 h 901975"/>
              <a:gd name="connsiteX11" fmla="*/ 362697 w 659971"/>
              <a:gd name="connsiteY11" fmla="*/ 901975 h 901975"/>
              <a:gd name="connsiteX12" fmla="*/ 250587 w 659971"/>
              <a:gd name="connsiteY12" fmla="*/ 901975 h 901975"/>
              <a:gd name="connsiteX13" fmla="*/ 257541 w 659971"/>
              <a:gd name="connsiteY13" fmla="*/ 850636 h 901975"/>
              <a:gd name="connsiteX14" fmla="*/ 221250 w 659971"/>
              <a:gd name="connsiteY14" fmla="*/ 901975 h 901975"/>
              <a:gd name="connsiteX15" fmla="*/ 366 w 659971"/>
              <a:gd name="connsiteY15" fmla="*/ 901975 h 901975"/>
              <a:gd name="connsiteX16" fmla="*/ 9700 w 659971"/>
              <a:gd name="connsiteY16" fmla="*/ 658231 h 901975"/>
              <a:gd name="connsiteX17" fmla="*/ 65993 w 659971"/>
              <a:gd name="connsiteY17" fmla="*/ 409438 h 901975"/>
              <a:gd name="connsiteX18" fmla="*/ 158766 w 659971"/>
              <a:gd name="connsiteY18" fmla="*/ 141023 h 901975"/>
              <a:gd name="connsiteX19" fmla="*/ 276781 w 659971"/>
              <a:gd name="connsiteY19" fmla="*/ 230463 h 901975"/>
              <a:gd name="connsiteX20" fmla="*/ 219631 w 659971"/>
              <a:gd name="connsiteY20" fmla="*/ 374481 h 901975"/>
              <a:gd name="connsiteX21" fmla="*/ 291735 w 659971"/>
              <a:gd name="connsiteY21" fmla="*/ 439918 h 901975"/>
              <a:gd name="connsiteX22" fmla="*/ 401844 w 659971"/>
              <a:gd name="connsiteY22" fmla="*/ 356764 h 901975"/>
              <a:gd name="connsiteX23" fmla="*/ 340408 w 659971"/>
              <a:gd name="connsiteY23" fmla="*/ 234463 h 901975"/>
              <a:gd name="connsiteX24" fmla="*/ 276781 w 659971"/>
              <a:gd name="connsiteY24" fmla="*/ 230463 h 9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9971" h="901975">
                <a:moveTo>
                  <a:pt x="158766" y="141023"/>
                </a:moveTo>
                <a:cubicBezTo>
                  <a:pt x="197914" y="52345"/>
                  <a:pt x="296688" y="-16520"/>
                  <a:pt x="395844" y="3482"/>
                </a:cubicBezTo>
                <a:cubicBezTo>
                  <a:pt x="436611" y="20056"/>
                  <a:pt x="458042" y="62347"/>
                  <a:pt x="473568" y="100828"/>
                </a:cubicBezTo>
                <a:cubicBezTo>
                  <a:pt x="476711" y="165026"/>
                  <a:pt x="473663" y="230558"/>
                  <a:pt x="453470" y="292090"/>
                </a:cubicBezTo>
                <a:cubicBezTo>
                  <a:pt x="428610" y="368956"/>
                  <a:pt x="386319" y="438489"/>
                  <a:pt x="344218" y="506878"/>
                </a:cubicBezTo>
                <a:cubicBezTo>
                  <a:pt x="288687" y="599557"/>
                  <a:pt x="202010" y="668899"/>
                  <a:pt x="148860" y="763101"/>
                </a:cubicBezTo>
                <a:cubicBezTo>
                  <a:pt x="226013" y="775102"/>
                  <a:pt x="304689" y="774340"/>
                  <a:pt x="381366" y="790342"/>
                </a:cubicBezTo>
                <a:cubicBezTo>
                  <a:pt x="475377" y="809011"/>
                  <a:pt x="582915" y="800344"/>
                  <a:pt x="659972" y="867114"/>
                </a:cubicBezTo>
                <a:cubicBezTo>
                  <a:pt x="646446" y="878734"/>
                  <a:pt x="632826" y="890355"/>
                  <a:pt x="619205" y="901975"/>
                </a:cubicBezTo>
                <a:lnTo>
                  <a:pt x="396891" y="901975"/>
                </a:lnTo>
                <a:cubicBezTo>
                  <a:pt x="398606" y="888926"/>
                  <a:pt x="400320" y="875877"/>
                  <a:pt x="402035" y="862828"/>
                </a:cubicBezTo>
                <a:cubicBezTo>
                  <a:pt x="388890" y="875877"/>
                  <a:pt x="375936" y="889117"/>
                  <a:pt x="362697" y="901975"/>
                </a:cubicBezTo>
                <a:lnTo>
                  <a:pt x="250587" y="901975"/>
                </a:lnTo>
                <a:cubicBezTo>
                  <a:pt x="253064" y="884926"/>
                  <a:pt x="255445" y="867781"/>
                  <a:pt x="257541" y="850636"/>
                </a:cubicBezTo>
                <a:cubicBezTo>
                  <a:pt x="244872" y="867304"/>
                  <a:pt x="233157" y="884735"/>
                  <a:pt x="221250" y="901975"/>
                </a:cubicBezTo>
                <a:lnTo>
                  <a:pt x="366" y="901975"/>
                </a:lnTo>
                <a:cubicBezTo>
                  <a:pt x="1604" y="820727"/>
                  <a:pt x="-4778" y="738717"/>
                  <a:pt x="9700" y="658231"/>
                </a:cubicBezTo>
                <a:cubicBezTo>
                  <a:pt x="18558" y="573172"/>
                  <a:pt x="48848" y="492781"/>
                  <a:pt x="65993" y="409438"/>
                </a:cubicBezTo>
                <a:cubicBezTo>
                  <a:pt x="88567" y="317331"/>
                  <a:pt x="121619" y="228177"/>
                  <a:pt x="158766" y="141023"/>
                </a:cubicBezTo>
                <a:moveTo>
                  <a:pt x="276781" y="230463"/>
                </a:moveTo>
                <a:cubicBezTo>
                  <a:pt x="231347" y="261514"/>
                  <a:pt x="210201" y="321141"/>
                  <a:pt x="219631" y="374481"/>
                </a:cubicBezTo>
                <a:cubicBezTo>
                  <a:pt x="227346" y="408580"/>
                  <a:pt x="259731" y="431155"/>
                  <a:pt x="291735" y="439918"/>
                </a:cubicBezTo>
                <a:cubicBezTo>
                  <a:pt x="341265" y="441537"/>
                  <a:pt x="393367" y="407533"/>
                  <a:pt x="401844" y="356764"/>
                </a:cubicBezTo>
                <a:cubicBezTo>
                  <a:pt x="406702" y="308473"/>
                  <a:pt x="376794" y="263324"/>
                  <a:pt x="340408" y="234463"/>
                </a:cubicBezTo>
                <a:cubicBezTo>
                  <a:pt x="321834" y="224081"/>
                  <a:pt x="296212" y="221033"/>
                  <a:pt x="276781" y="230463"/>
                </a:cubicBezTo>
                <a:close/>
              </a:path>
            </a:pathLst>
          </a:custGeom>
          <a:solidFill>
            <a:srgbClr val="3AA2CA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B7AFE1A-40EC-5103-F059-288CC406C50F}"/>
              </a:ext>
            </a:extLst>
          </p:cNvPr>
          <p:cNvSpPr/>
          <p:nvPr/>
        </p:nvSpPr>
        <p:spPr>
          <a:xfrm>
            <a:off x="6067139" y="3151368"/>
            <a:ext cx="92106" cy="47114"/>
          </a:xfrm>
          <a:custGeom>
            <a:avLst/>
            <a:gdLst>
              <a:gd name="connsiteX0" fmla="*/ 0 w 92106"/>
              <a:gd name="connsiteY0" fmla="*/ 45482 h 47114"/>
              <a:gd name="connsiteX1" fmla="*/ 92107 w 92106"/>
              <a:gd name="connsiteY1" fmla="*/ 16145 h 47114"/>
              <a:gd name="connsiteX2" fmla="*/ 0 w 92106"/>
              <a:gd name="connsiteY2" fmla="*/ 45482 h 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06" h="47114">
                <a:moveTo>
                  <a:pt x="0" y="45482"/>
                </a:moveTo>
                <a:cubicBezTo>
                  <a:pt x="1905" y="5287"/>
                  <a:pt x="65151" y="-17192"/>
                  <a:pt x="92107" y="16145"/>
                </a:cubicBezTo>
                <a:cubicBezTo>
                  <a:pt x="71056" y="44339"/>
                  <a:pt x="32861" y="50626"/>
                  <a:pt x="0" y="45482"/>
                </a:cubicBezTo>
                <a:close/>
              </a:path>
            </a:pathLst>
          </a:custGeom>
          <a:solidFill>
            <a:srgbClr val="3AA2CA"/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8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8" name="Gráfico 4">
            <a:extLst>
              <a:ext uri="{FF2B5EF4-FFF2-40B4-BE49-F238E27FC236}">
                <a16:creationId xmlns:a16="http://schemas.microsoft.com/office/drawing/2014/main" id="{5FA5259B-7FDD-900A-DAE4-80A6A3821DC5}"/>
              </a:ext>
            </a:extLst>
          </p:cNvPr>
          <p:cNvGrpSpPr/>
          <p:nvPr/>
        </p:nvGrpSpPr>
        <p:grpSpPr>
          <a:xfrm>
            <a:off x="5112968" y="4667105"/>
            <a:ext cx="168718" cy="69620"/>
            <a:chOff x="4530951" y="3488457"/>
            <a:chExt cx="960208" cy="396224"/>
          </a:xfrm>
          <a:solidFill>
            <a:srgbClr val="FFFEFE"/>
          </a:solidFill>
        </p:grpSpPr>
        <p:sp>
          <p:nvSpPr>
            <p:cNvPr id="2348" name="Forma Livre: Forma 2347">
              <a:extLst>
                <a:ext uri="{FF2B5EF4-FFF2-40B4-BE49-F238E27FC236}">
                  <a16:creationId xmlns:a16="http://schemas.microsoft.com/office/drawing/2014/main" id="{FB837A2F-0681-5425-835B-8ECD3DEE2924}"/>
                </a:ext>
              </a:extLst>
            </p:cNvPr>
            <p:cNvSpPr/>
            <p:nvPr/>
          </p:nvSpPr>
          <p:spPr>
            <a:xfrm>
              <a:off x="4530951" y="3488457"/>
              <a:ext cx="379200" cy="396224"/>
            </a:xfrm>
            <a:custGeom>
              <a:avLst/>
              <a:gdLst>
                <a:gd name="connsiteX0" fmla="*/ 128168 w 379200"/>
                <a:gd name="connsiteY0" fmla="*/ 538 h 396224"/>
                <a:gd name="connsiteX1" fmla="*/ 147103 w 379200"/>
                <a:gd name="connsiteY1" fmla="*/ 3610 h 396224"/>
                <a:gd name="connsiteX2" fmla="*/ 216747 w 379200"/>
                <a:gd name="connsiteY2" fmla="*/ 45558 h 396224"/>
                <a:gd name="connsiteX3" fmla="*/ 307636 w 379200"/>
                <a:gd name="connsiteY3" fmla="*/ 139236 h 396224"/>
                <a:gd name="connsiteX4" fmla="*/ 366848 w 379200"/>
                <a:gd name="connsiteY4" fmla="*/ 246357 h 396224"/>
                <a:gd name="connsiteX5" fmla="*/ 369957 w 379200"/>
                <a:gd name="connsiteY5" fmla="*/ 245963 h 396224"/>
                <a:gd name="connsiteX6" fmla="*/ 370498 w 379200"/>
                <a:gd name="connsiteY6" fmla="*/ 244464 h 396224"/>
                <a:gd name="connsiteX7" fmla="*/ 379160 w 379200"/>
                <a:gd name="connsiteY7" fmla="*/ 268867 h 396224"/>
                <a:gd name="connsiteX8" fmla="*/ 370325 w 379200"/>
                <a:gd name="connsiteY8" fmla="*/ 285725 h 396224"/>
                <a:gd name="connsiteX9" fmla="*/ 370940 w 379200"/>
                <a:gd name="connsiteY9" fmla="*/ 282825 h 396224"/>
                <a:gd name="connsiteX10" fmla="*/ 367438 w 379200"/>
                <a:gd name="connsiteY10" fmla="*/ 282506 h 396224"/>
                <a:gd name="connsiteX11" fmla="*/ 263721 w 379200"/>
                <a:gd name="connsiteY11" fmla="*/ 342320 h 396224"/>
                <a:gd name="connsiteX12" fmla="*/ 190059 w 379200"/>
                <a:gd name="connsiteY12" fmla="*/ 370667 h 396224"/>
                <a:gd name="connsiteX13" fmla="*/ 14610 w 379200"/>
                <a:gd name="connsiteY13" fmla="*/ 393386 h 396224"/>
                <a:gd name="connsiteX14" fmla="*/ 11943 w 379200"/>
                <a:gd name="connsiteY14" fmla="*/ 396224 h 396224"/>
                <a:gd name="connsiteX15" fmla="*/ 3121 w 379200"/>
                <a:gd name="connsiteY15" fmla="*/ 387586 h 396224"/>
                <a:gd name="connsiteX16" fmla="*/ 0 w 379200"/>
                <a:gd name="connsiteY16" fmla="*/ 367779 h 396224"/>
                <a:gd name="connsiteX17" fmla="*/ 3932 w 379200"/>
                <a:gd name="connsiteY17" fmla="*/ 367644 h 396224"/>
                <a:gd name="connsiteX18" fmla="*/ 5419 w 379200"/>
                <a:gd name="connsiteY18" fmla="*/ 353673 h 396224"/>
                <a:gd name="connsiteX19" fmla="*/ 26160 w 379200"/>
                <a:gd name="connsiteY19" fmla="*/ 211326 h 396224"/>
                <a:gd name="connsiteX20" fmla="*/ 77483 w 379200"/>
                <a:gd name="connsiteY20" fmla="*/ 72381 h 396224"/>
                <a:gd name="connsiteX21" fmla="*/ 112613 w 379200"/>
                <a:gd name="connsiteY21" fmla="*/ 14349 h 396224"/>
                <a:gd name="connsiteX22" fmla="*/ 128168 w 379200"/>
                <a:gd name="connsiteY22" fmla="*/ 538 h 396224"/>
                <a:gd name="connsiteX23" fmla="*/ 176924 w 379200"/>
                <a:gd name="connsiteY23" fmla="*/ 50535 h 396224"/>
                <a:gd name="connsiteX24" fmla="*/ 155004 w 379200"/>
                <a:gd name="connsiteY24" fmla="*/ 67847 h 396224"/>
                <a:gd name="connsiteX25" fmla="*/ 144130 w 379200"/>
                <a:gd name="connsiteY25" fmla="*/ 103271 h 396224"/>
                <a:gd name="connsiteX26" fmla="*/ 140615 w 379200"/>
                <a:gd name="connsiteY26" fmla="*/ 154522 h 396224"/>
                <a:gd name="connsiteX27" fmla="*/ 151010 w 379200"/>
                <a:gd name="connsiteY27" fmla="*/ 235691 h 396224"/>
                <a:gd name="connsiteX28" fmla="*/ 175523 w 379200"/>
                <a:gd name="connsiteY28" fmla="*/ 283599 h 396224"/>
                <a:gd name="connsiteX29" fmla="*/ 196547 w 379200"/>
                <a:gd name="connsiteY29" fmla="*/ 297656 h 396224"/>
                <a:gd name="connsiteX30" fmla="*/ 214892 w 379200"/>
                <a:gd name="connsiteY30" fmla="*/ 289694 h 396224"/>
                <a:gd name="connsiteX31" fmla="*/ 231615 w 379200"/>
                <a:gd name="connsiteY31" fmla="*/ 259627 h 396224"/>
                <a:gd name="connsiteX32" fmla="*/ 239073 w 379200"/>
                <a:gd name="connsiteY32" fmla="*/ 151978 h 396224"/>
                <a:gd name="connsiteX33" fmla="*/ 219721 w 379200"/>
                <a:gd name="connsiteY33" fmla="*/ 81081 h 396224"/>
                <a:gd name="connsiteX34" fmla="*/ 194139 w 379200"/>
                <a:gd name="connsiteY34" fmla="*/ 51210 h 396224"/>
                <a:gd name="connsiteX35" fmla="*/ 176924 w 379200"/>
                <a:gd name="connsiteY35" fmla="*/ 50535 h 39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9200" h="396224">
                  <a:moveTo>
                    <a:pt x="128168" y="538"/>
                  </a:moveTo>
                  <a:cubicBezTo>
                    <a:pt x="134570" y="-1195"/>
                    <a:pt x="141070" y="1644"/>
                    <a:pt x="147103" y="3610"/>
                  </a:cubicBezTo>
                  <a:cubicBezTo>
                    <a:pt x="172415" y="13673"/>
                    <a:pt x="195134" y="29192"/>
                    <a:pt x="216747" y="45558"/>
                  </a:cubicBezTo>
                  <a:cubicBezTo>
                    <a:pt x="251237" y="72295"/>
                    <a:pt x="282410" y="103566"/>
                    <a:pt x="307636" y="139236"/>
                  </a:cubicBezTo>
                  <a:cubicBezTo>
                    <a:pt x="331092" y="172719"/>
                    <a:pt x="350359" y="208991"/>
                    <a:pt x="366848" y="246357"/>
                  </a:cubicBezTo>
                  <a:cubicBezTo>
                    <a:pt x="367868" y="246209"/>
                    <a:pt x="368900" y="246086"/>
                    <a:pt x="369957" y="245963"/>
                  </a:cubicBezTo>
                  <a:lnTo>
                    <a:pt x="370498" y="244464"/>
                  </a:lnTo>
                  <a:cubicBezTo>
                    <a:pt x="373926" y="252340"/>
                    <a:pt x="378484" y="260118"/>
                    <a:pt x="379160" y="268867"/>
                  </a:cubicBezTo>
                  <a:cubicBezTo>
                    <a:pt x="379639" y="275686"/>
                    <a:pt x="375879" y="281990"/>
                    <a:pt x="370325" y="285725"/>
                  </a:cubicBezTo>
                  <a:cubicBezTo>
                    <a:pt x="370485" y="285000"/>
                    <a:pt x="370780" y="283550"/>
                    <a:pt x="370940" y="282825"/>
                  </a:cubicBezTo>
                  <a:cubicBezTo>
                    <a:pt x="370067" y="282739"/>
                    <a:pt x="368310" y="282579"/>
                    <a:pt x="367438" y="282506"/>
                  </a:cubicBezTo>
                  <a:cubicBezTo>
                    <a:pt x="334742" y="305471"/>
                    <a:pt x="299870" y="325314"/>
                    <a:pt x="263721" y="342320"/>
                  </a:cubicBezTo>
                  <a:cubicBezTo>
                    <a:pt x="239859" y="353452"/>
                    <a:pt x="215309" y="363171"/>
                    <a:pt x="190059" y="370667"/>
                  </a:cubicBezTo>
                  <a:cubicBezTo>
                    <a:pt x="133182" y="387144"/>
                    <a:pt x="73687" y="393251"/>
                    <a:pt x="14610" y="393386"/>
                  </a:cubicBezTo>
                  <a:cubicBezTo>
                    <a:pt x="12926" y="393214"/>
                    <a:pt x="12680" y="395167"/>
                    <a:pt x="11943" y="396224"/>
                  </a:cubicBezTo>
                  <a:cubicBezTo>
                    <a:pt x="7974" y="394651"/>
                    <a:pt x="4399" y="391776"/>
                    <a:pt x="3121" y="387586"/>
                  </a:cubicBezTo>
                  <a:cubicBezTo>
                    <a:pt x="1130" y="381185"/>
                    <a:pt x="197" y="374463"/>
                    <a:pt x="0" y="367779"/>
                  </a:cubicBezTo>
                  <a:cubicBezTo>
                    <a:pt x="1290" y="367755"/>
                    <a:pt x="2605" y="367718"/>
                    <a:pt x="3932" y="367644"/>
                  </a:cubicBezTo>
                  <a:cubicBezTo>
                    <a:pt x="5382" y="363135"/>
                    <a:pt x="4927" y="358306"/>
                    <a:pt x="5419" y="353673"/>
                  </a:cubicBezTo>
                  <a:cubicBezTo>
                    <a:pt x="8761" y="305802"/>
                    <a:pt x="15015" y="258029"/>
                    <a:pt x="26160" y="211326"/>
                  </a:cubicBezTo>
                  <a:cubicBezTo>
                    <a:pt x="37968" y="163270"/>
                    <a:pt x="55403" y="116640"/>
                    <a:pt x="77483" y="72381"/>
                  </a:cubicBezTo>
                  <a:cubicBezTo>
                    <a:pt x="87768" y="52242"/>
                    <a:pt x="98728" y="32276"/>
                    <a:pt x="112613" y="14349"/>
                  </a:cubicBezTo>
                  <a:cubicBezTo>
                    <a:pt x="117048" y="9065"/>
                    <a:pt x="121509" y="3093"/>
                    <a:pt x="128168" y="538"/>
                  </a:cubicBezTo>
                  <a:moveTo>
                    <a:pt x="176924" y="50535"/>
                  </a:moveTo>
                  <a:cubicBezTo>
                    <a:pt x="167303" y="52353"/>
                    <a:pt x="159796" y="59652"/>
                    <a:pt x="155004" y="67847"/>
                  </a:cubicBezTo>
                  <a:cubicBezTo>
                    <a:pt x="148835" y="78697"/>
                    <a:pt x="146108" y="91070"/>
                    <a:pt x="144130" y="103271"/>
                  </a:cubicBezTo>
                  <a:cubicBezTo>
                    <a:pt x="141561" y="120228"/>
                    <a:pt x="140787" y="137393"/>
                    <a:pt x="140615" y="154522"/>
                  </a:cubicBezTo>
                  <a:cubicBezTo>
                    <a:pt x="140529" y="181849"/>
                    <a:pt x="143011" y="209446"/>
                    <a:pt x="151010" y="235691"/>
                  </a:cubicBezTo>
                  <a:cubicBezTo>
                    <a:pt x="156331" y="252881"/>
                    <a:pt x="163949" y="269678"/>
                    <a:pt x="175523" y="283599"/>
                  </a:cubicBezTo>
                  <a:cubicBezTo>
                    <a:pt x="181077" y="289964"/>
                    <a:pt x="187835" y="296378"/>
                    <a:pt x="196547" y="297656"/>
                  </a:cubicBezTo>
                  <a:cubicBezTo>
                    <a:pt x="203612" y="298737"/>
                    <a:pt x="210247" y="294670"/>
                    <a:pt x="214892" y="289694"/>
                  </a:cubicBezTo>
                  <a:cubicBezTo>
                    <a:pt x="222756" y="281166"/>
                    <a:pt x="227646" y="270403"/>
                    <a:pt x="231615" y="259627"/>
                  </a:cubicBezTo>
                  <a:cubicBezTo>
                    <a:pt x="243890" y="225259"/>
                    <a:pt x="244602" y="187759"/>
                    <a:pt x="239073" y="151978"/>
                  </a:cubicBezTo>
                  <a:cubicBezTo>
                    <a:pt x="235264" y="127735"/>
                    <a:pt x="228739" y="103910"/>
                    <a:pt x="219721" y="81081"/>
                  </a:cubicBezTo>
                  <a:cubicBezTo>
                    <a:pt x="214781" y="68769"/>
                    <a:pt x="207016" y="56297"/>
                    <a:pt x="194139" y="51210"/>
                  </a:cubicBezTo>
                  <a:cubicBezTo>
                    <a:pt x="188794" y="48384"/>
                    <a:pt x="182564" y="49318"/>
                    <a:pt x="176924" y="50535"/>
                  </a:cubicBezTo>
                  <a:close/>
                </a:path>
              </a:pathLst>
            </a:custGeom>
            <a:solidFill>
              <a:srgbClr val="FFFEF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9" name="Forma Livre: Forma 2348">
              <a:extLst>
                <a:ext uri="{FF2B5EF4-FFF2-40B4-BE49-F238E27FC236}">
                  <a16:creationId xmlns:a16="http://schemas.microsoft.com/office/drawing/2014/main" id="{11FCA473-F651-26F2-6B03-BFA7539FAD18}"/>
                </a:ext>
              </a:extLst>
            </p:cNvPr>
            <p:cNvSpPr/>
            <p:nvPr/>
          </p:nvSpPr>
          <p:spPr>
            <a:xfrm>
              <a:off x="5288871" y="3552618"/>
              <a:ext cx="202288" cy="318510"/>
            </a:xfrm>
            <a:custGeom>
              <a:avLst/>
              <a:gdLst>
                <a:gd name="connsiteX0" fmla="*/ 77158 w 202288"/>
                <a:gd name="connsiteY0" fmla="*/ 15113 h 318510"/>
                <a:gd name="connsiteX1" fmla="*/ 90994 w 202288"/>
                <a:gd name="connsiteY1" fmla="*/ 0 h 318510"/>
                <a:gd name="connsiteX2" fmla="*/ 102261 w 202288"/>
                <a:gd name="connsiteY2" fmla="*/ 11476 h 318510"/>
                <a:gd name="connsiteX3" fmla="*/ 127536 w 202288"/>
                <a:gd name="connsiteY3" fmla="*/ 63562 h 318510"/>
                <a:gd name="connsiteX4" fmla="*/ 168649 w 202288"/>
                <a:gd name="connsiteY4" fmla="*/ 187577 h 318510"/>
                <a:gd name="connsiteX5" fmla="*/ 195939 w 202288"/>
                <a:gd name="connsiteY5" fmla="*/ 289058 h 318510"/>
                <a:gd name="connsiteX6" fmla="*/ 197917 w 202288"/>
                <a:gd name="connsiteY6" fmla="*/ 290200 h 318510"/>
                <a:gd name="connsiteX7" fmla="*/ 199638 w 202288"/>
                <a:gd name="connsiteY7" fmla="*/ 288283 h 318510"/>
                <a:gd name="connsiteX8" fmla="*/ 201161 w 202288"/>
                <a:gd name="connsiteY8" fmla="*/ 310179 h 318510"/>
                <a:gd name="connsiteX9" fmla="*/ 185692 w 202288"/>
                <a:gd name="connsiteY9" fmla="*/ 318510 h 318510"/>
                <a:gd name="connsiteX10" fmla="*/ 183246 w 202288"/>
                <a:gd name="connsiteY10" fmla="*/ 314517 h 318510"/>
                <a:gd name="connsiteX11" fmla="*/ 106660 w 202288"/>
                <a:gd name="connsiteY11" fmla="*/ 309368 h 318510"/>
                <a:gd name="connsiteX12" fmla="*/ 58543 w 202288"/>
                <a:gd name="connsiteY12" fmla="*/ 282631 h 318510"/>
                <a:gd name="connsiteX13" fmla="*/ 11127 w 202288"/>
                <a:gd name="connsiteY13" fmla="*/ 226933 h 318510"/>
                <a:gd name="connsiteX14" fmla="*/ 7490 w 202288"/>
                <a:gd name="connsiteY14" fmla="*/ 227253 h 318510"/>
                <a:gd name="connsiteX15" fmla="*/ 1383 w 202288"/>
                <a:gd name="connsiteY15" fmla="*/ 213307 h 318510"/>
                <a:gd name="connsiteX16" fmla="*/ 216 w 202288"/>
                <a:gd name="connsiteY16" fmla="*/ 193414 h 318510"/>
                <a:gd name="connsiteX17" fmla="*/ 596 w 202288"/>
                <a:gd name="connsiteY17" fmla="*/ 193340 h 318510"/>
                <a:gd name="connsiteX18" fmla="*/ 5020 w 202288"/>
                <a:gd name="connsiteY18" fmla="*/ 189936 h 318510"/>
                <a:gd name="connsiteX19" fmla="*/ 24434 w 202288"/>
                <a:gd name="connsiteY19" fmla="*/ 123708 h 318510"/>
                <a:gd name="connsiteX20" fmla="*/ 77158 w 202288"/>
                <a:gd name="connsiteY20" fmla="*/ 15113 h 318510"/>
                <a:gd name="connsiteX21" fmla="*/ 62819 w 202288"/>
                <a:gd name="connsiteY21" fmla="*/ 57431 h 318510"/>
                <a:gd name="connsiteX22" fmla="*/ 49512 w 202288"/>
                <a:gd name="connsiteY22" fmla="*/ 71315 h 318510"/>
                <a:gd name="connsiteX23" fmla="*/ 33428 w 202288"/>
                <a:gd name="connsiteY23" fmla="*/ 139546 h 318510"/>
                <a:gd name="connsiteX24" fmla="*/ 40788 w 202288"/>
                <a:gd name="connsiteY24" fmla="*/ 211930 h 318510"/>
                <a:gd name="connsiteX25" fmla="*/ 52424 w 202288"/>
                <a:gd name="connsiteY25" fmla="*/ 232082 h 318510"/>
                <a:gd name="connsiteX26" fmla="*/ 65928 w 202288"/>
                <a:gd name="connsiteY26" fmla="*/ 231197 h 318510"/>
                <a:gd name="connsiteX27" fmla="*/ 80353 w 202288"/>
                <a:gd name="connsiteY27" fmla="*/ 209104 h 318510"/>
                <a:gd name="connsiteX28" fmla="*/ 87627 w 202288"/>
                <a:gd name="connsiteY28" fmla="*/ 91466 h 318510"/>
                <a:gd name="connsiteX29" fmla="*/ 77908 w 202288"/>
                <a:gd name="connsiteY29" fmla="*/ 65393 h 318510"/>
                <a:gd name="connsiteX30" fmla="*/ 62819 w 202288"/>
                <a:gd name="connsiteY30" fmla="*/ 57431 h 31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2288" h="318510">
                  <a:moveTo>
                    <a:pt x="77158" y="15113"/>
                  </a:moveTo>
                  <a:cubicBezTo>
                    <a:pt x="81410" y="9842"/>
                    <a:pt x="84998" y="3440"/>
                    <a:pt x="90994" y="0"/>
                  </a:cubicBezTo>
                  <a:cubicBezTo>
                    <a:pt x="96167" y="2027"/>
                    <a:pt x="99140" y="7151"/>
                    <a:pt x="102261" y="11476"/>
                  </a:cubicBezTo>
                  <a:cubicBezTo>
                    <a:pt x="112705" y="27769"/>
                    <a:pt x="120213" y="45709"/>
                    <a:pt x="127536" y="63562"/>
                  </a:cubicBezTo>
                  <a:cubicBezTo>
                    <a:pt x="143755" y="104024"/>
                    <a:pt x="156460" y="145764"/>
                    <a:pt x="168649" y="187577"/>
                  </a:cubicBezTo>
                  <a:cubicBezTo>
                    <a:pt x="178430" y="221220"/>
                    <a:pt x="187412" y="255083"/>
                    <a:pt x="195939" y="289058"/>
                  </a:cubicBezTo>
                  <a:cubicBezTo>
                    <a:pt x="196443" y="289340"/>
                    <a:pt x="197426" y="289918"/>
                    <a:pt x="197917" y="290200"/>
                  </a:cubicBezTo>
                  <a:cubicBezTo>
                    <a:pt x="198348" y="289721"/>
                    <a:pt x="199208" y="288763"/>
                    <a:pt x="199638" y="288283"/>
                  </a:cubicBezTo>
                  <a:cubicBezTo>
                    <a:pt x="202341" y="295091"/>
                    <a:pt x="203201" y="303077"/>
                    <a:pt x="201161" y="310179"/>
                  </a:cubicBezTo>
                  <a:cubicBezTo>
                    <a:pt x="198655" y="316655"/>
                    <a:pt x="190754" y="315623"/>
                    <a:pt x="185692" y="318510"/>
                  </a:cubicBezTo>
                  <a:cubicBezTo>
                    <a:pt x="187006" y="316520"/>
                    <a:pt x="186011" y="313571"/>
                    <a:pt x="183246" y="314517"/>
                  </a:cubicBezTo>
                  <a:cubicBezTo>
                    <a:pt x="157714" y="317220"/>
                    <a:pt x="131480" y="316372"/>
                    <a:pt x="106660" y="309368"/>
                  </a:cubicBezTo>
                  <a:cubicBezTo>
                    <a:pt x="88794" y="304367"/>
                    <a:pt x="72612" y="294575"/>
                    <a:pt x="58543" y="282631"/>
                  </a:cubicBezTo>
                  <a:cubicBezTo>
                    <a:pt x="39891" y="266744"/>
                    <a:pt x="24163" y="247613"/>
                    <a:pt x="11127" y="226933"/>
                  </a:cubicBezTo>
                  <a:cubicBezTo>
                    <a:pt x="10217" y="227007"/>
                    <a:pt x="8399" y="227179"/>
                    <a:pt x="7490" y="227253"/>
                  </a:cubicBezTo>
                  <a:cubicBezTo>
                    <a:pt x="5180" y="222731"/>
                    <a:pt x="2624" y="218258"/>
                    <a:pt x="1383" y="213307"/>
                  </a:cubicBezTo>
                  <a:cubicBezTo>
                    <a:pt x="-423" y="206819"/>
                    <a:pt x="-30" y="200036"/>
                    <a:pt x="216" y="193414"/>
                  </a:cubicBezTo>
                  <a:lnTo>
                    <a:pt x="596" y="193340"/>
                  </a:lnTo>
                  <a:cubicBezTo>
                    <a:pt x="2710" y="193082"/>
                    <a:pt x="4934" y="192504"/>
                    <a:pt x="5020" y="189936"/>
                  </a:cubicBezTo>
                  <a:cubicBezTo>
                    <a:pt x="10414" y="167561"/>
                    <a:pt x="16926" y="145456"/>
                    <a:pt x="24434" y="123708"/>
                  </a:cubicBezTo>
                  <a:cubicBezTo>
                    <a:pt x="37655" y="85642"/>
                    <a:pt x="53960" y="48227"/>
                    <a:pt x="77158" y="15113"/>
                  </a:cubicBezTo>
                  <a:moveTo>
                    <a:pt x="62819" y="57431"/>
                  </a:moveTo>
                  <a:cubicBezTo>
                    <a:pt x="56467" y="59655"/>
                    <a:pt x="52756" y="65798"/>
                    <a:pt x="49512" y="71315"/>
                  </a:cubicBezTo>
                  <a:cubicBezTo>
                    <a:pt x="38048" y="92093"/>
                    <a:pt x="34448" y="116127"/>
                    <a:pt x="33428" y="139546"/>
                  </a:cubicBezTo>
                  <a:cubicBezTo>
                    <a:pt x="32826" y="163814"/>
                    <a:pt x="34104" y="188462"/>
                    <a:pt x="40788" y="211930"/>
                  </a:cubicBezTo>
                  <a:cubicBezTo>
                    <a:pt x="43184" y="219266"/>
                    <a:pt x="45826" y="227412"/>
                    <a:pt x="52424" y="232082"/>
                  </a:cubicBezTo>
                  <a:cubicBezTo>
                    <a:pt x="56479" y="234981"/>
                    <a:pt x="62205" y="234428"/>
                    <a:pt x="65928" y="231197"/>
                  </a:cubicBezTo>
                  <a:cubicBezTo>
                    <a:pt x="72809" y="225471"/>
                    <a:pt x="76753" y="217116"/>
                    <a:pt x="80353" y="209104"/>
                  </a:cubicBezTo>
                  <a:cubicBezTo>
                    <a:pt x="95823" y="172120"/>
                    <a:pt x="97199" y="130147"/>
                    <a:pt x="87627" y="91466"/>
                  </a:cubicBezTo>
                  <a:cubicBezTo>
                    <a:pt x="85231" y="82497"/>
                    <a:pt x="82503" y="73490"/>
                    <a:pt x="77908" y="65393"/>
                  </a:cubicBezTo>
                  <a:cubicBezTo>
                    <a:pt x="74689" y="60552"/>
                    <a:pt x="68864" y="56263"/>
                    <a:pt x="62819" y="57431"/>
                  </a:cubicBezTo>
                  <a:close/>
                </a:path>
              </a:pathLst>
            </a:custGeom>
            <a:solidFill>
              <a:srgbClr val="FFFEF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63" name="Forma Livre: Forma 2362">
            <a:extLst>
              <a:ext uri="{FF2B5EF4-FFF2-40B4-BE49-F238E27FC236}">
                <a16:creationId xmlns:a16="http://schemas.microsoft.com/office/drawing/2014/main" id="{0F4D72BF-AFA4-F431-CA8C-EBA3CFFF85E8}"/>
              </a:ext>
            </a:extLst>
          </p:cNvPr>
          <p:cNvSpPr/>
          <p:nvPr/>
        </p:nvSpPr>
        <p:spPr>
          <a:xfrm>
            <a:off x="5072314" y="4477154"/>
            <a:ext cx="133818" cy="178548"/>
          </a:xfrm>
          <a:custGeom>
            <a:avLst/>
            <a:gdLst>
              <a:gd name="connsiteX0" fmla="*/ 0 w 761588"/>
              <a:gd name="connsiteY0" fmla="*/ 4939 h 1016155"/>
              <a:gd name="connsiteX1" fmla="*/ 3600 w 761588"/>
              <a:gd name="connsiteY1" fmla="*/ 0 h 1016155"/>
              <a:gd name="connsiteX2" fmla="*/ 28519 w 761588"/>
              <a:gd name="connsiteY2" fmla="*/ 14290 h 1016155"/>
              <a:gd name="connsiteX3" fmla="*/ 100841 w 761588"/>
              <a:gd name="connsiteY3" fmla="*/ 78344 h 1016155"/>
              <a:gd name="connsiteX4" fmla="*/ 295447 w 761588"/>
              <a:gd name="connsiteY4" fmla="*/ 314996 h 1016155"/>
              <a:gd name="connsiteX5" fmla="*/ 433715 w 761588"/>
              <a:gd name="connsiteY5" fmla="*/ 537739 h 1016155"/>
              <a:gd name="connsiteX6" fmla="*/ 456127 w 761588"/>
              <a:gd name="connsiteY6" fmla="*/ 579541 h 1016155"/>
              <a:gd name="connsiteX7" fmla="*/ 424144 w 761588"/>
              <a:gd name="connsiteY7" fmla="*/ 580179 h 1016155"/>
              <a:gd name="connsiteX8" fmla="*/ 419266 w 761588"/>
              <a:gd name="connsiteY8" fmla="*/ 589333 h 1016155"/>
              <a:gd name="connsiteX9" fmla="*/ 430213 w 761588"/>
              <a:gd name="connsiteY9" fmla="*/ 600232 h 1016155"/>
              <a:gd name="connsiteX10" fmla="*/ 484548 w 761588"/>
              <a:gd name="connsiteY10" fmla="*/ 649406 h 1016155"/>
              <a:gd name="connsiteX11" fmla="*/ 658732 w 761588"/>
              <a:gd name="connsiteY11" fmla="*/ 852244 h 1016155"/>
              <a:gd name="connsiteX12" fmla="*/ 761588 w 761588"/>
              <a:gd name="connsiteY12" fmla="*/ 1016070 h 1016155"/>
              <a:gd name="connsiteX13" fmla="*/ 743624 w 761588"/>
              <a:gd name="connsiteY13" fmla="*/ 1015074 h 1016155"/>
              <a:gd name="connsiteX14" fmla="*/ 718116 w 761588"/>
              <a:gd name="connsiteY14" fmla="*/ 1013108 h 1016155"/>
              <a:gd name="connsiteX15" fmla="*/ 641628 w 761588"/>
              <a:gd name="connsiteY15" fmla="*/ 1003561 h 1016155"/>
              <a:gd name="connsiteX16" fmla="*/ 519100 w 761588"/>
              <a:gd name="connsiteY16" fmla="*/ 971123 h 1016155"/>
              <a:gd name="connsiteX17" fmla="*/ 487951 w 761588"/>
              <a:gd name="connsiteY17" fmla="*/ 960703 h 1016155"/>
              <a:gd name="connsiteX18" fmla="*/ 411721 w 761588"/>
              <a:gd name="connsiteY18" fmla="*/ 938304 h 1016155"/>
              <a:gd name="connsiteX19" fmla="*/ 385820 w 761588"/>
              <a:gd name="connsiteY19" fmla="*/ 927380 h 1016155"/>
              <a:gd name="connsiteX20" fmla="*/ 362130 w 761588"/>
              <a:gd name="connsiteY20" fmla="*/ 903297 h 1016155"/>
              <a:gd name="connsiteX21" fmla="*/ 343269 w 761588"/>
              <a:gd name="connsiteY21" fmla="*/ 879128 h 1016155"/>
              <a:gd name="connsiteX22" fmla="*/ 324777 w 761588"/>
              <a:gd name="connsiteY22" fmla="*/ 849799 h 1016155"/>
              <a:gd name="connsiteX23" fmla="*/ 314283 w 761588"/>
              <a:gd name="connsiteY23" fmla="*/ 833149 h 1016155"/>
              <a:gd name="connsiteX24" fmla="*/ 303483 w 761588"/>
              <a:gd name="connsiteY24" fmla="*/ 821907 h 1016155"/>
              <a:gd name="connsiteX25" fmla="*/ 286969 w 761588"/>
              <a:gd name="connsiteY25" fmla="*/ 801448 h 1016155"/>
              <a:gd name="connsiteX26" fmla="*/ 278085 w 761588"/>
              <a:gd name="connsiteY26" fmla="*/ 790906 h 1016155"/>
              <a:gd name="connsiteX27" fmla="*/ 262001 w 761588"/>
              <a:gd name="connsiteY27" fmla="*/ 756759 h 1016155"/>
              <a:gd name="connsiteX28" fmla="*/ 257701 w 761588"/>
              <a:gd name="connsiteY28" fmla="*/ 736768 h 1016155"/>
              <a:gd name="connsiteX29" fmla="*/ 257602 w 761588"/>
              <a:gd name="connsiteY29" fmla="*/ 709699 h 1016155"/>
              <a:gd name="connsiteX30" fmla="*/ 249382 w 761588"/>
              <a:gd name="connsiteY30" fmla="*/ 676081 h 1016155"/>
              <a:gd name="connsiteX31" fmla="*/ 247674 w 761588"/>
              <a:gd name="connsiteY31" fmla="*/ 661828 h 1016155"/>
              <a:gd name="connsiteX32" fmla="*/ 246654 w 761588"/>
              <a:gd name="connsiteY32" fmla="*/ 618798 h 1016155"/>
              <a:gd name="connsiteX33" fmla="*/ 237586 w 761588"/>
              <a:gd name="connsiteY33" fmla="*/ 578472 h 1016155"/>
              <a:gd name="connsiteX34" fmla="*/ 229735 w 761588"/>
              <a:gd name="connsiteY34" fmla="*/ 558026 h 1016155"/>
              <a:gd name="connsiteX35" fmla="*/ 224365 w 761588"/>
              <a:gd name="connsiteY35" fmla="*/ 543883 h 1016155"/>
              <a:gd name="connsiteX36" fmla="*/ 220200 w 761588"/>
              <a:gd name="connsiteY36" fmla="*/ 530711 h 1016155"/>
              <a:gd name="connsiteX37" fmla="*/ 199422 w 761588"/>
              <a:gd name="connsiteY37" fmla="*/ 456754 h 1016155"/>
              <a:gd name="connsiteX38" fmla="*/ 195490 w 761588"/>
              <a:gd name="connsiteY38" fmla="*/ 430164 h 1016155"/>
              <a:gd name="connsiteX39" fmla="*/ 193119 w 761588"/>
              <a:gd name="connsiteY39" fmla="*/ 418578 h 1016155"/>
              <a:gd name="connsiteX40" fmla="*/ 183608 w 761588"/>
              <a:gd name="connsiteY40" fmla="*/ 396338 h 1016155"/>
              <a:gd name="connsiteX41" fmla="*/ 167758 w 761588"/>
              <a:gd name="connsiteY41" fmla="*/ 354659 h 1016155"/>
              <a:gd name="connsiteX42" fmla="*/ 162130 w 761588"/>
              <a:gd name="connsiteY42" fmla="*/ 333537 h 1016155"/>
              <a:gd name="connsiteX43" fmla="*/ 155790 w 761588"/>
              <a:gd name="connsiteY43" fmla="*/ 310167 h 1016155"/>
              <a:gd name="connsiteX44" fmla="*/ 145997 w 761588"/>
              <a:gd name="connsiteY44" fmla="*/ 279424 h 1016155"/>
              <a:gd name="connsiteX45" fmla="*/ 139030 w 761588"/>
              <a:gd name="connsiteY45" fmla="*/ 262726 h 1016155"/>
              <a:gd name="connsiteX46" fmla="*/ 122602 w 761588"/>
              <a:gd name="connsiteY46" fmla="*/ 219303 h 1016155"/>
              <a:gd name="connsiteX47" fmla="*/ 112428 w 761588"/>
              <a:gd name="connsiteY47" fmla="*/ 193524 h 1016155"/>
              <a:gd name="connsiteX48" fmla="*/ 102353 w 761588"/>
              <a:gd name="connsiteY48" fmla="*/ 171604 h 1016155"/>
              <a:gd name="connsiteX49" fmla="*/ 82816 w 761588"/>
              <a:gd name="connsiteY49" fmla="*/ 137077 h 1016155"/>
              <a:gd name="connsiteX50" fmla="*/ 72261 w 761588"/>
              <a:gd name="connsiteY50" fmla="*/ 113190 h 1016155"/>
              <a:gd name="connsiteX51" fmla="*/ 66339 w 761588"/>
              <a:gd name="connsiteY51" fmla="*/ 100313 h 1016155"/>
              <a:gd name="connsiteX52" fmla="*/ 56005 w 761588"/>
              <a:gd name="connsiteY52" fmla="*/ 80162 h 1016155"/>
              <a:gd name="connsiteX53" fmla="*/ 38361 w 761588"/>
              <a:gd name="connsiteY53" fmla="*/ 53867 h 1016155"/>
              <a:gd name="connsiteX54" fmla="*/ 21454 w 761588"/>
              <a:gd name="connsiteY54" fmla="*/ 25201 h 1016155"/>
              <a:gd name="connsiteX55" fmla="*/ 0 w 761588"/>
              <a:gd name="connsiteY55" fmla="*/ 4939 h 101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61588" h="1016155">
                <a:moveTo>
                  <a:pt x="0" y="4939"/>
                </a:moveTo>
                <a:cubicBezTo>
                  <a:pt x="909" y="3096"/>
                  <a:pt x="2015" y="1339"/>
                  <a:pt x="3600" y="0"/>
                </a:cubicBezTo>
                <a:cubicBezTo>
                  <a:pt x="12766" y="3047"/>
                  <a:pt x="20643" y="8859"/>
                  <a:pt x="28519" y="14290"/>
                </a:cubicBezTo>
                <a:cubicBezTo>
                  <a:pt x="54568" y="33323"/>
                  <a:pt x="77938" y="55710"/>
                  <a:pt x="100841" y="78344"/>
                </a:cubicBezTo>
                <a:cubicBezTo>
                  <a:pt x="173090" y="150789"/>
                  <a:pt x="237119" y="231049"/>
                  <a:pt x="295447" y="314996"/>
                </a:cubicBezTo>
                <a:cubicBezTo>
                  <a:pt x="345296" y="386815"/>
                  <a:pt x="391349" y="461263"/>
                  <a:pt x="433715" y="537739"/>
                </a:cubicBezTo>
                <a:cubicBezTo>
                  <a:pt x="441333" y="551587"/>
                  <a:pt x="448890" y="565484"/>
                  <a:pt x="456127" y="579541"/>
                </a:cubicBezTo>
                <a:cubicBezTo>
                  <a:pt x="445499" y="579098"/>
                  <a:pt x="434625" y="577685"/>
                  <a:pt x="424144" y="580179"/>
                </a:cubicBezTo>
                <a:cubicBezTo>
                  <a:pt x="420224" y="581040"/>
                  <a:pt x="417275" y="585500"/>
                  <a:pt x="419266" y="589333"/>
                </a:cubicBezTo>
                <a:cubicBezTo>
                  <a:pt x="421625" y="594039"/>
                  <a:pt x="426245" y="596988"/>
                  <a:pt x="430213" y="600232"/>
                </a:cubicBezTo>
                <a:cubicBezTo>
                  <a:pt x="449762" y="614965"/>
                  <a:pt x="467198" y="632204"/>
                  <a:pt x="484548" y="649406"/>
                </a:cubicBezTo>
                <a:cubicBezTo>
                  <a:pt x="547655" y="712452"/>
                  <a:pt x="606044" y="780265"/>
                  <a:pt x="658732" y="852244"/>
                </a:cubicBezTo>
                <a:cubicBezTo>
                  <a:pt x="696675" y="904428"/>
                  <a:pt x="731865" y="958762"/>
                  <a:pt x="761588" y="1016070"/>
                </a:cubicBezTo>
                <a:cubicBezTo>
                  <a:pt x="755555" y="1016573"/>
                  <a:pt x="749645" y="1014681"/>
                  <a:pt x="743624" y="1015074"/>
                </a:cubicBezTo>
                <a:cubicBezTo>
                  <a:pt x="735060" y="1015443"/>
                  <a:pt x="726619" y="1013723"/>
                  <a:pt x="718116" y="1013108"/>
                </a:cubicBezTo>
                <a:cubicBezTo>
                  <a:pt x="692595" y="1010147"/>
                  <a:pt x="667075" y="1007125"/>
                  <a:pt x="641628" y="1003561"/>
                </a:cubicBezTo>
                <a:cubicBezTo>
                  <a:pt x="599618" y="997909"/>
                  <a:pt x="558751" y="985855"/>
                  <a:pt x="519100" y="971123"/>
                </a:cubicBezTo>
                <a:cubicBezTo>
                  <a:pt x="508827" y="967314"/>
                  <a:pt x="498715" y="962940"/>
                  <a:pt x="487951" y="960703"/>
                </a:cubicBezTo>
                <a:cubicBezTo>
                  <a:pt x="462345" y="953933"/>
                  <a:pt x="436345" y="948256"/>
                  <a:pt x="411721" y="938304"/>
                </a:cubicBezTo>
                <a:cubicBezTo>
                  <a:pt x="403059" y="934777"/>
                  <a:pt x="393880" y="932197"/>
                  <a:pt x="385820" y="927380"/>
                </a:cubicBezTo>
                <a:cubicBezTo>
                  <a:pt x="377796" y="919492"/>
                  <a:pt x="369465" y="911861"/>
                  <a:pt x="362130" y="903297"/>
                </a:cubicBezTo>
                <a:cubicBezTo>
                  <a:pt x="355605" y="895433"/>
                  <a:pt x="349339" y="887348"/>
                  <a:pt x="343269" y="879128"/>
                </a:cubicBezTo>
                <a:cubicBezTo>
                  <a:pt x="336290" y="869888"/>
                  <a:pt x="330859" y="859616"/>
                  <a:pt x="324777" y="849799"/>
                </a:cubicBezTo>
                <a:cubicBezTo>
                  <a:pt x="321262" y="844269"/>
                  <a:pt x="319849" y="837143"/>
                  <a:pt x="314283" y="833149"/>
                </a:cubicBezTo>
                <a:cubicBezTo>
                  <a:pt x="310020" y="830065"/>
                  <a:pt x="307021" y="825703"/>
                  <a:pt x="303483" y="821907"/>
                </a:cubicBezTo>
                <a:cubicBezTo>
                  <a:pt x="297339" y="815615"/>
                  <a:pt x="292142" y="808513"/>
                  <a:pt x="286969" y="801448"/>
                </a:cubicBezTo>
                <a:cubicBezTo>
                  <a:pt x="284278" y="797688"/>
                  <a:pt x="280420" y="794911"/>
                  <a:pt x="278085" y="790906"/>
                </a:cubicBezTo>
                <a:cubicBezTo>
                  <a:pt x="271671" y="780056"/>
                  <a:pt x="266682" y="768432"/>
                  <a:pt x="262001" y="756759"/>
                </a:cubicBezTo>
                <a:cubicBezTo>
                  <a:pt x="259556" y="750382"/>
                  <a:pt x="256693" y="743760"/>
                  <a:pt x="257701" y="736768"/>
                </a:cubicBezTo>
                <a:cubicBezTo>
                  <a:pt x="258917" y="727811"/>
                  <a:pt x="259875" y="718558"/>
                  <a:pt x="257602" y="709699"/>
                </a:cubicBezTo>
                <a:cubicBezTo>
                  <a:pt x="254702" y="698530"/>
                  <a:pt x="253019" y="687054"/>
                  <a:pt x="249382" y="676081"/>
                </a:cubicBezTo>
                <a:cubicBezTo>
                  <a:pt x="247711" y="671498"/>
                  <a:pt x="247957" y="666608"/>
                  <a:pt x="247674" y="661828"/>
                </a:cubicBezTo>
                <a:cubicBezTo>
                  <a:pt x="245684" y="647575"/>
                  <a:pt x="246925" y="633137"/>
                  <a:pt x="246654" y="618798"/>
                </a:cubicBezTo>
                <a:cubicBezTo>
                  <a:pt x="247625" y="604705"/>
                  <a:pt x="241727" y="591594"/>
                  <a:pt x="237586" y="578472"/>
                </a:cubicBezTo>
                <a:cubicBezTo>
                  <a:pt x="235080" y="571603"/>
                  <a:pt x="232438" y="564808"/>
                  <a:pt x="229735" y="558026"/>
                </a:cubicBezTo>
                <a:cubicBezTo>
                  <a:pt x="227928" y="553319"/>
                  <a:pt x="224844" y="549019"/>
                  <a:pt x="224365" y="543883"/>
                </a:cubicBezTo>
                <a:cubicBezTo>
                  <a:pt x="223972" y="539214"/>
                  <a:pt x="221969" y="534962"/>
                  <a:pt x="220200" y="530711"/>
                </a:cubicBezTo>
                <a:cubicBezTo>
                  <a:pt x="211918" y="506444"/>
                  <a:pt x="206770" y="481292"/>
                  <a:pt x="199422" y="456754"/>
                </a:cubicBezTo>
                <a:cubicBezTo>
                  <a:pt x="197026" y="448079"/>
                  <a:pt x="196535" y="439060"/>
                  <a:pt x="195490" y="430164"/>
                </a:cubicBezTo>
                <a:cubicBezTo>
                  <a:pt x="195011" y="426245"/>
                  <a:pt x="195269" y="422055"/>
                  <a:pt x="193119" y="418578"/>
                </a:cubicBezTo>
                <a:cubicBezTo>
                  <a:pt x="189175" y="411512"/>
                  <a:pt x="187073" y="403624"/>
                  <a:pt x="183608" y="396338"/>
                </a:cubicBezTo>
                <a:cubicBezTo>
                  <a:pt x="177305" y="382871"/>
                  <a:pt x="170744" y="369330"/>
                  <a:pt x="167758" y="354659"/>
                </a:cubicBezTo>
                <a:cubicBezTo>
                  <a:pt x="166529" y="347434"/>
                  <a:pt x="163138" y="340787"/>
                  <a:pt x="162130" y="333537"/>
                </a:cubicBezTo>
                <a:cubicBezTo>
                  <a:pt x="161282" y="325428"/>
                  <a:pt x="157215" y="318154"/>
                  <a:pt x="155790" y="310167"/>
                </a:cubicBezTo>
                <a:cubicBezTo>
                  <a:pt x="153849" y="299502"/>
                  <a:pt x="148651" y="289881"/>
                  <a:pt x="145997" y="279424"/>
                </a:cubicBezTo>
                <a:cubicBezTo>
                  <a:pt x="144461" y="273551"/>
                  <a:pt x="141733" y="268120"/>
                  <a:pt x="139030" y="262726"/>
                </a:cubicBezTo>
                <a:cubicBezTo>
                  <a:pt x="132874" y="248510"/>
                  <a:pt x="128623" y="233568"/>
                  <a:pt x="122602" y="219303"/>
                </a:cubicBezTo>
                <a:cubicBezTo>
                  <a:pt x="118904" y="210825"/>
                  <a:pt x="116975" y="201634"/>
                  <a:pt x="112428" y="193524"/>
                </a:cubicBezTo>
                <a:cubicBezTo>
                  <a:pt x="108509" y="186459"/>
                  <a:pt x="106961" y="178313"/>
                  <a:pt x="102353" y="171604"/>
                </a:cubicBezTo>
                <a:cubicBezTo>
                  <a:pt x="96393" y="159771"/>
                  <a:pt x="87756" y="149438"/>
                  <a:pt x="82816" y="137077"/>
                </a:cubicBezTo>
                <a:cubicBezTo>
                  <a:pt x="79413" y="129053"/>
                  <a:pt x="76279" y="120919"/>
                  <a:pt x="72261" y="113190"/>
                </a:cubicBezTo>
                <a:cubicBezTo>
                  <a:pt x="70111" y="108976"/>
                  <a:pt x="67617" y="104896"/>
                  <a:pt x="66339" y="100313"/>
                </a:cubicBezTo>
                <a:cubicBezTo>
                  <a:pt x="64324" y="92953"/>
                  <a:pt x="59716" y="86711"/>
                  <a:pt x="56005" y="80162"/>
                </a:cubicBezTo>
                <a:cubicBezTo>
                  <a:pt x="50820" y="70934"/>
                  <a:pt x="43865" y="62874"/>
                  <a:pt x="38361" y="53867"/>
                </a:cubicBezTo>
                <a:cubicBezTo>
                  <a:pt x="33200" y="44038"/>
                  <a:pt x="27892" y="34245"/>
                  <a:pt x="21454" y="25201"/>
                </a:cubicBezTo>
                <a:cubicBezTo>
                  <a:pt x="15322" y="17448"/>
                  <a:pt x="7680" y="11095"/>
                  <a:pt x="0" y="4939"/>
                </a:cubicBezTo>
                <a:close/>
              </a:path>
            </a:pathLst>
          </a:custGeom>
          <a:solidFill>
            <a:srgbClr val="F19680"/>
          </a:solidFill>
          <a:ln w="12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6" name="Forma Livre: Forma 2325">
            <a:extLst>
              <a:ext uri="{FF2B5EF4-FFF2-40B4-BE49-F238E27FC236}">
                <a16:creationId xmlns:a16="http://schemas.microsoft.com/office/drawing/2014/main" id="{EBFD129D-B785-9FDA-6758-BA5495218EE6}"/>
              </a:ext>
            </a:extLst>
          </p:cNvPr>
          <p:cNvSpPr/>
          <p:nvPr/>
        </p:nvSpPr>
        <p:spPr>
          <a:xfrm>
            <a:off x="5147508" y="4580263"/>
            <a:ext cx="105678" cy="75264"/>
          </a:xfrm>
          <a:custGeom>
            <a:avLst/>
            <a:gdLst>
              <a:gd name="connsiteX0" fmla="*/ 0 w 601436"/>
              <a:gd name="connsiteY0" fmla="*/ 701 h 428343"/>
              <a:gd name="connsiteX1" fmla="*/ 79720 w 601436"/>
              <a:gd name="connsiteY1" fmla="*/ 9695 h 428343"/>
              <a:gd name="connsiteX2" fmla="*/ 224660 w 601436"/>
              <a:gd name="connsiteY2" fmla="*/ 53082 h 428343"/>
              <a:gd name="connsiteX3" fmla="*/ 352742 w 601436"/>
              <a:gd name="connsiteY3" fmla="*/ 117725 h 428343"/>
              <a:gd name="connsiteX4" fmla="*/ 531915 w 601436"/>
              <a:gd name="connsiteY4" fmla="*/ 279007 h 428343"/>
              <a:gd name="connsiteX5" fmla="*/ 601436 w 601436"/>
              <a:gd name="connsiteY5" fmla="*/ 358395 h 428343"/>
              <a:gd name="connsiteX6" fmla="*/ 570608 w 601436"/>
              <a:gd name="connsiteY6" fmla="*/ 376851 h 428343"/>
              <a:gd name="connsiteX7" fmla="*/ 541954 w 601436"/>
              <a:gd name="connsiteY7" fmla="*/ 391288 h 428343"/>
              <a:gd name="connsiteX8" fmla="*/ 516507 w 601436"/>
              <a:gd name="connsiteY8" fmla="*/ 400221 h 428343"/>
              <a:gd name="connsiteX9" fmla="*/ 478404 w 601436"/>
              <a:gd name="connsiteY9" fmla="*/ 408970 h 428343"/>
              <a:gd name="connsiteX10" fmla="*/ 438507 w 601436"/>
              <a:gd name="connsiteY10" fmla="*/ 415875 h 428343"/>
              <a:gd name="connsiteX11" fmla="*/ 394286 w 601436"/>
              <a:gd name="connsiteY11" fmla="*/ 423088 h 428343"/>
              <a:gd name="connsiteX12" fmla="*/ 356257 w 601436"/>
              <a:gd name="connsiteY12" fmla="*/ 427302 h 428343"/>
              <a:gd name="connsiteX13" fmla="*/ 342581 w 601436"/>
              <a:gd name="connsiteY13" fmla="*/ 428285 h 428343"/>
              <a:gd name="connsiteX14" fmla="*/ 199582 w 601436"/>
              <a:gd name="connsiteY14" fmla="*/ 210813 h 428343"/>
              <a:gd name="connsiteX15" fmla="*/ 102291 w 601436"/>
              <a:gd name="connsiteY15" fmla="*/ 97893 h 428343"/>
              <a:gd name="connsiteX16" fmla="*/ 27204 w 601436"/>
              <a:gd name="connsiteY16" fmla="*/ 23236 h 428343"/>
              <a:gd name="connsiteX17" fmla="*/ 0 w 601436"/>
              <a:gd name="connsiteY17" fmla="*/ 701 h 42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1436" h="428343">
                <a:moveTo>
                  <a:pt x="0" y="701"/>
                </a:moveTo>
                <a:cubicBezTo>
                  <a:pt x="26934" y="-2137"/>
                  <a:pt x="53548" y="4203"/>
                  <a:pt x="79720" y="9695"/>
                </a:cubicBezTo>
                <a:cubicBezTo>
                  <a:pt x="129016" y="20533"/>
                  <a:pt x="177575" y="34884"/>
                  <a:pt x="224660" y="53082"/>
                </a:cubicBezTo>
                <a:cubicBezTo>
                  <a:pt x="269287" y="70443"/>
                  <a:pt x="312649" y="91430"/>
                  <a:pt x="352742" y="117725"/>
                </a:cubicBezTo>
                <a:cubicBezTo>
                  <a:pt x="420273" y="162008"/>
                  <a:pt x="477925" y="219390"/>
                  <a:pt x="531915" y="279007"/>
                </a:cubicBezTo>
                <a:cubicBezTo>
                  <a:pt x="555531" y="305068"/>
                  <a:pt x="578435" y="331781"/>
                  <a:pt x="601436" y="358395"/>
                </a:cubicBezTo>
                <a:cubicBezTo>
                  <a:pt x="591754" y="365497"/>
                  <a:pt x="581273" y="371395"/>
                  <a:pt x="570608" y="376851"/>
                </a:cubicBezTo>
                <a:cubicBezTo>
                  <a:pt x="562068" y="383498"/>
                  <a:pt x="551820" y="387135"/>
                  <a:pt x="541954" y="391288"/>
                </a:cubicBezTo>
                <a:cubicBezTo>
                  <a:pt x="533537" y="394446"/>
                  <a:pt x="525108" y="397641"/>
                  <a:pt x="516507" y="400221"/>
                </a:cubicBezTo>
                <a:cubicBezTo>
                  <a:pt x="503679" y="402543"/>
                  <a:pt x="491183" y="406389"/>
                  <a:pt x="478404" y="408970"/>
                </a:cubicBezTo>
                <a:cubicBezTo>
                  <a:pt x="465097" y="411255"/>
                  <a:pt x="451888" y="414032"/>
                  <a:pt x="438507" y="415875"/>
                </a:cubicBezTo>
                <a:cubicBezTo>
                  <a:pt x="423787" y="418418"/>
                  <a:pt x="408821" y="419549"/>
                  <a:pt x="394286" y="423088"/>
                </a:cubicBezTo>
                <a:cubicBezTo>
                  <a:pt x="381703" y="425176"/>
                  <a:pt x="368998" y="426811"/>
                  <a:pt x="356257" y="427302"/>
                </a:cubicBezTo>
                <a:cubicBezTo>
                  <a:pt x="351710" y="427830"/>
                  <a:pt x="347164" y="428555"/>
                  <a:pt x="342581" y="428285"/>
                </a:cubicBezTo>
                <a:cubicBezTo>
                  <a:pt x="302402" y="351207"/>
                  <a:pt x="253351" y="279007"/>
                  <a:pt x="199582" y="210813"/>
                </a:cubicBezTo>
                <a:cubicBezTo>
                  <a:pt x="168765" y="171826"/>
                  <a:pt x="136253" y="134165"/>
                  <a:pt x="102291" y="97893"/>
                </a:cubicBezTo>
                <a:cubicBezTo>
                  <a:pt x="78036" y="72250"/>
                  <a:pt x="53462" y="46840"/>
                  <a:pt x="27204" y="23236"/>
                </a:cubicBezTo>
                <a:cubicBezTo>
                  <a:pt x="18554" y="15212"/>
                  <a:pt x="8712" y="8626"/>
                  <a:pt x="0" y="701"/>
                </a:cubicBezTo>
                <a:close/>
              </a:path>
            </a:pathLst>
          </a:custGeom>
          <a:solidFill>
            <a:srgbClr val="79A7C1"/>
          </a:solidFill>
          <a:ln w="12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7" name="Forma Livre: Forma 2326">
            <a:extLst>
              <a:ext uri="{FF2B5EF4-FFF2-40B4-BE49-F238E27FC236}">
                <a16:creationId xmlns:a16="http://schemas.microsoft.com/office/drawing/2014/main" id="{C4D00475-306D-31EF-B4ED-35A1868D1D3B}"/>
              </a:ext>
            </a:extLst>
          </p:cNvPr>
          <p:cNvSpPr/>
          <p:nvPr/>
        </p:nvSpPr>
        <p:spPr>
          <a:xfrm>
            <a:off x="5182492" y="4643237"/>
            <a:ext cx="108077" cy="263826"/>
          </a:xfrm>
          <a:custGeom>
            <a:avLst/>
            <a:gdLst>
              <a:gd name="connsiteX0" fmla="*/ 371505 w 615089"/>
              <a:gd name="connsiteY0" fmla="*/ 18455 h 1501489"/>
              <a:gd name="connsiteX1" fmla="*/ 402334 w 615089"/>
              <a:gd name="connsiteY1" fmla="*/ 0 h 1501489"/>
              <a:gd name="connsiteX2" fmla="*/ 494820 w 615089"/>
              <a:gd name="connsiteY2" fmla="*/ 105117 h 1501489"/>
              <a:gd name="connsiteX3" fmla="*/ 574097 w 615089"/>
              <a:gd name="connsiteY3" fmla="*/ 189211 h 1501489"/>
              <a:gd name="connsiteX4" fmla="*/ 607813 w 615089"/>
              <a:gd name="connsiteY4" fmla="*/ 243914 h 1501489"/>
              <a:gd name="connsiteX5" fmla="*/ 614903 w 615089"/>
              <a:gd name="connsiteY5" fmla="*/ 316114 h 1501489"/>
              <a:gd name="connsiteX6" fmla="*/ 610271 w 615089"/>
              <a:gd name="connsiteY6" fmla="*/ 451286 h 1501489"/>
              <a:gd name="connsiteX7" fmla="*/ 531657 w 615089"/>
              <a:gd name="connsiteY7" fmla="*/ 877617 h 1501489"/>
              <a:gd name="connsiteX8" fmla="*/ 416611 w 615089"/>
              <a:gd name="connsiteY8" fmla="*/ 1188877 h 1501489"/>
              <a:gd name="connsiteX9" fmla="*/ 284585 w 615089"/>
              <a:gd name="connsiteY9" fmla="*/ 1428221 h 1501489"/>
              <a:gd name="connsiteX10" fmla="*/ 277815 w 615089"/>
              <a:gd name="connsiteY10" fmla="*/ 1438063 h 1501489"/>
              <a:gd name="connsiteX11" fmla="*/ 246875 w 615089"/>
              <a:gd name="connsiteY11" fmla="*/ 1456838 h 1501489"/>
              <a:gd name="connsiteX12" fmla="*/ 212938 w 615089"/>
              <a:gd name="connsiteY12" fmla="*/ 1474372 h 1501489"/>
              <a:gd name="connsiteX13" fmla="*/ 179087 w 615089"/>
              <a:gd name="connsiteY13" fmla="*/ 1484816 h 1501489"/>
              <a:gd name="connsiteX14" fmla="*/ 122283 w 615089"/>
              <a:gd name="connsiteY14" fmla="*/ 1496931 h 1501489"/>
              <a:gd name="connsiteX15" fmla="*/ 99318 w 615089"/>
              <a:gd name="connsiteY15" fmla="*/ 1500187 h 1501489"/>
              <a:gd name="connsiteX16" fmla="*/ 58905 w 615089"/>
              <a:gd name="connsiteY16" fmla="*/ 1501416 h 1501489"/>
              <a:gd name="connsiteX17" fmla="*/ 15900 w 615089"/>
              <a:gd name="connsiteY17" fmla="*/ 1501453 h 1501489"/>
              <a:gd name="connsiteX18" fmla="*/ 0 w 615089"/>
              <a:gd name="connsiteY18" fmla="*/ 1498762 h 1501489"/>
              <a:gd name="connsiteX19" fmla="*/ 30927 w 615089"/>
              <a:gd name="connsiteY19" fmla="*/ 1448360 h 1501489"/>
              <a:gd name="connsiteX20" fmla="*/ 175192 w 615089"/>
              <a:gd name="connsiteY20" fmla="*/ 1140687 h 1501489"/>
              <a:gd name="connsiteX21" fmla="*/ 234686 w 615089"/>
              <a:gd name="connsiteY21" fmla="*/ 944238 h 1501489"/>
              <a:gd name="connsiteX22" fmla="*/ 274215 w 615089"/>
              <a:gd name="connsiteY22" fmla="*/ 708139 h 1501489"/>
              <a:gd name="connsiteX23" fmla="*/ 263193 w 615089"/>
              <a:gd name="connsiteY23" fmla="*/ 417201 h 1501489"/>
              <a:gd name="connsiteX24" fmla="*/ 143478 w 615089"/>
              <a:gd name="connsiteY24" fmla="*/ 69890 h 1501489"/>
              <a:gd name="connsiteX25" fmla="*/ 157154 w 615089"/>
              <a:gd name="connsiteY25" fmla="*/ 68907 h 1501489"/>
              <a:gd name="connsiteX26" fmla="*/ 195183 w 615089"/>
              <a:gd name="connsiteY26" fmla="*/ 64692 h 1501489"/>
              <a:gd name="connsiteX27" fmla="*/ 239405 w 615089"/>
              <a:gd name="connsiteY27" fmla="*/ 57480 h 1501489"/>
              <a:gd name="connsiteX28" fmla="*/ 279301 w 615089"/>
              <a:gd name="connsiteY28" fmla="*/ 50574 h 1501489"/>
              <a:gd name="connsiteX29" fmla="*/ 317404 w 615089"/>
              <a:gd name="connsiteY29" fmla="*/ 41826 h 1501489"/>
              <a:gd name="connsiteX30" fmla="*/ 342851 w 615089"/>
              <a:gd name="connsiteY30" fmla="*/ 32893 h 1501489"/>
              <a:gd name="connsiteX31" fmla="*/ 371505 w 615089"/>
              <a:gd name="connsiteY31" fmla="*/ 18455 h 1501489"/>
              <a:gd name="connsiteX32" fmla="*/ 441739 w 615089"/>
              <a:gd name="connsiteY32" fmla="*/ 198943 h 1501489"/>
              <a:gd name="connsiteX33" fmla="*/ 406855 w 615089"/>
              <a:gd name="connsiteY33" fmla="*/ 253891 h 1501489"/>
              <a:gd name="connsiteX34" fmla="*/ 366578 w 615089"/>
              <a:gd name="connsiteY34" fmla="*/ 370670 h 1501489"/>
              <a:gd name="connsiteX35" fmla="*/ 362842 w 615089"/>
              <a:gd name="connsiteY35" fmla="*/ 393339 h 1501489"/>
              <a:gd name="connsiteX36" fmla="*/ 362462 w 615089"/>
              <a:gd name="connsiteY36" fmla="*/ 393413 h 1501489"/>
              <a:gd name="connsiteX37" fmla="*/ 363629 w 615089"/>
              <a:gd name="connsiteY37" fmla="*/ 413306 h 1501489"/>
              <a:gd name="connsiteX38" fmla="*/ 369736 w 615089"/>
              <a:gd name="connsiteY38" fmla="*/ 427252 h 1501489"/>
              <a:gd name="connsiteX39" fmla="*/ 371333 w 615089"/>
              <a:gd name="connsiteY39" fmla="*/ 432634 h 1501489"/>
              <a:gd name="connsiteX40" fmla="*/ 407224 w 615089"/>
              <a:gd name="connsiteY40" fmla="*/ 480223 h 1501489"/>
              <a:gd name="connsiteX41" fmla="*/ 456951 w 615089"/>
              <a:gd name="connsiteY41" fmla="*/ 514049 h 1501489"/>
              <a:gd name="connsiteX42" fmla="*/ 529347 w 615089"/>
              <a:gd name="connsiteY42" fmla="*/ 521741 h 1501489"/>
              <a:gd name="connsiteX43" fmla="*/ 547938 w 615089"/>
              <a:gd name="connsiteY43" fmla="*/ 518510 h 1501489"/>
              <a:gd name="connsiteX44" fmla="*/ 563407 w 615089"/>
              <a:gd name="connsiteY44" fmla="*/ 510179 h 1501489"/>
              <a:gd name="connsiteX45" fmla="*/ 561884 w 615089"/>
              <a:gd name="connsiteY45" fmla="*/ 488283 h 1501489"/>
              <a:gd name="connsiteX46" fmla="*/ 559783 w 615089"/>
              <a:gd name="connsiteY46" fmla="*/ 476241 h 1501489"/>
              <a:gd name="connsiteX47" fmla="*/ 497130 w 615089"/>
              <a:gd name="connsiteY47" fmla="*/ 259789 h 1501489"/>
              <a:gd name="connsiteX48" fmla="*/ 471019 w 615089"/>
              <a:gd name="connsiteY48" fmla="*/ 206426 h 1501489"/>
              <a:gd name="connsiteX49" fmla="*/ 455636 w 615089"/>
              <a:gd name="connsiteY49" fmla="*/ 192111 h 1501489"/>
              <a:gd name="connsiteX50" fmla="*/ 441739 w 615089"/>
              <a:gd name="connsiteY50" fmla="*/ 198943 h 1501489"/>
              <a:gd name="connsiteX51" fmla="*/ 509872 w 615089"/>
              <a:gd name="connsiteY51" fmla="*/ 236149 h 1501489"/>
              <a:gd name="connsiteX52" fmla="*/ 527443 w 615089"/>
              <a:gd name="connsiteY52" fmla="*/ 264200 h 1501489"/>
              <a:gd name="connsiteX53" fmla="*/ 533082 w 615089"/>
              <a:gd name="connsiteY53" fmla="*/ 273023 h 1501489"/>
              <a:gd name="connsiteX54" fmla="*/ 533586 w 615089"/>
              <a:gd name="connsiteY54" fmla="*/ 261448 h 1501489"/>
              <a:gd name="connsiteX55" fmla="*/ 512169 w 615089"/>
              <a:gd name="connsiteY55" fmla="*/ 232131 h 1501489"/>
              <a:gd name="connsiteX56" fmla="*/ 509872 w 615089"/>
              <a:gd name="connsiteY56" fmla="*/ 236149 h 150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15089" h="1501489">
                <a:moveTo>
                  <a:pt x="371505" y="18455"/>
                </a:moveTo>
                <a:cubicBezTo>
                  <a:pt x="382170" y="13000"/>
                  <a:pt x="392651" y="7102"/>
                  <a:pt x="402334" y="0"/>
                </a:cubicBezTo>
                <a:cubicBezTo>
                  <a:pt x="432917" y="35240"/>
                  <a:pt x="463082" y="70885"/>
                  <a:pt x="494820" y="105117"/>
                </a:cubicBezTo>
                <a:cubicBezTo>
                  <a:pt x="520746" y="133612"/>
                  <a:pt x="548564" y="160349"/>
                  <a:pt x="574097" y="189211"/>
                </a:cubicBezTo>
                <a:cubicBezTo>
                  <a:pt x="588092" y="205455"/>
                  <a:pt x="602468" y="222645"/>
                  <a:pt x="607813" y="243914"/>
                </a:cubicBezTo>
                <a:cubicBezTo>
                  <a:pt x="613576" y="267506"/>
                  <a:pt x="614068" y="291957"/>
                  <a:pt x="614903" y="316114"/>
                </a:cubicBezTo>
                <a:cubicBezTo>
                  <a:pt x="615763" y="361208"/>
                  <a:pt x="613552" y="406315"/>
                  <a:pt x="610271" y="451286"/>
                </a:cubicBezTo>
                <a:cubicBezTo>
                  <a:pt x="599126" y="595637"/>
                  <a:pt x="572107" y="738636"/>
                  <a:pt x="531657" y="877617"/>
                </a:cubicBezTo>
                <a:cubicBezTo>
                  <a:pt x="500558" y="983852"/>
                  <a:pt x="462381" y="1088073"/>
                  <a:pt x="416611" y="1188877"/>
                </a:cubicBezTo>
                <a:cubicBezTo>
                  <a:pt x="378754" y="1271841"/>
                  <a:pt x="335159" y="1352286"/>
                  <a:pt x="284585" y="1428221"/>
                </a:cubicBezTo>
                <a:cubicBezTo>
                  <a:pt x="282287" y="1431453"/>
                  <a:pt x="280334" y="1434967"/>
                  <a:pt x="277815" y="1438063"/>
                </a:cubicBezTo>
                <a:cubicBezTo>
                  <a:pt x="267555" y="1444403"/>
                  <a:pt x="257541" y="1451173"/>
                  <a:pt x="246875" y="1456838"/>
                </a:cubicBezTo>
                <a:cubicBezTo>
                  <a:pt x="235780" y="1463092"/>
                  <a:pt x="224292" y="1468609"/>
                  <a:pt x="212938" y="1474372"/>
                </a:cubicBezTo>
                <a:cubicBezTo>
                  <a:pt x="201929" y="1478623"/>
                  <a:pt x="190551" y="1481990"/>
                  <a:pt x="179087" y="1484816"/>
                </a:cubicBezTo>
                <a:cubicBezTo>
                  <a:pt x="160459" y="1490100"/>
                  <a:pt x="141598" y="1494990"/>
                  <a:pt x="122283" y="1496931"/>
                </a:cubicBezTo>
                <a:cubicBezTo>
                  <a:pt x="114640" y="1498099"/>
                  <a:pt x="107022" y="1499511"/>
                  <a:pt x="99318" y="1500187"/>
                </a:cubicBezTo>
                <a:cubicBezTo>
                  <a:pt x="85937" y="1502252"/>
                  <a:pt x="72384" y="1501183"/>
                  <a:pt x="58905" y="1501416"/>
                </a:cubicBezTo>
                <a:cubicBezTo>
                  <a:pt x="44566" y="1501391"/>
                  <a:pt x="30227" y="1501355"/>
                  <a:pt x="15900" y="1501453"/>
                </a:cubicBezTo>
                <a:cubicBezTo>
                  <a:pt x="10506" y="1501342"/>
                  <a:pt x="4939" y="1501133"/>
                  <a:pt x="0" y="1498762"/>
                </a:cubicBezTo>
                <a:cubicBezTo>
                  <a:pt x="10948" y="1482371"/>
                  <a:pt x="20802" y="1465267"/>
                  <a:pt x="30927" y="1448360"/>
                </a:cubicBezTo>
                <a:cubicBezTo>
                  <a:pt x="88640" y="1350664"/>
                  <a:pt x="136204" y="1247180"/>
                  <a:pt x="175192" y="1140687"/>
                </a:cubicBezTo>
                <a:cubicBezTo>
                  <a:pt x="198672" y="1076375"/>
                  <a:pt x="218627" y="1010786"/>
                  <a:pt x="234686" y="944238"/>
                </a:cubicBezTo>
                <a:cubicBezTo>
                  <a:pt x="253375" y="866608"/>
                  <a:pt x="267407" y="787736"/>
                  <a:pt x="274215" y="708139"/>
                </a:cubicBezTo>
                <a:cubicBezTo>
                  <a:pt x="282668" y="611217"/>
                  <a:pt x="279928" y="513128"/>
                  <a:pt x="263193" y="417201"/>
                </a:cubicBezTo>
                <a:cubicBezTo>
                  <a:pt x="242292" y="295963"/>
                  <a:pt x="200589" y="178718"/>
                  <a:pt x="143478" y="69890"/>
                </a:cubicBezTo>
                <a:cubicBezTo>
                  <a:pt x="148061" y="70160"/>
                  <a:pt x="152608" y="69435"/>
                  <a:pt x="157154" y="68907"/>
                </a:cubicBezTo>
                <a:cubicBezTo>
                  <a:pt x="169896" y="68415"/>
                  <a:pt x="182601" y="66781"/>
                  <a:pt x="195183" y="64692"/>
                </a:cubicBezTo>
                <a:cubicBezTo>
                  <a:pt x="209719" y="61154"/>
                  <a:pt x="224685" y="60023"/>
                  <a:pt x="239405" y="57480"/>
                </a:cubicBezTo>
                <a:cubicBezTo>
                  <a:pt x="252786" y="55637"/>
                  <a:pt x="265994" y="52860"/>
                  <a:pt x="279301" y="50574"/>
                </a:cubicBezTo>
                <a:cubicBezTo>
                  <a:pt x="292080" y="47994"/>
                  <a:pt x="304576" y="44148"/>
                  <a:pt x="317404" y="41826"/>
                </a:cubicBezTo>
                <a:cubicBezTo>
                  <a:pt x="326005" y="39246"/>
                  <a:pt x="334434" y="36051"/>
                  <a:pt x="342851" y="32893"/>
                </a:cubicBezTo>
                <a:cubicBezTo>
                  <a:pt x="352718" y="28740"/>
                  <a:pt x="362965" y="25103"/>
                  <a:pt x="371505" y="18455"/>
                </a:cubicBezTo>
                <a:moveTo>
                  <a:pt x="441739" y="198943"/>
                </a:moveTo>
                <a:cubicBezTo>
                  <a:pt x="427510" y="215445"/>
                  <a:pt x="416796" y="234613"/>
                  <a:pt x="406855" y="253891"/>
                </a:cubicBezTo>
                <a:cubicBezTo>
                  <a:pt x="387970" y="290667"/>
                  <a:pt x="375437" y="330380"/>
                  <a:pt x="366578" y="370670"/>
                </a:cubicBezTo>
                <a:cubicBezTo>
                  <a:pt x="365128" y="378177"/>
                  <a:pt x="362830" y="385611"/>
                  <a:pt x="362842" y="393339"/>
                </a:cubicBezTo>
                <a:lnTo>
                  <a:pt x="362462" y="393413"/>
                </a:lnTo>
                <a:cubicBezTo>
                  <a:pt x="362216" y="400036"/>
                  <a:pt x="361823" y="406819"/>
                  <a:pt x="363629" y="413306"/>
                </a:cubicBezTo>
                <a:cubicBezTo>
                  <a:pt x="364870" y="418258"/>
                  <a:pt x="367426" y="422731"/>
                  <a:pt x="369736" y="427252"/>
                </a:cubicBezTo>
                <a:cubicBezTo>
                  <a:pt x="369920" y="429108"/>
                  <a:pt x="370252" y="431025"/>
                  <a:pt x="371333" y="432634"/>
                </a:cubicBezTo>
                <a:cubicBezTo>
                  <a:pt x="381384" y="449824"/>
                  <a:pt x="393266" y="465994"/>
                  <a:pt x="407224" y="480223"/>
                </a:cubicBezTo>
                <a:cubicBezTo>
                  <a:pt x="421379" y="494550"/>
                  <a:pt x="437930" y="507009"/>
                  <a:pt x="456951" y="514049"/>
                </a:cubicBezTo>
                <a:cubicBezTo>
                  <a:pt x="480001" y="522442"/>
                  <a:pt x="505067" y="523855"/>
                  <a:pt x="529347" y="521741"/>
                </a:cubicBezTo>
                <a:cubicBezTo>
                  <a:pt x="535577" y="521029"/>
                  <a:pt x="542052" y="520857"/>
                  <a:pt x="547938" y="518510"/>
                </a:cubicBezTo>
                <a:cubicBezTo>
                  <a:pt x="553000" y="515622"/>
                  <a:pt x="560901" y="516654"/>
                  <a:pt x="563407" y="510179"/>
                </a:cubicBezTo>
                <a:cubicBezTo>
                  <a:pt x="565447" y="503077"/>
                  <a:pt x="564587" y="495090"/>
                  <a:pt x="561884" y="488283"/>
                </a:cubicBezTo>
                <a:cubicBezTo>
                  <a:pt x="561245" y="484241"/>
                  <a:pt x="560692" y="480198"/>
                  <a:pt x="559783" y="476241"/>
                </a:cubicBezTo>
                <a:cubicBezTo>
                  <a:pt x="544092" y="402739"/>
                  <a:pt x="525022" y="329691"/>
                  <a:pt x="497130" y="259789"/>
                </a:cubicBezTo>
                <a:cubicBezTo>
                  <a:pt x="489585" y="241481"/>
                  <a:pt x="481845" y="223075"/>
                  <a:pt x="471019" y="206426"/>
                </a:cubicBezTo>
                <a:cubicBezTo>
                  <a:pt x="466989" y="200737"/>
                  <a:pt x="462603" y="194298"/>
                  <a:pt x="455636" y="192111"/>
                </a:cubicBezTo>
                <a:cubicBezTo>
                  <a:pt x="449898" y="190440"/>
                  <a:pt x="445130" y="194950"/>
                  <a:pt x="441739" y="198943"/>
                </a:cubicBezTo>
                <a:moveTo>
                  <a:pt x="509872" y="236149"/>
                </a:moveTo>
                <a:cubicBezTo>
                  <a:pt x="516556" y="244922"/>
                  <a:pt x="523498" y="253756"/>
                  <a:pt x="527443" y="264200"/>
                </a:cubicBezTo>
                <a:cubicBezTo>
                  <a:pt x="528917" y="267395"/>
                  <a:pt x="529150" y="271769"/>
                  <a:pt x="533082" y="273023"/>
                </a:cubicBezTo>
                <a:cubicBezTo>
                  <a:pt x="536756" y="270012"/>
                  <a:pt x="534188" y="265220"/>
                  <a:pt x="533586" y="261448"/>
                </a:cubicBezTo>
                <a:cubicBezTo>
                  <a:pt x="530809" y="249321"/>
                  <a:pt x="523375" y="237943"/>
                  <a:pt x="512169" y="232131"/>
                </a:cubicBezTo>
                <a:cubicBezTo>
                  <a:pt x="510093" y="231676"/>
                  <a:pt x="507992" y="234539"/>
                  <a:pt x="509872" y="236149"/>
                </a:cubicBezTo>
                <a:close/>
              </a:path>
            </a:pathLst>
          </a:custGeom>
          <a:solidFill>
            <a:srgbClr val="327A9F"/>
          </a:solidFill>
          <a:ln w="12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25" name="Gráfico 4">
            <a:extLst>
              <a:ext uri="{FF2B5EF4-FFF2-40B4-BE49-F238E27FC236}">
                <a16:creationId xmlns:a16="http://schemas.microsoft.com/office/drawing/2014/main" id="{E220E1F3-8070-5A84-BA5C-74BC4397AE02}"/>
              </a:ext>
            </a:extLst>
          </p:cNvPr>
          <p:cNvGrpSpPr/>
          <p:nvPr/>
        </p:nvGrpSpPr>
        <p:grpSpPr>
          <a:xfrm>
            <a:off x="4939381" y="4478022"/>
            <a:ext cx="531471" cy="506488"/>
            <a:chOff x="3543032" y="2412349"/>
            <a:chExt cx="3024715" cy="2882529"/>
          </a:xfrm>
          <a:solidFill>
            <a:srgbClr val="EB6444"/>
          </a:solidFill>
        </p:grpSpPr>
        <p:sp>
          <p:nvSpPr>
            <p:cNvPr id="2350" name="Forma Livre: Forma 2349">
              <a:extLst>
                <a:ext uri="{FF2B5EF4-FFF2-40B4-BE49-F238E27FC236}">
                  <a16:creationId xmlns:a16="http://schemas.microsoft.com/office/drawing/2014/main" id="{FB27C317-B349-57F0-77DA-1768B3990823}"/>
                </a:ext>
              </a:extLst>
            </p:cNvPr>
            <p:cNvSpPr/>
            <p:nvPr/>
          </p:nvSpPr>
          <p:spPr>
            <a:xfrm>
              <a:off x="3853899" y="2412349"/>
              <a:ext cx="1343360" cy="2460153"/>
            </a:xfrm>
            <a:custGeom>
              <a:avLst/>
              <a:gdLst>
                <a:gd name="connsiteX0" fmla="*/ 441825 w 1343360"/>
                <a:gd name="connsiteY0" fmla="*/ 35154 h 2460153"/>
                <a:gd name="connsiteX1" fmla="*/ 445683 w 1343360"/>
                <a:gd name="connsiteY1" fmla="*/ 0 h 2460153"/>
                <a:gd name="connsiteX2" fmla="*/ 467137 w 1343360"/>
                <a:gd name="connsiteY2" fmla="*/ 20262 h 2460153"/>
                <a:gd name="connsiteX3" fmla="*/ 484044 w 1343360"/>
                <a:gd name="connsiteY3" fmla="*/ 48928 h 2460153"/>
                <a:gd name="connsiteX4" fmla="*/ 501688 w 1343360"/>
                <a:gd name="connsiteY4" fmla="*/ 75223 h 2460153"/>
                <a:gd name="connsiteX5" fmla="*/ 512022 w 1343360"/>
                <a:gd name="connsiteY5" fmla="*/ 95374 h 2460153"/>
                <a:gd name="connsiteX6" fmla="*/ 517945 w 1343360"/>
                <a:gd name="connsiteY6" fmla="*/ 108251 h 2460153"/>
                <a:gd name="connsiteX7" fmla="*/ 528499 w 1343360"/>
                <a:gd name="connsiteY7" fmla="*/ 132137 h 2460153"/>
                <a:gd name="connsiteX8" fmla="*/ 548036 w 1343360"/>
                <a:gd name="connsiteY8" fmla="*/ 166664 h 2460153"/>
                <a:gd name="connsiteX9" fmla="*/ 558112 w 1343360"/>
                <a:gd name="connsiteY9" fmla="*/ 188585 h 2460153"/>
                <a:gd name="connsiteX10" fmla="*/ 568285 w 1343360"/>
                <a:gd name="connsiteY10" fmla="*/ 214363 h 2460153"/>
                <a:gd name="connsiteX11" fmla="*/ 584713 w 1343360"/>
                <a:gd name="connsiteY11" fmla="*/ 257786 h 2460153"/>
                <a:gd name="connsiteX12" fmla="*/ 591680 w 1343360"/>
                <a:gd name="connsiteY12" fmla="*/ 274485 h 2460153"/>
                <a:gd name="connsiteX13" fmla="*/ 601473 w 1343360"/>
                <a:gd name="connsiteY13" fmla="*/ 305228 h 2460153"/>
                <a:gd name="connsiteX14" fmla="*/ 607813 w 1343360"/>
                <a:gd name="connsiteY14" fmla="*/ 328598 h 2460153"/>
                <a:gd name="connsiteX15" fmla="*/ 613441 w 1343360"/>
                <a:gd name="connsiteY15" fmla="*/ 349720 h 2460153"/>
                <a:gd name="connsiteX16" fmla="*/ 629292 w 1343360"/>
                <a:gd name="connsiteY16" fmla="*/ 391398 h 2460153"/>
                <a:gd name="connsiteX17" fmla="*/ 638802 w 1343360"/>
                <a:gd name="connsiteY17" fmla="*/ 413638 h 2460153"/>
                <a:gd name="connsiteX18" fmla="*/ 641173 w 1343360"/>
                <a:gd name="connsiteY18" fmla="*/ 425225 h 2460153"/>
                <a:gd name="connsiteX19" fmla="*/ 645105 w 1343360"/>
                <a:gd name="connsiteY19" fmla="*/ 451815 h 2460153"/>
                <a:gd name="connsiteX20" fmla="*/ 665883 w 1343360"/>
                <a:gd name="connsiteY20" fmla="*/ 525771 h 2460153"/>
                <a:gd name="connsiteX21" fmla="*/ 670048 w 1343360"/>
                <a:gd name="connsiteY21" fmla="*/ 538943 h 2460153"/>
                <a:gd name="connsiteX22" fmla="*/ 675418 w 1343360"/>
                <a:gd name="connsiteY22" fmla="*/ 553086 h 2460153"/>
                <a:gd name="connsiteX23" fmla="*/ 683270 w 1343360"/>
                <a:gd name="connsiteY23" fmla="*/ 573532 h 2460153"/>
                <a:gd name="connsiteX24" fmla="*/ 692338 w 1343360"/>
                <a:gd name="connsiteY24" fmla="*/ 613859 h 2460153"/>
                <a:gd name="connsiteX25" fmla="*/ 693357 w 1343360"/>
                <a:gd name="connsiteY25" fmla="*/ 656889 h 2460153"/>
                <a:gd name="connsiteX26" fmla="*/ 695065 w 1343360"/>
                <a:gd name="connsiteY26" fmla="*/ 671142 h 2460153"/>
                <a:gd name="connsiteX27" fmla="*/ 703285 w 1343360"/>
                <a:gd name="connsiteY27" fmla="*/ 704760 h 2460153"/>
                <a:gd name="connsiteX28" fmla="*/ 703384 w 1343360"/>
                <a:gd name="connsiteY28" fmla="*/ 731829 h 2460153"/>
                <a:gd name="connsiteX29" fmla="*/ 707684 w 1343360"/>
                <a:gd name="connsiteY29" fmla="*/ 751820 h 2460153"/>
                <a:gd name="connsiteX30" fmla="*/ 723768 w 1343360"/>
                <a:gd name="connsiteY30" fmla="*/ 785966 h 2460153"/>
                <a:gd name="connsiteX31" fmla="*/ 732652 w 1343360"/>
                <a:gd name="connsiteY31" fmla="*/ 796509 h 2460153"/>
                <a:gd name="connsiteX32" fmla="*/ 749166 w 1343360"/>
                <a:gd name="connsiteY32" fmla="*/ 816967 h 2460153"/>
                <a:gd name="connsiteX33" fmla="*/ 759966 w 1343360"/>
                <a:gd name="connsiteY33" fmla="*/ 828210 h 2460153"/>
                <a:gd name="connsiteX34" fmla="*/ 770460 w 1343360"/>
                <a:gd name="connsiteY34" fmla="*/ 844859 h 2460153"/>
                <a:gd name="connsiteX35" fmla="*/ 788952 w 1343360"/>
                <a:gd name="connsiteY35" fmla="*/ 874189 h 2460153"/>
                <a:gd name="connsiteX36" fmla="*/ 807813 w 1343360"/>
                <a:gd name="connsiteY36" fmla="*/ 898358 h 2460153"/>
                <a:gd name="connsiteX37" fmla="*/ 831503 w 1343360"/>
                <a:gd name="connsiteY37" fmla="*/ 922441 h 2460153"/>
                <a:gd name="connsiteX38" fmla="*/ 857404 w 1343360"/>
                <a:gd name="connsiteY38" fmla="*/ 933364 h 2460153"/>
                <a:gd name="connsiteX39" fmla="*/ 933634 w 1343360"/>
                <a:gd name="connsiteY39" fmla="*/ 955764 h 2460153"/>
                <a:gd name="connsiteX40" fmla="*/ 964783 w 1343360"/>
                <a:gd name="connsiteY40" fmla="*/ 966183 h 2460153"/>
                <a:gd name="connsiteX41" fmla="*/ 1087311 w 1343360"/>
                <a:gd name="connsiteY41" fmla="*/ 998622 h 2460153"/>
                <a:gd name="connsiteX42" fmla="*/ 1163799 w 1343360"/>
                <a:gd name="connsiteY42" fmla="*/ 1008169 h 2460153"/>
                <a:gd name="connsiteX43" fmla="*/ 1189308 w 1343360"/>
                <a:gd name="connsiteY43" fmla="*/ 1010135 h 2460153"/>
                <a:gd name="connsiteX44" fmla="*/ 1207272 w 1343360"/>
                <a:gd name="connsiteY44" fmla="*/ 1011130 h 2460153"/>
                <a:gd name="connsiteX45" fmla="*/ 1207542 w 1343360"/>
                <a:gd name="connsiteY45" fmla="*/ 1011118 h 2460153"/>
                <a:gd name="connsiteX46" fmla="*/ 1307327 w 1343360"/>
                <a:gd name="connsiteY46" fmla="*/ 1265108 h 2460153"/>
                <a:gd name="connsiteX47" fmla="*/ 1343304 w 1343360"/>
                <a:gd name="connsiteY47" fmla="*/ 1551413 h 2460153"/>
                <a:gd name="connsiteX48" fmla="*/ 1310964 w 1343360"/>
                <a:gd name="connsiteY48" fmla="*/ 1831538 h 2460153"/>
                <a:gd name="connsiteX49" fmla="*/ 1199752 w 1343360"/>
                <a:gd name="connsiteY49" fmla="*/ 2180016 h 2460153"/>
                <a:gd name="connsiteX50" fmla="*/ 1122539 w 1343360"/>
                <a:gd name="connsiteY50" fmla="*/ 2338768 h 2460153"/>
                <a:gd name="connsiteX51" fmla="*/ 1049319 w 1343360"/>
                <a:gd name="connsiteY51" fmla="*/ 2460153 h 2460153"/>
                <a:gd name="connsiteX52" fmla="*/ 1023872 w 1343360"/>
                <a:gd name="connsiteY52" fmla="*/ 2456025 h 2460153"/>
                <a:gd name="connsiteX53" fmla="*/ 980658 w 1343360"/>
                <a:gd name="connsiteY53" fmla="*/ 2446625 h 2460153"/>
                <a:gd name="connsiteX54" fmla="*/ 949632 w 1343360"/>
                <a:gd name="connsiteY54" fmla="*/ 2435898 h 2460153"/>
                <a:gd name="connsiteX55" fmla="*/ 934630 w 1343360"/>
                <a:gd name="connsiteY55" fmla="*/ 2430799 h 2460153"/>
                <a:gd name="connsiteX56" fmla="*/ 922748 w 1343360"/>
                <a:gd name="connsiteY56" fmla="*/ 2424877 h 2460153"/>
                <a:gd name="connsiteX57" fmla="*/ 848017 w 1343360"/>
                <a:gd name="connsiteY57" fmla="*/ 2388691 h 2460153"/>
                <a:gd name="connsiteX58" fmla="*/ 835398 w 1343360"/>
                <a:gd name="connsiteY58" fmla="*/ 2336507 h 2460153"/>
                <a:gd name="connsiteX59" fmla="*/ 793240 w 1343360"/>
                <a:gd name="connsiteY59" fmla="*/ 2302594 h 2460153"/>
                <a:gd name="connsiteX60" fmla="*/ 733819 w 1343360"/>
                <a:gd name="connsiteY60" fmla="*/ 2280833 h 2460153"/>
                <a:gd name="connsiteX61" fmla="*/ 659924 w 1343360"/>
                <a:gd name="connsiteY61" fmla="*/ 2248272 h 2460153"/>
                <a:gd name="connsiteX62" fmla="*/ 641763 w 1343360"/>
                <a:gd name="connsiteY62" fmla="*/ 2229227 h 2460153"/>
                <a:gd name="connsiteX63" fmla="*/ 588645 w 1343360"/>
                <a:gd name="connsiteY63" fmla="*/ 2165628 h 2460153"/>
                <a:gd name="connsiteX64" fmla="*/ 569109 w 1343360"/>
                <a:gd name="connsiteY64" fmla="*/ 2144629 h 2460153"/>
                <a:gd name="connsiteX65" fmla="*/ 536805 w 1343360"/>
                <a:gd name="connsiteY65" fmla="*/ 2107239 h 2460153"/>
                <a:gd name="connsiteX66" fmla="*/ 557915 w 1343360"/>
                <a:gd name="connsiteY66" fmla="*/ 2051467 h 2460153"/>
                <a:gd name="connsiteX67" fmla="*/ 546746 w 1343360"/>
                <a:gd name="connsiteY67" fmla="*/ 2020773 h 2460153"/>
                <a:gd name="connsiteX68" fmla="*/ 505350 w 1343360"/>
                <a:gd name="connsiteY68" fmla="*/ 1977313 h 2460153"/>
                <a:gd name="connsiteX69" fmla="*/ 479694 w 1343360"/>
                <a:gd name="connsiteY69" fmla="*/ 1924208 h 2460153"/>
                <a:gd name="connsiteX70" fmla="*/ 458597 w 1343360"/>
                <a:gd name="connsiteY70" fmla="*/ 1845029 h 2460153"/>
                <a:gd name="connsiteX71" fmla="*/ 408846 w 1343360"/>
                <a:gd name="connsiteY71" fmla="*/ 1737085 h 2460153"/>
                <a:gd name="connsiteX72" fmla="*/ 326202 w 1343360"/>
                <a:gd name="connsiteY72" fmla="*/ 1657513 h 2460153"/>
                <a:gd name="connsiteX73" fmla="*/ 223616 w 1343360"/>
                <a:gd name="connsiteY73" fmla="*/ 1636883 h 2460153"/>
                <a:gd name="connsiteX74" fmla="*/ 196178 w 1343360"/>
                <a:gd name="connsiteY74" fmla="*/ 1643272 h 2460153"/>
                <a:gd name="connsiteX75" fmla="*/ 128390 w 1343360"/>
                <a:gd name="connsiteY75" fmla="*/ 1535882 h 2460153"/>
                <a:gd name="connsiteX76" fmla="*/ 63636 w 1343360"/>
                <a:gd name="connsiteY76" fmla="*/ 1416339 h 2460153"/>
                <a:gd name="connsiteX77" fmla="*/ 28457 w 1343360"/>
                <a:gd name="connsiteY77" fmla="*/ 1325168 h 2460153"/>
                <a:gd name="connsiteX78" fmla="*/ 24353 w 1343360"/>
                <a:gd name="connsiteY78" fmla="*/ 1278648 h 2460153"/>
                <a:gd name="connsiteX79" fmla="*/ 37820 w 1343360"/>
                <a:gd name="connsiteY79" fmla="*/ 1253914 h 2460153"/>
                <a:gd name="connsiteX80" fmla="*/ 125428 w 1343360"/>
                <a:gd name="connsiteY80" fmla="*/ 1153552 h 2460153"/>
                <a:gd name="connsiteX81" fmla="*/ 307648 w 1343360"/>
                <a:gd name="connsiteY81" fmla="*/ 929150 h 2460153"/>
                <a:gd name="connsiteX82" fmla="*/ 364526 w 1343360"/>
                <a:gd name="connsiteY82" fmla="*/ 849504 h 2460153"/>
                <a:gd name="connsiteX83" fmla="*/ 407249 w 1343360"/>
                <a:gd name="connsiteY83" fmla="*/ 764943 h 2460153"/>
                <a:gd name="connsiteX84" fmla="*/ 425704 w 1343360"/>
                <a:gd name="connsiteY84" fmla="*/ 827681 h 2460153"/>
                <a:gd name="connsiteX85" fmla="*/ 431688 w 1343360"/>
                <a:gd name="connsiteY85" fmla="*/ 829451 h 2460153"/>
                <a:gd name="connsiteX86" fmla="*/ 430459 w 1343360"/>
                <a:gd name="connsiteY86" fmla="*/ 815394 h 2460153"/>
                <a:gd name="connsiteX87" fmla="*/ 410099 w 1343360"/>
                <a:gd name="connsiteY87" fmla="*/ 754056 h 2460153"/>
                <a:gd name="connsiteX88" fmla="*/ 323781 w 1343360"/>
                <a:gd name="connsiteY88" fmla="*/ 665969 h 2460153"/>
                <a:gd name="connsiteX89" fmla="*/ 244381 w 1343360"/>
                <a:gd name="connsiteY89" fmla="*/ 646801 h 2460153"/>
                <a:gd name="connsiteX90" fmla="*/ 134889 w 1343360"/>
                <a:gd name="connsiteY90" fmla="*/ 665748 h 2460153"/>
                <a:gd name="connsiteX91" fmla="*/ 70996 w 1343360"/>
                <a:gd name="connsiteY91" fmla="*/ 692399 h 2460153"/>
                <a:gd name="connsiteX92" fmla="*/ 158112 w 1343360"/>
                <a:gd name="connsiteY92" fmla="*/ 627178 h 2460153"/>
                <a:gd name="connsiteX93" fmla="*/ 373643 w 1343360"/>
                <a:gd name="connsiteY93" fmla="*/ 613699 h 2460153"/>
                <a:gd name="connsiteX94" fmla="*/ 488295 w 1343360"/>
                <a:gd name="connsiteY94" fmla="*/ 675737 h 2460153"/>
                <a:gd name="connsiteX95" fmla="*/ 497818 w 1343360"/>
                <a:gd name="connsiteY95" fmla="*/ 680787 h 2460153"/>
                <a:gd name="connsiteX96" fmla="*/ 497621 w 1343360"/>
                <a:gd name="connsiteY96" fmla="*/ 676536 h 2460153"/>
                <a:gd name="connsiteX97" fmla="*/ 475517 w 1343360"/>
                <a:gd name="connsiteY97" fmla="*/ 659432 h 2460153"/>
                <a:gd name="connsiteX98" fmla="*/ 395256 w 1343360"/>
                <a:gd name="connsiteY98" fmla="*/ 560065 h 2460153"/>
                <a:gd name="connsiteX99" fmla="*/ 244185 w 1343360"/>
                <a:gd name="connsiteY99" fmla="*/ 485309 h 2460153"/>
                <a:gd name="connsiteX100" fmla="*/ 117970 w 1343360"/>
                <a:gd name="connsiteY100" fmla="*/ 499587 h 2460153"/>
                <a:gd name="connsiteX101" fmla="*/ 0 w 1343360"/>
                <a:gd name="connsiteY101" fmla="*/ 559869 h 2460153"/>
                <a:gd name="connsiteX102" fmla="*/ 46532 w 1343360"/>
                <a:gd name="connsiteY102" fmla="*/ 511985 h 2460153"/>
                <a:gd name="connsiteX103" fmla="*/ 177993 w 1343360"/>
                <a:gd name="connsiteY103" fmla="*/ 451937 h 2460153"/>
                <a:gd name="connsiteX104" fmla="*/ 316901 w 1343360"/>
                <a:gd name="connsiteY104" fmla="*/ 458044 h 2460153"/>
                <a:gd name="connsiteX105" fmla="*/ 477163 w 1343360"/>
                <a:gd name="connsiteY105" fmla="*/ 537272 h 2460153"/>
                <a:gd name="connsiteX106" fmla="*/ 546820 w 1343360"/>
                <a:gd name="connsiteY106" fmla="*/ 607777 h 2460153"/>
                <a:gd name="connsiteX107" fmla="*/ 551046 w 1343360"/>
                <a:gd name="connsiteY107" fmla="*/ 608588 h 2460153"/>
                <a:gd name="connsiteX108" fmla="*/ 551329 w 1343360"/>
                <a:gd name="connsiteY108" fmla="*/ 605307 h 2460153"/>
                <a:gd name="connsiteX109" fmla="*/ 477753 w 1343360"/>
                <a:gd name="connsiteY109" fmla="*/ 528831 h 2460153"/>
                <a:gd name="connsiteX110" fmla="*/ 475357 w 1343360"/>
                <a:gd name="connsiteY110" fmla="*/ 432007 h 2460153"/>
                <a:gd name="connsiteX111" fmla="*/ 443533 w 1343360"/>
                <a:gd name="connsiteY111" fmla="*/ 92953 h 2460153"/>
                <a:gd name="connsiteX112" fmla="*/ 441825 w 1343360"/>
                <a:gd name="connsiteY112" fmla="*/ 35154 h 2460153"/>
                <a:gd name="connsiteX113" fmla="*/ 802505 w 1343360"/>
                <a:gd name="connsiteY113" fmla="*/ 1068868 h 2460153"/>
                <a:gd name="connsiteX114" fmla="*/ 784443 w 1343360"/>
                <a:gd name="connsiteY114" fmla="*/ 1083834 h 2460153"/>
                <a:gd name="connsiteX115" fmla="*/ 760003 w 1343360"/>
                <a:gd name="connsiteY115" fmla="*/ 1120818 h 2460153"/>
                <a:gd name="connsiteX116" fmla="*/ 706394 w 1343360"/>
                <a:gd name="connsiteY116" fmla="*/ 1245522 h 2460153"/>
                <a:gd name="connsiteX117" fmla="*/ 677482 w 1343360"/>
                <a:gd name="connsiteY117" fmla="*/ 1412493 h 2460153"/>
                <a:gd name="connsiteX118" fmla="*/ 677052 w 1343360"/>
                <a:gd name="connsiteY118" fmla="*/ 1443887 h 2460153"/>
                <a:gd name="connsiteX119" fmla="*/ 680173 w 1343360"/>
                <a:gd name="connsiteY119" fmla="*/ 1463694 h 2460153"/>
                <a:gd name="connsiteX120" fmla="*/ 688995 w 1343360"/>
                <a:gd name="connsiteY120" fmla="*/ 1472332 h 2460153"/>
                <a:gd name="connsiteX121" fmla="*/ 688688 w 1343360"/>
                <a:gd name="connsiteY121" fmla="*/ 1472897 h 2460153"/>
                <a:gd name="connsiteX122" fmla="*/ 705153 w 1343360"/>
                <a:gd name="connsiteY122" fmla="*/ 1474912 h 2460153"/>
                <a:gd name="connsiteX123" fmla="*/ 873574 w 1343360"/>
                <a:gd name="connsiteY123" fmla="*/ 1453410 h 2460153"/>
                <a:gd name="connsiteX124" fmla="*/ 1001681 w 1343360"/>
                <a:gd name="connsiteY124" fmla="*/ 1393214 h 2460153"/>
                <a:gd name="connsiteX125" fmla="*/ 1047378 w 1343360"/>
                <a:gd name="connsiteY125" fmla="*/ 1361833 h 2460153"/>
                <a:gd name="connsiteX126" fmla="*/ 1056212 w 1343360"/>
                <a:gd name="connsiteY126" fmla="*/ 1344975 h 2460153"/>
                <a:gd name="connsiteX127" fmla="*/ 1047550 w 1343360"/>
                <a:gd name="connsiteY127" fmla="*/ 1320572 h 2460153"/>
                <a:gd name="connsiteX128" fmla="*/ 1043495 w 1343360"/>
                <a:gd name="connsiteY128" fmla="*/ 1308973 h 2460153"/>
                <a:gd name="connsiteX129" fmla="*/ 966245 w 1343360"/>
                <a:gd name="connsiteY129" fmla="*/ 1178544 h 2460153"/>
                <a:gd name="connsiteX130" fmla="*/ 876388 w 1343360"/>
                <a:gd name="connsiteY130" fmla="*/ 1098947 h 2460153"/>
                <a:gd name="connsiteX131" fmla="*/ 825286 w 1343360"/>
                <a:gd name="connsiteY131" fmla="*/ 1071374 h 2460153"/>
                <a:gd name="connsiteX132" fmla="*/ 802505 w 1343360"/>
                <a:gd name="connsiteY132" fmla="*/ 1068868 h 2460153"/>
                <a:gd name="connsiteX133" fmla="*/ 703015 w 1343360"/>
                <a:gd name="connsiteY133" fmla="*/ 1113053 h 2460153"/>
                <a:gd name="connsiteX134" fmla="*/ 694352 w 1343360"/>
                <a:gd name="connsiteY134" fmla="*/ 1149779 h 2460153"/>
                <a:gd name="connsiteX135" fmla="*/ 699710 w 1343360"/>
                <a:gd name="connsiteY135" fmla="*/ 1150885 h 2460153"/>
                <a:gd name="connsiteX136" fmla="*/ 702548 w 1343360"/>
                <a:gd name="connsiteY136" fmla="*/ 1134850 h 2460153"/>
                <a:gd name="connsiteX137" fmla="*/ 718681 w 1343360"/>
                <a:gd name="connsiteY137" fmla="*/ 1104145 h 2460153"/>
                <a:gd name="connsiteX138" fmla="*/ 723289 w 1343360"/>
                <a:gd name="connsiteY138" fmla="*/ 1095777 h 2460153"/>
                <a:gd name="connsiteX139" fmla="*/ 720107 w 1343360"/>
                <a:gd name="connsiteY139" fmla="*/ 1096183 h 2460153"/>
                <a:gd name="connsiteX140" fmla="*/ 703015 w 1343360"/>
                <a:gd name="connsiteY140" fmla="*/ 1113053 h 2460153"/>
                <a:gd name="connsiteX141" fmla="*/ 81612 w 1343360"/>
                <a:gd name="connsiteY141" fmla="*/ 1257440 h 2460153"/>
                <a:gd name="connsiteX142" fmla="*/ 50021 w 1343360"/>
                <a:gd name="connsiteY142" fmla="*/ 1268523 h 2460153"/>
                <a:gd name="connsiteX143" fmla="*/ 33925 w 1343360"/>
                <a:gd name="connsiteY143" fmla="*/ 1295887 h 2460153"/>
                <a:gd name="connsiteX144" fmla="*/ 35326 w 1343360"/>
                <a:gd name="connsiteY144" fmla="*/ 1297939 h 2460153"/>
                <a:gd name="connsiteX145" fmla="*/ 40929 w 1343360"/>
                <a:gd name="connsiteY145" fmla="*/ 1290137 h 2460153"/>
                <a:gd name="connsiteX146" fmla="*/ 58782 w 1343360"/>
                <a:gd name="connsiteY146" fmla="*/ 1271153 h 2460153"/>
                <a:gd name="connsiteX147" fmla="*/ 97008 w 1343360"/>
                <a:gd name="connsiteY147" fmla="*/ 1264125 h 2460153"/>
                <a:gd name="connsiteX148" fmla="*/ 150961 w 1343360"/>
                <a:gd name="connsiteY148" fmla="*/ 1273008 h 2460153"/>
                <a:gd name="connsiteX149" fmla="*/ 259949 w 1343360"/>
                <a:gd name="connsiteY149" fmla="*/ 1318422 h 2460153"/>
                <a:gd name="connsiteX150" fmla="*/ 363875 w 1343360"/>
                <a:gd name="connsiteY150" fmla="*/ 1388951 h 2460153"/>
                <a:gd name="connsiteX151" fmla="*/ 552914 w 1343360"/>
                <a:gd name="connsiteY151" fmla="*/ 1572166 h 2460153"/>
                <a:gd name="connsiteX152" fmla="*/ 558652 w 1343360"/>
                <a:gd name="connsiteY152" fmla="*/ 1572805 h 2460153"/>
                <a:gd name="connsiteX153" fmla="*/ 553946 w 1343360"/>
                <a:gd name="connsiteY153" fmla="*/ 1564916 h 2460153"/>
                <a:gd name="connsiteX154" fmla="*/ 461116 w 1343360"/>
                <a:gd name="connsiteY154" fmla="*/ 1466213 h 2460153"/>
                <a:gd name="connsiteX155" fmla="*/ 276869 w 1343360"/>
                <a:gd name="connsiteY155" fmla="*/ 1318680 h 2460153"/>
                <a:gd name="connsiteX156" fmla="*/ 151232 w 1343360"/>
                <a:gd name="connsiteY156" fmla="*/ 1264874 h 2460153"/>
                <a:gd name="connsiteX157" fmla="*/ 81612 w 1343360"/>
                <a:gd name="connsiteY157" fmla="*/ 1257440 h 246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343360" h="2460153">
                  <a:moveTo>
                    <a:pt x="441825" y="35154"/>
                  </a:moveTo>
                  <a:cubicBezTo>
                    <a:pt x="442083" y="23370"/>
                    <a:pt x="442304" y="11390"/>
                    <a:pt x="445683" y="0"/>
                  </a:cubicBezTo>
                  <a:cubicBezTo>
                    <a:pt x="453363" y="6156"/>
                    <a:pt x="461005" y="12508"/>
                    <a:pt x="467137" y="20262"/>
                  </a:cubicBezTo>
                  <a:cubicBezTo>
                    <a:pt x="473575" y="29305"/>
                    <a:pt x="478883" y="39098"/>
                    <a:pt x="484044" y="48928"/>
                  </a:cubicBezTo>
                  <a:cubicBezTo>
                    <a:pt x="489549" y="57934"/>
                    <a:pt x="496503" y="65995"/>
                    <a:pt x="501688" y="75223"/>
                  </a:cubicBezTo>
                  <a:cubicBezTo>
                    <a:pt x="505399" y="81772"/>
                    <a:pt x="510007" y="88014"/>
                    <a:pt x="512022" y="95374"/>
                  </a:cubicBezTo>
                  <a:cubicBezTo>
                    <a:pt x="513300" y="99957"/>
                    <a:pt x="515794" y="104036"/>
                    <a:pt x="517945" y="108251"/>
                  </a:cubicBezTo>
                  <a:cubicBezTo>
                    <a:pt x="521962" y="115979"/>
                    <a:pt x="525096" y="124114"/>
                    <a:pt x="528499" y="132137"/>
                  </a:cubicBezTo>
                  <a:cubicBezTo>
                    <a:pt x="533439" y="144498"/>
                    <a:pt x="542077" y="154832"/>
                    <a:pt x="548036" y="166664"/>
                  </a:cubicBezTo>
                  <a:cubicBezTo>
                    <a:pt x="552644" y="173373"/>
                    <a:pt x="554192" y="181520"/>
                    <a:pt x="558112" y="188585"/>
                  </a:cubicBezTo>
                  <a:cubicBezTo>
                    <a:pt x="562658" y="196694"/>
                    <a:pt x="564587" y="205885"/>
                    <a:pt x="568285" y="214363"/>
                  </a:cubicBezTo>
                  <a:cubicBezTo>
                    <a:pt x="574306" y="228629"/>
                    <a:pt x="578558" y="243570"/>
                    <a:pt x="584713" y="257786"/>
                  </a:cubicBezTo>
                  <a:cubicBezTo>
                    <a:pt x="587417" y="263181"/>
                    <a:pt x="590144" y="268612"/>
                    <a:pt x="591680" y="274485"/>
                  </a:cubicBezTo>
                  <a:cubicBezTo>
                    <a:pt x="594334" y="284941"/>
                    <a:pt x="599532" y="294562"/>
                    <a:pt x="601473" y="305228"/>
                  </a:cubicBezTo>
                  <a:cubicBezTo>
                    <a:pt x="602899" y="313214"/>
                    <a:pt x="606966" y="320488"/>
                    <a:pt x="607813" y="328598"/>
                  </a:cubicBezTo>
                  <a:cubicBezTo>
                    <a:pt x="608821" y="335847"/>
                    <a:pt x="612212" y="342495"/>
                    <a:pt x="613441" y="349720"/>
                  </a:cubicBezTo>
                  <a:cubicBezTo>
                    <a:pt x="616427" y="364391"/>
                    <a:pt x="622988" y="377931"/>
                    <a:pt x="629292" y="391398"/>
                  </a:cubicBezTo>
                  <a:cubicBezTo>
                    <a:pt x="632757" y="398684"/>
                    <a:pt x="634858" y="406573"/>
                    <a:pt x="638802" y="413638"/>
                  </a:cubicBezTo>
                  <a:cubicBezTo>
                    <a:pt x="640952" y="417115"/>
                    <a:pt x="640694" y="421305"/>
                    <a:pt x="641173" y="425225"/>
                  </a:cubicBezTo>
                  <a:cubicBezTo>
                    <a:pt x="642218" y="434121"/>
                    <a:pt x="642709" y="443140"/>
                    <a:pt x="645105" y="451815"/>
                  </a:cubicBezTo>
                  <a:cubicBezTo>
                    <a:pt x="652453" y="476352"/>
                    <a:pt x="657601" y="501504"/>
                    <a:pt x="665883" y="525771"/>
                  </a:cubicBezTo>
                  <a:cubicBezTo>
                    <a:pt x="667652" y="530023"/>
                    <a:pt x="669655" y="534274"/>
                    <a:pt x="670048" y="538943"/>
                  </a:cubicBezTo>
                  <a:cubicBezTo>
                    <a:pt x="670528" y="544079"/>
                    <a:pt x="673612" y="548380"/>
                    <a:pt x="675418" y="553086"/>
                  </a:cubicBezTo>
                  <a:cubicBezTo>
                    <a:pt x="678121" y="559869"/>
                    <a:pt x="680763" y="566663"/>
                    <a:pt x="683270" y="573532"/>
                  </a:cubicBezTo>
                  <a:cubicBezTo>
                    <a:pt x="687410" y="586655"/>
                    <a:pt x="693308" y="599765"/>
                    <a:pt x="692338" y="613859"/>
                  </a:cubicBezTo>
                  <a:cubicBezTo>
                    <a:pt x="692608" y="628198"/>
                    <a:pt x="691367" y="642636"/>
                    <a:pt x="693357" y="656889"/>
                  </a:cubicBezTo>
                  <a:cubicBezTo>
                    <a:pt x="693640" y="661668"/>
                    <a:pt x="693394" y="666559"/>
                    <a:pt x="695065" y="671142"/>
                  </a:cubicBezTo>
                  <a:cubicBezTo>
                    <a:pt x="698702" y="682114"/>
                    <a:pt x="700386" y="693591"/>
                    <a:pt x="703285" y="704760"/>
                  </a:cubicBezTo>
                  <a:cubicBezTo>
                    <a:pt x="705558" y="713619"/>
                    <a:pt x="704600" y="722871"/>
                    <a:pt x="703384" y="731829"/>
                  </a:cubicBezTo>
                  <a:cubicBezTo>
                    <a:pt x="702376" y="738820"/>
                    <a:pt x="705239" y="745443"/>
                    <a:pt x="707684" y="751820"/>
                  </a:cubicBezTo>
                  <a:cubicBezTo>
                    <a:pt x="712366" y="763493"/>
                    <a:pt x="717354" y="775117"/>
                    <a:pt x="723768" y="785966"/>
                  </a:cubicBezTo>
                  <a:cubicBezTo>
                    <a:pt x="726103" y="789972"/>
                    <a:pt x="729961" y="792749"/>
                    <a:pt x="732652" y="796509"/>
                  </a:cubicBezTo>
                  <a:cubicBezTo>
                    <a:pt x="737825" y="803574"/>
                    <a:pt x="743022" y="810676"/>
                    <a:pt x="749166" y="816967"/>
                  </a:cubicBezTo>
                  <a:cubicBezTo>
                    <a:pt x="752705" y="820764"/>
                    <a:pt x="755703" y="825126"/>
                    <a:pt x="759966" y="828210"/>
                  </a:cubicBezTo>
                  <a:cubicBezTo>
                    <a:pt x="765533" y="832203"/>
                    <a:pt x="766946" y="839330"/>
                    <a:pt x="770460" y="844859"/>
                  </a:cubicBezTo>
                  <a:cubicBezTo>
                    <a:pt x="776542" y="854677"/>
                    <a:pt x="781973" y="864949"/>
                    <a:pt x="788952" y="874189"/>
                  </a:cubicBezTo>
                  <a:cubicBezTo>
                    <a:pt x="795022" y="882409"/>
                    <a:pt x="801288" y="890494"/>
                    <a:pt x="807813" y="898358"/>
                  </a:cubicBezTo>
                  <a:cubicBezTo>
                    <a:pt x="815149" y="906922"/>
                    <a:pt x="823479" y="914552"/>
                    <a:pt x="831503" y="922441"/>
                  </a:cubicBezTo>
                  <a:cubicBezTo>
                    <a:pt x="839563" y="927257"/>
                    <a:pt x="848742" y="929838"/>
                    <a:pt x="857404" y="933364"/>
                  </a:cubicBezTo>
                  <a:cubicBezTo>
                    <a:pt x="882028" y="943317"/>
                    <a:pt x="908028" y="948993"/>
                    <a:pt x="933634" y="955764"/>
                  </a:cubicBezTo>
                  <a:cubicBezTo>
                    <a:pt x="944398" y="958000"/>
                    <a:pt x="954511" y="962374"/>
                    <a:pt x="964783" y="966183"/>
                  </a:cubicBezTo>
                  <a:cubicBezTo>
                    <a:pt x="1004434" y="980916"/>
                    <a:pt x="1045301" y="992970"/>
                    <a:pt x="1087311" y="998622"/>
                  </a:cubicBezTo>
                  <a:cubicBezTo>
                    <a:pt x="1112758" y="1002185"/>
                    <a:pt x="1138279" y="1005208"/>
                    <a:pt x="1163799" y="1008169"/>
                  </a:cubicBezTo>
                  <a:cubicBezTo>
                    <a:pt x="1172302" y="1008783"/>
                    <a:pt x="1180743" y="1010504"/>
                    <a:pt x="1189308" y="1010135"/>
                  </a:cubicBezTo>
                  <a:cubicBezTo>
                    <a:pt x="1195328" y="1009742"/>
                    <a:pt x="1201238" y="1011634"/>
                    <a:pt x="1207272" y="1011130"/>
                  </a:cubicBezTo>
                  <a:lnTo>
                    <a:pt x="1207542" y="1011118"/>
                  </a:lnTo>
                  <a:cubicBezTo>
                    <a:pt x="1249896" y="1091820"/>
                    <a:pt x="1284067" y="1176934"/>
                    <a:pt x="1307327" y="1265108"/>
                  </a:cubicBezTo>
                  <a:cubicBezTo>
                    <a:pt x="1332122" y="1358356"/>
                    <a:pt x="1344299" y="1454921"/>
                    <a:pt x="1343304" y="1551413"/>
                  </a:cubicBezTo>
                  <a:cubicBezTo>
                    <a:pt x="1342665" y="1645607"/>
                    <a:pt x="1330414" y="1739457"/>
                    <a:pt x="1310964" y="1831538"/>
                  </a:cubicBezTo>
                  <a:cubicBezTo>
                    <a:pt x="1285885" y="1951093"/>
                    <a:pt x="1247955" y="2067809"/>
                    <a:pt x="1199752" y="2180016"/>
                  </a:cubicBezTo>
                  <a:cubicBezTo>
                    <a:pt x="1176615" y="2234142"/>
                    <a:pt x="1150947" y="2287198"/>
                    <a:pt x="1122539" y="2338768"/>
                  </a:cubicBezTo>
                  <a:cubicBezTo>
                    <a:pt x="1099869" y="2380249"/>
                    <a:pt x="1075073" y="2420527"/>
                    <a:pt x="1049319" y="2460153"/>
                  </a:cubicBezTo>
                  <a:cubicBezTo>
                    <a:pt x="1041000" y="2457905"/>
                    <a:pt x="1032240" y="2458101"/>
                    <a:pt x="1023872" y="2456025"/>
                  </a:cubicBezTo>
                  <a:cubicBezTo>
                    <a:pt x="1009533" y="2452547"/>
                    <a:pt x="994813" y="2450852"/>
                    <a:pt x="980658" y="2446625"/>
                  </a:cubicBezTo>
                  <a:cubicBezTo>
                    <a:pt x="970066" y="2443811"/>
                    <a:pt x="959745" y="2440088"/>
                    <a:pt x="949632" y="2435898"/>
                  </a:cubicBezTo>
                  <a:cubicBezTo>
                    <a:pt x="944742" y="2433883"/>
                    <a:pt x="939827" y="2431868"/>
                    <a:pt x="934630" y="2430799"/>
                  </a:cubicBezTo>
                  <a:cubicBezTo>
                    <a:pt x="930378" y="2429448"/>
                    <a:pt x="926705" y="2426806"/>
                    <a:pt x="922748" y="2424877"/>
                  </a:cubicBezTo>
                  <a:cubicBezTo>
                    <a:pt x="898223" y="2412024"/>
                    <a:pt x="873464" y="2399577"/>
                    <a:pt x="848017" y="2388691"/>
                  </a:cubicBezTo>
                  <a:cubicBezTo>
                    <a:pt x="847980" y="2370764"/>
                    <a:pt x="845916" y="2351620"/>
                    <a:pt x="835398" y="2336507"/>
                  </a:cubicBezTo>
                  <a:cubicBezTo>
                    <a:pt x="824966" y="2321455"/>
                    <a:pt x="809705" y="2310274"/>
                    <a:pt x="793240" y="2302594"/>
                  </a:cubicBezTo>
                  <a:cubicBezTo>
                    <a:pt x="774084" y="2293649"/>
                    <a:pt x="753565" y="2288230"/>
                    <a:pt x="733819" y="2280833"/>
                  </a:cubicBezTo>
                  <a:cubicBezTo>
                    <a:pt x="708594" y="2271446"/>
                    <a:pt x="683441" y="2261419"/>
                    <a:pt x="659924" y="2248272"/>
                  </a:cubicBezTo>
                  <a:cubicBezTo>
                    <a:pt x="654505" y="2241330"/>
                    <a:pt x="647882" y="2235506"/>
                    <a:pt x="641763" y="2229227"/>
                  </a:cubicBezTo>
                  <a:cubicBezTo>
                    <a:pt x="623492" y="2208510"/>
                    <a:pt x="605319" y="2187671"/>
                    <a:pt x="588645" y="2165628"/>
                  </a:cubicBezTo>
                  <a:cubicBezTo>
                    <a:pt x="582489" y="2158292"/>
                    <a:pt x="575031" y="2152173"/>
                    <a:pt x="569109" y="2144629"/>
                  </a:cubicBezTo>
                  <a:cubicBezTo>
                    <a:pt x="558296" y="2132207"/>
                    <a:pt x="546893" y="2120288"/>
                    <a:pt x="536805" y="2107239"/>
                  </a:cubicBezTo>
                  <a:cubicBezTo>
                    <a:pt x="547004" y="2090160"/>
                    <a:pt x="556293" y="2071594"/>
                    <a:pt x="557915" y="2051467"/>
                  </a:cubicBezTo>
                  <a:cubicBezTo>
                    <a:pt x="558959" y="2040126"/>
                    <a:pt x="553762" y="2029325"/>
                    <a:pt x="546746" y="2020773"/>
                  </a:cubicBezTo>
                  <a:cubicBezTo>
                    <a:pt x="534115" y="2005205"/>
                    <a:pt x="517674" y="1993176"/>
                    <a:pt x="505350" y="1977313"/>
                  </a:cubicBezTo>
                  <a:cubicBezTo>
                    <a:pt x="493124" y="1961672"/>
                    <a:pt x="485506" y="1943032"/>
                    <a:pt x="479694" y="1924208"/>
                  </a:cubicBezTo>
                  <a:cubicBezTo>
                    <a:pt x="471695" y="1898073"/>
                    <a:pt x="466608" y="1871164"/>
                    <a:pt x="458597" y="1845029"/>
                  </a:cubicBezTo>
                  <a:cubicBezTo>
                    <a:pt x="446973" y="1807049"/>
                    <a:pt x="430852" y="1770236"/>
                    <a:pt x="408846" y="1737085"/>
                  </a:cubicBezTo>
                  <a:cubicBezTo>
                    <a:pt x="387540" y="1705028"/>
                    <a:pt x="360139" y="1676227"/>
                    <a:pt x="326202" y="1657513"/>
                  </a:cubicBezTo>
                  <a:cubicBezTo>
                    <a:pt x="295287" y="1640373"/>
                    <a:pt x="258917" y="1630862"/>
                    <a:pt x="223616" y="1636883"/>
                  </a:cubicBezTo>
                  <a:cubicBezTo>
                    <a:pt x="214425" y="1638824"/>
                    <a:pt x="205013" y="1639943"/>
                    <a:pt x="196178" y="1643272"/>
                  </a:cubicBezTo>
                  <a:cubicBezTo>
                    <a:pt x="172611" y="1608106"/>
                    <a:pt x="150040" y="1572264"/>
                    <a:pt x="128390" y="1535882"/>
                  </a:cubicBezTo>
                  <a:cubicBezTo>
                    <a:pt x="105289" y="1496882"/>
                    <a:pt x="83185" y="1457243"/>
                    <a:pt x="63636" y="1416339"/>
                  </a:cubicBezTo>
                  <a:cubicBezTo>
                    <a:pt x="49727" y="1386874"/>
                    <a:pt x="36665" y="1356770"/>
                    <a:pt x="28457" y="1325168"/>
                  </a:cubicBezTo>
                  <a:cubicBezTo>
                    <a:pt x="24820" y="1310030"/>
                    <a:pt x="21662" y="1294204"/>
                    <a:pt x="24353" y="1278648"/>
                  </a:cubicBezTo>
                  <a:cubicBezTo>
                    <a:pt x="25877" y="1269113"/>
                    <a:pt x="31701" y="1261090"/>
                    <a:pt x="37820" y="1253914"/>
                  </a:cubicBezTo>
                  <a:cubicBezTo>
                    <a:pt x="66499" y="1220013"/>
                    <a:pt x="96258" y="1187034"/>
                    <a:pt x="125428" y="1153552"/>
                  </a:cubicBezTo>
                  <a:cubicBezTo>
                    <a:pt x="188880" y="1081020"/>
                    <a:pt x="250930" y="1007112"/>
                    <a:pt x="307648" y="929150"/>
                  </a:cubicBezTo>
                  <a:cubicBezTo>
                    <a:pt x="326988" y="902879"/>
                    <a:pt x="345554" y="876032"/>
                    <a:pt x="364526" y="849504"/>
                  </a:cubicBezTo>
                  <a:cubicBezTo>
                    <a:pt x="381962" y="823086"/>
                    <a:pt x="396694" y="794825"/>
                    <a:pt x="407249" y="764943"/>
                  </a:cubicBezTo>
                  <a:cubicBezTo>
                    <a:pt x="416513" y="784787"/>
                    <a:pt x="421354" y="806339"/>
                    <a:pt x="425704" y="827681"/>
                  </a:cubicBezTo>
                  <a:cubicBezTo>
                    <a:pt x="426441" y="830421"/>
                    <a:pt x="429587" y="829463"/>
                    <a:pt x="431688" y="829451"/>
                  </a:cubicBezTo>
                  <a:cubicBezTo>
                    <a:pt x="432880" y="824720"/>
                    <a:pt x="431381" y="820014"/>
                    <a:pt x="430459" y="815394"/>
                  </a:cubicBezTo>
                  <a:cubicBezTo>
                    <a:pt x="425913" y="794309"/>
                    <a:pt x="419708" y="773421"/>
                    <a:pt x="410099" y="754056"/>
                  </a:cubicBezTo>
                  <a:cubicBezTo>
                    <a:pt x="391275" y="716789"/>
                    <a:pt x="360901" y="685223"/>
                    <a:pt x="323781" y="665969"/>
                  </a:cubicBezTo>
                  <a:cubicBezTo>
                    <a:pt x="299391" y="653153"/>
                    <a:pt x="271819" y="647145"/>
                    <a:pt x="244381" y="646801"/>
                  </a:cubicBezTo>
                  <a:cubicBezTo>
                    <a:pt x="207077" y="646051"/>
                    <a:pt x="170117" y="653989"/>
                    <a:pt x="134889" y="665748"/>
                  </a:cubicBezTo>
                  <a:cubicBezTo>
                    <a:pt x="112994" y="673096"/>
                    <a:pt x="91651" y="682078"/>
                    <a:pt x="70996" y="692399"/>
                  </a:cubicBezTo>
                  <a:cubicBezTo>
                    <a:pt x="96652" y="666657"/>
                    <a:pt x="125477" y="643496"/>
                    <a:pt x="158112" y="627178"/>
                  </a:cubicBezTo>
                  <a:cubicBezTo>
                    <a:pt x="224464" y="594740"/>
                    <a:pt x="303741" y="590071"/>
                    <a:pt x="373643" y="613699"/>
                  </a:cubicBezTo>
                  <a:cubicBezTo>
                    <a:pt x="414879" y="628038"/>
                    <a:pt x="453117" y="650082"/>
                    <a:pt x="488295" y="675737"/>
                  </a:cubicBezTo>
                  <a:cubicBezTo>
                    <a:pt x="491367" y="677519"/>
                    <a:pt x="493862" y="681500"/>
                    <a:pt x="497818" y="680787"/>
                  </a:cubicBezTo>
                  <a:cubicBezTo>
                    <a:pt x="498334" y="679497"/>
                    <a:pt x="498912" y="677531"/>
                    <a:pt x="497621" y="676536"/>
                  </a:cubicBezTo>
                  <a:cubicBezTo>
                    <a:pt x="490667" y="670319"/>
                    <a:pt x="482631" y="665404"/>
                    <a:pt x="475517" y="659432"/>
                  </a:cubicBezTo>
                  <a:cubicBezTo>
                    <a:pt x="452847" y="623332"/>
                    <a:pt x="427031" y="588719"/>
                    <a:pt x="395256" y="560065"/>
                  </a:cubicBezTo>
                  <a:cubicBezTo>
                    <a:pt x="352939" y="522208"/>
                    <a:pt x="300669" y="494083"/>
                    <a:pt x="244185" y="485309"/>
                  </a:cubicBezTo>
                  <a:cubicBezTo>
                    <a:pt x="201744" y="478552"/>
                    <a:pt x="158297" y="485862"/>
                    <a:pt x="117970" y="499587"/>
                  </a:cubicBezTo>
                  <a:cubicBezTo>
                    <a:pt x="76021" y="513927"/>
                    <a:pt x="36702" y="535134"/>
                    <a:pt x="0" y="559869"/>
                  </a:cubicBezTo>
                  <a:cubicBezTo>
                    <a:pt x="14204" y="542703"/>
                    <a:pt x="29502" y="526374"/>
                    <a:pt x="46532" y="511985"/>
                  </a:cubicBezTo>
                  <a:cubicBezTo>
                    <a:pt x="83848" y="480518"/>
                    <a:pt x="130122" y="460551"/>
                    <a:pt x="177993" y="451937"/>
                  </a:cubicBezTo>
                  <a:cubicBezTo>
                    <a:pt x="224009" y="443447"/>
                    <a:pt x="271683" y="446543"/>
                    <a:pt x="316901" y="458044"/>
                  </a:cubicBezTo>
                  <a:cubicBezTo>
                    <a:pt x="375056" y="472863"/>
                    <a:pt x="430349" y="499612"/>
                    <a:pt x="477163" y="537272"/>
                  </a:cubicBezTo>
                  <a:cubicBezTo>
                    <a:pt x="503028" y="557976"/>
                    <a:pt x="525526" y="582502"/>
                    <a:pt x="546820" y="607777"/>
                  </a:cubicBezTo>
                  <a:cubicBezTo>
                    <a:pt x="547815" y="609079"/>
                    <a:pt x="549621" y="608379"/>
                    <a:pt x="551046" y="608588"/>
                  </a:cubicBezTo>
                  <a:cubicBezTo>
                    <a:pt x="551120" y="607764"/>
                    <a:pt x="551268" y="606130"/>
                    <a:pt x="551329" y="605307"/>
                  </a:cubicBezTo>
                  <a:cubicBezTo>
                    <a:pt x="530281" y="576751"/>
                    <a:pt x="505903" y="550506"/>
                    <a:pt x="477753" y="528831"/>
                  </a:cubicBezTo>
                  <a:cubicBezTo>
                    <a:pt x="479547" y="496540"/>
                    <a:pt x="477876" y="464212"/>
                    <a:pt x="475357" y="432007"/>
                  </a:cubicBezTo>
                  <a:cubicBezTo>
                    <a:pt x="466485" y="318830"/>
                    <a:pt x="451040" y="206242"/>
                    <a:pt x="443533" y="92953"/>
                  </a:cubicBezTo>
                  <a:cubicBezTo>
                    <a:pt x="442403" y="73711"/>
                    <a:pt x="441530" y="54433"/>
                    <a:pt x="441825" y="35154"/>
                  </a:cubicBezTo>
                  <a:moveTo>
                    <a:pt x="802505" y="1068868"/>
                  </a:moveTo>
                  <a:cubicBezTo>
                    <a:pt x="794911" y="1071547"/>
                    <a:pt x="789444" y="1077825"/>
                    <a:pt x="784443" y="1083834"/>
                  </a:cubicBezTo>
                  <a:cubicBezTo>
                    <a:pt x="775141" y="1095347"/>
                    <a:pt x="767363" y="1108003"/>
                    <a:pt x="760003" y="1120818"/>
                  </a:cubicBezTo>
                  <a:cubicBezTo>
                    <a:pt x="737751" y="1160322"/>
                    <a:pt x="720156" y="1202357"/>
                    <a:pt x="706394" y="1245522"/>
                  </a:cubicBezTo>
                  <a:cubicBezTo>
                    <a:pt x="688983" y="1299500"/>
                    <a:pt x="680677" y="1355996"/>
                    <a:pt x="677482" y="1412493"/>
                  </a:cubicBezTo>
                  <a:cubicBezTo>
                    <a:pt x="677200" y="1422937"/>
                    <a:pt x="675786" y="1433468"/>
                    <a:pt x="677052" y="1443887"/>
                  </a:cubicBezTo>
                  <a:cubicBezTo>
                    <a:pt x="677249" y="1450571"/>
                    <a:pt x="678183" y="1457293"/>
                    <a:pt x="680173" y="1463694"/>
                  </a:cubicBezTo>
                  <a:cubicBezTo>
                    <a:pt x="681451" y="1467884"/>
                    <a:pt x="685027" y="1470759"/>
                    <a:pt x="688995" y="1472332"/>
                  </a:cubicBezTo>
                  <a:lnTo>
                    <a:pt x="688688" y="1472897"/>
                  </a:lnTo>
                  <a:cubicBezTo>
                    <a:pt x="693664" y="1475772"/>
                    <a:pt x="699673" y="1474409"/>
                    <a:pt x="705153" y="1474912"/>
                  </a:cubicBezTo>
                  <a:cubicBezTo>
                    <a:pt x="761859" y="1475293"/>
                    <a:pt x="819142" y="1469936"/>
                    <a:pt x="873574" y="1453410"/>
                  </a:cubicBezTo>
                  <a:cubicBezTo>
                    <a:pt x="918791" y="1439353"/>
                    <a:pt x="961477" y="1418072"/>
                    <a:pt x="1001681" y="1393214"/>
                  </a:cubicBezTo>
                  <a:cubicBezTo>
                    <a:pt x="1017261" y="1383311"/>
                    <a:pt x="1033002" y="1373432"/>
                    <a:pt x="1047378" y="1361833"/>
                  </a:cubicBezTo>
                  <a:cubicBezTo>
                    <a:pt x="1052931" y="1358098"/>
                    <a:pt x="1056691" y="1351794"/>
                    <a:pt x="1056212" y="1344975"/>
                  </a:cubicBezTo>
                  <a:cubicBezTo>
                    <a:pt x="1055536" y="1336226"/>
                    <a:pt x="1050978" y="1328448"/>
                    <a:pt x="1047550" y="1320572"/>
                  </a:cubicBezTo>
                  <a:cubicBezTo>
                    <a:pt x="1046849" y="1316505"/>
                    <a:pt x="1044883" y="1312794"/>
                    <a:pt x="1043495" y="1308973"/>
                  </a:cubicBezTo>
                  <a:cubicBezTo>
                    <a:pt x="1024437" y="1262011"/>
                    <a:pt x="999900" y="1216708"/>
                    <a:pt x="966245" y="1178544"/>
                  </a:cubicBezTo>
                  <a:cubicBezTo>
                    <a:pt x="939840" y="1148342"/>
                    <a:pt x="909588" y="1121470"/>
                    <a:pt x="876388" y="1098947"/>
                  </a:cubicBezTo>
                  <a:cubicBezTo>
                    <a:pt x="860267" y="1088220"/>
                    <a:pt x="843520" y="1078096"/>
                    <a:pt x="825286" y="1071374"/>
                  </a:cubicBezTo>
                  <a:cubicBezTo>
                    <a:pt x="818048" y="1068966"/>
                    <a:pt x="810062" y="1066374"/>
                    <a:pt x="802505" y="1068868"/>
                  </a:cubicBezTo>
                  <a:moveTo>
                    <a:pt x="703015" y="1113053"/>
                  </a:moveTo>
                  <a:cubicBezTo>
                    <a:pt x="695581" y="1123644"/>
                    <a:pt x="693456" y="1137099"/>
                    <a:pt x="694352" y="1149779"/>
                  </a:cubicBezTo>
                  <a:cubicBezTo>
                    <a:pt x="694058" y="1152741"/>
                    <a:pt x="699034" y="1153859"/>
                    <a:pt x="699710" y="1150885"/>
                  </a:cubicBezTo>
                  <a:cubicBezTo>
                    <a:pt x="700742" y="1145553"/>
                    <a:pt x="701074" y="1140097"/>
                    <a:pt x="702548" y="1134850"/>
                  </a:cubicBezTo>
                  <a:cubicBezTo>
                    <a:pt x="705251" y="1123448"/>
                    <a:pt x="711469" y="1113237"/>
                    <a:pt x="718681" y="1104145"/>
                  </a:cubicBezTo>
                  <a:cubicBezTo>
                    <a:pt x="720598" y="1101564"/>
                    <a:pt x="723719" y="1099389"/>
                    <a:pt x="723289" y="1095777"/>
                  </a:cubicBezTo>
                  <a:cubicBezTo>
                    <a:pt x="722490" y="1095875"/>
                    <a:pt x="720893" y="1096084"/>
                    <a:pt x="720107" y="1096183"/>
                  </a:cubicBezTo>
                  <a:cubicBezTo>
                    <a:pt x="713410" y="1100643"/>
                    <a:pt x="707623" y="1106467"/>
                    <a:pt x="703015" y="1113053"/>
                  </a:cubicBezTo>
                  <a:moveTo>
                    <a:pt x="81612" y="1257440"/>
                  </a:moveTo>
                  <a:cubicBezTo>
                    <a:pt x="70467" y="1258681"/>
                    <a:pt x="59139" y="1261741"/>
                    <a:pt x="50021" y="1268523"/>
                  </a:cubicBezTo>
                  <a:cubicBezTo>
                    <a:pt x="41162" y="1274925"/>
                    <a:pt x="35817" y="1285296"/>
                    <a:pt x="33925" y="1295887"/>
                  </a:cubicBezTo>
                  <a:cubicBezTo>
                    <a:pt x="34269" y="1296403"/>
                    <a:pt x="34970" y="1297423"/>
                    <a:pt x="35326" y="1297939"/>
                  </a:cubicBezTo>
                  <a:cubicBezTo>
                    <a:pt x="38791" y="1297165"/>
                    <a:pt x="39098" y="1292680"/>
                    <a:pt x="40929" y="1290137"/>
                  </a:cubicBezTo>
                  <a:cubicBezTo>
                    <a:pt x="45021" y="1282371"/>
                    <a:pt x="50820" y="1275171"/>
                    <a:pt x="58782" y="1271153"/>
                  </a:cubicBezTo>
                  <a:cubicBezTo>
                    <a:pt x="70480" y="1265058"/>
                    <a:pt x="84020" y="1263928"/>
                    <a:pt x="97008" y="1264125"/>
                  </a:cubicBezTo>
                  <a:cubicBezTo>
                    <a:pt x="115279" y="1264727"/>
                    <a:pt x="133341" y="1268241"/>
                    <a:pt x="150961" y="1273008"/>
                  </a:cubicBezTo>
                  <a:cubicBezTo>
                    <a:pt x="189015" y="1283477"/>
                    <a:pt x="225422" y="1299401"/>
                    <a:pt x="259949" y="1318422"/>
                  </a:cubicBezTo>
                  <a:cubicBezTo>
                    <a:pt x="296639" y="1338721"/>
                    <a:pt x="331154" y="1362767"/>
                    <a:pt x="363875" y="1388951"/>
                  </a:cubicBezTo>
                  <a:cubicBezTo>
                    <a:pt x="432622" y="1443801"/>
                    <a:pt x="492915" y="1508137"/>
                    <a:pt x="552914" y="1572166"/>
                  </a:cubicBezTo>
                  <a:cubicBezTo>
                    <a:pt x="554253" y="1574070"/>
                    <a:pt x="557116" y="1575275"/>
                    <a:pt x="558652" y="1572805"/>
                  </a:cubicBezTo>
                  <a:cubicBezTo>
                    <a:pt x="559144" y="1569303"/>
                    <a:pt x="555802" y="1567337"/>
                    <a:pt x="553946" y="1564916"/>
                  </a:cubicBezTo>
                  <a:cubicBezTo>
                    <a:pt x="523953" y="1531127"/>
                    <a:pt x="493210" y="1498012"/>
                    <a:pt x="461116" y="1466213"/>
                  </a:cubicBezTo>
                  <a:cubicBezTo>
                    <a:pt x="405123" y="1410798"/>
                    <a:pt x="344952" y="1358749"/>
                    <a:pt x="276869" y="1318680"/>
                  </a:cubicBezTo>
                  <a:cubicBezTo>
                    <a:pt x="237476" y="1295592"/>
                    <a:pt x="195478" y="1276449"/>
                    <a:pt x="151232" y="1264874"/>
                  </a:cubicBezTo>
                  <a:cubicBezTo>
                    <a:pt x="128562" y="1259210"/>
                    <a:pt x="105031" y="1254971"/>
                    <a:pt x="81612" y="1257440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1" name="Forma Livre: Forma 2350">
              <a:extLst>
                <a:ext uri="{FF2B5EF4-FFF2-40B4-BE49-F238E27FC236}">
                  <a16:creationId xmlns:a16="http://schemas.microsoft.com/office/drawing/2014/main" id="{A0E7318A-72A4-56C0-6E7C-E5B47DB428DD}"/>
                </a:ext>
              </a:extLst>
            </p:cNvPr>
            <p:cNvSpPr/>
            <p:nvPr/>
          </p:nvSpPr>
          <p:spPr>
            <a:xfrm>
              <a:off x="4731860" y="2791644"/>
              <a:ext cx="522650" cy="199876"/>
            </a:xfrm>
            <a:custGeom>
              <a:avLst/>
              <a:gdLst>
                <a:gd name="connsiteX0" fmla="*/ 195281 w 522650"/>
                <a:gd name="connsiteY0" fmla="*/ 13897 h 199876"/>
                <a:gd name="connsiteX1" fmla="*/ 290409 w 522650"/>
                <a:gd name="connsiteY1" fmla="*/ 0 h 199876"/>
                <a:gd name="connsiteX2" fmla="*/ 486194 w 522650"/>
                <a:gd name="connsiteY2" fmla="*/ 73318 h 199876"/>
                <a:gd name="connsiteX3" fmla="*/ 522650 w 522650"/>
                <a:gd name="connsiteY3" fmla="*/ 112674 h 199876"/>
                <a:gd name="connsiteX4" fmla="*/ 415850 w 522650"/>
                <a:gd name="connsiteY4" fmla="*/ 56325 h 199876"/>
                <a:gd name="connsiteX5" fmla="*/ 324162 w 522650"/>
                <a:gd name="connsiteY5" fmla="*/ 35977 h 199876"/>
                <a:gd name="connsiteX6" fmla="*/ 190022 w 522650"/>
                <a:gd name="connsiteY6" fmla="*/ 68993 h 199876"/>
                <a:gd name="connsiteX7" fmla="*/ 101149 w 522650"/>
                <a:gd name="connsiteY7" fmla="*/ 139976 h 199876"/>
                <a:gd name="connsiteX8" fmla="*/ 55465 w 522650"/>
                <a:gd name="connsiteY8" fmla="*/ 199877 h 199876"/>
                <a:gd name="connsiteX9" fmla="*/ 33335 w 522650"/>
                <a:gd name="connsiteY9" fmla="*/ 195871 h 199876"/>
                <a:gd name="connsiteX10" fmla="*/ 0 w 522650"/>
                <a:gd name="connsiteY10" fmla="*/ 133857 h 199876"/>
                <a:gd name="connsiteX11" fmla="*/ 195281 w 522650"/>
                <a:gd name="connsiteY11" fmla="*/ 13897 h 19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650" h="199876">
                  <a:moveTo>
                    <a:pt x="195281" y="13897"/>
                  </a:moveTo>
                  <a:cubicBezTo>
                    <a:pt x="226196" y="5161"/>
                    <a:pt x="258241" y="12"/>
                    <a:pt x="290409" y="0"/>
                  </a:cubicBezTo>
                  <a:cubicBezTo>
                    <a:pt x="361454" y="86"/>
                    <a:pt x="433765" y="24488"/>
                    <a:pt x="486194" y="73318"/>
                  </a:cubicBezTo>
                  <a:cubicBezTo>
                    <a:pt x="499219" y="85568"/>
                    <a:pt x="511825" y="98433"/>
                    <a:pt x="522650" y="112674"/>
                  </a:cubicBezTo>
                  <a:cubicBezTo>
                    <a:pt x="489438" y="89783"/>
                    <a:pt x="453608" y="70541"/>
                    <a:pt x="415850" y="56325"/>
                  </a:cubicBezTo>
                  <a:cubicBezTo>
                    <a:pt x="386434" y="45352"/>
                    <a:pt x="355581" y="37722"/>
                    <a:pt x="324162" y="35977"/>
                  </a:cubicBezTo>
                  <a:cubicBezTo>
                    <a:pt x="277409" y="33409"/>
                    <a:pt x="230853" y="46753"/>
                    <a:pt x="190022" y="68993"/>
                  </a:cubicBezTo>
                  <a:cubicBezTo>
                    <a:pt x="156552" y="87227"/>
                    <a:pt x="126411" y="111470"/>
                    <a:pt x="101149" y="139976"/>
                  </a:cubicBezTo>
                  <a:cubicBezTo>
                    <a:pt x="84389" y="158727"/>
                    <a:pt x="69484" y="179025"/>
                    <a:pt x="55465" y="199877"/>
                  </a:cubicBezTo>
                  <a:cubicBezTo>
                    <a:pt x="48117" y="198365"/>
                    <a:pt x="40720" y="197112"/>
                    <a:pt x="33335" y="195871"/>
                  </a:cubicBezTo>
                  <a:cubicBezTo>
                    <a:pt x="22903" y="174835"/>
                    <a:pt x="11366" y="154389"/>
                    <a:pt x="0" y="133857"/>
                  </a:cubicBezTo>
                  <a:cubicBezTo>
                    <a:pt x="51680" y="76046"/>
                    <a:pt x="120907" y="35019"/>
                    <a:pt x="195281" y="13897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2" name="Forma Livre: Forma 2351">
              <a:extLst>
                <a:ext uri="{FF2B5EF4-FFF2-40B4-BE49-F238E27FC236}">
                  <a16:creationId xmlns:a16="http://schemas.microsoft.com/office/drawing/2014/main" id="{C8126595-9A01-702D-8B6D-433BA6847C25}"/>
                </a:ext>
              </a:extLst>
            </p:cNvPr>
            <p:cNvSpPr/>
            <p:nvPr/>
          </p:nvSpPr>
          <p:spPr>
            <a:xfrm>
              <a:off x="4804588" y="2943484"/>
              <a:ext cx="378742" cy="92749"/>
            </a:xfrm>
            <a:custGeom>
              <a:avLst/>
              <a:gdLst>
                <a:gd name="connsiteX0" fmla="*/ 124495 w 378742"/>
                <a:gd name="connsiteY0" fmla="*/ 3175 h 92749"/>
                <a:gd name="connsiteX1" fmla="*/ 299318 w 378742"/>
                <a:gd name="connsiteY1" fmla="*/ 31866 h 92749"/>
                <a:gd name="connsiteX2" fmla="*/ 378742 w 378742"/>
                <a:gd name="connsiteY2" fmla="*/ 92749 h 92749"/>
                <a:gd name="connsiteX3" fmla="*/ 251065 w 378742"/>
                <a:gd name="connsiteY3" fmla="*/ 50088 h 92749"/>
                <a:gd name="connsiteX4" fmla="*/ 156945 w 378742"/>
                <a:gd name="connsiteY4" fmla="*/ 55151 h 92749"/>
                <a:gd name="connsiteX5" fmla="*/ 105707 w 378742"/>
                <a:gd name="connsiteY5" fmla="*/ 79934 h 92749"/>
                <a:gd name="connsiteX6" fmla="*/ 0 w 378742"/>
                <a:gd name="connsiteY6" fmla="*/ 51550 h 92749"/>
                <a:gd name="connsiteX7" fmla="*/ 124495 w 378742"/>
                <a:gd name="connsiteY7" fmla="*/ 3175 h 9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742" h="92749">
                  <a:moveTo>
                    <a:pt x="124495" y="3175"/>
                  </a:moveTo>
                  <a:cubicBezTo>
                    <a:pt x="183793" y="-5561"/>
                    <a:pt x="246200" y="3642"/>
                    <a:pt x="299318" y="31866"/>
                  </a:cubicBezTo>
                  <a:cubicBezTo>
                    <a:pt x="328782" y="47803"/>
                    <a:pt x="355126" y="69109"/>
                    <a:pt x="378742" y="92749"/>
                  </a:cubicBezTo>
                  <a:cubicBezTo>
                    <a:pt x="338354" y="72967"/>
                    <a:pt x="295717" y="56809"/>
                    <a:pt x="251065" y="50088"/>
                  </a:cubicBezTo>
                  <a:cubicBezTo>
                    <a:pt x="219831" y="45456"/>
                    <a:pt x="187270" y="45554"/>
                    <a:pt x="156945" y="55151"/>
                  </a:cubicBezTo>
                  <a:cubicBezTo>
                    <a:pt x="138846" y="61036"/>
                    <a:pt x="121644" y="69563"/>
                    <a:pt x="105707" y="79934"/>
                  </a:cubicBezTo>
                  <a:cubicBezTo>
                    <a:pt x="70922" y="68912"/>
                    <a:pt x="35744" y="59021"/>
                    <a:pt x="0" y="51550"/>
                  </a:cubicBezTo>
                  <a:cubicBezTo>
                    <a:pt x="38287" y="28524"/>
                    <a:pt x="79966" y="9626"/>
                    <a:pt x="124495" y="3175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3" name="Forma Livre: Forma 2352">
              <a:extLst>
                <a:ext uri="{FF2B5EF4-FFF2-40B4-BE49-F238E27FC236}">
                  <a16:creationId xmlns:a16="http://schemas.microsoft.com/office/drawing/2014/main" id="{9D276631-6815-6054-DCC0-A3DCE2D91514}"/>
                </a:ext>
              </a:extLst>
            </p:cNvPr>
            <p:cNvSpPr/>
            <p:nvPr/>
          </p:nvSpPr>
          <p:spPr>
            <a:xfrm>
              <a:off x="4300710" y="3044982"/>
              <a:ext cx="15312" cy="17963"/>
            </a:xfrm>
            <a:custGeom>
              <a:avLst/>
              <a:gdLst>
                <a:gd name="connsiteX0" fmla="*/ 27 w 15312"/>
                <a:gd name="connsiteY0" fmla="*/ 8220 h 17963"/>
                <a:gd name="connsiteX1" fmla="*/ 3271 w 15312"/>
                <a:gd name="connsiteY1" fmla="*/ 0 h 17963"/>
                <a:gd name="connsiteX2" fmla="*/ 15313 w 15312"/>
                <a:gd name="connsiteY2" fmla="*/ 17964 h 17963"/>
                <a:gd name="connsiteX3" fmla="*/ 27 w 15312"/>
                <a:gd name="connsiteY3" fmla="*/ 8220 h 1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12" h="17963">
                  <a:moveTo>
                    <a:pt x="27" y="8220"/>
                  </a:moveTo>
                  <a:cubicBezTo>
                    <a:pt x="-280" y="5333"/>
                    <a:pt x="2091" y="2617"/>
                    <a:pt x="3271" y="0"/>
                  </a:cubicBezTo>
                  <a:cubicBezTo>
                    <a:pt x="7117" y="6095"/>
                    <a:pt x="11909" y="11587"/>
                    <a:pt x="15313" y="17964"/>
                  </a:cubicBezTo>
                  <a:cubicBezTo>
                    <a:pt x="10263" y="14646"/>
                    <a:pt x="5040" y="11587"/>
                    <a:pt x="27" y="8220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4" name="Forma Livre: Forma 2353">
              <a:extLst>
                <a:ext uri="{FF2B5EF4-FFF2-40B4-BE49-F238E27FC236}">
                  <a16:creationId xmlns:a16="http://schemas.microsoft.com/office/drawing/2014/main" id="{EFB01F53-98E5-478A-8241-CAB966242B9A}"/>
                </a:ext>
              </a:extLst>
            </p:cNvPr>
            <p:cNvSpPr/>
            <p:nvPr/>
          </p:nvSpPr>
          <p:spPr>
            <a:xfrm>
              <a:off x="3966690" y="4055663"/>
              <a:ext cx="436923" cy="576136"/>
            </a:xfrm>
            <a:custGeom>
              <a:avLst/>
              <a:gdLst>
                <a:gd name="connsiteX0" fmla="*/ 116207 w 436923"/>
                <a:gd name="connsiteY0" fmla="*/ 1088 h 576136"/>
                <a:gd name="connsiteX1" fmla="*/ 195853 w 436923"/>
                <a:gd name="connsiteY1" fmla="*/ 14580 h 576136"/>
                <a:gd name="connsiteX2" fmla="*/ 278423 w 436923"/>
                <a:gd name="connsiteY2" fmla="*/ 83130 h 576136"/>
                <a:gd name="connsiteX3" fmla="*/ 334982 w 436923"/>
                <a:gd name="connsiteY3" fmla="*/ 194784 h 576136"/>
                <a:gd name="connsiteX4" fmla="*/ 353744 w 436923"/>
                <a:gd name="connsiteY4" fmla="*/ 264601 h 576136"/>
                <a:gd name="connsiteX5" fmla="*/ 376746 w 436923"/>
                <a:gd name="connsiteY5" fmla="*/ 325300 h 576136"/>
                <a:gd name="connsiteX6" fmla="*/ 408889 w 436923"/>
                <a:gd name="connsiteY6" fmla="*/ 363218 h 576136"/>
                <a:gd name="connsiteX7" fmla="*/ 434226 w 436923"/>
                <a:gd name="connsiteY7" fmla="*/ 393150 h 576136"/>
                <a:gd name="connsiteX8" fmla="*/ 434570 w 436923"/>
                <a:gd name="connsiteY8" fmla="*/ 421017 h 576136"/>
                <a:gd name="connsiteX9" fmla="*/ 411912 w 436923"/>
                <a:gd name="connsiteY9" fmla="*/ 467266 h 576136"/>
                <a:gd name="connsiteX10" fmla="*/ 343632 w 436923"/>
                <a:gd name="connsiteY10" fmla="*/ 539122 h 576136"/>
                <a:gd name="connsiteX11" fmla="*/ 295515 w 436923"/>
                <a:gd name="connsiteY11" fmla="*/ 567285 h 576136"/>
                <a:gd name="connsiteX12" fmla="*/ 215857 w 436923"/>
                <a:gd name="connsiteY12" fmla="*/ 573723 h 576136"/>
                <a:gd name="connsiteX13" fmla="*/ 114425 w 436923"/>
                <a:gd name="connsiteY13" fmla="*/ 534883 h 576136"/>
                <a:gd name="connsiteX14" fmla="*/ 64220 w 436923"/>
                <a:gd name="connsiteY14" fmla="*/ 492762 h 576136"/>
                <a:gd name="connsiteX15" fmla="*/ 47804 w 436923"/>
                <a:gd name="connsiteY15" fmla="*/ 462167 h 576136"/>
                <a:gd name="connsiteX16" fmla="*/ 14518 w 436923"/>
                <a:gd name="connsiteY16" fmla="*/ 318640 h 576136"/>
                <a:gd name="connsiteX17" fmla="*/ 289 w 436923"/>
                <a:gd name="connsiteY17" fmla="*/ 212834 h 576136"/>
                <a:gd name="connsiteX18" fmla="*/ 22898 w 436923"/>
                <a:gd name="connsiteY18" fmla="*/ 78486 h 576136"/>
                <a:gd name="connsiteX19" fmla="*/ 62831 w 436923"/>
                <a:gd name="connsiteY19" fmla="*/ 22345 h 576136"/>
                <a:gd name="connsiteX20" fmla="*/ 85784 w 436923"/>
                <a:gd name="connsiteY20" fmla="*/ 8374 h 576136"/>
                <a:gd name="connsiteX21" fmla="*/ 116207 w 436923"/>
                <a:gd name="connsiteY21" fmla="*/ 1088 h 576136"/>
                <a:gd name="connsiteX22" fmla="*/ 152540 w 436923"/>
                <a:gd name="connsiteY22" fmla="*/ 40641 h 576136"/>
                <a:gd name="connsiteX23" fmla="*/ 137550 w 436923"/>
                <a:gd name="connsiteY23" fmla="*/ 44978 h 576136"/>
                <a:gd name="connsiteX24" fmla="*/ 126786 w 436923"/>
                <a:gd name="connsiteY24" fmla="*/ 52043 h 576136"/>
                <a:gd name="connsiteX25" fmla="*/ 112349 w 436923"/>
                <a:gd name="connsiteY25" fmla="*/ 64773 h 576136"/>
                <a:gd name="connsiteX26" fmla="*/ 101475 w 436923"/>
                <a:gd name="connsiteY26" fmla="*/ 103527 h 576136"/>
                <a:gd name="connsiteX27" fmla="*/ 102839 w 436923"/>
                <a:gd name="connsiteY27" fmla="*/ 125546 h 576136"/>
                <a:gd name="connsiteX28" fmla="*/ 111513 w 436923"/>
                <a:gd name="connsiteY28" fmla="*/ 147909 h 576136"/>
                <a:gd name="connsiteX29" fmla="*/ 127462 w 436923"/>
                <a:gd name="connsiteY29" fmla="*/ 170161 h 576136"/>
                <a:gd name="connsiteX30" fmla="*/ 147122 w 436923"/>
                <a:gd name="connsiteY30" fmla="*/ 180212 h 576136"/>
                <a:gd name="connsiteX31" fmla="*/ 166093 w 436923"/>
                <a:gd name="connsiteY31" fmla="*/ 205401 h 576136"/>
                <a:gd name="connsiteX32" fmla="*/ 221877 w 436923"/>
                <a:gd name="connsiteY32" fmla="*/ 233268 h 576136"/>
                <a:gd name="connsiteX33" fmla="*/ 227407 w 436923"/>
                <a:gd name="connsiteY33" fmla="*/ 241415 h 576136"/>
                <a:gd name="connsiteX34" fmla="*/ 258199 w 436923"/>
                <a:gd name="connsiteY34" fmla="*/ 237655 h 576136"/>
                <a:gd name="connsiteX35" fmla="*/ 272243 w 436923"/>
                <a:gd name="connsiteY35" fmla="*/ 229385 h 576136"/>
                <a:gd name="connsiteX36" fmla="*/ 285722 w 436923"/>
                <a:gd name="connsiteY36" fmla="*/ 219543 h 576136"/>
                <a:gd name="connsiteX37" fmla="*/ 301474 w 436923"/>
                <a:gd name="connsiteY37" fmla="*/ 196750 h 576136"/>
                <a:gd name="connsiteX38" fmla="*/ 303096 w 436923"/>
                <a:gd name="connsiteY38" fmla="*/ 178504 h 576136"/>
                <a:gd name="connsiteX39" fmla="*/ 286029 w 436923"/>
                <a:gd name="connsiteY39" fmla="*/ 120041 h 576136"/>
                <a:gd name="connsiteX40" fmla="*/ 261467 w 436923"/>
                <a:gd name="connsiteY40" fmla="*/ 86829 h 576136"/>
                <a:gd name="connsiteX41" fmla="*/ 246415 w 436923"/>
                <a:gd name="connsiteY41" fmla="*/ 70892 h 576136"/>
                <a:gd name="connsiteX42" fmla="*/ 206334 w 436923"/>
                <a:gd name="connsiteY42" fmla="*/ 50680 h 576136"/>
                <a:gd name="connsiteX43" fmla="*/ 185679 w 436923"/>
                <a:gd name="connsiteY43" fmla="*/ 41280 h 576136"/>
                <a:gd name="connsiteX44" fmla="*/ 169730 w 436923"/>
                <a:gd name="connsiteY44" fmla="*/ 37766 h 576136"/>
                <a:gd name="connsiteX45" fmla="*/ 152540 w 436923"/>
                <a:gd name="connsiteY45" fmla="*/ 40641 h 576136"/>
                <a:gd name="connsiteX46" fmla="*/ 86238 w 436923"/>
                <a:gd name="connsiteY46" fmla="*/ 477919 h 576136"/>
                <a:gd name="connsiteX47" fmla="*/ 92321 w 436923"/>
                <a:gd name="connsiteY47" fmla="*/ 484370 h 576136"/>
                <a:gd name="connsiteX48" fmla="*/ 180506 w 436923"/>
                <a:gd name="connsiteY48" fmla="*/ 530239 h 576136"/>
                <a:gd name="connsiteX49" fmla="*/ 260877 w 436923"/>
                <a:gd name="connsiteY49" fmla="*/ 533863 h 576136"/>
                <a:gd name="connsiteX50" fmla="*/ 284039 w 436923"/>
                <a:gd name="connsiteY50" fmla="*/ 524894 h 576136"/>
                <a:gd name="connsiteX51" fmla="*/ 275388 w 436923"/>
                <a:gd name="connsiteY51" fmla="*/ 524205 h 576136"/>
                <a:gd name="connsiteX52" fmla="*/ 200485 w 436923"/>
                <a:gd name="connsiteY52" fmla="*/ 527511 h 576136"/>
                <a:gd name="connsiteX53" fmla="*/ 88450 w 436923"/>
                <a:gd name="connsiteY53" fmla="*/ 476334 h 576136"/>
                <a:gd name="connsiteX54" fmla="*/ 86238 w 436923"/>
                <a:gd name="connsiteY54" fmla="*/ 477919 h 5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6923" h="576136">
                  <a:moveTo>
                    <a:pt x="116207" y="1088"/>
                  </a:moveTo>
                  <a:cubicBezTo>
                    <a:pt x="143362" y="-2586"/>
                    <a:pt x="171094" y="3324"/>
                    <a:pt x="195853" y="14580"/>
                  </a:cubicBezTo>
                  <a:cubicBezTo>
                    <a:pt x="228979" y="29398"/>
                    <a:pt x="256712" y="54341"/>
                    <a:pt x="278423" y="83130"/>
                  </a:cubicBezTo>
                  <a:cubicBezTo>
                    <a:pt x="303698" y="116625"/>
                    <a:pt x="321908" y="155023"/>
                    <a:pt x="334982" y="194784"/>
                  </a:cubicBezTo>
                  <a:cubicBezTo>
                    <a:pt x="342600" y="217663"/>
                    <a:pt x="347674" y="241279"/>
                    <a:pt x="353744" y="264601"/>
                  </a:cubicBezTo>
                  <a:cubicBezTo>
                    <a:pt x="359261" y="285526"/>
                    <a:pt x="365724" y="306512"/>
                    <a:pt x="376746" y="325300"/>
                  </a:cubicBezTo>
                  <a:cubicBezTo>
                    <a:pt x="385028" y="339811"/>
                    <a:pt x="396836" y="351828"/>
                    <a:pt x="408889" y="363218"/>
                  </a:cubicBezTo>
                  <a:cubicBezTo>
                    <a:pt x="418179" y="372372"/>
                    <a:pt x="428451" y="381194"/>
                    <a:pt x="434226" y="393150"/>
                  </a:cubicBezTo>
                  <a:cubicBezTo>
                    <a:pt x="438502" y="401874"/>
                    <a:pt x="436978" y="411974"/>
                    <a:pt x="434570" y="421017"/>
                  </a:cubicBezTo>
                  <a:cubicBezTo>
                    <a:pt x="429876" y="437642"/>
                    <a:pt x="421373" y="452903"/>
                    <a:pt x="411912" y="467266"/>
                  </a:cubicBezTo>
                  <a:cubicBezTo>
                    <a:pt x="393371" y="494790"/>
                    <a:pt x="370099" y="519106"/>
                    <a:pt x="343632" y="539122"/>
                  </a:cubicBezTo>
                  <a:cubicBezTo>
                    <a:pt x="328703" y="550230"/>
                    <a:pt x="312828" y="560318"/>
                    <a:pt x="295515" y="567285"/>
                  </a:cubicBezTo>
                  <a:cubicBezTo>
                    <a:pt x="270338" y="577385"/>
                    <a:pt x="242348" y="577790"/>
                    <a:pt x="215857" y="573723"/>
                  </a:cubicBezTo>
                  <a:cubicBezTo>
                    <a:pt x="179843" y="567924"/>
                    <a:pt x="145389" y="553990"/>
                    <a:pt x="114425" y="534883"/>
                  </a:cubicBezTo>
                  <a:cubicBezTo>
                    <a:pt x="95884" y="523235"/>
                    <a:pt x="78289" y="509633"/>
                    <a:pt x="64220" y="492762"/>
                  </a:cubicBezTo>
                  <a:cubicBezTo>
                    <a:pt x="56712" y="483817"/>
                    <a:pt x="50827" y="473472"/>
                    <a:pt x="47804" y="462167"/>
                  </a:cubicBezTo>
                  <a:cubicBezTo>
                    <a:pt x="34374" y="414898"/>
                    <a:pt x="23586" y="366917"/>
                    <a:pt x="14518" y="318640"/>
                  </a:cubicBezTo>
                  <a:cubicBezTo>
                    <a:pt x="8128" y="283621"/>
                    <a:pt x="1973" y="248443"/>
                    <a:pt x="289" y="212834"/>
                  </a:cubicBezTo>
                  <a:cubicBezTo>
                    <a:pt x="-1370" y="167249"/>
                    <a:pt x="3840" y="120361"/>
                    <a:pt x="22898" y="78486"/>
                  </a:cubicBezTo>
                  <a:cubicBezTo>
                    <a:pt x="32531" y="57536"/>
                    <a:pt x="45150" y="37446"/>
                    <a:pt x="62831" y="22345"/>
                  </a:cubicBezTo>
                  <a:cubicBezTo>
                    <a:pt x="69712" y="16595"/>
                    <a:pt x="77146" y="11139"/>
                    <a:pt x="85784" y="8374"/>
                  </a:cubicBezTo>
                  <a:cubicBezTo>
                    <a:pt x="95700" y="5118"/>
                    <a:pt x="105861" y="2501"/>
                    <a:pt x="116207" y="1088"/>
                  </a:cubicBezTo>
                  <a:moveTo>
                    <a:pt x="152540" y="40641"/>
                  </a:moveTo>
                  <a:cubicBezTo>
                    <a:pt x="147417" y="41636"/>
                    <a:pt x="142576" y="43639"/>
                    <a:pt x="137550" y="44978"/>
                  </a:cubicBezTo>
                  <a:cubicBezTo>
                    <a:pt x="133237" y="45986"/>
                    <a:pt x="130092" y="49328"/>
                    <a:pt x="126786" y="52043"/>
                  </a:cubicBezTo>
                  <a:cubicBezTo>
                    <a:pt x="122117" y="56467"/>
                    <a:pt x="115617" y="58924"/>
                    <a:pt x="112349" y="64773"/>
                  </a:cubicBezTo>
                  <a:cubicBezTo>
                    <a:pt x="103699" y="75623"/>
                    <a:pt x="100873" y="89925"/>
                    <a:pt x="101475" y="103527"/>
                  </a:cubicBezTo>
                  <a:cubicBezTo>
                    <a:pt x="101782" y="110862"/>
                    <a:pt x="100455" y="118419"/>
                    <a:pt x="102839" y="125546"/>
                  </a:cubicBezTo>
                  <a:cubicBezTo>
                    <a:pt x="104682" y="133336"/>
                    <a:pt x="107201" y="141077"/>
                    <a:pt x="111513" y="147909"/>
                  </a:cubicBezTo>
                  <a:cubicBezTo>
                    <a:pt x="115752" y="156018"/>
                    <a:pt x="121097" y="163575"/>
                    <a:pt x="127462" y="170161"/>
                  </a:cubicBezTo>
                  <a:cubicBezTo>
                    <a:pt x="133520" y="174400"/>
                    <a:pt x="140634" y="176784"/>
                    <a:pt x="147122" y="180212"/>
                  </a:cubicBezTo>
                  <a:cubicBezTo>
                    <a:pt x="152577" y="189181"/>
                    <a:pt x="158205" y="198286"/>
                    <a:pt x="166093" y="205401"/>
                  </a:cubicBezTo>
                  <a:cubicBezTo>
                    <a:pt x="179216" y="222750"/>
                    <a:pt x="201026" y="230467"/>
                    <a:pt x="221877" y="233268"/>
                  </a:cubicBezTo>
                  <a:cubicBezTo>
                    <a:pt x="223094" y="236303"/>
                    <a:pt x="223929" y="240161"/>
                    <a:pt x="227407" y="241415"/>
                  </a:cubicBezTo>
                  <a:cubicBezTo>
                    <a:pt x="237814" y="242852"/>
                    <a:pt x="248123" y="239916"/>
                    <a:pt x="258199" y="237655"/>
                  </a:cubicBezTo>
                  <a:cubicBezTo>
                    <a:pt x="263654" y="236487"/>
                    <a:pt x="267856" y="232568"/>
                    <a:pt x="272243" y="229385"/>
                  </a:cubicBezTo>
                  <a:cubicBezTo>
                    <a:pt x="276593" y="225896"/>
                    <a:pt x="281729" y="223475"/>
                    <a:pt x="285722" y="219543"/>
                  </a:cubicBezTo>
                  <a:cubicBezTo>
                    <a:pt x="292419" y="213129"/>
                    <a:pt x="298869" y="205867"/>
                    <a:pt x="301474" y="196750"/>
                  </a:cubicBezTo>
                  <a:cubicBezTo>
                    <a:pt x="303932" y="190963"/>
                    <a:pt x="302850" y="184586"/>
                    <a:pt x="303096" y="178504"/>
                  </a:cubicBezTo>
                  <a:cubicBezTo>
                    <a:pt x="301695" y="158144"/>
                    <a:pt x="296793" y="137600"/>
                    <a:pt x="286029" y="120041"/>
                  </a:cubicBezTo>
                  <a:cubicBezTo>
                    <a:pt x="279910" y="107557"/>
                    <a:pt x="270363" y="97322"/>
                    <a:pt x="261467" y="86829"/>
                  </a:cubicBezTo>
                  <a:cubicBezTo>
                    <a:pt x="257535" y="80611"/>
                    <a:pt x="252657" y="74873"/>
                    <a:pt x="246415" y="70892"/>
                  </a:cubicBezTo>
                  <a:cubicBezTo>
                    <a:pt x="233857" y="62635"/>
                    <a:pt x="219531" y="57732"/>
                    <a:pt x="206334" y="50680"/>
                  </a:cubicBezTo>
                  <a:cubicBezTo>
                    <a:pt x="199416" y="47608"/>
                    <a:pt x="193629" y="41513"/>
                    <a:pt x="185679" y="41280"/>
                  </a:cubicBezTo>
                  <a:cubicBezTo>
                    <a:pt x="180248" y="40641"/>
                    <a:pt x="175247" y="37815"/>
                    <a:pt x="169730" y="37766"/>
                  </a:cubicBezTo>
                  <a:cubicBezTo>
                    <a:pt x="164041" y="38957"/>
                    <a:pt x="158193" y="39215"/>
                    <a:pt x="152540" y="40641"/>
                  </a:cubicBezTo>
                  <a:moveTo>
                    <a:pt x="86238" y="477919"/>
                  </a:moveTo>
                  <a:cubicBezTo>
                    <a:pt x="86644" y="481139"/>
                    <a:pt x="90146" y="482417"/>
                    <a:pt x="92321" y="484370"/>
                  </a:cubicBezTo>
                  <a:cubicBezTo>
                    <a:pt x="119144" y="503993"/>
                    <a:pt x="148682" y="520335"/>
                    <a:pt x="180506" y="530239"/>
                  </a:cubicBezTo>
                  <a:cubicBezTo>
                    <a:pt x="206371" y="538090"/>
                    <a:pt x="234546" y="541604"/>
                    <a:pt x="260877" y="533863"/>
                  </a:cubicBezTo>
                  <a:cubicBezTo>
                    <a:pt x="268716" y="531320"/>
                    <a:pt x="277084" y="529501"/>
                    <a:pt x="284039" y="524894"/>
                  </a:cubicBezTo>
                  <a:cubicBezTo>
                    <a:pt x="282036" y="521367"/>
                    <a:pt x="278337" y="523763"/>
                    <a:pt x="275388" y="524205"/>
                  </a:cubicBezTo>
                  <a:cubicBezTo>
                    <a:pt x="250888" y="529538"/>
                    <a:pt x="225306" y="532340"/>
                    <a:pt x="200485" y="527511"/>
                  </a:cubicBezTo>
                  <a:cubicBezTo>
                    <a:pt x="159643" y="519868"/>
                    <a:pt x="122117" y="500086"/>
                    <a:pt x="88450" y="476334"/>
                  </a:cubicBezTo>
                  <a:cubicBezTo>
                    <a:pt x="87897" y="476728"/>
                    <a:pt x="86791" y="477526"/>
                    <a:pt x="86238" y="477919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5" name="Forma Livre: Forma 2354">
              <a:extLst>
                <a:ext uri="{FF2B5EF4-FFF2-40B4-BE49-F238E27FC236}">
                  <a16:creationId xmlns:a16="http://schemas.microsoft.com/office/drawing/2014/main" id="{DC209A57-C0DF-CCC1-364C-8372C7E3DD36}"/>
                </a:ext>
              </a:extLst>
            </p:cNvPr>
            <p:cNvSpPr/>
            <p:nvPr/>
          </p:nvSpPr>
          <p:spPr>
            <a:xfrm>
              <a:off x="5437148" y="4278708"/>
              <a:ext cx="101824" cy="51766"/>
            </a:xfrm>
            <a:custGeom>
              <a:avLst/>
              <a:gdLst>
                <a:gd name="connsiteX0" fmla="*/ 15040 w 101824"/>
                <a:gd name="connsiteY0" fmla="*/ 0 h 51766"/>
                <a:gd name="connsiteX1" fmla="*/ 57025 w 101824"/>
                <a:gd name="connsiteY1" fmla="*/ 19475 h 51766"/>
                <a:gd name="connsiteX2" fmla="*/ 94096 w 101824"/>
                <a:gd name="connsiteY2" fmla="*/ 34908 h 51766"/>
                <a:gd name="connsiteX3" fmla="*/ 101824 w 101824"/>
                <a:gd name="connsiteY3" fmla="*/ 51766 h 51766"/>
                <a:gd name="connsiteX4" fmla="*/ 90446 w 101824"/>
                <a:gd name="connsiteY4" fmla="*/ 38557 h 51766"/>
                <a:gd name="connsiteX5" fmla="*/ 31861 w 101824"/>
                <a:gd name="connsiteY5" fmla="*/ 28482 h 51766"/>
                <a:gd name="connsiteX6" fmla="*/ 0 w 101824"/>
                <a:gd name="connsiteY6" fmla="*/ 46569 h 51766"/>
                <a:gd name="connsiteX7" fmla="*/ 15040 w 101824"/>
                <a:gd name="connsiteY7" fmla="*/ 0 h 5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824" h="51766">
                  <a:moveTo>
                    <a:pt x="15040" y="0"/>
                  </a:moveTo>
                  <a:cubicBezTo>
                    <a:pt x="28445" y="7655"/>
                    <a:pt x="42268" y="14769"/>
                    <a:pt x="57025" y="19475"/>
                  </a:cubicBezTo>
                  <a:cubicBezTo>
                    <a:pt x="69546" y="23936"/>
                    <a:pt x="84020" y="25447"/>
                    <a:pt x="94096" y="34908"/>
                  </a:cubicBezTo>
                  <a:cubicBezTo>
                    <a:pt x="98470" y="39467"/>
                    <a:pt x="100645" y="45647"/>
                    <a:pt x="101824" y="51766"/>
                  </a:cubicBezTo>
                  <a:cubicBezTo>
                    <a:pt x="97045" y="48314"/>
                    <a:pt x="95066" y="42256"/>
                    <a:pt x="90446" y="38557"/>
                  </a:cubicBezTo>
                  <a:cubicBezTo>
                    <a:pt x="75505" y="23063"/>
                    <a:pt x="51262" y="21834"/>
                    <a:pt x="31861" y="28482"/>
                  </a:cubicBezTo>
                  <a:cubicBezTo>
                    <a:pt x="19979" y="32045"/>
                    <a:pt x="10162" y="39811"/>
                    <a:pt x="0" y="46569"/>
                  </a:cubicBezTo>
                  <a:cubicBezTo>
                    <a:pt x="5013" y="31050"/>
                    <a:pt x="10235" y="15593"/>
                    <a:pt x="15040" y="0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6" name="Forma Livre: Forma 2355">
              <a:extLst>
                <a:ext uri="{FF2B5EF4-FFF2-40B4-BE49-F238E27FC236}">
                  <a16:creationId xmlns:a16="http://schemas.microsoft.com/office/drawing/2014/main" id="{B072877F-1573-DC63-F386-BF9304507C8D}"/>
                </a:ext>
              </a:extLst>
            </p:cNvPr>
            <p:cNvSpPr/>
            <p:nvPr/>
          </p:nvSpPr>
          <p:spPr>
            <a:xfrm>
              <a:off x="5393959" y="4339307"/>
              <a:ext cx="514971" cy="319480"/>
            </a:xfrm>
            <a:custGeom>
              <a:avLst/>
              <a:gdLst>
                <a:gd name="connsiteX0" fmla="*/ 65294 w 514971"/>
                <a:gd name="connsiteY0" fmla="*/ 6146 h 319480"/>
                <a:gd name="connsiteX1" fmla="*/ 90594 w 514971"/>
                <a:gd name="connsiteY1" fmla="*/ 1329 h 319480"/>
                <a:gd name="connsiteX2" fmla="*/ 117933 w 514971"/>
                <a:gd name="connsiteY2" fmla="*/ 22083 h 319480"/>
                <a:gd name="connsiteX3" fmla="*/ 161688 w 514971"/>
                <a:gd name="connsiteY3" fmla="*/ 59264 h 319480"/>
                <a:gd name="connsiteX4" fmla="*/ 284474 w 514971"/>
                <a:gd name="connsiteY4" fmla="*/ 124448 h 319480"/>
                <a:gd name="connsiteX5" fmla="*/ 404988 w 514971"/>
                <a:gd name="connsiteY5" fmla="*/ 162833 h 319480"/>
                <a:gd name="connsiteX6" fmla="*/ 514971 w 514971"/>
                <a:gd name="connsiteY6" fmla="*/ 188526 h 319480"/>
                <a:gd name="connsiteX7" fmla="*/ 474288 w 514971"/>
                <a:gd name="connsiteY7" fmla="*/ 210041 h 319480"/>
                <a:gd name="connsiteX8" fmla="*/ 444848 w 514971"/>
                <a:gd name="connsiteY8" fmla="*/ 223188 h 319480"/>
                <a:gd name="connsiteX9" fmla="*/ 428383 w 514971"/>
                <a:gd name="connsiteY9" fmla="*/ 232231 h 319480"/>
                <a:gd name="connsiteX10" fmla="*/ 395404 w 514971"/>
                <a:gd name="connsiteY10" fmla="*/ 258182 h 319480"/>
                <a:gd name="connsiteX11" fmla="*/ 368360 w 514971"/>
                <a:gd name="connsiteY11" fmla="*/ 282204 h 319480"/>
                <a:gd name="connsiteX12" fmla="*/ 356195 w 514971"/>
                <a:gd name="connsiteY12" fmla="*/ 292046 h 319480"/>
                <a:gd name="connsiteX13" fmla="*/ 344989 w 514971"/>
                <a:gd name="connsiteY13" fmla="*/ 306520 h 319480"/>
                <a:gd name="connsiteX14" fmla="*/ 331252 w 514971"/>
                <a:gd name="connsiteY14" fmla="*/ 316608 h 319480"/>
                <a:gd name="connsiteX15" fmla="*/ 316360 w 514971"/>
                <a:gd name="connsiteY15" fmla="*/ 318808 h 319480"/>
                <a:gd name="connsiteX16" fmla="*/ 308398 w 514971"/>
                <a:gd name="connsiteY16" fmla="*/ 317087 h 319480"/>
                <a:gd name="connsiteX17" fmla="*/ 277704 w 514971"/>
                <a:gd name="connsiteY17" fmla="*/ 304812 h 319480"/>
                <a:gd name="connsiteX18" fmla="*/ 207200 w 514971"/>
                <a:gd name="connsiteY18" fmla="*/ 274057 h 319480"/>
                <a:gd name="connsiteX19" fmla="*/ 177846 w 514971"/>
                <a:gd name="connsiteY19" fmla="*/ 259288 h 319480"/>
                <a:gd name="connsiteX20" fmla="*/ 153836 w 514971"/>
                <a:gd name="connsiteY20" fmla="*/ 243953 h 319480"/>
                <a:gd name="connsiteX21" fmla="*/ 108791 w 514971"/>
                <a:gd name="connsiteY21" fmla="*/ 216713 h 319480"/>
                <a:gd name="connsiteX22" fmla="*/ 93776 w 514971"/>
                <a:gd name="connsiteY22" fmla="*/ 203504 h 319480"/>
                <a:gd name="connsiteX23" fmla="*/ 79388 w 514971"/>
                <a:gd name="connsiteY23" fmla="*/ 188415 h 319480"/>
                <a:gd name="connsiteX24" fmla="*/ 42133 w 514971"/>
                <a:gd name="connsiteY24" fmla="*/ 150656 h 319480"/>
                <a:gd name="connsiteX25" fmla="*/ 0 w 514971"/>
                <a:gd name="connsiteY25" fmla="*/ 103756 h 319480"/>
                <a:gd name="connsiteX26" fmla="*/ 17546 w 514971"/>
                <a:gd name="connsiteY26" fmla="*/ 58109 h 319480"/>
                <a:gd name="connsiteX27" fmla="*/ 26676 w 514971"/>
                <a:gd name="connsiteY27" fmla="*/ 43622 h 319480"/>
                <a:gd name="connsiteX28" fmla="*/ 65294 w 514971"/>
                <a:gd name="connsiteY28" fmla="*/ 6146 h 31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4971" h="319480">
                  <a:moveTo>
                    <a:pt x="65294" y="6146"/>
                  </a:moveTo>
                  <a:cubicBezTo>
                    <a:pt x="72679" y="1514"/>
                    <a:pt x="81980" y="-2037"/>
                    <a:pt x="90594" y="1329"/>
                  </a:cubicBezTo>
                  <a:cubicBezTo>
                    <a:pt x="101394" y="5655"/>
                    <a:pt x="109590" y="14293"/>
                    <a:pt x="117933" y="22083"/>
                  </a:cubicBezTo>
                  <a:cubicBezTo>
                    <a:pt x="131486" y="35623"/>
                    <a:pt x="145960" y="48291"/>
                    <a:pt x="161688" y="59264"/>
                  </a:cubicBezTo>
                  <a:cubicBezTo>
                    <a:pt x="199815" y="85817"/>
                    <a:pt x="241383" y="107196"/>
                    <a:pt x="284474" y="124448"/>
                  </a:cubicBezTo>
                  <a:cubicBezTo>
                    <a:pt x="323622" y="140225"/>
                    <a:pt x="364157" y="152242"/>
                    <a:pt x="404988" y="162833"/>
                  </a:cubicBezTo>
                  <a:cubicBezTo>
                    <a:pt x="441419" y="172343"/>
                    <a:pt x="478146" y="180699"/>
                    <a:pt x="514971" y="188526"/>
                  </a:cubicBezTo>
                  <a:cubicBezTo>
                    <a:pt x="501504" y="195874"/>
                    <a:pt x="487435" y="202091"/>
                    <a:pt x="474288" y="210041"/>
                  </a:cubicBezTo>
                  <a:cubicBezTo>
                    <a:pt x="465208" y="215988"/>
                    <a:pt x="454321" y="218040"/>
                    <a:pt x="444848" y="223188"/>
                  </a:cubicBezTo>
                  <a:cubicBezTo>
                    <a:pt x="439232" y="225977"/>
                    <a:pt x="434023" y="229491"/>
                    <a:pt x="428383" y="232231"/>
                  </a:cubicBezTo>
                  <a:cubicBezTo>
                    <a:pt x="416845" y="240157"/>
                    <a:pt x="406266" y="249372"/>
                    <a:pt x="395404" y="258182"/>
                  </a:cubicBezTo>
                  <a:cubicBezTo>
                    <a:pt x="384358" y="263515"/>
                    <a:pt x="377108" y="273971"/>
                    <a:pt x="368360" y="282204"/>
                  </a:cubicBezTo>
                  <a:cubicBezTo>
                    <a:pt x="364465" y="285681"/>
                    <a:pt x="359562" y="287966"/>
                    <a:pt x="356195" y="292046"/>
                  </a:cubicBezTo>
                  <a:cubicBezTo>
                    <a:pt x="352325" y="296764"/>
                    <a:pt x="348589" y="301593"/>
                    <a:pt x="344989" y="306520"/>
                  </a:cubicBezTo>
                  <a:cubicBezTo>
                    <a:pt x="341721" y="311312"/>
                    <a:pt x="336585" y="314556"/>
                    <a:pt x="331252" y="316608"/>
                  </a:cubicBezTo>
                  <a:cubicBezTo>
                    <a:pt x="326227" y="317112"/>
                    <a:pt x="320906" y="316018"/>
                    <a:pt x="316360" y="318808"/>
                  </a:cubicBezTo>
                  <a:cubicBezTo>
                    <a:pt x="313595" y="320577"/>
                    <a:pt x="310757" y="318451"/>
                    <a:pt x="308398" y="317087"/>
                  </a:cubicBezTo>
                  <a:cubicBezTo>
                    <a:pt x="299158" y="310747"/>
                    <a:pt x="287681" y="309555"/>
                    <a:pt x="277704" y="304812"/>
                  </a:cubicBezTo>
                  <a:cubicBezTo>
                    <a:pt x="254383" y="294135"/>
                    <a:pt x="230828" y="284022"/>
                    <a:pt x="207200" y="274057"/>
                  </a:cubicBezTo>
                  <a:cubicBezTo>
                    <a:pt x="197468" y="268983"/>
                    <a:pt x="187172" y="265087"/>
                    <a:pt x="177846" y="259288"/>
                  </a:cubicBezTo>
                  <a:cubicBezTo>
                    <a:pt x="169269" y="255086"/>
                    <a:pt x="161983" y="248856"/>
                    <a:pt x="153836" y="243953"/>
                  </a:cubicBezTo>
                  <a:cubicBezTo>
                    <a:pt x="139018" y="234517"/>
                    <a:pt x="122565" y="227747"/>
                    <a:pt x="108791" y="216713"/>
                  </a:cubicBezTo>
                  <a:cubicBezTo>
                    <a:pt x="103717" y="212375"/>
                    <a:pt x="97893" y="208824"/>
                    <a:pt x="93776" y="203504"/>
                  </a:cubicBezTo>
                  <a:cubicBezTo>
                    <a:pt x="89402" y="198048"/>
                    <a:pt x="83750" y="193834"/>
                    <a:pt x="79388" y="188415"/>
                  </a:cubicBezTo>
                  <a:cubicBezTo>
                    <a:pt x="68993" y="173965"/>
                    <a:pt x="55575" y="162170"/>
                    <a:pt x="42133" y="150656"/>
                  </a:cubicBezTo>
                  <a:cubicBezTo>
                    <a:pt x="27511" y="135641"/>
                    <a:pt x="9572" y="122900"/>
                    <a:pt x="0" y="103756"/>
                  </a:cubicBezTo>
                  <a:cubicBezTo>
                    <a:pt x="6266" y="88704"/>
                    <a:pt x="11697" y="73321"/>
                    <a:pt x="17546" y="58109"/>
                  </a:cubicBezTo>
                  <a:cubicBezTo>
                    <a:pt x="19733" y="52788"/>
                    <a:pt x="23346" y="48255"/>
                    <a:pt x="26676" y="43622"/>
                  </a:cubicBezTo>
                  <a:cubicBezTo>
                    <a:pt x="37452" y="29222"/>
                    <a:pt x="49997" y="15804"/>
                    <a:pt x="65294" y="6146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" name="Forma Livre: Forma 2356">
              <a:extLst>
                <a:ext uri="{FF2B5EF4-FFF2-40B4-BE49-F238E27FC236}">
                  <a16:creationId xmlns:a16="http://schemas.microsoft.com/office/drawing/2014/main" id="{FFF6B09C-7320-167C-637F-35129D58F00D}"/>
                </a:ext>
              </a:extLst>
            </p:cNvPr>
            <p:cNvSpPr/>
            <p:nvPr/>
          </p:nvSpPr>
          <p:spPr>
            <a:xfrm>
              <a:off x="5799404" y="4469689"/>
              <a:ext cx="768343" cy="739065"/>
            </a:xfrm>
            <a:custGeom>
              <a:avLst/>
              <a:gdLst>
                <a:gd name="connsiteX0" fmla="*/ 110767 w 768343"/>
                <a:gd name="connsiteY0" fmla="*/ 81084 h 739065"/>
                <a:gd name="connsiteX1" fmla="*/ 247118 w 768343"/>
                <a:gd name="connsiteY1" fmla="*/ 0 h 739065"/>
                <a:gd name="connsiteX2" fmla="*/ 273646 w 768343"/>
                <a:gd name="connsiteY2" fmla="*/ 38361 h 739065"/>
                <a:gd name="connsiteX3" fmla="*/ 299499 w 768343"/>
                <a:gd name="connsiteY3" fmla="*/ 65159 h 739065"/>
                <a:gd name="connsiteX4" fmla="*/ 384527 w 768343"/>
                <a:gd name="connsiteY4" fmla="*/ 122541 h 739065"/>
                <a:gd name="connsiteX5" fmla="*/ 459209 w 768343"/>
                <a:gd name="connsiteY5" fmla="*/ 151047 h 739065"/>
                <a:gd name="connsiteX6" fmla="*/ 488588 w 768343"/>
                <a:gd name="connsiteY6" fmla="*/ 157351 h 739065"/>
                <a:gd name="connsiteX7" fmla="*/ 535488 w 768343"/>
                <a:gd name="connsiteY7" fmla="*/ 164760 h 739065"/>
                <a:gd name="connsiteX8" fmla="*/ 567054 w 768343"/>
                <a:gd name="connsiteY8" fmla="*/ 176003 h 739065"/>
                <a:gd name="connsiteX9" fmla="*/ 606066 w 768343"/>
                <a:gd name="connsiteY9" fmla="*/ 191128 h 739065"/>
                <a:gd name="connsiteX10" fmla="*/ 669677 w 768343"/>
                <a:gd name="connsiteY10" fmla="*/ 219598 h 739065"/>
                <a:gd name="connsiteX11" fmla="*/ 695738 w 768343"/>
                <a:gd name="connsiteY11" fmla="*/ 242759 h 739065"/>
                <a:gd name="connsiteX12" fmla="*/ 715582 w 768343"/>
                <a:gd name="connsiteY12" fmla="*/ 266080 h 739065"/>
                <a:gd name="connsiteX13" fmla="*/ 750896 w 768343"/>
                <a:gd name="connsiteY13" fmla="*/ 363027 h 739065"/>
                <a:gd name="connsiteX14" fmla="*/ 758207 w 768343"/>
                <a:gd name="connsiteY14" fmla="*/ 402063 h 739065"/>
                <a:gd name="connsiteX15" fmla="*/ 759509 w 768343"/>
                <a:gd name="connsiteY15" fmla="*/ 430373 h 739065"/>
                <a:gd name="connsiteX16" fmla="*/ 760345 w 768343"/>
                <a:gd name="connsiteY16" fmla="*/ 460710 h 739065"/>
                <a:gd name="connsiteX17" fmla="*/ 760824 w 768343"/>
                <a:gd name="connsiteY17" fmla="*/ 475910 h 739065"/>
                <a:gd name="connsiteX18" fmla="*/ 763085 w 768343"/>
                <a:gd name="connsiteY18" fmla="*/ 502770 h 739065"/>
                <a:gd name="connsiteX19" fmla="*/ 763158 w 768343"/>
                <a:gd name="connsiteY19" fmla="*/ 671191 h 739065"/>
                <a:gd name="connsiteX20" fmla="*/ 764326 w 768343"/>
                <a:gd name="connsiteY20" fmla="*/ 692067 h 739065"/>
                <a:gd name="connsiteX21" fmla="*/ 768344 w 768343"/>
                <a:gd name="connsiteY21" fmla="*/ 716248 h 739065"/>
                <a:gd name="connsiteX22" fmla="*/ 762114 w 768343"/>
                <a:gd name="connsiteY22" fmla="*/ 739066 h 739065"/>
                <a:gd name="connsiteX23" fmla="*/ 752812 w 768343"/>
                <a:gd name="connsiteY23" fmla="*/ 727676 h 739065"/>
                <a:gd name="connsiteX24" fmla="*/ 726714 w 768343"/>
                <a:gd name="connsiteY24" fmla="*/ 672518 h 739065"/>
                <a:gd name="connsiteX25" fmla="*/ 663509 w 768343"/>
                <a:gd name="connsiteY25" fmla="*/ 514357 h 739065"/>
                <a:gd name="connsiteX26" fmla="*/ 608622 w 768343"/>
                <a:gd name="connsiteY26" fmla="*/ 412274 h 739065"/>
                <a:gd name="connsiteX27" fmla="*/ 557716 w 768343"/>
                <a:gd name="connsiteY27" fmla="*/ 367180 h 739065"/>
                <a:gd name="connsiteX28" fmla="*/ 423342 w 768343"/>
                <a:gd name="connsiteY28" fmla="*/ 325649 h 739065"/>
                <a:gd name="connsiteX29" fmla="*/ 356758 w 768343"/>
                <a:gd name="connsiteY29" fmla="*/ 308938 h 739065"/>
                <a:gd name="connsiteX30" fmla="*/ 279544 w 768343"/>
                <a:gd name="connsiteY30" fmla="*/ 290286 h 739065"/>
                <a:gd name="connsiteX31" fmla="*/ 188631 w 768343"/>
                <a:gd name="connsiteY31" fmla="*/ 299735 h 739065"/>
                <a:gd name="connsiteX32" fmla="*/ 121125 w 768343"/>
                <a:gd name="connsiteY32" fmla="*/ 319051 h 739065"/>
                <a:gd name="connsiteX33" fmla="*/ 116787 w 768343"/>
                <a:gd name="connsiteY33" fmla="*/ 319481 h 739065"/>
                <a:gd name="connsiteX34" fmla="*/ 76891 w 768343"/>
                <a:gd name="connsiteY34" fmla="*/ 314394 h 739065"/>
                <a:gd name="connsiteX35" fmla="*/ 45423 w 768343"/>
                <a:gd name="connsiteY35" fmla="*/ 299637 h 739065"/>
                <a:gd name="connsiteX36" fmla="*/ 22667 w 768343"/>
                <a:gd name="connsiteY36" fmla="*/ 275677 h 739065"/>
                <a:gd name="connsiteX37" fmla="*/ 6976 w 768343"/>
                <a:gd name="connsiteY37" fmla="*/ 243767 h 739065"/>
                <a:gd name="connsiteX38" fmla="*/ 501 w 768343"/>
                <a:gd name="connsiteY38" fmla="*/ 209522 h 739065"/>
                <a:gd name="connsiteX39" fmla="*/ 452 w 768343"/>
                <a:gd name="connsiteY39" fmla="*/ 191399 h 739065"/>
                <a:gd name="connsiteX40" fmla="*/ 9618 w 768343"/>
                <a:gd name="connsiteY40" fmla="*/ 161037 h 739065"/>
                <a:gd name="connsiteX41" fmla="*/ 9765 w 768343"/>
                <a:gd name="connsiteY41" fmla="*/ 160472 h 739065"/>
                <a:gd name="connsiteX42" fmla="*/ 110767 w 768343"/>
                <a:gd name="connsiteY42" fmla="*/ 81084 h 7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68343" h="739065">
                  <a:moveTo>
                    <a:pt x="110767" y="81084"/>
                  </a:moveTo>
                  <a:cubicBezTo>
                    <a:pt x="154374" y="51103"/>
                    <a:pt x="200181" y="24427"/>
                    <a:pt x="247118" y="0"/>
                  </a:cubicBezTo>
                  <a:cubicBezTo>
                    <a:pt x="255019" y="13393"/>
                    <a:pt x="263866" y="26246"/>
                    <a:pt x="273646" y="38361"/>
                  </a:cubicBezTo>
                  <a:cubicBezTo>
                    <a:pt x="281953" y="47564"/>
                    <a:pt x="289669" y="57443"/>
                    <a:pt x="299499" y="65159"/>
                  </a:cubicBezTo>
                  <a:cubicBezTo>
                    <a:pt x="324405" y="88812"/>
                    <a:pt x="353624" y="107661"/>
                    <a:pt x="384527" y="122541"/>
                  </a:cubicBezTo>
                  <a:cubicBezTo>
                    <a:pt x="408597" y="133993"/>
                    <a:pt x="433442" y="144056"/>
                    <a:pt x="459209" y="151047"/>
                  </a:cubicBezTo>
                  <a:cubicBezTo>
                    <a:pt x="468842" y="153787"/>
                    <a:pt x="478795" y="155188"/>
                    <a:pt x="488588" y="157351"/>
                  </a:cubicBezTo>
                  <a:cubicBezTo>
                    <a:pt x="504045" y="160828"/>
                    <a:pt x="519834" y="162413"/>
                    <a:pt x="535488" y="164760"/>
                  </a:cubicBezTo>
                  <a:cubicBezTo>
                    <a:pt x="546227" y="167795"/>
                    <a:pt x="556462" y="172427"/>
                    <a:pt x="567054" y="176003"/>
                  </a:cubicBezTo>
                  <a:cubicBezTo>
                    <a:pt x="579906" y="181446"/>
                    <a:pt x="593238" y="185611"/>
                    <a:pt x="606066" y="191128"/>
                  </a:cubicBezTo>
                  <a:cubicBezTo>
                    <a:pt x="627778" y="199410"/>
                    <a:pt x="649428" y="208109"/>
                    <a:pt x="669677" y="219598"/>
                  </a:cubicBezTo>
                  <a:cubicBezTo>
                    <a:pt x="679851" y="225483"/>
                    <a:pt x="687383" y="234686"/>
                    <a:pt x="695738" y="242759"/>
                  </a:cubicBezTo>
                  <a:cubicBezTo>
                    <a:pt x="703172" y="249763"/>
                    <a:pt x="709991" y="257504"/>
                    <a:pt x="715582" y="266080"/>
                  </a:cubicBezTo>
                  <a:cubicBezTo>
                    <a:pt x="733005" y="296024"/>
                    <a:pt x="741889" y="329851"/>
                    <a:pt x="750896" y="363027"/>
                  </a:cubicBezTo>
                  <a:cubicBezTo>
                    <a:pt x="754484" y="375781"/>
                    <a:pt x="757052" y="388855"/>
                    <a:pt x="758207" y="402063"/>
                  </a:cubicBezTo>
                  <a:cubicBezTo>
                    <a:pt x="757838" y="411537"/>
                    <a:pt x="759964" y="420888"/>
                    <a:pt x="759509" y="430373"/>
                  </a:cubicBezTo>
                  <a:cubicBezTo>
                    <a:pt x="759742" y="440486"/>
                    <a:pt x="758870" y="450647"/>
                    <a:pt x="760345" y="460710"/>
                  </a:cubicBezTo>
                  <a:cubicBezTo>
                    <a:pt x="760971" y="465736"/>
                    <a:pt x="760504" y="470823"/>
                    <a:pt x="760824" y="475910"/>
                  </a:cubicBezTo>
                  <a:cubicBezTo>
                    <a:pt x="761819" y="484830"/>
                    <a:pt x="762200" y="493824"/>
                    <a:pt x="763085" y="502770"/>
                  </a:cubicBezTo>
                  <a:cubicBezTo>
                    <a:pt x="763097" y="558910"/>
                    <a:pt x="763121" y="615051"/>
                    <a:pt x="763158" y="671191"/>
                  </a:cubicBezTo>
                  <a:cubicBezTo>
                    <a:pt x="763895" y="678121"/>
                    <a:pt x="764596" y="685063"/>
                    <a:pt x="764326" y="692067"/>
                  </a:cubicBezTo>
                  <a:cubicBezTo>
                    <a:pt x="765358" y="700152"/>
                    <a:pt x="764940" y="708643"/>
                    <a:pt x="768344" y="716248"/>
                  </a:cubicBezTo>
                  <a:cubicBezTo>
                    <a:pt x="766931" y="723965"/>
                    <a:pt x="764854" y="731681"/>
                    <a:pt x="762114" y="739066"/>
                  </a:cubicBezTo>
                  <a:cubicBezTo>
                    <a:pt x="757740" y="736498"/>
                    <a:pt x="755442" y="731755"/>
                    <a:pt x="752812" y="727676"/>
                  </a:cubicBezTo>
                  <a:cubicBezTo>
                    <a:pt x="742602" y="710043"/>
                    <a:pt x="734738" y="691195"/>
                    <a:pt x="726714" y="672518"/>
                  </a:cubicBezTo>
                  <a:cubicBezTo>
                    <a:pt x="704782" y="620150"/>
                    <a:pt x="684753" y="567007"/>
                    <a:pt x="663509" y="514357"/>
                  </a:cubicBezTo>
                  <a:cubicBezTo>
                    <a:pt x="648936" y="478552"/>
                    <a:pt x="633012" y="442624"/>
                    <a:pt x="608622" y="412274"/>
                  </a:cubicBezTo>
                  <a:cubicBezTo>
                    <a:pt x="594331" y="394544"/>
                    <a:pt x="577154" y="379074"/>
                    <a:pt x="557716" y="367180"/>
                  </a:cubicBezTo>
                  <a:cubicBezTo>
                    <a:pt x="517032" y="342495"/>
                    <a:pt x="469210" y="335049"/>
                    <a:pt x="423342" y="325649"/>
                  </a:cubicBezTo>
                  <a:cubicBezTo>
                    <a:pt x="400893" y="321176"/>
                    <a:pt x="378567" y="315942"/>
                    <a:pt x="356758" y="308938"/>
                  </a:cubicBezTo>
                  <a:cubicBezTo>
                    <a:pt x="331470" y="301075"/>
                    <a:pt x="306085" y="292523"/>
                    <a:pt x="279544" y="290286"/>
                  </a:cubicBezTo>
                  <a:cubicBezTo>
                    <a:pt x="248949" y="287608"/>
                    <a:pt x="218268" y="292437"/>
                    <a:pt x="188631" y="299735"/>
                  </a:cubicBezTo>
                  <a:cubicBezTo>
                    <a:pt x="165850" y="305191"/>
                    <a:pt x="143635" y="312649"/>
                    <a:pt x="121125" y="319051"/>
                  </a:cubicBezTo>
                  <a:cubicBezTo>
                    <a:pt x="119675" y="319395"/>
                    <a:pt x="118225" y="319542"/>
                    <a:pt x="116787" y="319481"/>
                  </a:cubicBezTo>
                  <a:cubicBezTo>
                    <a:pt x="103677" y="316311"/>
                    <a:pt x="90014" y="317417"/>
                    <a:pt x="76891" y="314394"/>
                  </a:cubicBezTo>
                  <a:cubicBezTo>
                    <a:pt x="65587" y="311826"/>
                    <a:pt x="53324" y="308766"/>
                    <a:pt x="45423" y="299637"/>
                  </a:cubicBezTo>
                  <a:cubicBezTo>
                    <a:pt x="38075" y="291392"/>
                    <a:pt x="28848" y="284929"/>
                    <a:pt x="22667" y="275677"/>
                  </a:cubicBezTo>
                  <a:cubicBezTo>
                    <a:pt x="15553" y="266068"/>
                    <a:pt x="10958" y="254948"/>
                    <a:pt x="6976" y="243767"/>
                  </a:cubicBezTo>
                  <a:cubicBezTo>
                    <a:pt x="3278" y="232684"/>
                    <a:pt x="2381" y="220974"/>
                    <a:pt x="501" y="209522"/>
                  </a:cubicBezTo>
                  <a:cubicBezTo>
                    <a:pt x="-101" y="203502"/>
                    <a:pt x="-212" y="197395"/>
                    <a:pt x="452" y="191399"/>
                  </a:cubicBezTo>
                  <a:cubicBezTo>
                    <a:pt x="2737" y="181040"/>
                    <a:pt x="7136" y="171321"/>
                    <a:pt x="9618" y="161037"/>
                  </a:cubicBezTo>
                  <a:lnTo>
                    <a:pt x="9765" y="160472"/>
                  </a:lnTo>
                  <a:cubicBezTo>
                    <a:pt x="40901" y="130970"/>
                    <a:pt x="75404" y="105265"/>
                    <a:pt x="110767" y="81084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" name="Forma Livre: Forma 2357">
              <a:extLst>
                <a:ext uri="{FF2B5EF4-FFF2-40B4-BE49-F238E27FC236}">
                  <a16:creationId xmlns:a16="http://schemas.microsoft.com/office/drawing/2014/main" id="{0C19D23B-AC53-0375-7FB6-8927123ED981}"/>
                </a:ext>
              </a:extLst>
            </p:cNvPr>
            <p:cNvSpPr/>
            <p:nvPr/>
          </p:nvSpPr>
          <p:spPr>
            <a:xfrm>
              <a:off x="4106869" y="4534013"/>
              <a:ext cx="585733" cy="513558"/>
            </a:xfrm>
            <a:custGeom>
              <a:avLst/>
              <a:gdLst>
                <a:gd name="connsiteX0" fmla="*/ 198697 w 585733"/>
                <a:gd name="connsiteY0" fmla="*/ 74522 h 513558"/>
                <a:gd name="connsiteX1" fmla="*/ 274215 w 585733"/>
                <a:gd name="connsiteY1" fmla="*/ 0 h 513558"/>
                <a:gd name="connsiteX2" fmla="*/ 340726 w 585733"/>
                <a:gd name="connsiteY2" fmla="*/ 89218 h 513558"/>
                <a:gd name="connsiteX3" fmla="*/ 475394 w 585733"/>
                <a:gd name="connsiteY3" fmla="*/ 166001 h 513558"/>
                <a:gd name="connsiteX4" fmla="*/ 534102 w 585733"/>
                <a:gd name="connsiteY4" fmla="*/ 187184 h 513558"/>
                <a:gd name="connsiteX5" fmla="*/ 574994 w 585733"/>
                <a:gd name="connsiteY5" fmla="*/ 218627 h 513558"/>
                <a:gd name="connsiteX6" fmla="*/ 585733 w 585733"/>
                <a:gd name="connsiteY6" fmla="*/ 249296 h 513558"/>
                <a:gd name="connsiteX7" fmla="*/ 583816 w 585733"/>
                <a:gd name="connsiteY7" fmla="*/ 252098 h 513558"/>
                <a:gd name="connsiteX8" fmla="*/ 566946 w 585733"/>
                <a:gd name="connsiteY8" fmla="*/ 252515 h 513558"/>
                <a:gd name="connsiteX9" fmla="*/ 530785 w 585733"/>
                <a:gd name="connsiteY9" fmla="*/ 270098 h 513558"/>
                <a:gd name="connsiteX10" fmla="*/ 496393 w 585733"/>
                <a:gd name="connsiteY10" fmla="*/ 303335 h 513558"/>
                <a:gd name="connsiteX11" fmla="*/ 487374 w 585733"/>
                <a:gd name="connsiteY11" fmla="*/ 319149 h 513558"/>
                <a:gd name="connsiteX12" fmla="*/ 471142 w 585733"/>
                <a:gd name="connsiteY12" fmla="*/ 336990 h 513558"/>
                <a:gd name="connsiteX13" fmla="*/ 464581 w 585733"/>
                <a:gd name="connsiteY13" fmla="*/ 340775 h 513558"/>
                <a:gd name="connsiteX14" fmla="*/ 489991 w 585733"/>
                <a:gd name="connsiteY14" fmla="*/ 309061 h 513558"/>
                <a:gd name="connsiteX15" fmla="*/ 527811 w 585733"/>
                <a:gd name="connsiteY15" fmla="*/ 236296 h 513558"/>
                <a:gd name="connsiteX16" fmla="*/ 527615 w 585733"/>
                <a:gd name="connsiteY16" fmla="*/ 229391 h 513558"/>
                <a:gd name="connsiteX17" fmla="*/ 520058 w 585733"/>
                <a:gd name="connsiteY17" fmla="*/ 241113 h 513558"/>
                <a:gd name="connsiteX18" fmla="*/ 462480 w 585733"/>
                <a:gd name="connsiteY18" fmla="*/ 330896 h 513558"/>
                <a:gd name="connsiteX19" fmla="*/ 375793 w 585733"/>
                <a:gd name="connsiteY19" fmla="*/ 393892 h 513558"/>
                <a:gd name="connsiteX20" fmla="*/ 311101 w 585733"/>
                <a:gd name="connsiteY20" fmla="*/ 420359 h 513558"/>
                <a:gd name="connsiteX21" fmla="*/ 279670 w 585733"/>
                <a:gd name="connsiteY21" fmla="*/ 429452 h 513558"/>
                <a:gd name="connsiteX22" fmla="*/ 279781 w 585733"/>
                <a:gd name="connsiteY22" fmla="*/ 432990 h 513558"/>
                <a:gd name="connsiteX23" fmla="*/ 296110 w 585733"/>
                <a:gd name="connsiteY23" fmla="*/ 430189 h 513558"/>
                <a:gd name="connsiteX24" fmla="*/ 321140 w 585733"/>
                <a:gd name="connsiteY24" fmla="*/ 423099 h 513558"/>
                <a:gd name="connsiteX25" fmla="*/ 304490 w 585733"/>
                <a:gd name="connsiteY25" fmla="*/ 439478 h 513558"/>
                <a:gd name="connsiteX26" fmla="*/ 290704 w 585733"/>
                <a:gd name="connsiteY26" fmla="*/ 456447 h 513558"/>
                <a:gd name="connsiteX27" fmla="*/ 281685 w 585733"/>
                <a:gd name="connsiteY27" fmla="*/ 480517 h 513558"/>
                <a:gd name="connsiteX28" fmla="*/ 283983 w 585733"/>
                <a:gd name="connsiteY28" fmla="*/ 513558 h 513558"/>
                <a:gd name="connsiteX29" fmla="*/ 270356 w 585733"/>
                <a:gd name="connsiteY29" fmla="*/ 507255 h 513558"/>
                <a:gd name="connsiteX30" fmla="*/ 246286 w 585733"/>
                <a:gd name="connsiteY30" fmla="*/ 483528 h 513558"/>
                <a:gd name="connsiteX31" fmla="*/ 228912 w 585733"/>
                <a:gd name="connsiteY31" fmla="*/ 433322 h 513558"/>
                <a:gd name="connsiteX32" fmla="*/ 190760 w 585733"/>
                <a:gd name="connsiteY32" fmla="*/ 353725 h 513558"/>
                <a:gd name="connsiteX33" fmla="*/ 128070 w 585733"/>
                <a:gd name="connsiteY33" fmla="*/ 272359 h 513558"/>
                <a:gd name="connsiteX34" fmla="*/ 61203 w 585733"/>
                <a:gd name="connsiteY34" fmla="*/ 188192 h 513558"/>
                <a:gd name="connsiteX35" fmla="*/ 0 w 585733"/>
                <a:gd name="connsiteY35" fmla="*/ 79990 h 513558"/>
                <a:gd name="connsiteX36" fmla="*/ 52110 w 585733"/>
                <a:gd name="connsiteY36" fmla="*/ 99072 h 513558"/>
                <a:gd name="connsiteX37" fmla="*/ 136413 w 585733"/>
                <a:gd name="connsiteY37" fmla="*/ 103274 h 513558"/>
                <a:gd name="connsiteX38" fmla="*/ 198697 w 585733"/>
                <a:gd name="connsiteY38" fmla="*/ 74522 h 513558"/>
                <a:gd name="connsiteX39" fmla="*/ 338575 w 585733"/>
                <a:gd name="connsiteY39" fmla="*/ 122971 h 513558"/>
                <a:gd name="connsiteX40" fmla="*/ 317134 w 585733"/>
                <a:gd name="connsiteY40" fmla="*/ 143847 h 513558"/>
                <a:gd name="connsiteX41" fmla="*/ 314074 w 585733"/>
                <a:gd name="connsiteY41" fmla="*/ 157154 h 513558"/>
                <a:gd name="connsiteX42" fmla="*/ 321078 w 585733"/>
                <a:gd name="connsiteY42" fmla="*/ 175315 h 513558"/>
                <a:gd name="connsiteX43" fmla="*/ 342409 w 585733"/>
                <a:gd name="connsiteY43" fmla="*/ 198144 h 513558"/>
                <a:gd name="connsiteX44" fmla="*/ 367303 w 585733"/>
                <a:gd name="connsiteY44" fmla="*/ 217583 h 513558"/>
                <a:gd name="connsiteX45" fmla="*/ 389899 w 585733"/>
                <a:gd name="connsiteY45" fmla="*/ 230607 h 513558"/>
                <a:gd name="connsiteX46" fmla="*/ 411832 w 585733"/>
                <a:gd name="connsiteY46" fmla="*/ 239429 h 513558"/>
                <a:gd name="connsiteX47" fmla="*/ 431025 w 585733"/>
                <a:gd name="connsiteY47" fmla="*/ 241788 h 513558"/>
                <a:gd name="connsiteX48" fmla="*/ 452453 w 585733"/>
                <a:gd name="connsiteY48" fmla="*/ 228555 h 513558"/>
                <a:gd name="connsiteX49" fmla="*/ 458204 w 585733"/>
                <a:gd name="connsiteY49" fmla="*/ 201757 h 513558"/>
                <a:gd name="connsiteX50" fmla="*/ 434846 w 585733"/>
                <a:gd name="connsiteY50" fmla="*/ 172009 h 513558"/>
                <a:gd name="connsiteX51" fmla="*/ 422239 w 585733"/>
                <a:gd name="connsiteY51" fmla="*/ 165300 h 513558"/>
                <a:gd name="connsiteX52" fmla="*/ 364415 w 585733"/>
                <a:gd name="connsiteY52" fmla="*/ 122492 h 513558"/>
                <a:gd name="connsiteX53" fmla="*/ 338575 w 585733"/>
                <a:gd name="connsiteY53" fmla="*/ 122971 h 51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5733" h="513558">
                  <a:moveTo>
                    <a:pt x="198697" y="74522"/>
                  </a:moveTo>
                  <a:cubicBezTo>
                    <a:pt x="227904" y="54285"/>
                    <a:pt x="253609" y="28936"/>
                    <a:pt x="274215" y="0"/>
                  </a:cubicBezTo>
                  <a:cubicBezTo>
                    <a:pt x="292584" y="32291"/>
                    <a:pt x="314406" y="62899"/>
                    <a:pt x="340726" y="89218"/>
                  </a:cubicBezTo>
                  <a:cubicBezTo>
                    <a:pt x="378128" y="125969"/>
                    <a:pt x="426785" y="148147"/>
                    <a:pt x="475394" y="166001"/>
                  </a:cubicBezTo>
                  <a:cubicBezTo>
                    <a:pt x="494832" y="173410"/>
                    <a:pt x="515045" y="178755"/>
                    <a:pt x="534102" y="187184"/>
                  </a:cubicBezTo>
                  <a:cubicBezTo>
                    <a:pt x="549953" y="194175"/>
                    <a:pt x="564784" y="204435"/>
                    <a:pt x="574994" y="218627"/>
                  </a:cubicBezTo>
                  <a:cubicBezTo>
                    <a:pt x="581580" y="227511"/>
                    <a:pt x="584394" y="238471"/>
                    <a:pt x="585733" y="249296"/>
                  </a:cubicBezTo>
                  <a:cubicBezTo>
                    <a:pt x="585254" y="249996"/>
                    <a:pt x="584296" y="251397"/>
                    <a:pt x="583816" y="252098"/>
                  </a:cubicBezTo>
                  <a:cubicBezTo>
                    <a:pt x="578226" y="250488"/>
                    <a:pt x="572561" y="252208"/>
                    <a:pt x="566946" y="252515"/>
                  </a:cubicBezTo>
                  <a:cubicBezTo>
                    <a:pt x="553393" y="254530"/>
                    <a:pt x="541499" y="261964"/>
                    <a:pt x="530785" y="270098"/>
                  </a:cubicBezTo>
                  <a:cubicBezTo>
                    <a:pt x="516138" y="277348"/>
                    <a:pt x="505903" y="290495"/>
                    <a:pt x="496393" y="303335"/>
                  </a:cubicBezTo>
                  <a:cubicBezTo>
                    <a:pt x="492756" y="308226"/>
                    <a:pt x="490016" y="313681"/>
                    <a:pt x="487374" y="319149"/>
                  </a:cubicBezTo>
                  <a:cubicBezTo>
                    <a:pt x="483725" y="326522"/>
                    <a:pt x="476905" y="331424"/>
                    <a:pt x="471142" y="336990"/>
                  </a:cubicBezTo>
                  <a:cubicBezTo>
                    <a:pt x="469226" y="338661"/>
                    <a:pt x="467419" y="341008"/>
                    <a:pt x="464581" y="340775"/>
                  </a:cubicBezTo>
                  <a:cubicBezTo>
                    <a:pt x="474128" y="331129"/>
                    <a:pt x="482373" y="320267"/>
                    <a:pt x="489991" y="309061"/>
                  </a:cubicBezTo>
                  <a:cubicBezTo>
                    <a:pt x="505362" y="286379"/>
                    <a:pt x="517920" y="261829"/>
                    <a:pt x="527811" y="236296"/>
                  </a:cubicBezTo>
                  <a:cubicBezTo>
                    <a:pt x="528880" y="234035"/>
                    <a:pt x="528770" y="231553"/>
                    <a:pt x="527615" y="229391"/>
                  </a:cubicBezTo>
                  <a:cubicBezTo>
                    <a:pt x="522786" y="231332"/>
                    <a:pt x="522282" y="237058"/>
                    <a:pt x="520058" y="241113"/>
                  </a:cubicBezTo>
                  <a:cubicBezTo>
                    <a:pt x="505067" y="273440"/>
                    <a:pt x="486329" y="304306"/>
                    <a:pt x="462480" y="330896"/>
                  </a:cubicBezTo>
                  <a:cubicBezTo>
                    <a:pt x="438348" y="357645"/>
                    <a:pt x="407838" y="377845"/>
                    <a:pt x="375793" y="393892"/>
                  </a:cubicBezTo>
                  <a:cubicBezTo>
                    <a:pt x="354930" y="404300"/>
                    <a:pt x="333279" y="413159"/>
                    <a:pt x="311101" y="420359"/>
                  </a:cubicBezTo>
                  <a:cubicBezTo>
                    <a:pt x="300767" y="423886"/>
                    <a:pt x="290077" y="426183"/>
                    <a:pt x="279670" y="429452"/>
                  </a:cubicBezTo>
                  <a:cubicBezTo>
                    <a:pt x="279695" y="430594"/>
                    <a:pt x="279732" y="431774"/>
                    <a:pt x="279781" y="432990"/>
                  </a:cubicBezTo>
                  <a:cubicBezTo>
                    <a:pt x="285384" y="433445"/>
                    <a:pt x="290729" y="431405"/>
                    <a:pt x="296110" y="430189"/>
                  </a:cubicBezTo>
                  <a:cubicBezTo>
                    <a:pt x="304478" y="427940"/>
                    <a:pt x="312907" y="425851"/>
                    <a:pt x="321140" y="423099"/>
                  </a:cubicBezTo>
                  <a:cubicBezTo>
                    <a:pt x="315819" y="428788"/>
                    <a:pt x="309749" y="433715"/>
                    <a:pt x="304490" y="439478"/>
                  </a:cubicBezTo>
                  <a:cubicBezTo>
                    <a:pt x="299182" y="444540"/>
                    <a:pt x="295902" y="451262"/>
                    <a:pt x="290704" y="456447"/>
                  </a:cubicBezTo>
                  <a:cubicBezTo>
                    <a:pt x="285433" y="463377"/>
                    <a:pt x="283332" y="472101"/>
                    <a:pt x="281685" y="480517"/>
                  </a:cubicBezTo>
                  <a:cubicBezTo>
                    <a:pt x="278810" y="491576"/>
                    <a:pt x="284646" y="502426"/>
                    <a:pt x="283983" y="513558"/>
                  </a:cubicBezTo>
                  <a:cubicBezTo>
                    <a:pt x="278994" y="512563"/>
                    <a:pt x="274718" y="509675"/>
                    <a:pt x="270356" y="507255"/>
                  </a:cubicBezTo>
                  <a:cubicBezTo>
                    <a:pt x="260649" y="501381"/>
                    <a:pt x="251569" y="493739"/>
                    <a:pt x="246286" y="483528"/>
                  </a:cubicBezTo>
                  <a:cubicBezTo>
                    <a:pt x="238065" y="467727"/>
                    <a:pt x="233949" y="450279"/>
                    <a:pt x="228912" y="433322"/>
                  </a:cubicBezTo>
                  <a:cubicBezTo>
                    <a:pt x="220630" y="404926"/>
                    <a:pt x="206893" y="378411"/>
                    <a:pt x="190760" y="353725"/>
                  </a:cubicBezTo>
                  <a:cubicBezTo>
                    <a:pt x="171985" y="325035"/>
                    <a:pt x="150003" y="298654"/>
                    <a:pt x="128070" y="272359"/>
                  </a:cubicBezTo>
                  <a:cubicBezTo>
                    <a:pt x="105105" y="244848"/>
                    <a:pt x="82275" y="217190"/>
                    <a:pt x="61203" y="188192"/>
                  </a:cubicBezTo>
                  <a:cubicBezTo>
                    <a:pt x="36776" y="154623"/>
                    <a:pt x="14782" y="118928"/>
                    <a:pt x="0" y="79990"/>
                  </a:cubicBezTo>
                  <a:cubicBezTo>
                    <a:pt x="16625" y="88161"/>
                    <a:pt x="34183" y="94427"/>
                    <a:pt x="52110" y="99072"/>
                  </a:cubicBezTo>
                  <a:cubicBezTo>
                    <a:pt x="79523" y="106027"/>
                    <a:pt x="108484" y="108742"/>
                    <a:pt x="136413" y="103274"/>
                  </a:cubicBezTo>
                  <a:cubicBezTo>
                    <a:pt x="159132" y="98826"/>
                    <a:pt x="179763" y="87436"/>
                    <a:pt x="198697" y="74522"/>
                  </a:cubicBezTo>
                  <a:moveTo>
                    <a:pt x="338575" y="122971"/>
                  </a:moveTo>
                  <a:cubicBezTo>
                    <a:pt x="328807" y="126374"/>
                    <a:pt x="321312" y="134558"/>
                    <a:pt x="317134" y="143847"/>
                  </a:cubicBezTo>
                  <a:cubicBezTo>
                    <a:pt x="315057" y="147988"/>
                    <a:pt x="315254" y="152743"/>
                    <a:pt x="314074" y="157154"/>
                  </a:cubicBezTo>
                  <a:cubicBezTo>
                    <a:pt x="315352" y="163506"/>
                    <a:pt x="316470" y="170363"/>
                    <a:pt x="321078" y="175315"/>
                  </a:cubicBezTo>
                  <a:cubicBezTo>
                    <a:pt x="328315" y="182798"/>
                    <a:pt x="334545" y="191251"/>
                    <a:pt x="342409" y="198144"/>
                  </a:cubicBezTo>
                  <a:cubicBezTo>
                    <a:pt x="350174" y="205246"/>
                    <a:pt x="358456" y="211832"/>
                    <a:pt x="367303" y="217583"/>
                  </a:cubicBezTo>
                  <a:cubicBezTo>
                    <a:pt x="374552" y="222362"/>
                    <a:pt x="381777" y="227351"/>
                    <a:pt x="389899" y="230607"/>
                  </a:cubicBezTo>
                  <a:cubicBezTo>
                    <a:pt x="397210" y="233531"/>
                    <a:pt x="404201" y="237291"/>
                    <a:pt x="411832" y="239429"/>
                  </a:cubicBezTo>
                  <a:cubicBezTo>
                    <a:pt x="418000" y="241186"/>
                    <a:pt x="424598" y="243804"/>
                    <a:pt x="431025" y="241788"/>
                  </a:cubicBezTo>
                  <a:cubicBezTo>
                    <a:pt x="439048" y="239233"/>
                    <a:pt x="447723" y="236013"/>
                    <a:pt x="452453" y="228555"/>
                  </a:cubicBezTo>
                  <a:cubicBezTo>
                    <a:pt x="458155" y="220949"/>
                    <a:pt x="460637" y="211046"/>
                    <a:pt x="458204" y="201757"/>
                  </a:cubicBezTo>
                  <a:cubicBezTo>
                    <a:pt x="453928" y="189445"/>
                    <a:pt x="443754" y="180930"/>
                    <a:pt x="434846" y="172009"/>
                  </a:cubicBezTo>
                  <a:cubicBezTo>
                    <a:pt x="430951" y="169220"/>
                    <a:pt x="426294" y="167807"/>
                    <a:pt x="422239" y="165300"/>
                  </a:cubicBezTo>
                  <a:cubicBezTo>
                    <a:pt x="401695" y="152804"/>
                    <a:pt x="384001" y="136290"/>
                    <a:pt x="364415" y="122492"/>
                  </a:cubicBezTo>
                  <a:cubicBezTo>
                    <a:pt x="355999" y="120440"/>
                    <a:pt x="346771" y="119567"/>
                    <a:pt x="338575" y="122971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9" name="Forma Livre: Forma 2358">
              <a:extLst>
                <a:ext uri="{FF2B5EF4-FFF2-40B4-BE49-F238E27FC236}">
                  <a16:creationId xmlns:a16="http://schemas.microsoft.com/office/drawing/2014/main" id="{97496A3D-38C2-8476-0F77-65E2E4733B63}"/>
                </a:ext>
              </a:extLst>
            </p:cNvPr>
            <p:cNvSpPr/>
            <p:nvPr/>
          </p:nvSpPr>
          <p:spPr>
            <a:xfrm>
              <a:off x="5724420" y="4750440"/>
              <a:ext cx="495709" cy="496058"/>
            </a:xfrm>
            <a:custGeom>
              <a:avLst/>
              <a:gdLst>
                <a:gd name="connsiteX0" fmla="*/ 18804 w 495709"/>
                <a:gd name="connsiteY0" fmla="*/ 14241 h 496058"/>
                <a:gd name="connsiteX1" fmla="*/ 37579 w 495709"/>
                <a:gd name="connsiteY1" fmla="*/ 0 h 496058"/>
                <a:gd name="connsiteX2" fmla="*/ 51070 w 495709"/>
                <a:gd name="connsiteY2" fmla="*/ 26848 h 496058"/>
                <a:gd name="connsiteX3" fmla="*/ 56243 w 495709"/>
                <a:gd name="connsiteY3" fmla="*/ 38643 h 496058"/>
                <a:gd name="connsiteX4" fmla="*/ 64255 w 495709"/>
                <a:gd name="connsiteY4" fmla="*/ 65479 h 496058"/>
                <a:gd name="connsiteX5" fmla="*/ 74834 w 495709"/>
                <a:gd name="connsiteY5" fmla="*/ 112649 h 496058"/>
                <a:gd name="connsiteX6" fmla="*/ 90586 w 495709"/>
                <a:gd name="connsiteY6" fmla="*/ 164342 h 496058"/>
                <a:gd name="connsiteX7" fmla="*/ 100023 w 495709"/>
                <a:gd name="connsiteY7" fmla="*/ 191706 h 496058"/>
                <a:gd name="connsiteX8" fmla="*/ 113281 w 495709"/>
                <a:gd name="connsiteY8" fmla="*/ 227928 h 496058"/>
                <a:gd name="connsiteX9" fmla="*/ 129647 w 495709"/>
                <a:gd name="connsiteY9" fmla="*/ 262812 h 496058"/>
                <a:gd name="connsiteX10" fmla="*/ 146334 w 495709"/>
                <a:gd name="connsiteY10" fmla="*/ 293997 h 496058"/>
                <a:gd name="connsiteX11" fmla="*/ 160107 w 495709"/>
                <a:gd name="connsiteY11" fmla="*/ 314824 h 496058"/>
                <a:gd name="connsiteX12" fmla="*/ 175049 w 495709"/>
                <a:gd name="connsiteY12" fmla="*/ 337838 h 496058"/>
                <a:gd name="connsiteX13" fmla="*/ 205853 w 495709"/>
                <a:gd name="connsiteY13" fmla="*/ 372070 h 496058"/>
                <a:gd name="connsiteX14" fmla="*/ 227479 w 495709"/>
                <a:gd name="connsiteY14" fmla="*/ 389494 h 496058"/>
                <a:gd name="connsiteX15" fmla="*/ 257226 w 495709"/>
                <a:gd name="connsiteY15" fmla="*/ 407630 h 496058"/>
                <a:gd name="connsiteX16" fmla="*/ 311585 w 495709"/>
                <a:gd name="connsiteY16" fmla="*/ 436701 h 496058"/>
                <a:gd name="connsiteX17" fmla="*/ 342192 w 495709"/>
                <a:gd name="connsiteY17" fmla="*/ 449271 h 496058"/>
                <a:gd name="connsiteX18" fmla="*/ 385492 w 495709"/>
                <a:gd name="connsiteY18" fmla="*/ 463426 h 496058"/>
                <a:gd name="connsiteX19" fmla="*/ 427109 w 495709"/>
                <a:gd name="connsiteY19" fmla="*/ 470700 h 496058"/>
                <a:gd name="connsiteX20" fmla="*/ 493485 w 495709"/>
                <a:gd name="connsiteY20" fmla="*/ 477114 h 496058"/>
                <a:gd name="connsiteX21" fmla="*/ 495709 w 495709"/>
                <a:gd name="connsiteY21" fmla="*/ 478748 h 496058"/>
                <a:gd name="connsiteX22" fmla="*/ 414712 w 495709"/>
                <a:gd name="connsiteY22" fmla="*/ 494279 h 496058"/>
                <a:gd name="connsiteX23" fmla="*/ 321132 w 495709"/>
                <a:gd name="connsiteY23" fmla="*/ 491834 h 496058"/>
                <a:gd name="connsiteX24" fmla="*/ 141111 w 495709"/>
                <a:gd name="connsiteY24" fmla="*/ 424500 h 496058"/>
                <a:gd name="connsiteX25" fmla="*/ 87035 w 495709"/>
                <a:gd name="connsiteY25" fmla="*/ 382674 h 496058"/>
                <a:gd name="connsiteX26" fmla="*/ 61244 w 495709"/>
                <a:gd name="connsiteY26" fmla="*/ 340013 h 496058"/>
                <a:gd name="connsiteX27" fmla="*/ 44030 w 495709"/>
                <a:gd name="connsiteY27" fmla="*/ 272605 h 496058"/>
                <a:gd name="connsiteX28" fmla="*/ 29248 w 495709"/>
                <a:gd name="connsiteY28" fmla="*/ 179136 h 496058"/>
                <a:gd name="connsiteX29" fmla="*/ 12378 w 495709"/>
                <a:gd name="connsiteY29" fmla="*/ 119678 h 496058"/>
                <a:gd name="connsiteX30" fmla="*/ 349 w 495709"/>
                <a:gd name="connsiteY30" fmla="*/ 80838 h 496058"/>
                <a:gd name="connsiteX31" fmla="*/ 398 w 495709"/>
                <a:gd name="connsiteY31" fmla="*/ 72188 h 496058"/>
                <a:gd name="connsiteX32" fmla="*/ 3199 w 495709"/>
                <a:gd name="connsiteY32" fmla="*/ 51287 h 496058"/>
                <a:gd name="connsiteX33" fmla="*/ 18804 w 495709"/>
                <a:gd name="connsiteY33" fmla="*/ 14241 h 49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5709" h="496058">
                  <a:moveTo>
                    <a:pt x="18804" y="14241"/>
                  </a:moveTo>
                  <a:cubicBezTo>
                    <a:pt x="23424" y="7839"/>
                    <a:pt x="29494" y="1487"/>
                    <a:pt x="37579" y="0"/>
                  </a:cubicBezTo>
                  <a:cubicBezTo>
                    <a:pt x="40798" y="9461"/>
                    <a:pt x="44288" y="19254"/>
                    <a:pt x="51070" y="26848"/>
                  </a:cubicBezTo>
                  <a:cubicBezTo>
                    <a:pt x="53995" y="30116"/>
                    <a:pt x="54867" y="34576"/>
                    <a:pt x="56243" y="38643"/>
                  </a:cubicBezTo>
                  <a:cubicBezTo>
                    <a:pt x="58910" y="47588"/>
                    <a:pt x="62706" y="56214"/>
                    <a:pt x="64255" y="65479"/>
                  </a:cubicBezTo>
                  <a:cubicBezTo>
                    <a:pt x="67044" y="81366"/>
                    <a:pt x="71688" y="96836"/>
                    <a:pt x="74834" y="112649"/>
                  </a:cubicBezTo>
                  <a:cubicBezTo>
                    <a:pt x="79331" y="130085"/>
                    <a:pt x="84664" y="147324"/>
                    <a:pt x="90586" y="164342"/>
                  </a:cubicBezTo>
                  <a:cubicBezTo>
                    <a:pt x="94076" y="173324"/>
                    <a:pt x="96939" y="182552"/>
                    <a:pt x="100023" y="191706"/>
                  </a:cubicBezTo>
                  <a:cubicBezTo>
                    <a:pt x="103979" y="203944"/>
                    <a:pt x="110012" y="215432"/>
                    <a:pt x="113281" y="227928"/>
                  </a:cubicBezTo>
                  <a:cubicBezTo>
                    <a:pt x="118282" y="239737"/>
                    <a:pt x="123958" y="251287"/>
                    <a:pt x="129647" y="262812"/>
                  </a:cubicBezTo>
                  <a:cubicBezTo>
                    <a:pt x="135398" y="273096"/>
                    <a:pt x="139834" y="284118"/>
                    <a:pt x="146334" y="293997"/>
                  </a:cubicBezTo>
                  <a:cubicBezTo>
                    <a:pt x="150646" y="301124"/>
                    <a:pt x="156200" y="307439"/>
                    <a:pt x="160107" y="314824"/>
                  </a:cubicBezTo>
                  <a:cubicBezTo>
                    <a:pt x="164297" y="322983"/>
                    <a:pt x="170146" y="330097"/>
                    <a:pt x="175049" y="337838"/>
                  </a:cubicBezTo>
                  <a:cubicBezTo>
                    <a:pt x="183625" y="350690"/>
                    <a:pt x="195052" y="361147"/>
                    <a:pt x="205853" y="372070"/>
                  </a:cubicBezTo>
                  <a:cubicBezTo>
                    <a:pt x="212254" y="378804"/>
                    <a:pt x="220069" y="383940"/>
                    <a:pt x="227479" y="389494"/>
                  </a:cubicBezTo>
                  <a:cubicBezTo>
                    <a:pt x="237087" y="396018"/>
                    <a:pt x="246769" y="402506"/>
                    <a:pt x="257226" y="407630"/>
                  </a:cubicBezTo>
                  <a:cubicBezTo>
                    <a:pt x="275608" y="416857"/>
                    <a:pt x="292416" y="429034"/>
                    <a:pt x="311585" y="436701"/>
                  </a:cubicBezTo>
                  <a:cubicBezTo>
                    <a:pt x="321439" y="441727"/>
                    <a:pt x="332190" y="444565"/>
                    <a:pt x="342192" y="449271"/>
                  </a:cubicBezTo>
                  <a:cubicBezTo>
                    <a:pt x="356089" y="455476"/>
                    <a:pt x="370846" y="459384"/>
                    <a:pt x="385492" y="463426"/>
                  </a:cubicBezTo>
                  <a:cubicBezTo>
                    <a:pt x="399021" y="467481"/>
                    <a:pt x="413176" y="468722"/>
                    <a:pt x="427109" y="470700"/>
                  </a:cubicBezTo>
                  <a:cubicBezTo>
                    <a:pt x="449411" y="470860"/>
                    <a:pt x="471184" y="477310"/>
                    <a:pt x="493485" y="477114"/>
                  </a:cubicBezTo>
                  <a:cubicBezTo>
                    <a:pt x="494038" y="477520"/>
                    <a:pt x="495156" y="478343"/>
                    <a:pt x="495709" y="478748"/>
                  </a:cubicBezTo>
                  <a:cubicBezTo>
                    <a:pt x="469414" y="486993"/>
                    <a:pt x="442100" y="491650"/>
                    <a:pt x="414712" y="494279"/>
                  </a:cubicBezTo>
                  <a:cubicBezTo>
                    <a:pt x="383564" y="497179"/>
                    <a:pt x="352059" y="496651"/>
                    <a:pt x="321132" y="491834"/>
                  </a:cubicBezTo>
                  <a:cubicBezTo>
                    <a:pt x="257300" y="481980"/>
                    <a:pt x="196625" y="456963"/>
                    <a:pt x="141111" y="424500"/>
                  </a:cubicBezTo>
                  <a:cubicBezTo>
                    <a:pt x="121464" y="412889"/>
                    <a:pt x="102320" y="399790"/>
                    <a:pt x="87035" y="382674"/>
                  </a:cubicBezTo>
                  <a:cubicBezTo>
                    <a:pt x="75805" y="370264"/>
                    <a:pt x="67388" y="355519"/>
                    <a:pt x="61244" y="340013"/>
                  </a:cubicBezTo>
                  <a:cubicBezTo>
                    <a:pt x="52631" y="318387"/>
                    <a:pt x="47888" y="295484"/>
                    <a:pt x="44030" y="272605"/>
                  </a:cubicBezTo>
                  <a:cubicBezTo>
                    <a:pt x="38869" y="241481"/>
                    <a:pt x="35625" y="210050"/>
                    <a:pt x="29248" y="179136"/>
                  </a:cubicBezTo>
                  <a:cubicBezTo>
                    <a:pt x="25144" y="158923"/>
                    <a:pt x="19713" y="138957"/>
                    <a:pt x="12378" y="119678"/>
                  </a:cubicBezTo>
                  <a:cubicBezTo>
                    <a:pt x="7598" y="106997"/>
                    <a:pt x="2659" y="94255"/>
                    <a:pt x="349" y="80838"/>
                  </a:cubicBezTo>
                  <a:cubicBezTo>
                    <a:pt x="-94" y="77950"/>
                    <a:pt x="-155" y="75026"/>
                    <a:pt x="398" y="72188"/>
                  </a:cubicBezTo>
                  <a:cubicBezTo>
                    <a:pt x="1614" y="65245"/>
                    <a:pt x="1577" y="58143"/>
                    <a:pt x="3199" y="51287"/>
                  </a:cubicBezTo>
                  <a:cubicBezTo>
                    <a:pt x="5792" y="38017"/>
                    <a:pt x="11419" y="25508"/>
                    <a:pt x="18804" y="14241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0" name="Forma Livre: Forma 2359">
              <a:extLst>
                <a:ext uri="{FF2B5EF4-FFF2-40B4-BE49-F238E27FC236}">
                  <a16:creationId xmlns:a16="http://schemas.microsoft.com/office/drawing/2014/main" id="{A02CBADC-ED57-AD49-D44E-C4DE5C6DE6C1}"/>
                </a:ext>
              </a:extLst>
            </p:cNvPr>
            <p:cNvSpPr/>
            <p:nvPr/>
          </p:nvSpPr>
          <p:spPr>
            <a:xfrm>
              <a:off x="4615684" y="4808412"/>
              <a:ext cx="429771" cy="277335"/>
            </a:xfrm>
            <a:custGeom>
              <a:avLst/>
              <a:gdLst>
                <a:gd name="connsiteX0" fmla="*/ 56399 w 429771"/>
                <a:gd name="connsiteY0" fmla="*/ 5751 h 277335"/>
                <a:gd name="connsiteX1" fmla="*/ 81784 w 429771"/>
                <a:gd name="connsiteY1" fmla="*/ 0 h 277335"/>
                <a:gd name="connsiteX2" fmla="*/ 225557 w 429771"/>
                <a:gd name="connsiteY2" fmla="*/ 76009 h 277335"/>
                <a:gd name="connsiteX3" fmla="*/ 326939 w 429771"/>
                <a:gd name="connsiteY3" fmla="*/ 152878 h 277335"/>
                <a:gd name="connsiteX4" fmla="*/ 406315 w 429771"/>
                <a:gd name="connsiteY4" fmla="*/ 236923 h 277335"/>
                <a:gd name="connsiteX5" fmla="*/ 429771 w 429771"/>
                <a:gd name="connsiteY5" fmla="*/ 277335 h 277335"/>
                <a:gd name="connsiteX6" fmla="*/ 402592 w 429771"/>
                <a:gd name="connsiteY6" fmla="*/ 267727 h 277335"/>
                <a:gd name="connsiteX7" fmla="*/ 290090 w 429771"/>
                <a:gd name="connsiteY7" fmla="*/ 221036 h 277335"/>
                <a:gd name="connsiteX8" fmla="*/ 257713 w 429771"/>
                <a:gd name="connsiteY8" fmla="*/ 197739 h 277335"/>
                <a:gd name="connsiteX9" fmla="*/ 205701 w 429771"/>
                <a:gd name="connsiteY9" fmla="*/ 162167 h 277335"/>
                <a:gd name="connsiteX10" fmla="*/ 190231 w 429771"/>
                <a:gd name="connsiteY10" fmla="*/ 147189 h 277335"/>
                <a:gd name="connsiteX11" fmla="*/ 134681 w 429771"/>
                <a:gd name="connsiteY11" fmla="*/ 114419 h 277335"/>
                <a:gd name="connsiteX12" fmla="*/ 114849 w 429771"/>
                <a:gd name="connsiteY12" fmla="*/ 103557 h 277335"/>
                <a:gd name="connsiteX13" fmla="*/ 92560 w 429771"/>
                <a:gd name="connsiteY13" fmla="*/ 93408 h 277335"/>
                <a:gd name="connsiteX14" fmla="*/ 49628 w 429771"/>
                <a:gd name="connsiteY14" fmla="*/ 75886 h 277335"/>
                <a:gd name="connsiteX15" fmla="*/ 23997 w 429771"/>
                <a:gd name="connsiteY15" fmla="*/ 65774 h 277335"/>
                <a:gd name="connsiteX16" fmla="*/ 664 w 429771"/>
                <a:gd name="connsiteY16" fmla="*/ 62555 h 277335"/>
                <a:gd name="connsiteX17" fmla="*/ 0 w 429771"/>
                <a:gd name="connsiteY17" fmla="*/ 61510 h 277335"/>
                <a:gd name="connsiteX18" fmla="*/ 12963 w 429771"/>
                <a:gd name="connsiteY18" fmla="*/ 35744 h 277335"/>
                <a:gd name="connsiteX19" fmla="*/ 56399 w 429771"/>
                <a:gd name="connsiteY19" fmla="*/ 5751 h 277335"/>
                <a:gd name="connsiteX20" fmla="*/ 129889 w 429771"/>
                <a:gd name="connsiteY20" fmla="*/ 38680 h 277335"/>
                <a:gd name="connsiteX21" fmla="*/ 126706 w 429771"/>
                <a:gd name="connsiteY21" fmla="*/ 48510 h 277335"/>
                <a:gd name="connsiteX22" fmla="*/ 140566 w 429771"/>
                <a:gd name="connsiteY22" fmla="*/ 62899 h 277335"/>
                <a:gd name="connsiteX23" fmla="*/ 159845 w 429771"/>
                <a:gd name="connsiteY23" fmla="*/ 75161 h 277335"/>
                <a:gd name="connsiteX24" fmla="*/ 175695 w 429771"/>
                <a:gd name="connsiteY24" fmla="*/ 81784 h 277335"/>
                <a:gd name="connsiteX25" fmla="*/ 213872 w 429771"/>
                <a:gd name="connsiteY25" fmla="*/ 103324 h 277335"/>
                <a:gd name="connsiteX26" fmla="*/ 232376 w 429771"/>
                <a:gd name="connsiteY26" fmla="*/ 114198 h 277335"/>
                <a:gd name="connsiteX27" fmla="*/ 254887 w 429771"/>
                <a:gd name="connsiteY27" fmla="*/ 122774 h 277335"/>
                <a:gd name="connsiteX28" fmla="*/ 268833 w 429771"/>
                <a:gd name="connsiteY28" fmla="*/ 124323 h 277335"/>
                <a:gd name="connsiteX29" fmla="*/ 255686 w 429771"/>
                <a:gd name="connsiteY29" fmla="*/ 107403 h 277335"/>
                <a:gd name="connsiteX30" fmla="*/ 231062 w 429771"/>
                <a:gd name="connsiteY30" fmla="*/ 91221 h 277335"/>
                <a:gd name="connsiteX31" fmla="*/ 216182 w 429771"/>
                <a:gd name="connsiteY31" fmla="*/ 78147 h 277335"/>
                <a:gd name="connsiteX32" fmla="*/ 182920 w 429771"/>
                <a:gd name="connsiteY32" fmla="*/ 59089 h 277335"/>
                <a:gd name="connsiteX33" fmla="*/ 164256 w 429771"/>
                <a:gd name="connsiteY33" fmla="*/ 47883 h 277335"/>
                <a:gd name="connsiteX34" fmla="*/ 129889 w 429771"/>
                <a:gd name="connsiteY34" fmla="*/ 38680 h 27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9771" h="277335">
                  <a:moveTo>
                    <a:pt x="56399" y="5751"/>
                  </a:moveTo>
                  <a:cubicBezTo>
                    <a:pt x="64656" y="3244"/>
                    <a:pt x="73171" y="234"/>
                    <a:pt x="81784" y="0"/>
                  </a:cubicBezTo>
                  <a:cubicBezTo>
                    <a:pt x="131523" y="21650"/>
                    <a:pt x="179640" y="47109"/>
                    <a:pt x="225557" y="76009"/>
                  </a:cubicBezTo>
                  <a:cubicBezTo>
                    <a:pt x="261473" y="98667"/>
                    <a:pt x="295336" y="124531"/>
                    <a:pt x="326939" y="152878"/>
                  </a:cubicBezTo>
                  <a:cubicBezTo>
                    <a:pt x="355581" y="178694"/>
                    <a:pt x="382895" y="206217"/>
                    <a:pt x="406315" y="236923"/>
                  </a:cubicBezTo>
                  <a:cubicBezTo>
                    <a:pt x="415506" y="249480"/>
                    <a:pt x="424819" y="262419"/>
                    <a:pt x="429771" y="277335"/>
                  </a:cubicBezTo>
                  <a:cubicBezTo>
                    <a:pt x="420163" y="276033"/>
                    <a:pt x="411488" y="271266"/>
                    <a:pt x="402592" y="267727"/>
                  </a:cubicBezTo>
                  <a:cubicBezTo>
                    <a:pt x="365533" y="251127"/>
                    <a:pt x="328463" y="234404"/>
                    <a:pt x="290090" y="221036"/>
                  </a:cubicBezTo>
                  <a:cubicBezTo>
                    <a:pt x="279486" y="213012"/>
                    <a:pt x="268501" y="205504"/>
                    <a:pt x="257713" y="197739"/>
                  </a:cubicBezTo>
                  <a:cubicBezTo>
                    <a:pt x="241150" y="184800"/>
                    <a:pt x="223223" y="173730"/>
                    <a:pt x="205701" y="162167"/>
                  </a:cubicBezTo>
                  <a:cubicBezTo>
                    <a:pt x="200110" y="157621"/>
                    <a:pt x="196068" y="151453"/>
                    <a:pt x="190231" y="147189"/>
                  </a:cubicBezTo>
                  <a:cubicBezTo>
                    <a:pt x="172562" y="134853"/>
                    <a:pt x="152583" y="126387"/>
                    <a:pt x="134681" y="114419"/>
                  </a:cubicBezTo>
                  <a:cubicBezTo>
                    <a:pt x="128033" y="110843"/>
                    <a:pt x="122111" y="105855"/>
                    <a:pt x="114849" y="103557"/>
                  </a:cubicBezTo>
                  <a:cubicBezTo>
                    <a:pt x="107059" y="100989"/>
                    <a:pt x="100190" y="96357"/>
                    <a:pt x="92560" y="93408"/>
                  </a:cubicBezTo>
                  <a:cubicBezTo>
                    <a:pt x="78565" y="86834"/>
                    <a:pt x="64201" y="81035"/>
                    <a:pt x="49628" y="75886"/>
                  </a:cubicBezTo>
                  <a:cubicBezTo>
                    <a:pt x="41027" y="72655"/>
                    <a:pt x="32905" y="68084"/>
                    <a:pt x="23997" y="65774"/>
                  </a:cubicBezTo>
                  <a:cubicBezTo>
                    <a:pt x="16182" y="64864"/>
                    <a:pt x="8577" y="62309"/>
                    <a:pt x="664" y="62555"/>
                  </a:cubicBezTo>
                  <a:cubicBezTo>
                    <a:pt x="492" y="62297"/>
                    <a:pt x="160" y="61768"/>
                    <a:pt x="0" y="61510"/>
                  </a:cubicBezTo>
                  <a:cubicBezTo>
                    <a:pt x="2027" y="52049"/>
                    <a:pt x="7397" y="43546"/>
                    <a:pt x="12963" y="35744"/>
                  </a:cubicBezTo>
                  <a:cubicBezTo>
                    <a:pt x="23469" y="21061"/>
                    <a:pt x="39467" y="11329"/>
                    <a:pt x="56399" y="5751"/>
                  </a:cubicBezTo>
                  <a:moveTo>
                    <a:pt x="129889" y="38680"/>
                  </a:moveTo>
                  <a:cubicBezTo>
                    <a:pt x="126043" y="40069"/>
                    <a:pt x="124740" y="45094"/>
                    <a:pt x="126706" y="48510"/>
                  </a:cubicBezTo>
                  <a:cubicBezTo>
                    <a:pt x="129803" y="54556"/>
                    <a:pt x="135504" y="58586"/>
                    <a:pt x="140566" y="62899"/>
                  </a:cubicBezTo>
                  <a:cubicBezTo>
                    <a:pt x="146280" y="67973"/>
                    <a:pt x="152878" y="72016"/>
                    <a:pt x="159845" y="75161"/>
                  </a:cubicBezTo>
                  <a:cubicBezTo>
                    <a:pt x="165091" y="77410"/>
                    <a:pt x="170916" y="78430"/>
                    <a:pt x="175695" y="81784"/>
                  </a:cubicBezTo>
                  <a:cubicBezTo>
                    <a:pt x="187504" y="90385"/>
                    <a:pt x="200086" y="98273"/>
                    <a:pt x="213872" y="103324"/>
                  </a:cubicBezTo>
                  <a:cubicBezTo>
                    <a:pt x="220163" y="106703"/>
                    <a:pt x="225250" y="112330"/>
                    <a:pt x="232376" y="114198"/>
                  </a:cubicBezTo>
                  <a:cubicBezTo>
                    <a:pt x="240277" y="115930"/>
                    <a:pt x="247514" y="119543"/>
                    <a:pt x="254887" y="122774"/>
                  </a:cubicBezTo>
                  <a:cubicBezTo>
                    <a:pt x="259224" y="124826"/>
                    <a:pt x="264151" y="124273"/>
                    <a:pt x="268833" y="124323"/>
                  </a:cubicBezTo>
                  <a:cubicBezTo>
                    <a:pt x="267616" y="116741"/>
                    <a:pt x="261362" y="111802"/>
                    <a:pt x="255686" y="107403"/>
                  </a:cubicBezTo>
                  <a:cubicBezTo>
                    <a:pt x="248461" y="100670"/>
                    <a:pt x="239958" y="95423"/>
                    <a:pt x="231062" y="91221"/>
                  </a:cubicBezTo>
                  <a:cubicBezTo>
                    <a:pt x="224832" y="88493"/>
                    <a:pt x="221330" y="82288"/>
                    <a:pt x="216182" y="78147"/>
                  </a:cubicBezTo>
                  <a:cubicBezTo>
                    <a:pt x="206070" y="70271"/>
                    <a:pt x="195134" y="63206"/>
                    <a:pt x="182920" y="59089"/>
                  </a:cubicBezTo>
                  <a:cubicBezTo>
                    <a:pt x="175769" y="57025"/>
                    <a:pt x="170621" y="51385"/>
                    <a:pt x="164256" y="47883"/>
                  </a:cubicBezTo>
                  <a:cubicBezTo>
                    <a:pt x="153787" y="42170"/>
                    <a:pt x="142225" y="35781"/>
                    <a:pt x="129889" y="38680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" name="Forma Livre: Forma 2360">
              <a:extLst>
                <a:ext uri="{FF2B5EF4-FFF2-40B4-BE49-F238E27FC236}">
                  <a16:creationId xmlns:a16="http://schemas.microsoft.com/office/drawing/2014/main" id="{F2463C8B-DF95-B751-1DC0-468F4844EEFD}"/>
                </a:ext>
              </a:extLst>
            </p:cNvPr>
            <p:cNvSpPr/>
            <p:nvPr/>
          </p:nvSpPr>
          <p:spPr>
            <a:xfrm>
              <a:off x="3543032" y="4816669"/>
              <a:ext cx="255071" cy="86607"/>
            </a:xfrm>
            <a:custGeom>
              <a:avLst/>
              <a:gdLst>
                <a:gd name="connsiteX0" fmla="*/ 122098 w 255071"/>
                <a:gd name="connsiteY0" fmla="*/ 57197 h 86607"/>
                <a:gd name="connsiteX1" fmla="*/ 254702 w 255071"/>
                <a:gd name="connsiteY1" fmla="*/ 0 h 86607"/>
                <a:gd name="connsiteX2" fmla="*/ 255071 w 255071"/>
                <a:gd name="connsiteY2" fmla="*/ 2347 h 86607"/>
                <a:gd name="connsiteX3" fmla="*/ 247256 w 255071"/>
                <a:gd name="connsiteY3" fmla="*/ 10076 h 86607"/>
                <a:gd name="connsiteX4" fmla="*/ 222276 w 255071"/>
                <a:gd name="connsiteY4" fmla="*/ 29293 h 86607"/>
                <a:gd name="connsiteX5" fmla="*/ 172083 w 255071"/>
                <a:gd name="connsiteY5" fmla="*/ 60392 h 86607"/>
                <a:gd name="connsiteX6" fmla="*/ 139325 w 255071"/>
                <a:gd name="connsiteY6" fmla="*/ 73109 h 86607"/>
                <a:gd name="connsiteX7" fmla="*/ 87104 w 255071"/>
                <a:gd name="connsiteY7" fmla="*/ 82460 h 86607"/>
                <a:gd name="connsiteX8" fmla="*/ 46556 w 255071"/>
                <a:gd name="connsiteY8" fmla="*/ 85433 h 86607"/>
                <a:gd name="connsiteX9" fmla="*/ 5370 w 255071"/>
                <a:gd name="connsiteY9" fmla="*/ 84573 h 86607"/>
                <a:gd name="connsiteX10" fmla="*/ 0 w 255071"/>
                <a:gd name="connsiteY10" fmla="*/ 81710 h 86607"/>
                <a:gd name="connsiteX11" fmla="*/ 122098 w 255071"/>
                <a:gd name="connsiteY11" fmla="*/ 57197 h 8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071" h="86607">
                  <a:moveTo>
                    <a:pt x="122098" y="57197"/>
                  </a:moveTo>
                  <a:cubicBezTo>
                    <a:pt x="168421" y="43743"/>
                    <a:pt x="213552" y="25324"/>
                    <a:pt x="254702" y="0"/>
                  </a:cubicBezTo>
                  <a:cubicBezTo>
                    <a:pt x="254801" y="590"/>
                    <a:pt x="254985" y="1757"/>
                    <a:pt x="255071" y="2347"/>
                  </a:cubicBezTo>
                  <a:cubicBezTo>
                    <a:pt x="252810" y="5234"/>
                    <a:pt x="250107" y="7753"/>
                    <a:pt x="247256" y="10076"/>
                  </a:cubicBezTo>
                  <a:cubicBezTo>
                    <a:pt x="239036" y="16625"/>
                    <a:pt x="230927" y="23321"/>
                    <a:pt x="222276" y="29293"/>
                  </a:cubicBezTo>
                  <a:cubicBezTo>
                    <a:pt x="206008" y="40364"/>
                    <a:pt x="189678" y="51508"/>
                    <a:pt x="172083" y="60392"/>
                  </a:cubicBezTo>
                  <a:cubicBezTo>
                    <a:pt x="161270" y="64889"/>
                    <a:pt x="150617" y="69890"/>
                    <a:pt x="139325" y="73109"/>
                  </a:cubicBezTo>
                  <a:cubicBezTo>
                    <a:pt x="122098" y="77078"/>
                    <a:pt x="104675" y="80396"/>
                    <a:pt x="87104" y="82460"/>
                  </a:cubicBezTo>
                  <a:cubicBezTo>
                    <a:pt x="73576" y="83443"/>
                    <a:pt x="60134" y="85519"/>
                    <a:pt x="46556" y="85433"/>
                  </a:cubicBezTo>
                  <a:cubicBezTo>
                    <a:pt x="32893" y="87670"/>
                    <a:pt x="18996" y="86330"/>
                    <a:pt x="5370" y="84573"/>
                  </a:cubicBezTo>
                  <a:cubicBezTo>
                    <a:pt x="3318" y="84180"/>
                    <a:pt x="1745" y="82669"/>
                    <a:pt x="0" y="81710"/>
                  </a:cubicBezTo>
                  <a:cubicBezTo>
                    <a:pt x="41285" y="76943"/>
                    <a:pt x="82177" y="68747"/>
                    <a:pt x="122098" y="57197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2" name="Forma Livre: Forma 2361">
              <a:extLst>
                <a:ext uri="{FF2B5EF4-FFF2-40B4-BE49-F238E27FC236}">
                  <a16:creationId xmlns:a16="http://schemas.microsoft.com/office/drawing/2014/main" id="{FD780CDD-EEF0-CFF3-D454-35F5C3E6E541}"/>
                </a:ext>
              </a:extLst>
            </p:cNvPr>
            <p:cNvSpPr/>
            <p:nvPr/>
          </p:nvSpPr>
          <p:spPr>
            <a:xfrm>
              <a:off x="4435258" y="5027285"/>
              <a:ext cx="289929" cy="267594"/>
            </a:xfrm>
            <a:custGeom>
              <a:avLst/>
              <a:gdLst>
                <a:gd name="connsiteX0" fmla="*/ 9990 w 289929"/>
                <a:gd name="connsiteY0" fmla="*/ 0 h 267594"/>
                <a:gd name="connsiteX1" fmla="*/ 14806 w 289929"/>
                <a:gd name="connsiteY1" fmla="*/ 6426 h 267594"/>
                <a:gd name="connsiteX2" fmla="*/ 52086 w 289929"/>
                <a:gd name="connsiteY2" fmla="*/ 63660 h 267594"/>
                <a:gd name="connsiteX3" fmla="*/ 69054 w 289929"/>
                <a:gd name="connsiteY3" fmla="*/ 84831 h 267594"/>
                <a:gd name="connsiteX4" fmla="*/ 90582 w 289929"/>
                <a:gd name="connsiteY4" fmla="*/ 105019 h 267594"/>
                <a:gd name="connsiteX5" fmla="*/ 119162 w 289929"/>
                <a:gd name="connsiteY5" fmla="*/ 128058 h 267594"/>
                <a:gd name="connsiteX6" fmla="*/ 149732 w 289929"/>
                <a:gd name="connsiteY6" fmla="*/ 149204 h 267594"/>
                <a:gd name="connsiteX7" fmla="*/ 216194 w 289929"/>
                <a:gd name="connsiteY7" fmla="*/ 186189 h 267594"/>
                <a:gd name="connsiteX8" fmla="*/ 235350 w 289929"/>
                <a:gd name="connsiteY8" fmla="*/ 191189 h 267594"/>
                <a:gd name="connsiteX9" fmla="*/ 280248 w 289929"/>
                <a:gd name="connsiteY9" fmla="*/ 250685 h 267594"/>
                <a:gd name="connsiteX10" fmla="*/ 289930 w 289929"/>
                <a:gd name="connsiteY10" fmla="*/ 267088 h 267594"/>
                <a:gd name="connsiteX11" fmla="*/ 250476 w 289929"/>
                <a:gd name="connsiteY11" fmla="*/ 260809 h 267594"/>
                <a:gd name="connsiteX12" fmla="*/ 141193 w 289929"/>
                <a:gd name="connsiteY12" fmla="*/ 204325 h 267594"/>
                <a:gd name="connsiteX13" fmla="*/ 62112 w 289929"/>
                <a:gd name="connsiteY13" fmla="*/ 129778 h 267594"/>
                <a:gd name="connsiteX14" fmla="*/ 0 w 289929"/>
                <a:gd name="connsiteY14" fmla="*/ 35903 h 267594"/>
                <a:gd name="connsiteX15" fmla="*/ 9990 w 289929"/>
                <a:gd name="connsiteY15" fmla="*/ 0 h 26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9929" h="267594">
                  <a:moveTo>
                    <a:pt x="9990" y="0"/>
                  </a:moveTo>
                  <a:cubicBezTo>
                    <a:pt x="11685" y="2040"/>
                    <a:pt x="13332" y="4153"/>
                    <a:pt x="14806" y="6426"/>
                  </a:cubicBezTo>
                  <a:cubicBezTo>
                    <a:pt x="26811" y="25766"/>
                    <a:pt x="38754" y="45180"/>
                    <a:pt x="52086" y="63660"/>
                  </a:cubicBezTo>
                  <a:cubicBezTo>
                    <a:pt x="57418" y="70934"/>
                    <a:pt x="61928" y="79068"/>
                    <a:pt x="69054" y="84831"/>
                  </a:cubicBezTo>
                  <a:cubicBezTo>
                    <a:pt x="76771" y="90963"/>
                    <a:pt x="83000" y="98716"/>
                    <a:pt x="90582" y="105019"/>
                  </a:cubicBezTo>
                  <a:cubicBezTo>
                    <a:pt x="99871" y="112969"/>
                    <a:pt x="109062" y="121116"/>
                    <a:pt x="119162" y="128058"/>
                  </a:cubicBezTo>
                  <a:cubicBezTo>
                    <a:pt x="129397" y="135037"/>
                    <a:pt x="139264" y="142557"/>
                    <a:pt x="149732" y="149204"/>
                  </a:cubicBezTo>
                  <a:cubicBezTo>
                    <a:pt x="171579" y="162032"/>
                    <a:pt x="192418" y="176986"/>
                    <a:pt x="216194" y="186189"/>
                  </a:cubicBezTo>
                  <a:cubicBezTo>
                    <a:pt x="222166" y="189248"/>
                    <a:pt x="228739" y="190379"/>
                    <a:pt x="235350" y="191189"/>
                  </a:cubicBezTo>
                  <a:cubicBezTo>
                    <a:pt x="249861" y="211353"/>
                    <a:pt x="265638" y="230582"/>
                    <a:pt x="280248" y="250685"/>
                  </a:cubicBezTo>
                  <a:cubicBezTo>
                    <a:pt x="283860" y="255882"/>
                    <a:pt x="287841" y="261006"/>
                    <a:pt x="289930" y="267088"/>
                  </a:cubicBezTo>
                  <a:cubicBezTo>
                    <a:pt x="276475" y="269128"/>
                    <a:pt x="263205" y="264593"/>
                    <a:pt x="250476" y="260809"/>
                  </a:cubicBezTo>
                  <a:cubicBezTo>
                    <a:pt x="211439" y="247735"/>
                    <a:pt x="174823" y="227953"/>
                    <a:pt x="141193" y="204325"/>
                  </a:cubicBezTo>
                  <a:cubicBezTo>
                    <a:pt x="111421" y="183436"/>
                    <a:pt x="84942" y="158051"/>
                    <a:pt x="62112" y="129778"/>
                  </a:cubicBezTo>
                  <a:cubicBezTo>
                    <a:pt x="38508" y="100559"/>
                    <a:pt x="17473" y="69153"/>
                    <a:pt x="0" y="35903"/>
                  </a:cubicBezTo>
                  <a:cubicBezTo>
                    <a:pt x="1216" y="23555"/>
                    <a:pt x="5185" y="11440"/>
                    <a:pt x="9990" y="0"/>
                  </a:cubicBezTo>
                  <a:close/>
                </a:path>
              </a:pathLst>
            </a:custGeom>
            <a:solidFill>
              <a:srgbClr val="EB6444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CEB3EDF1-7E19-43F3-B197-13BE7DA835A8}"/>
              </a:ext>
            </a:extLst>
          </p:cNvPr>
          <p:cNvSpPr/>
          <p:nvPr/>
        </p:nvSpPr>
        <p:spPr>
          <a:xfrm>
            <a:off x="936001" y="2636693"/>
            <a:ext cx="952500" cy="952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CA11CC5-5A50-BD32-B7B9-DDB39BD0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2855768"/>
            <a:ext cx="952500" cy="952500"/>
          </a:xfrm>
          <a:prstGeom prst="rect">
            <a:avLst/>
          </a:prstGeom>
        </p:spPr>
      </p:pic>
      <p:pic>
        <p:nvPicPr>
          <p:cNvPr id="7" name="Imagem 6" descr="Desenho de animal amarelo com fundo preto&#10;&#10;Descrição gerada automaticamente">
            <a:extLst>
              <a:ext uri="{FF2B5EF4-FFF2-40B4-BE49-F238E27FC236}">
                <a16:creationId xmlns:a16="http://schemas.microsoft.com/office/drawing/2014/main" id="{1A64D6C3-4491-6AFE-741F-C31E8735E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19" y="2855768"/>
            <a:ext cx="952500" cy="952500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CFA4A80-9E1E-201F-BAB2-11D7E316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19" y="2855768"/>
            <a:ext cx="952500" cy="952500"/>
          </a:xfrm>
          <a:prstGeom prst="rect">
            <a:avLst/>
          </a:prstGeom>
        </p:spPr>
      </p:pic>
      <p:pic>
        <p:nvPicPr>
          <p:cNvPr id="11" name="Imagem 10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EADACAA9-95C8-4C61-F0F7-695F8A752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19" y="2855768"/>
            <a:ext cx="952500" cy="952500"/>
          </a:xfrm>
          <a:prstGeom prst="rect">
            <a:avLst/>
          </a:prstGeom>
        </p:spPr>
      </p:pic>
      <p:pic>
        <p:nvPicPr>
          <p:cNvPr id="3" name="Imagem 2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38246A80-14FE-73BF-49E3-1B6BD9550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19" y="1896035"/>
            <a:ext cx="952500" cy="952500"/>
          </a:xfrm>
          <a:prstGeom prst="rect">
            <a:avLst/>
          </a:prstGeom>
        </p:spPr>
      </p:pic>
      <p:pic>
        <p:nvPicPr>
          <p:cNvPr id="6" name="Imagem 5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9130396A-24C1-C4C9-395A-3ABBF2132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1904501"/>
            <a:ext cx="952500" cy="952500"/>
          </a:xfrm>
          <a:prstGeom prst="rect">
            <a:avLst/>
          </a:prstGeom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B8111C2-2D96-719D-D07B-6FA1E3997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37" y="1896035"/>
            <a:ext cx="952500" cy="952500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1FC139F-F40A-6ADA-B0C1-7EFC25440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09" y="950157"/>
            <a:ext cx="952500" cy="952500"/>
          </a:xfrm>
          <a:prstGeom prst="rect">
            <a:avLst/>
          </a:prstGeom>
        </p:spPr>
      </p:pic>
      <p:pic>
        <p:nvPicPr>
          <p:cNvPr id="25" name="Imagem 24" descr="Desenho de animal&#10;&#10;Descrição gerada automaticamente com confiança média">
            <a:extLst>
              <a:ext uri="{FF2B5EF4-FFF2-40B4-BE49-F238E27FC236}">
                <a16:creationId xmlns:a16="http://schemas.microsoft.com/office/drawing/2014/main" id="{28C4776A-4ADF-9180-F1C8-D39F0AFF8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91" y="942540"/>
            <a:ext cx="952500" cy="952500"/>
          </a:xfrm>
          <a:prstGeom prst="rect">
            <a:avLst/>
          </a:prstGeom>
        </p:spPr>
      </p:pic>
      <p:pic>
        <p:nvPicPr>
          <p:cNvPr id="44" name="Imagem 4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7FF6075-A4CD-CB13-A702-2162F1FA7B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5" y="939302"/>
            <a:ext cx="952500" cy="952500"/>
          </a:xfrm>
          <a:prstGeom prst="rect">
            <a:avLst/>
          </a:prstGeom>
        </p:spPr>
      </p:pic>
      <p:pic>
        <p:nvPicPr>
          <p:cNvPr id="46" name="Imagem 45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01DF520-48BF-3259-75F6-909857AE7D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55" y="936302"/>
            <a:ext cx="952500" cy="952500"/>
          </a:xfrm>
          <a:prstGeom prst="rect">
            <a:avLst/>
          </a:prstGeom>
        </p:spPr>
      </p:pic>
      <p:pic>
        <p:nvPicPr>
          <p:cNvPr id="48" name="Imagem 47" descr="Desenho de um monst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3E56401D-6A72-EE2A-1C09-214835B595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01" y="950157"/>
            <a:ext cx="952500" cy="952500"/>
          </a:xfrm>
          <a:prstGeom prst="rect">
            <a:avLst/>
          </a:prstGeom>
        </p:spPr>
      </p:pic>
      <p:pic>
        <p:nvPicPr>
          <p:cNvPr id="50" name="Imagem 4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584A2DF-AB1B-E4FD-7AB2-D1AD1F73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7" y="1904501"/>
            <a:ext cx="952500" cy="9525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A8429872-A912-132C-EEE2-F8013F2305A7}"/>
              </a:ext>
            </a:extLst>
          </p:cNvPr>
          <p:cNvSpPr/>
          <p:nvPr/>
        </p:nvSpPr>
        <p:spPr>
          <a:xfrm>
            <a:off x="2062474" y="4429652"/>
            <a:ext cx="952500" cy="952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787FDBE-5DA6-E81E-5E2D-9895C354B267}"/>
              </a:ext>
            </a:extLst>
          </p:cNvPr>
          <p:cNvSpPr/>
          <p:nvPr/>
        </p:nvSpPr>
        <p:spPr>
          <a:xfrm>
            <a:off x="4673484" y="5582177"/>
            <a:ext cx="952500" cy="952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9CB4C33-8055-CD8C-C64D-00D034E53D80}"/>
              </a:ext>
            </a:extLst>
          </p:cNvPr>
          <p:cNvGrpSpPr/>
          <p:nvPr/>
        </p:nvGrpSpPr>
        <p:grpSpPr>
          <a:xfrm>
            <a:off x="2309243" y="4822168"/>
            <a:ext cx="458962" cy="559984"/>
            <a:chOff x="3734312" y="4553452"/>
            <a:chExt cx="458962" cy="559984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98A61F04-33A7-29E9-9DB6-B79F9F71DA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4312" y="4553452"/>
              <a:ext cx="458962" cy="559984"/>
              <a:chOff x="3734312" y="4553452"/>
              <a:chExt cx="458962" cy="559984"/>
            </a:xfrm>
          </p:grpSpPr>
          <p:grpSp>
            <p:nvGrpSpPr>
              <p:cNvPr id="67" name="Agrupar 66">
                <a:extLst>
                  <a:ext uri="{FF2B5EF4-FFF2-40B4-BE49-F238E27FC236}">
                    <a16:creationId xmlns:a16="http://schemas.microsoft.com/office/drawing/2014/main" id="{4155B58F-FD42-3276-1544-2F3DEFDB7519}"/>
                  </a:ext>
                </a:extLst>
              </p:cNvPr>
              <p:cNvGrpSpPr/>
              <p:nvPr/>
            </p:nvGrpSpPr>
            <p:grpSpPr>
              <a:xfrm>
                <a:off x="3738764" y="4579595"/>
                <a:ext cx="447914" cy="509818"/>
                <a:chOff x="3738764" y="4579595"/>
                <a:chExt cx="447914" cy="509818"/>
              </a:xfrm>
            </p:grpSpPr>
            <p:grpSp>
              <p:nvGrpSpPr>
                <p:cNvPr id="65" name="Agrupar 64">
                  <a:extLst>
                    <a:ext uri="{FF2B5EF4-FFF2-40B4-BE49-F238E27FC236}">
                      <a16:creationId xmlns:a16="http://schemas.microsoft.com/office/drawing/2014/main" id="{60CE8F7A-8FCE-0F8F-BA39-AB8D8C594C0A}"/>
                    </a:ext>
                  </a:extLst>
                </p:cNvPr>
                <p:cNvGrpSpPr/>
                <p:nvPr/>
              </p:nvGrpSpPr>
              <p:grpSpPr>
                <a:xfrm>
                  <a:off x="3738764" y="4737684"/>
                  <a:ext cx="447914" cy="289671"/>
                  <a:chOff x="3738764" y="4737684"/>
                  <a:chExt cx="447914" cy="289671"/>
                </a:xfrm>
              </p:grpSpPr>
              <p:sp>
                <p:nvSpPr>
                  <p:cNvPr id="42" name="Forma Livre: Forma 41">
                    <a:extLst>
                      <a:ext uri="{FF2B5EF4-FFF2-40B4-BE49-F238E27FC236}">
                        <a16:creationId xmlns:a16="http://schemas.microsoft.com/office/drawing/2014/main" id="{FBFFAF0A-C0C4-270B-E1BA-93274FB5EDE4}"/>
                      </a:ext>
                    </a:extLst>
                  </p:cNvPr>
                  <p:cNvSpPr/>
                  <p:nvPr/>
                </p:nvSpPr>
                <p:spPr>
                  <a:xfrm>
                    <a:off x="3738764" y="4740837"/>
                    <a:ext cx="98060" cy="56831"/>
                  </a:xfrm>
                  <a:custGeom>
                    <a:avLst/>
                    <a:gdLst>
                      <a:gd name="connsiteX0" fmla="*/ 31449 w 79010"/>
                      <a:gd name="connsiteY0" fmla="*/ 12114 h 40161"/>
                      <a:gd name="connsiteX1" fmla="*/ 79010 w 79010"/>
                      <a:gd name="connsiteY1" fmla="*/ 0 h 40161"/>
                      <a:gd name="connsiteX2" fmla="*/ 66240 w 79010"/>
                      <a:gd name="connsiteY2" fmla="*/ 38789 h 40161"/>
                      <a:gd name="connsiteX3" fmla="*/ 0 w 79010"/>
                      <a:gd name="connsiteY3" fmla="*/ 40162 h 40161"/>
                      <a:gd name="connsiteX4" fmla="*/ 31449 w 79010"/>
                      <a:gd name="connsiteY4" fmla="*/ 12114 h 40161"/>
                      <a:gd name="connsiteX0" fmla="*/ 31449 w 86154"/>
                      <a:gd name="connsiteY0" fmla="*/ 21639 h 49687"/>
                      <a:gd name="connsiteX1" fmla="*/ 86154 w 86154"/>
                      <a:gd name="connsiteY1" fmla="*/ 0 h 49687"/>
                      <a:gd name="connsiteX2" fmla="*/ 66240 w 86154"/>
                      <a:gd name="connsiteY2" fmla="*/ 48314 h 49687"/>
                      <a:gd name="connsiteX3" fmla="*/ 0 w 86154"/>
                      <a:gd name="connsiteY3" fmla="*/ 49687 h 49687"/>
                      <a:gd name="connsiteX4" fmla="*/ 31449 w 86154"/>
                      <a:gd name="connsiteY4" fmla="*/ 21639 h 49687"/>
                      <a:gd name="connsiteX0" fmla="*/ 31449 w 86154"/>
                      <a:gd name="connsiteY0" fmla="*/ 21639 h 55458"/>
                      <a:gd name="connsiteX1" fmla="*/ 86154 w 86154"/>
                      <a:gd name="connsiteY1" fmla="*/ 0 h 55458"/>
                      <a:gd name="connsiteX2" fmla="*/ 75765 w 86154"/>
                      <a:gd name="connsiteY2" fmla="*/ 55458 h 55458"/>
                      <a:gd name="connsiteX3" fmla="*/ 0 w 86154"/>
                      <a:gd name="connsiteY3" fmla="*/ 49687 h 55458"/>
                      <a:gd name="connsiteX4" fmla="*/ 31449 w 86154"/>
                      <a:gd name="connsiteY4" fmla="*/ 21639 h 55458"/>
                      <a:gd name="connsiteX0" fmla="*/ 43355 w 98060"/>
                      <a:gd name="connsiteY0" fmla="*/ 21639 h 56831"/>
                      <a:gd name="connsiteX1" fmla="*/ 98060 w 98060"/>
                      <a:gd name="connsiteY1" fmla="*/ 0 h 56831"/>
                      <a:gd name="connsiteX2" fmla="*/ 87671 w 98060"/>
                      <a:gd name="connsiteY2" fmla="*/ 55458 h 56831"/>
                      <a:gd name="connsiteX3" fmla="*/ 0 w 98060"/>
                      <a:gd name="connsiteY3" fmla="*/ 56831 h 56831"/>
                      <a:gd name="connsiteX4" fmla="*/ 43355 w 98060"/>
                      <a:gd name="connsiteY4" fmla="*/ 21639 h 56831"/>
                      <a:gd name="connsiteX0" fmla="*/ 31449 w 98060"/>
                      <a:gd name="connsiteY0" fmla="*/ 12114 h 56831"/>
                      <a:gd name="connsiteX1" fmla="*/ 98060 w 98060"/>
                      <a:gd name="connsiteY1" fmla="*/ 0 h 56831"/>
                      <a:gd name="connsiteX2" fmla="*/ 87671 w 98060"/>
                      <a:gd name="connsiteY2" fmla="*/ 55458 h 56831"/>
                      <a:gd name="connsiteX3" fmla="*/ 0 w 98060"/>
                      <a:gd name="connsiteY3" fmla="*/ 56831 h 56831"/>
                      <a:gd name="connsiteX4" fmla="*/ 31449 w 98060"/>
                      <a:gd name="connsiteY4" fmla="*/ 12114 h 56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060" h="56831">
                        <a:moveTo>
                          <a:pt x="31449" y="12114"/>
                        </a:moveTo>
                        <a:cubicBezTo>
                          <a:pt x="46487" y="5430"/>
                          <a:pt x="82127" y="3581"/>
                          <a:pt x="98060" y="0"/>
                        </a:cubicBezTo>
                        <a:cubicBezTo>
                          <a:pt x="93764" y="12950"/>
                          <a:pt x="91908" y="42509"/>
                          <a:pt x="87671" y="55458"/>
                        </a:cubicBezTo>
                        <a:cubicBezTo>
                          <a:pt x="65591" y="54802"/>
                          <a:pt x="22020" y="55876"/>
                          <a:pt x="0" y="56831"/>
                        </a:cubicBezTo>
                        <a:cubicBezTo>
                          <a:pt x="9966" y="46984"/>
                          <a:pt x="19037" y="19096"/>
                          <a:pt x="31449" y="12114"/>
                        </a:cubicBezTo>
                        <a:close/>
                      </a:path>
                    </a:pathLst>
                  </a:custGeom>
                  <a:solidFill>
                    <a:srgbClr val="449EC4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orma Livre: Forma 40">
                    <a:extLst>
                      <a:ext uri="{FF2B5EF4-FFF2-40B4-BE49-F238E27FC236}">
                        <a16:creationId xmlns:a16="http://schemas.microsoft.com/office/drawing/2014/main" id="{7BAB9E02-8FAD-40E6-B467-16F9365B428E}"/>
                      </a:ext>
                    </a:extLst>
                  </p:cNvPr>
                  <p:cNvSpPr/>
                  <p:nvPr/>
                </p:nvSpPr>
                <p:spPr>
                  <a:xfrm>
                    <a:off x="4077058" y="4737684"/>
                    <a:ext cx="109620" cy="43877"/>
                  </a:xfrm>
                  <a:custGeom>
                    <a:avLst/>
                    <a:gdLst>
                      <a:gd name="connsiteX0" fmla="*/ 22259 w 83426"/>
                      <a:gd name="connsiteY0" fmla="*/ 2704 h 30811"/>
                      <a:gd name="connsiteX1" fmla="*/ 83426 w 83426"/>
                      <a:gd name="connsiteY1" fmla="*/ 12789 h 30811"/>
                      <a:gd name="connsiteX2" fmla="*/ 0 w 83426"/>
                      <a:gd name="connsiteY2" fmla="*/ 30811 h 30811"/>
                      <a:gd name="connsiteX3" fmla="*/ 22259 w 83426"/>
                      <a:gd name="connsiteY3" fmla="*/ 2704 h 30811"/>
                      <a:gd name="connsiteX0" fmla="*/ 22259 w 90570"/>
                      <a:gd name="connsiteY0" fmla="*/ 2375 h 30482"/>
                      <a:gd name="connsiteX1" fmla="*/ 90570 w 90570"/>
                      <a:gd name="connsiteY1" fmla="*/ 14841 h 30482"/>
                      <a:gd name="connsiteX2" fmla="*/ 0 w 90570"/>
                      <a:gd name="connsiteY2" fmla="*/ 30482 h 30482"/>
                      <a:gd name="connsiteX3" fmla="*/ 22259 w 90570"/>
                      <a:gd name="connsiteY3" fmla="*/ 2375 h 30482"/>
                      <a:gd name="connsiteX0" fmla="*/ 31784 w 100095"/>
                      <a:gd name="connsiteY0" fmla="*/ 2375 h 35245"/>
                      <a:gd name="connsiteX1" fmla="*/ 100095 w 100095"/>
                      <a:gd name="connsiteY1" fmla="*/ 14841 h 35245"/>
                      <a:gd name="connsiteX2" fmla="*/ 0 w 100095"/>
                      <a:gd name="connsiteY2" fmla="*/ 35245 h 35245"/>
                      <a:gd name="connsiteX3" fmla="*/ 31784 w 100095"/>
                      <a:gd name="connsiteY3" fmla="*/ 2375 h 35245"/>
                      <a:gd name="connsiteX0" fmla="*/ 27022 w 100095"/>
                      <a:gd name="connsiteY0" fmla="*/ 1726 h 41740"/>
                      <a:gd name="connsiteX1" fmla="*/ 100095 w 100095"/>
                      <a:gd name="connsiteY1" fmla="*/ 21336 h 41740"/>
                      <a:gd name="connsiteX2" fmla="*/ 0 w 100095"/>
                      <a:gd name="connsiteY2" fmla="*/ 41740 h 41740"/>
                      <a:gd name="connsiteX3" fmla="*/ 27022 w 100095"/>
                      <a:gd name="connsiteY3" fmla="*/ 1726 h 41740"/>
                      <a:gd name="connsiteX0" fmla="*/ 27022 w 100095"/>
                      <a:gd name="connsiteY0" fmla="*/ 2374 h 42388"/>
                      <a:gd name="connsiteX1" fmla="*/ 100095 w 100095"/>
                      <a:gd name="connsiteY1" fmla="*/ 14840 h 42388"/>
                      <a:gd name="connsiteX2" fmla="*/ 0 w 100095"/>
                      <a:gd name="connsiteY2" fmla="*/ 42388 h 42388"/>
                      <a:gd name="connsiteX3" fmla="*/ 27022 w 100095"/>
                      <a:gd name="connsiteY3" fmla="*/ 2374 h 42388"/>
                      <a:gd name="connsiteX0" fmla="*/ 27022 w 109620"/>
                      <a:gd name="connsiteY0" fmla="*/ 2113 h 42127"/>
                      <a:gd name="connsiteX1" fmla="*/ 109620 w 109620"/>
                      <a:gd name="connsiteY1" fmla="*/ 16960 h 42127"/>
                      <a:gd name="connsiteX2" fmla="*/ 0 w 109620"/>
                      <a:gd name="connsiteY2" fmla="*/ 42127 h 42127"/>
                      <a:gd name="connsiteX3" fmla="*/ 27022 w 109620"/>
                      <a:gd name="connsiteY3" fmla="*/ 2113 h 42127"/>
                      <a:gd name="connsiteX0" fmla="*/ 27022 w 109620"/>
                      <a:gd name="connsiteY0" fmla="*/ 3863 h 43877"/>
                      <a:gd name="connsiteX1" fmla="*/ 109620 w 109620"/>
                      <a:gd name="connsiteY1" fmla="*/ 18710 h 43877"/>
                      <a:gd name="connsiteX2" fmla="*/ 0 w 109620"/>
                      <a:gd name="connsiteY2" fmla="*/ 43877 h 43877"/>
                      <a:gd name="connsiteX3" fmla="*/ 27022 w 109620"/>
                      <a:gd name="connsiteY3" fmla="*/ 3863 h 4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9620" h="43877">
                        <a:moveTo>
                          <a:pt x="27022" y="3863"/>
                        </a:moveTo>
                        <a:cubicBezTo>
                          <a:pt x="47729" y="-3775"/>
                          <a:pt x="85702" y="-715"/>
                          <a:pt x="109620" y="18710"/>
                        </a:cubicBezTo>
                        <a:cubicBezTo>
                          <a:pt x="81931" y="25454"/>
                          <a:pt x="27988" y="38924"/>
                          <a:pt x="0" y="43877"/>
                        </a:cubicBezTo>
                        <a:cubicBezTo>
                          <a:pt x="6624" y="34090"/>
                          <a:pt x="16459" y="10189"/>
                          <a:pt x="27022" y="3863"/>
                        </a:cubicBezTo>
                        <a:close/>
                      </a:path>
                    </a:pathLst>
                  </a:custGeom>
                  <a:solidFill>
                    <a:srgbClr val="449EC4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orma Livre: Forma 42">
                    <a:extLst>
                      <a:ext uri="{FF2B5EF4-FFF2-40B4-BE49-F238E27FC236}">
                        <a16:creationId xmlns:a16="http://schemas.microsoft.com/office/drawing/2014/main" id="{6BB9D880-4612-DF92-26CD-C75614DE10F9}"/>
                      </a:ext>
                    </a:extLst>
                  </p:cNvPr>
                  <p:cNvSpPr/>
                  <p:nvPr/>
                </p:nvSpPr>
                <p:spPr>
                  <a:xfrm>
                    <a:off x="3817958" y="4793099"/>
                    <a:ext cx="264779" cy="234256"/>
                  </a:xfrm>
                  <a:custGeom>
                    <a:avLst/>
                    <a:gdLst>
                      <a:gd name="connsiteX0" fmla="*/ 69342 w 241923"/>
                      <a:gd name="connsiteY0" fmla="*/ 6755 h 215803"/>
                      <a:gd name="connsiteX1" fmla="*/ 241924 w 241923"/>
                      <a:gd name="connsiteY1" fmla="*/ 11 h 215803"/>
                      <a:gd name="connsiteX2" fmla="*/ 185649 w 241923"/>
                      <a:gd name="connsiteY2" fmla="*/ 193838 h 215803"/>
                      <a:gd name="connsiteX3" fmla="*/ 89930 w 241923"/>
                      <a:gd name="connsiteY3" fmla="*/ 215023 h 215803"/>
                      <a:gd name="connsiteX4" fmla="*/ 30314 w 241923"/>
                      <a:gd name="connsiteY4" fmla="*/ 169550 h 215803"/>
                      <a:gd name="connsiteX5" fmla="*/ 4952 w 241923"/>
                      <a:gd name="connsiteY5" fmla="*/ 100445 h 215803"/>
                      <a:gd name="connsiteX6" fmla="*/ 6324 w 241923"/>
                      <a:gd name="connsiteY6" fmla="*/ 20719 h 215803"/>
                      <a:gd name="connsiteX7" fmla="*/ 69342 w 241923"/>
                      <a:gd name="connsiteY7" fmla="*/ 6755 h 215803"/>
                      <a:gd name="connsiteX0" fmla="*/ 78147 w 250729"/>
                      <a:gd name="connsiteY0" fmla="*/ 6755 h 215803"/>
                      <a:gd name="connsiteX1" fmla="*/ 250729 w 250729"/>
                      <a:gd name="connsiteY1" fmla="*/ 11 h 215803"/>
                      <a:gd name="connsiteX2" fmla="*/ 194454 w 250729"/>
                      <a:gd name="connsiteY2" fmla="*/ 193838 h 215803"/>
                      <a:gd name="connsiteX3" fmla="*/ 98735 w 250729"/>
                      <a:gd name="connsiteY3" fmla="*/ 215023 h 215803"/>
                      <a:gd name="connsiteX4" fmla="*/ 39119 w 250729"/>
                      <a:gd name="connsiteY4" fmla="*/ 169550 h 215803"/>
                      <a:gd name="connsiteX5" fmla="*/ 13757 w 250729"/>
                      <a:gd name="connsiteY5" fmla="*/ 100445 h 215803"/>
                      <a:gd name="connsiteX6" fmla="*/ 3223 w 250729"/>
                      <a:gd name="connsiteY6" fmla="*/ 8813 h 215803"/>
                      <a:gd name="connsiteX7" fmla="*/ 78147 w 250729"/>
                      <a:gd name="connsiteY7" fmla="*/ 6755 h 215803"/>
                      <a:gd name="connsiteX0" fmla="*/ 80291 w 252873"/>
                      <a:gd name="connsiteY0" fmla="*/ 6755 h 215803"/>
                      <a:gd name="connsiteX1" fmla="*/ 252873 w 252873"/>
                      <a:gd name="connsiteY1" fmla="*/ 11 h 215803"/>
                      <a:gd name="connsiteX2" fmla="*/ 196598 w 252873"/>
                      <a:gd name="connsiteY2" fmla="*/ 193838 h 215803"/>
                      <a:gd name="connsiteX3" fmla="*/ 100879 w 252873"/>
                      <a:gd name="connsiteY3" fmla="*/ 215023 h 215803"/>
                      <a:gd name="connsiteX4" fmla="*/ 41263 w 252873"/>
                      <a:gd name="connsiteY4" fmla="*/ 169550 h 215803"/>
                      <a:gd name="connsiteX5" fmla="*/ 6376 w 252873"/>
                      <a:gd name="connsiteY5" fmla="*/ 119495 h 215803"/>
                      <a:gd name="connsiteX6" fmla="*/ 5367 w 252873"/>
                      <a:gd name="connsiteY6" fmla="*/ 8813 h 215803"/>
                      <a:gd name="connsiteX7" fmla="*/ 80291 w 252873"/>
                      <a:gd name="connsiteY7" fmla="*/ 6755 h 215803"/>
                      <a:gd name="connsiteX0" fmla="*/ 80291 w 252873"/>
                      <a:gd name="connsiteY0" fmla="*/ 6755 h 215803"/>
                      <a:gd name="connsiteX1" fmla="*/ 252873 w 252873"/>
                      <a:gd name="connsiteY1" fmla="*/ 11 h 215803"/>
                      <a:gd name="connsiteX2" fmla="*/ 196598 w 252873"/>
                      <a:gd name="connsiteY2" fmla="*/ 193838 h 215803"/>
                      <a:gd name="connsiteX3" fmla="*/ 100879 w 252873"/>
                      <a:gd name="connsiteY3" fmla="*/ 215023 h 215803"/>
                      <a:gd name="connsiteX4" fmla="*/ 41263 w 252873"/>
                      <a:gd name="connsiteY4" fmla="*/ 186219 h 215803"/>
                      <a:gd name="connsiteX5" fmla="*/ 6376 w 252873"/>
                      <a:gd name="connsiteY5" fmla="*/ 119495 h 215803"/>
                      <a:gd name="connsiteX6" fmla="*/ 5367 w 252873"/>
                      <a:gd name="connsiteY6" fmla="*/ 8813 h 215803"/>
                      <a:gd name="connsiteX7" fmla="*/ 80291 w 252873"/>
                      <a:gd name="connsiteY7" fmla="*/ 6755 h 215803"/>
                      <a:gd name="connsiteX0" fmla="*/ 80291 w 252873"/>
                      <a:gd name="connsiteY0" fmla="*/ 6755 h 226938"/>
                      <a:gd name="connsiteX1" fmla="*/ 252873 w 252873"/>
                      <a:gd name="connsiteY1" fmla="*/ 11 h 226938"/>
                      <a:gd name="connsiteX2" fmla="*/ 196598 w 252873"/>
                      <a:gd name="connsiteY2" fmla="*/ 193838 h 226938"/>
                      <a:gd name="connsiteX3" fmla="*/ 136598 w 252873"/>
                      <a:gd name="connsiteY3" fmla="*/ 226930 h 226938"/>
                      <a:gd name="connsiteX4" fmla="*/ 41263 w 252873"/>
                      <a:gd name="connsiteY4" fmla="*/ 186219 h 226938"/>
                      <a:gd name="connsiteX5" fmla="*/ 6376 w 252873"/>
                      <a:gd name="connsiteY5" fmla="*/ 119495 h 226938"/>
                      <a:gd name="connsiteX6" fmla="*/ 5367 w 252873"/>
                      <a:gd name="connsiteY6" fmla="*/ 8813 h 226938"/>
                      <a:gd name="connsiteX7" fmla="*/ 80291 w 252873"/>
                      <a:gd name="connsiteY7" fmla="*/ 6755 h 226938"/>
                      <a:gd name="connsiteX0" fmla="*/ 80291 w 253112"/>
                      <a:gd name="connsiteY0" fmla="*/ 6755 h 226938"/>
                      <a:gd name="connsiteX1" fmla="*/ 252873 w 253112"/>
                      <a:gd name="connsiteY1" fmla="*/ 11 h 226938"/>
                      <a:gd name="connsiteX2" fmla="*/ 210885 w 253112"/>
                      <a:gd name="connsiteY2" fmla="*/ 186694 h 226938"/>
                      <a:gd name="connsiteX3" fmla="*/ 136598 w 253112"/>
                      <a:gd name="connsiteY3" fmla="*/ 226930 h 226938"/>
                      <a:gd name="connsiteX4" fmla="*/ 41263 w 253112"/>
                      <a:gd name="connsiteY4" fmla="*/ 186219 h 226938"/>
                      <a:gd name="connsiteX5" fmla="*/ 6376 w 253112"/>
                      <a:gd name="connsiteY5" fmla="*/ 119495 h 226938"/>
                      <a:gd name="connsiteX6" fmla="*/ 5367 w 253112"/>
                      <a:gd name="connsiteY6" fmla="*/ 8813 h 226938"/>
                      <a:gd name="connsiteX7" fmla="*/ 80291 w 253112"/>
                      <a:gd name="connsiteY7" fmla="*/ 6755 h 226938"/>
                      <a:gd name="connsiteX0" fmla="*/ 80291 w 264779"/>
                      <a:gd name="connsiteY0" fmla="*/ 11510 h 231693"/>
                      <a:gd name="connsiteX1" fmla="*/ 264779 w 264779"/>
                      <a:gd name="connsiteY1" fmla="*/ 3 h 231693"/>
                      <a:gd name="connsiteX2" fmla="*/ 210885 w 264779"/>
                      <a:gd name="connsiteY2" fmla="*/ 191449 h 231693"/>
                      <a:gd name="connsiteX3" fmla="*/ 136598 w 264779"/>
                      <a:gd name="connsiteY3" fmla="*/ 231685 h 231693"/>
                      <a:gd name="connsiteX4" fmla="*/ 41263 w 264779"/>
                      <a:gd name="connsiteY4" fmla="*/ 190974 h 231693"/>
                      <a:gd name="connsiteX5" fmla="*/ 6376 w 264779"/>
                      <a:gd name="connsiteY5" fmla="*/ 124250 h 231693"/>
                      <a:gd name="connsiteX6" fmla="*/ 5367 w 264779"/>
                      <a:gd name="connsiteY6" fmla="*/ 13568 h 231693"/>
                      <a:gd name="connsiteX7" fmla="*/ 80291 w 264779"/>
                      <a:gd name="connsiteY7" fmla="*/ 11510 h 231693"/>
                      <a:gd name="connsiteX0" fmla="*/ 80291 w 264779"/>
                      <a:gd name="connsiteY0" fmla="*/ 2166 h 234256"/>
                      <a:gd name="connsiteX1" fmla="*/ 264779 w 264779"/>
                      <a:gd name="connsiteY1" fmla="*/ 2566 h 234256"/>
                      <a:gd name="connsiteX2" fmla="*/ 210885 w 264779"/>
                      <a:gd name="connsiteY2" fmla="*/ 194012 h 234256"/>
                      <a:gd name="connsiteX3" fmla="*/ 136598 w 264779"/>
                      <a:gd name="connsiteY3" fmla="*/ 234248 h 234256"/>
                      <a:gd name="connsiteX4" fmla="*/ 41263 w 264779"/>
                      <a:gd name="connsiteY4" fmla="*/ 193537 h 234256"/>
                      <a:gd name="connsiteX5" fmla="*/ 6376 w 264779"/>
                      <a:gd name="connsiteY5" fmla="*/ 126813 h 234256"/>
                      <a:gd name="connsiteX6" fmla="*/ 5367 w 264779"/>
                      <a:gd name="connsiteY6" fmla="*/ 16131 h 234256"/>
                      <a:gd name="connsiteX7" fmla="*/ 80291 w 264779"/>
                      <a:gd name="connsiteY7" fmla="*/ 2166 h 234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4779" h="234256">
                        <a:moveTo>
                          <a:pt x="80291" y="2166"/>
                        </a:moveTo>
                        <a:cubicBezTo>
                          <a:pt x="137699" y="-2847"/>
                          <a:pt x="207192" y="2387"/>
                          <a:pt x="264779" y="2566"/>
                        </a:cubicBezTo>
                        <a:cubicBezTo>
                          <a:pt x="264779" y="69821"/>
                          <a:pt x="258865" y="142571"/>
                          <a:pt x="210885" y="194012"/>
                        </a:cubicBezTo>
                        <a:cubicBezTo>
                          <a:pt x="187552" y="222000"/>
                          <a:pt x="168942" y="234367"/>
                          <a:pt x="136598" y="234248"/>
                        </a:cubicBezTo>
                        <a:cubicBezTo>
                          <a:pt x="108252" y="234725"/>
                          <a:pt x="55525" y="214304"/>
                          <a:pt x="41263" y="193537"/>
                        </a:cubicBezTo>
                        <a:cubicBezTo>
                          <a:pt x="26344" y="173426"/>
                          <a:pt x="11508" y="150803"/>
                          <a:pt x="6376" y="126813"/>
                        </a:cubicBezTo>
                        <a:cubicBezTo>
                          <a:pt x="1184" y="100616"/>
                          <a:pt x="-4419" y="41672"/>
                          <a:pt x="5367" y="16131"/>
                        </a:cubicBezTo>
                        <a:cubicBezTo>
                          <a:pt x="25418" y="8194"/>
                          <a:pt x="58927" y="4493"/>
                          <a:pt x="80291" y="2166"/>
                        </a:cubicBezTo>
                        <a:close/>
                      </a:path>
                    </a:pathLst>
                  </a:custGeom>
                  <a:solidFill>
                    <a:srgbClr val="449EC4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áfico 11">
                  <a:extLst>
                    <a:ext uri="{FF2B5EF4-FFF2-40B4-BE49-F238E27FC236}">
                      <a16:creationId xmlns:a16="http://schemas.microsoft.com/office/drawing/2014/main" id="{894CE7CC-CE16-F054-7186-3879506EE393}"/>
                    </a:ext>
                  </a:extLst>
                </p:cNvPr>
                <p:cNvGrpSpPr/>
                <p:nvPr/>
              </p:nvGrpSpPr>
              <p:grpSpPr>
                <a:xfrm>
                  <a:off x="3751207" y="4579595"/>
                  <a:ext cx="425486" cy="509818"/>
                  <a:chOff x="3751207" y="4579595"/>
                  <a:chExt cx="425486" cy="509818"/>
                </a:xfrm>
                <a:solidFill>
                  <a:srgbClr val="F3F7F0"/>
                </a:solidFill>
              </p:grpSpPr>
              <p:sp>
                <p:nvSpPr>
                  <p:cNvPr id="33" name="Forma Livre: Forma 32">
                    <a:extLst>
                      <a:ext uri="{FF2B5EF4-FFF2-40B4-BE49-F238E27FC236}">
                        <a16:creationId xmlns:a16="http://schemas.microsoft.com/office/drawing/2014/main" id="{C62BA4CF-2123-5D7B-6773-3378A4BF6025}"/>
                      </a:ext>
                    </a:extLst>
                  </p:cNvPr>
                  <p:cNvSpPr/>
                  <p:nvPr/>
                </p:nvSpPr>
                <p:spPr>
                  <a:xfrm>
                    <a:off x="3835349" y="4579595"/>
                    <a:ext cx="238676" cy="212066"/>
                  </a:xfrm>
                  <a:custGeom>
                    <a:avLst/>
                    <a:gdLst>
                      <a:gd name="connsiteX0" fmla="*/ 54723 w 238676"/>
                      <a:gd name="connsiteY0" fmla="*/ 45865 h 212066"/>
                      <a:gd name="connsiteX1" fmla="*/ 130988 w 238676"/>
                      <a:gd name="connsiteY1" fmla="*/ 34 h 212066"/>
                      <a:gd name="connsiteX2" fmla="*/ 212922 w 238676"/>
                      <a:gd name="connsiteY2" fmla="*/ 46521 h 212066"/>
                      <a:gd name="connsiteX3" fmla="*/ 237986 w 238676"/>
                      <a:gd name="connsiteY3" fmla="*/ 198336 h 212066"/>
                      <a:gd name="connsiteX4" fmla="*/ 95362 w 238676"/>
                      <a:gd name="connsiteY4" fmla="*/ 207108 h 212066"/>
                      <a:gd name="connsiteX5" fmla="*/ 0 w 238676"/>
                      <a:gd name="connsiteY5" fmla="*/ 210928 h 212066"/>
                      <a:gd name="connsiteX6" fmla="*/ 54723 w 238676"/>
                      <a:gd name="connsiteY6" fmla="*/ 45865 h 212066"/>
                      <a:gd name="connsiteX7" fmla="*/ 108789 w 238676"/>
                      <a:gd name="connsiteY7" fmla="*/ 84296 h 212066"/>
                      <a:gd name="connsiteX8" fmla="*/ 113503 w 238676"/>
                      <a:gd name="connsiteY8" fmla="*/ 103691 h 212066"/>
                      <a:gd name="connsiteX9" fmla="*/ 108789 w 238676"/>
                      <a:gd name="connsiteY9" fmla="*/ 84296 h 212066"/>
                      <a:gd name="connsiteX10" fmla="*/ 138209 w 238676"/>
                      <a:gd name="connsiteY10" fmla="*/ 79820 h 212066"/>
                      <a:gd name="connsiteX11" fmla="*/ 137194 w 238676"/>
                      <a:gd name="connsiteY11" fmla="*/ 97484 h 212066"/>
                      <a:gd name="connsiteX12" fmla="*/ 138209 w 238676"/>
                      <a:gd name="connsiteY12" fmla="*/ 79820 h 212066"/>
                      <a:gd name="connsiteX13" fmla="*/ 37357 w 238676"/>
                      <a:gd name="connsiteY13" fmla="*/ 160920 h 212066"/>
                      <a:gd name="connsiteX14" fmla="*/ 101150 w 238676"/>
                      <a:gd name="connsiteY14" fmla="*/ 163068 h 212066"/>
                      <a:gd name="connsiteX15" fmla="*/ 89155 w 238676"/>
                      <a:gd name="connsiteY15" fmla="*/ 84177 h 212066"/>
                      <a:gd name="connsiteX16" fmla="*/ 37357 w 238676"/>
                      <a:gd name="connsiteY16" fmla="*/ 160920 h 212066"/>
                      <a:gd name="connsiteX17" fmla="*/ 145728 w 238676"/>
                      <a:gd name="connsiteY17" fmla="*/ 101483 h 212066"/>
                      <a:gd name="connsiteX18" fmla="*/ 137552 w 238676"/>
                      <a:gd name="connsiteY18" fmla="*/ 162292 h 212066"/>
                      <a:gd name="connsiteX19" fmla="*/ 209581 w 238676"/>
                      <a:gd name="connsiteY19" fmla="*/ 151252 h 212066"/>
                      <a:gd name="connsiteX20" fmla="*/ 179146 w 238676"/>
                      <a:gd name="connsiteY20" fmla="*/ 98021 h 212066"/>
                      <a:gd name="connsiteX21" fmla="*/ 145728 w 238676"/>
                      <a:gd name="connsiteY21" fmla="*/ 101483 h 212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38676" h="212066">
                        <a:moveTo>
                          <a:pt x="54723" y="45865"/>
                        </a:moveTo>
                        <a:cubicBezTo>
                          <a:pt x="74296" y="23427"/>
                          <a:pt x="98823" y="-1040"/>
                          <a:pt x="130988" y="34"/>
                        </a:cubicBezTo>
                        <a:cubicBezTo>
                          <a:pt x="161601" y="7732"/>
                          <a:pt x="191380" y="23009"/>
                          <a:pt x="212922" y="46521"/>
                        </a:cubicBezTo>
                        <a:cubicBezTo>
                          <a:pt x="240075" y="92173"/>
                          <a:pt x="239777" y="146896"/>
                          <a:pt x="237986" y="198336"/>
                        </a:cubicBezTo>
                        <a:cubicBezTo>
                          <a:pt x="190484" y="202334"/>
                          <a:pt x="143042" y="206870"/>
                          <a:pt x="95362" y="207108"/>
                        </a:cubicBezTo>
                        <a:cubicBezTo>
                          <a:pt x="63555" y="207108"/>
                          <a:pt x="31807" y="214926"/>
                          <a:pt x="0" y="210928"/>
                        </a:cubicBezTo>
                        <a:cubicBezTo>
                          <a:pt x="12353" y="154475"/>
                          <a:pt x="18440" y="93367"/>
                          <a:pt x="54723" y="45865"/>
                        </a:cubicBezTo>
                        <a:moveTo>
                          <a:pt x="108789" y="84296"/>
                        </a:moveTo>
                        <a:cubicBezTo>
                          <a:pt x="102821" y="89548"/>
                          <a:pt x="104432" y="102975"/>
                          <a:pt x="113503" y="103691"/>
                        </a:cubicBezTo>
                        <a:cubicBezTo>
                          <a:pt x="126632" y="102616"/>
                          <a:pt x="121022" y="76956"/>
                          <a:pt x="108789" y="84296"/>
                        </a:cubicBezTo>
                        <a:moveTo>
                          <a:pt x="138209" y="79820"/>
                        </a:moveTo>
                        <a:cubicBezTo>
                          <a:pt x="132241" y="82864"/>
                          <a:pt x="128303" y="95694"/>
                          <a:pt x="137194" y="97484"/>
                        </a:cubicBezTo>
                        <a:cubicBezTo>
                          <a:pt x="149010" y="99155"/>
                          <a:pt x="151815" y="74271"/>
                          <a:pt x="138209" y="79820"/>
                        </a:cubicBezTo>
                        <a:moveTo>
                          <a:pt x="37357" y="160920"/>
                        </a:moveTo>
                        <a:cubicBezTo>
                          <a:pt x="58542" y="163426"/>
                          <a:pt x="79846" y="163844"/>
                          <a:pt x="101150" y="163068"/>
                        </a:cubicBezTo>
                        <a:cubicBezTo>
                          <a:pt x="108669" y="136214"/>
                          <a:pt x="105984" y="107092"/>
                          <a:pt x="89155" y="84177"/>
                        </a:cubicBezTo>
                        <a:cubicBezTo>
                          <a:pt x="55856" y="93546"/>
                          <a:pt x="34910" y="126964"/>
                          <a:pt x="37357" y="160920"/>
                        </a:cubicBezTo>
                        <a:moveTo>
                          <a:pt x="145728" y="101483"/>
                        </a:moveTo>
                        <a:cubicBezTo>
                          <a:pt x="138089" y="120698"/>
                          <a:pt x="138209" y="141943"/>
                          <a:pt x="137552" y="162292"/>
                        </a:cubicBezTo>
                        <a:cubicBezTo>
                          <a:pt x="162019" y="164023"/>
                          <a:pt x="188515" y="166410"/>
                          <a:pt x="209581" y="151252"/>
                        </a:cubicBezTo>
                        <a:cubicBezTo>
                          <a:pt x="205821" y="130783"/>
                          <a:pt x="199854" y="107629"/>
                          <a:pt x="179146" y="98021"/>
                        </a:cubicBezTo>
                        <a:cubicBezTo>
                          <a:pt x="168763" y="89786"/>
                          <a:pt x="155097" y="93844"/>
                          <a:pt x="145728" y="101483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orma Livre: Forma 33">
                    <a:extLst>
                      <a:ext uri="{FF2B5EF4-FFF2-40B4-BE49-F238E27FC236}">
                        <a16:creationId xmlns:a16="http://schemas.microsoft.com/office/drawing/2014/main" id="{4ABA1FB5-3A2F-F04F-476E-338893A5C305}"/>
                      </a:ext>
                    </a:extLst>
                  </p:cNvPr>
                  <p:cNvSpPr/>
                  <p:nvPr/>
                </p:nvSpPr>
                <p:spPr>
                  <a:xfrm>
                    <a:off x="3874496" y="4670336"/>
                    <a:ext cx="55677" cy="66836"/>
                  </a:xfrm>
                  <a:custGeom>
                    <a:avLst/>
                    <a:gdLst>
                      <a:gd name="connsiteX0" fmla="*/ 0 w 55677"/>
                      <a:gd name="connsiteY0" fmla="*/ 63375 h 66836"/>
                      <a:gd name="connsiteX1" fmla="*/ 50008 w 55677"/>
                      <a:gd name="connsiteY1" fmla="*/ 0 h 66836"/>
                      <a:gd name="connsiteX2" fmla="*/ 55677 w 55677"/>
                      <a:gd name="connsiteY2" fmla="*/ 20409 h 66836"/>
                      <a:gd name="connsiteX3" fmla="*/ 29122 w 55677"/>
                      <a:gd name="connsiteY3" fmla="*/ 66837 h 66836"/>
                      <a:gd name="connsiteX4" fmla="*/ 0 w 55677"/>
                      <a:gd name="connsiteY4" fmla="*/ 63375 h 66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77" h="66836">
                        <a:moveTo>
                          <a:pt x="0" y="63375"/>
                        </a:moveTo>
                        <a:cubicBezTo>
                          <a:pt x="7579" y="36342"/>
                          <a:pt x="23154" y="11100"/>
                          <a:pt x="50008" y="0"/>
                        </a:cubicBezTo>
                        <a:cubicBezTo>
                          <a:pt x="51858" y="6803"/>
                          <a:pt x="53768" y="13606"/>
                          <a:pt x="55677" y="20409"/>
                        </a:cubicBezTo>
                        <a:cubicBezTo>
                          <a:pt x="40758" y="31926"/>
                          <a:pt x="32225" y="48457"/>
                          <a:pt x="29122" y="66837"/>
                        </a:cubicBezTo>
                        <a:cubicBezTo>
                          <a:pt x="19395" y="65703"/>
                          <a:pt x="9727" y="64569"/>
                          <a:pt x="0" y="63375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orma Livre: Forma 34">
                    <a:extLst>
                      <a:ext uri="{FF2B5EF4-FFF2-40B4-BE49-F238E27FC236}">
                        <a16:creationId xmlns:a16="http://schemas.microsoft.com/office/drawing/2014/main" id="{5E41310B-51EA-BAFD-AAC4-866804F0FA6F}"/>
                      </a:ext>
                    </a:extLst>
                  </p:cNvPr>
                  <p:cNvSpPr/>
                  <p:nvPr/>
                </p:nvSpPr>
                <p:spPr>
                  <a:xfrm>
                    <a:off x="3992282" y="4675229"/>
                    <a:ext cx="42860" cy="59794"/>
                  </a:xfrm>
                  <a:custGeom>
                    <a:avLst/>
                    <a:gdLst>
                      <a:gd name="connsiteX0" fmla="*/ 3057 w 42860"/>
                      <a:gd name="connsiteY0" fmla="*/ 0 h 59794"/>
                      <a:gd name="connsiteX1" fmla="*/ 41488 w 42860"/>
                      <a:gd name="connsiteY1" fmla="*/ 53410 h 59794"/>
                      <a:gd name="connsiteX2" fmla="*/ 15529 w 42860"/>
                      <a:gd name="connsiteY2" fmla="*/ 59795 h 59794"/>
                      <a:gd name="connsiteX3" fmla="*/ 3057 w 42860"/>
                      <a:gd name="connsiteY3" fmla="*/ 0 h 59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60" h="59794">
                        <a:moveTo>
                          <a:pt x="3057" y="0"/>
                        </a:moveTo>
                        <a:cubicBezTo>
                          <a:pt x="25794" y="7280"/>
                          <a:pt x="48769" y="26914"/>
                          <a:pt x="41488" y="53410"/>
                        </a:cubicBezTo>
                        <a:cubicBezTo>
                          <a:pt x="32835" y="55498"/>
                          <a:pt x="24182" y="57647"/>
                          <a:pt x="15529" y="59795"/>
                        </a:cubicBezTo>
                        <a:cubicBezTo>
                          <a:pt x="9383" y="40042"/>
                          <a:pt x="-6670" y="21364"/>
                          <a:pt x="3057" y="0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orma Livre: Forma 35">
                    <a:extLst>
                      <a:ext uri="{FF2B5EF4-FFF2-40B4-BE49-F238E27FC236}">
                        <a16:creationId xmlns:a16="http://schemas.microsoft.com/office/drawing/2014/main" id="{BF7C22DC-4EE3-4D55-5A2B-EA611B977D6C}"/>
                      </a:ext>
                    </a:extLst>
                  </p:cNvPr>
                  <p:cNvSpPr/>
                  <p:nvPr/>
                </p:nvSpPr>
                <p:spPr>
                  <a:xfrm>
                    <a:off x="4088732" y="4771554"/>
                    <a:ext cx="87961" cy="33051"/>
                  </a:xfrm>
                  <a:custGeom>
                    <a:avLst/>
                    <a:gdLst>
                      <a:gd name="connsiteX0" fmla="*/ 0 w 87961"/>
                      <a:gd name="connsiteY0" fmla="*/ 17178 h 33051"/>
                      <a:gd name="connsiteX1" fmla="*/ 87962 w 87961"/>
                      <a:gd name="connsiteY1" fmla="*/ 289 h 33051"/>
                      <a:gd name="connsiteX2" fmla="*/ 656 w 87961"/>
                      <a:gd name="connsiteY2" fmla="*/ 33051 h 33051"/>
                      <a:gd name="connsiteX3" fmla="*/ 0 w 87961"/>
                      <a:gd name="connsiteY3" fmla="*/ 17178 h 33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7961" h="33051">
                        <a:moveTo>
                          <a:pt x="0" y="17178"/>
                        </a:moveTo>
                        <a:cubicBezTo>
                          <a:pt x="27630" y="5123"/>
                          <a:pt x="57706" y="-1501"/>
                          <a:pt x="87962" y="289"/>
                        </a:cubicBezTo>
                        <a:cubicBezTo>
                          <a:pt x="68687" y="28576"/>
                          <a:pt x="31151" y="28934"/>
                          <a:pt x="656" y="33051"/>
                        </a:cubicBezTo>
                        <a:cubicBezTo>
                          <a:pt x="477" y="29113"/>
                          <a:pt x="179" y="21116"/>
                          <a:pt x="0" y="17178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orma Livre: Forma 36">
                    <a:extLst>
                      <a:ext uri="{FF2B5EF4-FFF2-40B4-BE49-F238E27FC236}">
                        <a16:creationId xmlns:a16="http://schemas.microsoft.com/office/drawing/2014/main" id="{F0504A2B-EABF-71EC-9192-FFD3856FB39E}"/>
                      </a:ext>
                    </a:extLst>
                  </p:cNvPr>
                  <p:cNvSpPr/>
                  <p:nvPr/>
                </p:nvSpPr>
                <p:spPr>
                  <a:xfrm>
                    <a:off x="3751207" y="4799394"/>
                    <a:ext cx="69104" cy="24963"/>
                  </a:xfrm>
                  <a:custGeom>
                    <a:avLst/>
                    <a:gdLst>
                      <a:gd name="connsiteX0" fmla="*/ 0 w 69104"/>
                      <a:gd name="connsiteY0" fmla="*/ 7659 h 24963"/>
                      <a:gd name="connsiteX1" fmla="*/ 69104 w 69104"/>
                      <a:gd name="connsiteY1" fmla="*/ 8614 h 24963"/>
                      <a:gd name="connsiteX2" fmla="*/ 24765 w 69104"/>
                      <a:gd name="connsiteY2" fmla="*/ 24189 h 24963"/>
                      <a:gd name="connsiteX3" fmla="*/ 0 w 69104"/>
                      <a:gd name="connsiteY3" fmla="*/ 7659 h 24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104" h="24963">
                        <a:moveTo>
                          <a:pt x="0" y="7659"/>
                        </a:moveTo>
                        <a:cubicBezTo>
                          <a:pt x="21841" y="-1352"/>
                          <a:pt x="48099" y="-4038"/>
                          <a:pt x="69104" y="8614"/>
                        </a:cubicBezTo>
                        <a:cubicBezTo>
                          <a:pt x="65285" y="31410"/>
                          <a:pt x="41415" y="23473"/>
                          <a:pt x="24765" y="24189"/>
                        </a:cubicBezTo>
                        <a:cubicBezTo>
                          <a:pt x="14083" y="24368"/>
                          <a:pt x="8116" y="12970"/>
                          <a:pt x="0" y="7659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orma Livre: Forma 37">
                    <a:extLst>
                      <a:ext uri="{FF2B5EF4-FFF2-40B4-BE49-F238E27FC236}">
                        <a16:creationId xmlns:a16="http://schemas.microsoft.com/office/drawing/2014/main" id="{3FE1D250-0FE7-DA8A-BCA4-11C2B7BB6677}"/>
                      </a:ext>
                    </a:extLst>
                  </p:cNvPr>
                  <p:cNvSpPr/>
                  <p:nvPr/>
                </p:nvSpPr>
                <p:spPr>
                  <a:xfrm>
                    <a:off x="4011989" y="4970981"/>
                    <a:ext cx="81222" cy="117195"/>
                  </a:xfrm>
                  <a:custGeom>
                    <a:avLst/>
                    <a:gdLst>
                      <a:gd name="connsiteX0" fmla="*/ 0 w 81222"/>
                      <a:gd name="connsiteY0" fmla="*/ 46607 h 117195"/>
                      <a:gd name="connsiteX1" fmla="*/ 43026 w 81222"/>
                      <a:gd name="connsiteY1" fmla="*/ 0 h 117195"/>
                      <a:gd name="connsiteX2" fmla="*/ 76982 w 81222"/>
                      <a:gd name="connsiteY2" fmla="*/ 103000 h 117195"/>
                      <a:gd name="connsiteX3" fmla="*/ 36820 w 81222"/>
                      <a:gd name="connsiteY3" fmla="*/ 114637 h 117195"/>
                      <a:gd name="connsiteX4" fmla="*/ 0 w 81222"/>
                      <a:gd name="connsiteY4" fmla="*/ 46607 h 11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222" h="117195">
                        <a:moveTo>
                          <a:pt x="0" y="46607"/>
                        </a:moveTo>
                        <a:cubicBezTo>
                          <a:pt x="14740" y="31449"/>
                          <a:pt x="28525" y="15396"/>
                          <a:pt x="43026" y="0"/>
                        </a:cubicBezTo>
                        <a:cubicBezTo>
                          <a:pt x="58721" y="31807"/>
                          <a:pt x="93213" y="64867"/>
                          <a:pt x="76982" y="103000"/>
                        </a:cubicBezTo>
                        <a:cubicBezTo>
                          <a:pt x="72625" y="121082"/>
                          <a:pt x="50605" y="117979"/>
                          <a:pt x="36820" y="114637"/>
                        </a:cubicBezTo>
                        <a:cubicBezTo>
                          <a:pt x="9966" y="103239"/>
                          <a:pt x="7937" y="70716"/>
                          <a:pt x="0" y="46607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orma Livre: Forma 38">
                    <a:extLst>
                      <a:ext uri="{FF2B5EF4-FFF2-40B4-BE49-F238E27FC236}">
                        <a16:creationId xmlns:a16="http://schemas.microsoft.com/office/drawing/2014/main" id="{C805E1B3-5CE4-56EE-A8DC-AC117B18CC22}"/>
                      </a:ext>
                    </a:extLst>
                  </p:cNvPr>
                  <p:cNvSpPr/>
                  <p:nvPr/>
                </p:nvSpPr>
                <p:spPr>
                  <a:xfrm>
                    <a:off x="3831105" y="5006488"/>
                    <a:ext cx="86476" cy="82924"/>
                  </a:xfrm>
                  <a:custGeom>
                    <a:avLst/>
                    <a:gdLst>
                      <a:gd name="connsiteX0" fmla="*/ 1439 w 86476"/>
                      <a:gd name="connsiteY0" fmla="*/ 61526 h 82924"/>
                      <a:gd name="connsiteX1" fmla="*/ 37304 w 86476"/>
                      <a:gd name="connsiteY1" fmla="*/ 0 h 82924"/>
                      <a:gd name="connsiteX2" fmla="*/ 86477 w 86476"/>
                      <a:gd name="connsiteY2" fmla="*/ 28286 h 82924"/>
                      <a:gd name="connsiteX3" fmla="*/ 26742 w 86476"/>
                      <a:gd name="connsiteY3" fmla="*/ 82114 h 82924"/>
                      <a:gd name="connsiteX4" fmla="*/ 1439 w 86476"/>
                      <a:gd name="connsiteY4" fmla="*/ 61526 h 82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476" h="82924">
                        <a:moveTo>
                          <a:pt x="1439" y="61526"/>
                        </a:moveTo>
                        <a:cubicBezTo>
                          <a:pt x="9436" y="39088"/>
                          <a:pt x="24116" y="19633"/>
                          <a:pt x="37304" y="0"/>
                        </a:cubicBezTo>
                        <a:cubicBezTo>
                          <a:pt x="52820" y="10861"/>
                          <a:pt x="69290" y="20349"/>
                          <a:pt x="86477" y="28286"/>
                        </a:cubicBezTo>
                        <a:cubicBezTo>
                          <a:pt x="71856" y="50844"/>
                          <a:pt x="55744" y="77399"/>
                          <a:pt x="26742" y="82114"/>
                        </a:cubicBezTo>
                        <a:cubicBezTo>
                          <a:pt x="14866" y="85873"/>
                          <a:pt x="-5603" y="76146"/>
                          <a:pt x="1439" y="61526"/>
                        </a:cubicBezTo>
                        <a:close/>
                      </a:path>
                    </a:pathLst>
                  </a:custGeom>
                  <a:solidFill>
                    <a:srgbClr val="F3F7F0"/>
                  </a:solidFill>
                  <a:ln w="59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00D4F782-F440-FE06-31A8-0A30C7C7D458}"/>
                  </a:ext>
                </a:extLst>
              </p:cNvPr>
              <p:cNvSpPr/>
              <p:nvPr/>
            </p:nvSpPr>
            <p:spPr>
              <a:xfrm>
                <a:off x="3734312" y="4553452"/>
                <a:ext cx="458962" cy="559984"/>
              </a:xfrm>
              <a:custGeom>
                <a:avLst/>
                <a:gdLst>
                  <a:gd name="connsiteX0" fmla="*/ 175334 w 458962"/>
                  <a:gd name="connsiteY0" fmla="*/ 25580 h 559984"/>
                  <a:gd name="connsiteX1" fmla="*/ 256612 w 458962"/>
                  <a:gd name="connsiteY1" fmla="*/ 4574 h 559984"/>
                  <a:gd name="connsiteX2" fmla="*/ 305725 w 458962"/>
                  <a:gd name="connsiteY2" fmla="*/ 33338 h 559984"/>
                  <a:gd name="connsiteX3" fmla="*/ 342127 w 458962"/>
                  <a:gd name="connsiteY3" fmla="*/ 80303 h 559984"/>
                  <a:gd name="connsiteX4" fmla="*/ 364744 w 458962"/>
                  <a:gd name="connsiteY4" fmla="*/ 178887 h 559984"/>
                  <a:gd name="connsiteX5" fmla="*/ 432476 w 458962"/>
                  <a:gd name="connsiteY5" fmla="*/ 180080 h 559984"/>
                  <a:gd name="connsiteX6" fmla="*/ 455391 w 458962"/>
                  <a:gd name="connsiteY6" fmla="*/ 227582 h 559984"/>
                  <a:gd name="connsiteX7" fmla="*/ 357643 w 458962"/>
                  <a:gd name="connsiteY7" fmla="*/ 268877 h 559984"/>
                  <a:gd name="connsiteX8" fmla="*/ 333534 w 458962"/>
                  <a:gd name="connsiteY8" fmla="*/ 405952 h 559984"/>
                  <a:gd name="connsiteX9" fmla="*/ 373874 w 458962"/>
                  <a:gd name="connsiteY9" fmla="*/ 533419 h 559984"/>
                  <a:gd name="connsiteX10" fmla="*/ 334250 w 458962"/>
                  <a:gd name="connsiteY10" fmla="*/ 559498 h 559984"/>
                  <a:gd name="connsiteX11" fmla="*/ 279647 w 458962"/>
                  <a:gd name="connsiteY11" fmla="*/ 524826 h 559984"/>
                  <a:gd name="connsiteX12" fmla="*/ 256970 w 458962"/>
                  <a:gd name="connsiteY12" fmla="*/ 484247 h 559984"/>
                  <a:gd name="connsiteX13" fmla="*/ 202784 w 458962"/>
                  <a:gd name="connsiteY13" fmla="*/ 488901 h 559984"/>
                  <a:gd name="connsiteX14" fmla="*/ 118343 w 458962"/>
                  <a:gd name="connsiteY14" fmla="*/ 559498 h 559984"/>
                  <a:gd name="connsiteX15" fmla="*/ 78361 w 458962"/>
                  <a:gd name="connsiteY15" fmla="*/ 523812 h 559984"/>
                  <a:gd name="connsiteX16" fmla="*/ 118105 w 458962"/>
                  <a:gd name="connsiteY16" fmla="*/ 438416 h 559984"/>
                  <a:gd name="connsiteX17" fmla="*/ 76750 w 458962"/>
                  <a:gd name="connsiteY17" fmla="*/ 291793 h 559984"/>
                  <a:gd name="connsiteX18" fmla="*/ 1320 w 458962"/>
                  <a:gd name="connsiteY18" fmla="*/ 264999 h 559984"/>
                  <a:gd name="connsiteX19" fmla="*/ 126 w 458962"/>
                  <a:gd name="connsiteY19" fmla="*/ 221197 h 559984"/>
                  <a:gd name="connsiteX20" fmla="*/ 93876 w 458962"/>
                  <a:gd name="connsiteY20" fmla="*/ 176738 h 559984"/>
                  <a:gd name="connsiteX21" fmla="*/ 128488 w 458962"/>
                  <a:gd name="connsiteY21" fmla="*/ 80183 h 559984"/>
                  <a:gd name="connsiteX22" fmla="*/ 175334 w 458962"/>
                  <a:gd name="connsiteY22" fmla="*/ 25580 h 559984"/>
                  <a:gd name="connsiteX23" fmla="*/ 155760 w 458962"/>
                  <a:gd name="connsiteY23" fmla="*/ 72008 h 559984"/>
                  <a:gd name="connsiteX24" fmla="*/ 101038 w 458962"/>
                  <a:gd name="connsiteY24" fmla="*/ 237070 h 559984"/>
                  <a:gd name="connsiteX25" fmla="*/ 196399 w 458962"/>
                  <a:gd name="connsiteY25" fmla="*/ 233251 h 559984"/>
                  <a:gd name="connsiteX26" fmla="*/ 339024 w 458962"/>
                  <a:gd name="connsiteY26" fmla="*/ 224479 h 559984"/>
                  <a:gd name="connsiteX27" fmla="*/ 313960 w 458962"/>
                  <a:gd name="connsiteY27" fmla="*/ 72664 h 559984"/>
                  <a:gd name="connsiteX28" fmla="*/ 232025 w 458962"/>
                  <a:gd name="connsiteY28" fmla="*/ 26177 h 559984"/>
                  <a:gd name="connsiteX29" fmla="*/ 155760 w 458962"/>
                  <a:gd name="connsiteY29" fmla="*/ 72008 h 559984"/>
                  <a:gd name="connsiteX30" fmla="*/ 374531 w 458962"/>
                  <a:gd name="connsiteY30" fmla="*/ 195238 h 559984"/>
                  <a:gd name="connsiteX31" fmla="*/ 352272 w 458962"/>
                  <a:gd name="connsiteY31" fmla="*/ 223345 h 559984"/>
                  <a:gd name="connsiteX32" fmla="*/ 435698 w 458962"/>
                  <a:gd name="connsiteY32" fmla="*/ 205323 h 559984"/>
                  <a:gd name="connsiteX33" fmla="*/ 374531 w 458962"/>
                  <a:gd name="connsiteY33" fmla="*/ 195238 h 559984"/>
                  <a:gd name="connsiteX34" fmla="*/ 47807 w 458962"/>
                  <a:gd name="connsiteY34" fmla="*/ 209023 h 559984"/>
                  <a:gd name="connsiteX35" fmla="*/ 16358 w 458962"/>
                  <a:gd name="connsiteY35" fmla="*/ 237070 h 559984"/>
                  <a:gd name="connsiteX36" fmla="*/ 82598 w 458962"/>
                  <a:gd name="connsiteY36" fmla="*/ 235698 h 559984"/>
                  <a:gd name="connsiteX37" fmla="*/ 95368 w 458962"/>
                  <a:gd name="connsiteY37" fmla="*/ 196909 h 559984"/>
                  <a:gd name="connsiteX38" fmla="*/ 47807 w 458962"/>
                  <a:gd name="connsiteY38" fmla="*/ 209023 h 559984"/>
                  <a:gd name="connsiteX39" fmla="*/ 354420 w 458962"/>
                  <a:gd name="connsiteY39" fmla="*/ 235280 h 559984"/>
                  <a:gd name="connsiteX40" fmla="*/ 355076 w 458962"/>
                  <a:gd name="connsiteY40" fmla="*/ 251154 h 559984"/>
                  <a:gd name="connsiteX41" fmla="*/ 442382 w 458962"/>
                  <a:gd name="connsiteY41" fmla="*/ 218392 h 559984"/>
                  <a:gd name="connsiteX42" fmla="*/ 354420 w 458962"/>
                  <a:gd name="connsiteY42" fmla="*/ 235280 h 559984"/>
                  <a:gd name="connsiteX43" fmla="*/ 16895 w 458962"/>
                  <a:gd name="connsiteY43" fmla="*/ 253601 h 559984"/>
                  <a:gd name="connsiteX44" fmla="*/ 41660 w 458962"/>
                  <a:gd name="connsiteY44" fmla="*/ 270131 h 559984"/>
                  <a:gd name="connsiteX45" fmla="*/ 85999 w 458962"/>
                  <a:gd name="connsiteY45" fmla="*/ 254555 h 559984"/>
                  <a:gd name="connsiteX46" fmla="*/ 16895 w 458962"/>
                  <a:gd name="connsiteY46" fmla="*/ 253601 h 559984"/>
                  <a:gd name="connsiteX47" fmla="*/ 163936 w 458962"/>
                  <a:gd name="connsiteY47" fmla="*/ 253720 h 559984"/>
                  <a:gd name="connsiteX48" fmla="*/ 100918 w 458962"/>
                  <a:gd name="connsiteY48" fmla="*/ 267684 h 559984"/>
                  <a:gd name="connsiteX49" fmla="*/ 99546 w 458962"/>
                  <a:gd name="connsiteY49" fmla="*/ 347411 h 559984"/>
                  <a:gd name="connsiteX50" fmla="*/ 124908 w 458962"/>
                  <a:gd name="connsiteY50" fmla="*/ 416515 h 559984"/>
                  <a:gd name="connsiteX51" fmla="*/ 184524 w 458962"/>
                  <a:gd name="connsiteY51" fmla="*/ 461988 h 559984"/>
                  <a:gd name="connsiteX52" fmla="*/ 280243 w 458962"/>
                  <a:gd name="connsiteY52" fmla="*/ 440803 h 559984"/>
                  <a:gd name="connsiteX53" fmla="*/ 336517 w 458962"/>
                  <a:gd name="connsiteY53" fmla="*/ 246977 h 559984"/>
                  <a:gd name="connsiteX54" fmla="*/ 163936 w 458962"/>
                  <a:gd name="connsiteY54" fmla="*/ 253720 h 559984"/>
                  <a:gd name="connsiteX55" fmla="*/ 277677 w 458962"/>
                  <a:gd name="connsiteY55" fmla="*/ 464136 h 559984"/>
                  <a:gd name="connsiteX56" fmla="*/ 314497 w 458962"/>
                  <a:gd name="connsiteY56" fmla="*/ 532166 h 559984"/>
                  <a:gd name="connsiteX57" fmla="*/ 354659 w 458962"/>
                  <a:gd name="connsiteY57" fmla="*/ 520529 h 559984"/>
                  <a:gd name="connsiteX58" fmla="*/ 320703 w 458962"/>
                  <a:gd name="connsiteY58" fmla="*/ 417529 h 559984"/>
                  <a:gd name="connsiteX59" fmla="*/ 277677 w 458962"/>
                  <a:gd name="connsiteY59" fmla="*/ 464136 h 559984"/>
                  <a:gd name="connsiteX60" fmla="*/ 98233 w 458962"/>
                  <a:gd name="connsiteY60" fmla="*/ 514562 h 559984"/>
                  <a:gd name="connsiteX61" fmla="*/ 123535 w 458962"/>
                  <a:gd name="connsiteY61" fmla="*/ 535150 h 559984"/>
                  <a:gd name="connsiteX62" fmla="*/ 183270 w 458962"/>
                  <a:gd name="connsiteY62" fmla="*/ 481323 h 559984"/>
                  <a:gd name="connsiteX63" fmla="*/ 134098 w 458962"/>
                  <a:gd name="connsiteY63" fmla="*/ 453036 h 559984"/>
                  <a:gd name="connsiteX64" fmla="*/ 98233 w 458962"/>
                  <a:gd name="connsiteY64" fmla="*/ 514562 h 55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58962" h="559984">
                    <a:moveTo>
                      <a:pt x="175334" y="25580"/>
                    </a:moveTo>
                    <a:cubicBezTo>
                      <a:pt x="197891" y="8931"/>
                      <a:pt x="228385" y="-8495"/>
                      <a:pt x="256612" y="4574"/>
                    </a:cubicBezTo>
                    <a:cubicBezTo>
                      <a:pt x="273918" y="12392"/>
                      <a:pt x="288359" y="25401"/>
                      <a:pt x="305725" y="33338"/>
                    </a:cubicBezTo>
                    <a:cubicBezTo>
                      <a:pt x="325298" y="41633"/>
                      <a:pt x="333176" y="62698"/>
                      <a:pt x="342127" y="80303"/>
                    </a:cubicBezTo>
                    <a:cubicBezTo>
                      <a:pt x="350601" y="112885"/>
                      <a:pt x="361104" y="145230"/>
                      <a:pt x="364744" y="178887"/>
                    </a:cubicBezTo>
                    <a:cubicBezTo>
                      <a:pt x="387301" y="179066"/>
                      <a:pt x="410038" y="177275"/>
                      <a:pt x="432476" y="180080"/>
                    </a:cubicBezTo>
                    <a:cubicBezTo>
                      <a:pt x="446917" y="191001"/>
                      <a:pt x="467267" y="207412"/>
                      <a:pt x="455391" y="227582"/>
                    </a:cubicBezTo>
                    <a:cubicBezTo>
                      <a:pt x="436414" y="262134"/>
                      <a:pt x="390643" y="258196"/>
                      <a:pt x="357643" y="268877"/>
                    </a:cubicBezTo>
                    <a:cubicBezTo>
                      <a:pt x="355076" y="314947"/>
                      <a:pt x="352510" y="363225"/>
                      <a:pt x="333534" y="405952"/>
                    </a:cubicBezTo>
                    <a:cubicBezTo>
                      <a:pt x="354002" y="445219"/>
                      <a:pt x="382766" y="486872"/>
                      <a:pt x="373874" y="533419"/>
                    </a:cubicBezTo>
                    <a:cubicBezTo>
                      <a:pt x="363610" y="545295"/>
                      <a:pt x="352451" y="563018"/>
                      <a:pt x="334250" y="559498"/>
                    </a:cubicBezTo>
                    <a:cubicBezTo>
                      <a:pt x="312528" y="556275"/>
                      <a:pt x="292059" y="543027"/>
                      <a:pt x="279647" y="524826"/>
                    </a:cubicBezTo>
                    <a:cubicBezTo>
                      <a:pt x="271948" y="511399"/>
                      <a:pt x="264907" y="497554"/>
                      <a:pt x="256970" y="484247"/>
                    </a:cubicBezTo>
                    <a:cubicBezTo>
                      <a:pt x="239127" y="487767"/>
                      <a:pt x="220926" y="488424"/>
                      <a:pt x="202784" y="488901"/>
                    </a:cubicBezTo>
                    <a:cubicBezTo>
                      <a:pt x="190670" y="525960"/>
                      <a:pt x="155283" y="551501"/>
                      <a:pt x="118343" y="559498"/>
                    </a:cubicBezTo>
                    <a:cubicBezTo>
                      <a:pt x="95846" y="563436"/>
                      <a:pt x="82836" y="542729"/>
                      <a:pt x="78361" y="523812"/>
                    </a:cubicBezTo>
                    <a:cubicBezTo>
                      <a:pt x="82061" y="491885"/>
                      <a:pt x="94533" y="460854"/>
                      <a:pt x="118105" y="438416"/>
                    </a:cubicBezTo>
                    <a:cubicBezTo>
                      <a:pt x="82240" y="398672"/>
                      <a:pt x="81643" y="342159"/>
                      <a:pt x="76750" y="291793"/>
                    </a:cubicBezTo>
                    <a:cubicBezTo>
                      <a:pt x="51208" y="283259"/>
                      <a:pt x="16418" y="293046"/>
                      <a:pt x="1320" y="264999"/>
                    </a:cubicBezTo>
                    <a:cubicBezTo>
                      <a:pt x="-650" y="250497"/>
                      <a:pt x="186" y="235758"/>
                      <a:pt x="126" y="221197"/>
                    </a:cubicBezTo>
                    <a:cubicBezTo>
                      <a:pt x="27219" y="198997"/>
                      <a:pt x="58608" y="181154"/>
                      <a:pt x="93876" y="176738"/>
                    </a:cubicBezTo>
                    <a:cubicBezTo>
                      <a:pt x="103365" y="143857"/>
                      <a:pt x="113808" y="111155"/>
                      <a:pt x="128488" y="80183"/>
                    </a:cubicBezTo>
                    <a:cubicBezTo>
                      <a:pt x="137022" y="57029"/>
                      <a:pt x="157252" y="41215"/>
                      <a:pt x="175334" y="25580"/>
                    </a:cubicBezTo>
                    <a:moveTo>
                      <a:pt x="155760" y="72008"/>
                    </a:moveTo>
                    <a:cubicBezTo>
                      <a:pt x="119477" y="119509"/>
                      <a:pt x="113390" y="180617"/>
                      <a:pt x="101038" y="237070"/>
                    </a:cubicBezTo>
                    <a:cubicBezTo>
                      <a:pt x="132845" y="241069"/>
                      <a:pt x="164592" y="233251"/>
                      <a:pt x="196399" y="233251"/>
                    </a:cubicBezTo>
                    <a:cubicBezTo>
                      <a:pt x="244080" y="233012"/>
                      <a:pt x="291522" y="228477"/>
                      <a:pt x="339024" y="224479"/>
                    </a:cubicBezTo>
                    <a:cubicBezTo>
                      <a:pt x="340814" y="173038"/>
                      <a:pt x="341112" y="118316"/>
                      <a:pt x="313960" y="72664"/>
                    </a:cubicBezTo>
                    <a:cubicBezTo>
                      <a:pt x="292417" y="49152"/>
                      <a:pt x="262639" y="33875"/>
                      <a:pt x="232025" y="26177"/>
                    </a:cubicBezTo>
                    <a:cubicBezTo>
                      <a:pt x="199860" y="25103"/>
                      <a:pt x="175334" y="49570"/>
                      <a:pt x="155760" y="72008"/>
                    </a:cubicBezTo>
                    <a:moveTo>
                      <a:pt x="374531" y="195238"/>
                    </a:moveTo>
                    <a:cubicBezTo>
                      <a:pt x="363968" y="201563"/>
                      <a:pt x="358896" y="213558"/>
                      <a:pt x="352272" y="223345"/>
                    </a:cubicBezTo>
                    <a:cubicBezTo>
                      <a:pt x="380260" y="218392"/>
                      <a:pt x="408009" y="212066"/>
                      <a:pt x="435698" y="205323"/>
                    </a:cubicBezTo>
                    <a:cubicBezTo>
                      <a:pt x="416542" y="197804"/>
                      <a:pt x="395238" y="187599"/>
                      <a:pt x="374531" y="195238"/>
                    </a:cubicBezTo>
                    <a:moveTo>
                      <a:pt x="47807" y="209023"/>
                    </a:moveTo>
                    <a:cubicBezTo>
                      <a:pt x="35394" y="216005"/>
                      <a:pt x="26324" y="227224"/>
                      <a:pt x="16358" y="237070"/>
                    </a:cubicBezTo>
                    <a:cubicBezTo>
                      <a:pt x="38378" y="236116"/>
                      <a:pt x="60518" y="235041"/>
                      <a:pt x="82598" y="235698"/>
                    </a:cubicBezTo>
                    <a:cubicBezTo>
                      <a:pt x="86835" y="222748"/>
                      <a:pt x="91072" y="209858"/>
                      <a:pt x="95368" y="196909"/>
                    </a:cubicBezTo>
                    <a:cubicBezTo>
                      <a:pt x="79435" y="200489"/>
                      <a:pt x="62845" y="202339"/>
                      <a:pt x="47807" y="209023"/>
                    </a:cubicBezTo>
                    <a:moveTo>
                      <a:pt x="354420" y="235280"/>
                    </a:moveTo>
                    <a:cubicBezTo>
                      <a:pt x="354599" y="239219"/>
                      <a:pt x="354897" y="247215"/>
                      <a:pt x="355076" y="251154"/>
                    </a:cubicBezTo>
                    <a:cubicBezTo>
                      <a:pt x="385571" y="247036"/>
                      <a:pt x="423107" y="246678"/>
                      <a:pt x="442382" y="218392"/>
                    </a:cubicBezTo>
                    <a:cubicBezTo>
                      <a:pt x="412126" y="216602"/>
                      <a:pt x="382050" y="223226"/>
                      <a:pt x="354420" y="235280"/>
                    </a:cubicBezTo>
                    <a:moveTo>
                      <a:pt x="16895" y="253601"/>
                    </a:moveTo>
                    <a:cubicBezTo>
                      <a:pt x="25011" y="258912"/>
                      <a:pt x="30978" y="270310"/>
                      <a:pt x="41660" y="270131"/>
                    </a:cubicBezTo>
                    <a:cubicBezTo>
                      <a:pt x="58310" y="269415"/>
                      <a:pt x="82180" y="277351"/>
                      <a:pt x="85999" y="254555"/>
                    </a:cubicBezTo>
                    <a:cubicBezTo>
                      <a:pt x="64993" y="241904"/>
                      <a:pt x="38736" y="244590"/>
                      <a:pt x="16895" y="253601"/>
                    </a:cubicBezTo>
                    <a:moveTo>
                      <a:pt x="163936" y="253720"/>
                    </a:moveTo>
                    <a:cubicBezTo>
                      <a:pt x="142572" y="256047"/>
                      <a:pt x="120969" y="259747"/>
                      <a:pt x="100918" y="267684"/>
                    </a:cubicBezTo>
                    <a:cubicBezTo>
                      <a:pt x="91131" y="293225"/>
                      <a:pt x="94354" y="321213"/>
                      <a:pt x="99546" y="347411"/>
                    </a:cubicBezTo>
                    <a:cubicBezTo>
                      <a:pt x="104678" y="371400"/>
                      <a:pt x="109989" y="396404"/>
                      <a:pt x="124908" y="416515"/>
                    </a:cubicBezTo>
                    <a:cubicBezTo>
                      <a:pt x="139170" y="437282"/>
                      <a:pt x="156178" y="462465"/>
                      <a:pt x="184524" y="461988"/>
                    </a:cubicBezTo>
                    <a:cubicBezTo>
                      <a:pt x="216868" y="462107"/>
                      <a:pt x="256910" y="468791"/>
                      <a:pt x="280243" y="440803"/>
                    </a:cubicBezTo>
                    <a:cubicBezTo>
                      <a:pt x="328222" y="389362"/>
                      <a:pt x="336517" y="314231"/>
                      <a:pt x="336517" y="246977"/>
                    </a:cubicBezTo>
                    <a:cubicBezTo>
                      <a:pt x="278930" y="246797"/>
                      <a:pt x="221343" y="248707"/>
                      <a:pt x="163936" y="253720"/>
                    </a:cubicBezTo>
                    <a:moveTo>
                      <a:pt x="277677" y="464136"/>
                    </a:moveTo>
                    <a:cubicBezTo>
                      <a:pt x="285614" y="488245"/>
                      <a:pt x="287643" y="520768"/>
                      <a:pt x="314497" y="532166"/>
                    </a:cubicBezTo>
                    <a:cubicBezTo>
                      <a:pt x="328282" y="535508"/>
                      <a:pt x="350302" y="538611"/>
                      <a:pt x="354659" y="520529"/>
                    </a:cubicBezTo>
                    <a:cubicBezTo>
                      <a:pt x="370891" y="482397"/>
                      <a:pt x="336398" y="449336"/>
                      <a:pt x="320703" y="417529"/>
                    </a:cubicBezTo>
                    <a:cubicBezTo>
                      <a:pt x="306202" y="432926"/>
                      <a:pt x="292417" y="448978"/>
                      <a:pt x="277677" y="464136"/>
                    </a:cubicBezTo>
                    <a:moveTo>
                      <a:pt x="98233" y="514562"/>
                    </a:moveTo>
                    <a:cubicBezTo>
                      <a:pt x="91191" y="529182"/>
                      <a:pt x="111660" y="538909"/>
                      <a:pt x="123535" y="535150"/>
                    </a:cubicBezTo>
                    <a:cubicBezTo>
                      <a:pt x="152538" y="530436"/>
                      <a:pt x="168650" y="503880"/>
                      <a:pt x="183270" y="481323"/>
                    </a:cubicBezTo>
                    <a:cubicBezTo>
                      <a:pt x="166084" y="473386"/>
                      <a:pt x="149613" y="463897"/>
                      <a:pt x="134098" y="453036"/>
                    </a:cubicBezTo>
                    <a:cubicBezTo>
                      <a:pt x="120909" y="472670"/>
                      <a:pt x="106229" y="492124"/>
                      <a:pt x="98233" y="514562"/>
                    </a:cubicBezTo>
                    <a:close/>
                  </a:path>
                </a:pathLst>
              </a:custGeom>
              <a:solidFill>
                <a:schemeClr val="tx1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66" name="Agrupar 65">
                <a:extLst>
                  <a:ext uri="{FF2B5EF4-FFF2-40B4-BE49-F238E27FC236}">
                    <a16:creationId xmlns:a16="http://schemas.microsoft.com/office/drawing/2014/main" id="{13D1C16F-538B-4512-9AF2-05F5D0FD3DE0}"/>
                  </a:ext>
                </a:extLst>
              </p:cNvPr>
              <p:cNvGrpSpPr/>
              <p:nvPr/>
            </p:nvGrpSpPr>
            <p:grpSpPr>
              <a:xfrm>
                <a:off x="3872513" y="4658606"/>
                <a:ext cx="172416" cy="84558"/>
                <a:chOff x="3872513" y="4658606"/>
                <a:chExt cx="172416" cy="84558"/>
              </a:xfrm>
            </p:grpSpPr>
            <p:sp>
              <p:nvSpPr>
                <p:cNvPr id="28" name="Forma Livre: Forma 27">
                  <a:extLst>
                    <a:ext uri="{FF2B5EF4-FFF2-40B4-BE49-F238E27FC236}">
                      <a16:creationId xmlns:a16="http://schemas.microsoft.com/office/drawing/2014/main" id="{D2EB3789-A70D-EC69-43D6-A1BA1A7ECFCC}"/>
                    </a:ext>
                  </a:extLst>
                </p:cNvPr>
                <p:cNvSpPr/>
                <p:nvPr/>
              </p:nvSpPr>
              <p:spPr>
                <a:xfrm>
                  <a:off x="3940606" y="4662573"/>
                  <a:ext cx="15781" cy="20712"/>
                </a:xfrm>
                <a:custGeom>
                  <a:avLst/>
                  <a:gdLst>
                    <a:gd name="connsiteX0" fmla="*/ 3531 w 15781"/>
                    <a:gd name="connsiteY0" fmla="*/ 1318 h 20712"/>
                    <a:gd name="connsiteX1" fmla="*/ 8246 w 15781"/>
                    <a:gd name="connsiteY1" fmla="*/ 20713 h 20712"/>
                    <a:gd name="connsiteX2" fmla="*/ 3531 w 15781"/>
                    <a:gd name="connsiteY2" fmla="*/ 1318 h 20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781" h="20712">
                      <a:moveTo>
                        <a:pt x="3531" y="1318"/>
                      </a:moveTo>
                      <a:cubicBezTo>
                        <a:pt x="15765" y="-6022"/>
                        <a:pt x="21374" y="19639"/>
                        <a:pt x="8246" y="20713"/>
                      </a:cubicBezTo>
                      <a:cubicBezTo>
                        <a:pt x="-825" y="19997"/>
                        <a:pt x="-2436" y="6570"/>
                        <a:pt x="3531" y="131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orma Livre: Forma 28">
                  <a:extLst>
                    <a:ext uri="{FF2B5EF4-FFF2-40B4-BE49-F238E27FC236}">
                      <a16:creationId xmlns:a16="http://schemas.microsoft.com/office/drawing/2014/main" id="{CBC8C44C-1BF3-0762-7430-EA19D6ED221C}"/>
                    </a:ext>
                  </a:extLst>
                </p:cNvPr>
                <p:cNvSpPr/>
                <p:nvPr/>
              </p:nvSpPr>
              <p:spPr>
                <a:xfrm>
                  <a:off x="3967329" y="4658606"/>
                  <a:ext cx="15307" cy="18553"/>
                </a:xfrm>
                <a:custGeom>
                  <a:avLst/>
                  <a:gdLst>
                    <a:gd name="connsiteX0" fmla="*/ 6228 w 15307"/>
                    <a:gd name="connsiteY0" fmla="*/ 809 h 18553"/>
                    <a:gd name="connsiteX1" fmla="*/ 5214 w 15307"/>
                    <a:gd name="connsiteY1" fmla="*/ 18473 h 18553"/>
                    <a:gd name="connsiteX2" fmla="*/ 6228 w 15307"/>
                    <a:gd name="connsiteY2" fmla="*/ 809 h 18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307" h="18553">
                      <a:moveTo>
                        <a:pt x="6228" y="809"/>
                      </a:moveTo>
                      <a:cubicBezTo>
                        <a:pt x="19835" y="-4741"/>
                        <a:pt x="17030" y="20144"/>
                        <a:pt x="5214" y="18473"/>
                      </a:cubicBezTo>
                      <a:cubicBezTo>
                        <a:pt x="-3678" y="16683"/>
                        <a:pt x="261" y="3852"/>
                        <a:pt x="6228" y="80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7F1D2B0B-8614-F34F-1AF4-BF7A9168481A}"/>
                    </a:ext>
                  </a:extLst>
                </p:cNvPr>
                <p:cNvSpPr/>
                <p:nvPr/>
              </p:nvSpPr>
              <p:spPr>
                <a:xfrm>
                  <a:off x="3872513" y="4663771"/>
                  <a:ext cx="67963" cy="79243"/>
                </a:xfrm>
                <a:custGeom>
                  <a:avLst/>
                  <a:gdLst>
                    <a:gd name="connsiteX0" fmla="*/ 194 w 67963"/>
                    <a:gd name="connsiteY0" fmla="*/ 76743 h 79243"/>
                    <a:gd name="connsiteX1" fmla="*/ 51992 w 67963"/>
                    <a:gd name="connsiteY1" fmla="*/ 0 h 79243"/>
                    <a:gd name="connsiteX2" fmla="*/ 63987 w 67963"/>
                    <a:gd name="connsiteY2" fmla="*/ 78891 h 79243"/>
                    <a:gd name="connsiteX3" fmla="*/ 194 w 67963"/>
                    <a:gd name="connsiteY3" fmla="*/ 76743 h 79243"/>
                    <a:gd name="connsiteX4" fmla="*/ 1984 w 67963"/>
                    <a:gd name="connsiteY4" fmla="*/ 69940 h 79243"/>
                    <a:gd name="connsiteX5" fmla="*/ 31105 w 67963"/>
                    <a:gd name="connsiteY5" fmla="*/ 73401 h 79243"/>
                    <a:gd name="connsiteX6" fmla="*/ 57661 w 67963"/>
                    <a:gd name="connsiteY6" fmla="*/ 26973 h 79243"/>
                    <a:gd name="connsiteX7" fmla="*/ 51992 w 67963"/>
                    <a:gd name="connsiteY7" fmla="*/ 6564 h 79243"/>
                    <a:gd name="connsiteX8" fmla="*/ 1984 w 67963"/>
                    <a:gd name="connsiteY8" fmla="*/ 69940 h 79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63" h="79243">
                      <a:moveTo>
                        <a:pt x="194" y="76743"/>
                      </a:moveTo>
                      <a:cubicBezTo>
                        <a:pt x="-2253" y="42787"/>
                        <a:pt x="18693" y="9369"/>
                        <a:pt x="51992" y="0"/>
                      </a:cubicBezTo>
                      <a:cubicBezTo>
                        <a:pt x="68820" y="22915"/>
                        <a:pt x="71506" y="52037"/>
                        <a:pt x="63987" y="78891"/>
                      </a:cubicBezTo>
                      <a:cubicBezTo>
                        <a:pt x="42683" y="79667"/>
                        <a:pt x="21378" y="79249"/>
                        <a:pt x="194" y="76743"/>
                      </a:cubicBezTo>
                      <a:moveTo>
                        <a:pt x="1984" y="69940"/>
                      </a:moveTo>
                      <a:cubicBezTo>
                        <a:pt x="11711" y="71133"/>
                        <a:pt x="21378" y="72267"/>
                        <a:pt x="31105" y="73401"/>
                      </a:cubicBezTo>
                      <a:cubicBezTo>
                        <a:pt x="34209" y="55021"/>
                        <a:pt x="42742" y="38491"/>
                        <a:pt x="57661" y="26973"/>
                      </a:cubicBezTo>
                      <a:cubicBezTo>
                        <a:pt x="55752" y="20170"/>
                        <a:pt x="53842" y="13367"/>
                        <a:pt x="51992" y="6564"/>
                      </a:cubicBezTo>
                      <a:cubicBezTo>
                        <a:pt x="25138" y="17664"/>
                        <a:pt x="9563" y="42907"/>
                        <a:pt x="1984" y="6994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63BC0C7D-4D2D-9A69-C463-DFB560A82C4B}"/>
                    </a:ext>
                  </a:extLst>
                </p:cNvPr>
                <p:cNvSpPr/>
                <p:nvPr/>
              </p:nvSpPr>
              <p:spPr>
                <a:xfrm>
                  <a:off x="3972901" y="4673073"/>
                  <a:ext cx="72028" cy="70091"/>
                </a:xfrm>
                <a:custGeom>
                  <a:avLst/>
                  <a:gdLst>
                    <a:gd name="connsiteX0" fmla="*/ 8176 w 72028"/>
                    <a:gd name="connsiteY0" fmla="*/ 8004 h 70091"/>
                    <a:gd name="connsiteX1" fmla="*/ 41594 w 72028"/>
                    <a:gd name="connsiteY1" fmla="*/ 4543 h 70091"/>
                    <a:gd name="connsiteX2" fmla="*/ 72028 w 72028"/>
                    <a:gd name="connsiteY2" fmla="*/ 57773 h 70091"/>
                    <a:gd name="connsiteX3" fmla="*/ 0 w 72028"/>
                    <a:gd name="connsiteY3" fmla="*/ 68813 h 70091"/>
                    <a:gd name="connsiteX4" fmla="*/ 8176 w 72028"/>
                    <a:gd name="connsiteY4" fmla="*/ 8004 h 70091"/>
                    <a:gd name="connsiteX5" fmla="*/ 22438 w 72028"/>
                    <a:gd name="connsiteY5" fmla="*/ 2156 h 70091"/>
                    <a:gd name="connsiteX6" fmla="*/ 34910 w 72028"/>
                    <a:gd name="connsiteY6" fmla="*/ 61951 h 70091"/>
                    <a:gd name="connsiteX7" fmla="*/ 60869 w 72028"/>
                    <a:gd name="connsiteY7" fmla="*/ 55565 h 70091"/>
                    <a:gd name="connsiteX8" fmla="*/ 22438 w 72028"/>
                    <a:gd name="connsiteY8" fmla="*/ 2156 h 70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028" h="70091">
                      <a:moveTo>
                        <a:pt x="8176" y="8004"/>
                      </a:moveTo>
                      <a:cubicBezTo>
                        <a:pt x="17545" y="365"/>
                        <a:pt x="31210" y="-3692"/>
                        <a:pt x="41594" y="4543"/>
                      </a:cubicBezTo>
                      <a:cubicBezTo>
                        <a:pt x="62301" y="14151"/>
                        <a:pt x="68269" y="37305"/>
                        <a:pt x="72028" y="57773"/>
                      </a:cubicBezTo>
                      <a:cubicBezTo>
                        <a:pt x="50963" y="72931"/>
                        <a:pt x="24467" y="70544"/>
                        <a:pt x="0" y="68813"/>
                      </a:cubicBezTo>
                      <a:cubicBezTo>
                        <a:pt x="656" y="48464"/>
                        <a:pt x="537" y="27219"/>
                        <a:pt x="8176" y="8004"/>
                      </a:cubicBezTo>
                      <a:moveTo>
                        <a:pt x="22438" y="2156"/>
                      </a:moveTo>
                      <a:cubicBezTo>
                        <a:pt x="12711" y="23520"/>
                        <a:pt x="28764" y="42198"/>
                        <a:pt x="34910" y="61951"/>
                      </a:cubicBezTo>
                      <a:cubicBezTo>
                        <a:pt x="43563" y="59802"/>
                        <a:pt x="52216" y="57654"/>
                        <a:pt x="60869" y="55565"/>
                      </a:cubicBezTo>
                      <a:cubicBezTo>
                        <a:pt x="68150" y="29069"/>
                        <a:pt x="45174" y="9436"/>
                        <a:pt x="22438" y="215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" name="Forma Livre: Forma 1">
              <a:extLst>
                <a:ext uri="{FF2B5EF4-FFF2-40B4-BE49-F238E27FC236}">
                  <a16:creationId xmlns:a16="http://schemas.microsoft.com/office/drawing/2014/main" id="{DD16FB09-69F2-7EBA-F464-2A4CD5354B4D}"/>
                </a:ext>
              </a:extLst>
            </p:cNvPr>
            <p:cNvSpPr/>
            <p:nvPr/>
          </p:nvSpPr>
          <p:spPr>
            <a:xfrm>
              <a:off x="3907789" y="4785681"/>
              <a:ext cx="172247" cy="240442"/>
            </a:xfrm>
            <a:custGeom>
              <a:avLst/>
              <a:gdLst>
                <a:gd name="connsiteX0" fmla="*/ 69342 w 241923"/>
                <a:gd name="connsiteY0" fmla="*/ 6755 h 215803"/>
                <a:gd name="connsiteX1" fmla="*/ 241924 w 241923"/>
                <a:gd name="connsiteY1" fmla="*/ 11 h 215803"/>
                <a:gd name="connsiteX2" fmla="*/ 185649 w 241923"/>
                <a:gd name="connsiteY2" fmla="*/ 193838 h 215803"/>
                <a:gd name="connsiteX3" fmla="*/ 89930 w 241923"/>
                <a:gd name="connsiteY3" fmla="*/ 215023 h 215803"/>
                <a:gd name="connsiteX4" fmla="*/ 30314 w 241923"/>
                <a:gd name="connsiteY4" fmla="*/ 169550 h 215803"/>
                <a:gd name="connsiteX5" fmla="*/ 4952 w 241923"/>
                <a:gd name="connsiteY5" fmla="*/ 100445 h 215803"/>
                <a:gd name="connsiteX6" fmla="*/ 6324 w 241923"/>
                <a:gd name="connsiteY6" fmla="*/ 20719 h 215803"/>
                <a:gd name="connsiteX7" fmla="*/ 69342 w 241923"/>
                <a:gd name="connsiteY7" fmla="*/ 6755 h 215803"/>
                <a:gd name="connsiteX0" fmla="*/ 78147 w 250729"/>
                <a:gd name="connsiteY0" fmla="*/ 6755 h 215803"/>
                <a:gd name="connsiteX1" fmla="*/ 250729 w 250729"/>
                <a:gd name="connsiteY1" fmla="*/ 11 h 215803"/>
                <a:gd name="connsiteX2" fmla="*/ 194454 w 250729"/>
                <a:gd name="connsiteY2" fmla="*/ 193838 h 215803"/>
                <a:gd name="connsiteX3" fmla="*/ 98735 w 250729"/>
                <a:gd name="connsiteY3" fmla="*/ 215023 h 215803"/>
                <a:gd name="connsiteX4" fmla="*/ 39119 w 250729"/>
                <a:gd name="connsiteY4" fmla="*/ 169550 h 215803"/>
                <a:gd name="connsiteX5" fmla="*/ 13757 w 250729"/>
                <a:gd name="connsiteY5" fmla="*/ 100445 h 215803"/>
                <a:gd name="connsiteX6" fmla="*/ 3223 w 250729"/>
                <a:gd name="connsiteY6" fmla="*/ 8813 h 215803"/>
                <a:gd name="connsiteX7" fmla="*/ 78147 w 250729"/>
                <a:gd name="connsiteY7" fmla="*/ 6755 h 215803"/>
                <a:gd name="connsiteX0" fmla="*/ 80291 w 252873"/>
                <a:gd name="connsiteY0" fmla="*/ 6755 h 215803"/>
                <a:gd name="connsiteX1" fmla="*/ 252873 w 252873"/>
                <a:gd name="connsiteY1" fmla="*/ 11 h 215803"/>
                <a:gd name="connsiteX2" fmla="*/ 196598 w 252873"/>
                <a:gd name="connsiteY2" fmla="*/ 193838 h 215803"/>
                <a:gd name="connsiteX3" fmla="*/ 100879 w 252873"/>
                <a:gd name="connsiteY3" fmla="*/ 215023 h 215803"/>
                <a:gd name="connsiteX4" fmla="*/ 41263 w 252873"/>
                <a:gd name="connsiteY4" fmla="*/ 169550 h 215803"/>
                <a:gd name="connsiteX5" fmla="*/ 6376 w 252873"/>
                <a:gd name="connsiteY5" fmla="*/ 119495 h 215803"/>
                <a:gd name="connsiteX6" fmla="*/ 5367 w 252873"/>
                <a:gd name="connsiteY6" fmla="*/ 8813 h 215803"/>
                <a:gd name="connsiteX7" fmla="*/ 80291 w 252873"/>
                <a:gd name="connsiteY7" fmla="*/ 6755 h 215803"/>
                <a:gd name="connsiteX0" fmla="*/ 80291 w 252873"/>
                <a:gd name="connsiteY0" fmla="*/ 6755 h 215803"/>
                <a:gd name="connsiteX1" fmla="*/ 252873 w 252873"/>
                <a:gd name="connsiteY1" fmla="*/ 11 h 215803"/>
                <a:gd name="connsiteX2" fmla="*/ 196598 w 252873"/>
                <a:gd name="connsiteY2" fmla="*/ 193838 h 215803"/>
                <a:gd name="connsiteX3" fmla="*/ 100879 w 252873"/>
                <a:gd name="connsiteY3" fmla="*/ 215023 h 215803"/>
                <a:gd name="connsiteX4" fmla="*/ 41263 w 252873"/>
                <a:gd name="connsiteY4" fmla="*/ 186219 h 215803"/>
                <a:gd name="connsiteX5" fmla="*/ 6376 w 252873"/>
                <a:gd name="connsiteY5" fmla="*/ 119495 h 215803"/>
                <a:gd name="connsiteX6" fmla="*/ 5367 w 252873"/>
                <a:gd name="connsiteY6" fmla="*/ 8813 h 215803"/>
                <a:gd name="connsiteX7" fmla="*/ 80291 w 252873"/>
                <a:gd name="connsiteY7" fmla="*/ 6755 h 215803"/>
                <a:gd name="connsiteX0" fmla="*/ 80291 w 252873"/>
                <a:gd name="connsiteY0" fmla="*/ 6755 h 226938"/>
                <a:gd name="connsiteX1" fmla="*/ 252873 w 252873"/>
                <a:gd name="connsiteY1" fmla="*/ 11 h 226938"/>
                <a:gd name="connsiteX2" fmla="*/ 196598 w 252873"/>
                <a:gd name="connsiteY2" fmla="*/ 193838 h 226938"/>
                <a:gd name="connsiteX3" fmla="*/ 136598 w 252873"/>
                <a:gd name="connsiteY3" fmla="*/ 226930 h 226938"/>
                <a:gd name="connsiteX4" fmla="*/ 41263 w 252873"/>
                <a:gd name="connsiteY4" fmla="*/ 186219 h 226938"/>
                <a:gd name="connsiteX5" fmla="*/ 6376 w 252873"/>
                <a:gd name="connsiteY5" fmla="*/ 119495 h 226938"/>
                <a:gd name="connsiteX6" fmla="*/ 5367 w 252873"/>
                <a:gd name="connsiteY6" fmla="*/ 8813 h 226938"/>
                <a:gd name="connsiteX7" fmla="*/ 80291 w 252873"/>
                <a:gd name="connsiteY7" fmla="*/ 6755 h 226938"/>
                <a:gd name="connsiteX0" fmla="*/ 80291 w 253112"/>
                <a:gd name="connsiteY0" fmla="*/ 6755 h 226938"/>
                <a:gd name="connsiteX1" fmla="*/ 252873 w 253112"/>
                <a:gd name="connsiteY1" fmla="*/ 11 h 226938"/>
                <a:gd name="connsiteX2" fmla="*/ 210885 w 253112"/>
                <a:gd name="connsiteY2" fmla="*/ 186694 h 226938"/>
                <a:gd name="connsiteX3" fmla="*/ 136598 w 253112"/>
                <a:gd name="connsiteY3" fmla="*/ 226930 h 226938"/>
                <a:gd name="connsiteX4" fmla="*/ 41263 w 253112"/>
                <a:gd name="connsiteY4" fmla="*/ 186219 h 226938"/>
                <a:gd name="connsiteX5" fmla="*/ 6376 w 253112"/>
                <a:gd name="connsiteY5" fmla="*/ 119495 h 226938"/>
                <a:gd name="connsiteX6" fmla="*/ 5367 w 253112"/>
                <a:gd name="connsiteY6" fmla="*/ 8813 h 226938"/>
                <a:gd name="connsiteX7" fmla="*/ 80291 w 253112"/>
                <a:gd name="connsiteY7" fmla="*/ 6755 h 226938"/>
                <a:gd name="connsiteX0" fmla="*/ 80291 w 264779"/>
                <a:gd name="connsiteY0" fmla="*/ 11510 h 231693"/>
                <a:gd name="connsiteX1" fmla="*/ 264779 w 264779"/>
                <a:gd name="connsiteY1" fmla="*/ 3 h 231693"/>
                <a:gd name="connsiteX2" fmla="*/ 210885 w 264779"/>
                <a:gd name="connsiteY2" fmla="*/ 191449 h 231693"/>
                <a:gd name="connsiteX3" fmla="*/ 136598 w 264779"/>
                <a:gd name="connsiteY3" fmla="*/ 231685 h 231693"/>
                <a:gd name="connsiteX4" fmla="*/ 41263 w 264779"/>
                <a:gd name="connsiteY4" fmla="*/ 190974 h 231693"/>
                <a:gd name="connsiteX5" fmla="*/ 6376 w 264779"/>
                <a:gd name="connsiteY5" fmla="*/ 124250 h 231693"/>
                <a:gd name="connsiteX6" fmla="*/ 5367 w 264779"/>
                <a:gd name="connsiteY6" fmla="*/ 13568 h 231693"/>
                <a:gd name="connsiteX7" fmla="*/ 80291 w 264779"/>
                <a:gd name="connsiteY7" fmla="*/ 11510 h 231693"/>
                <a:gd name="connsiteX0" fmla="*/ 80291 w 264779"/>
                <a:gd name="connsiteY0" fmla="*/ 2166 h 234256"/>
                <a:gd name="connsiteX1" fmla="*/ 264779 w 264779"/>
                <a:gd name="connsiteY1" fmla="*/ 2566 h 234256"/>
                <a:gd name="connsiteX2" fmla="*/ 210885 w 264779"/>
                <a:gd name="connsiteY2" fmla="*/ 194012 h 234256"/>
                <a:gd name="connsiteX3" fmla="*/ 136598 w 264779"/>
                <a:gd name="connsiteY3" fmla="*/ 234248 h 234256"/>
                <a:gd name="connsiteX4" fmla="*/ 41263 w 264779"/>
                <a:gd name="connsiteY4" fmla="*/ 193537 h 234256"/>
                <a:gd name="connsiteX5" fmla="*/ 6376 w 264779"/>
                <a:gd name="connsiteY5" fmla="*/ 126813 h 234256"/>
                <a:gd name="connsiteX6" fmla="*/ 5367 w 264779"/>
                <a:gd name="connsiteY6" fmla="*/ 16131 h 234256"/>
                <a:gd name="connsiteX7" fmla="*/ 80291 w 264779"/>
                <a:gd name="connsiteY7" fmla="*/ 2166 h 234256"/>
                <a:gd name="connsiteX0" fmla="*/ 75624 w 260112"/>
                <a:gd name="connsiteY0" fmla="*/ 2166 h 234256"/>
                <a:gd name="connsiteX1" fmla="*/ 260112 w 260112"/>
                <a:gd name="connsiteY1" fmla="*/ 2566 h 234256"/>
                <a:gd name="connsiteX2" fmla="*/ 206218 w 260112"/>
                <a:gd name="connsiteY2" fmla="*/ 194012 h 234256"/>
                <a:gd name="connsiteX3" fmla="*/ 131931 w 260112"/>
                <a:gd name="connsiteY3" fmla="*/ 234248 h 234256"/>
                <a:gd name="connsiteX4" fmla="*/ 36596 w 260112"/>
                <a:gd name="connsiteY4" fmla="*/ 193537 h 234256"/>
                <a:gd name="connsiteX5" fmla="*/ 92171 w 260112"/>
                <a:gd name="connsiteY5" fmla="*/ 141482 h 234256"/>
                <a:gd name="connsiteX6" fmla="*/ 700 w 260112"/>
                <a:gd name="connsiteY6" fmla="*/ 16131 h 234256"/>
                <a:gd name="connsiteX7" fmla="*/ 75624 w 260112"/>
                <a:gd name="connsiteY7" fmla="*/ 2166 h 234256"/>
                <a:gd name="connsiteX0" fmla="*/ 40981 w 225469"/>
                <a:gd name="connsiteY0" fmla="*/ 2166 h 234256"/>
                <a:gd name="connsiteX1" fmla="*/ 225469 w 225469"/>
                <a:gd name="connsiteY1" fmla="*/ 2566 h 234256"/>
                <a:gd name="connsiteX2" fmla="*/ 171575 w 225469"/>
                <a:gd name="connsiteY2" fmla="*/ 194012 h 234256"/>
                <a:gd name="connsiteX3" fmla="*/ 97288 w 225469"/>
                <a:gd name="connsiteY3" fmla="*/ 234248 h 234256"/>
                <a:gd name="connsiteX4" fmla="*/ 1953 w 225469"/>
                <a:gd name="connsiteY4" fmla="*/ 193537 h 234256"/>
                <a:gd name="connsiteX5" fmla="*/ 57528 w 225469"/>
                <a:gd name="connsiteY5" fmla="*/ 141482 h 234256"/>
                <a:gd name="connsiteX6" fmla="*/ 134757 w 225469"/>
                <a:gd name="connsiteY6" fmla="*/ 62585 h 234256"/>
                <a:gd name="connsiteX7" fmla="*/ 40981 w 225469"/>
                <a:gd name="connsiteY7" fmla="*/ 2166 h 234256"/>
                <a:gd name="connsiteX0" fmla="*/ 153447 w 225469"/>
                <a:gd name="connsiteY0" fmla="*/ 19161 h 231692"/>
                <a:gd name="connsiteX1" fmla="*/ 225469 w 225469"/>
                <a:gd name="connsiteY1" fmla="*/ 2 h 231692"/>
                <a:gd name="connsiteX2" fmla="*/ 171575 w 225469"/>
                <a:gd name="connsiteY2" fmla="*/ 191448 h 231692"/>
                <a:gd name="connsiteX3" fmla="*/ 97288 w 225469"/>
                <a:gd name="connsiteY3" fmla="*/ 231684 h 231692"/>
                <a:gd name="connsiteX4" fmla="*/ 1953 w 225469"/>
                <a:gd name="connsiteY4" fmla="*/ 190973 h 231692"/>
                <a:gd name="connsiteX5" fmla="*/ 57528 w 225469"/>
                <a:gd name="connsiteY5" fmla="*/ 138918 h 231692"/>
                <a:gd name="connsiteX6" fmla="*/ 134757 w 225469"/>
                <a:gd name="connsiteY6" fmla="*/ 60021 h 231692"/>
                <a:gd name="connsiteX7" fmla="*/ 153447 w 225469"/>
                <a:gd name="connsiteY7" fmla="*/ 19161 h 231692"/>
                <a:gd name="connsiteX0" fmla="*/ 170562 w 225469"/>
                <a:gd name="connsiteY0" fmla="*/ 50944 h 231691"/>
                <a:gd name="connsiteX1" fmla="*/ 225469 w 225469"/>
                <a:gd name="connsiteY1" fmla="*/ 1 h 231691"/>
                <a:gd name="connsiteX2" fmla="*/ 171575 w 225469"/>
                <a:gd name="connsiteY2" fmla="*/ 191447 h 231691"/>
                <a:gd name="connsiteX3" fmla="*/ 97288 w 225469"/>
                <a:gd name="connsiteY3" fmla="*/ 231683 h 231691"/>
                <a:gd name="connsiteX4" fmla="*/ 1953 w 225469"/>
                <a:gd name="connsiteY4" fmla="*/ 190972 h 231691"/>
                <a:gd name="connsiteX5" fmla="*/ 57528 w 225469"/>
                <a:gd name="connsiteY5" fmla="*/ 138917 h 231691"/>
                <a:gd name="connsiteX6" fmla="*/ 134757 w 225469"/>
                <a:gd name="connsiteY6" fmla="*/ 60020 h 231691"/>
                <a:gd name="connsiteX7" fmla="*/ 170562 w 225469"/>
                <a:gd name="connsiteY7" fmla="*/ 50944 h 231691"/>
                <a:gd name="connsiteX0" fmla="*/ 170562 w 225469"/>
                <a:gd name="connsiteY0" fmla="*/ 50944 h 231691"/>
                <a:gd name="connsiteX1" fmla="*/ 225469 w 225469"/>
                <a:gd name="connsiteY1" fmla="*/ 1 h 231691"/>
                <a:gd name="connsiteX2" fmla="*/ 171575 w 225469"/>
                <a:gd name="connsiteY2" fmla="*/ 191447 h 231691"/>
                <a:gd name="connsiteX3" fmla="*/ 97288 w 225469"/>
                <a:gd name="connsiteY3" fmla="*/ 231683 h 231691"/>
                <a:gd name="connsiteX4" fmla="*/ 1953 w 225469"/>
                <a:gd name="connsiteY4" fmla="*/ 190972 h 231691"/>
                <a:gd name="connsiteX5" fmla="*/ 57528 w 225469"/>
                <a:gd name="connsiteY5" fmla="*/ 138917 h 231691"/>
                <a:gd name="connsiteX6" fmla="*/ 168986 w 225469"/>
                <a:gd name="connsiteY6" fmla="*/ 94249 h 231691"/>
                <a:gd name="connsiteX7" fmla="*/ 170562 w 225469"/>
                <a:gd name="connsiteY7" fmla="*/ 50944 h 231691"/>
                <a:gd name="connsiteX0" fmla="*/ 169851 w 224758"/>
                <a:gd name="connsiteY0" fmla="*/ 50944 h 231691"/>
                <a:gd name="connsiteX1" fmla="*/ 224758 w 224758"/>
                <a:gd name="connsiteY1" fmla="*/ 1 h 231691"/>
                <a:gd name="connsiteX2" fmla="*/ 170864 w 224758"/>
                <a:gd name="connsiteY2" fmla="*/ 191447 h 231691"/>
                <a:gd name="connsiteX3" fmla="*/ 96577 w 224758"/>
                <a:gd name="connsiteY3" fmla="*/ 231683 h 231691"/>
                <a:gd name="connsiteX4" fmla="*/ 1242 w 224758"/>
                <a:gd name="connsiteY4" fmla="*/ 190972 h 231691"/>
                <a:gd name="connsiteX5" fmla="*/ 105716 w 224758"/>
                <a:gd name="connsiteY5" fmla="*/ 141362 h 231691"/>
                <a:gd name="connsiteX6" fmla="*/ 168275 w 224758"/>
                <a:gd name="connsiteY6" fmla="*/ 94249 h 231691"/>
                <a:gd name="connsiteX7" fmla="*/ 169851 w 224758"/>
                <a:gd name="connsiteY7" fmla="*/ 50944 h 231691"/>
                <a:gd name="connsiteX0" fmla="*/ 112137 w 167044"/>
                <a:gd name="connsiteY0" fmla="*/ 50944 h 231914"/>
                <a:gd name="connsiteX1" fmla="*/ 167044 w 167044"/>
                <a:gd name="connsiteY1" fmla="*/ 1 h 231914"/>
                <a:gd name="connsiteX2" fmla="*/ 113150 w 167044"/>
                <a:gd name="connsiteY2" fmla="*/ 191447 h 231914"/>
                <a:gd name="connsiteX3" fmla="*/ 38863 w 167044"/>
                <a:gd name="connsiteY3" fmla="*/ 231683 h 231914"/>
                <a:gd name="connsiteX4" fmla="*/ 2206 w 167044"/>
                <a:gd name="connsiteY4" fmla="*/ 212976 h 231914"/>
                <a:gd name="connsiteX5" fmla="*/ 48002 w 167044"/>
                <a:gd name="connsiteY5" fmla="*/ 141362 h 231914"/>
                <a:gd name="connsiteX6" fmla="*/ 110561 w 167044"/>
                <a:gd name="connsiteY6" fmla="*/ 94249 h 231914"/>
                <a:gd name="connsiteX7" fmla="*/ 112137 w 167044"/>
                <a:gd name="connsiteY7" fmla="*/ 50944 h 231914"/>
                <a:gd name="connsiteX0" fmla="*/ 109931 w 164838"/>
                <a:gd name="connsiteY0" fmla="*/ 50944 h 231914"/>
                <a:gd name="connsiteX1" fmla="*/ 164838 w 164838"/>
                <a:gd name="connsiteY1" fmla="*/ 1 h 231914"/>
                <a:gd name="connsiteX2" fmla="*/ 110944 w 164838"/>
                <a:gd name="connsiteY2" fmla="*/ 191447 h 231914"/>
                <a:gd name="connsiteX3" fmla="*/ 36657 w 164838"/>
                <a:gd name="connsiteY3" fmla="*/ 231683 h 231914"/>
                <a:gd name="connsiteX4" fmla="*/ 0 w 164838"/>
                <a:gd name="connsiteY4" fmla="*/ 212976 h 231914"/>
                <a:gd name="connsiteX5" fmla="*/ 108355 w 164838"/>
                <a:gd name="connsiteY5" fmla="*/ 94249 h 231914"/>
                <a:gd name="connsiteX6" fmla="*/ 109931 w 164838"/>
                <a:gd name="connsiteY6" fmla="*/ 50944 h 231914"/>
                <a:gd name="connsiteX0" fmla="*/ 108355 w 164838"/>
                <a:gd name="connsiteY0" fmla="*/ 96509 h 234174"/>
                <a:gd name="connsiteX1" fmla="*/ 164838 w 164838"/>
                <a:gd name="connsiteY1" fmla="*/ 2261 h 234174"/>
                <a:gd name="connsiteX2" fmla="*/ 110944 w 164838"/>
                <a:gd name="connsiteY2" fmla="*/ 193707 h 234174"/>
                <a:gd name="connsiteX3" fmla="*/ 36657 w 164838"/>
                <a:gd name="connsiteY3" fmla="*/ 233943 h 234174"/>
                <a:gd name="connsiteX4" fmla="*/ 0 w 164838"/>
                <a:gd name="connsiteY4" fmla="*/ 215236 h 234174"/>
                <a:gd name="connsiteX5" fmla="*/ 108355 w 164838"/>
                <a:gd name="connsiteY5" fmla="*/ 96509 h 234174"/>
                <a:gd name="connsiteX0" fmla="*/ 108355 w 164912"/>
                <a:gd name="connsiteY0" fmla="*/ 96509 h 234174"/>
                <a:gd name="connsiteX1" fmla="*/ 164838 w 164912"/>
                <a:gd name="connsiteY1" fmla="*/ 2261 h 234174"/>
                <a:gd name="connsiteX2" fmla="*/ 120724 w 164912"/>
                <a:gd name="connsiteY2" fmla="*/ 196152 h 234174"/>
                <a:gd name="connsiteX3" fmla="*/ 36657 w 164912"/>
                <a:gd name="connsiteY3" fmla="*/ 233943 h 234174"/>
                <a:gd name="connsiteX4" fmla="*/ 0 w 164912"/>
                <a:gd name="connsiteY4" fmla="*/ 215236 h 234174"/>
                <a:gd name="connsiteX5" fmla="*/ 108355 w 164912"/>
                <a:gd name="connsiteY5" fmla="*/ 96509 h 234174"/>
                <a:gd name="connsiteX0" fmla="*/ 115690 w 172247"/>
                <a:gd name="connsiteY0" fmla="*/ 96509 h 240442"/>
                <a:gd name="connsiteX1" fmla="*/ 172173 w 172247"/>
                <a:gd name="connsiteY1" fmla="*/ 2261 h 240442"/>
                <a:gd name="connsiteX2" fmla="*/ 128059 w 172247"/>
                <a:gd name="connsiteY2" fmla="*/ 196152 h 240442"/>
                <a:gd name="connsiteX3" fmla="*/ 43992 w 172247"/>
                <a:gd name="connsiteY3" fmla="*/ 233943 h 240442"/>
                <a:gd name="connsiteX4" fmla="*/ 0 w 172247"/>
                <a:gd name="connsiteY4" fmla="*/ 229905 h 240442"/>
                <a:gd name="connsiteX5" fmla="*/ 115690 w 172247"/>
                <a:gd name="connsiteY5" fmla="*/ 96509 h 2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247" h="240442">
                  <a:moveTo>
                    <a:pt x="115690" y="96509"/>
                  </a:moveTo>
                  <a:cubicBezTo>
                    <a:pt x="143163" y="61013"/>
                    <a:pt x="171742" y="-13939"/>
                    <a:pt x="172173" y="2261"/>
                  </a:cubicBezTo>
                  <a:cubicBezTo>
                    <a:pt x="172173" y="69516"/>
                    <a:pt x="176039" y="144711"/>
                    <a:pt x="128059" y="196152"/>
                  </a:cubicBezTo>
                  <a:cubicBezTo>
                    <a:pt x="104726" y="224140"/>
                    <a:pt x="76336" y="234062"/>
                    <a:pt x="43992" y="233943"/>
                  </a:cubicBezTo>
                  <a:cubicBezTo>
                    <a:pt x="15646" y="234420"/>
                    <a:pt x="14262" y="250672"/>
                    <a:pt x="0" y="229905"/>
                  </a:cubicBezTo>
                  <a:cubicBezTo>
                    <a:pt x="11950" y="206999"/>
                    <a:pt x="97368" y="123514"/>
                    <a:pt x="115690" y="9650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16DA9D40-543A-3BA7-F473-95D591DC8EEF}"/>
              </a:ext>
            </a:extLst>
          </p:cNvPr>
          <p:cNvGrpSpPr/>
          <p:nvPr/>
        </p:nvGrpSpPr>
        <p:grpSpPr>
          <a:xfrm>
            <a:off x="4857287" y="6004603"/>
            <a:ext cx="584894" cy="520549"/>
            <a:chOff x="4845713" y="6007452"/>
            <a:chExt cx="584894" cy="520549"/>
          </a:xfrm>
        </p:grpSpPr>
        <p:grpSp>
          <p:nvGrpSpPr>
            <p:cNvPr id="21" name="Gráfico 68">
              <a:extLst>
                <a:ext uri="{FF2B5EF4-FFF2-40B4-BE49-F238E27FC236}">
                  <a16:creationId xmlns:a16="http://schemas.microsoft.com/office/drawing/2014/main" id="{EF48E38D-FF8A-4D12-57DD-33E632D2D412}"/>
                </a:ext>
              </a:extLst>
            </p:cNvPr>
            <p:cNvGrpSpPr/>
            <p:nvPr/>
          </p:nvGrpSpPr>
          <p:grpSpPr>
            <a:xfrm>
              <a:off x="4845713" y="6007452"/>
              <a:ext cx="584894" cy="520549"/>
              <a:chOff x="4845713" y="6007452"/>
              <a:chExt cx="584894" cy="520549"/>
            </a:xfrm>
            <a:solidFill>
              <a:srgbClr val="000000"/>
            </a:solidFill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DDA75A0B-797F-9024-3FA3-168A31EA890C}"/>
                  </a:ext>
                </a:extLst>
              </p:cNvPr>
              <p:cNvSpPr/>
              <p:nvPr/>
            </p:nvSpPr>
            <p:spPr>
              <a:xfrm>
                <a:off x="4845713" y="6007452"/>
                <a:ext cx="584894" cy="520549"/>
              </a:xfrm>
              <a:custGeom>
                <a:avLst/>
                <a:gdLst>
                  <a:gd name="connsiteX0" fmla="*/ 171775 w 584894"/>
                  <a:gd name="connsiteY0" fmla="*/ 93 h 520549"/>
                  <a:gd name="connsiteX1" fmla="*/ 174196 w 584894"/>
                  <a:gd name="connsiteY1" fmla="*/ 583 h 520549"/>
                  <a:gd name="connsiteX2" fmla="*/ 180924 w 584894"/>
                  <a:gd name="connsiteY2" fmla="*/ 5333 h 520549"/>
                  <a:gd name="connsiteX3" fmla="*/ 193757 w 584894"/>
                  <a:gd name="connsiteY3" fmla="*/ 17515 h 520549"/>
                  <a:gd name="connsiteX4" fmla="*/ 224898 w 584894"/>
                  <a:gd name="connsiteY4" fmla="*/ 56056 h 520549"/>
                  <a:gd name="connsiteX5" fmla="*/ 247011 w 584894"/>
                  <a:gd name="connsiteY5" fmla="*/ 91304 h 520549"/>
                  <a:gd name="connsiteX6" fmla="*/ 261555 w 584894"/>
                  <a:gd name="connsiteY6" fmla="*/ 79045 h 520549"/>
                  <a:gd name="connsiteX7" fmla="*/ 283273 w 584894"/>
                  <a:gd name="connsiteY7" fmla="*/ 69667 h 520549"/>
                  <a:gd name="connsiteX8" fmla="*/ 310271 w 584894"/>
                  <a:gd name="connsiteY8" fmla="*/ 68875 h 520549"/>
                  <a:gd name="connsiteX9" fmla="*/ 333422 w 584894"/>
                  <a:gd name="connsiteY9" fmla="*/ 80458 h 520549"/>
                  <a:gd name="connsiteX10" fmla="*/ 343072 w 584894"/>
                  <a:gd name="connsiteY10" fmla="*/ 91321 h 520549"/>
                  <a:gd name="connsiteX11" fmla="*/ 342205 w 584894"/>
                  <a:gd name="connsiteY11" fmla="*/ 92186 h 520549"/>
                  <a:gd name="connsiteX12" fmla="*/ 322633 w 584894"/>
                  <a:gd name="connsiteY12" fmla="*/ 80868 h 520549"/>
                  <a:gd name="connsiteX13" fmla="*/ 297967 w 584894"/>
                  <a:gd name="connsiteY13" fmla="*/ 76650 h 520549"/>
                  <a:gd name="connsiteX14" fmla="*/ 275660 w 584894"/>
                  <a:gd name="connsiteY14" fmla="*/ 85806 h 520549"/>
                  <a:gd name="connsiteX15" fmla="*/ 261475 w 584894"/>
                  <a:gd name="connsiteY15" fmla="*/ 100138 h 520549"/>
                  <a:gd name="connsiteX16" fmla="*/ 258566 w 584894"/>
                  <a:gd name="connsiteY16" fmla="*/ 104322 h 520549"/>
                  <a:gd name="connsiteX17" fmla="*/ 261732 w 584894"/>
                  <a:gd name="connsiteY17" fmla="*/ 102505 h 520549"/>
                  <a:gd name="connsiteX18" fmla="*/ 273776 w 584894"/>
                  <a:gd name="connsiteY18" fmla="*/ 96866 h 520549"/>
                  <a:gd name="connsiteX19" fmla="*/ 301260 w 584894"/>
                  <a:gd name="connsiteY19" fmla="*/ 95544 h 520549"/>
                  <a:gd name="connsiteX20" fmla="*/ 315107 w 584894"/>
                  <a:gd name="connsiteY20" fmla="*/ 100921 h 520549"/>
                  <a:gd name="connsiteX21" fmla="*/ 330203 w 584894"/>
                  <a:gd name="connsiteY21" fmla="*/ 113425 h 520549"/>
                  <a:gd name="connsiteX22" fmla="*/ 330643 w 584894"/>
                  <a:gd name="connsiteY22" fmla="*/ 114660 h 520549"/>
                  <a:gd name="connsiteX23" fmla="*/ 328893 w 584894"/>
                  <a:gd name="connsiteY23" fmla="*/ 114323 h 520549"/>
                  <a:gd name="connsiteX24" fmla="*/ 309080 w 584894"/>
                  <a:gd name="connsiteY24" fmla="*/ 106486 h 520549"/>
                  <a:gd name="connsiteX25" fmla="*/ 292405 w 584894"/>
                  <a:gd name="connsiteY25" fmla="*/ 105441 h 520549"/>
                  <a:gd name="connsiteX26" fmla="*/ 282274 w 584894"/>
                  <a:gd name="connsiteY26" fmla="*/ 109030 h 520549"/>
                  <a:gd name="connsiteX27" fmla="*/ 280481 w 584894"/>
                  <a:gd name="connsiteY27" fmla="*/ 110117 h 520549"/>
                  <a:gd name="connsiteX28" fmla="*/ 302311 w 584894"/>
                  <a:gd name="connsiteY28" fmla="*/ 119554 h 520549"/>
                  <a:gd name="connsiteX29" fmla="*/ 335690 w 584894"/>
                  <a:gd name="connsiteY29" fmla="*/ 146379 h 520549"/>
                  <a:gd name="connsiteX30" fmla="*/ 368508 w 584894"/>
                  <a:gd name="connsiteY30" fmla="*/ 183474 h 520549"/>
                  <a:gd name="connsiteX31" fmla="*/ 383060 w 584894"/>
                  <a:gd name="connsiteY31" fmla="*/ 198904 h 520549"/>
                  <a:gd name="connsiteX32" fmla="*/ 388746 w 584894"/>
                  <a:gd name="connsiteY32" fmla="*/ 206601 h 520549"/>
                  <a:gd name="connsiteX33" fmla="*/ 391120 w 584894"/>
                  <a:gd name="connsiteY33" fmla="*/ 219015 h 520549"/>
                  <a:gd name="connsiteX34" fmla="*/ 390522 w 584894"/>
                  <a:gd name="connsiteY34" fmla="*/ 245588 h 520549"/>
                  <a:gd name="connsiteX35" fmla="*/ 374578 w 584894"/>
                  <a:gd name="connsiteY35" fmla="*/ 328595 h 520549"/>
                  <a:gd name="connsiteX36" fmla="*/ 382426 w 584894"/>
                  <a:gd name="connsiteY36" fmla="*/ 332218 h 520549"/>
                  <a:gd name="connsiteX37" fmla="*/ 387404 w 584894"/>
                  <a:gd name="connsiteY37" fmla="*/ 333946 h 520549"/>
                  <a:gd name="connsiteX38" fmla="*/ 390013 w 584894"/>
                  <a:gd name="connsiteY38" fmla="*/ 336520 h 520549"/>
                  <a:gd name="connsiteX39" fmla="*/ 390977 w 584894"/>
                  <a:gd name="connsiteY39" fmla="*/ 342905 h 520549"/>
                  <a:gd name="connsiteX40" fmla="*/ 390183 w 584894"/>
                  <a:gd name="connsiteY40" fmla="*/ 347661 h 520549"/>
                  <a:gd name="connsiteX41" fmla="*/ 398322 w 584894"/>
                  <a:gd name="connsiteY41" fmla="*/ 353254 h 520549"/>
                  <a:gd name="connsiteX42" fmla="*/ 421603 w 584894"/>
                  <a:gd name="connsiteY42" fmla="*/ 363825 h 520549"/>
                  <a:gd name="connsiteX43" fmla="*/ 446789 w 584894"/>
                  <a:gd name="connsiteY43" fmla="*/ 370633 h 520549"/>
                  <a:gd name="connsiteX44" fmla="*/ 458799 w 584894"/>
                  <a:gd name="connsiteY44" fmla="*/ 373216 h 520549"/>
                  <a:gd name="connsiteX45" fmla="*/ 481305 w 584894"/>
                  <a:gd name="connsiteY45" fmla="*/ 360496 h 520549"/>
                  <a:gd name="connsiteX46" fmla="*/ 501032 w 584894"/>
                  <a:gd name="connsiteY46" fmla="*/ 352195 h 520549"/>
                  <a:gd name="connsiteX47" fmla="*/ 508806 w 584894"/>
                  <a:gd name="connsiteY47" fmla="*/ 350192 h 520549"/>
                  <a:gd name="connsiteX48" fmla="*/ 515390 w 584894"/>
                  <a:gd name="connsiteY48" fmla="*/ 351008 h 520549"/>
                  <a:gd name="connsiteX49" fmla="*/ 536903 w 584894"/>
                  <a:gd name="connsiteY49" fmla="*/ 357719 h 520549"/>
                  <a:gd name="connsiteX50" fmla="*/ 549006 w 584894"/>
                  <a:gd name="connsiteY50" fmla="*/ 363107 h 520549"/>
                  <a:gd name="connsiteX51" fmla="*/ 557762 w 584894"/>
                  <a:gd name="connsiteY51" fmla="*/ 368823 h 520549"/>
                  <a:gd name="connsiteX52" fmla="*/ 576285 w 584894"/>
                  <a:gd name="connsiteY52" fmla="*/ 392358 h 520549"/>
                  <a:gd name="connsiteX53" fmla="*/ 584571 w 584894"/>
                  <a:gd name="connsiteY53" fmla="*/ 413912 h 520549"/>
                  <a:gd name="connsiteX54" fmla="*/ 583995 w 584894"/>
                  <a:gd name="connsiteY54" fmla="*/ 430931 h 520549"/>
                  <a:gd name="connsiteX55" fmla="*/ 578177 w 584894"/>
                  <a:gd name="connsiteY55" fmla="*/ 461345 h 520549"/>
                  <a:gd name="connsiteX56" fmla="*/ 571104 w 584894"/>
                  <a:gd name="connsiteY56" fmla="*/ 491120 h 520549"/>
                  <a:gd name="connsiteX57" fmla="*/ 570148 w 584894"/>
                  <a:gd name="connsiteY57" fmla="*/ 494012 h 520549"/>
                  <a:gd name="connsiteX58" fmla="*/ 568405 w 584894"/>
                  <a:gd name="connsiteY58" fmla="*/ 494717 h 520549"/>
                  <a:gd name="connsiteX59" fmla="*/ 566491 w 584894"/>
                  <a:gd name="connsiteY59" fmla="*/ 492780 h 520549"/>
                  <a:gd name="connsiteX60" fmla="*/ 562205 w 584894"/>
                  <a:gd name="connsiteY60" fmla="*/ 484142 h 520549"/>
                  <a:gd name="connsiteX61" fmla="*/ 551384 w 584894"/>
                  <a:gd name="connsiteY61" fmla="*/ 457189 h 520549"/>
                  <a:gd name="connsiteX62" fmla="*/ 541974 w 584894"/>
                  <a:gd name="connsiteY62" fmla="*/ 438327 h 520549"/>
                  <a:gd name="connsiteX63" fmla="*/ 533576 w 584894"/>
                  <a:gd name="connsiteY63" fmla="*/ 430106 h 520549"/>
                  <a:gd name="connsiteX64" fmla="*/ 524228 w 584894"/>
                  <a:gd name="connsiteY64" fmla="*/ 425674 h 520549"/>
                  <a:gd name="connsiteX65" fmla="*/ 498762 w 584894"/>
                  <a:gd name="connsiteY65" fmla="*/ 419632 h 520549"/>
                  <a:gd name="connsiteX66" fmla="*/ 486121 w 584894"/>
                  <a:gd name="connsiteY66" fmla="*/ 416223 h 520549"/>
                  <a:gd name="connsiteX67" fmla="*/ 473319 w 584894"/>
                  <a:gd name="connsiteY67" fmla="*/ 416596 h 520549"/>
                  <a:gd name="connsiteX68" fmla="*/ 476033 w 584894"/>
                  <a:gd name="connsiteY68" fmla="*/ 429612 h 520549"/>
                  <a:gd name="connsiteX69" fmla="*/ 486238 w 584894"/>
                  <a:gd name="connsiteY69" fmla="*/ 451736 h 520549"/>
                  <a:gd name="connsiteX70" fmla="*/ 511823 w 584894"/>
                  <a:gd name="connsiteY70" fmla="*/ 489174 h 520549"/>
                  <a:gd name="connsiteX71" fmla="*/ 514488 w 584894"/>
                  <a:gd name="connsiteY71" fmla="*/ 492773 h 520549"/>
                  <a:gd name="connsiteX72" fmla="*/ 515107 w 584894"/>
                  <a:gd name="connsiteY72" fmla="*/ 495022 h 520549"/>
                  <a:gd name="connsiteX73" fmla="*/ 513320 w 584894"/>
                  <a:gd name="connsiteY73" fmla="*/ 496763 h 520549"/>
                  <a:gd name="connsiteX74" fmla="*/ 507063 w 584894"/>
                  <a:gd name="connsiteY74" fmla="*/ 499000 h 520549"/>
                  <a:gd name="connsiteX75" fmla="*/ 491727 w 584894"/>
                  <a:gd name="connsiteY75" fmla="*/ 501320 h 520549"/>
                  <a:gd name="connsiteX76" fmla="*/ 466498 w 584894"/>
                  <a:gd name="connsiteY76" fmla="*/ 497924 h 520549"/>
                  <a:gd name="connsiteX77" fmla="*/ 445775 w 584894"/>
                  <a:gd name="connsiteY77" fmla="*/ 488535 h 520549"/>
                  <a:gd name="connsiteX78" fmla="*/ 435892 w 584894"/>
                  <a:gd name="connsiteY78" fmla="*/ 480754 h 520549"/>
                  <a:gd name="connsiteX79" fmla="*/ 431061 w 584894"/>
                  <a:gd name="connsiteY79" fmla="*/ 472384 h 520549"/>
                  <a:gd name="connsiteX80" fmla="*/ 427947 w 584894"/>
                  <a:gd name="connsiteY80" fmla="*/ 459168 h 520549"/>
                  <a:gd name="connsiteX81" fmla="*/ 423836 w 584894"/>
                  <a:gd name="connsiteY81" fmla="*/ 437561 h 520549"/>
                  <a:gd name="connsiteX82" fmla="*/ 416493 w 584894"/>
                  <a:gd name="connsiteY82" fmla="*/ 435837 h 520549"/>
                  <a:gd name="connsiteX83" fmla="*/ 411315 w 584894"/>
                  <a:gd name="connsiteY83" fmla="*/ 430229 h 520549"/>
                  <a:gd name="connsiteX84" fmla="*/ 404895 w 584894"/>
                  <a:gd name="connsiteY84" fmla="*/ 418728 h 520549"/>
                  <a:gd name="connsiteX85" fmla="*/ 391687 w 584894"/>
                  <a:gd name="connsiteY85" fmla="*/ 403045 h 520549"/>
                  <a:gd name="connsiteX86" fmla="*/ 366667 w 584894"/>
                  <a:gd name="connsiteY86" fmla="*/ 373425 h 520549"/>
                  <a:gd name="connsiteX87" fmla="*/ 361079 w 584894"/>
                  <a:gd name="connsiteY87" fmla="*/ 373827 h 520549"/>
                  <a:gd name="connsiteX88" fmla="*/ 358640 w 584894"/>
                  <a:gd name="connsiteY88" fmla="*/ 371554 h 520549"/>
                  <a:gd name="connsiteX89" fmla="*/ 336527 w 584894"/>
                  <a:gd name="connsiteY89" fmla="*/ 413593 h 520549"/>
                  <a:gd name="connsiteX90" fmla="*/ 308633 w 584894"/>
                  <a:gd name="connsiteY90" fmla="*/ 449578 h 520549"/>
                  <a:gd name="connsiteX91" fmla="*/ 297139 w 584894"/>
                  <a:gd name="connsiteY91" fmla="*/ 460551 h 520549"/>
                  <a:gd name="connsiteX92" fmla="*/ 302946 w 584894"/>
                  <a:gd name="connsiteY92" fmla="*/ 468690 h 520549"/>
                  <a:gd name="connsiteX93" fmla="*/ 304119 w 584894"/>
                  <a:gd name="connsiteY93" fmla="*/ 471728 h 520549"/>
                  <a:gd name="connsiteX94" fmla="*/ 303148 w 584894"/>
                  <a:gd name="connsiteY94" fmla="*/ 473189 h 520549"/>
                  <a:gd name="connsiteX95" fmla="*/ 299998 w 584894"/>
                  <a:gd name="connsiteY95" fmla="*/ 472488 h 520549"/>
                  <a:gd name="connsiteX96" fmla="*/ 288728 w 584894"/>
                  <a:gd name="connsiteY96" fmla="*/ 467581 h 520549"/>
                  <a:gd name="connsiteX97" fmla="*/ 270973 w 584894"/>
                  <a:gd name="connsiteY97" fmla="*/ 480107 h 520549"/>
                  <a:gd name="connsiteX98" fmla="*/ 240225 w 584894"/>
                  <a:gd name="connsiteY98" fmla="*/ 497130 h 520549"/>
                  <a:gd name="connsiteX99" fmla="*/ 246763 w 584894"/>
                  <a:gd name="connsiteY99" fmla="*/ 505873 h 520549"/>
                  <a:gd name="connsiteX100" fmla="*/ 247868 w 584894"/>
                  <a:gd name="connsiteY100" fmla="*/ 508657 h 520549"/>
                  <a:gd name="connsiteX101" fmla="*/ 245971 w 584894"/>
                  <a:gd name="connsiteY101" fmla="*/ 509908 h 520549"/>
                  <a:gd name="connsiteX102" fmla="*/ 240535 w 584894"/>
                  <a:gd name="connsiteY102" fmla="*/ 509099 h 520549"/>
                  <a:gd name="connsiteX103" fmla="*/ 227623 w 584894"/>
                  <a:gd name="connsiteY103" fmla="*/ 503612 h 520549"/>
                  <a:gd name="connsiteX104" fmla="*/ 202131 w 584894"/>
                  <a:gd name="connsiteY104" fmla="*/ 511809 h 520549"/>
                  <a:gd name="connsiteX105" fmla="*/ 140474 w 584894"/>
                  <a:gd name="connsiteY105" fmla="*/ 520520 h 520549"/>
                  <a:gd name="connsiteX106" fmla="*/ 81467 w 584894"/>
                  <a:gd name="connsiteY106" fmla="*/ 509559 h 520549"/>
                  <a:gd name="connsiteX107" fmla="*/ 57403 w 584894"/>
                  <a:gd name="connsiteY107" fmla="*/ 497794 h 520549"/>
                  <a:gd name="connsiteX108" fmla="*/ 28063 w 584894"/>
                  <a:gd name="connsiteY108" fmla="*/ 477712 h 520549"/>
                  <a:gd name="connsiteX109" fmla="*/ 27015 w 584894"/>
                  <a:gd name="connsiteY109" fmla="*/ 476443 h 520549"/>
                  <a:gd name="connsiteX110" fmla="*/ 18679 w 584894"/>
                  <a:gd name="connsiteY110" fmla="*/ 475051 h 520549"/>
                  <a:gd name="connsiteX111" fmla="*/ 16277 w 584894"/>
                  <a:gd name="connsiteY111" fmla="*/ 473005 h 520549"/>
                  <a:gd name="connsiteX112" fmla="*/ 17501 w 584894"/>
                  <a:gd name="connsiteY112" fmla="*/ 470455 h 520549"/>
                  <a:gd name="connsiteX113" fmla="*/ 20684 w 584894"/>
                  <a:gd name="connsiteY113" fmla="*/ 467948 h 520549"/>
                  <a:gd name="connsiteX114" fmla="*/ 10266 w 584894"/>
                  <a:gd name="connsiteY114" fmla="*/ 451937 h 520549"/>
                  <a:gd name="connsiteX115" fmla="*/ 9180 w 584894"/>
                  <a:gd name="connsiteY115" fmla="*/ 449785 h 520549"/>
                  <a:gd name="connsiteX116" fmla="*/ 2509 w 584894"/>
                  <a:gd name="connsiteY116" fmla="*/ 442893 h 520549"/>
                  <a:gd name="connsiteX117" fmla="*/ 200 w 584894"/>
                  <a:gd name="connsiteY117" fmla="*/ 438923 h 520549"/>
                  <a:gd name="connsiteX118" fmla="*/ 431 w 584894"/>
                  <a:gd name="connsiteY118" fmla="*/ 436549 h 520549"/>
                  <a:gd name="connsiteX119" fmla="*/ 3011 w 584894"/>
                  <a:gd name="connsiteY119" fmla="*/ 435811 h 520549"/>
                  <a:gd name="connsiteX120" fmla="*/ 8934 w 584894"/>
                  <a:gd name="connsiteY120" fmla="*/ 436698 h 520549"/>
                  <a:gd name="connsiteX121" fmla="*/ 54663 w 584894"/>
                  <a:gd name="connsiteY121" fmla="*/ 434519 h 520549"/>
                  <a:gd name="connsiteX122" fmla="*/ 89390 w 584894"/>
                  <a:gd name="connsiteY122" fmla="*/ 418713 h 520549"/>
                  <a:gd name="connsiteX123" fmla="*/ 114341 w 584894"/>
                  <a:gd name="connsiteY123" fmla="*/ 391451 h 520549"/>
                  <a:gd name="connsiteX124" fmla="*/ 122877 w 584894"/>
                  <a:gd name="connsiteY124" fmla="*/ 377644 h 520549"/>
                  <a:gd name="connsiteX125" fmla="*/ 120251 w 584894"/>
                  <a:gd name="connsiteY125" fmla="*/ 372409 h 520549"/>
                  <a:gd name="connsiteX126" fmla="*/ 114162 w 584894"/>
                  <a:gd name="connsiteY126" fmla="*/ 345900 h 520549"/>
                  <a:gd name="connsiteX127" fmla="*/ 111903 w 584894"/>
                  <a:gd name="connsiteY127" fmla="*/ 329072 h 520549"/>
                  <a:gd name="connsiteX128" fmla="*/ 112468 w 584894"/>
                  <a:gd name="connsiteY128" fmla="*/ 316157 h 520549"/>
                  <a:gd name="connsiteX129" fmla="*/ 116255 w 584894"/>
                  <a:gd name="connsiteY129" fmla="*/ 303392 h 520549"/>
                  <a:gd name="connsiteX130" fmla="*/ 122674 w 584894"/>
                  <a:gd name="connsiteY130" fmla="*/ 294266 h 520549"/>
                  <a:gd name="connsiteX131" fmla="*/ 126550 w 584894"/>
                  <a:gd name="connsiteY131" fmla="*/ 291403 h 520549"/>
                  <a:gd name="connsiteX132" fmla="*/ 114775 w 584894"/>
                  <a:gd name="connsiteY132" fmla="*/ 272768 h 520549"/>
                  <a:gd name="connsiteX133" fmla="*/ 102831 w 584894"/>
                  <a:gd name="connsiteY133" fmla="*/ 250599 h 520549"/>
                  <a:gd name="connsiteX134" fmla="*/ 98078 w 584894"/>
                  <a:gd name="connsiteY134" fmla="*/ 238895 h 520549"/>
                  <a:gd name="connsiteX135" fmla="*/ 96166 w 584894"/>
                  <a:gd name="connsiteY135" fmla="*/ 227480 h 520549"/>
                  <a:gd name="connsiteX136" fmla="*/ 98664 w 584894"/>
                  <a:gd name="connsiteY136" fmla="*/ 221911 h 520549"/>
                  <a:gd name="connsiteX137" fmla="*/ 113644 w 584894"/>
                  <a:gd name="connsiteY137" fmla="*/ 204728 h 520549"/>
                  <a:gd name="connsiteX138" fmla="*/ 144967 w 584894"/>
                  <a:gd name="connsiteY138" fmla="*/ 166395 h 520549"/>
                  <a:gd name="connsiteX139" fmla="*/ 152741 w 584894"/>
                  <a:gd name="connsiteY139" fmla="*/ 155600 h 520549"/>
                  <a:gd name="connsiteX140" fmla="*/ 158131 w 584894"/>
                  <a:gd name="connsiteY140" fmla="*/ 147629 h 520549"/>
                  <a:gd name="connsiteX141" fmla="*/ 163754 w 584894"/>
                  <a:gd name="connsiteY141" fmla="*/ 135735 h 520549"/>
                  <a:gd name="connsiteX142" fmla="*/ 163873 w 584894"/>
                  <a:gd name="connsiteY142" fmla="*/ 134315 h 520549"/>
                  <a:gd name="connsiteX143" fmla="*/ 149688 w 584894"/>
                  <a:gd name="connsiteY143" fmla="*/ 120289 h 520549"/>
                  <a:gd name="connsiteX144" fmla="*/ 134408 w 584894"/>
                  <a:gd name="connsiteY144" fmla="*/ 117083 h 520549"/>
                  <a:gd name="connsiteX145" fmla="*/ 115422 w 584894"/>
                  <a:gd name="connsiteY145" fmla="*/ 121083 h 520549"/>
                  <a:gd name="connsiteX146" fmla="*/ 103094 w 584894"/>
                  <a:gd name="connsiteY146" fmla="*/ 126741 h 520549"/>
                  <a:gd name="connsiteX147" fmla="*/ 102305 w 584894"/>
                  <a:gd name="connsiteY147" fmla="*/ 125859 h 520549"/>
                  <a:gd name="connsiteX148" fmla="*/ 104048 w 584894"/>
                  <a:gd name="connsiteY148" fmla="*/ 123949 h 520549"/>
                  <a:gd name="connsiteX149" fmla="*/ 117107 w 584894"/>
                  <a:gd name="connsiteY149" fmla="*/ 113257 h 520549"/>
                  <a:gd name="connsiteX150" fmla="*/ 135306 w 584894"/>
                  <a:gd name="connsiteY150" fmla="*/ 106777 h 520549"/>
                  <a:gd name="connsiteX151" fmla="*/ 157421 w 584894"/>
                  <a:gd name="connsiteY151" fmla="*/ 108225 h 520549"/>
                  <a:gd name="connsiteX152" fmla="*/ 170582 w 584894"/>
                  <a:gd name="connsiteY152" fmla="*/ 113995 h 520549"/>
                  <a:gd name="connsiteX153" fmla="*/ 171469 w 584894"/>
                  <a:gd name="connsiteY153" fmla="*/ 112057 h 520549"/>
                  <a:gd name="connsiteX154" fmla="*/ 165261 w 584894"/>
                  <a:gd name="connsiteY154" fmla="*/ 104675 h 520549"/>
                  <a:gd name="connsiteX155" fmla="*/ 150952 w 584894"/>
                  <a:gd name="connsiteY155" fmla="*/ 93757 h 520549"/>
                  <a:gd name="connsiteX156" fmla="*/ 134838 w 584894"/>
                  <a:gd name="connsiteY156" fmla="*/ 88533 h 520549"/>
                  <a:gd name="connsiteX157" fmla="*/ 111618 w 584894"/>
                  <a:gd name="connsiteY157" fmla="*/ 92242 h 520549"/>
                  <a:gd name="connsiteX158" fmla="*/ 90715 w 584894"/>
                  <a:gd name="connsiteY158" fmla="*/ 104108 h 520549"/>
                  <a:gd name="connsiteX159" fmla="*/ 89925 w 584894"/>
                  <a:gd name="connsiteY159" fmla="*/ 103130 h 520549"/>
                  <a:gd name="connsiteX160" fmla="*/ 102397 w 584894"/>
                  <a:gd name="connsiteY160" fmla="*/ 89957 h 520549"/>
                  <a:gd name="connsiteX161" fmla="*/ 126873 w 584894"/>
                  <a:gd name="connsiteY161" fmla="*/ 80038 h 520549"/>
                  <a:gd name="connsiteX162" fmla="*/ 149727 w 584894"/>
                  <a:gd name="connsiteY162" fmla="*/ 81587 h 520549"/>
                  <a:gd name="connsiteX163" fmla="*/ 175942 w 584894"/>
                  <a:gd name="connsiteY163" fmla="*/ 94046 h 520549"/>
                  <a:gd name="connsiteX164" fmla="*/ 175355 w 584894"/>
                  <a:gd name="connsiteY164" fmla="*/ 76609 h 520549"/>
                  <a:gd name="connsiteX165" fmla="*/ 171529 w 584894"/>
                  <a:gd name="connsiteY165" fmla="*/ 38006 h 520549"/>
                  <a:gd name="connsiteX166" fmla="*/ 169630 w 584894"/>
                  <a:gd name="connsiteY166" fmla="*/ 13431 h 520549"/>
                  <a:gd name="connsiteX167" fmla="*/ 169663 w 584894"/>
                  <a:gd name="connsiteY167" fmla="*/ 6075 h 520549"/>
                  <a:gd name="connsiteX168" fmla="*/ 170398 w 584894"/>
                  <a:gd name="connsiteY168" fmla="*/ 1686 h 520549"/>
                  <a:gd name="connsiteX169" fmla="*/ 171775 w 584894"/>
                  <a:gd name="connsiteY169" fmla="*/ 93 h 520549"/>
                  <a:gd name="connsiteX170" fmla="*/ 171708 w 584894"/>
                  <a:gd name="connsiteY170" fmla="*/ 2262 h 520549"/>
                  <a:gd name="connsiteX171" fmla="*/ 171031 w 584894"/>
                  <a:gd name="connsiteY171" fmla="*/ 8435 h 520549"/>
                  <a:gd name="connsiteX172" fmla="*/ 171330 w 584894"/>
                  <a:gd name="connsiteY172" fmla="*/ 18586 h 520549"/>
                  <a:gd name="connsiteX173" fmla="*/ 176919 w 584894"/>
                  <a:gd name="connsiteY173" fmla="*/ 78128 h 520549"/>
                  <a:gd name="connsiteX174" fmla="*/ 177340 w 584894"/>
                  <a:gd name="connsiteY174" fmla="*/ 95132 h 520549"/>
                  <a:gd name="connsiteX175" fmla="*/ 190261 w 584894"/>
                  <a:gd name="connsiteY175" fmla="*/ 108562 h 520549"/>
                  <a:gd name="connsiteX176" fmla="*/ 190211 w 584894"/>
                  <a:gd name="connsiteY176" fmla="*/ 109138 h 520549"/>
                  <a:gd name="connsiteX177" fmla="*/ 189469 w 584894"/>
                  <a:gd name="connsiteY177" fmla="*/ 108995 h 520549"/>
                  <a:gd name="connsiteX178" fmla="*/ 177236 w 584894"/>
                  <a:gd name="connsiteY178" fmla="*/ 96614 h 520549"/>
                  <a:gd name="connsiteX179" fmla="*/ 149092 w 584894"/>
                  <a:gd name="connsiteY179" fmla="*/ 82700 h 520549"/>
                  <a:gd name="connsiteX180" fmla="*/ 124698 w 584894"/>
                  <a:gd name="connsiteY180" fmla="*/ 81628 h 520549"/>
                  <a:gd name="connsiteX181" fmla="*/ 101612 w 584894"/>
                  <a:gd name="connsiteY181" fmla="*/ 92173 h 520549"/>
                  <a:gd name="connsiteX182" fmla="*/ 93440 w 584894"/>
                  <a:gd name="connsiteY182" fmla="*/ 100582 h 520549"/>
                  <a:gd name="connsiteX183" fmla="*/ 114157 w 584894"/>
                  <a:gd name="connsiteY183" fmla="*/ 89996 h 520549"/>
                  <a:gd name="connsiteX184" fmla="*/ 136322 w 584894"/>
                  <a:gd name="connsiteY184" fmla="*/ 87489 h 520549"/>
                  <a:gd name="connsiteX185" fmla="*/ 162853 w 584894"/>
                  <a:gd name="connsiteY185" fmla="*/ 100617 h 520549"/>
                  <a:gd name="connsiteX186" fmla="*/ 176947 w 584894"/>
                  <a:gd name="connsiteY186" fmla="*/ 118067 h 520549"/>
                  <a:gd name="connsiteX187" fmla="*/ 180829 w 584894"/>
                  <a:gd name="connsiteY187" fmla="*/ 121070 h 520549"/>
                  <a:gd name="connsiteX188" fmla="*/ 180864 w 584894"/>
                  <a:gd name="connsiteY188" fmla="*/ 121817 h 520549"/>
                  <a:gd name="connsiteX189" fmla="*/ 179191 w 584894"/>
                  <a:gd name="connsiteY189" fmla="*/ 120930 h 520549"/>
                  <a:gd name="connsiteX190" fmla="*/ 159057 w 584894"/>
                  <a:gd name="connsiteY190" fmla="*/ 110035 h 520549"/>
                  <a:gd name="connsiteX191" fmla="*/ 121207 w 584894"/>
                  <a:gd name="connsiteY191" fmla="*/ 112403 h 520549"/>
                  <a:gd name="connsiteX192" fmla="*/ 105908 w 584894"/>
                  <a:gd name="connsiteY192" fmla="*/ 123856 h 520549"/>
                  <a:gd name="connsiteX193" fmla="*/ 117129 w 584894"/>
                  <a:gd name="connsiteY193" fmla="*/ 119176 h 520549"/>
                  <a:gd name="connsiteX194" fmla="*/ 136357 w 584894"/>
                  <a:gd name="connsiteY194" fmla="*/ 115849 h 520549"/>
                  <a:gd name="connsiteX195" fmla="*/ 150301 w 584894"/>
                  <a:gd name="connsiteY195" fmla="*/ 119215 h 520549"/>
                  <a:gd name="connsiteX196" fmla="*/ 165459 w 584894"/>
                  <a:gd name="connsiteY196" fmla="*/ 134684 h 520549"/>
                  <a:gd name="connsiteX197" fmla="*/ 169035 w 584894"/>
                  <a:gd name="connsiteY197" fmla="*/ 145456 h 520549"/>
                  <a:gd name="connsiteX198" fmla="*/ 169250 w 584894"/>
                  <a:gd name="connsiteY198" fmla="*/ 147924 h 520549"/>
                  <a:gd name="connsiteX199" fmla="*/ 168200 w 584894"/>
                  <a:gd name="connsiteY199" fmla="*/ 147614 h 520549"/>
                  <a:gd name="connsiteX200" fmla="*/ 164959 w 584894"/>
                  <a:gd name="connsiteY200" fmla="*/ 136596 h 520549"/>
                  <a:gd name="connsiteX201" fmla="*/ 157456 w 584894"/>
                  <a:gd name="connsiteY201" fmla="*/ 151446 h 520549"/>
                  <a:gd name="connsiteX202" fmla="*/ 147467 w 584894"/>
                  <a:gd name="connsiteY202" fmla="*/ 165433 h 520549"/>
                  <a:gd name="connsiteX203" fmla="*/ 115467 w 584894"/>
                  <a:gd name="connsiteY203" fmla="*/ 204841 h 520549"/>
                  <a:gd name="connsiteX204" fmla="*/ 100082 w 584894"/>
                  <a:gd name="connsiteY204" fmla="*/ 222465 h 520549"/>
                  <a:gd name="connsiteX205" fmla="*/ 97717 w 584894"/>
                  <a:gd name="connsiteY205" fmla="*/ 226809 h 520549"/>
                  <a:gd name="connsiteX206" fmla="*/ 98438 w 584894"/>
                  <a:gd name="connsiteY206" fmla="*/ 234979 h 520549"/>
                  <a:gd name="connsiteX207" fmla="*/ 104616 w 584894"/>
                  <a:gd name="connsiteY207" fmla="*/ 250989 h 520549"/>
                  <a:gd name="connsiteX208" fmla="*/ 115987 w 584894"/>
                  <a:gd name="connsiteY208" fmla="*/ 271983 h 520549"/>
                  <a:gd name="connsiteX209" fmla="*/ 127892 w 584894"/>
                  <a:gd name="connsiteY209" fmla="*/ 290842 h 520549"/>
                  <a:gd name="connsiteX210" fmla="*/ 132710 w 584894"/>
                  <a:gd name="connsiteY210" fmla="*/ 289720 h 520549"/>
                  <a:gd name="connsiteX211" fmla="*/ 150726 w 584894"/>
                  <a:gd name="connsiteY211" fmla="*/ 293343 h 520549"/>
                  <a:gd name="connsiteX212" fmla="*/ 165239 w 584894"/>
                  <a:gd name="connsiteY212" fmla="*/ 307317 h 520549"/>
                  <a:gd name="connsiteX213" fmla="*/ 173976 w 584894"/>
                  <a:gd name="connsiteY213" fmla="*/ 326273 h 520549"/>
                  <a:gd name="connsiteX214" fmla="*/ 177681 w 584894"/>
                  <a:gd name="connsiteY214" fmla="*/ 340178 h 520549"/>
                  <a:gd name="connsiteX215" fmla="*/ 182186 w 584894"/>
                  <a:gd name="connsiteY215" fmla="*/ 349504 h 520549"/>
                  <a:gd name="connsiteX216" fmla="*/ 189456 w 584894"/>
                  <a:gd name="connsiteY216" fmla="*/ 357136 h 520549"/>
                  <a:gd name="connsiteX217" fmla="*/ 191417 w 584894"/>
                  <a:gd name="connsiteY217" fmla="*/ 362526 h 520549"/>
                  <a:gd name="connsiteX218" fmla="*/ 187710 w 584894"/>
                  <a:gd name="connsiteY218" fmla="*/ 372320 h 520549"/>
                  <a:gd name="connsiteX219" fmla="*/ 187134 w 584894"/>
                  <a:gd name="connsiteY219" fmla="*/ 373891 h 520549"/>
                  <a:gd name="connsiteX220" fmla="*/ 192628 w 584894"/>
                  <a:gd name="connsiteY220" fmla="*/ 382432 h 520549"/>
                  <a:gd name="connsiteX221" fmla="*/ 205053 w 584894"/>
                  <a:gd name="connsiteY221" fmla="*/ 394630 h 520549"/>
                  <a:gd name="connsiteX222" fmla="*/ 209332 w 584894"/>
                  <a:gd name="connsiteY222" fmla="*/ 397088 h 520549"/>
                  <a:gd name="connsiteX223" fmla="*/ 222309 w 584894"/>
                  <a:gd name="connsiteY223" fmla="*/ 402806 h 520549"/>
                  <a:gd name="connsiteX224" fmla="*/ 232744 w 584894"/>
                  <a:gd name="connsiteY224" fmla="*/ 406627 h 520549"/>
                  <a:gd name="connsiteX225" fmla="*/ 240147 w 584894"/>
                  <a:gd name="connsiteY225" fmla="*/ 412583 h 520549"/>
                  <a:gd name="connsiteX226" fmla="*/ 242363 w 584894"/>
                  <a:gd name="connsiteY226" fmla="*/ 421747 h 520549"/>
                  <a:gd name="connsiteX227" fmla="*/ 255487 w 584894"/>
                  <a:gd name="connsiteY227" fmla="*/ 428102 h 520549"/>
                  <a:gd name="connsiteX228" fmla="*/ 257573 w 584894"/>
                  <a:gd name="connsiteY228" fmla="*/ 429142 h 520549"/>
                  <a:gd name="connsiteX229" fmla="*/ 258646 w 584894"/>
                  <a:gd name="connsiteY229" fmla="*/ 429908 h 520549"/>
                  <a:gd name="connsiteX230" fmla="*/ 274225 w 584894"/>
                  <a:gd name="connsiteY230" fmla="*/ 439646 h 520549"/>
                  <a:gd name="connsiteX231" fmla="*/ 277714 w 584894"/>
                  <a:gd name="connsiteY231" fmla="*/ 434297 h 520549"/>
                  <a:gd name="connsiteX232" fmla="*/ 290573 w 584894"/>
                  <a:gd name="connsiteY232" fmla="*/ 412980 h 520549"/>
                  <a:gd name="connsiteX233" fmla="*/ 304132 w 584894"/>
                  <a:gd name="connsiteY233" fmla="*/ 385101 h 520549"/>
                  <a:gd name="connsiteX234" fmla="*/ 323663 w 584894"/>
                  <a:gd name="connsiteY234" fmla="*/ 323904 h 520549"/>
                  <a:gd name="connsiteX235" fmla="*/ 329342 w 584894"/>
                  <a:gd name="connsiteY235" fmla="*/ 274710 h 520549"/>
                  <a:gd name="connsiteX236" fmla="*/ 323024 w 584894"/>
                  <a:gd name="connsiteY236" fmla="*/ 224431 h 520549"/>
                  <a:gd name="connsiteX237" fmla="*/ 305500 w 584894"/>
                  <a:gd name="connsiteY237" fmla="*/ 179827 h 520549"/>
                  <a:gd name="connsiteX238" fmla="*/ 305453 w 584894"/>
                  <a:gd name="connsiteY238" fmla="*/ 179830 h 520549"/>
                  <a:gd name="connsiteX239" fmla="*/ 287390 w 584894"/>
                  <a:gd name="connsiteY239" fmla="*/ 151060 h 520549"/>
                  <a:gd name="connsiteX240" fmla="*/ 256801 w 584894"/>
                  <a:gd name="connsiteY240" fmla="*/ 115439 h 520549"/>
                  <a:gd name="connsiteX241" fmla="*/ 247259 w 584894"/>
                  <a:gd name="connsiteY241" fmla="*/ 106803 h 520549"/>
                  <a:gd name="connsiteX242" fmla="*/ 245337 w 584894"/>
                  <a:gd name="connsiteY242" fmla="*/ 104889 h 520549"/>
                  <a:gd name="connsiteX243" fmla="*/ 246193 w 584894"/>
                  <a:gd name="connsiteY243" fmla="*/ 103282 h 520549"/>
                  <a:gd name="connsiteX244" fmla="*/ 251810 w 584894"/>
                  <a:gd name="connsiteY244" fmla="*/ 103169 h 520549"/>
                  <a:gd name="connsiteX245" fmla="*/ 247874 w 584894"/>
                  <a:gd name="connsiteY245" fmla="*/ 95828 h 520549"/>
                  <a:gd name="connsiteX246" fmla="*/ 223592 w 584894"/>
                  <a:gd name="connsiteY246" fmla="*/ 56712 h 520549"/>
                  <a:gd name="connsiteX247" fmla="*/ 189417 w 584894"/>
                  <a:gd name="connsiteY247" fmla="*/ 15153 h 520549"/>
                  <a:gd name="connsiteX248" fmla="*/ 176716 w 584894"/>
                  <a:gd name="connsiteY248" fmla="*/ 3904 h 520549"/>
                  <a:gd name="connsiteX249" fmla="*/ 172340 w 584894"/>
                  <a:gd name="connsiteY249" fmla="*/ 1395 h 520549"/>
                  <a:gd name="connsiteX250" fmla="*/ 171708 w 584894"/>
                  <a:gd name="connsiteY250" fmla="*/ 2262 h 520549"/>
                  <a:gd name="connsiteX251" fmla="*/ 281916 w 584894"/>
                  <a:gd name="connsiteY251" fmla="*/ 71312 h 520549"/>
                  <a:gd name="connsiteX252" fmla="*/ 247622 w 584894"/>
                  <a:gd name="connsiteY252" fmla="*/ 92378 h 520549"/>
                  <a:gd name="connsiteX253" fmla="*/ 253476 w 584894"/>
                  <a:gd name="connsiteY253" fmla="*/ 103269 h 520549"/>
                  <a:gd name="connsiteX254" fmla="*/ 257362 w 584894"/>
                  <a:gd name="connsiteY254" fmla="*/ 103972 h 520549"/>
                  <a:gd name="connsiteX255" fmla="*/ 265385 w 584894"/>
                  <a:gd name="connsiteY255" fmla="*/ 93453 h 520549"/>
                  <a:gd name="connsiteX256" fmla="*/ 280992 w 584894"/>
                  <a:gd name="connsiteY256" fmla="*/ 80987 h 520549"/>
                  <a:gd name="connsiteX257" fmla="*/ 304549 w 584894"/>
                  <a:gd name="connsiteY257" fmla="*/ 75189 h 520549"/>
                  <a:gd name="connsiteX258" fmla="*/ 320650 w 584894"/>
                  <a:gd name="connsiteY258" fmla="*/ 78762 h 520549"/>
                  <a:gd name="connsiteX259" fmla="*/ 339406 w 584894"/>
                  <a:gd name="connsiteY259" fmla="*/ 88658 h 520549"/>
                  <a:gd name="connsiteX260" fmla="*/ 333004 w 584894"/>
                  <a:gd name="connsiteY260" fmla="*/ 81747 h 520549"/>
                  <a:gd name="connsiteX261" fmla="*/ 298621 w 584894"/>
                  <a:gd name="connsiteY261" fmla="*/ 68871 h 520549"/>
                  <a:gd name="connsiteX262" fmla="*/ 281916 w 584894"/>
                  <a:gd name="connsiteY262" fmla="*/ 71312 h 520549"/>
                  <a:gd name="connsiteX263" fmla="*/ 282257 w 584894"/>
                  <a:gd name="connsiteY263" fmla="*/ 96094 h 520549"/>
                  <a:gd name="connsiteX264" fmla="*/ 260394 w 584894"/>
                  <a:gd name="connsiteY264" fmla="*/ 104589 h 520549"/>
                  <a:gd name="connsiteX265" fmla="*/ 278957 w 584894"/>
                  <a:gd name="connsiteY265" fmla="*/ 109574 h 520549"/>
                  <a:gd name="connsiteX266" fmla="*/ 287955 w 584894"/>
                  <a:gd name="connsiteY266" fmla="*/ 105221 h 520549"/>
                  <a:gd name="connsiteX267" fmla="*/ 304484 w 584894"/>
                  <a:gd name="connsiteY267" fmla="*/ 104332 h 520549"/>
                  <a:gd name="connsiteX268" fmla="*/ 326906 w 584894"/>
                  <a:gd name="connsiteY268" fmla="*/ 111824 h 520549"/>
                  <a:gd name="connsiteX269" fmla="*/ 312958 w 584894"/>
                  <a:gd name="connsiteY269" fmla="*/ 101132 h 520549"/>
                  <a:gd name="connsiteX270" fmla="*/ 282257 w 584894"/>
                  <a:gd name="connsiteY270" fmla="*/ 96094 h 520549"/>
                  <a:gd name="connsiteX271" fmla="*/ 246860 w 584894"/>
                  <a:gd name="connsiteY271" fmla="*/ 104570 h 520549"/>
                  <a:gd name="connsiteX272" fmla="*/ 251637 w 584894"/>
                  <a:gd name="connsiteY272" fmla="*/ 108527 h 520549"/>
                  <a:gd name="connsiteX273" fmla="*/ 264824 w 584894"/>
                  <a:gd name="connsiteY273" fmla="*/ 121638 h 520549"/>
                  <a:gd name="connsiteX274" fmla="*/ 281909 w 584894"/>
                  <a:gd name="connsiteY274" fmla="*/ 141468 h 520549"/>
                  <a:gd name="connsiteX275" fmla="*/ 307022 w 584894"/>
                  <a:gd name="connsiteY275" fmla="*/ 179659 h 520549"/>
                  <a:gd name="connsiteX276" fmla="*/ 328045 w 584894"/>
                  <a:gd name="connsiteY276" fmla="*/ 240651 h 520549"/>
                  <a:gd name="connsiteX277" fmla="*/ 329981 w 584894"/>
                  <a:gd name="connsiteY277" fmla="*/ 291744 h 520549"/>
                  <a:gd name="connsiteX278" fmla="*/ 323039 w 584894"/>
                  <a:gd name="connsiteY278" fmla="*/ 333206 h 520549"/>
                  <a:gd name="connsiteX279" fmla="*/ 312591 w 584894"/>
                  <a:gd name="connsiteY279" fmla="*/ 367705 h 520549"/>
                  <a:gd name="connsiteX280" fmla="*/ 287256 w 584894"/>
                  <a:gd name="connsiteY280" fmla="*/ 421736 h 520549"/>
                  <a:gd name="connsiteX281" fmla="*/ 281825 w 584894"/>
                  <a:gd name="connsiteY281" fmla="*/ 430587 h 520549"/>
                  <a:gd name="connsiteX282" fmla="*/ 275380 w 584894"/>
                  <a:gd name="connsiteY282" fmla="*/ 440470 h 520549"/>
                  <a:gd name="connsiteX283" fmla="*/ 288139 w 584894"/>
                  <a:gd name="connsiteY283" fmla="*/ 451125 h 520549"/>
                  <a:gd name="connsiteX284" fmla="*/ 296215 w 584894"/>
                  <a:gd name="connsiteY284" fmla="*/ 459379 h 520549"/>
                  <a:gd name="connsiteX285" fmla="*/ 311808 w 584894"/>
                  <a:gd name="connsiteY285" fmla="*/ 444128 h 520549"/>
                  <a:gd name="connsiteX286" fmla="*/ 327739 w 584894"/>
                  <a:gd name="connsiteY286" fmla="*/ 424246 h 520549"/>
                  <a:gd name="connsiteX287" fmla="*/ 330613 w 584894"/>
                  <a:gd name="connsiteY287" fmla="*/ 419928 h 520549"/>
                  <a:gd name="connsiteX288" fmla="*/ 331802 w 584894"/>
                  <a:gd name="connsiteY288" fmla="*/ 418200 h 520549"/>
                  <a:gd name="connsiteX289" fmla="*/ 354987 w 584894"/>
                  <a:gd name="connsiteY289" fmla="*/ 376168 h 520549"/>
                  <a:gd name="connsiteX290" fmla="*/ 375191 w 584894"/>
                  <a:gd name="connsiteY290" fmla="*/ 321506 h 520549"/>
                  <a:gd name="connsiteX291" fmla="*/ 388996 w 584894"/>
                  <a:gd name="connsiteY291" fmla="*/ 246637 h 520549"/>
                  <a:gd name="connsiteX292" fmla="*/ 389810 w 584894"/>
                  <a:gd name="connsiteY292" fmla="*/ 222899 h 520549"/>
                  <a:gd name="connsiteX293" fmla="*/ 388565 w 584894"/>
                  <a:gd name="connsiteY293" fmla="*/ 210220 h 520549"/>
                  <a:gd name="connsiteX294" fmla="*/ 382644 w 584894"/>
                  <a:gd name="connsiteY294" fmla="*/ 200613 h 520549"/>
                  <a:gd name="connsiteX295" fmla="*/ 368722 w 584894"/>
                  <a:gd name="connsiteY295" fmla="*/ 185845 h 520549"/>
                  <a:gd name="connsiteX296" fmla="*/ 352480 w 584894"/>
                  <a:gd name="connsiteY296" fmla="*/ 167385 h 520549"/>
                  <a:gd name="connsiteX297" fmla="*/ 340271 w 584894"/>
                  <a:gd name="connsiteY297" fmla="*/ 153444 h 520549"/>
                  <a:gd name="connsiteX298" fmla="*/ 308806 w 584894"/>
                  <a:gd name="connsiteY298" fmla="*/ 125121 h 520549"/>
                  <a:gd name="connsiteX299" fmla="*/ 286313 w 584894"/>
                  <a:gd name="connsiteY299" fmla="*/ 113768 h 520549"/>
                  <a:gd name="connsiteX300" fmla="*/ 260860 w 584894"/>
                  <a:gd name="connsiteY300" fmla="*/ 106149 h 520549"/>
                  <a:gd name="connsiteX301" fmla="*/ 246860 w 584894"/>
                  <a:gd name="connsiteY301" fmla="*/ 104570 h 520549"/>
                  <a:gd name="connsiteX302" fmla="*/ 171911 w 584894"/>
                  <a:gd name="connsiteY302" fmla="*/ 114804 h 520549"/>
                  <a:gd name="connsiteX303" fmla="*/ 174595 w 584894"/>
                  <a:gd name="connsiteY303" fmla="*/ 116515 h 520549"/>
                  <a:gd name="connsiteX304" fmla="*/ 172481 w 584894"/>
                  <a:gd name="connsiteY304" fmla="*/ 113361 h 520549"/>
                  <a:gd name="connsiteX305" fmla="*/ 171911 w 584894"/>
                  <a:gd name="connsiteY305" fmla="*/ 114804 h 520549"/>
                  <a:gd name="connsiteX306" fmla="*/ 133655 w 584894"/>
                  <a:gd name="connsiteY306" fmla="*/ 291040 h 520549"/>
                  <a:gd name="connsiteX307" fmla="*/ 128313 w 584894"/>
                  <a:gd name="connsiteY307" fmla="*/ 292320 h 520549"/>
                  <a:gd name="connsiteX308" fmla="*/ 124282 w 584894"/>
                  <a:gd name="connsiteY308" fmla="*/ 294773 h 520549"/>
                  <a:gd name="connsiteX309" fmla="*/ 117269 w 584894"/>
                  <a:gd name="connsiteY309" fmla="*/ 304632 h 520549"/>
                  <a:gd name="connsiteX310" fmla="*/ 113299 w 584894"/>
                  <a:gd name="connsiteY310" fmla="*/ 328226 h 520549"/>
                  <a:gd name="connsiteX311" fmla="*/ 115797 w 584894"/>
                  <a:gd name="connsiteY311" fmla="*/ 346807 h 520549"/>
                  <a:gd name="connsiteX312" fmla="*/ 121643 w 584894"/>
                  <a:gd name="connsiteY312" fmla="*/ 372012 h 520549"/>
                  <a:gd name="connsiteX313" fmla="*/ 124526 w 584894"/>
                  <a:gd name="connsiteY313" fmla="*/ 377385 h 520549"/>
                  <a:gd name="connsiteX314" fmla="*/ 133342 w 584894"/>
                  <a:gd name="connsiteY314" fmla="*/ 384782 h 520549"/>
                  <a:gd name="connsiteX315" fmla="*/ 151155 w 584894"/>
                  <a:gd name="connsiteY315" fmla="*/ 391602 h 520549"/>
                  <a:gd name="connsiteX316" fmla="*/ 165144 w 584894"/>
                  <a:gd name="connsiteY316" fmla="*/ 390472 h 520549"/>
                  <a:gd name="connsiteX317" fmla="*/ 173594 w 584894"/>
                  <a:gd name="connsiteY317" fmla="*/ 385526 h 520549"/>
                  <a:gd name="connsiteX318" fmla="*/ 185585 w 584894"/>
                  <a:gd name="connsiteY318" fmla="*/ 372907 h 520549"/>
                  <a:gd name="connsiteX319" fmla="*/ 189564 w 584894"/>
                  <a:gd name="connsiteY319" fmla="*/ 364785 h 520549"/>
                  <a:gd name="connsiteX320" fmla="*/ 189503 w 584894"/>
                  <a:gd name="connsiteY320" fmla="*/ 359891 h 520549"/>
                  <a:gd name="connsiteX321" fmla="*/ 185054 w 584894"/>
                  <a:gd name="connsiteY321" fmla="*/ 354635 h 520549"/>
                  <a:gd name="connsiteX322" fmla="*/ 179409 w 584894"/>
                  <a:gd name="connsiteY322" fmla="*/ 347976 h 520549"/>
                  <a:gd name="connsiteX323" fmla="*/ 175370 w 584894"/>
                  <a:gd name="connsiteY323" fmla="*/ 337317 h 520549"/>
                  <a:gd name="connsiteX324" fmla="*/ 172075 w 584894"/>
                  <a:gd name="connsiteY324" fmla="*/ 325056 h 520549"/>
                  <a:gd name="connsiteX325" fmla="*/ 162143 w 584894"/>
                  <a:gd name="connsiteY325" fmla="*/ 305448 h 520549"/>
                  <a:gd name="connsiteX326" fmla="*/ 147642 w 584894"/>
                  <a:gd name="connsiteY326" fmla="*/ 293410 h 520549"/>
                  <a:gd name="connsiteX327" fmla="*/ 133655 w 584894"/>
                  <a:gd name="connsiteY327" fmla="*/ 291040 h 520549"/>
                  <a:gd name="connsiteX328" fmla="*/ 374121 w 584894"/>
                  <a:gd name="connsiteY328" fmla="*/ 330019 h 520549"/>
                  <a:gd name="connsiteX329" fmla="*/ 371479 w 584894"/>
                  <a:gd name="connsiteY329" fmla="*/ 338197 h 520549"/>
                  <a:gd name="connsiteX330" fmla="*/ 371402 w 584894"/>
                  <a:gd name="connsiteY330" fmla="*/ 338247 h 520549"/>
                  <a:gd name="connsiteX331" fmla="*/ 368983 w 584894"/>
                  <a:gd name="connsiteY331" fmla="*/ 345477 h 520549"/>
                  <a:gd name="connsiteX332" fmla="*/ 376140 w 584894"/>
                  <a:gd name="connsiteY332" fmla="*/ 339720 h 520549"/>
                  <a:gd name="connsiteX333" fmla="*/ 381338 w 584894"/>
                  <a:gd name="connsiteY333" fmla="*/ 340016 h 520549"/>
                  <a:gd name="connsiteX334" fmla="*/ 388986 w 584894"/>
                  <a:gd name="connsiteY334" fmla="*/ 346623 h 520549"/>
                  <a:gd name="connsiteX335" fmla="*/ 389450 w 584894"/>
                  <a:gd name="connsiteY335" fmla="*/ 339172 h 520549"/>
                  <a:gd name="connsiteX336" fmla="*/ 389361 w 584894"/>
                  <a:gd name="connsiteY336" fmla="*/ 339110 h 520549"/>
                  <a:gd name="connsiteX337" fmla="*/ 388004 w 584894"/>
                  <a:gd name="connsiteY337" fmla="*/ 336149 h 520549"/>
                  <a:gd name="connsiteX338" fmla="*/ 381494 w 584894"/>
                  <a:gd name="connsiteY338" fmla="*/ 333439 h 520549"/>
                  <a:gd name="connsiteX339" fmla="*/ 374121 w 584894"/>
                  <a:gd name="connsiteY339" fmla="*/ 330019 h 520549"/>
                  <a:gd name="connsiteX340" fmla="*/ 375361 w 584894"/>
                  <a:gd name="connsiteY340" fmla="*/ 341740 h 520549"/>
                  <a:gd name="connsiteX341" fmla="*/ 368579 w 584894"/>
                  <a:gd name="connsiteY341" fmla="*/ 348321 h 520549"/>
                  <a:gd name="connsiteX342" fmla="*/ 366976 w 584894"/>
                  <a:gd name="connsiteY342" fmla="*/ 350865 h 520549"/>
                  <a:gd name="connsiteX343" fmla="*/ 363895 w 584894"/>
                  <a:gd name="connsiteY343" fmla="*/ 358882 h 520549"/>
                  <a:gd name="connsiteX344" fmla="*/ 362941 w 584894"/>
                  <a:gd name="connsiteY344" fmla="*/ 361257 h 520549"/>
                  <a:gd name="connsiteX345" fmla="*/ 362742 w 584894"/>
                  <a:gd name="connsiteY345" fmla="*/ 362308 h 520549"/>
                  <a:gd name="connsiteX346" fmla="*/ 364212 w 584894"/>
                  <a:gd name="connsiteY346" fmla="*/ 366855 h 520549"/>
                  <a:gd name="connsiteX347" fmla="*/ 368135 w 584894"/>
                  <a:gd name="connsiteY347" fmla="*/ 372873 h 520549"/>
                  <a:gd name="connsiteX348" fmla="*/ 374291 w 584894"/>
                  <a:gd name="connsiteY348" fmla="*/ 380099 h 520549"/>
                  <a:gd name="connsiteX349" fmla="*/ 391892 w 584894"/>
                  <a:gd name="connsiteY349" fmla="*/ 401110 h 520549"/>
                  <a:gd name="connsiteX350" fmla="*/ 405260 w 584894"/>
                  <a:gd name="connsiteY350" fmla="*/ 416648 h 520549"/>
                  <a:gd name="connsiteX351" fmla="*/ 411502 w 584894"/>
                  <a:gd name="connsiteY351" fmla="*/ 427709 h 520549"/>
                  <a:gd name="connsiteX352" fmla="*/ 416493 w 584894"/>
                  <a:gd name="connsiteY352" fmla="*/ 434107 h 520549"/>
                  <a:gd name="connsiteX353" fmla="*/ 423366 w 584894"/>
                  <a:gd name="connsiteY353" fmla="*/ 436107 h 520549"/>
                  <a:gd name="connsiteX354" fmla="*/ 420783 w 584894"/>
                  <a:gd name="connsiteY354" fmla="*/ 428363 h 520549"/>
                  <a:gd name="connsiteX355" fmla="*/ 422205 w 584894"/>
                  <a:gd name="connsiteY355" fmla="*/ 413616 h 520549"/>
                  <a:gd name="connsiteX356" fmla="*/ 427304 w 584894"/>
                  <a:gd name="connsiteY356" fmla="*/ 405358 h 520549"/>
                  <a:gd name="connsiteX357" fmla="*/ 427833 w 584894"/>
                  <a:gd name="connsiteY357" fmla="*/ 402886 h 520549"/>
                  <a:gd name="connsiteX358" fmla="*/ 432247 w 584894"/>
                  <a:gd name="connsiteY358" fmla="*/ 394103 h 520549"/>
                  <a:gd name="connsiteX359" fmla="*/ 448599 w 584894"/>
                  <a:gd name="connsiteY359" fmla="*/ 380214 h 520549"/>
                  <a:gd name="connsiteX360" fmla="*/ 457217 w 584894"/>
                  <a:gd name="connsiteY360" fmla="*/ 374273 h 520549"/>
                  <a:gd name="connsiteX361" fmla="*/ 454427 w 584894"/>
                  <a:gd name="connsiteY361" fmla="*/ 373714 h 520549"/>
                  <a:gd name="connsiteX362" fmla="*/ 454330 w 584894"/>
                  <a:gd name="connsiteY362" fmla="*/ 373768 h 520549"/>
                  <a:gd name="connsiteX363" fmla="*/ 435016 w 584894"/>
                  <a:gd name="connsiteY363" fmla="*/ 369256 h 520549"/>
                  <a:gd name="connsiteX364" fmla="*/ 413852 w 584894"/>
                  <a:gd name="connsiteY364" fmla="*/ 362515 h 520549"/>
                  <a:gd name="connsiteX365" fmla="*/ 392289 w 584894"/>
                  <a:gd name="connsiteY365" fmla="*/ 351068 h 520549"/>
                  <a:gd name="connsiteX366" fmla="*/ 384605 w 584894"/>
                  <a:gd name="connsiteY366" fmla="*/ 344539 h 520549"/>
                  <a:gd name="connsiteX367" fmla="*/ 379804 w 584894"/>
                  <a:gd name="connsiteY367" fmla="*/ 340894 h 520549"/>
                  <a:gd name="connsiteX368" fmla="*/ 375361 w 584894"/>
                  <a:gd name="connsiteY368" fmla="*/ 341740 h 520549"/>
                  <a:gd name="connsiteX369" fmla="*/ 507921 w 584894"/>
                  <a:gd name="connsiteY369" fmla="*/ 351776 h 520549"/>
                  <a:gd name="connsiteX370" fmla="*/ 499590 w 584894"/>
                  <a:gd name="connsiteY370" fmla="*/ 354225 h 520549"/>
                  <a:gd name="connsiteX371" fmla="*/ 478493 w 584894"/>
                  <a:gd name="connsiteY371" fmla="*/ 363558 h 520549"/>
                  <a:gd name="connsiteX372" fmla="*/ 454548 w 584894"/>
                  <a:gd name="connsiteY372" fmla="*/ 377797 h 520549"/>
                  <a:gd name="connsiteX373" fmla="*/ 436811 w 584894"/>
                  <a:gd name="connsiteY373" fmla="*/ 391738 h 520549"/>
                  <a:gd name="connsiteX374" fmla="*/ 436785 w 584894"/>
                  <a:gd name="connsiteY374" fmla="*/ 391838 h 520549"/>
                  <a:gd name="connsiteX375" fmla="*/ 434893 w 584894"/>
                  <a:gd name="connsiteY375" fmla="*/ 393488 h 520549"/>
                  <a:gd name="connsiteX376" fmla="*/ 430489 w 584894"/>
                  <a:gd name="connsiteY376" fmla="*/ 398790 h 520549"/>
                  <a:gd name="connsiteX377" fmla="*/ 429183 w 584894"/>
                  <a:gd name="connsiteY377" fmla="*/ 405710 h 520549"/>
                  <a:gd name="connsiteX378" fmla="*/ 442937 w 584894"/>
                  <a:gd name="connsiteY378" fmla="*/ 421292 h 520549"/>
                  <a:gd name="connsiteX379" fmla="*/ 455789 w 584894"/>
                  <a:gd name="connsiteY379" fmla="*/ 419824 h 520549"/>
                  <a:gd name="connsiteX380" fmla="*/ 455606 w 584894"/>
                  <a:gd name="connsiteY380" fmla="*/ 419663 h 520549"/>
                  <a:gd name="connsiteX381" fmla="*/ 456367 w 584894"/>
                  <a:gd name="connsiteY381" fmla="*/ 419587 h 520549"/>
                  <a:gd name="connsiteX382" fmla="*/ 468222 w 584894"/>
                  <a:gd name="connsiteY382" fmla="*/ 416195 h 520549"/>
                  <a:gd name="connsiteX383" fmla="*/ 484188 w 584894"/>
                  <a:gd name="connsiteY383" fmla="*/ 414536 h 520549"/>
                  <a:gd name="connsiteX384" fmla="*/ 497747 w 584894"/>
                  <a:gd name="connsiteY384" fmla="*/ 417811 h 520549"/>
                  <a:gd name="connsiteX385" fmla="*/ 509441 w 584894"/>
                  <a:gd name="connsiteY385" fmla="*/ 420746 h 520549"/>
                  <a:gd name="connsiteX386" fmla="*/ 533038 w 584894"/>
                  <a:gd name="connsiteY386" fmla="*/ 428039 h 520549"/>
                  <a:gd name="connsiteX387" fmla="*/ 541978 w 584894"/>
                  <a:gd name="connsiteY387" fmla="*/ 435958 h 520549"/>
                  <a:gd name="connsiteX388" fmla="*/ 551617 w 584894"/>
                  <a:gd name="connsiteY388" fmla="*/ 453885 h 520549"/>
                  <a:gd name="connsiteX389" fmla="*/ 562717 w 584894"/>
                  <a:gd name="connsiteY389" fmla="*/ 481660 h 520549"/>
                  <a:gd name="connsiteX390" fmla="*/ 567300 w 584894"/>
                  <a:gd name="connsiteY390" fmla="*/ 491347 h 520549"/>
                  <a:gd name="connsiteX391" fmla="*/ 568933 w 584894"/>
                  <a:gd name="connsiteY391" fmla="*/ 493347 h 520549"/>
                  <a:gd name="connsiteX392" fmla="*/ 570027 w 584894"/>
                  <a:gd name="connsiteY392" fmla="*/ 489340 h 520549"/>
                  <a:gd name="connsiteX393" fmla="*/ 575413 w 584894"/>
                  <a:gd name="connsiteY393" fmla="*/ 466996 h 520549"/>
                  <a:gd name="connsiteX394" fmla="*/ 581666 w 584894"/>
                  <a:gd name="connsiteY394" fmla="*/ 436571 h 520549"/>
                  <a:gd name="connsiteX395" fmla="*/ 583423 w 584894"/>
                  <a:gd name="connsiteY395" fmla="*/ 421451 h 520549"/>
                  <a:gd name="connsiteX396" fmla="*/ 581919 w 584894"/>
                  <a:gd name="connsiteY396" fmla="*/ 408051 h 520549"/>
                  <a:gd name="connsiteX397" fmla="*/ 576496 w 584894"/>
                  <a:gd name="connsiteY397" fmla="*/ 395627 h 520549"/>
                  <a:gd name="connsiteX398" fmla="*/ 565347 w 584894"/>
                  <a:gd name="connsiteY398" fmla="*/ 378703 h 520549"/>
                  <a:gd name="connsiteX399" fmla="*/ 550180 w 584894"/>
                  <a:gd name="connsiteY399" fmla="*/ 365368 h 520549"/>
                  <a:gd name="connsiteX400" fmla="*/ 537945 w 584894"/>
                  <a:gd name="connsiteY400" fmla="*/ 359680 h 520549"/>
                  <a:gd name="connsiteX401" fmla="*/ 513113 w 584894"/>
                  <a:gd name="connsiteY401" fmla="*/ 351972 h 520549"/>
                  <a:gd name="connsiteX402" fmla="*/ 507921 w 584894"/>
                  <a:gd name="connsiteY402" fmla="*/ 351776 h 520549"/>
                  <a:gd name="connsiteX403" fmla="*/ 361730 w 584894"/>
                  <a:gd name="connsiteY403" fmla="*/ 364226 h 520549"/>
                  <a:gd name="connsiteX404" fmla="*/ 359381 w 584894"/>
                  <a:gd name="connsiteY404" fmla="*/ 369858 h 520549"/>
                  <a:gd name="connsiteX405" fmla="*/ 361271 w 584894"/>
                  <a:gd name="connsiteY405" fmla="*/ 372344 h 520549"/>
                  <a:gd name="connsiteX406" fmla="*/ 365738 w 584894"/>
                  <a:gd name="connsiteY406" fmla="*/ 372221 h 520549"/>
                  <a:gd name="connsiteX407" fmla="*/ 363774 w 584894"/>
                  <a:gd name="connsiteY407" fmla="*/ 369222 h 520549"/>
                  <a:gd name="connsiteX408" fmla="*/ 361730 w 584894"/>
                  <a:gd name="connsiteY408" fmla="*/ 364226 h 520549"/>
                  <a:gd name="connsiteX409" fmla="*/ 172759 w 584894"/>
                  <a:gd name="connsiteY409" fmla="*/ 387941 h 520549"/>
                  <a:gd name="connsiteX410" fmla="*/ 161821 w 584894"/>
                  <a:gd name="connsiteY410" fmla="*/ 392990 h 520549"/>
                  <a:gd name="connsiteX411" fmla="*/ 147016 w 584894"/>
                  <a:gd name="connsiteY411" fmla="*/ 392252 h 520549"/>
                  <a:gd name="connsiteX412" fmla="*/ 137865 w 584894"/>
                  <a:gd name="connsiteY412" fmla="*/ 388901 h 520549"/>
                  <a:gd name="connsiteX413" fmla="*/ 148613 w 584894"/>
                  <a:gd name="connsiteY413" fmla="*/ 407902 h 520549"/>
                  <a:gd name="connsiteX414" fmla="*/ 160356 w 584894"/>
                  <a:gd name="connsiteY414" fmla="*/ 422683 h 520549"/>
                  <a:gd name="connsiteX415" fmla="*/ 171365 w 584894"/>
                  <a:gd name="connsiteY415" fmla="*/ 436972 h 520549"/>
                  <a:gd name="connsiteX416" fmla="*/ 178065 w 584894"/>
                  <a:gd name="connsiteY416" fmla="*/ 450951 h 520549"/>
                  <a:gd name="connsiteX417" fmla="*/ 181116 w 584894"/>
                  <a:gd name="connsiteY417" fmla="*/ 459767 h 520549"/>
                  <a:gd name="connsiteX418" fmla="*/ 185343 w 584894"/>
                  <a:gd name="connsiteY418" fmla="*/ 463934 h 520549"/>
                  <a:gd name="connsiteX419" fmla="*/ 187736 w 584894"/>
                  <a:gd name="connsiteY419" fmla="*/ 465041 h 520549"/>
                  <a:gd name="connsiteX420" fmla="*/ 187730 w 584894"/>
                  <a:gd name="connsiteY420" fmla="*/ 465227 h 520549"/>
                  <a:gd name="connsiteX421" fmla="*/ 194156 w 584894"/>
                  <a:gd name="connsiteY421" fmla="*/ 467009 h 520549"/>
                  <a:gd name="connsiteX422" fmla="*/ 198538 w 584894"/>
                  <a:gd name="connsiteY422" fmla="*/ 456427 h 520549"/>
                  <a:gd name="connsiteX423" fmla="*/ 207998 w 584894"/>
                  <a:gd name="connsiteY423" fmla="*/ 451302 h 520549"/>
                  <a:gd name="connsiteX424" fmla="*/ 215984 w 584894"/>
                  <a:gd name="connsiteY424" fmla="*/ 454649 h 520549"/>
                  <a:gd name="connsiteX425" fmla="*/ 222050 w 584894"/>
                  <a:gd name="connsiteY425" fmla="*/ 462918 h 520549"/>
                  <a:gd name="connsiteX426" fmla="*/ 231965 w 584894"/>
                  <a:gd name="connsiteY426" fmla="*/ 457064 h 520549"/>
                  <a:gd name="connsiteX427" fmla="*/ 235471 w 584894"/>
                  <a:gd name="connsiteY427" fmla="*/ 453883 h 520549"/>
                  <a:gd name="connsiteX428" fmla="*/ 226782 w 584894"/>
                  <a:gd name="connsiteY428" fmla="*/ 448197 h 520549"/>
                  <a:gd name="connsiteX429" fmla="*/ 224661 w 584894"/>
                  <a:gd name="connsiteY429" fmla="*/ 437395 h 520549"/>
                  <a:gd name="connsiteX430" fmla="*/ 231729 w 584894"/>
                  <a:gd name="connsiteY430" fmla="*/ 425120 h 520549"/>
                  <a:gd name="connsiteX431" fmla="*/ 240805 w 584894"/>
                  <a:gd name="connsiteY431" fmla="*/ 421635 h 520549"/>
                  <a:gd name="connsiteX432" fmla="*/ 240728 w 584894"/>
                  <a:gd name="connsiteY432" fmla="*/ 418633 h 520549"/>
                  <a:gd name="connsiteX433" fmla="*/ 238842 w 584894"/>
                  <a:gd name="connsiteY433" fmla="*/ 413247 h 520549"/>
                  <a:gd name="connsiteX434" fmla="*/ 231660 w 584894"/>
                  <a:gd name="connsiteY434" fmla="*/ 407726 h 520549"/>
                  <a:gd name="connsiteX435" fmla="*/ 221350 w 584894"/>
                  <a:gd name="connsiteY435" fmla="*/ 404005 h 520549"/>
                  <a:gd name="connsiteX436" fmla="*/ 197701 w 584894"/>
                  <a:gd name="connsiteY436" fmla="*/ 390521 h 520549"/>
                  <a:gd name="connsiteX437" fmla="*/ 186021 w 584894"/>
                  <a:gd name="connsiteY437" fmla="*/ 374854 h 520549"/>
                  <a:gd name="connsiteX438" fmla="*/ 172759 w 584894"/>
                  <a:gd name="connsiteY438" fmla="*/ 387941 h 520549"/>
                  <a:gd name="connsiteX439" fmla="*/ 123585 w 584894"/>
                  <a:gd name="connsiteY439" fmla="*/ 379314 h 520549"/>
                  <a:gd name="connsiteX440" fmla="*/ 113044 w 584894"/>
                  <a:gd name="connsiteY440" fmla="*/ 395761 h 520549"/>
                  <a:gd name="connsiteX441" fmla="*/ 98375 w 584894"/>
                  <a:gd name="connsiteY441" fmla="*/ 412762 h 520549"/>
                  <a:gd name="connsiteX442" fmla="*/ 83568 w 584894"/>
                  <a:gd name="connsiteY442" fmla="*/ 424436 h 520549"/>
                  <a:gd name="connsiteX443" fmla="*/ 83577 w 584894"/>
                  <a:gd name="connsiteY443" fmla="*/ 424492 h 520549"/>
                  <a:gd name="connsiteX444" fmla="*/ 60290 w 584894"/>
                  <a:gd name="connsiteY444" fmla="*/ 434536 h 520549"/>
                  <a:gd name="connsiteX445" fmla="*/ 38848 w 584894"/>
                  <a:gd name="connsiteY445" fmla="*/ 438841 h 520549"/>
                  <a:gd name="connsiteX446" fmla="*/ 37978 w 584894"/>
                  <a:gd name="connsiteY446" fmla="*/ 438841 h 520549"/>
                  <a:gd name="connsiteX447" fmla="*/ 6449 w 584894"/>
                  <a:gd name="connsiteY447" fmla="*/ 437730 h 520549"/>
                  <a:gd name="connsiteX448" fmla="*/ 2327 w 584894"/>
                  <a:gd name="connsiteY448" fmla="*/ 437251 h 520549"/>
                  <a:gd name="connsiteX449" fmla="*/ 1456 w 584894"/>
                  <a:gd name="connsiteY449" fmla="*/ 437827 h 520549"/>
                  <a:gd name="connsiteX450" fmla="*/ 2316 w 584894"/>
                  <a:gd name="connsiteY450" fmla="*/ 440054 h 520549"/>
                  <a:gd name="connsiteX451" fmla="*/ 7051 w 584894"/>
                  <a:gd name="connsiteY451" fmla="*/ 445860 h 520549"/>
                  <a:gd name="connsiteX452" fmla="*/ 16379 w 584894"/>
                  <a:gd name="connsiteY452" fmla="*/ 453352 h 520549"/>
                  <a:gd name="connsiteX453" fmla="*/ 32569 w 584894"/>
                  <a:gd name="connsiteY453" fmla="*/ 460143 h 520549"/>
                  <a:gd name="connsiteX454" fmla="*/ 40630 w 584894"/>
                  <a:gd name="connsiteY454" fmla="*/ 453018 h 520549"/>
                  <a:gd name="connsiteX455" fmla="*/ 43092 w 584894"/>
                  <a:gd name="connsiteY455" fmla="*/ 450584 h 520549"/>
                  <a:gd name="connsiteX456" fmla="*/ 43524 w 584894"/>
                  <a:gd name="connsiteY456" fmla="*/ 450989 h 520549"/>
                  <a:gd name="connsiteX457" fmla="*/ 39183 w 584894"/>
                  <a:gd name="connsiteY457" fmla="*/ 456101 h 520549"/>
                  <a:gd name="connsiteX458" fmla="*/ 31138 w 584894"/>
                  <a:gd name="connsiteY458" fmla="*/ 462957 h 520549"/>
                  <a:gd name="connsiteX459" fmla="*/ 18528 w 584894"/>
                  <a:gd name="connsiteY459" fmla="*/ 471476 h 520549"/>
                  <a:gd name="connsiteX460" fmla="*/ 18014 w 584894"/>
                  <a:gd name="connsiteY460" fmla="*/ 473083 h 520549"/>
                  <a:gd name="connsiteX461" fmla="*/ 22421 w 584894"/>
                  <a:gd name="connsiteY461" fmla="*/ 474507 h 520549"/>
                  <a:gd name="connsiteX462" fmla="*/ 37560 w 584894"/>
                  <a:gd name="connsiteY462" fmla="*/ 474583 h 520549"/>
                  <a:gd name="connsiteX463" fmla="*/ 55569 w 584894"/>
                  <a:gd name="connsiteY463" fmla="*/ 469894 h 520549"/>
                  <a:gd name="connsiteX464" fmla="*/ 61227 w 584894"/>
                  <a:gd name="connsiteY464" fmla="*/ 456975 h 520549"/>
                  <a:gd name="connsiteX465" fmla="*/ 62131 w 584894"/>
                  <a:gd name="connsiteY465" fmla="*/ 456641 h 520549"/>
                  <a:gd name="connsiteX466" fmla="*/ 62072 w 584894"/>
                  <a:gd name="connsiteY466" fmla="*/ 457631 h 520549"/>
                  <a:gd name="connsiteX467" fmla="*/ 58292 w 584894"/>
                  <a:gd name="connsiteY467" fmla="*/ 466588 h 520549"/>
                  <a:gd name="connsiteX468" fmla="*/ 52807 w 584894"/>
                  <a:gd name="connsiteY468" fmla="*/ 482513 h 520549"/>
                  <a:gd name="connsiteX469" fmla="*/ 52302 w 584894"/>
                  <a:gd name="connsiteY469" fmla="*/ 485957 h 520549"/>
                  <a:gd name="connsiteX470" fmla="*/ 53260 w 584894"/>
                  <a:gd name="connsiteY470" fmla="*/ 486628 h 520549"/>
                  <a:gd name="connsiteX471" fmla="*/ 57222 w 584894"/>
                  <a:gd name="connsiteY471" fmla="*/ 485801 h 520549"/>
                  <a:gd name="connsiteX472" fmla="*/ 66155 w 584894"/>
                  <a:gd name="connsiteY472" fmla="*/ 481373 h 520549"/>
                  <a:gd name="connsiteX473" fmla="*/ 81519 w 584894"/>
                  <a:gd name="connsiteY473" fmla="*/ 470384 h 520549"/>
                  <a:gd name="connsiteX474" fmla="*/ 104512 w 584894"/>
                  <a:gd name="connsiteY474" fmla="*/ 445934 h 520549"/>
                  <a:gd name="connsiteX475" fmla="*/ 106538 w 584894"/>
                  <a:gd name="connsiteY475" fmla="*/ 443366 h 520549"/>
                  <a:gd name="connsiteX476" fmla="*/ 106983 w 584894"/>
                  <a:gd name="connsiteY476" fmla="*/ 444283 h 520549"/>
                  <a:gd name="connsiteX477" fmla="*/ 86007 w 584894"/>
                  <a:gd name="connsiteY477" fmla="*/ 468403 h 520549"/>
                  <a:gd name="connsiteX478" fmla="*/ 85116 w 584894"/>
                  <a:gd name="connsiteY478" fmla="*/ 470992 h 520549"/>
                  <a:gd name="connsiteX479" fmla="*/ 84263 w 584894"/>
                  <a:gd name="connsiteY479" fmla="*/ 490335 h 520549"/>
                  <a:gd name="connsiteX480" fmla="*/ 90594 w 584894"/>
                  <a:gd name="connsiteY480" fmla="*/ 503424 h 520549"/>
                  <a:gd name="connsiteX481" fmla="*/ 97739 w 584894"/>
                  <a:gd name="connsiteY481" fmla="*/ 509891 h 520549"/>
                  <a:gd name="connsiteX482" fmla="*/ 107583 w 584894"/>
                  <a:gd name="connsiteY482" fmla="*/ 515417 h 520549"/>
                  <a:gd name="connsiteX483" fmla="*/ 111188 w 584894"/>
                  <a:gd name="connsiteY483" fmla="*/ 516282 h 520549"/>
                  <a:gd name="connsiteX484" fmla="*/ 140008 w 584894"/>
                  <a:gd name="connsiteY484" fmla="*/ 519070 h 520549"/>
                  <a:gd name="connsiteX485" fmla="*/ 170668 w 584894"/>
                  <a:gd name="connsiteY485" fmla="*/ 517016 h 520549"/>
                  <a:gd name="connsiteX486" fmla="*/ 175398 w 584894"/>
                  <a:gd name="connsiteY486" fmla="*/ 515918 h 520549"/>
                  <a:gd name="connsiteX487" fmla="*/ 199649 w 584894"/>
                  <a:gd name="connsiteY487" fmla="*/ 506965 h 520549"/>
                  <a:gd name="connsiteX488" fmla="*/ 217697 w 584894"/>
                  <a:gd name="connsiteY488" fmla="*/ 497240 h 520549"/>
                  <a:gd name="connsiteX489" fmla="*/ 194195 w 584894"/>
                  <a:gd name="connsiteY489" fmla="*/ 468500 h 520549"/>
                  <a:gd name="connsiteX490" fmla="*/ 186992 w 584894"/>
                  <a:gd name="connsiteY490" fmla="*/ 466418 h 520549"/>
                  <a:gd name="connsiteX491" fmla="*/ 180035 w 584894"/>
                  <a:gd name="connsiteY491" fmla="*/ 460840 h 520549"/>
                  <a:gd name="connsiteX492" fmla="*/ 175724 w 584894"/>
                  <a:gd name="connsiteY492" fmla="*/ 448553 h 520549"/>
                  <a:gd name="connsiteX493" fmla="*/ 162158 w 584894"/>
                  <a:gd name="connsiteY493" fmla="*/ 427152 h 520549"/>
                  <a:gd name="connsiteX494" fmla="*/ 140142 w 584894"/>
                  <a:gd name="connsiteY494" fmla="*/ 397372 h 520549"/>
                  <a:gd name="connsiteX495" fmla="*/ 135930 w 584894"/>
                  <a:gd name="connsiteY495" fmla="*/ 387988 h 520549"/>
                  <a:gd name="connsiteX496" fmla="*/ 133079 w 584894"/>
                  <a:gd name="connsiteY496" fmla="*/ 386316 h 520549"/>
                  <a:gd name="connsiteX497" fmla="*/ 124105 w 584894"/>
                  <a:gd name="connsiteY497" fmla="*/ 379098 h 520549"/>
                  <a:gd name="connsiteX498" fmla="*/ 123585 w 584894"/>
                  <a:gd name="connsiteY498" fmla="*/ 379314 h 520549"/>
                  <a:gd name="connsiteX499" fmla="*/ 424119 w 584894"/>
                  <a:gd name="connsiteY499" fmla="*/ 412941 h 520549"/>
                  <a:gd name="connsiteX500" fmla="*/ 421989 w 584894"/>
                  <a:gd name="connsiteY500" fmla="*/ 427057 h 520549"/>
                  <a:gd name="connsiteX501" fmla="*/ 424102 w 584894"/>
                  <a:gd name="connsiteY501" fmla="*/ 433878 h 520549"/>
                  <a:gd name="connsiteX502" fmla="*/ 427064 w 584894"/>
                  <a:gd name="connsiteY502" fmla="*/ 444320 h 520549"/>
                  <a:gd name="connsiteX503" fmla="*/ 429660 w 584894"/>
                  <a:gd name="connsiteY503" fmla="*/ 460734 h 520549"/>
                  <a:gd name="connsiteX504" fmla="*/ 432683 w 584894"/>
                  <a:gd name="connsiteY504" fmla="*/ 472572 h 520549"/>
                  <a:gd name="connsiteX505" fmla="*/ 437212 w 584894"/>
                  <a:gd name="connsiteY505" fmla="*/ 480064 h 520549"/>
                  <a:gd name="connsiteX506" fmla="*/ 446709 w 584894"/>
                  <a:gd name="connsiteY506" fmla="*/ 487409 h 520549"/>
                  <a:gd name="connsiteX507" fmla="*/ 478323 w 584894"/>
                  <a:gd name="connsiteY507" fmla="*/ 499234 h 520549"/>
                  <a:gd name="connsiteX508" fmla="*/ 494757 w 584894"/>
                  <a:gd name="connsiteY508" fmla="*/ 499663 h 520549"/>
                  <a:gd name="connsiteX509" fmla="*/ 508981 w 584894"/>
                  <a:gd name="connsiteY509" fmla="*/ 496936 h 520549"/>
                  <a:gd name="connsiteX510" fmla="*/ 509046 w 584894"/>
                  <a:gd name="connsiteY510" fmla="*/ 496983 h 520549"/>
                  <a:gd name="connsiteX511" fmla="*/ 513363 w 584894"/>
                  <a:gd name="connsiteY511" fmla="*/ 495088 h 520549"/>
                  <a:gd name="connsiteX512" fmla="*/ 513208 w 584894"/>
                  <a:gd name="connsiteY512" fmla="*/ 493405 h 520549"/>
                  <a:gd name="connsiteX513" fmla="*/ 508422 w 584894"/>
                  <a:gd name="connsiteY513" fmla="*/ 487217 h 520549"/>
                  <a:gd name="connsiteX514" fmla="*/ 494616 w 584894"/>
                  <a:gd name="connsiteY514" fmla="*/ 468213 h 520549"/>
                  <a:gd name="connsiteX515" fmla="*/ 483020 w 584894"/>
                  <a:gd name="connsiteY515" fmla="*/ 448933 h 520549"/>
                  <a:gd name="connsiteX516" fmla="*/ 474471 w 584894"/>
                  <a:gd name="connsiteY516" fmla="*/ 429431 h 520549"/>
                  <a:gd name="connsiteX517" fmla="*/ 471890 w 584894"/>
                  <a:gd name="connsiteY517" fmla="*/ 416864 h 520549"/>
                  <a:gd name="connsiteX518" fmla="*/ 469998 w 584894"/>
                  <a:gd name="connsiteY518" fmla="*/ 417244 h 520549"/>
                  <a:gd name="connsiteX519" fmla="*/ 475332 w 584894"/>
                  <a:gd name="connsiteY519" fmla="*/ 435257 h 520549"/>
                  <a:gd name="connsiteX520" fmla="*/ 480724 w 584894"/>
                  <a:gd name="connsiteY520" fmla="*/ 446488 h 520549"/>
                  <a:gd name="connsiteX521" fmla="*/ 498479 w 584894"/>
                  <a:gd name="connsiteY521" fmla="*/ 476434 h 520549"/>
                  <a:gd name="connsiteX522" fmla="*/ 504810 w 584894"/>
                  <a:gd name="connsiteY522" fmla="*/ 486468 h 520549"/>
                  <a:gd name="connsiteX523" fmla="*/ 506215 w 584894"/>
                  <a:gd name="connsiteY523" fmla="*/ 489625 h 520549"/>
                  <a:gd name="connsiteX524" fmla="*/ 505358 w 584894"/>
                  <a:gd name="connsiteY524" fmla="*/ 491176 h 520549"/>
                  <a:gd name="connsiteX525" fmla="*/ 501873 w 584894"/>
                  <a:gd name="connsiteY525" fmla="*/ 491489 h 520549"/>
                  <a:gd name="connsiteX526" fmla="*/ 488518 w 584894"/>
                  <a:gd name="connsiteY526" fmla="*/ 489101 h 520549"/>
                  <a:gd name="connsiteX527" fmla="*/ 469771 w 584894"/>
                  <a:gd name="connsiteY527" fmla="*/ 481160 h 520549"/>
                  <a:gd name="connsiteX528" fmla="*/ 444940 w 584894"/>
                  <a:gd name="connsiteY528" fmla="*/ 448202 h 520549"/>
                  <a:gd name="connsiteX529" fmla="*/ 438404 w 584894"/>
                  <a:gd name="connsiteY529" fmla="*/ 421270 h 520549"/>
                  <a:gd name="connsiteX530" fmla="*/ 427843 w 584894"/>
                  <a:gd name="connsiteY530" fmla="*/ 407039 h 520549"/>
                  <a:gd name="connsiteX531" fmla="*/ 424119 w 584894"/>
                  <a:gd name="connsiteY531" fmla="*/ 412941 h 520549"/>
                  <a:gd name="connsiteX532" fmla="*/ 237124 w 584894"/>
                  <a:gd name="connsiteY532" fmla="*/ 424051 h 520549"/>
                  <a:gd name="connsiteX533" fmla="*/ 229496 w 584894"/>
                  <a:gd name="connsiteY533" fmla="*/ 429319 h 520549"/>
                  <a:gd name="connsiteX534" fmla="*/ 227220 w 584894"/>
                  <a:gd name="connsiteY534" fmla="*/ 433844 h 520549"/>
                  <a:gd name="connsiteX535" fmla="*/ 227092 w 584894"/>
                  <a:gd name="connsiteY535" fmla="*/ 433643 h 520549"/>
                  <a:gd name="connsiteX536" fmla="*/ 226011 w 584894"/>
                  <a:gd name="connsiteY536" fmla="*/ 442347 h 520549"/>
                  <a:gd name="connsiteX537" fmla="*/ 228670 w 584894"/>
                  <a:gd name="connsiteY537" fmla="*/ 448210 h 520549"/>
                  <a:gd name="connsiteX538" fmla="*/ 234612 w 584894"/>
                  <a:gd name="connsiteY538" fmla="*/ 452012 h 520549"/>
                  <a:gd name="connsiteX539" fmla="*/ 244482 w 584894"/>
                  <a:gd name="connsiteY539" fmla="*/ 454919 h 520549"/>
                  <a:gd name="connsiteX540" fmla="*/ 273187 w 584894"/>
                  <a:gd name="connsiteY540" fmla="*/ 460363 h 520549"/>
                  <a:gd name="connsiteX541" fmla="*/ 278163 w 584894"/>
                  <a:gd name="connsiteY541" fmla="*/ 461858 h 520549"/>
                  <a:gd name="connsiteX542" fmla="*/ 297920 w 584894"/>
                  <a:gd name="connsiteY542" fmla="*/ 470058 h 520549"/>
                  <a:gd name="connsiteX543" fmla="*/ 302693 w 584894"/>
                  <a:gd name="connsiteY543" fmla="*/ 471745 h 520549"/>
                  <a:gd name="connsiteX544" fmla="*/ 298574 w 584894"/>
                  <a:gd name="connsiteY544" fmla="*/ 464648 h 520549"/>
                  <a:gd name="connsiteX545" fmla="*/ 284634 w 584894"/>
                  <a:gd name="connsiteY545" fmla="*/ 449889 h 520549"/>
                  <a:gd name="connsiteX546" fmla="*/ 266830 w 584894"/>
                  <a:gd name="connsiteY546" fmla="*/ 436390 h 520549"/>
                  <a:gd name="connsiteX547" fmla="*/ 241582 w 584894"/>
                  <a:gd name="connsiteY547" fmla="*/ 423042 h 520549"/>
                  <a:gd name="connsiteX548" fmla="*/ 237124 w 584894"/>
                  <a:gd name="connsiteY548" fmla="*/ 424051 h 520549"/>
                  <a:gd name="connsiteX549" fmla="*/ 11884 w 584894"/>
                  <a:gd name="connsiteY549" fmla="*/ 452025 h 520549"/>
                  <a:gd name="connsiteX550" fmla="*/ 16974 w 584894"/>
                  <a:gd name="connsiteY550" fmla="*/ 461420 h 520549"/>
                  <a:gd name="connsiteX551" fmla="*/ 21868 w 584894"/>
                  <a:gd name="connsiteY551" fmla="*/ 467169 h 520549"/>
                  <a:gd name="connsiteX552" fmla="*/ 25232 w 584894"/>
                  <a:gd name="connsiteY552" fmla="*/ 465048 h 520549"/>
                  <a:gd name="connsiteX553" fmla="*/ 30968 w 584894"/>
                  <a:gd name="connsiteY553" fmla="*/ 461248 h 520549"/>
                  <a:gd name="connsiteX554" fmla="*/ 18595 w 584894"/>
                  <a:gd name="connsiteY554" fmla="*/ 456365 h 520549"/>
                  <a:gd name="connsiteX555" fmla="*/ 11884 w 584894"/>
                  <a:gd name="connsiteY555" fmla="*/ 452025 h 520549"/>
                  <a:gd name="connsiteX556" fmla="*/ 202683 w 584894"/>
                  <a:gd name="connsiteY556" fmla="*/ 454533 h 520549"/>
                  <a:gd name="connsiteX557" fmla="*/ 197233 w 584894"/>
                  <a:gd name="connsiteY557" fmla="*/ 461409 h 520549"/>
                  <a:gd name="connsiteX558" fmla="*/ 197289 w 584894"/>
                  <a:gd name="connsiteY558" fmla="*/ 461479 h 520549"/>
                  <a:gd name="connsiteX559" fmla="*/ 195535 w 584894"/>
                  <a:gd name="connsiteY559" fmla="*/ 467784 h 520549"/>
                  <a:gd name="connsiteX560" fmla="*/ 206442 w 584894"/>
                  <a:gd name="connsiteY560" fmla="*/ 484269 h 520549"/>
                  <a:gd name="connsiteX561" fmla="*/ 220330 w 584894"/>
                  <a:gd name="connsiteY561" fmla="*/ 497361 h 520549"/>
                  <a:gd name="connsiteX562" fmla="*/ 239521 w 584894"/>
                  <a:gd name="connsiteY562" fmla="*/ 507280 h 520549"/>
                  <a:gd name="connsiteX563" fmla="*/ 246450 w 584894"/>
                  <a:gd name="connsiteY563" fmla="*/ 508383 h 520549"/>
                  <a:gd name="connsiteX564" fmla="*/ 244750 w 584894"/>
                  <a:gd name="connsiteY564" fmla="*/ 505502 h 520549"/>
                  <a:gd name="connsiteX565" fmla="*/ 236865 w 584894"/>
                  <a:gd name="connsiteY565" fmla="*/ 495054 h 520549"/>
                  <a:gd name="connsiteX566" fmla="*/ 233719 w 584894"/>
                  <a:gd name="connsiteY566" fmla="*/ 490469 h 520549"/>
                  <a:gd name="connsiteX567" fmla="*/ 227675 w 584894"/>
                  <a:gd name="connsiteY567" fmla="*/ 480081 h 520549"/>
                  <a:gd name="connsiteX568" fmla="*/ 222520 w 584894"/>
                  <a:gd name="connsiteY568" fmla="*/ 467553 h 520549"/>
                  <a:gd name="connsiteX569" fmla="*/ 216601 w 584894"/>
                  <a:gd name="connsiteY569" fmla="*/ 457262 h 520549"/>
                  <a:gd name="connsiteX570" fmla="*/ 210177 w 584894"/>
                  <a:gd name="connsiteY570" fmla="*/ 452996 h 520549"/>
                  <a:gd name="connsiteX571" fmla="*/ 202683 w 584894"/>
                  <a:gd name="connsiteY571" fmla="*/ 454533 h 520549"/>
                  <a:gd name="connsiteX572" fmla="*/ 237010 w 584894"/>
                  <a:gd name="connsiteY572" fmla="*/ 454535 h 520549"/>
                  <a:gd name="connsiteX573" fmla="*/ 232787 w 584894"/>
                  <a:gd name="connsiteY573" fmla="*/ 458289 h 520549"/>
                  <a:gd name="connsiteX574" fmla="*/ 222712 w 584894"/>
                  <a:gd name="connsiteY574" fmla="*/ 464228 h 520549"/>
                  <a:gd name="connsiteX575" fmla="*/ 228100 w 584894"/>
                  <a:gd name="connsiteY575" fmla="*/ 477533 h 520549"/>
                  <a:gd name="connsiteX576" fmla="*/ 233095 w 584894"/>
                  <a:gd name="connsiteY576" fmla="*/ 486822 h 520549"/>
                  <a:gd name="connsiteX577" fmla="*/ 242253 w 584894"/>
                  <a:gd name="connsiteY577" fmla="*/ 478329 h 520549"/>
                  <a:gd name="connsiteX578" fmla="*/ 259528 w 584894"/>
                  <a:gd name="connsiteY578" fmla="*/ 459616 h 520549"/>
                  <a:gd name="connsiteX579" fmla="*/ 259569 w 584894"/>
                  <a:gd name="connsiteY579" fmla="*/ 459057 h 520549"/>
                  <a:gd name="connsiteX580" fmla="*/ 242009 w 584894"/>
                  <a:gd name="connsiteY580" fmla="*/ 455855 h 520549"/>
                  <a:gd name="connsiteX581" fmla="*/ 237010 w 584894"/>
                  <a:gd name="connsiteY581" fmla="*/ 454535 h 520549"/>
                  <a:gd name="connsiteX582" fmla="*/ 260892 w 584894"/>
                  <a:gd name="connsiteY582" fmla="*/ 460277 h 520549"/>
                  <a:gd name="connsiteX583" fmla="*/ 250586 w 584894"/>
                  <a:gd name="connsiteY583" fmla="*/ 471791 h 520549"/>
                  <a:gd name="connsiteX584" fmla="*/ 233907 w 584894"/>
                  <a:gd name="connsiteY584" fmla="*/ 488089 h 520549"/>
                  <a:gd name="connsiteX585" fmla="*/ 239331 w 584894"/>
                  <a:gd name="connsiteY585" fmla="*/ 495898 h 520549"/>
                  <a:gd name="connsiteX586" fmla="*/ 244545 w 584894"/>
                  <a:gd name="connsiteY586" fmla="*/ 493388 h 520549"/>
                  <a:gd name="connsiteX587" fmla="*/ 267145 w 584894"/>
                  <a:gd name="connsiteY587" fmla="*/ 480821 h 520549"/>
                  <a:gd name="connsiteX588" fmla="*/ 287127 w 584894"/>
                  <a:gd name="connsiteY588" fmla="*/ 466944 h 520549"/>
                  <a:gd name="connsiteX589" fmla="*/ 275593 w 584894"/>
                  <a:gd name="connsiteY589" fmla="*/ 462583 h 520549"/>
                  <a:gd name="connsiteX590" fmla="*/ 262144 w 584894"/>
                  <a:gd name="connsiteY590" fmla="*/ 459487 h 520549"/>
                  <a:gd name="connsiteX591" fmla="*/ 260892 w 584894"/>
                  <a:gd name="connsiteY591" fmla="*/ 460277 h 520549"/>
                  <a:gd name="connsiteX592" fmla="*/ 66272 w 584894"/>
                  <a:gd name="connsiteY592" fmla="*/ 482979 h 520549"/>
                  <a:gd name="connsiteX593" fmla="*/ 57092 w 584894"/>
                  <a:gd name="connsiteY593" fmla="*/ 487374 h 520549"/>
                  <a:gd name="connsiteX594" fmla="*/ 53061 w 584894"/>
                  <a:gd name="connsiteY594" fmla="*/ 488069 h 520549"/>
                  <a:gd name="connsiteX595" fmla="*/ 51020 w 584894"/>
                  <a:gd name="connsiteY595" fmla="*/ 486744 h 520549"/>
                  <a:gd name="connsiteX596" fmla="*/ 51012 w 584894"/>
                  <a:gd name="connsiteY596" fmla="*/ 484019 h 520549"/>
                  <a:gd name="connsiteX597" fmla="*/ 54822 w 584894"/>
                  <a:gd name="connsiteY597" fmla="*/ 471743 h 520549"/>
                  <a:gd name="connsiteX598" fmla="*/ 46767 w 584894"/>
                  <a:gd name="connsiteY598" fmla="*/ 474263 h 520549"/>
                  <a:gd name="connsiteX599" fmla="*/ 28881 w 584894"/>
                  <a:gd name="connsiteY599" fmla="*/ 476503 h 520549"/>
                  <a:gd name="connsiteX600" fmla="*/ 47130 w 584894"/>
                  <a:gd name="connsiteY600" fmla="*/ 489752 h 520549"/>
                  <a:gd name="connsiteX601" fmla="*/ 76154 w 584894"/>
                  <a:gd name="connsiteY601" fmla="*/ 505782 h 520549"/>
                  <a:gd name="connsiteX602" fmla="*/ 102287 w 584894"/>
                  <a:gd name="connsiteY602" fmla="*/ 514427 h 520549"/>
                  <a:gd name="connsiteX603" fmla="*/ 89010 w 584894"/>
                  <a:gd name="connsiteY603" fmla="*/ 503761 h 520549"/>
                  <a:gd name="connsiteX604" fmla="*/ 82608 w 584894"/>
                  <a:gd name="connsiteY604" fmla="*/ 489409 h 520549"/>
                  <a:gd name="connsiteX605" fmla="*/ 83713 w 584894"/>
                  <a:gd name="connsiteY605" fmla="*/ 470414 h 520549"/>
                  <a:gd name="connsiteX606" fmla="*/ 66272 w 584894"/>
                  <a:gd name="connsiteY606" fmla="*/ 482979 h 520549"/>
                  <a:gd name="connsiteX607" fmla="*/ 218530 w 584894"/>
                  <a:gd name="connsiteY607" fmla="*/ 498439 h 520549"/>
                  <a:gd name="connsiteX608" fmla="*/ 207439 w 584894"/>
                  <a:gd name="connsiteY608" fmla="*/ 504827 h 520549"/>
                  <a:gd name="connsiteX609" fmla="*/ 184901 w 584894"/>
                  <a:gd name="connsiteY609" fmla="*/ 514392 h 520549"/>
                  <a:gd name="connsiteX610" fmla="*/ 185805 w 584894"/>
                  <a:gd name="connsiteY610" fmla="*/ 514278 h 520549"/>
                  <a:gd name="connsiteX611" fmla="*/ 225931 w 584894"/>
                  <a:gd name="connsiteY611" fmla="*/ 502714 h 520549"/>
                  <a:gd name="connsiteX612" fmla="*/ 219799 w 584894"/>
                  <a:gd name="connsiteY612" fmla="*/ 498759 h 520549"/>
                  <a:gd name="connsiteX613" fmla="*/ 218530 w 584894"/>
                  <a:gd name="connsiteY613" fmla="*/ 498439 h 52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</a:cxnLst>
                <a:rect l="l" t="t" r="r" b="b"/>
                <a:pathLst>
                  <a:path w="584894" h="520549">
                    <a:moveTo>
                      <a:pt x="171775" y="93"/>
                    </a:moveTo>
                    <a:cubicBezTo>
                      <a:pt x="172608" y="-183"/>
                      <a:pt x="173462" y="206"/>
                      <a:pt x="174196" y="583"/>
                    </a:cubicBezTo>
                    <a:cubicBezTo>
                      <a:pt x="176621" y="1889"/>
                      <a:pt x="178801" y="3593"/>
                      <a:pt x="180924" y="5333"/>
                    </a:cubicBezTo>
                    <a:cubicBezTo>
                      <a:pt x="185460" y="9111"/>
                      <a:pt x="189661" y="13271"/>
                      <a:pt x="193757" y="17515"/>
                    </a:cubicBezTo>
                    <a:cubicBezTo>
                      <a:pt x="205201" y="29455"/>
                      <a:pt x="215473" y="42477"/>
                      <a:pt x="224898" y="56056"/>
                    </a:cubicBezTo>
                    <a:cubicBezTo>
                      <a:pt x="232808" y="67456"/>
                      <a:pt x="240164" y="79235"/>
                      <a:pt x="247011" y="91304"/>
                    </a:cubicBezTo>
                    <a:cubicBezTo>
                      <a:pt x="251204" y="86513"/>
                      <a:pt x="256180" y="82444"/>
                      <a:pt x="261555" y="79045"/>
                    </a:cubicBezTo>
                    <a:cubicBezTo>
                      <a:pt x="268250" y="74820"/>
                      <a:pt x="275606" y="71644"/>
                      <a:pt x="283273" y="69667"/>
                    </a:cubicBezTo>
                    <a:cubicBezTo>
                      <a:pt x="292057" y="67371"/>
                      <a:pt x="301377" y="66923"/>
                      <a:pt x="310271" y="68875"/>
                    </a:cubicBezTo>
                    <a:cubicBezTo>
                      <a:pt x="318792" y="70701"/>
                      <a:pt x="326955" y="74568"/>
                      <a:pt x="333422" y="80458"/>
                    </a:cubicBezTo>
                    <a:cubicBezTo>
                      <a:pt x="337006" y="83725"/>
                      <a:pt x="340241" y="87385"/>
                      <a:pt x="343072" y="91321"/>
                    </a:cubicBezTo>
                    <a:cubicBezTo>
                      <a:pt x="343519" y="91852"/>
                      <a:pt x="342727" y="92639"/>
                      <a:pt x="342205" y="92186"/>
                    </a:cubicBezTo>
                    <a:cubicBezTo>
                      <a:pt x="336184" y="87627"/>
                      <a:pt x="329607" y="83781"/>
                      <a:pt x="322633" y="80868"/>
                    </a:cubicBezTo>
                    <a:cubicBezTo>
                      <a:pt x="314876" y="77671"/>
                      <a:pt x="306392" y="75610"/>
                      <a:pt x="297967" y="76650"/>
                    </a:cubicBezTo>
                    <a:cubicBezTo>
                      <a:pt x="289884" y="77649"/>
                      <a:pt x="282233" y="81069"/>
                      <a:pt x="275660" y="85806"/>
                    </a:cubicBezTo>
                    <a:cubicBezTo>
                      <a:pt x="270149" y="89728"/>
                      <a:pt x="265538" y="94763"/>
                      <a:pt x="261475" y="100138"/>
                    </a:cubicBezTo>
                    <a:cubicBezTo>
                      <a:pt x="260489" y="101516"/>
                      <a:pt x="259364" y="102820"/>
                      <a:pt x="258566" y="104322"/>
                    </a:cubicBezTo>
                    <a:cubicBezTo>
                      <a:pt x="259705" y="103879"/>
                      <a:pt x="260653" y="103070"/>
                      <a:pt x="261732" y="102505"/>
                    </a:cubicBezTo>
                    <a:cubicBezTo>
                      <a:pt x="265562" y="100263"/>
                      <a:pt x="269564" y="98284"/>
                      <a:pt x="273776" y="96866"/>
                    </a:cubicBezTo>
                    <a:cubicBezTo>
                      <a:pt x="282589" y="93915"/>
                      <a:pt x="292202" y="93550"/>
                      <a:pt x="301260" y="95544"/>
                    </a:cubicBezTo>
                    <a:cubicBezTo>
                      <a:pt x="306113" y="96618"/>
                      <a:pt x="310817" y="98405"/>
                      <a:pt x="315107" y="100921"/>
                    </a:cubicBezTo>
                    <a:cubicBezTo>
                      <a:pt x="320754" y="104270"/>
                      <a:pt x="325732" y="108644"/>
                      <a:pt x="330203" y="113425"/>
                    </a:cubicBezTo>
                    <a:cubicBezTo>
                      <a:pt x="330511" y="113747"/>
                      <a:pt x="330934" y="114185"/>
                      <a:pt x="330643" y="114660"/>
                    </a:cubicBezTo>
                    <a:cubicBezTo>
                      <a:pt x="330112" y="115262"/>
                      <a:pt x="329413" y="114575"/>
                      <a:pt x="328893" y="114323"/>
                    </a:cubicBezTo>
                    <a:cubicBezTo>
                      <a:pt x="322661" y="110881"/>
                      <a:pt x="316002" y="108171"/>
                      <a:pt x="309080" y="106486"/>
                    </a:cubicBezTo>
                    <a:cubicBezTo>
                      <a:pt x="303642" y="105191"/>
                      <a:pt x="297959" y="104585"/>
                      <a:pt x="292405" y="105441"/>
                    </a:cubicBezTo>
                    <a:cubicBezTo>
                      <a:pt x="288836" y="105977"/>
                      <a:pt x="285431" y="107308"/>
                      <a:pt x="282274" y="109030"/>
                    </a:cubicBezTo>
                    <a:cubicBezTo>
                      <a:pt x="281661" y="109369"/>
                      <a:pt x="281029" y="109679"/>
                      <a:pt x="280481" y="110117"/>
                    </a:cubicBezTo>
                    <a:cubicBezTo>
                      <a:pt x="287994" y="112670"/>
                      <a:pt x="295339" y="115756"/>
                      <a:pt x="302311" y="119554"/>
                    </a:cubicBezTo>
                    <a:cubicBezTo>
                      <a:pt x="314956" y="126387"/>
                      <a:pt x="325825" y="136024"/>
                      <a:pt x="335690" y="146379"/>
                    </a:cubicBezTo>
                    <a:cubicBezTo>
                      <a:pt x="347081" y="158338"/>
                      <a:pt x="357370" y="171285"/>
                      <a:pt x="368508" y="183474"/>
                    </a:cubicBezTo>
                    <a:cubicBezTo>
                      <a:pt x="373232" y="188735"/>
                      <a:pt x="378317" y="193659"/>
                      <a:pt x="383060" y="198904"/>
                    </a:cubicBezTo>
                    <a:cubicBezTo>
                      <a:pt x="385164" y="201300"/>
                      <a:pt x="387285" y="203744"/>
                      <a:pt x="388746" y="206601"/>
                    </a:cubicBezTo>
                    <a:cubicBezTo>
                      <a:pt x="390641" y="210447"/>
                      <a:pt x="390835" y="214816"/>
                      <a:pt x="391120" y="219015"/>
                    </a:cubicBezTo>
                    <a:cubicBezTo>
                      <a:pt x="391508" y="227875"/>
                      <a:pt x="391143" y="236748"/>
                      <a:pt x="390522" y="245588"/>
                    </a:cubicBezTo>
                    <a:cubicBezTo>
                      <a:pt x="388453" y="273754"/>
                      <a:pt x="382920" y="301627"/>
                      <a:pt x="374578" y="328595"/>
                    </a:cubicBezTo>
                    <a:cubicBezTo>
                      <a:pt x="377055" y="330071"/>
                      <a:pt x="379655" y="331383"/>
                      <a:pt x="382426" y="332218"/>
                    </a:cubicBezTo>
                    <a:cubicBezTo>
                      <a:pt x="384100" y="332740"/>
                      <a:pt x="385837" y="333128"/>
                      <a:pt x="387404" y="333946"/>
                    </a:cubicBezTo>
                    <a:cubicBezTo>
                      <a:pt x="388515" y="334503"/>
                      <a:pt x="389463" y="335396"/>
                      <a:pt x="390013" y="336520"/>
                    </a:cubicBezTo>
                    <a:cubicBezTo>
                      <a:pt x="391005" y="338482"/>
                      <a:pt x="391096" y="340750"/>
                      <a:pt x="390977" y="342905"/>
                    </a:cubicBezTo>
                    <a:cubicBezTo>
                      <a:pt x="390861" y="344508"/>
                      <a:pt x="390619" y="346110"/>
                      <a:pt x="390183" y="347661"/>
                    </a:cubicBezTo>
                    <a:cubicBezTo>
                      <a:pt x="392734" y="349748"/>
                      <a:pt x="395509" y="351543"/>
                      <a:pt x="398322" y="353254"/>
                    </a:cubicBezTo>
                    <a:cubicBezTo>
                      <a:pt x="405640" y="357665"/>
                      <a:pt x="413513" y="361102"/>
                      <a:pt x="421603" y="363825"/>
                    </a:cubicBezTo>
                    <a:cubicBezTo>
                      <a:pt x="429857" y="366583"/>
                      <a:pt x="438315" y="368678"/>
                      <a:pt x="446789" y="370633"/>
                    </a:cubicBezTo>
                    <a:cubicBezTo>
                      <a:pt x="450776" y="371569"/>
                      <a:pt x="454803" y="372327"/>
                      <a:pt x="458799" y="373216"/>
                    </a:cubicBezTo>
                    <a:cubicBezTo>
                      <a:pt x="466075" y="368592"/>
                      <a:pt x="473602" y="364365"/>
                      <a:pt x="481305" y="360496"/>
                    </a:cubicBezTo>
                    <a:cubicBezTo>
                      <a:pt x="487701" y="357330"/>
                      <a:pt x="494278" y="354508"/>
                      <a:pt x="501032" y="352195"/>
                    </a:cubicBezTo>
                    <a:cubicBezTo>
                      <a:pt x="503573" y="351364"/>
                      <a:pt x="506139" y="350511"/>
                      <a:pt x="508806" y="350192"/>
                    </a:cubicBezTo>
                    <a:cubicBezTo>
                      <a:pt x="511035" y="349890"/>
                      <a:pt x="513232" y="350529"/>
                      <a:pt x="515390" y="351008"/>
                    </a:cubicBezTo>
                    <a:cubicBezTo>
                      <a:pt x="522702" y="352751"/>
                      <a:pt x="529888" y="355017"/>
                      <a:pt x="536903" y="357719"/>
                    </a:cubicBezTo>
                    <a:cubicBezTo>
                      <a:pt x="541022" y="359313"/>
                      <a:pt x="545077" y="361083"/>
                      <a:pt x="549006" y="363107"/>
                    </a:cubicBezTo>
                    <a:cubicBezTo>
                      <a:pt x="552126" y="364677"/>
                      <a:pt x="555080" y="366581"/>
                      <a:pt x="557762" y="368823"/>
                    </a:cubicBezTo>
                    <a:cubicBezTo>
                      <a:pt x="565504" y="375274"/>
                      <a:pt x="571201" y="383752"/>
                      <a:pt x="576285" y="392358"/>
                    </a:cubicBezTo>
                    <a:cubicBezTo>
                      <a:pt x="580206" y="399004"/>
                      <a:pt x="583703" y="406148"/>
                      <a:pt x="584571" y="413912"/>
                    </a:cubicBezTo>
                    <a:cubicBezTo>
                      <a:pt x="585248" y="419576"/>
                      <a:pt x="584767" y="425303"/>
                      <a:pt x="583995" y="430931"/>
                    </a:cubicBezTo>
                    <a:cubicBezTo>
                      <a:pt x="582555" y="441156"/>
                      <a:pt x="580417" y="451268"/>
                      <a:pt x="578177" y="461345"/>
                    </a:cubicBezTo>
                    <a:cubicBezTo>
                      <a:pt x="575953" y="471301"/>
                      <a:pt x="573588" y="481225"/>
                      <a:pt x="571104" y="491120"/>
                    </a:cubicBezTo>
                    <a:cubicBezTo>
                      <a:pt x="570834" y="492093"/>
                      <a:pt x="570664" y="493125"/>
                      <a:pt x="570148" y="494012"/>
                    </a:cubicBezTo>
                    <a:cubicBezTo>
                      <a:pt x="569818" y="494620"/>
                      <a:pt x="569069" y="494970"/>
                      <a:pt x="568405" y="494717"/>
                    </a:cubicBezTo>
                    <a:cubicBezTo>
                      <a:pt x="567537" y="494350"/>
                      <a:pt x="567002" y="493522"/>
                      <a:pt x="566491" y="492780"/>
                    </a:cubicBezTo>
                    <a:cubicBezTo>
                      <a:pt x="564775" y="490052"/>
                      <a:pt x="563504" y="487081"/>
                      <a:pt x="562205" y="484142"/>
                    </a:cubicBezTo>
                    <a:cubicBezTo>
                      <a:pt x="558395" y="475241"/>
                      <a:pt x="554979" y="466178"/>
                      <a:pt x="551384" y="457189"/>
                    </a:cubicBezTo>
                    <a:cubicBezTo>
                      <a:pt x="548777" y="450666"/>
                      <a:pt x="546127" y="444050"/>
                      <a:pt x="541974" y="438327"/>
                    </a:cubicBezTo>
                    <a:cubicBezTo>
                      <a:pt x="539658" y="435147"/>
                      <a:pt x="536829" y="432324"/>
                      <a:pt x="533576" y="430106"/>
                    </a:cubicBezTo>
                    <a:cubicBezTo>
                      <a:pt x="530719" y="428145"/>
                      <a:pt x="527514" y="426742"/>
                      <a:pt x="524228" y="425674"/>
                    </a:cubicBezTo>
                    <a:cubicBezTo>
                      <a:pt x="515901" y="423009"/>
                      <a:pt x="507110" y="422230"/>
                      <a:pt x="498762" y="419632"/>
                    </a:cubicBezTo>
                    <a:cubicBezTo>
                      <a:pt x="494584" y="418379"/>
                      <a:pt x="490448" y="416888"/>
                      <a:pt x="486121" y="416223"/>
                    </a:cubicBezTo>
                    <a:cubicBezTo>
                      <a:pt x="481875" y="415563"/>
                      <a:pt x="477531" y="415826"/>
                      <a:pt x="473319" y="416596"/>
                    </a:cubicBezTo>
                    <a:cubicBezTo>
                      <a:pt x="473921" y="420990"/>
                      <a:pt x="474709" y="425372"/>
                      <a:pt x="476033" y="429612"/>
                    </a:cubicBezTo>
                    <a:cubicBezTo>
                      <a:pt x="478439" y="437402"/>
                      <a:pt x="482231" y="444667"/>
                      <a:pt x="486238" y="451736"/>
                    </a:cubicBezTo>
                    <a:cubicBezTo>
                      <a:pt x="493626" y="464948"/>
                      <a:pt x="502326" y="477397"/>
                      <a:pt x="511823" y="489174"/>
                    </a:cubicBezTo>
                    <a:cubicBezTo>
                      <a:pt x="512751" y="490339"/>
                      <a:pt x="513722" y="491487"/>
                      <a:pt x="514488" y="492773"/>
                    </a:cubicBezTo>
                    <a:cubicBezTo>
                      <a:pt x="514872" y="493448"/>
                      <a:pt x="515241" y="494217"/>
                      <a:pt x="515107" y="495022"/>
                    </a:cubicBezTo>
                    <a:cubicBezTo>
                      <a:pt x="514887" y="495885"/>
                      <a:pt x="514041" y="496357"/>
                      <a:pt x="513320" y="496763"/>
                    </a:cubicBezTo>
                    <a:cubicBezTo>
                      <a:pt x="511342" y="497779"/>
                      <a:pt x="509199" y="498416"/>
                      <a:pt x="507063" y="499000"/>
                    </a:cubicBezTo>
                    <a:cubicBezTo>
                      <a:pt x="502050" y="500304"/>
                      <a:pt x="496897" y="501061"/>
                      <a:pt x="491727" y="501320"/>
                    </a:cubicBezTo>
                    <a:cubicBezTo>
                      <a:pt x="483197" y="501827"/>
                      <a:pt x="474622" y="500515"/>
                      <a:pt x="466498" y="497924"/>
                    </a:cubicBezTo>
                    <a:cubicBezTo>
                      <a:pt x="459252" y="495626"/>
                      <a:pt x="452321" y="492391"/>
                      <a:pt x="445775" y="488535"/>
                    </a:cubicBezTo>
                    <a:cubicBezTo>
                      <a:pt x="442162" y="486390"/>
                      <a:pt x="438665" y="483941"/>
                      <a:pt x="435892" y="480754"/>
                    </a:cubicBezTo>
                    <a:cubicBezTo>
                      <a:pt x="433754" y="478312"/>
                      <a:pt x="432189" y="475414"/>
                      <a:pt x="431061" y="472384"/>
                    </a:cubicBezTo>
                    <a:cubicBezTo>
                      <a:pt x="429472" y="468127"/>
                      <a:pt x="428646" y="463638"/>
                      <a:pt x="427947" y="459168"/>
                    </a:cubicBezTo>
                    <a:cubicBezTo>
                      <a:pt x="426842" y="451922"/>
                      <a:pt x="426100" y="444563"/>
                      <a:pt x="423836" y="437561"/>
                    </a:cubicBezTo>
                    <a:cubicBezTo>
                      <a:pt x="421309" y="437529"/>
                      <a:pt x="418699" y="437136"/>
                      <a:pt x="416493" y="435837"/>
                    </a:cubicBezTo>
                    <a:cubicBezTo>
                      <a:pt x="414271" y="434506"/>
                      <a:pt x="412672" y="432387"/>
                      <a:pt x="411315" y="430229"/>
                    </a:cubicBezTo>
                    <a:cubicBezTo>
                      <a:pt x="409004" y="426492"/>
                      <a:pt x="407254" y="422437"/>
                      <a:pt x="404895" y="418728"/>
                    </a:cubicBezTo>
                    <a:cubicBezTo>
                      <a:pt x="401223" y="412924"/>
                      <a:pt x="396249" y="408129"/>
                      <a:pt x="391687" y="403045"/>
                    </a:cubicBezTo>
                    <a:cubicBezTo>
                      <a:pt x="383039" y="393437"/>
                      <a:pt x="375247" y="383096"/>
                      <a:pt x="366667" y="373425"/>
                    </a:cubicBezTo>
                    <a:cubicBezTo>
                      <a:pt x="364889" y="374014"/>
                      <a:pt x="362906" y="374437"/>
                      <a:pt x="361079" y="373827"/>
                    </a:cubicBezTo>
                    <a:cubicBezTo>
                      <a:pt x="359970" y="373464"/>
                      <a:pt x="359214" y="372517"/>
                      <a:pt x="358640" y="371554"/>
                    </a:cubicBezTo>
                    <a:cubicBezTo>
                      <a:pt x="352275" y="386063"/>
                      <a:pt x="344988" y="400186"/>
                      <a:pt x="336527" y="413593"/>
                    </a:cubicBezTo>
                    <a:cubicBezTo>
                      <a:pt x="328412" y="426438"/>
                      <a:pt x="319360" y="438774"/>
                      <a:pt x="308633" y="449578"/>
                    </a:cubicBezTo>
                    <a:cubicBezTo>
                      <a:pt x="304918" y="453354"/>
                      <a:pt x="301075" y="457005"/>
                      <a:pt x="297139" y="460551"/>
                    </a:cubicBezTo>
                    <a:cubicBezTo>
                      <a:pt x="299282" y="463103"/>
                      <a:pt x="301347" y="465753"/>
                      <a:pt x="302946" y="468690"/>
                    </a:cubicBezTo>
                    <a:cubicBezTo>
                      <a:pt x="303433" y="469654"/>
                      <a:pt x="303968" y="470636"/>
                      <a:pt x="304119" y="471728"/>
                    </a:cubicBezTo>
                    <a:cubicBezTo>
                      <a:pt x="304219" y="472362"/>
                      <a:pt x="303817" y="473087"/>
                      <a:pt x="303148" y="473189"/>
                    </a:cubicBezTo>
                    <a:cubicBezTo>
                      <a:pt x="302050" y="473323"/>
                      <a:pt x="301008" y="472839"/>
                      <a:pt x="299998" y="472488"/>
                    </a:cubicBezTo>
                    <a:cubicBezTo>
                      <a:pt x="296187" y="470975"/>
                      <a:pt x="292510" y="469156"/>
                      <a:pt x="288728" y="467581"/>
                    </a:cubicBezTo>
                    <a:cubicBezTo>
                      <a:pt x="282979" y="471989"/>
                      <a:pt x="277039" y="476145"/>
                      <a:pt x="270973" y="480107"/>
                    </a:cubicBezTo>
                    <a:cubicBezTo>
                      <a:pt x="261138" y="486492"/>
                      <a:pt x="250783" y="492044"/>
                      <a:pt x="240225" y="497130"/>
                    </a:cubicBezTo>
                    <a:cubicBezTo>
                      <a:pt x="242391" y="500054"/>
                      <a:pt x="244713" y="502863"/>
                      <a:pt x="246763" y="505873"/>
                    </a:cubicBezTo>
                    <a:cubicBezTo>
                      <a:pt x="247272" y="506719"/>
                      <a:pt x="247965" y="507610"/>
                      <a:pt x="247868" y="508657"/>
                    </a:cubicBezTo>
                    <a:cubicBezTo>
                      <a:pt x="247712" y="509526"/>
                      <a:pt x="246741" y="509837"/>
                      <a:pt x="245971" y="509908"/>
                    </a:cubicBezTo>
                    <a:cubicBezTo>
                      <a:pt x="244124" y="510051"/>
                      <a:pt x="242303" y="509572"/>
                      <a:pt x="240535" y="509099"/>
                    </a:cubicBezTo>
                    <a:cubicBezTo>
                      <a:pt x="236032" y="507791"/>
                      <a:pt x="231745" y="505832"/>
                      <a:pt x="227623" y="503612"/>
                    </a:cubicBezTo>
                    <a:cubicBezTo>
                      <a:pt x="219288" y="506812"/>
                      <a:pt x="210738" y="509442"/>
                      <a:pt x="202131" y="511809"/>
                    </a:cubicBezTo>
                    <a:cubicBezTo>
                      <a:pt x="182053" y="517219"/>
                      <a:pt x="161333" y="520919"/>
                      <a:pt x="140474" y="520520"/>
                    </a:cubicBezTo>
                    <a:cubicBezTo>
                      <a:pt x="120400" y="520097"/>
                      <a:pt x="100227" y="516878"/>
                      <a:pt x="81467" y="509559"/>
                    </a:cubicBezTo>
                    <a:cubicBezTo>
                      <a:pt x="73140" y="506302"/>
                      <a:pt x="65134" y="502270"/>
                      <a:pt x="57403" y="497794"/>
                    </a:cubicBezTo>
                    <a:cubicBezTo>
                      <a:pt x="47151" y="491826"/>
                      <a:pt x="37325" y="485124"/>
                      <a:pt x="28063" y="477712"/>
                    </a:cubicBezTo>
                    <a:cubicBezTo>
                      <a:pt x="27627" y="477366"/>
                      <a:pt x="27151" y="477010"/>
                      <a:pt x="27015" y="476443"/>
                    </a:cubicBezTo>
                    <a:cubicBezTo>
                      <a:pt x="24207" y="476234"/>
                      <a:pt x="21348" y="476016"/>
                      <a:pt x="18679" y="475051"/>
                    </a:cubicBezTo>
                    <a:cubicBezTo>
                      <a:pt x="17702" y="474663"/>
                      <a:pt x="16567" y="474110"/>
                      <a:pt x="16277" y="473005"/>
                    </a:cubicBezTo>
                    <a:cubicBezTo>
                      <a:pt x="16062" y="471983"/>
                      <a:pt x="16808" y="471100"/>
                      <a:pt x="17501" y="470455"/>
                    </a:cubicBezTo>
                    <a:cubicBezTo>
                      <a:pt x="18485" y="469521"/>
                      <a:pt x="19659" y="468826"/>
                      <a:pt x="20684" y="467948"/>
                    </a:cubicBezTo>
                    <a:cubicBezTo>
                      <a:pt x="15988" y="463541"/>
                      <a:pt x="12717" y="457836"/>
                      <a:pt x="10266" y="451937"/>
                    </a:cubicBezTo>
                    <a:cubicBezTo>
                      <a:pt x="9908" y="451218"/>
                      <a:pt x="9832" y="450314"/>
                      <a:pt x="9180" y="449785"/>
                    </a:cubicBezTo>
                    <a:cubicBezTo>
                      <a:pt x="6749" y="447703"/>
                      <a:pt x="4459" y="445435"/>
                      <a:pt x="2509" y="442893"/>
                    </a:cubicBezTo>
                    <a:cubicBezTo>
                      <a:pt x="1591" y="441668"/>
                      <a:pt x="702" y="440382"/>
                      <a:pt x="200" y="438923"/>
                    </a:cubicBezTo>
                    <a:cubicBezTo>
                      <a:pt x="-53" y="438153"/>
                      <a:pt x="-152" y="437195"/>
                      <a:pt x="431" y="436549"/>
                    </a:cubicBezTo>
                    <a:cubicBezTo>
                      <a:pt x="1076" y="435835"/>
                      <a:pt x="2116" y="435786"/>
                      <a:pt x="3011" y="435811"/>
                    </a:cubicBezTo>
                    <a:cubicBezTo>
                      <a:pt x="5012" y="435909"/>
                      <a:pt x="6962" y="436401"/>
                      <a:pt x="8934" y="436698"/>
                    </a:cubicBezTo>
                    <a:cubicBezTo>
                      <a:pt x="24117" y="439132"/>
                      <a:pt x="39756" y="438187"/>
                      <a:pt x="54663" y="434519"/>
                    </a:cubicBezTo>
                    <a:cubicBezTo>
                      <a:pt x="67081" y="431502"/>
                      <a:pt x="79225" y="426578"/>
                      <a:pt x="89390" y="418713"/>
                    </a:cubicBezTo>
                    <a:cubicBezTo>
                      <a:pt x="99150" y="411090"/>
                      <a:pt x="107287" y="401582"/>
                      <a:pt x="114341" y="391451"/>
                    </a:cubicBezTo>
                    <a:cubicBezTo>
                      <a:pt x="117424" y="387002"/>
                      <a:pt x="120283" y="382397"/>
                      <a:pt x="122877" y="377644"/>
                    </a:cubicBezTo>
                    <a:cubicBezTo>
                      <a:pt x="121690" y="376075"/>
                      <a:pt x="120767" y="374308"/>
                      <a:pt x="120251" y="372409"/>
                    </a:cubicBezTo>
                    <a:cubicBezTo>
                      <a:pt x="117776" y="363681"/>
                      <a:pt x="115802" y="354818"/>
                      <a:pt x="114162" y="345900"/>
                    </a:cubicBezTo>
                    <a:cubicBezTo>
                      <a:pt x="113165" y="340329"/>
                      <a:pt x="112207" y="334732"/>
                      <a:pt x="111903" y="329072"/>
                    </a:cubicBezTo>
                    <a:cubicBezTo>
                      <a:pt x="111628" y="324762"/>
                      <a:pt x="111853" y="320427"/>
                      <a:pt x="112468" y="316157"/>
                    </a:cubicBezTo>
                    <a:cubicBezTo>
                      <a:pt x="113124" y="311755"/>
                      <a:pt x="114315" y="307407"/>
                      <a:pt x="116255" y="303392"/>
                    </a:cubicBezTo>
                    <a:cubicBezTo>
                      <a:pt x="117867" y="300025"/>
                      <a:pt x="119925" y="296817"/>
                      <a:pt x="122674" y="294266"/>
                    </a:cubicBezTo>
                    <a:cubicBezTo>
                      <a:pt x="123842" y="293151"/>
                      <a:pt x="125188" y="292257"/>
                      <a:pt x="126550" y="291403"/>
                    </a:cubicBezTo>
                    <a:cubicBezTo>
                      <a:pt x="122428" y="285318"/>
                      <a:pt x="118542" y="279075"/>
                      <a:pt x="114775" y="272768"/>
                    </a:cubicBezTo>
                    <a:cubicBezTo>
                      <a:pt x="110493" y="265546"/>
                      <a:pt x="106407" y="258199"/>
                      <a:pt x="102831" y="250599"/>
                    </a:cubicBezTo>
                    <a:cubicBezTo>
                      <a:pt x="101051" y="246780"/>
                      <a:pt x="99392" y="242900"/>
                      <a:pt x="98078" y="238895"/>
                    </a:cubicBezTo>
                    <a:cubicBezTo>
                      <a:pt x="96917" y="235216"/>
                      <a:pt x="95848" y="231375"/>
                      <a:pt x="96166" y="227480"/>
                    </a:cubicBezTo>
                    <a:cubicBezTo>
                      <a:pt x="96293" y="225387"/>
                      <a:pt x="97320" y="223477"/>
                      <a:pt x="98664" y="221911"/>
                    </a:cubicBezTo>
                    <a:cubicBezTo>
                      <a:pt x="103554" y="216093"/>
                      <a:pt x="108651" y="210457"/>
                      <a:pt x="113644" y="204728"/>
                    </a:cubicBezTo>
                    <a:cubicBezTo>
                      <a:pt x="124519" y="192317"/>
                      <a:pt x="135179" y="179691"/>
                      <a:pt x="144967" y="166395"/>
                    </a:cubicBezTo>
                    <a:cubicBezTo>
                      <a:pt x="147599" y="162826"/>
                      <a:pt x="150184" y="159223"/>
                      <a:pt x="152741" y="155600"/>
                    </a:cubicBezTo>
                    <a:cubicBezTo>
                      <a:pt x="154586" y="152976"/>
                      <a:pt x="156440" y="150354"/>
                      <a:pt x="158131" y="147629"/>
                    </a:cubicBezTo>
                    <a:cubicBezTo>
                      <a:pt x="160442" y="143887"/>
                      <a:pt x="162235" y="139854"/>
                      <a:pt x="163754" y="135735"/>
                    </a:cubicBezTo>
                    <a:cubicBezTo>
                      <a:pt x="163899" y="135280"/>
                      <a:pt x="164227" y="134760"/>
                      <a:pt x="163873" y="134315"/>
                    </a:cubicBezTo>
                    <a:cubicBezTo>
                      <a:pt x="160647" y="128396"/>
                      <a:pt x="155691" y="123386"/>
                      <a:pt x="149688" y="120289"/>
                    </a:cubicBezTo>
                    <a:cubicBezTo>
                      <a:pt x="145014" y="117823"/>
                      <a:pt x="139654" y="116921"/>
                      <a:pt x="134408" y="117083"/>
                    </a:cubicBezTo>
                    <a:cubicBezTo>
                      <a:pt x="127903" y="117273"/>
                      <a:pt x="121513" y="118861"/>
                      <a:pt x="115422" y="121083"/>
                    </a:cubicBezTo>
                    <a:cubicBezTo>
                      <a:pt x="111171" y="122639"/>
                      <a:pt x="107052" y="124547"/>
                      <a:pt x="103094" y="126741"/>
                    </a:cubicBezTo>
                    <a:cubicBezTo>
                      <a:pt x="102583" y="127084"/>
                      <a:pt x="101905" y="126329"/>
                      <a:pt x="102305" y="125859"/>
                    </a:cubicBezTo>
                    <a:cubicBezTo>
                      <a:pt x="102823" y="125168"/>
                      <a:pt x="103468" y="124583"/>
                      <a:pt x="104048" y="123949"/>
                    </a:cubicBezTo>
                    <a:cubicBezTo>
                      <a:pt x="107986" y="119918"/>
                      <a:pt x="112302" y="116218"/>
                      <a:pt x="117107" y="113257"/>
                    </a:cubicBezTo>
                    <a:cubicBezTo>
                      <a:pt x="122640" y="109867"/>
                      <a:pt x="128895" y="107722"/>
                      <a:pt x="135306" y="106777"/>
                    </a:cubicBezTo>
                    <a:cubicBezTo>
                      <a:pt x="142666" y="105679"/>
                      <a:pt x="150270" y="106130"/>
                      <a:pt x="157421" y="108225"/>
                    </a:cubicBezTo>
                    <a:cubicBezTo>
                      <a:pt x="162045" y="109546"/>
                      <a:pt x="166387" y="111669"/>
                      <a:pt x="170582" y="113995"/>
                    </a:cubicBezTo>
                    <a:cubicBezTo>
                      <a:pt x="170847" y="113335"/>
                      <a:pt x="171134" y="112685"/>
                      <a:pt x="171469" y="112057"/>
                    </a:cubicBezTo>
                    <a:cubicBezTo>
                      <a:pt x="169540" y="109483"/>
                      <a:pt x="167472" y="107010"/>
                      <a:pt x="165261" y="104675"/>
                    </a:cubicBezTo>
                    <a:cubicBezTo>
                      <a:pt x="161105" y="100315"/>
                      <a:pt x="156269" y="96592"/>
                      <a:pt x="150952" y="93757"/>
                    </a:cubicBezTo>
                    <a:cubicBezTo>
                      <a:pt x="145946" y="91090"/>
                      <a:pt x="140485" y="89206"/>
                      <a:pt x="134838" y="88533"/>
                    </a:cubicBezTo>
                    <a:cubicBezTo>
                      <a:pt x="126934" y="87577"/>
                      <a:pt x="118959" y="89381"/>
                      <a:pt x="111618" y="92242"/>
                    </a:cubicBezTo>
                    <a:cubicBezTo>
                      <a:pt x="104145" y="95205"/>
                      <a:pt x="97115" y="99257"/>
                      <a:pt x="90715" y="104108"/>
                    </a:cubicBezTo>
                    <a:cubicBezTo>
                      <a:pt x="90089" y="104548"/>
                      <a:pt x="89436" y="103648"/>
                      <a:pt x="89925" y="103130"/>
                    </a:cubicBezTo>
                    <a:cubicBezTo>
                      <a:pt x="93507" y="98247"/>
                      <a:pt x="97611" y="93692"/>
                      <a:pt x="102397" y="89957"/>
                    </a:cubicBezTo>
                    <a:cubicBezTo>
                      <a:pt x="109471" y="84526"/>
                      <a:pt x="118063" y="81229"/>
                      <a:pt x="126873" y="80038"/>
                    </a:cubicBezTo>
                    <a:cubicBezTo>
                      <a:pt x="134495" y="78991"/>
                      <a:pt x="142293" y="79664"/>
                      <a:pt x="149727" y="81587"/>
                    </a:cubicBezTo>
                    <a:cubicBezTo>
                      <a:pt x="159145" y="84032"/>
                      <a:pt x="168126" y="88233"/>
                      <a:pt x="175942" y="94046"/>
                    </a:cubicBezTo>
                    <a:cubicBezTo>
                      <a:pt x="176231" y="88227"/>
                      <a:pt x="175795" y="82407"/>
                      <a:pt x="175355" y="76609"/>
                    </a:cubicBezTo>
                    <a:cubicBezTo>
                      <a:pt x="174287" y="63720"/>
                      <a:pt x="172791" y="50873"/>
                      <a:pt x="171529" y="38006"/>
                    </a:cubicBezTo>
                    <a:cubicBezTo>
                      <a:pt x="170728" y="29828"/>
                      <a:pt x="169958" y="21641"/>
                      <a:pt x="169630" y="13431"/>
                    </a:cubicBezTo>
                    <a:cubicBezTo>
                      <a:pt x="169578" y="10979"/>
                      <a:pt x="169516" y="8524"/>
                      <a:pt x="169663" y="6075"/>
                    </a:cubicBezTo>
                    <a:cubicBezTo>
                      <a:pt x="169783" y="4597"/>
                      <a:pt x="169887" y="3091"/>
                      <a:pt x="170398" y="1686"/>
                    </a:cubicBezTo>
                    <a:cubicBezTo>
                      <a:pt x="170646" y="1021"/>
                      <a:pt x="171065" y="333"/>
                      <a:pt x="171775" y="93"/>
                    </a:cubicBezTo>
                    <a:moveTo>
                      <a:pt x="171708" y="2262"/>
                    </a:moveTo>
                    <a:cubicBezTo>
                      <a:pt x="171115" y="4262"/>
                      <a:pt x="171076" y="6366"/>
                      <a:pt x="171031" y="8435"/>
                    </a:cubicBezTo>
                    <a:cubicBezTo>
                      <a:pt x="170979" y="11821"/>
                      <a:pt x="171132" y="15207"/>
                      <a:pt x="171330" y="18586"/>
                    </a:cubicBezTo>
                    <a:cubicBezTo>
                      <a:pt x="172649" y="38481"/>
                      <a:pt x="175361" y="58253"/>
                      <a:pt x="176919" y="78128"/>
                    </a:cubicBezTo>
                    <a:cubicBezTo>
                      <a:pt x="177362" y="83784"/>
                      <a:pt x="177655" y="89461"/>
                      <a:pt x="177340" y="95132"/>
                    </a:cubicBezTo>
                    <a:cubicBezTo>
                      <a:pt x="182283" y="98938"/>
                      <a:pt x="186565" y="103547"/>
                      <a:pt x="190261" y="108562"/>
                    </a:cubicBezTo>
                    <a:cubicBezTo>
                      <a:pt x="190250" y="108706"/>
                      <a:pt x="190224" y="108993"/>
                      <a:pt x="190211" y="109138"/>
                    </a:cubicBezTo>
                    <a:cubicBezTo>
                      <a:pt x="189961" y="109101"/>
                      <a:pt x="189644" y="109224"/>
                      <a:pt x="189469" y="108995"/>
                    </a:cubicBezTo>
                    <a:cubicBezTo>
                      <a:pt x="185729" y="104557"/>
                      <a:pt x="181779" y="100250"/>
                      <a:pt x="177236" y="96614"/>
                    </a:cubicBezTo>
                    <a:cubicBezTo>
                      <a:pt x="169015" y="90000"/>
                      <a:pt x="159305" y="85303"/>
                      <a:pt x="149092" y="82700"/>
                    </a:cubicBezTo>
                    <a:cubicBezTo>
                      <a:pt x="141152" y="80681"/>
                      <a:pt x="132779" y="80137"/>
                      <a:pt x="124698" y="81628"/>
                    </a:cubicBezTo>
                    <a:cubicBezTo>
                      <a:pt x="116291" y="83141"/>
                      <a:pt x="108165" y="86647"/>
                      <a:pt x="101612" y="92173"/>
                    </a:cubicBezTo>
                    <a:cubicBezTo>
                      <a:pt x="98621" y="94700"/>
                      <a:pt x="95935" y="97568"/>
                      <a:pt x="93440" y="100582"/>
                    </a:cubicBezTo>
                    <a:cubicBezTo>
                      <a:pt x="99886" y="96238"/>
                      <a:pt x="106791" y="92514"/>
                      <a:pt x="114157" y="89996"/>
                    </a:cubicBezTo>
                    <a:cubicBezTo>
                      <a:pt x="121239" y="87586"/>
                      <a:pt x="128869" y="86302"/>
                      <a:pt x="136322" y="87489"/>
                    </a:cubicBezTo>
                    <a:cubicBezTo>
                      <a:pt x="146242" y="89029"/>
                      <a:pt x="155421" y="93968"/>
                      <a:pt x="162853" y="100617"/>
                    </a:cubicBezTo>
                    <a:cubicBezTo>
                      <a:pt x="168433" y="105649"/>
                      <a:pt x="172966" y="111727"/>
                      <a:pt x="176947" y="118067"/>
                    </a:cubicBezTo>
                    <a:cubicBezTo>
                      <a:pt x="178197" y="119115"/>
                      <a:pt x="179608" y="119979"/>
                      <a:pt x="180829" y="121070"/>
                    </a:cubicBezTo>
                    <a:cubicBezTo>
                      <a:pt x="181056" y="121245"/>
                      <a:pt x="180954" y="121590"/>
                      <a:pt x="180864" y="121817"/>
                    </a:cubicBezTo>
                    <a:cubicBezTo>
                      <a:pt x="180169" y="121942"/>
                      <a:pt x="179731" y="121243"/>
                      <a:pt x="179191" y="120930"/>
                    </a:cubicBezTo>
                    <a:cubicBezTo>
                      <a:pt x="173014" y="116425"/>
                      <a:pt x="166299" y="112554"/>
                      <a:pt x="159057" y="110035"/>
                    </a:cubicBezTo>
                    <a:cubicBezTo>
                      <a:pt x="146781" y="105886"/>
                      <a:pt x="132859" y="106706"/>
                      <a:pt x="121207" y="112403"/>
                    </a:cubicBezTo>
                    <a:cubicBezTo>
                      <a:pt x="115476" y="115268"/>
                      <a:pt x="110414" y="119336"/>
                      <a:pt x="105908" y="123856"/>
                    </a:cubicBezTo>
                    <a:cubicBezTo>
                      <a:pt x="109535" y="122044"/>
                      <a:pt x="113284" y="120466"/>
                      <a:pt x="117129" y="119176"/>
                    </a:cubicBezTo>
                    <a:cubicBezTo>
                      <a:pt x="123315" y="117111"/>
                      <a:pt x="129806" y="115717"/>
                      <a:pt x="136357" y="115849"/>
                    </a:cubicBezTo>
                    <a:cubicBezTo>
                      <a:pt x="141175" y="115909"/>
                      <a:pt x="146017" y="116964"/>
                      <a:pt x="150301" y="119215"/>
                    </a:cubicBezTo>
                    <a:cubicBezTo>
                      <a:pt x="156819" y="122596"/>
                      <a:pt x="162153" y="128139"/>
                      <a:pt x="165459" y="134684"/>
                    </a:cubicBezTo>
                    <a:cubicBezTo>
                      <a:pt x="167147" y="138085"/>
                      <a:pt x="168236" y="141753"/>
                      <a:pt x="169035" y="145456"/>
                    </a:cubicBezTo>
                    <a:cubicBezTo>
                      <a:pt x="169196" y="146267"/>
                      <a:pt x="169460" y="147094"/>
                      <a:pt x="169250" y="147924"/>
                    </a:cubicBezTo>
                    <a:cubicBezTo>
                      <a:pt x="168881" y="147926"/>
                      <a:pt x="168329" y="148095"/>
                      <a:pt x="168200" y="147614"/>
                    </a:cubicBezTo>
                    <a:cubicBezTo>
                      <a:pt x="167436" y="143865"/>
                      <a:pt x="166585" y="140081"/>
                      <a:pt x="164959" y="136596"/>
                    </a:cubicBezTo>
                    <a:cubicBezTo>
                      <a:pt x="163105" y="141844"/>
                      <a:pt x="160518" y="146807"/>
                      <a:pt x="157456" y="151446"/>
                    </a:cubicBezTo>
                    <a:cubicBezTo>
                      <a:pt x="154124" y="156104"/>
                      <a:pt x="150864" y="160819"/>
                      <a:pt x="147467" y="165433"/>
                    </a:cubicBezTo>
                    <a:cubicBezTo>
                      <a:pt x="137507" y="179124"/>
                      <a:pt x="126610" y="192103"/>
                      <a:pt x="115467" y="204841"/>
                    </a:cubicBezTo>
                    <a:cubicBezTo>
                      <a:pt x="110345" y="210721"/>
                      <a:pt x="105118" y="216512"/>
                      <a:pt x="100082" y="222465"/>
                    </a:cubicBezTo>
                    <a:cubicBezTo>
                      <a:pt x="99008" y="223726"/>
                      <a:pt x="97985" y="225135"/>
                      <a:pt x="97717" y="226809"/>
                    </a:cubicBezTo>
                    <a:cubicBezTo>
                      <a:pt x="97245" y="229541"/>
                      <a:pt x="97799" y="232320"/>
                      <a:pt x="98438" y="234979"/>
                    </a:cubicBezTo>
                    <a:cubicBezTo>
                      <a:pt x="99879" y="240528"/>
                      <a:pt x="102173" y="245815"/>
                      <a:pt x="104616" y="250989"/>
                    </a:cubicBezTo>
                    <a:cubicBezTo>
                      <a:pt x="108049" y="258173"/>
                      <a:pt x="111931" y="265134"/>
                      <a:pt x="115987" y="271983"/>
                    </a:cubicBezTo>
                    <a:cubicBezTo>
                      <a:pt x="119789" y="278372"/>
                      <a:pt x="123753" y="284666"/>
                      <a:pt x="127892" y="290842"/>
                    </a:cubicBezTo>
                    <a:cubicBezTo>
                      <a:pt x="129443" y="290257"/>
                      <a:pt x="131096" y="290061"/>
                      <a:pt x="132710" y="289720"/>
                    </a:cubicBezTo>
                    <a:cubicBezTo>
                      <a:pt x="138910" y="288662"/>
                      <a:pt x="145297" y="290333"/>
                      <a:pt x="150726" y="293343"/>
                    </a:cubicBezTo>
                    <a:cubicBezTo>
                      <a:pt x="156686" y="296629"/>
                      <a:pt x="161497" y="301687"/>
                      <a:pt x="165239" y="307317"/>
                    </a:cubicBezTo>
                    <a:cubicBezTo>
                      <a:pt x="169104" y="313138"/>
                      <a:pt x="171935" y="319603"/>
                      <a:pt x="173976" y="326273"/>
                    </a:cubicBezTo>
                    <a:cubicBezTo>
                      <a:pt x="175383" y="330863"/>
                      <a:pt x="176276" y="335588"/>
                      <a:pt x="177681" y="340178"/>
                    </a:cubicBezTo>
                    <a:cubicBezTo>
                      <a:pt x="178702" y="343484"/>
                      <a:pt x="180039" y="346757"/>
                      <a:pt x="182186" y="349504"/>
                    </a:cubicBezTo>
                    <a:cubicBezTo>
                      <a:pt x="184351" y="352290"/>
                      <a:pt x="187238" y="354402"/>
                      <a:pt x="189456" y="357136"/>
                    </a:cubicBezTo>
                    <a:cubicBezTo>
                      <a:pt x="190688" y="358638"/>
                      <a:pt x="191601" y="360534"/>
                      <a:pt x="191417" y="362526"/>
                    </a:cubicBezTo>
                    <a:cubicBezTo>
                      <a:pt x="191133" y="366061"/>
                      <a:pt x="189501" y="369321"/>
                      <a:pt x="187710" y="372320"/>
                    </a:cubicBezTo>
                    <a:cubicBezTo>
                      <a:pt x="187391" y="372756"/>
                      <a:pt x="186716" y="373313"/>
                      <a:pt x="187134" y="373891"/>
                    </a:cubicBezTo>
                    <a:cubicBezTo>
                      <a:pt x="188768" y="376856"/>
                      <a:pt x="190621" y="379702"/>
                      <a:pt x="192628" y="382432"/>
                    </a:cubicBezTo>
                    <a:cubicBezTo>
                      <a:pt x="196076" y="387127"/>
                      <a:pt x="200141" y="391445"/>
                      <a:pt x="205053" y="394630"/>
                    </a:cubicBezTo>
                    <a:cubicBezTo>
                      <a:pt x="206449" y="395491"/>
                      <a:pt x="207791" y="396496"/>
                      <a:pt x="209332" y="397088"/>
                    </a:cubicBezTo>
                    <a:cubicBezTo>
                      <a:pt x="213462" y="399396"/>
                      <a:pt x="217879" y="401157"/>
                      <a:pt x="222309" y="402806"/>
                    </a:cubicBezTo>
                    <a:cubicBezTo>
                      <a:pt x="225776" y="404105"/>
                      <a:pt x="229380" y="405056"/>
                      <a:pt x="232744" y="406627"/>
                    </a:cubicBezTo>
                    <a:cubicBezTo>
                      <a:pt x="235635" y="407976"/>
                      <a:pt x="238315" y="409939"/>
                      <a:pt x="240147" y="412583"/>
                    </a:cubicBezTo>
                    <a:cubicBezTo>
                      <a:pt x="241994" y="415237"/>
                      <a:pt x="242357" y="418599"/>
                      <a:pt x="242363" y="421747"/>
                    </a:cubicBezTo>
                    <a:cubicBezTo>
                      <a:pt x="246832" y="423659"/>
                      <a:pt x="251180" y="425845"/>
                      <a:pt x="255487" y="428102"/>
                    </a:cubicBezTo>
                    <a:cubicBezTo>
                      <a:pt x="256182" y="428440"/>
                      <a:pt x="256827" y="428904"/>
                      <a:pt x="257573" y="429142"/>
                    </a:cubicBezTo>
                    <a:cubicBezTo>
                      <a:pt x="257813" y="429530"/>
                      <a:pt x="258264" y="429683"/>
                      <a:pt x="258646" y="429908"/>
                    </a:cubicBezTo>
                    <a:cubicBezTo>
                      <a:pt x="264017" y="432855"/>
                      <a:pt x="269221" y="436109"/>
                      <a:pt x="274225" y="439646"/>
                    </a:cubicBezTo>
                    <a:cubicBezTo>
                      <a:pt x="275410" y="437876"/>
                      <a:pt x="276653" y="436139"/>
                      <a:pt x="277714" y="434297"/>
                    </a:cubicBezTo>
                    <a:cubicBezTo>
                      <a:pt x="282237" y="427338"/>
                      <a:pt x="286592" y="420265"/>
                      <a:pt x="290573" y="412980"/>
                    </a:cubicBezTo>
                    <a:cubicBezTo>
                      <a:pt x="295562" y="403924"/>
                      <a:pt x="300069" y="394606"/>
                      <a:pt x="304132" y="385101"/>
                    </a:cubicBezTo>
                    <a:cubicBezTo>
                      <a:pt x="312597" y="365396"/>
                      <a:pt x="319258" y="344899"/>
                      <a:pt x="323663" y="323904"/>
                    </a:cubicBezTo>
                    <a:cubicBezTo>
                      <a:pt x="327078" y="307733"/>
                      <a:pt x="329230" y="291252"/>
                      <a:pt x="329342" y="274710"/>
                    </a:cubicBezTo>
                    <a:cubicBezTo>
                      <a:pt x="329517" y="257765"/>
                      <a:pt x="327378" y="240807"/>
                      <a:pt x="323024" y="224431"/>
                    </a:cubicBezTo>
                    <a:cubicBezTo>
                      <a:pt x="318939" y="208947"/>
                      <a:pt x="312938" y="194000"/>
                      <a:pt x="305500" y="179827"/>
                    </a:cubicBezTo>
                    <a:lnTo>
                      <a:pt x="305453" y="179830"/>
                    </a:lnTo>
                    <a:cubicBezTo>
                      <a:pt x="300233" y="169766"/>
                      <a:pt x="294053" y="160224"/>
                      <a:pt x="287390" y="151060"/>
                    </a:cubicBezTo>
                    <a:cubicBezTo>
                      <a:pt x="278137" y="138419"/>
                      <a:pt x="267883" y="126510"/>
                      <a:pt x="256801" y="115439"/>
                    </a:cubicBezTo>
                    <a:cubicBezTo>
                      <a:pt x="253754" y="112418"/>
                      <a:pt x="250692" y="109390"/>
                      <a:pt x="247259" y="106803"/>
                    </a:cubicBezTo>
                    <a:cubicBezTo>
                      <a:pt x="246562" y="106233"/>
                      <a:pt x="245751" y="105716"/>
                      <a:pt x="245337" y="104889"/>
                    </a:cubicBezTo>
                    <a:cubicBezTo>
                      <a:pt x="244987" y="104216"/>
                      <a:pt x="245505" y="103433"/>
                      <a:pt x="246193" y="103282"/>
                    </a:cubicBezTo>
                    <a:cubicBezTo>
                      <a:pt x="248034" y="102844"/>
                      <a:pt x="249943" y="103092"/>
                      <a:pt x="251810" y="103169"/>
                    </a:cubicBezTo>
                    <a:cubicBezTo>
                      <a:pt x="250539" y="100701"/>
                      <a:pt x="249212" y="98260"/>
                      <a:pt x="247874" y="95828"/>
                    </a:cubicBezTo>
                    <a:cubicBezTo>
                      <a:pt x="240434" y="82398"/>
                      <a:pt x="232347" y="69324"/>
                      <a:pt x="223592" y="56712"/>
                    </a:cubicBezTo>
                    <a:cubicBezTo>
                      <a:pt x="213349" y="41970"/>
                      <a:pt x="202105" y="27875"/>
                      <a:pt x="189417" y="15153"/>
                    </a:cubicBezTo>
                    <a:cubicBezTo>
                      <a:pt x="185395" y="11178"/>
                      <a:pt x="181291" y="7246"/>
                      <a:pt x="176716" y="3904"/>
                    </a:cubicBezTo>
                    <a:cubicBezTo>
                      <a:pt x="175333" y="2950"/>
                      <a:pt x="173950" y="1930"/>
                      <a:pt x="172340" y="1395"/>
                    </a:cubicBezTo>
                    <a:cubicBezTo>
                      <a:pt x="172062" y="1630"/>
                      <a:pt x="171868" y="1938"/>
                      <a:pt x="171708" y="2262"/>
                    </a:cubicBezTo>
                    <a:moveTo>
                      <a:pt x="281916" y="71312"/>
                    </a:moveTo>
                    <a:cubicBezTo>
                      <a:pt x="268854" y="75021"/>
                      <a:pt x="256697" y="82226"/>
                      <a:pt x="247622" y="92378"/>
                    </a:cubicBezTo>
                    <a:cubicBezTo>
                      <a:pt x="249618" y="95984"/>
                      <a:pt x="251644" y="99574"/>
                      <a:pt x="253476" y="103269"/>
                    </a:cubicBezTo>
                    <a:cubicBezTo>
                      <a:pt x="254773" y="103487"/>
                      <a:pt x="256072" y="103707"/>
                      <a:pt x="257362" y="103972"/>
                    </a:cubicBezTo>
                    <a:cubicBezTo>
                      <a:pt x="259824" y="100310"/>
                      <a:pt x="262441" y="96746"/>
                      <a:pt x="265385" y="93453"/>
                    </a:cubicBezTo>
                    <a:cubicBezTo>
                      <a:pt x="269821" y="88447"/>
                      <a:pt x="275114" y="84189"/>
                      <a:pt x="280992" y="80987"/>
                    </a:cubicBezTo>
                    <a:cubicBezTo>
                      <a:pt x="288162" y="77082"/>
                      <a:pt x="296338" y="74738"/>
                      <a:pt x="304549" y="75189"/>
                    </a:cubicBezTo>
                    <a:cubicBezTo>
                      <a:pt x="310066" y="75496"/>
                      <a:pt x="315484" y="76836"/>
                      <a:pt x="320650" y="78762"/>
                    </a:cubicBezTo>
                    <a:cubicBezTo>
                      <a:pt x="327281" y="81259"/>
                      <a:pt x="333573" y="84638"/>
                      <a:pt x="339406" y="88658"/>
                    </a:cubicBezTo>
                    <a:cubicBezTo>
                      <a:pt x="337505" y="86157"/>
                      <a:pt x="335291" y="83898"/>
                      <a:pt x="333004" y="81747"/>
                    </a:cubicBezTo>
                    <a:cubicBezTo>
                      <a:pt x="323796" y="73172"/>
                      <a:pt x="311098" y="68886"/>
                      <a:pt x="298621" y="68871"/>
                    </a:cubicBezTo>
                    <a:cubicBezTo>
                      <a:pt x="292972" y="68873"/>
                      <a:pt x="287345" y="69777"/>
                      <a:pt x="281916" y="71312"/>
                    </a:cubicBezTo>
                    <a:moveTo>
                      <a:pt x="282257" y="96094"/>
                    </a:moveTo>
                    <a:cubicBezTo>
                      <a:pt x="274437" y="97227"/>
                      <a:pt x="267117" y="100545"/>
                      <a:pt x="260394" y="104589"/>
                    </a:cubicBezTo>
                    <a:cubicBezTo>
                      <a:pt x="266671" y="105901"/>
                      <a:pt x="272849" y="107638"/>
                      <a:pt x="278957" y="109574"/>
                    </a:cubicBezTo>
                    <a:cubicBezTo>
                      <a:pt x="281756" y="107753"/>
                      <a:pt x="284777" y="106255"/>
                      <a:pt x="287955" y="105221"/>
                    </a:cubicBezTo>
                    <a:cubicBezTo>
                      <a:pt x="293281" y="103536"/>
                      <a:pt x="298999" y="103519"/>
                      <a:pt x="304484" y="104332"/>
                    </a:cubicBezTo>
                    <a:cubicBezTo>
                      <a:pt x="312325" y="105513"/>
                      <a:pt x="319813" y="108350"/>
                      <a:pt x="326906" y="111824"/>
                    </a:cubicBezTo>
                    <a:cubicBezTo>
                      <a:pt x="322758" y="107673"/>
                      <a:pt x="318132" y="103931"/>
                      <a:pt x="312958" y="101132"/>
                    </a:cubicBezTo>
                    <a:cubicBezTo>
                      <a:pt x="303630" y="96176"/>
                      <a:pt x="292670" y="94560"/>
                      <a:pt x="282257" y="96094"/>
                    </a:cubicBezTo>
                    <a:moveTo>
                      <a:pt x="246860" y="104570"/>
                    </a:moveTo>
                    <a:cubicBezTo>
                      <a:pt x="248390" y="105962"/>
                      <a:pt x="250118" y="107118"/>
                      <a:pt x="251637" y="108527"/>
                    </a:cubicBezTo>
                    <a:cubicBezTo>
                      <a:pt x="256249" y="112672"/>
                      <a:pt x="260564" y="117135"/>
                      <a:pt x="264824" y="121638"/>
                    </a:cubicBezTo>
                    <a:cubicBezTo>
                      <a:pt x="270788" y="128008"/>
                      <a:pt x="276497" y="134621"/>
                      <a:pt x="281909" y="141468"/>
                    </a:cubicBezTo>
                    <a:cubicBezTo>
                      <a:pt x="291352" y="153444"/>
                      <a:pt x="299966" y="166123"/>
                      <a:pt x="307022" y="179659"/>
                    </a:cubicBezTo>
                    <a:cubicBezTo>
                      <a:pt x="317051" y="198771"/>
                      <a:pt x="324375" y="219360"/>
                      <a:pt x="328045" y="240651"/>
                    </a:cubicBezTo>
                    <a:cubicBezTo>
                      <a:pt x="330984" y="257497"/>
                      <a:pt x="331465" y="274723"/>
                      <a:pt x="329981" y="291744"/>
                    </a:cubicBezTo>
                    <a:cubicBezTo>
                      <a:pt x="328785" y="305722"/>
                      <a:pt x="326321" y="319573"/>
                      <a:pt x="323039" y="333206"/>
                    </a:cubicBezTo>
                    <a:cubicBezTo>
                      <a:pt x="320219" y="344893"/>
                      <a:pt x="316714" y="356411"/>
                      <a:pt x="312591" y="367705"/>
                    </a:cubicBezTo>
                    <a:cubicBezTo>
                      <a:pt x="305744" y="386406"/>
                      <a:pt x="297391" y="404580"/>
                      <a:pt x="287256" y="421736"/>
                    </a:cubicBezTo>
                    <a:cubicBezTo>
                      <a:pt x="285478" y="424705"/>
                      <a:pt x="283748" y="427709"/>
                      <a:pt x="281825" y="430587"/>
                    </a:cubicBezTo>
                    <a:cubicBezTo>
                      <a:pt x="279678" y="433880"/>
                      <a:pt x="277570" y="437203"/>
                      <a:pt x="275380" y="440470"/>
                    </a:cubicBezTo>
                    <a:cubicBezTo>
                      <a:pt x="279782" y="443834"/>
                      <a:pt x="284117" y="447308"/>
                      <a:pt x="288139" y="451125"/>
                    </a:cubicBezTo>
                    <a:cubicBezTo>
                      <a:pt x="290968" y="453738"/>
                      <a:pt x="293602" y="456563"/>
                      <a:pt x="296215" y="459379"/>
                    </a:cubicBezTo>
                    <a:cubicBezTo>
                      <a:pt x="301653" y="454556"/>
                      <a:pt x="306864" y="449462"/>
                      <a:pt x="311808" y="444128"/>
                    </a:cubicBezTo>
                    <a:cubicBezTo>
                      <a:pt x="317591" y="437898"/>
                      <a:pt x="322853" y="431200"/>
                      <a:pt x="327739" y="424246"/>
                    </a:cubicBezTo>
                    <a:cubicBezTo>
                      <a:pt x="328692" y="422804"/>
                      <a:pt x="329823" y="421466"/>
                      <a:pt x="330613" y="419928"/>
                    </a:cubicBezTo>
                    <a:cubicBezTo>
                      <a:pt x="331055" y="419384"/>
                      <a:pt x="331398" y="418767"/>
                      <a:pt x="331802" y="418200"/>
                    </a:cubicBezTo>
                    <a:cubicBezTo>
                      <a:pt x="340683" y="404864"/>
                      <a:pt x="348339" y="390737"/>
                      <a:pt x="354987" y="376168"/>
                    </a:cubicBezTo>
                    <a:cubicBezTo>
                      <a:pt x="363025" y="358465"/>
                      <a:pt x="369729" y="340163"/>
                      <a:pt x="375191" y="321506"/>
                    </a:cubicBezTo>
                    <a:cubicBezTo>
                      <a:pt x="382294" y="297099"/>
                      <a:pt x="387039" y="271987"/>
                      <a:pt x="388996" y="246637"/>
                    </a:cubicBezTo>
                    <a:cubicBezTo>
                      <a:pt x="389573" y="238740"/>
                      <a:pt x="389961" y="230818"/>
                      <a:pt x="389810" y="222899"/>
                    </a:cubicBezTo>
                    <a:cubicBezTo>
                      <a:pt x="389663" y="218657"/>
                      <a:pt x="389577" y="214363"/>
                      <a:pt x="388565" y="210220"/>
                    </a:cubicBezTo>
                    <a:cubicBezTo>
                      <a:pt x="387626" y="206485"/>
                      <a:pt x="385102" y="203466"/>
                      <a:pt x="382644" y="200613"/>
                    </a:cubicBezTo>
                    <a:cubicBezTo>
                      <a:pt x="378160" y="195545"/>
                      <a:pt x="373275" y="190849"/>
                      <a:pt x="368722" y="185845"/>
                    </a:cubicBezTo>
                    <a:cubicBezTo>
                      <a:pt x="363148" y="179834"/>
                      <a:pt x="357851" y="173574"/>
                      <a:pt x="352480" y="167385"/>
                    </a:cubicBezTo>
                    <a:cubicBezTo>
                      <a:pt x="348441" y="162712"/>
                      <a:pt x="344418" y="158021"/>
                      <a:pt x="340271" y="153444"/>
                    </a:cubicBezTo>
                    <a:cubicBezTo>
                      <a:pt x="330790" y="142974"/>
                      <a:pt x="320665" y="132897"/>
                      <a:pt x="308806" y="125121"/>
                    </a:cubicBezTo>
                    <a:cubicBezTo>
                      <a:pt x="301765" y="120503"/>
                      <a:pt x="294150" y="116817"/>
                      <a:pt x="286313" y="113768"/>
                    </a:cubicBezTo>
                    <a:cubicBezTo>
                      <a:pt x="278045" y="110573"/>
                      <a:pt x="269517" y="108052"/>
                      <a:pt x="260860" y="106149"/>
                    </a:cubicBezTo>
                    <a:cubicBezTo>
                      <a:pt x="256264" y="105185"/>
                      <a:pt x="251590" y="104071"/>
                      <a:pt x="246860" y="104570"/>
                    </a:cubicBezTo>
                    <a:moveTo>
                      <a:pt x="171911" y="114804"/>
                    </a:moveTo>
                    <a:cubicBezTo>
                      <a:pt x="172791" y="115395"/>
                      <a:pt x="173708" y="115933"/>
                      <a:pt x="174595" y="116515"/>
                    </a:cubicBezTo>
                    <a:cubicBezTo>
                      <a:pt x="173998" y="115395"/>
                      <a:pt x="173156" y="114431"/>
                      <a:pt x="172481" y="113361"/>
                    </a:cubicBezTo>
                    <a:cubicBezTo>
                      <a:pt x="172273" y="113820"/>
                      <a:pt x="171857" y="114297"/>
                      <a:pt x="171911" y="114804"/>
                    </a:cubicBezTo>
                    <a:moveTo>
                      <a:pt x="133655" y="291040"/>
                    </a:moveTo>
                    <a:cubicBezTo>
                      <a:pt x="131838" y="291288"/>
                      <a:pt x="130054" y="291748"/>
                      <a:pt x="128313" y="292320"/>
                    </a:cubicBezTo>
                    <a:cubicBezTo>
                      <a:pt x="126796" y="292805"/>
                      <a:pt x="125490" y="293764"/>
                      <a:pt x="124282" y="294773"/>
                    </a:cubicBezTo>
                    <a:cubicBezTo>
                      <a:pt x="121177" y="297425"/>
                      <a:pt x="118961" y="300953"/>
                      <a:pt x="117269" y="304632"/>
                    </a:cubicBezTo>
                    <a:cubicBezTo>
                      <a:pt x="113922" y="311986"/>
                      <a:pt x="113007" y="320220"/>
                      <a:pt x="113299" y="328226"/>
                    </a:cubicBezTo>
                    <a:cubicBezTo>
                      <a:pt x="113594" y="334479"/>
                      <a:pt x="114675" y="340657"/>
                      <a:pt x="115797" y="346807"/>
                    </a:cubicBezTo>
                    <a:cubicBezTo>
                      <a:pt x="117390" y="355285"/>
                      <a:pt x="119284" y="363711"/>
                      <a:pt x="121643" y="372012"/>
                    </a:cubicBezTo>
                    <a:cubicBezTo>
                      <a:pt x="122174" y="373997"/>
                      <a:pt x="123207" y="375814"/>
                      <a:pt x="124526" y="377385"/>
                    </a:cubicBezTo>
                    <a:cubicBezTo>
                      <a:pt x="126996" y="380347"/>
                      <a:pt x="130086" y="382736"/>
                      <a:pt x="133342" y="384782"/>
                    </a:cubicBezTo>
                    <a:cubicBezTo>
                      <a:pt x="138780" y="388137"/>
                      <a:pt x="144831" y="390584"/>
                      <a:pt x="151155" y="391602"/>
                    </a:cubicBezTo>
                    <a:cubicBezTo>
                      <a:pt x="155807" y="392317"/>
                      <a:pt x="160723" y="392245"/>
                      <a:pt x="165144" y="390472"/>
                    </a:cubicBezTo>
                    <a:cubicBezTo>
                      <a:pt x="168184" y="389248"/>
                      <a:pt x="170972" y="387477"/>
                      <a:pt x="173594" y="385526"/>
                    </a:cubicBezTo>
                    <a:cubicBezTo>
                      <a:pt x="178242" y="382011"/>
                      <a:pt x="182329" y="377741"/>
                      <a:pt x="185585" y="372907"/>
                    </a:cubicBezTo>
                    <a:cubicBezTo>
                      <a:pt x="187246" y="370385"/>
                      <a:pt x="188740" y="367705"/>
                      <a:pt x="189564" y="364785"/>
                    </a:cubicBezTo>
                    <a:cubicBezTo>
                      <a:pt x="189987" y="363197"/>
                      <a:pt x="190254" y="361423"/>
                      <a:pt x="189503" y="359891"/>
                    </a:cubicBezTo>
                    <a:cubicBezTo>
                      <a:pt x="188489" y="357792"/>
                      <a:pt x="186685" y="356243"/>
                      <a:pt x="185054" y="354635"/>
                    </a:cubicBezTo>
                    <a:cubicBezTo>
                      <a:pt x="182937" y="352635"/>
                      <a:pt x="180864" y="350524"/>
                      <a:pt x="179409" y="347976"/>
                    </a:cubicBezTo>
                    <a:cubicBezTo>
                      <a:pt x="177474" y="344677"/>
                      <a:pt x="176339" y="340991"/>
                      <a:pt x="175370" y="337317"/>
                    </a:cubicBezTo>
                    <a:cubicBezTo>
                      <a:pt x="174304" y="333221"/>
                      <a:pt x="173413" y="329074"/>
                      <a:pt x="172075" y="325056"/>
                    </a:cubicBezTo>
                    <a:cubicBezTo>
                      <a:pt x="169779" y="318073"/>
                      <a:pt x="166581" y="311330"/>
                      <a:pt x="162143" y="305448"/>
                    </a:cubicBezTo>
                    <a:cubicBezTo>
                      <a:pt x="158330" y="300392"/>
                      <a:pt x="153460" y="296012"/>
                      <a:pt x="147642" y="293410"/>
                    </a:cubicBezTo>
                    <a:cubicBezTo>
                      <a:pt x="143294" y="291433"/>
                      <a:pt x="138424" y="290395"/>
                      <a:pt x="133655" y="291040"/>
                    </a:cubicBezTo>
                    <a:moveTo>
                      <a:pt x="374121" y="330019"/>
                    </a:moveTo>
                    <a:cubicBezTo>
                      <a:pt x="373277" y="332757"/>
                      <a:pt x="372360" y="335472"/>
                      <a:pt x="371479" y="338197"/>
                    </a:cubicBezTo>
                    <a:lnTo>
                      <a:pt x="371402" y="338247"/>
                    </a:lnTo>
                    <a:cubicBezTo>
                      <a:pt x="370703" y="340691"/>
                      <a:pt x="369716" y="343043"/>
                      <a:pt x="368983" y="345477"/>
                    </a:cubicBezTo>
                    <a:cubicBezTo>
                      <a:pt x="371033" y="343199"/>
                      <a:pt x="373301" y="340974"/>
                      <a:pt x="376140" y="339720"/>
                    </a:cubicBezTo>
                    <a:cubicBezTo>
                      <a:pt x="377795" y="338959"/>
                      <a:pt x="379780" y="339069"/>
                      <a:pt x="381338" y="340016"/>
                    </a:cubicBezTo>
                    <a:cubicBezTo>
                      <a:pt x="384273" y="341738"/>
                      <a:pt x="386355" y="344515"/>
                      <a:pt x="388986" y="346623"/>
                    </a:cubicBezTo>
                    <a:cubicBezTo>
                      <a:pt x="389504" y="344180"/>
                      <a:pt x="389754" y="341660"/>
                      <a:pt x="389450" y="339172"/>
                    </a:cubicBezTo>
                    <a:lnTo>
                      <a:pt x="389361" y="339110"/>
                    </a:lnTo>
                    <a:cubicBezTo>
                      <a:pt x="389154" y="338035"/>
                      <a:pt x="388772" y="336950"/>
                      <a:pt x="388004" y="336149"/>
                    </a:cubicBezTo>
                    <a:cubicBezTo>
                      <a:pt x="386234" y="334488"/>
                      <a:pt x="383693" y="334222"/>
                      <a:pt x="381494" y="333439"/>
                    </a:cubicBezTo>
                    <a:cubicBezTo>
                      <a:pt x="378902" y="332613"/>
                      <a:pt x="376475" y="331363"/>
                      <a:pt x="374121" y="330019"/>
                    </a:cubicBezTo>
                    <a:moveTo>
                      <a:pt x="375361" y="341740"/>
                    </a:moveTo>
                    <a:cubicBezTo>
                      <a:pt x="372675" y="343436"/>
                      <a:pt x="370472" y="345792"/>
                      <a:pt x="368579" y="348321"/>
                    </a:cubicBezTo>
                    <a:cubicBezTo>
                      <a:pt x="367995" y="349135"/>
                      <a:pt x="367360" y="349931"/>
                      <a:pt x="366976" y="350865"/>
                    </a:cubicBezTo>
                    <a:cubicBezTo>
                      <a:pt x="365949" y="353537"/>
                      <a:pt x="364995" y="356238"/>
                      <a:pt x="363895" y="358882"/>
                    </a:cubicBezTo>
                    <a:cubicBezTo>
                      <a:pt x="363549" y="359661"/>
                      <a:pt x="363273" y="360470"/>
                      <a:pt x="362941" y="361257"/>
                    </a:cubicBezTo>
                    <a:cubicBezTo>
                      <a:pt x="362812" y="361585"/>
                      <a:pt x="362628" y="361937"/>
                      <a:pt x="362742" y="362308"/>
                    </a:cubicBezTo>
                    <a:cubicBezTo>
                      <a:pt x="363101" y="363860"/>
                      <a:pt x="363588" y="365385"/>
                      <a:pt x="364212" y="366855"/>
                    </a:cubicBezTo>
                    <a:cubicBezTo>
                      <a:pt x="365155" y="369073"/>
                      <a:pt x="366598" y="371030"/>
                      <a:pt x="368135" y="372873"/>
                    </a:cubicBezTo>
                    <a:cubicBezTo>
                      <a:pt x="370180" y="375285"/>
                      <a:pt x="372276" y="377659"/>
                      <a:pt x="374291" y="380099"/>
                    </a:cubicBezTo>
                    <a:cubicBezTo>
                      <a:pt x="380149" y="387110"/>
                      <a:pt x="385814" y="394285"/>
                      <a:pt x="391892" y="401110"/>
                    </a:cubicBezTo>
                    <a:cubicBezTo>
                      <a:pt x="396413" y="406228"/>
                      <a:pt x="401397" y="410982"/>
                      <a:pt x="405260" y="416648"/>
                    </a:cubicBezTo>
                    <a:cubicBezTo>
                      <a:pt x="407664" y="420146"/>
                      <a:pt x="409433" y="424015"/>
                      <a:pt x="411502" y="427709"/>
                    </a:cubicBezTo>
                    <a:cubicBezTo>
                      <a:pt x="412847" y="430054"/>
                      <a:pt x="414307" y="432445"/>
                      <a:pt x="416493" y="434107"/>
                    </a:cubicBezTo>
                    <a:cubicBezTo>
                      <a:pt x="418457" y="435572"/>
                      <a:pt x="420969" y="436023"/>
                      <a:pt x="423366" y="436107"/>
                    </a:cubicBezTo>
                    <a:cubicBezTo>
                      <a:pt x="422488" y="433531"/>
                      <a:pt x="421359" y="431030"/>
                      <a:pt x="420783" y="428363"/>
                    </a:cubicBezTo>
                    <a:cubicBezTo>
                      <a:pt x="419695" y="423460"/>
                      <a:pt x="420159" y="418210"/>
                      <a:pt x="422205" y="413616"/>
                    </a:cubicBezTo>
                    <a:cubicBezTo>
                      <a:pt x="423528" y="410654"/>
                      <a:pt x="425282" y="407892"/>
                      <a:pt x="427304" y="405358"/>
                    </a:cubicBezTo>
                    <a:cubicBezTo>
                      <a:pt x="427947" y="404698"/>
                      <a:pt x="427681" y="403710"/>
                      <a:pt x="427833" y="402886"/>
                    </a:cubicBezTo>
                    <a:cubicBezTo>
                      <a:pt x="427947" y="399476"/>
                      <a:pt x="429936" y="396475"/>
                      <a:pt x="432247" y="394103"/>
                    </a:cubicBezTo>
                    <a:cubicBezTo>
                      <a:pt x="437260" y="388987"/>
                      <a:pt x="442812" y="384423"/>
                      <a:pt x="448599" y="380214"/>
                    </a:cubicBezTo>
                    <a:cubicBezTo>
                      <a:pt x="451398" y="378129"/>
                      <a:pt x="454354" y="376269"/>
                      <a:pt x="457217" y="374273"/>
                    </a:cubicBezTo>
                    <a:cubicBezTo>
                      <a:pt x="456279" y="374116"/>
                      <a:pt x="455349" y="373926"/>
                      <a:pt x="454427" y="373714"/>
                    </a:cubicBezTo>
                    <a:lnTo>
                      <a:pt x="454330" y="373768"/>
                    </a:lnTo>
                    <a:cubicBezTo>
                      <a:pt x="447863" y="372394"/>
                      <a:pt x="441414" y="370926"/>
                      <a:pt x="435016" y="369256"/>
                    </a:cubicBezTo>
                    <a:cubicBezTo>
                      <a:pt x="427845" y="367396"/>
                      <a:pt x="420727" y="365286"/>
                      <a:pt x="413852" y="362515"/>
                    </a:cubicBezTo>
                    <a:cubicBezTo>
                      <a:pt x="406285" y="359486"/>
                      <a:pt x="398985" y="355731"/>
                      <a:pt x="392289" y="351068"/>
                    </a:cubicBezTo>
                    <a:cubicBezTo>
                      <a:pt x="389527" y="349141"/>
                      <a:pt x="386985" y="346917"/>
                      <a:pt x="384605" y="344539"/>
                    </a:cubicBezTo>
                    <a:cubicBezTo>
                      <a:pt x="383140" y="343171"/>
                      <a:pt x="381701" y="341654"/>
                      <a:pt x="379804" y="340894"/>
                    </a:cubicBezTo>
                    <a:cubicBezTo>
                      <a:pt x="378292" y="340303"/>
                      <a:pt x="376658" y="340927"/>
                      <a:pt x="375361" y="341740"/>
                    </a:cubicBezTo>
                    <a:moveTo>
                      <a:pt x="507921" y="351776"/>
                    </a:moveTo>
                    <a:cubicBezTo>
                      <a:pt x="505073" y="352322"/>
                      <a:pt x="502320" y="353263"/>
                      <a:pt x="499590" y="354225"/>
                    </a:cubicBezTo>
                    <a:cubicBezTo>
                      <a:pt x="492351" y="356838"/>
                      <a:pt x="485310" y="359989"/>
                      <a:pt x="478493" y="363558"/>
                    </a:cubicBezTo>
                    <a:cubicBezTo>
                      <a:pt x="470251" y="367847"/>
                      <a:pt x="462206" y="372532"/>
                      <a:pt x="454548" y="377797"/>
                    </a:cubicBezTo>
                    <a:cubicBezTo>
                      <a:pt x="448338" y="382043"/>
                      <a:pt x="442279" y="386558"/>
                      <a:pt x="436811" y="391738"/>
                    </a:cubicBezTo>
                    <a:lnTo>
                      <a:pt x="436785" y="391838"/>
                    </a:lnTo>
                    <a:cubicBezTo>
                      <a:pt x="436017" y="392207"/>
                      <a:pt x="435525" y="392945"/>
                      <a:pt x="434893" y="393488"/>
                    </a:cubicBezTo>
                    <a:cubicBezTo>
                      <a:pt x="433253" y="395098"/>
                      <a:pt x="431576" y="396740"/>
                      <a:pt x="430489" y="398790"/>
                    </a:cubicBezTo>
                    <a:cubicBezTo>
                      <a:pt x="429356" y="400896"/>
                      <a:pt x="429095" y="403352"/>
                      <a:pt x="429183" y="405710"/>
                    </a:cubicBezTo>
                    <a:cubicBezTo>
                      <a:pt x="429669" y="413159"/>
                      <a:pt x="435665" y="419794"/>
                      <a:pt x="442937" y="421292"/>
                    </a:cubicBezTo>
                    <a:cubicBezTo>
                      <a:pt x="447266" y="422071"/>
                      <a:pt x="451629" y="420962"/>
                      <a:pt x="455789" y="419824"/>
                    </a:cubicBezTo>
                    <a:lnTo>
                      <a:pt x="455606" y="419663"/>
                    </a:lnTo>
                    <a:cubicBezTo>
                      <a:pt x="455858" y="419673"/>
                      <a:pt x="456113" y="419647"/>
                      <a:pt x="456367" y="419587"/>
                    </a:cubicBezTo>
                    <a:cubicBezTo>
                      <a:pt x="460320" y="418463"/>
                      <a:pt x="464222" y="417153"/>
                      <a:pt x="468222" y="416195"/>
                    </a:cubicBezTo>
                    <a:cubicBezTo>
                      <a:pt x="473427" y="414913"/>
                      <a:pt x="478815" y="414065"/>
                      <a:pt x="484188" y="414536"/>
                    </a:cubicBezTo>
                    <a:cubicBezTo>
                      <a:pt x="488849" y="414928"/>
                      <a:pt x="493307" y="416430"/>
                      <a:pt x="497747" y="417811"/>
                    </a:cubicBezTo>
                    <a:cubicBezTo>
                      <a:pt x="501577" y="419041"/>
                      <a:pt x="505498" y="419960"/>
                      <a:pt x="509441" y="420746"/>
                    </a:cubicBezTo>
                    <a:cubicBezTo>
                      <a:pt x="517496" y="422396"/>
                      <a:pt x="525894" y="423704"/>
                      <a:pt x="533038" y="428039"/>
                    </a:cubicBezTo>
                    <a:cubicBezTo>
                      <a:pt x="536452" y="430128"/>
                      <a:pt x="539468" y="432845"/>
                      <a:pt x="541978" y="435958"/>
                    </a:cubicBezTo>
                    <a:cubicBezTo>
                      <a:pt x="546261" y="441288"/>
                      <a:pt x="549058" y="447597"/>
                      <a:pt x="551617" y="453885"/>
                    </a:cubicBezTo>
                    <a:cubicBezTo>
                      <a:pt x="555348" y="463131"/>
                      <a:pt x="558865" y="472464"/>
                      <a:pt x="562717" y="481660"/>
                    </a:cubicBezTo>
                    <a:cubicBezTo>
                      <a:pt x="564126" y="484940"/>
                      <a:pt x="565507" y="488250"/>
                      <a:pt x="567300" y="491347"/>
                    </a:cubicBezTo>
                    <a:cubicBezTo>
                      <a:pt x="567762" y="492063"/>
                      <a:pt x="568165" y="492896"/>
                      <a:pt x="568933" y="493347"/>
                    </a:cubicBezTo>
                    <a:cubicBezTo>
                      <a:pt x="569414" y="492050"/>
                      <a:pt x="569779" y="490695"/>
                      <a:pt x="570027" y="489340"/>
                    </a:cubicBezTo>
                    <a:cubicBezTo>
                      <a:pt x="571941" y="481922"/>
                      <a:pt x="573683" y="474460"/>
                      <a:pt x="575413" y="466996"/>
                    </a:cubicBezTo>
                    <a:cubicBezTo>
                      <a:pt x="577707" y="456900"/>
                      <a:pt x="579973" y="446788"/>
                      <a:pt x="581666" y="436571"/>
                    </a:cubicBezTo>
                    <a:cubicBezTo>
                      <a:pt x="582489" y="431563"/>
                      <a:pt x="583246" y="426531"/>
                      <a:pt x="583423" y="421451"/>
                    </a:cubicBezTo>
                    <a:cubicBezTo>
                      <a:pt x="583580" y="416946"/>
                      <a:pt x="583185" y="412391"/>
                      <a:pt x="581919" y="408051"/>
                    </a:cubicBezTo>
                    <a:cubicBezTo>
                      <a:pt x="580665" y="403693"/>
                      <a:pt x="578695" y="399578"/>
                      <a:pt x="576496" y="395627"/>
                    </a:cubicBezTo>
                    <a:cubicBezTo>
                      <a:pt x="573165" y="389747"/>
                      <a:pt x="569574" y="383985"/>
                      <a:pt x="565347" y="378703"/>
                    </a:cubicBezTo>
                    <a:cubicBezTo>
                      <a:pt x="561113" y="373436"/>
                      <a:pt x="556133" y="368643"/>
                      <a:pt x="550180" y="365368"/>
                    </a:cubicBezTo>
                    <a:cubicBezTo>
                      <a:pt x="546229" y="363208"/>
                      <a:pt x="542120" y="361357"/>
                      <a:pt x="537945" y="359680"/>
                    </a:cubicBezTo>
                    <a:cubicBezTo>
                      <a:pt x="529881" y="356484"/>
                      <a:pt x="521582" y="353854"/>
                      <a:pt x="513113" y="351972"/>
                    </a:cubicBezTo>
                    <a:cubicBezTo>
                      <a:pt x="511415" y="351556"/>
                      <a:pt x="509641" y="351401"/>
                      <a:pt x="507921" y="351776"/>
                    </a:cubicBezTo>
                    <a:moveTo>
                      <a:pt x="361730" y="364226"/>
                    </a:moveTo>
                    <a:cubicBezTo>
                      <a:pt x="360977" y="366117"/>
                      <a:pt x="360144" y="367972"/>
                      <a:pt x="359381" y="369858"/>
                    </a:cubicBezTo>
                    <a:cubicBezTo>
                      <a:pt x="359916" y="370743"/>
                      <a:pt x="360291" y="371841"/>
                      <a:pt x="361271" y="372344"/>
                    </a:cubicBezTo>
                    <a:cubicBezTo>
                      <a:pt x="362686" y="372998"/>
                      <a:pt x="364300" y="372592"/>
                      <a:pt x="365738" y="372221"/>
                    </a:cubicBezTo>
                    <a:cubicBezTo>
                      <a:pt x="365058" y="371237"/>
                      <a:pt x="364346" y="370273"/>
                      <a:pt x="363774" y="369222"/>
                    </a:cubicBezTo>
                    <a:cubicBezTo>
                      <a:pt x="362874" y="367653"/>
                      <a:pt x="362285" y="365940"/>
                      <a:pt x="361730" y="364226"/>
                    </a:cubicBezTo>
                    <a:moveTo>
                      <a:pt x="172759" y="387941"/>
                    </a:moveTo>
                    <a:cubicBezTo>
                      <a:pt x="169434" y="390209"/>
                      <a:pt x="165811" y="392209"/>
                      <a:pt x="161821" y="392990"/>
                    </a:cubicBezTo>
                    <a:cubicBezTo>
                      <a:pt x="156916" y="393950"/>
                      <a:pt x="151830" y="393473"/>
                      <a:pt x="147016" y="392252"/>
                    </a:cubicBezTo>
                    <a:cubicBezTo>
                      <a:pt x="143868" y="391436"/>
                      <a:pt x="140785" y="390336"/>
                      <a:pt x="137865" y="388901"/>
                    </a:cubicBezTo>
                    <a:cubicBezTo>
                      <a:pt x="140461" y="395739"/>
                      <a:pt x="144323" y="402007"/>
                      <a:pt x="148613" y="407902"/>
                    </a:cubicBezTo>
                    <a:cubicBezTo>
                      <a:pt x="152314" y="412995"/>
                      <a:pt x="156323" y="417852"/>
                      <a:pt x="160356" y="422683"/>
                    </a:cubicBezTo>
                    <a:cubicBezTo>
                      <a:pt x="164208" y="427301"/>
                      <a:pt x="168068" y="431934"/>
                      <a:pt x="171365" y="436972"/>
                    </a:cubicBezTo>
                    <a:cubicBezTo>
                      <a:pt x="174198" y="441307"/>
                      <a:pt x="176611" y="445964"/>
                      <a:pt x="178065" y="450951"/>
                    </a:cubicBezTo>
                    <a:cubicBezTo>
                      <a:pt x="178950" y="453928"/>
                      <a:pt x="179673" y="456992"/>
                      <a:pt x="181116" y="459767"/>
                    </a:cubicBezTo>
                    <a:cubicBezTo>
                      <a:pt x="182044" y="461560"/>
                      <a:pt x="183639" y="462903"/>
                      <a:pt x="185343" y="463934"/>
                    </a:cubicBezTo>
                    <a:cubicBezTo>
                      <a:pt x="186109" y="464359"/>
                      <a:pt x="186860" y="464866"/>
                      <a:pt x="187736" y="465041"/>
                    </a:cubicBezTo>
                    <a:lnTo>
                      <a:pt x="187730" y="465227"/>
                    </a:lnTo>
                    <a:cubicBezTo>
                      <a:pt x="189801" y="466042"/>
                      <a:pt x="191955" y="466655"/>
                      <a:pt x="194156" y="467009"/>
                    </a:cubicBezTo>
                    <a:cubicBezTo>
                      <a:pt x="194863" y="463241"/>
                      <a:pt x="196141" y="459470"/>
                      <a:pt x="198538" y="456427"/>
                    </a:cubicBezTo>
                    <a:cubicBezTo>
                      <a:pt x="200849" y="453583"/>
                      <a:pt x="204265" y="451436"/>
                      <a:pt x="207998" y="451302"/>
                    </a:cubicBezTo>
                    <a:cubicBezTo>
                      <a:pt x="210993" y="451212"/>
                      <a:pt x="213781" y="452726"/>
                      <a:pt x="215984" y="454649"/>
                    </a:cubicBezTo>
                    <a:cubicBezTo>
                      <a:pt x="218608" y="456898"/>
                      <a:pt x="220528" y="459841"/>
                      <a:pt x="222050" y="462918"/>
                    </a:cubicBezTo>
                    <a:cubicBezTo>
                      <a:pt x="225593" y="461416"/>
                      <a:pt x="228980" y="459504"/>
                      <a:pt x="231965" y="457064"/>
                    </a:cubicBezTo>
                    <a:cubicBezTo>
                      <a:pt x="233164" y="456045"/>
                      <a:pt x="234440" y="455081"/>
                      <a:pt x="235471" y="453883"/>
                    </a:cubicBezTo>
                    <a:cubicBezTo>
                      <a:pt x="232204" y="452696"/>
                      <a:pt x="228914" y="451037"/>
                      <a:pt x="226782" y="448197"/>
                    </a:cubicBezTo>
                    <a:cubicBezTo>
                      <a:pt x="224522" y="445129"/>
                      <a:pt x="224069" y="441074"/>
                      <a:pt x="224661" y="437395"/>
                    </a:cubicBezTo>
                    <a:cubicBezTo>
                      <a:pt x="225409" y="432644"/>
                      <a:pt x="227761" y="427966"/>
                      <a:pt x="231729" y="425120"/>
                    </a:cubicBezTo>
                    <a:cubicBezTo>
                      <a:pt x="234425" y="423253"/>
                      <a:pt x="237605" y="422222"/>
                      <a:pt x="240805" y="421635"/>
                    </a:cubicBezTo>
                    <a:cubicBezTo>
                      <a:pt x="240803" y="420631"/>
                      <a:pt x="240885" y="419624"/>
                      <a:pt x="240728" y="418633"/>
                    </a:cubicBezTo>
                    <a:cubicBezTo>
                      <a:pt x="240492" y="416732"/>
                      <a:pt x="239998" y="414807"/>
                      <a:pt x="238842" y="413247"/>
                    </a:cubicBezTo>
                    <a:cubicBezTo>
                      <a:pt x="237048" y="410755"/>
                      <a:pt x="234444" y="408953"/>
                      <a:pt x="231660" y="407726"/>
                    </a:cubicBezTo>
                    <a:cubicBezTo>
                      <a:pt x="228314" y="406245"/>
                      <a:pt x="224764" y="405307"/>
                      <a:pt x="221350" y="404005"/>
                    </a:cubicBezTo>
                    <a:cubicBezTo>
                      <a:pt x="212814" y="400870"/>
                      <a:pt x="204269" y="396975"/>
                      <a:pt x="197701" y="390521"/>
                    </a:cubicBezTo>
                    <a:cubicBezTo>
                      <a:pt x="193079" y="385899"/>
                      <a:pt x="189247" y="380524"/>
                      <a:pt x="186021" y="374854"/>
                    </a:cubicBezTo>
                    <a:cubicBezTo>
                      <a:pt x="182402" y="379935"/>
                      <a:pt x="177888" y="384387"/>
                      <a:pt x="172759" y="387941"/>
                    </a:cubicBezTo>
                    <a:moveTo>
                      <a:pt x="123585" y="379314"/>
                    </a:moveTo>
                    <a:cubicBezTo>
                      <a:pt x="120454" y="385030"/>
                      <a:pt x="116881" y="390496"/>
                      <a:pt x="113044" y="395761"/>
                    </a:cubicBezTo>
                    <a:cubicBezTo>
                      <a:pt x="108608" y="401796"/>
                      <a:pt x="103774" y="407562"/>
                      <a:pt x="98375" y="412762"/>
                    </a:cubicBezTo>
                    <a:cubicBezTo>
                      <a:pt x="93853" y="417140"/>
                      <a:pt x="88944" y="421143"/>
                      <a:pt x="83568" y="424436"/>
                    </a:cubicBezTo>
                    <a:lnTo>
                      <a:pt x="83577" y="424492"/>
                    </a:lnTo>
                    <a:cubicBezTo>
                      <a:pt x="76351" y="428939"/>
                      <a:pt x="68425" y="432173"/>
                      <a:pt x="60290" y="434536"/>
                    </a:cubicBezTo>
                    <a:cubicBezTo>
                      <a:pt x="53279" y="436565"/>
                      <a:pt x="46098" y="438004"/>
                      <a:pt x="38848" y="438841"/>
                    </a:cubicBezTo>
                    <a:cubicBezTo>
                      <a:pt x="38585" y="438699"/>
                      <a:pt x="38259" y="438841"/>
                      <a:pt x="37978" y="438841"/>
                    </a:cubicBezTo>
                    <a:cubicBezTo>
                      <a:pt x="27487" y="439942"/>
                      <a:pt x="16830" y="439652"/>
                      <a:pt x="6449" y="437730"/>
                    </a:cubicBezTo>
                    <a:cubicBezTo>
                      <a:pt x="5085" y="437510"/>
                      <a:pt x="3717" y="437190"/>
                      <a:pt x="2327" y="437251"/>
                    </a:cubicBezTo>
                    <a:cubicBezTo>
                      <a:pt x="1986" y="437303"/>
                      <a:pt x="1374" y="437322"/>
                      <a:pt x="1456" y="437827"/>
                    </a:cubicBezTo>
                    <a:cubicBezTo>
                      <a:pt x="1503" y="438636"/>
                      <a:pt x="1930" y="439357"/>
                      <a:pt x="2316" y="440054"/>
                    </a:cubicBezTo>
                    <a:cubicBezTo>
                      <a:pt x="3609" y="442201"/>
                      <a:pt x="5294" y="444082"/>
                      <a:pt x="7051" y="445860"/>
                    </a:cubicBezTo>
                    <a:cubicBezTo>
                      <a:pt x="9882" y="448681"/>
                      <a:pt x="13023" y="451186"/>
                      <a:pt x="16379" y="453352"/>
                    </a:cubicBezTo>
                    <a:cubicBezTo>
                      <a:pt x="21307" y="456574"/>
                      <a:pt x="26833" y="458833"/>
                      <a:pt x="32569" y="460143"/>
                    </a:cubicBezTo>
                    <a:cubicBezTo>
                      <a:pt x="35411" y="457950"/>
                      <a:pt x="38063" y="455521"/>
                      <a:pt x="40630" y="453018"/>
                    </a:cubicBezTo>
                    <a:cubicBezTo>
                      <a:pt x="41476" y="452230"/>
                      <a:pt x="42193" y="451311"/>
                      <a:pt x="43092" y="450584"/>
                    </a:cubicBezTo>
                    <a:cubicBezTo>
                      <a:pt x="43200" y="450685"/>
                      <a:pt x="43416" y="450888"/>
                      <a:pt x="43524" y="450989"/>
                    </a:cubicBezTo>
                    <a:cubicBezTo>
                      <a:pt x="42251" y="452828"/>
                      <a:pt x="40693" y="454455"/>
                      <a:pt x="39183" y="456101"/>
                    </a:cubicBezTo>
                    <a:cubicBezTo>
                      <a:pt x="36753" y="458663"/>
                      <a:pt x="34066" y="460984"/>
                      <a:pt x="31138" y="462957"/>
                    </a:cubicBezTo>
                    <a:cubicBezTo>
                      <a:pt x="26967" y="465842"/>
                      <a:pt x="22423" y="468202"/>
                      <a:pt x="18528" y="471476"/>
                    </a:cubicBezTo>
                    <a:cubicBezTo>
                      <a:pt x="18125" y="471855"/>
                      <a:pt x="17257" y="472619"/>
                      <a:pt x="18014" y="473083"/>
                    </a:cubicBezTo>
                    <a:cubicBezTo>
                      <a:pt x="19307" y="473970"/>
                      <a:pt x="20912" y="474214"/>
                      <a:pt x="22421" y="474507"/>
                    </a:cubicBezTo>
                    <a:cubicBezTo>
                      <a:pt x="27427" y="475280"/>
                      <a:pt x="32539" y="475150"/>
                      <a:pt x="37560" y="474583"/>
                    </a:cubicBezTo>
                    <a:cubicBezTo>
                      <a:pt x="43738" y="473832"/>
                      <a:pt x="49771" y="472121"/>
                      <a:pt x="55569" y="469894"/>
                    </a:cubicBezTo>
                    <a:cubicBezTo>
                      <a:pt x="57330" y="465535"/>
                      <a:pt x="59207" y="461222"/>
                      <a:pt x="61227" y="456975"/>
                    </a:cubicBezTo>
                    <a:cubicBezTo>
                      <a:pt x="61332" y="456559"/>
                      <a:pt x="61816" y="456705"/>
                      <a:pt x="62131" y="456641"/>
                    </a:cubicBezTo>
                    <a:cubicBezTo>
                      <a:pt x="62191" y="456969"/>
                      <a:pt x="62264" y="457314"/>
                      <a:pt x="62072" y="457631"/>
                    </a:cubicBezTo>
                    <a:cubicBezTo>
                      <a:pt x="60758" y="460592"/>
                      <a:pt x="59503" y="463580"/>
                      <a:pt x="58292" y="466588"/>
                    </a:cubicBezTo>
                    <a:cubicBezTo>
                      <a:pt x="56223" y="471806"/>
                      <a:pt x="54173" y="477058"/>
                      <a:pt x="52807" y="482513"/>
                    </a:cubicBezTo>
                    <a:cubicBezTo>
                      <a:pt x="52567" y="483643"/>
                      <a:pt x="52229" y="484787"/>
                      <a:pt x="52302" y="485957"/>
                    </a:cubicBezTo>
                    <a:cubicBezTo>
                      <a:pt x="52313" y="486438"/>
                      <a:pt x="52852" y="486623"/>
                      <a:pt x="53260" y="486628"/>
                    </a:cubicBezTo>
                    <a:cubicBezTo>
                      <a:pt x="54626" y="486682"/>
                      <a:pt x="55946" y="486233"/>
                      <a:pt x="57222" y="485801"/>
                    </a:cubicBezTo>
                    <a:cubicBezTo>
                      <a:pt x="60346" y="484649"/>
                      <a:pt x="63289" y="483059"/>
                      <a:pt x="66155" y="481373"/>
                    </a:cubicBezTo>
                    <a:cubicBezTo>
                      <a:pt x="71569" y="478145"/>
                      <a:pt x="76679" y="474419"/>
                      <a:pt x="81519" y="470384"/>
                    </a:cubicBezTo>
                    <a:cubicBezTo>
                      <a:pt x="90124" y="463187"/>
                      <a:pt x="97631" y="454770"/>
                      <a:pt x="104512" y="445934"/>
                    </a:cubicBezTo>
                    <a:cubicBezTo>
                      <a:pt x="105211" y="445096"/>
                      <a:pt x="105764" y="444136"/>
                      <a:pt x="106538" y="443366"/>
                    </a:cubicBezTo>
                    <a:cubicBezTo>
                      <a:pt x="107121" y="443088"/>
                      <a:pt x="107382" y="443918"/>
                      <a:pt x="106983" y="444283"/>
                    </a:cubicBezTo>
                    <a:cubicBezTo>
                      <a:pt x="100809" y="452983"/>
                      <a:pt x="93930" y="461237"/>
                      <a:pt x="86007" y="468403"/>
                    </a:cubicBezTo>
                    <a:cubicBezTo>
                      <a:pt x="85387" y="469106"/>
                      <a:pt x="85405" y="470131"/>
                      <a:pt x="85116" y="470992"/>
                    </a:cubicBezTo>
                    <a:cubicBezTo>
                      <a:pt x="83638" y="477297"/>
                      <a:pt x="82917" y="483941"/>
                      <a:pt x="84263" y="490335"/>
                    </a:cubicBezTo>
                    <a:cubicBezTo>
                      <a:pt x="85301" y="495114"/>
                      <a:pt x="87478" y="499650"/>
                      <a:pt x="90594" y="503424"/>
                    </a:cubicBezTo>
                    <a:cubicBezTo>
                      <a:pt x="92646" y="505912"/>
                      <a:pt x="95115" y="508027"/>
                      <a:pt x="97739" y="509891"/>
                    </a:cubicBezTo>
                    <a:cubicBezTo>
                      <a:pt x="100820" y="512059"/>
                      <a:pt x="104132" y="513900"/>
                      <a:pt x="107583" y="515417"/>
                    </a:cubicBezTo>
                    <a:cubicBezTo>
                      <a:pt x="108718" y="515937"/>
                      <a:pt x="109976" y="516041"/>
                      <a:pt x="111188" y="516282"/>
                    </a:cubicBezTo>
                    <a:cubicBezTo>
                      <a:pt x="120704" y="517942"/>
                      <a:pt x="130350" y="518859"/>
                      <a:pt x="140008" y="519070"/>
                    </a:cubicBezTo>
                    <a:cubicBezTo>
                      <a:pt x="150264" y="519301"/>
                      <a:pt x="160526" y="518520"/>
                      <a:pt x="170668" y="517016"/>
                    </a:cubicBezTo>
                    <a:cubicBezTo>
                      <a:pt x="172280" y="516817"/>
                      <a:pt x="173849" y="516384"/>
                      <a:pt x="175398" y="515918"/>
                    </a:cubicBezTo>
                    <a:cubicBezTo>
                      <a:pt x="183664" y="513464"/>
                      <a:pt x="191784" y="510499"/>
                      <a:pt x="199649" y="506965"/>
                    </a:cubicBezTo>
                    <a:cubicBezTo>
                      <a:pt x="205901" y="504181"/>
                      <a:pt x="211914" y="500891"/>
                      <a:pt x="217697" y="497240"/>
                    </a:cubicBezTo>
                    <a:cubicBezTo>
                      <a:pt x="207683" y="489715"/>
                      <a:pt x="200239" y="479334"/>
                      <a:pt x="194195" y="468500"/>
                    </a:cubicBezTo>
                    <a:cubicBezTo>
                      <a:pt x="191739" y="468023"/>
                      <a:pt x="189283" y="467443"/>
                      <a:pt x="186992" y="466418"/>
                    </a:cubicBezTo>
                    <a:cubicBezTo>
                      <a:pt x="184254" y="465212"/>
                      <a:pt x="181580" y="463472"/>
                      <a:pt x="180035" y="460840"/>
                    </a:cubicBezTo>
                    <a:cubicBezTo>
                      <a:pt x="177892" y="457016"/>
                      <a:pt x="177245" y="452616"/>
                      <a:pt x="175724" y="448553"/>
                    </a:cubicBezTo>
                    <a:cubicBezTo>
                      <a:pt x="172742" y="440561"/>
                      <a:pt x="167513" y="433690"/>
                      <a:pt x="162158" y="427152"/>
                    </a:cubicBezTo>
                    <a:cubicBezTo>
                      <a:pt x="154301" y="417636"/>
                      <a:pt x="146073" y="408267"/>
                      <a:pt x="140142" y="397372"/>
                    </a:cubicBezTo>
                    <a:cubicBezTo>
                      <a:pt x="138474" y="394369"/>
                      <a:pt x="137179" y="391180"/>
                      <a:pt x="135930" y="387988"/>
                    </a:cubicBezTo>
                    <a:cubicBezTo>
                      <a:pt x="135028" y="387358"/>
                      <a:pt x="134001" y="386920"/>
                      <a:pt x="133079" y="386316"/>
                    </a:cubicBezTo>
                    <a:cubicBezTo>
                      <a:pt x="129797" y="384309"/>
                      <a:pt x="126683" y="381966"/>
                      <a:pt x="124105" y="379098"/>
                    </a:cubicBezTo>
                    <a:cubicBezTo>
                      <a:pt x="123926" y="378755"/>
                      <a:pt x="123663" y="379124"/>
                      <a:pt x="123585" y="379314"/>
                    </a:cubicBezTo>
                    <a:moveTo>
                      <a:pt x="424119" y="412941"/>
                    </a:moveTo>
                    <a:cubicBezTo>
                      <a:pt x="421914" y="417250"/>
                      <a:pt x="421076" y="422286"/>
                      <a:pt x="421989" y="427057"/>
                    </a:cubicBezTo>
                    <a:cubicBezTo>
                      <a:pt x="422395" y="429414"/>
                      <a:pt x="423262" y="431651"/>
                      <a:pt x="424102" y="433878"/>
                    </a:cubicBezTo>
                    <a:cubicBezTo>
                      <a:pt x="425390" y="437264"/>
                      <a:pt x="426344" y="440770"/>
                      <a:pt x="427064" y="444320"/>
                    </a:cubicBezTo>
                    <a:cubicBezTo>
                      <a:pt x="428184" y="449749"/>
                      <a:pt x="428754" y="455268"/>
                      <a:pt x="429660" y="460734"/>
                    </a:cubicBezTo>
                    <a:cubicBezTo>
                      <a:pt x="430338" y="464752"/>
                      <a:pt x="431171" y="468774"/>
                      <a:pt x="432683" y="472572"/>
                    </a:cubicBezTo>
                    <a:cubicBezTo>
                      <a:pt x="433762" y="475295"/>
                      <a:pt x="435240" y="477884"/>
                      <a:pt x="437212" y="480064"/>
                    </a:cubicBezTo>
                    <a:cubicBezTo>
                      <a:pt x="439897" y="483069"/>
                      <a:pt x="443259" y="485370"/>
                      <a:pt x="446709" y="487409"/>
                    </a:cubicBezTo>
                    <a:cubicBezTo>
                      <a:pt x="456458" y="493110"/>
                      <a:pt x="467113" y="497503"/>
                      <a:pt x="478323" y="499234"/>
                    </a:cubicBezTo>
                    <a:cubicBezTo>
                      <a:pt x="483754" y="500079"/>
                      <a:pt x="489287" y="500172"/>
                      <a:pt x="494757" y="499663"/>
                    </a:cubicBezTo>
                    <a:cubicBezTo>
                      <a:pt x="499566" y="499201"/>
                      <a:pt x="504363" y="498383"/>
                      <a:pt x="508981" y="496936"/>
                    </a:cubicBezTo>
                    <a:lnTo>
                      <a:pt x="509046" y="496983"/>
                    </a:lnTo>
                    <a:cubicBezTo>
                      <a:pt x="510517" y="496441"/>
                      <a:pt x="512051" y="495973"/>
                      <a:pt x="513363" y="495088"/>
                    </a:cubicBezTo>
                    <a:cubicBezTo>
                      <a:pt x="514082" y="494683"/>
                      <a:pt x="513458" y="493906"/>
                      <a:pt x="513208" y="493405"/>
                    </a:cubicBezTo>
                    <a:cubicBezTo>
                      <a:pt x="511782" y="491217"/>
                      <a:pt x="509999" y="489290"/>
                      <a:pt x="508422" y="487217"/>
                    </a:cubicBezTo>
                    <a:cubicBezTo>
                      <a:pt x="503573" y="481067"/>
                      <a:pt x="498951" y="474736"/>
                      <a:pt x="494616" y="468213"/>
                    </a:cubicBezTo>
                    <a:cubicBezTo>
                      <a:pt x="490452" y="461971"/>
                      <a:pt x="486630" y="455508"/>
                      <a:pt x="483020" y="448933"/>
                    </a:cubicBezTo>
                    <a:cubicBezTo>
                      <a:pt x="479615" y="442697"/>
                      <a:pt x="476500" y="436256"/>
                      <a:pt x="474471" y="429431"/>
                    </a:cubicBezTo>
                    <a:cubicBezTo>
                      <a:pt x="473226" y="425331"/>
                      <a:pt x="472490" y="421100"/>
                      <a:pt x="471890" y="416864"/>
                    </a:cubicBezTo>
                    <a:cubicBezTo>
                      <a:pt x="471256" y="416980"/>
                      <a:pt x="470624" y="417108"/>
                      <a:pt x="469998" y="417244"/>
                    </a:cubicBezTo>
                    <a:cubicBezTo>
                      <a:pt x="471301" y="423372"/>
                      <a:pt x="472987" y="429440"/>
                      <a:pt x="475332" y="435257"/>
                    </a:cubicBezTo>
                    <a:cubicBezTo>
                      <a:pt x="476903" y="439102"/>
                      <a:pt x="478770" y="442822"/>
                      <a:pt x="480724" y="446488"/>
                    </a:cubicBezTo>
                    <a:cubicBezTo>
                      <a:pt x="486136" y="456762"/>
                      <a:pt x="492174" y="466690"/>
                      <a:pt x="498479" y="476434"/>
                    </a:cubicBezTo>
                    <a:cubicBezTo>
                      <a:pt x="500613" y="479764"/>
                      <a:pt x="502831" y="483041"/>
                      <a:pt x="504810" y="486468"/>
                    </a:cubicBezTo>
                    <a:cubicBezTo>
                      <a:pt x="505351" y="487480"/>
                      <a:pt x="505977" y="488486"/>
                      <a:pt x="506215" y="489625"/>
                    </a:cubicBezTo>
                    <a:cubicBezTo>
                      <a:pt x="506385" y="490274"/>
                      <a:pt x="505992" y="490971"/>
                      <a:pt x="505358" y="491176"/>
                    </a:cubicBezTo>
                    <a:cubicBezTo>
                      <a:pt x="504240" y="491556"/>
                      <a:pt x="503034" y="491524"/>
                      <a:pt x="501873" y="491489"/>
                    </a:cubicBezTo>
                    <a:cubicBezTo>
                      <a:pt x="497344" y="491241"/>
                      <a:pt x="492884" y="490292"/>
                      <a:pt x="488518" y="489101"/>
                    </a:cubicBezTo>
                    <a:cubicBezTo>
                      <a:pt x="481970" y="487260"/>
                      <a:pt x="475604" y="484675"/>
                      <a:pt x="469771" y="481160"/>
                    </a:cubicBezTo>
                    <a:cubicBezTo>
                      <a:pt x="457699" y="473871"/>
                      <a:pt x="448675" y="461783"/>
                      <a:pt x="444940" y="448202"/>
                    </a:cubicBezTo>
                    <a:cubicBezTo>
                      <a:pt x="442449" y="439298"/>
                      <a:pt x="441811" y="429919"/>
                      <a:pt x="438404" y="421270"/>
                    </a:cubicBezTo>
                    <a:cubicBezTo>
                      <a:pt x="432923" y="418530"/>
                      <a:pt x="428745" y="413146"/>
                      <a:pt x="427843" y="407039"/>
                    </a:cubicBezTo>
                    <a:cubicBezTo>
                      <a:pt x="426400" y="408865"/>
                      <a:pt x="425178" y="410867"/>
                      <a:pt x="424119" y="412941"/>
                    </a:cubicBezTo>
                    <a:moveTo>
                      <a:pt x="237124" y="424051"/>
                    </a:moveTo>
                    <a:cubicBezTo>
                      <a:pt x="234151" y="425031"/>
                      <a:pt x="231341" y="426740"/>
                      <a:pt x="229496" y="429319"/>
                    </a:cubicBezTo>
                    <a:cubicBezTo>
                      <a:pt x="228519" y="430689"/>
                      <a:pt x="227576" y="432182"/>
                      <a:pt x="227220" y="433844"/>
                    </a:cubicBezTo>
                    <a:lnTo>
                      <a:pt x="227092" y="433643"/>
                    </a:lnTo>
                    <a:cubicBezTo>
                      <a:pt x="226093" y="436413"/>
                      <a:pt x="225616" y="439413"/>
                      <a:pt x="226011" y="442347"/>
                    </a:cubicBezTo>
                    <a:cubicBezTo>
                      <a:pt x="226305" y="444501"/>
                      <a:pt x="227148" y="446626"/>
                      <a:pt x="228670" y="448210"/>
                    </a:cubicBezTo>
                    <a:cubicBezTo>
                      <a:pt x="230305" y="449939"/>
                      <a:pt x="232439" y="451099"/>
                      <a:pt x="234612" y="452012"/>
                    </a:cubicBezTo>
                    <a:cubicBezTo>
                      <a:pt x="237791" y="453322"/>
                      <a:pt x="241137" y="454155"/>
                      <a:pt x="244482" y="454919"/>
                    </a:cubicBezTo>
                    <a:cubicBezTo>
                      <a:pt x="253987" y="457059"/>
                      <a:pt x="263781" y="457752"/>
                      <a:pt x="273187" y="460363"/>
                    </a:cubicBezTo>
                    <a:cubicBezTo>
                      <a:pt x="274873" y="460771"/>
                      <a:pt x="276480" y="461453"/>
                      <a:pt x="278163" y="461858"/>
                    </a:cubicBezTo>
                    <a:cubicBezTo>
                      <a:pt x="284902" y="464206"/>
                      <a:pt x="291412" y="467143"/>
                      <a:pt x="297920" y="470058"/>
                    </a:cubicBezTo>
                    <a:cubicBezTo>
                      <a:pt x="299482" y="470679"/>
                      <a:pt x="301006" y="471517"/>
                      <a:pt x="302693" y="471745"/>
                    </a:cubicBezTo>
                    <a:cubicBezTo>
                      <a:pt x="301823" y="469126"/>
                      <a:pt x="300188" y="466854"/>
                      <a:pt x="298574" y="464648"/>
                    </a:cubicBezTo>
                    <a:cubicBezTo>
                      <a:pt x="294461" y="459256"/>
                      <a:pt x="289664" y="454423"/>
                      <a:pt x="284634" y="449889"/>
                    </a:cubicBezTo>
                    <a:cubicBezTo>
                      <a:pt x="279085" y="444911"/>
                      <a:pt x="273138" y="440369"/>
                      <a:pt x="266830" y="436390"/>
                    </a:cubicBezTo>
                    <a:cubicBezTo>
                      <a:pt x="258767" y="431315"/>
                      <a:pt x="250317" y="426844"/>
                      <a:pt x="241582" y="423042"/>
                    </a:cubicBezTo>
                    <a:cubicBezTo>
                      <a:pt x="240069" y="423083"/>
                      <a:pt x="238574" y="423611"/>
                      <a:pt x="237124" y="424051"/>
                    </a:cubicBezTo>
                    <a:moveTo>
                      <a:pt x="11884" y="452025"/>
                    </a:moveTo>
                    <a:cubicBezTo>
                      <a:pt x="13246" y="455322"/>
                      <a:pt x="14948" y="458483"/>
                      <a:pt x="16974" y="461420"/>
                    </a:cubicBezTo>
                    <a:cubicBezTo>
                      <a:pt x="18394" y="463507"/>
                      <a:pt x="20108" y="465367"/>
                      <a:pt x="21868" y="467169"/>
                    </a:cubicBezTo>
                    <a:cubicBezTo>
                      <a:pt x="23012" y="466495"/>
                      <a:pt x="24102" y="465738"/>
                      <a:pt x="25232" y="465048"/>
                    </a:cubicBezTo>
                    <a:cubicBezTo>
                      <a:pt x="27153" y="463796"/>
                      <a:pt x="29170" y="462674"/>
                      <a:pt x="30968" y="461248"/>
                    </a:cubicBezTo>
                    <a:cubicBezTo>
                      <a:pt x="26669" y="460117"/>
                      <a:pt x="22466" y="458561"/>
                      <a:pt x="18595" y="456365"/>
                    </a:cubicBezTo>
                    <a:cubicBezTo>
                      <a:pt x="16245" y="455094"/>
                      <a:pt x="14072" y="453542"/>
                      <a:pt x="11884" y="452025"/>
                    </a:cubicBezTo>
                    <a:moveTo>
                      <a:pt x="202683" y="454533"/>
                    </a:moveTo>
                    <a:cubicBezTo>
                      <a:pt x="200176" y="456164"/>
                      <a:pt x="198389" y="458684"/>
                      <a:pt x="197233" y="461409"/>
                    </a:cubicBezTo>
                    <a:lnTo>
                      <a:pt x="197289" y="461479"/>
                    </a:lnTo>
                    <a:cubicBezTo>
                      <a:pt x="196445" y="463487"/>
                      <a:pt x="195748" y="465615"/>
                      <a:pt x="195535" y="467784"/>
                    </a:cubicBezTo>
                    <a:cubicBezTo>
                      <a:pt x="198603" y="473623"/>
                      <a:pt x="202297" y="479138"/>
                      <a:pt x="206442" y="484269"/>
                    </a:cubicBezTo>
                    <a:cubicBezTo>
                      <a:pt x="210451" y="489234"/>
                      <a:pt x="215101" y="493692"/>
                      <a:pt x="220330" y="497361"/>
                    </a:cubicBezTo>
                    <a:cubicBezTo>
                      <a:pt x="226236" y="501510"/>
                      <a:pt x="232666" y="504984"/>
                      <a:pt x="239521" y="507280"/>
                    </a:cubicBezTo>
                    <a:cubicBezTo>
                      <a:pt x="241757" y="507945"/>
                      <a:pt x="244087" y="508741"/>
                      <a:pt x="246450" y="508383"/>
                    </a:cubicBezTo>
                    <a:cubicBezTo>
                      <a:pt x="246083" y="507314"/>
                      <a:pt x="245384" y="506415"/>
                      <a:pt x="244750" y="505502"/>
                    </a:cubicBezTo>
                    <a:cubicBezTo>
                      <a:pt x="242184" y="501972"/>
                      <a:pt x="239413" y="498595"/>
                      <a:pt x="236865" y="495054"/>
                    </a:cubicBezTo>
                    <a:cubicBezTo>
                      <a:pt x="235898" y="493472"/>
                      <a:pt x="234712" y="492033"/>
                      <a:pt x="233719" y="490469"/>
                    </a:cubicBezTo>
                    <a:cubicBezTo>
                      <a:pt x="231503" y="487128"/>
                      <a:pt x="229440" y="483680"/>
                      <a:pt x="227675" y="480081"/>
                    </a:cubicBezTo>
                    <a:cubicBezTo>
                      <a:pt x="225662" y="476031"/>
                      <a:pt x="224225" y="471735"/>
                      <a:pt x="222520" y="467553"/>
                    </a:cubicBezTo>
                    <a:cubicBezTo>
                      <a:pt x="221014" y="463891"/>
                      <a:pt x="219311" y="460205"/>
                      <a:pt x="216601" y="457262"/>
                    </a:cubicBezTo>
                    <a:cubicBezTo>
                      <a:pt x="214840" y="455372"/>
                      <a:pt x="212713" y="453676"/>
                      <a:pt x="210177" y="452996"/>
                    </a:cubicBezTo>
                    <a:cubicBezTo>
                      <a:pt x="207605" y="452293"/>
                      <a:pt x="204871" y="453141"/>
                      <a:pt x="202683" y="454533"/>
                    </a:cubicBezTo>
                    <a:moveTo>
                      <a:pt x="237010" y="454535"/>
                    </a:moveTo>
                    <a:cubicBezTo>
                      <a:pt x="235650" y="455836"/>
                      <a:pt x="234263" y="457115"/>
                      <a:pt x="232787" y="458289"/>
                    </a:cubicBezTo>
                    <a:cubicBezTo>
                      <a:pt x="229749" y="460758"/>
                      <a:pt x="226313" y="462711"/>
                      <a:pt x="222712" y="464228"/>
                    </a:cubicBezTo>
                    <a:cubicBezTo>
                      <a:pt x="224658" y="468601"/>
                      <a:pt x="226149" y="473161"/>
                      <a:pt x="228100" y="477533"/>
                    </a:cubicBezTo>
                    <a:cubicBezTo>
                      <a:pt x="229550" y="480739"/>
                      <a:pt x="231263" y="483820"/>
                      <a:pt x="233095" y="486822"/>
                    </a:cubicBezTo>
                    <a:cubicBezTo>
                      <a:pt x="236326" y="484189"/>
                      <a:pt x="239293" y="481255"/>
                      <a:pt x="242253" y="478329"/>
                    </a:cubicBezTo>
                    <a:cubicBezTo>
                      <a:pt x="248258" y="472326"/>
                      <a:pt x="253959" y="466025"/>
                      <a:pt x="259528" y="459616"/>
                    </a:cubicBezTo>
                    <a:cubicBezTo>
                      <a:pt x="259647" y="459478"/>
                      <a:pt x="259969" y="459042"/>
                      <a:pt x="259569" y="459057"/>
                    </a:cubicBezTo>
                    <a:cubicBezTo>
                      <a:pt x="253689" y="458143"/>
                      <a:pt x="247792" y="457279"/>
                      <a:pt x="242009" y="455855"/>
                    </a:cubicBezTo>
                    <a:cubicBezTo>
                      <a:pt x="240322" y="455495"/>
                      <a:pt x="238684" y="454895"/>
                      <a:pt x="237010" y="454535"/>
                    </a:cubicBezTo>
                    <a:moveTo>
                      <a:pt x="260892" y="460277"/>
                    </a:moveTo>
                    <a:cubicBezTo>
                      <a:pt x="257520" y="464171"/>
                      <a:pt x="254082" y="468006"/>
                      <a:pt x="250586" y="471791"/>
                    </a:cubicBezTo>
                    <a:cubicBezTo>
                      <a:pt x="245252" y="477444"/>
                      <a:pt x="239847" y="483063"/>
                      <a:pt x="233907" y="488089"/>
                    </a:cubicBezTo>
                    <a:cubicBezTo>
                      <a:pt x="235618" y="490758"/>
                      <a:pt x="237435" y="493358"/>
                      <a:pt x="239331" y="495898"/>
                    </a:cubicBezTo>
                    <a:cubicBezTo>
                      <a:pt x="241107" y="495142"/>
                      <a:pt x="242808" y="494225"/>
                      <a:pt x="244545" y="493388"/>
                    </a:cubicBezTo>
                    <a:cubicBezTo>
                      <a:pt x="252252" y="489528"/>
                      <a:pt x="259830" y="485389"/>
                      <a:pt x="267145" y="480821"/>
                    </a:cubicBezTo>
                    <a:cubicBezTo>
                      <a:pt x="273994" y="476477"/>
                      <a:pt x="280694" y="471886"/>
                      <a:pt x="287127" y="466944"/>
                    </a:cubicBezTo>
                    <a:cubicBezTo>
                      <a:pt x="283376" y="465259"/>
                      <a:pt x="279503" y="463846"/>
                      <a:pt x="275593" y="462583"/>
                    </a:cubicBezTo>
                    <a:cubicBezTo>
                      <a:pt x="271204" y="461185"/>
                      <a:pt x="266682" y="460253"/>
                      <a:pt x="262144" y="459487"/>
                    </a:cubicBezTo>
                    <a:cubicBezTo>
                      <a:pt x="261533" y="459260"/>
                      <a:pt x="261235" y="459914"/>
                      <a:pt x="260892" y="460277"/>
                    </a:cubicBezTo>
                    <a:moveTo>
                      <a:pt x="66272" y="482979"/>
                    </a:moveTo>
                    <a:cubicBezTo>
                      <a:pt x="63333" y="484677"/>
                      <a:pt x="60312" y="486276"/>
                      <a:pt x="57092" y="487374"/>
                    </a:cubicBezTo>
                    <a:cubicBezTo>
                      <a:pt x="55791" y="487780"/>
                      <a:pt x="54438" y="488173"/>
                      <a:pt x="53061" y="488069"/>
                    </a:cubicBezTo>
                    <a:cubicBezTo>
                      <a:pt x="52222" y="487996"/>
                      <a:pt x="51337" y="487566"/>
                      <a:pt x="51020" y="486744"/>
                    </a:cubicBezTo>
                    <a:cubicBezTo>
                      <a:pt x="50707" y="485862"/>
                      <a:pt x="50871" y="484912"/>
                      <a:pt x="51012" y="484019"/>
                    </a:cubicBezTo>
                    <a:cubicBezTo>
                      <a:pt x="51812" y="479796"/>
                      <a:pt x="53342" y="475763"/>
                      <a:pt x="54822" y="471743"/>
                    </a:cubicBezTo>
                    <a:cubicBezTo>
                      <a:pt x="52170" y="472684"/>
                      <a:pt x="49490" y="473556"/>
                      <a:pt x="46767" y="474263"/>
                    </a:cubicBezTo>
                    <a:cubicBezTo>
                      <a:pt x="40945" y="475841"/>
                      <a:pt x="34908" y="476546"/>
                      <a:pt x="28881" y="476503"/>
                    </a:cubicBezTo>
                    <a:cubicBezTo>
                      <a:pt x="34722" y="481240"/>
                      <a:pt x="40855" y="485609"/>
                      <a:pt x="47130" y="489752"/>
                    </a:cubicBezTo>
                    <a:cubicBezTo>
                      <a:pt x="56384" y="495809"/>
                      <a:pt x="66032" y="501305"/>
                      <a:pt x="76154" y="505782"/>
                    </a:cubicBezTo>
                    <a:cubicBezTo>
                      <a:pt x="84563" y="509481"/>
                      <a:pt x="93317" y="512435"/>
                      <a:pt x="102287" y="514427"/>
                    </a:cubicBezTo>
                    <a:cubicBezTo>
                      <a:pt x="97311" y="511658"/>
                      <a:pt x="92566" y="508262"/>
                      <a:pt x="89010" y="503761"/>
                    </a:cubicBezTo>
                    <a:cubicBezTo>
                      <a:pt x="85739" y="499600"/>
                      <a:pt x="83530" y="494618"/>
                      <a:pt x="82608" y="489409"/>
                    </a:cubicBezTo>
                    <a:cubicBezTo>
                      <a:pt x="81523" y="483087"/>
                      <a:pt x="82356" y="476624"/>
                      <a:pt x="83713" y="470414"/>
                    </a:cubicBezTo>
                    <a:cubicBezTo>
                      <a:pt x="78265" y="475077"/>
                      <a:pt x="72462" y="479347"/>
                      <a:pt x="66272" y="482979"/>
                    </a:cubicBezTo>
                    <a:moveTo>
                      <a:pt x="218530" y="498439"/>
                    </a:moveTo>
                    <a:cubicBezTo>
                      <a:pt x="214912" y="500701"/>
                      <a:pt x="211237" y="502878"/>
                      <a:pt x="207439" y="504827"/>
                    </a:cubicBezTo>
                    <a:cubicBezTo>
                      <a:pt x="200182" y="508579"/>
                      <a:pt x="192604" y="511682"/>
                      <a:pt x="184901" y="514392"/>
                    </a:cubicBezTo>
                    <a:cubicBezTo>
                      <a:pt x="185201" y="514358"/>
                      <a:pt x="185505" y="514327"/>
                      <a:pt x="185805" y="514278"/>
                    </a:cubicBezTo>
                    <a:cubicBezTo>
                      <a:pt x="199421" y="511334"/>
                      <a:pt x="212857" y="507528"/>
                      <a:pt x="225931" y="502714"/>
                    </a:cubicBezTo>
                    <a:cubicBezTo>
                      <a:pt x="223866" y="501428"/>
                      <a:pt x="221763" y="500196"/>
                      <a:pt x="219799" y="498759"/>
                    </a:cubicBezTo>
                    <a:cubicBezTo>
                      <a:pt x="219421" y="498508"/>
                      <a:pt x="218970" y="498047"/>
                      <a:pt x="218530" y="49843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85F3B3E6-4BC5-311C-EEC9-FB2E15C48A0E}"/>
                  </a:ext>
                </a:extLst>
              </p:cNvPr>
              <p:cNvSpPr/>
              <p:nvPr/>
            </p:nvSpPr>
            <p:spPr>
              <a:xfrm>
                <a:off x="5057962" y="6197242"/>
                <a:ext cx="65155" cy="66036"/>
              </a:xfrm>
              <a:custGeom>
                <a:avLst/>
                <a:gdLst>
                  <a:gd name="connsiteX0" fmla="*/ 22122 w 65155"/>
                  <a:gd name="connsiteY0" fmla="*/ 178 h 66036"/>
                  <a:gd name="connsiteX1" fmla="*/ 26123 w 65155"/>
                  <a:gd name="connsiteY1" fmla="*/ 618 h 66036"/>
                  <a:gd name="connsiteX2" fmla="*/ 35097 w 65155"/>
                  <a:gd name="connsiteY2" fmla="*/ 5461 h 66036"/>
                  <a:gd name="connsiteX3" fmla="*/ 50877 w 65155"/>
                  <a:gd name="connsiteY3" fmla="*/ 19439 h 66036"/>
                  <a:gd name="connsiteX4" fmla="*/ 64443 w 65155"/>
                  <a:gd name="connsiteY4" fmla="*/ 42344 h 66036"/>
                  <a:gd name="connsiteX5" fmla="*/ 65155 w 65155"/>
                  <a:gd name="connsiteY5" fmla="*/ 44381 h 66036"/>
                  <a:gd name="connsiteX6" fmla="*/ 65060 w 65155"/>
                  <a:gd name="connsiteY6" fmla="*/ 44644 h 66036"/>
                  <a:gd name="connsiteX7" fmla="*/ 64514 w 65155"/>
                  <a:gd name="connsiteY7" fmla="*/ 44713 h 66036"/>
                  <a:gd name="connsiteX8" fmla="*/ 54116 w 65155"/>
                  <a:gd name="connsiteY8" fmla="*/ 25901 h 66036"/>
                  <a:gd name="connsiteX9" fmla="*/ 38155 w 65155"/>
                  <a:gd name="connsiteY9" fmla="*/ 9450 h 66036"/>
                  <a:gd name="connsiteX10" fmla="*/ 25924 w 65155"/>
                  <a:gd name="connsiteY10" fmla="*/ 2084 h 66036"/>
                  <a:gd name="connsiteX11" fmla="*/ 22599 w 65155"/>
                  <a:gd name="connsiteY11" fmla="*/ 1544 h 66036"/>
                  <a:gd name="connsiteX12" fmla="*/ 19867 w 65155"/>
                  <a:gd name="connsiteY12" fmla="*/ 3970 h 66036"/>
                  <a:gd name="connsiteX13" fmla="*/ 13698 w 65155"/>
                  <a:gd name="connsiteY13" fmla="*/ 14161 h 66036"/>
                  <a:gd name="connsiteX14" fmla="*/ 4685 w 65155"/>
                  <a:gd name="connsiteY14" fmla="*/ 38561 h 66036"/>
                  <a:gd name="connsiteX15" fmla="*/ 1043 w 65155"/>
                  <a:gd name="connsiteY15" fmla="*/ 63559 h 66036"/>
                  <a:gd name="connsiteX16" fmla="*/ 782 w 65155"/>
                  <a:gd name="connsiteY16" fmla="*/ 66013 h 66036"/>
                  <a:gd name="connsiteX17" fmla="*/ 91 w 65155"/>
                  <a:gd name="connsiteY17" fmla="*/ 66036 h 66036"/>
                  <a:gd name="connsiteX18" fmla="*/ 167 w 65155"/>
                  <a:gd name="connsiteY18" fmla="*/ 60523 h 66036"/>
                  <a:gd name="connsiteX19" fmla="*/ 5244 w 65155"/>
                  <a:gd name="connsiteY19" fmla="*/ 31201 h 66036"/>
                  <a:gd name="connsiteX20" fmla="*/ 14658 w 65155"/>
                  <a:gd name="connsiteY20" fmla="*/ 9301 h 66036"/>
                  <a:gd name="connsiteX21" fmla="*/ 18950 w 65155"/>
                  <a:gd name="connsiteY21" fmla="*/ 2806 h 66036"/>
                  <a:gd name="connsiteX22" fmla="*/ 22122 w 65155"/>
                  <a:gd name="connsiteY22" fmla="*/ 178 h 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155" h="66036">
                    <a:moveTo>
                      <a:pt x="22122" y="178"/>
                    </a:moveTo>
                    <a:cubicBezTo>
                      <a:pt x="23449" y="-260"/>
                      <a:pt x="24852" y="196"/>
                      <a:pt x="26123" y="618"/>
                    </a:cubicBezTo>
                    <a:cubicBezTo>
                      <a:pt x="29325" y="1799"/>
                      <a:pt x="32266" y="3577"/>
                      <a:pt x="35097" y="5461"/>
                    </a:cubicBezTo>
                    <a:cubicBezTo>
                      <a:pt x="40927" y="9416"/>
                      <a:pt x="46240" y="14135"/>
                      <a:pt x="50877" y="19439"/>
                    </a:cubicBezTo>
                    <a:cubicBezTo>
                      <a:pt x="56787" y="26141"/>
                      <a:pt x="61096" y="34097"/>
                      <a:pt x="64443" y="42344"/>
                    </a:cubicBezTo>
                    <a:cubicBezTo>
                      <a:pt x="64687" y="43015"/>
                      <a:pt x="65032" y="43667"/>
                      <a:pt x="65155" y="44381"/>
                    </a:cubicBezTo>
                    <a:lnTo>
                      <a:pt x="65060" y="44644"/>
                    </a:lnTo>
                    <a:cubicBezTo>
                      <a:pt x="64875" y="44666"/>
                      <a:pt x="64693" y="44687"/>
                      <a:pt x="64514" y="44713"/>
                    </a:cubicBezTo>
                    <a:cubicBezTo>
                      <a:pt x="61619" y="38151"/>
                      <a:pt x="58235" y="31781"/>
                      <a:pt x="54116" y="25901"/>
                    </a:cubicBezTo>
                    <a:cubicBezTo>
                      <a:pt x="49686" y="19637"/>
                      <a:pt x="44212" y="14146"/>
                      <a:pt x="38155" y="9450"/>
                    </a:cubicBezTo>
                    <a:cubicBezTo>
                      <a:pt x="34359" y="6576"/>
                      <a:pt x="30369" y="3851"/>
                      <a:pt x="25924" y="2084"/>
                    </a:cubicBezTo>
                    <a:cubicBezTo>
                      <a:pt x="24865" y="1738"/>
                      <a:pt x="23723" y="1240"/>
                      <a:pt x="22599" y="1544"/>
                    </a:cubicBezTo>
                    <a:cubicBezTo>
                      <a:pt x="21430" y="1993"/>
                      <a:pt x="20646" y="3042"/>
                      <a:pt x="19867" y="3970"/>
                    </a:cubicBezTo>
                    <a:cubicBezTo>
                      <a:pt x="17429" y="7118"/>
                      <a:pt x="15504" y="10624"/>
                      <a:pt x="13698" y="14161"/>
                    </a:cubicBezTo>
                    <a:cubicBezTo>
                      <a:pt x="9821" y="21933"/>
                      <a:pt x="6759" y="30122"/>
                      <a:pt x="4685" y="38561"/>
                    </a:cubicBezTo>
                    <a:cubicBezTo>
                      <a:pt x="2728" y="46763"/>
                      <a:pt x="1630" y="55153"/>
                      <a:pt x="1043" y="63559"/>
                    </a:cubicBezTo>
                    <a:cubicBezTo>
                      <a:pt x="956" y="64373"/>
                      <a:pt x="1036" y="65221"/>
                      <a:pt x="782" y="66013"/>
                    </a:cubicBezTo>
                    <a:cubicBezTo>
                      <a:pt x="549" y="66026"/>
                      <a:pt x="318" y="66032"/>
                      <a:pt x="91" y="66036"/>
                    </a:cubicBezTo>
                    <a:cubicBezTo>
                      <a:pt x="-131" y="64207"/>
                      <a:pt x="117" y="62357"/>
                      <a:pt x="167" y="60523"/>
                    </a:cubicBezTo>
                    <a:cubicBezTo>
                      <a:pt x="728" y="50602"/>
                      <a:pt x="2186" y="40680"/>
                      <a:pt x="5244" y="31201"/>
                    </a:cubicBezTo>
                    <a:cubicBezTo>
                      <a:pt x="7661" y="23621"/>
                      <a:pt x="10751" y="16239"/>
                      <a:pt x="14658" y="9301"/>
                    </a:cubicBezTo>
                    <a:cubicBezTo>
                      <a:pt x="15951" y="7051"/>
                      <a:pt x="17317" y="4828"/>
                      <a:pt x="18950" y="2806"/>
                    </a:cubicBezTo>
                    <a:cubicBezTo>
                      <a:pt x="19828" y="1751"/>
                      <a:pt x="20789" y="649"/>
                      <a:pt x="22122" y="1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98DB2194-5CAC-4B09-BED6-114674B0B9EC}"/>
                  </a:ext>
                </a:extLst>
              </p:cNvPr>
              <p:cNvSpPr/>
              <p:nvPr/>
            </p:nvSpPr>
            <p:spPr>
              <a:xfrm>
                <a:off x="5061057" y="6202146"/>
                <a:ext cx="5122" cy="9984"/>
              </a:xfrm>
              <a:custGeom>
                <a:avLst/>
                <a:gdLst>
                  <a:gd name="connsiteX0" fmla="*/ 1555 w 5122"/>
                  <a:gd name="connsiteY0" fmla="*/ 3034 h 9984"/>
                  <a:gd name="connsiteX1" fmla="*/ 4557 w 5122"/>
                  <a:gd name="connsiteY1" fmla="*/ 71 h 9984"/>
                  <a:gd name="connsiteX2" fmla="*/ 5115 w 5122"/>
                  <a:gd name="connsiteY2" fmla="*/ 0 h 9984"/>
                  <a:gd name="connsiteX3" fmla="*/ 4306 w 5122"/>
                  <a:gd name="connsiteY3" fmla="*/ 1469 h 9984"/>
                  <a:gd name="connsiteX4" fmla="*/ 1473 w 5122"/>
                  <a:gd name="connsiteY4" fmla="*/ 6862 h 9984"/>
                  <a:gd name="connsiteX5" fmla="*/ 975 w 5122"/>
                  <a:gd name="connsiteY5" fmla="*/ 9678 h 9984"/>
                  <a:gd name="connsiteX6" fmla="*/ 34 w 5122"/>
                  <a:gd name="connsiteY6" fmla="*/ 9484 h 9984"/>
                  <a:gd name="connsiteX7" fmla="*/ 1555 w 5122"/>
                  <a:gd name="connsiteY7" fmla="*/ 3034 h 9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22" h="9984">
                    <a:moveTo>
                      <a:pt x="1555" y="3034"/>
                    </a:moveTo>
                    <a:cubicBezTo>
                      <a:pt x="2364" y="1877"/>
                      <a:pt x="3381" y="854"/>
                      <a:pt x="4557" y="71"/>
                    </a:cubicBezTo>
                    <a:cubicBezTo>
                      <a:pt x="4695" y="54"/>
                      <a:pt x="4975" y="17"/>
                      <a:pt x="5115" y="0"/>
                    </a:cubicBezTo>
                    <a:cubicBezTo>
                      <a:pt x="5191" y="634"/>
                      <a:pt x="4643" y="1016"/>
                      <a:pt x="4306" y="1469"/>
                    </a:cubicBezTo>
                    <a:cubicBezTo>
                      <a:pt x="3040" y="3066"/>
                      <a:pt x="1948" y="4859"/>
                      <a:pt x="1473" y="6862"/>
                    </a:cubicBezTo>
                    <a:cubicBezTo>
                      <a:pt x="1214" y="7783"/>
                      <a:pt x="1156" y="8741"/>
                      <a:pt x="975" y="9678"/>
                    </a:cubicBezTo>
                    <a:cubicBezTo>
                      <a:pt x="856" y="10200"/>
                      <a:pt x="-18" y="10004"/>
                      <a:pt x="34" y="9484"/>
                    </a:cubicBezTo>
                    <a:cubicBezTo>
                      <a:pt x="-124" y="7257"/>
                      <a:pt x="250" y="4894"/>
                      <a:pt x="1555" y="30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CDB06589-C76B-6225-30C0-085E94F20FCC}"/>
                  </a:ext>
                </a:extLst>
              </p:cNvPr>
              <p:cNvSpPr/>
              <p:nvPr/>
            </p:nvSpPr>
            <p:spPr>
              <a:xfrm>
                <a:off x="5082746" y="6207359"/>
                <a:ext cx="17871" cy="43635"/>
              </a:xfrm>
              <a:custGeom>
                <a:avLst/>
                <a:gdLst>
                  <a:gd name="connsiteX0" fmla="*/ 6377 w 17871"/>
                  <a:gd name="connsiteY0" fmla="*/ 207 h 43635"/>
                  <a:gd name="connsiteX1" fmla="*/ 9400 w 17871"/>
                  <a:gd name="connsiteY1" fmla="*/ 326 h 43635"/>
                  <a:gd name="connsiteX2" fmla="*/ 13892 w 17871"/>
                  <a:gd name="connsiteY2" fmla="*/ 5571 h 43635"/>
                  <a:gd name="connsiteX3" fmla="*/ 17291 w 17871"/>
                  <a:gd name="connsiteY3" fmla="*/ 18022 h 43635"/>
                  <a:gd name="connsiteX4" fmla="*/ 15981 w 17871"/>
                  <a:gd name="connsiteY4" fmla="*/ 36926 h 43635"/>
                  <a:gd name="connsiteX5" fmla="*/ 13044 w 17871"/>
                  <a:gd name="connsiteY5" fmla="*/ 42207 h 43635"/>
                  <a:gd name="connsiteX6" fmla="*/ 9823 w 17871"/>
                  <a:gd name="connsiteY6" fmla="*/ 43605 h 43635"/>
                  <a:gd name="connsiteX7" fmla="*/ 6131 w 17871"/>
                  <a:gd name="connsiteY7" fmla="*/ 41136 h 43635"/>
                  <a:gd name="connsiteX8" fmla="*/ 1826 w 17871"/>
                  <a:gd name="connsiteY8" fmla="*/ 32723 h 43635"/>
                  <a:gd name="connsiteX9" fmla="*/ 0 w 17871"/>
                  <a:gd name="connsiteY9" fmla="*/ 18469 h 43635"/>
                  <a:gd name="connsiteX10" fmla="*/ 618 w 17871"/>
                  <a:gd name="connsiteY10" fmla="*/ 9468 h 43635"/>
                  <a:gd name="connsiteX11" fmla="*/ 2527 w 17871"/>
                  <a:gd name="connsiteY11" fmla="*/ 3247 h 43635"/>
                  <a:gd name="connsiteX12" fmla="*/ 6377 w 17871"/>
                  <a:gd name="connsiteY12" fmla="*/ 207 h 43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71" h="43635">
                    <a:moveTo>
                      <a:pt x="6377" y="207"/>
                    </a:moveTo>
                    <a:cubicBezTo>
                      <a:pt x="7367" y="-6"/>
                      <a:pt x="8461" y="-170"/>
                      <a:pt x="9400" y="326"/>
                    </a:cubicBezTo>
                    <a:cubicBezTo>
                      <a:pt x="11661" y="1219"/>
                      <a:pt x="13025" y="3409"/>
                      <a:pt x="13892" y="5571"/>
                    </a:cubicBezTo>
                    <a:cubicBezTo>
                      <a:pt x="15476" y="9581"/>
                      <a:pt x="16622" y="13765"/>
                      <a:pt x="17291" y="18022"/>
                    </a:cubicBezTo>
                    <a:cubicBezTo>
                      <a:pt x="18262" y="24305"/>
                      <a:pt x="18137" y="30891"/>
                      <a:pt x="15981" y="36926"/>
                    </a:cubicBezTo>
                    <a:cubicBezTo>
                      <a:pt x="15284" y="38819"/>
                      <a:pt x="14425" y="40709"/>
                      <a:pt x="13044" y="42207"/>
                    </a:cubicBezTo>
                    <a:cubicBezTo>
                      <a:pt x="12229" y="43080"/>
                      <a:pt x="11063" y="43795"/>
                      <a:pt x="9823" y="43605"/>
                    </a:cubicBezTo>
                    <a:cubicBezTo>
                      <a:pt x="8293" y="43380"/>
                      <a:pt x="7106" y="42254"/>
                      <a:pt x="6131" y="41136"/>
                    </a:cubicBezTo>
                    <a:cubicBezTo>
                      <a:pt x="4098" y="38692"/>
                      <a:pt x="2760" y="35742"/>
                      <a:pt x="1826" y="32723"/>
                    </a:cubicBezTo>
                    <a:cubicBezTo>
                      <a:pt x="421" y="28114"/>
                      <a:pt x="-15" y="23268"/>
                      <a:pt x="0" y="18469"/>
                    </a:cubicBezTo>
                    <a:cubicBezTo>
                      <a:pt x="31" y="15461"/>
                      <a:pt x="167" y="12446"/>
                      <a:pt x="618" y="9468"/>
                    </a:cubicBezTo>
                    <a:cubicBezTo>
                      <a:pt x="965" y="7326"/>
                      <a:pt x="1444" y="5153"/>
                      <a:pt x="2527" y="3247"/>
                    </a:cubicBezTo>
                    <a:cubicBezTo>
                      <a:pt x="3369" y="1808"/>
                      <a:pt x="4687" y="526"/>
                      <a:pt x="6377" y="2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55D13A38-CEE9-08AE-A2F2-D6A660591B0F}"/>
                  </a:ext>
                </a:extLst>
              </p:cNvPr>
              <p:cNvSpPr/>
              <p:nvPr/>
            </p:nvSpPr>
            <p:spPr>
              <a:xfrm>
                <a:off x="5191258" y="6208512"/>
                <a:ext cx="34954" cy="52411"/>
              </a:xfrm>
              <a:custGeom>
                <a:avLst/>
                <a:gdLst>
                  <a:gd name="connsiteX0" fmla="*/ 13855 w 34954"/>
                  <a:gd name="connsiteY0" fmla="*/ 1263 h 52411"/>
                  <a:gd name="connsiteX1" fmla="*/ 16296 w 34954"/>
                  <a:gd name="connsiteY1" fmla="*/ 63 h 52411"/>
                  <a:gd name="connsiteX2" fmla="*/ 18997 w 34954"/>
                  <a:gd name="connsiteY2" fmla="*/ 2577 h 52411"/>
                  <a:gd name="connsiteX3" fmla="*/ 23583 w 34954"/>
                  <a:gd name="connsiteY3" fmla="*/ 11948 h 52411"/>
                  <a:gd name="connsiteX4" fmla="*/ 34585 w 34954"/>
                  <a:gd name="connsiteY4" fmla="*/ 49960 h 52411"/>
                  <a:gd name="connsiteX5" fmla="*/ 34954 w 34954"/>
                  <a:gd name="connsiteY5" fmla="*/ 52074 h 52411"/>
                  <a:gd name="connsiteX6" fmla="*/ 34652 w 34954"/>
                  <a:gd name="connsiteY6" fmla="*/ 52411 h 52411"/>
                  <a:gd name="connsiteX7" fmla="*/ 34305 w 34954"/>
                  <a:gd name="connsiteY7" fmla="*/ 52210 h 52411"/>
                  <a:gd name="connsiteX8" fmla="*/ 29512 w 34954"/>
                  <a:gd name="connsiteY8" fmla="*/ 34389 h 52411"/>
                  <a:gd name="connsiteX9" fmla="*/ 22292 w 34954"/>
                  <a:gd name="connsiteY9" fmla="*/ 12610 h 52411"/>
                  <a:gd name="connsiteX10" fmla="*/ 17854 w 34954"/>
                  <a:gd name="connsiteY10" fmla="*/ 3463 h 52411"/>
                  <a:gd name="connsiteX11" fmla="*/ 15875 w 34954"/>
                  <a:gd name="connsiteY11" fmla="*/ 1448 h 52411"/>
                  <a:gd name="connsiteX12" fmla="*/ 13445 w 34954"/>
                  <a:gd name="connsiteY12" fmla="*/ 4102 h 52411"/>
                  <a:gd name="connsiteX13" fmla="*/ 4186 w 34954"/>
                  <a:gd name="connsiteY13" fmla="*/ 23173 h 52411"/>
                  <a:gd name="connsiteX14" fmla="*/ 777 w 34954"/>
                  <a:gd name="connsiteY14" fmla="*/ 34803 h 52411"/>
                  <a:gd name="connsiteX15" fmla="*/ 0 w 34954"/>
                  <a:gd name="connsiteY15" fmla="*/ 35401 h 52411"/>
                  <a:gd name="connsiteX16" fmla="*/ 656 w 34954"/>
                  <a:gd name="connsiteY16" fmla="*/ 31420 h 52411"/>
                  <a:gd name="connsiteX17" fmla="*/ 7729 w 34954"/>
                  <a:gd name="connsiteY17" fmla="*/ 10912 h 52411"/>
                  <a:gd name="connsiteX18" fmla="*/ 13855 w 34954"/>
                  <a:gd name="connsiteY18" fmla="*/ 1263 h 5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4954" h="52411">
                    <a:moveTo>
                      <a:pt x="13855" y="1263"/>
                    </a:moveTo>
                    <a:cubicBezTo>
                      <a:pt x="14451" y="561"/>
                      <a:pt x="15288" y="-231"/>
                      <a:pt x="16296" y="63"/>
                    </a:cubicBezTo>
                    <a:cubicBezTo>
                      <a:pt x="17519" y="447"/>
                      <a:pt x="18290" y="1578"/>
                      <a:pt x="18997" y="2577"/>
                    </a:cubicBezTo>
                    <a:cubicBezTo>
                      <a:pt x="20898" y="5500"/>
                      <a:pt x="22258" y="8733"/>
                      <a:pt x="23583" y="11948"/>
                    </a:cubicBezTo>
                    <a:cubicBezTo>
                      <a:pt x="28481" y="24224"/>
                      <a:pt x="31830" y="37052"/>
                      <a:pt x="34585" y="49960"/>
                    </a:cubicBezTo>
                    <a:cubicBezTo>
                      <a:pt x="34745" y="50655"/>
                      <a:pt x="34842" y="51364"/>
                      <a:pt x="34954" y="52074"/>
                    </a:cubicBezTo>
                    <a:cubicBezTo>
                      <a:pt x="34879" y="52159"/>
                      <a:pt x="34728" y="52327"/>
                      <a:pt x="34652" y="52411"/>
                    </a:cubicBezTo>
                    <a:cubicBezTo>
                      <a:pt x="34566" y="52361"/>
                      <a:pt x="34393" y="52260"/>
                      <a:pt x="34305" y="52210"/>
                    </a:cubicBezTo>
                    <a:cubicBezTo>
                      <a:pt x="32807" y="46244"/>
                      <a:pt x="31230" y="40297"/>
                      <a:pt x="29512" y="34389"/>
                    </a:cubicBezTo>
                    <a:cubicBezTo>
                      <a:pt x="27372" y="27046"/>
                      <a:pt x="25141" y="19716"/>
                      <a:pt x="22292" y="12610"/>
                    </a:cubicBezTo>
                    <a:cubicBezTo>
                      <a:pt x="21006" y="9475"/>
                      <a:pt x="19688" y="6325"/>
                      <a:pt x="17854" y="3463"/>
                    </a:cubicBezTo>
                    <a:cubicBezTo>
                      <a:pt x="17306" y="2704"/>
                      <a:pt x="16783" y="1804"/>
                      <a:pt x="15875" y="1448"/>
                    </a:cubicBezTo>
                    <a:cubicBezTo>
                      <a:pt x="14822" y="2052"/>
                      <a:pt x="14192" y="3177"/>
                      <a:pt x="13445" y="4102"/>
                    </a:cubicBezTo>
                    <a:cubicBezTo>
                      <a:pt x="9371" y="9917"/>
                      <a:pt x="6508" y="16488"/>
                      <a:pt x="4186" y="23173"/>
                    </a:cubicBezTo>
                    <a:cubicBezTo>
                      <a:pt x="2868" y="26992"/>
                      <a:pt x="1724" y="30874"/>
                      <a:pt x="777" y="34803"/>
                    </a:cubicBezTo>
                    <a:cubicBezTo>
                      <a:pt x="762" y="35254"/>
                      <a:pt x="371" y="35356"/>
                      <a:pt x="0" y="35401"/>
                    </a:cubicBezTo>
                    <a:cubicBezTo>
                      <a:pt x="-2" y="34044"/>
                      <a:pt x="401" y="32738"/>
                      <a:pt x="656" y="31420"/>
                    </a:cubicBezTo>
                    <a:cubicBezTo>
                      <a:pt x="2212" y="24345"/>
                      <a:pt x="4413" y="17371"/>
                      <a:pt x="7729" y="10912"/>
                    </a:cubicBezTo>
                    <a:cubicBezTo>
                      <a:pt x="9475" y="7527"/>
                      <a:pt x="11357" y="4160"/>
                      <a:pt x="13855" y="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53920BDB-86E2-E506-D93E-248B69814333}"/>
                  </a:ext>
                </a:extLst>
              </p:cNvPr>
              <p:cNvSpPr/>
              <p:nvPr/>
            </p:nvSpPr>
            <p:spPr>
              <a:xfrm>
                <a:off x="5216950" y="6215594"/>
                <a:ext cx="4544" cy="7189"/>
              </a:xfrm>
              <a:custGeom>
                <a:avLst/>
                <a:gdLst>
                  <a:gd name="connsiteX0" fmla="*/ 128 w 4544"/>
                  <a:gd name="connsiteY0" fmla="*/ 714 h 7189"/>
                  <a:gd name="connsiteX1" fmla="*/ 532 w 4544"/>
                  <a:gd name="connsiteY1" fmla="*/ 8 h 7189"/>
                  <a:gd name="connsiteX2" fmla="*/ 4293 w 4544"/>
                  <a:gd name="connsiteY2" fmla="*/ 5157 h 7189"/>
                  <a:gd name="connsiteX3" fmla="*/ 4204 w 4544"/>
                  <a:gd name="connsiteY3" fmla="*/ 7190 h 7189"/>
                  <a:gd name="connsiteX4" fmla="*/ 3214 w 4544"/>
                  <a:gd name="connsiteY4" fmla="*/ 5640 h 7189"/>
                  <a:gd name="connsiteX5" fmla="*/ 128 w 4544"/>
                  <a:gd name="connsiteY5" fmla="*/ 714 h 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4" h="7189">
                    <a:moveTo>
                      <a:pt x="128" y="714"/>
                    </a:moveTo>
                    <a:cubicBezTo>
                      <a:pt x="-202" y="431"/>
                      <a:pt x="167" y="-71"/>
                      <a:pt x="532" y="8"/>
                    </a:cubicBezTo>
                    <a:cubicBezTo>
                      <a:pt x="2500" y="1029"/>
                      <a:pt x="3805" y="3027"/>
                      <a:pt x="4293" y="5157"/>
                    </a:cubicBezTo>
                    <a:cubicBezTo>
                      <a:pt x="4399" y="5819"/>
                      <a:pt x="4850" y="6661"/>
                      <a:pt x="4204" y="7190"/>
                    </a:cubicBezTo>
                    <a:cubicBezTo>
                      <a:pt x="3514" y="6970"/>
                      <a:pt x="3473" y="6201"/>
                      <a:pt x="3214" y="5640"/>
                    </a:cubicBezTo>
                    <a:cubicBezTo>
                      <a:pt x="2521" y="3806"/>
                      <a:pt x="1302" y="2255"/>
                      <a:pt x="128" y="7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244B89ED-6BDA-6147-8F2C-02456E4758A8}"/>
                  </a:ext>
                </a:extLst>
              </p:cNvPr>
              <p:cNvSpPr/>
              <p:nvPr/>
            </p:nvSpPr>
            <p:spPr>
              <a:xfrm>
                <a:off x="5197001" y="6220011"/>
                <a:ext cx="10601" cy="31036"/>
              </a:xfrm>
              <a:custGeom>
                <a:avLst/>
                <a:gdLst>
                  <a:gd name="connsiteX0" fmla="*/ 5185 w 10601"/>
                  <a:gd name="connsiteY0" fmla="*/ 34 h 31036"/>
                  <a:gd name="connsiteX1" fmla="*/ 7835 w 10601"/>
                  <a:gd name="connsiteY1" fmla="*/ 1432 h 31036"/>
                  <a:gd name="connsiteX2" fmla="*/ 9541 w 10601"/>
                  <a:gd name="connsiteY2" fmla="*/ 6011 h 31036"/>
                  <a:gd name="connsiteX3" fmla="*/ 8264 w 10601"/>
                  <a:gd name="connsiteY3" fmla="*/ 26670 h 31036"/>
                  <a:gd name="connsiteX4" fmla="*/ 5731 w 10601"/>
                  <a:gd name="connsiteY4" fmla="*/ 30550 h 31036"/>
                  <a:gd name="connsiteX5" fmla="*/ 3359 w 10601"/>
                  <a:gd name="connsiteY5" fmla="*/ 30705 h 31036"/>
                  <a:gd name="connsiteX6" fmla="*/ 1316 w 10601"/>
                  <a:gd name="connsiteY6" fmla="*/ 27166 h 31036"/>
                  <a:gd name="connsiteX7" fmla="*/ 23 w 10601"/>
                  <a:gd name="connsiteY7" fmla="*/ 14455 h 31036"/>
                  <a:gd name="connsiteX8" fmla="*/ 2848 w 10601"/>
                  <a:gd name="connsiteY8" fmla="*/ 2472 h 31036"/>
                  <a:gd name="connsiteX9" fmla="*/ 5185 w 10601"/>
                  <a:gd name="connsiteY9" fmla="*/ 34 h 31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01" h="31036">
                    <a:moveTo>
                      <a:pt x="5185" y="34"/>
                    </a:moveTo>
                    <a:cubicBezTo>
                      <a:pt x="6246" y="-171"/>
                      <a:pt x="7269" y="582"/>
                      <a:pt x="7835" y="1432"/>
                    </a:cubicBezTo>
                    <a:cubicBezTo>
                      <a:pt x="8642" y="2854"/>
                      <a:pt x="9121" y="4436"/>
                      <a:pt x="9541" y="6011"/>
                    </a:cubicBezTo>
                    <a:cubicBezTo>
                      <a:pt x="11222" y="12804"/>
                      <a:pt x="10981" y="20175"/>
                      <a:pt x="8264" y="26670"/>
                    </a:cubicBezTo>
                    <a:cubicBezTo>
                      <a:pt x="7632" y="28077"/>
                      <a:pt x="6939" y="29544"/>
                      <a:pt x="5731" y="30550"/>
                    </a:cubicBezTo>
                    <a:cubicBezTo>
                      <a:pt x="5077" y="31117"/>
                      <a:pt x="4071" y="31214"/>
                      <a:pt x="3359" y="30705"/>
                    </a:cubicBezTo>
                    <a:cubicBezTo>
                      <a:pt x="2201" y="29885"/>
                      <a:pt x="1737" y="28454"/>
                      <a:pt x="1316" y="27166"/>
                    </a:cubicBezTo>
                    <a:cubicBezTo>
                      <a:pt x="142" y="23045"/>
                      <a:pt x="-82" y="18716"/>
                      <a:pt x="23" y="14455"/>
                    </a:cubicBezTo>
                    <a:cubicBezTo>
                      <a:pt x="202" y="10342"/>
                      <a:pt x="835" y="6121"/>
                      <a:pt x="2848" y="2472"/>
                    </a:cubicBezTo>
                    <a:cubicBezTo>
                      <a:pt x="3418" y="1503"/>
                      <a:pt x="4069" y="425"/>
                      <a:pt x="5185" y="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86F821EB-9D18-95C3-370C-A0546D3482B1}"/>
                  </a:ext>
                </a:extLst>
              </p:cNvPr>
              <p:cNvSpPr/>
              <p:nvPr/>
            </p:nvSpPr>
            <p:spPr>
              <a:xfrm>
                <a:off x="4945111" y="6230410"/>
                <a:ext cx="92157" cy="55752"/>
              </a:xfrm>
              <a:custGeom>
                <a:avLst/>
                <a:gdLst>
                  <a:gd name="connsiteX0" fmla="*/ 8374 w 92157"/>
                  <a:gd name="connsiteY0" fmla="*/ 126 h 55752"/>
                  <a:gd name="connsiteX1" fmla="*/ 20601 w 92157"/>
                  <a:gd name="connsiteY1" fmla="*/ 1432 h 55752"/>
                  <a:gd name="connsiteX2" fmla="*/ 42664 w 92157"/>
                  <a:gd name="connsiteY2" fmla="*/ 10881 h 55752"/>
                  <a:gd name="connsiteX3" fmla="*/ 75020 w 92157"/>
                  <a:gd name="connsiteY3" fmla="*/ 36789 h 55752"/>
                  <a:gd name="connsiteX4" fmla="*/ 91322 w 92157"/>
                  <a:gd name="connsiteY4" fmla="*/ 54123 h 55752"/>
                  <a:gd name="connsiteX5" fmla="*/ 92149 w 92157"/>
                  <a:gd name="connsiteY5" fmla="*/ 55508 h 55752"/>
                  <a:gd name="connsiteX6" fmla="*/ 91141 w 92157"/>
                  <a:gd name="connsiteY6" fmla="*/ 55396 h 55752"/>
                  <a:gd name="connsiteX7" fmla="*/ 57943 w 92157"/>
                  <a:gd name="connsiteY7" fmla="*/ 23221 h 55752"/>
                  <a:gd name="connsiteX8" fmla="*/ 39693 w 92157"/>
                  <a:gd name="connsiteY8" fmla="*/ 10835 h 55752"/>
                  <a:gd name="connsiteX9" fmla="*/ 20553 w 92157"/>
                  <a:gd name="connsiteY9" fmla="*/ 2860 h 55752"/>
                  <a:gd name="connsiteX10" fmla="*/ 11078 w 92157"/>
                  <a:gd name="connsiteY10" fmla="*/ 1300 h 55752"/>
                  <a:gd name="connsiteX11" fmla="*/ 4365 w 92157"/>
                  <a:gd name="connsiteY11" fmla="*/ 2534 h 55752"/>
                  <a:gd name="connsiteX12" fmla="*/ 1230 w 92157"/>
                  <a:gd name="connsiteY12" fmla="*/ 5868 h 55752"/>
                  <a:gd name="connsiteX13" fmla="*/ 246 w 92157"/>
                  <a:gd name="connsiteY13" fmla="*/ 7238 h 55752"/>
                  <a:gd name="connsiteX14" fmla="*/ 0 w 92157"/>
                  <a:gd name="connsiteY14" fmla="*/ 6878 h 55752"/>
                  <a:gd name="connsiteX15" fmla="*/ 2827 w 92157"/>
                  <a:gd name="connsiteY15" fmla="*/ 2073 h 55752"/>
                  <a:gd name="connsiteX16" fmla="*/ 8374 w 92157"/>
                  <a:gd name="connsiteY16" fmla="*/ 126 h 5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157" h="55752">
                    <a:moveTo>
                      <a:pt x="8374" y="126"/>
                    </a:moveTo>
                    <a:cubicBezTo>
                      <a:pt x="12487" y="-307"/>
                      <a:pt x="16619" y="437"/>
                      <a:pt x="20601" y="1432"/>
                    </a:cubicBezTo>
                    <a:cubicBezTo>
                      <a:pt x="28371" y="3464"/>
                      <a:pt x="35746" y="6826"/>
                      <a:pt x="42664" y="10881"/>
                    </a:cubicBezTo>
                    <a:cubicBezTo>
                      <a:pt x="54620" y="17917"/>
                      <a:pt x="65187" y="27058"/>
                      <a:pt x="75020" y="36789"/>
                    </a:cubicBezTo>
                    <a:cubicBezTo>
                      <a:pt x="80656" y="42374"/>
                      <a:pt x="86055" y="48189"/>
                      <a:pt x="91322" y="54123"/>
                    </a:cubicBezTo>
                    <a:cubicBezTo>
                      <a:pt x="91648" y="54548"/>
                      <a:pt x="92235" y="54893"/>
                      <a:pt x="92149" y="55508"/>
                    </a:cubicBezTo>
                    <a:cubicBezTo>
                      <a:pt x="91879" y="55942"/>
                      <a:pt x="91376" y="55731"/>
                      <a:pt x="91141" y="55396"/>
                    </a:cubicBezTo>
                    <a:cubicBezTo>
                      <a:pt x="80605" y="44152"/>
                      <a:pt x="70016" y="32854"/>
                      <a:pt x="57943" y="23221"/>
                    </a:cubicBezTo>
                    <a:cubicBezTo>
                      <a:pt x="52197" y="18623"/>
                      <a:pt x="46136" y="14400"/>
                      <a:pt x="39693" y="10835"/>
                    </a:cubicBezTo>
                    <a:cubicBezTo>
                      <a:pt x="33629" y="7495"/>
                      <a:pt x="27236" y="4699"/>
                      <a:pt x="20553" y="2860"/>
                    </a:cubicBezTo>
                    <a:cubicBezTo>
                      <a:pt x="17459" y="2023"/>
                      <a:pt x="14287" y="1406"/>
                      <a:pt x="11078" y="1300"/>
                    </a:cubicBezTo>
                    <a:cubicBezTo>
                      <a:pt x="8797" y="1266"/>
                      <a:pt x="6419" y="1464"/>
                      <a:pt x="4365" y="2534"/>
                    </a:cubicBezTo>
                    <a:cubicBezTo>
                      <a:pt x="2967" y="3240"/>
                      <a:pt x="1948" y="4504"/>
                      <a:pt x="1230" y="5868"/>
                    </a:cubicBezTo>
                    <a:cubicBezTo>
                      <a:pt x="908" y="6315"/>
                      <a:pt x="854" y="7102"/>
                      <a:pt x="246" y="7238"/>
                    </a:cubicBezTo>
                    <a:cubicBezTo>
                      <a:pt x="183" y="7148"/>
                      <a:pt x="60" y="6969"/>
                      <a:pt x="0" y="6878"/>
                    </a:cubicBezTo>
                    <a:cubicBezTo>
                      <a:pt x="332" y="5018"/>
                      <a:pt x="1271" y="3197"/>
                      <a:pt x="2827" y="2073"/>
                    </a:cubicBezTo>
                    <a:cubicBezTo>
                      <a:pt x="4428" y="882"/>
                      <a:pt x="6417" y="344"/>
                      <a:pt x="8374" y="1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13D1F457-09A3-DA32-D635-7178792E8206}"/>
                  </a:ext>
                </a:extLst>
              </p:cNvPr>
              <p:cNvSpPr/>
              <p:nvPr/>
            </p:nvSpPr>
            <p:spPr>
              <a:xfrm>
                <a:off x="5060096" y="6248304"/>
                <a:ext cx="63098" cy="20426"/>
              </a:xfrm>
              <a:custGeom>
                <a:avLst/>
                <a:gdLst>
                  <a:gd name="connsiteX0" fmla="*/ 62483 w 63098"/>
                  <a:gd name="connsiteY0" fmla="*/ 0 h 20426"/>
                  <a:gd name="connsiteX1" fmla="*/ 63098 w 63098"/>
                  <a:gd name="connsiteY1" fmla="*/ 56 h 20426"/>
                  <a:gd name="connsiteX2" fmla="*/ 62991 w 63098"/>
                  <a:gd name="connsiteY2" fmla="*/ 565 h 20426"/>
                  <a:gd name="connsiteX3" fmla="*/ 54966 w 63098"/>
                  <a:gd name="connsiteY3" fmla="*/ 6076 h 20426"/>
                  <a:gd name="connsiteX4" fmla="*/ 32468 w 63098"/>
                  <a:gd name="connsiteY4" fmla="*/ 16647 h 20426"/>
                  <a:gd name="connsiteX5" fmla="*/ 2891 w 63098"/>
                  <a:gd name="connsiteY5" fmla="*/ 20424 h 20426"/>
                  <a:gd name="connsiteX6" fmla="*/ 0 w 63098"/>
                  <a:gd name="connsiteY6" fmla="*/ 20070 h 20426"/>
                  <a:gd name="connsiteX7" fmla="*/ 54 w 63098"/>
                  <a:gd name="connsiteY7" fmla="*/ 19970 h 20426"/>
                  <a:gd name="connsiteX8" fmla="*/ 522 w 63098"/>
                  <a:gd name="connsiteY8" fmla="*/ 19472 h 20426"/>
                  <a:gd name="connsiteX9" fmla="*/ 31333 w 63098"/>
                  <a:gd name="connsiteY9" fmla="*/ 15482 h 20426"/>
                  <a:gd name="connsiteX10" fmla="*/ 44269 w 63098"/>
                  <a:gd name="connsiteY10" fmla="*/ 10504 h 20426"/>
                  <a:gd name="connsiteX11" fmla="*/ 62483 w 63098"/>
                  <a:gd name="connsiteY11" fmla="*/ 0 h 2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098" h="20426">
                    <a:moveTo>
                      <a:pt x="62483" y="0"/>
                    </a:moveTo>
                    <a:cubicBezTo>
                      <a:pt x="62637" y="13"/>
                      <a:pt x="62945" y="41"/>
                      <a:pt x="63098" y="56"/>
                    </a:cubicBezTo>
                    <a:cubicBezTo>
                      <a:pt x="63070" y="183"/>
                      <a:pt x="63019" y="438"/>
                      <a:pt x="62991" y="565"/>
                    </a:cubicBezTo>
                    <a:cubicBezTo>
                      <a:pt x="60466" y="2602"/>
                      <a:pt x="57702" y="4337"/>
                      <a:pt x="54966" y="6076"/>
                    </a:cubicBezTo>
                    <a:cubicBezTo>
                      <a:pt x="47905" y="10442"/>
                      <a:pt x="40409" y="14179"/>
                      <a:pt x="32468" y="16647"/>
                    </a:cubicBezTo>
                    <a:cubicBezTo>
                      <a:pt x="22909" y="19550"/>
                      <a:pt x="12850" y="20490"/>
                      <a:pt x="2891" y="20424"/>
                    </a:cubicBezTo>
                    <a:cubicBezTo>
                      <a:pt x="1929" y="20335"/>
                      <a:pt x="874" y="20575"/>
                      <a:pt x="0" y="20070"/>
                    </a:cubicBezTo>
                    <a:lnTo>
                      <a:pt x="54" y="19970"/>
                    </a:lnTo>
                    <a:cubicBezTo>
                      <a:pt x="183" y="19785"/>
                      <a:pt x="227" y="19442"/>
                      <a:pt x="522" y="19472"/>
                    </a:cubicBezTo>
                    <a:cubicBezTo>
                      <a:pt x="10897" y="19448"/>
                      <a:pt x="21345" y="18376"/>
                      <a:pt x="31333" y="15482"/>
                    </a:cubicBezTo>
                    <a:cubicBezTo>
                      <a:pt x="35768" y="14166"/>
                      <a:pt x="40079" y="12459"/>
                      <a:pt x="44269" y="10504"/>
                    </a:cubicBezTo>
                    <a:cubicBezTo>
                      <a:pt x="50618" y="7518"/>
                      <a:pt x="56742" y="4033"/>
                      <a:pt x="62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2C3891D3-B41B-86C6-B848-F65E9A5FC3BA}"/>
                  </a:ext>
                </a:extLst>
              </p:cNvPr>
              <p:cNvSpPr/>
              <p:nvPr/>
            </p:nvSpPr>
            <p:spPr>
              <a:xfrm>
                <a:off x="5192469" y="6249812"/>
                <a:ext cx="31395" cy="16802"/>
              </a:xfrm>
              <a:custGeom>
                <a:avLst/>
                <a:gdLst>
                  <a:gd name="connsiteX0" fmla="*/ 0 w 31395"/>
                  <a:gd name="connsiteY0" fmla="*/ 56 h 16802"/>
                  <a:gd name="connsiteX1" fmla="*/ 639 w 31395"/>
                  <a:gd name="connsiteY1" fmla="*/ 0 h 16802"/>
                  <a:gd name="connsiteX2" fmla="*/ 8966 w 31395"/>
                  <a:gd name="connsiteY2" fmla="*/ 9781 h 16802"/>
                  <a:gd name="connsiteX3" fmla="*/ 17416 w 31395"/>
                  <a:gd name="connsiteY3" fmla="*/ 14477 h 16802"/>
                  <a:gd name="connsiteX4" fmla="*/ 30865 w 31395"/>
                  <a:gd name="connsiteY4" fmla="*/ 15381 h 16802"/>
                  <a:gd name="connsiteX5" fmla="*/ 31295 w 31395"/>
                  <a:gd name="connsiteY5" fmla="*/ 16082 h 16802"/>
                  <a:gd name="connsiteX6" fmla="*/ 28030 w 31395"/>
                  <a:gd name="connsiteY6" fmla="*/ 16650 h 16802"/>
                  <a:gd name="connsiteX7" fmla="*/ 15316 w 31395"/>
                  <a:gd name="connsiteY7" fmla="*/ 15299 h 16802"/>
                  <a:gd name="connsiteX8" fmla="*/ 6583 w 31395"/>
                  <a:gd name="connsiteY8" fmla="*/ 9358 h 16802"/>
                  <a:gd name="connsiteX9" fmla="*/ 280 w 31395"/>
                  <a:gd name="connsiteY9" fmla="*/ 1001 h 16802"/>
                  <a:gd name="connsiteX10" fmla="*/ 0 w 31395"/>
                  <a:gd name="connsiteY10" fmla="*/ 56 h 1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395" h="16802">
                    <a:moveTo>
                      <a:pt x="0" y="56"/>
                    </a:moveTo>
                    <a:cubicBezTo>
                      <a:pt x="160" y="43"/>
                      <a:pt x="479" y="13"/>
                      <a:pt x="639" y="0"/>
                    </a:cubicBezTo>
                    <a:cubicBezTo>
                      <a:pt x="2928" y="3632"/>
                      <a:pt x="5690" y="6991"/>
                      <a:pt x="8966" y="9781"/>
                    </a:cubicBezTo>
                    <a:cubicBezTo>
                      <a:pt x="11436" y="11879"/>
                      <a:pt x="14278" y="13598"/>
                      <a:pt x="17416" y="14477"/>
                    </a:cubicBezTo>
                    <a:cubicBezTo>
                      <a:pt x="21774" y="15707"/>
                      <a:pt x="26381" y="15856"/>
                      <a:pt x="30865" y="15381"/>
                    </a:cubicBezTo>
                    <a:cubicBezTo>
                      <a:pt x="31351" y="15215"/>
                      <a:pt x="31525" y="15733"/>
                      <a:pt x="31295" y="16082"/>
                    </a:cubicBezTo>
                    <a:cubicBezTo>
                      <a:pt x="30261" y="16494"/>
                      <a:pt x="29124" y="16524"/>
                      <a:pt x="28030" y="16650"/>
                    </a:cubicBezTo>
                    <a:cubicBezTo>
                      <a:pt x="23766" y="17021"/>
                      <a:pt x="19364" y="16773"/>
                      <a:pt x="15316" y="15299"/>
                    </a:cubicBezTo>
                    <a:cubicBezTo>
                      <a:pt x="11976" y="14062"/>
                      <a:pt x="9069" y="11874"/>
                      <a:pt x="6583" y="9358"/>
                    </a:cubicBezTo>
                    <a:cubicBezTo>
                      <a:pt x="4132" y="6860"/>
                      <a:pt x="2046" y="4020"/>
                      <a:pt x="280" y="1001"/>
                    </a:cubicBezTo>
                    <a:cubicBezTo>
                      <a:pt x="91" y="719"/>
                      <a:pt x="32" y="382"/>
                      <a:pt x="0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030DD850-0F1A-4C7F-1B9D-8E469B6DFFB9}"/>
                  </a:ext>
                </a:extLst>
              </p:cNvPr>
              <p:cNvSpPr/>
              <p:nvPr/>
            </p:nvSpPr>
            <p:spPr>
              <a:xfrm>
                <a:off x="4974106" y="6381951"/>
                <a:ext cx="34736" cy="10863"/>
              </a:xfrm>
              <a:custGeom>
                <a:avLst/>
                <a:gdLst>
                  <a:gd name="connsiteX0" fmla="*/ 0 w 34736"/>
                  <a:gd name="connsiteY0" fmla="*/ 278 h 10863"/>
                  <a:gd name="connsiteX1" fmla="*/ 388 w 34736"/>
                  <a:gd name="connsiteY1" fmla="*/ 0 h 10863"/>
                  <a:gd name="connsiteX2" fmla="*/ 20063 w 34736"/>
                  <a:gd name="connsiteY2" fmla="*/ 8987 h 10863"/>
                  <a:gd name="connsiteX3" fmla="*/ 33217 w 34736"/>
                  <a:gd name="connsiteY3" fmla="*/ 8407 h 10863"/>
                  <a:gd name="connsiteX4" fmla="*/ 34736 w 34736"/>
                  <a:gd name="connsiteY4" fmla="*/ 8528 h 10863"/>
                  <a:gd name="connsiteX5" fmla="*/ 30669 w 34736"/>
                  <a:gd name="connsiteY5" fmla="*/ 10103 h 10863"/>
                  <a:gd name="connsiteX6" fmla="*/ 16555 w 34736"/>
                  <a:gd name="connsiteY6" fmla="*/ 9466 h 10863"/>
                  <a:gd name="connsiteX7" fmla="*/ 1068 w 34736"/>
                  <a:gd name="connsiteY7" fmla="*/ 1411 h 10863"/>
                  <a:gd name="connsiteX8" fmla="*/ 0 w 34736"/>
                  <a:gd name="connsiteY8" fmla="*/ 278 h 1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36" h="10863">
                    <a:moveTo>
                      <a:pt x="0" y="278"/>
                    </a:moveTo>
                    <a:cubicBezTo>
                      <a:pt x="97" y="209"/>
                      <a:pt x="291" y="69"/>
                      <a:pt x="388" y="0"/>
                    </a:cubicBezTo>
                    <a:cubicBezTo>
                      <a:pt x="6301" y="4171"/>
                      <a:pt x="12891" y="7645"/>
                      <a:pt x="20063" y="8987"/>
                    </a:cubicBezTo>
                    <a:cubicBezTo>
                      <a:pt x="24422" y="9835"/>
                      <a:pt x="28915" y="9343"/>
                      <a:pt x="33217" y="8407"/>
                    </a:cubicBezTo>
                    <a:cubicBezTo>
                      <a:pt x="33735" y="8329"/>
                      <a:pt x="34385" y="7908"/>
                      <a:pt x="34736" y="8528"/>
                    </a:cubicBezTo>
                    <a:cubicBezTo>
                      <a:pt x="33515" y="9337"/>
                      <a:pt x="32045" y="9656"/>
                      <a:pt x="30669" y="10103"/>
                    </a:cubicBezTo>
                    <a:cubicBezTo>
                      <a:pt x="26045" y="11462"/>
                      <a:pt x="21097" y="10845"/>
                      <a:pt x="16555" y="9466"/>
                    </a:cubicBezTo>
                    <a:cubicBezTo>
                      <a:pt x="10966" y="7727"/>
                      <a:pt x="5779" y="4857"/>
                      <a:pt x="1068" y="1411"/>
                    </a:cubicBezTo>
                    <a:cubicBezTo>
                      <a:pt x="686" y="1068"/>
                      <a:pt x="71" y="844"/>
                      <a:pt x="0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D1B9BD98-183E-02D2-3F10-9CD3DD86B91C}"/>
                  </a:ext>
                </a:extLst>
              </p:cNvPr>
              <p:cNvSpPr/>
              <p:nvPr/>
            </p:nvSpPr>
            <p:spPr>
              <a:xfrm>
                <a:off x="5260913" y="6388895"/>
                <a:ext cx="24926" cy="41824"/>
              </a:xfrm>
              <a:custGeom>
                <a:avLst/>
                <a:gdLst>
                  <a:gd name="connsiteX0" fmla="*/ 18133 w 24926"/>
                  <a:gd name="connsiteY0" fmla="*/ 4557 h 41824"/>
                  <a:gd name="connsiteX1" fmla="*/ 23924 w 24926"/>
                  <a:gd name="connsiteY1" fmla="*/ 0 h 41824"/>
                  <a:gd name="connsiteX2" fmla="*/ 24895 w 24926"/>
                  <a:gd name="connsiteY2" fmla="*/ 498 h 41824"/>
                  <a:gd name="connsiteX3" fmla="*/ 24151 w 24926"/>
                  <a:gd name="connsiteY3" fmla="*/ 1638 h 41824"/>
                  <a:gd name="connsiteX4" fmla="*/ 21013 w 24926"/>
                  <a:gd name="connsiteY4" fmla="*/ 4104 h 41824"/>
                  <a:gd name="connsiteX5" fmla="*/ 8157 w 24926"/>
                  <a:gd name="connsiteY5" fmla="*/ 19278 h 41824"/>
                  <a:gd name="connsiteX6" fmla="*/ 1410 w 24926"/>
                  <a:gd name="connsiteY6" fmla="*/ 41078 h 41824"/>
                  <a:gd name="connsiteX7" fmla="*/ 512 w 24926"/>
                  <a:gd name="connsiteY7" fmla="*/ 41801 h 41824"/>
                  <a:gd name="connsiteX8" fmla="*/ 18 w 24926"/>
                  <a:gd name="connsiteY8" fmla="*/ 40847 h 41824"/>
                  <a:gd name="connsiteX9" fmla="*/ 799 w 24926"/>
                  <a:gd name="connsiteY9" fmla="*/ 36109 h 41824"/>
                  <a:gd name="connsiteX10" fmla="*/ 8287 w 24926"/>
                  <a:gd name="connsiteY10" fmla="*/ 16184 h 41824"/>
                  <a:gd name="connsiteX11" fmla="*/ 15287 w 24926"/>
                  <a:gd name="connsiteY11" fmla="*/ 7434 h 41824"/>
                  <a:gd name="connsiteX12" fmla="*/ 18133 w 24926"/>
                  <a:gd name="connsiteY12" fmla="*/ 4557 h 4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926" h="41824">
                    <a:moveTo>
                      <a:pt x="18133" y="4557"/>
                    </a:moveTo>
                    <a:cubicBezTo>
                      <a:pt x="20040" y="3010"/>
                      <a:pt x="21898" y="1392"/>
                      <a:pt x="23924" y="0"/>
                    </a:cubicBezTo>
                    <a:cubicBezTo>
                      <a:pt x="24267" y="17"/>
                      <a:pt x="24893" y="-2"/>
                      <a:pt x="24895" y="498"/>
                    </a:cubicBezTo>
                    <a:cubicBezTo>
                      <a:pt x="25066" y="1042"/>
                      <a:pt x="24494" y="1336"/>
                      <a:pt x="24151" y="1638"/>
                    </a:cubicBezTo>
                    <a:cubicBezTo>
                      <a:pt x="23070" y="2415"/>
                      <a:pt x="22030" y="3245"/>
                      <a:pt x="21013" y="4104"/>
                    </a:cubicBezTo>
                    <a:cubicBezTo>
                      <a:pt x="15945" y="8407"/>
                      <a:pt x="11297" y="13370"/>
                      <a:pt x="8157" y="19278"/>
                    </a:cubicBezTo>
                    <a:cubicBezTo>
                      <a:pt x="4571" y="26043"/>
                      <a:pt x="2504" y="33528"/>
                      <a:pt x="1410" y="41078"/>
                    </a:cubicBezTo>
                    <a:cubicBezTo>
                      <a:pt x="1375" y="41501"/>
                      <a:pt x="957" y="41930"/>
                      <a:pt x="512" y="41801"/>
                    </a:cubicBezTo>
                    <a:cubicBezTo>
                      <a:pt x="152" y="41620"/>
                      <a:pt x="-66" y="41240"/>
                      <a:pt x="18" y="40847"/>
                    </a:cubicBezTo>
                    <a:cubicBezTo>
                      <a:pt x="173" y="39253"/>
                      <a:pt x="495" y="37680"/>
                      <a:pt x="799" y="36109"/>
                    </a:cubicBezTo>
                    <a:cubicBezTo>
                      <a:pt x="2254" y="29145"/>
                      <a:pt x="4526" y="22260"/>
                      <a:pt x="8287" y="16184"/>
                    </a:cubicBezTo>
                    <a:cubicBezTo>
                      <a:pt x="10300" y="13031"/>
                      <a:pt x="12652" y="10090"/>
                      <a:pt x="15287" y="7434"/>
                    </a:cubicBezTo>
                    <a:cubicBezTo>
                      <a:pt x="16208" y="6450"/>
                      <a:pt x="17274" y="5602"/>
                      <a:pt x="18133" y="4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D89750C0-7DBF-7442-E6F5-80091D57DAEB}"/>
                  </a:ext>
                </a:extLst>
              </p:cNvPr>
              <p:cNvSpPr/>
              <p:nvPr/>
            </p:nvSpPr>
            <p:spPr>
              <a:xfrm>
                <a:off x="5032692" y="6422589"/>
                <a:ext cx="43706" cy="35766"/>
              </a:xfrm>
              <a:custGeom>
                <a:avLst/>
                <a:gdLst>
                  <a:gd name="connsiteX0" fmla="*/ 42215 w 43706"/>
                  <a:gd name="connsiteY0" fmla="*/ 2059 h 35766"/>
                  <a:gd name="connsiteX1" fmla="*/ 43542 w 43706"/>
                  <a:gd name="connsiteY1" fmla="*/ 0 h 35766"/>
                  <a:gd name="connsiteX2" fmla="*/ 43577 w 43706"/>
                  <a:gd name="connsiteY2" fmla="*/ 1213 h 35766"/>
                  <a:gd name="connsiteX3" fmla="*/ 36935 w 43706"/>
                  <a:gd name="connsiteY3" fmla="*/ 13991 h 35766"/>
                  <a:gd name="connsiteX4" fmla="*/ 32473 w 43706"/>
                  <a:gd name="connsiteY4" fmla="*/ 19560 h 35766"/>
                  <a:gd name="connsiteX5" fmla="*/ 17215 w 43706"/>
                  <a:gd name="connsiteY5" fmla="*/ 30101 h 35766"/>
                  <a:gd name="connsiteX6" fmla="*/ 7283 w 43706"/>
                  <a:gd name="connsiteY6" fmla="*/ 34018 h 35766"/>
                  <a:gd name="connsiteX7" fmla="*/ 2887 w 43706"/>
                  <a:gd name="connsiteY7" fmla="*/ 35263 h 35766"/>
                  <a:gd name="connsiteX8" fmla="*/ 19 w 43706"/>
                  <a:gd name="connsiteY8" fmla="*/ 35755 h 35766"/>
                  <a:gd name="connsiteX9" fmla="*/ 0 w 43706"/>
                  <a:gd name="connsiteY9" fmla="*/ 35133 h 35766"/>
                  <a:gd name="connsiteX10" fmla="*/ 5520 w 43706"/>
                  <a:gd name="connsiteY10" fmla="*/ 33537 h 35766"/>
                  <a:gd name="connsiteX11" fmla="*/ 16880 w 43706"/>
                  <a:gd name="connsiteY11" fmla="*/ 28889 h 35766"/>
                  <a:gd name="connsiteX12" fmla="*/ 32104 w 43706"/>
                  <a:gd name="connsiteY12" fmla="*/ 17826 h 35766"/>
                  <a:gd name="connsiteX13" fmla="*/ 42215 w 43706"/>
                  <a:gd name="connsiteY13" fmla="*/ 2059 h 3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706" h="35766">
                    <a:moveTo>
                      <a:pt x="42215" y="2059"/>
                    </a:moveTo>
                    <a:cubicBezTo>
                      <a:pt x="42606" y="1346"/>
                      <a:pt x="42694" y="341"/>
                      <a:pt x="43542" y="0"/>
                    </a:cubicBezTo>
                    <a:cubicBezTo>
                      <a:pt x="43745" y="380"/>
                      <a:pt x="43765" y="816"/>
                      <a:pt x="43577" y="1213"/>
                    </a:cubicBezTo>
                    <a:cubicBezTo>
                      <a:pt x="41840" y="5697"/>
                      <a:pt x="39634" y="10008"/>
                      <a:pt x="36935" y="13991"/>
                    </a:cubicBezTo>
                    <a:cubicBezTo>
                      <a:pt x="35597" y="15959"/>
                      <a:pt x="34149" y="17867"/>
                      <a:pt x="32473" y="19560"/>
                    </a:cubicBezTo>
                    <a:cubicBezTo>
                      <a:pt x="28107" y="23999"/>
                      <a:pt x="22838" y="27467"/>
                      <a:pt x="17215" y="30101"/>
                    </a:cubicBezTo>
                    <a:cubicBezTo>
                      <a:pt x="14006" y="31655"/>
                      <a:pt x="10642" y="32844"/>
                      <a:pt x="7283" y="34018"/>
                    </a:cubicBezTo>
                    <a:cubicBezTo>
                      <a:pt x="5837" y="34501"/>
                      <a:pt x="4357" y="34868"/>
                      <a:pt x="2887" y="35263"/>
                    </a:cubicBezTo>
                    <a:cubicBezTo>
                      <a:pt x="1942" y="35476"/>
                      <a:pt x="1003" y="35835"/>
                      <a:pt x="19" y="35755"/>
                    </a:cubicBezTo>
                    <a:cubicBezTo>
                      <a:pt x="11" y="35541"/>
                      <a:pt x="4" y="35334"/>
                      <a:pt x="0" y="35133"/>
                    </a:cubicBezTo>
                    <a:cubicBezTo>
                      <a:pt x="1828" y="34559"/>
                      <a:pt x="3705" y="34156"/>
                      <a:pt x="5520" y="33537"/>
                    </a:cubicBezTo>
                    <a:cubicBezTo>
                      <a:pt x="9414" y="32272"/>
                      <a:pt x="13217" y="30716"/>
                      <a:pt x="16880" y="28889"/>
                    </a:cubicBezTo>
                    <a:cubicBezTo>
                      <a:pt x="22508" y="26071"/>
                      <a:pt x="27866" y="22523"/>
                      <a:pt x="32104" y="17826"/>
                    </a:cubicBezTo>
                    <a:cubicBezTo>
                      <a:pt x="36292" y="13156"/>
                      <a:pt x="39583" y="7736"/>
                      <a:pt x="42215" y="20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áfico 68">
              <a:extLst>
                <a:ext uri="{FF2B5EF4-FFF2-40B4-BE49-F238E27FC236}">
                  <a16:creationId xmlns:a16="http://schemas.microsoft.com/office/drawing/2014/main" id="{77744901-FCC8-A965-4CA9-596DB0A90E2D}"/>
                </a:ext>
              </a:extLst>
            </p:cNvPr>
            <p:cNvGrpSpPr/>
            <p:nvPr/>
          </p:nvGrpSpPr>
          <p:grpSpPr>
            <a:xfrm>
              <a:off x="4976765" y="6008846"/>
              <a:ext cx="452404" cy="487945"/>
              <a:chOff x="4976765" y="6008846"/>
              <a:chExt cx="452404" cy="487945"/>
            </a:xfrm>
            <a:solidFill>
              <a:srgbClr val="F19680"/>
            </a:solidFill>
          </p:grpSpPr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7EB4D62A-848A-CD47-5D5D-5B753D855FED}"/>
                  </a:ext>
                </a:extLst>
              </p:cNvPr>
              <p:cNvSpPr/>
              <p:nvPr/>
            </p:nvSpPr>
            <p:spPr>
              <a:xfrm>
                <a:off x="5017422" y="6008846"/>
                <a:ext cx="133744" cy="178450"/>
              </a:xfrm>
              <a:custGeom>
                <a:avLst/>
                <a:gdLst>
                  <a:gd name="connsiteX0" fmla="*/ 0 w 133744"/>
                  <a:gd name="connsiteY0" fmla="*/ 867 h 178450"/>
                  <a:gd name="connsiteX1" fmla="*/ 632 w 133744"/>
                  <a:gd name="connsiteY1" fmla="*/ 0 h 178450"/>
                  <a:gd name="connsiteX2" fmla="*/ 5008 w 133744"/>
                  <a:gd name="connsiteY2" fmla="*/ 2510 h 178450"/>
                  <a:gd name="connsiteX3" fmla="*/ 17709 w 133744"/>
                  <a:gd name="connsiteY3" fmla="*/ 13758 h 178450"/>
                  <a:gd name="connsiteX4" fmla="*/ 51884 w 133744"/>
                  <a:gd name="connsiteY4" fmla="*/ 55317 h 178450"/>
                  <a:gd name="connsiteX5" fmla="*/ 76166 w 133744"/>
                  <a:gd name="connsiteY5" fmla="*/ 94434 h 178450"/>
                  <a:gd name="connsiteX6" fmla="*/ 80102 w 133744"/>
                  <a:gd name="connsiteY6" fmla="*/ 101775 h 178450"/>
                  <a:gd name="connsiteX7" fmla="*/ 74485 w 133744"/>
                  <a:gd name="connsiteY7" fmla="*/ 101887 h 178450"/>
                  <a:gd name="connsiteX8" fmla="*/ 73628 w 133744"/>
                  <a:gd name="connsiteY8" fmla="*/ 103495 h 178450"/>
                  <a:gd name="connsiteX9" fmla="*/ 75551 w 133744"/>
                  <a:gd name="connsiteY9" fmla="*/ 105409 h 178450"/>
                  <a:gd name="connsiteX10" fmla="*/ 85093 w 133744"/>
                  <a:gd name="connsiteY10" fmla="*/ 114044 h 178450"/>
                  <a:gd name="connsiteX11" fmla="*/ 115682 w 133744"/>
                  <a:gd name="connsiteY11" fmla="*/ 149665 h 178450"/>
                  <a:gd name="connsiteX12" fmla="*/ 133745 w 133744"/>
                  <a:gd name="connsiteY12" fmla="*/ 178435 h 178450"/>
                  <a:gd name="connsiteX13" fmla="*/ 130590 w 133744"/>
                  <a:gd name="connsiteY13" fmla="*/ 178260 h 178450"/>
                  <a:gd name="connsiteX14" fmla="*/ 126110 w 133744"/>
                  <a:gd name="connsiteY14" fmla="*/ 177915 h 178450"/>
                  <a:gd name="connsiteX15" fmla="*/ 112678 w 133744"/>
                  <a:gd name="connsiteY15" fmla="*/ 176238 h 178450"/>
                  <a:gd name="connsiteX16" fmla="*/ 91161 w 133744"/>
                  <a:gd name="connsiteY16" fmla="*/ 170542 h 178450"/>
                  <a:gd name="connsiteX17" fmla="*/ 85691 w 133744"/>
                  <a:gd name="connsiteY17" fmla="*/ 168712 h 178450"/>
                  <a:gd name="connsiteX18" fmla="*/ 72304 w 133744"/>
                  <a:gd name="connsiteY18" fmla="*/ 164778 h 178450"/>
                  <a:gd name="connsiteX19" fmla="*/ 67755 w 133744"/>
                  <a:gd name="connsiteY19" fmla="*/ 162860 h 178450"/>
                  <a:gd name="connsiteX20" fmla="*/ 63595 w 133744"/>
                  <a:gd name="connsiteY20" fmla="*/ 158631 h 178450"/>
                  <a:gd name="connsiteX21" fmla="*/ 60282 w 133744"/>
                  <a:gd name="connsiteY21" fmla="*/ 154386 h 178450"/>
                  <a:gd name="connsiteX22" fmla="*/ 57035 w 133744"/>
                  <a:gd name="connsiteY22" fmla="*/ 149236 h 178450"/>
                  <a:gd name="connsiteX23" fmla="*/ 55192 w 133744"/>
                  <a:gd name="connsiteY23" fmla="*/ 146312 h 178450"/>
                  <a:gd name="connsiteX24" fmla="*/ 53296 w 133744"/>
                  <a:gd name="connsiteY24" fmla="*/ 144337 h 178450"/>
                  <a:gd name="connsiteX25" fmla="*/ 50395 w 133744"/>
                  <a:gd name="connsiteY25" fmla="*/ 140745 h 178450"/>
                  <a:gd name="connsiteX26" fmla="*/ 48835 w 133744"/>
                  <a:gd name="connsiteY26" fmla="*/ 138893 h 178450"/>
                  <a:gd name="connsiteX27" fmla="*/ 46011 w 133744"/>
                  <a:gd name="connsiteY27" fmla="*/ 132897 h 178450"/>
                  <a:gd name="connsiteX28" fmla="*/ 45256 w 133744"/>
                  <a:gd name="connsiteY28" fmla="*/ 129386 h 178450"/>
                  <a:gd name="connsiteX29" fmla="*/ 45238 w 133744"/>
                  <a:gd name="connsiteY29" fmla="*/ 124632 h 178450"/>
                  <a:gd name="connsiteX30" fmla="*/ 43795 w 133744"/>
                  <a:gd name="connsiteY30" fmla="*/ 118729 h 178450"/>
                  <a:gd name="connsiteX31" fmla="*/ 43495 w 133744"/>
                  <a:gd name="connsiteY31" fmla="*/ 116226 h 178450"/>
                  <a:gd name="connsiteX32" fmla="*/ 43316 w 133744"/>
                  <a:gd name="connsiteY32" fmla="*/ 108669 h 178450"/>
                  <a:gd name="connsiteX33" fmla="*/ 41723 w 133744"/>
                  <a:gd name="connsiteY33" fmla="*/ 101587 h 178450"/>
                  <a:gd name="connsiteX34" fmla="*/ 40344 w 133744"/>
                  <a:gd name="connsiteY34" fmla="*/ 97996 h 178450"/>
                  <a:gd name="connsiteX35" fmla="*/ 39401 w 133744"/>
                  <a:gd name="connsiteY35" fmla="*/ 95513 h 178450"/>
                  <a:gd name="connsiteX36" fmla="*/ 38670 w 133744"/>
                  <a:gd name="connsiteY36" fmla="*/ 93200 h 178450"/>
                  <a:gd name="connsiteX37" fmla="*/ 35021 w 133744"/>
                  <a:gd name="connsiteY37" fmla="*/ 80212 h 178450"/>
                  <a:gd name="connsiteX38" fmla="*/ 34331 w 133744"/>
                  <a:gd name="connsiteY38" fmla="*/ 75542 h 178450"/>
                  <a:gd name="connsiteX39" fmla="*/ 33914 w 133744"/>
                  <a:gd name="connsiteY39" fmla="*/ 73508 h 178450"/>
                  <a:gd name="connsiteX40" fmla="*/ 32244 w 133744"/>
                  <a:gd name="connsiteY40" fmla="*/ 69602 h 178450"/>
                  <a:gd name="connsiteX41" fmla="*/ 29460 w 133744"/>
                  <a:gd name="connsiteY41" fmla="*/ 62283 h 178450"/>
                  <a:gd name="connsiteX42" fmla="*/ 28472 w 133744"/>
                  <a:gd name="connsiteY42" fmla="*/ 58573 h 178450"/>
                  <a:gd name="connsiteX43" fmla="*/ 27359 w 133744"/>
                  <a:gd name="connsiteY43" fmla="*/ 54469 h 178450"/>
                  <a:gd name="connsiteX44" fmla="*/ 25639 w 133744"/>
                  <a:gd name="connsiteY44" fmla="*/ 49071 h 178450"/>
                  <a:gd name="connsiteX45" fmla="*/ 24416 w 133744"/>
                  <a:gd name="connsiteY45" fmla="*/ 46138 h 178450"/>
                  <a:gd name="connsiteX46" fmla="*/ 21531 w 133744"/>
                  <a:gd name="connsiteY46" fmla="*/ 38512 h 178450"/>
                  <a:gd name="connsiteX47" fmla="*/ 19744 w 133744"/>
                  <a:gd name="connsiteY47" fmla="*/ 33985 h 178450"/>
                  <a:gd name="connsiteX48" fmla="*/ 17974 w 133744"/>
                  <a:gd name="connsiteY48" fmla="*/ 30136 h 178450"/>
                  <a:gd name="connsiteX49" fmla="*/ 14544 w 133744"/>
                  <a:gd name="connsiteY49" fmla="*/ 24072 h 178450"/>
                  <a:gd name="connsiteX50" fmla="*/ 12690 w 133744"/>
                  <a:gd name="connsiteY50" fmla="*/ 19878 h 178450"/>
                  <a:gd name="connsiteX51" fmla="*/ 11650 w 133744"/>
                  <a:gd name="connsiteY51" fmla="*/ 17616 h 178450"/>
                  <a:gd name="connsiteX52" fmla="*/ 9835 w 133744"/>
                  <a:gd name="connsiteY52" fmla="*/ 14077 h 178450"/>
                  <a:gd name="connsiteX53" fmla="*/ 6737 w 133744"/>
                  <a:gd name="connsiteY53" fmla="*/ 9460 h 178450"/>
                  <a:gd name="connsiteX54" fmla="*/ 3768 w 133744"/>
                  <a:gd name="connsiteY54" fmla="*/ 4426 h 178450"/>
                  <a:gd name="connsiteX55" fmla="*/ 0 w 133744"/>
                  <a:gd name="connsiteY55" fmla="*/ 867 h 178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33744" h="178450">
                    <a:moveTo>
                      <a:pt x="0" y="867"/>
                    </a:moveTo>
                    <a:cubicBezTo>
                      <a:pt x="160" y="544"/>
                      <a:pt x="354" y="235"/>
                      <a:pt x="632" y="0"/>
                    </a:cubicBezTo>
                    <a:cubicBezTo>
                      <a:pt x="2242" y="535"/>
                      <a:pt x="3625" y="1556"/>
                      <a:pt x="5008" y="2510"/>
                    </a:cubicBezTo>
                    <a:cubicBezTo>
                      <a:pt x="9583" y="5852"/>
                      <a:pt x="13687" y="9783"/>
                      <a:pt x="17709" y="13758"/>
                    </a:cubicBezTo>
                    <a:cubicBezTo>
                      <a:pt x="30397" y="26481"/>
                      <a:pt x="41641" y="40575"/>
                      <a:pt x="51884" y="55317"/>
                    </a:cubicBezTo>
                    <a:cubicBezTo>
                      <a:pt x="60638" y="67930"/>
                      <a:pt x="68726" y="81004"/>
                      <a:pt x="76166" y="94434"/>
                    </a:cubicBezTo>
                    <a:cubicBezTo>
                      <a:pt x="77504" y="96866"/>
                      <a:pt x="78831" y="99306"/>
                      <a:pt x="80102" y="101775"/>
                    </a:cubicBezTo>
                    <a:cubicBezTo>
                      <a:pt x="78235" y="101697"/>
                      <a:pt x="76326" y="101449"/>
                      <a:pt x="74485" y="101887"/>
                    </a:cubicBezTo>
                    <a:cubicBezTo>
                      <a:pt x="73797" y="102038"/>
                      <a:pt x="73279" y="102821"/>
                      <a:pt x="73628" y="103495"/>
                    </a:cubicBezTo>
                    <a:cubicBezTo>
                      <a:pt x="74043" y="104321"/>
                      <a:pt x="74854" y="104839"/>
                      <a:pt x="75551" y="105409"/>
                    </a:cubicBezTo>
                    <a:cubicBezTo>
                      <a:pt x="78984" y="107996"/>
                      <a:pt x="82046" y="111023"/>
                      <a:pt x="85093" y="114044"/>
                    </a:cubicBezTo>
                    <a:cubicBezTo>
                      <a:pt x="96175" y="125116"/>
                      <a:pt x="106429" y="137025"/>
                      <a:pt x="115682" y="149665"/>
                    </a:cubicBezTo>
                    <a:cubicBezTo>
                      <a:pt x="122345" y="158829"/>
                      <a:pt x="128525" y="168371"/>
                      <a:pt x="133745" y="178435"/>
                    </a:cubicBezTo>
                    <a:cubicBezTo>
                      <a:pt x="132685" y="178523"/>
                      <a:pt x="131647" y="178191"/>
                      <a:pt x="130590" y="178260"/>
                    </a:cubicBezTo>
                    <a:cubicBezTo>
                      <a:pt x="129086" y="178325"/>
                      <a:pt x="127604" y="178023"/>
                      <a:pt x="126110" y="177915"/>
                    </a:cubicBezTo>
                    <a:cubicBezTo>
                      <a:pt x="121629" y="177395"/>
                      <a:pt x="117147" y="176864"/>
                      <a:pt x="112678" y="176238"/>
                    </a:cubicBezTo>
                    <a:cubicBezTo>
                      <a:pt x="105301" y="175246"/>
                      <a:pt x="98124" y="173129"/>
                      <a:pt x="91161" y="170542"/>
                    </a:cubicBezTo>
                    <a:cubicBezTo>
                      <a:pt x="89357" y="169873"/>
                      <a:pt x="87581" y="169105"/>
                      <a:pt x="85691" y="168712"/>
                    </a:cubicBezTo>
                    <a:cubicBezTo>
                      <a:pt x="81194" y="167523"/>
                      <a:pt x="76628" y="166526"/>
                      <a:pt x="72304" y="164778"/>
                    </a:cubicBezTo>
                    <a:cubicBezTo>
                      <a:pt x="70782" y="164159"/>
                      <a:pt x="69170" y="163706"/>
                      <a:pt x="67755" y="162860"/>
                    </a:cubicBezTo>
                    <a:cubicBezTo>
                      <a:pt x="66346" y="161475"/>
                      <a:pt x="64883" y="160135"/>
                      <a:pt x="63595" y="158631"/>
                    </a:cubicBezTo>
                    <a:cubicBezTo>
                      <a:pt x="62449" y="157250"/>
                      <a:pt x="61348" y="155830"/>
                      <a:pt x="60282" y="154386"/>
                    </a:cubicBezTo>
                    <a:cubicBezTo>
                      <a:pt x="59057" y="152764"/>
                      <a:pt x="58103" y="150960"/>
                      <a:pt x="57035" y="149236"/>
                    </a:cubicBezTo>
                    <a:cubicBezTo>
                      <a:pt x="56418" y="148265"/>
                      <a:pt x="56170" y="147013"/>
                      <a:pt x="55192" y="146312"/>
                    </a:cubicBezTo>
                    <a:cubicBezTo>
                      <a:pt x="54443" y="145770"/>
                      <a:pt x="53917" y="145004"/>
                      <a:pt x="53296" y="144337"/>
                    </a:cubicBezTo>
                    <a:cubicBezTo>
                      <a:pt x="52217" y="143233"/>
                      <a:pt x="51304" y="141985"/>
                      <a:pt x="50395" y="140745"/>
                    </a:cubicBezTo>
                    <a:cubicBezTo>
                      <a:pt x="49923" y="140084"/>
                      <a:pt x="49245" y="139597"/>
                      <a:pt x="48835" y="138893"/>
                    </a:cubicBezTo>
                    <a:cubicBezTo>
                      <a:pt x="47709" y="136988"/>
                      <a:pt x="46833" y="134947"/>
                      <a:pt x="46011" y="132897"/>
                    </a:cubicBezTo>
                    <a:cubicBezTo>
                      <a:pt x="45581" y="131777"/>
                      <a:pt x="45079" y="130614"/>
                      <a:pt x="45256" y="129386"/>
                    </a:cubicBezTo>
                    <a:cubicBezTo>
                      <a:pt x="45469" y="127813"/>
                      <a:pt x="45637" y="126188"/>
                      <a:pt x="45238" y="124632"/>
                    </a:cubicBezTo>
                    <a:cubicBezTo>
                      <a:pt x="44729" y="122671"/>
                      <a:pt x="44433" y="120656"/>
                      <a:pt x="43795" y="118729"/>
                    </a:cubicBezTo>
                    <a:cubicBezTo>
                      <a:pt x="43501" y="117924"/>
                      <a:pt x="43544" y="117065"/>
                      <a:pt x="43495" y="116226"/>
                    </a:cubicBezTo>
                    <a:cubicBezTo>
                      <a:pt x="43145" y="113723"/>
                      <a:pt x="43363" y="111187"/>
                      <a:pt x="43316" y="108669"/>
                    </a:cubicBezTo>
                    <a:cubicBezTo>
                      <a:pt x="43486" y="106194"/>
                      <a:pt x="42450" y="103892"/>
                      <a:pt x="41723" y="101587"/>
                    </a:cubicBezTo>
                    <a:cubicBezTo>
                      <a:pt x="41283" y="100381"/>
                      <a:pt x="40819" y="99188"/>
                      <a:pt x="40344" y="97996"/>
                    </a:cubicBezTo>
                    <a:cubicBezTo>
                      <a:pt x="40027" y="97170"/>
                      <a:pt x="39486" y="96415"/>
                      <a:pt x="39401" y="95513"/>
                    </a:cubicBezTo>
                    <a:cubicBezTo>
                      <a:pt x="39332" y="94693"/>
                      <a:pt x="38981" y="93946"/>
                      <a:pt x="38670" y="93200"/>
                    </a:cubicBezTo>
                    <a:cubicBezTo>
                      <a:pt x="37216" y="88938"/>
                      <a:pt x="36311" y="84521"/>
                      <a:pt x="35021" y="80212"/>
                    </a:cubicBezTo>
                    <a:cubicBezTo>
                      <a:pt x="34600" y="78689"/>
                      <a:pt x="34514" y="77105"/>
                      <a:pt x="34331" y="75542"/>
                    </a:cubicBezTo>
                    <a:cubicBezTo>
                      <a:pt x="34246" y="74854"/>
                      <a:pt x="34292" y="74118"/>
                      <a:pt x="33914" y="73508"/>
                    </a:cubicBezTo>
                    <a:cubicBezTo>
                      <a:pt x="33221" y="72267"/>
                      <a:pt x="32852" y="70882"/>
                      <a:pt x="32244" y="69602"/>
                    </a:cubicBezTo>
                    <a:cubicBezTo>
                      <a:pt x="31137" y="67237"/>
                      <a:pt x="29985" y="64859"/>
                      <a:pt x="29460" y="62283"/>
                    </a:cubicBezTo>
                    <a:cubicBezTo>
                      <a:pt x="29245" y="61014"/>
                      <a:pt x="28649" y="59847"/>
                      <a:pt x="28472" y="58573"/>
                    </a:cubicBezTo>
                    <a:cubicBezTo>
                      <a:pt x="28323" y="57149"/>
                      <a:pt x="27609" y="55872"/>
                      <a:pt x="27359" y="54469"/>
                    </a:cubicBezTo>
                    <a:cubicBezTo>
                      <a:pt x="27018" y="52596"/>
                      <a:pt x="26105" y="50907"/>
                      <a:pt x="25639" y="49071"/>
                    </a:cubicBezTo>
                    <a:cubicBezTo>
                      <a:pt x="25369" y="48039"/>
                      <a:pt x="24890" y="47085"/>
                      <a:pt x="24416" y="46138"/>
                    </a:cubicBezTo>
                    <a:cubicBezTo>
                      <a:pt x="23334" y="43642"/>
                      <a:pt x="22588" y="41018"/>
                      <a:pt x="21531" y="38512"/>
                    </a:cubicBezTo>
                    <a:cubicBezTo>
                      <a:pt x="20881" y="37024"/>
                      <a:pt x="20542" y="35410"/>
                      <a:pt x="19744" y="33985"/>
                    </a:cubicBezTo>
                    <a:cubicBezTo>
                      <a:pt x="19056" y="32745"/>
                      <a:pt x="18784" y="31314"/>
                      <a:pt x="17974" y="30136"/>
                    </a:cubicBezTo>
                    <a:cubicBezTo>
                      <a:pt x="16928" y="28058"/>
                      <a:pt x="15411" y="26243"/>
                      <a:pt x="14544" y="24072"/>
                    </a:cubicBezTo>
                    <a:cubicBezTo>
                      <a:pt x="13946" y="22663"/>
                      <a:pt x="13396" y="21235"/>
                      <a:pt x="12690" y="19878"/>
                    </a:cubicBezTo>
                    <a:cubicBezTo>
                      <a:pt x="12312" y="19138"/>
                      <a:pt x="11874" y="18421"/>
                      <a:pt x="11650" y="17616"/>
                    </a:cubicBezTo>
                    <a:cubicBezTo>
                      <a:pt x="11296" y="16324"/>
                      <a:pt x="10487" y="15228"/>
                      <a:pt x="9835" y="14077"/>
                    </a:cubicBezTo>
                    <a:cubicBezTo>
                      <a:pt x="8925" y="12457"/>
                      <a:pt x="7703" y="11041"/>
                      <a:pt x="6737" y="9460"/>
                    </a:cubicBezTo>
                    <a:cubicBezTo>
                      <a:pt x="5830" y="7734"/>
                      <a:pt x="4898" y="6014"/>
                      <a:pt x="3768" y="4426"/>
                    </a:cubicBezTo>
                    <a:cubicBezTo>
                      <a:pt x="2691" y="3064"/>
                      <a:pt x="1349" y="1948"/>
                      <a:pt x="0" y="867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F6F5AF11-CB83-0350-A1AA-40DE84ADAC2E}"/>
                  </a:ext>
                </a:extLst>
              </p:cNvPr>
              <p:cNvSpPr/>
              <p:nvPr/>
            </p:nvSpPr>
            <p:spPr>
              <a:xfrm>
                <a:off x="4976765" y="6304933"/>
                <a:ext cx="35430" cy="35830"/>
              </a:xfrm>
              <a:custGeom>
                <a:avLst/>
                <a:gdLst>
                  <a:gd name="connsiteX0" fmla="*/ 8985 w 35430"/>
                  <a:gd name="connsiteY0" fmla="*/ 505 h 35830"/>
                  <a:gd name="connsiteX1" fmla="*/ 12004 w 35430"/>
                  <a:gd name="connsiteY1" fmla="*/ 0 h 35830"/>
                  <a:gd name="connsiteX2" fmla="*/ 14804 w 35430"/>
                  <a:gd name="connsiteY2" fmla="*/ 617 h 35830"/>
                  <a:gd name="connsiteX3" fmla="*/ 18432 w 35430"/>
                  <a:gd name="connsiteY3" fmla="*/ 2268 h 35830"/>
                  <a:gd name="connsiteX4" fmla="*/ 25470 w 35430"/>
                  <a:gd name="connsiteY4" fmla="*/ 5817 h 35830"/>
                  <a:gd name="connsiteX5" fmla="*/ 28114 w 35430"/>
                  <a:gd name="connsiteY5" fmla="*/ 8616 h 35830"/>
                  <a:gd name="connsiteX6" fmla="*/ 32427 w 35430"/>
                  <a:gd name="connsiteY6" fmla="*/ 14449 h 35830"/>
                  <a:gd name="connsiteX7" fmla="*/ 35424 w 35430"/>
                  <a:gd name="connsiteY7" fmla="*/ 24715 h 35830"/>
                  <a:gd name="connsiteX8" fmla="*/ 35140 w 35430"/>
                  <a:gd name="connsiteY8" fmla="*/ 27920 h 35830"/>
                  <a:gd name="connsiteX9" fmla="*/ 32373 w 35430"/>
                  <a:gd name="connsiteY9" fmla="*/ 31922 h 35830"/>
                  <a:gd name="connsiteX10" fmla="*/ 30006 w 35430"/>
                  <a:gd name="connsiteY10" fmla="*/ 33651 h 35830"/>
                  <a:gd name="connsiteX11" fmla="*/ 27540 w 35430"/>
                  <a:gd name="connsiteY11" fmla="*/ 35103 h 35830"/>
                  <a:gd name="connsiteX12" fmla="*/ 22132 w 35430"/>
                  <a:gd name="connsiteY12" fmla="*/ 35763 h 35830"/>
                  <a:gd name="connsiteX13" fmla="*/ 21161 w 35430"/>
                  <a:gd name="connsiteY13" fmla="*/ 34333 h 35830"/>
                  <a:gd name="connsiteX14" fmla="*/ 11365 w 35430"/>
                  <a:gd name="connsiteY14" fmla="*/ 29439 h 35830"/>
                  <a:gd name="connsiteX15" fmla="*/ 8033 w 35430"/>
                  <a:gd name="connsiteY15" fmla="*/ 25015 h 35830"/>
                  <a:gd name="connsiteX16" fmla="*/ 4581 w 35430"/>
                  <a:gd name="connsiteY16" fmla="*/ 23250 h 35830"/>
                  <a:gd name="connsiteX17" fmla="*/ 1780 w 35430"/>
                  <a:gd name="connsiteY17" fmla="*/ 19343 h 35830"/>
                  <a:gd name="connsiteX18" fmla="*/ 257 w 35430"/>
                  <a:gd name="connsiteY18" fmla="*/ 15415 h 35830"/>
                  <a:gd name="connsiteX19" fmla="*/ 17 w 35430"/>
                  <a:gd name="connsiteY19" fmla="*/ 11549 h 35830"/>
                  <a:gd name="connsiteX20" fmla="*/ 1927 w 35430"/>
                  <a:gd name="connsiteY20" fmla="*/ 4743 h 35830"/>
                  <a:gd name="connsiteX21" fmla="*/ 4462 w 35430"/>
                  <a:gd name="connsiteY21" fmla="*/ 2507 h 35830"/>
                  <a:gd name="connsiteX22" fmla="*/ 6352 w 35430"/>
                  <a:gd name="connsiteY22" fmla="*/ 1267 h 35830"/>
                  <a:gd name="connsiteX23" fmla="*/ 8985 w 35430"/>
                  <a:gd name="connsiteY23" fmla="*/ 505 h 3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430" h="35830">
                    <a:moveTo>
                      <a:pt x="8985" y="505"/>
                    </a:moveTo>
                    <a:cubicBezTo>
                      <a:pt x="9977" y="255"/>
                      <a:pt x="11005" y="209"/>
                      <a:pt x="12004" y="0"/>
                    </a:cubicBezTo>
                    <a:cubicBezTo>
                      <a:pt x="12972" y="9"/>
                      <a:pt x="13851" y="505"/>
                      <a:pt x="14804" y="617"/>
                    </a:cubicBezTo>
                    <a:cubicBezTo>
                      <a:pt x="16200" y="658"/>
                      <a:pt x="17217" y="1728"/>
                      <a:pt x="18432" y="2268"/>
                    </a:cubicBezTo>
                    <a:cubicBezTo>
                      <a:pt x="20749" y="3506"/>
                      <a:pt x="23265" y="4367"/>
                      <a:pt x="25470" y="5817"/>
                    </a:cubicBezTo>
                    <a:cubicBezTo>
                      <a:pt x="26567" y="6517"/>
                      <a:pt x="27423" y="7524"/>
                      <a:pt x="28114" y="8616"/>
                    </a:cubicBezTo>
                    <a:cubicBezTo>
                      <a:pt x="29676" y="10459"/>
                      <a:pt x="31353" y="12256"/>
                      <a:pt x="32427" y="14449"/>
                    </a:cubicBezTo>
                    <a:cubicBezTo>
                      <a:pt x="34317" y="17532"/>
                      <a:pt x="35178" y="21140"/>
                      <a:pt x="35424" y="24715"/>
                    </a:cubicBezTo>
                    <a:cubicBezTo>
                      <a:pt x="35381" y="25784"/>
                      <a:pt x="35571" y="26903"/>
                      <a:pt x="35140" y="27920"/>
                    </a:cubicBezTo>
                    <a:cubicBezTo>
                      <a:pt x="34682" y="29521"/>
                      <a:pt x="33549" y="30796"/>
                      <a:pt x="32373" y="31922"/>
                    </a:cubicBezTo>
                    <a:cubicBezTo>
                      <a:pt x="31672" y="32613"/>
                      <a:pt x="30770" y="33038"/>
                      <a:pt x="30006" y="33651"/>
                    </a:cubicBezTo>
                    <a:cubicBezTo>
                      <a:pt x="29236" y="34210"/>
                      <a:pt x="28498" y="34898"/>
                      <a:pt x="27540" y="35103"/>
                    </a:cubicBezTo>
                    <a:cubicBezTo>
                      <a:pt x="25770" y="35500"/>
                      <a:pt x="23960" y="36016"/>
                      <a:pt x="22132" y="35763"/>
                    </a:cubicBezTo>
                    <a:cubicBezTo>
                      <a:pt x="21522" y="35543"/>
                      <a:pt x="21375" y="34866"/>
                      <a:pt x="21161" y="34333"/>
                    </a:cubicBezTo>
                    <a:cubicBezTo>
                      <a:pt x="17499" y="33841"/>
                      <a:pt x="13669" y="32486"/>
                      <a:pt x="11365" y="29439"/>
                    </a:cubicBezTo>
                    <a:cubicBezTo>
                      <a:pt x="9980" y="28190"/>
                      <a:pt x="8991" y="26591"/>
                      <a:pt x="8033" y="25015"/>
                    </a:cubicBezTo>
                    <a:cubicBezTo>
                      <a:pt x="6894" y="24413"/>
                      <a:pt x="5645" y="23995"/>
                      <a:pt x="4581" y="23250"/>
                    </a:cubicBezTo>
                    <a:cubicBezTo>
                      <a:pt x="3463" y="22094"/>
                      <a:pt x="2524" y="20767"/>
                      <a:pt x="1780" y="19343"/>
                    </a:cubicBezTo>
                    <a:cubicBezTo>
                      <a:pt x="1023" y="18143"/>
                      <a:pt x="580" y="16783"/>
                      <a:pt x="257" y="15415"/>
                    </a:cubicBezTo>
                    <a:cubicBezTo>
                      <a:pt x="-162" y="14164"/>
                      <a:pt x="71" y="12837"/>
                      <a:pt x="17" y="11549"/>
                    </a:cubicBezTo>
                    <a:cubicBezTo>
                      <a:pt x="-89" y="9160"/>
                      <a:pt x="408" y="6648"/>
                      <a:pt x="1927" y="4743"/>
                    </a:cubicBezTo>
                    <a:cubicBezTo>
                      <a:pt x="2501" y="3716"/>
                      <a:pt x="3642" y="3284"/>
                      <a:pt x="4462" y="2507"/>
                    </a:cubicBezTo>
                    <a:cubicBezTo>
                      <a:pt x="5043" y="2030"/>
                      <a:pt x="5595" y="1444"/>
                      <a:pt x="6352" y="1267"/>
                    </a:cubicBezTo>
                    <a:cubicBezTo>
                      <a:pt x="7235" y="1031"/>
                      <a:pt x="8085" y="680"/>
                      <a:pt x="8985" y="505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BD4C87F6-31D3-AB81-515D-9F73882C3E04}"/>
                  </a:ext>
                </a:extLst>
              </p:cNvPr>
              <p:cNvSpPr/>
              <p:nvPr/>
            </p:nvSpPr>
            <p:spPr>
              <a:xfrm>
                <a:off x="5324207" y="6359015"/>
                <a:ext cx="104962" cy="137777"/>
              </a:xfrm>
              <a:custGeom>
                <a:avLst/>
                <a:gdLst>
                  <a:gd name="connsiteX0" fmla="*/ 29428 w 104962"/>
                  <a:gd name="connsiteY0" fmla="*/ 213 h 137777"/>
                  <a:gd name="connsiteX1" fmla="*/ 34620 w 104962"/>
                  <a:gd name="connsiteY1" fmla="*/ 409 h 137777"/>
                  <a:gd name="connsiteX2" fmla="*/ 59452 w 104962"/>
                  <a:gd name="connsiteY2" fmla="*/ 8117 h 137777"/>
                  <a:gd name="connsiteX3" fmla="*/ 71686 w 104962"/>
                  <a:gd name="connsiteY3" fmla="*/ 13805 h 137777"/>
                  <a:gd name="connsiteX4" fmla="*/ 86854 w 104962"/>
                  <a:gd name="connsiteY4" fmla="*/ 27140 h 137777"/>
                  <a:gd name="connsiteX5" fmla="*/ 98003 w 104962"/>
                  <a:gd name="connsiteY5" fmla="*/ 44064 h 137777"/>
                  <a:gd name="connsiteX6" fmla="*/ 103425 w 104962"/>
                  <a:gd name="connsiteY6" fmla="*/ 56488 h 137777"/>
                  <a:gd name="connsiteX7" fmla="*/ 104930 w 104962"/>
                  <a:gd name="connsiteY7" fmla="*/ 69888 h 137777"/>
                  <a:gd name="connsiteX8" fmla="*/ 103173 w 104962"/>
                  <a:gd name="connsiteY8" fmla="*/ 85008 h 137777"/>
                  <a:gd name="connsiteX9" fmla="*/ 96920 w 104962"/>
                  <a:gd name="connsiteY9" fmla="*/ 115433 h 137777"/>
                  <a:gd name="connsiteX10" fmla="*/ 91534 w 104962"/>
                  <a:gd name="connsiteY10" fmla="*/ 137777 h 137777"/>
                  <a:gd name="connsiteX11" fmla="*/ 90828 w 104962"/>
                  <a:gd name="connsiteY11" fmla="*/ 133531 h 137777"/>
                  <a:gd name="connsiteX12" fmla="*/ 90623 w 104962"/>
                  <a:gd name="connsiteY12" fmla="*/ 129864 h 137777"/>
                  <a:gd name="connsiteX13" fmla="*/ 90610 w 104962"/>
                  <a:gd name="connsiteY13" fmla="*/ 100288 h 137777"/>
                  <a:gd name="connsiteX14" fmla="*/ 90213 w 104962"/>
                  <a:gd name="connsiteY14" fmla="*/ 95571 h 137777"/>
                  <a:gd name="connsiteX15" fmla="*/ 90129 w 104962"/>
                  <a:gd name="connsiteY15" fmla="*/ 92901 h 137777"/>
                  <a:gd name="connsiteX16" fmla="*/ 89982 w 104962"/>
                  <a:gd name="connsiteY16" fmla="*/ 87574 h 137777"/>
                  <a:gd name="connsiteX17" fmla="*/ 89754 w 104962"/>
                  <a:gd name="connsiteY17" fmla="*/ 82602 h 137777"/>
                  <a:gd name="connsiteX18" fmla="*/ 88470 w 104962"/>
                  <a:gd name="connsiteY18" fmla="*/ 75747 h 137777"/>
                  <a:gd name="connsiteX19" fmla="*/ 82268 w 104962"/>
                  <a:gd name="connsiteY19" fmla="*/ 58722 h 137777"/>
                  <a:gd name="connsiteX20" fmla="*/ 78783 w 104962"/>
                  <a:gd name="connsiteY20" fmla="*/ 54626 h 137777"/>
                  <a:gd name="connsiteX21" fmla="*/ 74207 w 104962"/>
                  <a:gd name="connsiteY21" fmla="*/ 50559 h 137777"/>
                  <a:gd name="connsiteX22" fmla="*/ 63036 w 104962"/>
                  <a:gd name="connsiteY22" fmla="*/ 45559 h 137777"/>
                  <a:gd name="connsiteX23" fmla="*/ 56185 w 104962"/>
                  <a:gd name="connsiteY23" fmla="*/ 42903 h 137777"/>
                  <a:gd name="connsiteX24" fmla="*/ 50641 w 104962"/>
                  <a:gd name="connsiteY24" fmla="*/ 40929 h 137777"/>
                  <a:gd name="connsiteX25" fmla="*/ 42405 w 104962"/>
                  <a:gd name="connsiteY25" fmla="*/ 39627 h 137777"/>
                  <a:gd name="connsiteX26" fmla="*/ 37246 w 104962"/>
                  <a:gd name="connsiteY26" fmla="*/ 38520 h 137777"/>
                  <a:gd name="connsiteX27" fmla="*/ 24131 w 104962"/>
                  <a:gd name="connsiteY27" fmla="*/ 33514 h 137777"/>
                  <a:gd name="connsiteX28" fmla="*/ 9199 w 104962"/>
                  <a:gd name="connsiteY28" fmla="*/ 23437 h 137777"/>
                  <a:gd name="connsiteX29" fmla="*/ 4659 w 104962"/>
                  <a:gd name="connsiteY29" fmla="*/ 18731 h 137777"/>
                  <a:gd name="connsiteX30" fmla="*/ 0 w 104962"/>
                  <a:gd name="connsiteY30" fmla="*/ 11995 h 137777"/>
                  <a:gd name="connsiteX31" fmla="*/ 21097 w 104962"/>
                  <a:gd name="connsiteY31" fmla="*/ 2662 h 137777"/>
                  <a:gd name="connsiteX32" fmla="*/ 29428 w 104962"/>
                  <a:gd name="connsiteY32" fmla="*/ 213 h 137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4962" h="137777">
                    <a:moveTo>
                      <a:pt x="29428" y="213"/>
                    </a:moveTo>
                    <a:cubicBezTo>
                      <a:pt x="31148" y="-162"/>
                      <a:pt x="32922" y="-7"/>
                      <a:pt x="34620" y="409"/>
                    </a:cubicBezTo>
                    <a:cubicBezTo>
                      <a:pt x="43089" y="2291"/>
                      <a:pt x="51388" y="4921"/>
                      <a:pt x="59452" y="8117"/>
                    </a:cubicBezTo>
                    <a:cubicBezTo>
                      <a:pt x="63627" y="9794"/>
                      <a:pt x="67735" y="11645"/>
                      <a:pt x="71686" y="13805"/>
                    </a:cubicBezTo>
                    <a:cubicBezTo>
                      <a:pt x="77640" y="17081"/>
                      <a:pt x="82620" y="21873"/>
                      <a:pt x="86854" y="27140"/>
                    </a:cubicBezTo>
                    <a:cubicBezTo>
                      <a:pt x="91081" y="32423"/>
                      <a:pt x="94671" y="38184"/>
                      <a:pt x="98003" y="44064"/>
                    </a:cubicBezTo>
                    <a:cubicBezTo>
                      <a:pt x="100202" y="48015"/>
                      <a:pt x="102172" y="52130"/>
                      <a:pt x="103425" y="56488"/>
                    </a:cubicBezTo>
                    <a:cubicBezTo>
                      <a:pt x="104692" y="60828"/>
                      <a:pt x="105087" y="65383"/>
                      <a:pt x="104930" y="69888"/>
                    </a:cubicBezTo>
                    <a:cubicBezTo>
                      <a:pt x="104753" y="74968"/>
                      <a:pt x="103995" y="80000"/>
                      <a:pt x="103173" y="85008"/>
                    </a:cubicBezTo>
                    <a:cubicBezTo>
                      <a:pt x="101479" y="95225"/>
                      <a:pt x="99213" y="105337"/>
                      <a:pt x="96920" y="115433"/>
                    </a:cubicBezTo>
                    <a:cubicBezTo>
                      <a:pt x="95189" y="122897"/>
                      <a:pt x="93448" y="130359"/>
                      <a:pt x="91534" y="137777"/>
                    </a:cubicBezTo>
                    <a:cubicBezTo>
                      <a:pt x="90936" y="136441"/>
                      <a:pt x="91010" y="134950"/>
                      <a:pt x="90828" y="133531"/>
                    </a:cubicBezTo>
                    <a:cubicBezTo>
                      <a:pt x="90876" y="132301"/>
                      <a:pt x="90753" y="131081"/>
                      <a:pt x="90623" y="129864"/>
                    </a:cubicBezTo>
                    <a:cubicBezTo>
                      <a:pt x="90617" y="120006"/>
                      <a:pt x="90612" y="110147"/>
                      <a:pt x="90610" y="100288"/>
                    </a:cubicBezTo>
                    <a:cubicBezTo>
                      <a:pt x="90455" y="98717"/>
                      <a:pt x="90388" y="97137"/>
                      <a:pt x="90213" y="95571"/>
                    </a:cubicBezTo>
                    <a:cubicBezTo>
                      <a:pt x="90157" y="94677"/>
                      <a:pt x="90239" y="93784"/>
                      <a:pt x="90129" y="92901"/>
                    </a:cubicBezTo>
                    <a:cubicBezTo>
                      <a:pt x="89870" y="91134"/>
                      <a:pt x="90023" y="89350"/>
                      <a:pt x="89982" y="87574"/>
                    </a:cubicBezTo>
                    <a:cubicBezTo>
                      <a:pt x="90062" y="85908"/>
                      <a:pt x="89689" y="84266"/>
                      <a:pt x="89754" y="82602"/>
                    </a:cubicBezTo>
                    <a:cubicBezTo>
                      <a:pt x="89551" y="80283"/>
                      <a:pt x="89100" y="77987"/>
                      <a:pt x="88470" y="75747"/>
                    </a:cubicBezTo>
                    <a:cubicBezTo>
                      <a:pt x="86888" y="69921"/>
                      <a:pt x="85328" y="63980"/>
                      <a:pt x="82268" y="58722"/>
                    </a:cubicBezTo>
                    <a:cubicBezTo>
                      <a:pt x="81286" y="57216"/>
                      <a:pt x="80089" y="55856"/>
                      <a:pt x="78783" y="54626"/>
                    </a:cubicBezTo>
                    <a:cubicBezTo>
                      <a:pt x="77316" y="53209"/>
                      <a:pt x="75993" y="51592"/>
                      <a:pt x="74207" y="50559"/>
                    </a:cubicBezTo>
                    <a:cubicBezTo>
                      <a:pt x="70651" y="48541"/>
                      <a:pt x="66849" y="47014"/>
                      <a:pt x="63036" y="45559"/>
                    </a:cubicBezTo>
                    <a:cubicBezTo>
                      <a:pt x="60783" y="44590"/>
                      <a:pt x="58442" y="43859"/>
                      <a:pt x="56185" y="42903"/>
                    </a:cubicBezTo>
                    <a:cubicBezTo>
                      <a:pt x="54325" y="42275"/>
                      <a:pt x="52527" y="41462"/>
                      <a:pt x="50641" y="40929"/>
                    </a:cubicBezTo>
                    <a:cubicBezTo>
                      <a:pt x="47892" y="40516"/>
                      <a:pt x="45120" y="40238"/>
                      <a:pt x="42405" y="39627"/>
                    </a:cubicBezTo>
                    <a:cubicBezTo>
                      <a:pt x="40685" y="39248"/>
                      <a:pt x="38937" y="39002"/>
                      <a:pt x="37246" y="38520"/>
                    </a:cubicBezTo>
                    <a:cubicBezTo>
                      <a:pt x="32721" y="37293"/>
                      <a:pt x="28358" y="35525"/>
                      <a:pt x="24131" y="33514"/>
                    </a:cubicBezTo>
                    <a:cubicBezTo>
                      <a:pt x="18704" y="30901"/>
                      <a:pt x="13573" y="27591"/>
                      <a:pt x="9199" y="23437"/>
                    </a:cubicBezTo>
                    <a:cubicBezTo>
                      <a:pt x="7472" y="22082"/>
                      <a:pt x="6117" y="20348"/>
                      <a:pt x="4659" y="18731"/>
                    </a:cubicBezTo>
                    <a:cubicBezTo>
                      <a:pt x="2941" y="16604"/>
                      <a:pt x="1387" y="14347"/>
                      <a:pt x="0" y="11995"/>
                    </a:cubicBezTo>
                    <a:cubicBezTo>
                      <a:pt x="6816" y="8426"/>
                      <a:pt x="13857" y="5275"/>
                      <a:pt x="21097" y="2662"/>
                    </a:cubicBezTo>
                    <a:cubicBezTo>
                      <a:pt x="23826" y="1700"/>
                      <a:pt x="26580" y="759"/>
                      <a:pt x="29428" y="213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81B8FC4A-8495-3FD7-D0A5-53474AE56057}"/>
                  </a:ext>
                </a:extLst>
              </p:cNvPr>
              <p:cNvSpPr/>
              <p:nvPr/>
            </p:nvSpPr>
            <p:spPr>
              <a:xfrm>
                <a:off x="5038734" y="6403499"/>
                <a:ext cx="25474" cy="21395"/>
              </a:xfrm>
              <a:custGeom>
                <a:avLst/>
                <a:gdLst>
                  <a:gd name="connsiteX0" fmla="*/ 4303 w 25474"/>
                  <a:gd name="connsiteY0" fmla="*/ 402 h 21395"/>
                  <a:gd name="connsiteX1" fmla="*/ 8841 w 25474"/>
                  <a:gd name="connsiteY1" fmla="*/ 318 h 21395"/>
                  <a:gd name="connsiteX2" fmla="*/ 18995 w 25474"/>
                  <a:gd name="connsiteY2" fmla="*/ 7835 h 21395"/>
                  <a:gd name="connsiteX3" fmla="*/ 21209 w 25474"/>
                  <a:gd name="connsiteY3" fmla="*/ 9014 h 21395"/>
                  <a:gd name="connsiteX4" fmla="*/ 25311 w 25474"/>
                  <a:gd name="connsiteY4" fmla="*/ 14238 h 21395"/>
                  <a:gd name="connsiteX5" fmla="*/ 24301 w 25474"/>
                  <a:gd name="connsiteY5" fmla="*/ 18944 h 21395"/>
                  <a:gd name="connsiteX6" fmla="*/ 20538 w 25474"/>
                  <a:gd name="connsiteY6" fmla="*/ 21268 h 21395"/>
                  <a:gd name="connsiteX7" fmla="*/ 17167 w 25474"/>
                  <a:gd name="connsiteY7" fmla="*/ 20853 h 21395"/>
                  <a:gd name="connsiteX8" fmla="*/ 13316 w 25474"/>
                  <a:gd name="connsiteY8" fmla="*/ 19304 h 21395"/>
                  <a:gd name="connsiteX9" fmla="*/ 9348 w 25474"/>
                  <a:gd name="connsiteY9" fmla="*/ 17017 h 21395"/>
                  <a:gd name="connsiteX10" fmla="*/ 4976 w 25474"/>
                  <a:gd name="connsiteY10" fmla="*/ 13603 h 21395"/>
                  <a:gd name="connsiteX11" fmla="*/ 1230 w 25474"/>
                  <a:gd name="connsiteY11" fmla="*/ 9594 h 21395"/>
                  <a:gd name="connsiteX12" fmla="*/ 0 w 25474"/>
                  <a:gd name="connsiteY12" fmla="*/ 6405 h 21395"/>
                  <a:gd name="connsiteX13" fmla="*/ 537 w 25474"/>
                  <a:gd name="connsiteY13" fmla="*/ 4068 h 21395"/>
                  <a:gd name="connsiteX14" fmla="*/ 4303 w 25474"/>
                  <a:gd name="connsiteY14" fmla="*/ 402 h 21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4" h="21395">
                    <a:moveTo>
                      <a:pt x="4303" y="402"/>
                    </a:moveTo>
                    <a:cubicBezTo>
                      <a:pt x="5742" y="-196"/>
                      <a:pt x="7362" y="-43"/>
                      <a:pt x="8841" y="318"/>
                    </a:cubicBezTo>
                    <a:cubicBezTo>
                      <a:pt x="12280" y="2741"/>
                      <a:pt x="15387" y="5641"/>
                      <a:pt x="18995" y="7835"/>
                    </a:cubicBezTo>
                    <a:cubicBezTo>
                      <a:pt x="19707" y="8276"/>
                      <a:pt x="20525" y="8524"/>
                      <a:pt x="21209" y="9014"/>
                    </a:cubicBezTo>
                    <a:cubicBezTo>
                      <a:pt x="22773" y="10580"/>
                      <a:pt x="24560" y="12076"/>
                      <a:pt x="25311" y="14238"/>
                    </a:cubicBezTo>
                    <a:cubicBezTo>
                      <a:pt x="25738" y="15869"/>
                      <a:pt x="25302" y="17608"/>
                      <a:pt x="24301" y="18944"/>
                    </a:cubicBezTo>
                    <a:cubicBezTo>
                      <a:pt x="23470" y="20254"/>
                      <a:pt x="21947" y="20819"/>
                      <a:pt x="20538" y="21268"/>
                    </a:cubicBezTo>
                    <a:cubicBezTo>
                      <a:pt x="19409" y="21622"/>
                      <a:pt x="18251" y="21162"/>
                      <a:pt x="17167" y="20853"/>
                    </a:cubicBezTo>
                    <a:cubicBezTo>
                      <a:pt x="15827" y="20478"/>
                      <a:pt x="14600" y="19818"/>
                      <a:pt x="13316" y="19304"/>
                    </a:cubicBezTo>
                    <a:cubicBezTo>
                      <a:pt x="11889" y="18732"/>
                      <a:pt x="10621" y="17856"/>
                      <a:pt x="9348" y="17017"/>
                    </a:cubicBezTo>
                    <a:cubicBezTo>
                      <a:pt x="7794" y="16007"/>
                      <a:pt x="6340" y="14850"/>
                      <a:pt x="4976" y="13603"/>
                    </a:cubicBezTo>
                    <a:cubicBezTo>
                      <a:pt x="3595" y="12393"/>
                      <a:pt x="2501" y="10908"/>
                      <a:pt x="1230" y="9594"/>
                    </a:cubicBezTo>
                    <a:cubicBezTo>
                      <a:pt x="421" y="8724"/>
                      <a:pt x="224" y="7520"/>
                      <a:pt x="0" y="6405"/>
                    </a:cubicBezTo>
                    <a:cubicBezTo>
                      <a:pt x="207" y="5630"/>
                      <a:pt x="173" y="4795"/>
                      <a:pt x="537" y="4068"/>
                    </a:cubicBezTo>
                    <a:cubicBezTo>
                      <a:pt x="1271" y="2437"/>
                      <a:pt x="2587" y="1000"/>
                      <a:pt x="4303" y="402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id="{31742D5E-A64F-C430-2693-28BE6532FF04}"/>
                  </a:ext>
                </a:extLst>
              </p:cNvPr>
              <p:cNvSpPr/>
              <p:nvPr/>
            </p:nvSpPr>
            <p:spPr>
              <a:xfrm>
                <a:off x="5095025" y="6437159"/>
                <a:ext cx="25118" cy="15172"/>
              </a:xfrm>
              <a:custGeom>
                <a:avLst/>
                <a:gdLst>
                  <a:gd name="connsiteX0" fmla="*/ 718 w 25118"/>
                  <a:gd name="connsiteY0" fmla="*/ 127 h 15172"/>
                  <a:gd name="connsiteX1" fmla="*/ 6754 w 25118"/>
                  <a:gd name="connsiteY1" fmla="*/ 1743 h 15172"/>
                  <a:gd name="connsiteX2" fmla="*/ 10031 w 25118"/>
                  <a:gd name="connsiteY2" fmla="*/ 3711 h 15172"/>
                  <a:gd name="connsiteX3" fmla="*/ 15873 w 25118"/>
                  <a:gd name="connsiteY3" fmla="*/ 7058 h 15172"/>
                  <a:gd name="connsiteX4" fmla="*/ 18486 w 25118"/>
                  <a:gd name="connsiteY4" fmla="*/ 9354 h 15172"/>
                  <a:gd name="connsiteX5" fmla="*/ 22810 w 25118"/>
                  <a:gd name="connsiteY5" fmla="*/ 12195 h 15172"/>
                  <a:gd name="connsiteX6" fmla="*/ 25119 w 25118"/>
                  <a:gd name="connsiteY6" fmla="*/ 15167 h 15172"/>
                  <a:gd name="connsiteX7" fmla="*/ 22670 w 25118"/>
                  <a:gd name="connsiteY7" fmla="*/ 14895 h 15172"/>
                  <a:gd name="connsiteX8" fmla="*/ 18716 w 25118"/>
                  <a:gd name="connsiteY8" fmla="*/ 13389 h 15172"/>
                  <a:gd name="connsiteX9" fmla="*/ 15467 w 25118"/>
                  <a:gd name="connsiteY9" fmla="*/ 11479 h 15172"/>
                  <a:gd name="connsiteX10" fmla="*/ 8763 w 25118"/>
                  <a:gd name="connsiteY10" fmla="*/ 7696 h 15172"/>
                  <a:gd name="connsiteX11" fmla="*/ 5979 w 25118"/>
                  <a:gd name="connsiteY11" fmla="*/ 6533 h 15172"/>
                  <a:gd name="connsiteX12" fmla="*/ 2593 w 25118"/>
                  <a:gd name="connsiteY12" fmla="*/ 4380 h 15172"/>
                  <a:gd name="connsiteX13" fmla="*/ 159 w 25118"/>
                  <a:gd name="connsiteY13" fmla="*/ 1853 h 15172"/>
                  <a:gd name="connsiteX14" fmla="*/ 718 w 25118"/>
                  <a:gd name="connsiteY14" fmla="*/ 127 h 15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118" h="15172">
                    <a:moveTo>
                      <a:pt x="718" y="127"/>
                    </a:moveTo>
                    <a:cubicBezTo>
                      <a:pt x="2885" y="-382"/>
                      <a:pt x="4915" y="740"/>
                      <a:pt x="6754" y="1743"/>
                    </a:cubicBezTo>
                    <a:cubicBezTo>
                      <a:pt x="7871" y="2358"/>
                      <a:pt x="8776" y="3349"/>
                      <a:pt x="10031" y="3711"/>
                    </a:cubicBezTo>
                    <a:cubicBezTo>
                      <a:pt x="12176" y="4434"/>
                      <a:pt x="14097" y="5675"/>
                      <a:pt x="15873" y="7058"/>
                    </a:cubicBezTo>
                    <a:cubicBezTo>
                      <a:pt x="16777" y="7785"/>
                      <a:pt x="17392" y="8875"/>
                      <a:pt x="18486" y="9354"/>
                    </a:cubicBezTo>
                    <a:cubicBezTo>
                      <a:pt x="20048" y="10092"/>
                      <a:pt x="21541" y="11013"/>
                      <a:pt x="22810" y="12195"/>
                    </a:cubicBezTo>
                    <a:cubicBezTo>
                      <a:pt x="23807" y="12968"/>
                      <a:pt x="24905" y="13835"/>
                      <a:pt x="25119" y="15167"/>
                    </a:cubicBezTo>
                    <a:cubicBezTo>
                      <a:pt x="24297" y="15158"/>
                      <a:pt x="23431" y="15255"/>
                      <a:pt x="22670" y="14895"/>
                    </a:cubicBezTo>
                    <a:cubicBezTo>
                      <a:pt x="21375" y="14327"/>
                      <a:pt x="20104" y="13693"/>
                      <a:pt x="18716" y="13389"/>
                    </a:cubicBezTo>
                    <a:cubicBezTo>
                      <a:pt x="17465" y="13061"/>
                      <a:pt x="16572" y="12072"/>
                      <a:pt x="15467" y="11479"/>
                    </a:cubicBezTo>
                    <a:cubicBezTo>
                      <a:pt x="13046" y="10592"/>
                      <a:pt x="10836" y="9207"/>
                      <a:pt x="8763" y="7696"/>
                    </a:cubicBezTo>
                    <a:cubicBezTo>
                      <a:pt x="7923" y="7107"/>
                      <a:pt x="6900" y="6928"/>
                      <a:pt x="5979" y="6533"/>
                    </a:cubicBezTo>
                    <a:cubicBezTo>
                      <a:pt x="4756" y="5981"/>
                      <a:pt x="3597" y="5271"/>
                      <a:pt x="2593" y="4380"/>
                    </a:cubicBezTo>
                    <a:cubicBezTo>
                      <a:pt x="1704" y="3623"/>
                      <a:pt x="703" y="2915"/>
                      <a:pt x="159" y="1853"/>
                    </a:cubicBezTo>
                    <a:cubicBezTo>
                      <a:pt x="-186" y="1253"/>
                      <a:pt x="43" y="371"/>
                      <a:pt x="718" y="127"/>
                    </a:cubicBezTo>
                    <a:close/>
                  </a:path>
                </a:pathLst>
              </a:custGeom>
              <a:solidFill>
                <a:srgbClr val="F1968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áfico 68">
              <a:extLst>
                <a:ext uri="{FF2B5EF4-FFF2-40B4-BE49-F238E27FC236}">
                  <a16:creationId xmlns:a16="http://schemas.microsoft.com/office/drawing/2014/main" id="{FC545A90-A4C8-AAD1-A72D-ADAFEBDE85E2}"/>
                </a:ext>
              </a:extLst>
            </p:cNvPr>
            <p:cNvGrpSpPr/>
            <p:nvPr/>
          </p:nvGrpSpPr>
          <p:grpSpPr>
            <a:xfrm>
              <a:off x="4884561" y="6009714"/>
              <a:ext cx="531180" cy="506208"/>
              <a:chOff x="4884561" y="6009714"/>
              <a:chExt cx="531180" cy="506208"/>
            </a:xfrm>
            <a:solidFill>
              <a:srgbClr val="EB6444"/>
            </a:solidFill>
          </p:grpSpPr>
          <p:sp>
            <p:nvSpPr>
              <p:cNvPr id="80" name="Forma Livre: Forma 79">
                <a:extLst>
                  <a:ext uri="{FF2B5EF4-FFF2-40B4-BE49-F238E27FC236}">
                    <a16:creationId xmlns:a16="http://schemas.microsoft.com/office/drawing/2014/main" id="{6F51090C-DC48-99A0-264A-73F2CB6B0A37}"/>
                  </a:ext>
                </a:extLst>
              </p:cNvPr>
              <p:cNvSpPr/>
              <p:nvPr/>
            </p:nvSpPr>
            <p:spPr>
              <a:xfrm>
                <a:off x="4939154" y="6009714"/>
                <a:ext cx="235911" cy="432034"/>
              </a:xfrm>
              <a:custGeom>
                <a:avLst/>
                <a:gdLst>
                  <a:gd name="connsiteX0" fmla="*/ 77590 w 235911"/>
                  <a:gd name="connsiteY0" fmla="*/ 6173 h 432034"/>
                  <a:gd name="connsiteX1" fmla="*/ 78268 w 235911"/>
                  <a:gd name="connsiteY1" fmla="*/ 0 h 432034"/>
                  <a:gd name="connsiteX2" fmla="*/ 82035 w 235911"/>
                  <a:gd name="connsiteY2" fmla="*/ 3558 h 432034"/>
                  <a:gd name="connsiteX3" fmla="*/ 85004 w 235911"/>
                  <a:gd name="connsiteY3" fmla="*/ 8592 h 432034"/>
                  <a:gd name="connsiteX4" fmla="*/ 88103 w 235911"/>
                  <a:gd name="connsiteY4" fmla="*/ 13210 h 432034"/>
                  <a:gd name="connsiteX5" fmla="*/ 89918 w 235911"/>
                  <a:gd name="connsiteY5" fmla="*/ 16749 h 432034"/>
                  <a:gd name="connsiteX6" fmla="*/ 90958 w 235911"/>
                  <a:gd name="connsiteY6" fmla="*/ 19010 h 432034"/>
                  <a:gd name="connsiteX7" fmla="*/ 92811 w 235911"/>
                  <a:gd name="connsiteY7" fmla="*/ 23205 h 432034"/>
                  <a:gd name="connsiteX8" fmla="*/ 96242 w 235911"/>
                  <a:gd name="connsiteY8" fmla="*/ 29268 h 432034"/>
                  <a:gd name="connsiteX9" fmla="*/ 98012 w 235911"/>
                  <a:gd name="connsiteY9" fmla="*/ 33118 h 432034"/>
                  <a:gd name="connsiteX10" fmla="*/ 99798 w 235911"/>
                  <a:gd name="connsiteY10" fmla="*/ 37645 h 432034"/>
                  <a:gd name="connsiteX11" fmla="*/ 102683 w 235911"/>
                  <a:gd name="connsiteY11" fmla="*/ 45271 h 432034"/>
                  <a:gd name="connsiteX12" fmla="*/ 103907 w 235911"/>
                  <a:gd name="connsiteY12" fmla="*/ 48203 h 432034"/>
                  <a:gd name="connsiteX13" fmla="*/ 105626 w 235911"/>
                  <a:gd name="connsiteY13" fmla="*/ 53602 h 432034"/>
                  <a:gd name="connsiteX14" fmla="*/ 106740 w 235911"/>
                  <a:gd name="connsiteY14" fmla="*/ 57706 h 432034"/>
                  <a:gd name="connsiteX15" fmla="*/ 107728 w 235911"/>
                  <a:gd name="connsiteY15" fmla="*/ 61415 h 432034"/>
                  <a:gd name="connsiteX16" fmla="*/ 110512 w 235911"/>
                  <a:gd name="connsiteY16" fmla="*/ 68735 h 432034"/>
                  <a:gd name="connsiteX17" fmla="*/ 112182 w 235911"/>
                  <a:gd name="connsiteY17" fmla="*/ 72640 h 432034"/>
                  <a:gd name="connsiteX18" fmla="*/ 112598 w 235911"/>
                  <a:gd name="connsiteY18" fmla="*/ 74675 h 432034"/>
                  <a:gd name="connsiteX19" fmla="*/ 113289 w 235911"/>
                  <a:gd name="connsiteY19" fmla="*/ 79344 h 432034"/>
                  <a:gd name="connsiteX20" fmla="*/ 116938 w 235911"/>
                  <a:gd name="connsiteY20" fmla="*/ 92332 h 432034"/>
                  <a:gd name="connsiteX21" fmla="*/ 117669 w 235911"/>
                  <a:gd name="connsiteY21" fmla="*/ 94645 h 432034"/>
                  <a:gd name="connsiteX22" fmla="*/ 118612 w 235911"/>
                  <a:gd name="connsiteY22" fmla="*/ 97129 h 432034"/>
                  <a:gd name="connsiteX23" fmla="*/ 119991 w 235911"/>
                  <a:gd name="connsiteY23" fmla="*/ 100720 h 432034"/>
                  <a:gd name="connsiteX24" fmla="*/ 121583 w 235911"/>
                  <a:gd name="connsiteY24" fmla="*/ 107802 h 432034"/>
                  <a:gd name="connsiteX25" fmla="*/ 121763 w 235911"/>
                  <a:gd name="connsiteY25" fmla="*/ 115358 h 432034"/>
                  <a:gd name="connsiteX26" fmla="*/ 122062 w 235911"/>
                  <a:gd name="connsiteY26" fmla="*/ 117861 h 432034"/>
                  <a:gd name="connsiteX27" fmla="*/ 123506 w 235911"/>
                  <a:gd name="connsiteY27" fmla="*/ 123765 h 432034"/>
                  <a:gd name="connsiteX28" fmla="*/ 123523 w 235911"/>
                  <a:gd name="connsiteY28" fmla="*/ 128519 h 432034"/>
                  <a:gd name="connsiteX29" fmla="*/ 124279 w 235911"/>
                  <a:gd name="connsiteY29" fmla="*/ 132029 h 432034"/>
                  <a:gd name="connsiteX30" fmla="*/ 127103 w 235911"/>
                  <a:gd name="connsiteY30" fmla="*/ 138026 h 432034"/>
                  <a:gd name="connsiteX31" fmla="*/ 128663 w 235911"/>
                  <a:gd name="connsiteY31" fmla="*/ 139877 h 432034"/>
                  <a:gd name="connsiteX32" fmla="*/ 131563 w 235911"/>
                  <a:gd name="connsiteY32" fmla="*/ 143470 h 432034"/>
                  <a:gd name="connsiteX33" fmla="*/ 133460 w 235911"/>
                  <a:gd name="connsiteY33" fmla="*/ 145444 h 432034"/>
                  <a:gd name="connsiteX34" fmla="*/ 135303 w 235911"/>
                  <a:gd name="connsiteY34" fmla="*/ 148368 h 432034"/>
                  <a:gd name="connsiteX35" fmla="*/ 138550 w 235911"/>
                  <a:gd name="connsiteY35" fmla="*/ 153519 h 432034"/>
                  <a:gd name="connsiteX36" fmla="*/ 141862 w 235911"/>
                  <a:gd name="connsiteY36" fmla="*/ 157763 h 432034"/>
                  <a:gd name="connsiteX37" fmla="*/ 146023 w 235911"/>
                  <a:gd name="connsiteY37" fmla="*/ 161993 h 432034"/>
                  <a:gd name="connsiteX38" fmla="*/ 150571 w 235911"/>
                  <a:gd name="connsiteY38" fmla="*/ 163911 h 432034"/>
                  <a:gd name="connsiteX39" fmla="*/ 163958 w 235911"/>
                  <a:gd name="connsiteY39" fmla="*/ 167844 h 432034"/>
                  <a:gd name="connsiteX40" fmla="*/ 169428 w 235911"/>
                  <a:gd name="connsiteY40" fmla="*/ 169674 h 432034"/>
                  <a:gd name="connsiteX41" fmla="*/ 190946 w 235911"/>
                  <a:gd name="connsiteY41" fmla="*/ 175371 h 432034"/>
                  <a:gd name="connsiteX42" fmla="*/ 204378 w 235911"/>
                  <a:gd name="connsiteY42" fmla="*/ 177047 h 432034"/>
                  <a:gd name="connsiteX43" fmla="*/ 208858 w 235911"/>
                  <a:gd name="connsiteY43" fmla="*/ 177393 h 432034"/>
                  <a:gd name="connsiteX44" fmla="*/ 212012 w 235911"/>
                  <a:gd name="connsiteY44" fmla="*/ 177568 h 432034"/>
                  <a:gd name="connsiteX45" fmla="*/ 212060 w 235911"/>
                  <a:gd name="connsiteY45" fmla="*/ 177565 h 432034"/>
                  <a:gd name="connsiteX46" fmla="*/ 229583 w 235911"/>
                  <a:gd name="connsiteY46" fmla="*/ 222169 h 432034"/>
                  <a:gd name="connsiteX47" fmla="*/ 235901 w 235911"/>
                  <a:gd name="connsiteY47" fmla="*/ 272448 h 432034"/>
                  <a:gd name="connsiteX48" fmla="*/ 230222 w 235911"/>
                  <a:gd name="connsiteY48" fmla="*/ 321642 h 432034"/>
                  <a:gd name="connsiteX49" fmla="*/ 210692 w 235911"/>
                  <a:gd name="connsiteY49" fmla="*/ 382839 h 432034"/>
                  <a:gd name="connsiteX50" fmla="*/ 197132 w 235911"/>
                  <a:gd name="connsiteY50" fmla="*/ 410718 h 432034"/>
                  <a:gd name="connsiteX51" fmla="*/ 184274 w 235911"/>
                  <a:gd name="connsiteY51" fmla="*/ 432035 h 432034"/>
                  <a:gd name="connsiteX52" fmla="*/ 179805 w 235911"/>
                  <a:gd name="connsiteY52" fmla="*/ 431310 h 432034"/>
                  <a:gd name="connsiteX53" fmla="*/ 172216 w 235911"/>
                  <a:gd name="connsiteY53" fmla="*/ 429659 h 432034"/>
                  <a:gd name="connsiteX54" fmla="*/ 166768 w 235911"/>
                  <a:gd name="connsiteY54" fmla="*/ 427775 h 432034"/>
                  <a:gd name="connsiteX55" fmla="*/ 164133 w 235911"/>
                  <a:gd name="connsiteY55" fmla="*/ 426880 h 432034"/>
                  <a:gd name="connsiteX56" fmla="*/ 162046 w 235911"/>
                  <a:gd name="connsiteY56" fmla="*/ 425840 h 432034"/>
                  <a:gd name="connsiteX57" fmla="*/ 148923 w 235911"/>
                  <a:gd name="connsiteY57" fmla="*/ 419485 h 432034"/>
                  <a:gd name="connsiteX58" fmla="*/ 146707 w 235911"/>
                  <a:gd name="connsiteY58" fmla="*/ 410321 h 432034"/>
                  <a:gd name="connsiteX59" fmla="*/ 139303 w 235911"/>
                  <a:gd name="connsiteY59" fmla="*/ 404365 h 432034"/>
                  <a:gd name="connsiteX60" fmla="*/ 128868 w 235911"/>
                  <a:gd name="connsiteY60" fmla="*/ 400544 h 432034"/>
                  <a:gd name="connsiteX61" fmla="*/ 115891 w 235911"/>
                  <a:gd name="connsiteY61" fmla="*/ 394826 h 432034"/>
                  <a:gd name="connsiteX62" fmla="*/ 112702 w 235911"/>
                  <a:gd name="connsiteY62" fmla="*/ 391481 h 432034"/>
                  <a:gd name="connsiteX63" fmla="*/ 103374 w 235911"/>
                  <a:gd name="connsiteY63" fmla="*/ 380312 h 432034"/>
                  <a:gd name="connsiteX64" fmla="*/ 99943 w 235911"/>
                  <a:gd name="connsiteY64" fmla="*/ 376625 h 432034"/>
                  <a:gd name="connsiteX65" fmla="*/ 94270 w 235911"/>
                  <a:gd name="connsiteY65" fmla="*/ 370058 h 432034"/>
                  <a:gd name="connsiteX66" fmla="*/ 97977 w 235911"/>
                  <a:gd name="connsiteY66" fmla="*/ 360264 h 432034"/>
                  <a:gd name="connsiteX67" fmla="*/ 96016 w 235911"/>
                  <a:gd name="connsiteY67" fmla="*/ 354874 h 432034"/>
                  <a:gd name="connsiteX68" fmla="*/ 88746 w 235911"/>
                  <a:gd name="connsiteY68" fmla="*/ 347242 h 432034"/>
                  <a:gd name="connsiteX69" fmla="*/ 84241 w 235911"/>
                  <a:gd name="connsiteY69" fmla="*/ 337916 h 432034"/>
                  <a:gd name="connsiteX70" fmla="*/ 80536 w 235911"/>
                  <a:gd name="connsiteY70" fmla="*/ 324011 h 432034"/>
                  <a:gd name="connsiteX71" fmla="*/ 71799 w 235911"/>
                  <a:gd name="connsiteY71" fmla="*/ 305055 h 432034"/>
                  <a:gd name="connsiteX72" fmla="*/ 57285 w 235911"/>
                  <a:gd name="connsiteY72" fmla="*/ 291081 h 432034"/>
                  <a:gd name="connsiteX73" fmla="*/ 39270 w 235911"/>
                  <a:gd name="connsiteY73" fmla="*/ 287458 h 432034"/>
                  <a:gd name="connsiteX74" fmla="*/ 34451 w 235911"/>
                  <a:gd name="connsiteY74" fmla="*/ 288580 h 432034"/>
                  <a:gd name="connsiteX75" fmla="*/ 22547 w 235911"/>
                  <a:gd name="connsiteY75" fmla="*/ 269721 h 432034"/>
                  <a:gd name="connsiteX76" fmla="*/ 11175 w 235911"/>
                  <a:gd name="connsiteY76" fmla="*/ 248727 h 432034"/>
                  <a:gd name="connsiteX77" fmla="*/ 4997 w 235911"/>
                  <a:gd name="connsiteY77" fmla="*/ 232717 h 432034"/>
                  <a:gd name="connsiteX78" fmla="*/ 4277 w 235911"/>
                  <a:gd name="connsiteY78" fmla="*/ 224547 h 432034"/>
                  <a:gd name="connsiteX79" fmla="*/ 6642 w 235911"/>
                  <a:gd name="connsiteY79" fmla="*/ 220203 h 432034"/>
                  <a:gd name="connsiteX80" fmla="*/ 22027 w 235911"/>
                  <a:gd name="connsiteY80" fmla="*/ 202579 h 432034"/>
                  <a:gd name="connsiteX81" fmla="*/ 54027 w 235911"/>
                  <a:gd name="connsiteY81" fmla="*/ 163171 h 432034"/>
                  <a:gd name="connsiteX82" fmla="*/ 64015 w 235911"/>
                  <a:gd name="connsiteY82" fmla="*/ 149184 h 432034"/>
                  <a:gd name="connsiteX83" fmla="*/ 71518 w 235911"/>
                  <a:gd name="connsiteY83" fmla="*/ 134334 h 432034"/>
                  <a:gd name="connsiteX84" fmla="*/ 74759 w 235911"/>
                  <a:gd name="connsiteY84" fmla="*/ 145352 h 432034"/>
                  <a:gd name="connsiteX85" fmla="*/ 75810 w 235911"/>
                  <a:gd name="connsiteY85" fmla="*/ 145662 h 432034"/>
                  <a:gd name="connsiteX86" fmla="*/ 75594 w 235911"/>
                  <a:gd name="connsiteY86" fmla="*/ 143194 h 432034"/>
                  <a:gd name="connsiteX87" fmla="*/ 72019 w 235911"/>
                  <a:gd name="connsiteY87" fmla="*/ 132422 h 432034"/>
                  <a:gd name="connsiteX88" fmla="*/ 56860 w 235911"/>
                  <a:gd name="connsiteY88" fmla="*/ 116953 h 432034"/>
                  <a:gd name="connsiteX89" fmla="*/ 42916 w 235911"/>
                  <a:gd name="connsiteY89" fmla="*/ 113587 h 432034"/>
                  <a:gd name="connsiteX90" fmla="*/ 23688 w 235911"/>
                  <a:gd name="connsiteY90" fmla="*/ 116914 h 432034"/>
                  <a:gd name="connsiteX91" fmla="*/ 12468 w 235911"/>
                  <a:gd name="connsiteY91" fmla="*/ 121594 h 432034"/>
                  <a:gd name="connsiteX92" fmla="*/ 27767 w 235911"/>
                  <a:gd name="connsiteY92" fmla="*/ 110141 h 432034"/>
                  <a:gd name="connsiteX93" fmla="*/ 65617 w 235911"/>
                  <a:gd name="connsiteY93" fmla="*/ 107773 h 432034"/>
                  <a:gd name="connsiteX94" fmla="*/ 85751 w 235911"/>
                  <a:gd name="connsiteY94" fmla="*/ 118668 h 432034"/>
                  <a:gd name="connsiteX95" fmla="*/ 87423 w 235911"/>
                  <a:gd name="connsiteY95" fmla="*/ 119555 h 432034"/>
                  <a:gd name="connsiteX96" fmla="*/ 87389 w 235911"/>
                  <a:gd name="connsiteY96" fmla="*/ 118808 h 432034"/>
                  <a:gd name="connsiteX97" fmla="*/ 83507 w 235911"/>
                  <a:gd name="connsiteY97" fmla="*/ 115805 h 432034"/>
                  <a:gd name="connsiteX98" fmla="*/ 69412 w 235911"/>
                  <a:gd name="connsiteY98" fmla="*/ 98355 h 432034"/>
                  <a:gd name="connsiteX99" fmla="*/ 42882 w 235911"/>
                  <a:gd name="connsiteY99" fmla="*/ 85227 h 432034"/>
                  <a:gd name="connsiteX100" fmla="*/ 20717 w 235911"/>
                  <a:gd name="connsiteY100" fmla="*/ 87734 h 432034"/>
                  <a:gd name="connsiteX101" fmla="*/ 0 w 235911"/>
                  <a:gd name="connsiteY101" fmla="*/ 98320 h 432034"/>
                  <a:gd name="connsiteX102" fmla="*/ 8172 w 235911"/>
                  <a:gd name="connsiteY102" fmla="*/ 89911 h 432034"/>
                  <a:gd name="connsiteX103" fmla="*/ 31258 w 235911"/>
                  <a:gd name="connsiteY103" fmla="*/ 79366 h 432034"/>
                  <a:gd name="connsiteX104" fmla="*/ 55652 w 235911"/>
                  <a:gd name="connsiteY104" fmla="*/ 80438 h 432034"/>
                  <a:gd name="connsiteX105" fmla="*/ 83796 w 235911"/>
                  <a:gd name="connsiteY105" fmla="*/ 94352 h 432034"/>
                  <a:gd name="connsiteX106" fmla="*/ 96029 w 235911"/>
                  <a:gd name="connsiteY106" fmla="*/ 106733 h 432034"/>
                  <a:gd name="connsiteX107" fmla="*/ 96771 w 235911"/>
                  <a:gd name="connsiteY107" fmla="*/ 106876 h 432034"/>
                  <a:gd name="connsiteX108" fmla="*/ 96820 w 235911"/>
                  <a:gd name="connsiteY108" fmla="*/ 106300 h 432034"/>
                  <a:gd name="connsiteX109" fmla="*/ 83900 w 235911"/>
                  <a:gd name="connsiteY109" fmla="*/ 92870 h 432034"/>
                  <a:gd name="connsiteX110" fmla="*/ 83479 w 235911"/>
                  <a:gd name="connsiteY110" fmla="*/ 75866 h 432034"/>
                  <a:gd name="connsiteX111" fmla="*/ 77890 w 235911"/>
                  <a:gd name="connsiteY111" fmla="*/ 16324 h 432034"/>
                  <a:gd name="connsiteX112" fmla="*/ 77590 w 235911"/>
                  <a:gd name="connsiteY112" fmla="*/ 6173 h 432034"/>
                  <a:gd name="connsiteX113" fmla="*/ 140930 w 235911"/>
                  <a:gd name="connsiteY113" fmla="*/ 187707 h 432034"/>
                  <a:gd name="connsiteX114" fmla="*/ 137758 w 235911"/>
                  <a:gd name="connsiteY114" fmla="*/ 190335 h 432034"/>
                  <a:gd name="connsiteX115" fmla="*/ 133466 w 235911"/>
                  <a:gd name="connsiteY115" fmla="*/ 196830 h 432034"/>
                  <a:gd name="connsiteX116" fmla="*/ 124052 w 235911"/>
                  <a:gd name="connsiteY116" fmla="*/ 218730 h 432034"/>
                  <a:gd name="connsiteX117" fmla="*/ 118975 w 235911"/>
                  <a:gd name="connsiteY117" fmla="*/ 248052 h 432034"/>
                  <a:gd name="connsiteX118" fmla="*/ 118899 w 235911"/>
                  <a:gd name="connsiteY118" fmla="*/ 253565 h 432034"/>
                  <a:gd name="connsiteX119" fmla="*/ 119447 w 235911"/>
                  <a:gd name="connsiteY119" fmla="*/ 257044 h 432034"/>
                  <a:gd name="connsiteX120" fmla="*/ 120996 w 235911"/>
                  <a:gd name="connsiteY120" fmla="*/ 258561 h 432034"/>
                  <a:gd name="connsiteX121" fmla="*/ 120943 w 235911"/>
                  <a:gd name="connsiteY121" fmla="*/ 258660 h 432034"/>
                  <a:gd name="connsiteX122" fmla="*/ 123834 w 235911"/>
                  <a:gd name="connsiteY122" fmla="*/ 259014 h 432034"/>
                  <a:gd name="connsiteX123" fmla="*/ 153411 w 235911"/>
                  <a:gd name="connsiteY123" fmla="*/ 255238 h 432034"/>
                  <a:gd name="connsiteX124" fmla="*/ 175908 w 235911"/>
                  <a:gd name="connsiteY124" fmla="*/ 244666 h 432034"/>
                  <a:gd name="connsiteX125" fmla="*/ 183933 w 235911"/>
                  <a:gd name="connsiteY125" fmla="*/ 239155 h 432034"/>
                  <a:gd name="connsiteX126" fmla="*/ 185484 w 235911"/>
                  <a:gd name="connsiteY126" fmla="*/ 236195 h 432034"/>
                  <a:gd name="connsiteX127" fmla="*/ 183963 w 235911"/>
                  <a:gd name="connsiteY127" fmla="*/ 231910 h 432034"/>
                  <a:gd name="connsiteX128" fmla="*/ 183251 w 235911"/>
                  <a:gd name="connsiteY128" fmla="*/ 229873 h 432034"/>
                  <a:gd name="connsiteX129" fmla="*/ 169685 w 235911"/>
                  <a:gd name="connsiteY129" fmla="*/ 206968 h 432034"/>
                  <a:gd name="connsiteX130" fmla="*/ 153905 w 235911"/>
                  <a:gd name="connsiteY130" fmla="*/ 192989 h 432034"/>
                  <a:gd name="connsiteX131" fmla="*/ 144931 w 235911"/>
                  <a:gd name="connsiteY131" fmla="*/ 188147 h 432034"/>
                  <a:gd name="connsiteX132" fmla="*/ 140930 w 235911"/>
                  <a:gd name="connsiteY132" fmla="*/ 187707 h 432034"/>
                  <a:gd name="connsiteX133" fmla="*/ 123459 w 235911"/>
                  <a:gd name="connsiteY133" fmla="*/ 195466 h 432034"/>
                  <a:gd name="connsiteX134" fmla="*/ 121937 w 235911"/>
                  <a:gd name="connsiteY134" fmla="*/ 201916 h 432034"/>
                  <a:gd name="connsiteX135" fmla="*/ 122878 w 235911"/>
                  <a:gd name="connsiteY135" fmla="*/ 202110 h 432034"/>
                  <a:gd name="connsiteX136" fmla="*/ 123377 w 235911"/>
                  <a:gd name="connsiteY136" fmla="*/ 199294 h 432034"/>
                  <a:gd name="connsiteX137" fmla="*/ 126210 w 235911"/>
                  <a:gd name="connsiteY137" fmla="*/ 193902 h 432034"/>
                  <a:gd name="connsiteX138" fmla="*/ 127019 w 235911"/>
                  <a:gd name="connsiteY138" fmla="*/ 192433 h 432034"/>
                  <a:gd name="connsiteX139" fmla="*/ 126460 w 235911"/>
                  <a:gd name="connsiteY139" fmla="*/ 192504 h 432034"/>
                  <a:gd name="connsiteX140" fmla="*/ 123459 w 235911"/>
                  <a:gd name="connsiteY140" fmla="*/ 195466 h 432034"/>
                  <a:gd name="connsiteX141" fmla="*/ 14332 w 235911"/>
                  <a:gd name="connsiteY141" fmla="*/ 220823 h 432034"/>
                  <a:gd name="connsiteX142" fmla="*/ 8784 w 235911"/>
                  <a:gd name="connsiteY142" fmla="*/ 222769 h 432034"/>
                  <a:gd name="connsiteX143" fmla="*/ 5958 w 235911"/>
                  <a:gd name="connsiteY143" fmla="*/ 227575 h 432034"/>
                  <a:gd name="connsiteX144" fmla="*/ 6204 w 235911"/>
                  <a:gd name="connsiteY144" fmla="*/ 227935 h 432034"/>
                  <a:gd name="connsiteX145" fmla="*/ 7188 w 235911"/>
                  <a:gd name="connsiteY145" fmla="*/ 226565 h 432034"/>
                  <a:gd name="connsiteX146" fmla="*/ 10323 w 235911"/>
                  <a:gd name="connsiteY146" fmla="*/ 223231 h 432034"/>
                  <a:gd name="connsiteX147" fmla="*/ 17036 w 235911"/>
                  <a:gd name="connsiteY147" fmla="*/ 221997 h 432034"/>
                  <a:gd name="connsiteX148" fmla="*/ 26511 w 235911"/>
                  <a:gd name="connsiteY148" fmla="*/ 223557 h 432034"/>
                  <a:gd name="connsiteX149" fmla="*/ 45650 w 235911"/>
                  <a:gd name="connsiteY149" fmla="*/ 231532 h 432034"/>
                  <a:gd name="connsiteX150" fmla="*/ 63901 w 235911"/>
                  <a:gd name="connsiteY150" fmla="*/ 243918 h 432034"/>
                  <a:gd name="connsiteX151" fmla="*/ 97099 w 235911"/>
                  <a:gd name="connsiteY151" fmla="*/ 276093 h 432034"/>
                  <a:gd name="connsiteX152" fmla="*/ 98107 w 235911"/>
                  <a:gd name="connsiteY152" fmla="*/ 276205 h 432034"/>
                  <a:gd name="connsiteX153" fmla="*/ 97280 w 235911"/>
                  <a:gd name="connsiteY153" fmla="*/ 274820 h 432034"/>
                  <a:gd name="connsiteX154" fmla="*/ 80978 w 235911"/>
                  <a:gd name="connsiteY154" fmla="*/ 257486 h 432034"/>
                  <a:gd name="connsiteX155" fmla="*/ 48622 w 235911"/>
                  <a:gd name="connsiteY155" fmla="*/ 231577 h 432034"/>
                  <a:gd name="connsiteX156" fmla="*/ 26558 w 235911"/>
                  <a:gd name="connsiteY156" fmla="*/ 222128 h 432034"/>
                  <a:gd name="connsiteX157" fmla="*/ 14332 w 235911"/>
                  <a:gd name="connsiteY157" fmla="*/ 220823 h 43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235911" h="432034">
                    <a:moveTo>
                      <a:pt x="77590" y="6173"/>
                    </a:moveTo>
                    <a:cubicBezTo>
                      <a:pt x="77635" y="4104"/>
                      <a:pt x="77674" y="2000"/>
                      <a:pt x="78268" y="0"/>
                    </a:cubicBezTo>
                    <a:cubicBezTo>
                      <a:pt x="79616" y="1081"/>
                      <a:pt x="80959" y="2197"/>
                      <a:pt x="82035" y="3558"/>
                    </a:cubicBezTo>
                    <a:cubicBezTo>
                      <a:pt x="83166" y="5146"/>
                      <a:pt x="84098" y="6866"/>
                      <a:pt x="85004" y="8592"/>
                    </a:cubicBezTo>
                    <a:cubicBezTo>
                      <a:pt x="85971" y="10174"/>
                      <a:pt x="87192" y="11590"/>
                      <a:pt x="88103" y="13210"/>
                    </a:cubicBezTo>
                    <a:cubicBezTo>
                      <a:pt x="88755" y="14360"/>
                      <a:pt x="89564" y="15456"/>
                      <a:pt x="89918" y="16749"/>
                    </a:cubicBezTo>
                    <a:cubicBezTo>
                      <a:pt x="90142" y="17554"/>
                      <a:pt x="90580" y="18270"/>
                      <a:pt x="90958" y="19010"/>
                    </a:cubicBezTo>
                    <a:cubicBezTo>
                      <a:pt x="91663" y="20367"/>
                      <a:pt x="92214" y="21796"/>
                      <a:pt x="92811" y="23205"/>
                    </a:cubicBezTo>
                    <a:cubicBezTo>
                      <a:pt x="93679" y="25376"/>
                      <a:pt x="95196" y="27190"/>
                      <a:pt x="96242" y="29268"/>
                    </a:cubicBezTo>
                    <a:cubicBezTo>
                      <a:pt x="97051" y="30447"/>
                      <a:pt x="97323" y="31877"/>
                      <a:pt x="98012" y="33118"/>
                    </a:cubicBezTo>
                    <a:cubicBezTo>
                      <a:pt x="98810" y="34542"/>
                      <a:pt x="99149" y="36156"/>
                      <a:pt x="99798" y="37645"/>
                    </a:cubicBezTo>
                    <a:cubicBezTo>
                      <a:pt x="100856" y="40150"/>
                      <a:pt x="101602" y="42774"/>
                      <a:pt x="102683" y="45271"/>
                    </a:cubicBezTo>
                    <a:cubicBezTo>
                      <a:pt x="103158" y="46218"/>
                      <a:pt x="103637" y="47172"/>
                      <a:pt x="103907" y="48203"/>
                    </a:cubicBezTo>
                    <a:cubicBezTo>
                      <a:pt x="104373" y="50039"/>
                      <a:pt x="105286" y="51729"/>
                      <a:pt x="105626" y="53602"/>
                    </a:cubicBezTo>
                    <a:cubicBezTo>
                      <a:pt x="105877" y="55004"/>
                      <a:pt x="106591" y="56282"/>
                      <a:pt x="106740" y="57706"/>
                    </a:cubicBezTo>
                    <a:cubicBezTo>
                      <a:pt x="106917" y="58979"/>
                      <a:pt x="107512" y="60147"/>
                      <a:pt x="107728" y="61415"/>
                    </a:cubicBezTo>
                    <a:cubicBezTo>
                      <a:pt x="108253" y="63992"/>
                      <a:pt x="109405" y="66370"/>
                      <a:pt x="110512" y="68735"/>
                    </a:cubicBezTo>
                    <a:cubicBezTo>
                      <a:pt x="111120" y="70014"/>
                      <a:pt x="111489" y="71399"/>
                      <a:pt x="112182" y="72640"/>
                    </a:cubicBezTo>
                    <a:cubicBezTo>
                      <a:pt x="112559" y="73251"/>
                      <a:pt x="112514" y="73987"/>
                      <a:pt x="112598" y="74675"/>
                    </a:cubicBezTo>
                    <a:cubicBezTo>
                      <a:pt x="112782" y="76237"/>
                      <a:pt x="112868" y="77821"/>
                      <a:pt x="113289" y="79344"/>
                    </a:cubicBezTo>
                    <a:cubicBezTo>
                      <a:pt x="114579" y="83654"/>
                      <a:pt x="115483" y="88071"/>
                      <a:pt x="116938" y="92332"/>
                    </a:cubicBezTo>
                    <a:cubicBezTo>
                      <a:pt x="117248" y="93079"/>
                      <a:pt x="117600" y="93825"/>
                      <a:pt x="117669" y="94645"/>
                    </a:cubicBezTo>
                    <a:cubicBezTo>
                      <a:pt x="117753" y="95547"/>
                      <a:pt x="118295" y="96303"/>
                      <a:pt x="118612" y="97129"/>
                    </a:cubicBezTo>
                    <a:cubicBezTo>
                      <a:pt x="119087" y="98320"/>
                      <a:pt x="119551" y="99513"/>
                      <a:pt x="119991" y="100720"/>
                    </a:cubicBezTo>
                    <a:cubicBezTo>
                      <a:pt x="120718" y="103024"/>
                      <a:pt x="121754" y="105327"/>
                      <a:pt x="121583" y="107802"/>
                    </a:cubicBezTo>
                    <a:cubicBezTo>
                      <a:pt x="121631" y="110320"/>
                      <a:pt x="121413" y="112855"/>
                      <a:pt x="121763" y="115358"/>
                    </a:cubicBezTo>
                    <a:cubicBezTo>
                      <a:pt x="121812" y="116198"/>
                      <a:pt x="121769" y="117056"/>
                      <a:pt x="122062" y="117861"/>
                    </a:cubicBezTo>
                    <a:cubicBezTo>
                      <a:pt x="122701" y="119788"/>
                      <a:pt x="122997" y="121803"/>
                      <a:pt x="123506" y="123765"/>
                    </a:cubicBezTo>
                    <a:cubicBezTo>
                      <a:pt x="123905" y="125321"/>
                      <a:pt x="123737" y="126946"/>
                      <a:pt x="123523" y="128519"/>
                    </a:cubicBezTo>
                    <a:cubicBezTo>
                      <a:pt x="123346" y="129746"/>
                      <a:pt x="123849" y="130909"/>
                      <a:pt x="124279" y="132029"/>
                    </a:cubicBezTo>
                    <a:cubicBezTo>
                      <a:pt x="125101" y="134079"/>
                      <a:pt x="125977" y="136121"/>
                      <a:pt x="127103" y="138026"/>
                    </a:cubicBezTo>
                    <a:cubicBezTo>
                      <a:pt x="127513" y="138729"/>
                      <a:pt x="128191" y="139217"/>
                      <a:pt x="128663" y="139877"/>
                    </a:cubicBezTo>
                    <a:cubicBezTo>
                      <a:pt x="129572" y="141118"/>
                      <a:pt x="130484" y="142365"/>
                      <a:pt x="131563" y="143470"/>
                    </a:cubicBezTo>
                    <a:cubicBezTo>
                      <a:pt x="132185" y="144137"/>
                      <a:pt x="132711" y="144903"/>
                      <a:pt x="133460" y="145444"/>
                    </a:cubicBezTo>
                    <a:cubicBezTo>
                      <a:pt x="134437" y="146146"/>
                      <a:pt x="134686" y="147397"/>
                      <a:pt x="135303" y="148368"/>
                    </a:cubicBezTo>
                    <a:cubicBezTo>
                      <a:pt x="136371" y="150092"/>
                      <a:pt x="137325" y="151896"/>
                      <a:pt x="138550" y="153519"/>
                    </a:cubicBezTo>
                    <a:cubicBezTo>
                      <a:pt x="139616" y="154962"/>
                      <a:pt x="140717" y="156382"/>
                      <a:pt x="141862" y="157763"/>
                    </a:cubicBezTo>
                    <a:cubicBezTo>
                      <a:pt x="143151" y="159267"/>
                      <a:pt x="144614" y="160607"/>
                      <a:pt x="146023" y="161993"/>
                    </a:cubicBezTo>
                    <a:cubicBezTo>
                      <a:pt x="147438" y="162838"/>
                      <a:pt x="149050" y="163292"/>
                      <a:pt x="150571" y="163911"/>
                    </a:cubicBezTo>
                    <a:cubicBezTo>
                      <a:pt x="154896" y="165659"/>
                      <a:pt x="159461" y="166656"/>
                      <a:pt x="163958" y="167844"/>
                    </a:cubicBezTo>
                    <a:cubicBezTo>
                      <a:pt x="165849" y="168237"/>
                      <a:pt x="167624" y="169005"/>
                      <a:pt x="169428" y="169674"/>
                    </a:cubicBezTo>
                    <a:cubicBezTo>
                      <a:pt x="176392" y="172261"/>
                      <a:pt x="183568" y="174378"/>
                      <a:pt x="190946" y="175371"/>
                    </a:cubicBezTo>
                    <a:cubicBezTo>
                      <a:pt x="195415" y="175997"/>
                      <a:pt x="199896" y="176527"/>
                      <a:pt x="204378" y="177047"/>
                    </a:cubicBezTo>
                    <a:cubicBezTo>
                      <a:pt x="205871" y="177155"/>
                      <a:pt x="207354" y="177457"/>
                      <a:pt x="208858" y="177393"/>
                    </a:cubicBezTo>
                    <a:cubicBezTo>
                      <a:pt x="209915" y="177324"/>
                      <a:pt x="210953" y="177656"/>
                      <a:pt x="212012" y="177568"/>
                    </a:cubicBezTo>
                    <a:lnTo>
                      <a:pt x="212060" y="177565"/>
                    </a:lnTo>
                    <a:cubicBezTo>
                      <a:pt x="219498" y="191738"/>
                      <a:pt x="225499" y="206685"/>
                      <a:pt x="229583" y="222169"/>
                    </a:cubicBezTo>
                    <a:cubicBezTo>
                      <a:pt x="233938" y="238545"/>
                      <a:pt x="236076" y="255503"/>
                      <a:pt x="235901" y="272448"/>
                    </a:cubicBezTo>
                    <a:cubicBezTo>
                      <a:pt x="235789" y="288990"/>
                      <a:pt x="233638" y="305471"/>
                      <a:pt x="230222" y="321642"/>
                    </a:cubicBezTo>
                    <a:cubicBezTo>
                      <a:pt x="225818" y="342637"/>
                      <a:pt x="219157" y="363134"/>
                      <a:pt x="210692" y="382839"/>
                    </a:cubicBezTo>
                    <a:cubicBezTo>
                      <a:pt x="206629" y="392344"/>
                      <a:pt x="202121" y="401662"/>
                      <a:pt x="197132" y="410718"/>
                    </a:cubicBezTo>
                    <a:cubicBezTo>
                      <a:pt x="193151" y="418003"/>
                      <a:pt x="188797" y="425076"/>
                      <a:pt x="184274" y="432035"/>
                    </a:cubicBezTo>
                    <a:cubicBezTo>
                      <a:pt x="182813" y="431640"/>
                      <a:pt x="181275" y="431674"/>
                      <a:pt x="179805" y="431310"/>
                    </a:cubicBezTo>
                    <a:cubicBezTo>
                      <a:pt x="177287" y="430699"/>
                      <a:pt x="174702" y="430401"/>
                      <a:pt x="172216" y="429659"/>
                    </a:cubicBezTo>
                    <a:cubicBezTo>
                      <a:pt x="170356" y="429165"/>
                      <a:pt x="168544" y="428511"/>
                      <a:pt x="166768" y="427775"/>
                    </a:cubicBezTo>
                    <a:cubicBezTo>
                      <a:pt x="165909" y="427421"/>
                      <a:pt x="165046" y="427067"/>
                      <a:pt x="164133" y="426880"/>
                    </a:cubicBezTo>
                    <a:cubicBezTo>
                      <a:pt x="163386" y="426642"/>
                      <a:pt x="162741" y="426178"/>
                      <a:pt x="162046" y="425840"/>
                    </a:cubicBezTo>
                    <a:cubicBezTo>
                      <a:pt x="157740" y="423583"/>
                      <a:pt x="153392" y="421397"/>
                      <a:pt x="148923" y="419485"/>
                    </a:cubicBezTo>
                    <a:cubicBezTo>
                      <a:pt x="148916" y="416337"/>
                      <a:pt x="148554" y="412975"/>
                      <a:pt x="146707" y="410321"/>
                    </a:cubicBezTo>
                    <a:cubicBezTo>
                      <a:pt x="144875" y="407677"/>
                      <a:pt x="142195" y="405714"/>
                      <a:pt x="139303" y="404365"/>
                    </a:cubicBezTo>
                    <a:cubicBezTo>
                      <a:pt x="135939" y="402794"/>
                      <a:pt x="132336" y="401843"/>
                      <a:pt x="128868" y="400544"/>
                    </a:cubicBezTo>
                    <a:cubicBezTo>
                      <a:pt x="124438" y="398895"/>
                      <a:pt x="120021" y="397134"/>
                      <a:pt x="115891" y="394826"/>
                    </a:cubicBezTo>
                    <a:cubicBezTo>
                      <a:pt x="114940" y="393606"/>
                      <a:pt x="113776" y="392584"/>
                      <a:pt x="112702" y="391481"/>
                    </a:cubicBezTo>
                    <a:cubicBezTo>
                      <a:pt x="109493" y="387843"/>
                      <a:pt x="106302" y="384183"/>
                      <a:pt x="103374" y="380312"/>
                    </a:cubicBezTo>
                    <a:cubicBezTo>
                      <a:pt x="102293" y="379024"/>
                      <a:pt x="100983" y="377949"/>
                      <a:pt x="99943" y="376625"/>
                    </a:cubicBezTo>
                    <a:cubicBezTo>
                      <a:pt x="98044" y="374443"/>
                      <a:pt x="96042" y="372350"/>
                      <a:pt x="94270" y="370058"/>
                    </a:cubicBezTo>
                    <a:cubicBezTo>
                      <a:pt x="96061" y="367059"/>
                      <a:pt x="97692" y="363799"/>
                      <a:pt x="97977" y="360264"/>
                    </a:cubicBezTo>
                    <a:cubicBezTo>
                      <a:pt x="98160" y="358272"/>
                      <a:pt x="97248" y="356376"/>
                      <a:pt x="96016" y="354874"/>
                    </a:cubicBezTo>
                    <a:cubicBezTo>
                      <a:pt x="93797" y="352140"/>
                      <a:pt x="90910" y="350028"/>
                      <a:pt x="88746" y="347242"/>
                    </a:cubicBezTo>
                    <a:cubicBezTo>
                      <a:pt x="86599" y="344495"/>
                      <a:pt x="85261" y="341222"/>
                      <a:pt x="84241" y="337916"/>
                    </a:cubicBezTo>
                    <a:cubicBezTo>
                      <a:pt x="82836" y="333326"/>
                      <a:pt x="81942" y="328601"/>
                      <a:pt x="80536" y="324011"/>
                    </a:cubicBezTo>
                    <a:cubicBezTo>
                      <a:pt x="78494" y="317341"/>
                      <a:pt x="75663" y="310876"/>
                      <a:pt x="71799" y="305055"/>
                    </a:cubicBezTo>
                    <a:cubicBezTo>
                      <a:pt x="68057" y="299425"/>
                      <a:pt x="63245" y="294367"/>
                      <a:pt x="57285" y="291081"/>
                    </a:cubicBezTo>
                    <a:cubicBezTo>
                      <a:pt x="51856" y="288071"/>
                      <a:pt x="45469" y="286401"/>
                      <a:pt x="39270" y="287458"/>
                    </a:cubicBezTo>
                    <a:cubicBezTo>
                      <a:pt x="37656" y="287799"/>
                      <a:pt x="36003" y="287995"/>
                      <a:pt x="34451" y="288580"/>
                    </a:cubicBezTo>
                    <a:cubicBezTo>
                      <a:pt x="30313" y="282404"/>
                      <a:pt x="26349" y="276110"/>
                      <a:pt x="22547" y="269721"/>
                    </a:cubicBezTo>
                    <a:cubicBezTo>
                      <a:pt x="18490" y="262872"/>
                      <a:pt x="14608" y="255911"/>
                      <a:pt x="11175" y="248727"/>
                    </a:cubicBezTo>
                    <a:cubicBezTo>
                      <a:pt x="8733" y="243553"/>
                      <a:pt x="6439" y="238266"/>
                      <a:pt x="4997" y="232717"/>
                    </a:cubicBezTo>
                    <a:cubicBezTo>
                      <a:pt x="4359" y="230058"/>
                      <a:pt x="3804" y="227279"/>
                      <a:pt x="4277" y="224547"/>
                    </a:cubicBezTo>
                    <a:cubicBezTo>
                      <a:pt x="4544" y="222873"/>
                      <a:pt x="5567" y="221464"/>
                      <a:pt x="6642" y="220203"/>
                    </a:cubicBezTo>
                    <a:cubicBezTo>
                      <a:pt x="11678" y="214250"/>
                      <a:pt x="16904" y="208459"/>
                      <a:pt x="22027" y="202579"/>
                    </a:cubicBezTo>
                    <a:cubicBezTo>
                      <a:pt x="33170" y="189841"/>
                      <a:pt x="44067" y="176862"/>
                      <a:pt x="54027" y="163171"/>
                    </a:cubicBezTo>
                    <a:cubicBezTo>
                      <a:pt x="57423" y="158557"/>
                      <a:pt x="60684" y="153843"/>
                      <a:pt x="64015" y="149184"/>
                    </a:cubicBezTo>
                    <a:cubicBezTo>
                      <a:pt x="67077" y="144545"/>
                      <a:pt x="69665" y="139582"/>
                      <a:pt x="71518" y="134334"/>
                    </a:cubicBezTo>
                    <a:cubicBezTo>
                      <a:pt x="73145" y="137819"/>
                      <a:pt x="73995" y="141603"/>
                      <a:pt x="74759" y="145352"/>
                    </a:cubicBezTo>
                    <a:cubicBezTo>
                      <a:pt x="74889" y="145833"/>
                      <a:pt x="75441" y="145664"/>
                      <a:pt x="75810" y="145662"/>
                    </a:cubicBezTo>
                    <a:cubicBezTo>
                      <a:pt x="76019" y="144832"/>
                      <a:pt x="75756" y="144005"/>
                      <a:pt x="75594" y="143194"/>
                    </a:cubicBezTo>
                    <a:cubicBezTo>
                      <a:pt x="74796" y="139491"/>
                      <a:pt x="73706" y="135823"/>
                      <a:pt x="72019" y="132422"/>
                    </a:cubicBezTo>
                    <a:cubicBezTo>
                      <a:pt x="68713" y="125877"/>
                      <a:pt x="63379" y="120334"/>
                      <a:pt x="56860" y="116953"/>
                    </a:cubicBezTo>
                    <a:cubicBezTo>
                      <a:pt x="52577" y="114702"/>
                      <a:pt x="47735" y="113647"/>
                      <a:pt x="42916" y="113587"/>
                    </a:cubicBezTo>
                    <a:cubicBezTo>
                      <a:pt x="36365" y="113455"/>
                      <a:pt x="29875" y="114849"/>
                      <a:pt x="23688" y="116914"/>
                    </a:cubicBezTo>
                    <a:cubicBezTo>
                      <a:pt x="19843" y="118204"/>
                      <a:pt x="16095" y="119782"/>
                      <a:pt x="12468" y="121594"/>
                    </a:cubicBezTo>
                    <a:cubicBezTo>
                      <a:pt x="16973" y="117074"/>
                      <a:pt x="22035" y="113006"/>
                      <a:pt x="27767" y="110141"/>
                    </a:cubicBezTo>
                    <a:cubicBezTo>
                      <a:pt x="39419" y="104444"/>
                      <a:pt x="53341" y="103624"/>
                      <a:pt x="65617" y="107773"/>
                    </a:cubicBezTo>
                    <a:cubicBezTo>
                      <a:pt x="72858" y="110292"/>
                      <a:pt x="79573" y="114163"/>
                      <a:pt x="85751" y="118668"/>
                    </a:cubicBezTo>
                    <a:cubicBezTo>
                      <a:pt x="86290" y="118981"/>
                      <a:pt x="86728" y="119680"/>
                      <a:pt x="87423" y="119555"/>
                    </a:cubicBezTo>
                    <a:cubicBezTo>
                      <a:pt x="87514" y="119329"/>
                      <a:pt x="87615" y="118983"/>
                      <a:pt x="87389" y="118808"/>
                    </a:cubicBezTo>
                    <a:cubicBezTo>
                      <a:pt x="86167" y="117717"/>
                      <a:pt x="84756" y="116854"/>
                      <a:pt x="83507" y="115805"/>
                    </a:cubicBezTo>
                    <a:cubicBezTo>
                      <a:pt x="79526" y="109465"/>
                      <a:pt x="74992" y="103387"/>
                      <a:pt x="69412" y="98355"/>
                    </a:cubicBezTo>
                    <a:cubicBezTo>
                      <a:pt x="61981" y="91707"/>
                      <a:pt x="52801" y="86767"/>
                      <a:pt x="42882" y="85227"/>
                    </a:cubicBezTo>
                    <a:cubicBezTo>
                      <a:pt x="35429" y="84040"/>
                      <a:pt x="27799" y="85324"/>
                      <a:pt x="20717" y="87734"/>
                    </a:cubicBezTo>
                    <a:cubicBezTo>
                      <a:pt x="13350" y="90252"/>
                      <a:pt x="6445" y="93977"/>
                      <a:pt x="0" y="98320"/>
                    </a:cubicBezTo>
                    <a:cubicBezTo>
                      <a:pt x="2494" y="95306"/>
                      <a:pt x="5181" y="92438"/>
                      <a:pt x="8172" y="89911"/>
                    </a:cubicBezTo>
                    <a:cubicBezTo>
                      <a:pt x="14725" y="84385"/>
                      <a:pt x="22851" y="80879"/>
                      <a:pt x="31258" y="79366"/>
                    </a:cubicBezTo>
                    <a:cubicBezTo>
                      <a:pt x="39339" y="77875"/>
                      <a:pt x="47711" y="78419"/>
                      <a:pt x="55652" y="80438"/>
                    </a:cubicBezTo>
                    <a:cubicBezTo>
                      <a:pt x="65865" y="83041"/>
                      <a:pt x="75575" y="87738"/>
                      <a:pt x="83796" y="94352"/>
                    </a:cubicBezTo>
                    <a:cubicBezTo>
                      <a:pt x="88338" y="97988"/>
                      <a:pt x="92289" y="102295"/>
                      <a:pt x="96029" y="106733"/>
                    </a:cubicBezTo>
                    <a:cubicBezTo>
                      <a:pt x="96203" y="106962"/>
                      <a:pt x="96521" y="106839"/>
                      <a:pt x="96771" y="106876"/>
                    </a:cubicBezTo>
                    <a:cubicBezTo>
                      <a:pt x="96784" y="106731"/>
                      <a:pt x="96810" y="106444"/>
                      <a:pt x="96820" y="106300"/>
                    </a:cubicBezTo>
                    <a:cubicBezTo>
                      <a:pt x="93124" y="101285"/>
                      <a:pt x="88843" y="96676"/>
                      <a:pt x="83900" y="92870"/>
                    </a:cubicBezTo>
                    <a:cubicBezTo>
                      <a:pt x="84215" y="87199"/>
                      <a:pt x="83921" y="81522"/>
                      <a:pt x="83479" y="75866"/>
                    </a:cubicBezTo>
                    <a:cubicBezTo>
                      <a:pt x="81921" y="55991"/>
                      <a:pt x="79209" y="36219"/>
                      <a:pt x="77890" y="16324"/>
                    </a:cubicBezTo>
                    <a:cubicBezTo>
                      <a:pt x="77692" y="12945"/>
                      <a:pt x="77538" y="9559"/>
                      <a:pt x="77590" y="6173"/>
                    </a:cubicBezTo>
                    <a:moveTo>
                      <a:pt x="140930" y="187707"/>
                    </a:moveTo>
                    <a:cubicBezTo>
                      <a:pt x="139597" y="188177"/>
                      <a:pt x="138636" y="189280"/>
                      <a:pt x="137758" y="190335"/>
                    </a:cubicBezTo>
                    <a:cubicBezTo>
                      <a:pt x="136125" y="192357"/>
                      <a:pt x="134759" y="194580"/>
                      <a:pt x="133466" y="196830"/>
                    </a:cubicBezTo>
                    <a:cubicBezTo>
                      <a:pt x="129559" y="203768"/>
                      <a:pt x="126469" y="211149"/>
                      <a:pt x="124052" y="218730"/>
                    </a:cubicBezTo>
                    <a:cubicBezTo>
                      <a:pt x="120994" y="228209"/>
                      <a:pt x="119536" y="238130"/>
                      <a:pt x="118975" y="248052"/>
                    </a:cubicBezTo>
                    <a:cubicBezTo>
                      <a:pt x="118925" y="249886"/>
                      <a:pt x="118677" y="251735"/>
                      <a:pt x="118899" y="253565"/>
                    </a:cubicBezTo>
                    <a:cubicBezTo>
                      <a:pt x="118934" y="254739"/>
                      <a:pt x="119098" y="255919"/>
                      <a:pt x="119447" y="257044"/>
                    </a:cubicBezTo>
                    <a:cubicBezTo>
                      <a:pt x="119672" y="257779"/>
                      <a:pt x="120300" y="258284"/>
                      <a:pt x="120996" y="258561"/>
                    </a:cubicBezTo>
                    <a:lnTo>
                      <a:pt x="120943" y="258660"/>
                    </a:lnTo>
                    <a:cubicBezTo>
                      <a:pt x="121816" y="259165"/>
                      <a:pt x="122872" y="258925"/>
                      <a:pt x="123834" y="259014"/>
                    </a:cubicBezTo>
                    <a:cubicBezTo>
                      <a:pt x="133792" y="259081"/>
                      <a:pt x="143852" y="258140"/>
                      <a:pt x="153411" y="255238"/>
                    </a:cubicBezTo>
                    <a:cubicBezTo>
                      <a:pt x="161352" y="252769"/>
                      <a:pt x="168848" y="249032"/>
                      <a:pt x="175908" y="244666"/>
                    </a:cubicBezTo>
                    <a:cubicBezTo>
                      <a:pt x="178644" y="242927"/>
                      <a:pt x="181408" y="241192"/>
                      <a:pt x="183933" y="239155"/>
                    </a:cubicBezTo>
                    <a:cubicBezTo>
                      <a:pt x="184908" y="238499"/>
                      <a:pt x="185569" y="237393"/>
                      <a:pt x="185484" y="236195"/>
                    </a:cubicBezTo>
                    <a:cubicBezTo>
                      <a:pt x="185366" y="234659"/>
                      <a:pt x="184565" y="233293"/>
                      <a:pt x="183963" y="231910"/>
                    </a:cubicBezTo>
                    <a:cubicBezTo>
                      <a:pt x="183840" y="231195"/>
                      <a:pt x="183495" y="230544"/>
                      <a:pt x="183251" y="229873"/>
                    </a:cubicBezTo>
                    <a:cubicBezTo>
                      <a:pt x="179904" y="221625"/>
                      <a:pt x="175595" y="213670"/>
                      <a:pt x="169685" y="206968"/>
                    </a:cubicBezTo>
                    <a:cubicBezTo>
                      <a:pt x="165048" y="201664"/>
                      <a:pt x="159735" y="196945"/>
                      <a:pt x="153905" y="192989"/>
                    </a:cubicBezTo>
                    <a:cubicBezTo>
                      <a:pt x="151074" y="191106"/>
                      <a:pt x="148133" y="189328"/>
                      <a:pt x="144931" y="188147"/>
                    </a:cubicBezTo>
                    <a:cubicBezTo>
                      <a:pt x="143660" y="187724"/>
                      <a:pt x="142257" y="187269"/>
                      <a:pt x="140930" y="187707"/>
                    </a:cubicBezTo>
                    <a:moveTo>
                      <a:pt x="123459" y="195466"/>
                    </a:moveTo>
                    <a:cubicBezTo>
                      <a:pt x="122153" y="197326"/>
                      <a:pt x="121780" y="199689"/>
                      <a:pt x="121937" y="201916"/>
                    </a:cubicBezTo>
                    <a:cubicBezTo>
                      <a:pt x="121885" y="202436"/>
                      <a:pt x="122759" y="202633"/>
                      <a:pt x="122878" y="202110"/>
                    </a:cubicBezTo>
                    <a:cubicBezTo>
                      <a:pt x="123059" y="201174"/>
                      <a:pt x="123118" y="200216"/>
                      <a:pt x="123377" y="199294"/>
                    </a:cubicBezTo>
                    <a:cubicBezTo>
                      <a:pt x="123851" y="197292"/>
                      <a:pt x="124943" y="195499"/>
                      <a:pt x="126210" y="193902"/>
                    </a:cubicBezTo>
                    <a:cubicBezTo>
                      <a:pt x="126546" y="193449"/>
                      <a:pt x="127094" y="193067"/>
                      <a:pt x="127019" y="192433"/>
                    </a:cubicBezTo>
                    <a:cubicBezTo>
                      <a:pt x="126879" y="192450"/>
                      <a:pt x="126598" y="192487"/>
                      <a:pt x="126460" y="192504"/>
                    </a:cubicBezTo>
                    <a:cubicBezTo>
                      <a:pt x="125284" y="193287"/>
                      <a:pt x="124268" y="194310"/>
                      <a:pt x="123459" y="195466"/>
                    </a:cubicBezTo>
                    <a:moveTo>
                      <a:pt x="14332" y="220823"/>
                    </a:moveTo>
                    <a:cubicBezTo>
                      <a:pt x="12375" y="221041"/>
                      <a:pt x="10385" y="221578"/>
                      <a:pt x="8784" y="222769"/>
                    </a:cubicBezTo>
                    <a:cubicBezTo>
                      <a:pt x="7229" y="223893"/>
                      <a:pt x="6290" y="225715"/>
                      <a:pt x="5958" y="227575"/>
                    </a:cubicBezTo>
                    <a:cubicBezTo>
                      <a:pt x="6018" y="227665"/>
                      <a:pt x="6141" y="227844"/>
                      <a:pt x="6204" y="227935"/>
                    </a:cubicBezTo>
                    <a:cubicBezTo>
                      <a:pt x="6812" y="227799"/>
                      <a:pt x="6866" y="227011"/>
                      <a:pt x="7188" y="226565"/>
                    </a:cubicBezTo>
                    <a:cubicBezTo>
                      <a:pt x="7906" y="225201"/>
                      <a:pt x="8925" y="223937"/>
                      <a:pt x="10323" y="223231"/>
                    </a:cubicBezTo>
                    <a:cubicBezTo>
                      <a:pt x="12377" y="222161"/>
                      <a:pt x="14755" y="221962"/>
                      <a:pt x="17036" y="221997"/>
                    </a:cubicBezTo>
                    <a:cubicBezTo>
                      <a:pt x="20244" y="222102"/>
                      <a:pt x="23416" y="222719"/>
                      <a:pt x="26511" y="223557"/>
                    </a:cubicBezTo>
                    <a:cubicBezTo>
                      <a:pt x="33193" y="225395"/>
                      <a:pt x="39587" y="228192"/>
                      <a:pt x="45650" y="231532"/>
                    </a:cubicBezTo>
                    <a:cubicBezTo>
                      <a:pt x="52094" y="235097"/>
                      <a:pt x="58155" y="239319"/>
                      <a:pt x="63901" y="243918"/>
                    </a:cubicBezTo>
                    <a:cubicBezTo>
                      <a:pt x="75974" y="253550"/>
                      <a:pt x="86562" y="264848"/>
                      <a:pt x="97099" y="276093"/>
                    </a:cubicBezTo>
                    <a:cubicBezTo>
                      <a:pt x="97334" y="276427"/>
                      <a:pt x="97837" y="276639"/>
                      <a:pt x="98107" y="276205"/>
                    </a:cubicBezTo>
                    <a:cubicBezTo>
                      <a:pt x="98193" y="275590"/>
                      <a:pt x="97606" y="275245"/>
                      <a:pt x="97280" y="274820"/>
                    </a:cubicBezTo>
                    <a:cubicBezTo>
                      <a:pt x="92013" y="268886"/>
                      <a:pt x="86614" y="263070"/>
                      <a:pt x="80978" y="257486"/>
                    </a:cubicBezTo>
                    <a:cubicBezTo>
                      <a:pt x="71145" y="247754"/>
                      <a:pt x="60578" y="238614"/>
                      <a:pt x="48622" y="231577"/>
                    </a:cubicBezTo>
                    <a:cubicBezTo>
                      <a:pt x="41704" y="227523"/>
                      <a:pt x="34328" y="224161"/>
                      <a:pt x="26558" y="222128"/>
                    </a:cubicBezTo>
                    <a:cubicBezTo>
                      <a:pt x="22577" y="221133"/>
                      <a:pt x="18445" y="220389"/>
                      <a:pt x="14332" y="220823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A81D1D0A-495E-0243-EDF5-96007C16DF69}"/>
                  </a:ext>
                </a:extLst>
              </p:cNvPr>
              <p:cNvSpPr/>
              <p:nvPr/>
            </p:nvSpPr>
            <p:spPr>
              <a:xfrm>
                <a:off x="5093335" y="6076323"/>
                <a:ext cx="91784" cy="35100"/>
              </a:xfrm>
              <a:custGeom>
                <a:avLst/>
                <a:gdLst>
                  <a:gd name="connsiteX0" fmla="*/ 34294 w 91784"/>
                  <a:gd name="connsiteY0" fmla="*/ 2440 h 35100"/>
                  <a:gd name="connsiteX1" fmla="*/ 51000 w 91784"/>
                  <a:gd name="connsiteY1" fmla="*/ 0 h 35100"/>
                  <a:gd name="connsiteX2" fmla="*/ 85382 w 91784"/>
                  <a:gd name="connsiteY2" fmla="*/ 12876 h 35100"/>
                  <a:gd name="connsiteX3" fmla="*/ 91784 w 91784"/>
                  <a:gd name="connsiteY3" fmla="*/ 19787 h 35100"/>
                  <a:gd name="connsiteX4" fmla="*/ 73029 w 91784"/>
                  <a:gd name="connsiteY4" fmla="*/ 9891 h 35100"/>
                  <a:gd name="connsiteX5" fmla="*/ 56927 w 91784"/>
                  <a:gd name="connsiteY5" fmla="*/ 6318 h 35100"/>
                  <a:gd name="connsiteX6" fmla="*/ 33370 w 91784"/>
                  <a:gd name="connsiteY6" fmla="*/ 12116 h 35100"/>
                  <a:gd name="connsiteX7" fmla="*/ 17763 w 91784"/>
                  <a:gd name="connsiteY7" fmla="*/ 24582 h 35100"/>
                  <a:gd name="connsiteX8" fmla="*/ 9740 w 91784"/>
                  <a:gd name="connsiteY8" fmla="*/ 35101 h 35100"/>
                  <a:gd name="connsiteX9" fmla="*/ 5854 w 91784"/>
                  <a:gd name="connsiteY9" fmla="*/ 34397 h 35100"/>
                  <a:gd name="connsiteX10" fmla="*/ 0 w 91784"/>
                  <a:gd name="connsiteY10" fmla="*/ 23507 h 35100"/>
                  <a:gd name="connsiteX11" fmla="*/ 34294 w 91784"/>
                  <a:gd name="connsiteY11" fmla="*/ 2440 h 3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1784" h="35100">
                    <a:moveTo>
                      <a:pt x="34294" y="2440"/>
                    </a:moveTo>
                    <a:cubicBezTo>
                      <a:pt x="39723" y="906"/>
                      <a:pt x="45350" y="2"/>
                      <a:pt x="51000" y="0"/>
                    </a:cubicBezTo>
                    <a:cubicBezTo>
                      <a:pt x="63476" y="15"/>
                      <a:pt x="76175" y="4300"/>
                      <a:pt x="85382" y="12876"/>
                    </a:cubicBezTo>
                    <a:cubicBezTo>
                      <a:pt x="87669" y="15027"/>
                      <a:pt x="89883" y="17286"/>
                      <a:pt x="91784" y="19787"/>
                    </a:cubicBezTo>
                    <a:cubicBezTo>
                      <a:pt x="85952" y="15767"/>
                      <a:pt x="79660" y="12388"/>
                      <a:pt x="73029" y="9891"/>
                    </a:cubicBezTo>
                    <a:cubicBezTo>
                      <a:pt x="67863" y="7964"/>
                      <a:pt x="62445" y="6624"/>
                      <a:pt x="56927" y="6318"/>
                    </a:cubicBezTo>
                    <a:cubicBezTo>
                      <a:pt x="48717" y="5867"/>
                      <a:pt x="40541" y="8210"/>
                      <a:pt x="33370" y="12116"/>
                    </a:cubicBezTo>
                    <a:cubicBezTo>
                      <a:pt x="27493" y="15318"/>
                      <a:pt x="22199" y="19576"/>
                      <a:pt x="17763" y="24582"/>
                    </a:cubicBezTo>
                    <a:cubicBezTo>
                      <a:pt x="14820" y="27874"/>
                      <a:pt x="12202" y="31439"/>
                      <a:pt x="9740" y="35101"/>
                    </a:cubicBezTo>
                    <a:cubicBezTo>
                      <a:pt x="8450" y="34836"/>
                      <a:pt x="7151" y="34615"/>
                      <a:pt x="5854" y="34397"/>
                    </a:cubicBezTo>
                    <a:cubicBezTo>
                      <a:pt x="4022" y="30703"/>
                      <a:pt x="1996" y="27113"/>
                      <a:pt x="0" y="23507"/>
                    </a:cubicBezTo>
                    <a:cubicBezTo>
                      <a:pt x="9076" y="13355"/>
                      <a:pt x="21233" y="6150"/>
                      <a:pt x="34294" y="2440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vre: Forma 81">
                <a:extLst>
                  <a:ext uri="{FF2B5EF4-FFF2-40B4-BE49-F238E27FC236}">
                    <a16:creationId xmlns:a16="http://schemas.microsoft.com/office/drawing/2014/main" id="{05E54EF4-38DF-07A9-97A0-72B0A27E539F}"/>
                  </a:ext>
                </a:extLst>
              </p:cNvPr>
              <p:cNvSpPr/>
              <p:nvPr/>
            </p:nvSpPr>
            <p:spPr>
              <a:xfrm>
                <a:off x="5106107" y="6102988"/>
                <a:ext cx="66512" cy="16288"/>
              </a:xfrm>
              <a:custGeom>
                <a:avLst/>
                <a:gdLst>
                  <a:gd name="connsiteX0" fmla="*/ 21863 w 66512"/>
                  <a:gd name="connsiteY0" fmla="*/ 558 h 16288"/>
                  <a:gd name="connsiteX1" fmla="*/ 52564 w 66512"/>
                  <a:gd name="connsiteY1" fmla="*/ 5596 h 16288"/>
                  <a:gd name="connsiteX2" fmla="*/ 66512 w 66512"/>
                  <a:gd name="connsiteY2" fmla="*/ 16288 h 16288"/>
                  <a:gd name="connsiteX3" fmla="*/ 44090 w 66512"/>
                  <a:gd name="connsiteY3" fmla="*/ 8796 h 16288"/>
                  <a:gd name="connsiteX4" fmla="*/ 27562 w 66512"/>
                  <a:gd name="connsiteY4" fmla="*/ 9685 h 16288"/>
                  <a:gd name="connsiteX5" fmla="*/ 18564 w 66512"/>
                  <a:gd name="connsiteY5" fmla="*/ 14037 h 16288"/>
                  <a:gd name="connsiteX6" fmla="*/ 0 w 66512"/>
                  <a:gd name="connsiteY6" fmla="*/ 9053 h 16288"/>
                  <a:gd name="connsiteX7" fmla="*/ 21863 w 66512"/>
                  <a:gd name="connsiteY7" fmla="*/ 558 h 1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512" h="16288">
                    <a:moveTo>
                      <a:pt x="21863" y="558"/>
                    </a:moveTo>
                    <a:cubicBezTo>
                      <a:pt x="32276" y="-977"/>
                      <a:pt x="43236" y="640"/>
                      <a:pt x="52564" y="5596"/>
                    </a:cubicBezTo>
                    <a:cubicBezTo>
                      <a:pt x="57738" y="8395"/>
                      <a:pt x="62365" y="12136"/>
                      <a:pt x="66512" y="16288"/>
                    </a:cubicBezTo>
                    <a:cubicBezTo>
                      <a:pt x="59419" y="12814"/>
                      <a:pt x="51932" y="9976"/>
                      <a:pt x="44090" y="8796"/>
                    </a:cubicBezTo>
                    <a:cubicBezTo>
                      <a:pt x="38605" y="7983"/>
                      <a:pt x="32887" y="8000"/>
                      <a:pt x="27562" y="9685"/>
                    </a:cubicBezTo>
                    <a:cubicBezTo>
                      <a:pt x="24383" y="10719"/>
                      <a:pt x="21362" y="12216"/>
                      <a:pt x="18564" y="14037"/>
                    </a:cubicBezTo>
                    <a:cubicBezTo>
                      <a:pt x="12455" y="12102"/>
                      <a:pt x="6277" y="10365"/>
                      <a:pt x="0" y="9053"/>
                    </a:cubicBezTo>
                    <a:cubicBezTo>
                      <a:pt x="6724" y="5009"/>
                      <a:pt x="14043" y="1690"/>
                      <a:pt x="21863" y="558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BD719BD3-A936-69A3-CB6B-AA76EA5E75D7}"/>
                  </a:ext>
                </a:extLst>
              </p:cNvPr>
              <p:cNvSpPr/>
              <p:nvPr/>
            </p:nvSpPr>
            <p:spPr>
              <a:xfrm>
                <a:off x="5017620" y="6120812"/>
                <a:ext cx="2689" cy="3154"/>
              </a:xfrm>
              <a:custGeom>
                <a:avLst/>
                <a:gdLst>
                  <a:gd name="connsiteX0" fmla="*/ 5 w 2689"/>
                  <a:gd name="connsiteY0" fmla="*/ 1444 h 3154"/>
                  <a:gd name="connsiteX1" fmla="*/ 574 w 2689"/>
                  <a:gd name="connsiteY1" fmla="*/ 0 h 3154"/>
                  <a:gd name="connsiteX2" fmla="*/ 2689 w 2689"/>
                  <a:gd name="connsiteY2" fmla="*/ 3155 h 3154"/>
                  <a:gd name="connsiteX3" fmla="*/ 5 w 2689"/>
                  <a:gd name="connsiteY3" fmla="*/ 1444 h 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9" h="3154">
                    <a:moveTo>
                      <a:pt x="5" y="1444"/>
                    </a:moveTo>
                    <a:cubicBezTo>
                      <a:pt x="-49" y="936"/>
                      <a:pt x="367" y="460"/>
                      <a:pt x="574" y="0"/>
                    </a:cubicBezTo>
                    <a:cubicBezTo>
                      <a:pt x="1250" y="1070"/>
                      <a:pt x="2091" y="2035"/>
                      <a:pt x="2689" y="3155"/>
                    </a:cubicBezTo>
                    <a:cubicBezTo>
                      <a:pt x="1802" y="2572"/>
                      <a:pt x="885" y="2035"/>
                      <a:pt x="5" y="1444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894C155E-FE97-2DC1-0DB4-365BA6CABE85}"/>
                  </a:ext>
                </a:extLst>
              </p:cNvPr>
              <p:cNvSpPr/>
              <p:nvPr/>
            </p:nvSpPr>
            <p:spPr>
              <a:xfrm>
                <a:off x="4958961" y="6298301"/>
                <a:ext cx="76729" cy="101177"/>
              </a:xfrm>
              <a:custGeom>
                <a:avLst/>
                <a:gdLst>
                  <a:gd name="connsiteX0" fmla="*/ 20407 w 76729"/>
                  <a:gd name="connsiteY0" fmla="*/ 191 h 101177"/>
                  <a:gd name="connsiteX1" fmla="*/ 34394 w 76729"/>
                  <a:gd name="connsiteY1" fmla="*/ 2560 h 101177"/>
                  <a:gd name="connsiteX2" fmla="*/ 48895 w 76729"/>
                  <a:gd name="connsiteY2" fmla="*/ 14599 h 101177"/>
                  <a:gd name="connsiteX3" fmla="*/ 58827 w 76729"/>
                  <a:gd name="connsiteY3" fmla="*/ 34207 h 101177"/>
                  <a:gd name="connsiteX4" fmla="*/ 62122 w 76729"/>
                  <a:gd name="connsiteY4" fmla="*/ 46467 h 101177"/>
                  <a:gd name="connsiteX5" fmla="*/ 66161 w 76729"/>
                  <a:gd name="connsiteY5" fmla="*/ 57127 h 101177"/>
                  <a:gd name="connsiteX6" fmla="*/ 71806 w 76729"/>
                  <a:gd name="connsiteY6" fmla="*/ 63786 h 101177"/>
                  <a:gd name="connsiteX7" fmla="*/ 76256 w 76729"/>
                  <a:gd name="connsiteY7" fmla="*/ 69042 h 101177"/>
                  <a:gd name="connsiteX8" fmla="*/ 76316 w 76729"/>
                  <a:gd name="connsiteY8" fmla="*/ 73936 h 101177"/>
                  <a:gd name="connsiteX9" fmla="*/ 72337 w 76729"/>
                  <a:gd name="connsiteY9" fmla="*/ 82058 h 101177"/>
                  <a:gd name="connsiteX10" fmla="*/ 60346 w 76729"/>
                  <a:gd name="connsiteY10" fmla="*/ 94677 h 101177"/>
                  <a:gd name="connsiteX11" fmla="*/ 51896 w 76729"/>
                  <a:gd name="connsiteY11" fmla="*/ 99623 h 101177"/>
                  <a:gd name="connsiteX12" fmla="*/ 37907 w 76729"/>
                  <a:gd name="connsiteY12" fmla="*/ 100753 h 101177"/>
                  <a:gd name="connsiteX13" fmla="*/ 20095 w 76729"/>
                  <a:gd name="connsiteY13" fmla="*/ 93932 h 101177"/>
                  <a:gd name="connsiteX14" fmla="*/ 11278 w 76729"/>
                  <a:gd name="connsiteY14" fmla="*/ 86535 h 101177"/>
                  <a:gd name="connsiteX15" fmla="*/ 8395 w 76729"/>
                  <a:gd name="connsiteY15" fmla="*/ 81163 h 101177"/>
                  <a:gd name="connsiteX16" fmla="*/ 2550 w 76729"/>
                  <a:gd name="connsiteY16" fmla="*/ 55957 h 101177"/>
                  <a:gd name="connsiteX17" fmla="*/ 51 w 76729"/>
                  <a:gd name="connsiteY17" fmla="*/ 37376 h 101177"/>
                  <a:gd name="connsiteX18" fmla="*/ 4021 w 76729"/>
                  <a:gd name="connsiteY18" fmla="*/ 13783 h 101177"/>
                  <a:gd name="connsiteX19" fmla="*/ 11034 w 76729"/>
                  <a:gd name="connsiteY19" fmla="*/ 3924 h 101177"/>
                  <a:gd name="connsiteX20" fmla="*/ 15065 w 76729"/>
                  <a:gd name="connsiteY20" fmla="*/ 1471 h 101177"/>
                  <a:gd name="connsiteX21" fmla="*/ 20407 w 76729"/>
                  <a:gd name="connsiteY21" fmla="*/ 191 h 101177"/>
                  <a:gd name="connsiteX22" fmla="*/ 26788 w 76729"/>
                  <a:gd name="connsiteY22" fmla="*/ 7137 h 101177"/>
                  <a:gd name="connsiteX23" fmla="*/ 24156 w 76729"/>
                  <a:gd name="connsiteY23" fmla="*/ 7899 h 101177"/>
                  <a:gd name="connsiteX24" fmla="*/ 22265 w 76729"/>
                  <a:gd name="connsiteY24" fmla="*/ 9139 h 101177"/>
                  <a:gd name="connsiteX25" fmla="*/ 19730 w 76729"/>
                  <a:gd name="connsiteY25" fmla="*/ 11375 h 101177"/>
                  <a:gd name="connsiteX26" fmla="*/ 17820 w 76729"/>
                  <a:gd name="connsiteY26" fmla="*/ 18181 h 101177"/>
                  <a:gd name="connsiteX27" fmla="*/ 18060 w 76729"/>
                  <a:gd name="connsiteY27" fmla="*/ 22047 h 101177"/>
                  <a:gd name="connsiteX28" fmla="*/ 19583 w 76729"/>
                  <a:gd name="connsiteY28" fmla="*/ 25975 h 101177"/>
                  <a:gd name="connsiteX29" fmla="*/ 22384 w 76729"/>
                  <a:gd name="connsiteY29" fmla="*/ 29882 h 101177"/>
                  <a:gd name="connsiteX30" fmla="*/ 25836 w 76729"/>
                  <a:gd name="connsiteY30" fmla="*/ 31647 h 101177"/>
                  <a:gd name="connsiteX31" fmla="*/ 29168 w 76729"/>
                  <a:gd name="connsiteY31" fmla="*/ 36071 h 101177"/>
                  <a:gd name="connsiteX32" fmla="*/ 38965 w 76729"/>
                  <a:gd name="connsiteY32" fmla="*/ 40965 h 101177"/>
                  <a:gd name="connsiteX33" fmla="*/ 39936 w 76729"/>
                  <a:gd name="connsiteY33" fmla="*/ 42396 h 101177"/>
                  <a:gd name="connsiteX34" fmla="*/ 45343 w 76729"/>
                  <a:gd name="connsiteY34" fmla="*/ 41735 h 101177"/>
                  <a:gd name="connsiteX35" fmla="*/ 47809 w 76729"/>
                  <a:gd name="connsiteY35" fmla="*/ 40283 h 101177"/>
                  <a:gd name="connsiteX36" fmla="*/ 50176 w 76729"/>
                  <a:gd name="connsiteY36" fmla="*/ 38555 h 101177"/>
                  <a:gd name="connsiteX37" fmla="*/ 52943 w 76729"/>
                  <a:gd name="connsiteY37" fmla="*/ 34552 h 101177"/>
                  <a:gd name="connsiteX38" fmla="*/ 53228 w 76729"/>
                  <a:gd name="connsiteY38" fmla="*/ 31348 h 101177"/>
                  <a:gd name="connsiteX39" fmla="*/ 50230 w 76729"/>
                  <a:gd name="connsiteY39" fmla="*/ 21081 h 101177"/>
                  <a:gd name="connsiteX40" fmla="*/ 45917 w 76729"/>
                  <a:gd name="connsiteY40" fmla="*/ 15248 h 101177"/>
                  <a:gd name="connsiteX41" fmla="*/ 43274 w 76729"/>
                  <a:gd name="connsiteY41" fmla="*/ 12450 h 101177"/>
                  <a:gd name="connsiteX42" fmla="*/ 36235 w 76729"/>
                  <a:gd name="connsiteY42" fmla="*/ 8900 h 101177"/>
                  <a:gd name="connsiteX43" fmla="*/ 32608 w 76729"/>
                  <a:gd name="connsiteY43" fmla="*/ 7249 h 101177"/>
                  <a:gd name="connsiteX44" fmla="*/ 29807 w 76729"/>
                  <a:gd name="connsiteY44" fmla="*/ 6632 h 101177"/>
                  <a:gd name="connsiteX45" fmla="*/ 26788 w 76729"/>
                  <a:gd name="connsiteY45" fmla="*/ 7137 h 101177"/>
                  <a:gd name="connsiteX46" fmla="*/ 15145 w 76729"/>
                  <a:gd name="connsiteY46" fmla="*/ 83929 h 101177"/>
                  <a:gd name="connsiteX47" fmla="*/ 16213 w 76729"/>
                  <a:gd name="connsiteY47" fmla="*/ 85062 h 101177"/>
                  <a:gd name="connsiteX48" fmla="*/ 31699 w 76729"/>
                  <a:gd name="connsiteY48" fmla="*/ 93117 h 101177"/>
                  <a:gd name="connsiteX49" fmla="*/ 45813 w 76729"/>
                  <a:gd name="connsiteY49" fmla="*/ 93753 h 101177"/>
                  <a:gd name="connsiteX50" fmla="*/ 49881 w 76729"/>
                  <a:gd name="connsiteY50" fmla="*/ 92178 h 101177"/>
                  <a:gd name="connsiteX51" fmla="*/ 48362 w 76729"/>
                  <a:gd name="connsiteY51" fmla="*/ 92057 h 101177"/>
                  <a:gd name="connsiteX52" fmla="*/ 35208 w 76729"/>
                  <a:gd name="connsiteY52" fmla="*/ 92638 h 101177"/>
                  <a:gd name="connsiteX53" fmla="*/ 15533 w 76729"/>
                  <a:gd name="connsiteY53" fmla="*/ 83650 h 101177"/>
                  <a:gd name="connsiteX54" fmla="*/ 15145 w 76729"/>
                  <a:gd name="connsiteY54" fmla="*/ 83929 h 10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76729" h="101177">
                    <a:moveTo>
                      <a:pt x="20407" y="191"/>
                    </a:moveTo>
                    <a:cubicBezTo>
                      <a:pt x="25176" y="-454"/>
                      <a:pt x="30046" y="584"/>
                      <a:pt x="34394" y="2560"/>
                    </a:cubicBezTo>
                    <a:cubicBezTo>
                      <a:pt x="40212" y="5163"/>
                      <a:pt x="45082" y="9543"/>
                      <a:pt x="48895" y="14599"/>
                    </a:cubicBezTo>
                    <a:cubicBezTo>
                      <a:pt x="53333" y="20481"/>
                      <a:pt x="56531" y="27224"/>
                      <a:pt x="58827" y="34207"/>
                    </a:cubicBezTo>
                    <a:cubicBezTo>
                      <a:pt x="60165" y="38224"/>
                      <a:pt x="61056" y="42372"/>
                      <a:pt x="62122" y="46467"/>
                    </a:cubicBezTo>
                    <a:cubicBezTo>
                      <a:pt x="63091" y="50142"/>
                      <a:pt x="64226" y="53828"/>
                      <a:pt x="66161" y="57127"/>
                    </a:cubicBezTo>
                    <a:cubicBezTo>
                      <a:pt x="67616" y="59675"/>
                      <a:pt x="69689" y="61785"/>
                      <a:pt x="71806" y="63786"/>
                    </a:cubicBezTo>
                    <a:cubicBezTo>
                      <a:pt x="73438" y="65393"/>
                      <a:pt x="75241" y="66943"/>
                      <a:pt x="76256" y="69042"/>
                    </a:cubicBezTo>
                    <a:cubicBezTo>
                      <a:pt x="77007" y="70574"/>
                      <a:pt x="76739" y="72348"/>
                      <a:pt x="76316" y="73936"/>
                    </a:cubicBezTo>
                    <a:cubicBezTo>
                      <a:pt x="75492" y="76856"/>
                      <a:pt x="73999" y="79536"/>
                      <a:pt x="72337" y="82058"/>
                    </a:cubicBezTo>
                    <a:cubicBezTo>
                      <a:pt x="69081" y="86891"/>
                      <a:pt x="64994" y="91162"/>
                      <a:pt x="60346" y="94677"/>
                    </a:cubicBezTo>
                    <a:cubicBezTo>
                      <a:pt x="57724" y="96628"/>
                      <a:pt x="54937" y="98399"/>
                      <a:pt x="51896" y="99623"/>
                    </a:cubicBezTo>
                    <a:cubicBezTo>
                      <a:pt x="47475" y="101396"/>
                      <a:pt x="42559" y="101467"/>
                      <a:pt x="37907" y="100753"/>
                    </a:cubicBezTo>
                    <a:cubicBezTo>
                      <a:pt x="31583" y="99735"/>
                      <a:pt x="25532" y="97288"/>
                      <a:pt x="20095" y="93932"/>
                    </a:cubicBezTo>
                    <a:cubicBezTo>
                      <a:pt x="16838" y="91887"/>
                      <a:pt x="13748" y="89498"/>
                      <a:pt x="11278" y="86535"/>
                    </a:cubicBezTo>
                    <a:cubicBezTo>
                      <a:pt x="9959" y="84965"/>
                      <a:pt x="8926" y="83148"/>
                      <a:pt x="8395" y="81163"/>
                    </a:cubicBezTo>
                    <a:cubicBezTo>
                      <a:pt x="6037" y="72861"/>
                      <a:pt x="4142" y="64435"/>
                      <a:pt x="2550" y="55957"/>
                    </a:cubicBezTo>
                    <a:cubicBezTo>
                      <a:pt x="1427" y="49808"/>
                      <a:pt x="346" y="43630"/>
                      <a:pt x="51" y="37376"/>
                    </a:cubicBezTo>
                    <a:cubicBezTo>
                      <a:pt x="-241" y="29371"/>
                      <a:pt x="674" y="21137"/>
                      <a:pt x="4021" y="13783"/>
                    </a:cubicBezTo>
                    <a:cubicBezTo>
                      <a:pt x="5713" y="10104"/>
                      <a:pt x="7929" y="6576"/>
                      <a:pt x="11034" y="3924"/>
                    </a:cubicBezTo>
                    <a:cubicBezTo>
                      <a:pt x="12242" y="2914"/>
                      <a:pt x="13548" y="1956"/>
                      <a:pt x="15065" y="1471"/>
                    </a:cubicBezTo>
                    <a:cubicBezTo>
                      <a:pt x="16806" y="899"/>
                      <a:pt x="18591" y="439"/>
                      <a:pt x="20407" y="191"/>
                    </a:cubicBezTo>
                    <a:moveTo>
                      <a:pt x="26788" y="7137"/>
                    </a:moveTo>
                    <a:cubicBezTo>
                      <a:pt x="25888" y="7312"/>
                      <a:pt x="25038" y="7664"/>
                      <a:pt x="24156" y="7899"/>
                    </a:cubicBezTo>
                    <a:cubicBezTo>
                      <a:pt x="23398" y="8076"/>
                      <a:pt x="22846" y="8663"/>
                      <a:pt x="22265" y="9139"/>
                    </a:cubicBezTo>
                    <a:cubicBezTo>
                      <a:pt x="21445" y="9916"/>
                      <a:pt x="20304" y="10348"/>
                      <a:pt x="19730" y="11375"/>
                    </a:cubicBezTo>
                    <a:cubicBezTo>
                      <a:pt x="18211" y="13280"/>
                      <a:pt x="17715" y="15792"/>
                      <a:pt x="17820" y="18181"/>
                    </a:cubicBezTo>
                    <a:cubicBezTo>
                      <a:pt x="17874" y="19469"/>
                      <a:pt x="17641" y="20796"/>
                      <a:pt x="18060" y="22047"/>
                    </a:cubicBezTo>
                    <a:cubicBezTo>
                      <a:pt x="18383" y="23416"/>
                      <a:pt x="18826" y="24775"/>
                      <a:pt x="19583" y="25975"/>
                    </a:cubicBezTo>
                    <a:cubicBezTo>
                      <a:pt x="20328" y="27399"/>
                      <a:pt x="21266" y="28726"/>
                      <a:pt x="22384" y="29882"/>
                    </a:cubicBezTo>
                    <a:cubicBezTo>
                      <a:pt x="23448" y="30627"/>
                      <a:pt x="24697" y="31045"/>
                      <a:pt x="25836" y="31647"/>
                    </a:cubicBezTo>
                    <a:cubicBezTo>
                      <a:pt x="26795" y="33223"/>
                      <a:pt x="27783" y="34822"/>
                      <a:pt x="29168" y="36071"/>
                    </a:cubicBezTo>
                    <a:cubicBezTo>
                      <a:pt x="31473" y="39118"/>
                      <a:pt x="35303" y="40473"/>
                      <a:pt x="38965" y="40965"/>
                    </a:cubicBezTo>
                    <a:cubicBezTo>
                      <a:pt x="39178" y="41498"/>
                      <a:pt x="39325" y="42175"/>
                      <a:pt x="39936" y="42396"/>
                    </a:cubicBezTo>
                    <a:cubicBezTo>
                      <a:pt x="41763" y="42648"/>
                      <a:pt x="43574" y="42132"/>
                      <a:pt x="45343" y="41735"/>
                    </a:cubicBezTo>
                    <a:cubicBezTo>
                      <a:pt x="46301" y="41530"/>
                      <a:pt x="47039" y="40842"/>
                      <a:pt x="47809" y="40283"/>
                    </a:cubicBezTo>
                    <a:cubicBezTo>
                      <a:pt x="48573" y="39670"/>
                      <a:pt x="49475" y="39245"/>
                      <a:pt x="50176" y="38555"/>
                    </a:cubicBezTo>
                    <a:cubicBezTo>
                      <a:pt x="51352" y="37428"/>
                      <a:pt x="52485" y="36153"/>
                      <a:pt x="52943" y="34552"/>
                    </a:cubicBezTo>
                    <a:cubicBezTo>
                      <a:pt x="53374" y="33536"/>
                      <a:pt x="53184" y="32416"/>
                      <a:pt x="53228" y="31348"/>
                    </a:cubicBezTo>
                    <a:cubicBezTo>
                      <a:pt x="52982" y="27772"/>
                      <a:pt x="52121" y="24164"/>
                      <a:pt x="50230" y="21081"/>
                    </a:cubicBezTo>
                    <a:cubicBezTo>
                      <a:pt x="49156" y="18888"/>
                      <a:pt x="47479" y="17091"/>
                      <a:pt x="45917" y="15248"/>
                    </a:cubicBezTo>
                    <a:cubicBezTo>
                      <a:pt x="45226" y="14156"/>
                      <a:pt x="44370" y="13149"/>
                      <a:pt x="43274" y="12450"/>
                    </a:cubicBezTo>
                    <a:cubicBezTo>
                      <a:pt x="41068" y="11000"/>
                      <a:pt x="38552" y="10139"/>
                      <a:pt x="36235" y="8900"/>
                    </a:cubicBezTo>
                    <a:cubicBezTo>
                      <a:pt x="35020" y="8361"/>
                      <a:pt x="34004" y="7290"/>
                      <a:pt x="32608" y="7249"/>
                    </a:cubicBezTo>
                    <a:cubicBezTo>
                      <a:pt x="31654" y="7137"/>
                      <a:pt x="30776" y="6641"/>
                      <a:pt x="29807" y="6632"/>
                    </a:cubicBezTo>
                    <a:cubicBezTo>
                      <a:pt x="28808" y="6841"/>
                      <a:pt x="27781" y="6887"/>
                      <a:pt x="26788" y="7137"/>
                    </a:cubicBezTo>
                    <a:moveTo>
                      <a:pt x="15145" y="83929"/>
                    </a:moveTo>
                    <a:cubicBezTo>
                      <a:pt x="15216" y="84494"/>
                      <a:pt x="15831" y="84719"/>
                      <a:pt x="16213" y="85062"/>
                    </a:cubicBezTo>
                    <a:cubicBezTo>
                      <a:pt x="20923" y="88508"/>
                      <a:pt x="26111" y="91378"/>
                      <a:pt x="31699" y="93117"/>
                    </a:cubicBezTo>
                    <a:cubicBezTo>
                      <a:pt x="36241" y="94496"/>
                      <a:pt x="41189" y="95113"/>
                      <a:pt x="45813" y="93753"/>
                    </a:cubicBezTo>
                    <a:cubicBezTo>
                      <a:pt x="47190" y="93307"/>
                      <a:pt x="48660" y="92987"/>
                      <a:pt x="49881" y="92178"/>
                    </a:cubicBezTo>
                    <a:cubicBezTo>
                      <a:pt x="49529" y="91559"/>
                      <a:pt x="48880" y="91980"/>
                      <a:pt x="48362" y="92057"/>
                    </a:cubicBezTo>
                    <a:cubicBezTo>
                      <a:pt x="44059" y="92994"/>
                      <a:pt x="39567" y="93486"/>
                      <a:pt x="35208" y="92638"/>
                    </a:cubicBezTo>
                    <a:cubicBezTo>
                      <a:pt x="28035" y="91296"/>
                      <a:pt x="21445" y="87822"/>
                      <a:pt x="15533" y="83650"/>
                    </a:cubicBezTo>
                    <a:cubicBezTo>
                      <a:pt x="15436" y="83720"/>
                      <a:pt x="15242" y="83860"/>
                      <a:pt x="15145" y="83929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id="{1DA6D7C4-46BE-5ACF-FD9B-57A1807DC214}"/>
                  </a:ext>
                </a:extLst>
              </p:cNvPr>
              <p:cNvSpPr/>
              <p:nvPr/>
            </p:nvSpPr>
            <p:spPr>
              <a:xfrm>
                <a:off x="5217193" y="6337470"/>
                <a:ext cx="17881" cy="9090"/>
              </a:xfrm>
              <a:custGeom>
                <a:avLst/>
                <a:gdLst>
                  <a:gd name="connsiteX0" fmla="*/ 2641 w 17881"/>
                  <a:gd name="connsiteY0" fmla="*/ 0 h 9090"/>
                  <a:gd name="connsiteX1" fmla="*/ 10014 w 17881"/>
                  <a:gd name="connsiteY1" fmla="*/ 3420 h 9090"/>
                  <a:gd name="connsiteX2" fmla="*/ 16524 w 17881"/>
                  <a:gd name="connsiteY2" fmla="*/ 6130 h 9090"/>
                  <a:gd name="connsiteX3" fmla="*/ 17882 w 17881"/>
                  <a:gd name="connsiteY3" fmla="*/ 9091 h 9090"/>
                  <a:gd name="connsiteX4" fmla="*/ 15884 w 17881"/>
                  <a:gd name="connsiteY4" fmla="*/ 6771 h 9090"/>
                  <a:gd name="connsiteX5" fmla="*/ 5595 w 17881"/>
                  <a:gd name="connsiteY5" fmla="*/ 5002 h 9090"/>
                  <a:gd name="connsiteX6" fmla="*/ 0 w 17881"/>
                  <a:gd name="connsiteY6" fmla="*/ 8178 h 9090"/>
                  <a:gd name="connsiteX7" fmla="*/ 2641 w 17881"/>
                  <a:gd name="connsiteY7" fmla="*/ 0 h 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81" h="9090">
                    <a:moveTo>
                      <a:pt x="2641" y="0"/>
                    </a:moveTo>
                    <a:cubicBezTo>
                      <a:pt x="4995" y="1344"/>
                      <a:pt x="7423" y="2594"/>
                      <a:pt x="10014" y="3420"/>
                    </a:cubicBezTo>
                    <a:cubicBezTo>
                      <a:pt x="12213" y="4203"/>
                      <a:pt x="14755" y="4469"/>
                      <a:pt x="16524" y="6130"/>
                    </a:cubicBezTo>
                    <a:cubicBezTo>
                      <a:pt x="17293" y="6931"/>
                      <a:pt x="17675" y="8016"/>
                      <a:pt x="17882" y="9091"/>
                    </a:cubicBezTo>
                    <a:cubicBezTo>
                      <a:pt x="17042" y="8484"/>
                      <a:pt x="16695" y="7421"/>
                      <a:pt x="15884" y="6771"/>
                    </a:cubicBezTo>
                    <a:cubicBezTo>
                      <a:pt x="13260" y="4050"/>
                      <a:pt x="9002" y="3834"/>
                      <a:pt x="5595" y="5002"/>
                    </a:cubicBezTo>
                    <a:cubicBezTo>
                      <a:pt x="3509" y="5628"/>
                      <a:pt x="1785" y="6991"/>
                      <a:pt x="0" y="8178"/>
                    </a:cubicBezTo>
                    <a:cubicBezTo>
                      <a:pt x="880" y="5453"/>
                      <a:pt x="1797" y="2738"/>
                      <a:pt x="2641" y="0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vre: Forma 85">
                <a:extLst>
                  <a:ext uri="{FF2B5EF4-FFF2-40B4-BE49-F238E27FC236}">
                    <a16:creationId xmlns:a16="http://schemas.microsoft.com/office/drawing/2014/main" id="{ADB81E74-4142-9614-F179-F1BDF16857B8}"/>
                  </a:ext>
                </a:extLst>
              </p:cNvPr>
              <p:cNvSpPr/>
              <p:nvPr/>
            </p:nvSpPr>
            <p:spPr>
              <a:xfrm>
                <a:off x="5209608" y="6348112"/>
                <a:ext cx="90435" cy="56104"/>
              </a:xfrm>
              <a:custGeom>
                <a:avLst/>
                <a:gdLst>
                  <a:gd name="connsiteX0" fmla="*/ 11467 w 90435"/>
                  <a:gd name="connsiteY0" fmla="*/ 1079 h 56104"/>
                  <a:gd name="connsiteX1" fmla="*/ 15909 w 90435"/>
                  <a:gd name="connsiteY1" fmla="*/ 233 h 56104"/>
                  <a:gd name="connsiteX2" fmla="*/ 20711 w 90435"/>
                  <a:gd name="connsiteY2" fmla="*/ 3878 h 56104"/>
                  <a:gd name="connsiteX3" fmla="*/ 28394 w 90435"/>
                  <a:gd name="connsiteY3" fmla="*/ 10408 h 56104"/>
                  <a:gd name="connsiteX4" fmla="*/ 49957 w 90435"/>
                  <a:gd name="connsiteY4" fmla="*/ 21855 h 56104"/>
                  <a:gd name="connsiteX5" fmla="*/ 71121 w 90435"/>
                  <a:gd name="connsiteY5" fmla="*/ 28596 h 56104"/>
                  <a:gd name="connsiteX6" fmla="*/ 90436 w 90435"/>
                  <a:gd name="connsiteY6" fmla="*/ 33108 h 56104"/>
                  <a:gd name="connsiteX7" fmla="*/ 83291 w 90435"/>
                  <a:gd name="connsiteY7" fmla="*/ 36886 h 56104"/>
                  <a:gd name="connsiteX8" fmla="*/ 78121 w 90435"/>
                  <a:gd name="connsiteY8" fmla="*/ 39195 h 56104"/>
                  <a:gd name="connsiteX9" fmla="*/ 75230 w 90435"/>
                  <a:gd name="connsiteY9" fmla="*/ 40783 h 56104"/>
                  <a:gd name="connsiteX10" fmla="*/ 69438 w 90435"/>
                  <a:gd name="connsiteY10" fmla="*/ 45340 h 56104"/>
                  <a:gd name="connsiteX11" fmla="*/ 64689 w 90435"/>
                  <a:gd name="connsiteY11" fmla="*/ 49559 h 56104"/>
                  <a:gd name="connsiteX12" fmla="*/ 62552 w 90435"/>
                  <a:gd name="connsiteY12" fmla="*/ 51287 h 56104"/>
                  <a:gd name="connsiteX13" fmla="*/ 60585 w 90435"/>
                  <a:gd name="connsiteY13" fmla="*/ 53829 h 56104"/>
                  <a:gd name="connsiteX14" fmla="*/ 58172 w 90435"/>
                  <a:gd name="connsiteY14" fmla="*/ 55600 h 56104"/>
                  <a:gd name="connsiteX15" fmla="*/ 55557 w 90435"/>
                  <a:gd name="connsiteY15" fmla="*/ 55987 h 56104"/>
                  <a:gd name="connsiteX16" fmla="*/ 54159 w 90435"/>
                  <a:gd name="connsiteY16" fmla="*/ 55685 h 56104"/>
                  <a:gd name="connsiteX17" fmla="*/ 48768 w 90435"/>
                  <a:gd name="connsiteY17" fmla="*/ 53529 h 56104"/>
                  <a:gd name="connsiteX18" fmla="*/ 36387 w 90435"/>
                  <a:gd name="connsiteY18" fmla="*/ 48128 h 56104"/>
                  <a:gd name="connsiteX19" fmla="*/ 31232 w 90435"/>
                  <a:gd name="connsiteY19" fmla="*/ 45534 h 56104"/>
                  <a:gd name="connsiteX20" fmla="*/ 27016 w 90435"/>
                  <a:gd name="connsiteY20" fmla="*/ 42841 h 56104"/>
                  <a:gd name="connsiteX21" fmla="*/ 19105 w 90435"/>
                  <a:gd name="connsiteY21" fmla="*/ 38058 h 56104"/>
                  <a:gd name="connsiteX22" fmla="*/ 16468 w 90435"/>
                  <a:gd name="connsiteY22" fmla="*/ 35738 h 56104"/>
                  <a:gd name="connsiteX23" fmla="*/ 13942 w 90435"/>
                  <a:gd name="connsiteY23" fmla="*/ 33088 h 56104"/>
                  <a:gd name="connsiteX24" fmla="*/ 7399 w 90435"/>
                  <a:gd name="connsiteY24" fmla="*/ 26457 h 56104"/>
                  <a:gd name="connsiteX25" fmla="*/ 0 w 90435"/>
                  <a:gd name="connsiteY25" fmla="*/ 18221 h 56104"/>
                  <a:gd name="connsiteX26" fmla="*/ 3081 w 90435"/>
                  <a:gd name="connsiteY26" fmla="*/ 10205 h 56104"/>
                  <a:gd name="connsiteX27" fmla="*/ 4685 w 90435"/>
                  <a:gd name="connsiteY27" fmla="*/ 7661 h 56104"/>
                  <a:gd name="connsiteX28" fmla="*/ 11467 w 90435"/>
                  <a:gd name="connsiteY28" fmla="*/ 1079 h 5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0435" h="56104">
                    <a:moveTo>
                      <a:pt x="11467" y="1079"/>
                    </a:moveTo>
                    <a:cubicBezTo>
                      <a:pt x="12763" y="266"/>
                      <a:pt x="14397" y="-358"/>
                      <a:pt x="15909" y="233"/>
                    </a:cubicBezTo>
                    <a:cubicBezTo>
                      <a:pt x="17806" y="993"/>
                      <a:pt x="19245" y="2510"/>
                      <a:pt x="20711" y="3878"/>
                    </a:cubicBezTo>
                    <a:cubicBezTo>
                      <a:pt x="23091" y="6256"/>
                      <a:pt x="25633" y="8481"/>
                      <a:pt x="28394" y="10408"/>
                    </a:cubicBezTo>
                    <a:cubicBezTo>
                      <a:pt x="35090" y="15071"/>
                      <a:pt x="42390" y="18825"/>
                      <a:pt x="49957" y="21855"/>
                    </a:cubicBezTo>
                    <a:cubicBezTo>
                      <a:pt x="56832" y="24625"/>
                      <a:pt x="63951" y="26736"/>
                      <a:pt x="71121" y="28596"/>
                    </a:cubicBezTo>
                    <a:cubicBezTo>
                      <a:pt x="77519" y="30266"/>
                      <a:pt x="83969" y="31733"/>
                      <a:pt x="90436" y="33108"/>
                    </a:cubicBezTo>
                    <a:cubicBezTo>
                      <a:pt x="88071" y="34398"/>
                      <a:pt x="85600" y="35490"/>
                      <a:pt x="83291" y="36886"/>
                    </a:cubicBezTo>
                    <a:cubicBezTo>
                      <a:pt x="81696" y="37930"/>
                      <a:pt x="79785" y="38291"/>
                      <a:pt x="78121" y="39195"/>
                    </a:cubicBezTo>
                    <a:cubicBezTo>
                      <a:pt x="77135" y="39685"/>
                      <a:pt x="76220" y="40302"/>
                      <a:pt x="75230" y="40783"/>
                    </a:cubicBezTo>
                    <a:cubicBezTo>
                      <a:pt x="73203" y="42175"/>
                      <a:pt x="71346" y="43793"/>
                      <a:pt x="69438" y="45340"/>
                    </a:cubicBezTo>
                    <a:cubicBezTo>
                      <a:pt x="67498" y="46277"/>
                      <a:pt x="66225" y="48113"/>
                      <a:pt x="64689" y="49559"/>
                    </a:cubicBezTo>
                    <a:cubicBezTo>
                      <a:pt x="64005" y="50169"/>
                      <a:pt x="63144" y="50571"/>
                      <a:pt x="62552" y="51287"/>
                    </a:cubicBezTo>
                    <a:cubicBezTo>
                      <a:pt x="61873" y="52116"/>
                      <a:pt x="61217" y="52964"/>
                      <a:pt x="60585" y="53829"/>
                    </a:cubicBezTo>
                    <a:cubicBezTo>
                      <a:pt x="60011" y="54670"/>
                      <a:pt x="59109" y="55240"/>
                      <a:pt x="58172" y="55600"/>
                    </a:cubicBezTo>
                    <a:cubicBezTo>
                      <a:pt x="57290" y="55689"/>
                      <a:pt x="56355" y="55497"/>
                      <a:pt x="55557" y="55987"/>
                    </a:cubicBezTo>
                    <a:cubicBezTo>
                      <a:pt x="55071" y="56297"/>
                      <a:pt x="54573" y="55924"/>
                      <a:pt x="54159" y="55685"/>
                    </a:cubicBezTo>
                    <a:cubicBezTo>
                      <a:pt x="52536" y="54571"/>
                      <a:pt x="50521" y="54362"/>
                      <a:pt x="48768" y="53529"/>
                    </a:cubicBezTo>
                    <a:cubicBezTo>
                      <a:pt x="44673" y="51654"/>
                      <a:pt x="40536" y="49878"/>
                      <a:pt x="36387" y="48128"/>
                    </a:cubicBezTo>
                    <a:cubicBezTo>
                      <a:pt x="34678" y="47237"/>
                      <a:pt x="32870" y="46553"/>
                      <a:pt x="31232" y="45534"/>
                    </a:cubicBezTo>
                    <a:cubicBezTo>
                      <a:pt x="29726" y="44796"/>
                      <a:pt x="28446" y="43702"/>
                      <a:pt x="27016" y="42841"/>
                    </a:cubicBezTo>
                    <a:cubicBezTo>
                      <a:pt x="24413" y="41184"/>
                      <a:pt x="21524" y="39995"/>
                      <a:pt x="19105" y="38058"/>
                    </a:cubicBezTo>
                    <a:cubicBezTo>
                      <a:pt x="18214" y="37296"/>
                      <a:pt x="17191" y="36672"/>
                      <a:pt x="16468" y="35738"/>
                    </a:cubicBezTo>
                    <a:cubicBezTo>
                      <a:pt x="15700" y="34780"/>
                      <a:pt x="14708" y="34040"/>
                      <a:pt x="13942" y="33088"/>
                    </a:cubicBezTo>
                    <a:cubicBezTo>
                      <a:pt x="12116" y="30551"/>
                      <a:pt x="9760" y="28479"/>
                      <a:pt x="7399" y="26457"/>
                    </a:cubicBezTo>
                    <a:cubicBezTo>
                      <a:pt x="4831" y="23820"/>
                      <a:pt x="1681" y="21583"/>
                      <a:pt x="0" y="18221"/>
                    </a:cubicBezTo>
                    <a:cubicBezTo>
                      <a:pt x="1100" y="15578"/>
                      <a:pt x="2054" y="12876"/>
                      <a:pt x="3081" y="10205"/>
                    </a:cubicBezTo>
                    <a:cubicBezTo>
                      <a:pt x="3465" y="9270"/>
                      <a:pt x="4100" y="8474"/>
                      <a:pt x="4685" y="7661"/>
                    </a:cubicBezTo>
                    <a:cubicBezTo>
                      <a:pt x="6577" y="5132"/>
                      <a:pt x="8780" y="2775"/>
                      <a:pt x="11467" y="1079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vre: Forma 86">
                <a:extLst>
                  <a:ext uri="{FF2B5EF4-FFF2-40B4-BE49-F238E27FC236}">
                    <a16:creationId xmlns:a16="http://schemas.microsoft.com/office/drawing/2014/main" id="{EB37E661-B8CA-2257-D815-A9BA6E23351F}"/>
                  </a:ext>
                </a:extLst>
              </p:cNvPr>
              <p:cNvSpPr/>
              <p:nvPr/>
            </p:nvSpPr>
            <p:spPr>
              <a:xfrm>
                <a:off x="5280810" y="6371009"/>
                <a:ext cx="134931" cy="129789"/>
              </a:xfrm>
              <a:custGeom>
                <a:avLst/>
                <a:gdLst>
                  <a:gd name="connsiteX0" fmla="*/ 19452 w 134931"/>
                  <a:gd name="connsiteY0" fmla="*/ 14239 h 129789"/>
                  <a:gd name="connsiteX1" fmla="*/ 43397 w 134931"/>
                  <a:gd name="connsiteY1" fmla="*/ 0 h 129789"/>
                  <a:gd name="connsiteX2" fmla="*/ 48056 w 134931"/>
                  <a:gd name="connsiteY2" fmla="*/ 6737 h 129789"/>
                  <a:gd name="connsiteX3" fmla="*/ 52596 w 134931"/>
                  <a:gd name="connsiteY3" fmla="*/ 11443 h 129789"/>
                  <a:gd name="connsiteX4" fmla="*/ 67528 w 134931"/>
                  <a:gd name="connsiteY4" fmla="*/ 21520 h 129789"/>
                  <a:gd name="connsiteX5" fmla="*/ 80643 w 134931"/>
                  <a:gd name="connsiteY5" fmla="*/ 26526 h 129789"/>
                  <a:gd name="connsiteX6" fmla="*/ 85802 w 134931"/>
                  <a:gd name="connsiteY6" fmla="*/ 27633 h 129789"/>
                  <a:gd name="connsiteX7" fmla="*/ 94039 w 134931"/>
                  <a:gd name="connsiteY7" fmla="*/ 28934 h 129789"/>
                  <a:gd name="connsiteX8" fmla="*/ 99582 w 134931"/>
                  <a:gd name="connsiteY8" fmla="*/ 30908 h 129789"/>
                  <a:gd name="connsiteX9" fmla="*/ 106433 w 134931"/>
                  <a:gd name="connsiteY9" fmla="*/ 33565 h 129789"/>
                  <a:gd name="connsiteX10" fmla="*/ 117604 w 134931"/>
                  <a:gd name="connsiteY10" fmla="*/ 38564 h 129789"/>
                  <a:gd name="connsiteX11" fmla="*/ 122181 w 134931"/>
                  <a:gd name="connsiteY11" fmla="*/ 42632 h 129789"/>
                  <a:gd name="connsiteX12" fmla="*/ 125665 w 134931"/>
                  <a:gd name="connsiteY12" fmla="*/ 46727 h 129789"/>
                  <a:gd name="connsiteX13" fmla="*/ 131867 w 134931"/>
                  <a:gd name="connsiteY13" fmla="*/ 63752 h 129789"/>
                  <a:gd name="connsiteX14" fmla="*/ 133151 w 134931"/>
                  <a:gd name="connsiteY14" fmla="*/ 70608 h 129789"/>
                  <a:gd name="connsiteX15" fmla="*/ 133380 w 134931"/>
                  <a:gd name="connsiteY15" fmla="*/ 75579 h 129789"/>
                  <a:gd name="connsiteX16" fmla="*/ 133526 w 134931"/>
                  <a:gd name="connsiteY16" fmla="*/ 80907 h 129789"/>
                  <a:gd name="connsiteX17" fmla="*/ 133610 w 134931"/>
                  <a:gd name="connsiteY17" fmla="*/ 83576 h 129789"/>
                  <a:gd name="connsiteX18" fmla="*/ 134008 w 134931"/>
                  <a:gd name="connsiteY18" fmla="*/ 88293 h 129789"/>
                  <a:gd name="connsiteX19" fmla="*/ 134020 w 134931"/>
                  <a:gd name="connsiteY19" fmla="*/ 117870 h 129789"/>
                  <a:gd name="connsiteX20" fmla="*/ 134225 w 134931"/>
                  <a:gd name="connsiteY20" fmla="*/ 121536 h 129789"/>
                  <a:gd name="connsiteX21" fmla="*/ 134931 w 134931"/>
                  <a:gd name="connsiteY21" fmla="*/ 125782 h 129789"/>
                  <a:gd name="connsiteX22" fmla="*/ 133837 w 134931"/>
                  <a:gd name="connsiteY22" fmla="*/ 129790 h 129789"/>
                  <a:gd name="connsiteX23" fmla="*/ 132204 w 134931"/>
                  <a:gd name="connsiteY23" fmla="*/ 127789 h 129789"/>
                  <a:gd name="connsiteX24" fmla="*/ 127620 w 134931"/>
                  <a:gd name="connsiteY24" fmla="*/ 118103 h 129789"/>
                  <a:gd name="connsiteX25" fmla="*/ 116521 w 134931"/>
                  <a:gd name="connsiteY25" fmla="*/ 90328 h 129789"/>
                  <a:gd name="connsiteX26" fmla="*/ 106882 w 134931"/>
                  <a:gd name="connsiteY26" fmla="*/ 72401 h 129789"/>
                  <a:gd name="connsiteX27" fmla="*/ 97942 w 134931"/>
                  <a:gd name="connsiteY27" fmla="*/ 64482 h 129789"/>
                  <a:gd name="connsiteX28" fmla="*/ 74344 w 134931"/>
                  <a:gd name="connsiteY28" fmla="*/ 57188 h 129789"/>
                  <a:gd name="connsiteX29" fmla="*/ 62651 w 134931"/>
                  <a:gd name="connsiteY29" fmla="*/ 54254 h 129789"/>
                  <a:gd name="connsiteX30" fmla="*/ 49092 w 134931"/>
                  <a:gd name="connsiteY30" fmla="*/ 50978 h 129789"/>
                  <a:gd name="connsiteX31" fmla="*/ 33126 w 134931"/>
                  <a:gd name="connsiteY31" fmla="*/ 52637 h 129789"/>
                  <a:gd name="connsiteX32" fmla="*/ 21271 w 134931"/>
                  <a:gd name="connsiteY32" fmla="*/ 56029 h 129789"/>
                  <a:gd name="connsiteX33" fmla="*/ 20509 w 134931"/>
                  <a:gd name="connsiteY33" fmla="*/ 56105 h 129789"/>
                  <a:gd name="connsiteX34" fmla="*/ 13503 w 134931"/>
                  <a:gd name="connsiteY34" fmla="*/ 55212 h 129789"/>
                  <a:gd name="connsiteX35" fmla="*/ 7977 w 134931"/>
                  <a:gd name="connsiteY35" fmla="*/ 52620 h 129789"/>
                  <a:gd name="connsiteX36" fmla="*/ 3981 w 134931"/>
                  <a:gd name="connsiteY36" fmla="*/ 48412 h 129789"/>
                  <a:gd name="connsiteX37" fmla="*/ 1225 w 134931"/>
                  <a:gd name="connsiteY37" fmla="*/ 42809 h 129789"/>
                  <a:gd name="connsiteX38" fmla="*/ 88 w 134931"/>
                  <a:gd name="connsiteY38" fmla="*/ 36795 h 129789"/>
                  <a:gd name="connsiteX39" fmla="*/ 79 w 134931"/>
                  <a:gd name="connsiteY39" fmla="*/ 33612 h 129789"/>
                  <a:gd name="connsiteX40" fmla="*/ 1689 w 134931"/>
                  <a:gd name="connsiteY40" fmla="*/ 28280 h 129789"/>
                  <a:gd name="connsiteX41" fmla="*/ 1715 w 134931"/>
                  <a:gd name="connsiteY41" fmla="*/ 28181 h 129789"/>
                  <a:gd name="connsiteX42" fmla="*/ 19452 w 134931"/>
                  <a:gd name="connsiteY42" fmla="*/ 14239 h 12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4931" h="129789">
                    <a:moveTo>
                      <a:pt x="19452" y="14239"/>
                    </a:moveTo>
                    <a:cubicBezTo>
                      <a:pt x="27110" y="8974"/>
                      <a:pt x="35154" y="4290"/>
                      <a:pt x="43397" y="0"/>
                    </a:cubicBezTo>
                    <a:cubicBezTo>
                      <a:pt x="44785" y="2352"/>
                      <a:pt x="46338" y="4609"/>
                      <a:pt x="48056" y="6737"/>
                    </a:cubicBezTo>
                    <a:cubicBezTo>
                      <a:pt x="49515" y="8353"/>
                      <a:pt x="50870" y="10088"/>
                      <a:pt x="52596" y="11443"/>
                    </a:cubicBezTo>
                    <a:cubicBezTo>
                      <a:pt x="56970" y="15597"/>
                      <a:pt x="62101" y="18907"/>
                      <a:pt x="67528" y="21520"/>
                    </a:cubicBezTo>
                    <a:cubicBezTo>
                      <a:pt x="71755" y="23531"/>
                      <a:pt x="76118" y="25298"/>
                      <a:pt x="80643" y="26526"/>
                    </a:cubicBezTo>
                    <a:cubicBezTo>
                      <a:pt x="82335" y="27007"/>
                      <a:pt x="84083" y="27253"/>
                      <a:pt x="85802" y="27633"/>
                    </a:cubicBezTo>
                    <a:cubicBezTo>
                      <a:pt x="88517" y="28243"/>
                      <a:pt x="91290" y="28522"/>
                      <a:pt x="94039" y="28934"/>
                    </a:cubicBezTo>
                    <a:cubicBezTo>
                      <a:pt x="95925" y="29467"/>
                      <a:pt x="97722" y="30280"/>
                      <a:pt x="99582" y="30908"/>
                    </a:cubicBezTo>
                    <a:cubicBezTo>
                      <a:pt x="101839" y="31864"/>
                      <a:pt x="104180" y="32596"/>
                      <a:pt x="106433" y="33565"/>
                    </a:cubicBezTo>
                    <a:cubicBezTo>
                      <a:pt x="110246" y="35019"/>
                      <a:pt x="114048" y="36547"/>
                      <a:pt x="117604" y="38564"/>
                    </a:cubicBezTo>
                    <a:cubicBezTo>
                      <a:pt x="119391" y="39598"/>
                      <a:pt x="120713" y="41214"/>
                      <a:pt x="122181" y="42632"/>
                    </a:cubicBezTo>
                    <a:cubicBezTo>
                      <a:pt x="123486" y="43862"/>
                      <a:pt x="124684" y="45221"/>
                      <a:pt x="125665" y="46727"/>
                    </a:cubicBezTo>
                    <a:cubicBezTo>
                      <a:pt x="128725" y="51986"/>
                      <a:pt x="130285" y="57926"/>
                      <a:pt x="131867" y="63752"/>
                    </a:cubicBezTo>
                    <a:cubicBezTo>
                      <a:pt x="132497" y="65992"/>
                      <a:pt x="132948" y="68288"/>
                      <a:pt x="133151" y="70608"/>
                    </a:cubicBezTo>
                    <a:cubicBezTo>
                      <a:pt x="133086" y="72271"/>
                      <a:pt x="133459" y="73913"/>
                      <a:pt x="133380" y="75579"/>
                    </a:cubicBezTo>
                    <a:cubicBezTo>
                      <a:pt x="133421" y="77355"/>
                      <a:pt x="133267" y="79139"/>
                      <a:pt x="133526" y="80907"/>
                    </a:cubicBezTo>
                    <a:cubicBezTo>
                      <a:pt x="133636" y="81789"/>
                      <a:pt x="133554" y="82683"/>
                      <a:pt x="133610" y="83576"/>
                    </a:cubicBezTo>
                    <a:cubicBezTo>
                      <a:pt x="133785" y="85142"/>
                      <a:pt x="133852" y="86722"/>
                      <a:pt x="134008" y="88293"/>
                    </a:cubicBezTo>
                    <a:cubicBezTo>
                      <a:pt x="134010" y="98152"/>
                      <a:pt x="134014" y="108011"/>
                      <a:pt x="134020" y="117870"/>
                    </a:cubicBezTo>
                    <a:cubicBezTo>
                      <a:pt x="134150" y="119087"/>
                      <a:pt x="134273" y="120306"/>
                      <a:pt x="134225" y="121536"/>
                    </a:cubicBezTo>
                    <a:cubicBezTo>
                      <a:pt x="134407" y="122956"/>
                      <a:pt x="134333" y="124447"/>
                      <a:pt x="134931" y="125782"/>
                    </a:cubicBezTo>
                    <a:cubicBezTo>
                      <a:pt x="134683" y="127138"/>
                      <a:pt x="134318" y="128493"/>
                      <a:pt x="133837" y="129790"/>
                    </a:cubicBezTo>
                    <a:cubicBezTo>
                      <a:pt x="133069" y="129339"/>
                      <a:pt x="132665" y="128506"/>
                      <a:pt x="132204" y="127789"/>
                    </a:cubicBezTo>
                    <a:cubicBezTo>
                      <a:pt x="130410" y="124693"/>
                      <a:pt x="129029" y="121383"/>
                      <a:pt x="127620" y="118103"/>
                    </a:cubicBezTo>
                    <a:cubicBezTo>
                      <a:pt x="123769" y="108906"/>
                      <a:pt x="120252" y="99574"/>
                      <a:pt x="116521" y="90328"/>
                    </a:cubicBezTo>
                    <a:cubicBezTo>
                      <a:pt x="113962" y="84040"/>
                      <a:pt x="111165" y="77730"/>
                      <a:pt x="106882" y="72401"/>
                    </a:cubicBezTo>
                    <a:cubicBezTo>
                      <a:pt x="104372" y="69287"/>
                      <a:pt x="101356" y="66570"/>
                      <a:pt x="97942" y="64482"/>
                    </a:cubicBezTo>
                    <a:cubicBezTo>
                      <a:pt x="90798" y="60147"/>
                      <a:pt x="82399" y="58839"/>
                      <a:pt x="74344" y="57188"/>
                    </a:cubicBezTo>
                    <a:cubicBezTo>
                      <a:pt x="70402" y="56403"/>
                      <a:pt x="66481" y="55483"/>
                      <a:pt x="62651" y="54254"/>
                    </a:cubicBezTo>
                    <a:cubicBezTo>
                      <a:pt x="58210" y="52873"/>
                      <a:pt x="53752" y="51371"/>
                      <a:pt x="49092" y="50978"/>
                    </a:cubicBezTo>
                    <a:cubicBezTo>
                      <a:pt x="43719" y="50508"/>
                      <a:pt x="38331" y="51356"/>
                      <a:pt x="33126" y="52637"/>
                    </a:cubicBezTo>
                    <a:cubicBezTo>
                      <a:pt x="29125" y="53595"/>
                      <a:pt x="25224" y="54905"/>
                      <a:pt x="21271" y="56029"/>
                    </a:cubicBezTo>
                    <a:cubicBezTo>
                      <a:pt x="21016" y="56090"/>
                      <a:pt x="20762" y="56116"/>
                      <a:pt x="20509" y="56105"/>
                    </a:cubicBezTo>
                    <a:cubicBezTo>
                      <a:pt x="18207" y="55548"/>
                      <a:pt x="15808" y="55742"/>
                      <a:pt x="13503" y="55212"/>
                    </a:cubicBezTo>
                    <a:cubicBezTo>
                      <a:pt x="11518" y="54761"/>
                      <a:pt x="9364" y="54223"/>
                      <a:pt x="7977" y="52620"/>
                    </a:cubicBezTo>
                    <a:cubicBezTo>
                      <a:pt x="6687" y="51172"/>
                      <a:pt x="5066" y="50037"/>
                      <a:pt x="3981" y="48412"/>
                    </a:cubicBezTo>
                    <a:cubicBezTo>
                      <a:pt x="2731" y="46725"/>
                      <a:pt x="1924" y="44772"/>
                      <a:pt x="1225" y="42809"/>
                    </a:cubicBezTo>
                    <a:cubicBezTo>
                      <a:pt x="576" y="40862"/>
                      <a:pt x="418" y="38806"/>
                      <a:pt x="88" y="36795"/>
                    </a:cubicBezTo>
                    <a:cubicBezTo>
                      <a:pt x="-18" y="35738"/>
                      <a:pt x="-37" y="34665"/>
                      <a:pt x="79" y="33612"/>
                    </a:cubicBezTo>
                    <a:cubicBezTo>
                      <a:pt x="481" y="31793"/>
                      <a:pt x="1253" y="30086"/>
                      <a:pt x="1689" y="28280"/>
                    </a:cubicBezTo>
                    <a:lnTo>
                      <a:pt x="1715" y="28181"/>
                    </a:lnTo>
                    <a:cubicBezTo>
                      <a:pt x="7183" y="23000"/>
                      <a:pt x="13242" y="18486"/>
                      <a:pt x="19452" y="14239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vre: Forma 87">
                <a:extLst>
                  <a:ext uri="{FF2B5EF4-FFF2-40B4-BE49-F238E27FC236}">
                    <a16:creationId xmlns:a16="http://schemas.microsoft.com/office/drawing/2014/main" id="{8CFDC1C9-9644-3AF0-021B-94BB449CA830}"/>
                  </a:ext>
                </a:extLst>
              </p:cNvPr>
              <p:cNvSpPr/>
              <p:nvPr/>
            </p:nvSpPr>
            <p:spPr>
              <a:xfrm>
                <a:off x="4983579" y="6382305"/>
                <a:ext cx="102862" cy="90187"/>
              </a:xfrm>
              <a:custGeom>
                <a:avLst/>
                <a:gdLst>
                  <a:gd name="connsiteX0" fmla="*/ 34894 w 102862"/>
                  <a:gd name="connsiteY0" fmla="*/ 13087 h 90187"/>
                  <a:gd name="connsiteX1" fmla="*/ 48156 w 102862"/>
                  <a:gd name="connsiteY1" fmla="*/ 0 h 90187"/>
                  <a:gd name="connsiteX2" fmla="*/ 59836 w 102862"/>
                  <a:gd name="connsiteY2" fmla="*/ 15668 h 90187"/>
                  <a:gd name="connsiteX3" fmla="*/ 83485 w 102862"/>
                  <a:gd name="connsiteY3" fmla="*/ 29152 h 90187"/>
                  <a:gd name="connsiteX4" fmla="*/ 93795 w 102862"/>
                  <a:gd name="connsiteY4" fmla="*/ 32872 h 90187"/>
                  <a:gd name="connsiteX5" fmla="*/ 100976 w 102862"/>
                  <a:gd name="connsiteY5" fmla="*/ 38394 h 90187"/>
                  <a:gd name="connsiteX6" fmla="*/ 102862 w 102862"/>
                  <a:gd name="connsiteY6" fmla="*/ 43780 h 90187"/>
                  <a:gd name="connsiteX7" fmla="*/ 102526 w 102862"/>
                  <a:gd name="connsiteY7" fmla="*/ 44272 h 90187"/>
                  <a:gd name="connsiteX8" fmla="*/ 99563 w 102862"/>
                  <a:gd name="connsiteY8" fmla="*/ 44345 h 90187"/>
                  <a:gd name="connsiteX9" fmla="*/ 93213 w 102862"/>
                  <a:gd name="connsiteY9" fmla="*/ 47433 h 90187"/>
                  <a:gd name="connsiteX10" fmla="*/ 87173 w 102862"/>
                  <a:gd name="connsiteY10" fmla="*/ 53270 h 90187"/>
                  <a:gd name="connsiteX11" fmla="*/ 85589 w 102862"/>
                  <a:gd name="connsiteY11" fmla="*/ 56047 h 90187"/>
                  <a:gd name="connsiteX12" fmla="*/ 82739 w 102862"/>
                  <a:gd name="connsiteY12" fmla="*/ 59180 h 90187"/>
                  <a:gd name="connsiteX13" fmla="*/ 81586 w 102862"/>
                  <a:gd name="connsiteY13" fmla="*/ 59844 h 90187"/>
                  <a:gd name="connsiteX14" fmla="*/ 86049 w 102862"/>
                  <a:gd name="connsiteY14" fmla="*/ 54275 h 90187"/>
                  <a:gd name="connsiteX15" fmla="*/ 92690 w 102862"/>
                  <a:gd name="connsiteY15" fmla="*/ 41497 h 90187"/>
                  <a:gd name="connsiteX16" fmla="*/ 92656 w 102862"/>
                  <a:gd name="connsiteY16" fmla="*/ 40284 h 90187"/>
                  <a:gd name="connsiteX17" fmla="*/ 91329 w 102862"/>
                  <a:gd name="connsiteY17" fmla="*/ 42343 h 90187"/>
                  <a:gd name="connsiteX18" fmla="*/ 81217 w 102862"/>
                  <a:gd name="connsiteY18" fmla="*/ 58110 h 90187"/>
                  <a:gd name="connsiteX19" fmla="*/ 65994 w 102862"/>
                  <a:gd name="connsiteY19" fmla="*/ 69173 h 90187"/>
                  <a:gd name="connsiteX20" fmla="*/ 54633 w 102862"/>
                  <a:gd name="connsiteY20" fmla="*/ 73820 h 90187"/>
                  <a:gd name="connsiteX21" fmla="*/ 49114 w 102862"/>
                  <a:gd name="connsiteY21" fmla="*/ 75417 h 90187"/>
                  <a:gd name="connsiteX22" fmla="*/ 49133 w 102862"/>
                  <a:gd name="connsiteY22" fmla="*/ 76039 h 90187"/>
                  <a:gd name="connsiteX23" fmla="*/ 52001 w 102862"/>
                  <a:gd name="connsiteY23" fmla="*/ 75547 h 90187"/>
                  <a:gd name="connsiteX24" fmla="*/ 56396 w 102862"/>
                  <a:gd name="connsiteY24" fmla="*/ 74302 h 90187"/>
                  <a:gd name="connsiteX25" fmla="*/ 53472 w 102862"/>
                  <a:gd name="connsiteY25" fmla="*/ 77178 h 90187"/>
                  <a:gd name="connsiteX26" fmla="*/ 51051 w 102862"/>
                  <a:gd name="connsiteY26" fmla="*/ 80158 h 90187"/>
                  <a:gd name="connsiteX27" fmla="*/ 49468 w 102862"/>
                  <a:gd name="connsiteY27" fmla="*/ 84385 h 90187"/>
                  <a:gd name="connsiteX28" fmla="*/ 49871 w 102862"/>
                  <a:gd name="connsiteY28" fmla="*/ 90187 h 90187"/>
                  <a:gd name="connsiteX29" fmla="*/ 47478 w 102862"/>
                  <a:gd name="connsiteY29" fmla="*/ 89080 h 90187"/>
                  <a:gd name="connsiteX30" fmla="*/ 43251 w 102862"/>
                  <a:gd name="connsiteY30" fmla="*/ 84914 h 90187"/>
                  <a:gd name="connsiteX31" fmla="*/ 40200 w 102862"/>
                  <a:gd name="connsiteY31" fmla="*/ 76097 h 90187"/>
                  <a:gd name="connsiteX32" fmla="*/ 33500 w 102862"/>
                  <a:gd name="connsiteY32" fmla="*/ 62119 h 90187"/>
                  <a:gd name="connsiteX33" fmla="*/ 22491 w 102862"/>
                  <a:gd name="connsiteY33" fmla="*/ 47830 h 90187"/>
                  <a:gd name="connsiteX34" fmla="*/ 10748 w 102862"/>
                  <a:gd name="connsiteY34" fmla="*/ 33049 h 90187"/>
                  <a:gd name="connsiteX35" fmla="*/ 0 w 102862"/>
                  <a:gd name="connsiteY35" fmla="*/ 14047 h 90187"/>
                  <a:gd name="connsiteX36" fmla="*/ 9151 w 102862"/>
                  <a:gd name="connsiteY36" fmla="*/ 17398 h 90187"/>
                  <a:gd name="connsiteX37" fmla="*/ 23956 w 102862"/>
                  <a:gd name="connsiteY37" fmla="*/ 18136 h 90187"/>
                  <a:gd name="connsiteX38" fmla="*/ 34894 w 102862"/>
                  <a:gd name="connsiteY38" fmla="*/ 13087 h 90187"/>
                  <a:gd name="connsiteX39" fmla="*/ 59458 w 102862"/>
                  <a:gd name="connsiteY39" fmla="*/ 21595 h 90187"/>
                  <a:gd name="connsiteX40" fmla="*/ 55693 w 102862"/>
                  <a:gd name="connsiteY40" fmla="*/ 25261 h 90187"/>
                  <a:gd name="connsiteX41" fmla="*/ 55156 w 102862"/>
                  <a:gd name="connsiteY41" fmla="*/ 27598 h 90187"/>
                  <a:gd name="connsiteX42" fmla="*/ 56385 w 102862"/>
                  <a:gd name="connsiteY42" fmla="*/ 30788 h 90187"/>
                  <a:gd name="connsiteX43" fmla="*/ 60131 w 102862"/>
                  <a:gd name="connsiteY43" fmla="*/ 34797 h 90187"/>
                  <a:gd name="connsiteX44" fmla="*/ 64503 w 102862"/>
                  <a:gd name="connsiteY44" fmla="*/ 38210 h 90187"/>
                  <a:gd name="connsiteX45" fmla="*/ 68471 w 102862"/>
                  <a:gd name="connsiteY45" fmla="*/ 40498 h 90187"/>
                  <a:gd name="connsiteX46" fmla="*/ 72323 w 102862"/>
                  <a:gd name="connsiteY46" fmla="*/ 42047 h 90187"/>
                  <a:gd name="connsiteX47" fmla="*/ 75693 w 102862"/>
                  <a:gd name="connsiteY47" fmla="*/ 42461 h 90187"/>
                  <a:gd name="connsiteX48" fmla="*/ 79457 w 102862"/>
                  <a:gd name="connsiteY48" fmla="*/ 40137 h 90187"/>
                  <a:gd name="connsiteX49" fmla="*/ 80467 w 102862"/>
                  <a:gd name="connsiteY49" fmla="*/ 35431 h 90187"/>
                  <a:gd name="connsiteX50" fmla="*/ 76365 w 102862"/>
                  <a:gd name="connsiteY50" fmla="*/ 30207 h 90187"/>
                  <a:gd name="connsiteX51" fmla="*/ 74151 w 102862"/>
                  <a:gd name="connsiteY51" fmla="*/ 29029 h 90187"/>
                  <a:gd name="connsiteX52" fmla="*/ 63996 w 102862"/>
                  <a:gd name="connsiteY52" fmla="*/ 21511 h 90187"/>
                  <a:gd name="connsiteX53" fmla="*/ 59458 w 102862"/>
                  <a:gd name="connsiteY53" fmla="*/ 21595 h 9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02862" h="90187">
                    <a:moveTo>
                      <a:pt x="34894" y="13087"/>
                    </a:moveTo>
                    <a:cubicBezTo>
                      <a:pt x="40023" y="9533"/>
                      <a:pt x="44537" y="5082"/>
                      <a:pt x="48156" y="0"/>
                    </a:cubicBezTo>
                    <a:cubicBezTo>
                      <a:pt x="51382" y="5671"/>
                      <a:pt x="55214" y="11046"/>
                      <a:pt x="59836" y="15668"/>
                    </a:cubicBezTo>
                    <a:cubicBezTo>
                      <a:pt x="66404" y="22122"/>
                      <a:pt x="74949" y="26017"/>
                      <a:pt x="83485" y="29152"/>
                    </a:cubicBezTo>
                    <a:cubicBezTo>
                      <a:pt x="86899" y="30453"/>
                      <a:pt x="90449" y="31392"/>
                      <a:pt x="93795" y="32872"/>
                    </a:cubicBezTo>
                    <a:cubicBezTo>
                      <a:pt x="96579" y="34100"/>
                      <a:pt x="99183" y="35901"/>
                      <a:pt x="100976" y="38394"/>
                    </a:cubicBezTo>
                    <a:cubicBezTo>
                      <a:pt x="102133" y="39954"/>
                      <a:pt x="102627" y="41879"/>
                      <a:pt x="102862" y="43780"/>
                    </a:cubicBezTo>
                    <a:cubicBezTo>
                      <a:pt x="102778" y="43903"/>
                      <a:pt x="102610" y="44149"/>
                      <a:pt x="102526" y="44272"/>
                    </a:cubicBezTo>
                    <a:cubicBezTo>
                      <a:pt x="101544" y="43989"/>
                      <a:pt x="100549" y="44291"/>
                      <a:pt x="99563" y="44345"/>
                    </a:cubicBezTo>
                    <a:cubicBezTo>
                      <a:pt x="97183" y="44699"/>
                      <a:pt x="95094" y="46004"/>
                      <a:pt x="93213" y="47433"/>
                    </a:cubicBezTo>
                    <a:cubicBezTo>
                      <a:pt x="90641" y="48706"/>
                      <a:pt x="88843" y="51015"/>
                      <a:pt x="87173" y="53270"/>
                    </a:cubicBezTo>
                    <a:cubicBezTo>
                      <a:pt x="86534" y="54128"/>
                      <a:pt x="86053" y="55086"/>
                      <a:pt x="85589" y="56047"/>
                    </a:cubicBezTo>
                    <a:cubicBezTo>
                      <a:pt x="84948" y="57341"/>
                      <a:pt x="83751" y="58202"/>
                      <a:pt x="82739" y="59180"/>
                    </a:cubicBezTo>
                    <a:cubicBezTo>
                      <a:pt x="82402" y="59473"/>
                      <a:pt x="82085" y="59885"/>
                      <a:pt x="81586" y="59844"/>
                    </a:cubicBezTo>
                    <a:cubicBezTo>
                      <a:pt x="83263" y="58151"/>
                      <a:pt x="84711" y="56243"/>
                      <a:pt x="86049" y="54275"/>
                    </a:cubicBezTo>
                    <a:cubicBezTo>
                      <a:pt x="88748" y="50292"/>
                      <a:pt x="90953" y="45981"/>
                      <a:pt x="92690" y="41497"/>
                    </a:cubicBezTo>
                    <a:cubicBezTo>
                      <a:pt x="92878" y="41100"/>
                      <a:pt x="92859" y="40664"/>
                      <a:pt x="92656" y="40284"/>
                    </a:cubicBezTo>
                    <a:cubicBezTo>
                      <a:pt x="91808" y="40625"/>
                      <a:pt x="91719" y="41630"/>
                      <a:pt x="91329" y="42343"/>
                    </a:cubicBezTo>
                    <a:cubicBezTo>
                      <a:pt x="88696" y="48020"/>
                      <a:pt x="85406" y="53440"/>
                      <a:pt x="81217" y="58110"/>
                    </a:cubicBezTo>
                    <a:cubicBezTo>
                      <a:pt x="76980" y="62807"/>
                      <a:pt x="71622" y="66355"/>
                      <a:pt x="65994" y="69173"/>
                    </a:cubicBezTo>
                    <a:cubicBezTo>
                      <a:pt x="62330" y="71000"/>
                      <a:pt x="58528" y="72556"/>
                      <a:pt x="54633" y="73820"/>
                    </a:cubicBezTo>
                    <a:cubicBezTo>
                      <a:pt x="52819" y="74440"/>
                      <a:pt x="50941" y="74843"/>
                      <a:pt x="49114" y="75417"/>
                    </a:cubicBezTo>
                    <a:cubicBezTo>
                      <a:pt x="49118" y="75618"/>
                      <a:pt x="49124" y="75825"/>
                      <a:pt x="49133" y="76039"/>
                    </a:cubicBezTo>
                    <a:cubicBezTo>
                      <a:pt x="50117" y="76119"/>
                      <a:pt x="51056" y="75760"/>
                      <a:pt x="52001" y="75547"/>
                    </a:cubicBezTo>
                    <a:cubicBezTo>
                      <a:pt x="53470" y="75152"/>
                      <a:pt x="54951" y="74785"/>
                      <a:pt x="56396" y="74302"/>
                    </a:cubicBezTo>
                    <a:cubicBezTo>
                      <a:pt x="55462" y="75301"/>
                      <a:pt x="54396" y="76166"/>
                      <a:pt x="53472" y="77178"/>
                    </a:cubicBezTo>
                    <a:cubicBezTo>
                      <a:pt x="52540" y="78067"/>
                      <a:pt x="51964" y="79247"/>
                      <a:pt x="51051" y="80158"/>
                    </a:cubicBezTo>
                    <a:cubicBezTo>
                      <a:pt x="50126" y="81375"/>
                      <a:pt x="49757" y="82907"/>
                      <a:pt x="49468" y="84385"/>
                    </a:cubicBezTo>
                    <a:cubicBezTo>
                      <a:pt x="48963" y="86327"/>
                      <a:pt x="49988" y="88232"/>
                      <a:pt x="49871" y="90187"/>
                    </a:cubicBezTo>
                    <a:cubicBezTo>
                      <a:pt x="48995" y="90013"/>
                      <a:pt x="48244" y="89506"/>
                      <a:pt x="47478" y="89080"/>
                    </a:cubicBezTo>
                    <a:cubicBezTo>
                      <a:pt x="45773" y="88049"/>
                      <a:pt x="44179" y="86707"/>
                      <a:pt x="43251" y="84914"/>
                    </a:cubicBezTo>
                    <a:cubicBezTo>
                      <a:pt x="41807" y="82139"/>
                      <a:pt x="41085" y="79075"/>
                      <a:pt x="40200" y="76097"/>
                    </a:cubicBezTo>
                    <a:cubicBezTo>
                      <a:pt x="38745" y="71110"/>
                      <a:pt x="36333" y="66454"/>
                      <a:pt x="33500" y="62119"/>
                    </a:cubicBezTo>
                    <a:cubicBezTo>
                      <a:pt x="30203" y="57080"/>
                      <a:pt x="26342" y="52447"/>
                      <a:pt x="22491" y="47830"/>
                    </a:cubicBezTo>
                    <a:cubicBezTo>
                      <a:pt x="18458" y="42999"/>
                      <a:pt x="14449" y="38141"/>
                      <a:pt x="10748" y="33049"/>
                    </a:cubicBezTo>
                    <a:cubicBezTo>
                      <a:pt x="6458" y="27154"/>
                      <a:pt x="2596" y="20885"/>
                      <a:pt x="0" y="14047"/>
                    </a:cubicBezTo>
                    <a:cubicBezTo>
                      <a:pt x="2920" y="15482"/>
                      <a:pt x="6003" y="16583"/>
                      <a:pt x="9151" y="17398"/>
                    </a:cubicBezTo>
                    <a:cubicBezTo>
                      <a:pt x="13965" y="18620"/>
                      <a:pt x="19051" y="19097"/>
                      <a:pt x="23956" y="18136"/>
                    </a:cubicBezTo>
                    <a:cubicBezTo>
                      <a:pt x="27946" y="17355"/>
                      <a:pt x="31569" y="15355"/>
                      <a:pt x="34894" y="13087"/>
                    </a:cubicBezTo>
                    <a:moveTo>
                      <a:pt x="59458" y="21595"/>
                    </a:moveTo>
                    <a:cubicBezTo>
                      <a:pt x="57743" y="22193"/>
                      <a:pt x="56426" y="23630"/>
                      <a:pt x="55693" y="25261"/>
                    </a:cubicBezTo>
                    <a:cubicBezTo>
                      <a:pt x="55328" y="25989"/>
                      <a:pt x="55363" y="26824"/>
                      <a:pt x="55156" y="27598"/>
                    </a:cubicBezTo>
                    <a:cubicBezTo>
                      <a:pt x="55380" y="28714"/>
                      <a:pt x="55576" y="29918"/>
                      <a:pt x="56385" y="30788"/>
                    </a:cubicBezTo>
                    <a:cubicBezTo>
                      <a:pt x="57656" y="32102"/>
                      <a:pt x="58750" y="33586"/>
                      <a:pt x="60131" y="34797"/>
                    </a:cubicBezTo>
                    <a:cubicBezTo>
                      <a:pt x="61495" y="36044"/>
                      <a:pt x="62950" y="37200"/>
                      <a:pt x="64503" y="38210"/>
                    </a:cubicBezTo>
                    <a:cubicBezTo>
                      <a:pt x="65776" y="39050"/>
                      <a:pt x="67045" y="39926"/>
                      <a:pt x="68471" y="40498"/>
                    </a:cubicBezTo>
                    <a:cubicBezTo>
                      <a:pt x="69755" y="41011"/>
                      <a:pt x="70983" y="41671"/>
                      <a:pt x="72323" y="42047"/>
                    </a:cubicBezTo>
                    <a:cubicBezTo>
                      <a:pt x="73406" y="42355"/>
                      <a:pt x="74565" y="42815"/>
                      <a:pt x="75693" y="42461"/>
                    </a:cubicBezTo>
                    <a:cubicBezTo>
                      <a:pt x="77103" y="42012"/>
                      <a:pt x="78626" y="41447"/>
                      <a:pt x="79457" y="40137"/>
                    </a:cubicBezTo>
                    <a:cubicBezTo>
                      <a:pt x="80458" y="38802"/>
                      <a:pt x="80894" y="37062"/>
                      <a:pt x="80467" y="35431"/>
                    </a:cubicBezTo>
                    <a:cubicBezTo>
                      <a:pt x="79716" y="33269"/>
                      <a:pt x="77929" y="31774"/>
                      <a:pt x="76365" y="30207"/>
                    </a:cubicBezTo>
                    <a:cubicBezTo>
                      <a:pt x="75681" y="29717"/>
                      <a:pt x="74863" y="29469"/>
                      <a:pt x="74151" y="29029"/>
                    </a:cubicBezTo>
                    <a:cubicBezTo>
                      <a:pt x="70543" y="26834"/>
                      <a:pt x="67436" y="23934"/>
                      <a:pt x="63996" y="21511"/>
                    </a:cubicBezTo>
                    <a:cubicBezTo>
                      <a:pt x="62518" y="21151"/>
                      <a:pt x="60897" y="20998"/>
                      <a:pt x="59458" y="21595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vre: Forma 88">
                <a:extLst>
                  <a:ext uri="{FF2B5EF4-FFF2-40B4-BE49-F238E27FC236}">
                    <a16:creationId xmlns:a16="http://schemas.microsoft.com/office/drawing/2014/main" id="{2E2B1FB9-AAD9-F6B8-2708-7287299A3619}"/>
                  </a:ext>
                </a:extLst>
              </p:cNvPr>
              <p:cNvSpPr/>
              <p:nvPr/>
            </p:nvSpPr>
            <p:spPr>
              <a:xfrm>
                <a:off x="5267641" y="6420313"/>
                <a:ext cx="87052" cy="87114"/>
              </a:xfrm>
              <a:custGeom>
                <a:avLst/>
                <a:gdLst>
                  <a:gd name="connsiteX0" fmla="*/ 3302 w 87052"/>
                  <a:gd name="connsiteY0" fmla="*/ 2501 h 87114"/>
                  <a:gd name="connsiteX1" fmla="*/ 6599 w 87052"/>
                  <a:gd name="connsiteY1" fmla="*/ 0 h 87114"/>
                  <a:gd name="connsiteX2" fmla="*/ 8969 w 87052"/>
                  <a:gd name="connsiteY2" fmla="*/ 4715 h 87114"/>
                  <a:gd name="connsiteX3" fmla="*/ 9877 w 87052"/>
                  <a:gd name="connsiteY3" fmla="*/ 6786 h 87114"/>
                  <a:gd name="connsiteX4" fmla="*/ 11284 w 87052"/>
                  <a:gd name="connsiteY4" fmla="*/ 11499 h 87114"/>
                  <a:gd name="connsiteX5" fmla="*/ 13142 w 87052"/>
                  <a:gd name="connsiteY5" fmla="*/ 19783 h 87114"/>
                  <a:gd name="connsiteX6" fmla="*/ 15908 w 87052"/>
                  <a:gd name="connsiteY6" fmla="*/ 28861 h 87114"/>
                  <a:gd name="connsiteX7" fmla="*/ 17565 w 87052"/>
                  <a:gd name="connsiteY7" fmla="*/ 33666 h 87114"/>
                  <a:gd name="connsiteX8" fmla="*/ 19894 w 87052"/>
                  <a:gd name="connsiteY8" fmla="*/ 40027 h 87114"/>
                  <a:gd name="connsiteX9" fmla="*/ 22768 w 87052"/>
                  <a:gd name="connsiteY9" fmla="*/ 46153 h 87114"/>
                  <a:gd name="connsiteX10" fmla="*/ 25698 w 87052"/>
                  <a:gd name="connsiteY10" fmla="*/ 51630 h 87114"/>
                  <a:gd name="connsiteX11" fmla="*/ 28117 w 87052"/>
                  <a:gd name="connsiteY11" fmla="*/ 55287 h 87114"/>
                  <a:gd name="connsiteX12" fmla="*/ 30741 w 87052"/>
                  <a:gd name="connsiteY12" fmla="*/ 59329 h 87114"/>
                  <a:gd name="connsiteX13" fmla="*/ 36150 w 87052"/>
                  <a:gd name="connsiteY13" fmla="*/ 65340 h 87114"/>
                  <a:gd name="connsiteX14" fmla="*/ 39948 w 87052"/>
                  <a:gd name="connsiteY14" fmla="*/ 68400 h 87114"/>
                  <a:gd name="connsiteX15" fmla="*/ 45172 w 87052"/>
                  <a:gd name="connsiteY15" fmla="*/ 71585 h 87114"/>
                  <a:gd name="connsiteX16" fmla="*/ 54718 w 87052"/>
                  <a:gd name="connsiteY16" fmla="*/ 76690 h 87114"/>
                  <a:gd name="connsiteX17" fmla="*/ 60093 w 87052"/>
                  <a:gd name="connsiteY17" fmla="*/ 78898 h 87114"/>
                  <a:gd name="connsiteX18" fmla="*/ 67697 w 87052"/>
                  <a:gd name="connsiteY18" fmla="*/ 81384 h 87114"/>
                  <a:gd name="connsiteX19" fmla="*/ 75006 w 87052"/>
                  <a:gd name="connsiteY19" fmla="*/ 82661 h 87114"/>
                  <a:gd name="connsiteX20" fmla="*/ 86662 w 87052"/>
                  <a:gd name="connsiteY20" fmla="*/ 83787 h 87114"/>
                  <a:gd name="connsiteX21" fmla="*/ 87053 w 87052"/>
                  <a:gd name="connsiteY21" fmla="*/ 84074 h 87114"/>
                  <a:gd name="connsiteX22" fmla="*/ 72829 w 87052"/>
                  <a:gd name="connsiteY22" fmla="*/ 86802 h 87114"/>
                  <a:gd name="connsiteX23" fmla="*/ 56395 w 87052"/>
                  <a:gd name="connsiteY23" fmla="*/ 86372 h 87114"/>
                  <a:gd name="connsiteX24" fmla="*/ 24781 w 87052"/>
                  <a:gd name="connsiteY24" fmla="*/ 74548 h 87114"/>
                  <a:gd name="connsiteX25" fmla="*/ 15285 w 87052"/>
                  <a:gd name="connsiteY25" fmla="*/ 67203 h 87114"/>
                  <a:gd name="connsiteX26" fmla="*/ 10755 w 87052"/>
                  <a:gd name="connsiteY26" fmla="*/ 59711 h 87114"/>
                  <a:gd name="connsiteX27" fmla="*/ 7732 w 87052"/>
                  <a:gd name="connsiteY27" fmla="*/ 47873 h 87114"/>
                  <a:gd name="connsiteX28" fmla="*/ 5136 w 87052"/>
                  <a:gd name="connsiteY28" fmla="*/ 31459 h 87114"/>
                  <a:gd name="connsiteX29" fmla="*/ 2174 w 87052"/>
                  <a:gd name="connsiteY29" fmla="*/ 21017 h 87114"/>
                  <a:gd name="connsiteX30" fmla="*/ 61 w 87052"/>
                  <a:gd name="connsiteY30" fmla="*/ 14196 h 87114"/>
                  <a:gd name="connsiteX31" fmla="*/ 70 w 87052"/>
                  <a:gd name="connsiteY31" fmla="*/ 12677 h 87114"/>
                  <a:gd name="connsiteX32" fmla="*/ 562 w 87052"/>
                  <a:gd name="connsiteY32" fmla="*/ 9007 h 87114"/>
                  <a:gd name="connsiteX33" fmla="*/ 3302 w 87052"/>
                  <a:gd name="connsiteY33" fmla="*/ 2501 h 8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7052" h="87114">
                    <a:moveTo>
                      <a:pt x="3302" y="2501"/>
                    </a:moveTo>
                    <a:cubicBezTo>
                      <a:pt x="4114" y="1377"/>
                      <a:pt x="5180" y="261"/>
                      <a:pt x="6599" y="0"/>
                    </a:cubicBezTo>
                    <a:cubicBezTo>
                      <a:pt x="7165" y="1661"/>
                      <a:pt x="7778" y="3381"/>
                      <a:pt x="8969" y="4715"/>
                    </a:cubicBezTo>
                    <a:cubicBezTo>
                      <a:pt x="9482" y="5289"/>
                      <a:pt x="9635" y="6072"/>
                      <a:pt x="9877" y="6786"/>
                    </a:cubicBezTo>
                    <a:cubicBezTo>
                      <a:pt x="10345" y="8357"/>
                      <a:pt x="11012" y="9872"/>
                      <a:pt x="11284" y="11499"/>
                    </a:cubicBezTo>
                    <a:cubicBezTo>
                      <a:pt x="11774" y="14289"/>
                      <a:pt x="12589" y="17006"/>
                      <a:pt x="13142" y="19783"/>
                    </a:cubicBezTo>
                    <a:cubicBezTo>
                      <a:pt x="13932" y="22845"/>
                      <a:pt x="14868" y="25872"/>
                      <a:pt x="15908" y="28861"/>
                    </a:cubicBezTo>
                    <a:cubicBezTo>
                      <a:pt x="16521" y="30438"/>
                      <a:pt x="17024" y="32058"/>
                      <a:pt x="17565" y="33666"/>
                    </a:cubicBezTo>
                    <a:cubicBezTo>
                      <a:pt x="18260" y="35815"/>
                      <a:pt x="19320" y="37833"/>
                      <a:pt x="19894" y="40027"/>
                    </a:cubicBezTo>
                    <a:cubicBezTo>
                      <a:pt x="20772" y="42101"/>
                      <a:pt x="21769" y="44129"/>
                      <a:pt x="22768" y="46153"/>
                    </a:cubicBezTo>
                    <a:cubicBezTo>
                      <a:pt x="23778" y="47959"/>
                      <a:pt x="24557" y="49895"/>
                      <a:pt x="25698" y="51630"/>
                    </a:cubicBezTo>
                    <a:cubicBezTo>
                      <a:pt x="26455" y="52881"/>
                      <a:pt x="27431" y="53990"/>
                      <a:pt x="28117" y="55287"/>
                    </a:cubicBezTo>
                    <a:cubicBezTo>
                      <a:pt x="28853" y="56720"/>
                      <a:pt x="29880" y="57969"/>
                      <a:pt x="30741" y="59329"/>
                    </a:cubicBezTo>
                    <a:cubicBezTo>
                      <a:pt x="32247" y="61586"/>
                      <a:pt x="34254" y="63422"/>
                      <a:pt x="36150" y="65340"/>
                    </a:cubicBezTo>
                    <a:cubicBezTo>
                      <a:pt x="37275" y="66523"/>
                      <a:pt x="38647" y="67425"/>
                      <a:pt x="39948" y="68400"/>
                    </a:cubicBezTo>
                    <a:cubicBezTo>
                      <a:pt x="41636" y="69546"/>
                      <a:pt x="43336" y="70685"/>
                      <a:pt x="45172" y="71585"/>
                    </a:cubicBezTo>
                    <a:cubicBezTo>
                      <a:pt x="48400" y="73206"/>
                      <a:pt x="51352" y="75344"/>
                      <a:pt x="54718" y="76690"/>
                    </a:cubicBezTo>
                    <a:cubicBezTo>
                      <a:pt x="56449" y="77573"/>
                      <a:pt x="58337" y="78071"/>
                      <a:pt x="60093" y="78898"/>
                    </a:cubicBezTo>
                    <a:cubicBezTo>
                      <a:pt x="62534" y="79987"/>
                      <a:pt x="65125" y="80674"/>
                      <a:pt x="67697" y="81384"/>
                    </a:cubicBezTo>
                    <a:cubicBezTo>
                      <a:pt x="70073" y="82096"/>
                      <a:pt x="72559" y="82314"/>
                      <a:pt x="75006" y="82661"/>
                    </a:cubicBezTo>
                    <a:cubicBezTo>
                      <a:pt x="78922" y="82689"/>
                      <a:pt x="82746" y="83822"/>
                      <a:pt x="86662" y="83787"/>
                    </a:cubicBezTo>
                    <a:cubicBezTo>
                      <a:pt x="86759" y="83859"/>
                      <a:pt x="86956" y="84003"/>
                      <a:pt x="87053" y="84074"/>
                    </a:cubicBezTo>
                    <a:cubicBezTo>
                      <a:pt x="82435" y="85522"/>
                      <a:pt x="77638" y="86340"/>
                      <a:pt x="72829" y="86802"/>
                    </a:cubicBezTo>
                    <a:cubicBezTo>
                      <a:pt x="67359" y="87311"/>
                      <a:pt x="61826" y="87218"/>
                      <a:pt x="56395" y="86372"/>
                    </a:cubicBezTo>
                    <a:cubicBezTo>
                      <a:pt x="45185" y="84642"/>
                      <a:pt x="34530" y="80249"/>
                      <a:pt x="24781" y="74548"/>
                    </a:cubicBezTo>
                    <a:cubicBezTo>
                      <a:pt x="21331" y="72509"/>
                      <a:pt x="17969" y="70208"/>
                      <a:pt x="15285" y="67203"/>
                    </a:cubicBezTo>
                    <a:cubicBezTo>
                      <a:pt x="13312" y="65023"/>
                      <a:pt x="11834" y="62434"/>
                      <a:pt x="10755" y="59711"/>
                    </a:cubicBezTo>
                    <a:cubicBezTo>
                      <a:pt x="9243" y="55913"/>
                      <a:pt x="8410" y="51891"/>
                      <a:pt x="7732" y="47873"/>
                    </a:cubicBezTo>
                    <a:cubicBezTo>
                      <a:pt x="6826" y="42407"/>
                      <a:pt x="6256" y="36888"/>
                      <a:pt x="5136" y="31459"/>
                    </a:cubicBezTo>
                    <a:cubicBezTo>
                      <a:pt x="4416" y="27909"/>
                      <a:pt x="3462" y="24403"/>
                      <a:pt x="2174" y="21017"/>
                    </a:cubicBezTo>
                    <a:cubicBezTo>
                      <a:pt x="1334" y="18790"/>
                      <a:pt x="467" y="16552"/>
                      <a:pt x="61" y="14196"/>
                    </a:cubicBezTo>
                    <a:cubicBezTo>
                      <a:pt x="-16" y="13689"/>
                      <a:pt x="-27" y="13176"/>
                      <a:pt x="70" y="12677"/>
                    </a:cubicBezTo>
                    <a:cubicBezTo>
                      <a:pt x="283" y="11458"/>
                      <a:pt x="277" y="10211"/>
                      <a:pt x="562" y="9007"/>
                    </a:cubicBezTo>
                    <a:cubicBezTo>
                      <a:pt x="1017" y="6676"/>
                      <a:pt x="2005" y="4480"/>
                      <a:pt x="3302" y="2501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vre: Forma 89">
                <a:extLst>
                  <a:ext uri="{FF2B5EF4-FFF2-40B4-BE49-F238E27FC236}">
                    <a16:creationId xmlns:a16="http://schemas.microsoft.com/office/drawing/2014/main" id="{ED40F766-86E8-6912-6446-AE3FE0FC2ADE}"/>
                  </a:ext>
                </a:extLst>
              </p:cNvPr>
              <p:cNvSpPr/>
              <p:nvPr/>
            </p:nvSpPr>
            <p:spPr>
              <a:xfrm>
                <a:off x="5072933" y="6430493"/>
                <a:ext cx="75473" cy="48703"/>
              </a:xfrm>
              <a:custGeom>
                <a:avLst/>
                <a:gdLst>
                  <a:gd name="connsiteX0" fmla="*/ 9904 w 75473"/>
                  <a:gd name="connsiteY0" fmla="*/ 1010 h 48703"/>
                  <a:gd name="connsiteX1" fmla="*/ 14362 w 75473"/>
                  <a:gd name="connsiteY1" fmla="*/ 0 h 48703"/>
                  <a:gd name="connsiteX2" fmla="*/ 39611 w 75473"/>
                  <a:gd name="connsiteY2" fmla="*/ 13348 h 48703"/>
                  <a:gd name="connsiteX3" fmla="*/ 57415 w 75473"/>
                  <a:gd name="connsiteY3" fmla="*/ 26847 h 48703"/>
                  <a:gd name="connsiteX4" fmla="*/ 71354 w 75473"/>
                  <a:gd name="connsiteY4" fmla="*/ 41607 h 48703"/>
                  <a:gd name="connsiteX5" fmla="*/ 75473 w 75473"/>
                  <a:gd name="connsiteY5" fmla="*/ 48704 h 48703"/>
                  <a:gd name="connsiteX6" fmla="*/ 70700 w 75473"/>
                  <a:gd name="connsiteY6" fmla="*/ 47016 h 48703"/>
                  <a:gd name="connsiteX7" fmla="*/ 50944 w 75473"/>
                  <a:gd name="connsiteY7" fmla="*/ 38817 h 48703"/>
                  <a:gd name="connsiteX8" fmla="*/ 45258 w 75473"/>
                  <a:gd name="connsiteY8" fmla="*/ 34726 h 48703"/>
                  <a:gd name="connsiteX9" fmla="*/ 36124 w 75473"/>
                  <a:gd name="connsiteY9" fmla="*/ 28479 h 48703"/>
                  <a:gd name="connsiteX10" fmla="*/ 33407 w 75473"/>
                  <a:gd name="connsiteY10" fmla="*/ 25848 h 48703"/>
                  <a:gd name="connsiteX11" fmla="*/ 23652 w 75473"/>
                  <a:gd name="connsiteY11" fmla="*/ 20093 h 48703"/>
                  <a:gd name="connsiteX12" fmla="*/ 20169 w 75473"/>
                  <a:gd name="connsiteY12" fmla="*/ 18186 h 48703"/>
                  <a:gd name="connsiteX13" fmla="*/ 16255 w 75473"/>
                  <a:gd name="connsiteY13" fmla="*/ 16404 h 48703"/>
                  <a:gd name="connsiteX14" fmla="*/ 8715 w 75473"/>
                  <a:gd name="connsiteY14" fmla="*/ 13327 h 48703"/>
                  <a:gd name="connsiteX15" fmla="*/ 4214 w 75473"/>
                  <a:gd name="connsiteY15" fmla="*/ 11551 h 48703"/>
                  <a:gd name="connsiteX16" fmla="*/ 117 w 75473"/>
                  <a:gd name="connsiteY16" fmla="*/ 10985 h 48703"/>
                  <a:gd name="connsiteX17" fmla="*/ 0 w 75473"/>
                  <a:gd name="connsiteY17" fmla="*/ 10802 h 48703"/>
                  <a:gd name="connsiteX18" fmla="*/ 2276 w 75473"/>
                  <a:gd name="connsiteY18" fmla="*/ 6277 h 48703"/>
                  <a:gd name="connsiteX19" fmla="*/ 9904 w 75473"/>
                  <a:gd name="connsiteY19" fmla="*/ 1010 h 48703"/>
                  <a:gd name="connsiteX20" fmla="*/ 22810 w 75473"/>
                  <a:gd name="connsiteY20" fmla="*/ 6793 h 48703"/>
                  <a:gd name="connsiteX21" fmla="*/ 22251 w 75473"/>
                  <a:gd name="connsiteY21" fmla="*/ 8519 h 48703"/>
                  <a:gd name="connsiteX22" fmla="*/ 24685 w 75473"/>
                  <a:gd name="connsiteY22" fmla="*/ 11046 h 48703"/>
                  <a:gd name="connsiteX23" fmla="*/ 28071 w 75473"/>
                  <a:gd name="connsiteY23" fmla="*/ 13199 h 48703"/>
                  <a:gd name="connsiteX24" fmla="*/ 30854 w 75473"/>
                  <a:gd name="connsiteY24" fmla="*/ 14362 h 48703"/>
                  <a:gd name="connsiteX25" fmla="*/ 37559 w 75473"/>
                  <a:gd name="connsiteY25" fmla="*/ 18145 h 48703"/>
                  <a:gd name="connsiteX26" fmla="*/ 40808 w 75473"/>
                  <a:gd name="connsiteY26" fmla="*/ 20055 h 48703"/>
                  <a:gd name="connsiteX27" fmla="*/ 44761 w 75473"/>
                  <a:gd name="connsiteY27" fmla="*/ 21561 h 48703"/>
                  <a:gd name="connsiteX28" fmla="*/ 47211 w 75473"/>
                  <a:gd name="connsiteY28" fmla="*/ 21833 h 48703"/>
                  <a:gd name="connsiteX29" fmla="*/ 44902 w 75473"/>
                  <a:gd name="connsiteY29" fmla="*/ 18861 h 48703"/>
                  <a:gd name="connsiteX30" fmla="*/ 40577 w 75473"/>
                  <a:gd name="connsiteY30" fmla="*/ 16020 h 48703"/>
                  <a:gd name="connsiteX31" fmla="*/ 37964 w 75473"/>
                  <a:gd name="connsiteY31" fmla="*/ 13724 h 48703"/>
                  <a:gd name="connsiteX32" fmla="*/ 32123 w 75473"/>
                  <a:gd name="connsiteY32" fmla="*/ 10377 h 48703"/>
                  <a:gd name="connsiteX33" fmla="*/ 28845 w 75473"/>
                  <a:gd name="connsiteY33" fmla="*/ 8409 h 48703"/>
                  <a:gd name="connsiteX34" fmla="*/ 22810 w 75473"/>
                  <a:gd name="connsiteY34" fmla="*/ 6793 h 4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5473" h="48703">
                    <a:moveTo>
                      <a:pt x="9904" y="1010"/>
                    </a:moveTo>
                    <a:cubicBezTo>
                      <a:pt x="11354" y="570"/>
                      <a:pt x="12850" y="41"/>
                      <a:pt x="14362" y="0"/>
                    </a:cubicBezTo>
                    <a:cubicBezTo>
                      <a:pt x="23097" y="3802"/>
                      <a:pt x="31547" y="8273"/>
                      <a:pt x="39611" y="13348"/>
                    </a:cubicBezTo>
                    <a:cubicBezTo>
                      <a:pt x="45918" y="17327"/>
                      <a:pt x="51865" y="21869"/>
                      <a:pt x="57415" y="26847"/>
                    </a:cubicBezTo>
                    <a:cubicBezTo>
                      <a:pt x="62445" y="31381"/>
                      <a:pt x="67241" y="36214"/>
                      <a:pt x="71354" y="41607"/>
                    </a:cubicBezTo>
                    <a:cubicBezTo>
                      <a:pt x="72968" y="43812"/>
                      <a:pt x="74604" y="46084"/>
                      <a:pt x="75473" y="48704"/>
                    </a:cubicBezTo>
                    <a:cubicBezTo>
                      <a:pt x="73786" y="48475"/>
                      <a:pt x="72263" y="47638"/>
                      <a:pt x="70700" y="47016"/>
                    </a:cubicBezTo>
                    <a:cubicBezTo>
                      <a:pt x="64192" y="44101"/>
                      <a:pt x="57682" y="41164"/>
                      <a:pt x="50944" y="38817"/>
                    </a:cubicBezTo>
                    <a:cubicBezTo>
                      <a:pt x="49081" y="37408"/>
                      <a:pt x="47152" y="36089"/>
                      <a:pt x="45258" y="34726"/>
                    </a:cubicBezTo>
                    <a:cubicBezTo>
                      <a:pt x="42349" y="32453"/>
                      <a:pt x="39201" y="30509"/>
                      <a:pt x="36124" y="28479"/>
                    </a:cubicBezTo>
                    <a:cubicBezTo>
                      <a:pt x="35142" y="27680"/>
                      <a:pt x="34432" y="26597"/>
                      <a:pt x="33407" y="25848"/>
                    </a:cubicBezTo>
                    <a:cubicBezTo>
                      <a:pt x="30304" y="23682"/>
                      <a:pt x="26796" y="22195"/>
                      <a:pt x="23652" y="20093"/>
                    </a:cubicBezTo>
                    <a:cubicBezTo>
                      <a:pt x="22484" y="19466"/>
                      <a:pt x="21444" y="18589"/>
                      <a:pt x="20169" y="18186"/>
                    </a:cubicBezTo>
                    <a:cubicBezTo>
                      <a:pt x="18801" y="17735"/>
                      <a:pt x="17595" y="16922"/>
                      <a:pt x="16255" y="16404"/>
                    </a:cubicBezTo>
                    <a:cubicBezTo>
                      <a:pt x="13797" y="15249"/>
                      <a:pt x="11275" y="14231"/>
                      <a:pt x="8715" y="13327"/>
                    </a:cubicBezTo>
                    <a:cubicBezTo>
                      <a:pt x="7205" y="12759"/>
                      <a:pt x="5779" y="11956"/>
                      <a:pt x="4214" y="11551"/>
                    </a:cubicBezTo>
                    <a:cubicBezTo>
                      <a:pt x="2842" y="11391"/>
                      <a:pt x="1506" y="10942"/>
                      <a:pt x="117" y="10985"/>
                    </a:cubicBezTo>
                    <a:cubicBezTo>
                      <a:pt x="86" y="10940"/>
                      <a:pt x="28" y="10847"/>
                      <a:pt x="0" y="10802"/>
                    </a:cubicBezTo>
                    <a:cubicBezTo>
                      <a:pt x="356" y="9140"/>
                      <a:pt x="1299" y="7647"/>
                      <a:pt x="2276" y="6277"/>
                    </a:cubicBezTo>
                    <a:cubicBezTo>
                      <a:pt x="4121" y="3698"/>
                      <a:pt x="6931" y="1989"/>
                      <a:pt x="9904" y="1010"/>
                    </a:cubicBezTo>
                    <a:moveTo>
                      <a:pt x="22810" y="6793"/>
                    </a:moveTo>
                    <a:cubicBezTo>
                      <a:pt x="22135" y="7037"/>
                      <a:pt x="21906" y="7919"/>
                      <a:pt x="22251" y="8519"/>
                    </a:cubicBezTo>
                    <a:cubicBezTo>
                      <a:pt x="22795" y="9581"/>
                      <a:pt x="23796" y="10288"/>
                      <a:pt x="24685" y="11046"/>
                    </a:cubicBezTo>
                    <a:cubicBezTo>
                      <a:pt x="25689" y="11937"/>
                      <a:pt x="26847" y="12647"/>
                      <a:pt x="28071" y="13199"/>
                    </a:cubicBezTo>
                    <a:cubicBezTo>
                      <a:pt x="28992" y="13594"/>
                      <a:pt x="30015" y="13773"/>
                      <a:pt x="30854" y="14362"/>
                    </a:cubicBezTo>
                    <a:cubicBezTo>
                      <a:pt x="32928" y="15873"/>
                      <a:pt x="35138" y="17258"/>
                      <a:pt x="37559" y="18145"/>
                    </a:cubicBezTo>
                    <a:cubicBezTo>
                      <a:pt x="38663" y="18738"/>
                      <a:pt x="39557" y="19727"/>
                      <a:pt x="40808" y="20055"/>
                    </a:cubicBezTo>
                    <a:cubicBezTo>
                      <a:pt x="42196" y="20359"/>
                      <a:pt x="43467" y="20993"/>
                      <a:pt x="44761" y="21561"/>
                    </a:cubicBezTo>
                    <a:cubicBezTo>
                      <a:pt x="45523" y="21921"/>
                      <a:pt x="46388" y="21824"/>
                      <a:pt x="47211" y="21833"/>
                    </a:cubicBezTo>
                    <a:cubicBezTo>
                      <a:pt x="46997" y="20501"/>
                      <a:pt x="45899" y="19634"/>
                      <a:pt x="44902" y="18861"/>
                    </a:cubicBezTo>
                    <a:cubicBezTo>
                      <a:pt x="43633" y="17679"/>
                      <a:pt x="42140" y="16758"/>
                      <a:pt x="40577" y="16020"/>
                    </a:cubicBezTo>
                    <a:cubicBezTo>
                      <a:pt x="39483" y="15540"/>
                      <a:pt x="38868" y="14451"/>
                      <a:pt x="37964" y="13724"/>
                    </a:cubicBezTo>
                    <a:cubicBezTo>
                      <a:pt x="36188" y="12340"/>
                      <a:pt x="34268" y="11100"/>
                      <a:pt x="32123" y="10377"/>
                    </a:cubicBezTo>
                    <a:cubicBezTo>
                      <a:pt x="30867" y="10014"/>
                      <a:pt x="29963" y="9024"/>
                      <a:pt x="28845" y="8409"/>
                    </a:cubicBezTo>
                    <a:cubicBezTo>
                      <a:pt x="27007" y="7406"/>
                      <a:pt x="24977" y="6284"/>
                      <a:pt x="22810" y="6793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vre: Forma 90">
                <a:extLst>
                  <a:ext uri="{FF2B5EF4-FFF2-40B4-BE49-F238E27FC236}">
                    <a16:creationId xmlns:a16="http://schemas.microsoft.com/office/drawing/2014/main" id="{8D6D5265-4EF9-5DA7-2E85-1B46F4E9A152}"/>
                  </a:ext>
                </a:extLst>
              </p:cNvPr>
              <p:cNvSpPr/>
              <p:nvPr/>
            </p:nvSpPr>
            <p:spPr>
              <a:xfrm>
                <a:off x="4884561" y="6431943"/>
                <a:ext cx="44793" cy="15209"/>
              </a:xfrm>
              <a:custGeom>
                <a:avLst/>
                <a:gdLst>
                  <a:gd name="connsiteX0" fmla="*/ 21442 w 44793"/>
                  <a:gd name="connsiteY0" fmla="*/ 10045 h 15209"/>
                  <a:gd name="connsiteX1" fmla="*/ 44729 w 44793"/>
                  <a:gd name="connsiteY1" fmla="*/ 0 h 15209"/>
                  <a:gd name="connsiteX2" fmla="*/ 44794 w 44793"/>
                  <a:gd name="connsiteY2" fmla="*/ 412 h 15209"/>
                  <a:gd name="connsiteX3" fmla="*/ 43421 w 44793"/>
                  <a:gd name="connsiteY3" fmla="*/ 1769 h 15209"/>
                  <a:gd name="connsiteX4" fmla="*/ 39035 w 44793"/>
                  <a:gd name="connsiteY4" fmla="*/ 5144 h 15209"/>
                  <a:gd name="connsiteX5" fmla="*/ 30220 w 44793"/>
                  <a:gd name="connsiteY5" fmla="*/ 10606 h 15209"/>
                  <a:gd name="connsiteX6" fmla="*/ 24467 w 44793"/>
                  <a:gd name="connsiteY6" fmla="*/ 12839 h 15209"/>
                  <a:gd name="connsiteX7" fmla="*/ 15297 w 44793"/>
                  <a:gd name="connsiteY7" fmla="*/ 14481 h 15209"/>
                  <a:gd name="connsiteX8" fmla="*/ 8176 w 44793"/>
                  <a:gd name="connsiteY8" fmla="*/ 15003 h 15209"/>
                  <a:gd name="connsiteX9" fmla="*/ 943 w 44793"/>
                  <a:gd name="connsiteY9" fmla="*/ 14852 h 15209"/>
                  <a:gd name="connsiteX10" fmla="*/ 0 w 44793"/>
                  <a:gd name="connsiteY10" fmla="*/ 14349 h 15209"/>
                  <a:gd name="connsiteX11" fmla="*/ 21442 w 44793"/>
                  <a:gd name="connsiteY11" fmla="*/ 10045 h 15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793" h="15209">
                    <a:moveTo>
                      <a:pt x="21442" y="10045"/>
                    </a:moveTo>
                    <a:cubicBezTo>
                      <a:pt x="29577" y="7682"/>
                      <a:pt x="37503" y="4447"/>
                      <a:pt x="44729" y="0"/>
                    </a:cubicBezTo>
                    <a:cubicBezTo>
                      <a:pt x="44746" y="104"/>
                      <a:pt x="44779" y="309"/>
                      <a:pt x="44794" y="412"/>
                    </a:cubicBezTo>
                    <a:cubicBezTo>
                      <a:pt x="44397" y="919"/>
                      <a:pt x="43922" y="1362"/>
                      <a:pt x="43421" y="1769"/>
                    </a:cubicBezTo>
                    <a:cubicBezTo>
                      <a:pt x="41978" y="2920"/>
                      <a:pt x="40554" y="4096"/>
                      <a:pt x="39035" y="5144"/>
                    </a:cubicBezTo>
                    <a:cubicBezTo>
                      <a:pt x="36178" y="7088"/>
                      <a:pt x="33310" y="9046"/>
                      <a:pt x="30220" y="10606"/>
                    </a:cubicBezTo>
                    <a:cubicBezTo>
                      <a:pt x="28321" y="11395"/>
                      <a:pt x="26450" y="12274"/>
                      <a:pt x="24467" y="12839"/>
                    </a:cubicBezTo>
                    <a:cubicBezTo>
                      <a:pt x="21442" y="13536"/>
                      <a:pt x="18382" y="14119"/>
                      <a:pt x="15297" y="14481"/>
                    </a:cubicBezTo>
                    <a:cubicBezTo>
                      <a:pt x="12921" y="14654"/>
                      <a:pt x="10560" y="15018"/>
                      <a:pt x="8176" y="15003"/>
                    </a:cubicBezTo>
                    <a:cubicBezTo>
                      <a:pt x="5776" y="15396"/>
                      <a:pt x="3336" y="15161"/>
                      <a:pt x="943" y="14852"/>
                    </a:cubicBezTo>
                    <a:cubicBezTo>
                      <a:pt x="583" y="14783"/>
                      <a:pt x="306" y="14518"/>
                      <a:pt x="0" y="14349"/>
                    </a:cubicBezTo>
                    <a:cubicBezTo>
                      <a:pt x="7250" y="13512"/>
                      <a:pt x="14431" y="12073"/>
                      <a:pt x="21442" y="10045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vre: Forma 91">
                <a:extLst>
                  <a:ext uri="{FF2B5EF4-FFF2-40B4-BE49-F238E27FC236}">
                    <a16:creationId xmlns:a16="http://schemas.microsoft.com/office/drawing/2014/main" id="{C17CA9E1-8DF8-6C0C-43FF-143D6932B242}"/>
                  </a:ext>
                </a:extLst>
              </p:cNvPr>
              <p:cNvSpPr/>
              <p:nvPr/>
            </p:nvSpPr>
            <p:spPr>
              <a:xfrm>
                <a:off x="5041248" y="6468930"/>
                <a:ext cx="50915" cy="46992"/>
              </a:xfrm>
              <a:custGeom>
                <a:avLst/>
                <a:gdLst>
                  <a:gd name="connsiteX0" fmla="*/ 1754 w 50915"/>
                  <a:gd name="connsiteY0" fmla="*/ 0 h 46992"/>
                  <a:gd name="connsiteX1" fmla="*/ 2600 w 50915"/>
                  <a:gd name="connsiteY1" fmla="*/ 1129 h 46992"/>
                  <a:gd name="connsiteX2" fmla="*/ 9147 w 50915"/>
                  <a:gd name="connsiteY2" fmla="*/ 11180 h 46992"/>
                  <a:gd name="connsiteX3" fmla="*/ 12127 w 50915"/>
                  <a:gd name="connsiteY3" fmla="*/ 14897 h 46992"/>
                  <a:gd name="connsiteX4" fmla="*/ 15907 w 50915"/>
                  <a:gd name="connsiteY4" fmla="*/ 18443 h 46992"/>
                  <a:gd name="connsiteX5" fmla="*/ 20926 w 50915"/>
                  <a:gd name="connsiteY5" fmla="*/ 22489 h 46992"/>
                  <a:gd name="connsiteX6" fmla="*/ 26295 w 50915"/>
                  <a:gd name="connsiteY6" fmla="*/ 26202 h 46992"/>
                  <a:gd name="connsiteX7" fmla="*/ 37966 w 50915"/>
                  <a:gd name="connsiteY7" fmla="*/ 32697 h 46992"/>
                  <a:gd name="connsiteX8" fmla="*/ 41331 w 50915"/>
                  <a:gd name="connsiteY8" fmla="*/ 33575 h 46992"/>
                  <a:gd name="connsiteX9" fmla="*/ 49215 w 50915"/>
                  <a:gd name="connsiteY9" fmla="*/ 44023 h 46992"/>
                  <a:gd name="connsiteX10" fmla="*/ 50915 w 50915"/>
                  <a:gd name="connsiteY10" fmla="*/ 46904 h 46992"/>
                  <a:gd name="connsiteX11" fmla="*/ 43987 w 50915"/>
                  <a:gd name="connsiteY11" fmla="*/ 45801 h 46992"/>
                  <a:gd name="connsiteX12" fmla="*/ 24795 w 50915"/>
                  <a:gd name="connsiteY12" fmla="*/ 35882 h 46992"/>
                  <a:gd name="connsiteX13" fmla="*/ 10908 w 50915"/>
                  <a:gd name="connsiteY13" fmla="*/ 22791 h 46992"/>
                  <a:gd name="connsiteX14" fmla="*/ 0 w 50915"/>
                  <a:gd name="connsiteY14" fmla="*/ 6305 h 46992"/>
                  <a:gd name="connsiteX15" fmla="*/ 1754 w 50915"/>
                  <a:gd name="connsiteY15" fmla="*/ 0 h 4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915" h="46992">
                    <a:moveTo>
                      <a:pt x="1754" y="0"/>
                    </a:moveTo>
                    <a:cubicBezTo>
                      <a:pt x="2052" y="358"/>
                      <a:pt x="2341" y="729"/>
                      <a:pt x="2600" y="1129"/>
                    </a:cubicBezTo>
                    <a:cubicBezTo>
                      <a:pt x="4708" y="4525"/>
                      <a:pt x="6806" y="7934"/>
                      <a:pt x="9147" y="11180"/>
                    </a:cubicBezTo>
                    <a:cubicBezTo>
                      <a:pt x="10083" y="12457"/>
                      <a:pt x="10875" y="13885"/>
                      <a:pt x="12127" y="14897"/>
                    </a:cubicBezTo>
                    <a:cubicBezTo>
                      <a:pt x="13482" y="15974"/>
                      <a:pt x="14576" y="17336"/>
                      <a:pt x="15907" y="18443"/>
                    </a:cubicBezTo>
                    <a:cubicBezTo>
                      <a:pt x="17539" y="19839"/>
                      <a:pt x="19153" y="21269"/>
                      <a:pt x="20926" y="22489"/>
                    </a:cubicBezTo>
                    <a:cubicBezTo>
                      <a:pt x="22724" y="23714"/>
                      <a:pt x="24456" y="25035"/>
                      <a:pt x="26295" y="26202"/>
                    </a:cubicBezTo>
                    <a:cubicBezTo>
                      <a:pt x="30132" y="28455"/>
                      <a:pt x="33791" y="31081"/>
                      <a:pt x="37966" y="32697"/>
                    </a:cubicBezTo>
                    <a:cubicBezTo>
                      <a:pt x="39015" y="33234"/>
                      <a:pt x="40170" y="33433"/>
                      <a:pt x="41331" y="33575"/>
                    </a:cubicBezTo>
                    <a:cubicBezTo>
                      <a:pt x="43879" y="37116"/>
                      <a:pt x="46649" y="40493"/>
                      <a:pt x="49215" y="44023"/>
                    </a:cubicBezTo>
                    <a:cubicBezTo>
                      <a:pt x="49850" y="44936"/>
                      <a:pt x="50549" y="45836"/>
                      <a:pt x="50915" y="46904"/>
                    </a:cubicBezTo>
                    <a:cubicBezTo>
                      <a:pt x="48553" y="47262"/>
                      <a:pt x="46222" y="46466"/>
                      <a:pt x="43987" y="45801"/>
                    </a:cubicBezTo>
                    <a:cubicBezTo>
                      <a:pt x="37131" y="43506"/>
                      <a:pt x="30701" y="40032"/>
                      <a:pt x="24795" y="35882"/>
                    </a:cubicBezTo>
                    <a:cubicBezTo>
                      <a:pt x="19567" y="32214"/>
                      <a:pt x="14917" y="27756"/>
                      <a:pt x="10908" y="22791"/>
                    </a:cubicBezTo>
                    <a:cubicBezTo>
                      <a:pt x="6763" y="17659"/>
                      <a:pt x="3068" y="12144"/>
                      <a:pt x="0" y="6305"/>
                    </a:cubicBezTo>
                    <a:cubicBezTo>
                      <a:pt x="214" y="4136"/>
                      <a:pt x="911" y="2009"/>
                      <a:pt x="1754" y="0"/>
                    </a:cubicBezTo>
                    <a:close/>
                  </a:path>
                </a:pathLst>
              </a:custGeom>
              <a:solidFill>
                <a:srgbClr val="EB6444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AEAABC9D-B697-991A-FD4B-DC3130C874B7}"/>
                </a:ext>
              </a:extLst>
            </p:cNvPr>
            <p:cNvSpPr/>
            <p:nvPr/>
          </p:nvSpPr>
          <p:spPr>
            <a:xfrm>
              <a:off x="5092573" y="6111898"/>
              <a:ext cx="105619" cy="75222"/>
            </a:xfrm>
            <a:custGeom>
              <a:avLst/>
              <a:gdLst>
                <a:gd name="connsiteX0" fmla="*/ 0 w 105619"/>
                <a:gd name="connsiteY0" fmla="*/ 123 h 75222"/>
                <a:gd name="connsiteX1" fmla="*/ 14000 w 105619"/>
                <a:gd name="connsiteY1" fmla="*/ 1703 h 75222"/>
                <a:gd name="connsiteX2" fmla="*/ 39453 w 105619"/>
                <a:gd name="connsiteY2" fmla="*/ 9322 h 75222"/>
                <a:gd name="connsiteX3" fmla="*/ 61946 w 105619"/>
                <a:gd name="connsiteY3" fmla="*/ 20674 h 75222"/>
                <a:gd name="connsiteX4" fmla="*/ 93411 w 105619"/>
                <a:gd name="connsiteY4" fmla="*/ 48997 h 75222"/>
                <a:gd name="connsiteX5" fmla="*/ 105620 w 105619"/>
                <a:gd name="connsiteY5" fmla="*/ 62939 h 75222"/>
                <a:gd name="connsiteX6" fmla="*/ 100206 w 105619"/>
                <a:gd name="connsiteY6" fmla="*/ 66180 h 75222"/>
                <a:gd name="connsiteX7" fmla="*/ 95174 w 105619"/>
                <a:gd name="connsiteY7" fmla="*/ 68715 h 75222"/>
                <a:gd name="connsiteX8" fmla="*/ 90705 w 105619"/>
                <a:gd name="connsiteY8" fmla="*/ 70284 h 75222"/>
                <a:gd name="connsiteX9" fmla="*/ 84014 w 105619"/>
                <a:gd name="connsiteY9" fmla="*/ 71820 h 75222"/>
                <a:gd name="connsiteX10" fmla="*/ 77008 w 105619"/>
                <a:gd name="connsiteY10" fmla="*/ 73033 h 75222"/>
                <a:gd name="connsiteX11" fmla="*/ 69242 w 105619"/>
                <a:gd name="connsiteY11" fmla="*/ 74300 h 75222"/>
                <a:gd name="connsiteX12" fmla="*/ 62563 w 105619"/>
                <a:gd name="connsiteY12" fmla="*/ 75040 h 75222"/>
                <a:gd name="connsiteX13" fmla="*/ 60162 w 105619"/>
                <a:gd name="connsiteY13" fmla="*/ 75212 h 75222"/>
                <a:gd name="connsiteX14" fmla="*/ 35049 w 105619"/>
                <a:gd name="connsiteY14" fmla="*/ 37021 h 75222"/>
                <a:gd name="connsiteX15" fmla="*/ 17964 w 105619"/>
                <a:gd name="connsiteY15" fmla="*/ 17191 h 75222"/>
                <a:gd name="connsiteX16" fmla="*/ 4777 w 105619"/>
                <a:gd name="connsiteY16" fmla="*/ 4081 h 75222"/>
                <a:gd name="connsiteX17" fmla="*/ 0 w 105619"/>
                <a:gd name="connsiteY17" fmla="*/ 123 h 7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619" h="75222">
                  <a:moveTo>
                    <a:pt x="0" y="123"/>
                  </a:moveTo>
                  <a:cubicBezTo>
                    <a:pt x="4730" y="-375"/>
                    <a:pt x="9404" y="738"/>
                    <a:pt x="14000" y="1703"/>
                  </a:cubicBezTo>
                  <a:cubicBezTo>
                    <a:pt x="22657" y="3606"/>
                    <a:pt x="31185" y="6126"/>
                    <a:pt x="39453" y="9322"/>
                  </a:cubicBezTo>
                  <a:cubicBezTo>
                    <a:pt x="47290" y="12371"/>
                    <a:pt x="54905" y="16056"/>
                    <a:pt x="61946" y="20674"/>
                  </a:cubicBezTo>
                  <a:cubicBezTo>
                    <a:pt x="73805" y="28451"/>
                    <a:pt x="83930" y="38528"/>
                    <a:pt x="93411" y="48997"/>
                  </a:cubicBezTo>
                  <a:cubicBezTo>
                    <a:pt x="97558" y="53574"/>
                    <a:pt x="101581" y="58265"/>
                    <a:pt x="105620" y="62939"/>
                  </a:cubicBezTo>
                  <a:cubicBezTo>
                    <a:pt x="103920" y="64186"/>
                    <a:pt x="102079" y="65222"/>
                    <a:pt x="100206" y="66180"/>
                  </a:cubicBezTo>
                  <a:cubicBezTo>
                    <a:pt x="98706" y="67347"/>
                    <a:pt x="96907" y="67986"/>
                    <a:pt x="95174" y="68715"/>
                  </a:cubicBezTo>
                  <a:cubicBezTo>
                    <a:pt x="93696" y="69270"/>
                    <a:pt x="92216" y="69831"/>
                    <a:pt x="90705" y="70284"/>
                  </a:cubicBezTo>
                  <a:cubicBezTo>
                    <a:pt x="88453" y="70692"/>
                    <a:pt x="86258" y="71367"/>
                    <a:pt x="84014" y="71820"/>
                  </a:cubicBezTo>
                  <a:cubicBezTo>
                    <a:pt x="81677" y="72222"/>
                    <a:pt x="79357" y="72709"/>
                    <a:pt x="77008" y="73033"/>
                  </a:cubicBezTo>
                  <a:cubicBezTo>
                    <a:pt x="74423" y="73480"/>
                    <a:pt x="71794" y="73678"/>
                    <a:pt x="69242" y="74300"/>
                  </a:cubicBezTo>
                  <a:cubicBezTo>
                    <a:pt x="67032" y="74666"/>
                    <a:pt x="64801" y="74953"/>
                    <a:pt x="62563" y="75040"/>
                  </a:cubicBezTo>
                  <a:cubicBezTo>
                    <a:pt x="61765" y="75133"/>
                    <a:pt x="60966" y="75260"/>
                    <a:pt x="60162" y="75212"/>
                  </a:cubicBezTo>
                  <a:cubicBezTo>
                    <a:pt x="53106" y="61677"/>
                    <a:pt x="44492" y="48997"/>
                    <a:pt x="35049" y="37021"/>
                  </a:cubicBezTo>
                  <a:cubicBezTo>
                    <a:pt x="29637" y="30175"/>
                    <a:pt x="23928" y="23561"/>
                    <a:pt x="17964" y="17191"/>
                  </a:cubicBezTo>
                  <a:cubicBezTo>
                    <a:pt x="13704" y="12688"/>
                    <a:pt x="9389" y="8226"/>
                    <a:pt x="4777" y="4081"/>
                  </a:cubicBezTo>
                  <a:cubicBezTo>
                    <a:pt x="3258" y="2671"/>
                    <a:pt x="1530" y="1515"/>
                    <a:pt x="0" y="123"/>
                  </a:cubicBezTo>
                  <a:close/>
                </a:path>
              </a:pathLst>
            </a:custGeom>
            <a:solidFill>
              <a:srgbClr val="79A7C1"/>
            </a:solidFill>
            <a:ln w="23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58CEAD17-1582-FFA4-BEA9-9B3EC9CABB70}"/>
                </a:ext>
              </a:extLst>
            </p:cNvPr>
            <p:cNvSpPr/>
            <p:nvPr/>
          </p:nvSpPr>
          <p:spPr>
            <a:xfrm>
              <a:off x="5127538" y="6174837"/>
              <a:ext cx="108017" cy="263680"/>
            </a:xfrm>
            <a:custGeom>
              <a:avLst/>
              <a:gdLst>
                <a:gd name="connsiteX0" fmla="*/ 65241 w 108017"/>
                <a:gd name="connsiteY0" fmla="*/ 3241 h 263680"/>
                <a:gd name="connsiteX1" fmla="*/ 70655 w 108017"/>
                <a:gd name="connsiteY1" fmla="*/ 0 h 263680"/>
                <a:gd name="connsiteX2" fmla="*/ 86897 w 108017"/>
                <a:gd name="connsiteY2" fmla="*/ 18460 h 263680"/>
                <a:gd name="connsiteX3" fmla="*/ 100819 w 108017"/>
                <a:gd name="connsiteY3" fmla="*/ 33228 h 263680"/>
                <a:gd name="connsiteX4" fmla="*/ 106740 w 108017"/>
                <a:gd name="connsiteY4" fmla="*/ 42834 h 263680"/>
                <a:gd name="connsiteX5" fmla="*/ 107985 w 108017"/>
                <a:gd name="connsiteY5" fmla="*/ 55514 h 263680"/>
                <a:gd name="connsiteX6" fmla="*/ 107171 w 108017"/>
                <a:gd name="connsiteY6" fmla="*/ 79252 h 263680"/>
                <a:gd name="connsiteX7" fmla="*/ 93366 w 108017"/>
                <a:gd name="connsiteY7" fmla="*/ 154121 h 263680"/>
                <a:gd name="connsiteX8" fmla="*/ 73162 w 108017"/>
                <a:gd name="connsiteY8" fmla="*/ 208782 h 263680"/>
                <a:gd name="connsiteX9" fmla="*/ 49977 w 108017"/>
                <a:gd name="connsiteY9" fmla="*/ 250814 h 263680"/>
                <a:gd name="connsiteX10" fmla="*/ 48788 w 108017"/>
                <a:gd name="connsiteY10" fmla="*/ 252542 h 263680"/>
                <a:gd name="connsiteX11" fmla="*/ 43355 w 108017"/>
                <a:gd name="connsiteY11" fmla="*/ 255840 h 263680"/>
                <a:gd name="connsiteX12" fmla="*/ 37395 w 108017"/>
                <a:gd name="connsiteY12" fmla="*/ 258919 h 263680"/>
                <a:gd name="connsiteX13" fmla="*/ 31450 w 108017"/>
                <a:gd name="connsiteY13" fmla="*/ 260753 h 263680"/>
                <a:gd name="connsiteX14" fmla="*/ 21474 w 108017"/>
                <a:gd name="connsiteY14" fmla="*/ 262880 h 263680"/>
                <a:gd name="connsiteX15" fmla="*/ 17441 w 108017"/>
                <a:gd name="connsiteY15" fmla="*/ 263452 h 263680"/>
                <a:gd name="connsiteX16" fmla="*/ 10344 w 108017"/>
                <a:gd name="connsiteY16" fmla="*/ 263668 h 263680"/>
                <a:gd name="connsiteX17" fmla="*/ 2792 w 108017"/>
                <a:gd name="connsiteY17" fmla="*/ 263675 h 263680"/>
                <a:gd name="connsiteX18" fmla="*/ 0 w 108017"/>
                <a:gd name="connsiteY18" fmla="*/ 263202 h 263680"/>
                <a:gd name="connsiteX19" fmla="*/ 5431 w 108017"/>
                <a:gd name="connsiteY19" fmla="*/ 254351 h 263680"/>
                <a:gd name="connsiteX20" fmla="*/ 30766 w 108017"/>
                <a:gd name="connsiteY20" fmla="*/ 200319 h 263680"/>
                <a:gd name="connsiteX21" fmla="*/ 41214 w 108017"/>
                <a:gd name="connsiteY21" fmla="*/ 165820 h 263680"/>
                <a:gd name="connsiteX22" fmla="*/ 48156 w 108017"/>
                <a:gd name="connsiteY22" fmla="*/ 124358 h 263680"/>
                <a:gd name="connsiteX23" fmla="*/ 46220 w 108017"/>
                <a:gd name="connsiteY23" fmla="*/ 73266 h 263680"/>
                <a:gd name="connsiteX24" fmla="*/ 25197 w 108017"/>
                <a:gd name="connsiteY24" fmla="*/ 12274 h 263680"/>
                <a:gd name="connsiteX25" fmla="*/ 27598 w 108017"/>
                <a:gd name="connsiteY25" fmla="*/ 12101 h 263680"/>
                <a:gd name="connsiteX26" fmla="*/ 34277 w 108017"/>
                <a:gd name="connsiteY26" fmla="*/ 11361 h 263680"/>
                <a:gd name="connsiteX27" fmla="*/ 42043 w 108017"/>
                <a:gd name="connsiteY27" fmla="*/ 10094 h 263680"/>
                <a:gd name="connsiteX28" fmla="*/ 49049 w 108017"/>
                <a:gd name="connsiteY28" fmla="*/ 8882 h 263680"/>
                <a:gd name="connsiteX29" fmla="*/ 55740 w 108017"/>
                <a:gd name="connsiteY29" fmla="*/ 7345 h 263680"/>
                <a:gd name="connsiteX30" fmla="*/ 60209 w 108017"/>
                <a:gd name="connsiteY30" fmla="*/ 5776 h 263680"/>
                <a:gd name="connsiteX31" fmla="*/ 65241 w 108017"/>
                <a:gd name="connsiteY31" fmla="*/ 3241 h 263680"/>
                <a:gd name="connsiteX32" fmla="*/ 77575 w 108017"/>
                <a:gd name="connsiteY32" fmla="*/ 34937 h 263680"/>
                <a:gd name="connsiteX33" fmla="*/ 71449 w 108017"/>
                <a:gd name="connsiteY33" fmla="*/ 44587 h 263680"/>
                <a:gd name="connsiteX34" fmla="*/ 64376 w 108017"/>
                <a:gd name="connsiteY34" fmla="*/ 65094 h 263680"/>
                <a:gd name="connsiteX35" fmla="*/ 63720 w 108017"/>
                <a:gd name="connsiteY35" fmla="*/ 69075 h 263680"/>
                <a:gd name="connsiteX36" fmla="*/ 63653 w 108017"/>
                <a:gd name="connsiteY36" fmla="*/ 69088 h 263680"/>
                <a:gd name="connsiteX37" fmla="*/ 63858 w 108017"/>
                <a:gd name="connsiteY37" fmla="*/ 72582 h 263680"/>
                <a:gd name="connsiteX38" fmla="*/ 64930 w 108017"/>
                <a:gd name="connsiteY38" fmla="*/ 75031 h 263680"/>
                <a:gd name="connsiteX39" fmla="*/ 65211 w 108017"/>
                <a:gd name="connsiteY39" fmla="*/ 75976 h 263680"/>
                <a:gd name="connsiteX40" fmla="*/ 71514 w 108017"/>
                <a:gd name="connsiteY40" fmla="*/ 84333 h 263680"/>
                <a:gd name="connsiteX41" fmla="*/ 80246 w 108017"/>
                <a:gd name="connsiteY41" fmla="*/ 90274 h 263680"/>
                <a:gd name="connsiteX42" fmla="*/ 92960 w 108017"/>
                <a:gd name="connsiteY42" fmla="*/ 91625 h 263680"/>
                <a:gd name="connsiteX43" fmla="*/ 96225 w 108017"/>
                <a:gd name="connsiteY43" fmla="*/ 91057 h 263680"/>
                <a:gd name="connsiteX44" fmla="*/ 98942 w 108017"/>
                <a:gd name="connsiteY44" fmla="*/ 89594 h 263680"/>
                <a:gd name="connsiteX45" fmla="*/ 98674 w 108017"/>
                <a:gd name="connsiteY45" fmla="*/ 85749 h 263680"/>
                <a:gd name="connsiteX46" fmla="*/ 98305 w 108017"/>
                <a:gd name="connsiteY46" fmla="*/ 83634 h 263680"/>
                <a:gd name="connsiteX47" fmla="*/ 87302 w 108017"/>
                <a:gd name="connsiteY47" fmla="*/ 45622 h 263680"/>
                <a:gd name="connsiteX48" fmla="*/ 82717 w 108017"/>
                <a:gd name="connsiteY48" fmla="*/ 36251 h 263680"/>
                <a:gd name="connsiteX49" fmla="*/ 80016 w 108017"/>
                <a:gd name="connsiteY49" fmla="*/ 33737 h 263680"/>
                <a:gd name="connsiteX50" fmla="*/ 77575 w 108017"/>
                <a:gd name="connsiteY50" fmla="*/ 34937 h 263680"/>
                <a:gd name="connsiteX51" fmla="*/ 89540 w 108017"/>
                <a:gd name="connsiteY51" fmla="*/ 41471 h 263680"/>
                <a:gd name="connsiteX52" fmla="*/ 92626 w 108017"/>
                <a:gd name="connsiteY52" fmla="*/ 46397 h 263680"/>
                <a:gd name="connsiteX53" fmla="*/ 93616 w 108017"/>
                <a:gd name="connsiteY53" fmla="*/ 47946 h 263680"/>
                <a:gd name="connsiteX54" fmla="*/ 93705 w 108017"/>
                <a:gd name="connsiteY54" fmla="*/ 45914 h 263680"/>
                <a:gd name="connsiteX55" fmla="*/ 89944 w 108017"/>
                <a:gd name="connsiteY55" fmla="*/ 40765 h 263680"/>
                <a:gd name="connsiteX56" fmla="*/ 89540 w 108017"/>
                <a:gd name="connsiteY56" fmla="*/ 41471 h 26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8017" h="263680">
                  <a:moveTo>
                    <a:pt x="65241" y="3241"/>
                  </a:moveTo>
                  <a:cubicBezTo>
                    <a:pt x="67114" y="2283"/>
                    <a:pt x="68955" y="1247"/>
                    <a:pt x="70655" y="0"/>
                  </a:cubicBezTo>
                  <a:cubicBezTo>
                    <a:pt x="76026" y="6189"/>
                    <a:pt x="81323" y="12448"/>
                    <a:pt x="86897" y="18460"/>
                  </a:cubicBezTo>
                  <a:cubicBezTo>
                    <a:pt x="91450" y="23464"/>
                    <a:pt x="96335" y="28159"/>
                    <a:pt x="100819" y="33228"/>
                  </a:cubicBezTo>
                  <a:cubicBezTo>
                    <a:pt x="103277" y="36081"/>
                    <a:pt x="105801" y="39099"/>
                    <a:pt x="106740" y="42834"/>
                  </a:cubicBezTo>
                  <a:cubicBezTo>
                    <a:pt x="107752" y="46977"/>
                    <a:pt x="107838" y="51271"/>
                    <a:pt x="107985" y="55514"/>
                  </a:cubicBezTo>
                  <a:cubicBezTo>
                    <a:pt x="108136" y="63433"/>
                    <a:pt x="107748" y="71354"/>
                    <a:pt x="107171" y="79252"/>
                  </a:cubicBezTo>
                  <a:cubicBezTo>
                    <a:pt x="105214" y="104602"/>
                    <a:pt x="100469" y="129714"/>
                    <a:pt x="93366" y="154121"/>
                  </a:cubicBezTo>
                  <a:cubicBezTo>
                    <a:pt x="87904" y="172777"/>
                    <a:pt x="81200" y="191080"/>
                    <a:pt x="73162" y="208782"/>
                  </a:cubicBezTo>
                  <a:cubicBezTo>
                    <a:pt x="66514" y="223352"/>
                    <a:pt x="58858" y="237479"/>
                    <a:pt x="49977" y="250814"/>
                  </a:cubicBezTo>
                  <a:cubicBezTo>
                    <a:pt x="49573" y="251382"/>
                    <a:pt x="49230" y="251999"/>
                    <a:pt x="48788" y="252542"/>
                  </a:cubicBezTo>
                  <a:cubicBezTo>
                    <a:pt x="46986" y="253656"/>
                    <a:pt x="45227" y="254845"/>
                    <a:pt x="43355" y="255840"/>
                  </a:cubicBezTo>
                  <a:cubicBezTo>
                    <a:pt x="41406" y="256938"/>
                    <a:pt x="39388" y="257907"/>
                    <a:pt x="37395" y="258919"/>
                  </a:cubicBezTo>
                  <a:cubicBezTo>
                    <a:pt x="35461" y="259665"/>
                    <a:pt x="33463" y="260257"/>
                    <a:pt x="31450" y="260753"/>
                  </a:cubicBezTo>
                  <a:cubicBezTo>
                    <a:pt x="28179" y="261681"/>
                    <a:pt x="24866" y="262540"/>
                    <a:pt x="21474" y="262880"/>
                  </a:cubicBezTo>
                  <a:cubicBezTo>
                    <a:pt x="20132" y="263085"/>
                    <a:pt x="18794" y="263334"/>
                    <a:pt x="17441" y="263452"/>
                  </a:cubicBezTo>
                  <a:cubicBezTo>
                    <a:pt x="15092" y="263815"/>
                    <a:pt x="12712" y="263627"/>
                    <a:pt x="10344" y="263668"/>
                  </a:cubicBezTo>
                  <a:cubicBezTo>
                    <a:pt x="7826" y="263664"/>
                    <a:pt x="5308" y="263657"/>
                    <a:pt x="2792" y="263675"/>
                  </a:cubicBezTo>
                  <a:cubicBezTo>
                    <a:pt x="1845" y="263655"/>
                    <a:pt x="867" y="263618"/>
                    <a:pt x="0" y="263202"/>
                  </a:cubicBezTo>
                  <a:cubicBezTo>
                    <a:pt x="1923" y="260323"/>
                    <a:pt x="3653" y="257320"/>
                    <a:pt x="5431" y="254351"/>
                  </a:cubicBezTo>
                  <a:cubicBezTo>
                    <a:pt x="15566" y="237194"/>
                    <a:pt x="23919" y="219021"/>
                    <a:pt x="30766" y="200319"/>
                  </a:cubicBezTo>
                  <a:cubicBezTo>
                    <a:pt x="34889" y="189025"/>
                    <a:pt x="38394" y="177507"/>
                    <a:pt x="41214" y="165820"/>
                  </a:cubicBezTo>
                  <a:cubicBezTo>
                    <a:pt x="44496" y="152187"/>
                    <a:pt x="46960" y="138337"/>
                    <a:pt x="48156" y="124358"/>
                  </a:cubicBezTo>
                  <a:cubicBezTo>
                    <a:pt x="49640" y="107338"/>
                    <a:pt x="49159" y="90112"/>
                    <a:pt x="46220" y="73266"/>
                  </a:cubicBezTo>
                  <a:cubicBezTo>
                    <a:pt x="42550" y="51975"/>
                    <a:pt x="35226" y="31385"/>
                    <a:pt x="25197" y="12274"/>
                  </a:cubicBezTo>
                  <a:cubicBezTo>
                    <a:pt x="26001" y="12321"/>
                    <a:pt x="26800" y="12194"/>
                    <a:pt x="27598" y="12101"/>
                  </a:cubicBezTo>
                  <a:cubicBezTo>
                    <a:pt x="29836" y="12015"/>
                    <a:pt x="32067" y="11728"/>
                    <a:pt x="34277" y="11361"/>
                  </a:cubicBezTo>
                  <a:cubicBezTo>
                    <a:pt x="36829" y="10739"/>
                    <a:pt x="39458" y="10541"/>
                    <a:pt x="42043" y="10094"/>
                  </a:cubicBezTo>
                  <a:cubicBezTo>
                    <a:pt x="44392" y="9771"/>
                    <a:pt x="46712" y="9283"/>
                    <a:pt x="49049" y="8882"/>
                  </a:cubicBezTo>
                  <a:cubicBezTo>
                    <a:pt x="51293" y="8428"/>
                    <a:pt x="53488" y="7753"/>
                    <a:pt x="55740" y="7345"/>
                  </a:cubicBezTo>
                  <a:cubicBezTo>
                    <a:pt x="57251" y="6892"/>
                    <a:pt x="58731" y="6331"/>
                    <a:pt x="60209" y="5776"/>
                  </a:cubicBezTo>
                  <a:cubicBezTo>
                    <a:pt x="61942" y="5047"/>
                    <a:pt x="63741" y="4408"/>
                    <a:pt x="65241" y="3241"/>
                  </a:cubicBezTo>
                  <a:moveTo>
                    <a:pt x="77575" y="34937"/>
                  </a:moveTo>
                  <a:cubicBezTo>
                    <a:pt x="75076" y="37835"/>
                    <a:pt x="73195" y="41201"/>
                    <a:pt x="71449" y="44587"/>
                  </a:cubicBezTo>
                  <a:cubicBezTo>
                    <a:pt x="68133" y="51045"/>
                    <a:pt x="65932" y="58019"/>
                    <a:pt x="64376" y="65094"/>
                  </a:cubicBezTo>
                  <a:cubicBezTo>
                    <a:pt x="64121" y="66413"/>
                    <a:pt x="63718" y="67718"/>
                    <a:pt x="63720" y="69075"/>
                  </a:cubicBezTo>
                  <a:lnTo>
                    <a:pt x="63653" y="69088"/>
                  </a:lnTo>
                  <a:cubicBezTo>
                    <a:pt x="63610" y="70251"/>
                    <a:pt x="63541" y="71443"/>
                    <a:pt x="63858" y="72582"/>
                  </a:cubicBezTo>
                  <a:cubicBezTo>
                    <a:pt x="64076" y="73452"/>
                    <a:pt x="64525" y="74237"/>
                    <a:pt x="64930" y="75031"/>
                  </a:cubicBezTo>
                  <a:cubicBezTo>
                    <a:pt x="64963" y="75357"/>
                    <a:pt x="65021" y="75693"/>
                    <a:pt x="65211" y="75976"/>
                  </a:cubicBezTo>
                  <a:cubicBezTo>
                    <a:pt x="66976" y="78995"/>
                    <a:pt x="69063" y="81835"/>
                    <a:pt x="71514" y="84333"/>
                  </a:cubicBezTo>
                  <a:cubicBezTo>
                    <a:pt x="74000" y="86849"/>
                    <a:pt x="76906" y="89037"/>
                    <a:pt x="80246" y="90274"/>
                  </a:cubicBezTo>
                  <a:cubicBezTo>
                    <a:pt x="84294" y="91748"/>
                    <a:pt x="88696" y="91996"/>
                    <a:pt x="92960" y="91625"/>
                  </a:cubicBezTo>
                  <a:cubicBezTo>
                    <a:pt x="94054" y="91499"/>
                    <a:pt x="95191" y="91469"/>
                    <a:pt x="96225" y="91057"/>
                  </a:cubicBezTo>
                  <a:cubicBezTo>
                    <a:pt x="97114" y="90550"/>
                    <a:pt x="98501" y="90731"/>
                    <a:pt x="98942" y="89594"/>
                  </a:cubicBezTo>
                  <a:cubicBezTo>
                    <a:pt x="99300" y="88347"/>
                    <a:pt x="99149" y="86944"/>
                    <a:pt x="98674" y="85749"/>
                  </a:cubicBezTo>
                  <a:cubicBezTo>
                    <a:pt x="98562" y="85039"/>
                    <a:pt x="98465" y="84329"/>
                    <a:pt x="98305" y="83634"/>
                  </a:cubicBezTo>
                  <a:cubicBezTo>
                    <a:pt x="95550" y="70726"/>
                    <a:pt x="92201" y="57898"/>
                    <a:pt x="87302" y="45622"/>
                  </a:cubicBezTo>
                  <a:cubicBezTo>
                    <a:pt x="85978" y="42407"/>
                    <a:pt x="84618" y="39175"/>
                    <a:pt x="82717" y="36251"/>
                  </a:cubicBezTo>
                  <a:cubicBezTo>
                    <a:pt x="82009" y="35252"/>
                    <a:pt x="81239" y="34121"/>
                    <a:pt x="80016" y="33737"/>
                  </a:cubicBezTo>
                  <a:cubicBezTo>
                    <a:pt x="79008" y="33444"/>
                    <a:pt x="78171" y="34236"/>
                    <a:pt x="77575" y="34937"/>
                  </a:cubicBezTo>
                  <a:moveTo>
                    <a:pt x="89540" y="41471"/>
                  </a:moveTo>
                  <a:cubicBezTo>
                    <a:pt x="90714" y="43011"/>
                    <a:pt x="91933" y="44563"/>
                    <a:pt x="92626" y="46397"/>
                  </a:cubicBezTo>
                  <a:cubicBezTo>
                    <a:pt x="92885" y="46958"/>
                    <a:pt x="92926" y="47726"/>
                    <a:pt x="93616" y="47946"/>
                  </a:cubicBezTo>
                  <a:cubicBezTo>
                    <a:pt x="94261" y="47418"/>
                    <a:pt x="93810" y="46576"/>
                    <a:pt x="93705" y="45914"/>
                  </a:cubicBezTo>
                  <a:cubicBezTo>
                    <a:pt x="93217" y="43784"/>
                    <a:pt x="91911" y="41786"/>
                    <a:pt x="89944" y="40765"/>
                  </a:cubicBezTo>
                  <a:cubicBezTo>
                    <a:pt x="89579" y="40685"/>
                    <a:pt x="89210" y="41188"/>
                    <a:pt x="89540" y="41471"/>
                  </a:cubicBezTo>
                  <a:close/>
                </a:path>
              </a:pathLst>
            </a:custGeom>
            <a:solidFill>
              <a:srgbClr val="327A9F"/>
            </a:solidFill>
            <a:ln w="236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5" name="Gráfico 68">
              <a:extLst>
                <a:ext uri="{FF2B5EF4-FFF2-40B4-BE49-F238E27FC236}">
                  <a16:creationId xmlns:a16="http://schemas.microsoft.com/office/drawing/2014/main" id="{DE6E4684-52E3-587E-61D1-17364227F67A}"/>
                </a:ext>
              </a:extLst>
            </p:cNvPr>
            <p:cNvGrpSpPr/>
            <p:nvPr/>
          </p:nvGrpSpPr>
          <p:grpSpPr>
            <a:xfrm>
              <a:off x="5058053" y="6198692"/>
              <a:ext cx="168625" cy="69582"/>
              <a:chOff x="5058053" y="6198692"/>
              <a:chExt cx="168625" cy="69582"/>
            </a:xfrm>
            <a:solidFill>
              <a:srgbClr val="FFFEFE"/>
            </a:solidFill>
          </p:grpSpPr>
          <p:sp>
            <p:nvSpPr>
              <p:cNvPr id="96" name="Forma Livre: Forma 95">
                <a:extLst>
                  <a:ext uri="{FF2B5EF4-FFF2-40B4-BE49-F238E27FC236}">
                    <a16:creationId xmlns:a16="http://schemas.microsoft.com/office/drawing/2014/main" id="{9F2B0E89-570A-DFCC-28C1-0A4F1F0E48CC}"/>
                  </a:ext>
                </a:extLst>
              </p:cNvPr>
              <p:cNvSpPr/>
              <p:nvPr/>
            </p:nvSpPr>
            <p:spPr>
              <a:xfrm>
                <a:off x="5058053" y="6198692"/>
                <a:ext cx="66592" cy="69582"/>
              </a:xfrm>
              <a:custGeom>
                <a:avLst/>
                <a:gdLst>
                  <a:gd name="connsiteX0" fmla="*/ 22508 w 66592"/>
                  <a:gd name="connsiteY0" fmla="*/ 94 h 69582"/>
                  <a:gd name="connsiteX1" fmla="*/ 25833 w 66592"/>
                  <a:gd name="connsiteY1" fmla="*/ 634 h 69582"/>
                  <a:gd name="connsiteX2" fmla="*/ 38064 w 66592"/>
                  <a:gd name="connsiteY2" fmla="*/ 8001 h 69582"/>
                  <a:gd name="connsiteX3" fmla="*/ 54025 w 66592"/>
                  <a:gd name="connsiteY3" fmla="*/ 24452 h 69582"/>
                  <a:gd name="connsiteX4" fmla="*/ 64423 w 66592"/>
                  <a:gd name="connsiteY4" fmla="*/ 43263 h 69582"/>
                  <a:gd name="connsiteX5" fmla="*/ 64969 w 66592"/>
                  <a:gd name="connsiteY5" fmla="*/ 43194 h 69582"/>
                  <a:gd name="connsiteX6" fmla="*/ 65064 w 66592"/>
                  <a:gd name="connsiteY6" fmla="*/ 42931 h 69582"/>
                  <a:gd name="connsiteX7" fmla="*/ 66585 w 66592"/>
                  <a:gd name="connsiteY7" fmla="*/ 47216 h 69582"/>
                  <a:gd name="connsiteX8" fmla="*/ 65034 w 66592"/>
                  <a:gd name="connsiteY8" fmla="*/ 50177 h 69582"/>
                  <a:gd name="connsiteX9" fmla="*/ 65142 w 66592"/>
                  <a:gd name="connsiteY9" fmla="*/ 49668 h 69582"/>
                  <a:gd name="connsiteX10" fmla="*/ 64527 w 66592"/>
                  <a:gd name="connsiteY10" fmla="*/ 49612 h 69582"/>
                  <a:gd name="connsiteX11" fmla="*/ 46313 w 66592"/>
                  <a:gd name="connsiteY11" fmla="*/ 60116 h 69582"/>
                  <a:gd name="connsiteX12" fmla="*/ 33377 w 66592"/>
                  <a:gd name="connsiteY12" fmla="*/ 65094 h 69582"/>
                  <a:gd name="connsiteX13" fmla="*/ 2566 w 66592"/>
                  <a:gd name="connsiteY13" fmla="*/ 69084 h 69582"/>
                  <a:gd name="connsiteX14" fmla="*/ 2097 w 66592"/>
                  <a:gd name="connsiteY14" fmla="*/ 69582 h 69582"/>
                  <a:gd name="connsiteX15" fmla="*/ 548 w 66592"/>
                  <a:gd name="connsiteY15" fmla="*/ 68065 h 69582"/>
                  <a:gd name="connsiteX16" fmla="*/ 0 w 66592"/>
                  <a:gd name="connsiteY16" fmla="*/ 64587 h 69582"/>
                  <a:gd name="connsiteX17" fmla="*/ 690 w 66592"/>
                  <a:gd name="connsiteY17" fmla="*/ 64563 h 69582"/>
                  <a:gd name="connsiteX18" fmla="*/ 952 w 66592"/>
                  <a:gd name="connsiteY18" fmla="*/ 62110 h 69582"/>
                  <a:gd name="connsiteX19" fmla="*/ 4594 w 66592"/>
                  <a:gd name="connsiteY19" fmla="*/ 37112 h 69582"/>
                  <a:gd name="connsiteX20" fmla="*/ 13607 w 66592"/>
                  <a:gd name="connsiteY20" fmla="*/ 12711 h 69582"/>
                  <a:gd name="connsiteX21" fmla="*/ 19776 w 66592"/>
                  <a:gd name="connsiteY21" fmla="*/ 2520 h 69582"/>
                  <a:gd name="connsiteX22" fmla="*/ 22508 w 66592"/>
                  <a:gd name="connsiteY22" fmla="*/ 94 h 69582"/>
                  <a:gd name="connsiteX23" fmla="*/ 31070 w 66592"/>
                  <a:gd name="connsiteY23" fmla="*/ 8875 h 69582"/>
                  <a:gd name="connsiteX24" fmla="*/ 27221 w 66592"/>
                  <a:gd name="connsiteY24" fmla="*/ 11915 h 69582"/>
                  <a:gd name="connsiteX25" fmla="*/ 25311 w 66592"/>
                  <a:gd name="connsiteY25" fmla="*/ 18136 h 69582"/>
                  <a:gd name="connsiteX26" fmla="*/ 24694 w 66592"/>
                  <a:gd name="connsiteY26" fmla="*/ 27136 h 69582"/>
                  <a:gd name="connsiteX27" fmla="*/ 26519 w 66592"/>
                  <a:gd name="connsiteY27" fmla="*/ 41390 h 69582"/>
                  <a:gd name="connsiteX28" fmla="*/ 30824 w 66592"/>
                  <a:gd name="connsiteY28" fmla="*/ 49804 h 69582"/>
                  <a:gd name="connsiteX29" fmla="*/ 34516 w 66592"/>
                  <a:gd name="connsiteY29" fmla="*/ 52272 h 69582"/>
                  <a:gd name="connsiteX30" fmla="*/ 37738 w 66592"/>
                  <a:gd name="connsiteY30" fmla="*/ 50874 h 69582"/>
                  <a:gd name="connsiteX31" fmla="*/ 40675 w 66592"/>
                  <a:gd name="connsiteY31" fmla="*/ 45594 h 69582"/>
                  <a:gd name="connsiteX32" fmla="*/ 41984 w 66592"/>
                  <a:gd name="connsiteY32" fmla="*/ 26689 h 69582"/>
                  <a:gd name="connsiteX33" fmla="*/ 38586 w 66592"/>
                  <a:gd name="connsiteY33" fmla="*/ 14239 h 69582"/>
                  <a:gd name="connsiteX34" fmla="*/ 34093 w 66592"/>
                  <a:gd name="connsiteY34" fmla="*/ 8993 h 69582"/>
                  <a:gd name="connsiteX35" fmla="*/ 31070 w 66592"/>
                  <a:gd name="connsiteY35" fmla="*/ 8875 h 69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6592" h="69582">
                    <a:moveTo>
                      <a:pt x="22508" y="94"/>
                    </a:moveTo>
                    <a:cubicBezTo>
                      <a:pt x="23632" y="-210"/>
                      <a:pt x="24774" y="289"/>
                      <a:pt x="25833" y="634"/>
                    </a:cubicBezTo>
                    <a:cubicBezTo>
                      <a:pt x="30278" y="2401"/>
                      <a:pt x="34268" y="5126"/>
                      <a:pt x="38064" y="8001"/>
                    </a:cubicBezTo>
                    <a:cubicBezTo>
                      <a:pt x="44121" y="12696"/>
                      <a:pt x="49595" y="18188"/>
                      <a:pt x="54025" y="24452"/>
                    </a:cubicBezTo>
                    <a:cubicBezTo>
                      <a:pt x="58144" y="30332"/>
                      <a:pt x="61528" y="36702"/>
                      <a:pt x="64423" y="43263"/>
                    </a:cubicBezTo>
                    <a:cubicBezTo>
                      <a:pt x="64602" y="43238"/>
                      <a:pt x="64784" y="43216"/>
                      <a:pt x="64969" y="43194"/>
                    </a:cubicBezTo>
                    <a:lnTo>
                      <a:pt x="65064" y="42931"/>
                    </a:lnTo>
                    <a:cubicBezTo>
                      <a:pt x="65666" y="44314"/>
                      <a:pt x="66467" y="45680"/>
                      <a:pt x="66585" y="47216"/>
                    </a:cubicBezTo>
                    <a:cubicBezTo>
                      <a:pt x="66670" y="48414"/>
                      <a:pt x="66009" y="49521"/>
                      <a:pt x="65034" y="50177"/>
                    </a:cubicBezTo>
                    <a:cubicBezTo>
                      <a:pt x="65062" y="50050"/>
                      <a:pt x="65114" y="49795"/>
                      <a:pt x="65142" y="49668"/>
                    </a:cubicBezTo>
                    <a:cubicBezTo>
                      <a:pt x="64989" y="49653"/>
                      <a:pt x="64680" y="49625"/>
                      <a:pt x="64527" y="49612"/>
                    </a:cubicBezTo>
                    <a:cubicBezTo>
                      <a:pt x="58785" y="53645"/>
                      <a:pt x="52661" y="57129"/>
                      <a:pt x="46313" y="60116"/>
                    </a:cubicBezTo>
                    <a:cubicBezTo>
                      <a:pt x="42122" y="62071"/>
                      <a:pt x="37811" y="63778"/>
                      <a:pt x="33377" y="65094"/>
                    </a:cubicBezTo>
                    <a:cubicBezTo>
                      <a:pt x="23388" y="67987"/>
                      <a:pt x="12940" y="69060"/>
                      <a:pt x="2566" y="69084"/>
                    </a:cubicBezTo>
                    <a:cubicBezTo>
                      <a:pt x="2270" y="69053"/>
                      <a:pt x="2227" y="69397"/>
                      <a:pt x="2097" y="69582"/>
                    </a:cubicBezTo>
                    <a:cubicBezTo>
                      <a:pt x="1400" y="69306"/>
                      <a:pt x="772" y="68801"/>
                      <a:pt x="548" y="68065"/>
                    </a:cubicBezTo>
                    <a:cubicBezTo>
                      <a:pt x="199" y="66941"/>
                      <a:pt x="35" y="65761"/>
                      <a:pt x="0" y="64587"/>
                    </a:cubicBezTo>
                    <a:cubicBezTo>
                      <a:pt x="227" y="64582"/>
                      <a:pt x="457" y="64576"/>
                      <a:pt x="690" y="64563"/>
                    </a:cubicBezTo>
                    <a:cubicBezTo>
                      <a:pt x="945" y="63771"/>
                      <a:pt x="865" y="62923"/>
                      <a:pt x="952" y="62110"/>
                    </a:cubicBezTo>
                    <a:cubicBezTo>
                      <a:pt x="1539" y="53703"/>
                      <a:pt x="2637" y="45313"/>
                      <a:pt x="4594" y="37112"/>
                    </a:cubicBezTo>
                    <a:cubicBezTo>
                      <a:pt x="6668" y="28672"/>
                      <a:pt x="9730" y="20483"/>
                      <a:pt x="13607" y="12711"/>
                    </a:cubicBezTo>
                    <a:cubicBezTo>
                      <a:pt x="15413" y="9174"/>
                      <a:pt x="17338" y="5668"/>
                      <a:pt x="19776" y="2520"/>
                    </a:cubicBezTo>
                    <a:cubicBezTo>
                      <a:pt x="20555" y="1592"/>
                      <a:pt x="21338" y="543"/>
                      <a:pt x="22508" y="94"/>
                    </a:cubicBezTo>
                    <a:moveTo>
                      <a:pt x="31070" y="8875"/>
                    </a:moveTo>
                    <a:cubicBezTo>
                      <a:pt x="29381" y="9194"/>
                      <a:pt x="28062" y="10476"/>
                      <a:pt x="27221" y="11915"/>
                    </a:cubicBezTo>
                    <a:cubicBezTo>
                      <a:pt x="26137" y="13820"/>
                      <a:pt x="25658" y="15993"/>
                      <a:pt x="25311" y="18136"/>
                    </a:cubicBezTo>
                    <a:cubicBezTo>
                      <a:pt x="24860" y="21114"/>
                      <a:pt x="24724" y="24128"/>
                      <a:pt x="24694" y="27136"/>
                    </a:cubicBezTo>
                    <a:cubicBezTo>
                      <a:pt x="24679" y="31935"/>
                      <a:pt x="25115" y="36781"/>
                      <a:pt x="26519" y="41390"/>
                    </a:cubicBezTo>
                    <a:cubicBezTo>
                      <a:pt x="27454" y="44409"/>
                      <a:pt x="28792" y="47359"/>
                      <a:pt x="30824" y="49804"/>
                    </a:cubicBezTo>
                    <a:cubicBezTo>
                      <a:pt x="31799" y="50921"/>
                      <a:pt x="32986" y="52048"/>
                      <a:pt x="34516" y="52272"/>
                    </a:cubicBezTo>
                    <a:cubicBezTo>
                      <a:pt x="35757" y="52462"/>
                      <a:pt x="36922" y="51748"/>
                      <a:pt x="37738" y="50874"/>
                    </a:cubicBezTo>
                    <a:cubicBezTo>
                      <a:pt x="39119" y="49376"/>
                      <a:pt x="39978" y="47486"/>
                      <a:pt x="40675" y="45594"/>
                    </a:cubicBezTo>
                    <a:cubicBezTo>
                      <a:pt x="42830" y="39558"/>
                      <a:pt x="42955" y="32973"/>
                      <a:pt x="41984" y="26689"/>
                    </a:cubicBezTo>
                    <a:cubicBezTo>
                      <a:pt x="41315" y="22432"/>
                      <a:pt x="40170" y="18248"/>
                      <a:pt x="38586" y="14239"/>
                    </a:cubicBezTo>
                    <a:cubicBezTo>
                      <a:pt x="37718" y="12077"/>
                      <a:pt x="36355" y="9887"/>
                      <a:pt x="34093" y="8993"/>
                    </a:cubicBezTo>
                    <a:cubicBezTo>
                      <a:pt x="33155" y="8497"/>
                      <a:pt x="32061" y="8661"/>
                      <a:pt x="31070" y="8875"/>
                    </a:cubicBezTo>
                    <a:close/>
                  </a:path>
                </a:pathLst>
              </a:custGeom>
              <a:solidFill>
                <a:srgbClr val="FFFEF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vre: Forma 96">
                <a:extLst>
                  <a:ext uri="{FF2B5EF4-FFF2-40B4-BE49-F238E27FC236}">
                    <a16:creationId xmlns:a16="http://schemas.microsoft.com/office/drawing/2014/main" id="{0F3B13C8-D325-8839-7217-BAB71F25588C}"/>
                  </a:ext>
                </a:extLst>
              </p:cNvPr>
              <p:cNvSpPr/>
              <p:nvPr/>
            </p:nvSpPr>
            <p:spPr>
              <a:xfrm>
                <a:off x="5191153" y="6209960"/>
                <a:ext cx="35524" cy="55934"/>
              </a:xfrm>
              <a:custGeom>
                <a:avLst/>
                <a:gdLst>
                  <a:gd name="connsiteX0" fmla="*/ 13550 w 35524"/>
                  <a:gd name="connsiteY0" fmla="*/ 2654 h 55934"/>
                  <a:gd name="connsiteX1" fmla="*/ 15980 w 35524"/>
                  <a:gd name="connsiteY1" fmla="*/ 0 h 55934"/>
                  <a:gd name="connsiteX2" fmla="*/ 17958 w 35524"/>
                  <a:gd name="connsiteY2" fmla="*/ 2015 h 55934"/>
                  <a:gd name="connsiteX3" fmla="*/ 22397 w 35524"/>
                  <a:gd name="connsiteY3" fmla="*/ 11162 h 55934"/>
                  <a:gd name="connsiteX4" fmla="*/ 29617 w 35524"/>
                  <a:gd name="connsiteY4" fmla="*/ 32941 h 55934"/>
                  <a:gd name="connsiteX5" fmla="*/ 34409 w 35524"/>
                  <a:gd name="connsiteY5" fmla="*/ 50762 h 55934"/>
                  <a:gd name="connsiteX6" fmla="*/ 34757 w 35524"/>
                  <a:gd name="connsiteY6" fmla="*/ 50963 h 55934"/>
                  <a:gd name="connsiteX7" fmla="*/ 35059 w 35524"/>
                  <a:gd name="connsiteY7" fmla="*/ 50626 h 55934"/>
                  <a:gd name="connsiteX8" fmla="*/ 35327 w 35524"/>
                  <a:gd name="connsiteY8" fmla="*/ 54471 h 55934"/>
                  <a:gd name="connsiteX9" fmla="*/ 32610 w 35524"/>
                  <a:gd name="connsiteY9" fmla="*/ 55934 h 55934"/>
                  <a:gd name="connsiteX10" fmla="*/ 32180 w 35524"/>
                  <a:gd name="connsiteY10" fmla="*/ 55233 h 55934"/>
                  <a:gd name="connsiteX11" fmla="*/ 18731 w 35524"/>
                  <a:gd name="connsiteY11" fmla="*/ 54329 h 55934"/>
                  <a:gd name="connsiteX12" fmla="*/ 10281 w 35524"/>
                  <a:gd name="connsiteY12" fmla="*/ 49634 h 55934"/>
                  <a:gd name="connsiteX13" fmla="*/ 1954 w 35524"/>
                  <a:gd name="connsiteY13" fmla="*/ 39852 h 55934"/>
                  <a:gd name="connsiteX14" fmla="*/ 1315 w 35524"/>
                  <a:gd name="connsiteY14" fmla="*/ 39909 h 55934"/>
                  <a:gd name="connsiteX15" fmla="*/ 243 w 35524"/>
                  <a:gd name="connsiteY15" fmla="*/ 37459 h 55934"/>
                  <a:gd name="connsiteX16" fmla="*/ 38 w 35524"/>
                  <a:gd name="connsiteY16" fmla="*/ 33966 h 55934"/>
                  <a:gd name="connsiteX17" fmla="*/ 105 w 35524"/>
                  <a:gd name="connsiteY17" fmla="*/ 33953 h 55934"/>
                  <a:gd name="connsiteX18" fmla="*/ 882 w 35524"/>
                  <a:gd name="connsiteY18" fmla="*/ 33355 h 55934"/>
                  <a:gd name="connsiteX19" fmla="*/ 4291 w 35524"/>
                  <a:gd name="connsiteY19" fmla="*/ 21725 h 55934"/>
                  <a:gd name="connsiteX20" fmla="*/ 13550 w 35524"/>
                  <a:gd name="connsiteY20" fmla="*/ 2654 h 55934"/>
                  <a:gd name="connsiteX21" fmla="*/ 11032 w 35524"/>
                  <a:gd name="connsiteY21" fmla="*/ 10086 h 55934"/>
                  <a:gd name="connsiteX22" fmla="*/ 8695 w 35524"/>
                  <a:gd name="connsiteY22" fmla="*/ 12524 h 55934"/>
                  <a:gd name="connsiteX23" fmla="*/ 5870 w 35524"/>
                  <a:gd name="connsiteY23" fmla="*/ 24506 h 55934"/>
                  <a:gd name="connsiteX24" fmla="*/ 7163 w 35524"/>
                  <a:gd name="connsiteY24" fmla="*/ 37218 h 55934"/>
                  <a:gd name="connsiteX25" fmla="*/ 9206 w 35524"/>
                  <a:gd name="connsiteY25" fmla="*/ 40757 h 55934"/>
                  <a:gd name="connsiteX26" fmla="*/ 11578 w 35524"/>
                  <a:gd name="connsiteY26" fmla="*/ 40601 h 55934"/>
                  <a:gd name="connsiteX27" fmla="*/ 14111 w 35524"/>
                  <a:gd name="connsiteY27" fmla="*/ 36721 h 55934"/>
                  <a:gd name="connsiteX28" fmla="*/ 15388 w 35524"/>
                  <a:gd name="connsiteY28" fmla="*/ 16063 h 55934"/>
                  <a:gd name="connsiteX29" fmla="*/ 13682 w 35524"/>
                  <a:gd name="connsiteY29" fmla="*/ 11484 h 55934"/>
                  <a:gd name="connsiteX30" fmla="*/ 11032 w 35524"/>
                  <a:gd name="connsiteY30" fmla="*/ 10086 h 5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524" h="55934">
                    <a:moveTo>
                      <a:pt x="13550" y="2654"/>
                    </a:moveTo>
                    <a:cubicBezTo>
                      <a:pt x="14297" y="1728"/>
                      <a:pt x="14927" y="604"/>
                      <a:pt x="15980" y="0"/>
                    </a:cubicBezTo>
                    <a:cubicBezTo>
                      <a:pt x="16888" y="356"/>
                      <a:pt x="17410" y="1256"/>
                      <a:pt x="17958" y="2015"/>
                    </a:cubicBezTo>
                    <a:cubicBezTo>
                      <a:pt x="19793" y="4877"/>
                      <a:pt x="21111" y="8027"/>
                      <a:pt x="22397" y="11162"/>
                    </a:cubicBezTo>
                    <a:cubicBezTo>
                      <a:pt x="25245" y="18268"/>
                      <a:pt x="27476" y="25598"/>
                      <a:pt x="29617" y="32941"/>
                    </a:cubicBezTo>
                    <a:cubicBezTo>
                      <a:pt x="31335" y="38849"/>
                      <a:pt x="32912" y="44796"/>
                      <a:pt x="34409" y="50762"/>
                    </a:cubicBezTo>
                    <a:cubicBezTo>
                      <a:pt x="34498" y="50812"/>
                      <a:pt x="34671" y="50913"/>
                      <a:pt x="34757" y="50963"/>
                    </a:cubicBezTo>
                    <a:cubicBezTo>
                      <a:pt x="34832" y="50879"/>
                      <a:pt x="34983" y="50710"/>
                      <a:pt x="35059" y="50626"/>
                    </a:cubicBezTo>
                    <a:cubicBezTo>
                      <a:pt x="35534" y="51822"/>
                      <a:pt x="35685" y="53224"/>
                      <a:pt x="35327" y="54471"/>
                    </a:cubicBezTo>
                    <a:cubicBezTo>
                      <a:pt x="34886" y="55609"/>
                      <a:pt x="33499" y="55427"/>
                      <a:pt x="32610" y="55934"/>
                    </a:cubicBezTo>
                    <a:cubicBezTo>
                      <a:pt x="32841" y="55585"/>
                      <a:pt x="32666" y="55067"/>
                      <a:pt x="32180" y="55233"/>
                    </a:cubicBezTo>
                    <a:cubicBezTo>
                      <a:pt x="27697" y="55708"/>
                      <a:pt x="23090" y="55559"/>
                      <a:pt x="18731" y="54329"/>
                    </a:cubicBezTo>
                    <a:cubicBezTo>
                      <a:pt x="15593" y="53451"/>
                      <a:pt x="12752" y="51731"/>
                      <a:pt x="10281" y="49634"/>
                    </a:cubicBezTo>
                    <a:cubicBezTo>
                      <a:pt x="7005" y="46844"/>
                      <a:pt x="4243" y="43484"/>
                      <a:pt x="1954" y="39852"/>
                    </a:cubicBezTo>
                    <a:cubicBezTo>
                      <a:pt x="1794" y="39865"/>
                      <a:pt x="1475" y="39896"/>
                      <a:pt x="1315" y="39909"/>
                    </a:cubicBezTo>
                    <a:cubicBezTo>
                      <a:pt x="910" y="39114"/>
                      <a:pt x="461" y="38329"/>
                      <a:pt x="243" y="37459"/>
                    </a:cubicBezTo>
                    <a:cubicBezTo>
                      <a:pt x="-74" y="36320"/>
                      <a:pt x="-5" y="35129"/>
                      <a:pt x="38" y="33966"/>
                    </a:cubicBezTo>
                    <a:lnTo>
                      <a:pt x="105" y="33953"/>
                    </a:lnTo>
                    <a:cubicBezTo>
                      <a:pt x="476" y="33908"/>
                      <a:pt x="866" y="33806"/>
                      <a:pt x="882" y="33355"/>
                    </a:cubicBezTo>
                    <a:cubicBezTo>
                      <a:pt x="1829" y="29426"/>
                      <a:pt x="2972" y="25544"/>
                      <a:pt x="4291" y="21725"/>
                    </a:cubicBezTo>
                    <a:cubicBezTo>
                      <a:pt x="6613" y="15040"/>
                      <a:pt x="9476" y="8469"/>
                      <a:pt x="13550" y="2654"/>
                    </a:cubicBezTo>
                    <a:moveTo>
                      <a:pt x="11032" y="10086"/>
                    </a:moveTo>
                    <a:cubicBezTo>
                      <a:pt x="9916" y="10476"/>
                      <a:pt x="9265" y="11555"/>
                      <a:pt x="8695" y="12524"/>
                    </a:cubicBezTo>
                    <a:cubicBezTo>
                      <a:pt x="6682" y="16173"/>
                      <a:pt x="6049" y="20393"/>
                      <a:pt x="5870" y="24506"/>
                    </a:cubicBezTo>
                    <a:cubicBezTo>
                      <a:pt x="5765" y="28768"/>
                      <a:pt x="5989" y="33096"/>
                      <a:pt x="7163" y="37218"/>
                    </a:cubicBezTo>
                    <a:cubicBezTo>
                      <a:pt x="7584" y="38506"/>
                      <a:pt x="8048" y="39937"/>
                      <a:pt x="9206" y="40757"/>
                    </a:cubicBezTo>
                    <a:cubicBezTo>
                      <a:pt x="9918" y="41266"/>
                      <a:pt x="10924" y="41169"/>
                      <a:pt x="11578" y="40601"/>
                    </a:cubicBezTo>
                    <a:cubicBezTo>
                      <a:pt x="12786" y="39596"/>
                      <a:pt x="13479" y="38128"/>
                      <a:pt x="14111" y="36721"/>
                    </a:cubicBezTo>
                    <a:cubicBezTo>
                      <a:pt x="16828" y="30226"/>
                      <a:pt x="17069" y="22855"/>
                      <a:pt x="15388" y="16063"/>
                    </a:cubicBezTo>
                    <a:cubicBezTo>
                      <a:pt x="14968" y="14487"/>
                      <a:pt x="14489" y="12906"/>
                      <a:pt x="13682" y="11484"/>
                    </a:cubicBezTo>
                    <a:cubicBezTo>
                      <a:pt x="13116" y="10634"/>
                      <a:pt x="12093" y="9881"/>
                      <a:pt x="11032" y="10086"/>
                    </a:cubicBezTo>
                    <a:close/>
                  </a:path>
                </a:pathLst>
              </a:custGeom>
              <a:solidFill>
                <a:srgbClr val="FFFEF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áfico 68">
              <a:extLst>
                <a:ext uri="{FF2B5EF4-FFF2-40B4-BE49-F238E27FC236}">
                  <a16:creationId xmlns:a16="http://schemas.microsoft.com/office/drawing/2014/main" id="{4BEEA79F-7DDE-887C-CFC2-92CB033B629C}"/>
                </a:ext>
              </a:extLst>
            </p:cNvPr>
            <p:cNvGrpSpPr/>
            <p:nvPr/>
          </p:nvGrpSpPr>
          <p:grpSpPr>
            <a:xfrm>
              <a:off x="4847161" y="6341801"/>
              <a:ext cx="512250" cy="184760"/>
              <a:chOff x="4847161" y="6341801"/>
              <a:chExt cx="512250" cy="184760"/>
            </a:xfrm>
            <a:solidFill>
              <a:srgbClr val="7E2A1E"/>
            </a:solidFill>
          </p:grpSpPr>
          <p:sp>
            <p:nvSpPr>
              <p:cNvPr id="99" name="Forma Livre: Forma 98">
                <a:extLst>
                  <a:ext uri="{FF2B5EF4-FFF2-40B4-BE49-F238E27FC236}">
                    <a16:creationId xmlns:a16="http://schemas.microsoft.com/office/drawing/2014/main" id="{9FBBC989-AD0D-ADA1-BEF7-CA2E132A9608}"/>
                  </a:ext>
                </a:extLst>
              </p:cNvPr>
              <p:cNvSpPr/>
              <p:nvPr/>
            </p:nvSpPr>
            <p:spPr>
              <a:xfrm>
                <a:off x="5214696" y="6341801"/>
                <a:ext cx="20598" cy="12273"/>
              </a:xfrm>
              <a:custGeom>
                <a:avLst/>
                <a:gdLst>
                  <a:gd name="connsiteX0" fmla="*/ 8092 w 20598"/>
                  <a:gd name="connsiteY0" fmla="*/ 671 h 12273"/>
                  <a:gd name="connsiteX1" fmla="*/ 18380 w 20598"/>
                  <a:gd name="connsiteY1" fmla="*/ 2440 h 12273"/>
                  <a:gd name="connsiteX2" fmla="*/ 20378 w 20598"/>
                  <a:gd name="connsiteY2" fmla="*/ 4760 h 12273"/>
                  <a:gd name="connsiteX3" fmla="*/ 20467 w 20598"/>
                  <a:gd name="connsiteY3" fmla="*/ 4823 h 12273"/>
                  <a:gd name="connsiteX4" fmla="*/ 20003 w 20598"/>
                  <a:gd name="connsiteY4" fmla="*/ 12273 h 12273"/>
                  <a:gd name="connsiteX5" fmla="*/ 12356 w 20598"/>
                  <a:gd name="connsiteY5" fmla="*/ 5666 h 12273"/>
                  <a:gd name="connsiteX6" fmla="*/ 7157 w 20598"/>
                  <a:gd name="connsiteY6" fmla="*/ 5371 h 12273"/>
                  <a:gd name="connsiteX7" fmla="*/ 0 w 20598"/>
                  <a:gd name="connsiteY7" fmla="*/ 11128 h 12273"/>
                  <a:gd name="connsiteX8" fmla="*/ 2419 w 20598"/>
                  <a:gd name="connsiteY8" fmla="*/ 3897 h 12273"/>
                  <a:gd name="connsiteX9" fmla="*/ 2497 w 20598"/>
                  <a:gd name="connsiteY9" fmla="*/ 3847 h 12273"/>
                  <a:gd name="connsiteX10" fmla="*/ 8092 w 20598"/>
                  <a:gd name="connsiteY10" fmla="*/ 671 h 12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598" h="12273">
                    <a:moveTo>
                      <a:pt x="8092" y="671"/>
                    </a:moveTo>
                    <a:cubicBezTo>
                      <a:pt x="11499" y="-496"/>
                      <a:pt x="15756" y="-281"/>
                      <a:pt x="18380" y="2440"/>
                    </a:cubicBezTo>
                    <a:cubicBezTo>
                      <a:pt x="19191" y="3090"/>
                      <a:pt x="19539" y="4154"/>
                      <a:pt x="20378" y="4760"/>
                    </a:cubicBezTo>
                    <a:lnTo>
                      <a:pt x="20467" y="4823"/>
                    </a:lnTo>
                    <a:cubicBezTo>
                      <a:pt x="20771" y="7310"/>
                      <a:pt x="20521" y="9831"/>
                      <a:pt x="20003" y="12273"/>
                    </a:cubicBezTo>
                    <a:cubicBezTo>
                      <a:pt x="17372" y="10165"/>
                      <a:pt x="15290" y="7388"/>
                      <a:pt x="12356" y="5666"/>
                    </a:cubicBezTo>
                    <a:cubicBezTo>
                      <a:pt x="10798" y="4719"/>
                      <a:pt x="8812" y="4609"/>
                      <a:pt x="7157" y="5371"/>
                    </a:cubicBezTo>
                    <a:cubicBezTo>
                      <a:pt x="4318" y="6624"/>
                      <a:pt x="2050" y="8849"/>
                      <a:pt x="0" y="11128"/>
                    </a:cubicBezTo>
                    <a:cubicBezTo>
                      <a:pt x="734" y="8694"/>
                      <a:pt x="1720" y="6342"/>
                      <a:pt x="2419" y="3897"/>
                    </a:cubicBezTo>
                    <a:lnTo>
                      <a:pt x="2497" y="3847"/>
                    </a:lnTo>
                    <a:cubicBezTo>
                      <a:pt x="4281" y="2660"/>
                      <a:pt x="6005" y="1297"/>
                      <a:pt x="8092" y="671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orma Livre: Forma 99">
                <a:extLst>
                  <a:ext uri="{FF2B5EF4-FFF2-40B4-BE49-F238E27FC236}">
                    <a16:creationId xmlns:a16="http://schemas.microsoft.com/office/drawing/2014/main" id="{5DEAA6E8-BAA2-9202-BB9A-1284BC4866D6}"/>
                  </a:ext>
                </a:extLst>
              </p:cNvPr>
              <p:cNvSpPr/>
              <p:nvPr/>
            </p:nvSpPr>
            <p:spPr>
              <a:xfrm>
                <a:off x="5208420" y="6366333"/>
                <a:ext cx="94510" cy="77225"/>
              </a:xfrm>
              <a:custGeom>
                <a:avLst/>
                <a:gdLst>
                  <a:gd name="connsiteX0" fmla="*/ 235 w 94510"/>
                  <a:gd name="connsiteY0" fmla="*/ 2376 h 77225"/>
                  <a:gd name="connsiteX1" fmla="*/ 1188 w 94510"/>
                  <a:gd name="connsiteY1" fmla="*/ 0 h 77225"/>
                  <a:gd name="connsiteX2" fmla="*/ 8587 w 94510"/>
                  <a:gd name="connsiteY2" fmla="*/ 8236 h 77225"/>
                  <a:gd name="connsiteX3" fmla="*/ 15130 w 94510"/>
                  <a:gd name="connsiteY3" fmla="*/ 14867 h 77225"/>
                  <a:gd name="connsiteX4" fmla="*/ 17657 w 94510"/>
                  <a:gd name="connsiteY4" fmla="*/ 17517 h 77225"/>
                  <a:gd name="connsiteX5" fmla="*/ 20293 w 94510"/>
                  <a:gd name="connsiteY5" fmla="*/ 19837 h 77225"/>
                  <a:gd name="connsiteX6" fmla="*/ 28204 w 94510"/>
                  <a:gd name="connsiteY6" fmla="*/ 24620 h 77225"/>
                  <a:gd name="connsiteX7" fmla="*/ 32420 w 94510"/>
                  <a:gd name="connsiteY7" fmla="*/ 27313 h 77225"/>
                  <a:gd name="connsiteX8" fmla="*/ 37575 w 94510"/>
                  <a:gd name="connsiteY8" fmla="*/ 29907 h 77225"/>
                  <a:gd name="connsiteX9" fmla="*/ 49957 w 94510"/>
                  <a:gd name="connsiteY9" fmla="*/ 35308 h 77225"/>
                  <a:gd name="connsiteX10" fmla="*/ 55347 w 94510"/>
                  <a:gd name="connsiteY10" fmla="*/ 37464 h 77225"/>
                  <a:gd name="connsiteX11" fmla="*/ 56745 w 94510"/>
                  <a:gd name="connsiteY11" fmla="*/ 37766 h 77225"/>
                  <a:gd name="connsiteX12" fmla="*/ 59360 w 94510"/>
                  <a:gd name="connsiteY12" fmla="*/ 37380 h 77225"/>
                  <a:gd name="connsiteX13" fmla="*/ 61773 w 94510"/>
                  <a:gd name="connsiteY13" fmla="*/ 35608 h 77225"/>
                  <a:gd name="connsiteX14" fmla="*/ 63741 w 94510"/>
                  <a:gd name="connsiteY14" fmla="*/ 33066 h 77225"/>
                  <a:gd name="connsiteX15" fmla="*/ 65877 w 94510"/>
                  <a:gd name="connsiteY15" fmla="*/ 31338 h 77225"/>
                  <a:gd name="connsiteX16" fmla="*/ 70626 w 94510"/>
                  <a:gd name="connsiteY16" fmla="*/ 27119 h 77225"/>
                  <a:gd name="connsiteX17" fmla="*/ 67780 w 94510"/>
                  <a:gd name="connsiteY17" fmla="*/ 29996 h 77225"/>
                  <a:gd name="connsiteX18" fmla="*/ 60780 w 94510"/>
                  <a:gd name="connsiteY18" fmla="*/ 38745 h 77225"/>
                  <a:gd name="connsiteX19" fmla="*/ 53293 w 94510"/>
                  <a:gd name="connsiteY19" fmla="*/ 58671 h 77225"/>
                  <a:gd name="connsiteX20" fmla="*/ 52512 w 94510"/>
                  <a:gd name="connsiteY20" fmla="*/ 63409 h 77225"/>
                  <a:gd name="connsiteX21" fmla="*/ 53006 w 94510"/>
                  <a:gd name="connsiteY21" fmla="*/ 64363 h 77225"/>
                  <a:gd name="connsiteX22" fmla="*/ 53903 w 94510"/>
                  <a:gd name="connsiteY22" fmla="*/ 63640 h 77225"/>
                  <a:gd name="connsiteX23" fmla="*/ 60651 w 94510"/>
                  <a:gd name="connsiteY23" fmla="*/ 41840 h 77225"/>
                  <a:gd name="connsiteX24" fmla="*/ 73507 w 94510"/>
                  <a:gd name="connsiteY24" fmla="*/ 26666 h 77225"/>
                  <a:gd name="connsiteX25" fmla="*/ 76644 w 94510"/>
                  <a:gd name="connsiteY25" fmla="*/ 24200 h 77225"/>
                  <a:gd name="connsiteX26" fmla="*/ 77389 w 94510"/>
                  <a:gd name="connsiteY26" fmla="*/ 23060 h 77225"/>
                  <a:gd name="connsiteX27" fmla="*/ 76418 w 94510"/>
                  <a:gd name="connsiteY27" fmla="*/ 22562 h 77225"/>
                  <a:gd name="connsiteX28" fmla="*/ 79309 w 94510"/>
                  <a:gd name="connsiteY28" fmla="*/ 20974 h 77225"/>
                  <a:gd name="connsiteX29" fmla="*/ 84479 w 94510"/>
                  <a:gd name="connsiteY29" fmla="*/ 18665 h 77225"/>
                  <a:gd name="connsiteX30" fmla="*/ 91624 w 94510"/>
                  <a:gd name="connsiteY30" fmla="*/ 14887 h 77225"/>
                  <a:gd name="connsiteX31" fmla="*/ 91721 w 94510"/>
                  <a:gd name="connsiteY31" fmla="*/ 14833 h 77225"/>
                  <a:gd name="connsiteX32" fmla="*/ 94511 w 94510"/>
                  <a:gd name="connsiteY32" fmla="*/ 15392 h 77225"/>
                  <a:gd name="connsiteX33" fmla="*/ 85893 w 94510"/>
                  <a:gd name="connsiteY33" fmla="*/ 21332 h 77225"/>
                  <a:gd name="connsiteX34" fmla="*/ 69541 w 94510"/>
                  <a:gd name="connsiteY34" fmla="*/ 35222 h 77225"/>
                  <a:gd name="connsiteX35" fmla="*/ 65126 w 94510"/>
                  <a:gd name="connsiteY35" fmla="*/ 44004 h 77225"/>
                  <a:gd name="connsiteX36" fmla="*/ 64597 w 94510"/>
                  <a:gd name="connsiteY36" fmla="*/ 46477 h 77225"/>
                  <a:gd name="connsiteX37" fmla="*/ 59498 w 94510"/>
                  <a:gd name="connsiteY37" fmla="*/ 54735 h 77225"/>
                  <a:gd name="connsiteX38" fmla="*/ 58076 w 94510"/>
                  <a:gd name="connsiteY38" fmla="*/ 69481 h 77225"/>
                  <a:gd name="connsiteX39" fmla="*/ 60659 w 94510"/>
                  <a:gd name="connsiteY39" fmla="*/ 77226 h 77225"/>
                  <a:gd name="connsiteX40" fmla="*/ 53787 w 94510"/>
                  <a:gd name="connsiteY40" fmla="*/ 75225 h 77225"/>
                  <a:gd name="connsiteX41" fmla="*/ 48796 w 94510"/>
                  <a:gd name="connsiteY41" fmla="*/ 68827 h 77225"/>
                  <a:gd name="connsiteX42" fmla="*/ 42553 w 94510"/>
                  <a:gd name="connsiteY42" fmla="*/ 57766 h 77225"/>
                  <a:gd name="connsiteX43" fmla="*/ 29186 w 94510"/>
                  <a:gd name="connsiteY43" fmla="*/ 42228 h 77225"/>
                  <a:gd name="connsiteX44" fmla="*/ 11585 w 94510"/>
                  <a:gd name="connsiteY44" fmla="*/ 21218 h 77225"/>
                  <a:gd name="connsiteX45" fmla="*/ 5428 w 94510"/>
                  <a:gd name="connsiteY45" fmla="*/ 13991 h 77225"/>
                  <a:gd name="connsiteX46" fmla="*/ 1505 w 94510"/>
                  <a:gd name="connsiteY46" fmla="*/ 7973 h 77225"/>
                  <a:gd name="connsiteX47" fmla="*/ 36 w 94510"/>
                  <a:gd name="connsiteY47" fmla="*/ 3427 h 77225"/>
                  <a:gd name="connsiteX48" fmla="*/ 235 w 94510"/>
                  <a:gd name="connsiteY48" fmla="*/ 2376 h 7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94510" h="77225">
                    <a:moveTo>
                      <a:pt x="235" y="2376"/>
                    </a:moveTo>
                    <a:cubicBezTo>
                      <a:pt x="567" y="1588"/>
                      <a:pt x="843" y="779"/>
                      <a:pt x="1188" y="0"/>
                    </a:cubicBezTo>
                    <a:cubicBezTo>
                      <a:pt x="2869" y="3362"/>
                      <a:pt x="6020" y="5600"/>
                      <a:pt x="8587" y="8236"/>
                    </a:cubicBezTo>
                    <a:cubicBezTo>
                      <a:pt x="10948" y="10258"/>
                      <a:pt x="13304" y="12330"/>
                      <a:pt x="15130" y="14867"/>
                    </a:cubicBezTo>
                    <a:cubicBezTo>
                      <a:pt x="15896" y="15819"/>
                      <a:pt x="16888" y="16559"/>
                      <a:pt x="17657" y="17517"/>
                    </a:cubicBezTo>
                    <a:cubicBezTo>
                      <a:pt x="18379" y="18451"/>
                      <a:pt x="19402" y="19075"/>
                      <a:pt x="20293" y="19837"/>
                    </a:cubicBezTo>
                    <a:cubicBezTo>
                      <a:pt x="22712" y="21774"/>
                      <a:pt x="25602" y="22963"/>
                      <a:pt x="28204" y="24620"/>
                    </a:cubicBezTo>
                    <a:cubicBezTo>
                      <a:pt x="29635" y="25481"/>
                      <a:pt x="30914" y="26575"/>
                      <a:pt x="32420" y="27313"/>
                    </a:cubicBezTo>
                    <a:cubicBezTo>
                      <a:pt x="34058" y="28332"/>
                      <a:pt x="35866" y="29016"/>
                      <a:pt x="37575" y="29907"/>
                    </a:cubicBezTo>
                    <a:cubicBezTo>
                      <a:pt x="41725" y="31657"/>
                      <a:pt x="45861" y="33433"/>
                      <a:pt x="49957" y="35308"/>
                    </a:cubicBezTo>
                    <a:cubicBezTo>
                      <a:pt x="51709" y="36141"/>
                      <a:pt x="53724" y="36350"/>
                      <a:pt x="55347" y="37464"/>
                    </a:cubicBezTo>
                    <a:cubicBezTo>
                      <a:pt x="55761" y="37703"/>
                      <a:pt x="56260" y="38077"/>
                      <a:pt x="56745" y="37766"/>
                    </a:cubicBezTo>
                    <a:cubicBezTo>
                      <a:pt x="57544" y="37276"/>
                      <a:pt x="58478" y="37468"/>
                      <a:pt x="59360" y="37380"/>
                    </a:cubicBezTo>
                    <a:cubicBezTo>
                      <a:pt x="60297" y="37019"/>
                      <a:pt x="61199" y="36450"/>
                      <a:pt x="61773" y="35608"/>
                    </a:cubicBezTo>
                    <a:cubicBezTo>
                      <a:pt x="62405" y="34743"/>
                      <a:pt x="63061" y="33895"/>
                      <a:pt x="63741" y="33066"/>
                    </a:cubicBezTo>
                    <a:cubicBezTo>
                      <a:pt x="64332" y="32350"/>
                      <a:pt x="65193" y="31948"/>
                      <a:pt x="65877" y="31338"/>
                    </a:cubicBezTo>
                    <a:cubicBezTo>
                      <a:pt x="67413" y="29892"/>
                      <a:pt x="68686" y="28056"/>
                      <a:pt x="70626" y="27119"/>
                    </a:cubicBezTo>
                    <a:cubicBezTo>
                      <a:pt x="69767" y="28164"/>
                      <a:pt x="68702" y="29012"/>
                      <a:pt x="67780" y="29996"/>
                    </a:cubicBezTo>
                    <a:cubicBezTo>
                      <a:pt x="65145" y="32652"/>
                      <a:pt x="62793" y="35593"/>
                      <a:pt x="60780" y="38745"/>
                    </a:cubicBezTo>
                    <a:cubicBezTo>
                      <a:pt x="57019" y="44822"/>
                      <a:pt x="54747" y="51707"/>
                      <a:pt x="53293" y="58671"/>
                    </a:cubicBezTo>
                    <a:cubicBezTo>
                      <a:pt x="52988" y="60241"/>
                      <a:pt x="52667" y="61815"/>
                      <a:pt x="52512" y="63409"/>
                    </a:cubicBezTo>
                    <a:cubicBezTo>
                      <a:pt x="52427" y="63802"/>
                      <a:pt x="52645" y="64182"/>
                      <a:pt x="53006" y="64363"/>
                    </a:cubicBezTo>
                    <a:cubicBezTo>
                      <a:pt x="53450" y="64492"/>
                      <a:pt x="53869" y="64063"/>
                      <a:pt x="53903" y="63640"/>
                    </a:cubicBezTo>
                    <a:cubicBezTo>
                      <a:pt x="54997" y="56090"/>
                      <a:pt x="57064" y="48604"/>
                      <a:pt x="60651" y="41840"/>
                    </a:cubicBezTo>
                    <a:cubicBezTo>
                      <a:pt x="63790" y="35932"/>
                      <a:pt x="68438" y="30969"/>
                      <a:pt x="73507" y="26666"/>
                    </a:cubicBezTo>
                    <a:cubicBezTo>
                      <a:pt x="74523" y="25807"/>
                      <a:pt x="75563" y="24977"/>
                      <a:pt x="76644" y="24200"/>
                    </a:cubicBezTo>
                    <a:cubicBezTo>
                      <a:pt x="76987" y="23898"/>
                      <a:pt x="77559" y="23604"/>
                      <a:pt x="77389" y="23060"/>
                    </a:cubicBezTo>
                    <a:cubicBezTo>
                      <a:pt x="77387" y="22560"/>
                      <a:pt x="76761" y="22579"/>
                      <a:pt x="76418" y="22562"/>
                    </a:cubicBezTo>
                    <a:cubicBezTo>
                      <a:pt x="77408" y="22081"/>
                      <a:pt x="78323" y="21464"/>
                      <a:pt x="79309" y="20974"/>
                    </a:cubicBezTo>
                    <a:cubicBezTo>
                      <a:pt x="80973" y="20070"/>
                      <a:pt x="82885" y="19709"/>
                      <a:pt x="84479" y="18665"/>
                    </a:cubicBezTo>
                    <a:cubicBezTo>
                      <a:pt x="86788" y="17269"/>
                      <a:pt x="89259" y="16177"/>
                      <a:pt x="91624" y="14887"/>
                    </a:cubicBezTo>
                    <a:lnTo>
                      <a:pt x="91721" y="14833"/>
                    </a:lnTo>
                    <a:cubicBezTo>
                      <a:pt x="92642" y="15044"/>
                      <a:pt x="93572" y="15234"/>
                      <a:pt x="94511" y="15392"/>
                    </a:cubicBezTo>
                    <a:cubicBezTo>
                      <a:pt x="91648" y="17388"/>
                      <a:pt x="88691" y="19248"/>
                      <a:pt x="85893" y="21332"/>
                    </a:cubicBezTo>
                    <a:cubicBezTo>
                      <a:pt x="80105" y="25542"/>
                      <a:pt x="74553" y="30106"/>
                      <a:pt x="69541" y="35222"/>
                    </a:cubicBezTo>
                    <a:cubicBezTo>
                      <a:pt x="67230" y="37593"/>
                      <a:pt x="65240" y="40595"/>
                      <a:pt x="65126" y="44004"/>
                    </a:cubicBezTo>
                    <a:cubicBezTo>
                      <a:pt x="64975" y="44828"/>
                      <a:pt x="65240" y="45817"/>
                      <a:pt x="64597" y="46477"/>
                    </a:cubicBezTo>
                    <a:cubicBezTo>
                      <a:pt x="62576" y="49010"/>
                      <a:pt x="60821" y="51772"/>
                      <a:pt x="59498" y="54735"/>
                    </a:cubicBezTo>
                    <a:cubicBezTo>
                      <a:pt x="57453" y="59329"/>
                      <a:pt x="56989" y="64579"/>
                      <a:pt x="58076" y="69481"/>
                    </a:cubicBezTo>
                    <a:cubicBezTo>
                      <a:pt x="58653" y="72148"/>
                      <a:pt x="59781" y="74649"/>
                      <a:pt x="60659" y="77226"/>
                    </a:cubicBezTo>
                    <a:cubicBezTo>
                      <a:pt x="58262" y="77141"/>
                      <a:pt x="55750" y="76690"/>
                      <a:pt x="53787" y="75225"/>
                    </a:cubicBezTo>
                    <a:cubicBezTo>
                      <a:pt x="51601" y="73564"/>
                      <a:pt x="50140" y="71173"/>
                      <a:pt x="48796" y="68827"/>
                    </a:cubicBezTo>
                    <a:cubicBezTo>
                      <a:pt x="46726" y="65133"/>
                      <a:pt x="44957" y="61264"/>
                      <a:pt x="42553" y="57766"/>
                    </a:cubicBezTo>
                    <a:cubicBezTo>
                      <a:pt x="38691" y="52100"/>
                      <a:pt x="33706" y="47346"/>
                      <a:pt x="29186" y="42228"/>
                    </a:cubicBezTo>
                    <a:cubicBezTo>
                      <a:pt x="23107" y="35403"/>
                      <a:pt x="17443" y="28228"/>
                      <a:pt x="11585" y="21218"/>
                    </a:cubicBezTo>
                    <a:cubicBezTo>
                      <a:pt x="9569" y="18777"/>
                      <a:pt x="7474" y="16404"/>
                      <a:pt x="5428" y="13991"/>
                    </a:cubicBezTo>
                    <a:cubicBezTo>
                      <a:pt x="3892" y="12148"/>
                      <a:pt x="2448" y="10191"/>
                      <a:pt x="1505" y="7973"/>
                    </a:cubicBezTo>
                    <a:cubicBezTo>
                      <a:pt x="882" y="6504"/>
                      <a:pt x="394" y="4978"/>
                      <a:pt x="36" y="3427"/>
                    </a:cubicBezTo>
                    <a:cubicBezTo>
                      <a:pt x="-78" y="3055"/>
                      <a:pt x="105" y="2704"/>
                      <a:pt x="235" y="2376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orma Livre: Forma 100">
                <a:extLst>
                  <a:ext uri="{FF2B5EF4-FFF2-40B4-BE49-F238E27FC236}">
                    <a16:creationId xmlns:a16="http://schemas.microsoft.com/office/drawing/2014/main" id="{657C1AD0-BBEF-6F2D-839C-5959995C4DAD}"/>
                  </a:ext>
                </a:extLst>
              </p:cNvPr>
              <p:cNvSpPr/>
              <p:nvPr/>
            </p:nvSpPr>
            <p:spPr>
              <a:xfrm>
                <a:off x="5205094" y="6371678"/>
                <a:ext cx="6356" cy="8464"/>
              </a:xfrm>
              <a:custGeom>
                <a:avLst/>
                <a:gdLst>
                  <a:gd name="connsiteX0" fmla="*/ 2350 w 6356"/>
                  <a:gd name="connsiteY0" fmla="*/ 0 h 8464"/>
                  <a:gd name="connsiteX1" fmla="*/ 4393 w 6356"/>
                  <a:gd name="connsiteY1" fmla="*/ 4995 h 8464"/>
                  <a:gd name="connsiteX2" fmla="*/ 6357 w 6356"/>
                  <a:gd name="connsiteY2" fmla="*/ 7995 h 8464"/>
                  <a:gd name="connsiteX3" fmla="*/ 1890 w 6356"/>
                  <a:gd name="connsiteY3" fmla="*/ 8118 h 8464"/>
                  <a:gd name="connsiteX4" fmla="*/ 0 w 6356"/>
                  <a:gd name="connsiteY4" fmla="*/ 5632 h 8464"/>
                  <a:gd name="connsiteX5" fmla="*/ 2350 w 6356"/>
                  <a:gd name="connsiteY5" fmla="*/ 0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56" h="8464">
                    <a:moveTo>
                      <a:pt x="2350" y="0"/>
                    </a:moveTo>
                    <a:cubicBezTo>
                      <a:pt x="2904" y="1713"/>
                      <a:pt x="3493" y="3427"/>
                      <a:pt x="4393" y="4995"/>
                    </a:cubicBezTo>
                    <a:cubicBezTo>
                      <a:pt x="4965" y="6046"/>
                      <a:pt x="5677" y="7011"/>
                      <a:pt x="6357" y="7995"/>
                    </a:cubicBezTo>
                    <a:cubicBezTo>
                      <a:pt x="4920" y="8366"/>
                      <a:pt x="3306" y="8771"/>
                      <a:pt x="1890" y="8118"/>
                    </a:cubicBezTo>
                    <a:cubicBezTo>
                      <a:pt x="911" y="7615"/>
                      <a:pt x="535" y="6517"/>
                      <a:pt x="0" y="5632"/>
                    </a:cubicBezTo>
                    <a:cubicBezTo>
                      <a:pt x="764" y="3746"/>
                      <a:pt x="1597" y="1890"/>
                      <a:pt x="235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59DF99BB-EDE6-5B26-2FC1-0291EF3D4D2C}"/>
                  </a:ext>
                </a:extLst>
              </p:cNvPr>
              <p:cNvSpPr/>
              <p:nvPr/>
            </p:nvSpPr>
            <p:spPr>
              <a:xfrm>
                <a:off x="5032715" y="6379772"/>
                <a:ext cx="22330" cy="24767"/>
              </a:xfrm>
              <a:custGeom>
                <a:avLst/>
                <a:gdLst>
                  <a:gd name="connsiteX0" fmla="*/ 133 w 22330"/>
                  <a:gd name="connsiteY0" fmla="*/ 1571 h 24767"/>
                  <a:gd name="connsiteX1" fmla="*/ 709 w 22330"/>
                  <a:gd name="connsiteY1" fmla="*/ 0 h 24767"/>
                  <a:gd name="connsiteX2" fmla="*/ 6382 w 22330"/>
                  <a:gd name="connsiteY2" fmla="*/ 6566 h 24767"/>
                  <a:gd name="connsiteX3" fmla="*/ 9813 w 22330"/>
                  <a:gd name="connsiteY3" fmla="*/ 10254 h 24767"/>
                  <a:gd name="connsiteX4" fmla="*/ 19141 w 22330"/>
                  <a:gd name="connsiteY4" fmla="*/ 21423 h 24767"/>
                  <a:gd name="connsiteX5" fmla="*/ 22330 w 22330"/>
                  <a:gd name="connsiteY5" fmla="*/ 24767 h 24767"/>
                  <a:gd name="connsiteX6" fmla="*/ 18051 w 22330"/>
                  <a:gd name="connsiteY6" fmla="*/ 22309 h 24767"/>
                  <a:gd name="connsiteX7" fmla="*/ 5627 w 22330"/>
                  <a:gd name="connsiteY7" fmla="*/ 10111 h 24767"/>
                  <a:gd name="connsiteX8" fmla="*/ 133 w 22330"/>
                  <a:gd name="connsiteY8" fmla="*/ 1571 h 2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0" h="24767">
                    <a:moveTo>
                      <a:pt x="133" y="1571"/>
                    </a:moveTo>
                    <a:cubicBezTo>
                      <a:pt x="-286" y="993"/>
                      <a:pt x="390" y="436"/>
                      <a:pt x="709" y="0"/>
                    </a:cubicBezTo>
                    <a:cubicBezTo>
                      <a:pt x="2481" y="2292"/>
                      <a:pt x="4483" y="4385"/>
                      <a:pt x="6382" y="6566"/>
                    </a:cubicBezTo>
                    <a:cubicBezTo>
                      <a:pt x="7422" y="7891"/>
                      <a:pt x="8732" y="8966"/>
                      <a:pt x="9813" y="10254"/>
                    </a:cubicBezTo>
                    <a:cubicBezTo>
                      <a:pt x="12741" y="14125"/>
                      <a:pt x="15932" y="17785"/>
                      <a:pt x="19141" y="21423"/>
                    </a:cubicBezTo>
                    <a:cubicBezTo>
                      <a:pt x="20216" y="22525"/>
                      <a:pt x="21379" y="23548"/>
                      <a:pt x="22330" y="24767"/>
                    </a:cubicBezTo>
                    <a:cubicBezTo>
                      <a:pt x="20790" y="24176"/>
                      <a:pt x="19447" y="23170"/>
                      <a:pt x="18051" y="22309"/>
                    </a:cubicBezTo>
                    <a:cubicBezTo>
                      <a:pt x="13140" y="19125"/>
                      <a:pt x="9075" y="14807"/>
                      <a:pt x="5627" y="10111"/>
                    </a:cubicBezTo>
                    <a:cubicBezTo>
                      <a:pt x="3620" y="7382"/>
                      <a:pt x="1766" y="4536"/>
                      <a:pt x="133" y="1571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orma Livre: Forma 102">
                <a:extLst>
                  <a:ext uri="{FF2B5EF4-FFF2-40B4-BE49-F238E27FC236}">
                    <a16:creationId xmlns:a16="http://schemas.microsoft.com/office/drawing/2014/main" id="{D49A250C-C56C-C550-FC63-774BE21A7457}"/>
                  </a:ext>
                </a:extLst>
              </p:cNvPr>
              <p:cNvSpPr/>
              <p:nvPr/>
            </p:nvSpPr>
            <p:spPr>
              <a:xfrm>
                <a:off x="4847161" y="6386409"/>
                <a:ext cx="216249" cy="140152"/>
              </a:xfrm>
              <a:custGeom>
                <a:avLst/>
                <a:gdLst>
                  <a:gd name="connsiteX0" fmla="*/ 122137 w 216249"/>
                  <a:gd name="connsiteY0" fmla="*/ 356 h 140152"/>
                  <a:gd name="connsiteX1" fmla="*/ 122657 w 216249"/>
                  <a:gd name="connsiteY1" fmla="*/ 141 h 140152"/>
                  <a:gd name="connsiteX2" fmla="*/ 131631 w 216249"/>
                  <a:gd name="connsiteY2" fmla="*/ 7358 h 140152"/>
                  <a:gd name="connsiteX3" fmla="*/ 134482 w 216249"/>
                  <a:gd name="connsiteY3" fmla="*/ 9031 h 140152"/>
                  <a:gd name="connsiteX4" fmla="*/ 138694 w 216249"/>
                  <a:gd name="connsiteY4" fmla="*/ 18415 h 140152"/>
                  <a:gd name="connsiteX5" fmla="*/ 160710 w 216249"/>
                  <a:gd name="connsiteY5" fmla="*/ 48195 h 140152"/>
                  <a:gd name="connsiteX6" fmla="*/ 174276 w 216249"/>
                  <a:gd name="connsiteY6" fmla="*/ 69596 h 140152"/>
                  <a:gd name="connsiteX7" fmla="*/ 178587 w 216249"/>
                  <a:gd name="connsiteY7" fmla="*/ 81882 h 140152"/>
                  <a:gd name="connsiteX8" fmla="*/ 185544 w 216249"/>
                  <a:gd name="connsiteY8" fmla="*/ 87460 h 140152"/>
                  <a:gd name="connsiteX9" fmla="*/ 192746 w 216249"/>
                  <a:gd name="connsiteY9" fmla="*/ 89543 h 140152"/>
                  <a:gd name="connsiteX10" fmla="*/ 216249 w 216249"/>
                  <a:gd name="connsiteY10" fmla="*/ 118282 h 140152"/>
                  <a:gd name="connsiteX11" fmla="*/ 198201 w 216249"/>
                  <a:gd name="connsiteY11" fmla="*/ 128008 h 140152"/>
                  <a:gd name="connsiteX12" fmla="*/ 173950 w 216249"/>
                  <a:gd name="connsiteY12" fmla="*/ 136960 h 140152"/>
                  <a:gd name="connsiteX13" fmla="*/ 169220 w 216249"/>
                  <a:gd name="connsiteY13" fmla="*/ 138059 h 140152"/>
                  <a:gd name="connsiteX14" fmla="*/ 138560 w 216249"/>
                  <a:gd name="connsiteY14" fmla="*/ 140113 h 140152"/>
                  <a:gd name="connsiteX15" fmla="*/ 109740 w 216249"/>
                  <a:gd name="connsiteY15" fmla="*/ 137325 h 140152"/>
                  <a:gd name="connsiteX16" fmla="*/ 106135 w 216249"/>
                  <a:gd name="connsiteY16" fmla="*/ 136460 h 140152"/>
                  <a:gd name="connsiteX17" fmla="*/ 96291 w 216249"/>
                  <a:gd name="connsiteY17" fmla="*/ 130933 h 140152"/>
                  <a:gd name="connsiteX18" fmla="*/ 89146 w 216249"/>
                  <a:gd name="connsiteY18" fmla="*/ 124467 h 140152"/>
                  <a:gd name="connsiteX19" fmla="*/ 82815 w 216249"/>
                  <a:gd name="connsiteY19" fmla="*/ 111377 h 140152"/>
                  <a:gd name="connsiteX20" fmla="*/ 83668 w 216249"/>
                  <a:gd name="connsiteY20" fmla="*/ 92035 h 140152"/>
                  <a:gd name="connsiteX21" fmla="*/ 84559 w 216249"/>
                  <a:gd name="connsiteY21" fmla="*/ 89445 h 140152"/>
                  <a:gd name="connsiteX22" fmla="*/ 105535 w 216249"/>
                  <a:gd name="connsiteY22" fmla="*/ 65326 h 140152"/>
                  <a:gd name="connsiteX23" fmla="*/ 105090 w 216249"/>
                  <a:gd name="connsiteY23" fmla="*/ 64409 h 140152"/>
                  <a:gd name="connsiteX24" fmla="*/ 103064 w 216249"/>
                  <a:gd name="connsiteY24" fmla="*/ 66976 h 140152"/>
                  <a:gd name="connsiteX25" fmla="*/ 80070 w 216249"/>
                  <a:gd name="connsiteY25" fmla="*/ 91426 h 140152"/>
                  <a:gd name="connsiteX26" fmla="*/ 64707 w 216249"/>
                  <a:gd name="connsiteY26" fmla="*/ 102416 h 140152"/>
                  <a:gd name="connsiteX27" fmla="*/ 55774 w 216249"/>
                  <a:gd name="connsiteY27" fmla="*/ 106844 h 140152"/>
                  <a:gd name="connsiteX28" fmla="*/ 51812 w 216249"/>
                  <a:gd name="connsiteY28" fmla="*/ 107670 h 140152"/>
                  <a:gd name="connsiteX29" fmla="*/ 50854 w 216249"/>
                  <a:gd name="connsiteY29" fmla="*/ 106999 h 140152"/>
                  <a:gd name="connsiteX30" fmla="*/ 51359 w 216249"/>
                  <a:gd name="connsiteY30" fmla="*/ 103555 h 140152"/>
                  <a:gd name="connsiteX31" fmla="*/ 56844 w 216249"/>
                  <a:gd name="connsiteY31" fmla="*/ 87631 h 140152"/>
                  <a:gd name="connsiteX32" fmla="*/ 60624 w 216249"/>
                  <a:gd name="connsiteY32" fmla="*/ 78674 h 140152"/>
                  <a:gd name="connsiteX33" fmla="*/ 60683 w 216249"/>
                  <a:gd name="connsiteY33" fmla="*/ 77683 h 140152"/>
                  <a:gd name="connsiteX34" fmla="*/ 59779 w 216249"/>
                  <a:gd name="connsiteY34" fmla="*/ 78018 h 140152"/>
                  <a:gd name="connsiteX35" fmla="*/ 54121 w 216249"/>
                  <a:gd name="connsiteY35" fmla="*/ 90937 h 140152"/>
                  <a:gd name="connsiteX36" fmla="*/ 36112 w 216249"/>
                  <a:gd name="connsiteY36" fmla="*/ 95625 h 140152"/>
                  <a:gd name="connsiteX37" fmla="*/ 20973 w 216249"/>
                  <a:gd name="connsiteY37" fmla="*/ 95550 h 140152"/>
                  <a:gd name="connsiteX38" fmla="*/ 16566 w 216249"/>
                  <a:gd name="connsiteY38" fmla="*/ 94126 h 140152"/>
                  <a:gd name="connsiteX39" fmla="*/ 17080 w 216249"/>
                  <a:gd name="connsiteY39" fmla="*/ 92518 h 140152"/>
                  <a:gd name="connsiteX40" fmla="*/ 29690 w 216249"/>
                  <a:gd name="connsiteY40" fmla="*/ 83999 h 140152"/>
                  <a:gd name="connsiteX41" fmla="*/ 37734 w 216249"/>
                  <a:gd name="connsiteY41" fmla="*/ 77144 h 140152"/>
                  <a:gd name="connsiteX42" fmla="*/ 42076 w 216249"/>
                  <a:gd name="connsiteY42" fmla="*/ 72032 h 140152"/>
                  <a:gd name="connsiteX43" fmla="*/ 41644 w 216249"/>
                  <a:gd name="connsiteY43" fmla="*/ 71626 h 140152"/>
                  <a:gd name="connsiteX44" fmla="*/ 39182 w 216249"/>
                  <a:gd name="connsiteY44" fmla="*/ 74060 h 140152"/>
                  <a:gd name="connsiteX45" fmla="*/ 31121 w 216249"/>
                  <a:gd name="connsiteY45" fmla="*/ 81185 h 140152"/>
                  <a:gd name="connsiteX46" fmla="*/ 14931 w 216249"/>
                  <a:gd name="connsiteY46" fmla="*/ 74395 h 140152"/>
                  <a:gd name="connsiteX47" fmla="*/ 5603 w 216249"/>
                  <a:gd name="connsiteY47" fmla="*/ 66903 h 140152"/>
                  <a:gd name="connsiteX48" fmla="*/ 868 w 216249"/>
                  <a:gd name="connsiteY48" fmla="*/ 61096 h 140152"/>
                  <a:gd name="connsiteX49" fmla="*/ 7 w 216249"/>
                  <a:gd name="connsiteY49" fmla="*/ 58869 h 140152"/>
                  <a:gd name="connsiteX50" fmla="*/ 879 w 216249"/>
                  <a:gd name="connsiteY50" fmla="*/ 58293 h 140152"/>
                  <a:gd name="connsiteX51" fmla="*/ 5001 w 216249"/>
                  <a:gd name="connsiteY51" fmla="*/ 58772 h 140152"/>
                  <a:gd name="connsiteX52" fmla="*/ 36530 w 216249"/>
                  <a:gd name="connsiteY52" fmla="*/ 59884 h 140152"/>
                  <a:gd name="connsiteX53" fmla="*/ 37400 w 216249"/>
                  <a:gd name="connsiteY53" fmla="*/ 59884 h 140152"/>
                  <a:gd name="connsiteX54" fmla="*/ 38343 w 216249"/>
                  <a:gd name="connsiteY54" fmla="*/ 60386 h 140152"/>
                  <a:gd name="connsiteX55" fmla="*/ 45576 w 216249"/>
                  <a:gd name="connsiteY55" fmla="*/ 60537 h 140152"/>
                  <a:gd name="connsiteX56" fmla="*/ 52697 w 216249"/>
                  <a:gd name="connsiteY56" fmla="*/ 60015 h 140152"/>
                  <a:gd name="connsiteX57" fmla="*/ 61867 w 216249"/>
                  <a:gd name="connsiteY57" fmla="*/ 58373 h 140152"/>
                  <a:gd name="connsiteX58" fmla="*/ 67620 w 216249"/>
                  <a:gd name="connsiteY58" fmla="*/ 56140 h 140152"/>
                  <a:gd name="connsiteX59" fmla="*/ 76435 w 216249"/>
                  <a:gd name="connsiteY59" fmla="*/ 50678 h 140152"/>
                  <a:gd name="connsiteX60" fmla="*/ 80821 w 216249"/>
                  <a:gd name="connsiteY60" fmla="*/ 47304 h 140152"/>
                  <a:gd name="connsiteX61" fmla="*/ 82194 w 216249"/>
                  <a:gd name="connsiteY61" fmla="*/ 45946 h 140152"/>
                  <a:gd name="connsiteX62" fmla="*/ 82129 w 216249"/>
                  <a:gd name="connsiteY62" fmla="*/ 45534 h 140152"/>
                  <a:gd name="connsiteX63" fmla="*/ 82120 w 216249"/>
                  <a:gd name="connsiteY63" fmla="*/ 45478 h 140152"/>
                  <a:gd name="connsiteX64" fmla="*/ 96927 w 216249"/>
                  <a:gd name="connsiteY64" fmla="*/ 33804 h 140152"/>
                  <a:gd name="connsiteX65" fmla="*/ 111596 w 216249"/>
                  <a:gd name="connsiteY65" fmla="*/ 16803 h 140152"/>
                  <a:gd name="connsiteX66" fmla="*/ 122137 w 216249"/>
                  <a:gd name="connsiteY66" fmla="*/ 356 h 140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16249" h="140152">
                    <a:moveTo>
                      <a:pt x="122137" y="356"/>
                    </a:moveTo>
                    <a:cubicBezTo>
                      <a:pt x="122214" y="166"/>
                      <a:pt x="122478" y="-202"/>
                      <a:pt x="122657" y="141"/>
                    </a:cubicBezTo>
                    <a:cubicBezTo>
                      <a:pt x="125235" y="3008"/>
                      <a:pt x="128349" y="5352"/>
                      <a:pt x="131631" y="7358"/>
                    </a:cubicBezTo>
                    <a:cubicBezTo>
                      <a:pt x="132553" y="7963"/>
                      <a:pt x="133580" y="8401"/>
                      <a:pt x="134482" y="9031"/>
                    </a:cubicBezTo>
                    <a:cubicBezTo>
                      <a:pt x="135731" y="12222"/>
                      <a:pt x="137026" y="15411"/>
                      <a:pt x="138694" y="18415"/>
                    </a:cubicBezTo>
                    <a:cubicBezTo>
                      <a:pt x="144625" y="29310"/>
                      <a:pt x="152853" y="38679"/>
                      <a:pt x="160710" y="48195"/>
                    </a:cubicBezTo>
                    <a:cubicBezTo>
                      <a:pt x="166065" y="54733"/>
                      <a:pt x="171294" y="61603"/>
                      <a:pt x="174276" y="69596"/>
                    </a:cubicBezTo>
                    <a:cubicBezTo>
                      <a:pt x="175797" y="73659"/>
                      <a:pt x="176444" y="78059"/>
                      <a:pt x="178587" y="81882"/>
                    </a:cubicBezTo>
                    <a:cubicBezTo>
                      <a:pt x="180132" y="84515"/>
                      <a:pt x="182806" y="86254"/>
                      <a:pt x="185544" y="87460"/>
                    </a:cubicBezTo>
                    <a:cubicBezTo>
                      <a:pt x="187835" y="88485"/>
                      <a:pt x="190291" y="89066"/>
                      <a:pt x="192746" y="89543"/>
                    </a:cubicBezTo>
                    <a:cubicBezTo>
                      <a:pt x="198790" y="100377"/>
                      <a:pt x="206235" y="110758"/>
                      <a:pt x="216249" y="118282"/>
                    </a:cubicBezTo>
                    <a:cubicBezTo>
                      <a:pt x="210466" y="121933"/>
                      <a:pt x="204453" y="125224"/>
                      <a:pt x="198201" y="128008"/>
                    </a:cubicBezTo>
                    <a:cubicBezTo>
                      <a:pt x="190336" y="131542"/>
                      <a:pt x="182216" y="134507"/>
                      <a:pt x="173950" y="136960"/>
                    </a:cubicBezTo>
                    <a:cubicBezTo>
                      <a:pt x="172401" y="137426"/>
                      <a:pt x="170832" y="137860"/>
                      <a:pt x="169220" y="138059"/>
                    </a:cubicBezTo>
                    <a:cubicBezTo>
                      <a:pt x="159078" y="139563"/>
                      <a:pt x="148816" y="140344"/>
                      <a:pt x="138560" y="140113"/>
                    </a:cubicBezTo>
                    <a:cubicBezTo>
                      <a:pt x="128902" y="139901"/>
                      <a:pt x="119256" y="138984"/>
                      <a:pt x="109740" y="137325"/>
                    </a:cubicBezTo>
                    <a:cubicBezTo>
                      <a:pt x="108528" y="137083"/>
                      <a:pt x="107270" y="136980"/>
                      <a:pt x="106135" y="136460"/>
                    </a:cubicBezTo>
                    <a:cubicBezTo>
                      <a:pt x="102684" y="134943"/>
                      <a:pt x="99372" y="133102"/>
                      <a:pt x="96291" y="130933"/>
                    </a:cubicBezTo>
                    <a:cubicBezTo>
                      <a:pt x="93667" y="129069"/>
                      <a:pt x="91198" y="126955"/>
                      <a:pt x="89146" y="124467"/>
                    </a:cubicBezTo>
                    <a:cubicBezTo>
                      <a:pt x="86030" y="120693"/>
                      <a:pt x="83853" y="116157"/>
                      <a:pt x="82815" y="111377"/>
                    </a:cubicBezTo>
                    <a:cubicBezTo>
                      <a:pt x="81469" y="104984"/>
                      <a:pt x="82189" y="98340"/>
                      <a:pt x="83668" y="92035"/>
                    </a:cubicBezTo>
                    <a:cubicBezTo>
                      <a:pt x="83957" y="91174"/>
                      <a:pt x="83939" y="90149"/>
                      <a:pt x="84559" y="89445"/>
                    </a:cubicBezTo>
                    <a:cubicBezTo>
                      <a:pt x="92482" y="82279"/>
                      <a:pt x="99361" y="74026"/>
                      <a:pt x="105535" y="65326"/>
                    </a:cubicBezTo>
                    <a:cubicBezTo>
                      <a:pt x="105934" y="64961"/>
                      <a:pt x="105673" y="64130"/>
                      <a:pt x="105090" y="64409"/>
                    </a:cubicBezTo>
                    <a:cubicBezTo>
                      <a:pt x="104316" y="65179"/>
                      <a:pt x="103763" y="66139"/>
                      <a:pt x="103064" y="66976"/>
                    </a:cubicBezTo>
                    <a:cubicBezTo>
                      <a:pt x="96183" y="75813"/>
                      <a:pt x="88676" y="84230"/>
                      <a:pt x="80070" y="91426"/>
                    </a:cubicBezTo>
                    <a:cubicBezTo>
                      <a:pt x="75231" y="95461"/>
                      <a:pt x="70121" y="99188"/>
                      <a:pt x="64707" y="102416"/>
                    </a:cubicBezTo>
                    <a:cubicBezTo>
                      <a:pt x="61841" y="104101"/>
                      <a:pt x="58898" y="105692"/>
                      <a:pt x="55774" y="106844"/>
                    </a:cubicBezTo>
                    <a:cubicBezTo>
                      <a:pt x="54498" y="107275"/>
                      <a:pt x="53178" y="107724"/>
                      <a:pt x="51812" y="107670"/>
                    </a:cubicBezTo>
                    <a:cubicBezTo>
                      <a:pt x="51404" y="107666"/>
                      <a:pt x="50865" y="107480"/>
                      <a:pt x="50854" y="106999"/>
                    </a:cubicBezTo>
                    <a:cubicBezTo>
                      <a:pt x="50781" y="105830"/>
                      <a:pt x="51119" y="104686"/>
                      <a:pt x="51359" y="103555"/>
                    </a:cubicBezTo>
                    <a:cubicBezTo>
                      <a:pt x="52725" y="98100"/>
                      <a:pt x="54775" y="92848"/>
                      <a:pt x="56844" y="87631"/>
                    </a:cubicBezTo>
                    <a:cubicBezTo>
                      <a:pt x="58054" y="84623"/>
                      <a:pt x="59310" y="81634"/>
                      <a:pt x="60624" y="78674"/>
                    </a:cubicBezTo>
                    <a:cubicBezTo>
                      <a:pt x="60816" y="78357"/>
                      <a:pt x="60743" y="78011"/>
                      <a:pt x="60683" y="77683"/>
                    </a:cubicBezTo>
                    <a:cubicBezTo>
                      <a:pt x="60368" y="77748"/>
                      <a:pt x="59884" y="77601"/>
                      <a:pt x="59779" y="78018"/>
                    </a:cubicBezTo>
                    <a:cubicBezTo>
                      <a:pt x="57759" y="82264"/>
                      <a:pt x="55882" y="86578"/>
                      <a:pt x="54121" y="90937"/>
                    </a:cubicBezTo>
                    <a:cubicBezTo>
                      <a:pt x="48323" y="93163"/>
                      <a:pt x="42290" y="94875"/>
                      <a:pt x="36112" y="95625"/>
                    </a:cubicBezTo>
                    <a:cubicBezTo>
                      <a:pt x="31091" y="96193"/>
                      <a:pt x="25979" y="96322"/>
                      <a:pt x="20973" y="95550"/>
                    </a:cubicBezTo>
                    <a:cubicBezTo>
                      <a:pt x="19464" y="95256"/>
                      <a:pt x="17859" y="95013"/>
                      <a:pt x="16566" y="94126"/>
                    </a:cubicBezTo>
                    <a:cubicBezTo>
                      <a:pt x="15809" y="93662"/>
                      <a:pt x="16676" y="92898"/>
                      <a:pt x="17080" y="92518"/>
                    </a:cubicBezTo>
                    <a:cubicBezTo>
                      <a:pt x="20975" y="89245"/>
                      <a:pt x="25519" y="86884"/>
                      <a:pt x="29690" y="83999"/>
                    </a:cubicBezTo>
                    <a:cubicBezTo>
                      <a:pt x="32618" y="82027"/>
                      <a:pt x="35305" y="79705"/>
                      <a:pt x="37734" y="77144"/>
                    </a:cubicBezTo>
                    <a:cubicBezTo>
                      <a:pt x="39245" y="75497"/>
                      <a:pt x="40803" y="73870"/>
                      <a:pt x="42076" y="72032"/>
                    </a:cubicBezTo>
                    <a:cubicBezTo>
                      <a:pt x="41968" y="71931"/>
                      <a:pt x="41752" y="71728"/>
                      <a:pt x="41644" y="71626"/>
                    </a:cubicBezTo>
                    <a:cubicBezTo>
                      <a:pt x="40745" y="72354"/>
                      <a:pt x="40028" y="73273"/>
                      <a:pt x="39182" y="74060"/>
                    </a:cubicBezTo>
                    <a:cubicBezTo>
                      <a:pt x="36615" y="76563"/>
                      <a:pt x="33963" y="78993"/>
                      <a:pt x="31121" y="81185"/>
                    </a:cubicBezTo>
                    <a:cubicBezTo>
                      <a:pt x="25385" y="79876"/>
                      <a:pt x="19859" y="77616"/>
                      <a:pt x="14931" y="74395"/>
                    </a:cubicBezTo>
                    <a:cubicBezTo>
                      <a:pt x="11575" y="72228"/>
                      <a:pt x="8434" y="69723"/>
                      <a:pt x="5603" y="66903"/>
                    </a:cubicBezTo>
                    <a:cubicBezTo>
                      <a:pt x="3846" y="65125"/>
                      <a:pt x="2161" y="63243"/>
                      <a:pt x="868" y="61096"/>
                    </a:cubicBezTo>
                    <a:cubicBezTo>
                      <a:pt x="482" y="60399"/>
                      <a:pt x="55" y="59679"/>
                      <a:pt x="7" y="58869"/>
                    </a:cubicBezTo>
                    <a:cubicBezTo>
                      <a:pt x="-75" y="58365"/>
                      <a:pt x="538" y="58345"/>
                      <a:pt x="879" y="58293"/>
                    </a:cubicBezTo>
                    <a:cubicBezTo>
                      <a:pt x="2269" y="58233"/>
                      <a:pt x="3637" y="58552"/>
                      <a:pt x="5001" y="58772"/>
                    </a:cubicBezTo>
                    <a:cubicBezTo>
                      <a:pt x="15382" y="60695"/>
                      <a:pt x="26039" y="60984"/>
                      <a:pt x="36530" y="59884"/>
                    </a:cubicBezTo>
                    <a:cubicBezTo>
                      <a:pt x="36811" y="59884"/>
                      <a:pt x="37137" y="59741"/>
                      <a:pt x="37400" y="59884"/>
                    </a:cubicBezTo>
                    <a:cubicBezTo>
                      <a:pt x="37706" y="60052"/>
                      <a:pt x="37983" y="60317"/>
                      <a:pt x="38343" y="60386"/>
                    </a:cubicBezTo>
                    <a:cubicBezTo>
                      <a:pt x="40736" y="60695"/>
                      <a:pt x="43176" y="60930"/>
                      <a:pt x="45576" y="60537"/>
                    </a:cubicBezTo>
                    <a:cubicBezTo>
                      <a:pt x="47960" y="60553"/>
                      <a:pt x="50321" y="60188"/>
                      <a:pt x="52697" y="60015"/>
                    </a:cubicBezTo>
                    <a:cubicBezTo>
                      <a:pt x="55782" y="59653"/>
                      <a:pt x="58842" y="59070"/>
                      <a:pt x="61867" y="58373"/>
                    </a:cubicBezTo>
                    <a:cubicBezTo>
                      <a:pt x="63850" y="57808"/>
                      <a:pt x="65721" y="56930"/>
                      <a:pt x="67620" y="56140"/>
                    </a:cubicBezTo>
                    <a:cubicBezTo>
                      <a:pt x="70710" y="54580"/>
                      <a:pt x="73578" y="52623"/>
                      <a:pt x="76435" y="50678"/>
                    </a:cubicBezTo>
                    <a:cubicBezTo>
                      <a:pt x="77954" y="49630"/>
                      <a:pt x="79378" y="48454"/>
                      <a:pt x="80821" y="47304"/>
                    </a:cubicBezTo>
                    <a:cubicBezTo>
                      <a:pt x="81322" y="46896"/>
                      <a:pt x="81797" y="46453"/>
                      <a:pt x="82194" y="45946"/>
                    </a:cubicBezTo>
                    <a:cubicBezTo>
                      <a:pt x="82179" y="45843"/>
                      <a:pt x="82146" y="45638"/>
                      <a:pt x="82129" y="45534"/>
                    </a:cubicBezTo>
                    <a:lnTo>
                      <a:pt x="82120" y="45478"/>
                    </a:lnTo>
                    <a:cubicBezTo>
                      <a:pt x="87495" y="42185"/>
                      <a:pt x="92404" y="38183"/>
                      <a:pt x="96927" y="33804"/>
                    </a:cubicBezTo>
                    <a:cubicBezTo>
                      <a:pt x="102326" y="28604"/>
                      <a:pt x="107160" y="22839"/>
                      <a:pt x="111596" y="16803"/>
                    </a:cubicBezTo>
                    <a:cubicBezTo>
                      <a:pt x="115433" y="11538"/>
                      <a:pt x="119006" y="6072"/>
                      <a:pt x="122137" y="356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2C200542-B712-7CAE-C890-E73B70CEC278}"/>
                  </a:ext>
                </a:extLst>
              </p:cNvPr>
              <p:cNvSpPr/>
              <p:nvPr/>
            </p:nvSpPr>
            <p:spPr>
              <a:xfrm>
                <a:off x="5274881" y="6399289"/>
                <a:ext cx="26621" cy="29714"/>
              </a:xfrm>
              <a:custGeom>
                <a:avLst/>
                <a:gdLst>
                  <a:gd name="connsiteX0" fmla="*/ 5725 w 26621"/>
                  <a:gd name="connsiteY0" fmla="*/ 1651 h 29714"/>
                  <a:gd name="connsiteX1" fmla="*/ 7618 w 26621"/>
                  <a:gd name="connsiteY1" fmla="*/ 0 h 29714"/>
                  <a:gd name="connsiteX2" fmla="*/ 6008 w 26621"/>
                  <a:gd name="connsiteY2" fmla="*/ 5332 h 29714"/>
                  <a:gd name="connsiteX3" fmla="*/ 6017 w 26621"/>
                  <a:gd name="connsiteY3" fmla="*/ 8515 h 29714"/>
                  <a:gd name="connsiteX4" fmla="*/ 7154 w 26621"/>
                  <a:gd name="connsiteY4" fmla="*/ 14528 h 29714"/>
                  <a:gd name="connsiteX5" fmla="*/ 9909 w 26621"/>
                  <a:gd name="connsiteY5" fmla="*/ 20132 h 29714"/>
                  <a:gd name="connsiteX6" fmla="*/ 13906 w 26621"/>
                  <a:gd name="connsiteY6" fmla="*/ 24340 h 29714"/>
                  <a:gd name="connsiteX7" fmla="*/ 19432 w 26621"/>
                  <a:gd name="connsiteY7" fmla="*/ 26932 h 29714"/>
                  <a:gd name="connsiteX8" fmla="*/ 26438 w 26621"/>
                  <a:gd name="connsiteY8" fmla="*/ 27825 h 29714"/>
                  <a:gd name="connsiteX9" fmla="*/ 26622 w 26621"/>
                  <a:gd name="connsiteY9" fmla="*/ 27987 h 29714"/>
                  <a:gd name="connsiteX10" fmla="*/ 13770 w 26621"/>
                  <a:gd name="connsiteY10" fmla="*/ 29454 h 29714"/>
                  <a:gd name="connsiteX11" fmla="*/ 16 w 26621"/>
                  <a:gd name="connsiteY11" fmla="*/ 13873 h 29714"/>
                  <a:gd name="connsiteX12" fmla="*/ 1321 w 26621"/>
                  <a:gd name="connsiteY12" fmla="*/ 6952 h 29714"/>
                  <a:gd name="connsiteX13" fmla="*/ 5725 w 26621"/>
                  <a:gd name="connsiteY13" fmla="*/ 1651 h 2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621" h="29714">
                    <a:moveTo>
                      <a:pt x="5725" y="1651"/>
                    </a:moveTo>
                    <a:cubicBezTo>
                      <a:pt x="6358" y="1107"/>
                      <a:pt x="6850" y="369"/>
                      <a:pt x="7618" y="0"/>
                    </a:cubicBezTo>
                    <a:cubicBezTo>
                      <a:pt x="7182" y="1806"/>
                      <a:pt x="6409" y="3513"/>
                      <a:pt x="6008" y="5332"/>
                    </a:cubicBezTo>
                    <a:cubicBezTo>
                      <a:pt x="5892" y="6385"/>
                      <a:pt x="5911" y="7457"/>
                      <a:pt x="6017" y="8515"/>
                    </a:cubicBezTo>
                    <a:cubicBezTo>
                      <a:pt x="6347" y="10526"/>
                      <a:pt x="6504" y="12582"/>
                      <a:pt x="7154" y="14528"/>
                    </a:cubicBezTo>
                    <a:cubicBezTo>
                      <a:pt x="7853" y="16492"/>
                      <a:pt x="8660" y="18445"/>
                      <a:pt x="9909" y="20132"/>
                    </a:cubicBezTo>
                    <a:cubicBezTo>
                      <a:pt x="10995" y="21757"/>
                      <a:pt x="12615" y="22892"/>
                      <a:pt x="13906" y="24340"/>
                    </a:cubicBezTo>
                    <a:cubicBezTo>
                      <a:pt x="15293" y="25943"/>
                      <a:pt x="17447" y="26481"/>
                      <a:pt x="19432" y="26932"/>
                    </a:cubicBezTo>
                    <a:cubicBezTo>
                      <a:pt x="21736" y="27462"/>
                      <a:pt x="24136" y="27268"/>
                      <a:pt x="26438" y="27825"/>
                    </a:cubicBezTo>
                    <a:lnTo>
                      <a:pt x="26622" y="27987"/>
                    </a:lnTo>
                    <a:cubicBezTo>
                      <a:pt x="22461" y="29124"/>
                      <a:pt x="18098" y="30233"/>
                      <a:pt x="13770" y="29454"/>
                    </a:cubicBezTo>
                    <a:cubicBezTo>
                      <a:pt x="6498" y="27956"/>
                      <a:pt x="501" y="21321"/>
                      <a:pt x="16" y="13873"/>
                    </a:cubicBezTo>
                    <a:cubicBezTo>
                      <a:pt x="-73" y="11514"/>
                      <a:pt x="189" y="9058"/>
                      <a:pt x="1321" y="6952"/>
                    </a:cubicBezTo>
                    <a:cubicBezTo>
                      <a:pt x="2409" y="4903"/>
                      <a:pt x="4085" y="3260"/>
                      <a:pt x="5725" y="1651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AE6EA212-74E3-CAC3-325F-907E64520EC9}"/>
                  </a:ext>
                </a:extLst>
              </p:cNvPr>
              <p:cNvSpPr/>
              <p:nvPr/>
            </p:nvSpPr>
            <p:spPr>
              <a:xfrm>
                <a:off x="5267338" y="6414491"/>
                <a:ext cx="92073" cy="89943"/>
              </a:xfrm>
              <a:custGeom>
                <a:avLst/>
                <a:gdLst>
                  <a:gd name="connsiteX0" fmla="*/ 2494 w 92073"/>
                  <a:gd name="connsiteY0" fmla="*/ 5902 h 89943"/>
                  <a:gd name="connsiteX1" fmla="*/ 6218 w 92073"/>
                  <a:gd name="connsiteY1" fmla="*/ 0 h 89943"/>
                  <a:gd name="connsiteX2" fmla="*/ 16779 w 92073"/>
                  <a:gd name="connsiteY2" fmla="*/ 14231 h 89943"/>
                  <a:gd name="connsiteX3" fmla="*/ 23315 w 92073"/>
                  <a:gd name="connsiteY3" fmla="*/ 41162 h 89943"/>
                  <a:gd name="connsiteX4" fmla="*/ 48146 w 92073"/>
                  <a:gd name="connsiteY4" fmla="*/ 74120 h 89943"/>
                  <a:gd name="connsiteX5" fmla="*/ 66893 w 92073"/>
                  <a:gd name="connsiteY5" fmla="*/ 82061 h 89943"/>
                  <a:gd name="connsiteX6" fmla="*/ 80248 w 92073"/>
                  <a:gd name="connsiteY6" fmla="*/ 84450 h 89943"/>
                  <a:gd name="connsiteX7" fmla="*/ 83733 w 92073"/>
                  <a:gd name="connsiteY7" fmla="*/ 84137 h 89943"/>
                  <a:gd name="connsiteX8" fmla="*/ 84590 w 92073"/>
                  <a:gd name="connsiteY8" fmla="*/ 82585 h 89943"/>
                  <a:gd name="connsiteX9" fmla="*/ 83185 w 92073"/>
                  <a:gd name="connsiteY9" fmla="*/ 79429 h 89943"/>
                  <a:gd name="connsiteX10" fmla="*/ 76854 w 92073"/>
                  <a:gd name="connsiteY10" fmla="*/ 69395 h 89943"/>
                  <a:gd name="connsiteX11" fmla="*/ 59099 w 92073"/>
                  <a:gd name="connsiteY11" fmla="*/ 39449 h 89943"/>
                  <a:gd name="connsiteX12" fmla="*/ 53707 w 92073"/>
                  <a:gd name="connsiteY12" fmla="*/ 28218 h 89943"/>
                  <a:gd name="connsiteX13" fmla="*/ 48373 w 92073"/>
                  <a:gd name="connsiteY13" fmla="*/ 10204 h 89943"/>
                  <a:gd name="connsiteX14" fmla="*/ 50265 w 92073"/>
                  <a:gd name="connsiteY14" fmla="*/ 9824 h 89943"/>
                  <a:gd name="connsiteX15" fmla="*/ 52846 w 92073"/>
                  <a:gd name="connsiteY15" fmla="*/ 22391 h 89943"/>
                  <a:gd name="connsiteX16" fmla="*/ 61395 w 92073"/>
                  <a:gd name="connsiteY16" fmla="*/ 41894 h 89943"/>
                  <a:gd name="connsiteX17" fmla="*/ 72991 w 92073"/>
                  <a:gd name="connsiteY17" fmla="*/ 61174 h 89943"/>
                  <a:gd name="connsiteX18" fmla="*/ 86797 w 92073"/>
                  <a:gd name="connsiteY18" fmla="*/ 80177 h 89943"/>
                  <a:gd name="connsiteX19" fmla="*/ 91583 w 92073"/>
                  <a:gd name="connsiteY19" fmla="*/ 86366 h 89943"/>
                  <a:gd name="connsiteX20" fmla="*/ 91738 w 92073"/>
                  <a:gd name="connsiteY20" fmla="*/ 88049 h 89943"/>
                  <a:gd name="connsiteX21" fmla="*/ 87421 w 92073"/>
                  <a:gd name="connsiteY21" fmla="*/ 89944 h 89943"/>
                  <a:gd name="connsiteX22" fmla="*/ 87356 w 92073"/>
                  <a:gd name="connsiteY22" fmla="*/ 89896 h 89943"/>
                  <a:gd name="connsiteX23" fmla="*/ 86965 w 92073"/>
                  <a:gd name="connsiteY23" fmla="*/ 89609 h 89943"/>
                  <a:gd name="connsiteX24" fmla="*/ 75309 w 92073"/>
                  <a:gd name="connsiteY24" fmla="*/ 88483 h 89943"/>
                  <a:gd name="connsiteX25" fmla="*/ 68000 w 92073"/>
                  <a:gd name="connsiteY25" fmla="*/ 87205 h 89943"/>
                  <a:gd name="connsiteX26" fmla="*/ 60396 w 92073"/>
                  <a:gd name="connsiteY26" fmla="*/ 84720 h 89943"/>
                  <a:gd name="connsiteX27" fmla="*/ 55021 w 92073"/>
                  <a:gd name="connsiteY27" fmla="*/ 82512 h 89943"/>
                  <a:gd name="connsiteX28" fmla="*/ 45475 w 92073"/>
                  <a:gd name="connsiteY28" fmla="*/ 77407 h 89943"/>
                  <a:gd name="connsiteX29" fmla="*/ 40251 w 92073"/>
                  <a:gd name="connsiteY29" fmla="*/ 74222 h 89943"/>
                  <a:gd name="connsiteX30" fmla="*/ 36453 w 92073"/>
                  <a:gd name="connsiteY30" fmla="*/ 71162 h 89943"/>
                  <a:gd name="connsiteX31" fmla="*/ 31044 w 92073"/>
                  <a:gd name="connsiteY31" fmla="*/ 65150 h 89943"/>
                  <a:gd name="connsiteX32" fmla="*/ 28420 w 92073"/>
                  <a:gd name="connsiteY32" fmla="*/ 61109 h 89943"/>
                  <a:gd name="connsiteX33" fmla="*/ 26001 w 92073"/>
                  <a:gd name="connsiteY33" fmla="*/ 57451 h 89943"/>
                  <a:gd name="connsiteX34" fmla="*/ 23071 w 92073"/>
                  <a:gd name="connsiteY34" fmla="*/ 51975 h 89943"/>
                  <a:gd name="connsiteX35" fmla="*/ 20197 w 92073"/>
                  <a:gd name="connsiteY35" fmla="*/ 45849 h 89943"/>
                  <a:gd name="connsiteX36" fmla="*/ 17868 w 92073"/>
                  <a:gd name="connsiteY36" fmla="*/ 39488 h 89943"/>
                  <a:gd name="connsiteX37" fmla="*/ 16211 w 92073"/>
                  <a:gd name="connsiteY37" fmla="*/ 34682 h 89943"/>
                  <a:gd name="connsiteX38" fmla="*/ 13445 w 92073"/>
                  <a:gd name="connsiteY38" fmla="*/ 25604 h 89943"/>
                  <a:gd name="connsiteX39" fmla="*/ 11587 w 92073"/>
                  <a:gd name="connsiteY39" fmla="*/ 17321 h 89943"/>
                  <a:gd name="connsiteX40" fmla="*/ 10180 w 92073"/>
                  <a:gd name="connsiteY40" fmla="*/ 12608 h 89943"/>
                  <a:gd name="connsiteX41" fmla="*/ 9272 w 92073"/>
                  <a:gd name="connsiteY41" fmla="*/ 10537 h 89943"/>
                  <a:gd name="connsiteX42" fmla="*/ 6902 w 92073"/>
                  <a:gd name="connsiteY42" fmla="*/ 5822 h 89943"/>
                  <a:gd name="connsiteX43" fmla="*/ 3605 w 92073"/>
                  <a:gd name="connsiteY43" fmla="*/ 8323 h 89943"/>
                  <a:gd name="connsiteX44" fmla="*/ 865 w 92073"/>
                  <a:gd name="connsiteY44" fmla="*/ 14828 h 89943"/>
                  <a:gd name="connsiteX45" fmla="*/ 373 w 92073"/>
                  <a:gd name="connsiteY45" fmla="*/ 18499 h 89943"/>
                  <a:gd name="connsiteX46" fmla="*/ 364 w 92073"/>
                  <a:gd name="connsiteY46" fmla="*/ 20018 h 89943"/>
                  <a:gd name="connsiteX47" fmla="*/ 2494 w 92073"/>
                  <a:gd name="connsiteY47" fmla="*/ 5902 h 8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92073" h="89943">
                    <a:moveTo>
                      <a:pt x="2494" y="5902"/>
                    </a:moveTo>
                    <a:cubicBezTo>
                      <a:pt x="3553" y="3828"/>
                      <a:pt x="4775" y="1825"/>
                      <a:pt x="6218" y="0"/>
                    </a:cubicBezTo>
                    <a:cubicBezTo>
                      <a:pt x="7120" y="6107"/>
                      <a:pt x="11298" y="11490"/>
                      <a:pt x="16779" y="14231"/>
                    </a:cubicBezTo>
                    <a:cubicBezTo>
                      <a:pt x="20186" y="22879"/>
                      <a:pt x="20824" y="32259"/>
                      <a:pt x="23315" y="41162"/>
                    </a:cubicBezTo>
                    <a:cubicBezTo>
                      <a:pt x="27050" y="54743"/>
                      <a:pt x="36074" y="66831"/>
                      <a:pt x="48146" y="74120"/>
                    </a:cubicBezTo>
                    <a:cubicBezTo>
                      <a:pt x="53979" y="77635"/>
                      <a:pt x="60344" y="80221"/>
                      <a:pt x="66893" y="82061"/>
                    </a:cubicBezTo>
                    <a:cubicBezTo>
                      <a:pt x="71259" y="83252"/>
                      <a:pt x="75719" y="84202"/>
                      <a:pt x="80248" y="84450"/>
                    </a:cubicBezTo>
                    <a:cubicBezTo>
                      <a:pt x="81409" y="84484"/>
                      <a:pt x="82615" y="84517"/>
                      <a:pt x="83733" y="84137"/>
                    </a:cubicBezTo>
                    <a:cubicBezTo>
                      <a:pt x="84367" y="83932"/>
                      <a:pt x="84760" y="83235"/>
                      <a:pt x="84590" y="82585"/>
                    </a:cubicBezTo>
                    <a:cubicBezTo>
                      <a:pt x="84352" y="81446"/>
                      <a:pt x="83726" y="80441"/>
                      <a:pt x="83185" y="79429"/>
                    </a:cubicBezTo>
                    <a:cubicBezTo>
                      <a:pt x="81206" y="76002"/>
                      <a:pt x="78988" y="72724"/>
                      <a:pt x="76854" y="69395"/>
                    </a:cubicBezTo>
                    <a:cubicBezTo>
                      <a:pt x="70549" y="59650"/>
                      <a:pt x="64511" y="49722"/>
                      <a:pt x="59099" y="39449"/>
                    </a:cubicBezTo>
                    <a:cubicBezTo>
                      <a:pt x="57145" y="35783"/>
                      <a:pt x="55278" y="32063"/>
                      <a:pt x="53707" y="28218"/>
                    </a:cubicBezTo>
                    <a:cubicBezTo>
                      <a:pt x="51362" y="22400"/>
                      <a:pt x="49676" y="16332"/>
                      <a:pt x="48373" y="10204"/>
                    </a:cubicBezTo>
                    <a:cubicBezTo>
                      <a:pt x="48999" y="10068"/>
                      <a:pt x="49631" y="9941"/>
                      <a:pt x="50265" y="9824"/>
                    </a:cubicBezTo>
                    <a:cubicBezTo>
                      <a:pt x="50865" y="14060"/>
                      <a:pt x="51601" y="18292"/>
                      <a:pt x="52846" y="22391"/>
                    </a:cubicBezTo>
                    <a:cubicBezTo>
                      <a:pt x="54875" y="29217"/>
                      <a:pt x="57990" y="35658"/>
                      <a:pt x="61395" y="41894"/>
                    </a:cubicBezTo>
                    <a:cubicBezTo>
                      <a:pt x="65005" y="48468"/>
                      <a:pt x="68827" y="54931"/>
                      <a:pt x="72991" y="61174"/>
                    </a:cubicBezTo>
                    <a:cubicBezTo>
                      <a:pt x="77326" y="67697"/>
                      <a:pt x="81948" y="74028"/>
                      <a:pt x="86797" y="80177"/>
                    </a:cubicBezTo>
                    <a:cubicBezTo>
                      <a:pt x="88374" y="82251"/>
                      <a:pt x="90157" y="84178"/>
                      <a:pt x="91583" y="86366"/>
                    </a:cubicBezTo>
                    <a:cubicBezTo>
                      <a:pt x="91833" y="86867"/>
                      <a:pt x="92457" y="87643"/>
                      <a:pt x="91738" y="88049"/>
                    </a:cubicBezTo>
                    <a:cubicBezTo>
                      <a:pt x="90426" y="88934"/>
                      <a:pt x="88892" y="89402"/>
                      <a:pt x="87421" y="89944"/>
                    </a:cubicBezTo>
                    <a:lnTo>
                      <a:pt x="87356" y="89896"/>
                    </a:lnTo>
                    <a:cubicBezTo>
                      <a:pt x="87259" y="89825"/>
                      <a:pt x="87062" y="89680"/>
                      <a:pt x="86965" y="89609"/>
                    </a:cubicBezTo>
                    <a:cubicBezTo>
                      <a:pt x="83049" y="89644"/>
                      <a:pt x="79225" y="88511"/>
                      <a:pt x="75309" y="88483"/>
                    </a:cubicBezTo>
                    <a:cubicBezTo>
                      <a:pt x="72862" y="88135"/>
                      <a:pt x="70376" y="87917"/>
                      <a:pt x="68000" y="87205"/>
                    </a:cubicBezTo>
                    <a:cubicBezTo>
                      <a:pt x="65428" y="86495"/>
                      <a:pt x="62837" y="85809"/>
                      <a:pt x="60396" y="84720"/>
                    </a:cubicBezTo>
                    <a:cubicBezTo>
                      <a:pt x="58640" y="83893"/>
                      <a:pt x="56752" y="83395"/>
                      <a:pt x="55021" y="82512"/>
                    </a:cubicBezTo>
                    <a:cubicBezTo>
                      <a:pt x="51655" y="81166"/>
                      <a:pt x="48703" y="79027"/>
                      <a:pt x="45475" y="77407"/>
                    </a:cubicBezTo>
                    <a:cubicBezTo>
                      <a:pt x="43639" y="76507"/>
                      <a:pt x="41938" y="75368"/>
                      <a:pt x="40251" y="74222"/>
                    </a:cubicBezTo>
                    <a:cubicBezTo>
                      <a:pt x="38950" y="73247"/>
                      <a:pt x="37578" y="72345"/>
                      <a:pt x="36453" y="71162"/>
                    </a:cubicBezTo>
                    <a:cubicBezTo>
                      <a:pt x="34557" y="69244"/>
                      <a:pt x="32550" y="67407"/>
                      <a:pt x="31044" y="65150"/>
                    </a:cubicBezTo>
                    <a:cubicBezTo>
                      <a:pt x="30183" y="63791"/>
                      <a:pt x="29156" y="62542"/>
                      <a:pt x="28420" y="61109"/>
                    </a:cubicBezTo>
                    <a:cubicBezTo>
                      <a:pt x="27734" y="59812"/>
                      <a:pt x="26758" y="58703"/>
                      <a:pt x="26001" y="57451"/>
                    </a:cubicBezTo>
                    <a:cubicBezTo>
                      <a:pt x="24859" y="55717"/>
                      <a:pt x="24081" y="53781"/>
                      <a:pt x="23071" y="51975"/>
                    </a:cubicBezTo>
                    <a:cubicBezTo>
                      <a:pt x="22072" y="49951"/>
                      <a:pt x="21075" y="47923"/>
                      <a:pt x="20197" y="45849"/>
                    </a:cubicBezTo>
                    <a:cubicBezTo>
                      <a:pt x="19622" y="43654"/>
                      <a:pt x="18563" y="41637"/>
                      <a:pt x="17868" y="39488"/>
                    </a:cubicBezTo>
                    <a:cubicBezTo>
                      <a:pt x="17327" y="37880"/>
                      <a:pt x="16824" y="36260"/>
                      <a:pt x="16211" y="34682"/>
                    </a:cubicBezTo>
                    <a:cubicBezTo>
                      <a:pt x="15171" y="31694"/>
                      <a:pt x="14234" y="28666"/>
                      <a:pt x="13445" y="25604"/>
                    </a:cubicBezTo>
                    <a:cubicBezTo>
                      <a:pt x="12892" y="22827"/>
                      <a:pt x="12077" y="20111"/>
                      <a:pt x="11587" y="17321"/>
                    </a:cubicBezTo>
                    <a:cubicBezTo>
                      <a:pt x="11315" y="15694"/>
                      <a:pt x="10648" y="14179"/>
                      <a:pt x="10180" y="12608"/>
                    </a:cubicBezTo>
                    <a:cubicBezTo>
                      <a:pt x="9938" y="11894"/>
                      <a:pt x="9785" y="11111"/>
                      <a:pt x="9272" y="10537"/>
                    </a:cubicBezTo>
                    <a:cubicBezTo>
                      <a:pt x="8080" y="9203"/>
                      <a:pt x="7468" y="7483"/>
                      <a:pt x="6902" y="5822"/>
                    </a:cubicBezTo>
                    <a:cubicBezTo>
                      <a:pt x="5482" y="6083"/>
                      <a:pt x="4416" y="7198"/>
                      <a:pt x="3605" y="8323"/>
                    </a:cubicBezTo>
                    <a:cubicBezTo>
                      <a:pt x="2308" y="10301"/>
                      <a:pt x="1320" y="12498"/>
                      <a:pt x="865" y="14828"/>
                    </a:cubicBezTo>
                    <a:cubicBezTo>
                      <a:pt x="580" y="16032"/>
                      <a:pt x="586" y="17280"/>
                      <a:pt x="373" y="18499"/>
                    </a:cubicBezTo>
                    <a:cubicBezTo>
                      <a:pt x="276" y="18997"/>
                      <a:pt x="286" y="19511"/>
                      <a:pt x="364" y="20018"/>
                    </a:cubicBezTo>
                    <a:cubicBezTo>
                      <a:pt x="-549" y="15247"/>
                      <a:pt x="289" y="10211"/>
                      <a:pt x="2494" y="5902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A858D4B3-78F5-1518-2644-D6132EA023A6}"/>
                  </a:ext>
                </a:extLst>
              </p:cNvPr>
              <p:cNvSpPr/>
              <p:nvPr/>
            </p:nvSpPr>
            <p:spPr>
              <a:xfrm>
                <a:off x="5032905" y="6426085"/>
                <a:ext cx="53632" cy="48375"/>
              </a:xfrm>
              <a:custGeom>
                <a:avLst/>
                <a:gdLst>
                  <a:gd name="connsiteX0" fmla="*/ 53536 w 53632"/>
                  <a:gd name="connsiteY0" fmla="*/ 0 h 48375"/>
                  <a:gd name="connsiteX1" fmla="*/ 53613 w 53632"/>
                  <a:gd name="connsiteY1" fmla="*/ 3001 h 48375"/>
                  <a:gd name="connsiteX2" fmla="*/ 44537 w 53632"/>
                  <a:gd name="connsiteY2" fmla="*/ 6486 h 48375"/>
                  <a:gd name="connsiteX3" fmla="*/ 37469 w 53632"/>
                  <a:gd name="connsiteY3" fmla="*/ 18762 h 48375"/>
                  <a:gd name="connsiteX4" fmla="*/ 39590 w 53632"/>
                  <a:gd name="connsiteY4" fmla="*/ 29564 h 48375"/>
                  <a:gd name="connsiteX5" fmla="*/ 48279 w 53632"/>
                  <a:gd name="connsiteY5" fmla="*/ 35250 h 48375"/>
                  <a:gd name="connsiteX6" fmla="*/ 44773 w 53632"/>
                  <a:gd name="connsiteY6" fmla="*/ 38430 h 48375"/>
                  <a:gd name="connsiteX7" fmla="*/ 34858 w 53632"/>
                  <a:gd name="connsiteY7" fmla="*/ 44285 h 48375"/>
                  <a:gd name="connsiteX8" fmla="*/ 28792 w 53632"/>
                  <a:gd name="connsiteY8" fmla="*/ 36016 h 48375"/>
                  <a:gd name="connsiteX9" fmla="*/ 20806 w 53632"/>
                  <a:gd name="connsiteY9" fmla="*/ 32669 h 48375"/>
                  <a:gd name="connsiteX10" fmla="*/ 11346 w 53632"/>
                  <a:gd name="connsiteY10" fmla="*/ 37794 h 48375"/>
                  <a:gd name="connsiteX11" fmla="*/ 6964 w 53632"/>
                  <a:gd name="connsiteY11" fmla="*/ 48376 h 48375"/>
                  <a:gd name="connsiteX12" fmla="*/ 538 w 53632"/>
                  <a:gd name="connsiteY12" fmla="*/ 46593 h 48375"/>
                  <a:gd name="connsiteX13" fmla="*/ 544 w 53632"/>
                  <a:gd name="connsiteY13" fmla="*/ 46408 h 48375"/>
                  <a:gd name="connsiteX14" fmla="*/ 141 w 53632"/>
                  <a:gd name="connsiteY14" fmla="*/ 40605 h 48375"/>
                  <a:gd name="connsiteX15" fmla="*/ 1725 w 53632"/>
                  <a:gd name="connsiteY15" fmla="*/ 36378 h 48375"/>
                  <a:gd name="connsiteX16" fmla="*/ 4146 w 53632"/>
                  <a:gd name="connsiteY16" fmla="*/ 33398 h 48375"/>
                  <a:gd name="connsiteX17" fmla="*/ 7069 w 53632"/>
                  <a:gd name="connsiteY17" fmla="*/ 30522 h 48375"/>
                  <a:gd name="connsiteX18" fmla="*/ 17002 w 53632"/>
                  <a:gd name="connsiteY18" fmla="*/ 26606 h 48375"/>
                  <a:gd name="connsiteX19" fmla="*/ 32260 w 53632"/>
                  <a:gd name="connsiteY19" fmla="*/ 16065 h 48375"/>
                  <a:gd name="connsiteX20" fmla="*/ 33412 w 53632"/>
                  <a:gd name="connsiteY20" fmla="*/ 15400 h 48375"/>
                  <a:gd name="connsiteX21" fmla="*/ 36262 w 53632"/>
                  <a:gd name="connsiteY21" fmla="*/ 12267 h 48375"/>
                  <a:gd name="connsiteX22" fmla="*/ 37846 w 53632"/>
                  <a:gd name="connsiteY22" fmla="*/ 9490 h 48375"/>
                  <a:gd name="connsiteX23" fmla="*/ 43886 w 53632"/>
                  <a:gd name="connsiteY23" fmla="*/ 3653 h 48375"/>
                  <a:gd name="connsiteX24" fmla="*/ 50236 w 53632"/>
                  <a:gd name="connsiteY24" fmla="*/ 565 h 48375"/>
                  <a:gd name="connsiteX25" fmla="*/ 53199 w 53632"/>
                  <a:gd name="connsiteY25" fmla="*/ 492 h 48375"/>
                  <a:gd name="connsiteX26" fmla="*/ 53536 w 53632"/>
                  <a:gd name="connsiteY26" fmla="*/ 0 h 48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632" h="48375">
                    <a:moveTo>
                      <a:pt x="53536" y="0"/>
                    </a:moveTo>
                    <a:cubicBezTo>
                      <a:pt x="53693" y="990"/>
                      <a:pt x="53611" y="1998"/>
                      <a:pt x="53613" y="3001"/>
                    </a:cubicBezTo>
                    <a:cubicBezTo>
                      <a:pt x="50413" y="3588"/>
                      <a:pt x="47233" y="4620"/>
                      <a:pt x="44537" y="6486"/>
                    </a:cubicBezTo>
                    <a:cubicBezTo>
                      <a:pt x="40569" y="9332"/>
                      <a:pt x="38217" y="14011"/>
                      <a:pt x="37469" y="18762"/>
                    </a:cubicBezTo>
                    <a:cubicBezTo>
                      <a:pt x="36877" y="22441"/>
                      <a:pt x="37330" y="26496"/>
                      <a:pt x="39590" y="29564"/>
                    </a:cubicBezTo>
                    <a:cubicBezTo>
                      <a:pt x="41722" y="32404"/>
                      <a:pt x="45012" y="34063"/>
                      <a:pt x="48279" y="35250"/>
                    </a:cubicBezTo>
                    <a:cubicBezTo>
                      <a:pt x="47248" y="36447"/>
                      <a:pt x="45972" y="37412"/>
                      <a:pt x="44773" y="38430"/>
                    </a:cubicBezTo>
                    <a:cubicBezTo>
                      <a:pt x="41788" y="40871"/>
                      <a:pt x="38401" y="42783"/>
                      <a:pt x="34858" y="44285"/>
                    </a:cubicBezTo>
                    <a:cubicBezTo>
                      <a:pt x="33336" y="41208"/>
                      <a:pt x="31416" y="38264"/>
                      <a:pt x="28792" y="36016"/>
                    </a:cubicBezTo>
                    <a:cubicBezTo>
                      <a:pt x="26589" y="34093"/>
                      <a:pt x="23801" y="32578"/>
                      <a:pt x="20806" y="32669"/>
                    </a:cubicBezTo>
                    <a:cubicBezTo>
                      <a:pt x="17073" y="32803"/>
                      <a:pt x="13657" y="34950"/>
                      <a:pt x="11346" y="37794"/>
                    </a:cubicBezTo>
                    <a:cubicBezTo>
                      <a:pt x="8949" y="40836"/>
                      <a:pt x="7671" y="44608"/>
                      <a:pt x="6964" y="48376"/>
                    </a:cubicBezTo>
                    <a:cubicBezTo>
                      <a:pt x="4763" y="48022"/>
                      <a:pt x="2609" y="47409"/>
                      <a:pt x="538" y="46593"/>
                    </a:cubicBezTo>
                    <a:lnTo>
                      <a:pt x="544" y="46408"/>
                    </a:lnTo>
                    <a:cubicBezTo>
                      <a:pt x="661" y="44453"/>
                      <a:pt x="-364" y="42547"/>
                      <a:pt x="141" y="40605"/>
                    </a:cubicBezTo>
                    <a:cubicBezTo>
                      <a:pt x="430" y="39127"/>
                      <a:pt x="799" y="37595"/>
                      <a:pt x="1725" y="36378"/>
                    </a:cubicBezTo>
                    <a:cubicBezTo>
                      <a:pt x="2637" y="35468"/>
                      <a:pt x="3213" y="34287"/>
                      <a:pt x="4146" y="33398"/>
                    </a:cubicBezTo>
                    <a:cubicBezTo>
                      <a:pt x="5069" y="32386"/>
                      <a:pt x="6135" y="31521"/>
                      <a:pt x="7069" y="30522"/>
                    </a:cubicBezTo>
                    <a:cubicBezTo>
                      <a:pt x="10429" y="29348"/>
                      <a:pt x="13793" y="28159"/>
                      <a:pt x="17002" y="26606"/>
                    </a:cubicBezTo>
                    <a:cubicBezTo>
                      <a:pt x="22625" y="23971"/>
                      <a:pt x="27894" y="20503"/>
                      <a:pt x="32260" y="16065"/>
                    </a:cubicBezTo>
                    <a:cubicBezTo>
                      <a:pt x="32758" y="16106"/>
                      <a:pt x="33075" y="15694"/>
                      <a:pt x="33412" y="15400"/>
                    </a:cubicBezTo>
                    <a:cubicBezTo>
                      <a:pt x="34424" y="14423"/>
                      <a:pt x="35621" y="13562"/>
                      <a:pt x="36262" y="12267"/>
                    </a:cubicBezTo>
                    <a:cubicBezTo>
                      <a:pt x="36726" y="11307"/>
                      <a:pt x="37207" y="10349"/>
                      <a:pt x="37846" y="9490"/>
                    </a:cubicBezTo>
                    <a:cubicBezTo>
                      <a:pt x="39516" y="7235"/>
                      <a:pt x="41314" y="4926"/>
                      <a:pt x="43886" y="3653"/>
                    </a:cubicBezTo>
                    <a:cubicBezTo>
                      <a:pt x="45767" y="2225"/>
                      <a:pt x="47856" y="919"/>
                      <a:pt x="50236" y="565"/>
                    </a:cubicBezTo>
                    <a:cubicBezTo>
                      <a:pt x="51222" y="511"/>
                      <a:pt x="52217" y="209"/>
                      <a:pt x="53199" y="492"/>
                    </a:cubicBezTo>
                    <a:cubicBezTo>
                      <a:pt x="53283" y="369"/>
                      <a:pt x="53451" y="123"/>
                      <a:pt x="53536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0AE2C1EC-37A0-242C-5468-788271091D52}"/>
                  </a:ext>
                </a:extLst>
              </p:cNvPr>
              <p:cNvSpPr/>
              <p:nvPr/>
            </p:nvSpPr>
            <p:spPr>
              <a:xfrm>
                <a:off x="5103287" y="6436593"/>
                <a:ext cx="20140" cy="10504"/>
              </a:xfrm>
              <a:custGeom>
                <a:avLst/>
                <a:gdLst>
                  <a:gd name="connsiteX0" fmla="*/ 0 w 20140"/>
                  <a:gd name="connsiteY0" fmla="*/ 0 h 10504"/>
                  <a:gd name="connsiteX1" fmla="*/ 2635 w 20140"/>
                  <a:gd name="connsiteY1" fmla="*/ 896 h 10504"/>
                  <a:gd name="connsiteX2" fmla="*/ 8083 w 20140"/>
                  <a:gd name="connsiteY2" fmla="*/ 2779 h 10504"/>
                  <a:gd name="connsiteX3" fmla="*/ 15672 w 20140"/>
                  <a:gd name="connsiteY3" fmla="*/ 4430 h 10504"/>
                  <a:gd name="connsiteX4" fmla="*/ 20141 w 20140"/>
                  <a:gd name="connsiteY4" fmla="*/ 5155 h 10504"/>
                  <a:gd name="connsiteX5" fmla="*/ 16652 w 20140"/>
                  <a:gd name="connsiteY5" fmla="*/ 10504 h 10504"/>
                  <a:gd name="connsiteX6" fmla="*/ 1072 w 20140"/>
                  <a:gd name="connsiteY6" fmla="*/ 766 h 10504"/>
                  <a:gd name="connsiteX7" fmla="*/ 0 w 20140"/>
                  <a:gd name="connsiteY7" fmla="*/ 0 h 1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40" h="10504">
                    <a:moveTo>
                      <a:pt x="0" y="0"/>
                    </a:moveTo>
                    <a:cubicBezTo>
                      <a:pt x="913" y="188"/>
                      <a:pt x="1776" y="542"/>
                      <a:pt x="2635" y="896"/>
                    </a:cubicBezTo>
                    <a:cubicBezTo>
                      <a:pt x="4411" y="1631"/>
                      <a:pt x="6223" y="2285"/>
                      <a:pt x="8083" y="2779"/>
                    </a:cubicBezTo>
                    <a:cubicBezTo>
                      <a:pt x="10569" y="3522"/>
                      <a:pt x="13154" y="3819"/>
                      <a:pt x="15672" y="4430"/>
                    </a:cubicBezTo>
                    <a:cubicBezTo>
                      <a:pt x="17142" y="4795"/>
                      <a:pt x="18680" y="4760"/>
                      <a:pt x="20141" y="5155"/>
                    </a:cubicBezTo>
                    <a:cubicBezTo>
                      <a:pt x="19079" y="6998"/>
                      <a:pt x="17836" y="8735"/>
                      <a:pt x="16652" y="10504"/>
                    </a:cubicBezTo>
                    <a:cubicBezTo>
                      <a:pt x="11648" y="6968"/>
                      <a:pt x="6443" y="3714"/>
                      <a:pt x="1072" y="766"/>
                    </a:cubicBezTo>
                    <a:cubicBezTo>
                      <a:pt x="690" y="542"/>
                      <a:pt x="240" y="388"/>
                      <a:pt x="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AF162BA9-CDE3-DBB0-42A8-0A0DE39B82EF}"/>
                  </a:ext>
                </a:extLst>
              </p:cNvPr>
              <p:cNvSpPr/>
              <p:nvPr/>
            </p:nvSpPr>
            <p:spPr>
              <a:xfrm>
                <a:off x="5071586" y="6441095"/>
                <a:ext cx="52290" cy="28215"/>
              </a:xfrm>
              <a:custGeom>
                <a:avLst/>
                <a:gdLst>
                  <a:gd name="connsiteX0" fmla="*/ 1220 w 52290"/>
                  <a:gd name="connsiteY0" fmla="*/ 0 h 28215"/>
                  <a:gd name="connsiteX1" fmla="*/ 1347 w 52290"/>
                  <a:gd name="connsiteY1" fmla="*/ 201 h 28215"/>
                  <a:gd name="connsiteX2" fmla="*/ 1463 w 52290"/>
                  <a:gd name="connsiteY2" fmla="*/ 384 h 28215"/>
                  <a:gd name="connsiteX3" fmla="*/ 5561 w 52290"/>
                  <a:gd name="connsiteY3" fmla="*/ 949 h 28215"/>
                  <a:gd name="connsiteX4" fmla="*/ 10062 w 52290"/>
                  <a:gd name="connsiteY4" fmla="*/ 2725 h 28215"/>
                  <a:gd name="connsiteX5" fmla="*/ 17602 w 52290"/>
                  <a:gd name="connsiteY5" fmla="*/ 5802 h 28215"/>
                  <a:gd name="connsiteX6" fmla="*/ 21516 w 52290"/>
                  <a:gd name="connsiteY6" fmla="*/ 7585 h 28215"/>
                  <a:gd name="connsiteX7" fmla="*/ 24999 w 52290"/>
                  <a:gd name="connsiteY7" fmla="*/ 9492 h 28215"/>
                  <a:gd name="connsiteX8" fmla="*/ 34754 w 52290"/>
                  <a:gd name="connsiteY8" fmla="*/ 15247 h 28215"/>
                  <a:gd name="connsiteX9" fmla="*/ 37471 w 52290"/>
                  <a:gd name="connsiteY9" fmla="*/ 17877 h 28215"/>
                  <a:gd name="connsiteX10" fmla="*/ 46605 w 52290"/>
                  <a:gd name="connsiteY10" fmla="*/ 24124 h 28215"/>
                  <a:gd name="connsiteX11" fmla="*/ 52290 w 52290"/>
                  <a:gd name="connsiteY11" fmla="*/ 28215 h 28215"/>
                  <a:gd name="connsiteX12" fmla="*/ 47314 w 52290"/>
                  <a:gd name="connsiteY12" fmla="*/ 26720 h 28215"/>
                  <a:gd name="connsiteX13" fmla="*/ 18609 w 52290"/>
                  <a:gd name="connsiteY13" fmla="*/ 21276 h 28215"/>
                  <a:gd name="connsiteX14" fmla="*/ 8740 w 52290"/>
                  <a:gd name="connsiteY14" fmla="*/ 18369 h 28215"/>
                  <a:gd name="connsiteX15" fmla="*/ 2797 w 52290"/>
                  <a:gd name="connsiteY15" fmla="*/ 14567 h 28215"/>
                  <a:gd name="connsiteX16" fmla="*/ 139 w 52290"/>
                  <a:gd name="connsiteY16" fmla="*/ 8705 h 28215"/>
                  <a:gd name="connsiteX17" fmla="*/ 1220 w 52290"/>
                  <a:gd name="connsiteY17" fmla="*/ 0 h 2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90" h="28215">
                    <a:moveTo>
                      <a:pt x="1220" y="0"/>
                    </a:moveTo>
                    <a:lnTo>
                      <a:pt x="1347" y="201"/>
                    </a:lnTo>
                    <a:cubicBezTo>
                      <a:pt x="1375" y="246"/>
                      <a:pt x="1433" y="339"/>
                      <a:pt x="1463" y="384"/>
                    </a:cubicBezTo>
                    <a:cubicBezTo>
                      <a:pt x="2853" y="341"/>
                      <a:pt x="4189" y="790"/>
                      <a:pt x="5561" y="949"/>
                    </a:cubicBezTo>
                    <a:cubicBezTo>
                      <a:pt x="7125" y="1355"/>
                      <a:pt x="8552" y="2158"/>
                      <a:pt x="10062" y="2725"/>
                    </a:cubicBezTo>
                    <a:cubicBezTo>
                      <a:pt x="12621" y="3629"/>
                      <a:pt x="15144" y="4648"/>
                      <a:pt x="17602" y="5802"/>
                    </a:cubicBezTo>
                    <a:cubicBezTo>
                      <a:pt x="18942" y="6320"/>
                      <a:pt x="20148" y="7134"/>
                      <a:pt x="21516" y="7585"/>
                    </a:cubicBezTo>
                    <a:cubicBezTo>
                      <a:pt x="22791" y="7988"/>
                      <a:pt x="23831" y="8864"/>
                      <a:pt x="24999" y="9492"/>
                    </a:cubicBezTo>
                    <a:cubicBezTo>
                      <a:pt x="28142" y="11594"/>
                      <a:pt x="31651" y="13081"/>
                      <a:pt x="34754" y="15247"/>
                    </a:cubicBezTo>
                    <a:cubicBezTo>
                      <a:pt x="35779" y="15996"/>
                      <a:pt x="36489" y="17079"/>
                      <a:pt x="37471" y="17877"/>
                    </a:cubicBezTo>
                    <a:cubicBezTo>
                      <a:pt x="40548" y="19908"/>
                      <a:pt x="43696" y="21852"/>
                      <a:pt x="46605" y="24124"/>
                    </a:cubicBezTo>
                    <a:cubicBezTo>
                      <a:pt x="48499" y="25488"/>
                      <a:pt x="50428" y="26806"/>
                      <a:pt x="52290" y="28215"/>
                    </a:cubicBezTo>
                    <a:cubicBezTo>
                      <a:pt x="50607" y="27810"/>
                      <a:pt x="49000" y="27128"/>
                      <a:pt x="47314" y="26720"/>
                    </a:cubicBezTo>
                    <a:cubicBezTo>
                      <a:pt x="37909" y="24109"/>
                      <a:pt x="28114" y="23416"/>
                      <a:pt x="18609" y="21276"/>
                    </a:cubicBezTo>
                    <a:cubicBezTo>
                      <a:pt x="15265" y="20512"/>
                      <a:pt x="11918" y="19679"/>
                      <a:pt x="8740" y="18369"/>
                    </a:cubicBezTo>
                    <a:cubicBezTo>
                      <a:pt x="6567" y="17457"/>
                      <a:pt x="4433" y="16296"/>
                      <a:pt x="2797" y="14567"/>
                    </a:cubicBezTo>
                    <a:cubicBezTo>
                      <a:pt x="1276" y="12983"/>
                      <a:pt x="432" y="10858"/>
                      <a:pt x="139" y="8705"/>
                    </a:cubicBezTo>
                    <a:cubicBezTo>
                      <a:pt x="-256" y="5770"/>
                      <a:pt x="221" y="2771"/>
                      <a:pt x="122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D473B769-F7D3-CDE7-2ADA-A8DD24C771B3}"/>
                  </a:ext>
                </a:extLst>
              </p:cNvPr>
              <p:cNvSpPr/>
              <p:nvPr/>
            </p:nvSpPr>
            <p:spPr>
              <a:xfrm>
                <a:off x="4857598" y="6459477"/>
                <a:ext cx="19083" cy="15143"/>
              </a:xfrm>
              <a:custGeom>
                <a:avLst/>
                <a:gdLst>
                  <a:gd name="connsiteX0" fmla="*/ 0 w 19083"/>
                  <a:gd name="connsiteY0" fmla="*/ 0 h 15143"/>
                  <a:gd name="connsiteX1" fmla="*/ 6711 w 19083"/>
                  <a:gd name="connsiteY1" fmla="*/ 4339 h 15143"/>
                  <a:gd name="connsiteX2" fmla="*/ 19084 w 19083"/>
                  <a:gd name="connsiteY2" fmla="*/ 9222 h 15143"/>
                  <a:gd name="connsiteX3" fmla="*/ 13348 w 19083"/>
                  <a:gd name="connsiteY3" fmla="*/ 13022 h 15143"/>
                  <a:gd name="connsiteX4" fmla="*/ 9984 w 19083"/>
                  <a:gd name="connsiteY4" fmla="*/ 15143 h 15143"/>
                  <a:gd name="connsiteX5" fmla="*/ 5090 w 19083"/>
                  <a:gd name="connsiteY5" fmla="*/ 9395 h 15143"/>
                  <a:gd name="connsiteX6" fmla="*/ 0 w 19083"/>
                  <a:gd name="connsiteY6" fmla="*/ 0 h 1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5143">
                    <a:moveTo>
                      <a:pt x="0" y="0"/>
                    </a:moveTo>
                    <a:cubicBezTo>
                      <a:pt x="2188" y="1517"/>
                      <a:pt x="4361" y="3068"/>
                      <a:pt x="6711" y="4339"/>
                    </a:cubicBezTo>
                    <a:cubicBezTo>
                      <a:pt x="10582" y="6536"/>
                      <a:pt x="14785" y="8092"/>
                      <a:pt x="19084" y="9222"/>
                    </a:cubicBezTo>
                    <a:cubicBezTo>
                      <a:pt x="17286" y="10649"/>
                      <a:pt x="15269" y="11771"/>
                      <a:pt x="13348" y="13022"/>
                    </a:cubicBezTo>
                    <a:cubicBezTo>
                      <a:pt x="12217" y="13713"/>
                      <a:pt x="11128" y="14470"/>
                      <a:pt x="9984" y="15143"/>
                    </a:cubicBezTo>
                    <a:cubicBezTo>
                      <a:pt x="8223" y="13342"/>
                      <a:pt x="6510" y="11482"/>
                      <a:pt x="5090" y="9395"/>
                    </a:cubicBezTo>
                    <a:cubicBezTo>
                      <a:pt x="3064" y="6458"/>
                      <a:pt x="1362" y="3297"/>
                      <a:pt x="0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F77236BE-7759-9046-06E4-BAEA26289B20}"/>
                  </a:ext>
                </a:extLst>
              </p:cNvPr>
              <p:cNvSpPr/>
              <p:nvPr/>
            </p:nvSpPr>
            <p:spPr>
              <a:xfrm>
                <a:off x="5042946" y="6460195"/>
                <a:ext cx="39632" cy="42310"/>
              </a:xfrm>
              <a:custGeom>
                <a:avLst/>
                <a:gdLst>
                  <a:gd name="connsiteX0" fmla="*/ 5451 w 39632"/>
                  <a:gd name="connsiteY0" fmla="*/ 1789 h 42310"/>
                  <a:gd name="connsiteX1" fmla="*/ 12945 w 39632"/>
                  <a:gd name="connsiteY1" fmla="*/ 252 h 42310"/>
                  <a:gd name="connsiteX2" fmla="*/ 19368 w 39632"/>
                  <a:gd name="connsiteY2" fmla="*/ 4518 h 42310"/>
                  <a:gd name="connsiteX3" fmla="*/ 25287 w 39632"/>
                  <a:gd name="connsiteY3" fmla="*/ 14809 h 42310"/>
                  <a:gd name="connsiteX4" fmla="*/ 30442 w 39632"/>
                  <a:gd name="connsiteY4" fmla="*/ 27337 h 42310"/>
                  <a:gd name="connsiteX5" fmla="*/ 36486 w 39632"/>
                  <a:gd name="connsiteY5" fmla="*/ 37725 h 42310"/>
                  <a:gd name="connsiteX6" fmla="*/ 39632 w 39632"/>
                  <a:gd name="connsiteY6" fmla="*/ 42310 h 42310"/>
                  <a:gd name="connsiteX7" fmla="*/ 36268 w 39632"/>
                  <a:gd name="connsiteY7" fmla="*/ 41432 h 42310"/>
                  <a:gd name="connsiteX8" fmla="*/ 24597 w 39632"/>
                  <a:gd name="connsiteY8" fmla="*/ 34937 h 42310"/>
                  <a:gd name="connsiteX9" fmla="*/ 19228 w 39632"/>
                  <a:gd name="connsiteY9" fmla="*/ 31223 h 42310"/>
                  <a:gd name="connsiteX10" fmla="*/ 14209 w 39632"/>
                  <a:gd name="connsiteY10" fmla="*/ 27178 h 42310"/>
                  <a:gd name="connsiteX11" fmla="*/ 10429 w 39632"/>
                  <a:gd name="connsiteY11" fmla="*/ 23632 h 42310"/>
                  <a:gd name="connsiteX12" fmla="*/ 7449 w 39632"/>
                  <a:gd name="connsiteY12" fmla="*/ 19914 h 42310"/>
                  <a:gd name="connsiteX13" fmla="*/ 902 w 39632"/>
                  <a:gd name="connsiteY13" fmla="*/ 9863 h 42310"/>
                  <a:gd name="connsiteX14" fmla="*/ 56 w 39632"/>
                  <a:gd name="connsiteY14" fmla="*/ 8735 h 42310"/>
                  <a:gd name="connsiteX15" fmla="*/ 0 w 39632"/>
                  <a:gd name="connsiteY15" fmla="*/ 8666 h 42310"/>
                  <a:gd name="connsiteX16" fmla="*/ 5451 w 39632"/>
                  <a:gd name="connsiteY16" fmla="*/ 1789 h 4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632" h="42310">
                    <a:moveTo>
                      <a:pt x="5451" y="1789"/>
                    </a:moveTo>
                    <a:cubicBezTo>
                      <a:pt x="7639" y="397"/>
                      <a:pt x="10373" y="-451"/>
                      <a:pt x="12945" y="252"/>
                    </a:cubicBezTo>
                    <a:cubicBezTo>
                      <a:pt x="15480" y="932"/>
                      <a:pt x="17608" y="2628"/>
                      <a:pt x="19368" y="4518"/>
                    </a:cubicBezTo>
                    <a:cubicBezTo>
                      <a:pt x="22079" y="7462"/>
                      <a:pt x="23781" y="11147"/>
                      <a:pt x="25287" y="14809"/>
                    </a:cubicBezTo>
                    <a:cubicBezTo>
                      <a:pt x="26992" y="18991"/>
                      <a:pt x="28429" y="23287"/>
                      <a:pt x="30442" y="27337"/>
                    </a:cubicBezTo>
                    <a:cubicBezTo>
                      <a:pt x="32207" y="30936"/>
                      <a:pt x="34270" y="34385"/>
                      <a:pt x="36486" y="37725"/>
                    </a:cubicBezTo>
                    <a:cubicBezTo>
                      <a:pt x="37479" y="39289"/>
                      <a:pt x="38666" y="40729"/>
                      <a:pt x="39632" y="42310"/>
                    </a:cubicBezTo>
                    <a:cubicBezTo>
                      <a:pt x="38471" y="42168"/>
                      <a:pt x="37317" y="41969"/>
                      <a:pt x="36268" y="41432"/>
                    </a:cubicBezTo>
                    <a:cubicBezTo>
                      <a:pt x="32093" y="39816"/>
                      <a:pt x="28433" y="37190"/>
                      <a:pt x="24597" y="34937"/>
                    </a:cubicBezTo>
                    <a:cubicBezTo>
                      <a:pt x="22758" y="33770"/>
                      <a:pt x="21026" y="32449"/>
                      <a:pt x="19228" y="31223"/>
                    </a:cubicBezTo>
                    <a:cubicBezTo>
                      <a:pt x="17454" y="30004"/>
                      <a:pt x="15840" y="28574"/>
                      <a:pt x="14209" y="27178"/>
                    </a:cubicBezTo>
                    <a:cubicBezTo>
                      <a:pt x="12878" y="26071"/>
                      <a:pt x="11784" y="24709"/>
                      <a:pt x="10429" y="23632"/>
                    </a:cubicBezTo>
                    <a:cubicBezTo>
                      <a:pt x="9177" y="22620"/>
                      <a:pt x="8385" y="21192"/>
                      <a:pt x="7449" y="19914"/>
                    </a:cubicBezTo>
                    <a:cubicBezTo>
                      <a:pt x="5108" y="16669"/>
                      <a:pt x="3010" y="13260"/>
                      <a:pt x="902" y="9863"/>
                    </a:cubicBezTo>
                    <a:cubicBezTo>
                      <a:pt x="643" y="9464"/>
                      <a:pt x="354" y="9093"/>
                      <a:pt x="56" y="8735"/>
                    </a:cubicBezTo>
                    <a:lnTo>
                      <a:pt x="0" y="8666"/>
                    </a:lnTo>
                    <a:cubicBezTo>
                      <a:pt x="1157" y="5940"/>
                      <a:pt x="2943" y="3420"/>
                      <a:pt x="5451" y="1789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800B37F5-CDAA-DD09-881D-E82F787998C5}"/>
                  </a:ext>
                </a:extLst>
              </p:cNvPr>
              <p:cNvSpPr/>
              <p:nvPr/>
            </p:nvSpPr>
            <p:spPr>
              <a:xfrm>
                <a:off x="5068425" y="6461986"/>
                <a:ext cx="37051" cy="32287"/>
              </a:xfrm>
              <a:custGeom>
                <a:avLst/>
                <a:gdLst>
                  <a:gd name="connsiteX0" fmla="*/ 14298 w 37051"/>
                  <a:gd name="connsiteY0" fmla="*/ 0 h 32287"/>
                  <a:gd name="connsiteX1" fmla="*/ 19297 w 37051"/>
                  <a:gd name="connsiteY1" fmla="*/ 1321 h 32287"/>
                  <a:gd name="connsiteX2" fmla="*/ 36857 w 37051"/>
                  <a:gd name="connsiteY2" fmla="*/ 4523 h 32287"/>
                  <a:gd name="connsiteX3" fmla="*/ 36816 w 37051"/>
                  <a:gd name="connsiteY3" fmla="*/ 5082 h 32287"/>
                  <a:gd name="connsiteX4" fmla="*/ 19541 w 37051"/>
                  <a:gd name="connsiteY4" fmla="*/ 23794 h 32287"/>
                  <a:gd name="connsiteX5" fmla="*/ 10383 w 37051"/>
                  <a:gd name="connsiteY5" fmla="*/ 32287 h 32287"/>
                  <a:gd name="connsiteX6" fmla="*/ 5388 w 37051"/>
                  <a:gd name="connsiteY6" fmla="*/ 22998 h 32287"/>
                  <a:gd name="connsiteX7" fmla="*/ 0 w 37051"/>
                  <a:gd name="connsiteY7" fmla="*/ 9693 h 32287"/>
                  <a:gd name="connsiteX8" fmla="*/ 10075 w 37051"/>
                  <a:gd name="connsiteY8" fmla="*/ 3755 h 32287"/>
                  <a:gd name="connsiteX9" fmla="*/ 14298 w 37051"/>
                  <a:gd name="connsiteY9" fmla="*/ 0 h 32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51" h="32287">
                    <a:moveTo>
                      <a:pt x="14298" y="0"/>
                    </a:moveTo>
                    <a:cubicBezTo>
                      <a:pt x="15972" y="360"/>
                      <a:pt x="17610" y="960"/>
                      <a:pt x="19297" y="1321"/>
                    </a:cubicBezTo>
                    <a:cubicBezTo>
                      <a:pt x="25080" y="2745"/>
                      <a:pt x="30977" y="3608"/>
                      <a:pt x="36857" y="4523"/>
                    </a:cubicBezTo>
                    <a:cubicBezTo>
                      <a:pt x="37257" y="4508"/>
                      <a:pt x="36935" y="4944"/>
                      <a:pt x="36816" y="5082"/>
                    </a:cubicBezTo>
                    <a:cubicBezTo>
                      <a:pt x="31247" y="11490"/>
                      <a:pt x="25546" y="17791"/>
                      <a:pt x="19541" y="23794"/>
                    </a:cubicBezTo>
                    <a:cubicBezTo>
                      <a:pt x="16581" y="26720"/>
                      <a:pt x="13614" y="29655"/>
                      <a:pt x="10383" y="32287"/>
                    </a:cubicBezTo>
                    <a:cubicBezTo>
                      <a:pt x="8551" y="29286"/>
                      <a:pt x="6838" y="26204"/>
                      <a:pt x="5388" y="22998"/>
                    </a:cubicBezTo>
                    <a:cubicBezTo>
                      <a:pt x="3437" y="18626"/>
                      <a:pt x="1946" y="14067"/>
                      <a:pt x="0" y="9693"/>
                    </a:cubicBezTo>
                    <a:cubicBezTo>
                      <a:pt x="3601" y="8176"/>
                      <a:pt x="7037" y="6223"/>
                      <a:pt x="10075" y="3755"/>
                    </a:cubicBezTo>
                    <a:cubicBezTo>
                      <a:pt x="11551" y="2581"/>
                      <a:pt x="12938" y="1301"/>
                      <a:pt x="14298" y="0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26EACC2F-25FC-A239-94D3-2A407C149F73}"/>
                  </a:ext>
                </a:extLst>
              </p:cNvPr>
              <p:cNvSpPr/>
              <p:nvPr/>
            </p:nvSpPr>
            <p:spPr>
              <a:xfrm>
                <a:off x="4874595" y="6477866"/>
                <a:ext cx="73406" cy="44012"/>
              </a:xfrm>
              <a:custGeom>
                <a:avLst/>
                <a:gdLst>
                  <a:gd name="connsiteX0" fmla="*/ 37390 w 73406"/>
                  <a:gd name="connsiteY0" fmla="*/ 12565 h 44012"/>
                  <a:gd name="connsiteX1" fmla="*/ 54832 w 73406"/>
                  <a:gd name="connsiteY1" fmla="*/ 0 h 44012"/>
                  <a:gd name="connsiteX2" fmla="*/ 53727 w 73406"/>
                  <a:gd name="connsiteY2" fmla="*/ 18995 h 44012"/>
                  <a:gd name="connsiteX3" fmla="*/ 60129 w 73406"/>
                  <a:gd name="connsiteY3" fmla="*/ 33347 h 44012"/>
                  <a:gd name="connsiteX4" fmla="*/ 73406 w 73406"/>
                  <a:gd name="connsiteY4" fmla="*/ 44013 h 44012"/>
                  <a:gd name="connsiteX5" fmla="*/ 47273 w 73406"/>
                  <a:gd name="connsiteY5" fmla="*/ 35369 h 44012"/>
                  <a:gd name="connsiteX6" fmla="*/ 18249 w 73406"/>
                  <a:gd name="connsiteY6" fmla="*/ 19338 h 44012"/>
                  <a:gd name="connsiteX7" fmla="*/ 0 w 73406"/>
                  <a:gd name="connsiteY7" fmla="*/ 6089 h 44012"/>
                  <a:gd name="connsiteX8" fmla="*/ 17886 w 73406"/>
                  <a:gd name="connsiteY8" fmla="*/ 3850 h 44012"/>
                  <a:gd name="connsiteX9" fmla="*/ 25941 w 73406"/>
                  <a:gd name="connsiteY9" fmla="*/ 1329 h 44012"/>
                  <a:gd name="connsiteX10" fmla="*/ 22130 w 73406"/>
                  <a:gd name="connsiteY10" fmla="*/ 13605 h 44012"/>
                  <a:gd name="connsiteX11" fmla="*/ 22139 w 73406"/>
                  <a:gd name="connsiteY11" fmla="*/ 16330 h 44012"/>
                  <a:gd name="connsiteX12" fmla="*/ 24180 w 73406"/>
                  <a:gd name="connsiteY12" fmla="*/ 17655 h 44012"/>
                  <a:gd name="connsiteX13" fmla="*/ 28211 w 73406"/>
                  <a:gd name="connsiteY13" fmla="*/ 16960 h 44012"/>
                  <a:gd name="connsiteX14" fmla="*/ 37390 w 73406"/>
                  <a:gd name="connsiteY14" fmla="*/ 12565 h 4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406" h="44012">
                    <a:moveTo>
                      <a:pt x="37390" y="12565"/>
                    </a:moveTo>
                    <a:cubicBezTo>
                      <a:pt x="43581" y="8933"/>
                      <a:pt x="49383" y="4663"/>
                      <a:pt x="54832" y="0"/>
                    </a:cubicBezTo>
                    <a:cubicBezTo>
                      <a:pt x="53475" y="6210"/>
                      <a:pt x="52642" y="12673"/>
                      <a:pt x="53727" y="18995"/>
                    </a:cubicBezTo>
                    <a:cubicBezTo>
                      <a:pt x="54648" y="24204"/>
                      <a:pt x="56858" y="29186"/>
                      <a:pt x="60129" y="33347"/>
                    </a:cubicBezTo>
                    <a:cubicBezTo>
                      <a:pt x="63685" y="37848"/>
                      <a:pt x="68430" y="41244"/>
                      <a:pt x="73406" y="44013"/>
                    </a:cubicBezTo>
                    <a:cubicBezTo>
                      <a:pt x="64436" y="42021"/>
                      <a:pt x="55682" y="39067"/>
                      <a:pt x="47273" y="35369"/>
                    </a:cubicBezTo>
                    <a:cubicBezTo>
                      <a:pt x="37151" y="30891"/>
                      <a:pt x="27503" y="25395"/>
                      <a:pt x="18249" y="19338"/>
                    </a:cubicBezTo>
                    <a:cubicBezTo>
                      <a:pt x="11974" y="15195"/>
                      <a:pt x="5841" y="10826"/>
                      <a:pt x="0" y="6089"/>
                    </a:cubicBezTo>
                    <a:cubicBezTo>
                      <a:pt x="6027" y="6132"/>
                      <a:pt x="12064" y="5427"/>
                      <a:pt x="17886" y="3850"/>
                    </a:cubicBezTo>
                    <a:cubicBezTo>
                      <a:pt x="20609" y="3142"/>
                      <a:pt x="23289" y="2270"/>
                      <a:pt x="25941" y="1329"/>
                    </a:cubicBezTo>
                    <a:cubicBezTo>
                      <a:pt x="24461" y="5349"/>
                      <a:pt x="22931" y="9382"/>
                      <a:pt x="22130" y="13605"/>
                    </a:cubicBezTo>
                    <a:cubicBezTo>
                      <a:pt x="21990" y="14498"/>
                      <a:pt x="21826" y="15448"/>
                      <a:pt x="22139" y="16330"/>
                    </a:cubicBezTo>
                    <a:cubicBezTo>
                      <a:pt x="22456" y="17152"/>
                      <a:pt x="23341" y="17582"/>
                      <a:pt x="24180" y="17655"/>
                    </a:cubicBezTo>
                    <a:cubicBezTo>
                      <a:pt x="25557" y="17759"/>
                      <a:pt x="26910" y="17366"/>
                      <a:pt x="28211" y="16960"/>
                    </a:cubicBezTo>
                    <a:cubicBezTo>
                      <a:pt x="31431" y="15862"/>
                      <a:pt x="34451" y="14263"/>
                      <a:pt x="37390" y="12565"/>
                    </a:cubicBezTo>
                    <a:close/>
                  </a:path>
                </a:pathLst>
              </a:custGeom>
              <a:solidFill>
                <a:srgbClr val="7E2A1E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áfico 68">
              <a:extLst>
                <a:ext uri="{FF2B5EF4-FFF2-40B4-BE49-F238E27FC236}">
                  <a16:creationId xmlns:a16="http://schemas.microsoft.com/office/drawing/2014/main" id="{1C828AFB-633D-7C4F-E8E5-BA94DB325554}"/>
                </a:ext>
              </a:extLst>
            </p:cNvPr>
            <p:cNvGrpSpPr/>
            <p:nvPr/>
          </p:nvGrpSpPr>
          <p:grpSpPr>
            <a:xfrm>
              <a:off x="5030614" y="6427380"/>
              <a:ext cx="145711" cy="94464"/>
              <a:chOff x="5030614" y="6427380"/>
              <a:chExt cx="145711" cy="94464"/>
            </a:xfrm>
            <a:solidFill>
              <a:srgbClr val="1D3A50"/>
            </a:solidFill>
          </p:grpSpPr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B86C7EBA-EE8C-7B9F-0E19-141EBD322E76}"/>
                  </a:ext>
                </a:extLst>
              </p:cNvPr>
              <p:cNvSpPr/>
              <p:nvPr/>
            </p:nvSpPr>
            <p:spPr>
              <a:xfrm>
                <a:off x="5121093" y="6427380"/>
                <a:ext cx="55233" cy="39451"/>
              </a:xfrm>
              <a:custGeom>
                <a:avLst/>
                <a:gdLst>
                  <a:gd name="connsiteX0" fmla="*/ 49800 w 55233"/>
                  <a:gd name="connsiteY0" fmla="*/ 3297 h 39451"/>
                  <a:gd name="connsiteX1" fmla="*/ 55233 w 55233"/>
                  <a:gd name="connsiteY1" fmla="*/ 0 h 39451"/>
                  <a:gd name="connsiteX2" fmla="*/ 52359 w 55233"/>
                  <a:gd name="connsiteY2" fmla="*/ 4318 h 39451"/>
                  <a:gd name="connsiteX3" fmla="*/ 36428 w 55233"/>
                  <a:gd name="connsiteY3" fmla="*/ 24200 h 39451"/>
                  <a:gd name="connsiteX4" fmla="*/ 20836 w 55233"/>
                  <a:gd name="connsiteY4" fmla="*/ 39451 h 39451"/>
                  <a:gd name="connsiteX5" fmla="*/ 12759 w 55233"/>
                  <a:gd name="connsiteY5" fmla="*/ 31197 h 39451"/>
                  <a:gd name="connsiteX6" fmla="*/ 0 w 55233"/>
                  <a:gd name="connsiteY6" fmla="*/ 20542 h 39451"/>
                  <a:gd name="connsiteX7" fmla="*/ 6445 w 55233"/>
                  <a:gd name="connsiteY7" fmla="*/ 10660 h 39451"/>
                  <a:gd name="connsiteX8" fmla="*/ 9238 w 55233"/>
                  <a:gd name="connsiteY8" fmla="*/ 11132 h 39451"/>
                  <a:gd name="connsiteX9" fmla="*/ 16790 w 55233"/>
                  <a:gd name="connsiteY9" fmla="*/ 11126 h 39451"/>
                  <a:gd name="connsiteX10" fmla="*/ 23887 w 55233"/>
                  <a:gd name="connsiteY10" fmla="*/ 10910 h 39451"/>
                  <a:gd name="connsiteX11" fmla="*/ 27920 w 55233"/>
                  <a:gd name="connsiteY11" fmla="*/ 10338 h 39451"/>
                  <a:gd name="connsiteX12" fmla="*/ 37895 w 55233"/>
                  <a:gd name="connsiteY12" fmla="*/ 8210 h 39451"/>
                  <a:gd name="connsiteX13" fmla="*/ 43840 w 55233"/>
                  <a:gd name="connsiteY13" fmla="*/ 6376 h 39451"/>
                  <a:gd name="connsiteX14" fmla="*/ 49800 w 55233"/>
                  <a:gd name="connsiteY14" fmla="*/ 3297 h 3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233" h="39451">
                    <a:moveTo>
                      <a:pt x="49800" y="3297"/>
                    </a:moveTo>
                    <a:cubicBezTo>
                      <a:pt x="51673" y="2302"/>
                      <a:pt x="53431" y="1113"/>
                      <a:pt x="55233" y="0"/>
                    </a:cubicBezTo>
                    <a:cubicBezTo>
                      <a:pt x="54443" y="1539"/>
                      <a:pt x="53313" y="2876"/>
                      <a:pt x="52359" y="4318"/>
                    </a:cubicBezTo>
                    <a:cubicBezTo>
                      <a:pt x="47474" y="11272"/>
                      <a:pt x="42211" y="17970"/>
                      <a:pt x="36428" y="24200"/>
                    </a:cubicBezTo>
                    <a:cubicBezTo>
                      <a:pt x="31484" y="29534"/>
                      <a:pt x="26273" y="34628"/>
                      <a:pt x="20836" y="39451"/>
                    </a:cubicBezTo>
                    <a:cubicBezTo>
                      <a:pt x="18223" y="36635"/>
                      <a:pt x="15588" y="33811"/>
                      <a:pt x="12759" y="31197"/>
                    </a:cubicBezTo>
                    <a:cubicBezTo>
                      <a:pt x="8737" y="27380"/>
                      <a:pt x="4402" y="23906"/>
                      <a:pt x="0" y="20542"/>
                    </a:cubicBezTo>
                    <a:cubicBezTo>
                      <a:pt x="2190" y="17275"/>
                      <a:pt x="4298" y="13952"/>
                      <a:pt x="6445" y="10660"/>
                    </a:cubicBezTo>
                    <a:cubicBezTo>
                      <a:pt x="7313" y="11076"/>
                      <a:pt x="8290" y="11113"/>
                      <a:pt x="9238" y="11132"/>
                    </a:cubicBezTo>
                    <a:cubicBezTo>
                      <a:pt x="11754" y="11115"/>
                      <a:pt x="14272" y="11121"/>
                      <a:pt x="16790" y="11126"/>
                    </a:cubicBezTo>
                    <a:cubicBezTo>
                      <a:pt x="19157" y="11085"/>
                      <a:pt x="21537" y="11272"/>
                      <a:pt x="23887" y="10910"/>
                    </a:cubicBezTo>
                    <a:cubicBezTo>
                      <a:pt x="25240" y="10791"/>
                      <a:pt x="26578" y="10543"/>
                      <a:pt x="27920" y="10338"/>
                    </a:cubicBezTo>
                    <a:cubicBezTo>
                      <a:pt x="31312" y="9997"/>
                      <a:pt x="34624" y="9138"/>
                      <a:pt x="37895" y="8210"/>
                    </a:cubicBezTo>
                    <a:cubicBezTo>
                      <a:pt x="39909" y="7714"/>
                      <a:pt x="41907" y="7123"/>
                      <a:pt x="43840" y="6376"/>
                    </a:cubicBezTo>
                    <a:cubicBezTo>
                      <a:pt x="45834" y="5364"/>
                      <a:pt x="47851" y="4395"/>
                      <a:pt x="49800" y="3297"/>
                    </a:cubicBezTo>
                    <a:close/>
                  </a:path>
                </a:pathLst>
              </a:custGeom>
              <a:solidFill>
                <a:srgbClr val="1D3A5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CED472E0-4DCA-E824-F2DA-E05882CFB82C}"/>
                  </a:ext>
                </a:extLst>
              </p:cNvPr>
              <p:cNvSpPr/>
              <p:nvPr/>
            </p:nvSpPr>
            <p:spPr>
              <a:xfrm>
                <a:off x="5079620" y="6466892"/>
                <a:ext cx="53219" cy="36457"/>
              </a:xfrm>
              <a:custGeom>
                <a:avLst/>
                <a:gdLst>
                  <a:gd name="connsiteX0" fmla="*/ 26985 w 53219"/>
                  <a:gd name="connsiteY0" fmla="*/ 836 h 36457"/>
                  <a:gd name="connsiteX1" fmla="*/ 28237 w 53219"/>
                  <a:gd name="connsiteY1" fmla="*/ 47 h 36457"/>
                  <a:gd name="connsiteX2" fmla="*/ 41687 w 53219"/>
                  <a:gd name="connsiteY2" fmla="*/ 3143 h 36457"/>
                  <a:gd name="connsiteX3" fmla="*/ 53220 w 53219"/>
                  <a:gd name="connsiteY3" fmla="*/ 7504 h 36457"/>
                  <a:gd name="connsiteX4" fmla="*/ 33239 w 53219"/>
                  <a:gd name="connsiteY4" fmla="*/ 21381 h 36457"/>
                  <a:gd name="connsiteX5" fmla="*/ 10638 w 53219"/>
                  <a:gd name="connsiteY5" fmla="*/ 33948 h 36457"/>
                  <a:gd name="connsiteX6" fmla="*/ 5425 w 53219"/>
                  <a:gd name="connsiteY6" fmla="*/ 36457 h 36457"/>
                  <a:gd name="connsiteX7" fmla="*/ 0 w 53219"/>
                  <a:gd name="connsiteY7" fmla="*/ 28648 h 36457"/>
                  <a:gd name="connsiteX8" fmla="*/ 16680 w 53219"/>
                  <a:gd name="connsiteY8" fmla="*/ 12350 h 36457"/>
                  <a:gd name="connsiteX9" fmla="*/ 26985 w 53219"/>
                  <a:gd name="connsiteY9" fmla="*/ 836 h 3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219" h="36457">
                    <a:moveTo>
                      <a:pt x="26985" y="836"/>
                    </a:moveTo>
                    <a:cubicBezTo>
                      <a:pt x="27329" y="474"/>
                      <a:pt x="27626" y="-180"/>
                      <a:pt x="28237" y="47"/>
                    </a:cubicBezTo>
                    <a:cubicBezTo>
                      <a:pt x="32775" y="813"/>
                      <a:pt x="37298" y="1745"/>
                      <a:pt x="41687" y="3143"/>
                    </a:cubicBezTo>
                    <a:cubicBezTo>
                      <a:pt x="45596" y="4405"/>
                      <a:pt x="49470" y="5819"/>
                      <a:pt x="53220" y="7504"/>
                    </a:cubicBezTo>
                    <a:cubicBezTo>
                      <a:pt x="46788" y="12445"/>
                      <a:pt x="40088" y="17037"/>
                      <a:pt x="33239" y="21381"/>
                    </a:cubicBezTo>
                    <a:cubicBezTo>
                      <a:pt x="25924" y="25949"/>
                      <a:pt x="18346" y="30088"/>
                      <a:pt x="10638" y="33948"/>
                    </a:cubicBezTo>
                    <a:cubicBezTo>
                      <a:pt x="8901" y="34785"/>
                      <a:pt x="7201" y="35702"/>
                      <a:pt x="5425" y="36457"/>
                    </a:cubicBezTo>
                    <a:cubicBezTo>
                      <a:pt x="3528" y="33918"/>
                      <a:pt x="1711" y="31317"/>
                      <a:pt x="0" y="28648"/>
                    </a:cubicBezTo>
                    <a:cubicBezTo>
                      <a:pt x="5940" y="23623"/>
                      <a:pt x="11346" y="18004"/>
                      <a:pt x="16680" y="12350"/>
                    </a:cubicBezTo>
                    <a:cubicBezTo>
                      <a:pt x="20175" y="8566"/>
                      <a:pt x="23613" y="4731"/>
                      <a:pt x="26985" y="836"/>
                    </a:cubicBezTo>
                    <a:close/>
                  </a:path>
                </a:pathLst>
              </a:custGeom>
              <a:solidFill>
                <a:srgbClr val="1D3A5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552A8303-9302-58A7-F873-F36133A427C6}"/>
                  </a:ext>
                </a:extLst>
              </p:cNvPr>
              <p:cNvSpPr/>
              <p:nvPr/>
            </p:nvSpPr>
            <p:spPr>
              <a:xfrm>
                <a:off x="5030614" y="6505739"/>
                <a:ext cx="41030" cy="16104"/>
              </a:xfrm>
              <a:custGeom>
                <a:avLst/>
                <a:gdLst>
                  <a:gd name="connsiteX0" fmla="*/ 33629 w 41030"/>
                  <a:gd name="connsiteY0" fmla="*/ 152 h 16104"/>
                  <a:gd name="connsiteX1" fmla="*/ 34898 w 41030"/>
                  <a:gd name="connsiteY1" fmla="*/ 472 h 16104"/>
                  <a:gd name="connsiteX2" fmla="*/ 41031 w 41030"/>
                  <a:gd name="connsiteY2" fmla="*/ 4427 h 16104"/>
                  <a:gd name="connsiteX3" fmla="*/ 904 w 41030"/>
                  <a:gd name="connsiteY3" fmla="*/ 15991 h 16104"/>
                  <a:gd name="connsiteX4" fmla="*/ 0 w 41030"/>
                  <a:gd name="connsiteY4" fmla="*/ 16105 h 16104"/>
                  <a:gd name="connsiteX5" fmla="*/ 22538 w 41030"/>
                  <a:gd name="connsiteY5" fmla="*/ 6539 h 16104"/>
                  <a:gd name="connsiteX6" fmla="*/ 33629 w 41030"/>
                  <a:gd name="connsiteY6" fmla="*/ 152 h 1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30" h="16104">
                    <a:moveTo>
                      <a:pt x="33629" y="152"/>
                    </a:moveTo>
                    <a:cubicBezTo>
                      <a:pt x="34069" y="-240"/>
                      <a:pt x="34520" y="221"/>
                      <a:pt x="34898" y="472"/>
                    </a:cubicBezTo>
                    <a:cubicBezTo>
                      <a:pt x="36862" y="1909"/>
                      <a:pt x="38966" y="3141"/>
                      <a:pt x="41031" y="4427"/>
                    </a:cubicBezTo>
                    <a:cubicBezTo>
                      <a:pt x="27956" y="9241"/>
                      <a:pt x="14520" y="13047"/>
                      <a:pt x="904" y="15991"/>
                    </a:cubicBezTo>
                    <a:cubicBezTo>
                      <a:pt x="604" y="16040"/>
                      <a:pt x="300" y="16070"/>
                      <a:pt x="0" y="16105"/>
                    </a:cubicBezTo>
                    <a:cubicBezTo>
                      <a:pt x="7703" y="13395"/>
                      <a:pt x="15282" y="10292"/>
                      <a:pt x="22538" y="6539"/>
                    </a:cubicBezTo>
                    <a:cubicBezTo>
                      <a:pt x="26336" y="4591"/>
                      <a:pt x="30011" y="2414"/>
                      <a:pt x="33629" y="152"/>
                    </a:cubicBezTo>
                    <a:close/>
                  </a:path>
                </a:pathLst>
              </a:custGeom>
              <a:solidFill>
                <a:srgbClr val="1D3A50"/>
              </a:solidFill>
              <a:ln w="236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7" name="Retângulo 176">
            <a:extLst>
              <a:ext uri="{FF2B5EF4-FFF2-40B4-BE49-F238E27FC236}">
                <a16:creationId xmlns:a16="http://schemas.microsoft.com/office/drawing/2014/main" id="{05C128DE-E1FD-193B-06C5-62619F27E7AD}"/>
              </a:ext>
            </a:extLst>
          </p:cNvPr>
          <p:cNvSpPr/>
          <p:nvPr/>
        </p:nvSpPr>
        <p:spPr>
          <a:xfrm>
            <a:off x="7378584" y="4953997"/>
            <a:ext cx="952500" cy="952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Elipse 178">
            <a:extLst>
              <a:ext uri="{FF2B5EF4-FFF2-40B4-BE49-F238E27FC236}">
                <a16:creationId xmlns:a16="http://schemas.microsoft.com/office/drawing/2014/main" id="{6FCC5917-C80F-83DC-8F48-16E5F7D567CA}"/>
              </a:ext>
            </a:extLst>
          </p:cNvPr>
          <p:cNvSpPr/>
          <p:nvPr/>
        </p:nvSpPr>
        <p:spPr>
          <a:xfrm>
            <a:off x="7580514" y="5347367"/>
            <a:ext cx="548640" cy="54864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C409B316-F136-574E-343D-F909E5508206}"/>
              </a:ext>
            </a:extLst>
          </p:cNvPr>
          <p:cNvSpPr txBox="1"/>
          <p:nvPr/>
        </p:nvSpPr>
        <p:spPr>
          <a:xfrm>
            <a:off x="7616628" y="5236966"/>
            <a:ext cx="476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81" name="Elipse 180">
            <a:extLst>
              <a:ext uri="{FF2B5EF4-FFF2-40B4-BE49-F238E27FC236}">
                <a16:creationId xmlns:a16="http://schemas.microsoft.com/office/drawing/2014/main" id="{0A4C5BAC-E459-8664-E3C8-07641CEDE767}"/>
              </a:ext>
            </a:extLst>
          </p:cNvPr>
          <p:cNvSpPr/>
          <p:nvPr/>
        </p:nvSpPr>
        <p:spPr>
          <a:xfrm>
            <a:off x="7885315" y="5394197"/>
            <a:ext cx="243840" cy="473314"/>
          </a:xfrm>
          <a:custGeom>
            <a:avLst/>
            <a:gdLst>
              <a:gd name="connsiteX0" fmla="*/ 0 w 548640"/>
              <a:gd name="connsiteY0" fmla="*/ 274320 h 548640"/>
              <a:gd name="connsiteX1" fmla="*/ 274320 w 548640"/>
              <a:gd name="connsiteY1" fmla="*/ 0 h 548640"/>
              <a:gd name="connsiteX2" fmla="*/ 548640 w 548640"/>
              <a:gd name="connsiteY2" fmla="*/ 274320 h 548640"/>
              <a:gd name="connsiteX3" fmla="*/ 274320 w 548640"/>
              <a:gd name="connsiteY3" fmla="*/ 548640 h 548640"/>
              <a:gd name="connsiteX4" fmla="*/ 0 w 548640"/>
              <a:gd name="connsiteY4" fmla="*/ 274320 h 548640"/>
              <a:gd name="connsiteX0" fmla="*/ 43024 w 286864"/>
              <a:gd name="connsiteY0" fmla="*/ 322288 h 549503"/>
              <a:gd name="connsiteX1" fmla="*/ 12544 w 286864"/>
              <a:gd name="connsiteY1" fmla="*/ 343 h 549503"/>
              <a:gd name="connsiteX2" fmla="*/ 286864 w 286864"/>
              <a:gd name="connsiteY2" fmla="*/ 274663 h 549503"/>
              <a:gd name="connsiteX3" fmla="*/ 12544 w 286864"/>
              <a:gd name="connsiteY3" fmla="*/ 548983 h 549503"/>
              <a:gd name="connsiteX4" fmla="*/ 43024 w 286864"/>
              <a:gd name="connsiteY4" fmla="*/ 322288 h 549503"/>
              <a:gd name="connsiteX0" fmla="*/ 46111 w 289951"/>
              <a:gd name="connsiteY0" fmla="*/ 191528 h 418498"/>
              <a:gd name="connsiteX1" fmla="*/ 148981 w 289951"/>
              <a:gd name="connsiteY1" fmla="*/ 2933 h 418498"/>
              <a:gd name="connsiteX2" fmla="*/ 289951 w 289951"/>
              <a:gd name="connsiteY2" fmla="*/ 143903 h 418498"/>
              <a:gd name="connsiteX3" fmla="*/ 15631 w 289951"/>
              <a:gd name="connsiteY3" fmla="*/ 418223 h 418498"/>
              <a:gd name="connsiteX4" fmla="*/ 46111 w 289951"/>
              <a:gd name="connsiteY4" fmla="*/ 191528 h 418498"/>
              <a:gd name="connsiteX0" fmla="*/ 7859 w 251699"/>
              <a:gd name="connsiteY0" fmla="*/ 191528 h 418498"/>
              <a:gd name="connsiteX1" fmla="*/ 110729 w 251699"/>
              <a:gd name="connsiteY1" fmla="*/ 2933 h 418498"/>
              <a:gd name="connsiteX2" fmla="*/ 251699 w 251699"/>
              <a:gd name="connsiteY2" fmla="*/ 143903 h 418498"/>
              <a:gd name="connsiteX3" fmla="*/ 34529 w 251699"/>
              <a:gd name="connsiteY3" fmla="*/ 418223 h 418498"/>
              <a:gd name="connsiteX4" fmla="*/ 7859 w 251699"/>
              <a:gd name="connsiteY4" fmla="*/ 191528 h 418498"/>
              <a:gd name="connsiteX0" fmla="*/ 840 w 244680"/>
              <a:gd name="connsiteY0" fmla="*/ 191528 h 389968"/>
              <a:gd name="connsiteX1" fmla="*/ 103710 w 244680"/>
              <a:gd name="connsiteY1" fmla="*/ 2933 h 389968"/>
              <a:gd name="connsiteX2" fmla="*/ 244680 w 244680"/>
              <a:gd name="connsiteY2" fmla="*/ 143903 h 389968"/>
              <a:gd name="connsiteX3" fmla="*/ 65610 w 244680"/>
              <a:gd name="connsiteY3" fmla="*/ 389648 h 389968"/>
              <a:gd name="connsiteX4" fmla="*/ 840 w 244680"/>
              <a:gd name="connsiteY4" fmla="*/ 191528 h 389968"/>
              <a:gd name="connsiteX0" fmla="*/ 0 w 243840"/>
              <a:gd name="connsiteY0" fmla="*/ 191528 h 389968"/>
              <a:gd name="connsiteX1" fmla="*/ 102870 w 243840"/>
              <a:gd name="connsiteY1" fmla="*/ 2933 h 389968"/>
              <a:gd name="connsiteX2" fmla="*/ 243840 w 243840"/>
              <a:gd name="connsiteY2" fmla="*/ 143903 h 389968"/>
              <a:gd name="connsiteX3" fmla="*/ 102870 w 243840"/>
              <a:gd name="connsiteY3" fmla="*/ 389648 h 389968"/>
              <a:gd name="connsiteX4" fmla="*/ 0 w 243840"/>
              <a:gd name="connsiteY4" fmla="*/ 191528 h 389968"/>
              <a:gd name="connsiteX0" fmla="*/ 0 w 243840"/>
              <a:gd name="connsiteY0" fmla="*/ 274840 h 473314"/>
              <a:gd name="connsiteX1" fmla="*/ 102870 w 243840"/>
              <a:gd name="connsiteY1" fmla="*/ 520 h 473314"/>
              <a:gd name="connsiteX2" fmla="*/ 243840 w 243840"/>
              <a:gd name="connsiteY2" fmla="*/ 227215 h 473314"/>
              <a:gd name="connsiteX3" fmla="*/ 102870 w 243840"/>
              <a:gd name="connsiteY3" fmla="*/ 472960 h 473314"/>
              <a:gd name="connsiteX4" fmla="*/ 0 w 243840"/>
              <a:gd name="connsiteY4" fmla="*/ 274840 h 47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" h="473314">
                <a:moveTo>
                  <a:pt x="0" y="274840"/>
                </a:moveTo>
                <a:cubicBezTo>
                  <a:pt x="0" y="196100"/>
                  <a:pt x="62230" y="8458"/>
                  <a:pt x="102870" y="520"/>
                </a:cubicBezTo>
                <a:cubicBezTo>
                  <a:pt x="143510" y="-7418"/>
                  <a:pt x="243840" y="75712"/>
                  <a:pt x="243840" y="227215"/>
                </a:cubicBezTo>
                <a:cubicBezTo>
                  <a:pt x="243840" y="378718"/>
                  <a:pt x="143510" y="465023"/>
                  <a:pt x="102870" y="472960"/>
                </a:cubicBezTo>
                <a:cubicBezTo>
                  <a:pt x="62230" y="480898"/>
                  <a:pt x="0" y="353580"/>
                  <a:pt x="0" y="27484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B530BDF3-028F-2B75-5B72-A9A83A2B69C4}"/>
              </a:ext>
            </a:extLst>
          </p:cNvPr>
          <p:cNvGrpSpPr/>
          <p:nvPr/>
        </p:nvGrpSpPr>
        <p:grpSpPr>
          <a:xfrm>
            <a:off x="1277168" y="3200400"/>
            <a:ext cx="265038" cy="379268"/>
            <a:chOff x="1277168" y="3200400"/>
            <a:chExt cx="265038" cy="379268"/>
          </a:xfrm>
        </p:grpSpPr>
        <p:grpSp>
          <p:nvGrpSpPr>
            <p:cNvPr id="54" name="Gráfico 12">
              <a:extLst>
                <a:ext uri="{FF2B5EF4-FFF2-40B4-BE49-F238E27FC236}">
                  <a16:creationId xmlns:a16="http://schemas.microsoft.com/office/drawing/2014/main" id="{14B25DD2-F8E7-A6D5-238E-5407EEE6BEF7}"/>
                </a:ext>
              </a:extLst>
            </p:cNvPr>
            <p:cNvGrpSpPr/>
            <p:nvPr/>
          </p:nvGrpSpPr>
          <p:grpSpPr>
            <a:xfrm>
              <a:off x="1326233" y="3337405"/>
              <a:ext cx="137634" cy="96582"/>
              <a:chOff x="4444622" y="4773217"/>
              <a:chExt cx="157144" cy="110273"/>
            </a:xfrm>
            <a:solidFill>
              <a:srgbClr val="F2F8F1"/>
            </a:solidFill>
          </p:grpSpPr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8E33A1AC-BF74-0B8B-F687-6993454C26B9}"/>
                  </a:ext>
                </a:extLst>
              </p:cNvPr>
              <p:cNvSpPr/>
              <p:nvPr/>
            </p:nvSpPr>
            <p:spPr>
              <a:xfrm>
                <a:off x="4546409" y="4773217"/>
                <a:ext cx="55357" cy="47325"/>
              </a:xfrm>
              <a:custGeom>
                <a:avLst/>
                <a:gdLst>
                  <a:gd name="connsiteX0" fmla="*/ 0 w 55357"/>
                  <a:gd name="connsiteY0" fmla="*/ 18751 h 47325"/>
                  <a:gd name="connsiteX1" fmla="*/ 28111 w 55357"/>
                  <a:gd name="connsiteY1" fmla="*/ 46 h 47325"/>
                  <a:gd name="connsiteX2" fmla="*/ 50378 w 55357"/>
                  <a:gd name="connsiteY2" fmla="*/ 20338 h 47325"/>
                  <a:gd name="connsiteX3" fmla="*/ 55357 w 55357"/>
                  <a:gd name="connsiteY3" fmla="*/ 47326 h 47325"/>
                  <a:gd name="connsiteX4" fmla="*/ 21092 w 55357"/>
                  <a:gd name="connsiteY4" fmla="*/ 41148 h 47325"/>
                  <a:gd name="connsiteX5" fmla="*/ 16147 w 55357"/>
                  <a:gd name="connsiteY5" fmla="*/ 23686 h 47325"/>
                  <a:gd name="connsiteX6" fmla="*/ 0 w 55357"/>
                  <a:gd name="connsiteY6" fmla="*/ 18751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357" h="47325">
                    <a:moveTo>
                      <a:pt x="0" y="18751"/>
                    </a:moveTo>
                    <a:cubicBezTo>
                      <a:pt x="5913" y="8052"/>
                      <a:pt x="14972" y="-713"/>
                      <a:pt x="28111" y="46"/>
                    </a:cubicBezTo>
                    <a:cubicBezTo>
                      <a:pt x="36963" y="4981"/>
                      <a:pt x="45399" y="11296"/>
                      <a:pt x="50378" y="20338"/>
                    </a:cubicBezTo>
                    <a:cubicBezTo>
                      <a:pt x="55565" y="28310"/>
                      <a:pt x="54285" y="38284"/>
                      <a:pt x="55357" y="47326"/>
                    </a:cubicBezTo>
                    <a:cubicBezTo>
                      <a:pt x="43912" y="45393"/>
                      <a:pt x="32398" y="43875"/>
                      <a:pt x="21092" y="41148"/>
                    </a:cubicBezTo>
                    <a:cubicBezTo>
                      <a:pt x="19605" y="35281"/>
                      <a:pt x="17911" y="29484"/>
                      <a:pt x="16147" y="23686"/>
                    </a:cubicBezTo>
                    <a:cubicBezTo>
                      <a:pt x="10788" y="21960"/>
                      <a:pt x="5394" y="20269"/>
                      <a:pt x="0" y="18751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F59D8C87-7986-2884-A61B-9BA44CB0ED9A}"/>
                  </a:ext>
                </a:extLst>
              </p:cNvPr>
              <p:cNvSpPr/>
              <p:nvPr/>
            </p:nvSpPr>
            <p:spPr>
              <a:xfrm>
                <a:off x="4444622" y="4798843"/>
                <a:ext cx="43317" cy="65908"/>
              </a:xfrm>
              <a:custGeom>
                <a:avLst/>
                <a:gdLst>
                  <a:gd name="connsiteX0" fmla="*/ 8810 w 43317"/>
                  <a:gd name="connsiteY0" fmla="*/ 9828 h 65908"/>
                  <a:gd name="connsiteX1" fmla="*/ 22434 w 43317"/>
                  <a:gd name="connsiteY1" fmla="*/ 62 h 65908"/>
                  <a:gd name="connsiteX2" fmla="*/ 40413 w 43317"/>
                  <a:gd name="connsiteY2" fmla="*/ 9380 h 65908"/>
                  <a:gd name="connsiteX3" fmla="*/ 43318 w 43317"/>
                  <a:gd name="connsiteY3" fmla="*/ 41440 h 65908"/>
                  <a:gd name="connsiteX4" fmla="*/ 4696 w 43317"/>
                  <a:gd name="connsiteY4" fmla="*/ 65908 h 65908"/>
                  <a:gd name="connsiteX5" fmla="*/ 8810 w 43317"/>
                  <a:gd name="connsiteY5" fmla="*/ 9828 h 6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17" h="65908">
                    <a:moveTo>
                      <a:pt x="8810" y="9828"/>
                    </a:moveTo>
                    <a:cubicBezTo>
                      <a:pt x="12441" y="5722"/>
                      <a:pt x="15968" y="-698"/>
                      <a:pt x="22434" y="62"/>
                    </a:cubicBezTo>
                    <a:cubicBezTo>
                      <a:pt x="29833" y="-456"/>
                      <a:pt x="34881" y="5514"/>
                      <a:pt x="40413" y="9380"/>
                    </a:cubicBezTo>
                    <a:cubicBezTo>
                      <a:pt x="34674" y="19491"/>
                      <a:pt x="29902" y="34814"/>
                      <a:pt x="43318" y="41440"/>
                    </a:cubicBezTo>
                    <a:cubicBezTo>
                      <a:pt x="27862" y="45029"/>
                      <a:pt x="16486" y="56176"/>
                      <a:pt x="4696" y="65908"/>
                    </a:cubicBezTo>
                    <a:cubicBezTo>
                      <a:pt x="-1217" y="47859"/>
                      <a:pt x="-3222" y="25945"/>
                      <a:pt x="8810" y="9828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AAFF8C08-1B77-EBCF-E48E-ECD6D2B0F612}"/>
                  </a:ext>
                </a:extLst>
              </p:cNvPr>
              <p:cNvSpPr/>
              <p:nvPr/>
            </p:nvSpPr>
            <p:spPr>
              <a:xfrm>
                <a:off x="4512144" y="4844321"/>
                <a:ext cx="51035" cy="39169"/>
              </a:xfrm>
              <a:custGeom>
                <a:avLst/>
                <a:gdLst>
                  <a:gd name="connsiteX0" fmla="*/ 0 w 51035"/>
                  <a:gd name="connsiteY0" fmla="*/ 22743 h 39169"/>
                  <a:gd name="connsiteX1" fmla="*/ 49341 w 51035"/>
                  <a:gd name="connsiteY1" fmla="*/ 0 h 39169"/>
                  <a:gd name="connsiteX2" fmla="*/ 51035 w 51035"/>
                  <a:gd name="connsiteY2" fmla="*/ 27229 h 39169"/>
                  <a:gd name="connsiteX3" fmla="*/ 42149 w 51035"/>
                  <a:gd name="connsiteY3" fmla="*/ 39170 h 39169"/>
                  <a:gd name="connsiteX4" fmla="*/ 0 w 51035"/>
                  <a:gd name="connsiteY4" fmla="*/ 22743 h 39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35" h="39169">
                    <a:moveTo>
                      <a:pt x="0" y="22743"/>
                    </a:moveTo>
                    <a:cubicBezTo>
                      <a:pt x="19294" y="23329"/>
                      <a:pt x="34853" y="11009"/>
                      <a:pt x="49341" y="0"/>
                    </a:cubicBezTo>
                    <a:cubicBezTo>
                      <a:pt x="50344" y="9042"/>
                      <a:pt x="50862" y="18118"/>
                      <a:pt x="51035" y="27229"/>
                    </a:cubicBezTo>
                    <a:cubicBezTo>
                      <a:pt x="48062" y="31198"/>
                      <a:pt x="45088" y="35167"/>
                      <a:pt x="42149" y="39170"/>
                    </a:cubicBezTo>
                    <a:cubicBezTo>
                      <a:pt x="26693" y="38031"/>
                      <a:pt x="9197" y="37444"/>
                      <a:pt x="0" y="22743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F921F999-D5DA-996F-9191-5F5DD1DBE9E4}"/>
                </a:ext>
              </a:extLst>
            </p:cNvPr>
            <p:cNvSpPr/>
            <p:nvPr/>
          </p:nvSpPr>
          <p:spPr>
            <a:xfrm>
              <a:off x="1282780" y="3305513"/>
              <a:ext cx="235821" cy="170428"/>
            </a:xfrm>
            <a:custGeom>
              <a:avLst/>
              <a:gdLst>
                <a:gd name="connsiteX0" fmla="*/ 146457 w 263768"/>
                <a:gd name="connsiteY0" fmla="*/ 11950 h 168629"/>
                <a:gd name="connsiteX1" fmla="*/ 184111 w 263768"/>
                <a:gd name="connsiteY1" fmla="*/ 355 h 168629"/>
                <a:gd name="connsiteX2" fmla="*/ 235907 w 263768"/>
                <a:gd name="connsiteY2" fmla="*/ 31760 h 168629"/>
                <a:gd name="connsiteX3" fmla="*/ 252193 w 263768"/>
                <a:gd name="connsiteY3" fmla="*/ 32036 h 168629"/>
                <a:gd name="connsiteX4" fmla="*/ 258935 w 263768"/>
                <a:gd name="connsiteY4" fmla="*/ 59230 h 168629"/>
                <a:gd name="connsiteX5" fmla="*/ 263085 w 263768"/>
                <a:gd name="connsiteY5" fmla="*/ 119452 h 168629"/>
                <a:gd name="connsiteX6" fmla="*/ 230997 w 263768"/>
                <a:gd name="connsiteY6" fmla="*/ 119935 h 168629"/>
                <a:gd name="connsiteX7" fmla="*/ 157902 w 263768"/>
                <a:gd name="connsiteY7" fmla="*/ 147475 h 168629"/>
                <a:gd name="connsiteX8" fmla="*/ 75713 w 263768"/>
                <a:gd name="connsiteY8" fmla="*/ 150719 h 168629"/>
                <a:gd name="connsiteX9" fmla="*/ 7736 w 263768"/>
                <a:gd name="connsiteY9" fmla="*/ 168630 h 168629"/>
                <a:gd name="connsiteX10" fmla="*/ 2480 w 263768"/>
                <a:gd name="connsiteY10" fmla="*/ 79005 h 168629"/>
                <a:gd name="connsiteX11" fmla="*/ 30764 w 263768"/>
                <a:gd name="connsiteY11" fmla="*/ 37868 h 168629"/>
                <a:gd name="connsiteX12" fmla="*/ 64614 w 263768"/>
                <a:gd name="connsiteY12" fmla="*/ 26583 h 168629"/>
                <a:gd name="connsiteX13" fmla="*/ 113333 w 263768"/>
                <a:gd name="connsiteY13" fmla="*/ 38455 h 168629"/>
                <a:gd name="connsiteX14" fmla="*/ 146457 w 263768"/>
                <a:gd name="connsiteY14" fmla="*/ 11950 h 168629"/>
                <a:gd name="connsiteX15" fmla="*/ 151091 w 263768"/>
                <a:gd name="connsiteY15" fmla="*/ 76796 h 168629"/>
                <a:gd name="connsiteX16" fmla="*/ 168414 w 263768"/>
                <a:gd name="connsiteY16" fmla="*/ 67064 h 168629"/>
                <a:gd name="connsiteX17" fmla="*/ 208903 w 263768"/>
                <a:gd name="connsiteY17" fmla="*/ 73173 h 168629"/>
                <a:gd name="connsiteX18" fmla="*/ 196352 w 263768"/>
                <a:gd name="connsiteY18" fmla="*/ 30862 h 168629"/>
                <a:gd name="connsiteX19" fmla="*/ 165371 w 263768"/>
                <a:gd name="connsiteY19" fmla="*/ 20371 h 168629"/>
                <a:gd name="connsiteX20" fmla="*/ 151091 w 263768"/>
                <a:gd name="connsiteY20" fmla="*/ 76796 h 168629"/>
                <a:gd name="connsiteX21" fmla="*/ 57664 w 263768"/>
                <a:gd name="connsiteY21" fmla="*/ 121729 h 168629"/>
                <a:gd name="connsiteX22" fmla="*/ 59635 w 263768"/>
                <a:gd name="connsiteY22" fmla="*/ 112619 h 168629"/>
                <a:gd name="connsiteX23" fmla="*/ 113886 w 263768"/>
                <a:gd name="connsiteY23" fmla="*/ 85769 h 168629"/>
                <a:gd name="connsiteX24" fmla="*/ 65306 w 263768"/>
                <a:gd name="connsiteY24" fmla="*/ 44977 h 168629"/>
                <a:gd name="connsiteX25" fmla="*/ 57664 w 263768"/>
                <a:gd name="connsiteY25" fmla="*/ 121729 h 168629"/>
                <a:gd name="connsiteX26" fmla="*/ 153580 w 263768"/>
                <a:gd name="connsiteY26" fmla="*/ 98676 h 168629"/>
                <a:gd name="connsiteX27" fmla="*/ 110394 w 263768"/>
                <a:gd name="connsiteY27" fmla="*/ 108305 h 168629"/>
                <a:gd name="connsiteX28" fmla="*/ 148325 w 263768"/>
                <a:gd name="connsiteY28" fmla="*/ 139813 h 168629"/>
                <a:gd name="connsiteX29" fmla="*/ 170592 w 263768"/>
                <a:gd name="connsiteY29" fmla="*/ 122696 h 168629"/>
                <a:gd name="connsiteX30" fmla="*/ 165475 w 263768"/>
                <a:gd name="connsiteY30" fmla="*/ 84527 h 168629"/>
                <a:gd name="connsiteX31" fmla="*/ 153580 w 263768"/>
                <a:gd name="connsiteY31" fmla="*/ 98676 h 168629"/>
                <a:gd name="connsiteX0" fmla="*/ 156943 w 274255"/>
                <a:gd name="connsiteY0" fmla="*/ 11950 h 168630"/>
                <a:gd name="connsiteX1" fmla="*/ 194597 w 274255"/>
                <a:gd name="connsiteY1" fmla="*/ 355 h 168630"/>
                <a:gd name="connsiteX2" fmla="*/ 246393 w 274255"/>
                <a:gd name="connsiteY2" fmla="*/ 31760 h 168630"/>
                <a:gd name="connsiteX3" fmla="*/ 262679 w 274255"/>
                <a:gd name="connsiteY3" fmla="*/ 32036 h 168630"/>
                <a:gd name="connsiteX4" fmla="*/ 269421 w 274255"/>
                <a:gd name="connsiteY4" fmla="*/ 59230 h 168630"/>
                <a:gd name="connsiteX5" fmla="*/ 273571 w 274255"/>
                <a:gd name="connsiteY5" fmla="*/ 119452 h 168630"/>
                <a:gd name="connsiteX6" fmla="*/ 241483 w 274255"/>
                <a:gd name="connsiteY6" fmla="*/ 119935 h 168630"/>
                <a:gd name="connsiteX7" fmla="*/ 168388 w 274255"/>
                <a:gd name="connsiteY7" fmla="*/ 147475 h 168630"/>
                <a:gd name="connsiteX8" fmla="*/ 86199 w 274255"/>
                <a:gd name="connsiteY8" fmla="*/ 150719 h 168630"/>
                <a:gd name="connsiteX9" fmla="*/ 18222 w 274255"/>
                <a:gd name="connsiteY9" fmla="*/ 168630 h 168630"/>
                <a:gd name="connsiteX10" fmla="*/ 1060 w 274255"/>
                <a:gd name="connsiteY10" fmla="*/ 67099 h 168630"/>
                <a:gd name="connsiteX11" fmla="*/ 41250 w 274255"/>
                <a:gd name="connsiteY11" fmla="*/ 37868 h 168630"/>
                <a:gd name="connsiteX12" fmla="*/ 75100 w 274255"/>
                <a:gd name="connsiteY12" fmla="*/ 26583 h 168630"/>
                <a:gd name="connsiteX13" fmla="*/ 123819 w 274255"/>
                <a:gd name="connsiteY13" fmla="*/ 38455 h 168630"/>
                <a:gd name="connsiteX14" fmla="*/ 156943 w 274255"/>
                <a:gd name="connsiteY14" fmla="*/ 11950 h 168630"/>
                <a:gd name="connsiteX15" fmla="*/ 161577 w 274255"/>
                <a:gd name="connsiteY15" fmla="*/ 76796 h 168630"/>
                <a:gd name="connsiteX16" fmla="*/ 178900 w 274255"/>
                <a:gd name="connsiteY16" fmla="*/ 67064 h 168630"/>
                <a:gd name="connsiteX17" fmla="*/ 219389 w 274255"/>
                <a:gd name="connsiteY17" fmla="*/ 73173 h 168630"/>
                <a:gd name="connsiteX18" fmla="*/ 206838 w 274255"/>
                <a:gd name="connsiteY18" fmla="*/ 30862 h 168630"/>
                <a:gd name="connsiteX19" fmla="*/ 175857 w 274255"/>
                <a:gd name="connsiteY19" fmla="*/ 20371 h 168630"/>
                <a:gd name="connsiteX20" fmla="*/ 161577 w 274255"/>
                <a:gd name="connsiteY20" fmla="*/ 76796 h 168630"/>
                <a:gd name="connsiteX21" fmla="*/ 68150 w 274255"/>
                <a:gd name="connsiteY21" fmla="*/ 121729 h 168630"/>
                <a:gd name="connsiteX22" fmla="*/ 70121 w 274255"/>
                <a:gd name="connsiteY22" fmla="*/ 112619 h 168630"/>
                <a:gd name="connsiteX23" fmla="*/ 124372 w 274255"/>
                <a:gd name="connsiteY23" fmla="*/ 85769 h 168630"/>
                <a:gd name="connsiteX24" fmla="*/ 75792 w 274255"/>
                <a:gd name="connsiteY24" fmla="*/ 44977 h 168630"/>
                <a:gd name="connsiteX25" fmla="*/ 68150 w 274255"/>
                <a:gd name="connsiteY25" fmla="*/ 121729 h 168630"/>
                <a:gd name="connsiteX26" fmla="*/ 164066 w 274255"/>
                <a:gd name="connsiteY26" fmla="*/ 98676 h 168630"/>
                <a:gd name="connsiteX27" fmla="*/ 120880 w 274255"/>
                <a:gd name="connsiteY27" fmla="*/ 108305 h 168630"/>
                <a:gd name="connsiteX28" fmla="*/ 158811 w 274255"/>
                <a:gd name="connsiteY28" fmla="*/ 139813 h 168630"/>
                <a:gd name="connsiteX29" fmla="*/ 181078 w 274255"/>
                <a:gd name="connsiteY29" fmla="*/ 122696 h 168630"/>
                <a:gd name="connsiteX30" fmla="*/ 175961 w 274255"/>
                <a:gd name="connsiteY30" fmla="*/ 84527 h 168630"/>
                <a:gd name="connsiteX31" fmla="*/ 164066 w 274255"/>
                <a:gd name="connsiteY31" fmla="*/ 98676 h 168630"/>
                <a:gd name="connsiteX0" fmla="*/ 157271 w 274583"/>
                <a:gd name="connsiteY0" fmla="*/ 11950 h 180536"/>
                <a:gd name="connsiteX1" fmla="*/ 194925 w 274583"/>
                <a:gd name="connsiteY1" fmla="*/ 355 h 180536"/>
                <a:gd name="connsiteX2" fmla="*/ 246721 w 274583"/>
                <a:gd name="connsiteY2" fmla="*/ 31760 h 180536"/>
                <a:gd name="connsiteX3" fmla="*/ 263007 w 274583"/>
                <a:gd name="connsiteY3" fmla="*/ 32036 h 180536"/>
                <a:gd name="connsiteX4" fmla="*/ 269749 w 274583"/>
                <a:gd name="connsiteY4" fmla="*/ 59230 h 180536"/>
                <a:gd name="connsiteX5" fmla="*/ 273899 w 274583"/>
                <a:gd name="connsiteY5" fmla="*/ 119452 h 180536"/>
                <a:gd name="connsiteX6" fmla="*/ 241811 w 274583"/>
                <a:gd name="connsiteY6" fmla="*/ 119935 h 180536"/>
                <a:gd name="connsiteX7" fmla="*/ 168716 w 274583"/>
                <a:gd name="connsiteY7" fmla="*/ 147475 h 180536"/>
                <a:gd name="connsiteX8" fmla="*/ 86527 w 274583"/>
                <a:gd name="connsiteY8" fmla="*/ 150719 h 180536"/>
                <a:gd name="connsiteX9" fmla="*/ 13787 w 274583"/>
                <a:gd name="connsiteY9" fmla="*/ 180536 h 180536"/>
                <a:gd name="connsiteX10" fmla="*/ 1388 w 274583"/>
                <a:gd name="connsiteY10" fmla="*/ 67099 h 180536"/>
                <a:gd name="connsiteX11" fmla="*/ 41578 w 274583"/>
                <a:gd name="connsiteY11" fmla="*/ 37868 h 180536"/>
                <a:gd name="connsiteX12" fmla="*/ 75428 w 274583"/>
                <a:gd name="connsiteY12" fmla="*/ 26583 h 180536"/>
                <a:gd name="connsiteX13" fmla="*/ 124147 w 274583"/>
                <a:gd name="connsiteY13" fmla="*/ 38455 h 180536"/>
                <a:gd name="connsiteX14" fmla="*/ 157271 w 274583"/>
                <a:gd name="connsiteY14" fmla="*/ 11950 h 180536"/>
                <a:gd name="connsiteX15" fmla="*/ 161905 w 274583"/>
                <a:gd name="connsiteY15" fmla="*/ 76796 h 180536"/>
                <a:gd name="connsiteX16" fmla="*/ 179228 w 274583"/>
                <a:gd name="connsiteY16" fmla="*/ 67064 h 180536"/>
                <a:gd name="connsiteX17" fmla="*/ 219717 w 274583"/>
                <a:gd name="connsiteY17" fmla="*/ 73173 h 180536"/>
                <a:gd name="connsiteX18" fmla="*/ 207166 w 274583"/>
                <a:gd name="connsiteY18" fmla="*/ 30862 h 180536"/>
                <a:gd name="connsiteX19" fmla="*/ 176185 w 274583"/>
                <a:gd name="connsiteY19" fmla="*/ 20371 h 180536"/>
                <a:gd name="connsiteX20" fmla="*/ 161905 w 274583"/>
                <a:gd name="connsiteY20" fmla="*/ 76796 h 180536"/>
                <a:gd name="connsiteX21" fmla="*/ 68478 w 274583"/>
                <a:gd name="connsiteY21" fmla="*/ 121729 h 180536"/>
                <a:gd name="connsiteX22" fmla="*/ 70449 w 274583"/>
                <a:gd name="connsiteY22" fmla="*/ 112619 h 180536"/>
                <a:gd name="connsiteX23" fmla="*/ 124700 w 274583"/>
                <a:gd name="connsiteY23" fmla="*/ 85769 h 180536"/>
                <a:gd name="connsiteX24" fmla="*/ 76120 w 274583"/>
                <a:gd name="connsiteY24" fmla="*/ 44977 h 180536"/>
                <a:gd name="connsiteX25" fmla="*/ 68478 w 274583"/>
                <a:gd name="connsiteY25" fmla="*/ 121729 h 180536"/>
                <a:gd name="connsiteX26" fmla="*/ 164394 w 274583"/>
                <a:gd name="connsiteY26" fmla="*/ 98676 h 180536"/>
                <a:gd name="connsiteX27" fmla="*/ 121208 w 274583"/>
                <a:gd name="connsiteY27" fmla="*/ 108305 h 180536"/>
                <a:gd name="connsiteX28" fmla="*/ 159139 w 274583"/>
                <a:gd name="connsiteY28" fmla="*/ 139813 h 180536"/>
                <a:gd name="connsiteX29" fmla="*/ 181406 w 274583"/>
                <a:gd name="connsiteY29" fmla="*/ 122696 h 180536"/>
                <a:gd name="connsiteX30" fmla="*/ 176289 w 274583"/>
                <a:gd name="connsiteY30" fmla="*/ 84527 h 180536"/>
                <a:gd name="connsiteX31" fmla="*/ 164394 w 274583"/>
                <a:gd name="connsiteY31" fmla="*/ 98676 h 180536"/>
                <a:gd name="connsiteX0" fmla="*/ 157271 w 274583"/>
                <a:gd name="connsiteY0" fmla="*/ 11950 h 180536"/>
                <a:gd name="connsiteX1" fmla="*/ 194925 w 274583"/>
                <a:gd name="connsiteY1" fmla="*/ 355 h 180536"/>
                <a:gd name="connsiteX2" fmla="*/ 246721 w 274583"/>
                <a:gd name="connsiteY2" fmla="*/ 31760 h 180536"/>
                <a:gd name="connsiteX3" fmla="*/ 263007 w 274583"/>
                <a:gd name="connsiteY3" fmla="*/ 32036 h 180536"/>
                <a:gd name="connsiteX4" fmla="*/ 269749 w 274583"/>
                <a:gd name="connsiteY4" fmla="*/ 59230 h 180536"/>
                <a:gd name="connsiteX5" fmla="*/ 273899 w 274583"/>
                <a:gd name="connsiteY5" fmla="*/ 119452 h 180536"/>
                <a:gd name="connsiteX6" fmla="*/ 241811 w 274583"/>
                <a:gd name="connsiteY6" fmla="*/ 119935 h 180536"/>
                <a:gd name="connsiteX7" fmla="*/ 168716 w 274583"/>
                <a:gd name="connsiteY7" fmla="*/ 147475 h 180536"/>
                <a:gd name="connsiteX8" fmla="*/ 86527 w 274583"/>
                <a:gd name="connsiteY8" fmla="*/ 150719 h 180536"/>
                <a:gd name="connsiteX9" fmla="*/ 13787 w 274583"/>
                <a:gd name="connsiteY9" fmla="*/ 180536 h 180536"/>
                <a:gd name="connsiteX10" fmla="*/ 1388 w 274583"/>
                <a:gd name="connsiteY10" fmla="*/ 67099 h 180536"/>
                <a:gd name="connsiteX11" fmla="*/ 41578 w 274583"/>
                <a:gd name="connsiteY11" fmla="*/ 30724 h 180536"/>
                <a:gd name="connsiteX12" fmla="*/ 75428 w 274583"/>
                <a:gd name="connsiteY12" fmla="*/ 26583 h 180536"/>
                <a:gd name="connsiteX13" fmla="*/ 124147 w 274583"/>
                <a:gd name="connsiteY13" fmla="*/ 38455 h 180536"/>
                <a:gd name="connsiteX14" fmla="*/ 157271 w 274583"/>
                <a:gd name="connsiteY14" fmla="*/ 11950 h 180536"/>
                <a:gd name="connsiteX15" fmla="*/ 161905 w 274583"/>
                <a:gd name="connsiteY15" fmla="*/ 76796 h 180536"/>
                <a:gd name="connsiteX16" fmla="*/ 179228 w 274583"/>
                <a:gd name="connsiteY16" fmla="*/ 67064 h 180536"/>
                <a:gd name="connsiteX17" fmla="*/ 219717 w 274583"/>
                <a:gd name="connsiteY17" fmla="*/ 73173 h 180536"/>
                <a:gd name="connsiteX18" fmla="*/ 207166 w 274583"/>
                <a:gd name="connsiteY18" fmla="*/ 30862 h 180536"/>
                <a:gd name="connsiteX19" fmla="*/ 176185 w 274583"/>
                <a:gd name="connsiteY19" fmla="*/ 20371 h 180536"/>
                <a:gd name="connsiteX20" fmla="*/ 161905 w 274583"/>
                <a:gd name="connsiteY20" fmla="*/ 76796 h 180536"/>
                <a:gd name="connsiteX21" fmla="*/ 68478 w 274583"/>
                <a:gd name="connsiteY21" fmla="*/ 121729 h 180536"/>
                <a:gd name="connsiteX22" fmla="*/ 70449 w 274583"/>
                <a:gd name="connsiteY22" fmla="*/ 112619 h 180536"/>
                <a:gd name="connsiteX23" fmla="*/ 124700 w 274583"/>
                <a:gd name="connsiteY23" fmla="*/ 85769 h 180536"/>
                <a:gd name="connsiteX24" fmla="*/ 76120 w 274583"/>
                <a:gd name="connsiteY24" fmla="*/ 44977 h 180536"/>
                <a:gd name="connsiteX25" fmla="*/ 68478 w 274583"/>
                <a:gd name="connsiteY25" fmla="*/ 121729 h 180536"/>
                <a:gd name="connsiteX26" fmla="*/ 164394 w 274583"/>
                <a:gd name="connsiteY26" fmla="*/ 98676 h 180536"/>
                <a:gd name="connsiteX27" fmla="*/ 121208 w 274583"/>
                <a:gd name="connsiteY27" fmla="*/ 108305 h 180536"/>
                <a:gd name="connsiteX28" fmla="*/ 159139 w 274583"/>
                <a:gd name="connsiteY28" fmla="*/ 139813 h 180536"/>
                <a:gd name="connsiteX29" fmla="*/ 181406 w 274583"/>
                <a:gd name="connsiteY29" fmla="*/ 122696 h 180536"/>
                <a:gd name="connsiteX30" fmla="*/ 176289 w 274583"/>
                <a:gd name="connsiteY30" fmla="*/ 84527 h 180536"/>
                <a:gd name="connsiteX31" fmla="*/ 164394 w 274583"/>
                <a:gd name="connsiteY31" fmla="*/ 98676 h 180536"/>
                <a:gd name="connsiteX0" fmla="*/ 157271 w 274583"/>
                <a:gd name="connsiteY0" fmla="*/ 11950 h 180536"/>
                <a:gd name="connsiteX1" fmla="*/ 194925 w 274583"/>
                <a:gd name="connsiteY1" fmla="*/ 355 h 180536"/>
                <a:gd name="connsiteX2" fmla="*/ 246721 w 274583"/>
                <a:gd name="connsiteY2" fmla="*/ 31760 h 180536"/>
                <a:gd name="connsiteX3" fmla="*/ 263007 w 274583"/>
                <a:gd name="connsiteY3" fmla="*/ 32036 h 180536"/>
                <a:gd name="connsiteX4" fmla="*/ 269749 w 274583"/>
                <a:gd name="connsiteY4" fmla="*/ 59230 h 180536"/>
                <a:gd name="connsiteX5" fmla="*/ 273899 w 274583"/>
                <a:gd name="connsiteY5" fmla="*/ 119452 h 180536"/>
                <a:gd name="connsiteX6" fmla="*/ 241811 w 274583"/>
                <a:gd name="connsiteY6" fmla="*/ 119935 h 180536"/>
                <a:gd name="connsiteX7" fmla="*/ 168716 w 274583"/>
                <a:gd name="connsiteY7" fmla="*/ 147475 h 180536"/>
                <a:gd name="connsiteX8" fmla="*/ 86527 w 274583"/>
                <a:gd name="connsiteY8" fmla="*/ 150719 h 180536"/>
                <a:gd name="connsiteX9" fmla="*/ 13787 w 274583"/>
                <a:gd name="connsiteY9" fmla="*/ 180536 h 180536"/>
                <a:gd name="connsiteX10" fmla="*/ 1388 w 274583"/>
                <a:gd name="connsiteY10" fmla="*/ 67099 h 180536"/>
                <a:gd name="connsiteX11" fmla="*/ 41578 w 274583"/>
                <a:gd name="connsiteY11" fmla="*/ 30724 h 180536"/>
                <a:gd name="connsiteX12" fmla="*/ 75428 w 274583"/>
                <a:gd name="connsiteY12" fmla="*/ 26583 h 180536"/>
                <a:gd name="connsiteX13" fmla="*/ 124147 w 274583"/>
                <a:gd name="connsiteY13" fmla="*/ 38455 h 180536"/>
                <a:gd name="connsiteX14" fmla="*/ 154890 w 274583"/>
                <a:gd name="connsiteY14" fmla="*/ 43 h 180536"/>
                <a:gd name="connsiteX15" fmla="*/ 161905 w 274583"/>
                <a:gd name="connsiteY15" fmla="*/ 76796 h 180536"/>
                <a:gd name="connsiteX16" fmla="*/ 179228 w 274583"/>
                <a:gd name="connsiteY16" fmla="*/ 67064 h 180536"/>
                <a:gd name="connsiteX17" fmla="*/ 219717 w 274583"/>
                <a:gd name="connsiteY17" fmla="*/ 73173 h 180536"/>
                <a:gd name="connsiteX18" fmla="*/ 207166 w 274583"/>
                <a:gd name="connsiteY18" fmla="*/ 30862 h 180536"/>
                <a:gd name="connsiteX19" fmla="*/ 176185 w 274583"/>
                <a:gd name="connsiteY19" fmla="*/ 20371 h 180536"/>
                <a:gd name="connsiteX20" fmla="*/ 161905 w 274583"/>
                <a:gd name="connsiteY20" fmla="*/ 76796 h 180536"/>
                <a:gd name="connsiteX21" fmla="*/ 68478 w 274583"/>
                <a:gd name="connsiteY21" fmla="*/ 121729 h 180536"/>
                <a:gd name="connsiteX22" fmla="*/ 70449 w 274583"/>
                <a:gd name="connsiteY22" fmla="*/ 112619 h 180536"/>
                <a:gd name="connsiteX23" fmla="*/ 124700 w 274583"/>
                <a:gd name="connsiteY23" fmla="*/ 85769 h 180536"/>
                <a:gd name="connsiteX24" fmla="*/ 76120 w 274583"/>
                <a:gd name="connsiteY24" fmla="*/ 44977 h 180536"/>
                <a:gd name="connsiteX25" fmla="*/ 68478 w 274583"/>
                <a:gd name="connsiteY25" fmla="*/ 121729 h 180536"/>
                <a:gd name="connsiteX26" fmla="*/ 164394 w 274583"/>
                <a:gd name="connsiteY26" fmla="*/ 98676 h 180536"/>
                <a:gd name="connsiteX27" fmla="*/ 121208 w 274583"/>
                <a:gd name="connsiteY27" fmla="*/ 108305 h 180536"/>
                <a:gd name="connsiteX28" fmla="*/ 159139 w 274583"/>
                <a:gd name="connsiteY28" fmla="*/ 139813 h 180536"/>
                <a:gd name="connsiteX29" fmla="*/ 181406 w 274583"/>
                <a:gd name="connsiteY29" fmla="*/ 122696 h 180536"/>
                <a:gd name="connsiteX30" fmla="*/ 176289 w 274583"/>
                <a:gd name="connsiteY30" fmla="*/ 84527 h 180536"/>
                <a:gd name="connsiteX31" fmla="*/ 164394 w 274583"/>
                <a:gd name="connsiteY31" fmla="*/ 98676 h 180536"/>
                <a:gd name="connsiteX0" fmla="*/ 157271 w 274583"/>
                <a:gd name="connsiteY0" fmla="*/ 26001 h 194587"/>
                <a:gd name="connsiteX1" fmla="*/ 206832 w 274583"/>
                <a:gd name="connsiteY1" fmla="*/ 118 h 194587"/>
                <a:gd name="connsiteX2" fmla="*/ 246721 w 274583"/>
                <a:gd name="connsiteY2" fmla="*/ 45811 h 194587"/>
                <a:gd name="connsiteX3" fmla="*/ 263007 w 274583"/>
                <a:gd name="connsiteY3" fmla="*/ 46087 h 194587"/>
                <a:gd name="connsiteX4" fmla="*/ 269749 w 274583"/>
                <a:gd name="connsiteY4" fmla="*/ 73281 h 194587"/>
                <a:gd name="connsiteX5" fmla="*/ 273899 w 274583"/>
                <a:gd name="connsiteY5" fmla="*/ 133503 h 194587"/>
                <a:gd name="connsiteX6" fmla="*/ 241811 w 274583"/>
                <a:gd name="connsiteY6" fmla="*/ 133986 h 194587"/>
                <a:gd name="connsiteX7" fmla="*/ 168716 w 274583"/>
                <a:gd name="connsiteY7" fmla="*/ 161526 h 194587"/>
                <a:gd name="connsiteX8" fmla="*/ 86527 w 274583"/>
                <a:gd name="connsiteY8" fmla="*/ 164770 h 194587"/>
                <a:gd name="connsiteX9" fmla="*/ 13787 w 274583"/>
                <a:gd name="connsiteY9" fmla="*/ 194587 h 194587"/>
                <a:gd name="connsiteX10" fmla="*/ 1388 w 274583"/>
                <a:gd name="connsiteY10" fmla="*/ 81150 h 194587"/>
                <a:gd name="connsiteX11" fmla="*/ 41578 w 274583"/>
                <a:gd name="connsiteY11" fmla="*/ 44775 h 194587"/>
                <a:gd name="connsiteX12" fmla="*/ 75428 w 274583"/>
                <a:gd name="connsiteY12" fmla="*/ 40634 h 194587"/>
                <a:gd name="connsiteX13" fmla="*/ 124147 w 274583"/>
                <a:gd name="connsiteY13" fmla="*/ 52506 h 194587"/>
                <a:gd name="connsiteX14" fmla="*/ 154890 w 274583"/>
                <a:gd name="connsiteY14" fmla="*/ 14094 h 194587"/>
                <a:gd name="connsiteX15" fmla="*/ 161905 w 274583"/>
                <a:gd name="connsiteY15" fmla="*/ 90847 h 194587"/>
                <a:gd name="connsiteX16" fmla="*/ 179228 w 274583"/>
                <a:gd name="connsiteY16" fmla="*/ 81115 h 194587"/>
                <a:gd name="connsiteX17" fmla="*/ 219717 w 274583"/>
                <a:gd name="connsiteY17" fmla="*/ 87224 h 194587"/>
                <a:gd name="connsiteX18" fmla="*/ 207166 w 274583"/>
                <a:gd name="connsiteY18" fmla="*/ 44913 h 194587"/>
                <a:gd name="connsiteX19" fmla="*/ 176185 w 274583"/>
                <a:gd name="connsiteY19" fmla="*/ 34422 h 194587"/>
                <a:gd name="connsiteX20" fmla="*/ 161905 w 274583"/>
                <a:gd name="connsiteY20" fmla="*/ 90847 h 194587"/>
                <a:gd name="connsiteX21" fmla="*/ 68478 w 274583"/>
                <a:gd name="connsiteY21" fmla="*/ 135780 h 194587"/>
                <a:gd name="connsiteX22" fmla="*/ 70449 w 274583"/>
                <a:gd name="connsiteY22" fmla="*/ 126670 h 194587"/>
                <a:gd name="connsiteX23" fmla="*/ 124700 w 274583"/>
                <a:gd name="connsiteY23" fmla="*/ 99820 h 194587"/>
                <a:gd name="connsiteX24" fmla="*/ 76120 w 274583"/>
                <a:gd name="connsiteY24" fmla="*/ 59028 h 194587"/>
                <a:gd name="connsiteX25" fmla="*/ 68478 w 274583"/>
                <a:gd name="connsiteY25" fmla="*/ 135780 h 194587"/>
                <a:gd name="connsiteX26" fmla="*/ 164394 w 274583"/>
                <a:gd name="connsiteY26" fmla="*/ 112727 h 194587"/>
                <a:gd name="connsiteX27" fmla="*/ 121208 w 274583"/>
                <a:gd name="connsiteY27" fmla="*/ 122356 h 194587"/>
                <a:gd name="connsiteX28" fmla="*/ 159139 w 274583"/>
                <a:gd name="connsiteY28" fmla="*/ 153864 h 194587"/>
                <a:gd name="connsiteX29" fmla="*/ 181406 w 274583"/>
                <a:gd name="connsiteY29" fmla="*/ 136747 h 194587"/>
                <a:gd name="connsiteX30" fmla="*/ 176289 w 274583"/>
                <a:gd name="connsiteY30" fmla="*/ 98578 h 194587"/>
                <a:gd name="connsiteX31" fmla="*/ 164394 w 274583"/>
                <a:gd name="connsiteY31" fmla="*/ 112727 h 194587"/>
                <a:gd name="connsiteX0" fmla="*/ 157271 w 274583"/>
                <a:gd name="connsiteY0" fmla="*/ 26001 h 194587"/>
                <a:gd name="connsiteX1" fmla="*/ 206832 w 274583"/>
                <a:gd name="connsiteY1" fmla="*/ 118 h 194587"/>
                <a:gd name="connsiteX2" fmla="*/ 246721 w 274583"/>
                <a:gd name="connsiteY2" fmla="*/ 45811 h 194587"/>
                <a:gd name="connsiteX3" fmla="*/ 272532 w 274583"/>
                <a:gd name="connsiteY3" fmla="*/ 19893 h 194587"/>
                <a:gd name="connsiteX4" fmla="*/ 269749 w 274583"/>
                <a:gd name="connsiteY4" fmla="*/ 73281 h 194587"/>
                <a:gd name="connsiteX5" fmla="*/ 273899 w 274583"/>
                <a:gd name="connsiteY5" fmla="*/ 133503 h 194587"/>
                <a:gd name="connsiteX6" fmla="*/ 241811 w 274583"/>
                <a:gd name="connsiteY6" fmla="*/ 133986 h 194587"/>
                <a:gd name="connsiteX7" fmla="*/ 168716 w 274583"/>
                <a:gd name="connsiteY7" fmla="*/ 161526 h 194587"/>
                <a:gd name="connsiteX8" fmla="*/ 86527 w 274583"/>
                <a:gd name="connsiteY8" fmla="*/ 164770 h 194587"/>
                <a:gd name="connsiteX9" fmla="*/ 13787 w 274583"/>
                <a:gd name="connsiteY9" fmla="*/ 194587 h 194587"/>
                <a:gd name="connsiteX10" fmla="*/ 1388 w 274583"/>
                <a:gd name="connsiteY10" fmla="*/ 81150 h 194587"/>
                <a:gd name="connsiteX11" fmla="*/ 41578 w 274583"/>
                <a:gd name="connsiteY11" fmla="*/ 44775 h 194587"/>
                <a:gd name="connsiteX12" fmla="*/ 75428 w 274583"/>
                <a:gd name="connsiteY12" fmla="*/ 40634 h 194587"/>
                <a:gd name="connsiteX13" fmla="*/ 124147 w 274583"/>
                <a:gd name="connsiteY13" fmla="*/ 52506 h 194587"/>
                <a:gd name="connsiteX14" fmla="*/ 154890 w 274583"/>
                <a:gd name="connsiteY14" fmla="*/ 14094 h 194587"/>
                <a:gd name="connsiteX15" fmla="*/ 161905 w 274583"/>
                <a:gd name="connsiteY15" fmla="*/ 90847 h 194587"/>
                <a:gd name="connsiteX16" fmla="*/ 179228 w 274583"/>
                <a:gd name="connsiteY16" fmla="*/ 81115 h 194587"/>
                <a:gd name="connsiteX17" fmla="*/ 219717 w 274583"/>
                <a:gd name="connsiteY17" fmla="*/ 87224 h 194587"/>
                <a:gd name="connsiteX18" fmla="*/ 207166 w 274583"/>
                <a:gd name="connsiteY18" fmla="*/ 44913 h 194587"/>
                <a:gd name="connsiteX19" fmla="*/ 176185 w 274583"/>
                <a:gd name="connsiteY19" fmla="*/ 34422 h 194587"/>
                <a:gd name="connsiteX20" fmla="*/ 161905 w 274583"/>
                <a:gd name="connsiteY20" fmla="*/ 90847 h 194587"/>
                <a:gd name="connsiteX21" fmla="*/ 68478 w 274583"/>
                <a:gd name="connsiteY21" fmla="*/ 135780 h 194587"/>
                <a:gd name="connsiteX22" fmla="*/ 70449 w 274583"/>
                <a:gd name="connsiteY22" fmla="*/ 126670 h 194587"/>
                <a:gd name="connsiteX23" fmla="*/ 124700 w 274583"/>
                <a:gd name="connsiteY23" fmla="*/ 99820 h 194587"/>
                <a:gd name="connsiteX24" fmla="*/ 76120 w 274583"/>
                <a:gd name="connsiteY24" fmla="*/ 59028 h 194587"/>
                <a:gd name="connsiteX25" fmla="*/ 68478 w 274583"/>
                <a:gd name="connsiteY25" fmla="*/ 135780 h 194587"/>
                <a:gd name="connsiteX26" fmla="*/ 164394 w 274583"/>
                <a:gd name="connsiteY26" fmla="*/ 112727 h 194587"/>
                <a:gd name="connsiteX27" fmla="*/ 121208 w 274583"/>
                <a:gd name="connsiteY27" fmla="*/ 122356 h 194587"/>
                <a:gd name="connsiteX28" fmla="*/ 159139 w 274583"/>
                <a:gd name="connsiteY28" fmla="*/ 153864 h 194587"/>
                <a:gd name="connsiteX29" fmla="*/ 181406 w 274583"/>
                <a:gd name="connsiteY29" fmla="*/ 136747 h 194587"/>
                <a:gd name="connsiteX30" fmla="*/ 176289 w 274583"/>
                <a:gd name="connsiteY30" fmla="*/ 98578 h 194587"/>
                <a:gd name="connsiteX31" fmla="*/ 164394 w 274583"/>
                <a:gd name="connsiteY31" fmla="*/ 112727 h 194587"/>
                <a:gd name="connsiteX0" fmla="*/ 157271 w 274583"/>
                <a:gd name="connsiteY0" fmla="*/ 26001 h 194587"/>
                <a:gd name="connsiteX1" fmla="*/ 206832 w 274583"/>
                <a:gd name="connsiteY1" fmla="*/ 118 h 194587"/>
                <a:gd name="connsiteX2" fmla="*/ 249102 w 274583"/>
                <a:gd name="connsiteY2" fmla="*/ 19617 h 194587"/>
                <a:gd name="connsiteX3" fmla="*/ 272532 w 274583"/>
                <a:gd name="connsiteY3" fmla="*/ 19893 h 194587"/>
                <a:gd name="connsiteX4" fmla="*/ 269749 w 274583"/>
                <a:gd name="connsiteY4" fmla="*/ 73281 h 194587"/>
                <a:gd name="connsiteX5" fmla="*/ 273899 w 274583"/>
                <a:gd name="connsiteY5" fmla="*/ 133503 h 194587"/>
                <a:gd name="connsiteX6" fmla="*/ 241811 w 274583"/>
                <a:gd name="connsiteY6" fmla="*/ 133986 h 194587"/>
                <a:gd name="connsiteX7" fmla="*/ 168716 w 274583"/>
                <a:gd name="connsiteY7" fmla="*/ 161526 h 194587"/>
                <a:gd name="connsiteX8" fmla="*/ 86527 w 274583"/>
                <a:gd name="connsiteY8" fmla="*/ 164770 h 194587"/>
                <a:gd name="connsiteX9" fmla="*/ 13787 w 274583"/>
                <a:gd name="connsiteY9" fmla="*/ 194587 h 194587"/>
                <a:gd name="connsiteX10" fmla="*/ 1388 w 274583"/>
                <a:gd name="connsiteY10" fmla="*/ 81150 h 194587"/>
                <a:gd name="connsiteX11" fmla="*/ 41578 w 274583"/>
                <a:gd name="connsiteY11" fmla="*/ 44775 h 194587"/>
                <a:gd name="connsiteX12" fmla="*/ 75428 w 274583"/>
                <a:gd name="connsiteY12" fmla="*/ 40634 h 194587"/>
                <a:gd name="connsiteX13" fmla="*/ 124147 w 274583"/>
                <a:gd name="connsiteY13" fmla="*/ 52506 h 194587"/>
                <a:gd name="connsiteX14" fmla="*/ 154890 w 274583"/>
                <a:gd name="connsiteY14" fmla="*/ 14094 h 194587"/>
                <a:gd name="connsiteX15" fmla="*/ 161905 w 274583"/>
                <a:gd name="connsiteY15" fmla="*/ 90847 h 194587"/>
                <a:gd name="connsiteX16" fmla="*/ 179228 w 274583"/>
                <a:gd name="connsiteY16" fmla="*/ 81115 h 194587"/>
                <a:gd name="connsiteX17" fmla="*/ 219717 w 274583"/>
                <a:gd name="connsiteY17" fmla="*/ 87224 h 194587"/>
                <a:gd name="connsiteX18" fmla="*/ 207166 w 274583"/>
                <a:gd name="connsiteY18" fmla="*/ 44913 h 194587"/>
                <a:gd name="connsiteX19" fmla="*/ 176185 w 274583"/>
                <a:gd name="connsiteY19" fmla="*/ 34422 h 194587"/>
                <a:gd name="connsiteX20" fmla="*/ 161905 w 274583"/>
                <a:gd name="connsiteY20" fmla="*/ 90847 h 194587"/>
                <a:gd name="connsiteX21" fmla="*/ 68478 w 274583"/>
                <a:gd name="connsiteY21" fmla="*/ 135780 h 194587"/>
                <a:gd name="connsiteX22" fmla="*/ 70449 w 274583"/>
                <a:gd name="connsiteY22" fmla="*/ 126670 h 194587"/>
                <a:gd name="connsiteX23" fmla="*/ 124700 w 274583"/>
                <a:gd name="connsiteY23" fmla="*/ 99820 h 194587"/>
                <a:gd name="connsiteX24" fmla="*/ 76120 w 274583"/>
                <a:gd name="connsiteY24" fmla="*/ 59028 h 194587"/>
                <a:gd name="connsiteX25" fmla="*/ 68478 w 274583"/>
                <a:gd name="connsiteY25" fmla="*/ 135780 h 194587"/>
                <a:gd name="connsiteX26" fmla="*/ 164394 w 274583"/>
                <a:gd name="connsiteY26" fmla="*/ 112727 h 194587"/>
                <a:gd name="connsiteX27" fmla="*/ 121208 w 274583"/>
                <a:gd name="connsiteY27" fmla="*/ 122356 h 194587"/>
                <a:gd name="connsiteX28" fmla="*/ 159139 w 274583"/>
                <a:gd name="connsiteY28" fmla="*/ 153864 h 194587"/>
                <a:gd name="connsiteX29" fmla="*/ 181406 w 274583"/>
                <a:gd name="connsiteY29" fmla="*/ 136747 h 194587"/>
                <a:gd name="connsiteX30" fmla="*/ 176289 w 274583"/>
                <a:gd name="connsiteY30" fmla="*/ 98578 h 194587"/>
                <a:gd name="connsiteX31" fmla="*/ 164394 w 274583"/>
                <a:gd name="connsiteY31" fmla="*/ 112727 h 194587"/>
                <a:gd name="connsiteX0" fmla="*/ 157271 w 274583"/>
                <a:gd name="connsiteY0" fmla="*/ 26001 h 194587"/>
                <a:gd name="connsiteX1" fmla="*/ 206832 w 274583"/>
                <a:gd name="connsiteY1" fmla="*/ 118 h 194587"/>
                <a:gd name="connsiteX2" fmla="*/ 249102 w 274583"/>
                <a:gd name="connsiteY2" fmla="*/ 19617 h 194587"/>
                <a:gd name="connsiteX3" fmla="*/ 263007 w 274583"/>
                <a:gd name="connsiteY3" fmla="*/ 31799 h 194587"/>
                <a:gd name="connsiteX4" fmla="*/ 269749 w 274583"/>
                <a:gd name="connsiteY4" fmla="*/ 73281 h 194587"/>
                <a:gd name="connsiteX5" fmla="*/ 273899 w 274583"/>
                <a:gd name="connsiteY5" fmla="*/ 133503 h 194587"/>
                <a:gd name="connsiteX6" fmla="*/ 241811 w 274583"/>
                <a:gd name="connsiteY6" fmla="*/ 133986 h 194587"/>
                <a:gd name="connsiteX7" fmla="*/ 168716 w 274583"/>
                <a:gd name="connsiteY7" fmla="*/ 161526 h 194587"/>
                <a:gd name="connsiteX8" fmla="*/ 86527 w 274583"/>
                <a:gd name="connsiteY8" fmla="*/ 164770 h 194587"/>
                <a:gd name="connsiteX9" fmla="*/ 13787 w 274583"/>
                <a:gd name="connsiteY9" fmla="*/ 194587 h 194587"/>
                <a:gd name="connsiteX10" fmla="*/ 1388 w 274583"/>
                <a:gd name="connsiteY10" fmla="*/ 81150 h 194587"/>
                <a:gd name="connsiteX11" fmla="*/ 41578 w 274583"/>
                <a:gd name="connsiteY11" fmla="*/ 44775 h 194587"/>
                <a:gd name="connsiteX12" fmla="*/ 75428 w 274583"/>
                <a:gd name="connsiteY12" fmla="*/ 40634 h 194587"/>
                <a:gd name="connsiteX13" fmla="*/ 124147 w 274583"/>
                <a:gd name="connsiteY13" fmla="*/ 52506 h 194587"/>
                <a:gd name="connsiteX14" fmla="*/ 154890 w 274583"/>
                <a:gd name="connsiteY14" fmla="*/ 14094 h 194587"/>
                <a:gd name="connsiteX15" fmla="*/ 161905 w 274583"/>
                <a:gd name="connsiteY15" fmla="*/ 90847 h 194587"/>
                <a:gd name="connsiteX16" fmla="*/ 179228 w 274583"/>
                <a:gd name="connsiteY16" fmla="*/ 81115 h 194587"/>
                <a:gd name="connsiteX17" fmla="*/ 219717 w 274583"/>
                <a:gd name="connsiteY17" fmla="*/ 87224 h 194587"/>
                <a:gd name="connsiteX18" fmla="*/ 207166 w 274583"/>
                <a:gd name="connsiteY18" fmla="*/ 44913 h 194587"/>
                <a:gd name="connsiteX19" fmla="*/ 176185 w 274583"/>
                <a:gd name="connsiteY19" fmla="*/ 34422 h 194587"/>
                <a:gd name="connsiteX20" fmla="*/ 161905 w 274583"/>
                <a:gd name="connsiteY20" fmla="*/ 90847 h 194587"/>
                <a:gd name="connsiteX21" fmla="*/ 68478 w 274583"/>
                <a:gd name="connsiteY21" fmla="*/ 135780 h 194587"/>
                <a:gd name="connsiteX22" fmla="*/ 70449 w 274583"/>
                <a:gd name="connsiteY22" fmla="*/ 126670 h 194587"/>
                <a:gd name="connsiteX23" fmla="*/ 124700 w 274583"/>
                <a:gd name="connsiteY23" fmla="*/ 99820 h 194587"/>
                <a:gd name="connsiteX24" fmla="*/ 76120 w 274583"/>
                <a:gd name="connsiteY24" fmla="*/ 59028 h 194587"/>
                <a:gd name="connsiteX25" fmla="*/ 68478 w 274583"/>
                <a:gd name="connsiteY25" fmla="*/ 135780 h 194587"/>
                <a:gd name="connsiteX26" fmla="*/ 164394 w 274583"/>
                <a:gd name="connsiteY26" fmla="*/ 112727 h 194587"/>
                <a:gd name="connsiteX27" fmla="*/ 121208 w 274583"/>
                <a:gd name="connsiteY27" fmla="*/ 122356 h 194587"/>
                <a:gd name="connsiteX28" fmla="*/ 159139 w 274583"/>
                <a:gd name="connsiteY28" fmla="*/ 153864 h 194587"/>
                <a:gd name="connsiteX29" fmla="*/ 181406 w 274583"/>
                <a:gd name="connsiteY29" fmla="*/ 136747 h 194587"/>
                <a:gd name="connsiteX30" fmla="*/ 176289 w 274583"/>
                <a:gd name="connsiteY30" fmla="*/ 98578 h 194587"/>
                <a:gd name="connsiteX31" fmla="*/ 164394 w 274583"/>
                <a:gd name="connsiteY31" fmla="*/ 112727 h 194587"/>
                <a:gd name="connsiteX0" fmla="*/ 157271 w 284036"/>
                <a:gd name="connsiteY0" fmla="*/ 26001 h 194587"/>
                <a:gd name="connsiteX1" fmla="*/ 206832 w 284036"/>
                <a:gd name="connsiteY1" fmla="*/ 118 h 194587"/>
                <a:gd name="connsiteX2" fmla="*/ 249102 w 284036"/>
                <a:gd name="connsiteY2" fmla="*/ 19617 h 194587"/>
                <a:gd name="connsiteX3" fmla="*/ 263007 w 284036"/>
                <a:gd name="connsiteY3" fmla="*/ 31799 h 194587"/>
                <a:gd name="connsiteX4" fmla="*/ 284036 w 284036"/>
                <a:gd name="connsiteY4" fmla="*/ 70900 h 194587"/>
                <a:gd name="connsiteX5" fmla="*/ 273899 w 284036"/>
                <a:gd name="connsiteY5" fmla="*/ 133503 h 194587"/>
                <a:gd name="connsiteX6" fmla="*/ 241811 w 284036"/>
                <a:gd name="connsiteY6" fmla="*/ 133986 h 194587"/>
                <a:gd name="connsiteX7" fmla="*/ 168716 w 284036"/>
                <a:gd name="connsiteY7" fmla="*/ 161526 h 194587"/>
                <a:gd name="connsiteX8" fmla="*/ 86527 w 284036"/>
                <a:gd name="connsiteY8" fmla="*/ 164770 h 194587"/>
                <a:gd name="connsiteX9" fmla="*/ 13787 w 284036"/>
                <a:gd name="connsiteY9" fmla="*/ 194587 h 194587"/>
                <a:gd name="connsiteX10" fmla="*/ 1388 w 284036"/>
                <a:gd name="connsiteY10" fmla="*/ 81150 h 194587"/>
                <a:gd name="connsiteX11" fmla="*/ 41578 w 284036"/>
                <a:gd name="connsiteY11" fmla="*/ 44775 h 194587"/>
                <a:gd name="connsiteX12" fmla="*/ 75428 w 284036"/>
                <a:gd name="connsiteY12" fmla="*/ 40634 h 194587"/>
                <a:gd name="connsiteX13" fmla="*/ 124147 w 284036"/>
                <a:gd name="connsiteY13" fmla="*/ 52506 h 194587"/>
                <a:gd name="connsiteX14" fmla="*/ 154890 w 284036"/>
                <a:gd name="connsiteY14" fmla="*/ 14094 h 194587"/>
                <a:gd name="connsiteX15" fmla="*/ 161905 w 284036"/>
                <a:gd name="connsiteY15" fmla="*/ 90847 h 194587"/>
                <a:gd name="connsiteX16" fmla="*/ 179228 w 284036"/>
                <a:gd name="connsiteY16" fmla="*/ 81115 h 194587"/>
                <a:gd name="connsiteX17" fmla="*/ 219717 w 284036"/>
                <a:gd name="connsiteY17" fmla="*/ 87224 h 194587"/>
                <a:gd name="connsiteX18" fmla="*/ 207166 w 284036"/>
                <a:gd name="connsiteY18" fmla="*/ 44913 h 194587"/>
                <a:gd name="connsiteX19" fmla="*/ 176185 w 284036"/>
                <a:gd name="connsiteY19" fmla="*/ 34422 h 194587"/>
                <a:gd name="connsiteX20" fmla="*/ 161905 w 284036"/>
                <a:gd name="connsiteY20" fmla="*/ 90847 h 194587"/>
                <a:gd name="connsiteX21" fmla="*/ 68478 w 284036"/>
                <a:gd name="connsiteY21" fmla="*/ 135780 h 194587"/>
                <a:gd name="connsiteX22" fmla="*/ 70449 w 284036"/>
                <a:gd name="connsiteY22" fmla="*/ 126670 h 194587"/>
                <a:gd name="connsiteX23" fmla="*/ 124700 w 284036"/>
                <a:gd name="connsiteY23" fmla="*/ 99820 h 194587"/>
                <a:gd name="connsiteX24" fmla="*/ 76120 w 284036"/>
                <a:gd name="connsiteY24" fmla="*/ 59028 h 194587"/>
                <a:gd name="connsiteX25" fmla="*/ 68478 w 284036"/>
                <a:gd name="connsiteY25" fmla="*/ 135780 h 194587"/>
                <a:gd name="connsiteX26" fmla="*/ 164394 w 284036"/>
                <a:gd name="connsiteY26" fmla="*/ 112727 h 194587"/>
                <a:gd name="connsiteX27" fmla="*/ 121208 w 284036"/>
                <a:gd name="connsiteY27" fmla="*/ 122356 h 194587"/>
                <a:gd name="connsiteX28" fmla="*/ 159139 w 284036"/>
                <a:gd name="connsiteY28" fmla="*/ 153864 h 194587"/>
                <a:gd name="connsiteX29" fmla="*/ 181406 w 284036"/>
                <a:gd name="connsiteY29" fmla="*/ 136747 h 194587"/>
                <a:gd name="connsiteX30" fmla="*/ 176289 w 284036"/>
                <a:gd name="connsiteY30" fmla="*/ 98578 h 194587"/>
                <a:gd name="connsiteX31" fmla="*/ 164394 w 284036"/>
                <a:gd name="connsiteY31" fmla="*/ 112727 h 194587"/>
                <a:gd name="connsiteX0" fmla="*/ 157271 w 291112"/>
                <a:gd name="connsiteY0" fmla="*/ 26001 h 194587"/>
                <a:gd name="connsiteX1" fmla="*/ 206832 w 291112"/>
                <a:gd name="connsiteY1" fmla="*/ 118 h 194587"/>
                <a:gd name="connsiteX2" fmla="*/ 249102 w 291112"/>
                <a:gd name="connsiteY2" fmla="*/ 19617 h 194587"/>
                <a:gd name="connsiteX3" fmla="*/ 263007 w 291112"/>
                <a:gd name="connsiteY3" fmla="*/ 31799 h 194587"/>
                <a:gd name="connsiteX4" fmla="*/ 284036 w 291112"/>
                <a:gd name="connsiteY4" fmla="*/ 70900 h 194587"/>
                <a:gd name="connsiteX5" fmla="*/ 290568 w 291112"/>
                <a:gd name="connsiteY5" fmla="*/ 157315 h 194587"/>
                <a:gd name="connsiteX6" fmla="*/ 241811 w 291112"/>
                <a:gd name="connsiteY6" fmla="*/ 133986 h 194587"/>
                <a:gd name="connsiteX7" fmla="*/ 168716 w 291112"/>
                <a:gd name="connsiteY7" fmla="*/ 161526 h 194587"/>
                <a:gd name="connsiteX8" fmla="*/ 86527 w 291112"/>
                <a:gd name="connsiteY8" fmla="*/ 164770 h 194587"/>
                <a:gd name="connsiteX9" fmla="*/ 13787 w 291112"/>
                <a:gd name="connsiteY9" fmla="*/ 194587 h 194587"/>
                <a:gd name="connsiteX10" fmla="*/ 1388 w 291112"/>
                <a:gd name="connsiteY10" fmla="*/ 81150 h 194587"/>
                <a:gd name="connsiteX11" fmla="*/ 41578 w 291112"/>
                <a:gd name="connsiteY11" fmla="*/ 44775 h 194587"/>
                <a:gd name="connsiteX12" fmla="*/ 75428 w 291112"/>
                <a:gd name="connsiteY12" fmla="*/ 40634 h 194587"/>
                <a:gd name="connsiteX13" fmla="*/ 124147 w 291112"/>
                <a:gd name="connsiteY13" fmla="*/ 52506 h 194587"/>
                <a:gd name="connsiteX14" fmla="*/ 154890 w 291112"/>
                <a:gd name="connsiteY14" fmla="*/ 14094 h 194587"/>
                <a:gd name="connsiteX15" fmla="*/ 161905 w 291112"/>
                <a:gd name="connsiteY15" fmla="*/ 90847 h 194587"/>
                <a:gd name="connsiteX16" fmla="*/ 179228 w 291112"/>
                <a:gd name="connsiteY16" fmla="*/ 81115 h 194587"/>
                <a:gd name="connsiteX17" fmla="*/ 219717 w 291112"/>
                <a:gd name="connsiteY17" fmla="*/ 87224 h 194587"/>
                <a:gd name="connsiteX18" fmla="*/ 207166 w 291112"/>
                <a:gd name="connsiteY18" fmla="*/ 44913 h 194587"/>
                <a:gd name="connsiteX19" fmla="*/ 176185 w 291112"/>
                <a:gd name="connsiteY19" fmla="*/ 34422 h 194587"/>
                <a:gd name="connsiteX20" fmla="*/ 161905 w 291112"/>
                <a:gd name="connsiteY20" fmla="*/ 90847 h 194587"/>
                <a:gd name="connsiteX21" fmla="*/ 68478 w 291112"/>
                <a:gd name="connsiteY21" fmla="*/ 135780 h 194587"/>
                <a:gd name="connsiteX22" fmla="*/ 70449 w 291112"/>
                <a:gd name="connsiteY22" fmla="*/ 126670 h 194587"/>
                <a:gd name="connsiteX23" fmla="*/ 124700 w 291112"/>
                <a:gd name="connsiteY23" fmla="*/ 99820 h 194587"/>
                <a:gd name="connsiteX24" fmla="*/ 76120 w 291112"/>
                <a:gd name="connsiteY24" fmla="*/ 59028 h 194587"/>
                <a:gd name="connsiteX25" fmla="*/ 68478 w 291112"/>
                <a:gd name="connsiteY25" fmla="*/ 135780 h 194587"/>
                <a:gd name="connsiteX26" fmla="*/ 164394 w 291112"/>
                <a:gd name="connsiteY26" fmla="*/ 112727 h 194587"/>
                <a:gd name="connsiteX27" fmla="*/ 121208 w 291112"/>
                <a:gd name="connsiteY27" fmla="*/ 122356 h 194587"/>
                <a:gd name="connsiteX28" fmla="*/ 159139 w 291112"/>
                <a:gd name="connsiteY28" fmla="*/ 153864 h 194587"/>
                <a:gd name="connsiteX29" fmla="*/ 181406 w 291112"/>
                <a:gd name="connsiteY29" fmla="*/ 136747 h 194587"/>
                <a:gd name="connsiteX30" fmla="*/ 176289 w 291112"/>
                <a:gd name="connsiteY30" fmla="*/ 98578 h 194587"/>
                <a:gd name="connsiteX31" fmla="*/ 164394 w 291112"/>
                <a:gd name="connsiteY31" fmla="*/ 112727 h 194587"/>
                <a:gd name="connsiteX0" fmla="*/ 157271 w 290905"/>
                <a:gd name="connsiteY0" fmla="*/ 26001 h 194587"/>
                <a:gd name="connsiteX1" fmla="*/ 206832 w 290905"/>
                <a:gd name="connsiteY1" fmla="*/ 118 h 194587"/>
                <a:gd name="connsiteX2" fmla="*/ 249102 w 290905"/>
                <a:gd name="connsiteY2" fmla="*/ 19617 h 194587"/>
                <a:gd name="connsiteX3" fmla="*/ 263007 w 290905"/>
                <a:gd name="connsiteY3" fmla="*/ 31799 h 194587"/>
                <a:gd name="connsiteX4" fmla="*/ 276893 w 290905"/>
                <a:gd name="connsiteY4" fmla="*/ 70900 h 194587"/>
                <a:gd name="connsiteX5" fmla="*/ 290568 w 290905"/>
                <a:gd name="connsiteY5" fmla="*/ 157315 h 194587"/>
                <a:gd name="connsiteX6" fmla="*/ 241811 w 290905"/>
                <a:gd name="connsiteY6" fmla="*/ 133986 h 194587"/>
                <a:gd name="connsiteX7" fmla="*/ 168716 w 290905"/>
                <a:gd name="connsiteY7" fmla="*/ 161526 h 194587"/>
                <a:gd name="connsiteX8" fmla="*/ 86527 w 290905"/>
                <a:gd name="connsiteY8" fmla="*/ 164770 h 194587"/>
                <a:gd name="connsiteX9" fmla="*/ 13787 w 290905"/>
                <a:gd name="connsiteY9" fmla="*/ 194587 h 194587"/>
                <a:gd name="connsiteX10" fmla="*/ 1388 w 290905"/>
                <a:gd name="connsiteY10" fmla="*/ 81150 h 194587"/>
                <a:gd name="connsiteX11" fmla="*/ 41578 w 290905"/>
                <a:gd name="connsiteY11" fmla="*/ 44775 h 194587"/>
                <a:gd name="connsiteX12" fmla="*/ 75428 w 290905"/>
                <a:gd name="connsiteY12" fmla="*/ 40634 h 194587"/>
                <a:gd name="connsiteX13" fmla="*/ 124147 w 290905"/>
                <a:gd name="connsiteY13" fmla="*/ 52506 h 194587"/>
                <a:gd name="connsiteX14" fmla="*/ 154890 w 290905"/>
                <a:gd name="connsiteY14" fmla="*/ 14094 h 194587"/>
                <a:gd name="connsiteX15" fmla="*/ 161905 w 290905"/>
                <a:gd name="connsiteY15" fmla="*/ 90847 h 194587"/>
                <a:gd name="connsiteX16" fmla="*/ 179228 w 290905"/>
                <a:gd name="connsiteY16" fmla="*/ 81115 h 194587"/>
                <a:gd name="connsiteX17" fmla="*/ 219717 w 290905"/>
                <a:gd name="connsiteY17" fmla="*/ 87224 h 194587"/>
                <a:gd name="connsiteX18" fmla="*/ 207166 w 290905"/>
                <a:gd name="connsiteY18" fmla="*/ 44913 h 194587"/>
                <a:gd name="connsiteX19" fmla="*/ 176185 w 290905"/>
                <a:gd name="connsiteY19" fmla="*/ 34422 h 194587"/>
                <a:gd name="connsiteX20" fmla="*/ 161905 w 290905"/>
                <a:gd name="connsiteY20" fmla="*/ 90847 h 194587"/>
                <a:gd name="connsiteX21" fmla="*/ 68478 w 290905"/>
                <a:gd name="connsiteY21" fmla="*/ 135780 h 194587"/>
                <a:gd name="connsiteX22" fmla="*/ 70449 w 290905"/>
                <a:gd name="connsiteY22" fmla="*/ 126670 h 194587"/>
                <a:gd name="connsiteX23" fmla="*/ 124700 w 290905"/>
                <a:gd name="connsiteY23" fmla="*/ 99820 h 194587"/>
                <a:gd name="connsiteX24" fmla="*/ 76120 w 290905"/>
                <a:gd name="connsiteY24" fmla="*/ 59028 h 194587"/>
                <a:gd name="connsiteX25" fmla="*/ 68478 w 290905"/>
                <a:gd name="connsiteY25" fmla="*/ 135780 h 194587"/>
                <a:gd name="connsiteX26" fmla="*/ 164394 w 290905"/>
                <a:gd name="connsiteY26" fmla="*/ 112727 h 194587"/>
                <a:gd name="connsiteX27" fmla="*/ 121208 w 290905"/>
                <a:gd name="connsiteY27" fmla="*/ 122356 h 194587"/>
                <a:gd name="connsiteX28" fmla="*/ 159139 w 290905"/>
                <a:gd name="connsiteY28" fmla="*/ 153864 h 194587"/>
                <a:gd name="connsiteX29" fmla="*/ 181406 w 290905"/>
                <a:gd name="connsiteY29" fmla="*/ 136747 h 194587"/>
                <a:gd name="connsiteX30" fmla="*/ 176289 w 290905"/>
                <a:gd name="connsiteY30" fmla="*/ 98578 h 194587"/>
                <a:gd name="connsiteX31" fmla="*/ 164394 w 290905"/>
                <a:gd name="connsiteY31" fmla="*/ 112727 h 194587"/>
                <a:gd name="connsiteX0" fmla="*/ 157271 w 279582"/>
                <a:gd name="connsiteY0" fmla="*/ 26001 h 194587"/>
                <a:gd name="connsiteX1" fmla="*/ 206832 w 279582"/>
                <a:gd name="connsiteY1" fmla="*/ 118 h 194587"/>
                <a:gd name="connsiteX2" fmla="*/ 249102 w 279582"/>
                <a:gd name="connsiteY2" fmla="*/ 19617 h 194587"/>
                <a:gd name="connsiteX3" fmla="*/ 263007 w 279582"/>
                <a:gd name="connsiteY3" fmla="*/ 31799 h 194587"/>
                <a:gd name="connsiteX4" fmla="*/ 276893 w 279582"/>
                <a:gd name="connsiteY4" fmla="*/ 70900 h 194587"/>
                <a:gd name="connsiteX5" fmla="*/ 278662 w 279582"/>
                <a:gd name="connsiteY5" fmla="*/ 159696 h 194587"/>
                <a:gd name="connsiteX6" fmla="*/ 241811 w 279582"/>
                <a:gd name="connsiteY6" fmla="*/ 133986 h 194587"/>
                <a:gd name="connsiteX7" fmla="*/ 168716 w 279582"/>
                <a:gd name="connsiteY7" fmla="*/ 161526 h 194587"/>
                <a:gd name="connsiteX8" fmla="*/ 86527 w 279582"/>
                <a:gd name="connsiteY8" fmla="*/ 164770 h 194587"/>
                <a:gd name="connsiteX9" fmla="*/ 13787 w 279582"/>
                <a:gd name="connsiteY9" fmla="*/ 194587 h 194587"/>
                <a:gd name="connsiteX10" fmla="*/ 1388 w 279582"/>
                <a:gd name="connsiteY10" fmla="*/ 81150 h 194587"/>
                <a:gd name="connsiteX11" fmla="*/ 41578 w 279582"/>
                <a:gd name="connsiteY11" fmla="*/ 44775 h 194587"/>
                <a:gd name="connsiteX12" fmla="*/ 75428 w 279582"/>
                <a:gd name="connsiteY12" fmla="*/ 40634 h 194587"/>
                <a:gd name="connsiteX13" fmla="*/ 124147 w 279582"/>
                <a:gd name="connsiteY13" fmla="*/ 52506 h 194587"/>
                <a:gd name="connsiteX14" fmla="*/ 154890 w 279582"/>
                <a:gd name="connsiteY14" fmla="*/ 14094 h 194587"/>
                <a:gd name="connsiteX15" fmla="*/ 161905 w 279582"/>
                <a:gd name="connsiteY15" fmla="*/ 90847 h 194587"/>
                <a:gd name="connsiteX16" fmla="*/ 179228 w 279582"/>
                <a:gd name="connsiteY16" fmla="*/ 81115 h 194587"/>
                <a:gd name="connsiteX17" fmla="*/ 219717 w 279582"/>
                <a:gd name="connsiteY17" fmla="*/ 87224 h 194587"/>
                <a:gd name="connsiteX18" fmla="*/ 207166 w 279582"/>
                <a:gd name="connsiteY18" fmla="*/ 44913 h 194587"/>
                <a:gd name="connsiteX19" fmla="*/ 176185 w 279582"/>
                <a:gd name="connsiteY19" fmla="*/ 34422 h 194587"/>
                <a:gd name="connsiteX20" fmla="*/ 161905 w 279582"/>
                <a:gd name="connsiteY20" fmla="*/ 90847 h 194587"/>
                <a:gd name="connsiteX21" fmla="*/ 68478 w 279582"/>
                <a:gd name="connsiteY21" fmla="*/ 135780 h 194587"/>
                <a:gd name="connsiteX22" fmla="*/ 70449 w 279582"/>
                <a:gd name="connsiteY22" fmla="*/ 126670 h 194587"/>
                <a:gd name="connsiteX23" fmla="*/ 124700 w 279582"/>
                <a:gd name="connsiteY23" fmla="*/ 99820 h 194587"/>
                <a:gd name="connsiteX24" fmla="*/ 76120 w 279582"/>
                <a:gd name="connsiteY24" fmla="*/ 59028 h 194587"/>
                <a:gd name="connsiteX25" fmla="*/ 68478 w 279582"/>
                <a:gd name="connsiteY25" fmla="*/ 135780 h 194587"/>
                <a:gd name="connsiteX26" fmla="*/ 164394 w 279582"/>
                <a:gd name="connsiteY26" fmla="*/ 112727 h 194587"/>
                <a:gd name="connsiteX27" fmla="*/ 121208 w 279582"/>
                <a:gd name="connsiteY27" fmla="*/ 122356 h 194587"/>
                <a:gd name="connsiteX28" fmla="*/ 159139 w 279582"/>
                <a:gd name="connsiteY28" fmla="*/ 153864 h 194587"/>
                <a:gd name="connsiteX29" fmla="*/ 181406 w 279582"/>
                <a:gd name="connsiteY29" fmla="*/ 136747 h 194587"/>
                <a:gd name="connsiteX30" fmla="*/ 176289 w 279582"/>
                <a:gd name="connsiteY30" fmla="*/ 98578 h 194587"/>
                <a:gd name="connsiteX31" fmla="*/ 164394 w 279582"/>
                <a:gd name="connsiteY31" fmla="*/ 112727 h 194587"/>
                <a:gd name="connsiteX0" fmla="*/ 157271 w 279582"/>
                <a:gd name="connsiteY0" fmla="*/ 26001 h 194587"/>
                <a:gd name="connsiteX1" fmla="*/ 206832 w 279582"/>
                <a:gd name="connsiteY1" fmla="*/ 118 h 194587"/>
                <a:gd name="connsiteX2" fmla="*/ 249102 w 279582"/>
                <a:gd name="connsiteY2" fmla="*/ 19617 h 194587"/>
                <a:gd name="connsiteX3" fmla="*/ 263007 w 279582"/>
                <a:gd name="connsiteY3" fmla="*/ 31799 h 194587"/>
                <a:gd name="connsiteX4" fmla="*/ 276893 w 279582"/>
                <a:gd name="connsiteY4" fmla="*/ 70900 h 194587"/>
                <a:gd name="connsiteX5" fmla="*/ 278662 w 279582"/>
                <a:gd name="connsiteY5" fmla="*/ 159696 h 194587"/>
                <a:gd name="connsiteX6" fmla="*/ 239430 w 279582"/>
                <a:gd name="connsiteY6" fmla="*/ 155417 h 194587"/>
                <a:gd name="connsiteX7" fmla="*/ 168716 w 279582"/>
                <a:gd name="connsiteY7" fmla="*/ 161526 h 194587"/>
                <a:gd name="connsiteX8" fmla="*/ 86527 w 279582"/>
                <a:gd name="connsiteY8" fmla="*/ 164770 h 194587"/>
                <a:gd name="connsiteX9" fmla="*/ 13787 w 279582"/>
                <a:gd name="connsiteY9" fmla="*/ 194587 h 194587"/>
                <a:gd name="connsiteX10" fmla="*/ 1388 w 279582"/>
                <a:gd name="connsiteY10" fmla="*/ 81150 h 194587"/>
                <a:gd name="connsiteX11" fmla="*/ 41578 w 279582"/>
                <a:gd name="connsiteY11" fmla="*/ 44775 h 194587"/>
                <a:gd name="connsiteX12" fmla="*/ 75428 w 279582"/>
                <a:gd name="connsiteY12" fmla="*/ 40634 h 194587"/>
                <a:gd name="connsiteX13" fmla="*/ 124147 w 279582"/>
                <a:gd name="connsiteY13" fmla="*/ 52506 h 194587"/>
                <a:gd name="connsiteX14" fmla="*/ 154890 w 279582"/>
                <a:gd name="connsiteY14" fmla="*/ 14094 h 194587"/>
                <a:gd name="connsiteX15" fmla="*/ 161905 w 279582"/>
                <a:gd name="connsiteY15" fmla="*/ 90847 h 194587"/>
                <a:gd name="connsiteX16" fmla="*/ 179228 w 279582"/>
                <a:gd name="connsiteY16" fmla="*/ 81115 h 194587"/>
                <a:gd name="connsiteX17" fmla="*/ 219717 w 279582"/>
                <a:gd name="connsiteY17" fmla="*/ 87224 h 194587"/>
                <a:gd name="connsiteX18" fmla="*/ 207166 w 279582"/>
                <a:gd name="connsiteY18" fmla="*/ 44913 h 194587"/>
                <a:gd name="connsiteX19" fmla="*/ 176185 w 279582"/>
                <a:gd name="connsiteY19" fmla="*/ 34422 h 194587"/>
                <a:gd name="connsiteX20" fmla="*/ 161905 w 279582"/>
                <a:gd name="connsiteY20" fmla="*/ 90847 h 194587"/>
                <a:gd name="connsiteX21" fmla="*/ 68478 w 279582"/>
                <a:gd name="connsiteY21" fmla="*/ 135780 h 194587"/>
                <a:gd name="connsiteX22" fmla="*/ 70449 w 279582"/>
                <a:gd name="connsiteY22" fmla="*/ 126670 h 194587"/>
                <a:gd name="connsiteX23" fmla="*/ 124700 w 279582"/>
                <a:gd name="connsiteY23" fmla="*/ 99820 h 194587"/>
                <a:gd name="connsiteX24" fmla="*/ 76120 w 279582"/>
                <a:gd name="connsiteY24" fmla="*/ 59028 h 194587"/>
                <a:gd name="connsiteX25" fmla="*/ 68478 w 279582"/>
                <a:gd name="connsiteY25" fmla="*/ 135780 h 194587"/>
                <a:gd name="connsiteX26" fmla="*/ 164394 w 279582"/>
                <a:gd name="connsiteY26" fmla="*/ 112727 h 194587"/>
                <a:gd name="connsiteX27" fmla="*/ 121208 w 279582"/>
                <a:gd name="connsiteY27" fmla="*/ 122356 h 194587"/>
                <a:gd name="connsiteX28" fmla="*/ 159139 w 279582"/>
                <a:gd name="connsiteY28" fmla="*/ 153864 h 194587"/>
                <a:gd name="connsiteX29" fmla="*/ 181406 w 279582"/>
                <a:gd name="connsiteY29" fmla="*/ 136747 h 194587"/>
                <a:gd name="connsiteX30" fmla="*/ 176289 w 279582"/>
                <a:gd name="connsiteY30" fmla="*/ 98578 h 194587"/>
                <a:gd name="connsiteX31" fmla="*/ 164394 w 279582"/>
                <a:gd name="connsiteY31" fmla="*/ 112727 h 194587"/>
                <a:gd name="connsiteX0" fmla="*/ 157271 w 279582"/>
                <a:gd name="connsiteY0" fmla="*/ 26001 h 194587"/>
                <a:gd name="connsiteX1" fmla="*/ 206832 w 279582"/>
                <a:gd name="connsiteY1" fmla="*/ 118 h 194587"/>
                <a:gd name="connsiteX2" fmla="*/ 249102 w 279582"/>
                <a:gd name="connsiteY2" fmla="*/ 19617 h 194587"/>
                <a:gd name="connsiteX3" fmla="*/ 263007 w 279582"/>
                <a:gd name="connsiteY3" fmla="*/ 31799 h 194587"/>
                <a:gd name="connsiteX4" fmla="*/ 276893 w 279582"/>
                <a:gd name="connsiteY4" fmla="*/ 70900 h 194587"/>
                <a:gd name="connsiteX5" fmla="*/ 278662 w 279582"/>
                <a:gd name="connsiteY5" fmla="*/ 159696 h 194587"/>
                <a:gd name="connsiteX6" fmla="*/ 239430 w 279582"/>
                <a:gd name="connsiteY6" fmla="*/ 155417 h 194587"/>
                <a:gd name="connsiteX7" fmla="*/ 168716 w 279582"/>
                <a:gd name="connsiteY7" fmla="*/ 161526 h 194587"/>
                <a:gd name="connsiteX8" fmla="*/ 103196 w 279582"/>
                <a:gd name="connsiteY8" fmla="*/ 190964 h 194587"/>
                <a:gd name="connsiteX9" fmla="*/ 13787 w 279582"/>
                <a:gd name="connsiteY9" fmla="*/ 194587 h 194587"/>
                <a:gd name="connsiteX10" fmla="*/ 1388 w 279582"/>
                <a:gd name="connsiteY10" fmla="*/ 81150 h 194587"/>
                <a:gd name="connsiteX11" fmla="*/ 41578 w 279582"/>
                <a:gd name="connsiteY11" fmla="*/ 44775 h 194587"/>
                <a:gd name="connsiteX12" fmla="*/ 75428 w 279582"/>
                <a:gd name="connsiteY12" fmla="*/ 40634 h 194587"/>
                <a:gd name="connsiteX13" fmla="*/ 124147 w 279582"/>
                <a:gd name="connsiteY13" fmla="*/ 52506 h 194587"/>
                <a:gd name="connsiteX14" fmla="*/ 154890 w 279582"/>
                <a:gd name="connsiteY14" fmla="*/ 14094 h 194587"/>
                <a:gd name="connsiteX15" fmla="*/ 161905 w 279582"/>
                <a:gd name="connsiteY15" fmla="*/ 90847 h 194587"/>
                <a:gd name="connsiteX16" fmla="*/ 179228 w 279582"/>
                <a:gd name="connsiteY16" fmla="*/ 81115 h 194587"/>
                <a:gd name="connsiteX17" fmla="*/ 219717 w 279582"/>
                <a:gd name="connsiteY17" fmla="*/ 87224 h 194587"/>
                <a:gd name="connsiteX18" fmla="*/ 207166 w 279582"/>
                <a:gd name="connsiteY18" fmla="*/ 44913 h 194587"/>
                <a:gd name="connsiteX19" fmla="*/ 176185 w 279582"/>
                <a:gd name="connsiteY19" fmla="*/ 34422 h 194587"/>
                <a:gd name="connsiteX20" fmla="*/ 161905 w 279582"/>
                <a:gd name="connsiteY20" fmla="*/ 90847 h 194587"/>
                <a:gd name="connsiteX21" fmla="*/ 68478 w 279582"/>
                <a:gd name="connsiteY21" fmla="*/ 135780 h 194587"/>
                <a:gd name="connsiteX22" fmla="*/ 70449 w 279582"/>
                <a:gd name="connsiteY22" fmla="*/ 126670 h 194587"/>
                <a:gd name="connsiteX23" fmla="*/ 124700 w 279582"/>
                <a:gd name="connsiteY23" fmla="*/ 99820 h 194587"/>
                <a:gd name="connsiteX24" fmla="*/ 76120 w 279582"/>
                <a:gd name="connsiteY24" fmla="*/ 59028 h 194587"/>
                <a:gd name="connsiteX25" fmla="*/ 68478 w 279582"/>
                <a:gd name="connsiteY25" fmla="*/ 135780 h 194587"/>
                <a:gd name="connsiteX26" fmla="*/ 164394 w 279582"/>
                <a:gd name="connsiteY26" fmla="*/ 112727 h 194587"/>
                <a:gd name="connsiteX27" fmla="*/ 121208 w 279582"/>
                <a:gd name="connsiteY27" fmla="*/ 122356 h 194587"/>
                <a:gd name="connsiteX28" fmla="*/ 159139 w 279582"/>
                <a:gd name="connsiteY28" fmla="*/ 153864 h 194587"/>
                <a:gd name="connsiteX29" fmla="*/ 181406 w 279582"/>
                <a:gd name="connsiteY29" fmla="*/ 136747 h 194587"/>
                <a:gd name="connsiteX30" fmla="*/ 176289 w 279582"/>
                <a:gd name="connsiteY30" fmla="*/ 98578 h 194587"/>
                <a:gd name="connsiteX31" fmla="*/ 164394 w 279582"/>
                <a:gd name="connsiteY31" fmla="*/ 112727 h 194587"/>
                <a:gd name="connsiteX0" fmla="*/ 156576 w 278887"/>
                <a:gd name="connsiteY0" fmla="*/ 26001 h 194587"/>
                <a:gd name="connsiteX1" fmla="*/ 206137 w 278887"/>
                <a:gd name="connsiteY1" fmla="*/ 118 h 194587"/>
                <a:gd name="connsiteX2" fmla="*/ 248407 w 278887"/>
                <a:gd name="connsiteY2" fmla="*/ 19617 h 194587"/>
                <a:gd name="connsiteX3" fmla="*/ 262312 w 278887"/>
                <a:gd name="connsiteY3" fmla="*/ 31799 h 194587"/>
                <a:gd name="connsiteX4" fmla="*/ 276198 w 278887"/>
                <a:gd name="connsiteY4" fmla="*/ 70900 h 194587"/>
                <a:gd name="connsiteX5" fmla="*/ 277967 w 278887"/>
                <a:gd name="connsiteY5" fmla="*/ 159696 h 194587"/>
                <a:gd name="connsiteX6" fmla="*/ 238735 w 278887"/>
                <a:gd name="connsiteY6" fmla="*/ 155417 h 194587"/>
                <a:gd name="connsiteX7" fmla="*/ 168021 w 278887"/>
                <a:gd name="connsiteY7" fmla="*/ 161526 h 194587"/>
                <a:gd name="connsiteX8" fmla="*/ 102501 w 278887"/>
                <a:gd name="connsiteY8" fmla="*/ 190964 h 194587"/>
                <a:gd name="connsiteX9" fmla="*/ 28370 w 278887"/>
                <a:gd name="connsiteY9" fmla="*/ 194587 h 194587"/>
                <a:gd name="connsiteX10" fmla="*/ 693 w 278887"/>
                <a:gd name="connsiteY10" fmla="*/ 81150 h 194587"/>
                <a:gd name="connsiteX11" fmla="*/ 40883 w 278887"/>
                <a:gd name="connsiteY11" fmla="*/ 44775 h 194587"/>
                <a:gd name="connsiteX12" fmla="*/ 74733 w 278887"/>
                <a:gd name="connsiteY12" fmla="*/ 40634 h 194587"/>
                <a:gd name="connsiteX13" fmla="*/ 123452 w 278887"/>
                <a:gd name="connsiteY13" fmla="*/ 52506 h 194587"/>
                <a:gd name="connsiteX14" fmla="*/ 154195 w 278887"/>
                <a:gd name="connsiteY14" fmla="*/ 14094 h 194587"/>
                <a:gd name="connsiteX15" fmla="*/ 161210 w 278887"/>
                <a:gd name="connsiteY15" fmla="*/ 90847 h 194587"/>
                <a:gd name="connsiteX16" fmla="*/ 178533 w 278887"/>
                <a:gd name="connsiteY16" fmla="*/ 81115 h 194587"/>
                <a:gd name="connsiteX17" fmla="*/ 219022 w 278887"/>
                <a:gd name="connsiteY17" fmla="*/ 87224 h 194587"/>
                <a:gd name="connsiteX18" fmla="*/ 206471 w 278887"/>
                <a:gd name="connsiteY18" fmla="*/ 44913 h 194587"/>
                <a:gd name="connsiteX19" fmla="*/ 175490 w 278887"/>
                <a:gd name="connsiteY19" fmla="*/ 34422 h 194587"/>
                <a:gd name="connsiteX20" fmla="*/ 161210 w 278887"/>
                <a:gd name="connsiteY20" fmla="*/ 90847 h 194587"/>
                <a:gd name="connsiteX21" fmla="*/ 67783 w 278887"/>
                <a:gd name="connsiteY21" fmla="*/ 135780 h 194587"/>
                <a:gd name="connsiteX22" fmla="*/ 69754 w 278887"/>
                <a:gd name="connsiteY22" fmla="*/ 126670 h 194587"/>
                <a:gd name="connsiteX23" fmla="*/ 124005 w 278887"/>
                <a:gd name="connsiteY23" fmla="*/ 99820 h 194587"/>
                <a:gd name="connsiteX24" fmla="*/ 75425 w 278887"/>
                <a:gd name="connsiteY24" fmla="*/ 59028 h 194587"/>
                <a:gd name="connsiteX25" fmla="*/ 67783 w 278887"/>
                <a:gd name="connsiteY25" fmla="*/ 135780 h 194587"/>
                <a:gd name="connsiteX26" fmla="*/ 163699 w 278887"/>
                <a:gd name="connsiteY26" fmla="*/ 112727 h 194587"/>
                <a:gd name="connsiteX27" fmla="*/ 120513 w 278887"/>
                <a:gd name="connsiteY27" fmla="*/ 122356 h 194587"/>
                <a:gd name="connsiteX28" fmla="*/ 158444 w 278887"/>
                <a:gd name="connsiteY28" fmla="*/ 153864 h 194587"/>
                <a:gd name="connsiteX29" fmla="*/ 180711 w 278887"/>
                <a:gd name="connsiteY29" fmla="*/ 136747 h 194587"/>
                <a:gd name="connsiteX30" fmla="*/ 175594 w 278887"/>
                <a:gd name="connsiteY30" fmla="*/ 98578 h 194587"/>
                <a:gd name="connsiteX31" fmla="*/ 163699 w 278887"/>
                <a:gd name="connsiteY31" fmla="*/ 112727 h 194587"/>
                <a:gd name="connsiteX0" fmla="*/ 157271 w 279582"/>
                <a:gd name="connsiteY0" fmla="*/ 26001 h 194587"/>
                <a:gd name="connsiteX1" fmla="*/ 206832 w 279582"/>
                <a:gd name="connsiteY1" fmla="*/ 118 h 194587"/>
                <a:gd name="connsiteX2" fmla="*/ 249102 w 279582"/>
                <a:gd name="connsiteY2" fmla="*/ 19617 h 194587"/>
                <a:gd name="connsiteX3" fmla="*/ 263007 w 279582"/>
                <a:gd name="connsiteY3" fmla="*/ 31799 h 194587"/>
                <a:gd name="connsiteX4" fmla="*/ 276893 w 279582"/>
                <a:gd name="connsiteY4" fmla="*/ 70900 h 194587"/>
                <a:gd name="connsiteX5" fmla="*/ 278662 w 279582"/>
                <a:gd name="connsiteY5" fmla="*/ 159696 h 194587"/>
                <a:gd name="connsiteX6" fmla="*/ 239430 w 279582"/>
                <a:gd name="connsiteY6" fmla="*/ 155417 h 194587"/>
                <a:gd name="connsiteX7" fmla="*/ 168716 w 279582"/>
                <a:gd name="connsiteY7" fmla="*/ 161526 h 194587"/>
                <a:gd name="connsiteX8" fmla="*/ 103196 w 279582"/>
                <a:gd name="connsiteY8" fmla="*/ 190964 h 194587"/>
                <a:gd name="connsiteX9" fmla="*/ 13788 w 279582"/>
                <a:gd name="connsiteY9" fmla="*/ 194587 h 194587"/>
                <a:gd name="connsiteX10" fmla="*/ 1388 w 279582"/>
                <a:gd name="connsiteY10" fmla="*/ 81150 h 194587"/>
                <a:gd name="connsiteX11" fmla="*/ 41578 w 279582"/>
                <a:gd name="connsiteY11" fmla="*/ 44775 h 194587"/>
                <a:gd name="connsiteX12" fmla="*/ 75428 w 279582"/>
                <a:gd name="connsiteY12" fmla="*/ 40634 h 194587"/>
                <a:gd name="connsiteX13" fmla="*/ 124147 w 279582"/>
                <a:gd name="connsiteY13" fmla="*/ 52506 h 194587"/>
                <a:gd name="connsiteX14" fmla="*/ 154890 w 279582"/>
                <a:gd name="connsiteY14" fmla="*/ 14094 h 194587"/>
                <a:gd name="connsiteX15" fmla="*/ 161905 w 279582"/>
                <a:gd name="connsiteY15" fmla="*/ 90847 h 194587"/>
                <a:gd name="connsiteX16" fmla="*/ 179228 w 279582"/>
                <a:gd name="connsiteY16" fmla="*/ 81115 h 194587"/>
                <a:gd name="connsiteX17" fmla="*/ 219717 w 279582"/>
                <a:gd name="connsiteY17" fmla="*/ 87224 h 194587"/>
                <a:gd name="connsiteX18" fmla="*/ 207166 w 279582"/>
                <a:gd name="connsiteY18" fmla="*/ 44913 h 194587"/>
                <a:gd name="connsiteX19" fmla="*/ 176185 w 279582"/>
                <a:gd name="connsiteY19" fmla="*/ 34422 h 194587"/>
                <a:gd name="connsiteX20" fmla="*/ 161905 w 279582"/>
                <a:gd name="connsiteY20" fmla="*/ 90847 h 194587"/>
                <a:gd name="connsiteX21" fmla="*/ 68478 w 279582"/>
                <a:gd name="connsiteY21" fmla="*/ 135780 h 194587"/>
                <a:gd name="connsiteX22" fmla="*/ 70449 w 279582"/>
                <a:gd name="connsiteY22" fmla="*/ 126670 h 194587"/>
                <a:gd name="connsiteX23" fmla="*/ 124700 w 279582"/>
                <a:gd name="connsiteY23" fmla="*/ 99820 h 194587"/>
                <a:gd name="connsiteX24" fmla="*/ 76120 w 279582"/>
                <a:gd name="connsiteY24" fmla="*/ 59028 h 194587"/>
                <a:gd name="connsiteX25" fmla="*/ 68478 w 279582"/>
                <a:gd name="connsiteY25" fmla="*/ 135780 h 194587"/>
                <a:gd name="connsiteX26" fmla="*/ 164394 w 279582"/>
                <a:gd name="connsiteY26" fmla="*/ 112727 h 194587"/>
                <a:gd name="connsiteX27" fmla="*/ 121208 w 279582"/>
                <a:gd name="connsiteY27" fmla="*/ 122356 h 194587"/>
                <a:gd name="connsiteX28" fmla="*/ 159139 w 279582"/>
                <a:gd name="connsiteY28" fmla="*/ 153864 h 194587"/>
                <a:gd name="connsiteX29" fmla="*/ 181406 w 279582"/>
                <a:gd name="connsiteY29" fmla="*/ 136747 h 194587"/>
                <a:gd name="connsiteX30" fmla="*/ 176289 w 279582"/>
                <a:gd name="connsiteY30" fmla="*/ 98578 h 194587"/>
                <a:gd name="connsiteX31" fmla="*/ 164394 w 279582"/>
                <a:gd name="connsiteY31" fmla="*/ 112727 h 194587"/>
                <a:gd name="connsiteX0" fmla="*/ 146939 w 269250"/>
                <a:gd name="connsiteY0" fmla="*/ 26001 h 194587"/>
                <a:gd name="connsiteX1" fmla="*/ 196500 w 269250"/>
                <a:gd name="connsiteY1" fmla="*/ 118 h 194587"/>
                <a:gd name="connsiteX2" fmla="*/ 238770 w 269250"/>
                <a:gd name="connsiteY2" fmla="*/ 19617 h 194587"/>
                <a:gd name="connsiteX3" fmla="*/ 252675 w 269250"/>
                <a:gd name="connsiteY3" fmla="*/ 31799 h 194587"/>
                <a:gd name="connsiteX4" fmla="*/ 266561 w 269250"/>
                <a:gd name="connsiteY4" fmla="*/ 70900 h 194587"/>
                <a:gd name="connsiteX5" fmla="*/ 268330 w 269250"/>
                <a:gd name="connsiteY5" fmla="*/ 159696 h 194587"/>
                <a:gd name="connsiteX6" fmla="*/ 229098 w 269250"/>
                <a:gd name="connsiteY6" fmla="*/ 155417 h 194587"/>
                <a:gd name="connsiteX7" fmla="*/ 158384 w 269250"/>
                <a:gd name="connsiteY7" fmla="*/ 161526 h 194587"/>
                <a:gd name="connsiteX8" fmla="*/ 92864 w 269250"/>
                <a:gd name="connsiteY8" fmla="*/ 190964 h 194587"/>
                <a:gd name="connsiteX9" fmla="*/ 3456 w 269250"/>
                <a:gd name="connsiteY9" fmla="*/ 194587 h 194587"/>
                <a:gd name="connsiteX10" fmla="*/ 6335 w 269250"/>
                <a:gd name="connsiteY10" fmla="*/ 76058 h 194587"/>
                <a:gd name="connsiteX11" fmla="*/ 31246 w 269250"/>
                <a:gd name="connsiteY11" fmla="*/ 44775 h 194587"/>
                <a:gd name="connsiteX12" fmla="*/ 65096 w 269250"/>
                <a:gd name="connsiteY12" fmla="*/ 40634 h 194587"/>
                <a:gd name="connsiteX13" fmla="*/ 113815 w 269250"/>
                <a:gd name="connsiteY13" fmla="*/ 52506 h 194587"/>
                <a:gd name="connsiteX14" fmla="*/ 144558 w 269250"/>
                <a:gd name="connsiteY14" fmla="*/ 14094 h 194587"/>
                <a:gd name="connsiteX15" fmla="*/ 151573 w 269250"/>
                <a:gd name="connsiteY15" fmla="*/ 90847 h 194587"/>
                <a:gd name="connsiteX16" fmla="*/ 168896 w 269250"/>
                <a:gd name="connsiteY16" fmla="*/ 81115 h 194587"/>
                <a:gd name="connsiteX17" fmla="*/ 209385 w 269250"/>
                <a:gd name="connsiteY17" fmla="*/ 87224 h 194587"/>
                <a:gd name="connsiteX18" fmla="*/ 196834 w 269250"/>
                <a:gd name="connsiteY18" fmla="*/ 44913 h 194587"/>
                <a:gd name="connsiteX19" fmla="*/ 165853 w 269250"/>
                <a:gd name="connsiteY19" fmla="*/ 34422 h 194587"/>
                <a:gd name="connsiteX20" fmla="*/ 151573 w 269250"/>
                <a:gd name="connsiteY20" fmla="*/ 90847 h 194587"/>
                <a:gd name="connsiteX21" fmla="*/ 58146 w 269250"/>
                <a:gd name="connsiteY21" fmla="*/ 135780 h 194587"/>
                <a:gd name="connsiteX22" fmla="*/ 60117 w 269250"/>
                <a:gd name="connsiteY22" fmla="*/ 126670 h 194587"/>
                <a:gd name="connsiteX23" fmla="*/ 114368 w 269250"/>
                <a:gd name="connsiteY23" fmla="*/ 99820 h 194587"/>
                <a:gd name="connsiteX24" fmla="*/ 65788 w 269250"/>
                <a:gd name="connsiteY24" fmla="*/ 59028 h 194587"/>
                <a:gd name="connsiteX25" fmla="*/ 58146 w 269250"/>
                <a:gd name="connsiteY25" fmla="*/ 135780 h 194587"/>
                <a:gd name="connsiteX26" fmla="*/ 154062 w 269250"/>
                <a:gd name="connsiteY26" fmla="*/ 112727 h 194587"/>
                <a:gd name="connsiteX27" fmla="*/ 110876 w 269250"/>
                <a:gd name="connsiteY27" fmla="*/ 122356 h 194587"/>
                <a:gd name="connsiteX28" fmla="*/ 148807 w 269250"/>
                <a:gd name="connsiteY28" fmla="*/ 153864 h 194587"/>
                <a:gd name="connsiteX29" fmla="*/ 171074 w 269250"/>
                <a:gd name="connsiteY29" fmla="*/ 136747 h 194587"/>
                <a:gd name="connsiteX30" fmla="*/ 165957 w 269250"/>
                <a:gd name="connsiteY30" fmla="*/ 98578 h 194587"/>
                <a:gd name="connsiteX31" fmla="*/ 154062 w 269250"/>
                <a:gd name="connsiteY31" fmla="*/ 112727 h 19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9250" h="194587">
                  <a:moveTo>
                    <a:pt x="146939" y="26001"/>
                  </a:moveTo>
                  <a:cubicBezTo>
                    <a:pt x="157554" y="18029"/>
                    <a:pt x="183050" y="-1711"/>
                    <a:pt x="196500" y="118"/>
                  </a:cubicBezTo>
                  <a:cubicBezTo>
                    <a:pt x="218595" y="1118"/>
                    <a:pt x="217886" y="15441"/>
                    <a:pt x="238770" y="19617"/>
                  </a:cubicBezTo>
                  <a:cubicBezTo>
                    <a:pt x="244164" y="20376"/>
                    <a:pt x="247246" y="31695"/>
                    <a:pt x="252675" y="31799"/>
                  </a:cubicBezTo>
                  <a:cubicBezTo>
                    <a:pt x="254819" y="40875"/>
                    <a:pt x="264072" y="61893"/>
                    <a:pt x="266561" y="70900"/>
                  </a:cubicBezTo>
                  <a:cubicBezTo>
                    <a:pt x="266319" y="91124"/>
                    <a:pt x="271234" y="139472"/>
                    <a:pt x="268330" y="159696"/>
                  </a:cubicBezTo>
                  <a:cubicBezTo>
                    <a:pt x="257645" y="158764"/>
                    <a:pt x="247422" y="155112"/>
                    <a:pt x="229098" y="155417"/>
                  </a:cubicBezTo>
                  <a:cubicBezTo>
                    <a:pt x="210774" y="155722"/>
                    <a:pt x="181090" y="155602"/>
                    <a:pt x="158384" y="161526"/>
                  </a:cubicBezTo>
                  <a:cubicBezTo>
                    <a:pt x="135678" y="167451"/>
                    <a:pt x="119765" y="196071"/>
                    <a:pt x="92864" y="190964"/>
                  </a:cubicBezTo>
                  <a:cubicBezTo>
                    <a:pt x="69594" y="188927"/>
                    <a:pt x="19499" y="174708"/>
                    <a:pt x="3456" y="194587"/>
                  </a:cubicBezTo>
                  <a:cubicBezTo>
                    <a:pt x="-3321" y="165425"/>
                    <a:pt x="1079" y="105772"/>
                    <a:pt x="6335" y="76058"/>
                  </a:cubicBezTo>
                  <a:cubicBezTo>
                    <a:pt x="19197" y="64635"/>
                    <a:pt x="16170" y="54265"/>
                    <a:pt x="31246" y="44775"/>
                  </a:cubicBezTo>
                  <a:cubicBezTo>
                    <a:pt x="41688" y="39012"/>
                    <a:pt x="53202" y="41911"/>
                    <a:pt x="65096" y="40634"/>
                  </a:cubicBezTo>
                  <a:cubicBezTo>
                    <a:pt x="81935" y="41876"/>
                    <a:pt x="96941" y="51505"/>
                    <a:pt x="113815" y="52506"/>
                  </a:cubicBezTo>
                  <a:cubicBezTo>
                    <a:pt x="130377" y="52471"/>
                    <a:pt x="133252" y="22722"/>
                    <a:pt x="144558" y="14094"/>
                  </a:cubicBezTo>
                  <a:moveTo>
                    <a:pt x="151573" y="90847"/>
                  </a:moveTo>
                  <a:cubicBezTo>
                    <a:pt x="157209" y="87362"/>
                    <a:pt x="162464" y="82944"/>
                    <a:pt x="168896" y="81115"/>
                  </a:cubicBezTo>
                  <a:cubicBezTo>
                    <a:pt x="182657" y="80632"/>
                    <a:pt x="196038" y="84463"/>
                    <a:pt x="209385" y="87224"/>
                  </a:cubicBezTo>
                  <a:cubicBezTo>
                    <a:pt x="209731" y="72280"/>
                    <a:pt x="208313" y="55888"/>
                    <a:pt x="196834" y="44913"/>
                  </a:cubicBezTo>
                  <a:cubicBezTo>
                    <a:pt x="189469" y="35388"/>
                    <a:pt x="176952" y="34525"/>
                    <a:pt x="165853" y="34422"/>
                  </a:cubicBezTo>
                  <a:cubicBezTo>
                    <a:pt x="148807" y="47467"/>
                    <a:pt x="143724" y="71245"/>
                    <a:pt x="151573" y="90847"/>
                  </a:cubicBezTo>
                  <a:moveTo>
                    <a:pt x="58146" y="135780"/>
                  </a:moveTo>
                  <a:cubicBezTo>
                    <a:pt x="58630" y="133503"/>
                    <a:pt x="59633" y="128947"/>
                    <a:pt x="60117" y="126670"/>
                  </a:cubicBezTo>
                  <a:cubicBezTo>
                    <a:pt x="75746" y="113624"/>
                    <a:pt x="93864" y="102823"/>
                    <a:pt x="114368" y="99820"/>
                  </a:cubicBezTo>
                  <a:cubicBezTo>
                    <a:pt x="102439" y="82565"/>
                    <a:pt x="90441" y="57579"/>
                    <a:pt x="65788" y="59028"/>
                  </a:cubicBezTo>
                  <a:cubicBezTo>
                    <a:pt x="45491" y="78251"/>
                    <a:pt x="39821" y="113521"/>
                    <a:pt x="58146" y="135780"/>
                  </a:cubicBezTo>
                  <a:moveTo>
                    <a:pt x="154062" y="112727"/>
                  </a:moveTo>
                  <a:cubicBezTo>
                    <a:pt x="141442" y="121010"/>
                    <a:pt x="126020" y="130949"/>
                    <a:pt x="110876" y="122356"/>
                  </a:cubicBezTo>
                  <a:cubicBezTo>
                    <a:pt x="116927" y="138127"/>
                    <a:pt x="131034" y="152898"/>
                    <a:pt x="148807" y="153864"/>
                  </a:cubicBezTo>
                  <a:cubicBezTo>
                    <a:pt x="159318" y="154692"/>
                    <a:pt x="167685" y="145823"/>
                    <a:pt x="171074" y="136747"/>
                  </a:cubicBezTo>
                  <a:cubicBezTo>
                    <a:pt x="173529" y="123805"/>
                    <a:pt x="168792" y="111036"/>
                    <a:pt x="165957" y="98578"/>
                  </a:cubicBezTo>
                  <a:cubicBezTo>
                    <a:pt x="162499" y="103720"/>
                    <a:pt x="159733" y="109656"/>
                    <a:pt x="154062" y="112727"/>
                  </a:cubicBezTo>
                  <a:close/>
                </a:path>
              </a:pathLst>
            </a:custGeom>
            <a:solidFill>
              <a:srgbClr val="6FC3DF"/>
            </a:solidFill>
            <a:ln w="3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01B26C0B-B7FA-CB26-715C-066FD36B79CB}"/>
                </a:ext>
              </a:extLst>
            </p:cNvPr>
            <p:cNvSpPr/>
            <p:nvPr/>
          </p:nvSpPr>
          <p:spPr>
            <a:xfrm>
              <a:off x="1277168" y="3200400"/>
              <a:ext cx="265038" cy="379268"/>
            </a:xfrm>
            <a:custGeom>
              <a:avLst/>
              <a:gdLst>
                <a:gd name="connsiteX0" fmla="*/ 46367 w 302609"/>
                <a:gd name="connsiteY0" fmla="*/ 0 h 433032"/>
                <a:gd name="connsiteX1" fmla="*/ 72127 w 302609"/>
                <a:gd name="connsiteY1" fmla="*/ 207 h 433032"/>
                <a:gd name="connsiteX2" fmla="*/ 84125 w 302609"/>
                <a:gd name="connsiteY2" fmla="*/ 26228 h 433032"/>
                <a:gd name="connsiteX3" fmla="*/ 87998 w 302609"/>
                <a:gd name="connsiteY3" fmla="*/ 96596 h 433032"/>
                <a:gd name="connsiteX4" fmla="*/ 101967 w 302609"/>
                <a:gd name="connsiteY4" fmla="*/ 110952 h 433032"/>
                <a:gd name="connsiteX5" fmla="*/ 147228 w 302609"/>
                <a:gd name="connsiteY5" fmla="*/ 105983 h 433032"/>
                <a:gd name="connsiteX6" fmla="*/ 186265 w 302609"/>
                <a:gd name="connsiteY6" fmla="*/ 108502 h 433032"/>
                <a:gd name="connsiteX7" fmla="*/ 207944 w 302609"/>
                <a:gd name="connsiteY7" fmla="*/ 90280 h 433032"/>
                <a:gd name="connsiteX8" fmla="*/ 205040 w 302609"/>
                <a:gd name="connsiteY8" fmla="*/ 44001 h 433032"/>
                <a:gd name="connsiteX9" fmla="*/ 208982 w 302609"/>
                <a:gd name="connsiteY9" fmla="*/ 20672 h 433032"/>
                <a:gd name="connsiteX10" fmla="*/ 231111 w 302609"/>
                <a:gd name="connsiteY10" fmla="*/ 20879 h 433032"/>
                <a:gd name="connsiteX11" fmla="*/ 253724 w 302609"/>
                <a:gd name="connsiteY11" fmla="*/ 63949 h 433032"/>
                <a:gd name="connsiteX12" fmla="*/ 266690 w 302609"/>
                <a:gd name="connsiteY12" fmla="*/ 127069 h 433032"/>
                <a:gd name="connsiteX13" fmla="*/ 275611 w 302609"/>
                <a:gd name="connsiteY13" fmla="*/ 209308 h 433032"/>
                <a:gd name="connsiteX14" fmla="*/ 283356 w 302609"/>
                <a:gd name="connsiteY14" fmla="*/ 279676 h 433032"/>
                <a:gd name="connsiteX15" fmla="*/ 302512 w 302609"/>
                <a:gd name="connsiteY15" fmla="*/ 364469 h 433032"/>
                <a:gd name="connsiteX16" fmla="*/ 298120 w 302609"/>
                <a:gd name="connsiteY16" fmla="*/ 390283 h 433032"/>
                <a:gd name="connsiteX17" fmla="*/ 258046 w 302609"/>
                <a:gd name="connsiteY17" fmla="*/ 417720 h 433032"/>
                <a:gd name="connsiteX18" fmla="*/ 199577 w 302609"/>
                <a:gd name="connsiteY18" fmla="*/ 422448 h 433032"/>
                <a:gd name="connsiteX19" fmla="*/ 162165 w 302609"/>
                <a:gd name="connsiteY19" fmla="*/ 431317 h 433032"/>
                <a:gd name="connsiteX20" fmla="*/ 118840 w 302609"/>
                <a:gd name="connsiteY20" fmla="*/ 426451 h 433032"/>
                <a:gd name="connsiteX21" fmla="*/ 92804 w 302609"/>
                <a:gd name="connsiteY21" fmla="*/ 420722 h 433032"/>
                <a:gd name="connsiteX22" fmla="*/ 40489 w 302609"/>
                <a:gd name="connsiteY22" fmla="*/ 385486 h 433032"/>
                <a:gd name="connsiteX23" fmla="*/ 22751 w 302609"/>
                <a:gd name="connsiteY23" fmla="*/ 357257 h 433032"/>
                <a:gd name="connsiteX24" fmla="*/ 15732 w 302609"/>
                <a:gd name="connsiteY24" fmla="*/ 339691 h 433032"/>
                <a:gd name="connsiteX25" fmla="*/ 7572 w 302609"/>
                <a:gd name="connsiteY25" fmla="*/ 313497 h 433032"/>
                <a:gd name="connsiteX26" fmla="*/ 0 w 302609"/>
                <a:gd name="connsiteY26" fmla="*/ 233432 h 433032"/>
                <a:gd name="connsiteX27" fmla="*/ 3146 w 302609"/>
                <a:gd name="connsiteY27" fmla="*/ 201543 h 433032"/>
                <a:gd name="connsiteX28" fmla="*/ 11065 w 302609"/>
                <a:gd name="connsiteY28" fmla="*/ 140252 h 433032"/>
                <a:gd name="connsiteX29" fmla="*/ 28837 w 302609"/>
                <a:gd name="connsiteY29" fmla="*/ 60843 h 433032"/>
                <a:gd name="connsiteX30" fmla="*/ 34300 w 302609"/>
                <a:gd name="connsiteY30" fmla="*/ 55563 h 433032"/>
                <a:gd name="connsiteX31" fmla="*/ 41354 w 302609"/>
                <a:gd name="connsiteY31" fmla="*/ 33476 h 433032"/>
                <a:gd name="connsiteX32" fmla="*/ 46367 w 302609"/>
                <a:gd name="connsiteY32" fmla="*/ 0 h 433032"/>
                <a:gd name="connsiteX33" fmla="*/ 57017 w 302609"/>
                <a:gd name="connsiteY33" fmla="*/ 52042 h 433032"/>
                <a:gd name="connsiteX34" fmla="*/ 56602 w 302609"/>
                <a:gd name="connsiteY34" fmla="*/ 109710 h 433032"/>
                <a:gd name="connsiteX35" fmla="*/ 67010 w 302609"/>
                <a:gd name="connsiteY35" fmla="*/ 110538 h 433032"/>
                <a:gd name="connsiteX36" fmla="*/ 68393 w 302609"/>
                <a:gd name="connsiteY36" fmla="*/ 61947 h 433032"/>
                <a:gd name="connsiteX37" fmla="*/ 62204 w 302609"/>
                <a:gd name="connsiteY37" fmla="*/ 58013 h 433032"/>
                <a:gd name="connsiteX38" fmla="*/ 63206 w 302609"/>
                <a:gd name="connsiteY38" fmla="*/ 52388 h 433032"/>
                <a:gd name="connsiteX39" fmla="*/ 57017 w 302609"/>
                <a:gd name="connsiteY39" fmla="*/ 52042 h 433032"/>
                <a:gd name="connsiteX40" fmla="*/ 225821 w 302609"/>
                <a:gd name="connsiteY40" fmla="*/ 57254 h 433032"/>
                <a:gd name="connsiteX41" fmla="*/ 229831 w 302609"/>
                <a:gd name="connsiteY41" fmla="*/ 114887 h 433032"/>
                <a:gd name="connsiteX42" fmla="*/ 238130 w 302609"/>
                <a:gd name="connsiteY42" fmla="*/ 115025 h 433032"/>
                <a:gd name="connsiteX43" fmla="*/ 245218 w 302609"/>
                <a:gd name="connsiteY43" fmla="*/ 71507 h 433032"/>
                <a:gd name="connsiteX44" fmla="*/ 237715 w 302609"/>
                <a:gd name="connsiteY44" fmla="*/ 69470 h 433032"/>
                <a:gd name="connsiteX45" fmla="*/ 225821 w 302609"/>
                <a:gd name="connsiteY45" fmla="*/ 57254 h 433032"/>
                <a:gd name="connsiteX46" fmla="*/ 153348 w 302609"/>
                <a:gd name="connsiteY46" fmla="*/ 146015 h 433032"/>
                <a:gd name="connsiteX47" fmla="*/ 120223 w 302609"/>
                <a:gd name="connsiteY47" fmla="*/ 172520 h 433032"/>
                <a:gd name="connsiteX48" fmla="*/ 71505 w 302609"/>
                <a:gd name="connsiteY48" fmla="*/ 160648 h 433032"/>
                <a:gd name="connsiteX49" fmla="*/ 37654 w 302609"/>
                <a:gd name="connsiteY49" fmla="*/ 171933 h 433032"/>
                <a:gd name="connsiteX50" fmla="*/ 9370 w 302609"/>
                <a:gd name="connsiteY50" fmla="*/ 213070 h 433032"/>
                <a:gd name="connsiteX51" fmla="*/ 14626 w 302609"/>
                <a:gd name="connsiteY51" fmla="*/ 302695 h 433032"/>
                <a:gd name="connsiteX52" fmla="*/ 82604 w 302609"/>
                <a:gd name="connsiteY52" fmla="*/ 284784 h 433032"/>
                <a:gd name="connsiteX53" fmla="*/ 164793 w 302609"/>
                <a:gd name="connsiteY53" fmla="*/ 281540 h 433032"/>
                <a:gd name="connsiteX54" fmla="*/ 237888 w 302609"/>
                <a:gd name="connsiteY54" fmla="*/ 254000 h 433032"/>
                <a:gd name="connsiteX55" fmla="*/ 269975 w 302609"/>
                <a:gd name="connsiteY55" fmla="*/ 253517 h 433032"/>
                <a:gd name="connsiteX56" fmla="*/ 265826 w 302609"/>
                <a:gd name="connsiteY56" fmla="*/ 193295 h 433032"/>
                <a:gd name="connsiteX57" fmla="*/ 259083 w 302609"/>
                <a:gd name="connsiteY57" fmla="*/ 166101 h 433032"/>
                <a:gd name="connsiteX58" fmla="*/ 242798 w 302609"/>
                <a:gd name="connsiteY58" fmla="*/ 165825 h 433032"/>
                <a:gd name="connsiteX59" fmla="*/ 191002 w 302609"/>
                <a:gd name="connsiteY59" fmla="*/ 134420 h 433032"/>
                <a:gd name="connsiteX60" fmla="*/ 153348 w 302609"/>
                <a:gd name="connsiteY60" fmla="*/ 146015 h 43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609" h="433032">
                  <a:moveTo>
                    <a:pt x="46367" y="0"/>
                  </a:moveTo>
                  <a:cubicBezTo>
                    <a:pt x="54942" y="35"/>
                    <a:pt x="63517" y="-35"/>
                    <a:pt x="72127" y="207"/>
                  </a:cubicBezTo>
                  <a:cubicBezTo>
                    <a:pt x="77625" y="8041"/>
                    <a:pt x="83779" y="16255"/>
                    <a:pt x="84125" y="26228"/>
                  </a:cubicBezTo>
                  <a:cubicBezTo>
                    <a:pt x="84436" y="49799"/>
                    <a:pt x="90314" y="72921"/>
                    <a:pt x="87998" y="96596"/>
                  </a:cubicBezTo>
                  <a:cubicBezTo>
                    <a:pt x="92631" y="101393"/>
                    <a:pt x="97299" y="106155"/>
                    <a:pt x="101967" y="110952"/>
                  </a:cubicBezTo>
                  <a:cubicBezTo>
                    <a:pt x="117077" y="109607"/>
                    <a:pt x="132014" y="106708"/>
                    <a:pt x="147228" y="105983"/>
                  </a:cubicBezTo>
                  <a:cubicBezTo>
                    <a:pt x="160056" y="101289"/>
                    <a:pt x="173229" y="108192"/>
                    <a:pt x="186265" y="108502"/>
                  </a:cubicBezTo>
                  <a:cubicBezTo>
                    <a:pt x="193630" y="102601"/>
                    <a:pt x="200994" y="96665"/>
                    <a:pt x="207944" y="90280"/>
                  </a:cubicBezTo>
                  <a:cubicBezTo>
                    <a:pt x="207841" y="74785"/>
                    <a:pt x="208567" y="59186"/>
                    <a:pt x="205040" y="44001"/>
                  </a:cubicBezTo>
                  <a:cubicBezTo>
                    <a:pt x="202792" y="35926"/>
                    <a:pt x="206043" y="28092"/>
                    <a:pt x="208982" y="20672"/>
                  </a:cubicBezTo>
                  <a:cubicBezTo>
                    <a:pt x="216347" y="20707"/>
                    <a:pt x="223746" y="20741"/>
                    <a:pt x="231111" y="20879"/>
                  </a:cubicBezTo>
                  <a:cubicBezTo>
                    <a:pt x="239651" y="34614"/>
                    <a:pt x="253931" y="46521"/>
                    <a:pt x="253724" y="63949"/>
                  </a:cubicBezTo>
                  <a:cubicBezTo>
                    <a:pt x="252548" y="85932"/>
                    <a:pt x="264996" y="105396"/>
                    <a:pt x="266690" y="127069"/>
                  </a:cubicBezTo>
                  <a:cubicBezTo>
                    <a:pt x="267658" y="154885"/>
                    <a:pt x="285707" y="181182"/>
                    <a:pt x="275611" y="209308"/>
                  </a:cubicBezTo>
                  <a:cubicBezTo>
                    <a:pt x="279933" y="232534"/>
                    <a:pt x="280486" y="256347"/>
                    <a:pt x="283356" y="279676"/>
                  </a:cubicBezTo>
                  <a:cubicBezTo>
                    <a:pt x="294905" y="306560"/>
                    <a:pt x="299331" y="335584"/>
                    <a:pt x="302512" y="364469"/>
                  </a:cubicBezTo>
                  <a:cubicBezTo>
                    <a:pt x="302512" y="373063"/>
                    <a:pt x="303653" y="383036"/>
                    <a:pt x="298120" y="390283"/>
                  </a:cubicBezTo>
                  <a:cubicBezTo>
                    <a:pt x="286192" y="401361"/>
                    <a:pt x="271566" y="408850"/>
                    <a:pt x="258046" y="417720"/>
                  </a:cubicBezTo>
                  <a:cubicBezTo>
                    <a:pt x="238994" y="423138"/>
                    <a:pt x="219147" y="422482"/>
                    <a:pt x="199577" y="422448"/>
                  </a:cubicBezTo>
                  <a:cubicBezTo>
                    <a:pt x="189861" y="432801"/>
                    <a:pt x="175511" y="435113"/>
                    <a:pt x="162165" y="431317"/>
                  </a:cubicBezTo>
                  <a:cubicBezTo>
                    <a:pt x="148058" y="426692"/>
                    <a:pt x="132809" y="431662"/>
                    <a:pt x="118840" y="426451"/>
                  </a:cubicBezTo>
                  <a:cubicBezTo>
                    <a:pt x="110369" y="423655"/>
                    <a:pt x="101517" y="422551"/>
                    <a:pt x="92804" y="420722"/>
                  </a:cubicBezTo>
                  <a:cubicBezTo>
                    <a:pt x="72231" y="414407"/>
                    <a:pt x="56291" y="399325"/>
                    <a:pt x="40489" y="385486"/>
                  </a:cubicBezTo>
                  <a:cubicBezTo>
                    <a:pt x="34058" y="376410"/>
                    <a:pt x="30082" y="365781"/>
                    <a:pt x="22751" y="357257"/>
                  </a:cubicBezTo>
                  <a:cubicBezTo>
                    <a:pt x="20642" y="351321"/>
                    <a:pt x="18257" y="345454"/>
                    <a:pt x="15732" y="339691"/>
                  </a:cubicBezTo>
                  <a:cubicBezTo>
                    <a:pt x="13692" y="330752"/>
                    <a:pt x="10961" y="321986"/>
                    <a:pt x="7572" y="313497"/>
                  </a:cubicBezTo>
                  <a:cubicBezTo>
                    <a:pt x="-1521" y="287821"/>
                    <a:pt x="450" y="260212"/>
                    <a:pt x="0" y="233432"/>
                  </a:cubicBezTo>
                  <a:cubicBezTo>
                    <a:pt x="173" y="222768"/>
                    <a:pt x="-692" y="211724"/>
                    <a:pt x="3146" y="201543"/>
                  </a:cubicBezTo>
                  <a:cubicBezTo>
                    <a:pt x="3077" y="180768"/>
                    <a:pt x="4253" y="160061"/>
                    <a:pt x="11065" y="140252"/>
                  </a:cubicBezTo>
                  <a:cubicBezTo>
                    <a:pt x="14903" y="113265"/>
                    <a:pt x="27108" y="88141"/>
                    <a:pt x="28837" y="60843"/>
                  </a:cubicBezTo>
                  <a:cubicBezTo>
                    <a:pt x="30185" y="59531"/>
                    <a:pt x="32917" y="56874"/>
                    <a:pt x="34300" y="55563"/>
                  </a:cubicBezTo>
                  <a:cubicBezTo>
                    <a:pt x="34784" y="47660"/>
                    <a:pt x="37101" y="40171"/>
                    <a:pt x="41354" y="33476"/>
                  </a:cubicBezTo>
                  <a:cubicBezTo>
                    <a:pt x="41561" y="22121"/>
                    <a:pt x="41457" y="10526"/>
                    <a:pt x="46367" y="0"/>
                  </a:cubicBezTo>
                  <a:moveTo>
                    <a:pt x="57017" y="52042"/>
                  </a:moveTo>
                  <a:cubicBezTo>
                    <a:pt x="56395" y="71265"/>
                    <a:pt x="56325" y="90488"/>
                    <a:pt x="56602" y="109710"/>
                  </a:cubicBezTo>
                  <a:cubicBezTo>
                    <a:pt x="60060" y="109986"/>
                    <a:pt x="63552" y="110262"/>
                    <a:pt x="67010" y="110538"/>
                  </a:cubicBezTo>
                  <a:cubicBezTo>
                    <a:pt x="69638" y="94525"/>
                    <a:pt x="70260" y="78064"/>
                    <a:pt x="68393" y="61947"/>
                  </a:cubicBezTo>
                  <a:cubicBezTo>
                    <a:pt x="66837" y="60981"/>
                    <a:pt x="63759" y="58979"/>
                    <a:pt x="62204" y="58013"/>
                  </a:cubicBezTo>
                  <a:cubicBezTo>
                    <a:pt x="62446" y="56598"/>
                    <a:pt x="62964" y="53802"/>
                    <a:pt x="63206" y="52388"/>
                  </a:cubicBezTo>
                  <a:lnTo>
                    <a:pt x="57017" y="52042"/>
                  </a:lnTo>
                  <a:moveTo>
                    <a:pt x="225821" y="57254"/>
                  </a:moveTo>
                  <a:cubicBezTo>
                    <a:pt x="223504" y="76511"/>
                    <a:pt x="224368" y="96216"/>
                    <a:pt x="229831" y="114887"/>
                  </a:cubicBezTo>
                  <a:cubicBezTo>
                    <a:pt x="231906" y="114921"/>
                    <a:pt x="236055" y="114990"/>
                    <a:pt x="238130" y="115025"/>
                  </a:cubicBezTo>
                  <a:cubicBezTo>
                    <a:pt x="249851" y="103740"/>
                    <a:pt x="247016" y="86036"/>
                    <a:pt x="245218" y="71507"/>
                  </a:cubicBezTo>
                  <a:cubicBezTo>
                    <a:pt x="243351" y="71023"/>
                    <a:pt x="239582" y="69988"/>
                    <a:pt x="237715" y="69470"/>
                  </a:cubicBezTo>
                  <a:cubicBezTo>
                    <a:pt x="234361" y="64880"/>
                    <a:pt x="231249" y="59738"/>
                    <a:pt x="225821" y="57254"/>
                  </a:cubicBezTo>
                  <a:moveTo>
                    <a:pt x="153348" y="146015"/>
                  </a:moveTo>
                  <a:cubicBezTo>
                    <a:pt x="142041" y="154643"/>
                    <a:pt x="136786" y="172485"/>
                    <a:pt x="120223" y="172520"/>
                  </a:cubicBezTo>
                  <a:cubicBezTo>
                    <a:pt x="103350" y="171519"/>
                    <a:pt x="88344" y="161891"/>
                    <a:pt x="71505" y="160648"/>
                  </a:cubicBezTo>
                  <a:cubicBezTo>
                    <a:pt x="59610" y="161925"/>
                    <a:pt x="48096" y="166170"/>
                    <a:pt x="37654" y="171933"/>
                  </a:cubicBezTo>
                  <a:cubicBezTo>
                    <a:pt x="22579" y="181424"/>
                    <a:pt x="22233" y="201647"/>
                    <a:pt x="9370" y="213070"/>
                  </a:cubicBezTo>
                  <a:cubicBezTo>
                    <a:pt x="4115" y="242784"/>
                    <a:pt x="7849" y="273533"/>
                    <a:pt x="14626" y="302695"/>
                  </a:cubicBezTo>
                  <a:cubicBezTo>
                    <a:pt x="30670" y="282817"/>
                    <a:pt x="59334" y="282748"/>
                    <a:pt x="82604" y="284784"/>
                  </a:cubicBezTo>
                  <a:cubicBezTo>
                    <a:pt x="109504" y="289891"/>
                    <a:pt x="139517" y="295482"/>
                    <a:pt x="164793" y="281540"/>
                  </a:cubicBezTo>
                  <a:cubicBezTo>
                    <a:pt x="187717" y="269047"/>
                    <a:pt x="212509" y="260108"/>
                    <a:pt x="237888" y="254000"/>
                  </a:cubicBezTo>
                  <a:cubicBezTo>
                    <a:pt x="248399" y="251239"/>
                    <a:pt x="259291" y="252585"/>
                    <a:pt x="269975" y="253517"/>
                  </a:cubicBezTo>
                  <a:cubicBezTo>
                    <a:pt x="272879" y="233293"/>
                    <a:pt x="265584" y="213519"/>
                    <a:pt x="265826" y="193295"/>
                  </a:cubicBezTo>
                  <a:cubicBezTo>
                    <a:pt x="263336" y="184288"/>
                    <a:pt x="261227" y="175177"/>
                    <a:pt x="259083" y="166101"/>
                  </a:cubicBezTo>
                  <a:cubicBezTo>
                    <a:pt x="253655" y="165997"/>
                    <a:pt x="248192" y="166584"/>
                    <a:pt x="242798" y="165825"/>
                  </a:cubicBezTo>
                  <a:cubicBezTo>
                    <a:pt x="221913" y="161649"/>
                    <a:pt x="213096" y="135421"/>
                    <a:pt x="191002" y="134420"/>
                  </a:cubicBezTo>
                  <a:cubicBezTo>
                    <a:pt x="177551" y="132591"/>
                    <a:pt x="163963" y="138043"/>
                    <a:pt x="153348" y="146015"/>
                  </a:cubicBezTo>
                  <a:close/>
                </a:path>
              </a:pathLst>
            </a:custGeom>
            <a:solidFill>
              <a:srgbClr val="403835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AA5B77FA-8A46-F347-81DB-BD8701A5581C}"/>
                </a:ext>
              </a:extLst>
            </p:cNvPr>
            <p:cNvSpPr/>
            <p:nvPr/>
          </p:nvSpPr>
          <p:spPr>
            <a:xfrm>
              <a:off x="1412381" y="3335662"/>
              <a:ext cx="53827" cy="49420"/>
            </a:xfrm>
            <a:custGeom>
              <a:avLst/>
              <a:gdLst>
                <a:gd name="connsiteX0" fmla="*/ 3600 w 61457"/>
                <a:gd name="connsiteY0" fmla="*/ 56425 h 56425"/>
                <a:gd name="connsiteX1" fmla="*/ 17881 w 61457"/>
                <a:gd name="connsiteY1" fmla="*/ 0 h 56425"/>
                <a:gd name="connsiteX2" fmla="*/ 48861 w 61457"/>
                <a:gd name="connsiteY2" fmla="*/ 10491 h 56425"/>
                <a:gd name="connsiteX3" fmla="*/ 61413 w 61457"/>
                <a:gd name="connsiteY3" fmla="*/ 52802 h 56425"/>
                <a:gd name="connsiteX4" fmla="*/ 20923 w 61457"/>
                <a:gd name="connsiteY4" fmla="*/ 46693 h 56425"/>
                <a:gd name="connsiteX5" fmla="*/ 3600 w 61457"/>
                <a:gd name="connsiteY5" fmla="*/ 56425 h 56425"/>
                <a:gd name="connsiteX6" fmla="*/ 3428 w 61457"/>
                <a:gd name="connsiteY6" fmla="*/ 20741 h 56425"/>
                <a:gd name="connsiteX7" fmla="*/ 19575 w 61457"/>
                <a:gd name="connsiteY7" fmla="*/ 25676 h 56425"/>
                <a:gd name="connsiteX8" fmla="*/ 24519 w 61457"/>
                <a:gd name="connsiteY8" fmla="*/ 43139 h 56425"/>
                <a:gd name="connsiteX9" fmla="*/ 58785 w 61457"/>
                <a:gd name="connsiteY9" fmla="*/ 49316 h 56425"/>
                <a:gd name="connsiteX10" fmla="*/ 53806 w 61457"/>
                <a:gd name="connsiteY10" fmla="*/ 22329 h 56425"/>
                <a:gd name="connsiteX11" fmla="*/ 31538 w 61457"/>
                <a:gd name="connsiteY11" fmla="*/ 2036 h 56425"/>
                <a:gd name="connsiteX12" fmla="*/ 3428 w 61457"/>
                <a:gd name="connsiteY12" fmla="*/ 20741 h 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457" h="56425">
                  <a:moveTo>
                    <a:pt x="3600" y="56425"/>
                  </a:moveTo>
                  <a:cubicBezTo>
                    <a:pt x="-4248" y="36823"/>
                    <a:pt x="834" y="13045"/>
                    <a:pt x="17881" y="0"/>
                  </a:cubicBezTo>
                  <a:cubicBezTo>
                    <a:pt x="28980" y="104"/>
                    <a:pt x="41497" y="966"/>
                    <a:pt x="48861" y="10491"/>
                  </a:cubicBezTo>
                  <a:cubicBezTo>
                    <a:pt x="60341" y="21466"/>
                    <a:pt x="61759" y="37858"/>
                    <a:pt x="61413" y="52802"/>
                  </a:cubicBezTo>
                  <a:cubicBezTo>
                    <a:pt x="48066" y="50041"/>
                    <a:pt x="34685" y="46210"/>
                    <a:pt x="20923" y="46693"/>
                  </a:cubicBezTo>
                  <a:cubicBezTo>
                    <a:pt x="14492" y="48522"/>
                    <a:pt x="9236" y="52940"/>
                    <a:pt x="3600" y="56425"/>
                  </a:cubicBezTo>
                  <a:moveTo>
                    <a:pt x="3428" y="20741"/>
                  </a:moveTo>
                  <a:cubicBezTo>
                    <a:pt x="8822" y="22260"/>
                    <a:pt x="14216" y="23951"/>
                    <a:pt x="19575" y="25676"/>
                  </a:cubicBezTo>
                  <a:cubicBezTo>
                    <a:pt x="21338" y="31474"/>
                    <a:pt x="23033" y="37272"/>
                    <a:pt x="24519" y="43139"/>
                  </a:cubicBezTo>
                  <a:cubicBezTo>
                    <a:pt x="35826" y="45865"/>
                    <a:pt x="47340" y="47383"/>
                    <a:pt x="58785" y="49316"/>
                  </a:cubicBezTo>
                  <a:cubicBezTo>
                    <a:pt x="57713" y="40274"/>
                    <a:pt x="58992" y="30301"/>
                    <a:pt x="53806" y="22329"/>
                  </a:cubicBezTo>
                  <a:cubicBezTo>
                    <a:pt x="48827" y="13287"/>
                    <a:pt x="40390" y="6971"/>
                    <a:pt x="31538" y="2036"/>
                  </a:cubicBezTo>
                  <a:cubicBezTo>
                    <a:pt x="18399" y="1277"/>
                    <a:pt x="9340" y="10043"/>
                    <a:pt x="3428" y="207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46BF633F-F369-E4B0-3853-CA894643B8E0}"/>
                </a:ext>
              </a:extLst>
            </p:cNvPr>
            <p:cNvSpPr/>
            <p:nvPr/>
          </p:nvSpPr>
          <p:spPr>
            <a:xfrm>
              <a:off x="1323997" y="3357160"/>
              <a:ext cx="58951" cy="67275"/>
            </a:xfrm>
            <a:custGeom>
              <a:avLst/>
              <a:gdLst>
                <a:gd name="connsiteX0" fmla="*/ 11087 w 67308"/>
                <a:gd name="connsiteY0" fmla="*/ 76812 h 76812"/>
                <a:gd name="connsiteX1" fmla="*/ 18728 w 67308"/>
                <a:gd name="connsiteY1" fmla="*/ 60 h 76812"/>
                <a:gd name="connsiteX2" fmla="*/ 67309 w 67308"/>
                <a:gd name="connsiteY2" fmla="*/ 40852 h 76812"/>
                <a:gd name="connsiteX3" fmla="*/ 13058 w 67308"/>
                <a:gd name="connsiteY3" fmla="*/ 67702 h 76812"/>
                <a:gd name="connsiteX4" fmla="*/ 11087 w 67308"/>
                <a:gd name="connsiteY4" fmla="*/ 76812 h 76812"/>
                <a:gd name="connsiteX5" fmla="*/ 11364 w 67308"/>
                <a:gd name="connsiteY5" fmla="*/ 12898 h 76812"/>
                <a:gd name="connsiteX6" fmla="*/ 7249 w 67308"/>
                <a:gd name="connsiteY6" fmla="*/ 68979 h 76812"/>
                <a:gd name="connsiteX7" fmla="*/ 45871 w 67308"/>
                <a:gd name="connsiteY7" fmla="*/ 44510 h 76812"/>
                <a:gd name="connsiteX8" fmla="*/ 42967 w 67308"/>
                <a:gd name="connsiteY8" fmla="*/ 12450 h 76812"/>
                <a:gd name="connsiteX9" fmla="*/ 24987 w 67308"/>
                <a:gd name="connsiteY9" fmla="*/ 3132 h 76812"/>
                <a:gd name="connsiteX10" fmla="*/ 11364 w 67308"/>
                <a:gd name="connsiteY10" fmla="*/ 12898 h 7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08" h="76812">
                  <a:moveTo>
                    <a:pt x="11087" y="76812"/>
                  </a:moveTo>
                  <a:cubicBezTo>
                    <a:pt x="-7239" y="54553"/>
                    <a:pt x="-1568" y="19283"/>
                    <a:pt x="18728" y="60"/>
                  </a:cubicBezTo>
                  <a:cubicBezTo>
                    <a:pt x="43382" y="-1389"/>
                    <a:pt x="55380" y="23597"/>
                    <a:pt x="67309" y="40852"/>
                  </a:cubicBezTo>
                  <a:cubicBezTo>
                    <a:pt x="46805" y="43855"/>
                    <a:pt x="28686" y="54657"/>
                    <a:pt x="13058" y="67702"/>
                  </a:cubicBezTo>
                  <a:cubicBezTo>
                    <a:pt x="12574" y="69979"/>
                    <a:pt x="11571" y="74535"/>
                    <a:pt x="11087" y="76812"/>
                  </a:cubicBezTo>
                  <a:moveTo>
                    <a:pt x="11364" y="12898"/>
                  </a:moveTo>
                  <a:cubicBezTo>
                    <a:pt x="-669" y="29015"/>
                    <a:pt x="1336" y="50929"/>
                    <a:pt x="7249" y="68979"/>
                  </a:cubicBezTo>
                  <a:cubicBezTo>
                    <a:pt x="19040" y="59246"/>
                    <a:pt x="30415" y="48099"/>
                    <a:pt x="45871" y="44510"/>
                  </a:cubicBezTo>
                  <a:cubicBezTo>
                    <a:pt x="32455" y="37884"/>
                    <a:pt x="37227" y="22561"/>
                    <a:pt x="42967" y="12450"/>
                  </a:cubicBezTo>
                  <a:cubicBezTo>
                    <a:pt x="37434" y="8585"/>
                    <a:pt x="32386" y="2614"/>
                    <a:pt x="24987" y="3132"/>
                  </a:cubicBezTo>
                  <a:cubicBezTo>
                    <a:pt x="18521" y="2373"/>
                    <a:pt x="14994" y="8792"/>
                    <a:pt x="11364" y="128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9C168654-672A-E9BC-8305-261CCEE085D6}"/>
                </a:ext>
              </a:extLst>
            </p:cNvPr>
            <p:cNvSpPr/>
            <p:nvPr/>
          </p:nvSpPr>
          <p:spPr>
            <a:xfrm>
              <a:off x="1379890" y="3391853"/>
              <a:ext cx="53322" cy="48469"/>
            </a:xfrm>
            <a:custGeom>
              <a:avLst/>
              <a:gdLst>
                <a:gd name="connsiteX0" fmla="*/ 43186 w 60881"/>
                <a:gd name="connsiteY0" fmla="*/ 14149 h 55340"/>
                <a:gd name="connsiteX1" fmla="*/ 55081 w 60881"/>
                <a:gd name="connsiteY1" fmla="*/ 0 h 55340"/>
                <a:gd name="connsiteX2" fmla="*/ 60198 w 60881"/>
                <a:gd name="connsiteY2" fmla="*/ 38169 h 55340"/>
                <a:gd name="connsiteX3" fmla="*/ 37931 w 60881"/>
                <a:gd name="connsiteY3" fmla="*/ 55286 h 55340"/>
                <a:gd name="connsiteX4" fmla="*/ 0 w 60881"/>
                <a:gd name="connsiteY4" fmla="*/ 23778 h 55340"/>
                <a:gd name="connsiteX5" fmla="*/ 43186 w 60881"/>
                <a:gd name="connsiteY5" fmla="*/ 14149 h 55340"/>
                <a:gd name="connsiteX6" fmla="*/ 6258 w 60881"/>
                <a:gd name="connsiteY6" fmla="*/ 31681 h 55340"/>
                <a:gd name="connsiteX7" fmla="*/ 48407 w 60881"/>
                <a:gd name="connsiteY7" fmla="*/ 48108 h 55340"/>
                <a:gd name="connsiteX8" fmla="*/ 57294 w 60881"/>
                <a:gd name="connsiteY8" fmla="*/ 36167 h 55340"/>
                <a:gd name="connsiteX9" fmla="*/ 55599 w 60881"/>
                <a:gd name="connsiteY9" fmla="*/ 8938 h 55340"/>
                <a:gd name="connsiteX10" fmla="*/ 6258 w 60881"/>
                <a:gd name="connsiteY10" fmla="*/ 31681 h 5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81" h="55340">
                  <a:moveTo>
                    <a:pt x="43186" y="14149"/>
                  </a:moveTo>
                  <a:cubicBezTo>
                    <a:pt x="48857" y="11078"/>
                    <a:pt x="51623" y="5142"/>
                    <a:pt x="55081" y="0"/>
                  </a:cubicBezTo>
                  <a:cubicBezTo>
                    <a:pt x="57916" y="12458"/>
                    <a:pt x="62653" y="25227"/>
                    <a:pt x="60198" y="38169"/>
                  </a:cubicBezTo>
                  <a:cubicBezTo>
                    <a:pt x="56810" y="47245"/>
                    <a:pt x="48442" y="56115"/>
                    <a:pt x="37931" y="55286"/>
                  </a:cubicBezTo>
                  <a:cubicBezTo>
                    <a:pt x="20158" y="54320"/>
                    <a:pt x="6051" y="39549"/>
                    <a:pt x="0" y="23778"/>
                  </a:cubicBezTo>
                  <a:cubicBezTo>
                    <a:pt x="15145" y="32371"/>
                    <a:pt x="30566" y="22432"/>
                    <a:pt x="43186" y="14149"/>
                  </a:cubicBezTo>
                  <a:moveTo>
                    <a:pt x="6258" y="31681"/>
                  </a:moveTo>
                  <a:cubicBezTo>
                    <a:pt x="15456" y="46383"/>
                    <a:pt x="32952" y="46969"/>
                    <a:pt x="48407" y="48108"/>
                  </a:cubicBezTo>
                  <a:cubicBezTo>
                    <a:pt x="51346" y="44105"/>
                    <a:pt x="54320" y="40136"/>
                    <a:pt x="57294" y="36167"/>
                  </a:cubicBezTo>
                  <a:cubicBezTo>
                    <a:pt x="57121" y="27057"/>
                    <a:pt x="56602" y="17980"/>
                    <a:pt x="55599" y="8938"/>
                  </a:cubicBezTo>
                  <a:cubicBezTo>
                    <a:pt x="41112" y="19947"/>
                    <a:pt x="25552" y="32268"/>
                    <a:pt x="6258" y="316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3" name="Retângulo 182">
            <a:extLst>
              <a:ext uri="{FF2B5EF4-FFF2-40B4-BE49-F238E27FC236}">
                <a16:creationId xmlns:a16="http://schemas.microsoft.com/office/drawing/2014/main" id="{5F1F2141-423A-1293-16C6-EE313A3F7CEF}"/>
              </a:ext>
            </a:extLst>
          </p:cNvPr>
          <p:cNvSpPr/>
          <p:nvPr/>
        </p:nvSpPr>
        <p:spPr>
          <a:xfrm>
            <a:off x="9305470" y="3895811"/>
            <a:ext cx="952500" cy="952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8" name="Agrupar 737">
            <a:extLst>
              <a:ext uri="{FF2B5EF4-FFF2-40B4-BE49-F238E27FC236}">
                <a16:creationId xmlns:a16="http://schemas.microsoft.com/office/drawing/2014/main" id="{4E22B96A-FF1C-8A7C-3707-B0B708E210D4}"/>
              </a:ext>
            </a:extLst>
          </p:cNvPr>
          <p:cNvGrpSpPr/>
          <p:nvPr/>
        </p:nvGrpSpPr>
        <p:grpSpPr>
          <a:xfrm>
            <a:off x="9455050" y="4263753"/>
            <a:ext cx="653339" cy="578009"/>
            <a:chOff x="9305470" y="2534934"/>
            <a:chExt cx="653339" cy="578009"/>
          </a:xfrm>
        </p:grpSpPr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4DDBA184-57DE-5159-3042-8AA000593A95}"/>
                </a:ext>
              </a:extLst>
            </p:cNvPr>
            <p:cNvSpPr/>
            <p:nvPr/>
          </p:nvSpPr>
          <p:spPr>
            <a:xfrm>
              <a:off x="9404228" y="2683697"/>
              <a:ext cx="45086" cy="35311"/>
            </a:xfrm>
            <a:custGeom>
              <a:avLst/>
              <a:gdLst>
                <a:gd name="connsiteX0" fmla="*/ 210723 w 431026"/>
                <a:gd name="connsiteY0" fmla="*/ 2675 h 337575"/>
                <a:gd name="connsiteX1" fmla="*/ 381168 w 431026"/>
                <a:gd name="connsiteY1" fmla="*/ 33102 h 337575"/>
                <a:gd name="connsiteX2" fmla="*/ 414452 w 431026"/>
                <a:gd name="connsiteY2" fmla="*/ 55048 h 337575"/>
                <a:gd name="connsiteX3" fmla="*/ 428968 w 431026"/>
                <a:gd name="connsiteY3" fmla="*/ 100928 h 337575"/>
                <a:gd name="connsiteX4" fmla="*/ 413835 w 431026"/>
                <a:gd name="connsiteY4" fmla="*/ 273955 h 337575"/>
                <a:gd name="connsiteX5" fmla="*/ 413172 w 431026"/>
                <a:gd name="connsiteY5" fmla="*/ 274321 h 337575"/>
                <a:gd name="connsiteX6" fmla="*/ 375201 w 431026"/>
                <a:gd name="connsiteY6" fmla="*/ 297227 h 337575"/>
                <a:gd name="connsiteX7" fmla="*/ 338877 w 431026"/>
                <a:gd name="connsiteY7" fmla="*/ 308176 h 337575"/>
                <a:gd name="connsiteX8" fmla="*/ 293042 w 431026"/>
                <a:gd name="connsiteY8" fmla="*/ 312977 h 337575"/>
                <a:gd name="connsiteX9" fmla="*/ 242385 w 431026"/>
                <a:gd name="connsiteY9" fmla="*/ 308771 h 337575"/>
                <a:gd name="connsiteX10" fmla="*/ 231275 w 431026"/>
                <a:gd name="connsiteY10" fmla="*/ 323721 h 337575"/>
                <a:gd name="connsiteX11" fmla="*/ 205374 w 431026"/>
                <a:gd name="connsiteY11" fmla="*/ 337392 h 337575"/>
                <a:gd name="connsiteX12" fmla="*/ 175473 w 431026"/>
                <a:gd name="connsiteY12" fmla="*/ 334740 h 337575"/>
                <a:gd name="connsiteX13" fmla="*/ 179908 w 431026"/>
                <a:gd name="connsiteY13" fmla="*/ 247872 h 337575"/>
                <a:gd name="connsiteX14" fmla="*/ 157414 w 431026"/>
                <a:gd name="connsiteY14" fmla="*/ 198609 h 337575"/>
                <a:gd name="connsiteX15" fmla="*/ 64122 w 431026"/>
                <a:gd name="connsiteY15" fmla="*/ 124748 h 337575"/>
                <a:gd name="connsiteX16" fmla="*/ 19088 w 431026"/>
                <a:gd name="connsiteY16" fmla="*/ 112175 h 337575"/>
                <a:gd name="connsiteX17" fmla="*/ 4321 w 431026"/>
                <a:gd name="connsiteY17" fmla="*/ 118027 h 337575"/>
                <a:gd name="connsiteX18" fmla="*/ 0 w 431026"/>
                <a:gd name="connsiteY18" fmla="*/ 121639 h 337575"/>
                <a:gd name="connsiteX19" fmla="*/ 2926 w 431026"/>
                <a:gd name="connsiteY19" fmla="*/ 116724 h 337575"/>
                <a:gd name="connsiteX20" fmla="*/ 210723 w 431026"/>
                <a:gd name="connsiteY20" fmla="*/ 2675 h 33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026" h="337575">
                  <a:moveTo>
                    <a:pt x="210723" y="2675"/>
                  </a:moveTo>
                  <a:cubicBezTo>
                    <a:pt x="268948" y="-6126"/>
                    <a:pt x="328750" y="7499"/>
                    <a:pt x="381168" y="33102"/>
                  </a:cubicBezTo>
                  <a:cubicBezTo>
                    <a:pt x="392781" y="39457"/>
                    <a:pt x="405399" y="45081"/>
                    <a:pt x="414452" y="55048"/>
                  </a:cubicBezTo>
                  <a:cubicBezTo>
                    <a:pt x="424122" y="68261"/>
                    <a:pt x="426613" y="85109"/>
                    <a:pt x="428968" y="100928"/>
                  </a:cubicBezTo>
                  <a:cubicBezTo>
                    <a:pt x="435003" y="158901"/>
                    <a:pt x="427116" y="217468"/>
                    <a:pt x="413835" y="273955"/>
                  </a:cubicBezTo>
                  <a:lnTo>
                    <a:pt x="413172" y="274321"/>
                  </a:lnTo>
                  <a:cubicBezTo>
                    <a:pt x="400210" y="281453"/>
                    <a:pt x="388780" y="291169"/>
                    <a:pt x="375201" y="297227"/>
                  </a:cubicBezTo>
                  <a:cubicBezTo>
                    <a:pt x="363634" y="302279"/>
                    <a:pt x="351907" y="308840"/>
                    <a:pt x="338877" y="308176"/>
                  </a:cubicBezTo>
                  <a:cubicBezTo>
                    <a:pt x="323332" y="307308"/>
                    <a:pt x="308610" y="314052"/>
                    <a:pt x="293042" y="312977"/>
                  </a:cubicBezTo>
                  <a:cubicBezTo>
                    <a:pt x="276126" y="312154"/>
                    <a:pt x="259210" y="310554"/>
                    <a:pt x="242385" y="308771"/>
                  </a:cubicBezTo>
                  <a:cubicBezTo>
                    <a:pt x="238590" y="313686"/>
                    <a:pt x="235115" y="318829"/>
                    <a:pt x="231275" y="323721"/>
                  </a:cubicBezTo>
                  <a:cubicBezTo>
                    <a:pt x="220165" y="322830"/>
                    <a:pt x="214152" y="332888"/>
                    <a:pt x="205374" y="337392"/>
                  </a:cubicBezTo>
                  <a:cubicBezTo>
                    <a:pt x="195362" y="338672"/>
                    <a:pt x="185692" y="332797"/>
                    <a:pt x="175473" y="334740"/>
                  </a:cubicBezTo>
                  <a:cubicBezTo>
                    <a:pt x="184983" y="307033"/>
                    <a:pt x="188161" y="276310"/>
                    <a:pt x="179908" y="247872"/>
                  </a:cubicBezTo>
                  <a:cubicBezTo>
                    <a:pt x="175062" y="230430"/>
                    <a:pt x="167884" y="213399"/>
                    <a:pt x="157414" y="198609"/>
                  </a:cubicBezTo>
                  <a:cubicBezTo>
                    <a:pt x="136611" y="163404"/>
                    <a:pt x="100973" y="140384"/>
                    <a:pt x="64122" y="124748"/>
                  </a:cubicBezTo>
                  <a:cubicBezTo>
                    <a:pt x="49675" y="118736"/>
                    <a:pt x="34382" y="115170"/>
                    <a:pt x="19088" y="112175"/>
                  </a:cubicBezTo>
                  <a:cubicBezTo>
                    <a:pt x="13442" y="110849"/>
                    <a:pt x="8481" y="114735"/>
                    <a:pt x="4321" y="118027"/>
                  </a:cubicBezTo>
                  <a:cubicBezTo>
                    <a:pt x="3246" y="118919"/>
                    <a:pt x="1097" y="120724"/>
                    <a:pt x="0" y="121639"/>
                  </a:cubicBezTo>
                  <a:cubicBezTo>
                    <a:pt x="732" y="120404"/>
                    <a:pt x="2195" y="117959"/>
                    <a:pt x="2926" y="116724"/>
                  </a:cubicBezTo>
                  <a:cubicBezTo>
                    <a:pt x="56487" y="56648"/>
                    <a:pt x="130622" y="13968"/>
                    <a:pt x="210723" y="2675"/>
                  </a:cubicBezTo>
                  <a:close/>
                </a:path>
              </a:pathLst>
            </a:custGeom>
            <a:solidFill>
              <a:srgbClr val="634A2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orma Livre: Forma 185">
              <a:extLst>
                <a:ext uri="{FF2B5EF4-FFF2-40B4-BE49-F238E27FC236}">
                  <a16:creationId xmlns:a16="http://schemas.microsoft.com/office/drawing/2014/main" id="{C406A2A8-1EB6-D11B-B75F-47B750ED0BA4}"/>
                </a:ext>
              </a:extLst>
            </p:cNvPr>
            <p:cNvSpPr/>
            <p:nvPr/>
          </p:nvSpPr>
          <p:spPr>
            <a:xfrm>
              <a:off x="9395098" y="2670517"/>
              <a:ext cx="11133" cy="22922"/>
            </a:xfrm>
            <a:custGeom>
              <a:avLst/>
              <a:gdLst>
                <a:gd name="connsiteX0" fmla="*/ 0 w 106436"/>
                <a:gd name="connsiteY0" fmla="*/ 19202 h 219135"/>
                <a:gd name="connsiteX1" fmla="*/ 25215 w 106436"/>
                <a:gd name="connsiteY1" fmla="*/ 0 h 219135"/>
                <a:gd name="connsiteX2" fmla="*/ 47777 w 106436"/>
                <a:gd name="connsiteY2" fmla="*/ 24254 h 219135"/>
                <a:gd name="connsiteX3" fmla="*/ 68740 w 106436"/>
                <a:gd name="connsiteY3" fmla="*/ 94458 h 219135"/>
                <a:gd name="connsiteX4" fmla="*/ 85016 w 106436"/>
                <a:gd name="connsiteY4" fmla="*/ 140155 h 219135"/>
                <a:gd name="connsiteX5" fmla="*/ 106436 w 106436"/>
                <a:gd name="connsiteY5" fmla="*/ 201808 h 219135"/>
                <a:gd name="connsiteX6" fmla="*/ 88285 w 106436"/>
                <a:gd name="connsiteY6" fmla="*/ 219136 h 219135"/>
                <a:gd name="connsiteX7" fmla="*/ 80330 w 106436"/>
                <a:gd name="connsiteY7" fmla="*/ 188846 h 219135"/>
                <a:gd name="connsiteX8" fmla="*/ 50589 w 106436"/>
                <a:gd name="connsiteY8" fmla="*/ 110528 h 219135"/>
                <a:gd name="connsiteX9" fmla="*/ 24094 w 106436"/>
                <a:gd name="connsiteY9" fmla="*/ 41102 h 219135"/>
                <a:gd name="connsiteX10" fmla="*/ 0 w 106436"/>
                <a:gd name="connsiteY10" fmla="*/ 19202 h 21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436" h="219135">
                  <a:moveTo>
                    <a:pt x="0" y="19202"/>
                  </a:moveTo>
                  <a:cubicBezTo>
                    <a:pt x="8344" y="12733"/>
                    <a:pt x="16688" y="6241"/>
                    <a:pt x="25215" y="0"/>
                  </a:cubicBezTo>
                  <a:cubicBezTo>
                    <a:pt x="34153" y="6607"/>
                    <a:pt x="41971" y="14745"/>
                    <a:pt x="47777" y="24254"/>
                  </a:cubicBezTo>
                  <a:cubicBezTo>
                    <a:pt x="60282" y="45606"/>
                    <a:pt x="63985" y="70546"/>
                    <a:pt x="68740" y="94458"/>
                  </a:cubicBezTo>
                  <a:cubicBezTo>
                    <a:pt x="71643" y="110482"/>
                    <a:pt x="78730" y="125250"/>
                    <a:pt x="85016" y="140155"/>
                  </a:cubicBezTo>
                  <a:cubicBezTo>
                    <a:pt x="94229" y="159906"/>
                    <a:pt x="100424" y="180891"/>
                    <a:pt x="106436" y="201808"/>
                  </a:cubicBezTo>
                  <a:cubicBezTo>
                    <a:pt x="100218" y="207409"/>
                    <a:pt x="94160" y="213192"/>
                    <a:pt x="88285" y="219136"/>
                  </a:cubicBezTo>
                  <a:cubicBezTo>
                    <a:pt x="85176" y="209169"/>
                    <a:pt x="83119" y="198905"/>
                    <a:pt x="80330" y="188846"/>
                  </a:cubicBezTo>
                  <a:cubicBezTo>
                    <a:pt x="73335" y="161666"/>
                    <a:pt x="57676" y="137709"/>
                    <a:pt x="50589" y="110528"/>
                  </a:cubicBezTo>
                  <a:cubicBezTo>
                    <a:pt x="42611" y="87119"/>
                    <a:pt x="39594" y="61242"/>
                    <a:pt x="24094" y="41102"/>
                  </a:cubicBezTo>
                  <a:cubicBezTo>
                    <a:pt x="18288" y="31593"/>
                    <a:pt x="9075" y="25237"/>
                    <a:pt x="0" y="19202"/>
                  </a:cubicBezTo>
                  <a:close/>
                </a:path>
              </a:pathLst>
            </a:custGeom>
            <a:solidFill>
              <a:srgbClr val="E5F0F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orma Livre: Forma 186">
              <a:extLst>
                <a:ext uri="{FF2B5EF4-FFF2-40B4-BE49-F238E27FC236}">
                  <a16:creationId xmlns:a16="http://schemas.microsoft.com/office/drawing/2014/main" id="{EFB2BAF2-9235-A37E-3ED0-F376F2B81CA8}"/>
                </a:ext>
              </a:extLst>
            </p:cNvPr>
            <p:cNvSpPr/>
            <p:nvPr/>
          </p:nvSpPr>
          <p:spPr>
            <a:xfrm>
              <a:off x="9392973" y="2672525"/>
              <a:ext cx="11360" cy="22585"/>
            </a:xfrm>
            <a:custGeom>
              <a:avLst/>
              <a:gdLst>
                <a:gd name="connsiteX0" fmla="*/ 0 w 108607"/>
                <a:gd name="connsiteY0" fmla="*/ 16276 h 215912"/>
                <a:gd name="connsiteX1" fmla="*/ 20323 w 108607"/>
                <a:gd name="connsiteY1" fmla="*/ 0 h 215912"/>
                <a:gd name="connsiteX2" fmla="*/ 44417 w 108607"/>
                <a:gd name="connsiteY2" fmla="*/ 21900 h 215912"/>
                <a:gd name="connsiteX3" fmla="*/ 70912 w 108607"/>
                <a:gd name="connsiteY3" fmla="*/ 91326 h 215912"/>
                <a:gd name="connsiteX4" fmla="*/ 100653 w 108607"/>
                <a:gd name="connsiteY4" fmla="*/ 169644 h 215912"/>
                <a:gd name="connsiteX5" fmla="*/ 108608 w 108607"/>
                <a:gd name="connsiteY5" fmla="*/ 199933 h 215912"/>
                <a:gd name="connsiteX6" fmla="*/ 93520 w 108607"/>
                <a:gd name="connsiteY6" fmla="*/ 215913 h 215912"/>
                <a:gd name="connsiteX7" fmla="*/ 79324 w 108607"/>
                <a:gd name="connsiteY7" fmla="*/ 156362 h 215912"/>
                <a:gd name="connsiteX8" fmla="*/ 64648 w 108607"/>
                <a:gd name="connsiteY8" fmla="*/ 123010 h 215912"/>
                <a:gd name="connsiteX9" fmla="*/ 39479 w 108607"/>
                <a:gd name="connsiteY9" fmla="*/ 54338 h 215912"/>
                <a:gd name="connsiteX10" fmla="*/ 14699 w 108607"/>
                <a:gd name="connsiteY10" fmla="*/ 24140 h 215912"/>
                <a:gd name="connsiteX11" fmla="*/ 0 w 108607"/>
                <a:gd name="connsiteY11" fmla="*/ 16276 h 21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607" h="215912">
                  <a:moveTo>
                    <a:pt x="0" y="16276"/>
                  </a:moveTo>
                  <a:cubicBezTo>
                    <a:pt x="6789" y="10881"/>
                    <a:pt x="13442" y="5304"/>
                    <a:pt x="20323" y="0"/>
                  </a:cubicBezTo>
                  <a:cubicBezTo>
                    <a:pt x="29398" y="6035"/>
                    <a:pt x="38611" y="12390"/>
                    <a:pt x="44417" y="21900"/>
                  </a:cubicBezTo>
                  <a:cubicBezTo>
                    <a:pt x="59916" y="42039"/>
                    <a:pt x="62934" y="67917"/>
                    <a:pt x="70912" y="91326"/>
                  </a:cubicBezTo>
                  <a:cubicBezTo>
                    <a:pt x="77998" y="118506"/>
                    <a:pt x="93657" y="142464"/>
                    <a:pt x="100653" y="169644"/>
                  </a:cubicBezTo>
                  <a:cubicBezTo>
                    <a:pt x="103441" y="179702"/>
                    <a:pt x="105499" y="189967"/>
                    <a:pt x="108608" y="199933"/>
                  </a:cubicBezTo>
                  <a:cubicBezTo>
                    <a:pt x="103464" y="205169"/>
                    <a:pt x="98412" y="210449"/>
                    <a:pt x="93520" y="215913"/>
                  </a:cubicBezTo>
                  <a:cubicBezTo>
                    <a:pt x="91143" y="195590"/>
                    <a:pt x="87097" y="175359"/>
                    <a:pt x="79324" y="156362"/>
                  </a:cubicBezTo>
                  <a:cubicBezTo>
                    <a:pt x="74615" y="145138"/>
                    <a:pt x="69746" y="134005"/>
                    <a:pt x="64648" y="123010"/>
                  </a:cubicBezTo>
                  <a:cubicBezTo>
                    <a:pt x="54384" y="100813"/>
                    <a:pt x="49469" y="76627"/>
                    <a:pt x="39479" y="54338"/>
                  </a:cubicBezTo>
                  <a:cubicBezTo>
                    <a:pt x="33650" y="42657"/>
                    <a:pt x="26335" y="30792"/>
                    <a:pt x="14699" y="24140"/>
                  </a:cubicBezTo>
                  <a:cubicBezTo>
                    <a:pt x="9921" y="21260"/>
                    <a:pt x="4938" y="18814"/>
                    <a:pt x="0" y="16276"/>
                  </a:cubicBezTo>
                  <a:close/>
                </a:path>
              </a:pathLst>
            </a:custGeom>
            <a:solidFill>
              <a:srgbClr val="C8E5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orma Livre: Forma 187">
              <a:extLst>
                <a:ext uri="{FF2B5EF4-FFF2-40B4-BE49-F238E27FC236}">
                  <a16:creationId xmlns:a16="http://schemas.microsoft.com/office/drawing/2014/main" id="{81267754-2E63-4D37-A62C-DC8B34EA97B5}"/>
                </a:ext>
              </a:extLst>
            </p:cNvPr>
            <p:cNvSpPr/>
            <p:nvPr/>
          </p:nvSpPr>
          <p:spPr>
            <a:xfrm>
              <a:off x="9390486" y="2674228"/>
              <a:ext cx="12269" cy="22515"/>
            </a:xfrm>
            <a:custGeom>
              <a:avLst/>
              <a:gdLst>
                <a:gd name="connsiteX0" fmla="*/ 0 w 117294"/>
                <a:gd name="connsiteY0" fmla="*/ 19934 h 215249"/>
                <a:gd name="connsiteX1" fmla="*/ 23774 w 117294"/>
                <a:gd name="connsiteY1" fmla="*/ 0 h 215249"/>
                <a:gd name="connsiteX2" fmla="*/ 38473 w 117294"/>
                <a:gd name="connsiteY2" fmla="*/ 7864 h 215249"/>
                <a:gd name="connsiteX3" fmla="*/ 63254 w 117294"/>
                <a:gd name="connsiteY3" fmla="*/ 38062 h 215249"/>
                <a:gd name="connsiteX4" fmla="*/ 88423 w 117294"/>
                <a:gd name="connsiteY4" fmla="*/ 106733 h 215249"/>
                <a:gd name="connsiteX5" fmla="*/ 103099 w 117294"/>
                <a:gd name="connsiteY5" fmla="*/ 140086 h 215249"/>
                <a:gd name="connsiteX6" fmla="*/ 117295 w 117294"/>
                <a:gd name="connsiteY6" fmla="*/ 199636 h 215249"/>
                <a:gd name="connsiteX7" fmla="*/ 103853 w 117294"/>
                <a:gd name="connsiteY7" fmla="*/ 215250 h 215249"/>
                <a:gd name="connsiteX8" fmla="*/ 97498 w 117294"/>
                <a:gd name="connsiteY8" fmla="*/ 177622 h 215249"/>
                <a:gd name="connsiteX9" fmla="*/ 78456 w 117294"/>
                <a:gd name="connsiteY9" fmla="*/ 125799 h 215249"/>
                <a:gd name="connsiteX10" fmla="*/ 52487 w 117294"/>
                <a:gd name="connsiteY10" fmla="*/ 64831 h 215249"/>
                <a:gd name="connsiteX11" fmla="*/ 28324 w 117294"/>
                <a:gd name="connsiteY11" fmla="*/ 31798 h 215249"/>
                <a:gd name="connsiteX12" fmla="*/ 0 w 117294"/>
                <a:gd name="connsiteY12" fmla="*/ 19934 h 2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294" h="215249">
                  <a:moveTo>
                    <a:pt x="0" y="19934"/>
                  </a:moveTo>
                  <a:cubicBezTo>
                    <a:pt x="7932" y="13305"/>
                    <a:pt x="15728" y="6515"/>
                    <a:pt x="23774" y="0"/>
                  </a:cubicBezTo>
                  <a:cubicBezTo>
                    <a:pt x="28712" y="2537"/>
                    <a:pt x="33696" y="4983"/>
                    <a:pt x="38473" y="7864"/>
                  </a:cubicBezTo>
                  <a:cubicBezTo>
                    <a:pt x="50109" y="14516"/>
                    <a:pt x="57424" y="26380"/>
                    <a:pt x="63254" y="38062"/>
                  </a:cubicBezTo>
                  <a:cubicBezTo>
                    <a:pt x="73243" y="60350"/>
                    <a:pt x="78158" y="84536"/>
                    <a:pt x="88423" y="106733"/>
                  </a:cubicBezTo>
                  <a:cubicBezTo>
                    <a:pt x="93520" y="117729"/>
                    <a:pt x="98389" y="128862"/>
                    <a:pt x="103099" y="140086"/>
                  </a:cubicBezTo>
                  <a:cubicBezTo>
                    <a:pt x="110871" y="159083"/>
                    <a:pt x="114917" y="179314"/>
                    <a:pt x="117295" y="199636"/>
                  </a:cubicBezTo>
                  <a:cubicBezTo>
                    <a:pt x="112746" y="204757"/>
                    <a:pt x="108242" y="209946"/>
                    <a:pt x="103853" y="215250"/>
                  </a:cubicBezTo>
                  <a:cubicBezTo>
                    <a:pt x="99441" y="203134"/>
                    <a:pt x="100447" y="190035"/>
                    <a:pt x="97498" y="177622"/>
                  </a:cubicBezTo>
                  <a:cubicBezTo>
                    <a:pt x="93978" y="159426"/>
                    <a:pt x="85771" y="142669"/>
                    <a:pt x="78456" y="125799"/>
                  </a:cubicBezTo>
                  <a:cubicBezTo>
                    <a:pt x="68649" y="106002"/>
                    <a:pt x="60762" y="85314"/>
                    <a:pt x="52487" y="64831"/>
                  </a:cubicBezTo>
                  <a:cubicBezTo>
                    <a:pt x="47343" y="52029"/>
                    <a:pt x="38839" y="40714"/>
                    <a:pt x="28324" y="31798"/>
                  </a:cubicBezTo>
                  <a:cubicBezTo>
                    <a:pt x="20277" y="25077"/>
                    <a:pt x="9693" y="23111"/>
                    <a:pt x="0" y="19934"/>
                  </a:cubicBezTo>
                  <a:close/>
                </a:path>
              </a:pathLst>
            </a:custGeom>
            <a:solidFill>
              <a:srgbClr val="A3D7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orma Livre: Forma 188">
              <a:extLst>
                <a:ext uri="{FF2B5EF4-FFF2-40B4-BE49-F238E27FC236}">
                  <a16:creationId xmlns:a16="http://schemas.microsoft.com/office/drawing/2014/main" id="{634FE504-82D6-4B83-C8DB-EC18162A7EAD}"/>
                </a:ext>
              </a:extLst>
            </p:cNvPr>
            <p:cNvSpPr/>
            <p:nvPr/>
          </p:nvSpPr>
          <p:spPr>
            <a:xfrm>
              <a:off x="9387150" y="2676313"/>
              <a:ext cx="14199" cy="22601"/>
            </a:xfrm>
            <a:custGeom>
              <a:avLst/>
              <a:gdLst>
                <a:gd name="connsiteX0" fmla="*/ 0 w 135742"/>
                <a:gd name="connsiteY0" fmla="*/ 28278 h 216072"/>
                <a:gd name="connsiteX1" fmla="*/ 31890 w 135742"/>
                <a:gd name="connsiteY1" fmla="*/ 0 h 216072"/>
                <a:gd name="connsiteX2" fmla="*/ 60213 w 135742"/>
                <a:gd name="connsiteY2" fmla="*/ 11864 h 216072"/>
                <a:gd name="connsiteX3" fmla="*/ 84376 w 135742"/>
                <a:gd name="connsiteY3" fmla="*/ 44897 h 216072"/>
                <a:gd name="connsiteX4" fmla="*/ 110345 w 135742"/>
                <a:gd name="connsiteY4" fmla="*/ 105865 h 216072"/>
                <a:gd name="connsiteX5" fmla="*/ 129388 w 135742"/>
                <a:gd name="connsiteY5" fmla="*/ 157688 h 216072"/>
                <a:gd name="connsiteX6" fmla="*/ 135743 w 135742"/>
                <a:gd name="connsiteY6" fmla="*/ 195316 h 216072"/>
                <a:gd name="connsiteX7" fmla="*/ 119489 w 135742"/>
                <a:gd name="connsiteY7" fmla="*/ 216073 h 216072"/>
                <a:gd name="connsiteX8" fmla="*/ 118003 w 135742"/>
                <a:gd name="connsiteY8" fmla="*/ 182789 h 216072"/>
                <a:gd name="connsiteX9" fmla="*/ 104196 w 135742"/>
                <a:gd name="connsiteY9" fmla="*/ 130188 h 216072"/>
                <a:gd name="connsiteX10" fmla="*/ 60808 w 135742"/>
                <a:gd name="connsiteY10" fmla="*/ 45537 h 216072"/>
                <a:gd name="connsiteX11" fmla="*/ 24117 w 135742"/>
                <a:gd name="connsiteY11" fmla="*/ 25763 h 216072"/>
                <a:gd name="connsiteX12" fmla="*/ 0 w 135742"/>
                <a:gd name="connsiteY12" fmla="*/ 28278 h 21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742" h="216072">
                  <a:moveTo>
                    <a:pt x="0" y="28278"/>
                  </a:moveTo>
                  <a:cubicBezTo>
                    <a:pt x="10218" y="18425"/>
                    <a:pt x="21146" y="9304"/>
                    <a:pt x="31890" y="0"/>
                  </a:cubicBezTo>
                  <a:cubicBezTo>
                    <a:pt x="41582" y="3178"/>
                    <a:pt x="52167" y="5144"/>
                    <a:pt x="60213" y="11864"/>
                  </a:cubicBezTo>
                  <a:cubicBezTo>
                    <a:pt x="70729" y="20780"/>
                    <a:pt x="79233" y="32096"/>
                    <a:pt x="84376" y="44897"/>
                  </a:cubicBezTo>
                  <a:cubicBezTo>
                    <a:pt x="92652" y="65380"/>
                    <a:pt x="100538" y="86068"/>
                    <a:pt x="110345" y="105865"/>
                  </a:cubicBezTo>
                  <a:cubicBezTo>
                    <a:pt x="117660" y="122735"/>
                    <a:pt x="125867" y="139492"/>
                    <a:pt x="129388" y="157688"/>
                  </a:cubicBezTo>
                  <a:cubicBezTo>
                    <a:pt x="132337" y="170101"/>
                    <a:pt x="131331" y="183200"/>
                    <a:pt x="135743" y="195316"/>
                  </a:cubicBezTo>
                  <a:cubicBezTo>
                    <a:pt x="130211" y="202128"/>
                    <a:pt x="124747" y="209009"/>
                    <a:pt x="119489" y="216073"/>
                  </a:cubicBezTo>
                  <a:cubicBezTo>
                    <a:pt x="116152" y="205191"/>
                    <a:pt x="119055" y="193876"/>
                    <a:pt x="118003" y="182789"/>
                  </a:cubicBezTo>
                  <a:cubicBezTo>
                    <a:pt x="116609" y="164615"/>
                    <a:pt x="111763" y="146761"/>
                    <a:pt x="104196" y="130188"/>
                  </a:cubicBezTo>
                  <a:cubicBezTo>
                    <a:pt x="90206" y="101750"/>
                    <a:pt x="78433" y="72032"/>
                    <a:pt x="60808" y="45537"/>
                  </a:cubicBezTo>
                  <a:cubicBezTo>
                    <a:pt x="52829" y="33330"/>
                    <a:pt x="38451" y="26403"/>
                    <a:pt x="24117" y="25763"/>
                  </a:cubicBezTo>
                  <a:cubicBezTo>
                    <a:pt x="15979" y="25946"/>
                    <a:pt x="8184" y="29421"/>
                    <a:pt x="0" y="28278"/>
                  </a:cubicBezTo>
                  <a:close/>
                </a:path>
              </a:pathLst>
            </a:custGeom>
            <a:solidFill>
              <a:srgbClr val="79C7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0" name="Gráfico 6">
              <a:extLst>
                <a:ext uri="{FF2B5EF4-FFF2-40B4-BE49-F238E27FC236}">
                  <a16:creationId xmlns:a16="http://schemas.microsoft.com/office/drawing/2014/main" id="{2D108CB2-7ED9-DBAC-217C-051A26079743}"/>
                </a:ext>
              </a:extLst>
            </p:cNvPr>
            <p:cNvGrpSpPr/>
            <p:nvPr/>
          </p:nvGrpSpPr>
          <p:grpSpPr>
            <a:xfrm>
              <a:off x="9380216" y="2679008"/>
              <a:ext cx="22625" cy="67084"/>
              <a:chOff x="949558" y="1646651"/>
              <a:chExt cx="216301" cy="641330"/>
            </a:xfrm>
            <a:solidFill>
              <a:srgbClr val="51B7DB"/>
            </a:solidFill>
          </p:grpSpPr>
          <p:sp>
            <p:nvSpPr>
              <p:cNvPr id="735" name="Forma Livre: Forma 734">
                <a:extLst>
                  <a:ext uri="{FF2B5EF4-FFF2-40B4-BE49-F238E27FC236}">
                    <a16:creationId xmlns:a16="http://schemas.microsoft.com/office/drawing/2014/main" id="{21F39680-705E-90EC-151A-CB29372FAF3D}"/>
                  </a:ext>
                </a:extLst>
              </p:cNvPr>
              <p:cNvSpPr/>
              <p:nvPr/>
            </p:nvSpPr>
            <p:spPr>
              <a:xfrm>
                <a:off x="949558" y="1646651"/>
                <a:ext cx="185783" cy="234132"/>
              </a:xfrm>
              <a:custGeom>
                <a:avLst/>
                <a:gdLst>
                  <a:gd name="connsiteX0" fmla="*/ 66294 w 185783"/>
                  <a:gd name="connsiteY0" fmla="*/ 2515 h 234132"/>
                  <a:gd name="connsiteX1" fmla="*/ 90411 w 185783"/>
                  <a:gd name="connsiteY1" fmla="*/ 0 h 234132"/>
                  <a:gd name="connsiteX2" fmla="*/ 127102 w 185783"/>
                  <a:gd name="connsiteY2" fmla="*/ 19774 h 234132"/>
                  <a:gd name="connsiteX3" fmla="*/ 170490 w 185783"/>
                  <a:gd name="connsiteY3" fmla="*/ 104424 h 234132"/>
                  <a:gd name="connsiteX4" fmla="*/ 184297 w 185783"/>
                  <a:gd name="connsiteY4" fmla="*/ 157025 h 234132"/>
                  <a:gd name="connsiteX5" fmla="*/ 185783 w 185783"/>
                  <a:gd name="connsiteY5" fmla="*/ 190310 h 234132"/>
                  <a:gd name="connsiteX6" fmla="*/ 156431 w 185783"/>
                  <a:gd name="connsiteY6" fmla="*/ 234132 h 234132"/>
                  <a:gd name="connsiteX7" fmla="*/ 162237 w 185783"/>
                  <a:gd name="connsiteY7" fmla="*/ 209923 h 234132"/>
                  <a:gd name="connsiteX8" fmla="*/ 165186 w 185783"/>
                  <a:gd name="connsiteY8" fmla="*/ 146327 h 234132"/>
                  <a:gd name="connsiteX9" fmla="*/ 124656 w 185783"/>
                  <a:gd name="connsiteY9" fmla="*/ 61402 h 234132"/>
                  <a:gd name="connsiteX10" fmla="*/ 88285 w 185783"/>
                  <a:gd name="connsiteY10" fmla="*/ 31158 h 234132"/>
                  <a:gd name="connsiteX11" fmla="*/ 34953 w 185783"/>
                  <a:gd name="connsiteY11" fmla="*/ 46360 h 234132"/>
                  <a:gd name="connsiteX12" fmla="*/ 0 w 185783"/>
                  <a:gd name="connsiteY12" fmla="*/ 63048 h 234132"/>
                  <a:gd name="connsiteX13" fmla="*/ 65905 w 185783"/>
                  <a:gd name="connsiteY13" fmla="*/ 2515 h 234132"/>
                  <a:gd name="connsiteX14" fmla="*/ 66294 w 185783"/>
                  <a:gd name="connsiteY14" fmla="*/ 2515 h 23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5783" h="234132">
                    <a:moveTo>
                      <a:pt x="66294" y="2515"/>
                    </a:moveTo>
                    <a:cubicBezTo>
                      <a:pt x="74478" y="3658"/>
                      <a:pt x="82273" y="183"/>
                      <a:pt x="90411" y="0"/>
                    </a:cubicBezTo>
                    <a:cubicBezTo>
                      <a:pt x="104745" y="640"/>
                      <a:pt x="119123" y="7567"/>
                      <a:pt x="127102" y="19774"/>
                    </a:cubicBezTo>
                    <a:cubicBezTo>
                      <a:pt x="144727" y="46269"/>
                      <a:pt x="156500" y="75987"/>
                      <a:pt x="170490" y="104424"/>
                    </a:cubicBezTo>
                    <a:cubicBezTo>
                      <a:pt x="178057" y="120998"/>
                      <a:pt x="182903" y="138852"/>
                      <a:pt x="184297" y="157025"/>
                    </a:cubicBezTo>
                    <a:cubicBezTo>
                      <a:pt x="185349" y="168112"/>
                      <a:pt x="182446" y="179428"/>
                      <a:pt x="185783" y="190310"/>
                    </a:cubicBezTo>
                    <a:cubicBezTo>
                      <a:pt x="175451" y="204528"/>
                      <a:pt x="165598" y="219113"/>
                      <a:pt x="156431" y="234132"/>
                    </a:cubicBezTo>
                    <a:cubicBezTo>
                      <a:pt x="154671" y="225537"/>
                      <a:pt x="160271" y="217970"/>
                      <a:pt x="162237" y="209923"/>
                    </a:cubicBezTo>
                    <a:cubicBezTo>
                      <a:pt x="167632" y="189258"/>
                      <a:pt x="170421" y="167335"/>
                      <a:pt x="165186" y="146327"/>
                    </a:cubicBezTo>
                    <a:cubicBezTo>
                      <a:pt x="158237" y="115420"/>
                      <a:pt x="141321" y="87920"/>
                      <a:pt x="124656" y="61402"/>
                    </a:cubicBezTo>
                    <a:cubicBezTo>
                      <a:pt x="116495" y="47617"/>
                      <a:pt x="104813" y="34221"/>
                      <a:pt x="88285" y="31158"/>
                    </a:cubicBezTo>
                    <a:cubicBezTo>
                      <a:pt x="69106" y="27729"/>
                      <a:pt x="51435" y="38108"/>
                      <a:pt x="34953" y="46360"/>
                    </a:cubicBezTo>
                    <a:cubicBezTo>
                      <a:pt x="23569" y="52464"/>
                      <a:pt x="12893" y="60419"/>
                      <a:pt x="0" y="63048"/>
                    </a:cubicBezTo>
                    <a:cubicBezTo>
                      <a:pt x="21420" y="42314"/>
                      <a:pt x="43685" y="22403"/>
                      <a:pt x="65905" y="2515"/>
                    </a:cubicBezTo>
                    <a:lnTo>
                      <a:pt x="66294" y="2515"/>
                    </a:lnTo>
                    <a:close/>
                  </a:path>
                </a:pathLst>
              </a:custGeom>
              <a:solidFill>
                <a:srgbClr val="51B7D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" name="Forma Livre: Forma 735">
                <a:extLst>
                  <a:ext uri="{FF2B5EF4-FFF2-40B4-BE49-F238E27FC236}">
                    <a16:creationId xmlns:a16="http://schemas.microsoft.com/office/drawing/2014/main" id="{034B8CAC-F6E8-1FFB-47F7-175794D56558}"/>
                  </a:ext>
                </a:extLst>
              </p:cNvPr>
              <p:cNvSpPr/>
              <p:nvPr/>
            </p:nvSpPr>
            <p:spPr>
              <a:xfrm>
                <a:off x="963983" y="2218014"/>
                <a:ext cx="201876" cy="69967"/>
              </a:xfrm>
              <a:custGeom>
                <a:avLst/>
                <a:gdLst>
                  <a:gd name="connsiteX0" fmla="*/ 119581 w 201876"/>
                  <a:gd name="connsiteY0" fmla="*/ 38496 h 69967"/>
                  <a:gd name="connsiteX1" fmla="*/ 179291 w 201876"/>
                  <a:gd name="connsiteY1" fmla="*/ 0 h 69967"/>
                  <a:gd name="connsiteX2" fmla="*/ 201877 w 201876"/>
                  <a:gd name="connsiteY2" fmla="*/ 16071 h 69967"/>
                  <a:gd name="connsiteX3" fmla="*/ 140018 w 201876"/>
                  <a:gd name="connsiteY3" fmla="*/ 60922 h 69967"/>
                  <a:gd name="connsiteX4" fmla="*/ 75392 w 201876"/>
                  <a:gd name="connsiteY4" fmla="*/ 66408 h 69967"/>
                  <a:gd name="connsiteX5" fmla="*/ 33650 w 201876"/>
                  <a:gd name="connsiteY5" fmla="*/ 52418 h 69967"/>
                  <a:gd name="connsiteX6" fmla="*/ 0 w 201876"/>
                  <a:gd name="connsiteY6" fmla="*/ 13579 h 69967"/>
                  <a:gd name="connsiteX7" fmla="*/ 47892 w 201876"/>
                  <a:gd name="connsiteY7" fmla="*/ 27775 h 69967"/>
                  <a:gd name="connsiteX8" fmla="*/ 119581 w 201876"/>
                  <a:gd name="connsiteY8" fmla="*/ 38496 h 69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76" h="69967">
                    <a:moveTo>
                      <a:pt x="119581" y="38496"/>
                    </a:moveTo>
                    <a:cubicBezTo>
                      <a:pt x="143332" y="32804"/>
                      <a:pt x="160683" y="14493"/>
                      <a:pt x="179291" y="0"/>
                    </a:cubicBezTo>
                    <a:cubicBezTo>
                      <a:pt x="186492" y="5784"/>
                      <a:pt x="194059" y="11087"/>
                      <a:pt x="201877" y="16071"/>
                    </a:cubicBezTo>
                    <a:cubicBezTo>
                      <a:pt x="181874" y="31821"/>
                      <a:pt x="162786" y="49149"/>
                      <a:pt x="140018" y="60922"/>
                    </a:cubicBezTo>
                    <a:cubicBezTo>
                      <a:pt x="120038" y="70523"/>
                      <a:pt x="96698" y="72695"/>
                      <a:pt x="75392" y="66408"/>
                    </a:cubicBezTo>
                    <a:cubicBezTo>
                      <a:pt x="61105" y="62796"/>
                      <a:pt x="48440" y="54224"/>
                      <a:pt x="33650" y="52418"/>
                    </a:cubicBezTo>
                    <a:cubicBezTo>
                      <a:pt x="22037" y="39822"/>
                      <a:pt x="10653" y="26998"/>
                      <a:pt x="0" y="13579"/>
                    </a:cubicBezTo>
                    <a:cubicBezTo>
                      <a:pt x="16665" y="15522"/>
                      <a:pt x="31867" y="23249"/>
                      <a:pt x="47892" y="27775"/>
                    </a:cubicBezTo>
                    <a:cubicBezTo>
                      <a:pt x="70866" y="34884"/>
                      <a:pt x="95258" y="45354"/>
                      <a:pt x="119581" y="38496"/>
                    </a:cubicBezTo>
                    <a:close/>
                  </a:path>
                </a:pathLst>
              </a:custGeom>
              <a:solidFill>
                <a:srgbClr val="51B7D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1" name="Forma Livre: Forma 190">
              <a:extLst>
                <a:ext uri="{FF2B5EF4-FFF2-40B4-BE49-F238E27FC236}">
                  <a16:creationId xmlns:a16="http://schemas.microsoft.com/office/drawing/2014/main" id="{2B5968C6-04B4-E97B-6491-76601D4A353F}"/>
                </a:ext>
              </a:extLst>
            </p:cNvPr>
            <p:cNvSpPr/>
            <p:nvPr/>
          </p:nvSpPr>
          <p:spPr>
            <a:xfrm>
              <a:off x="9376887" y="2682196"/>
              <a:ext cx="23591" cy="60837"/>
            </a:xfrm>
            <a:custGeom>
              <a:avLst/>
              <a:gdLst>
                <a:gd name="connsiteX0" fmla="*/ 66774 w 225536"/>
                <a:gd name="connsiteY0" fmla="*/ 15875 h 581607"/>
                <a:gd name="connsiteX1" fmla="*/ 120106 w 225536"/>
                <a:gd name="connsiteY1" fmla="*/ 673 h 581607"/>
                <a:gd name="connsiteX2" fmla="*/ 156477 w 225536"/>
                <a:gd name="connsiteY2" fmla="*/ 30917 h 581607"/>
                <a:gd name="connsiteX3" fmla="*/ 197008 w 225536"/>
                <a:gd name="connsiteY3" fmla="*/ 115842 h 581607"/>
                <a:gd name="connsiteX4" fmla="*/ 194059 w 225536"/>
                <a:gd name="connsiteY4" fmla="*/ 179438 h 581607"/>
                <a:gd name="connsiteX5" fmla="*/ 188252 w 225536"/>
                <a:gd name="connsiteY5" fmla="*/ 203647 h 581607"/>
                <a:gd name="connsiteX6" fmla="*/ 118758 w 225536"/>
                <a:gd name="connsiteY6" fmla="*/ 366867 h 581607"/>
                <a:gd name="connsiteX7" fmla="*/ 114643 w 225536"/>
                <a:gd name="connsiteY7" fmla="*/ 391899 h 581607"/>
                <a:gd name="connsiteX8" fmla="*/ 152271 w 225536"/>
                <a:gd name="connsiteY8" fmla="*/ 453050 h 581607"/>
                <a:gd name="connsiteX9" fmla="*/ 158991 w 225536"/>
                <a:gd name="connsiteY9" fmla="*/ 451907 h 581607"/>
                <a:gd name="connsiteX10" fmla="*/ 225537 w 225536"/>
                <a:gd name="connsiteY10" fmla="*/ 540878 h 581607"/>
                <a:gd name="connsiteX11" fmla="*/ 165826 w 225536"/>
                <a:gd name="connsiteY11" fmla="*/ 579374 h 581607"/>
                <a:gd name="connsiteX12" fmla="*/ 94138 w 225536"/>
                <a:gd name="connsiteY12" fmla="*/ 568653 h 581607"/>
                <a:gd name="connsiteX13" fmla="*/ 46246 w 225536"/>
                <a:gd name="connsiteY13" fmla="*/ 554457 h 581607"/>
                <a:gd name="connsiteX14" fmla="*/ 45629 w 225536"/>
                <a:gd name="connsiteY14" fmla="*/ 554365 h 581607"/>
                <a:gd name="connsiteX15" fmla="*/ 15773 w 225536"/>
                <a:gd name="connsiteY15" fmla="*/ 517949 h 581607"/>
                <a:gd name="connsiteX16" fmla="*/ 55344 w 225536"/>
                <a:gd name="connsiteY16" fmla="*/ 529631 h 581607"/>
                <a:gd name="connsiteX17" fmla="*/ 134211 w 225536"/>
                <a:gd name="connsiteY17" fmla="*/ 524601 h 581607"/>
                <a:gd name="connsiteX18" fmla="*/ 109797 w 225536"/>
                <a:gd name="connsiteY18" fmla="*/ 491020 h 581607"/>
                <a:gd name="connsiteX19" fmla="*/ 85405 w 225536"/>
                <a:gd name="connsiteY19" fmla="*/ 414508 h 581607"/>
                <a:gd name="connsiteX20" fmla="*/ 116517 w 225536"/>
                <a:gd name="connsiteY20" fmla="*/ 312461 h 581607"/>
                <a:gd name="connsiteX21" fmla="*/ 163495 w 225536"/>
                <a:gd name="connsiteY21" fmla="*/ 222552 h 581607"/>
                <a:gd name="connsiteX22" fmla="*/ 186286 w 225536"/>
                <a:gd name="connsiteY22" fmla="*/ 142565 h 581607"/>
                <a:gd name="connsiteX23" fmla="*/ 173462 w 225536"/>
                <a:gd name="connsiteY23" fmla="*/ 89210 h 581607"/>
                <a:gd name="connsiteX24" fmla="*/ 137937 w 225536"/>
                <a:gd name="connsiteY24" fmla="*/ 35466 h 581607"/>
                <a:gd name="connsiteX25" fmla="*/ 106459 w 225536"/>
                <a:gd name="connsiteY25" fmla="*/ 21476 h 581607"/>
                <a:gd name="connsiteX26" fmla="*/ 72946 w 225536"/>
                <a:gd name="connsiteY26" fmla="*/ 29477 h 581607"/>
                <a:gd name="connsiteX27" fmla="*/ 23340 w 225536"/>
                <a:gd name="connsiteY27" fmla="*/ 52840 h 581607"/>
                <a:gd name="connsiteX28" fmla="*/ 0 w 225536"/>
                <a:gd name="connsiteY28" fmla="*/ 61595 h 581607"/>
                <a:gd name="connsiteX29" fmla="*/ 31821 w 225536"/>
                <a:gd name="connsiteY29" fmla="*/ 32563 h 581607"/>
                <a:gd name="connsiteX30" fmla="*/ 66774 w 225536"/>
                <a:gd name="connsiteY30" fmla="*/ 15875 h 58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536" h="581607">
                  <a:moveTo>
                    <a:pt x="66774" y="15875"/>
                  </a:moveTo>
                  <a:cubicBezTo>
                    <a:pt x="83256" y="7622"/>
                    <a:pt x="100927" y="-2756"/>
                    <a:pt x="120106" y="673"/>
                  </a:cubicBezTo>
                  <a:cubicBezTo>
                    <a:pt x="136634" y="3736"/>
                    <a:pt x="148316" y="17132"/>
                    <a:pt x="156477" y="30917"/>
                  </a:cubicBezTo>
                  <a:cubicBezTo>
                    <a:pt x="173142" y="57434"/>
                    <a:pt x="190058" y="84935"/>
                    <a:pt x="197008" y="115842"/>
                  </a:cubicBezTo>
                  <a:cubicBezTo>
                    <a:pt x="202242" y="136850"/>
                    <a:pt x="199454" y="158773"/>
                    <a:pt x="194059" y="179438"/>
                  </a:cubicBezTo>
                  <a:cubicBezTo>
                    <a:pt x="192093" y="187485"/>
                    <a:pt x="186492" y="195052"/>
                    <a:pt x="188252" y="203647"/>
                  </a:cubicBezTo>
                  <a:cubicBezTo>
                    <a:pt x="157780" y="254602"/>
                    <a:pt x="136017" y="310220"/>
                    <a:pt x="118758" y="366867"/>
                  </a:cubicBezTo>
                  <a:cubicBezTo>
                    <a:pt x="116495" y="375006"/>
                    <a:pt x="112471" y="383258"/>
                    <a:pt x="114643" y="391899"/>
                  </a:cubicBezTo>
                  <a:cubicBezTo>
                    <a:pt x="106139" y="417845"/>
                    <a:pt x="125387" y="448615"/>
                    <a:pt x="152271" y="453050"/>
                  </a:cubicBezTo>
                  <a:cubicBezTo>
                    <a:pt x="153939" y="452775"/>
                    <a:pt x="157300" y="452181"/>
                    <a:pt x="158991" y="451907"/>
                  </a:cubicBezTo>
                  <a:cubicBezTo>
                    <a:pt x="173439" y="486448"/>
                    <a:pt x="196002" y="517675"/>
                    <a:pt x="225537" y="540878"/>
                  </a:cubicBezTo>
                  <a:cubicBezTo>
                    <a:pt x="206929" y="555371"/>
                    <a:pt x="189578" y="573682"/>
                    <a:pt x="165826" y="579374"/>
                  </a:cubicBezTo>
                  <a:cubicBezTo>
                    <a:pt x="141503" y="586232"/>
                    <a:pt x="117112" y="575762"/>
                    <a:pt x="94138" y="568653"/>
                  </a:cubicBezTo>
                  <a:cubicBezTo>
                    <a:pt x="78113" y="564126"/>
                    <a:pt x="62911" y="556400"/>
                    <a:pt x="46246" y="554457"/>
                  </a:cubicBezTo>
                  <a:lnTo>
                    <a:pt x="45629" y="554365"/>
                  </a:lnTo>
                  <a:cubicBezTo>
                    <a:pt x="35753" y="542135"/>
                    <a:pt x="25237" y="530476"/>
                    <a:pt x="15773" y="517949"/>
                  </a:cubicBezTo>
                  <a:cubicBezTo>
                    <a:pt x="29444" y="520167"/>
                    <a:pt x="41537" y="527825"/>
                    <a:pt x="55344" y="529631"/>
                  </a:cubicBezTo>
                  <a:cubicBezTo>
                    <a:pt x="81450" y="536146"/>
                    <a:pt x="108974" y="533265"/>
                    <a:pt x="134211" y="524601"/>
                  </a:cubicBezTo>
                  <a:cubicBezTo>
                    <a:pt x="126553" y="513034"/>
                    <a:pt x="116609" y="503159"/>
                    <a:pt x="109797" y="491020"/>
                  </a:cubicBezTo>
                  <a:cubicBezTo>
                    <a:pt x="96309" y="467817"/>
                    <a:pt x="83005" y="442214"/>
                    <a:pt x="85405" y="414508"/>
                  </a:cubicBezTo>
                  <a:cubicBezTo>
                    <a:pt x="88697" y="378755"/>
                    <a:pt x="102504" y="345150"/>
                    <a:pt x="116517" y="312461"/>
                  </a:cubicBezTo>
                  <a:cubicBezTo>
                    <a:pt x="130622" y="281691"/>
                    <a:pt x="147241" y="252202"/>
                    <a:pt x="163495" y="222552"/>
                  </a:cubicBezTo>
                  <a:cubicBezTo>
                    <a:pt x="176525" y="197955"/>
                    <a:pt x="187841" y="170957"/>
                    <a:pt x="186286" y="142565"/>
                  </a:cubicBezTo>
                  <a:cubicBezTo>
                    <a:pt x="187429" y="123888"/>
                    <a:pt x="181737" y="105692"/>
                    <a:pt x="173462" y="89210"/>
                  </a:cubicBezTo>
                  <a:cubicBezTo>
                    <a:pt x="163746" y="70030"/>
                    <a:pt x="153139" y="50874"/>
                    <a:pt x="137937" y="35466"/>
                  </a:cubicBezTo>
                  <a:cubicBezTo>
                    <a:pt x="129753" y="26962"/>
                    <a:pt x="118255" y="21750"/>
                    <a:pt x="106459" y="21476"/>
                  </a:cubicBezTo>
                  <a:cubicBezTo>
                    <a:pt x="94732" y="20676"/>
                    <a:pt x="83622" y="25225"/>
                    <a:pt x="72946" y="29477"/>
                  </a:cubicBezTo>
                  <a:cubicBezTo>
                    <a:pt x="56213" y="36815"/>
                    <a:pt x="39548" y="44336"/>
                    <a:pt x="23340" y="52840"/>
                  </a:cubicBezTo>
                  <a:cubicBezTo>
                    <a:pt x="15819" y="56360"/>
                    <a:pt x="8641" y="61663"/>
                    <a:pt x="0" y="61595"/>
                  </a:cubicBezTo>
                  <a:cubicBezTo>
                    <a:pt x="10310" y="51651"/>
                    <a:pt x="20757" y="41638"/>
                    <a:pt x="31821" y="32563"/>
                  </a:cubicBezTo>
                  <a:cubicBezTo>
                    <a:pt x="44714" y="29934"/>
                    <a:pt x="55390" y="21979"/>
                    <a:pt x="66774" y="15875"/>
                  </a:cubicBezTo>
                  <a:close/>
                </a:path>
              </a:pathLst>
            </a:custGeom>
            <a:solidFill>
              <a:srgbClr val="34AC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orma Livre: Forma 191">
              <a:extLst>
                <a:ext uri="{FF2B5EF4-FFF2-40B4-BE49-F238E27FC236}">
                  <a16:creationId xmlns:a16="http://schemas.microsoft.com/office/drawing/2014/main" id="{B4305122-DAB1-97B1-8DCF-734A5AD6281A}"/>
                </a:ext>
              </a:extLst>
            </p:cNvPr>
            <p:cNvSpPr/>
            <p:nvPr/>
          </p:nvSpPr>
          <p:spPr>
            <a:xfrm>
              <a:off x="9348791" y="2684433"/>
              <a:ext cx="47597" cy="53535"/>
            </a:xfrm>
            <a:custGeom>
              <a:avLst/>
              <a:gdLst>
                <a:gd name="connsiteX0" fmla="*/ 341551 w 455037"/>
                <a:gd name="connsiteY0" fmla="*/ 8093 h 511803"/>
                <a:gd name="connsiteX1" fmla="*/ 375064 w 455037"/>
                <a:gd name="connsiteY1" fmla="*/ 92 h 511803"/>
                <a:gd name="connsiteX2" fmla="*/ 406542 w 455037"/>
                <a:gd name="connsiteY2" fmla="*/ 14083 h 511803"/>
                <a:gd name="connsiteX3" fmla="*/ 442067 w 455037"/>
                <a:gd name="connsiteY3" fmla="*/ 67826 h 511803"/>
                <a:gd name="connsiteX4" fmla="*/ 454891 w 455037"/>
                <a:gd name="connsiteY4" fmla="*/ 121182 h 511803"/>
                <a:gd name="connsiteX5" fmla="*/ 432100 w 455037"/>
                <a:gd name="connsiteY5" fmla="*/ 201169 h 511803"/>
                <a:gd name="connsiteX6" fmla="*/ 385122 w 455037"/>
                <a:gd name="connsiteY6" fmla="*/ 291077 h 511803"/>
                <a:gd name="connsiteX7" fmla="*/ 354010 w 455037"/>
                <a:gd name="connsiteY7" fmla="*/ 393124 h 511803"/>
                <a:gd name="connsiteX8" fmla="*/ 378402 w 455037"/>
                <a:gd name="connsiteY8" fmla="*/ 469637 h 511803"/>
                <a:gd name="connsiteX9" fmla="*/ 402816 w 455037"/>
                <a:gd name="connsiteY9" fmla="*/ 503218 h 511803"/>
                <a:gd name="connsiteX10" fmla="*/ 323949 w 455037"/>
                <a:gd name="connsiteY10" fmla="*/ 508247 h 511803"/>
                <a:gd name="connsiteX11" fmla="*/ 284378 w 455037"/>
                <a:gd name="connsiteY11" fmla="*/ 496566 h 511803"/>
                <a:gd name="connsiteX12" fmla="*/ 283898 w 455037"/>
                <a:gd name="connsiteY12" fmla="*/ 496474 h 511803"/>
                <a:gd name="connsiteX13" fmla="*/ 156568 w 455037"/>
                <a:gd name="connsiteY13" fmla="*/ 351016 h 511803"/>
                <a:gd name="connsiteX14" fmla="*/ 0 w 455037"/>
                <a:gd name="connsiteY14" fmla="*/ 249541 h 511803"/>
                <a:gd name="connsiteX15" fmla="*/ 46520 w 455037"/>
                <a:gd name="connsiteY15" fmla="*/ 217537 h 511803"/>
                <a:gd name="connsiteX16" fmla="*/ 48097 w 455037"/>
                <a:gd name="connsiteY16" fmla="*/ 246797 h 511803"/>
                <a:gd name="connsiteX17" fmla="*/ 85999 w 455037"/>
                <a:gd name="connsiteY17" fmla="*/ 272926 h 511803"/>
                <a:gd name="connsiteX18" fmla="*/ 148407 w 455037"/>
                <a:gd name="connsiteY18" fmla="*/ 278276 h 511803"/>
                <a:gd name="connsiteX19" fmla="*/ 172044 w 455037"/>
                <a:gd name="connsiteY19" fmla="*/ 254273 h 511803"/>
                <a:gd name="connsiteX20" fmla="*/ 210381 w 455037"/>
                <a:gd name="connsiteY20" fmla="*/ 227961 h 511803"/>
                <a:gd name="connsiteX21" fmla="*/ 238750 w 455037"/>
                <a:gd name="connsiteY21" fmla="*/ 241494 h 511803"/>
                <a:gd name="connsiteX22" fmla="*/ 221422 w 455037"/>
                <a:gd name="connsiteY22" fmla="*/ 294552 h 511803"/>
                <a:gd name="connsiteX23" fmla="*/ 187521 w 455037"/>
                <a:gd name="connsiteY23" fmla="*/ 301981 h 511803"/>
                <a:gd name="connsiteX24" fmla="*/ 170056 w 455037"/>
                <a:gd name="connsiteY24" fmla="*/ 314006 h 511803"/>
                <a:gd name="connsiteX25" fmla="*/ 185875 w 455037"/>
                <a:gd name="connsiteY25" fmla="*/ 365189 h 511803"/>
                <a:gd name="connsiteX26" fmla="*/ 228577 w 455037"/>
                <a:gd name="connsiteY26" fmla="*/ 402337 h 511803"/>
                <a:gd name="connsiteX27" fmla="*/ 270571 w 455037"/>
                <a:gd name="connsiteY27" fmla="*/ 428969 h 511803"/>
                <a:gd name="connsiteX28" fmla="*/ 289796 w 455037"/>
                <a:gd name="connsiteY28" fmla="*/ 433015 h 511803"/>
                <a:gd name="connsiteX29" fmla="*/ 302666 w 455037"/>
                <a:gd name="connsiteY29" fmla="*/ 414521 h 511803"/>
                <a:gd name="connsiteX30" fmla="*/ 327607 w 455037"/>
                <a:gd name="connsiteY30" fmla="*/ 364229 h 511803"/>
                <a:gd name="connsiteX31" fmla="*/ 364228 w 455037"/>
                <a:gd name="connsiteY31" fmla="*/ 290940 h 511803"/>
                <a:gd name="connsiteX32" fmla="*/ 414338 w 455037"/>
                <a:gd name="connsiteY32" fmla="*/ 199271 h 511803"/>
                <a:gd name="connsiteX33" fmla="*/ 434569 w 455037"/>
                <a:gd name="connsiteY33" fmla="*/ 102802 h 511803"/>
                <a:gd name="connsiteX34" fmla="*/ 409194 w 455037"/>
                <a:gd name="connsiteY34" fmla="*/ 54613 h 511803"/>
                <a:gd name="connsiteX35" fmla="*/ 363726 w 455037"/>
                <a:gd name="connsiteY35" fmla="*/ 29696 h 511803"/>
                <a:gd name="connsiteX36" fmla="*/ 302575 w 455037"/>
                <a:gd name="connsiteY36" fmla="*/ 46247 h 511803"/>
                <a:gd name="connsiteX37" fmla="*/ 229606 w 455037"/>
                <a:gd name="connsiteY37" fmla="*/ 83257 h 511803"/>
                <a:gd name="connsiteX38" fmla="*/ 211867 w 455037"/>
                <a:gd name="connsiteY38" fmla="*/ 90526 h 511803"/>
                <a:gd name="connsiteX39" fmla="*/ 268148 w 455037"/>
                <a:gd name="connsiteY39" fmla="*/ 40257 h 511803"/>
                <a:gd name="connsiteX40" fmla="*/ 268605 w 455037"/>
                <a:gd name="connsiteY40" fmla="*/ 40212 h 511803"/>
                <a:gd name="connsiteX41" fmla="*/ 291945 w 455037"/>
                <a:gd name="connsiteY41" fmla="*/ 31456 h 511803"/>
                <a:gd name="connsiteX42" fmla="*/ 341551 w 455037"/>
                <a:gd name="connsiteY42" fmla="*/ 8093 h 51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55037" h="511803">
                  <a:moveTo>
                    <a:pt x="341551" y="8093"/>
                  </a:moveTo>
                  <a:cubicBezTo>
                    <a:pt x="352227" y="3841"/>
                    <a:pt x="363337" y="-708"/>
                    <a:pt x="375064" y="92"/>
                  </a:cubicBezTo>
                  <a:cubicBezTo>
                    <a:pt x="386860" y="367"/>
                    <a:pt x="398358" y="5579"/>
                    <a:pt x="406542" y="14083"/>
                  </a:cubicBezTo>
                  <a:cubicBezTo>
                    <a:pt x="421744" y="29490"/>
                    <a:pt x="432351" y="48647"/>
                    <a:pt x="442067" y="67826"/>
                  </a:cubicBezTo>
                  <a:cubicBezTo>
                    <a:pt x="450342" y="84309"/>
                    <a:pt x="456034" y="102505"/>
                    <a:pt x="454891" y="121182"/>
                  </a:cubicBezTo>
                  <a:cubicBezTo>
                    <a:pt x="456446" y="149574"/>
                    <a:pt x="445130" y="176571"/>
                    <a:pt x="432100" y="201169"/>
                  </a:cubicBezTo>
                  <a:cubicBezTo>
                    <a:pt x="415846" y="230818"/>
                    <a:pt x="399227" y="260308"/>
                    <a:pt x="385122" y="291077"/>
                  </a:cubicBezTo>
                  <a:cubicBezTo>
                    <a:pt x="371109" y="323767"/>
                    <a:pt x="357302" y="357371"/>
                    <a:pt x="354010" y="393124"/>
                  </a:cubicBezTo>
                  <a:cubicBezTo>
                    <a:pt x="351610" y="420831"/>
                    <a:pt x="364914" y="446434"/>
                    <a:pt x="378402" y="469637"/>
                  </a:cubicBezTo>
                  <a:cubicBezTo>
                    <a:pt x="385214" y="481775"/>
                    <a:pt x="395158" y="491651"/>
                    <a:pt x="402816" y="503218"/>
                  </a:cubicBezTo>
                  <a:cubicBezTo>
                    <a:pt x="377579" y="511882"/>
                    <a:pt x="350055" y="514762"/>
                    <a:pt x="323949" y="508247"/>
                  </a:cubicBezTo>
                  <a:cubicBezTo>
                    <a:pt x="310142" y="506441"/>
                    <a:pt x="298049" y="498783"/>
                    <a:pt x="284378" y="496566"/>
                  </a:cubicBezTo>
                  <a:lnTo>
                    <a:pt x="283898" y="496474"/>
                  </a:lnTo>
                  <a:cubicBezTo>
                    <a:pt x="242453" y="447142"/>
                    <a:pt x="203843" y="395090"/>
                    <a:pt x="156568" y="351016"/>
                  </a:cubicBezTo>
                  <a:cubicBezTo>
                    <a:pt x="111191" y="308177"/>
                    <a:pt x="59848" y="269360"/>
                    <a:pt x="0" y="249541"/>
                  </a:cubicBezTo>
                  <a:cubicBezTo>
                    <a:pt x="15591" y="238979"/>
                    <a:pt x="30838" y="227938"/>
                    <a:pt x="46520" y="217537"/>
                  </a:cubicBezTo>
                  <a:cubicBezTo>
                    <a:pt x="47297" y="227229"/>
                    <a:pt x="43800" y="237653"/>
                    <a:pt x="48097" y="246797"/>
                  </a:cubicBezTo>
                  <a:cubicBezTo>
                    <a:pt x="56784" y="259942"/>
                    <a:pt x="70889" y="268903"/>
                    <a:pt x="85999" y="272926"/>
                  </a:cubicBezTo>
                  <a:cubicBezTo>
                    <a:pt x="106002" y="278687"/>
                    <a:pt x="127856" y="285202"/>
                    <a:pt x="148407" y="278276"/>
                  </a:cubicBezTo>
                  <a:cubicBezTo>
                    <a:pt x="158648" y="273064"/>
                    <a:pt x="164638" y="262639"/>
                    <a:pt x="172044" y="254273"/>
                  </a:cubicBezTo>
                  <a:cubicBezTo>
                    <a:pt x="182080" y="242271"/>
                    <a:pt x="194470" y="230910"/>
                    <a:pt x="210381" y="227961"/>
                  </a:cubicBezTo>
                  <a:cubicBezTo>
                    <a:pt x="221399" y="224646"/>
                    <a:pt x="235641" y="229492"/>
                    <a:pt x="238750" y="241494"/>
                  </a:cubicBezTo>
                  <a:cubicBezTo>
                    <a:pt x="244053" y="260353"/>
                    <a:pt x="237104" y="282573"/>
                    <a:pt x="221422" y="294552"/>
                  </a:cubicBezTo>
                  <a:cubicBezTo>
                    <a:pt x="211432" y="301250"/>
                    <a:pt x="198768" y="299444"/>
                    <a:pt x="187521" y="301981"/>
                  </a:cubicBezTo>
                  <a:cubicBezTo>
                    <a:pt x="180274" y="302942"/>
                    <a:pt x="171633" y="305776"/>
                    <a:pt x="170056" y="314006"/>
                  </a:cubicBezTo>
                  <a:cubicBezTo>
                    <a:pt x="166512" y="332522"/>
                    <a:pt x="174696" y="350833"/>
                    <a:pt x="185875" y="365189"/>
                  </a:cubicBezTo>
                  <a:cubicBezTo>
                    <a:pt x="196505" y="381169"/>
                    <a:pt x="212689" y="392118"/>
                    <a:pt x="228577" y="402337"/>
                  </a:cubicBezTo>
                  <a:cubicBezTo>
                    <a:pt x="242956" y="410589"/>
                    <a:pt x="255803" y="421311"/>
                    <a:pt x="270571" y="428969"/>
                  </a:cubicBezTo>
                  <a:cubicBezTo>
                    <a:pt x="276492" y="431689"/>
                    <a:pt x="283190" y="434067"/>
                    <a:pt x="289796" y="433015"/>
                  </a:cubicBezTo>
                  <a:cubicBezTo>
                    <a:pt x="296403" y="428969"/>
                    <a:pt x="299969" y="421516"/>
                    <a:pt x="302666" y="414521"/>
                  </a:cubicBezTo>
                  <a:cubicBezTo>
                    <a:pt x="309067" y="396873"/>
                    <a:pt x="318463" y="380551"/>
                    <a:pt x="327607" y="364229"/>
                  </a:cubicBezTo>
                  <a:cubicBezTo>
                    <a:pt x="339928" y="339838"/>
                    <a:pt x="352090" y="315400"/>
                    <a:pt x="364228" y="290940"/>
                  </a:cubicBezTo>
                  <a:cubicBezTo>
                    <a:pt x="380825" y="260353"/>
                    <a:pt x="397261" y="229630"/>
                    <a:pt x="414338" y="199271"/>
                  </a:cubicBezTo>
                  <a:cubicBezTo>
                    <a:pt x="430568" y="170262"/>
                    <a:pt x="442135" y="136224"/>
                    <a:pt x="434569" y="102802"/>
                  </a:cubicBezTo>
                  <a:cubicBezTo>
                    <a:pt x="429471" y="85269"/>
                    <a:pt x="420327" y="69015"/>
                    <a:pt x="409194" y="54613"/>
                  </a:cubicBezTo>
                  <a:cubicBezTo>
                    <a:pt x="398473" y="40577"/>
                    <a:pt x="381876" y="29627"/>
                    <a:pt x="363726" y="29696"/>
                  </a:cubicBezTo>
                  <a:cubicBezTo>
                    <a:pt x="342100" y="28484"/>
                    <a:pt x="322052" y="38200"/>
                    <a:pt x="302575" y="46247"/>
                  </a:cubicBezTo>
                  <a:cubicBezTo>
                    <a:pt x="277246" y="56579"/>
                    <a:pt x="253860" y="70798"/>
                    <a:pt x="229606" y="83257"/>
                  </a:cubicBezTo>
                  <a:cubicBezTo>
                    <a:pt x="223982" y="86297"/>
                    <a:pt x="218610" y="90641"/>
                    <a:pt x="211867" y="90526"/>
                  </a:cubicBezTo>
                  <a:cubicBezTo>
                    <a:pt x="230315" y="73473"/>
                    <a:pt x="249586" y="57219"/>
                    <a:pt x="268148" y="40257"/>
                  </a:cubicBezTo>
                  <a:lnTo>
                    <a:pt x="268605" y="40212"/>
                  </a:lnTo>
                  <a:cubicBezTo>
                    <a:pt x="277246" y="40280"/>
                    <a:pt x="284424" y="34977"/>
                    <a:pt x="291945" y="31456"/>
                  </a:cubicBezTo>
                  <a:cubicBezTo>
                    <a:pt x="308153" y="22952"/>
                    <a:pt x="324818" y="15431"/>
                    <a:pt x="341551" y="8093"/>
                  </a:cubicBezTo>
                  <a:close/>
                </a:path>
              </a:pathLst>
            </a:custGeom>
            <a:solidFill>
              <a:srgbClr val="20A4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orma Livre: Forma 192">
              <a:extLst>
                <a:ext uri="{FF2B5EF4-FFF2-40B4-BE49-F238E27FC236}">
                  <a16:creationId xmlns:a16="http://schemas.microsoft.com/office/drawing/2014/main" id="{A365C2B1-87B9-FA67-5033-C11ED58060C4}"/>
                </a:ext>
              </a:extLst>
            </p:cNvPr>
            <p:cNvSpPr/>
            <p:nvPr/>
          </p:nvSpPr>
          <p:spPr>
            <a:xfrm>
              <a:off x="9353593" y="2687529"/>
              <a:ext cx="40902" cy="42225"/>
            </a:xfrm>
            <a:custGeom>
              <a:avLst/>
              <a:gdLst>
                <a:gd name="connsiteX0" fmla="*/ 256666 w 391030"/>
                <a:gd name="connsiteY0" fmla="*/ 16654 h 403676"/>
                <a:gd name="connsiteX1" fmla="*/ 317816 w 391030"/>
                <a:gd name="connsiteY1" fmla="*/ 103 h 403676"/>
                <a:gd name="connsiteX2" fmla="*/ 363285 w 391030"/>
                <a:gd name="connsiteY2" fmla="*/ 25020 h 403676"/>
                <a:gd name="connsiteX3" fmla="*/ 388659 w 391030"/>
                <a:gd name="connsiteY3" fmla="*/ 73209 h 403676"/>
                <a:gd name="connsiteX4" fmla="*/ 368428 w 391030"/>
                <a:gd name="connsiteY4" fmla="*/ 169678 h 403676"/>
                <a:gd name="connsiteX5" fmla="*/ 318319 w 391030"/>
                <a:gd name="connsiteY5" fmla="*/ 261347 h 403676"/>
                <a:gd name="connsiteX6" fmla="*/ 281697 w 391030"/>
                <a:gd name="connsiteY6" fmla="*/ 334636 h 403676"/>
                <a:gd name="connsiteX7" fmla="*/ 256757 w 391030"/>
                <a:gd name="connsiteY7" fmla="*/ 384928 h 403676"/>
                <a:gd name="connsiteX8" fmla="*/ 243887 w 391030"/>
                <a:gd name="connsiteY8" fmla="*/ 403422 h 403676"/>
                <a:gd name="connsiteX9" fmla="*/ 224662 w 391030"/>
                <a:gd name="connsiteY9" fmla="*/ 399376 h 403676"/>
                <a:gd name="connsiteX10" fmla="*/ 182668 w 391030"/>
                <a:gd name="connsiteY10" fmla="*/ 372744 h 403676"/>
                <a:gd name="connsiteX11" fmla="*/ 139965 w 391030"/>
                <a:gd name="connsiteY11" fmla="*/ 335596 h 403676"/>
                <a:gd name="connsiteX12" fmla="*/ 124146 w 391030"/>
                <a:gd name="connsiteY12" fmla="*/ 284413 h 403676"/>
                <a:gd name="connsiteX13" fmla="*/ 141611 w 391030"/>
                <a:gd name="connsiteY13" fmla="*/ 272388 h 403676"/>
                <a:gd name="connsiteX14" fmla="*/ 175513 w 391030"/>
                <a:gd name="connsiteY14" fmla="*/ 264959 h 403676"/>
                <a:gd name="connsiteX15" fmla="*/ 192840 w 391030"/>
                <a:gd name="connsiteY15" fmla="*/ 211901 h 403676"/>
                <a:gd name="connsiteX16" fmla="*/ 164471 w 391030"/>
                <a:gd name="connsiteY16" fmla="*/ 198368 h 403676"/>
                <a:gd name="connsiteX17" fmla="*/ 126135 w 391030"/>
                <a:gd name="connsiteY17" fmla="*/ 224680 h 403676"/>
                <a:gd name="connsiteX18" fmla="*/ 102498 w 391030"/>
                <a:gd name="connsiteY18" fmla="*/ 248683 h 403676"/>
                <a:gd name="connsiteX19" fmla="*/ 40090 w 391030"/>
                <a:gd name="connsiteY19" fmla="*/ 243333 h 403676"/>
                <a:gd name="connsiteX20" fmla="*/ 2188 w 391030"/>
                <a:gd name="connsiteY20" fmla="*/ 217204 h 403676"/>
                <a:gd name="connsiteX21" fmla="*/ 611 w 391030"/>
                <a:gd name="connsiteY21" fmla="*/ 187944 h 403676"/>
                <a:gd name="connsiteX22" fmla="*/ 611 w 391030"/>
                <a:gd name="connsiteY22" fmla="*/ 187555 h 403676"/>
                <a:gd name="connsiteX23" fmla="*/ 165066 w 391030"/>
                <a:gd name="connsiteY23" fmla="*/ 61048 h 403676"/>
                <a:gd name="connsiteX24" fmla="*/ 165957 w 391030"/>
                <a:gd name="connsiteY24" fmla="*/ 60933 h 403676"/>
                <a:gd name="connsiteX25" fmla="*/ 183696 w 391030"/>
                <a:gd name="connsiteY25" fmla="*/ 53664 h 403676"/>
                <a:gd name="connsiteX26" fmla="*/ 256666 w 391030"/>
                <a:gd name="connsiteY26" fmla="*/ 16654 h 40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1030" h="403676">
                  <a:moveTo>
                    <a:pt x="256666" y="16654"/>
                  </a:moveTo>
                  <a:cubicBezTo>
                    <a:pt x="276142" y="8607"/>
                    <a:pt x="296190" y="-1109"/>
                    <a:pt x="317816" y="103"/>
                  </a:cubicBezTo>
                  <a:cubicBezTo>
                    <a:pt x="335967" y="34"/>
                    <a:pt x="352563" y="10984"/>
                    <a:pt x="363285" y="25020"/>
                  </a:cubicBezTo>
                  <a:cubicBezTo>
                    <a:pt x="374417" y="39422"/>
                    <a:pt x="383561" y="55676"/>
                    <a:pt x="388659" y="73209"/>
                  </a:cubicBezTo>
                  <a:cubicBezTo>
                    <a:pt x="396226" y="106631"/>
                    <a:pt x="384659" y="140669"/>
                    <a:pt x="368428" y="169678"/>
                  </a:cubicBezTo>
                  <a:cubicBezTo>
                    <a:pt x="351352" y="200037"/>
                    <a:pt x="334915" y="230760"/>
                    <a:pt x="318319" y="261347"/>
                  </a:cubicBezTo>
                  <a:cubicBezTo>
                    <a:pt x="306180" y="285807"/>
                    <a:pt x="294019" y="310245"/>
                    <a:pt x="281697" y="334636"/>
                  </a:cubicBezTo>
                  <a:cubicBezTo>
                    <a:pt x="272553" y="350958"/>
                    <a:pt x="263158" y="367280"/>
                    <a:pt x="256757" y="384928"/>
                  </a:cubicBezTo>
                  <a:cubicBezTo>
                    <a:pt x="254059" y="391923"/>
                    <a:pt x="250493" y="399376"/>
                    <a:pt x="243887" y="403422"/>
                  </a:cubicBezTo>
                  <a:cubicBezTo>
                    <a:pt x="237280" y="404474"/>
                    <a:pt x="230582" y="402096"/>
                    <a:pt x="224662" y="399376"/>
                  </a:cubicBezTo>
                  <a:cubicBezTo>
                    <a:pt x="209894" y="391718"/>
                    <a:pt x="197047" y="380996"/>
                    <a:pt x="182668" y="372744"/>
                  </a:cubicBezTo>
                  <a:cubicBezTo>
                    <a:pt x="166780" y="362525"/>
                    <a:pt x="150595" y="351576"/>
                    <a:pt x="139965" y="335596"/>
                  </a:cubicBezTo>
                  <a:cubicBezTo>
                    <a:pt x="128787" y="321240"/>
                    <a:pt x="120603" y="302929"/>
                    <a:pt x="124146" y="284413"/>
                  </a:cubicBezTo>
                  <a:cubicBezTo>
                    <a:pt x="125723" y="276183"/>
                    <a:pt x="134365" y="273349"/>
                    <a:pt x="141611" y="272388"/>
                  </a:cubicBezTo>
                  <a:cubicBezTo>
                    <a:pt x="152858" y="269851"/>
                    <a:pt x="165523" y="271657"/>
                    <a:pt x="175513" y="264959"/>
                  </a:cubicBezTo>
                  <a:cubicBezTo>
                    <a:pt x="191194" y="252980"/>
                    <a:pt x="198144" y="230760"/>
                    <a:pt x="192840" y="211901"/>
                  </a:cubicBezTo>
                  <a:cubicBezTo>
                    <a:pt x="189731" y="199899"/>
                    <a:pt x="175490" y="195053"/>
                    <a:pt x="164471" y="198368"/>
                  </a:cubicBezTo>
                  <a:cubicBezTo>
                    <a:pt x="148561" y="201317"/>
                    <a:pt x="136170" y="212678"/>
                    <a:pt x="126135" y="224680"/>
                  </a:cubicBezTo>
                  <a:cubicBezTo>
                    <a:pt x="118728" y="233046"/>
                    <a:pt x="112739" y="243471"/>
                    <a:pt x="102498" y="248683"/>
                  </a:cubicBezTo>
                  <a:cubicBezTo>
                    <a:pt x="81947" y="255609"/>
                    <a:pt x="60092" y="249094"/>
                    <a:pt x="40090" y="243333"/>
                  </a:cubicBezTo>
                  <a:cubicBezTo>
                    <a:pt x="24979" y="239310"/>
                    <a:pt x="10875" y="230349"/>
                    <a:pt x="2188" y="217204"/>
                  </a:cubicBezTo>
                  <a:cubicBezTo>
                    <a:pt x="-2110" y="208060"/>
                    <a:pt x="1388" y="197636"/>
                    <a:pt x="611" y="187944"/>
                  </a:cubicBezTo>
                  <a:lnTo>
                    <a:pt x="611" y="187555"/>
                  </a:lnTo>
                  <a:cubicBezTo>
                    <a:pt x="56983" y="147459"/>
                    <a:pt x="112305" y="105808"/>
                    <a:pt x="165066" y="61048"/>
                  </a:cubicBezTo>
                  <a:lnTo>
                    <a:pt x="165957" y="60933"/>
                  </a:lnTo>
                  <a:cubicBezTo>
                    <a:pt x="172701" y="61048"/>
                    <a:pt x="178073" y="56704"/>
                    <a:pt x="183696" y="53664"/>
                  </a:cubicBezTo>
                  <a:cubicBezTo>
                    <a:pt x="207951" y="41205"/>
                    <a:pt x="231337" y="26986"/>
                    <a:pt x="256666" y="16654"/>
                  </a:cubicBezTo>
                  <a:close/>
                </a:path>
              </a:pathLst>
            </a:custGeom>
            <a:solidFill>
              <a:srgbClr val="119F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orma Livre: Forma 193">
              <a:extLst>
                <a:ext uri="{FF2B5EF4-FFF2-40B4-BE49-F238E27FC236}">
                  <a16:creationId xmlns:a16="http://schemas.microsoft.com/office/drawing/2014/main" id="{AC5F1CF9-4635-7793-CE6F-36E2D0ACA908}"/>
                </a:ext>
              </a:extLst>
            </p:cNvPr>
            <p:cNvSpPr/>
            <p:nvPr/>
          </p:nvSpPr>
          <p:spPr>
            <a:xfrm>
              <a:off x="9392219" y="2715076"/>
              <a:ext cx="5084" cy="7941"/>
            </a:xfrm>
            <a:custGeom>
              <a:avLst/>
              <a:gdLst>
                <a:gd name="connsiteX0" fmla="*/ 0 w 48600"/>
                <a:gd name="connsiteY0" fmla="*/ 26449 h 75914"/>
                <a:gd name="connsiteX1" fmla="*/ 8595 w 48600"/>
                <a:gd name="connsiteY1" fmla="*/ 0 h 75914"/>
                <a:gd name="connsiteX2" fmla="*/ 48600 w 48600"/>
                <a:gd name="connsiteY2" fmla="*/ 75895 h 75914"/>
                <a:gd name="connsiteX3" fmla="*/ 31090 w 48600"/>
                <a:gd name="connsiteY3" fmla="*/ 65380 h 75914"/>
                <a:gd name="connsiteX4" fmla="*/ 4938 w 48600"/>
                <a:gd name="connsiteY4" fmla="*/ 26060 h 75914"/>
                <a:gd name="connsiteX5" fmla="*/ 1783 w 48600"/>
                <a:gd name="connsiteY5" fmla="*/ 26289 h 75914"/>
                <a:gd name="connsiteX6" fmla="*/ 0 w 48600"/>
                <a:gd name="connsiteY6" fmla="*/ 26449 h 7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600" h="75914">
                  <a:moveTo>
                    <a:pt x="0" y="26449"/>
                  </a:moveTo>
                  <a:cubicBezTo>
                    <a:pt x="1143" y="17122"/>
                    <a:pt x="5578" y="8755"/>
                    <a:pt x="8595" y="0"/>
                  </a:cubicBezTo>
                  <a:cubicBezTo>
                    <a:pt x="15659" y="28004"/>
                    <a:pt x="30175" y="53790"/>
                    <a:pt x="48600" y="75895"/>
                  </a:cubicBezTo>
                  <a:cubicBezTo>
                    <a:pt x="41057" y="76307"/>
                    <a:pt x="36027" y="70066"/>
                    <a:pt x="31090" y="65380"/>
                  </a:cubicBezTo>
                  <a:cubicBezTo>
                    <a:pt x="19774" y="54201"/>
                    <a:pt x="11796" y="40257"/>
                    <a:pt x="4938" y="26060"/>
                  </a:cubicBezTo>
                  <a:cubicBezTo>
                    <a:pt x="4161" y="26106"/>
                    <a:pt x="2583" y="26243"/>
                    <a:pt x="1783" y="26289"/>
                  </a:cubicBezTo>
                  <a:lnTo>
                    <a:pt x="0" y="26449"/>
                  </a:lnTo>
                  <a:close/>
                </a:path>
              </a:pathLst>
            </a:custGeom>
            <a:solidFill>
              <a:srgbClr val="AF834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orma Livre: Forma 194">
              <a:extLst>
                <a:ext uri="{FF2B5EF4-FFF2-40B4-BE49-F238E27FC236}">
                  <a16:creationId xmlns:a16="http://schemas.microsoft.com/office/drawing/2014/main" id="{239E9B7D-B7E9-5E9E-6912-1DA87D2D71E7}"/>
                </a:ext>
              </a:extLst>
            </p:cNvPr>
            <p:cNvSpPr/>
            <p:nvPr/>
          </p:nvSpPr>
          <p:spPr>
            <a:xfrm>
              <a:off x="9389259" y="2721205"/>
              <a:ext cx="3508" cy="6377"/>
            </a:xfrm>
            <a:custGeom>
              <a:avLst/>
              <a:gdLst>
                <a:gd name="connsiteX0" fmla="*/ 16916 w 33535"/>
                <a:gd name="connsiteY0" fmla="*/ 0 h 60967"/>
                <a:gd name="connsiteX1" fmla="*/ 33536 w 33535"/>
                <a:gd name="connsiteY1" fmla="*/ 60968 h 60967"/>
                <a:gd name="connsiteX2" fmla="*/ 7269 w 33535"/>
                <a:gd name="connsiteY2" fmla="*/ 36210 h 60967"/>
                <a:gd name="connsiteX3" fmla="*/ 0 w 33535"/>
                <a:gd name="connsiteY3" fmla="*/ 21488 h 60967"/>
                <a:gd name="connsiteX4" fmla="*/ 6789 w 33535"/>
                <a:gd name="connsiteY4" fmla="*/ 22197 h 60967"/>
                <a:gd name="connsiteX5" fmla="*/ 16916 w 33535"/>
                <a:gd name="connsiteY5" fmla="*/ 0 h 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35" h="60967">
                  <a:moveTo>
                    <a:pt x="16916" y="0"/>
                  </a:moveTo>
                  <a:cubicBezTo>
                    <a:pt x="21557" y="20551"/>
                    <a:pt x="26312" y="41125"/>
                    <a:pt x="33536" y="60968"/>
                  </a:cubicBezTo>
                  <a:cubicBezTo>
                    <a:pt x="19911" y="60739"/>
                    <a:pt x="10859" y="48120"/>
                    <a:pt x="7269" y="36210"/>
                  </a:cubicBezTo>
                  <a:cubicBezTo>
                    <a:pt x="5441" y="30975"/>
                    <a:pt x="6104" y="23957"/>
                    <a:pt x="0" y="21488"/>
                  </a:cubicBezTo>
                  <a:cubicBezTo>
                    <a:pt x="1692" y="21648"/>
                    <a:pt x="5075" y="22014"/>
                    <a:pt x="6789" y="22197"/>
                  </a:cubicBezTo>
                  <a:cubicBezTo>
                    <a:pt x="14265" y="17556"/>
                    <a:pt x="13922" y="7384"/>
                    <a:pt x="16916" y="0"/>
                  </a:cubicBezTo>
                  <a:close/>
                </a:path>
              </a:pathLst>
            </a:custGeom>
            <a:solidFill>
              <a:srgbClr val="5DBC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orma Livre: Forma 195">
              <a:extLst>
                <a:ext uri="{FF2B5EF4-FFF2-40B4-BE49-F238E27FC236}">
                  <a16:creationId xmlns:a16="http://schemas.microsoft.com/office/drawing/2014/main" id="{9CCBC7C1-4A8D-E316-C0D9-F3E81FF31945}"/>
                </a:ext>
              </a:extLst>
            </p:cNvPr>
            <p:cNvSpPr/>
            <p:nvPr/>
          </p:nvSpPr>
          <p:spPr>
            <a:xfrm>
              <a:off x="9388666" y="2723190"/>
              <a:ext cx="4852" cy="6396"/>
            </a:xfrm>
            <a:custGeom>
              <a:avLst/>
              <a:gdLst>
                <a:gd name="connsiteX0" fmla="*/ 39661 w 46381"/>
                <a:gd name="connsiteY0" fmla="*/ 61151 h 61150"/>
                <a:gd name="connsiteX1" fmla="*/ 2033 w 46381"/>
                <a:gd name="connsiteY1" fmla="*/ 0 h 61150"/>
                <a:gd name="connsiteX2" fmla="*/ 5668 w 46381"/>
                <a:gd name="connsiteY2" fmla="*/ 2515 h 61150"/>
                <a:gd name="connsiteX3" fmla="*/ 12938 w 46381"/>
                <a:gd name="connsiteY3" fmla="*/ 17236 h 61150"/>
                <a:gd name="connsiteX4" fmla="*/ 39204 w 46381"/>
                <a:gd name="connsiteY4" fmla="*/ 41994 h 61150"/>
                <a:gd name="connsiteX5" fmla="*/ 46382 w 46381"/>
                <a:gd name="connsiteY5" fmla="*/ 60008 h 61150"/>
                <a:gd name="connsiteX6" fmla="*/ 39661 w 46381"/>
                <a:gd name="connsiteY6" fmla="*/ 61151 h 6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81" h="61150">
                  <a:moveTo>
                    <a:pt x="39661" y="61151"/>
                  </a:moveTo>
                  <a:cubicBezTo>
                    <a:pt x="12778" y="56716"/>
                    <a:pt x="-6470" y="25946"/>
                    <a:pt x="2033" y="0"/>
                  </a:cubicBezTo>
                  <a:lnTo>
                    <a:pt x="5668" y="2515"/>
                  </a:lnTo>
                  <a:cubicBezTo>
                    <a:pt x="11772" y="4983"/>
                    <a:pt x="11109" y="12002"/>
                    <a:pt x="12938" y="17236"/>
                  </a:cubicBezTo>
                  <a:cubicBezTo>
                    <a:pt x="16527" y="29147"/>
                    <a:pt x="25579" y="41765"/>
                    <a:pt x="39204" y="41994"/>
                  </a:cubicBezTo>
                  <a:cubicBezTo>
                    <a:pt x="41467" y="48029"/>
                    <a:pt x="43867" y="54041"/>
                    <a:pt x="46382" y="60008"/>
                  </a:cubicBezTo>
                  <a:cubicBezTo>
                    <a:pt x="44690" y="60282"/>
                    <a:pt x="41330" y="60876"/>
                    <a:pt x="39661" y="61151"/>
                  </a:cubicBezTo>
                  <a:close/>
                </a:path>
              </a:pathLst>
            </a:custGeom>
            <a:solidFill>
              <a:srgbClr val="4DB5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orma Livre: Forma 196">
              <a:extLst>
                <a:ext uri="{FF2B5EF4-FFF2-40B4-BE49-F238E27FC236}">
                  <a16:creationId xmlns:a16="http://schemas.microsoft.com/office/drawing/2014/main" id="{96688E3F-A5D7-DD3E-AA67-6AF0F36E2D65}"/>
                </a:ext>
              </a:extLst>
            </p:cNvPr>
            <p:cNvSpPr/>
            <p:nvPr/>
          </p:nvSpPr>
          <p:spPr>
            <a:xfrm>
              <a:off x="9330281" y="2725549"/>
              <a:ext cx="2293" cy="2155"/>
            </a:xfrm>
            <a:custGeom>
              <a:avLst/>
              <a:gdLst>
                <a:gd name="connsiteX0" fmla="*/ 5166 w 21922"/>
                <a:gd name="connsiteY0" fmla="*/ 1787 h 20600"/>
                <a:gd name="connsiteX1" fmla="*/ 21923 w 21922"/>
                <a:gd name="connsiteY1" fmla="*/ 2198 h 20600"/>
                <a:gd name="connsiteX2" fmla="*/ 6081 w 21922"/>
                <a:gd name="connsiteY2" fmla="*/ 3638 h 20600"/>
                <a:gd name="connsiteX3" fmla="*/ 6149 w 21922"/>
                <a:gd name="connsiteY3" fmla="*/ 14177 h 20600"/>
                <a:gd name="connsiteX4" fmla="*/ 10493 w 21922"/>
                <a:gd name="connsiteY4" fmla="*/ 18154 h 20600"/>
                <a:gd name="connsiteX5" fmla="*/ 3475 w 21922"/>
                <a:gd name="connsiteY5" fmla="*/ 20600 h 20600"/>
                <a:gd name="connsiteX6" fmla="*/ 7338 w 21922"/>
                <a:gd name="connsiteY6" fmla="*/ 18109 h 20600"/>
                <a:gd name="connsiteX7" fmla="*/ 0 w 21922"/>
                <a:gd name="connsiteY7" fmla="*/ 9490 h 20600"/>
                <a:gd name="connsiteX8" fmla="*/ 5166 w 21922"/>
                <a:gd name="connsiteY8" fmla="*/ 1787 h 2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22" h="20600">
                  <a:moveTo>
                    <a:pt x="5166" y="1787"/>
                  </a:moveTo>
                  <a:cubicBezTo>
                    <a:pt x="10173" y="-1871"/>
                    <a:pt x="16528" y="1032"/>
                    <a:pt x="21923" y="2198"/>
                  </a:cubicBezTo>
                  <a:cubicBezTo>
                    <a:pt x="16619" y="1787"/>
                    <a:pt x="10698" y="-42"/>
                    <a:pt x="6081" y="3638"/>
                  </a:cubicBezTo>
                  <a:cubicBezTo>
                    <a:pt x="6126" y="7136"/>
                    <a:pt x="6149" y="10656"/>
                    <a:pt x="6149" y="14177"/>
                  </a:cubicBezTo>
                  <a:cubicBezTo>
                    <a:pt x="7224" y="15182"/>
                    <a:pt x="9395" y="17171"/>
                    <a:pt x="10493" y="18154"/>
                  </a:cubicBezTo>
                  <a:cubicBezTo>
                    <a:pt x="8138" y="18954"/>
                    <a:pt x="5806" y="19754"/>
                    <a:pt x="3475" y="20600"/>
                  </a:cubicBezTo>
                  <a:cubicBezTo>
                    <a:pt x="4435" y="19983"/>
                    <a:pt x="6378" y="18726"/>
                    <a:pt x="7338" y="18109"/>
                  </a:cubicBezTo>
                  <a:cubicBezTo>
                    <a:pt x="4823" y="15228"/>
                    <a:pt x="2400" y="12394"/>
                    <a:pt x="0" y="9490"/>
                  </a:cubicBezTo>
                  <a:cubicBezTo>
                    <a:pt x="1669" y="6862"/>
                    <a:pt x="2972" y="3981"/>
                    <a:pt x="5166" y="1787"/>
                  </a:cubicBezTo>
                  <a:close/>
                </a:path>
              </a:pathLst>
            </a:custGeom>
            <a:solidFill>
              <a:srgbClr val="60605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orma Livre: Forma 197">
              <a:extLst>
                <a:ext uri="{FF2B5EF4-FFF2-40B4-BE49-F238E27FC236}">
                  <a16:creationId xmlns:a16="http://schemas.microsoft.com/office/drawing/2014/main" id="{4C27A023-D781-9774-122D-472E4DF65991}"/>
                </a:ext>
              </a:extLst>
            </p:cNvPr>
            <p:cNvSpPr/>
            <p:nvPr/>
          </p:nvSpPr>
          <p:spPr>
            <a:xfrm>
              <a:off x="9385244" y="2740454"/>
              <a:ext cx="19268" cy="7807"/>
            </a:xfrm>
            <a:custGeom>
              <a:avLst/>
              <a:gdLst>
                <a:gd name="connsiteX0" fmla="*/ 106368 w 184205"/>
                <a:gd name="connsiteY0" fmla="*/ 44851 h 74633"/>
                <a:gd name="connsiteX1" fmla="*/ 168227 w 184205"/>
                <a:gd name="connsiteY1" fmla="*/ 0 h 74633"/>
                <a:gd name="connsiteX2" fmla="*/ 184206 w 184205"/>
                <a:gd name="connsiteY2" fmla="*/ 9304 h 74633"/>
                <a:gd name="connsiteX3" fmla="*/ 99418 w 184205"/>
                <a:gd name="connsiteY3" fmla="*/ 67666 h 74633"/>
                <a:gd name="connsiteX4" fmla="*/ 57744 w 184205"/>
                <a:gd name="connsiteY4" fmla="*/ 73884 h 74633"/>
                <a:gd name="connsiteX5" fmla="*/ 31730 w 184205"/>
                <a:gd name="connsiteY5" fmla="*/ 69334 h 74633"/>
                <a:gd name="connsiteX6" fmla="*/ 31318 w 184205"/>
                <a:gd name="connsiteY6" fmla="*/ 69334 h 74633"/>
                <a:gd name="connsiteX7" fmla="*/ 0 w 184205"/>
                <a:gd name="connsiteY7" fmla="*/ 36347 h 74633"/>
                <a:gd name="connsiteX8" fmla="*/ 41742 w 184205"/>
                <a:gd name="connsiteY8" fmla="*/ 50338 h 74633"/>
                <a:gd name="connsiteX9" fmla="*/ 106368 w 184205"/>
                <a:gd name="connsiteY9" fmla="*/ 44851 h 7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05" h="74633">
                  <a:moveTo>
                    <a:pt x="106368" y="44851"/>
                  </a:moveTo>
                  <a:cubicBezTo>
                    <a:pt x="129136" y="33078"/>
                    <a:pt x="148224" y="15751"/>
                    <a:pt x="168227" y="0"/>
                  </a:cubicBezTo>
                  <a:cubicBezTo>
                    <a:pt x="173439" y="3246"/>
                    <a:pt x="178765" y="6355"/>
                    <a:pt x="184206" y="9304"/>
                  </a:cubicBezTo>
                  <a:cubicBezTo>
                    <a:pt x="156545" y="29535"/>
                    <a:pt x="132039" y="55275"/>
                    <a:pt x="99418" y="67666"/>
                  </a:cubicBezTo>
                  <a:cubicBezTo>
                    <a:pt x="86205" y="72489"/>
                    <a:pt x="71895" y="76307"/>
                    <a:pt x="57744" y="73884"/>
                  </a:cubicBezTo>
                  <a:cubicBezTo>
                    <a:pt x="49035" y="72603"/>
                    <a:pt x="40645" y="69014"/>
                    <a:pt x="31730" y="69334"/>
                  </a:cubicBezTo>
                  <a:lnTo>
                    <a:pt x="31318" y="69334"/>
                  </a:lnTo>
                  <a:cubicBezTo>
                    <a:pt x="20505" y="58682"/>
                    <a:pt x="10127" y="47617"/>
                    <a:pt x="0" y="36347"/>
                  </a:cubicBezTo>
                  <a:cubicBezTo>
                    <a:pt x="14790" y="38153"/>
                    <a:pt x="27455" y="46726"/>
                    <a:pt x="41742" y="50338"/>
                  </a:cubicBezTo>
                  <a:cubicBezTo>
                    <a:pt x="63048" y="56624"/>
                    <a:pt x="86388" y="54453"/>
                    <a:pt x="106368" y="44851"/>
                  </a:cubicBezTo>
                  <a:close/>
                </a:path>
              </a:pathLst>
            </a:custGeom>
            <a:solidFill>
              <a:srgbClr val="76C6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orma Livre: Forma 198">
              <a:extLst>
                <a:ext uri="{FF2B5EF4-FFF2-40B4-BE49-F238E27FC236}">
                  <a16:creationId xmlns:a16="http://schemas.microsoft.com/office/drawing/2014/main" id="{1E5BB5CA-1B7C-2783-9D56-011F465D9342}"/>
                </a:ext>
              </a:extLst>
            </p:cNvPr>
            <p:cNvSpPr/>
            <p:nvPr/>
          </p:nvSpPr>
          <p:spPr>
            <a:xfrm>
              <a:off x="9322858" y="2755172"/>
              <a:ext cx="4225" cy="4818"/>
            </a:xfrm>
            <a:custGeom>
              <a:avLst/>
              <a:gdLst>
                <a:gd name="connsiteX0" fmla="*/ 0 w 40393"/>
                <a:gd name="connsiteY0" fmla="*/ 28735 h 46062"/>
                <a:gd name="connsiteX1" fmla="*/ 40394 w 40393"/>
                <a:gd name="connsiteY1" fmla="*/ 0 h 46062"/>
                <a:gd name="connsiteX2" fmla="*/ 6607 w 40393"/>
                <a:gd name="connsiteY2" fmla="*/ 46063 h 46062"/>
                <a:gd name="connsiteX3" fmla="*/ 0 w 40393"/>
                <a:gd name="connsiteY3" fmla="*/ 28735 h 4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93" h="46062">
                  <a:moveTo>
                    <a:pt x="0" y="28735"/>
                  </a:moveTo>
                  <a:cubicBezTo>
                    <a:pt x="10013" y="15133"/>
                    <a:pt x="24757" y="5852"/>
                    <a:pt x="40394" y="0"/>
                  </a:cubicBezTo>
                  <a:cubicBezTo>
                    <a:pt x="27752" y="14265"/>
                    <a:pt x="14676" y="28598"/>
                    <a:pt x="6607" y="46063"/>
                  </a:cubicBezTo>
                  <a:cubicBezTo>
                    <a:pt x="4412" y="40279"/>
                    <a:pt x="2217" y="34496"/>
                    <a:pt x="0" y="28735"/>
                  </a:cubicBezTo>
                  <a:close/>
                </a:path>
              </a:pathLst>
            </a:custGeom>
            <a:solidFill>
              <a:srgbClr val="AA85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orma Livre: Forma 199">
              <a:extLst>
                <a:ext uri="{FF2B5EF4-FFF2-40B4-BE49-F238E27FC236}">
                  <a16:creationId xmlns:a16="http://schemas.microsoft.com/office/drawing/2014/main" id="{FA489575-C9FC-9FA1-502D-95CCE68AD1A1}"/>
                </a:ext>
              </a:extLst>
            </p:cNvPr>
            <p:cNvSpPr/>
            <p:nvPr/>
          </p:nvSpPr>
          <p:spPr>
            <a:xfrm>
              <a:off x="9693874" y="2735997"/>
              <a:ext cx="15951" cy="66231"/>
            </a:xfrm>
            <a:custGeom>
              <a:avLst/>
              <a:gdLst>
                <a:gd name="connsiteX0" fmla="*/ 0 w 152498"/>
                <a:gd name="connsiteY0" fmla="*/ 0 h 633176"/>
                <a:gd name="connsiteX1" fmla="*/ 21351 w 152498"/>
                <a:gd name="connsiteY1" fmla="*/ 27295 h 633176"/>
                <a:gd name="connsiteX2" fmla="*/ 93840 w 152498"/>
                <a:gd name="connsiteY2" fmla="*/ 144521 h 633176"/>
                <a:gd name="connsiteX3" fmla="*/ 117843 w 152498"/>
                <a:gd name="connsiteY3" fmla="*/ 216118 h 633176"/>
                <a:gd name="connsiteX4" fmla="*/ 127810 w 152498"/>
                <a:gd name="connsiteY4" fmla="*/ 286619 h 633176"/>
                <a:gd name="connsiteX5" fmla="*/ 129571 w 152498"/>
                <a:gd name="connsiteY5" fmla="*/ 331790 h 633176"/>
                <a:gd name="connsiteX6" fmla="*/ 127810 w 152498"/>
                <a:gd name="connsiteY6" fmla="*/ 371041 h 633176"/>
                <a:gd name="connsiteX7" fmla="*/ 125638 w 152498"/>
                <a:gd name="connsiteY7" fmla="*/ 405399 h 633176"/>
                <a:gd name="connsiteX8" fmla="*/ 119649 w 152498"/>
                <a:gd name="connsiteY8" fmla="*/ 475899 h 633176"/>
                <a:gd name="connsiteX9" fmla="*/ 144155 w 152498"/>
                <a:gd name="connsiteY9" fmla="*/ 540182 h 633176"/>
                <a:gd name="connsiteX10" fmla="*/ 145893 w 152498"/>
                <a:gd name="connsiteY10" fmla="*/ 592874 h 633176"/>
                <a:gd name="connsiteX11" fmla="*/ 150419 w 152498"/>
                <a:gd name="connsiteY11" fmla="*/ 611848 h 633176"/>
                <a:gd name="connsiteX12" fmla="*/ 150830 w 152498"/>
                <a:gd name="connsiteY12" fmla="*/ 612968 h 633176"/>
                <a:gd name="connsiteX13" fmla="*/ 152499 w 152498"/>
                <a:gd name="connsiteY13" fmla="*/ 633176 h 633176"/>
                <a:gd name="connsiteX14" fmla="*/ 144612 w 152498"/>
                <a:gd name="connsiteY14" fmla="*/ 610202 h 633176"/>
                <a:gd name="connsiteX15" fmla="*/ 129685 w 152498"/>
                <a:gd name="connsiteY15" fmla="*/ 579707 h 633176"/>
                <a:gd name="connsiteX16" fmla="*/ 122621 w 152498"/>
                <a:gd name="connsiteY16" fmla="*/ 554332 h 633176"/>
                <a:gd name="connsiteX17" fmla="*/ 117660 w 152498"/>
                <a:gd name="connsiteY17" fmla="*/ 483352 h 633176"/>
                <a:gd name="connsiteX18" fmla="*/ 108791 w 152498"/>
                <a:gd name="connsiteY18" fmla="*/ 463235 h 633176"/>
                <a:gd name="connsiteX19" fmla="*/ 100195 w 152498"/>
                <a:gd name="connsiteY19" fmla="*/ 435186 h 633176"/>
                <a:gd name="connsiteX20" fmla="*/ 32141 w 152498"/>
                <a:gd name="connsiteY20" fmla="*/ 142212 h 633176"/>
                <a:gd name="connsiteX21" fmla="*/ 6309 w 152498"/>
                <a:gd name="connsiteY21" fmla="*/ 86937 h 633176"/>
                <a:gd name="connsiteX22" fmla="*/ 3498 w 152498"/>
                <a:gd name="connsiteY22" fmla="*/ 63894 h 633176"/>
                <a:gd name="connsiteX23" fmla="*/ 0 w 152498"/>
                <a:gd name="connsiteY23" fmla="*/ 0 h 63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498" h="633176">
                  <a:moveTo>
                    <a:pt x="0" y="0"/>
                  </a:moveTo>
                  <a:cubicBezTo>
                    <a:pt x="7818" y="8504"/>
                    <a:pt x="14310" y="18105"/>
                    <a:pt x="21351" y="27295"/>
                  </a:cubicBezTo>
                  <a:cubicBezTo>
                    <a:pt x="48875" y="64099"/>
                    <a:pt x="76147" y="101796"/>
                    <a:pt x="93840" y="144521"/>
                  </a:cubicBezTo>
                  <a:cubicBezTo>
                    <a:pt x="103944" y="167587"/>
                    <a:pt x="113020" y="191315"/>
                    <a:pt x="117843" y="216118"/>
                  </a:cubicBezTo>
                  <a:cubicBezTo>
                    <a:pt x="123124" y="239253"/>
                    <a:pt x="128565" y="262707"/>
                    <a:pt x="127810" y="286619"/>
                  </a:cubicBezTo>
                  <a:cubicBezTo>
                    <a:pt x="127239" y="301706"/>
                    <a:pt x="129982" y="316680"/>
                    <a:pt x="129571" y="331790"/>
                  </a:cubicBezTo>
                  <a:cubicBezTo>
                    <a:pt x="129982" y="344912"/>
                    <a:pt x="127467" y="357896"/>
                    <a:pt x="127810" y="371041"/>
                  </a:cubicBezTo>
                  <a:cubicBezTo>
                    <a:pt x="128062" y="382539"/>
                    <a:pt x="125981" y="393901"/>
                    <a:pt x="125638" y="405399"/>
                  </a:cubicBezTo>
                  <a:cubicBezTo>
                    <a:pt x="124953" y="428991"/>
                    <a:pt x="120587" y="452331"/>
                    <a:pt x="119649" y="475899"/>
                  </a:cubicBezTo>
                  <a:cubicBezTo>
                    <a:pt x="122621" y="499057"/>
                    <a:pt x="141915" y="516727"/>
                    <a:pt x="144155" y="540182"/>
                  </a:cubicBezTo>
                  <a:cubicBezTo>
                    <a:pt x="147264" y="557601"/>
                    <a:pt x="146007" y="575295"/>
                    <a:pt x="145893" y="592874"/>
                  </a:cubicBezTo>
                  <a:cubicBezTo>
                    <a:pt x="145504" y="599504"/>
                    <a:pt x="147744" y="605836"/>
                    <a:pt x="150419" y="611848"/>
                  </a:cubicBezTo>
                  <a:lnTo>
                    <a:pt x="150830" y="612968"/>
                  </a:lnTo>
                  <a:cubicBezTo>
                    <a:pt x="151699" y="619643"/>
                    <a:pt x="151973" y="626410"/>
                    <a:pt x="152499" y="633176"/>
                  </a:cubicBezTo>
                  <a:cubicBezTo>
                    <a:pt x="147813" y="626295"/>
                    <a:pt x="146327" y="618134"/>
                    <a:pt x="144612" y="610202"/>
                  </a:cubicBezTo>
                  <a:cubicBezTo>
                    <a:pt x="142075" y="598909"/>
                    <a:pt x="133228" y="590565"/>
                    <a:pt x="129685" y="579707"/>
                  </a:cubicBezTo>
                  <a:cubicBezTo>
                    <a:pt x="126919" y="571340"/>
                    <a:pt x="125181" y="562722"/>
                    <a:pt x="122621" y="554332"/>
                  </a:cubicBezTo>
                  <a:cubicBezTo>
                    <a:pt x="114940" y="531381"/>
                    <a:pt x="120472" y="506921"/>
                    <a:pt x="117660" y="483352"/>
                  </a:cubicBezTo>
                  <a:cubicBezTo>
                    <a:pt x="116563" y="475945"/>
                    <a:pt x="111991" y="469773"/>
                    <a:pt x="108791" y="463235"/>
                  </a:cubicBezTo>
                  <a:cubicBezTo>
                    <a:pt x="104219" y="454502"/>
                    <a:pt x="101018" y="445015"/>
                    <a:pt x="100195" y="435186"/>
                  </a:cubicBezTo>
                  <a:cubicBezTo>
                    <a:pt x="86982" y="335791"/>
                    <a:pt x="71323" y="235207"/>
                    <a:pt x="32141" y="142212"/>
                  </a:cubicBezTo>
                  <a:cubicBezTo>
                    <a:pt x="23614" y="123741"/>
                    <a:pt x="15842" y="104927"/>
                    <a:pt x="6309" y="86937"/>
                  </a:cubicBezTo>
                  <a:cubicBezTo>
                    <a:pt x="5258" y="79256"/>
                    <a:pt x="4343" y="71575"/>
                    <a:pt x="3498" y="63894"/>
                  </a:cubicBezTo>
                  <a:cubicBezTo>
                    <a:pt x="7018" y="42588"/>
                    <a:pt x="1051" y="21283"/>
                    <a:pt x="0" y="0"/>
                  </a:cubicBezTo>
                  <a:close/>
                </a:path>
              </a:pathLst>
            </a:custGeom>
            <a:solidFill>
              <a:srgbClr val="DCE1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orma Livre: Forma 200">
              <a:extLst>
                <a:ext uri="{FF2B5EF4-FFF2-40B4-BE49-F238E27FC236}">
                  <a16:creationId xmlns:a16="http://schemas.microsoft.com/office/drawing/2014/main" id="{F466F76D-7D43-8EE7-0F81-1F10284E52CE}"/>
                </a:ext>
              </a:extLst>
            </p:cNvPr>
            <p:cNvSpPr/>
            <p:nvPr/>
          </p:nvSpPr>
          <p:spPr>
            <a:xfrm>
              <a:off x="9679025" y="2739199"/>
              <a:ext cx="476" cy="485"/>
            </a:xfrm>
            <a:custGeom>
              <a:avLst/>
              <a:gdLst>
                <a:gd name="connsiteX0" fmla="*/ 2765 w 4553"/>
                <a:gd name="connsiteY0" fmla="*/ 0 h 4640"/>
                <a:gd name="connsiteX1" fmla="*/ 1873 w 4553"/>
                <a:gd name="connsiteY1" fmla="*/ 4641 h 4640"/>
                <a:gd name="connsiteX2" fmla="*/ 2765 w 4553"/>
                <a:gd name="connsiteY2" fmla="*/ 0 h 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3" h="4640">
                  <a:moveTo>
                    <a:pt x="2765" y="0"/>
                  </a:moveTo>
                  <a:cubicBezTo>
                    <a:pt x="5417" y="1509"/>
                    <a:pt x="5119" y="3040"/>
                    <a:pt x="1873" y="4641"/>
                  </a:cubicBezTo>
                  <a:cubicBezTo>
                    <a:pt x="-893" y="3086"/>
                    <a:pt x="-596" y="1532"/>
                    <a:pt x="2765" y="0"/>
                  </a:cubicBezTo>
                  <a:close/>
                </a:path>
              </a:pathLst>
            </a:custGeom>
            <a:solidFill>
              <a:srgbClr val="88929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orma Livre: Forma 201">
              <a:extLst>
                <a:ext uri="{FF2B5EF4-FFF2-40B4-BE49-F238E27FC236}">
                  <a16:creationId xmlns:a16="http://schemas.microsoft.com/office/drawing/2014/main" id="{8081B565-5C90-B7AD-D59D-E3E4ED0E6A9D}"/>
                </a:ext>
              </a:extLst>
            </p:cNvPr>
            <p:cNvSpPr/>
            <p:nvPr/>
          </p:nvSpPr>
          <p:spPr>
            <a:xfrm>
              <a:off x="9644274" y="2739823"/>
              <a:ext cx="34560" cy="17430"/>
            </a:xfrm>
            <a:custGeom>
              <a:avLst/>
              <a:gdLst>
                <a:gd name="connsiteX0" fmla="*/ 225857 w 330395"/>
                <a:gd name="connsiteY0" fmla="*/ 80376 h 166630"/>
                <a:gd name="connsiteX1" fmla="*/ 330395 w 330395"/>
                <a:gd name="connsiteY1" fmla="*/ 0 h 166630"/>
                <a:gd name="connsiteX2" fmla="*/ 215935 w 330395"/>
                <a:gd name="connsiteY2" fmla="*/ 96378 h 166630"/>
                <a:gd name="connsiteX3" fmla="*/ 120609 w 330395"/>
                <a:gd name="connsiteY3" fmla="*/ 148453 h 166630"/>
                <a:gd name="connsiteX4" fmla="*/ 0 w 330395"/>
                <a:gd name="connsiteY4" fmla="*/ 164729 h 166630"/>
                <a:gd name="connsiteX5" fmla="*/ 68283 w 330395"/>
                <a:gd name="connsiteY5" fmla="*/ 156911 h 166630"/>
                <a:gd name="connsiteX6" fmla="*/ 225857 w 330395"/>
                <a:gd name="connsiteY6" fmla="*/ 80376 h 1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95" h="166630">
                  <a:moveTo>
                    <a:pt x="225857" y="80376"/>
                  </a:moveTo>
                  <a:cubicBezTo>
                    <a:pt x="261587" y="54750"/>
                    <a:pt x="296425" y="27889"/>
                    <a:pt x="330395" y="0"/>
                  </a:cubicBezTo>
                  <a:cubicBezTo>
                    <a:pt x="295260" y="35433"/>
                    <a:pt x="257449" y="68557"/>
                    <a:pt x="215935" y="96378"/>
                  </a:cubicBezTo>
                  <a:cubicBezTo>
                    <a:pt x="186057" y="116929"/>
                    <a:pt x="154534" y="135468"/>
                    <a:pt x="120609" y="148453"/>
                  </a:cubicBezTo>
                  <a:cubicBezTo>
                    <a:pt x="82570" y="163540"/>
                    <a:pt x="40668" y="170215"/>
                    <a:pt x="0" y="164729"/>
                  </a:cubicBezTo>
                  <a:cubicBezTo>
                    <a:pt x="22860" y="163357"/>
                    <a:pt x="45697" y="160774"/>
                    <a:pt x="68283" y="156911"/>
                  </a:cubicBezTo>
                  <a:cubicBezTo>
                    <a:pt x="126096" y="144544"/>
                    <a:pt x="178331" y="114666"/>
                    <a:pt x="225857" y="80376"/>
                  </a:cubicBezTo>
                  <a:close/>
                </a:path>
              </a:pathLst>
            </a:custGeom>
            <a:solidFill>
              <a:srgbClr val="05111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3" name="Gráfico 6">
              <a:extLst>
                <a:ext uri="{FF2B5EF4-FFF2-40B4-BE49-F238E27FC236}">
                  <a16:creationId xmlns:a16="http://schemas.microsoft.com/office/drawing/2014/main" id="{7F9377D0-67E0-DC88-ACE4-5F95D19E58C3}"/>
                </a:ext>
              </a:extLst>
            </p:cNvPr>
            <p:cNvGrpSpPr/>
            <p:nvPr/>
          </p:nvGrpSpPr>
          <p:grpSpPr>
            <a:xfrm>
              <a:off x="9694476" y="2745090"/>
              <a:ext cx="38520" cy="231431"/>
              <a:chOff x="3953929" y="2278410"/>
              <a:chExt cx="368256" cy="2212505"/>
            </a:xfrm>
            <a:solidFill>
              <a:srgbClr val="D3DAD9"/>
            </a:solidFill>
          </p:grpSpPr>
          <p:sp>
            <p:nvSpPr>
              <p:cNvPr id="733" name="Forma Livre: Forma 732">
                <a:extLst>
                  <a:ext uri="{FF2B5EF4-FFF2-40B4-BE49-F238E27FC236}">
                    <a16:creationId xmlns:a16="http://schemas.microsoft.com/office/drawing/2014/main" id="{D8EE7D33-2067-C02F-877A-371CCE1BE7B9}"/>
                  </a:ext>
                </a:extLst>
              </p:cNvPr>
              <p:cNvSpPr/>
              <p:nvPr/>
            </p:nvSpPr>
            <p:spPr>
              <a:xfrm>
                <a:off x="3953929" y="2278410"/>
                <a:ext cx="368256" cy="1208653"/>
              </a:xfrm>
              <a:custGeom>
                <a:avLst/>
                <a:gdLst>
                  <a:gd name="connsiteX0" fmla="*/ 553 w 368256"/>
                  <a:gd name="connsiteY0" fmla="*/ 0 h 1208653"/>
                  <a:gd name="connsiteX1" fmla="*/ 26385 w 368256"/>
                  <a:gd name="connsiteY1" fmla="*/ 55275 h 1208653"/>
                  <a:gd name="connsiteX2" fmla="*/ 94439 w 368256"/>
                  <a:gd name="connsiteY2" fmla="*/ 348249 h 1208653"/>
                  <a:gd name="connsiteX3" fmla="*/ 103034 w 368256"/>
                  <a:gd name="connsiteY3" fmla="*/ 376299 h 1208653"/>
                  <a:gd name="connsiteX4" fmla="*/ 111904 w 368256"/>
                  <a:gd name="connsiteY4" fmla="*/ 396415 h 1208653"/>
                  <a:gd name="connsiteX5" fmla="*/ 116865 w 368256"/>
                  <a:gd name="connsiteY5" fmla="*/ 467396 h 1208653"/>
                  <a:gd name="connsiteX6" fmla="*/ 123928 w 368256"/>
                  <a:gd name="connsiteY6" fmla="*/ 492770 h 1208653"/>
                  <a:gd name="connsiteX7" fmla="*/ 138856 w 368256"/>
                  <a:gd name="connsiteY7" fmla="*/ 523265 h 1208653"/>
                  <a:gd name="connsiteX8" fmla="*/ 146743 w 368256"/>
                  <a:gd name="connsiteY8" fmla="*/ 546240 h 1208653"/>
                  <a:gd name="connsiteX9" fmla="*/ 169466 w 368256"/>
                  <a:gd name="connsiteY9" fmla="*/ 613905 h 1208653"/>
                  <a:gd name="connsiteX10" fmla="*/ 180370 w 368256"/>
                  <a:gd name="connsiteY10" fmla="*/ 650847 h 1208653"/>
                  <a:gd name="connsiteX11" fmla="*/ 198384 w 368256"/>
                  <a:gd name="connsiteY11" fmla="*/ 692521 h 1208653"/>
                  <a:gd name="connsiteX12" fmla="*/ 225655 w 368256"/>
                  <a:gd name="connsiteY12" fmla="*/ 742904 h 1208653"/>
                  <a:gd name="connsiteX13" fmla="*/ 280039 w 368256"/>
                  <a:gd name="connsiteY13" fmla="*/ 841888 h 1208653"/>
                  <a:gd name="connsiteX14" fmla="*/ 302556 w 368256"/>
                  <a:gd name="connsiteY14" fmla="*/ 892226 h 1208653"/>
                  <a:gd name="connsiteX15" fmla="*/ 314604 w 368256"/>
                  <a:gd name="connsiteY15" fmla="*/ 924276 h 1208653"/>
                  <a:gd name="connsiteX16" fmla="*/ 326720 w 368256"/>
                  <a:gd name="connsiteY16" fmla="*/ 1035398 h 1208653"/>
                  <a:gd name="connsiteX17" fmla="*/ 328251 w 368256"/>
                  <a:gd name="connsiteY17" fmla="*/ 1086627 h 1208653"/>
                  <a:gd name="connsiteX18" fmla="*/ 336115 w 368256"/>
                  <a:gd name="connsiteY18" fmla="*/ 1123912 h 1208653"/>
                  <a:gd name="connsiteX19" fmla="*/ 346288 w 368256"/>
                  <a:gd name="connsiteY19" fmla="*/ 1157196 h 1208653"/>
                  <a:gd name="connsiteX20" fmla="*/ 368256 w 368256"/>
                  <a:gd name="connsiteY20" fmla="*/ 1191509 h 1208653"/>
                  <a:gd name="connsiteX21" fmla="*/ 328503 w 368256"/>
                  <a:gd name="connsiteY21" fmla="*/ 1208654 h 1208653"/>
                  <a:gd name="connsiteX22" fmla="*/ 321256 w 368256"/>
                  <a:gd name="connsiteY22" fmla="*/ 1178159 h 1208653"/>
                  <a:gd name="connsiteX23" fmla="*/ 324091 w 368256"/>
                  <a:gd name="connsiteY23" fmla="*/ 1136691 h 1208653"/>
                  <a:gd name="connsiteX24" fmla="*/ 313027 w 368256"/>
                  <a:gd name="connsiteY24" fmla="*/ 1117305 h 1208653"/>
                  <a:gd name="connsiteX25" fmla="*/ 309094 w 368256"/>
                  <a:gd name="connsiteY25" fmla="*/ 1093462 h 1208653"/>
                  <a:gd name="connsiteX26" fmla="*/ 303768 w 368256"/>
                  <a:gd name="connsiteY26" fmla="*/ 1041730 h 1208653"/>
                  <a:gd name="connsiteX27" fmla="*/ 295333 w 368256"/>
                  <a:gd name="connsiteY27" fmla="*/ 1004583 h 1208653"/>
                  <a:gd name="connsiteX28" fmla="*/ 279765 w 368256"/>
                  <a:gd name="connsiteY28" fmla="*/ 967801 h 1208653"/>
                  <a:gd name="connsiteX29" fmla="*/ 259648 w 368256"/>
                  <a:gd name="connsiteY29" fmla="*/ 894260 h 1208653"/>
                  <a:gd name="connsiteX30" fmla="*/ 245224 w 368256"/>
                  <a:gd name="connsiteY30" fmla="*/ 851329 h 1208653"/>
                  <a:gd name="connsiteX31" fmla="*/ 210179 w 368256"/>
                  <a:gd name="connsiteY31" fmla="*/ 744619 h 1208653"/>
                  <a:gd name="connsiteX32" fmla="*/ 194451 w 368256"/>
                  <a:gd name="connsiteY32" fmla="*/ 704179 h 1208653"/>
                  <a:gd name="connsiteX33" fmla="*/ 180370 w 368256"/>
                  <a:gd name="connsiteY33" fmla="*/ 662254 h 1208653"/>
                  <a:gd name="connsiteX34" fmla="*/ 167019 w 368256"/>
                  <a:gd name="connsiteY34" fmla="*/ 625518 h 1208653"/>
                  <a:gd name="connsiteX35" fmla="*/ 147726 w 368256"/>
                  <a:gd name="connsiteY35" fmla="*/ 573786 h 1208653"/>
                  <a:gd name="connsiteX36" fmla="*/ 133713 w 368256"/>
                  <a:gd name="connsiteY36" fmla="*/ 532844 h 1208653"/>
                  <a:gd name="connsiteX37" fmla="*/ 120957 w 368256"/>
                  <a:gd name="connsiteY37" fmla="*/ 495239 h 1208653"/>
                  <a:gd name="connsiteX38" fmla="*/ 109801 w 368256"/>
                  <a:gd name="connsiteY38" fmla="*/ 467053 h 1208653"/>
                  <a:gd name="connsiteX39" fmla="*/ 96565 w 368256"/>
                  <a:gd name="connsiteY39" fmla="*/ 382288 h 1208653"/>
                  <a:gd name="connsiteX40" fmla="*/ 62458 w 368256"/>
                  <a:gd name="connsiteY40" fmla="*/ 306987 h 1208653"/>
                  <a:gd name="connsiteX41" fmla="*/ 48193 w 368256"/>
                  <a:gd name="connsiteY41" fmla="*/ 256855 h 1208653"/>
                  <a:gd name="connsiteX42" fmla="*/ 47828 w 368256"/>
                  <a:gd name="connsiteY42" fmla="*/ 254912 h 1208653"/>
                  <a:gd name="connsiteX43" fmla="*/ 47713 w 368256"/>
                  <a:gd name="connsiteY43" fmla="*/ 230017 h 1208653"/>
                  <a:gd name="connsiteX44" fmla="*/ 39164 w 368256"/>
                  <a:gd name="connsiteY44" fmla="*/ 220942 h 1208653"/>
                  <a:gd name="connsiteX45" fmla="*/ 7022 w 368256"/>
                  <a:gd name="connsiteY45" fmla="*/ 124358 h 1208653"/>
                  <a:gd name="connsiteX46" fmla="*/ 690 w 368256"/>
                  <a:gd name="connsiteY46" fmla="*/ 64762 h 1208653"/>
                  <a:gd name="connsiteX47" fmla="*/ 553 w 368256"/>
                  <a:gd name="connsiteY47" fmla="*/ 0 h 1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68256" h="1208653">
                    <a:moveTo>
                      <a:pt x="553" y="0"/>
                    </a:moveTo>
                    <a:cubicBezTo>
                      <a:pt x="10086" y="17991"/>
                      <a:pt x="17858" y="36805"/>
                      <a:pt x="26385" y="55275"/>
                    </a:cubicBezTo>
                    <a:cubicBezTo>
                      <a:pt x="65567" y="148270"/>
                      <a:pt x="81226" y="248854"/>
                      <a:pt x="94439" y="348249"/>
                    </a:cubicBezTo>
                    <a:cubicBezTo>
                      <a:pt x="95262" y="358079"/>
                      <a:pt x="98462" y="367566"/>
                      <a:pt x="103034" y="376299"/>
                    </a:cubicBezTo>
                    <a:cubicBezTo>
                      <a:pt x="106235" y="382837"/>
                      <a:pt x="110807" y="389009"/>
                      <a:pt x="111904" y="396415"/>
                    </a:cubicBezTo>
                    <a:cubicBezTo>
                      <a:pt x="114716" y="419984"/>
                      <a:pt x="109184" y="444444"/>
                      <a:pt x="116865" y="467396"/>
                    </a:cubicBezTo>
                    <a:cubicBezTo>
                      <a:pt x="119425" y="475785"/>
                      <a:pt x="121162" y="484403"/>
                      <a:pt x="123928" y="492770"/>
                    </a:cubicBezTo>
                    <a:cubicBezTo>
                      <a:pt x="127472" y="503629"/>
                      <a:pt x="136319" y="511973"/>
                      <a:pt x="138856" y="523265"/>
                    </a:cubicBezTo>
                    <a:cubicBezTo>
                      <a:pt x="140571" y="531198"/>
                      <a:pt x="142057" y="539359"/>
                      <a:pt x="146743" y="546240"/>
                    </a:cubicBezTo>
                    <a:cubicBezTo>
                      <a:pt x="154264" y="568803"/>
                      <a:pt x="161190" y="591571"/>
                      <a:pt x="169466" y="613905"/>
                    </a:cubicBezTo>
                    <a:cubicBezTo>
                      <a:pt x="174038" y="625930"/>
                      <a:pt x="175112" y="639006"/>
                      <a:pt x="180370" y="650847"/>
                    </a:cubicBezTo>
                    <a:cubicBezTo>
                      <a:pt x="186222" y="664792"/>
                      <a:pt x="191731" y="678919"/>
                      <a:pt x="198384" y="692521"/>
                    </a:cubicBezTo>
                    <a:cubicBezTo>
                      <a:pt x="208076" y="708980"/>
                      <a:pt x="215826" y="726491"/>
                      <a:pt x="225655" y="742904"/>
                    </a:cubicBezTo>
                    <a:cubicBezTo>
                      <a:pt x="242069" y="776783"/>
                      <a:pt x="260311" y="809793"/>
                      <a:pt x="280039" y="841888"/>
                    </a:cubicBezTo>
                    <a:cubicBezTo>
                      <a:pt x="288635" y="858096"/>
                      <a:pt x="301048" y="873229"/>
                      <a:pt x="302556" y="892226"/>
                    </a:cubicBezTo>
                    <a:cubicBezTo>
                      <a:pt x="302694" y="904342"/>
                      <a:pt x="313415" y="912525"/>
                      <a:pt x="314604" y="924276"/>
                    </a:cubicBezTo>
                    <a:cubicBezTo>
                      <a:pt x="319976" y="961149"/>
                      <a:pt x="324822" y="998159"/>
                      <a:pt x="326720" y="1035398"/>
                    </a:cubicBezTo>
                    <a:cubicBezTo>
                      <a:pt x="329280" y="1052360"/>
                      <a:pt x="327634" y="1069528"/>
                      <a:pt x="328251" y="1086627"/>
                    </a:cubicBezTo>
                    <a:cubicBezTo>
                      <a:pt x="328663" y="1099429"/>
                      <a:pt x="333646" y="1111430"/>
                      <a:pt x="336115" y="1123912"/>
                    </a:cubicBezTo>
                    <a:cubicBezTo>
                      <a:pt x="338858" y="1135136"/>
                      <a:pt x="338812" y="1147686"/>
                      <a:pt x="346288" y="1157196"/>
                    </a:cubicBezTo>
                    <a:cubicBezTo>
                      <a:pt x="354357" y="1168123"/>
                      <a:pt x="360278" y="1180467"/>
                      <a:pt x="368256" y="1191509"/>
                    </a:cubicBezTo>
                    <a:cubicBezTo>
                      <a:pt x="355592" y="1198481"/>
                      <a:pt x="342196" y="1204059"/>
                      <a:pt x="328503" y="1208654"/>
                    </a:cubicBezTo>
                    <a:cubicBezTo>
                      <a:pt x="325874" y="1198573"/>
                      <a:pt x="319610" y="1188880"/>
                      <a:pt x="321256" y="1178159"/>
                    </a:cubicBezTo>
                    <a:cubicBezTo>
                      <a:pt x="323268" y="1164420"/>
                      <a:pt x="322902" y="1150498"/>
                      <a:pt x="324091" y="1136691"/>
                    </a:cubicBezTo>
                    <a:cubicBezTo>
                      <a:pt x="322971" y="1129147"/>
                      <a:pt x="316661" y="1123706"/>
                      <a:pt x="313027" y="1117305"/>
                    </a:cubicBezTo>
                    <a:cubicBezTo>
                      <a:pt x="307677" y="1110493"/>
                      <a:pt x="309117" y="1101463"/>
                      <a:pt x="309094" y="1093462"/>
                    </a:cubicBezTo>
                    <a:cubicBezTo>
                      <a:pt x="310009" y="1076020"/>
                      <a:pt x="306603" y="1058830"/>
                      <a:pt x="303768" y="1041730"/>
                    </a:cubicBezTo>
                    <a:cubicBezTo>
                      <a:pt x="301574" y="1029226"/>
                      <a:pt x="299928" y="1016470"/>
                      <a:pt x="295333" y="1004583"/>
                    </a:cubicBezTo>
                    <a:cubicBezTo>
                      <a:pt x="290647" y="992078"/>
                      <a:pt x="282074" y="981151"/>
                      <a:pt x="279765" y="967801"/>
                    </a:cubicBezTo>
                    <a:cubicBezTo>
                      <a:pt x="275124" y="942746"/>
                      <a:pt x="266209" y="918812"/>
                      <a:pt x="259648" y="894260"/>
                    </a:cubicBezTo>
                    <a:cubicBezTo>
                      <a:pt x="255762" y="879653"/>
                      <a:pt x="250619" y="865434"/>
                      <a:pt x="245224" y="851329"/>
                    </a:cubicBezTo>
                    <a:cubicBezTo>
                      <a:pt x="234594" y="815416"/>
                      <a:pt x="221678" y="780258"/>
                      <a:pt x="210179" y="744619"/>
                    </a:cubicBezTo>
                    <a:cubicBezTo>
                      <a:pt x="206179" y="730651"/>
                      <a:pt x="198109" y="718170"/>
                      <a:pt x="194451" y="704179"/>
                    </a:cubicBezTo>
                    <a:cubicBezTo>
                      <a:pt x="194451" y="688955"/>
                      <a:pt x="186039" y="675856"/>
                      <a:pt x="180370" y="662254"/>
                    </a:cubicBezTo>
                    <a:cubicBezTo>
                      <a:pt x="174495" y="650527"/>
                      <a:pt x="172300" y="637451"/>
                      <a:pt x="167019" y="625518"/>
                    </a:cubicBezTo>
                    <a:cubicBezTo>
                      <a:pt x="160459" y="608305"/>
                      <a:pt x="153258" y="591342"/>
                      <a:pt x="147726" y="573786"/>
                    </a:cubicBezTo>
                    <a:cubicBezTo>
                      <a:pt x="142788" y="560207"/>
                      <a:pt x="139268" y="546171"/>
                      <a:pt x="133713" y="532844"/>
                    </a:cubicBezTo>
                    <a:cubicBezTo>
                      <a:pt x="128569" y="520591"/>
                      <a:pt x="127175" y="507035"/>
                      <a:pt x="120957" y="495239"/>
                    </a:cubicBezTo>
                    <a:cubicBezTo>
                      <a:pt x="116682" y="486095"/>
                      <a:pt x="109938" y="477522"/>
                      <a:pt x="109801" y="467053"/>
                    </a:cubicBezTo>
                    <a:cubicBezTo>
                      <a:pt x="110190" y="438295"/>
                      <a:pt x="104543" y="409788"/>
                      <a:pt x="96565" y="382288"/>
                    </a:cubicBezTo>
                    <a:cubicBezTo>
                      <a:pt x="88999" y="355610"/>
                      <a:pt x="75557" y="331218"/>
                      <a:pt x="62458" y="306987"/>
                    </a:cubicBezTo>
                    <a:cubicBezTo>
                      <a:pt x="54640" y="291236"/>
                      <a:pt x="53017" y="273520"/>
                      <a:pt x="48193" y="256855"/>
                    </a:cubicBezTo>
                    <a:lnTo>
                      <a:pt x="47828" y="254912"/>
                    </a:lnTo>
                    <a:cubicBezTo>
                      <a:pt x="47805" y="246636"/>
                      <a:pt x="50799" y="238064"/>
                      <a:pt x="47713" y="230017"/>
                    </a:cubicBezTo>
                    <a:cubicBezTo>
                      <a:pt x="46227" y="225880"/>
                      <a:pt x="42501" y="223365"/>
                      <a:pt x="39164" y="220942"/>
                    </a:cubicBezTo>
                    <a:cubicBezTo>
                      <a:pt x="28442" y="188755"/>
                      <a:pt x="17629" y="156591"/>
                      <a:pt x="7022" y="124358"/>
                    </a:cubicBezTo>
                    <a:cubicBezTo>
                      <a:pt x="873" y="105019"/>
                      <a:pt x="3456" y="84559"/>
                      <a:pt x="690" y="64762"/>
                    </a:cubicBezTo>
                    <a:cubicBezTo>
                      <a:pt x="-18" y="43183"/>
                      <a:pt x="-361" y="21580"/>
                      <a:pt x="553" y="0"/>
                    </a:cubicBezTo>
                    <a:close/>
                  </a:path>
                </a:pathLst>
              </a:custGeom>
              <a:solidFill>
                <a:srgbClr val="D3DA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" name="Forma Livre: Forma 733">
                <a:extLst>
                  <a:ext uri="{FF2B5EF4-FFF2-40B4-BE49-F238E27FC236}">
                    <a16:creationId xmlns:a16="http://schemas.microsoft.com/office/drawing/2014/main" id="{0F2082F5-6BA7-AB49-F965-99A2289B3535}"/>
                  </a:ext>
                </a:extLst>
              </p:cNvPr>
              <p:cNvSpPr/>
              <p:nvPr/>
            </p:nvSpPr>
            <p:spPr>
              <a:xfrm>
                <a:off x="4005461" y="3796817"/>
                <a:ext cx="288081" cy="694098"/>
              </a:xfrm>
              <a:custGeom>
                <a:avLst/>
                <a:gdLst>
                  <a:gd name="connsiteX0" fmla="*/ 248031 w 288081"/>
                  <a:gd name="connsiteY0" fmla="*/ 24552 h 694098"/>
                  <a:gd name="connsiteX1" fmla="*/ 253883 w 288081"/>
                  <a:gd name="connsiteY1" fmla="*/ 0 h 694098"/>
                  <a:gd name="connsiteX2" fmla="*/ 288081 w 288081"/>
                  <a:gd name="connsiteY2" fmla="*/ 72329 h 694098"/>
                  <a:gd name="connsiteX3" fmla="*/ 257860 w 288081"/>
                  <a:gd name="connsiteY3" fmla="*/ 112037 h 694098"/>
                  <a:gd name="connsiteX4" fmla="*/ 241515 w 288081"/>
                  <a:gd name="connsiteY4" fmla="*/ 136589 h 694098"/>
                  <a:gd name="connsiteX5" fmla="*/ 218495 w 288081"/>
                  <a:gd name="connsiteY5" fmla="*/ 162169 h 694098"/>
                  <a:gd name="connsiteX6" fmla="*/ 203362 w 288081"/>
                  <a:gd name="connsiteY6" fmla="*/ 194676 h 694098"/>
                  <a:gd name="connsiteX7" fmla="*/ 163769 w 288081"/>
                  <a:gd name="connsiteY7" fmla="*/ 269497 h 694098"/>
                  <a:gd name="connsiteX8" fmla="*/ 105727 w 288081"/>
                  <a:gd name="connsiteY8" fmla="*/ 337162 h 694098"/>
                  <a:gd name="connsiteX9" fmla="*/ 93634 w 288081"/>
                  <a:gd name="connsiteY9" fmla="*/ 348066 h 694098"/>
                  <a:gd name="connsiteX10" fmla="*/ 84170 w 288081"/>
                  <a:gd name="connsiteY10" fmla="*/ 372801 h 694098"/>
                  <a:gd name="connsiteX11" fmla="*/ 64442 w 288081"/>
                  <a:gd name="connsiteY11" fmla="*/ 412966 h 694098"/>
                  <a:gd name="connsiteX12" fmla="*/ 44462 w 288081"/>
                  <a:gd name="connsiteY12" fmla="*/ 440375 h 694098"/>
                  <a:gd name="connsiteX13" fmla="*/ 38130 w 288081"/>
                  <a:gd name="connsiteY13" fmla="*/ 479489 h 694098"/>
                  <a:gd name="connsiteX14" fmla="*/ 30175 w 288081"/>
                  <a:gd name="connsiteY14" fmla="*/ 524751 h 694098"/>
                  <a:gd name="connsiteX15" fmla="*/ 24094 w 288081"/>
                  <a:gd name="connsiteY15" fmla="*/ 557304 h 694098"/>
                  <a:gd name="connsiteX16" fmla="*/ 15933 w 288081"/>
                  <a:gd name="connsiteY16" fmla="*/ 599046 h 694098"/>
                  <a:gd name="connsiteX17" fmla="*/ 7338 w 288081"/>
                  <a:gd name="connsiteY17" fmla="*/ 649727 h 694098"/>
                  <a:gd name="connsiteX18" fmla="*/ 3771 w 288081"/>
                  <a:gd name="connsiteY18" fmla="*/ 694098 h 694098"/>
                  <a:gd name="connsiteX19" fmla="*/ 388 w 288081"/>
                  <a:gd name="connsiteY19" fmla="*/ 664769 h 694098"/>
                  <a:gd name="connsiteX20" fmla="*/ 7726 w 288081"/>
                  <a:gd name="connsiteY20" fmla="*/ 621701 h 694098"/>
                  <a:gd name="connsiteX21" fmla="*/ 5806 w 288081"/>
                  <a:gd name="connsiteY21" fmla="*/ 543999 h 694098"/>
                  <a:gd name="connsiteX22" fmla="*/ 20482 w 288081"/>
                  <a:gd name="connsiteY22" fmla="*/ 515173 h 694098"/>
                  <a:gd name="connsiteX23" fmla="*/ 33878 w 288081"/>
                  <a:gd name="connsiteY23" fmla="*/ 448239 h 694098"/>
                  <a:gd name="connsiteX24" fmla="*/ 40165 w 288081"/>
                  <a:gd name="connsiteY24" fmla="*/ 425333 h 694098"/>
                  <a:gd name="connsiteX25" fmla="*/ 39204 w 288081"/>
                  <a:gd name="connsiteY25" fmla="*/ 373967 h 694098"/>
                  <a:gd name="connsiteX26" fmla="*/ 58270 w 288081"/>
                  <a:gd name="connsiteY26" fmla="*/ 362788 h 694098"/>
                  <a:gd name="connsiteX27" fmla="*/ 77609 w 288081"/>
                  <a:gd name="connsiteY27" fmla="*/ 343426 h 694098"/>
                  <a:gd name="connsiteX28" fmla="*/ 107099 w 288081"/>
                  <a:gd name="connsiteY28" fmla="*/ 302118 h 694098"/>
                  <a:gd name="connsiteX29" fmla="*/ 128244 w 288081"/>
                  <a:gd name="connsiteY29" fmla="*/ 256969 h 694098"/>
                  <a:gd name="connsiteX30" fmla="*/ 140589 w 288081"/>
                  <a:gd name="connsiteY30" fmla="*/ 218747 h 694098"/>
                  <a:gd name="connsiteX31" fmla="*/ 171289 w 288081"/>
                  <a:gd name="connsiteY31" fmla="*/ 192550 h 694098"/>
                  <a:gd name="connsiteX32" fmla="*/ 198744 w 288081"/>
                  <a:gd name="connsiteY32" fmla="*/ 165209 h 694098"/>
                  <a:gd name="connsiteX33" fmla="*/ 228119 w 288081"/>
                  <a:gd name="connsiteY33" fmla="*/ 112265 h 694098"/>
                  <a:gd name="connsiteX34" fmla="*/ 236646 w 288081"/>
                  <a:gd name="connsiteY34" fmla="*/ 54315 h 694098"/>
                  <a:gd name="connsiteX35" fmla="*/ 248031 w 288081"/>
                  <a:gd name="connsiteY35" fmla="*/ 24552 h 69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88081" h="694098">
                    <a:moveTo>
                      <a:pt x="248031" y="24552"/>
                    </a:moveTo>
                    <a:cubicBezTo>
                      <a:pt x="251025" y="16619"/>
                      <a:pt x="250979" y="7932"/>
                      <a:pt x="253883" y="0"/>
                    </a:cubicBezTo>
                    <a:cubicBezTo>
                      <a:pt x="265770" y="23866"/>
                      <a:pt x="276926" y="48097"/>
                      <a:pt x="288081" y="72329"/>
                    </a:cubicBezTo>
                    <a:cubicBezTo>
                      <a:pt x="278709" y="86091"/>
                      <a:pt x="268810" y="99487"/>
                      <a:pt x="257860" y="112037"/>
                    </a:cubicBezTo>
                    <a:cubicBezTo>
                      <a:pt x="251894" y="119809"/>
                      <a:pt x="243116" y="126302"/>
                      <a:pt x="241515" y="136589"/>
                    </a:cubicBezTo>
                    <a:cubicBezTo>
                      <a:pt x="233446" y="144749"/>
                      <a:pt x="226428" y="153871"/>
                      <a:pt x="218495" y="162169"/>
                    </a:cubicBezTo>
                    <a:cubicBezTo>
                      <a:pt x="210357" y="171313"/>
                      <a:pt x="208597" y="183931"/>
                      <a:pt x="203362" y="194676"/>
                    </a:cubicBezTo>
                    <a:cubicBezTo>
                      <a:pt x="192504" y="220782"/>
                      <a:pt x="178308" y="245311"/>
                      <a:pt x="163769" y="269497"/>
                    </a:cubicBezTo>
                    <a:cubicBezTo>
                      <a:pt x="146784" y="293911"/>
                      <a:pt x="129776" y="319103"/>
                      <a:pt x="105727" y="337162"/>
                    </a:cubicBezTo>
                    <a:cubicBezTo>
                      <a:pt x="101407" y="340385"/>
                      <a:pt x="95851" y="342786"/>
                      <a:pt x="93634" y="348066"/>
                    </a:cubicBezTo>
                    <a:cubicBezTo>
                      <a:pt x="89862" y="356045"/>
                      <a:pt x="87759" y="364708"/>
                      <a:pt x="84170" y="372801"/>
                    </a:cubicBezTo>
                    <a:cubicBezTo>
                      <a:pt x="78432" y="386608"/>
                      <a:pt x="69540" y="398838"/>
                      <a:pt x="64442" y="412966"/>
                    </a:cubicBezTo>
                    <a:cubicBezTo>
                      <a:pt x="59481" y="423253"/>
                      <a:pt x="41010" y="426522"/>
                      <a:pt x="44462" y="440375"/>
                    </a:cubicBezTo>
                    <a:cubicBezTo>
                      <a:pt x="47183" y="453794"/>
                      <a:pt x="42405" y="466938"/>
                      <a:pt x="38130" y="479489"/>
                    </a:cubicBezTo>
                    <a:cubicBezTo>
                      <a:pt x="33147" y="494119"/>
                      <a:pt x="34815" y="510121"/>
                      <a:pt x="30175" y="524751"/>
                    </a:cubicBezTo>
                    <a:cubicBezTo>
                      <a:pt x="22768" y="534124"/>
                      <a:pt x="25900" y="546308"/>
                      <a:pt x="24094" y="557304"/>
                    </a:cubicBezTo>
                    <a:cubicBezTo>
                      <a:pt x="21808" y="571294"/>
                      <a:pt x="19088" y="585216"/>
                      <a:pt x="15933" y="599046"/>
                    </a:cubicBezTo>
                    <a:cubicBezTo>
                      <a:pt x="11818" y="615711"/>
                      <a:pt x="11567" y="633039"/>
                      <a:pt x="7338" y="649727"/>
                    </a:cubicBezTo>
                    <a:cubicBezTo>
                      <a:pt x="3451" y="664220"/>
                      <a:pt x="5669" y="679330"/>
                      <a:pt x="3771" y="694098"/>
                    </a:cubicBezTo>
                    <a:cubicBezTo>
                      <a:pt x="571" y="684634"/>
                      <a:pt x="1463" y="674507"/>
                      <a:pt x="388" y="664769"/>
                    </a:cubicBezTo>
                    <a:cubicBezTo>
                      <a:pt x="-1806" y="649864"/>
                      <a:pt x="5943" y="636171"/>
                      <a:pt x="7726" y="621701"/>
                    </a:cubicBezTo>
                    <a:cubicBezTo>
                      <a:pt x="10149" y="595800"/>
                      <a:pt x="8161" y="569786"/>
                      <a:pt x="5806" y="543999"/>
                    </a:cubicBezTo>
                    <a:cubicBezTo>
                      <a:pt x="13990" y="536364"/>
                      <a:pt x="15750" y="524820"/>
                      <a:pt x="20482" y="515173"/>
                    </a:cubicBezTo>
                    <a:cubicBezTo>
                      <a:pt x="30266" y="494256"/>
                      <a:pt x="31546" y="470847"/>
                      <a:pt x="33878" y="448239"/>
                    </a:cubicBezTo>
                    <a:cubicBezTo>
                      <a:pt x="34152" y="440055"/>
                      <a:pt x="41559" y="433677"/>
                      <a:pt x="40165" y="425333"/>
                    </a:cubicBezTo>
                    <a:cubicBezTo>
                      <a:pt x="38061" y="408257"/>
                      <a:pt x="38381" y="391066"/>
                      <a:pt x="39204" y="373967"/>
                    </a:cubicBezTo>
                    <a:cubicBezTo>
                      <a:pt x="45400" y="369989"/>
                      <a:pt x="51846" y="366446"/>
                      <a:pt x="58270" y="362788"/>
                    </a:cubicBezTo>
                    <a:cubicBezTo>
                      <a:pt x="66385" y="358285"/>
                      <a:pt x="71780" y="350421"/>
                      <a:pt x="77609" y="343426"/>
                    </a:cubicBezTo>
                    <a:cubicBezTo>
                      <a:pt x="88308" y="330281"/>
                      <a:pt x="96309" y="315217"/>
                      <a:pt x="107099" y="302118"/>
                    </a:cubicBezTo>
                    <a:cubicBezTo>
                      <a:pt x="118117" y="289225"/>
                      <a:pt x="121775" y="272240"/>
                      <a:pt x="128244" y="256969"/>
                    </a:cubicBezTo>
                    <a:cubicBezTo>
                      <a:pt x="133479" y="244579"/>
                      <a:pt x="135308" y="231069"/>
                      <a:pt x="140589" y="218747"/>
                    </a:cubicBezTo>
                    <a:cubicBezTo>
                      <a:pt x="150030" y="209146"/>
                      <a:pt x="162557" y="202951"/>
                      <a:pt x="171289" y="192550"/>
                    </a:cubicBezTo>
                    <a:cubicBezTo>
                      <a:pt x="179451" y="182446"/>
                      <a:pt x="191246" y="175930"/>
                      <a:pt x="198744" y="165209"/>
                    </a:cubicBezTo>
                    <a:cubicBezTo>
                      <a:pt x="210563" y="148773"/>
                      <a:pt x="219090" y="130279"/>
                      <a:pt x="228119" y="112265"/>
                    </a:cubicBezTo>
                    <a:cubicBezTo>
                      <a:pt x="237629" y="94160"/>
                      <a:pt x="227685" y="72512"/>
                      <a:pt x="236646" y="54315"/>
                    </a:cubicBezTo>
                    <a:cubicBezTo>
                      <a:pt x="241173" y="44668"/>
                      <a:pt x="244167" y="34427"/>
                      <a:pt x="248031" y="24552"/>
                    </a:cubicBezTo>
                    <a:close/>
                  </a:path>
                </a:pathLst>
              </a:custGeom>
              <a:solidFill>
                <a:srgbClr val="D3DA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4" name="Forma Livre: Forma 203">
              <a:extLst>
                <a:ext uri="{FF2B5EF4-FFF2-40B4-BE49-F238E27FC236}">
                  <a16:creationId xmlns:a16="http://schemas.microsoft.com/office/drawing/2014/main" id="{9FEC17E2-537E-A3A4-F931-F15052964743}"/>
                </a:ext>
              </a:extLst>
            </p:cNvPr>
            <p:cNvSpPr/>
            <p:nvPr/>
          </p:nvSpPr>
          <p:spPr>
            <a:xfrm>
              <a:off x="9613939" y="2752386"/>
              <a:ext cx="29187" cy="12519"/>
            </a:xfrm>
            <a:custGeom>
              <a:avLst/>
              <a:gdLst>
                <a:gd name="connsiteX0" fmla="*/ 213101 w 279029"/>
                <a:gd name="connsiteY0" fmla="*/ 32073 h 119687"/>
                <a:gd name="connsiteX1" fmla="*/ 279029 w 279029"/>
                <a:gd name="connsiteY1" fmla="*/ 0 h 119687"/>
                <a:gd name="connsiteX2" fmla="*/ 142166 w 279029"/>
                <a:gd name="connsiteY2" fmla="*/ 73107 h 119687"/>
                <a:gd name="connsiteX3" fmla="*/ 30427 w 279029"/>
                <a:gd name="connsiteY3" fmla="*/ 115169 h 119687"/>
                <a:gd name="connsiteX4" fmla="*/ 0 w 279029"/>
                <a:gd name="connsiteY4" fmla="*/ 119672 h 119687"/>
                <a:gd name="connsiteX5" fmla="*/ 86685 w 279029"/>
                <a:gd name="connsiteY5" fmla="*/ 88171 h 119687"/>
                <a:gd name="connsiteX6" fmla="*/ 213101 w 279029"/>
                <a:gd name="connsiteY6" fmla="*/ 32073 h 11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9" h="119687">
                  <a:moveTo>
                    <a:pt x="213101" y="32073"/>
                  </a:moveTo>
                  <a:cubicBezTo>
                    <a:pt x="235413" y="22060"/>
                    <a:pt x="257358" y="11293"/>
                    <a:pt x="279029" y="0"/>
                  </a:cubicBezTo>
                  <a:cubicBezTo>
                    <a:pt x="234727" y="26723"/>
                    <a:pt x="189487" y="52075"/>
                    <a:pt x="142166" y="73107"/>
                  </a:cubicBezTo>
                  <a:cubicBezTo>
                    <a:pt x="105773" y="89223"/>
                    <a:pt x="69129" y="105362"/>
                    <a:pt x="30427" y="115169"/>
                  </a:cubicBezTo>
                  <a:cubicBezTo>
                    <a:pt x="20437" y="117546"/>
                    <a:pt x="10310" y="119901"/>
                    <a:pt x="0" y="119672"/>
                  </a:cubicBezTo>
                  <a:cubicBezTo>
                    <a:pt x="29101" y="109797"/>
                    <a:pt x="58407" y="100287"/>
                    <a:pt x="86685" y="88171"/>
                  </a:cubicBezTo>
                  <a:cubicBezTo>
                    <a:pt x="129136" y="70157"/>
                    <a:pt x="171062" y="50978"/>
                    <a:pt x="213101" y="32073"/>
                  </a:cubicBezTo>
                  <a:close/>
                </a:path>
              </a:pathLst>
            </a:custGeom>
            <a:solidFill>
              <a:srgbClr val="04101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orma Livre: Forma 204">
              <a:extLst>
                <a:ext uri="{FF2B5EF4-FFF2-40B4-BE49-F238E27FC236}">
                  <a16:creationId xmlns:a16="http://schemas.microsoft.com/office/drawing/2014/main" id="{63BD8ABA-2970-15DA-5BBC-621BE39F5057}"/>
                </a:ext>
              </a:extLst>
            </p:cNvPr>
            <p:cNvSpPr/>
            <p:nvPr/>
          </p:nvSpPr>
          <p:spPr>
            <a:xfrm>
              <a:off x="9683826" y="2766276"/>
              <a:ext cx="13930" cy="6423"/>
            </a:xfrm>
            <a:custGeom>
              <a:avLst/>
              <a:gdLst>
                <a:gd name="connsiteX0" fmla="*/ 0 w 133169"/>
                <a:gd name="connsiteY0" fmla="*/ 0 h 61401"/>
                <a:gd name="connsiteX1" fmla="*/ 133137 w 133169"/>
                <a:gd name="connsiteY1" fmla="*/ 33947 h 61401"/>
                <a:gd name="connsiteX2" fmla="*/ 128976 w 133169"/>
                <a:gd name="connsiteY2" fmla="*/ 61402 h 61401"/>
                <a:gd name="connsiteX3" fmla="*/ 59207 w 133169"/>
                <a:gd name="connsiteY3" fmla="*/ 45308 h 61401"/>
                <a:gd name="connsiteX4" fmla="*/ 35342 w 133169"/>
                <a:gd name="connsiteY4" fmla="*/ 32690 h 61401"/>
                <a:gd name="connsiteX5" fmla="*/ 0 w 133169"/>
                <a:gd name="connsiteY5" fmla="*/ 0 h 6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169" h="61401">
                  <a:moveTo>
                    <a:pt x="0" y="0"/>
                  </a:moveTo>
                  <a:cubicBezTo>
                    <a:pt x="45103" y="8001"/>
                    <a:pt x="90183" y="17831"/>
                    <a:pt x="133137" y="33947"/>
                  </a:cubicBezTo>
                  <a:cubicBezTo>
                    <a:pt x="133480" y="43274"/>
                    <a:pt x="131079" y="52372"/>
                    <a:pt x="128976" y="61402"/>
                  </a:cubicBezTo>
                  <a:cubicBezTo>
                    <a:pt x="105316" y="57904"/>
                    <a:pt x="81953" y="52624"/>
                    <a:pt x="59207" y="45308"/>
                  </a:cubicBezTo>
                  <a:cubicBezTo>
                    <a:pt x="50338" y="43000"/>
                    <a:pt x="42977" y="37399"/>
                    <a:pt x="35342" y="32690"/>
                  </a:cubicBezTo>
                  <a:cubicBezTo>
                    <a:pt x="21900" y="24003"/>
                    <a:pt x="6515" y="15476"/>
                    <a:pt x="0" y="0"/>
                  </a:cubicBezTo>
                  <a:close/>
                </a:path>
              </a:pathLst>
            </a:custGeom>
            <a:solidFill>
              <a:srgbClr val="64C0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orma Livre: Forma 205">
              <a:extLst>
                <a:ext uri="{FF2B5EF4-FFF2-40B4-BE49-F238E27FC236}">
                  <a16:creationId xmlns:a16="http://schemas.microsoft.com/office/drawing/2014/main" id="{2AF85AD8-C6B4-954E-E4AE-276B870C4FBA}"/>
                </a:ext>
              </a:extLst>
            </p:cNvPr>
            <p:cNvSpPr/>
            <p:nvPr/>
          </p:nvSpPr>
          <p:spPr>
            <a:xfrm>
              <a:off x="9694223" y="2771958"/>
              <a:ext cx="34615" cy="100798"/>
            </a:xfrm>
            <a:custGeom>
              <a:avLst/>
              <a:gdLst>
                <a:gd name="connsiteX0" fmla="*/ 49629 w 330921"/>
                <a:gd name="connsiteY0" fmla="*/ 46 h 963640"/>
                <a:gd name="connsiteX1" fmla="*/ 50612 w 330921"/>
                <a:gd name="connsiteY1" fmla="*/ 0 h 963640"/>
                <a:gd name="connsiteX2" fmla="*/ 64877 w 330921"/>
                <a:gd name="connsiteY2" fmla="*/ 50132 h 963640"/>
                <a:gd name="connsiteX3" fmla="*/ 98984 w 330921"/>
                <a:gd name="connsiteY3" fmla="*/ 125433 h 963640"/>
                <a:gd name="connsiteX4" fmla="*/ 112220 w 330921"/>
                <a:gd name="connsiteY4" fmla="*/ 210198 h 963640"/>
                <a:gd name="connsiteX5" fmla="*/ 123376 w 330921"/>
                <a:gd name="connsiteY5" fmla="*/ 238384 h 963640"/>
                <a:gd name="connsiteX6" fmla="*/ 136131 w 330921"/>
                <a:gd name="connsiteY6" fmla="*/ 275989 h 963640"/>
                <a:gd name="connsiteX7" fmla="*/ 150145 w 330921"/>
                <a:gd name="connsiteY7" fmla="*/ 316931 h 963640"/>
                <a:gd name="connsiteX8" fmla="*/ 169438 w 330921"/>
                <a:gd name="connsiteY8" fmla="*/ 368663 h 963640"/>
                <a:gd name="connsiteX9" fmla="*/ 182789 w 330921"/>
                <a:gd name="connsiteY9" fmla="*/ 405399 h 963640"/>
                <a:gd name="connsiteX10" fmla="*/ 196870 w 330921"/>
                <a:gd name="connsiteY10" fmla="*/ 447324 h 963640"/>
                <a:gd name="connsiteX11" fmla="*/ 212598 w 330921"/>
                <a:gd name="connsiteY11" fmla="*/ 487764 h 963640"/>
                <a:gd name="connsiteX12" fmla="*/ 247643 w 330921"/>
                <a:gd name="connsiteY12" fmla="*/ 594474 h 963640"/>
                <a:gd name="connsiteX13" fmla="*/ 262067 w 330921"/>
                <a:gd name="connsiteY13" fmla="*/ 637405 h 963640"/>
                <a:gd name="connsiteX14" fmla="*/ 282184 w 330921"/>
                <a:gd name="connsiteY14" fmla="*/ 710946 h 963640"/>
                <a:gd name="connsiteX15" fmla="*/ 297752 w 330921"/>
                <a:gd name="connsiteY15" fmla="*/ 747728 h 963640"/>
                <a:gd name="connsiteX16" fmla="*/ 306187 w 330921"/>
                <a:gd name="connsiteY16" fmla="*/ 784875 h 963640"/>
                <a:gd name="connsiteX17" fmla="*/ 311513 w 330921"/>
                <a:gd name="connsiteY17" fmla="*/ 836607 h 963640"/>
                <a:gd name="connsiteX18" fmla="*/ 315445 w 330921"/>
                <a:gd name="connsiteY18" fmla="*/ 860450 h 963640"/>
                <a:gd name="connsiteX19" fmla="*/ 326510 w 330921"/>
                <a:gd name="connsiteY19" fmla="*/ 879836 h 963640"/>
                <a:gd name="connsiteX20" fmla="*/ 323675 w 330921"/>
                <a:gd name="connsiteY20" fmla="*/ 921304 h 963640"/>
                <a:gd name="connsiteX21" fmla="*/ 330921 w 330921"/>
                <a:gd name="connsiteY21" fmla="*/ 951799 h 963640"/>
                <a:gd name="connsiteX22" fmla="*/ 268742 w 330921"/>
                <a:gd name="connsiteY22" fmla="*/ 963640 h 963640"/>
                <a:gd name="connsiteX23" fmla="*/ 256924 w 330921"/>
                <a:gd name="connsiteY23" fmla="*/ 916640 h 963640"/>
                <a:gd name="connsiteX24" fmla="*/ 236647 w 330921"/>
                <a:gd name="connsiteY24" fmla="*/ 822594 h 963640"/>
                <a:gd name="connsiteX25" fmla="*/ 200482 w 330921"/>
                <a:gd name="connsiteY25" fmla="*/ 774542 h 963640"/>
                <a:gd name="connsiteX26" fmla="*/ 184412 w 330921"/>
                <a:gd name="connsiteY26" fmla="*/ 737761 h 963640"/>
                <a:gd name="connsiteX27" fmla="*/ 170284 w 330921"/>
                <a:gd name="connsiteY27" fmla="*/ 694853 h 963640"/>
                <a:gd name="connsiteX28" fmla="*/ 151608 w 330921"/>
                <a:gd name="connsiteY28" fmla="*/ 638045 h 963640"/>
                <a:gd name="connsiteX29" fmla="*/ 126370 w 330921"/>
                <a:gd name="connsiteY29" fmla="*/ 555772 h 963640"/>
                <a:gd name="connsiteX30" fmla="*/ 124244 w 330921"/>
                <a:gd name="connsiteY30" fmla="*/ 527723 h 963640"/>
                <a:gd name="connsiteX31" fmla="*/ 125021 w 330921"/>
                <a:gd name="connsiteY31" fmla="*/ 498142 h 963640"/>
                <a:gd name="connsiteX32" fmla="*/ 116769 w 330921"/>
                <a:gd name="connsiteY32" fmla="*/ 437312 h 963640"/>
                <a:gd name="connsiteX33" fmla="*/ 101544 w 330921"/>
                <a:gd name="connsiteY33" fmla="*/ 374950 h 963640"/>
                <a:gd name="connsiteX34" fmla="*/ 91692 w 330921"/>
                <a:gd name="connsiteY34" fmla="*/ 341231 h 963640"/>
                <a:gd name="connsiteX35" fmla="*/ 31113 w 330921"/>
                <a:gd name="connsiteY35" fmla="*/ 241561 h 963640"/>
                <a:gd name="connsiteX36" fmla="*/ 30495 w 330921"/>
                <a:gd name="connsiteY36" fmla="*/ 223982 h 963640"/>
                <a:gd name="connsiteX37" fmla="*/ 0 w 330921"/>
                <a:gd name="connsiteY37" fmla="*/ 176868 h 963640"/>
                <a:gd name="connsiteX38" fmla="*/ 49629 w 330921"/>
                <a:gd name="connsiteY38" fmla="*/ 46 h 96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30921" h="963640">
                  <a:moveTo>
                    <a:pt x="49629" y="46"/>
                  </a:moveTo>
                  <a:lnTo>
                    <a:pt x="50612" y="0"/>
                  </a:lnTo>
                  <a:cubicBezTo>
                    <a:pt x="55436" y="16665"/>
                    <a:pt x="57059" y="34381"/>
                    <a:pt x="64877" y="50132"/>
                  </a:cubicBezTo>
                  <a:cubicBezTo>
                    <a:pt x="77976" y="74363"/>
                    <a:pt x="91417" y="98755"/>
                    <a:pt x="98984" y="125433"/>
                  </a:cubicBezTo>
                  <a:cubicBezTo>
                    <a:pt x="106962" y="152933"/>
                    <a:pt x="112608" y="181440"/>
                    <a:pt x="112220" y="210198"/>
                  </a:cubicBezTo>
                  <a:cubicBezTo>
                    <a:pt x="112357" y="220667"/>
                    <a:pt x="119101" y="229240"/>
                    <a:pt x="123376" y="238384"/>
                  </a:cubicBezTo>
                  <a:cubicBezTo>
                    <a:pt x="129593" y="250180"/>
                    <a:pt x="130988" y="263736"/>
                    <a:pt x="136131" y="275989"/>
                  </a:cubicBezTo>
                  <a:cubicBezTo>
                    <a:pt x="141687" y="289316"/>
                    <a:pt x="145207" y="303352"/>
                    <a:pt x="150145" y="316931"/>
                  </a:cubicBezTo>
                  <a:cubicBezTo>
                    <a:pt x="155677" y="334487"/>
                    <a:pt x="162878" y="351450"/>
                    <a:pt x="169438" y="368663"/>
                  </a:cubicBezTo>
                  <a:cubicBezTo>
                    <a:pt x="174719" y="380596"/>
                    <a:pt x="176914" y="393672"/>
                    <a:pt x="182789" y="405399"/>
                  </a:cubicBezTo>
                  <a:cubicBezTo>
                    <a:pt x="188458" y="419001"/>
                    <a:pt x="196870" y="432100"/>
                    <a:pt x="196870" y="447324"/>
                  </a:cubicBezTo>
                  <a:cubicBezTo>
                    <a:pt x="200528" y="461315"/>
                    <a:pt x="208598" y="473796"/>
                    <a:pt x="212598" y="487764"/>
                  </a:cubicBezTo>
                  <a:cubicBezTo>
                    <a:pt x="224097" y="523402"/>
                    <a:pt x="237013" y="558561"/>
                    <a:pt x="247643" y="594474"/>
                  </a:cubicBezTo>
                  <a:cubicBezTo>
                    <a:pt x="253037" y="608579"/>
                    <a:pt x="258181" y="622798"/>
                    <a:pt x="262067" y="637405"/>
                  </a:cubicBezTo>
                  <a:cubicBezTo>
                    <a:pt x="268628" y="661957"/>
                    <a:pt x="277543" y="685891"/>
                    <a:pt x="282184" y="710946"/>
                  </a:cubicBezTo>
                  <a:cubicBezTo>
                    <a:pt x="284493" y="724296"/>
                    <a:pt x="293065" y="735223"/>
                    <a:pt x="297752" y="747728"/>
                  </a:cubicBezTo>
                  <a:cubicBezTo>
                    <a:pt x="302346" y="759615"/>
                    <a:pt x="303993" y="772371"/>
                    <a:pt x="306187" y="784875"/>
                  </a:cubicBezTo>
                  <a:cubicBezTo>
                    <a:pt x="309022" y="801974"/>
                    <a:pt x="312428" y="819165"/>
                    <a:pt x="311513" y="836607"/>
                  </a:cubicBezTo>
                  <a:cubicBezTo>
                    <a:pt x="311536" y="844608"/>
                    <a:pt x="310096" y="853638"/>
                    <a:pt x="315445" y="860450"/>
                  </a:cubicBezTo>
                  <a:cubicBezTo>
                    <a:pt x="319080" y="866851"/>
                    <a:pt x="325389" y="872292"/>
                    <a:pt x="326510" y="879836"/>
                  </a:cubicBezTo>
                  <a:cubicBezTo>
                    <a:pt x="325321" y="893643"/>
                    <a:pt x="325687" y="907565"/>
                    <a:pt x="323675" y="921304"/>
                  </a:cubicBezTo>
                  <a:cubicBezTo>
                    <a:pt x="322029" y="932025"/>
                    <a:pt x="328293" y="941718"/>
                    <a:pt x="330921" y="951799"/>
                  </a:cubicBezTo>
                  <a:cubicBezTo>
                    <a:pt x="310645" y="957743"/>
                    <a:pt x="289819" y="962040"/>
                    <a:pt x="268742" y="963640"/>
                  </a:cubicBezTo>
                  <a:cubicBezTo>
                    <a:pt x="265816" y="947684"/>
                    <a:pt x="258044" y="932917"/>
                    <a:pt x="256924" y="916640"/>
                  </a:cubicBezTo>
                  <a:cubicBezTo>
                    <a:pt x="254455" y="884568"/>
                    <a:pt x="247345" y="852907"/>
                    <a:pt x="236647" y="822594"/>
                  </a:cubicBezTo>
                  <a:cubicBezTo>
                    <a:pt x="229698" y="802889"/>
                    <a:pt x="206037" y="794934"/>
                    <a:pt x="200482" y="774542"/>
                  </a:cubicBezTo>
                  <a:cubicBezTo>
                    <a:pt x="196619" y="761626"/>
                    <a:pt x="189327" y="750196"/>
                    <a:pt x="184412" y="737761"/>
                  </a:cubicBezTo>
                  <a:cubicBezTo>
                    <a:pt x="178537" y="723839"/>
                    <a:pt x="175451" y="708980"/>
                    <a:pt x="170284" y="694853"/>
                  </a:cubicBezTo>
                  <a:cubicBezTo>
                    <a:pt x="163609" y="676062"/>
                    <a:pt x="156751" y="657316"/>
                    <a:pt x="151608" y="638045"/>
                  </a:cubicBezTo>
                  <a:cubicBezTo>
                    <a:pt x="142761" y="610750"/>
                    <a:pt x="132702" y="583799"/>
                    <a:pt x="126370" y="555772"/>
                  </a:cubicBezTo>
                  <a:cubicBezTo>
                    <a:pt x="124633" y="546560"/>
                    <a:pt x="121113" y="536981"/>
                    <a:pt x="124244" y="527723"/>
                  </a:cubicBezTo>
                  <a:cubicBezTo>
                    <a:pt x="127399" y="518076"/>
                    <a:pt x="125159" y="507995"/>
                    <a:pt x="125021" y="498142"/>
                  </a:cubicBezTo>
                  <a:cubicBezTo>
                    <a:pt x="124427" y="477637"/>
                    <a:pt x="122393" y="457086"/>
                    <a:pt x="116769" y="437312"/>
                  </a:cubicBezTo>
                  <a:cubicBezTo>
                    <a:pt x="112883" y="416235"/>
                    <a:pt x="106573" y="395729"/>
                    <a:pt x="101544" y="374950"/>
                  </a:cubicBezTo>
                  <a:cubicBezTo>
                    <a:pt x="98138" y="363725"/>
                    <a:pt x="96218" y="352044"/>
                    <a:pt x="91692" y="341231"/>
                  </a:cubicBezTo>
                  <a:cubicBezTo>
                    <a:pt x="74729" y="306210"/>
                    <a:pt x="55893" y="271737"/>
                    <a:pt x="31113" y="241561"/>
                  </a:cubicBezTo>
                  <a:cubicBezTo>
                    <a:pt x="31661" y="235732"/>
                    <a:pt x="34176" y="229263"/>
                    <a:pt x="30495" y="223982"/>
                  </a:cubicBezTo>
                  <a:cubicBezTo>
                    <a:pt x="21168" y="207775"/>
                    <a:pt x="13030" y="190538"/>
                    <a:pt x="0" y="176868"/>
                  </a:cubicBezTo>
                  <a:cubicBezTo>
                    <a:pt x="14699" y="117432"/>
                    <a:pt x="34245" y="59299"/>
                    <a:pt x="49629" y="46"/>
                  </a:cubicBezTo>
                  <a:close/>
                </a:path>
              </a:pathLst>
            </a:custGeom>
            <a:solidFill>
              <a:srgbClr val="C2CBC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7" name="Gráfico 6">
              <a:extLst>
                <a:ext uri="{FF2B5EF4-FFF2-40B4-BE49-F238E27FC236}">
                  <a16:creationId xmlns:a16="http://schemas.microsoft.com/office/drawing/2014/main" id="{6C473AF4-804B-100E-FEB7-DB175820641B}"/>
                </a:ext>
              </a:extLst>
            </p:cNvPr>
            <p:cNvGrpSpPr/>
            <p:nvPr/>
          </p:nvGrpSpPr>
          <p:grpSpPr>
            <a:xfrm>
              <a:off x="9635869" y="2790767"/>
              <a:ext cx="42116" cy="114856"/>
              <a:chOff x="3393635" y="2715082"/>
              <a:chExt cx="402633" cy="1098034"/>
            </a:xfrm>
            <a:solidFill>
              <a:srgbClr val="48494A"/>
            </a:solidFill>
          </p:grpSpPr>
          <p:sp>
            <p:nvSpPr>
              <p:cNvPr id="731" name="Forma Livre: Forma 730">
                <a:extLst>
                  <a:ext uri="{FF2B5EF4-FFF2-40B4-BE49-F238E27FC236}">
                    <a16:creationId xmlns:a16="http://schemas.microsoft.com/office/drawing/2014/main" id="{C10F111C-0A5C-93FE-C7EE-E9F123E79C79}"/>
                  </a:ext>
                </a:extLst>
              </p:cNvPr>
              <p:cNvSpPr/>
              <p:nvPr/>
            </p:nvSpPr>
            <p:spPr>
              <a:xfrm>
                <a:off x="3393635" y="2715082"/>
                <a:ext cx="266753" cy="39730"/>
              </a:xfrm>
              <a:custGeom>
                <a:avLst/>
                <a:gdLst>
                  <a:gd name="connsiteX0" fmla="*/ 29581 w 266753"/>
                  <a:gd name="connsiteY0" fmla="*/ 25420 h 39730"/>
                  <a:gd name="connsiteX1" fmla="*/ 179291 w 266753"/>
                  <a:gd name="connsiteY1" fmla="*/ 0 h 39730"/>
                  <a:gd name="connsiteX2" fmla="*/ 266753 w 266753"/>
                  <a:gd name="connsiteY2" fmla="*/ 9007 h 39730"/>
                  <a:gd name="connsiteX3" fmla="*/ 232006 w 266753"/>
                  <a:gd name="connsiteY3" fmla="*/ 6767 h 39730"/>
                  <a:gd name="connsiteX4" fmla="*/ 64991 w 266753"/>
                  <a:gd name="connsiteY4" fmla="*/ 27524 h 39730"/>
                  <a:gd name="connsiteX5" fmla="*/ 12870 w 266753"/>
                  <a:gd name="connsiteY5" fmla="*/ 39731 h 39730"/>
                  <a:gd name="connsiteX6" fmla="*/ 8001 w 266753"/>
                  <a:gd name="connsiteY6" fmla="*/ 39182 h 39730"/>
                  <a:gd name="connsiteX7" fmla="*/ 14356 w 266753"/>
                  <a:gd name="connsiteY7" fmla="*/ 35662 h 39730"/>
                  <a:gd name="connsiteX8" fmla="*/ 0 w 266753"/>
                  <a:gd name="connsiteY8" fmla="*/ 33673 h 39730"/>
                  <a:gd name="connsiteX9" fmla="*/ 29581 w 266753"/>
                  <a:gd name="connsiteY9" fmla="*/ 25420 h 39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53" h="39730">
                    <a:moveTo>
                      <a:pt x="29581" y="25420"/>
                    </a:moveTo>
                    <a:cubicBezTo>
                      <a:pt x="78638" y="12893"/>
                      <a:pt x="128519" y="1852"/>
                      <a:pt x="179291" y="0"/>
                    </a:cubicBezTo>
                    <a:cubicBezTo>
                      <a:pt x="208598" y="480"/>
                      <a:pt x="238178" y="1898"/>
                      <a:pt x="266753" y="9007"/>
                    </a:cubicBezTo>
                    <a:cubicBezTo>
                      <a:pt x="255140" y="8390"/>
                      <a:pt x="243619" y="6652"/>
                      <a:pt x="232006" y="6767"/>
                    </a:cubicBezTo>
                    <a:cubicBezTo>
                      <a:pt x="175748" y="7064"/>
                      <a:pt x="119786" y="15065"/>
                      <a:pt x="64991" y="27524"/>
                    </a:cubicBezTo>
                    <a:cubicBezTo>
                      <a:pt x="47526" y="31181"/>
                      <a:pt x="30290" y="35867"/>
                      <a:pt x="12870" y="39731"/>
                    </a:cubicBezTo>
                    <a:cubicBezTo>
                      <a:pt x="11659" y="39594"/>
                      <a:pt x="9213" y="39319"/>
                      <a:pt x="8001" y="39182"/>
                    </a:cubicBezTo>
                    <a:cubicBezTo>
                      <a:pt x="10058" y="37971"/>
                      <a:pt x="12184" y="36805"/>
                      <a:pt x="14356" y="35662"/>
                    </a:cubicBezTo>
                    <a:cubicBezTo>
                      <a:pt x="9532" y="34953"/>
                      <a:pt x="4778" y="34199"/>
                      <a:pt x="0" y="33673"/>
                    </a:cubicBezTo>
                    <a:cubicBezTo>
                      <a:pt x="9807" y="30747"/>
                      <a:pt x="19660" y="28004"/>
                      <a:pt x="29581" y="25420"/>
                    </a:cubicBezTo>
                    <a:close/>
                  </a:path>
                </a:pathLst>
              </a:custGeom>
              <a:solidFill>
                <a:srgbClr val="48494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" name="Forma Livre: Forma 731">
                <a:extLst>
                  <a:ext uri="{FF2B5EF4-FFF2-40B4-BE49-F238E27FC236}">
                    <a16:creationId xmlns:a16="http://schemas.microsoft.com/office/drawing/2014/main" id="{E179D2E6-9813-4FE4-9221-1EE7975B3C50}"/>
                  </a:ext>
                </a:extLst>
              </p:cNvPr>
              <p:cNvSpPr/>
              <p:nvPr/>
            </p:nvSpPr>
            <p:spPr>
              <a:xfrm>
                <a:off x="3561222" y="3646512"/>
                <a:ext cx="235046" cy="166603"/>
              </a:xfrm>
              <a:custGeom>
                <a:avLst/>
                <a:gdLst>
                  <a:gd name="connsiteX0" fmla="*/ 0 w 235046"/>
                  <a:gd name="connsiteY0" fmla="*/ 0 h 166603"/>
                  <a:gd name="connsiteX1" fmla="*/ 40119 w 235046"/>
                  <a:gd name="connsiteY1" fmla="*/ 10218 h 166603"/>
                  <a:gd name="connsiteX2" fmla="*/ 104562 w 235046"/>
                  <a:gd name="connsiteY2" fmla="*/ 37330 h 166603"/>
                  <a:gd name="connsiteX3" fmla="*/ 172982 w 235046"/>
                  <a:gd name="connsiteY3" fmla="*/ 94595 h 166603"/>
                  <a:gd name="connsiteX4" fmla="*/ 235047 w 235046"/>
                  <a:gd name="connsiteY4" fmla="*/ 166604 h 166603"/>
                  <a:gd name="connsiteX5" fmla="*/ 146601 w 235046"/>
                  <a:gd name="connsiteY5" fmla="*/ 81999 h 166603"/>
                  <a:gd name="connsiteX6" fmla="*/ 59939 w 235046"/>
                  <a:gd name="connsiteY6" fmla="*/ 26266 h 166603"/>
                  <a:gd name="connsiteX7" fmla="*/ 0 w 235046"/>
                  <a:gd name="connsiteY7" fmla="*/ 0 h 16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5046" h="166603">
                    <a:moveTo>
                      <a:pt x="0" y="0"/>
                    </a:moveTo>
                    <a:cubicBezTo>
                      <a:pt x="13739" y="1760"/>
                      <a:pt x="26815" y="6515"/>
                      <a:pt x="40119" y="10218"/>
                    </a:cubicBezTo>
                    <a:cubicBezTo>
                      <a:pt x="62568" y="16642"/>
                      <a:pt x="84331" y="25603"/>
                      <a:pt x="104562" y="37330"/>
                    </a:cubicBezTo>
                    <a:cubicBezTo>
                      <a:pt x="130485" y="52327"/>
                      <a:pt x="152248" y="73221"/>
                      <a:pt x="172982" y="94595"/>
                    </a:cubicBezTo>
                    <a:cubicBezTo>
                      <a:pt x="195499" y="116974"/>
                      <a:pt x="213330" y="143469"/>
                      <a:pt x="235047" y="166604"/>
                    </a:cubicBezTo>
                    <a:cubicBezTo>
                      <a:pt x="204231" y="139857"/>
                      <a:pt x="176022" y="110254"/>
                      <a:pt x="146601" y="81999"/>
                    </a:cubicBezTo>
                    <a:cubicBezTo>
                      <a:pt x="121501" y="58201"/>
                      <a:pt x="91783" y="39616"/>
                      <a:pt x="59939" y="26266"/>
                    </a:cubicBezTo>
                    <a:cubicBezTo>
                      <a:pt x="39754" y="17945"/>
                      <a:pt x="19843" y="9030"/>
                      <a:pt x="0" y="0"/>
                    </a:cubicBezTo>
                    <a:close/>
                  </a:path>
                </a:pathLst>
              </a:custGeom>
              <a:solidFill>
                <a:srgbClr val="48494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8" name="Forma Livre: Forma 207">
              <a:extLst>
                <a:ext uri="{FF2B5EF4-FFF2-40B4-BE49-F238E27FC236}">
                  <a16:creationId xmlns:a16="http://schemas.microsoft.com/office/drawing/2014/main" id="{15D86162-DCB3-A849-D8EC-0F7684B7B6AA}"/>
                </a:ext>
              </a:extLst>
            </p:cNvPr>
            <p:cNvSpPr/>
            <p:nvPr/>
          </p:nvSpPr>
          <p:spPr>
            <a:xfrm>
              <a:off x="9632433" y="2793646"/>
              <a:ext cx="63027" cy="70705"/>
            </a:xfrm>
            <a:custGeom>
              <a:avLst/>
              <a:gdLst>
                <a:gd name="connsiteX0" fmla="*/ 45720 w 602543"/>
                <a:gd name="connsiteY0" fmla="*/ 12207 h 675947"/>
                <a:gd name="connsiteX1" fmla="*/ 97841 w 602543"/>
                <a:gd name="connsiteY1" fmla="*/ 0 h 675947"/>
                <a:gd name="connsiteX2" fmla="*/ 96400 w 602543"/>
                <a:gd name="connsiteY2" fmla="*/ 4549 h 675947"/>
                <a:gd name="connsiteX3" fmla="*/ 119352 w 602543"/>
                <a:gd name="connsiteY3" fmla="*/ 8755 h 675947"/>
                <a:gd name="connsiteX4" fmla="*/ 138875 w 602543"/>
                <a:gd name="connsiteY4" fmla="*/ 19088 h 675947"/>
                <a:gd name="connsiteX5" fmla="*/ 171130 w 602543"/>
                <a:gd name="connsiteY5" fmla="*/ 16345 h 675947"/>
                <a:gd name="connsiteX6" fmla="*/ 237401 w 602543"/>
                <a:gd name="connsiteY6" fmla="*/ 25329 h 675947"/>
                <a:gd name="connsiteX7" fmla="*/ 253929 w 602543"/>
                <a:gd name="connsiteY7" fmla="*/ 29787 h 675947"/>
                <a:gd name="connsiteX8" fmla="*/ 256535 w 602543"/>
                <a:gd name="connsiteY8" fmla="*/ 43594 h 675947"/>
                <a:gd name="connsiteX9" fmla="*/ 310942 w 602543"/>
                <a:gd name="connsiteY9" fmla="*/ 49926 h 675947"/>
                <a:gd name="connsiteX10" fmla="*/ 353941 w 602543"/>
                <a:gd name="connsiteY10" fmla="*/ 57699 h 675947"/>
                <a:gd name="connsiteX11" fmla="*/ 415709 w 602543"/>
                <a:gd name="connsiteY11" fmla="*/ 64580 h 675947"/>
                <a:gd name="connsiteX12" fmla="*/ 463281 w 602543"/>
                <a:gd name="connsiteY12" fmla="*/ 67871 h 675947"/>
                <a:gd name="connsiteX13" fmla="*/ 498416 w 602543"/>
                <a:gd name="connsiteY13" fmla="*/ 72741 h 675947"/>
                <a:gd name="connsiteX14" fmla="*/ 505549 w 602543"/>
                <a:gd name="connsiteY14" fmla="*/ 86868 h 675947"/>
                <a:gd name="connsiteX15" fmla="*/ 522100 w 602543"/>
                <a:gd name="connsiteY15" fmla="*/ 130096 h 675947"/>
                <a:gd name="connsiteX16" fmla="*/ 533164 w 602543"/>
                <a:gd name="connsiteY16" fmla="*/ 164318 h 675947"/>
                <a:gd name="connsiteX17" fmla="*/ 542056 w 602543"/>
                <a:gd name="connsiteY17" fmla="*/ 171976 h 675947"/>
                <a:gd name="connsiteX18" fmla="*/ 544982 w 602543"/>
                <a:gd name="connsiteY18" fmla="*/ 188526 h 675947"/>
                <a:gd name="connsiteX19" fmla="*/ 569100 w 602543"/>
                <a:gd name="connsiteY19" fmla="*/ 339014 h 675947"/>
                <a:gd name="connsiteX20" fmla="*/ 598132 w 602543"/>
                <a:gd name="connsiteY20" fmla="*/ 414795 h 675947"/>
                <a:gd name="connsiteX21" fmla="*/ 602544 w 602543"/>
                <a:gd name="connsiteY21" fmla="*/ 444124 h 675947"/>
                <a:gd name="connsiteX22" fmla="*/ 581147 w 602543"/>
                <a:gd name="connsiteY22" fmla="*/ 449313 h 675947"/>
                <a:gd name="connsiteX23" fmla="*/ 573374 w 602543"/>
                <a:gd name="connsiteY23" fmla="*/ 464812 h 675947"/>
                <a:gd name="connsiteX24" fmla="*/ 541896 w 602543"/>
                <a:gd name="connsiteY24" fmla="*/ 471945 h 675947"/>
                <a:gd name="connsiteX25" fmla="*/ 501548 w 602543"/>
                <a:gd name="connsiteY25" fmla="*/ 509572 h 675947"/>
                <a:gd name="connsiteX26" fmla="*/ 494348 w 602543"/>
                <a:gd name="connsiteY26" fmla="*/ 526923 h 675947"/>
                <a:gd name="connsiteX27" fmla="*/ 507675 w 602543"/>
                <a:gd name="connsiteY27" fmla="*/ 547703 h 675947"/>
                <a:gd name="connsiteX28" fmla="*/ 419367 w 602543"/>
                <a:gd name="connsiteY28" fmla="*/ 517848 h 675947"/>
                <a:gd name="connsiteX29" fmla="*/ 468904 w 602543"/>
                <a:gd name="connsiteY29" fmla="*/ 543131 h 675947"/>
                <a:gd name="connsiteX30" fmla="*/ 430134 w 602543"/>
                <a:gd name="connsiteY30" fmla="*/ 579638 h 675947"/>
                <a:gd name="connsiteX31" fmla="*/ 413469 w 602543"/>
                <a:gd name="connsiteY31" fmla="*/ 599641 h 675947"/>
                <a:gd name="connsiteX32" fmla="*/ 415046 w 602543"/>
                <a:gd name="connsiteY32" fmla="*/ 611711 h 675947"/>
                <a:gd name="connsiteX33" fmla="*/ 431597 w 602543"/>
                <a:gd name="connsiteY33" fmla="*/ 649224 h 675947"/>
                <a:gd name="connsiteX34" fmla="*/ 404713 w 602543"/>
                <a:gd name="connsiteY34" fmla="*/ 653842 h 675947"/>
                <a:gd name="connsiteX35" fmla="*/ 383842 w 602543"/>
                <a:gd name="connsiteY35" fmla="*/ 647350 h 675947"/>
                <a:gd name="connsiteX36" fmla="*/ 357530 w 602543"/>
                <a:gd name="connsiteY36" fmla="*/ 675948 h 675947"/>
                <a:gd name="connsiteX37" fmla="*/ 286230 w 602543"/>
                <a:gd name="connsiteY37" fmla="*/ 622706 h 675947"/>
                <a:gd name="connsiteX38" fmla="*/ 326143 w 602543"/>
                <a:gd name="connsiteY38" fmla="*/ 596897 h 675947"/>
                <a:gd name="connsiteX39" fmla="*/ 355039 w 602543"/>
                <a:gd name="connsiteY39" fmla="*/ 582679 h 675947"/>
                <a:gd name="connsiteX40" fmla="*/ 384391 w 602543"/>
                <a:gd name="connsiteY40" fmla="*/ 560619 h 675947"/>
                <a:gd name="connsiteX41" fmla="*/ 371178 w 602543"/>
                <a:gd name="connsiteY41" fmla="*/ 529483 h 675947"/>
                <a:gd name="connsiteX42" fmla="*/ 378562 w 602543"/>
                <a:gd name="connsiteY42" fmla="*/ 486941 h 675947"/>
                <a:gd name="connsiteX43" fmla="*/ 406565 w 602543"/>
                <a:gd name="connsiteY43" fmla="*/ 467556 h 675947"/>
                <a:gd name="connsiteX44" fmla="*/ 402587 w 602543"/>
                <a:gd name="connsiteY44" fmla="*/ 460080 h 675947"/>
                <a:gd name="connsiteX45" fmla="*/ 477134 w 602543"/>
                <a:gd name="connsiteY45" fmla="*/ 450113 h 675947"/>
                <a:gd name="connsiteX46" fmla="*/ 453634 w 602543"/>
                <a:gd name="connsiteY46" fmla="*/ 314348 h 675947"/>
                <a:gd name="connsiteX47" fmla="*/ 442158 w 602543"/>
                <a:gd name="connsiteY47" fmla="*/ 303444 h 675947"/>
                <a:gd name="connsiteX48" fmla="*/ 442821 w 602543"/>
                <a:gd name="connsiteY48" fmla="*/ 299260 h 675947"/>
                <a:gd name="connsiteX49" fmla="*/ 461315 w 602543"/>
                <a:gd name="connsiteY49" fmla="*/ 296540 h 675947"/>
                <a:gd name="connsiteX50" fmla="*/ 440146 w 602543"/>
                <a:gd name="connsiteY50" fmla="*/ 297477 h 675947"/>
                <a:gd name="connsiteX51" fmla="*/ 394815 w 602543"/>
                <a:gd name="connsiteY51" fmla="*/ 286596 h 675947"/>
                <a:gd name="connsiteX52" fmla="*/ 378310 w 602543"/>
                <a:gd name="connsiteY52" fmla="*/ 245905 h 675947"/>
                <a:gd name="connsiteX53" fmla="*/ 376916 w 602543"/>
                <a:gd name="connsiteY53" fmla="*/ 174330 h 675947"/>
                <a:gd name="connsiteX54" fmla="*/ 377807 w 602543"/>
                <a:gd name="connsiteY54" fmla="*/ 142989 h 675947"/>
                <a:gd name="connsiteX55" fmla="*/ 337185 w 602543"/>
                <a:gd name="connsiteY55" fmla="*/ 129708 h 675947"/>
                <a:gd name="connsiteX56" fmla="*/ 296243 w 602543"/>
                <a:gd name="connsiteY56" fmla="*/ 94755 h 675947"/>
                <a:gd name="connsiteX57" fmla="*/ 270777 w 602543"/>
                <a:gd name="connsiteY57" fmla="*/ 63505 h 675947"/>
                <a:gd name="connsiteX58" fmla="*/ 218976 w 602543"/>
                <a:gd name="connsiteY58" fmla="*/ 52807 h 675947"/>
                <a:gd name="connsiteX59" fmla="*/ 118460 w 602543"/>
                <a:gd name="connsiteY59" fmla="*/ 41902 h 675947"/>
                <a:gd name="connsiteX60" fmla="*/ 76672 w 602543"/>
                <a:gd name="connsiteY60" fmla="*/ 39182 h 675947"/>
                <a:gd name="connsiteX61" fmla="*/ 11224 w 602543"/>
                <a:gd name="connsiteY61" fmla="*/ 27912 h 675947"/>
                <a:gd name="connsiteX62" fmla="*/ 0 w 602543"/>
                <a:gd name="connsiteY62" fmla="*/ 23363 h 675947"/>
                <a:gd name="connsiteX63" fmla="*/ 45720 w 602543"/>
                <a:gd name="connsiteY63" fmla="*/ 12207 h 67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2543" h="675947">
                  <a:moveTo>
                    <a:pt x="45720" y="12207"/>
                  </a:moveTo>
                  <a:cubicBezTo>
                    <a:pt x="63139" y="8344"/>
                    <a:pt x="80376" y="3658"/>
                    <a:pt x="97841" y="0"/>
                  </a:cubicBezTo>
                  <a:cubicBezTo>
                    <a:pt x="97475" y="1143"/>
                    <a:pt x="96766" y="3406"/>
                    <a:pt x="96400" y="4549"/>
                  </a:cubicBezTo>
                  <a:cubicBezTo>
                    <a:pt x="104036" y="5875"/>
                    <a:pt x="111808" y="6721"/>
                    <a:pt x="119352" y="8755"/>
                  </a:cubicBezTo>
                  <a:cubicBezTo>
                    <a:pt x="126690" y="10561"/>
                    <a:pt x="130988" y="18837"/>
                    <a:pt x="138875" y="19088"/>
                  </a:cubicBezTo>
                  <a:cubicBezTo>
                    <a:pt x="149687" y="19385"/>
                    <a:pt x="160271" y="16139"/>
                    <a:pt x="171130" y="16345"/>
                  </a:cubicBezTo>
                  <a:cubicBezTo>
                    <a:pt x="193601" y="15316"/>
                    <a:pt x="215433" y="21603"/>
                    <a:pt x="237401" y="25329"/>
                  </a:cubicBezTo>
                  <a:cubicBezTo>
                    <a:pt x="242956" y="26381"/>
                    <a:pt x="248831" y="26998"/>
                    <a:pt x="253929" y="29787"/>
                  </a:cubicBezTo>
                  <a:cubicBezTo>
                    <a:pt x="255895" y="34039"/>
                    <a:pt x="255735" y="38954"/>
                    <a:pt x="256535" y="43594"/>
                  </a:cubicBezTo>
                  <a:cubicBezTo>
                    <a:pt x="273474" y="52532"/>
                    <a:pt x="292882" y="46429"/>
                    <a:pt x="310942" y="49926"/>
                  </a:cubicBezTo>
                  <a:cubicBezTo>
                    <a:pt x="325526" y="51161"/>
                    <a:pt x="339151" y="58042"/>
                    <a:pt x="353941" y="57699"/>
                  </a:cubicBezTo>
                  <a:cubicBezTo>
                    <a:pt x="374835" y="56853"/>
                    <a:pt x="394792" y="64900"/>
                    <a:pt x="415709" y="64580"/>
                  </a:cubicBezTo>
                  <a:cubicBezTo>
                    <a:pt x="431642" y="63825"/>
                    <a:pt x="447416" y="66706"/>
                    <a:pt x="463281" y="67871"/>
                  </a:cubicBezTo>
                  <a:cubicBezTo>
                    <a:pt x="475008" y="69266"/>
                    <a:pt x="487055" y="68969"/>
                    <a:pt x="498416" y="72741"/>
                  </a:cubicBezTo>
                  <a:cubicBezTo>
                    <a:pt x="500588" y="77518"/>
                    <a:pt x="502966" y="82227"/>
                    <a:pt x="505549" y="86868"/>
                  </a:cubicBezTo>
                  <a:cubicBezTo>
                    <a:pt x="513275" y="100333"/>
                    <a:pt x="516682" y="115649"/>
                    <a:pt x="522100" y="130096"/>
                  </a:cubicBezTo>
                  <a:cubicBezTo>
                    <a:pt x="526306" y="141321"/>
                    <a:pt x="527975" y="153436"/>
                    <a:pt x="533164" y="164318"/>
                  </a:cubicBezTo>
                  <a:cubicBezTo>
                    <a:pt x="534673" y="168181"/>
                    <a:pt x="538856" y="169667"/>
                    <a:pt x="542056" y="171976"/>
                  </a:cubicBezTo>
                  <a:cubicBezTo>
                    <a:pt x="543039" y="177462"/>
                    <a:pt x="544045" y="182949"/>
                    <a:pt x="544982" y="188526"/>
                  </a:cubicBezTo>
                  <a:cubicBezTo>
                    <a:pt x="547040" y="239390"/>
                    <a:pt x="554241" y="290230"/>
                    <a:pt x="569100" y="339014"/>
                  </a:cubicBezTo>
                  <a:cubicBezTo>
                    <a:pt x="576644" y="365029"/>
                    <a:pt x="587228" y="390014"/>
                    <a:pt x="598132" y="414795"/>
                  </a:cubicBezTo>
                  <a:cubicBezTo>
                    <a:pt x="595640" y="424807"/>
                    <a:pt x="600692" y="434432"/>
                    <a:pt x="602544" y="444124"/>
                  </a:cubicBezTo>
                  <a:cubicBezTo>
                    <a:pt x="595412" y="445884"/>
                    <a:pt x="587753" y="446044"/>
                    <a:pt x="581147" y="449313"/>
                  </a:cubicBezTo>
                  <a:cubicBezTo>
                    <a:pt x="577192" y="453634"/>
                    <a:pt x="576849" y="460126"/>
                    <a:pt x="573374" y="464812"/>
                  </a:cubicBezTo>
                  <a:cubicBezTo>
                    <a:pt x="563270" y="468630"/>
                    <a:pt x="551200" y="465498"/>
                    <a:pt x="541896" y="471945"/>
                  </a:cubicBezTo>
                  <a:cubicBezTo>
                    <a:pt x="526717" y="482438"/>
                    <a:pt x="512978" y="495079"/>
                    <a:pt x="501548" y="509572"/>
                  </a:cubicBezTo>
                  <a:cubicBezTo>
                    <a:pt x="497571" y="514464"/>
                    <a:pt x="492290" y="520042"/>
                    <a:pt x="494348" y="526923"/>
                  </a:cubicBezTo>
                  <a:cubicBezTo>
                    <a:pt x="496748" y="534947"/>
                    <a:pt x="504794" y="539747"/>
                    <a:pt x="507675" y="547703"/>
                  </a:cubicBezTo>
                  <a:cubicBezTo>
                    <a:pt x="479420" y="534993"/>
                    <a:pt x="450845" y="519768"/>
                    <a:pt x="419367" y="517848"/>
                  </a:cubicBezTo>
                  <a:cubicBezTo>
                    <a:pt x="436146" y="525734"/>
                    <a:pt x="452971" y="533598"/>
                    <a:pt x="468904" y="543131"/>
                  </a:cubicBezTo>
                  <a:cubicBezTo>
                    <a:pt x="453520" y="552595"/>
                    <a:pt x="443735" y="568140"/>
                    <a:pt x="430134" y="579638"/>
                  </a:cubicBezTo>
                  <a:cubicBezTo>
                    <a:pt x="423916" y="585696"/>
                    <a:pt x="418361" y="592463"/>
                    <a:pt x="413469" y="599641"/>
                  </a:cubicBezTo>
                  <a:cubicBezTo>
                    <a:pt x="410748" y="603413"/>
                    <a:pt x="413697" y="607939"/>
                    <a:pt x="415046" y="611711"/>
                  </a:cubicBezTo>
                  <a:cubicBezTo>
                    <a:pt x="420921" y="624032"/>
                    <a:pt x="426979" y="636308"/>
                    <a:pt x="431597" y="649224"/>
                  </a:cubicBezTo>
                  <a:cubicBezTo>
                    <a:pt x="422773" y="651419"/>
                    <a:pt x="413834" y="653727"/>
                    <a:pt x="404713" y="653842"/>
                  </a:cubicBezTo>
                  <a:cubicBezTo>
                    <a:pt x="397124" y="654002"/>
                    <a:pt x="391249" y="647738"/>
                    <a:pt x="383842" y="647350"/>
                  </a:cubicBezTo>
                  <a:cubicBezTo>
                    <a:pt x="370469" y="651167"/>
                    <a:pt x="363565" y="664518"/>
                    <a:pt x="357530" y="675948"/>
                  </a:cubicBezTo>
                  <a:cubicBezTo>
                    <a:pt x="333779" y="658185"/>
                    <a:pt x="310530" y="639714"/>
                    <a:pt x="286230" y="622706"/>
                  </a:cubicBezTo>
                  <a:cubicBezTo>
                    <a:pt x="296791" y="609813"/>
                    <a:pt x="314942" y="608808"/>
                    <a:pt x="326143" y="596897"/>
                  </a:cubicBezTo>
                  <a:cubicBezTo>
                    <a:pt x="334053" y="589102"/>
                    <a:pt x="345483" y="587616"/>
                    <a:pt x="355039" y="582679"/>
                  </a:cubicBezTo>
                  <a:cubicBezTo>
                    <a:pt x="365989" y="577055"/>
                    <a:pt x="374972" y="568391"/>
                    <a:pt x="384391" y="560619"/>
                  </a:cubicBezTo>
                  <a:cubicBezTo>
                    <a:pt x="380573" y="549989"/>
                    <a:pt x="376756" y="539313"/>
                    <a:pt x="371178" y="529483"/>
                  </a:cubicBezTo>
                  <a:cubicBezTo>
                    <a:pt x="363223" y="515722"/>
                    <a:pt x="368640" y="498188"/>
                    <a:pt x="378562" y="486941"/>
                  </a:cubicBezTo>
                  <a:cubicBezTo>
                    <a:pt x="385717" y="477751"/>
                    <a:pt x="396370" y="472608"/>
                    <a:pt x="406565" y="467556"/>
                  </a:cubicBezTo>
                  <a:cubicBezTo>
                    <a:pt x="405171" y="464995"/>
                    <a:pt x="403867" y="462549"/>
                    <a:pt x="402587" y="460080"/>
                  </a:cubicBezTo>
                  <a:cubicBezTo>
                    <a:pt x="427208" y="455394"/>
                    <a:pt x="452239" y="453085"/>
                    <a:pt x="477134" y="450113"/>
                  </a:cubicBezTo>
                  <a:cubicBezTo>
                    <a:pt x="465727" y="405559"/>
                    <a:pt x="457429" y="360159"/>
                    <a:pt x="453634" y="314348"/>
                  </a:cubicBezTo>
                  <a:cubicBezTo>
                    <a:pt x="453885" y="307673"/>
                    <a:pt x="446936" y="305821"/>
                    <a:pt x="442158" y="303444"/>
                  </a:cubicBezTo>
                  <a:cubicBezTo>
                    <a:pt x="442318" y="302415"/>
                    <a:pt x="442638" y="300312"/>
                    <a:pt x="442821" y="299260"/>
                  </a:cubicBezTo>
                  <a:cubicBezTo>
                    <a:pt x="448970" y="298415"/>
                    <a:pt x="455143" y="297569"/>
                    <a:pt x="461315" y="296540"/>
                  </a:cubicBezTo>
                  <a:cubicBezTo>
                    <a:pt x="454228" y="296723"/>
                    <a:pt x="447187" y="297134"/>
                    <a:pt x="440146" y="297477"/>
                  </a:cubicBezTo>
                  <a:cubicBezTo>
                    <a:pt x="425013" y="293980"/>
                    <a:pt x="407342" y="297889"/>
                    <a:pt x="394815" y="286596"/>
                  </a:cubicBezTo>
                  <a:cubicBezTo>
                    <a:pt x="385420" y="275006"/>
                    <a:pt x="382288" y="259918"/>
                    <a:pt x="378310" y="245905"/>
                  </a:cubicBezTo>
                  <a:cubicBezTo>
                    <a:pt x="374492" y="222245"/>
                    <a:pt x="375361" y="198151"/>
                    <a:pt x="376916" y="174330"/>
                  </a:cubicBezTo>
                  <a:cubicBezTo>
                    <a:pt x="376939" y="163861"/>
                    <a:pt x="376733" y="153391"/>
                    <a:pt x="377807" y="142989"/>
                  </a:cubicBezTo>
                  <a:cubicBezTo>
                    <a:pt x="364274" y="138532"/>
                    <a:pt x="350809" y="133823"/>
                    <a:pt x="337185" y="129708"/>
                  </a:cubicBezTo>
                  <a:cubicBezTo>
                    <a:pt x="318600" y="125387"/>
                    <a:pt x="308336" y="107831"/>
                    <a:pt x="296243" y="94755"/>
                  </a:cubicBezTo>
                  <a:cubicBezTo>
                    <a:pt x="286916" y="85016"/>
                    <a:pt x="280012" y="73221"/>
                    <a:pt x="270777" y="63505"/>
                  </a:cubicBezTo>
                  <a:cubicBezTo>
                    <a:pt x="253357" y="60602"/>
                    <a:pt x="236487" y="55161"/>
                    <a:pt x="218976" y="52807"/>
                  </a:cubicBezTo>
                  <a:cubicBezTo>
                    <a:pt x="185646" y="47549"/>
                    <a:pt x="151950" y="45651"/>
                    <a:pt x="118460" y="41902"/>
                  </a:cubicBezTo>
                  <a:cubicBezTo>
                    <a:pt x="104493" y="41217"/>
                    <a:pt x="90663" y="38496"/>
                    <a:pt x="76672" y="39182"/>
                  </a:cubicBezTo>
                  <a:cubicBezTo>
                    <a:pt x="56213" y="29764"/>
                    <a:pt x="33193" y="30038"/>
                    <a:pt x="11224" y="27912"/>
                  </a:cubicBezTo>
                  <a:cubicBezTo>
                    <a:pt x="7155" y="27295"/>
                    <a:pt x="3589" y="25032"/>
                    <a:pt x="0" y="23363"/>
                  </a:cubicBezTo>
                  <a:cubicBezTo>
                    <a:pt x="15362" y="20208"/>
                    <a:pt x="30472" y="15956"/>
                    <a:pt x="45720" y="12207"/>
                  </a:cubicBezTo>
                  <a:close/>
                </a:path>
              </a:pathLst>
            </a:custGeom>
            <a:solidFill>
              <a:srgbClr val="3FB2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orma Livre: Forma 208">
              <a:extLst>
                <a:ext uri="{FF2B5EF4-FFF2-40B4-BE49-F238E27FC236}">
                  <a16:creationId xmlns:a16="http://schemas.microsoft.com/office/drawing/2014/main" id="{4AB40514-6D98-8018-475C-A3F188560C0C}"/>
                </a:ext>
              </a:extLst>
            </p:cNvPr>
            <p:cNvSpPr/>
            <p:nvPr/>
          </p:nvSpPr>
          <p:spPr>
            <a:xfrm>
              <a:off x="9622313" y="2794289"/>
              <a:ext cx="15057" cy="3085"/>
            </a:xfrm>
            <a:custGeom>
              <a:avLst/>
              <a:gdLst>
                <a:gd name="connsiteX0" fmla="*/ 72123 w 143949"/>
                <a:gd name="connsiteY0" fmla="*/ 14219 h 29497"/>
                <a:gd name="connsiteX1" fmla="*/ 129593 w 143949"/>
                <a:gd name="connsiteY1" fmla="*/ 0 h 29497"/>
                <a:gd name="connsiteX2" fmla="*/ 143950 w 143949"/>
                <a:gd name="connsiteY2" fmla="*/ 1989 h 29497"/>
                <a:gd name="connsiteX3" fmla="*/ 137594 w 143949"/>
                <a:gd name="connsiteY3" fmla="*/ 5509 h 29497"/>
                <a:gd name="connsiteX4" fmla="*/ 142464 w 143949"/>
                <a:gd name="connsiteY4" fmla="*/ 6058 h 29497"/>
                <a:gd name="connsiteX5" fmla="*/ 96744 w 143949"/>
                <a:gd name="connsiteY5" fmla="*/ 17213 h 29497"/>
                <a:gd name="connsiteX6" fmla="*/ 30198 w 143949"/>
                <a:gd name="connsiteY6" fmla="*/ 28963 h 29497"/>
                <a:gd name="connsiteX7" fmla="*/ 0 w 143949"/>
                <a:gd name="connsiteY7" fmla="*/ 26312 h 29497"/>
                <a:gd name="connsiteX8" fmla="*/ 72123 w 143949"/>
                <a:gd name="connsiteY8" fmla="*/ 14219 h 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49" h="29497">
                  <a:moveTo>
                    <a:pt x="72123" y="14219"/>
                  </a:moveTo>
                  <a:cubicBezTo>
                    <a:pt x="91394" y="9898"/>
                    <a:pt x="110574" y="5281"/>
                    <a:pt x="129593" y="0"/>
                  </a:cubicBezTo>
                  <a:cubicBezTo>
                    <a:pt x="134371" y="526"/>
                    <a:pt x="139126" y="1280"/>
                    <a:pt x="143950" y="1989"/>
                  </a:cubicBezTo>
                  <a:cubicBezTo>
                    <a:pt x="141778" y="3132"/>
                    <a:pt x="139652" y="4298"/>
                    <a:pt x="137594" y="5509"/>
                  </a:cubicBezTo>
                  <a:cubicBezTo>
                    <a:pt x="138806" y="5646"/>
                    <a:pt x="141252" y="5921"/>
                    <a:pt x="142464" y="6058"/>
                  </a:cubicBezTo>
                  <a:cubicBezTo>
                    <a:pt x="127216" y="9807"/>
                    <a:pt x="112106" y="14059"/>
                    <a:pt x="96744" y="17213"/>
                  </a:cubicBezTo>
                  <a:cubicBezTo>
                    <a:pt x="74638" y="21580"/>
                    <a:pt x="52715" y="27066"/>
                    <a:pt x="30198" y="28963"/>
                  </a:cubicBezTo>
                  <a:cubicBezTo>
                    <a:pt x="20071" y="29832"/>
                    <a:pt x="9601" y="30061"/>
                    <a:pt x="0" y="26312"/>
                  </a:cubicBezTo>
                  <a:cubicBezTo>
                    <a:pt x="24597" y="26700"/>
                    <a:pt x="48486" y="20117"/>
                    <a:pt x="72123" y="14219"/>
                  </a:cubicBezTo>
                  <a:close/>
                </a:path>
              </a:pathLst>
            </a:custGeom>
            <a:solidFill>
              <a:srgbClr val="383B3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orma Livre: Forma 209">
              <a:extLst>
                <a:ext uri="{FF2B5EF4-FFF2-40B4-BE49-F238E27FC236}">
                  <a16:creationId xmlns:a16="http://schemas.microsoft.com/office/drawing/2014/main" id="{6FC95B13-B2FA-3DB9-7CF9-DF81B9A572C7}"/>
                </a:ext>
              </a:extLst>
            </p:cNvPr>
            <p:cNvSpPr/>
            <p:nvPr/>
          </p:nvSpPr>
          <p:spPr>
            <a:xfrm>
              <a:off x="9625352" y="2799636"/>
              <a:ext cx="48393" cy="75021"/>
            </a:xfrm>
            <a:custGeom>
              <a:avLst/>
              <a:gdLst>
                <a:gd name="connsiteX0" fmla="*/ 190332 w 462640"/>
                <a:gd name="connsiteY0" fmla="*/ 454 h 717206"/>
                <a:gd name="connsiteX1" fmla="*/ 224805 w 462640"/>
                <a:gd name="connsiteY1" fmla="*/ 1094 h 717206"/>
                <a:gd name="connsiteX2" fmla="*/ 272948 w 462640"/>
                <a:gd name="connsiteY2" fmla="*/ 2603 h 717206"/>
                <a:gd name="connsiteX3" fmla="*/ 313182 w 462640"/>
                <a:gd name="connsiteY3" fmla="*/ 5575 h 717206"/>
                <a:gd name="connsiteX4" fmla="*/ 317183 w 462640"/>
                <a:gd name="connsiteY4" fmla="*/ 45488 h 717206"/>
                <a:gd name="connsiteX5" fmla="*/ 360411 w 462640"/>
                <a:gd name="connsiteY5" fmla="*/ 61719 h 717206"/>
                <a:gd name="connsiteX6" fmla="*/ 373921 w 462640"/>
                <a:gd name="connsiteY6" fmla="*/ 116971 h 717206"/>
                <a:gd name="connsiteX7" fmla="*/ 374927 w 462640"/>
                <a:gd name="connsiteY7" fmla="*/ 154530 h 717206"/>
                <a:gd name="connsiteX8" fmla="*/ 379910 w 462640"/>
                <a:gd name="connsiteY8" fmla="*/ 174487 h 717206"/>
                <a:gd name="connsiteX9" fmla="*/ 392506 w 462640"/>
                <a:gd name="connsiteY9" fmla="*/ 199016 h 717206"/>
                <a:gd name="connsiteX10" fmla="*/ 396987 w 462640"/>
                <a:gd name="connsiteY10" fmla="*/ 232483 h 717206"/>
                <a:gd name="connsiteX11" fmla="*/ 350489 w 462640"/>
                <a:gd name="connsiteY11" fmla="*/ 220230 h 717206"/>
                <a:gd name="connsiteX12" fmla="*/ 395478 w 462640"/>
                <a:gd name="connsiteY12" fmla="*/ 240347 h 717206"/>
                <a:gd name="connsiteX13" fmla="*/ 399798 w 462640"/>
                <a:gd name="connsiteY13" fmla="*/ 272328 h 717206"/>
                <a:gd name="connsiteX14" fmla="*/ 409697 w 462640"/>
                <a:gd name="connsiteY14" fmla="*/ 316356 h 717206"/>
                <a:gd name="connsiteX15" fmla="*/ 418612 w 462640"/>
                <a:gd name="connsiteY15" fmla="*/ 344154 h 717206"/>
                <a:gd name="connsiteX16" fmla="*/ 462641 w 462640"/>
                <a:gd name="connsiteY16" fmla="*/ 399338 h 717206"/>
                <a:gd name="connsiteX17" fmla="*/ 426225 w 462640"/>
                <a:gd name="connsiteY17" fmla="*/ 407316 h 717206"/>
                <a:gd name="connsiteX18" fmla="*/ 415778 w 462640"/>
                <a:gd name="connsiteY18" fmla="*/ 424941 h 717206"/>
                <a:gd name="connsiteX19" fmla="*/ 421424 w 462640"/>
                <a:gd name="connsiteY19" fmla="*/ 441583 h 717206"/>
                <a:gd name="connsiteX20" fmla="*/ 414589 w 462640"/>
                <a:gd name="connsiteY20" fmla="*/ 445995 h 717206"/>
                <a:gd name="connsiteX21" fmla="*/ 355427 w 462640"/>
                <a:gd name="connsiteY21" fmla="*/ 473793 h 717206"/>
                <a:gd name="connsiteX22" fmla="*/ 317274 w 462640"/>
                <a:gd name="connsiteY22" fmla="*/ 495076 h 717206"/>
                <a:gd name="connsiteX23" fmla="*/ 296723 w 462640"/>
                <a:gd name="connsiteY23" fmla="*/ 513295 h 717206"/>
                <a:gd name="connsiteX24" fmla="*/ 276469 w 462640"/>
                <a:gd name="connsiteY24" fmla="*/ 524108 h 717206"/>
                <a:gd name="connsiteX25" fmla="*/ 237401 w 462640"/>
                <a:gd name="connsiteY25" fmla="*/ 514095 h 717206"/>
                <a:gd name="connsiteX26" fmla="*/ 255438 w 462640"/>
                <a:gd name="connsiteY26" fmla="*/ 527263 h 717206"/>
                <a:gd name="connsiteX27" fmla="*/ 210518 w 462640"/>
                <a:gd name="connsiteY27" fmla="*/ 559861 h 717206"/>
                <a:gd name="connsiteX28" fmla="*/ 153528 w 462640"/>
                <a:gd name="connsiteY28" fmla="*/ 619229 h 717206"/>
                <a:gd name="connsiteX29" fmla="*/ 121524 w 462640"/>
                <a:gd name="connsiteY29" fmla="*/ 676470 h 717206"/>
                <a:gd name="connsiteX30" fmla="*/ 107259 w 462640"/>
                <a:gd name="connsiteY30" fmla="*/ 717206 h 717206"/>
                <a:gd name="connsiteX31" fmla="*/ 62294 w 462640"/>
                <a:gd name="connsiteY31" fmla="*/ 675418 h 717206"/>
                <a:gd name="connsiteX32" fmla="*/ 11453 w 462640"/>
                <a:gd name="connsiteY32" fmla="*/ 641814 h 717206"/>
                <a:gd name="connsiteX33" fmla="*/ 0 w 462640"/>
                <a:gd name="connsiteY33" fmla="*/ 635482 h 717206"/>
                <a:gd name="connsiteX34" fmla="*/ 38062 w 462640"/>
                <a:gd name="connsiteY34" fmla="*/ 574674 h 717206"/>
                <a:gd name="connsiteX35" fmla="*/ 75918 w 462640"/>
                <a:gd name="connsiteY35" fmla="*/ 534715 h 717206"/>
                <a:gd name="connsiteX36" fmla="*/ 205466 w 462640"/>
                <a:gd name="connsiteY36" fmla="*/ 451687 h 717206"/>
                <a:gd name="connsiteX37" fmla="*/ 240213 w 462640"/>
                <a:gd name="connsiteY37" fmla="*/ 438909 h 717206"/>
                <a:gd name="connsiteX38" fmla="*/ 405696 w 462640"/>
                <a:gd name="connsiteY38" fmla="*/ 408825 h 717206"/>
                <a:gd name="connsiteX39" fmla="*/ 370743 w 462640"/>
                <a:gd name="connsiteY39" fmla="*/ 334141 h 717206"/>
                <a:gd name="connsiteX40" fmla="*/ 385099 w 462640"/>
                <a:gd name="connsiteY40" fmla="*/ 330164 h 717206"/>
                <a:gd name="connsiteX41" fmla="*/ 369326 w 462640"/>
                <a:gd name="connsiteY41" fmla="*/ 333181 h 717206"/>
                <a:gd name="connsiteX42" fmla="*/ 350947 w 462640"/>
                <a:gd name="connsiteY42" fmla="*/ 290799 h 717206"/>
                <a:gd name="connsiteX43" fmla="*/ 330121 w 462640"/>
                <a:gd name="connsiteY43" fmla="*/ 236072 h 717206"/>
                <a:gd name="connsiteX44" fmla="*/ 303467 w 462640"/>
                <a:gd name="connsiteY44" fmla="*/ 89654 h 717206"/>
                <a:gd name="connsiteX45" fmla="*/ 304610 w 462640"/>
                <a:gd name="connsiteY45" fmla="*/ 44665 h 717206"/>
                <a:gd name="connsiteX46" fmla="*/ 271508 w 462640"/>
                <a:gd name="connsiteY46" fmla="*/ 31612 h 717206"/>
                <a:gd name="connsiteX47" fmla="*/ 190332 w 462640"/>
                <a:gd name="connsiteY47" fmla="*/ 454 h 71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62640" h="717206">
                  <a:moveTo>
                    <a:pt x="190332" y="454"/>
                  </a:moveTo>
                  <a:cubicBezTo>
                    <a:pt x="201808" y="-49"/>
                    <a:pt x="213352" y="-461"/>
                    <a:pt x="224805" y="1094"/>
                  </a:cubicBezTo>
                  <a:cubicBezTo>
                    <a:pt x="240761" y="3129"/>
                    <a:pt x="256901" y="2100"/>
                    <a:pt x="272948" y="2603"/>
                  </a:cubicBezTo>
                  <a:cubicBezTo>
                    <a:pt x="286413" y="2717"/>
                    <a:pt x="299763" y="4592"/>
                    <a:pt x="313182" y="5575"/>
                  </a:cubicBezTo>
                  <a:cubicBezTo>
                    <a:pt x="311239" y="18902"/>
                    <a:pt x="306484" y="34447"/>
                    <a:pt x="317183" y="45488"/>
                  </a:cubicBezTo>
                  <a:cubicBezTo>
                    <a:pt x="330281" y="53809"/>
                    <a:pt x="346946" y="54083"/>
                    <a:pt x="360411" y="61719"/>
                  </a:cubicBezTo>
                  <a:cubicBezTo>
                    <a:pt x="365303" y="79984"/>
                    <a:pt x="368000" y="98912"/>
                    <a:pt x="373921" y="116971"/>
                  </a:cubicBezTo>
                  <a:cubicBezTo>
                    <a:pt x="378836" y="129247"/>
                    <a:pt x="371246" y="142117"/>
                    <a:pt x="374927" y="154530"/>
                  </a:cubicBezTo>
                  <a:cubicBezTo>
                    <a:pt x="376550" y="161160"/>
                    <a:pt x="378059" y="167858"/>
                    <a:pt x="379910" y="174487"/>
                  </a:cubicBezTo>
                  <a:cubicBezTo>
                    <a:pt x="382036" y="183677"/>
                    <a:pt x="390837" y="189598"/>
                    <a:pt x="392506" y="199016"/>
                  </a:cubicBezTo>
                  <a:cubicBezTo>
                    <a:pt x="394861" y="210012"/>
                    <a:pt x="395684" y="221281"/>
                    <a:pt x="396987" y="232483"/>
                  </a:cubicBezTo>
                  <a:cubicBezTo>
                    <a:pt x="381076" y="229923"/>
                    <a:pt x="366057" y="223956"/>
                    <a:pt x="350489" y="220230"/>
                  </a:cubicBezTo>
                  <a:cubicBezTo>
                    <a:pt x="364046" y="229763"/>
                    <a:pt x="379750" y="235478"/>
                    <a:pt x="395478" y="240347"/>
                  </a:cubicBezTo>
                  <a:cubicBezTo>
                    <a:pt x="395272" y="251160"/>
                    <a:pt x="398244" y="261675"/>
                    <a:pt x="399798" y="272328"/>
                  </a:cubicBezTo>
                  <a:cubicBezTo>
                    <a:pt x="402679" y="287073"/>
                    <a:pt x="405422" y="301886"/>
                    <a:pt x="409697" y="316356"/>
                  </a:cubicBezTo>
                  <a:cubicBezTo>
                    <a:pt x="412417" y="325660"/>
                    <a:pt x="413743" y="335581"/>
                    <a:pt x="418612" y="344154"/>
                  </a:cubicBezTo>
                  <a:cubicBezTo>
                    <a:pt x="430614" y="364499"/>
                    <a:pt x="445450" y="383107"/>
                    <a:pt x="462641" y="399338"/>
                  </a:cubicBezTo>
                  <a:cubicBezTo>
                    <a:pt x="451119" y="404527"/>
                    <a:pt x="438363" y="404733"/>
                    <a:pt x="426225" y="407316"/>
                  </a:cubicBezTo>
                  <a:cubicBezTo>
                    <a:pt x="418338" y="408071"/>
                    <a:pt x="412394" y="417695"/>
                    <a:pt x="415778" y="424941"/>
                  </a:cubicBezTo>
                  <a:cubicBezTo>
                    <a:pt x="417606" y="430473"/>
                    <a:pt x="420395" y="435754"/>
                    <a:pt x="421424" y="441583"/>
                  </a:cubicBezTo>
                  <a:cubicBezTo>
                    <a:pt x="420075" y="444121"/>
                    <a:pt x="416829" y="444601"/>
                    <a:pt x="414589" y="445995"/>
                  </a:cubicBezTo>
                  <a:cubicBezTo>
                    <a:pt x="394495" y="454431"/>
                    <a:pt x="374630" y="463438"/>
                    <a:pt x="355427" y="473793"/>
                  </a:cubicBezTo>
                  <a:cubicBezTo>
                    <a:pt x="342671" y="480811"/>
                    <a:pt x="328772" y="485955"/>
                    <a:pt x="317274" y="495076"/>
                  </a:cubicBezTo>
                  <a:cubicBezTo>
                    <a:pt x="310050" y="500722"/>
                    <a:pt x="304929" y="508883"/>
                    <a:pt x="296723" y="513295"/>
                  </a:cubicBezTo>
                  <a:cubicBezTo>
                    <a:pt x="289956" y="516884"/>
                    <a:pt x="283007" y="520130"/>
                    <a:pt x="276469" y="524108"/>
                  </a:cubicBezTo>
                  <a:cubicBezTo>
                    <a:pt x="263964" y="519170"/>
                    <a:pt x="251208" y="513067"/>
                    <a:pt x="237401" y="514095"/>
                  </a:cubicBezTo>
                  <a:cubicBezTo>
                    <a:pt x="241424" y="520747"/>
                    <a:pt x="248762" y="523879"/>
                    <a:pt x="255438" y="527263"/>
                  </a:cubicBezTo>
                  <a:cubicBezTo>
                    <a:pt x="240693" y="538464"/>
                    <a:pt x="223845" y="546808"/>
                    <a:pt x="210518" y="559861"/>
                  </a:cubicBezTo>
                  <a:cubicBezTo>
                    <a:pt x="189144" y="577189"/>
                    <a:pt x="170261" y="597420"/>
                    <a:pt x="153528" y="619229"/>
                  </a:cubicBezTo>
                  <a:cubicBezTo>
                    <a:pt x="139514" y="636236"/>
                    <a:pt x="130622" y="656605"/>
                    <a:pt x="121524" y="676470"/>
                  </a:cubicBezTo>
                  <a:cubicBezTo>
                    <a:pt x="115214" y="689500"/>
                    <a:pt x="112654" y="703833"/>
                    <a:pt x="107259" y="717206"/>
                  </a:cubicBezTo>
                  <a:cubicBezTo>
                    <a:pt x="92354" y="703170"/>
                    <a:pt x="77792" y="688768"/>
                    <a:pt x="62294" y="675418"/>
                  </a:cubicBezTo>
                  <a:cubicBezTo>
                    <a:pt x="46954" y="661931"/>
                    <a:pt x="29101" y="651850"/>
                    <a:pt x="11453" y="641814"/>
                  </a:cubicBezTo>
                  <a:cubicBezTo>
                    <a:pt x="7612" y="639665"/>
                    <a:pt x="3795" y="637562"/>
                    <a:pt x="0" y="635482"/>
                  </a:cubicBezTo>
                  <a:cubicBezTo>
                    <a:pt x="7704" y="612530"/>
                    <a:pt x="23432" y="593534"/>
                    <a:pt x="38062" y="574674"/>
                  </a:cubicBezTo>
                  <a:cubicBezTo>
                    <a:pt x="49194" y="559998"/>
                    <a:pt x="63025" y="547745"/>
                    <a:pt x="75918" y="534715"/>
                  </a:cubicBezTo>
                  <a:cubicBezTo>
                    <a:pt x="114803" y="501134"/>
                    <a:pt x="157254" y="470387"/>
                    <a:pt x="205466" y="451687"/>
                  </a:cubicBezTo>
                  <a:cubicBezTo>
                    <a:pt x="216667" y="446475"/>
                    <a:pt x="228211" y="441949"/>
                    <a:pt x="240213" y="438909"/>
                  </a:cubicBezTo>
                  <a:cubicBezTo>
                    <a:pt x="294414" y="424210"/>
                    <a:pt x="349941" y="415043"/>
                    <a:pt x="405696" y="408825"/>
                  </a:cubicBezTo>
                  <a:cubicBezTo>
                    <a:pt x="394815" y="383587"/>
                    <a:pt x="382059" y="359196"/>
                    <a:pt x="370743" y="334141"/>
                  </a:cubicBezTo>
                  <a:cubicBezTo>
                    <a:pt x="375521" y="332907"/>
                    <a:pt x="380322" y="331558"/>
                    <a:pt x="385099" y="330164"/>
                  </a:cubicBezTo>
                  <a:cubicBezTo>
                    <a:pt x="379819" y="331147"/>
                    <a:pt x="374561" y="332221"/>
                    <a:pt x="369326" y="333181"/>
                  </a:cubicBezTo>
                  <a:cubicBezTo>
                    <a:pt x="364480" y="318505"/>
                    <a:pt x="356296" y="305246"/>
                    <a:pt x="350947" y="290799"/>
                  </a:cubicBezTo>
                  <a:cubicBezTo>
                    <a:pt x="343974" y="272557"/>
                    <a:pt x="335996" y="254703"/>
                    <a:pt x="330121" y="236072"/>
                  </a:cubicBezTo>
                  <a:cubicBezTo>
                    <a:pt x="314211" y="188980"/>
                    <a:pt x="300700" y="139831"/>
                    <a:pt x="303467" y="89654"/>
                  </a:cubicBezTo>
                  <a:cubicBezTo>
                    <a:pt x="302209" y="74634"/>
                    <a:pt x="307741" y="59318"/>
                    <a:pt x="304610" y="44665"/>
                  </a:cubicBezTo>
                  <a:cubicBezTo>
                    <a:pt x="294482" y="38447"/>
                    <a:pt x="282389" y="36276"/>
                    <a:pt x="271508" y="31612"/>
                  </a:cubicBezTo>
                  <a:cubicBezTo>
                    <a:pt x="244190" y="21919"/>
                    <a:pt x="216644" y="12638"/>
                    <a:pt x="190332" y="454"/>
                  </a:cubicBezTo>
                  <a:close/>
                </a:path>
              </a:pathLst>
            </a:custGeom>
            <a:solidFill>
              <a:srgbClr val="20A6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orma Livre: Forma 210">
              <a:extLst>
                <a:ext uri="{FF2B5EF4-FFF2-40B4-BE49-F238E27FC236}">
                  <a16:creationId xmlns:a16="http://schemas.microsoft.com/office/drawing/2014/main" id="{163E813C-5D5E-947A-536B-CC7E132E8013}"/>
                </a:ext>
              </a:extLst>
            </p:cNvPr>
            <p:cNvSpPr/>
            <p:nvPr/>
          </p:nvSpPr>
          <p:spPr>
            <a:xfrm>
              <a:off x="9709651" y="2800114"/>
              <a:ext cx="26444" cy="69610"/>
            </a:xfrm>
            <a:custGeom>
              <a:avLst/>
              <a:gdLst>
                <a:gd name="connsiteX0" fmla="*/ 0 w 252808"/>
                <a:gd name="connsiteY0" fmla="*/ 0 h 665477"/>
                <a:gd name="connsiteX1" fmla="*/ 24849 w 252808"/>
                <a:gd name="connsiteY1" fmla="*/ 39365 h 665477"/>
                <a:gd name="connsiteX2" fmla="*/ 52464 w 252808"/>
                <a:gd name="connsiteY2" fmla="*/ 82433 h 665477"/>
                <a:gd name="connsiteX3" fmla="*/ 75438 w 252808"/>
                <a:gd name="connsiteY3" fmla="*/ 121501 h 665477"/>
                <a:gd name="connsiteX4" fmla="*/ 127353 w 252808"/>
                <a:gd name="connsiteY4" fmla="*/ 234223 h 665477"/>
                <a:gd name="connsiteX5" fmla="*/ 178148 w 252808"/>
                <a:gd name="connsiteY5" fmla="*/ 356707 h 665477"/>
                <a:gd name="connsiteX6" fmla="*/ 209146 w 252808"/>
                <a:gd name="connsiteY6" fmla="*/ 412852 h 665477"/>
                <a:gd name="connsiteX7" fmla="*/ 218725 w 252808"/>
                <a:gd name="connsiteY7" fmla="*/ 437518 h 665477"/>
                <a:gd name="connsiteX8" fmla="*/ 228074 w 252808"/>
                <a:gd name="connsiteY8" fmla="*/ 489707 h 665477"/>
                <a:gd name="connsiteX9" fmla="*/ 237927 w 252808"/>
                <a:gd name="connsiteY9" fmla="*/ 522900 h 665477"/>
                <a:gd name="connsiteX10" fmla="*/ 243048 w 252808"/>
                <a:gd name="connsiteY10" fmla="*/ 562082 h 665477"/>
                <a:gd name="connsiteX11" fmla="*/ 247620 w 252808"/>
                <a:gd name="connsiteY11" fmla="*/ 622021 h 665477"/>
                <a:gd name="connsiteX12" fmla="*/ 252809 w 252808"/>
                <a:gd name="connsiteY12" fmla="*/ 644515 h 665477"/>
                <a:gd name="connsiteX13" fmla="*/ 223182 w 252808"/>
                <a:gd name="connsiteY13" fmla="*/ 665477 h 665477"/>
                <a:gd name="connsiteX14" fmla="*/ 201214 w 252808"/>
                <a:gd name="connsiteY14" fmla="*/ 631165 h 665477"/>
                <a:gd name="connsiteX15" fmla="*/ 191041 w 252808"/>
                <a:gd name="connsiteY15" fmla="*/ 597880 h 665477"/>
                <a:gd name="connsiteX16" fmla="*/ 183177 w 252808"/>
                <a:gd name="connsiteY16" fmla="*/ 560596 h 665477"/>
                <a:gd name="connsiteX17" fmla="*/ 181646 w 252808"/>
                <a:gd name="connsiteY17" fmla="*/ 509366 h 665477"/>
                <a:gd name="connsiteX18" fmla="*/ 169530 w 252808"/>
                <a:gd name="connsiteY18" fmla="*/ 398244 h 665477"/>
                <a:gd name="connsiteX19" fmla="*/ 157483 w 252808"/>
                <a:gd name="connsiteY19" fmla="*/ 366194 h 665477"/>
                <a:gd name="connsiteX20" fmla="*/ 134966 w 252808"/>
                <a:gd name="connsiteY20" fmla="*/ 315856 h 665477"/>
                <a:gd name="connsiteX21" fmla="*/ 80582 w 252808"/>
                <a:gd name="connsiteY21" fmla="*/ 216873 h 665477"/>
                <a:gd name="connsiteX22" fmla="*/ 53310 w 252808"/>
                <a:gd name="connsiteY22" fmla="*/ 166489 h 665477"/>
                <a:gd name="connsiteX23" fmla="*/ 35296 w 252808"/>
                <a:gd name="connsiteY23" fmla="*/ 124816 h 665477"/>
                <a:gd name="connsiteX24" fmla="*/ 24392 w 252808"/>
                <a:gd name="connsiteY24" fmla="*/ 87874 h 665477"/>
                <a:gd name="connsiteX25" fmla="*/ 1669 w 252808"/>
                <a:gd name="connsiteY25" fmla="*/ 20208 h 665477"/>
                <a:gd name="connsiteX26" fmla="*/ 0 w 252808"/>
                <a:gd name="connsiteY26" fmla="*/ 0 h 66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2808" h="665477">
                  <a:moveTo>
                    <a:pt x="0" y="0"/>
                  </a:moveTo>
                  <a:cubicBezTo>
                    <a:pt x="8915" y="12687"/>
                    <a:pt x="17625" y="25580"/>
                    <a:pt x="24849" y="39365"/>
                  </a:cubicBezTo>
                  <a:cubicBezTo>
                    <a:pt x="32393" y="54727"/>
                    <a:pt x="44028" y="67574"/>
                    <a:pt x="52464" y="82433"/>
                  </a:cubicBezTo>
                  <a:cubicBezTo>
                    <a:pt x="59710" y="95692"/>
                    <a:pt x="69129" y="107671"/>
                    <a:pt x="75438" y="121501"/>
                  </a:cubicBezTo>
                  <a:cubicBezTo>
                    <a:pt x="96241" y="157345"/>
                    <a:pt x="111991" y="195796"/>
                    <a:pt x="127353" y="234223"/>
                  </a:cubicBezTo>
                  <a:cubicBezTo>
                    <a:pt x="142006" y="275943"/>
                    <a:pt x="159197" y="316771"/>
                    <a:pt x="178148" y="356707"/>
                  </a:cubicBezTo>
                  <a:cubicBezTo>
                    <a:pt x="186583" y="376390"/>
                    <a:pt x="197693" y="394792"/>
                    <a:pt x="209146" y="412852"/>
                  </a:cubicBezTo>
                  <a:cubicBezTo>
                    <a:pt x="213741" y="420441"/>
                    <a:pt x="216164" y="429059"/>
                    <a:pt x="218725" y="437518"/>
                  </a:cubicBezTo>
                  <a:cubicBezTo>
                    <a:pt x="223754" y="454480"/>
                    <a:pt x="227937" y="471899"/>
                    <a:pt x="228074" y="489707"/>
                  </a:cubicBezTo>
                  <a:cubicBezTo>
                    <a:pt x="228189" y="501503"/>
                    <a:pt x="234018" y="512041"/>
                    <a:pt x="237927" y="522900"/>
                  </a:cubicBezTo>
                  <a:cubicBezTo>
                    <a:pt x="237150" y="536204"/>
                    <a:pt x="241882" y="548914"/>
                    <a:pt x="243048" y="562082"/>
                  </a:cubicBezTo>
                  <a:cubicBezTo>
                    <a:pt x="244716" y="582038"/>
                    <a:pt x="246294" y="602018"/>
                    <a:pt x="247620" y="622021"/>
                  </a:cubicBezTo>
                  <a:cubicBezTo>
                    <a:pt x="248900" y="629542"/>
                    <a:pt x="247780" y="638160"/>
                    <a:pt x="252809" y="644515"/>
                  </a:cubicBezTo>
                  <a:cubicBezTo>
                    <a:pt x="243779" y="652562"/>
                    <a:pt x="233606" y="659328"/>
                    <a:pt x="223182" y="665477"/>
                  </a:cubicBezTo>
                  <a:cubicBezTo>
                    <a:pt x="215204" y="654436"/>
                    <a:pt x="209283" y="642092"/>
                    <a:pt x="201214" y="631165"/>
                  </a:cubicBezTo>
                  <a:cubicBezTo>
                    <a:pt x="193739" y="621655"/>
                    <a:pt x="193784" y="609105"/>
                    <a:pt x="191041" y="597880"/>
                  </a:cubicBezTo>
                  <a:cubicBezTo>
                    <a:pt x="188572" y="585399"/>
                    <a:pt x="183589" y="573397"/>
                    <a:pt x="183177" y="560596"/>
                  </a:cubicBezTo>
                  <a:cubicBezTo>
                    <a:pt x="182560" y="543497"/>
                    <a:pt x="184206" y="526329"/>
                    <a:pt x="181646" y="509366"/>
                  </a:cubicBezTo>
                  <a:cubicBezTo>
                    <a:pt x="179748" y="472127"/>
                    <a:pt x="174902" y="435117"/>
                    <a:pt x="169530" y="398244"/>
                  </a:cubicBezTo>
                  <a:cubicBezTo>
                    <a:pt x="168341" y="386494"/>
                    <a:pt x="157620" y="378310"/>
                    <a:pt x="157483" y="366194"/>
                  </a:cubicBezTo>
                  <a:cubicBezTo>
                    <a:pt x="155974" y="347198"/>
                    <a:pt x="143561" y="332064"/>
                    <a:pt x="134966" y="315856"/>
                  </a:cubicBezTo>
                  <a:cubicBezTo>
                    <a:pt x="115237" y="283761"/>
                    <a:pt x="96995" y="250751"/>
                    <a:pt x="80582" y="216873"/>
                  </a:cubicBezTo>
                  <a:cubicBezTo>
                    <a:pt x="70752" y="200459"/>
                    <a:pt x="63002" y="182948"/>
                    <a:pt x="53310" y="166489"/>
                  </a:cubicBezTo>
                  <a:cubicBezTo>
                    <a:pt x="46657" y="152888"/>
                    <a:pt x="41148" y="138760"/>
                    <a:pt x="35296" y="124816"/>
                  </a:cubicBezTo>
                  <a:cubicBezTo>
                    <a:pt x="30038" y="112974"/>
                    <a:pt x="28964" y="99898"/>
                    <a:pt x="24392" y="87874"/>
                  </a:cubicBezTo>
                  <a:cubicBezTo>
                    <a:pt x="16116" y="65539"/>
                    <a:pt x="9190" y="42771"/>
                    <a:pt x="1669" y="20208"/>
                  </a:cubicBezTo>
                  <a:cubicBezTo>
                    <a:pt x="1143" y="13442"/>
                    <a:pt x="869" y="6675"/>
                    <a:pt x="0" y="0"/>
                  </a:cubicBezTo>
                  <a:close/>
                </a:path>
              </a:pathLst>
            </a:custGeom>
            <a:solidFill>
              <a:srgbClr val="DFE3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orma Livre: Forma 211">
              <a:extLst>
                <a:ext uri="{FF2B5EF4-FFF2-40B4-BE49-F238E27FC236}">
                  <a16:creationId xmlns:a16="http://schemas.microsoft.com/office/drawing/2014/main" id="{E8EA4292-548D-AD43-CB6F-195B3C80BA60}"/>
                </a:ext>
              </a:extLst>
            </p:cNvPr>
            <p:cNvSpPr/>
            <p:nvPr/>
          </p:nvSpPr>
          <p:spPr>
            <a:xfrm>
              <a:off x="9662014" y="2822672"/>
              <a:ext cx="18673" cy="2960"/>
            </a:xfrm>
            <a:custGeom>
              <a:avLst/>
              <a:gdLst>
                <a:gd name="connsiteX0" fmla="*/ 0 w 178513"/>
                <a:gd name="connsiteY0" fmla="*/ 0 h 28302"/>
                <a:gd name="connsiteX1" fmla="*/ 46497 w 178513"/>
                <a:gd name="connsiteY1" fmla="*/ 12253 h 28302"/>
                <a:gd name="connsiteX2" fmla="*/ 157345 w 178513"/>
                <a:gd name="connsiteY2" fmla="*/ 19980 h 28302"/>
                <a:gd name="connsiteX3" fmla="*/ 178514 w 178513"/>
                <a:gd name="connsiteY3" fmla="*/ 19042 h 28302"/>
                <a:gd name="connsiteX4" fmla="*/ 160020 w 178513"/>
                <a:gd name="connsiteY4" fmla="*/ 21763 h 28302"/>
                <a:gd name="connsiteX5" fmla="*/ 100927 w 178513"/>
                <a:gd name="connsiteY5" fmla="*/ 28209 h 28302"/>
                <a:gd name="connsiteX6" fmla="*/ 44989 w 178513"/>
                <a:gd name="connsiteY6" fmla="*/ 20117 h 28302"/>
                <a:gd name="connsiteX7" fmla="*/ 0 w 178513"/>
                <a:gd name="connsiteY7" fmla="*/ 0 h 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513" h="28302">
                  <a:moveTo>
                    <a:pt x="0" y="0"/>
                  </a:moveTo>
                  <a:cubicBezTo>
                    <a:pt x="15568" y="3726"/>
                    <a:pt x="30587" y="9693"/>
                    <a:pt x="46497" y="12253"/>
                  </a:cubicBezTo>
                  <a:cubicBezTo>
                    <a:pt x="82868" y="19545"/>
                    <a:pt x="120312" y="22586"/>
                    <a:pt x="157345" y="19980"/>
                  </a:cubicBezTo>
                  <a:cubicBezTo>
                    <a:pt x="164386" y="19637"/>
                    <a:pt x="171427" y="19225"/>
                    <a:pt x="178514" y="19042"/>
                  </a:cubicBezTo>
                  <a:cubicBezTo>
                    <a:pt x="172342" y="20071"/>
                    <a:pt x="166169" y="20917"/>
                    <a:pt x="160020" y="21763"/>
                  </a:cubicBezTo>
                  <a:cubicBezTo>
                    <a:pt x="140429" y="24895"/>
                    <a:pt x="120701" y="27066"/>
                    <a:pt x="100927" y="28209"/>
                  </a:cubicBezTo>
                  <a:cubicBezTo>
                    <a:pt x="81976" y="28918"/>
                    <a:pt x="63094" y="25512"/>
                    <a:pt x="44989" y="20117"/>
                  </a:cubicBezTo>
                  <a:cubicBezTo>
                    <a:pt x="29261" y="15248"/>
                    <a:pt x="13556" y="9533"/>
                    <a:pt x="0" y="0"/>
                  </a:cubicBezTo>
                  <a:close/>
                </a:path>
              </a:pathLst>
            </a:custGeom>
            <a:solidFill>
              <a:srgbClr val="282A2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orma Livre: Forma 212">
              <a:extLst>
                <a:ext uri="{FF2B5EF4-FFF2-40B4-BE49-F238E27FC236}">
                  <a16:creationId xmlns:a16="http://schemas.microsoft.com/office/drawing/2014/main" id="{87C79D33-11C2-D10C-7E69-BAD2A00C2B98}"/>
                </a:ext>
              </a:extLst>
            </p:cNvPr>
            <p:cNvSpPr/>
            <p:nvPr/>
          </p:nvSpPr>
          <p:spPr>
            <a:xfrm>
              <a:off x="9654271" y="2824777"/>
              <a:ext cx="28070" cy="34005"/>
            </a:xfrm>
            <a:custGeom>
              <a:avLst/>
              <a:gdLst>
                <a:gd name="connsiteX0" fmla="*/ 119009 w 268353"/>
                <a:gd name="connsiteY0" fmla="*/ 0 h 325091"/>
                <a:gd name="connsiteX1" fmla="*/ 174948 w 268353"/>
                <a:gd name="connsiteY1" fmla="*/ 8092 h 325091"/>
                <a:gd name="connsiteX2" fmla="*/ 234041 w 268353"/>
                <a:gd name="connsiteY2" fmla="*/ 1646 h 325091"/>
                <a:gd name="connsiteX3" fmla="*/ 233378 w 268353"/>
                <a:gd name="connsiteY3" fmla="*/ 5829 h 325091"/>
                <a:gd name="connsiteX4" fmla="*/ 244853 w 268353"/>
                <a:gd name="connsiteY4" fmla="*/ 16733 h 325091"/>
                <a:gd name="connsiteX5" fmla="*/ 268354 w 268353"/>
                <a:gd name="connsiteY5" fmla="*/ 152499 h 325091"/>
                <a:gd name="connsiteX6" fmla="*/ 193807 w 268353"/>
                <a:gd name="connsiteY6" fmla="*/ 162466 h 325091"/>
                <a:gd name="connsiteX7" fmla="*/ 197785 w 268353"/>
                <a:gd name="connsiteY7" fmla="*/ 169941 h 325091"/>
                <a:gd name="connsiteX8" fmla="*/ 169781 w 268353"/>
                <a:gd name="connsiteY8" fmla="*/ 189326 h 325091"/>
                <a:gd name="connsiteX9" fmla="*/ 162398 w 268353"/>
                <a:gd name="connsiteY9" fmla="*/ 231869 h 325091"/>
                <a:gd name="connsiteX10" fmla="*/ 175611 w 268353"/>
                <a:gd name="connsiteY10" fmla="*/ 263004 h 325091"/>
                <a:gd name="connsiteX11" fmla="*/ 146258 w 268353"/>
                <a:gd name="connsiteY11" fmla="*/ 285064 h 325091"/>
                <a:gd name="connsiteX12" fmla="*/ 117363 w 268353"/>
                <a:gd name="connsiteY12" fmla="*/ 299283 h 325091"/>
                <a:gd name="connsiteX13" fmla="*/ 77450 w 268353"/>
                <a:gd name="connsiteY13" fmla="*/ 325092 h 325091"/>
                <a:gd name="connsiteX14" fmla="*/ 0 w 268353"/>
                <a:gd name="connsiteY14" fmla="*/ 283761 h 325091"/>
                <a:gd name="connsiteX15" fmla="*/ 20254 w 268353"/>
                <a:gd name="connsiteY15" fmla="*/ 272948 h 325091"/>
                <a:gd name="connsiteX16" fmla="*/ 40805 w 268353"/>
                <a:gd name="connsiteY16" fmla="*/ 254729 h 325091"/>
                <a:gd name="connsiteX17" fmla="*/ 78959 w 268353"/>
                <a:gd name="connsiteY17" fmla="*/ 233446 h 325091"/>
                <a:gd name="connsiteX18" fmla="*/ 138120 w 268353"/>
                <a:gd name="connsiteY18" fmla="*/ 205648 h 325091"/>
                <a:gd name="connsiteX19" fmla="*/ 144955 w 268353"/>
                <a:gd name="connsiteY19" fmla="*/ 201236 h 325091"/>
                <a:gd name="connsiteX20" fmla="*/ 139309 w 268353"/>
                <a:gd name="connsiteY20" fmla="*/ 184595 h 325091"/>
                <a:gd name="connsiteX21" fmla="*/ 149756 w 268353"/>
                <a:gd name="connsiteY21" fmla="*/ 166969 h 325091"/>
                <a:gd name="connsiteX22" fmla="*/ 186172 w 268353"/>
                <a:gd name="connsiteY22" fmla="*/ 158991 h 325091"/>
                <a:gd name="connsiteX23" fmla="*/ 142144 w 268353"/>
                <a:gd name="connsiteY23" fmla="*/ 103807 h 325091"/>
                <a:gd name="connsiteX24" fmla="*/ 133228 w 268353"/>
                <a:gd name="connsiteY24" fmla="*/ 76010 h 325091"/>
                <a:gd name="connsiteX25" fmla="*/ 123330 w 268353"/>
                <a:gd name="connsiteY25" fmla="*/ 31981 h 325091"/>
                <a:gd name="connsiteX26" fmla="*/ 119009 w 268353"/>
                <a:gd name="connsiteY26" fmla="*/ 0 h 3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8353" h="325091">
                  <a:moveTo>
                    <a:pt x="119009" y="0"/>
                  </a:moveTo>
                  <a:cubicBezTo>
                    <a:pt x="137114" y="5395"/>
                    <a:pt x="155997" y="8801"/>
                    <a:pt x="174948" y="8092"/>
                  </a:cubicBezTo>
                  <a:cubicBezTo>
                    <a:pt x="194722" y="6949"/>
                    <a:pt x="214450" y="4778"/>
                    <a:pt x="234041" y="1646"/>
                  </a:cubicBezTo>
                  <a:cubicBezTo>
                    <a:pt x="233858" y="2697"/>
                    <a:pt x="233538" y="4801"/>
                    <a:pt x="233378" y="5829"/>
                  </a:cubicBezTo>
                  <a:cubicBezTo>
                    <a:pt x="238156" y="8207"/>
                    <a:pt x="245105" y="10058"/>
                    <a:pt x="244853" y="16733"/>
                  </a:cubicBezTo>
                  <a:cubicBezTo>
                    <a:pt x="248648" y="62545"/>
                    <a:pt x="256946" y="107945"/>
                    <a:pt x="268354" y="152499"/>
                  </a:cubicBezTo>
                  <a:cubicBezTo>
                    <a:pt x="243459" y="155471"/>
                    <a:pt x="218427" y="157779"/>
                    <a:pt x="193807" y="162466"/>
                  </a:cubicBezTo>
                  <a:cubicBezTo>
                    <a:pt x="195087" y="164935"/>
                    <a:pt x="196390" y="167381"/>
                    <a:pt x="197785" y="169941"/>
                  </a:cubicBezTo>
                  <a:cubicBezTo>
                    <a:pt x="187589" y="174993"/>
                    <a:pt x="176936" y="180137"/>
                    <a:pt x="169781" y="189326"/>
                  </a:cubicBezTo>
                  <a:cubicBezTo>
                    <a:pt x="159860" y="200574"/>
                    <a:pt x="154442" y="218107"/>
                    <a:pt x="162398" y="231869"/>
                  </a:cubicBezTo>
                  <a:cubicBezTo>
                    <a:pt x="167975" y="241699"/>
                    <a:pt x="171793" y="252374"/>
                    <a:pt x="175611" y="263004"/>
                  </a:cubicBezTo>
                  <a:cubicBezTo>
                    <a:pt x="166192" y="270777"/>
                    <a:pt x="157208" y="279441"/>
                    <a:pt x="146258" y="285064"/>
                  </a:cubicBezTo>
                  <a:cubicBezTo>
                    <a:pt x="136703" y="290002"/>
                    <a:pt x="125273" y="291488"/>
                    <a:pt x="117363" y="299283"/>
                  </a:cubicBezTo>
                  <a:cubicBezTo>
                    <a:pt x="106162" y="311193"/>
                    <a:pt x="88011" y="312199"/>
                    <a:pt x="77450" y="325092"/>
                  </a:cubicBezTo>
                  <a:cubicBezTo>
                    <a:pt x="52692" y="309479"/>
                    <a:pt x="26701" y="295740"/>
                    <a:pt x="0" y="283761"/>
                  </a:cubicBezTo>
                  <a:cubicBezTo>
                    <a:pt x="6538" y="279783"/>
                    <a:pt x="13487" y="276537"/>
                    <a:pt x="20254" y="272948"/>
                  </a:cubicBezTo>
                  <a:cubicBezTo>
                    <a:pt x="28461" y="268536"/>
                    <a:pt x="33581" y="260375"/>
                    <a:pt x="40805" y="254729"/>
                  </a:cubicBezTo>
                  <a:cubicBezTo>
                    <a:pt x="52304" y="245608"/>
                    <a:pt x="66202" y="240464"/>
                    <a:pt x="78959" y="233446"/>
                  </a:cubicBezTo>
                  <a:cubicBezTo>
                    <a:pt x="98161" y="223091"/>
                    <a:pt x="118026" y="214084"/>
                    <a:pt x="138120" y="205648"/>
                  </a:cubicBezTo>
                  <a:cubicBezTo>
                    <a:pt x="140360" y="204254"/>
                    <a:pt x="143607" y="203774"/>
                    <a:pt x="144955" y="201236"/>
                  </a:cubicBezTo>
                  <a:cubicBezTo>
                    <a:pt x="143926" y="195407"/>
                    <a:pt x="141138" y="190126"/>
                    <a:pt x="139309" y="184595"/>
                  </a:cubicBezTo>
                  <a:cubicBezTo>
                    <a:pt x="135925" y="177348"/>
                    <a:pt x="141869" y="167724"/>
                    <a:pt x="149756" y="166969"/>
                  </a:cubicBezTo>
                  <a:cubicBezTo>
                    <a:pt x="161895" y="164386"/>
                    <a:pt x="174650" y="164180"/>
                    <a:pt x="186172" y="158991"/>
                  </a:cubicBezTo>
                  <a:cubicBezTo>
                    <a:pt x="168981" y="142761"/>
                    <a:pt x="154145" y="124153"/>
                    <a:pt x="142144" y="103807"/>
                  </a:cubicBezTo>
                  <a:cubicBezTo>
                    <a:pt x="137274" y="95235"/>
                    <a:pt x="135948" y="85313"/>
                    <a:pt x="133228" y="76010"/>
                  </a:cubicBezTo>
                  <a:cubicBezTo>
                    <a:pt x="128953" y="61539"/>
                    <a:pt x="126210" y="46726"/>
                    <a:pt x="123330" y="31981"/>
                  </a:cubicBezTo>
                  <a:cubicBezTo>
                    <a:pt x="121775" y="21328"/>
                    <a:pt x="118803" y="10813"/>
                    <a:pt x="119009" y="0"/>
                  </a:cubicBezTo>
                  <a:close/>
                </a:path>
              </a:pathLst>
            </a:custGeom>
            <a:solidFill>
              <a:srgbClr val="32AD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orma Livre: Forma 213">
              <a:extLst>
                <a:ext uri="{FF2B5EF4-FFF2-40B4-BE49-F238E27FC236}">
                  <a16:creationId xmlns:a16="http://schemas.microsoft.com/office/drawing/2014/main" id="{5485212A-1E08-81C2-44AE-363A941CA9C0}"/>
                </a:ext>
              </a:extLst>
            </p:cNvPr>
            <p:cNvSpPr/>
            <p:nvPr/>
          </p:nvSpPr>
          <p:spPr>
            <a:xfrm>
              <a:off x="9697405" y="2842510"/>
              <a:ext cx="9566" cy="35786"/>
            </a:xfrm>
            <a:custGeom>
              <a:avLst/>
              <a:gdLst>
                <a:gd name="connsiteX0" fmla="*/ 1450 w 91448"/>
                <a:gd name="connsiteY0" fmla="*/ 32576 h 342122"/>
                <a:gd name="connsiteX1" fmla="*/ 2844 w 91448"/>
                <a:gd name="connsiteY1" fmla="*/ 0 h 342122"/>
                <a:gd name="connsiteX2" fmla="*/ 82031 w 91448"/>
                <a:gd name="connsiteY2" fmla="*/ 180594 h 342122"/>
                <a:gd name="connsiteX3" fmla="*/ 90832 w 91448"/>
                <a:gd name="connsiteY3" fmla="*/ 260375 h 342122"/>
                <a:gd name="connsiteX4" fmla="*/ 66326 w 91448"/>
                <a:gd name="connsiteY4" fmla="*/ 342123 h 342122"/>
                <a:gd name="connsiteX5" fmla="*/ 64886 w 91448"/>
                <a:gd name="connsiteY5" fmla="*/ 329298 h 342122"/>
                <a:gd name="connsiteX6" fmla="*/ 68932 w 91448"/>
                <a:gd name="connsiteY6" fmla="*/ 287716 h 342122"/>
                <a:gd name="connsiteX7" fmla="*/ 67881 w 91448"/>
                <a:gd name="connsiteY7" fmla="*/ 242819 h 342122"/>
                <a:gd name="connsiteX8" fmla="*/ 48061 w 91448"/>
                <a:gd name="connsiteY8" fmla="*/ 192253 h 342122"/>
                <a:gd name="connsiteX9" fmla="*/ 19143 w 91448"/>
                <a:gd name="connsiteY9" fmla="*/ 149984 h 342122"/>
                <a:gd name="connsiteX10" fmla="*/ 4741 w 91448"/>
                <a:gd name="connsiteY10" fmla="*/ 98001 h 342122"/>
                <a:gd name="connsiteX11" fmla="*/ 1450 w 91448"/>
                <a:gd name="connsiteY11" fmla="*/ 32576 h 342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8" h="342122">
                  <a:moveTo>
                    <a:pt x="1450" y="32576"/>
                  </a:moveTo>
                  <a:cubicBezTo>
                    <a:pt x="4101" y="21694"/>
                    <a:pt x="-2757" y="10333"/>
                    <a:pt x="2844" y="0"/>
                  </a:cubicBezTo>
                  <a:cubicBezTo>
                    <a:pt x="33774" y="57996"/>
                    <a:pt x="64337" y="116998"/>
                    <a:pt x="82031" y="180594"/>
                  </a:cubicBezTo>
                  <a:cubicBezTo>
                    <a:pt x="88889" y="206517"/>
                    <a:pt x="93095" y="233515"/>
                    <a:pt x="90832" y="260375"/>
                  </a:cubicBezTo>
                  <a:cubicBezTo>
                    <a:pt x="88478" y="288996"/>
                    <a:pt x="78351" y="316291"/>
                    <a:pt x="66326" y="342123"/>
                  </a:cubicBezTo>
                  <a:cubicBezTo>
                    <a:pt x="65160" y="337917"/>
                    <a:pt x="64109" y="333596"/>
                    <a:pt x="64886" y="329298"/>
                  </a:cubicBezTo>
                  <a:cubicBezTo>
                    <a:pt x="66646" y="315468"/>
                    <a:pt x="69435" y="301706"/>
                    <a:pt x="68932" y="287716"/>
                  </a:cubicBezTo>
                  <a:cubicBezTo>
                    <a:pt x="68315" y="272743"/>
                    <a:pt x="69801" y="257701"/>
                    <a:pt x="67881" y="242819"/>
                  </a:cubicBezTo>
                  <a:cubicBezTo>
                    <a:pt x="64635" y="224874"/>
                    <a:pt x="58805" y="207134"/>
                    <a:pt x="48061" y="192253"/>
                  </a:cubicBezTo>
                  <a:cubicBezTo>
                    <a:pt x="39992" y="177028"/>
                    <a:pt x="26298" y="165689"/>
                    <a:pt x="19143" y="149984"/>
                  </a:cubicBezTo>
                  <a:cubicBezTo>
                    <a:pt x="11257" y="133708"/>
                    <a:pt x="6616" y="115946"/>
                    <a:pt x="4741" y="98001"/>
                  </a:cubicBezTo>
                  <a:cubicBezTo>
                    <a:pt x="2410" y="76307"/>
                    <a:pt x="-2414" y="54407"/>
                    <a:pt x="1450" y="32576"/>
                  </a:cubicBezTo>
                  <a:close/>
                </a:path>
              </a:pathLst>
            </a:custGeom>
            <a:solidFill>
              <a:srgbClr val="5ABD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orma Livre: Forma 214">
              <a:extLst>
                <a:ext uri="{FF2B5EF4-FFF2-40B4-BE49-F238E27FC236}">
                  <a16:creationId xmlns:a16="http://schemas.microsoft.com/office/drawing/2014/main" id="{BECABCFB-15B7-224C-EAB4-4A60D8555E44}"/>
                </a:ext>
              </a:extLst>
            </p:cNvPr>
            <p:cNvSpPr/>
            <p:nvPr/>
          </p:nvSpPr>
          <p:spPr>
            <a:xfrm>
              <a:off x="9676299" y="2847813"/>
              <a:ext cx="18225" cy="11164"/>
            </a:xfrm>
            <a:custGeom>
              <a:avLst/>
              <a:gdLst>
                <a:gd name="connsiteX0" fmla="*/ 0 w 174238"/>
                <a:gd name="connsiteY0" fmla="*/ 0 h 106733"/>
                <a:gd name="connsiteX1" fmla="*/ 88308 w 174238"/>
                <a:gd name="connsiteY1" fmla="*/ 29855 h 106733"/>
                <a:gd name="connsiteX2" fmla="*/ 130851 w 174238"/>
                <a:gd name="connsiteY2" fmla="*/ 59070 h 106733"/>
                <a:gd name="connsiteX3" fmla="*/ 174239 w 174238"/>
                <a:gd name="connsiteY3" fmla="*/ 106733 h 106733"/>
                <a:gd name="connsiteX4" fmla="*/ 111465 w 174238"/>
                <a:gd name="connsiteY4" fmla="*/ 62385 h 106733"/>
                <a:gd name="connsiteX5" fmla="*/ 49538 w 174238"/>
                <a:gd name="connsiteY5" fmla="*/ 25283 h 106733"/>
                <a:gd name="connsiteX6" fmla="*/ 0 w 174238"/>
                <a:gd name="connsiteY6" fmla="*/ 0 h 10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238" h="106733">
                  <a:moveTo>
                    <a:pt x="0" y="0"/>
                  </a:moveTo>
                  <a:cubicBezTo>
                    <a:pt x="31478" y="1920"/>
                    <a:pt x="60053" y="17145"/>
                    <a:pt x="88308" y="29855"/>
                  </a:cubicBezTo>
                  <a:cubicBezTo>
                    <a:pt x="103533" y="37925"/>
                    <a:pt x="118346" y="47092"/>
                    <a:pt x="130851" y="59070"/>
                  </a:cubicBezTo>
                  <a:cubicBezTo>
                    <a:pt x="146396" y="73883"/>
                    <a:pt x="161986" y="88971"/>
                    <a:pt x="174239" y="106733"/>
                  </a:cubicBezTo>
                  <a:cubicBezTo>
                    <a:pt x="155151" y="89497"/>
                    <a:pt x="133297" y="75781"/>
                    <a:pt x="111465" y="62385"/>
                  </a:cubicBezTo>
                  <a:cubicBezTo>
                    <a:pt x="91326" y="49195"/>
                    <a:pt x="70249" y="37513"/>
                    <a:pt x="49538" y="25283"/>
                  </a:cubicBezTo>
                  <a:cubicBezTo>
                    <a:pt x="33604" y="15751"/>
                    <a:pt x="16779" y="7887"/>
                    <a:pt x="0" y="0"/>
                  </a:cubicBezTo>
                  <a:close/>
                </a:path>
              </a:pathLst>
            </a:custGeom>
            <a:solidFill>
              <a:srgbClr val="44444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orma Livre: Forma 215">
              <a:extLst>
                <a:ext uri="{FF2B5EF4-FFF2-40B4-BE49-F238E27FC236}">
                  <a16:creationId xmlns:a16="http://schemas.microsoft.com/office/drawing/2014/main" id="{6A5F0D44-2B97-4538-261F-95CDB65B7FF6}"/>
                </a:ext>
              </a:extLst>
            </p:cNvPr>
            <p:cNvSpPr/>
            <p:nvPr/>
          </p:nvSpPr>
          <p:spPr>
            <a:xfrm>
              <a:off x="9650185" y="2853399"/>
              <a:ext cx="20674" cy="11798"/>
            </a:xfrm>
            <a:custGeom>
              <a:avLst/>
              <a:gdLst>
                <a:gd name="connsiteX0" fmla="*/ 0 w 197647"/>
                <a:gd name="connsiteY0" fmla="*/ 115 h 112791"/>
                <a:gd name="connsiteX1" fmla="*/ 39068 w 197647"/>
                <a:gd name="connsiteY1" fmla="*/ 10127 h 112791"/>
                <a:gd name="connsiteX2" fmla="*/ 116517 w 197647"/>
                <a:gd name="connsiteY2" fmla="*/ 51458 h 112791"/>
                <a:gd name="connsiteX3" fmla="*/ 187818 w 197647"/>
                <a:gd name="connsiteY3" fmla="*/ 104699 h 112791"/>
                <a:gd name="connsiteX4" fmla="*/ 197647 w 197647"/>
                <a:gd name="connsiteY4" fmla="*/ 112791 h 112791"/>
                <a:gd name="connsiteX5" fmla="*/ 145664 w 197647"/>
                <a:gd name="connsiteY5" fmla="*/ 81450 h 112791"/>
                <a:gd name="connsiteX6" fmla="*/ 104333 w 197647"/>
                <a:gd name="connsiteY6" fmla="*/ 58408 h 112791"/>
                <a:gd name="connsiteX7" fmla="*/ 18037 w 197647"/>
                <a:gd name="connsiteY7" fmla="*/ 13282 h 112791"/>
                <a:gd name="connsiteX8" fmla="*/ 0 w 197647"/>
                <a:gd name="connsiteY8" fmla="*/ 115 h 11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647" h="112791">
                  <a:moveTo>
                    <a:pt x="0" y="115"/>
                  </a:moveTo>
                  <a:cubicBezTo>
                    <a:pt x="13807" y="-914"/>
                    <a:pt x="26563" y="5189"/>
                    <a:pt x="39068" y="10127"/>
                  </a:cubicBezTo>
                  <a:cubicBezTo>
                    <a:pt x="65768" y="22106"/>
                    <a:pt x="91760" y="35845"/>
                    <a:pt x="116517" y="51458"/>
                  </a:cubicBezTo>
                  <a:cubicBezTo>
                    <a:pt x="140818" y="68466"/>
                    <a:pt x="164066" y="86937"/>
                    <a:pt x="187818" y="104699"/>
                  </a:cubicBezTo>
                  <a:cubicBezTo>
                    <a:pt x="191155" y="107237"/>
                    <a:pt x="194447" y="109957"/>
                    <a:pt x="197647" y="112791"/>
                  </a:cubicBezTo>
                  <a:cubicBezTo>
                    <a:pt x="180502" y="102024"/>
                    <a:pt x="163243" y="91463"/>
                    <a:pt x="145664" y="81450"/>
                  </a:cubicBezTo>
                  <a:cubicBezTo>
                    <a:pt x="132017" y="73518"/>
                    <a:pt x="118095" y="66089"/>
                    <a:pt x="104333" y="58408"/>
                  </a:cubicBezTo>
                  <a:cubicBezTo>
                    <a:pt x="75918" y="42703"/>
                    <a:pt x="47389" y="27158"/>
                    <a:pt x="18037" y="13282"/>
                  </a:cubicBezTo>
                  <a:cubicBezTo>
                    <a:pt x="11361" y="9899"/>
                    <a:pt x="4023" y="6767"/>
                    <a:pt x="0" y="115"/>
                  </a:cubicBezTo>
                  <a:close/>
                </a:path>
              </a:pathLst>
            </a:custGeom>
            <a:solidFill>
              <a:srgbClr val="2B2C2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7" name="Gráfico 6">
              <a:extLst>
                <a:ext uri="{FF2B5EF4-FFF2-40B4-BE49-F238E27FC236}">
                  <a16:creationId xmlns:a16="http://schemas.microsoft.com/office/drawing/2014/main" id="{B8BA4645-C67A-E191-BFF4-28BDCCA1E12F}"/>
                </a:ext>
              </a:extLst>
            </p:cNvPr>
            <p:cNvGrpSpPr/>
            <p:nvPr/>
          </p:nvGrpSpPr>
          <p:grpSpPr>
            <a:xfrm>
              <a:off x="9706043" y="2854810"/>
              <a:ext cx="31454" cy="101585"/>
              <a:chOff x="4064508" y="3327341"/>
              <a:chExt cx="300700" cy="971161"/>
            </a:xfrm>
            <a:solidFill>
              <a:srgbClr val="EBEEEB"/>
            </a:solidFill>
          </p:grpSpPr>
          <p:sp>
            <p:nvSpPr>
              <p:cNvPr id="729" name="Forma Livre: Forma 728">
                <a:extLst>
                  <a:ext uri="{FF2B5EF4-FFF2-40B4-BE49-F238E27FC236}">
                    <a16:creationId xmlns:a16="http://schemas.microsoft.com/office/drawing/2014/main" id="{62791E2F-0438-A142-C2BF-3F05FF9C544D}"/>
                  </a:ext>
                </a:extLst>
              </p:cNvPr>
              <p:cNvSpPr/>
              <p:nvPr/>
            </p:nvSpPr>
            <p:spPr>
              <a:xfrm>
                <a:off x="4336844" y="3327341"/>
                <a:ext cx="28363" cy="121615"/>
              </a:xfrm>
              <a:custGeom>
                <a:avLst/>
                <a:gdLst>
                  <a:gd name="connsiteX0" fmla="*/ 86 w 28363"/>
                  <a:gd name="connsiteY0" fmla="*/ 0 h 121615"/>
                  <a:gd name="connsiteX1" fmla="*/ 28272 w 28363"/>
                  <a:gd name="connsiteY1" fmla="*/ 107922 h 121615"/>
                  <a:gd name="connsiteX2" fmla="*/ 28364 w 28363"/>
                  <a:gd name="connsiteY2" fmla="*/ 108219 h 121615"/>
                  <a:gd name="connsiteX3" fmla="*/ 14968 w 28363"/>
                  <a:gd name="connsiteY3" fmla="*/ 121615 h 121615"/>
                  <a:gd name="connsiteX4" fmla="*/ 9778 w 28363"/>
                  <a:gd name="connsiteY4" fmla="*/ 99121 h 121615"/>
                  <a:gd name="connsiteX5" fmla="*/ 5206 w 28363"/>
                  <a:gd name="connsiteY5" fmla="*/ 39182 h 121615"/>
                  <a:gd name="connsiteX6" fmla="*/ 86 w 28363"/>
                  <a:gd name="connsiteY6" fmla="*/ 0 h 121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121615">
                    <a:moveTo>
                      <a:pt x="86" y="0"/>
                    </a:moveTo>
                    <a:cubicBezTo>
                      <a:pt x="15745" y="34130"/>
                      <a:pt x="18831" y="71963"/>
                      <a:pt x="28272" y="107922"/>
                    </a:cubicBezTo>
                    <a:lnTo>
                      <a:pt x="28364" y="108219"/>
                    </a:lnTo>
                    <a:cubicBezTo>
                      <a:pt x="24043" y="112837"/>
                      <a:pt x="19654" y="117386"/>
                      <a:pt x="14968" y="121615"/>
                    </a:cubicBezTo>
                    <a:cubicBezTo>
                      <a:pt x="9938" y="115260"/>
                      <a:pt x="11058" y="106642"/>
                      <a:pt x="9778" y="99121"/>
                    </a:cubicBezTo>
                    <a:cubicBezTo>
                      <a:pt x="8452" y="79118"/>
                      <a:pt x="6875" y="59139"/>
                      <a:pt x="5206" y="39182"/>
                    </a:cubicBezTo>
                    <a:cubicBezTo>
                      <a:pt x="4041" y="26015"/>
                      <a:pt x="-692" y="13304"/>
                      <a:pt x="86" y="0"/>
                    </a:cubicBezTo>
                    <a:close/>
                  </a:path>
                </a:pathLst>
              </a:custGeom>
              <a:solidFill>
                <a:srgbClr val="EBEE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" name="Forma Livre: Forma 729">
                <a:extLst>
                  <a:ext uri="{FF2B5EF4-FFF2-40B4-BE49-F238E27FC236}">
                    <a16:creationId xmlns:a16="http://schemas.microsoft.com/office/drawing/2014/main" id="{4B4FE278-EF55-37E8-115B-5A83059120D3}"/>
                  </a:ext>
                </a:extLst>
              </p:cNvPr>
              <p:cNvSpPr/>
              <p:nvPr/>
            </p:nvSpPr>
            <p:spPr>
              <a:xfrm>
                <a:off x="4064508" y="3869146"/>
                <a:ext cx="258889" cy="429356"/>
              </a:xfrm>
              <a:custGeom>
                <a:avLst/>
                <a:gdLst>
                  <a:gd name="connsiteX0" fmla="*/ 198813 w 258889"/>
                  <a:gd name="connsiteY0" fmla="*/ 39708 h 429356"/>
                  <a:gd name="connsiteX1" fmla="*/ 229034 w 258889"/>
                  <a:gd name="connsiteY1" fmla="*/ 0 h 429356"/>
                  <a:gd name="connsiteX2" fmla="*/ 258890 w 258889"/>
                  <a:gd name="connsiteY2" fmla="*/ 72992 h 429356"/>
                  <a:gd name="connsiteX3" fmla="*/ 234178 w 258889"/>
                  <a:gd name="connsiteY3" fmla="*/ 109362 h 429356"/>
                  <a:gd name="connsiteX4" fmla="*/ 180137 w 258889"/>
                  <a:gd name="connsiteY4" fmla="*/ 169804 h 429356"/>
                  <a:gd name="connsiteX5" fmla="*/ 155494 w 258889"/>
                  <a:gd name="connsiteY5" fmla="*/ 192916 h 429356"/>
                  <a:gd name="connsiteX6" fmla="*/ 144201 w 258889"/>
                  <a:gd name="connsiteY6" fmla="*/ 213924 h 429356"/>
                  <a:gd name="connsiteX7" fmla="*/ 95098 w 258889"/>
                  <a:gd name="connsiteY7" fmla="*/ 317868 h 429356"/>
                  <a:gd name="connsiteX8" fmla="*/ 49698 w 258889"/>
                  <a:gd name="connsiteY8" fmla="*/ 379864 h 429356"/>
                  <a:gd name="connsiteX9" fmla="*/ 0 w 258889"/>
                  <a:gd name="connsiteY9" fmla="*/ 429356 h 429356"/>
                  <a:gd name="connsiteX10" fmla="*/ 13350 w 258889"/>
                  <a:gd name="connsiteY10" fmla="*/ 369006 h 429356"/>
                  <a:gd name="connsiteX11" fmla="*/ 10173 w 258889"/>
                  <a:gd name="connsiteY11" fmla="*/ 340317 h 429356"/>
                  <a:gd name="connsiteX12" fmla="*/ 50909 w 258889"/>
                  <a:gd name="connsiteY12" fmla="*/ 305661 h 429356"/>
                  <a:gd name="connsiteX13" fmla="*/ 85199 w 258889"/>
                  <a:gd name="connsiteY13" fmla="*/ 271417 h 429356"/>
                  <a:gd name="connsiteX14" fmla="*/ 111625 w 258889"/>
                  <a:gd name="connsiteY14" fmla="*/ 231823 h 429356"/>
                  <a:gd name="connsiteX15" fmla="*/ 135697 w 258889"/>
                  <a:gd name="connsiteY15" fmla="*/ 205328 h 429356"/>
                  <a:gd name="connsiteX16" fmla="*/ 158214 w 258889"/>
                  <a:gd name="connsiteY16" fmla="*/ 161254 h 429356"/>
                  <a:gd name="connsiteX17" fmla="*/ 171130 w 258889"/>
                  <a:gd name="connsiteY17" fmla="*/ 115031 h 429356"/>
                  <a:gd name="connsiteX18" fmla="*/ 182468 w 258889"/>
                  <a:gd name="connsiteY18" fmla="*/ 64259 h 429356"/>
                  <a:gd name="connsiteX19" fmla="*/ 198813 w 258889"/>
                  <a:gd name="connsiteY19" fmla="*/ 39708 h 42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889" h="429356">
                    <a:moveTo>
                      <a:pt x="198813" y="39708"/>
                    </a:moveTo>
                    <a:cubicBezTo>
                      <a:pt x="209763" y="27158"/>
                      <a:pt x="219662" y="13762"/>
                      <a:pt x="229034" y="0"/>
                    </a:cubicBezTo>
                    <a:cubicBezTo>
                      <a:pt x="239870" y="23934"/>
                      <a:pt x="250340" y="48097"/>
                      <a:pt x="258890" y="72992"/>
                    </a:cubicBezTo>
                    <a:cubicBezTo>
                      <a:pt x="249928" y="84628"/>
                      <a:pt x="243528" y="97978"/>
                      <a:pt x="234178" y="109362"/>
                    </a:cubicBezTo>
                    <a:cubicBezTo>
                      <a:pt x="217284" y="130439"/>
                      <a:pt x="201694" y="153139"/>
                      <a:pt x="180137" y="169804"/>
                    </a:cubicBezTo>
                    <a:cubicBezTo>
                      <a:pt x="171701" y="177302"/>
                      <a:pt x="164684" y="186286"/>
                      <a:pt x="155494" y="192916"/>
                    </a:cubicBezTo>
                    <a:cubicBezTo>
                      <a:pt x="148133" y="197419"/>
                      <a:pt x="146853" y="206426"/>
                      <a:pt x="144201" y="213924"/>
                    </a:cubicBezTo>
                    <a:cubicBezTo>
                      <a:pt x="132519" y="250546"/>
                      <a:pt x="115489" y="285361"/>
                      <a:pt x="95098" y="317868"/>
                    </a:cubicBezTo>
                    <a:cubicBezTo>
                      <a:pt x="82708" y="340454"/>
                      <a:pt x="65517" y="359725"/>
                      <a:pt x="49698" y="379864"/>
                    </a:cubicBezTo>
                    <a:cubicBezTo>
                      <a:pt x="32941" y="396187"/>
                      <a:pt x="17671" y="413972"/>
                      <a:pt x="0" y="429356"/>
                    </a:cubicBezTo>
                    <a:cubicBezTo>
                      <a:pt x="640" y="408462"/>
                      <a:pt x="15271" y="390243"/>
                      <a:pt x="13350" y="369006"/>
                    </a:cubicBezTo>
                    <a:cubicBezTo>
                      <a:pt x="12870" y="359382"/>
                      <a:pt x="8024" y="349918"/>
                      <a:pt x="10173" y="340317"/>
                    </a:cubicBezTo>
                    <a:cubicBezTo>
                      <a:pt x="22906" y="327904"/>
                      <a:pt x="38085" y="318097"/>
                      <a:pt x="50909" y="305661"/>
                    </a:cubicBezTo>
                    <a:cubicBezTo>
                      <a:pt x="62888" y="294802"/>
                      <a:pt x="73381" y="282435"/>
                      <a:pt x="85199" y="271417"/>
                    </a:cubicBezTo>
                    <a:cubicBezTo>
                      <a:pt x="96766" y="260261"/>
                      <a:pt x="103807" y="245608"/>
                      <a:pt x="111625" y="231823"/>
                    </a:cubicBezTo>
                    <a:cubicBezTo>
                      <a:pt x="117112" y="220782"/>
                      <a:pt x="129868" y="216141"/>
                      <a:pt x="135697" y="205328"/>
                    </a:cubicBezTo>
                    <a:cubicBezTo>
                      <a:pt x="143606" y="190881"/>
                      <a:pt x="153574" y="177256"/>
                      <a:pt x="158214" y="161254"/>
                    </a:cubicBezTo>
                    <a:cubicBezTo>
                      <a:pt x="163380" y="146075"/>
                      <a:pt x="165804" y="130142"/>
                      <a:pt x="171130" y="115031"/>
                    </a:cubicBezTo>
                    <a:cubicBezTo>
                      <a:pt x="176959" y="98641"/>
                      <a:pt x="180617" y="81519"/>
                      <a:pt x="182468" y="64259"/>
                    </a:cubicBezTo>
                    <a:cubicBezTo>
                      <a:pt x="184069" y="53972"/>
                      <a:pt x="192847" y="47480"/>
                      <a:pt x="198813" y="39708"/>
                    </a:cubicBezTo>
                    <a:close/>
                  </a:path>
                </a:pathLst>
              </a:custGeom>
              <a:solidFill>
                <a:srgbClr val="EBEE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8" name="Forma Livre: Forma 217">
              <a:extLst>
                <a:ext uri="{FF2B5EF4-FFF2-40B4-BE49-F238E27FC236}">
                  <a16:creationId xmlns:a16="http://schemas.microsoft.com/office/drawing/2014/main" id="{4D84C6D7-A656-CFE2-5A62-CB9DD69FD126}"/>
                </a:ext>
              </a:extLst>
            </p:cNvPr>
            <p:cNvSpPr/>
            <p:nvPr/>
          </p:nvSpPr>
          <p:spPr>
            <a:xfrm>
              <a:off x="9625637" y="2866771"/>
              <a:ext cx="12214" cy="8950"/>
            </a:xfrm>
            <a:custGeom>
              <a:avLst/>
              <a:gdLst>
                <a:gd name="connsiteX0" fmla="*/ 8733 w 116768"/>
                <a:gd name="connsiteY0" fmla="*/ 0 h 85564"/>
                <a:gd name="connsiteX1" fmla="*/ 59573 w 116768"/>
                <a:gd name="connsiteY1" fmla="*/ 33604 h 85564"/>
                <a:gd name="connsiteX2" fmla="*/ 104539 w 116768"/>
                <a:gd name="connsiteY2" fmla="*/ 75392 h 85564"/>
                <a:gd name="connsiteX3" fmla="*/ 116769 w 116768"/>
                <a:gd name="connsiteY3" fmla="*/ 85565 h 85564"/>
                <a:gd name="connsiteX4" fmla="*/ 98138 w 116768"/>
                <a:gd name="connsiteY4" fmla="*/ 74752 h 85564"/>
                <a:gd name="connsiteX5" fmla="*/ 55276 w 116768"/>
                <a:gd name="connsiteY5" fmla="*/ 49880 h 85564"/>
                <a:gd name="connsiteX6" fmla="*/ 0 w 116768"/>
                <a:gd name="connsiteY6" fmla="*/ 18585 h 85564"/>
                <a:gd name="connsiteX7" fmla="*/ 9098 w 116768"/>
                <a:gd name="connsiteY7" fmla="*/ 14447 h 85564"/>
                <a:gd name="connsiteX8" fmla="*/ 8733 w 116768"/>
                <a:gd name="connsiteY8" fmla="*/ 0 h 8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768" h="85564">
                  <a:moveTo>
                    <a:pt x="8733" y="0"/>
                  </a:moveTo>
                  <a:cubicBezTo>
                    <a:pt x="26381" y="10035"/>
                    <a:pt x="44234" y="20117"/>
                    <a:pt x="59573" y="33604"/>
                  </a:cubicBezTo>
                  <a:cubicBezTo>
                    <a:pt x="75072" y="46954"/>
                    <a:pt x="89634" y="61356"/>
                    <a:pt x="104539" y="75392"/>
                  </a:cubicBezTo>
                  <a:cubicBezTo>
                    <a:pt x="108425" y="78935"/>
                    <a:pt x="112608" y="82227"/>
                    <a:pt x="116769" y="85565"/>
                  </a:cubicBezTo>
                  <a:cubicBezTo>
                    <a:pt x="110414" y="82159"/>
                    <a:pt x="104219" y="78524"/>
                    <a:pt x="98138" y="74752"/>
                  </a:cubicBezTo>
                  <a:cubicBezTo>
                    <a:pt x="84102" y="66020"/>
                    <a:pt x="69837" y="57676"/>
                    <a:pt x="55276" y="49880"/>
                  </a:cubicBezTo>
                  <a:cubicBezTo>
                    <a:pt x="36325" y="40371"/>
                    <a:pt x="18334" y="29169"/>
                    <a:pt x="0" y="18585"/>
                  </a:cubicBezTo>
                  <a:cubicBezTo>
                    <a:pt x="2949" y="17122"/>
                    <a:pt x="6035" y="15796"/>
                    <a:pt x="9098" y="14447"/>
                  </a:cubicBezTo>
                  <a:cubicBezTo>
                    <a:pt x="8938" y="9601"/>
                    <a:pt x="8824" y="4801"/>
                    <a:pt x="8733" y="0"/>
                  </a:cubicBezTo>
                  <a:close/>
                </a:path>
              </a:pathLst>
            </a:custGeom>
            <a:solidFill>
              <a:srgbClr val="15161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orma Livre: Forma 218">
              <a:extLst>
                <a:ext uri="{FF2B5EF4-FFF2-40B4-BE49-F238E27FC236}">
                  <a16:creationId xmlns:a16="http://schemas.microsoft.com/office/drawing/2014/main" id="{3023AFA7-2F6D-F4AB-D01B-B7902ABC87AB}"/>
                </a:ext>
              </a:extLst>
            </p:cNvPr>
            <p:cNvSpPr/>
            <p:nvPr/>
          </p:nvSpPr>
          <p:spPr>
            <a:xfrm>
              <a:off x="9629975" y="2871988"/>
              <a:ext cx="5928" cy="9046"/>
            </a:xfrm>
            <a:custGeom>
              <a:avLst/>
              <a:gdLst>
                <a:gd name="connsiteX0" fmla="*/ 3749 w 56669"/>
                <a:gd name="connsiteY0" fmla="*/ 25740 h 86479"/>
                <a:gd name="connsiteX1" fmla="*/ 13807 w 56669"/>
                <a:gd name="connsiteY1" fmla="*/ 0 h 86479"/>
                <a:gd name="connsiteX2" fmla="*/ 56670 w 56669"/>
                <a:gd name="connsiteY2" fmla="*/ 24872 h 86479"/>
                <a:gd name="connsiteX3" fmla="*/ 44051 w 56669"/>
                <a:gd name="connsiteY3" fmla="*/ 57127 h 86479"/>
                <a:gd name="connsiteX4" fmla="*/ 2537 w 56669"/>
                <a:gd name="connsiteY4" fmla="*/ 86479 h 86479"/>
                <a:gd name="connsiteX5" fmla="*/ 3749 w 56669"/>
                <a:gd name="connsiteY5" fmla="*/ 25740 h 8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69" h="86479">
                  <a:moveTo>
                    <a:pt x="3749" y="25740"/>
                  </a:moveTo>
                  <a:cubicBezTo>
                    <a:pt x="5006" y="16459"/>
                    <a:pt x="8389" y="7635"/>
                    <a:pt x="13807" y="0"/>
                  </a:cubicBezTo>
                  <a:cubicBezTo>
                    <a:pt x="28369" y="7795"/>
                    <a:pt x="42634" y="16139"/>
                    <a:pt x="56670" y="24872"/>
                  </a:cubicBezTo>
                  <a:cubicBezTo>
                    <a:pt x="49949" y="34541"/>
                    <a:pt x="52143" y="47937"/>
                    <a:pt x="44051" y="57127"/>
                  </a:cubicBezTo>
                  <a:cubicBezTo>
                    <a:pt x="28643" y="64580"/>
                    <a:pt x="16985" y="77518"/>
                    <a:pt x="2537" y="86479"/>
                  </a:cubicBezTo>
                  <a:cubicBezTo>
                    <a:pt x="-1326" y="66408"/>
                    <a:pt x="-663" y="45651"/>
                    <a:pt x="3749" y="25740"/>
                  </a:cubicBezTo>
                  <a:close/>
                </a:path>
              </a:pathLst>
            </a:custGeom>
            <a:solidFill>
              <a:srgbClr val="23A7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orma Livre: Forma 219">
              <a:extLst>
                <a:ext uri="{FF2B5EF4-FFF2-40B4-BE49-F238E27FC236}">
                  <a16:creationId xmlns:a16="http://schemas.microsoft.com/office/drawing/2014/main" id="{E1E14F45-5588-BB61-07B4-6554D8073519}"/>
                </a:ext>
              </a:extLst>
            </p:cNvPr>
            <p:cNvSpPr/>
            <p:nvPr/>
          </p:nvSpPr>
          <p:spPr>
            <a:xfrm>
              <a:off x="9708731" y="2872433"/>
              <a:ext cx="5414" cy="3305"/>
            </a:xfrm>
            <a:custGeom>
              <a:avLst/>
              <a:gdLst>
                <a:gd name="connsiteX0" fmla="*/ 0 w 51755"/>
                <a:gd name="connsiteY0" fmla="*/ 0 h 31592"/>
                <a:gd name="connsiteX1" fmla="*/ 51755 w 51755"/>
                <a:gd name="connsiteY1" fmla="*/ 15682 h 31592"/>
                <a:gd name="connsiteX2" fmla="*/ 51275 w 51755"/>
                <a:gd name="connsiteY2" fmla="*/ 16071 h 31592"/>
                <a:gd name="connsiteX3" fmla="*/ 39868 w 51755"/>
                <a:gd name="connsiteY3" fmla="*/ 31593 h 31592"/>
                <a:gd name="connsiteX4" fmla="*/ 0 w 51755"/>
                <a:gd name="connsiteY4" fmla="*/ 0 h 3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55" h="31592">
                  <a:moveTo>
                    <a:pt x="0" y="0"/>
                  </a:moveTo>
                  <a:cubicBezTo>
                    <a:pt x="16596" y="7087"/>
                    <a:pt x="33901" y="12779"/>
                    <a:pt x="51755" y="15682"/>
                  </a:cubicBezTo>
                  <a:lnTo>
                    <a:pt x="51275" y="16071"/>
                  </a:lnTo>
                  <a:cubicBezTo>
                    <a:pt x="45674" y="19728"/>
                    <a:pt x="41240" y="24849"/>
                    <a:pt x="39868" y="31593"/>
                  </a:cubicBezTo>
                  <a:cubicBezTo>
                    <a:pt x="27226" y="20300"/>
                    <a:pt x="14448" y="8938"/>
                    <a:pt x="0" y="0"/>
                  </a:cubicBezTo>
                  <a:close/>
                </a:path>
              </a:pathLst>
            </a:custGeom>
            <a:solidFill>
              <a:srgbClr val="60B1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orma Livre: Forma 220">
              <a:extLst>
                <a:ext uri="{FF2B5EF4-FFF2-40B4-BE49-F238E27FC236}">
                  <a16:creationId xmlns:a16="http://schemas.microsoft.com/office/drawing/2014/main" id="{A08C0AB5-A491-1E37-6AF6-9E9756962459}"/>
                </a:ext>
              </a:extLst>
            </p:cNvPr>
            <p:cNvSpPr/>
            <p:nvPr/>
          </p:nvSpPr>
          <p:spPr>
            <a:xfrm>
              <a:off x="9712901" y="2874114"/>
              <a:ext cx="3780" cy="5770"/>
            </a:xfrm>
            <a:custGeom>
              <a:avLst/>
              <a:gdLst>
                <a:gd name="connsiteX0" fmla="*/ 0 w 36140"/>
                <a:gd name="connsiteY0" fmla="*/ 15522 h 55161"/>
                <a:gd name="connsiteX1" fmla="*/ 11407 w 36140"/>
                <a:gd name="connsiteY1" fmla="*/ 0 h 55161"/>
                <a:gd name="connsiteX2" fmla="*/ 34816 w 36140"/>
                <a:gd name="connsiteY2" fmla="*/ 3635 h 55161"/>
                <a:gd name="connsiteX3" fmla="*/ 35799 w 36140"/>
                <a:gd name="connsiteY3" fmla="*/ 5509 h 55161"/>
                <a:gd name="connsiteX4" fmla="*/ 30449 w 36140"/>
                <a:gd name="connsiteY4" fmla="*/ 13304 h 55161"/>
                <a:gd name="connsiteX5" fmla="*/ 35273 w 36140"/>
                <a:gd name="connsiteY5" fmla="*/ 55161 h 55161"/>
                <a:gd name="connsiteX6" fmla="*/ 0 w 36140"/>
                <a:gd name="connsiteY6" fmla="*/ 15522 h 5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40" h="55161">
                  <a:moveTo>
                    <a:pt x="0" y="15522"/>
                  </a:moveTo>
                  <a:cubicBezTo>
                    <a:pt x="1372" y="8778"/>
                    <a:pt x="5806" y="3658"/>
                    <a:pt x="11407" y="0"/>
                  </a:cubicBezTo>
                  <a:cubicBezTo>
                    <a:pt x="19157" y="1303"/>
                    <a:pt x="27066" y="1989"/>
                    <a:pt x="34816" y="3635"/>
                  </a:cubicBezTo>
                  <a:lnTo>
                    <a:pt x="35799" y="5509"/>
                  </a:lnTo>
                  <a:cubicBezTo>
                    <a:pt x="33924" y="8047"/>
                    <a:pt x="32210" y="10676"/>
                    <a:pt x="30449" y="13304"/>
                  </a:cubicBezTo>
                  <a:cubicBezTo>
                    <a:pt x="35044" y="26723"/>
                    <a:pt x="37582" y="41011"/>
                    <a:pt x="35273" y="55161"/>
                  </a:cubicBezTo>
                  <a:cubicBezTo>
                    <a:pt x="23866" y="41628"/>
                    <a:pt x="13030" y="27569"/>
                    <a:pt x="0" y="15522"/>
                  </a:cubicBezTo>
                  <a:close/>
                </a:path>
              </a:pathLst>
            </a:custGeom>
            <a:solidFill>
              <a:srgbClr val="77B6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orma Livre: Forma 221">
              <a:extLst>
                <a:ext uri="{FF2B5EF4-FFF2-40B4-BE49-F238E27FC236}">
                  <a16:creationId xmlns:a16="http://schemas.microsoft.com/office/drawing/2014/main" id="{B9A0AE14-1F03-BC69-D75E-C6DA92B2A8B8}"/>
                </a:ext>
              </a:extLst>
            </p:cNvPr>
            <p:cNvSpPr/>
            <p:nvPr/>
          </p:nvSpPr>
          <p:spPr>
            <a:xfrm>
              <a:off x="9720347" y="2874269"/>
              <a:ext cx="6894" cy="6052"/>
            </a:xfrm>
            <a:custGeom>
              <a:avLst/>
              <a:gdLst>
                <a:gd name="connsiteX0" fmla="*/ 0 w 65905"/>
                <a:gd name="connsiteY0" fmla="*/ 3932 h 57858"/>
                <a:gd name="connsiteX1" fmla="*/ 46017 w 65905"/>
                <a:gd name="connsiteY1" fmla="*/ 0 h 57858"/>
                <a:gd name="connsiteX2" fmla="*/ 44737 w 65905"/>
                <a:gd name="connsiteY2" fmla="*/ 4686 h 57858"/>
                <a:gd name="connsiteX3" fmla="*/ 51481 w 65905"/>
                <a:gd name="connsiteY3" fmla="*/ 20871 h 57858"/>
                <a:gd name="connsiteX4" fmla="*/ 65906 w 65905"/>
                <a:gd name="connsiteY4" fmla="*/ 54384 h 57858"/>
                <a:gd name="connsiteX5" fmla="*/ 56304 w 65905"/>
                <a:gd name="connsiteY5" fmla="*/ 57150 h 57858"/>
                <a:gd name="connsiteX6" fmla="*/ 46109 w 65905"/>
                <a:gd name="connsiteY6" fmla="*/ 57859 h 57858"/>
                <a:gd name="connsiteX7" fmla="*/ 11590 w 65905"/>
                <a:gd name="connsiteY7" fmla="*/ 20597 h 57858"/>
                <a:gd name="connsiteX8" fmla="*/ 0 w 65905"/>
                <a:gd name="connsiteY8" fmla="*/ 3932 h 57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05" h="57858">
                  <a:moveTo>
                    <a:pt x="0" y="3932"/>
                  </a:moveTo>
                  <a:cubicBezTo>
                    <a:pt x="15385" y="3589"/>
                    <a:pt x="30770" y="2309"/>
                    <a:pt x="46017" y="0"/>
                  </a:cubicBezTo>
                  <a:cubicBezTo>
                    <a:pt x="45697" y="1166"/>
                    <a:pt x="45057" y="3520"/>
                    <a:pt x="44737" y="4686"/>
                  </a:cubicBezTo>
                  <a:cubicBezTo>
                    <a:pt x="47755" y="9693"/>
                    <a:pt x="50749" y="14905"/>
                    <a:pt x="51481" y="20871"/>
                  </a:cubicBezTo>
                  <a:cubicBezTo>
                    <a:pt x="52898" y="33284"/>
                    <a:pt x="61699" y="42885"/>
                    <a:pt x="65906" y="54384"/>
                  </a:cubicBezTo>
                  <a:cubicBezTo>
                    <a:pt x="62682" y="55344"/>
                    <a:pt x="59482" y="56258"/>
                    <a:pt x="56304" y="57150"/>
                  </a:cubicBezTo>
                  <a:cubicBezTo>
                    <a:pt x="52875" y="57356"/>
                    <a:pt x="49469" y="57538"/>
                    <a:pt x="46109" y="57859"/>
                  </a:cubicBezTo>
                  <a:cubicBezTo>
                    <a:pt x="35456" y="44691"/>
                    <a:pt x="26426" y="29558"/>
                    <a:pt x="11590" y="20597"/>
                  </a:cubicBezTo>
                  <a:cubicBezTo>
                    <a:pt x="6172" y="16253"/>
                    <a:pt x="2926" y="10013"/>
                    <a:pt x="0" y="3932"/>
                  </a:cubicBezTo>
                  <a:close/>
                </a:path>
              </a:pathLst>
            </a:custGeom>
            <a:solidFill>
              <a:srgbClr val="D1E4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orma Livre: Forma 222">
              <a:extLst>
                <a:ext uri="{FF2B5EF4-FFF2-40B4-BE49-F238E27FC236}">
                  <a16:creationId xmlns:a16="http://schemas.microsoft.com/office/drawing/2014/main" id="{F91B8016-D695-A619-2682-8EC3D8DA3E4D}"/>
                </a:ext>
              </a:extLst>
            </p:cNvPr>
            <p:cNvSpPr/>
            <p:nvPr/>
          </p:nvSpPr>
          <p:spPr>
            <a:xfrm>
              <a:off x="9716543" y="2874494"/>
              <a:ext cx="3405" cy="3792"/>
            </a:xfrm>
            <a:custGeom>
              <a:avLst/>
              <a:gdLst>
                <a:gd name="connsiteX0" fmla="*/ 0 w 32552"/>
                <a:gd name="connsiteY0" fmla="*/ 0 h 36255"/>
                <a:gd name="connsiteX1" fmla="*/ 21146 w 32552"/>
                <a:gd name="connsiteY1" fmla="*/ 1303 h 36255"/>
                <a:gd name="connsiteX2" fmla="*/ 32553 w 32552"/>
                <a:gd name="connsiteY2" fmla="*/ 36256 h 36255"/>
                <a:gd name="connsiteX3" fmla="*/ 18539 w 32552"/>
                <a:gd name="connsiteY3" fmla="*/ 32301 h 36255"/>
                <a:gd name="connsiteX4" fmla="*/ 983 w 32552"/>
                <a:gd name="connsiteY4" fmla="*/ 1875 h 36255"/>
                <a:gd name="connsiteX5" fmla="*/ 0 w 32552"/>
                <a:gd name="connsiteY5" fmla="*/ 0 h 3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2" h="36255">
                  <a:moveTo>
                    <a:pt x="0" y="0"/>
                  </a:moveTo>
                  <a:cubicBezTo>
                    <a:pt x="7041" y="434"/>
                    <a:pt x="14059" y="914"/>
                    <a:pt x="21146" y="1303"/>
                  </a:cubicBezTo>
                  <a:cubicBezTo>
                    <a:pt x="26015" y="12573"/>
                    <a:pt x="27889" y="24872"/>
                    <a:pt x="32553" y="36256"/>
                  </a:cubicBezTo>
                  <a:cubicBezTo>
                    <a:pt x="27912" y="34656"/>
                    <a:pt x="23226" y="33467"/>
                    <a:pt x="18539" y="32301"/>
                  </a:cubicBezTo>
                  <a:cubicBezTo>
                    <a:pt x="10058" y="23797"/>
                    <a:pt x="5372" y="12779"/>
                    <a:pt x="983" y="18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C7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orma Livre: Forma 223">
              <a:extLst>
                <a:ext uri="{FF2B5EF4-FFF2-40B4-BE49-F238E27FC236}">
                  <a16:creationId xmlns:a16="http://schemas.microsoft.com/office/drawing/2014/main" id="{BB04C3C4-2A73-2AB9-A7AC-18DAB3F3F17E}"/>
                </a:ext>
              </a:extLst>
            </p:cNvPr>
            <p:cNvSpPr/>
            <p:nvPr/>
          </p:nvSpPr>
          <p:spPr>
            <a:xfrm>
              <a:off x="9716086" y="2874690"/>
              <a:ext cx="2508" cy="7845"/>
            </a:xfrm>
            <a:custGeom>
              <a:avLst/>
              <a:gdLst>
                <a:gd name="connsiteX0" fmla="*/ 5349 w 23981"/>
                <a:gd name="connsiteY0" fmla="*/ 0 h 75003"/>
                <a:gd name="connsiteX1" fmla="*/ 22906 w 23981"/>
                <a:gd name="connsiteY1" fmla="*/ 30427 h 75003"/>
                <a:gd name="connsiteX2" fmla="*/ 21511 w 23981"/>
                <a:gd name="connsiteY2" fmla="*/ 75004 h 75003"/>
                <a:gd name="connsiteX3" fmla="*/ 4778 w 23981"/>
                <a:gd name="connsiteY3" fmla="*/ 50246 h 75003"/>
                <a:gd name="connsiteX4" fmla="*/ 4823 w 23981"/>
                <a:gd name="connsiteY4" fmla="*/ 49652 h 75003"/>
                <a:gd name="connsiteX5" fmla="*/ 0 w 23981"/>
                <a:gd name="connsiteY5" fmla="*/ 7795 h 75003"/>
                <a:gd name="connsiteX6" fmla="*/ 5349 w 23981"/>
                <a:gd name="connsiteY6" fmla="*/ 0 h 7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1" h="75003">
                  <a:moveTo>
                    <a:pt x="5349" y="0"/>
                  </a:moveTo>
                  <a:cubicBezTo>
                    <a:pt x="9738" y="10904"/>
                    <a:pt x="14425" y="21923"/>
                    <a:pt x="22906" y="30427"/>
                  </a:cubicBezTo>
                  <a:cubicBezTo>
                    <a:pt x="24689" y="45263"/>
                    <a:pt x="24277" y="60282"/>
                    <a:pt x="21511" y="75004"/>
                  </a:cubicBezTo>
                  <a:cubicBezTo>
                    <a:pt x="16094" y="66614"/>
                    <a:pt x="10561" y="58338"/>
                    <a:pt x="4778" y="50246"/>
                  </a:cubicBezTo>
                  <a:lnTo>
                    <a:pt x="4823" y="49652"/>
                  </a:lnTo>
                  <a:cubicBezTo>
                    <a:pt x="7132" y="35501"/>
                    <a:pt x="4595" y="21214"/>
                    <a:pt x="0" y="7795"/>
                  </a:cubicBezTo>
                  <a:cubicBezTo>
                    <a:pt x="1760" y="5166"/>
                    <a:pt x="3475" y="2537"/>
                    <a:pt x="5349" y="0"/>
                  </a:cubicBezTo>
                  <a:close/>
                </a:path>
              </a:pathLst>
            </a:custGeom>
            <a:solidFill>
              <a:srgbClr val="8DBB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orma Livre: Forma 224">
              <a:extLst>
                <a:ext uri="{FF2B5EF4-FFF2-40B4-BE49-F238E27FC236}">
                  <a16:creationId xmlns:a16="http://schemas.microsoft.com/office/drawing/2014/main" id="{7411FB33-3F6A-FC03-B191-1F540137D6D9}"/>
                </a:ext>
              </a:extLst>
            </p:cNvPr>
            <p:cNvSpPr/>
            <p:nvPr/>
          </p:nvSpPr>
          <p:spPr>
            <a:xfrm>
              <a:off x="9718754" y="2874630"/>
              <a:ext cx="3656" cy="5196"/>
            </a:xfrm>
            <a:custGeom>
              <a:avLst/>
              <a:gdLst>
                <a:gd name="connsiteX0" fmla="*/ 0 w 34952"/>
                <a:gd name="connsiteY0" fmla="*/ 0 h 49674"/>
                <a:gd name="connsiteX1" fmla="*/ 15225 w 34952"/>
                <a:gd name="connsiteY1" fmla="*/ 480 h 49674"/>
                <a:gd name="connsiteX2" fmla="*/ 26815 w 34952"/>
                <a:gd name="connsiteY2" fmla="*/ 17145 h 49674"/>
                <a:gd name="connsiteX3" fmla="*/ 34953 w 34952"/>
                <a:gd name="connsiteY3" fmla="*/ 49675 h 49674"/>
                <a:gd name="connsiteX4" fmla="*/ 13350 w 34952"/>
                <a:gd name="connsiteY4" fmla="*/ 35867 h 49674"/>
                <a:gd name="connsiteX5" fmla="*/ 11407 w 34952"/>
                <a:gd name="connsiteY5" fmla="*/ 34953 h 49674"/>
                <a:gd name="connsiteX6" fmla="*/ 0 w 34952"/>
                <a:gd name="connsiteY6" fmla="*/ 0 h 49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52" h="49674">
                  <a:moveTo>
                    <a:pt x="0" y="0"/>
                  </a:moveTo>
                  <a:cubicBezTo>
                    <a:pt x="5029" y="183"/>
                    <a:pt x="10104" y="297"/>
                    <a:pt x="15225" y="480"/>
                  </a:cubicBezTo>
                  <a:cubicBezTo>
                    <a:pt x="18151" y="6561"/>
                    <a:pt x="21397" y="12802"/>
                    <a:pt x="26815" y="17145"/>
                  </a:cubicBezTo>
                  <a:cubicBezTo>
                    <a:pt x="25237" y="28986"/>
                    <a:pt x="34221" y="38176"/>
                    <a:pt x="34953" y="49675"/>
                  </a:cubicBezTo>
                  <a:cubicBezTo>
                    <a:pt x="26449" y="47251"/>
                    <a:pt x="19888" y="41422"/>
                    <a:pt x="13350" y="35867"/>
                  </a:cubicBezTo>
                  <a:lnTo>
                    <a:pt x="11407" y="34953"/>
                  </a:lnTo>
                  <a:cubicBezTo>
                    <a:pt x="6744" y="23569"/>
                    <a:pt x="4869" y="11270"/>
                    <a:pt x="0" y="0"/>
                  </a:cubicBezTo>
                  <a:close/>
                </a:path>
              </a:pathLst>
            </a:custGeom>
            <a:solidFill>
              <a:srgbClr val="ACCE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orma Livre: Forma 225">
              <a:extLst>
                <a:ext uri="{FF2B5EF4-FFF2-40B4-BE49-F238E27FC236}">
                  <a16:creationId xmlns:a16="http://schemas.microsoft.com/office/drawing/2014/main" id="{64CC9896-D71A-3869-358C-6DB9BAAE5D3A}"/>
                </a:ext>
              </a:extLst>
            </p:cNvPr>
            <p:cNvSpPr/>
            <p:nvPr/>
          </p:nvSpPr>
          <p:spPr>
            <a:xfrm>
              <a:off x="9721540" y="2876424"/>
              <a:ext cx="4374" cy="6102"/>
            </a:xfrm>
            <a:custGeom>
              <a:avLst/>
              <a:gdLst>
                <a:gd name="connsiteX0" fmla="*/ 185 w 41813"/>
                <a:gd name="connsiteY0" fmla="*/ 0 h 58338"/>
                <a:gd name="connsiteX1" fmla="*/ 34704 w 41813"/>
                <a:gd name="connsiteY1" fmla="*/ 37262 h 58338"/>
                <a:gd name="connsiteX2" fmla="*/ 41813 w 41813"/>
                <a:gd name="connsiteY2" fmla="*/ 58338 h 58338"/>
                <a:gd name="connsiteX3" fmla="*/ 22405 w 41813"/>
                <a:gd name="connsiteY3" fmla="*/ 48120 h 58338"/>
                <a:gd name="connsiteX4" fmla="*/ 8323 w 41813"/>
                <a:gd name="connsiteY4" fmla="*/ 32530 h 58338"/>
                <a:gd name="connsiteX5" fmla="*/ 185 w 41813"/>
                <a:gd name="connsiteY5" fmla="*/ 0 h 5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13" h="58338">
                  <a:moveTo>
                    <a:pt x="185" y="0"/>
                  </a:moveTo>
                  <a:cubicBezTo>
                    <a:pt x="15022" y="8961"/>
                    <a:pt x="24051" y="24094"/>
                    <a:pt x="34704" y="37262"/>
                  </a:cubicBezTo>
                  <a:cubicBezTo>
                    <a:pt x="37310" y="44188"/>
                    <a:pt x="39139" y="51389"/>
                    <a:pt x="41813" y="58338"/>
                  </a:cubicBezTo>
                  <a:cubicBezTo>
                    <a:pt x="34612" y="56464"/>
                    <a:pt x="28029" y="52898"/>
                    <a:pt x="22405" y="48120"/>
                  </a:cubicBezTo>
                  <a:cubicBezTo>
                    <a:pt x="18268" y="42428"/>
                    <a:pt x="13764" y="36964"/>
                    <a:pt x="8323" y="32530"/>
                  </a:cubicBezTo>
                  <a:cubicBezTo>
                    <a:pt x="7592" y="21031"/>
                    <a:pt x="-1392" y="11841"/>
                    <a:pt x="185" y="0"/>
                  </a:cubicBezTo>
                  <a:close/>
                </a:path>
              </a:pathLst>
            </a:custGeom>
            <a:solidFill>
              <a:srgbClr val="BED4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orma Livre: Forma 226">
              <a:extLst>
                <a:ext uri="{FF2B5EF4-FFF2-40B4-BE49-F238E27FC236}">
                  <a16:creationId xmlns:a16="http://schemas.microsoft.com/office/drawing/2014/main" id="{8109404F-9781-4D97-F21C-2B5D9CA87121}"/>
                </a:ext>
              </a:extLst>
            </p:cNvPr>
            <p:cNvSpPr/>
            <p:nvPr/>
          </p:nvSpPr>
          <p:spPr>
            <a:xfrm>
              <a:off x="9718336" y="2877873"/>
              <a:ext cx="2282" cy="7953"/>
            </a:xfrm>
            <a:custGeom>
              <a:avLst/>
              <a:gdLst>
                <a:gd name="connsiteX0" fmla="*/ 1394 w 21816"/>
                <a:gd name="connsiteY0" fmla="*/ 0 h 76032"/>
                <a:gd name="connsiteX1" fmla="*/ 15408 w 21816"/>
                <a:gd name="connsiteY1" fmla="*/ 3955 h 76032"/>
                <a:gd name="connsiteX2" fmla="*/ 17351 w 21816"/>
                <a:gd name="connsiteY2" fmla="*/ 4869 h 76032"/>
                <a:gd name="connsiteX3" fmla="*/ 21237 w 21816"/>
                <a:gd name="connsiteY3" fmla="*/ 37216 h 76032"/>
                <a:gd name="connsiteX4" fmla="*/ 18471 w 21816"/>
                <a:gd name="connsiteY4" fmla="*/ 76032 h 76032"/>
                <a:gd name="connsiteX5" fmla="*/ 0 w 21816"/>
                <a:gd name="connsiteY5" fmla="*/ 44577 h 76032"/>
                <a:gd name="connsiteX6" fmla="*/ 1394 w 21816"/>
                <a:gd name="connsiteY6" fmla="*/ 0 h 7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6" h="76032">
                  <a:moveTo>
                    <a:pt x="1394" y="0"/>
                  </a:moveTo>
                  <a:cubicBezTo>
                    <a:pt x="6081" y="1166"/>
                    <a:pt x="10767" y="2355"/>
                    <a:pt x="15408" y="3955"/>
                  </a:cubicBezTo>
                  <a:lnTo>
                    <a:pt x="17351" y="4869"/>
                  </a:lnTo>
                  <a:cubicBezTo>
                    <a:pt x="19111" y="15591"/>
                    <a:pt x="19728" y="26426"/>
                    <a:pt x="21237" y="37216"/>
                  </a:cubicBezTo>
                  <a:cubicBezTo>
                    <a:pt x="23248" y="50223"/>
                    <a:pt x="19454" y="63094"/>
                    <a:pt x="18471" y="76032"/>
                  </a:cubicBezTo>
                  <a:cubicBezTo>
                    <a:pt x="12070" y="65677"/>
                    <a:pt x="6492" y="54841"/>
                    <a:pt x="0" y="44577"/>
                  </a:cubicBezTo>
                  <a:cubicBezTo>
                    <a:pt x="2766" y="29855"/>
                    <a:pt x="3178" y="14836"/>
                    <a:pt x="1394" y="0"/>
                  </a:cubicBezTo>
                  <a:close/>
                </a:path>
              </a:pathLst>
            </a:custGeom>
            <a:solidFill>
              <a:srgbClr val="9DBF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orma Livre: Forma 227">
              <a:extLst>
                <a:ext uri="{FF2B5EF4-FFF2-40B4-BE49-F238E27FC236}">
                  <a16:creationId xmlns:a16="http://schemas.microsoft.com/office/drawing/2014/main" id="{ECD6FE05-89A2-7941-2A75-E77808B06E21}"/>
                </a:ext>
              </a:extLst>
            </p:cNvPr>
            <p:cNvSpPr/>
            <p:nvPr/>
          </p:nvSpPr>
          <p:spPr>
            <a:xfrm>
              <a:off x="9720151" y="2878382"/>
              <a:ext cx="4866" cy="13259"/>
            </a:xfrm>
            <a:custGeom>
              <a:avLst/>
              <a:gdLst>
                <a:gd name="connsiteX0" fmla="*/ 0 w 46520"/>
                <a:gd name="connsiteY0" fmla="*/ 0 h 126758"/>
                <a:gd name="connsiteX1" fmla="*/ 21603 w 46520"/>
                <a:gd name="connsiteY1" fmla="*/ 13808 h 126758"/>
                <a:gd name="connsiteX2" fmla="*/ 35684 w 46520"/>
                <a:gd name="connsiteY2" fmla="*/ 29398 h 126758"/>
                <a:gd name="connsiteX3" fmla="*/ 46520 w 46520"/>
                <a:gd name="connsiteY3" fmla="*/ 76535 h 126758"/>
                <a:gd name="connsiteX4" fmla="*/ 35319 w 46520"/>
                <a:gd name="connsiteY4" fmla="*/ 120975 h 126758"/>
                <a:gd name="connsiteX5" fmla="*/ 30427 w 46520"/>
                <a:gd name="connsiteY5" fmla="*/ 112334 h 126758"/>
                <a:gd name="connsiteX6" fmla="*/ 27889 w 46520"/>
                <a:gd name="connsiteY6" fmla="*/ 126759 h 126758"/>
                <a:gd name="connsiteX7" fmla="*/ 1006 w 46520"/>
                <a:gd name="connsiteY7" fmla="*/ 72123 h 126758"/>
                <a:gd name="connsiteX8" fmla="*/ 1120 w 46520"/>
                <a:gd name="connsiteY8" fmla="*/ 71163 h 126758"/>
                <a:gd name="connsiteX9" fmla="*/ 3886 w 46520"/>
                <a:gd name="connsiteY9" fmla="*/ 32347 h 126758"/>
                <a:gd name="connsiteX10" fmla="*/ 0 w 46520"/>
                <a:gd name="connsiteY10" fmla="*/ 0 h 12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20" h="126758">
                  <a:moveTo>
                    <a:pt x="0" y="0"/>
                  </a:moveTo>
                  <a:cubicBezTo>
                    <a:pt x="6538" y="5555"/>
                    <a:pt x="13099" y="11384"/>
                    <a:pt x="21603" y="13808"/>
                  </a:cubicBezTo>
                  <a:cubicBezTo>
                    <a:pt x="27043" y="18242"/>
                    <a:pt x="31547" y="23706"/>
                    <a:pt x="35684" y="29398"/>
                  </a:cubicBezTo>
                  <a:cubicBezTo>
                    <a:pt x="41514" y="44577"/>
                    <a:pt x="44257" y="60487"/>
                    <a:pt x="46520" y="76535"/>
                  </a:cubicBezTo>
                  <a:cubicBezTo>
                    <a:pt x="42954" y="91348"/>
                    <a:pt x="39891" y="106368"/>
                    <a:pt x="35319" y="120975"/>
                  </a:cubicBezTo>
                  <a:cubicBezTo>
                    <a:pt x="33627" y="118072"/>
                    <a:pt x="31981" y="115169"/>
                    <a:pt x="30427" y="112334"/>
                  </a:cubicBezTo>
                  <a:cubicBezTo>
                    <a:pt x="29672" y="117135"/>
                    <a:pt x="28872" y="121958"/>
                    <a:pt x="27889" y="126759"/>
                  </a:cubicBezTo>
                  <a:cubicBezTo>
                    <a:pt x="19042" y="108493"/>
                    <a:pt x="11064" y="89771"/>
                    <a:pt x="1006" y="72123"/>
                  </a:cubicBezTo>
                  <a:lnTo>
                    <a:pt x="1120" y="71163"/>
                  </a:lnTo>
                  <a:cubicBezTo>
                    <a:pt x="2103" y="58224"/>
                    <a:pt x="5898" y="45354"/>
                    <a:pt x="3886" y="32347"/>
                  </a:cubicBezTo>
                  <a:cubicBezTo>
                    <a:pt x="2378" y="21557"/>
                    <a:pt x="1760" y="10721"/>
                    <a:pt x="0" y="0"/>
                  </a:cubicBezTo>
                  <a:close/>
                </a:path>
              </a:pathLst>
            </a:custGeom>
            <a:solidFill>
              <a:srgbClr val="B0C4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orma Livre: Forma 228">
              <a:extLst>
                <a:ext uri="{FF2B5EF4-FFF2-40B4-BE49-F238E27FC236}">
                  <a16:creationId xmlns:a16="http://schemas.microsoft.com/office/drawing/2014/main" id="{72CE2098-7B35-E23B-D63C-DC5A9F4CD0C5}"/>
                </a:ext>
              </a:extLst>
            </p:cNvPr>
            <p:cNvSpPr/>
            <p:nvPr/>
          </p:nvSpPr>
          <p:spPr>
            <a:xfrm>
              <a:off x="9726236" y="2879958"/>
              <a:ext cx="32372" cy="79932"/>
            </a:xfrm>
            <a:custGeom>
              <a:avLst/>
              <a:gdLst>
                <a:gd name="connsiteX0" fmla="*/ 0 w 309478"/>
                <a:gd name="connsiteY0" fmla="*/ 2766 h 764164"/>
                <a:gd name="connsiteX1" fmla="*/ 9601 w 309478"/>
                <a:gd name="connsiteY1" fmla="*/ 0 h 764164"/>
                <a:gd name="connsiteX2" fmla="*/ 18014 w 309478"/>
                <a:gd name="connsiteY2" fmla="*/ 8595 h 764164"/>
                <a:gd name="connsiteX3" fmla="*/ 25855 w 309478"/>
                <a:gd name="connsiteY3" fmla="*/ 8001 h 764164"/>
                <a:gd name="connsiteX4" fmla="*/ 52807 w 309478"/>
                <a:gd name="connsiteY4" fmla="*/ 47732 h 764164"/>
                <a:gd name="connsiteX5" fmla="*/ 89726 w 309478"/>
                <a:gd name="connsiteY5" fmla="*/ 108814 h 764164"/>
                <a:gd name="connsiteX6" fmla="*/ 138783 w 309478"/>
                <a:gd name="connsiteY6" fmla="*/ 247505 h 764164"/>
                <a:gd name="connsiteX7" fmla="*/ 146418 w 309478"/>
                <a:gd name="connsiteY7" fmla="*/ 350764 h 764164"/>
                <a:gd name="connsiteX8" fmla="*/ 140863 w 309478"/>
                <a:gd name="connsiteY8" fmla="*/ 412280 h 764164"/>
                <a:gd name="connsiteX9" fmla="*/ 145824 w 309478"/>
                <a:gd name="connsiteY9" fmla="*/ 521528 h 764164"/>
                <a:gd name="connsiteX10" fmla="*/ 160089 w 309478"/>
                <a:gd name="connsiteY10" fmla="*/ 649659 h 764164"/>
                <a:gd name="connsiteX11" fmla="*/ 183932 w 309478"/>
                <a:gd name="connsiteY11" fmla="*/ 675399 h 764164"/>
                <a:gd name="connsiteX12" fmla="*/ 236875 w 309478"/>
                <a:gd name="connsiteY12" fmla="*/ 704340 h 764164"/>
                <a:gd name="connsiteX13" fmla="*/ 291077 w 309478"/>
                <a:gd name="connsiteY13" fmla="*/ 741967 h 764164"/>
                <a:gd name="connsiteX14" fmla="*/ 309479 w 309478"/>
                <a:gd name="connsiteY14" fmla="*/ 764164 h 764164"/>
                <a:gd name="connsiteX15" fmla="*/ 285613 w 309478"/>
                <a:gd name="connsiteY15" fmla="*/ 754357 h 764164"/>
                <a:gd name="connsiteX16" fmla="*/ 286436 w 309478"/>
                <a:gd name="connsiteY16" fmla="*/ 759226 h 764164"/>
                <a:gd name="connsiteX17" fmla="*/ 282298 w 309478"/>
                <a:gd name="connsiteY17" fmla="*/ 761718 h 764164"/>
                <a:gd name="connsiteX18" fmla="*/ 212415 w 309478"/>
                <a:gd name="connsiteY18" fmla="*/ 712935 h 764164"/>
                <a:gd name="connsiteX19" fmla="*/ 180045 w 309478"/>
                <a:gd name="connsiteY19" fmla="*/ 685983 h 764164"/>
                <a:gd name="connsiteX20" fmla="*/ 147013 w 309478"/>
                <a:gd name="connsiteY20" fmla="*/ 643646 h 764164"/>
                <a:gd name="connsiteX21" fmla="*/ 139309 w 309478"/>
                <a:gd name="connsiteY21" fmla="*/ 528043 h 764164"/>
                <a:gd name="connsiteX22" fmla="*/ 123238 w 309478"/>
                <a:gd name="connsiteY22" fmla="*/ 480312 h 764164"/>
                <a:gd name="connsiteX23" fmla="*/ 126965 w 309478"/>
                <a:gd name="connsiteY23" fmla="*/ 453314 h 764164"/>
                <a:gd name="connsiteX24" fmla="*/ 133937 w 309478"/>
                <a:gd name="connsiteY24" fmla="*/ 407731 h 764164"/>
                <a:gd name="connsiteX25" fmla="*/ 129571 w 309478"/>
                <a:gd name="connsiteY25" fmla="*/ 345758 h 764164"/>
                <a:gd name="connsiteX26" fmla="*/ 131605 w 309478"/>
                <a:gd name="connsiteY26" fmla="*/ 318531 h 764164"/>
                <a:gd name="connsiteX27" fmla="*/ 122393 w 309478"/>
                <a:gd name="connsiteY27" fmla="*/ 231549 h 764164"/>
                <a:gd name="connsiteX28" fmla="*/ 108768 w 309478"/>
                <a:gd name="connsiteY28" fmla="*/ 183360 h 764164"/>
                <a:gd name="connsiteX29" fmla="*/ 94915 w 309478"/>
                <a:gd name="connsiteY29" fmla="*/ 149253 h 764164"/>
                <a:gd name="connsiteX30" fmla="*/ 71049 w 309478"/>
                <a:gd name="connsiteY30" fmla="*/ 99898 h 764164"/>
                <a:gd name="connsiteX31" fmla="*/ 17214 w 309478"/>
                <a:gd name="connsiteY31" fmla="*/ 23432 h 764164"/>
                <a:gd name="connsiteX32" fmla="*/ 0 w 309478"/>
                <a:gd name="connsiteY32" fmla="*/ 2766 h 76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9478" h="764164">
                  <a:moveTo>
                    <a:pt x="0" y="2766"/>
                  </a:moveTo>
                  <a:cubicBezTo>
                    <a:pt x="3178" y="1875"/>
                    <a:pt x="6378" y="960"/>
                    <a:pt x="9601" y="0"/>
                  </a:cubicBezTo>
                  <a:cubicBezTo>
                    <a:pt x="12185" y="3018"/>
                    <a:pt x="15088" y="5784"/>
                    <a:pt x="18014" y="8595"/>
                  </a:cubicBezTo>
                  <a:cubicBezTo>
                    <a:pt x="20574" y="8344"/>
                    <a:pt x="23180" y="8138"/>
                    <a:pt x="25855" y="8001"/>
                  </a:cubicBezTo>
                  <a:cubicBezTo>
                    <a:pt x="36210" y="20277"/>
                    <a:pt x="43228" y="34862"/>
                    <a:pt x="52807" y="47732"/>
                  </a:cubicBezTo>
                  <a:cubicBezTo>
                    <a:pt x="67323" y="66683"/>
                    <a:pt x="76901" y="88743"/>
                    <a:pt x="89726" y="108814"/>
                  </a:cubicBezTo>
                  <a:cubicBezTo>
                    <a:pt x="111191" y="152979"/>
                    <a:pt x="127879" y="199568"/>
                    <a:pt x="138783" y="247505"/>
                  </a:cubicBezTo>
                  <a:cubicBezTo>
                    <a:pt x="144155" y="281567"/>
                    <a:pt x="150808" y="316200"/>
                    <a:pt x="146418" y="350764"/>
                  </a:cubicBezTo>
                  <a:cubicBezTo>
                    <a:pt x="144452" y="371269"/>
                    <a:pt x="139240" y="391500"/>
                    <a:pt x="140863" y="412280"/>
                  </a:cubicBezTo>
                  <a:cubicBezTo>
                    <a:pt x="139240" y="448788"/>
                    <a:pt x="143881" y="485112"/>
                    <a:pt x="145824" y="521528"/>
                  </a:cubicBezTo>
                  <a:cubicBezTo>
                    <a:pt x="152385" y="564002"/>
                    <a:pt x="156911" y="606796"/>
                    <a:pt x="160089" y="649659"/>
                  </a:cubicBezTo>
                  <a:cubicBezTo>
                    <a:pt x="165506" y="659946"/>
                    <a:pt x="173348" y="669844"/>
                    <a:pt x="183932" y="675399"/>
                  </a:cubicBezTo>
                  <a:cubicBezTo>
                    <a:pt x="200574" y="686852"/>
                    <a:pt x="219753" y="693664"/>
                    <a:pt x="236875" y="704340"/>
                  </a:cubicBezTo>
                  <a:cubicBezTo>
                    <a:pt x="256215" y="714878"/>
                    <a:pt x="274526" y="727405"/>
                    <a:pt x="291077" y="741967"/>
                  </a:cubicBezTo>
                  <a:cubicBezTo>
                    <a:pt x="297957" y="748620"/>
                    <a:pt x="306164" y="754723"/>
                    <a:pt x="309479" y="764164"/>
                  </a:cubicBezTo>
                  <a:cubicBezTo>
                    <a:pt x="302187" y="760324"/>
                    <a:pt x="294368" y="750288"/>
                    <a:pt x="285613" y="754357"/>
                  </a:cubicBezTo>
                  <a:cubicBezTo>
                    <a:pt x="285819" y="755569"/>
                    <a:pt x="286230" y="758015"/>
                    <a:pt x="286436" y="759226"/>
                  </a:cubicBezTo>
                  <a:cubicBezTo>
                    <a:pt x="285407" y="759844"/>
                    <a:pt x="283327" y="761101"/>
                    <a:pt x="282298" y="761718"/>
                  </a:cubicBezTo>
                  <a:cubicBezTo>
                    <a:pt x="259073" y="745419"/>
                    <a:pt x="239733" y="722765"/>
                    <a:pt x="212415" y="712935"/>
                  </a:cubicBezTo>
                  <a:cubicBezTo>
                    <a:pt x="198653" y="708134"/>
                    <a:pt x="190470" y="695333"/>
                    <a:pt x="180045" y="685983"/>
                  </a:cubicBezTo>
                  <a:cubicBezTo>
                    <a:pt x="166787" y="673753"/>
                    <a:pt x="156111" y="659123"/>
                    <a:pt x="147013" y="643646"/>
                  </a:cubicBezTo>
                  <a:cubicBezTo>
                    <a:pt x="138097" y="605745"/>
                    <a:pt x="146761" y="566197"/>
                    <a:pt x="139309" y="528043"/>
                  </a:cubicBezTo>
                  <a:cubicBezTo>
                    <a:pt x="135240" y="511721"/>
                    <a:pt x="126142" y="496954"/>
                    <a:pt x="123238" y="480312"/>
                  </a:cubicBezTo>
                  <a:cubicBezTo>
                    <a:pt x="124313" y="471282"/>
                    <a:pt x="128016" y="462572"/>
                    <a:pt x="126965" y="453314"/>
                  </a:cubicBezTo>
                  <a:cubicBezTo>
                    <a:pt x="125204" y="437563"/>
                    <a:pt x="134028" y="423299"/>
                    <a:pt x="133937" y="407731"/>
                  </a:cubicBezTo>
                  <a:cubicBezTo>
                    <a:pt x="134165" y="386974"/>
                    <a:pt x="131011" y="366423"/>
                    <a:pt x="129571" y="345758"/>
                  </a:cubicBezTo>
                  <a:cubicBezTo>
                    <a:pt x="129091" y="336614"/>
                    <a:pt x="131331" y="327630"/>
                    <a:pt x="131605" y="318531"/>
                  </a:cubicBezTo>
                  <a:cubicBezTo>
                    <a:pt x="132405" y="289293"/>
                    <a:pt x="129411" y="259941"/>
                    <a:pt x="122393" y="231549"/>
                  </a:cubicBezTo>
                  <a:cubicBezTo>
                    <a:pt x="118872" y="215181"/>
                    <a:pt x="112037" y="199774"/>
                    <a:pt x="108768" y="183360"/>
                  </a:cubicBezTo>
                  <a:cubicBezTo>
                    <a:pt x="106551" y="171084"/>
                    <a:pt x="98870" y="160912"/>
                    <a:pt x="94915" y="149253"/>
                  </a:cubicBezTo>
                  <a:cubicBezTo>
                    <a:pt x="88674" y="131994"/>
                    <a:pt x="79004" y="116335"/>
                    <a:pt x="71049" y="99898"/>
                  </a:cubicBezTo>
                  <a:cubicBezTo>
                    <a:pt x="57059" y="71872"/>
                    <a:pt x="37468" y="47137"/>
                    <a:pt x="17214" y="23432"/>
                  </a:cubicBezTo>
                  <a:cubicBezTo>
                    <a:pt x="11339" y="16619"/>
                    <a:pt x="4732" y="10424"/>
                    <a:pt x="0" y="2766"/>
                  </a:cubicBezTo>
                  <a:close/>
                </a:path>
              </a:pathLst>
            </a:custGeom>
            <a:solidFill>
              <a:srgbClr val="E2E7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orma Livre: Forma 229">
              <a:extLst>
                <a:ext uri="{FF2B5EF4-FFF2-40B4-BE49-F238E27FC236}">
                  <a16:creationId xmlns:a16="http://schemas.microsoft.com/office/drawing/2014/main" id="{FBF04DBF-B272-760E-6155-3C5FE6D3EB26}"/>
                </a:ext>
              </a:extLst>
            </p:cNvPr>
            <p:cNvSpPr/>
            <p:nvPr/>
          </p:nvSpPr>
          <p:spPr>
            <a:xfrm>
              <a:off x="9723068" y="2881457"/>
              <a:ext cx="15258" cy="46509"/>
            </a:xfrm>
            <a:custGeom>
              <a:avLst/>
              <a:gdLst>
                <a:gd name="connsiteX0" fmla="*/ 7795 w 145865"/>
                <a:gd name="connsiteY0" fmla="*/ 0 h 444627"/>
                <a:gd name="connsiteX1" fmla="*/ 27203 w 145865"/>
                <a:gd name="connsiteY1" fmla="*/ 10218 h 444627"/>
                <a:gd name="connsiteX2" fmla="*/ 107419 w 145865"/>
                <a:gd name="connsiteY2" fmla="*/ 127445 h 444627"/>
                <a:gd name="connsiteX3" fmla="*/ 136657 w 145865"/>
                <a:gd name="connsiteY3" fmla="*/ 214907 h 444627"/>
                <a:gd name="connsiteX4" fmla="*/ 143058 w 145865"/>
                <a:gd name="connsiteY4" fmla="*/ 253952 h 444627"/>
                <a:gd name="connsiteX5" fmla="*/ 145664 w 145865"/>
                <a:gd name="connsiteY5" fmla="*/ 311170 h 444627"/>
                <a:gd name="connsiteX6" fmla="*/ 135331 w 145865"/>
                <a:gd name="connsiteY6" fmla="*/ 394084 h 444627"/>
                <a:gd name="connsiteX7" fmla="*/ 133000 w 145865"/>
                <a:gd name="connsiteY7" fmla="*/ 444627 h 444627"/>
                <a:gd name="connsiteX8" fmla="*/ 74569 w 145865"/>
                <a:gd name="connsiteY8" fmla="*/ 263073 h 444627"/>
                <a:gd name="connsiteX9" fmla="*/ 0 w 145865"/>
                <a:gd name="connsiteY9" fmla="*/ 97361 h 444627"/>
                <a:gd name="connsiteX10" fmla="*/ 2538 w 145865"/>
                <a:gd name="connsiteY10" fmla="*/ 82936 h 444627"/>
                <a:gd name="connsiteX11" fmla="*/ 7430 w 145865"/>
                <a:gd name="connsiteY11" fmla="*/ 91577 h 444627"/>
                <a:gd name="connsiteX12" fmla="*/ 18631 w 145865"/>
                <a:gd name="connsiteY12" fmla="*/ 47137 h 444627"/>
                <a:gd name="connsiteX13" fmla="*/ 7795 w 145865"/>
                <a:gd name="connsiteY13" fmla="*/ 0 h 44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865" h="444627">
                  <a:moveTo>
                    <a:pt x="7795" y="0"/>
                  </a:moveTo>
                  <a:cubicBezTo>
                    <a:pt x="13419" y="4778"/>
                    <a:pt x="20003" y="8344"/>
                    <a:pt x="27203" y="10218"/>
                  </a:cubicBezTo>
                  <a:cubicBezTo>
                    <a:pt x="57562" y="46589"/>
                    <a:pt x="86594" y="84674"/>
                    <a:pt x="107419" y="127445"/>
                  </a:cubicBezTo>
                  <a:cubicBezTo>
                    <a:pt x="118026" y="156271"/>
                    <a:pt x="131697" y="184343"/>
                    <a:pt x="136657" y="214907"/>
                  </a:cubicBezTo>
                  <a:cubicBezTo>
                    <a:pt x="138920" y="227891"/>
                    <a:pt x="142624" y="240693"/>
                    <a:pt x="143058" y="253952"/>
                  </a:cubicBezTo>
                  <a:cubicBezTo>
                    <a:pt x="143012" y="273063"/>
                    <a:pt x="146761" y="291991"/>
                    <a:pt x="145664" y="311170"/>
                  </a:cubicBezTo>
                  <a:cubicBezTo>
                    <a:pt x="143950" y="338945"/>
                    <a:pt x="141092" y="366789"/>
                    <a:pt x="135331" y="394084"/>
                  </a:cubicBezTo>
                  <a:cubicBezTo>
                    <a:pt x="131971" y="410772"/>
                    <a:pt x="135400" y="427848"/>
                    <a:pt x="133000" y="444627"/>
                  </a:cubicBezTo>
                  <a:cubicBezTo>
                    <a:pt x="127193" y="380550"/>
                    <a:pt x="101476" y="320726"/>
                    <a:pt x="74569" y="263073"/>
                  </a:cubicBezTo>
                  <a:cubicBezTo>
                    <a:pt x="48258" y="208483"/>
                    <a:pt x="23843" y="153048"/>
                    <a:pt x="0" y="97361"/>
                  </a:cubicBezTo>
                  <a:cubicBezTo>
                    <a:pt x="983" y="92560"/>
                    <a:pt x="1783" y="87737"/>
                    <a:pt x="2538" y="82936"/>
                  </a:cubicBezTo>
                  <a:cubicBezTo>
                    <a:pt x="4092" y="85771"/>
                    <a:pt x="5738" y="88674"/>
                    <a:pt x="7430" y="91577"/>
                  </a:cubicBezTo>
                  <a:cubicBezTo>
                    <a:pt x="12002" y="76970"/>
                    <a:pt x="15065" y="61951"/>
                    <a:pt x="18631" y="47137"/>
                  </a:cubicBezTo>
                  <a:cubicBezTo>
                    <a:pt x="16368" y="31090"/>
                    <a:pt x="13625" y="15179"/>
                    <a:pt x="7795" y="0"/>
                  </a:cubicBezTo>
                  <a:close/>
                </a:path>
              </a:pathLst>
            </a:custGeom>
            <a:solidFill>
              <a:srgbClr val="BEC8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orma Livre: Forma 230">
              <a:extLst>
                <a:ext uri="{FF2B5EF4-FFF2-40B4-BE49-F238E27FC236}">
                  <a16:creationId xmlns:a16="http://schemas.microsoft.com/office/drawing/2014/main" id="{200D39D7-C629-116A-A5E4-ED9289E2AF85}"/>
                </a:ext>
              </a:extLst>
            </p:cNvPr>
            <p:cNvSpPr/>
            <p:nvPr/>
          </p:nvSpPr>
          <p:spPr>
            <a:xfrm>
              <a:off x="9625113" y="2900740"/>
              <a:ext cx="23085" cy="17243"/>
            </a:xfrm>
            <a:custGeom>
              <a:avLst/>
              <a:gdLst>
                <a:gd name="connsiteX0" fmla="*/ 3615 w 220693"/>
                <a:gd name="connsiteY0" fmla="*/ 16962 h 164843"/>
                <a:gd name="connsiteX1" fmla="*/ 5604 w 220693"/>
                <a:gd name="connsiteY1" fmla="*/ 0 h 164843"/>
                <a:gd name="connsiteX2" fmla="*/ 20326 w 220693"/>
                <a:gd name="connsiteY2" fmla="*/ 12230 h 164843"/>
                <a:gd name="connsiteX3" fmla="*/ 134648 w 220693"/>
                <a:gd name="connsiteY3" fmla="*/ 88834 h 164843"/>
                <a:gd name="connsiteX4" fmla="*/ 220694 w 220693"/>
                <a:gd name="connsiteY4" fmla="*/ 164843 h 164843"/>
                <a:gd name="connsiteX5" fmla="*/ 81933 w 220693"/>
                <a:gd name="connsiteY5" fmla="*/ 75461 h 164843"/>
                <a:gd name="connsiteX6" fmla="*/ 3615 w 220693"/>
                <a:gd name="connsiteY6" fmla="*/ 16962 h 16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693" h="164843">
                  <a:moveTo>
                    <a:pt x="3615" y="16962"/>
                  </a:moveTo>
                  <a:cubicBezTo>
                    <a:pt x="-88" y="12047"/>
                    <a:pt x="-2969" y="1257"/>
                    <a:pt x="5604" y="0"/>
                  </a:cubicBezTo>
                  <a:cubicBezTo>
                    <a:pt x="10793" y="3680"/>
                    <a:pt x="15205" y="8367"/>
                    <a:pt x="20326" y="12230"/>
                  </a:cubicBezTo>
                  <a:cubicBezTo>
                    <a:pt x="57748" y="38770"/>
                    <a:pt x="99787" y="58636"/>
                    <a:pt x="134648" y="88834"/>
                  </a:cubicBezTo>
                  <a:cubicBezTo>
                    <a:pt x="163886" y="113454"/>
                    <a:pt x="194930" y="136451"/>
                    <a:pt x="220694" y="164843"/>
                  </a:cubicBezTo>
                  <a:cubicBezTo>
                    <a:pt x="177991" y="129776"/>
                    <a:pt x="127379" y="106505"/>
                    <a:pt x="81933" y="75461"/>
                  </a:cubicBezTo>
                  <a:cubicBezTo>
                    <a:pt x="54981" y="57219"/>
                    <a:pt x="26269" y="40645"/>
                    <a:pt x="3615" y="16962"/>
                  </a:cubicBezTo>
                  <a:close/>
                </a:path>
              </a:pathLst>
            </a:custGeom>
            <a:solidFill>
              <a:srgbClr val="48494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orma Livre: Forma 231">
              <a:extLst>
                <a:ext uri="{FF2B5EF4-FFF2-40B4-BE49-F238E27FC236}">
                  <a16:creationId xmlns:a16="http://schemas.microsoft.com/office/drawing/2014/main" id="{CA72031E-0ECC-3122-1ECE-ABAC18E2B9AF}"/>
                </a:ext>
              </a:extLst>
            </p:cNvPr>
            <p:cNvSpPr/>
            <p:nvPr/>
          </p:nvSpPr>
          <p:spPr>
            <a:xfrm>
              <a:off x="9643001" y="2935567"/>
              <a:ext cx="19893" cy="32587"/>
            </a:xfrm>
            <a:custGeom>
              <a:avLst/>
              <a:gdLst>
                <a:gd name="connsiteX0" fmla="*/ 157738 w 190176"/>
                <a:gd name="connsiteY0" fmla="*/ 7430 h 311536"/>
                <a:gd name="connsiteX1" fmla="*/ 190177 w 190176"/>
                <a:gd name="connsiteY1" fmla="*/ 0 h 311536"/>
                <a:gd name="connsiteX2" fmla="*/ 82689 w 190176"/>
                <a:gd name="connsiteY2" fmla="*/ 153573 h 311536"/>
                <a:gd name="connsiteX3" fmla="*/ 622 w 190176"/>
                <a:gd name="connsiteY3" fmla="*/ 311536 h 311536"/>
                <a:gd name="connsiteX4" fmla="*/ 1582 w 190176"/>
                <a:gd name="connsiteY4" fmla="*/ 278275 h 311536"/>
                <a:gd name="connsiteX5" fmla="*/ 1285 w 190176"/>
                <a:gd name="connsiteY5" fmla="*/ 232623 h 311536"/>
                <a:gd name="connsiteX6" fmla="*/ 3068 w 190176"/>
                <a:gd name="connsiteY6" fmla="*/ 188458 h 311536"/>
                <a:gd name="connsiteX7" fmla="*/ 30180 w 190176"/>
                <a:gd name="connsiteY7" fmla="*/ 133091 h 311536"/>
                <a:gd name="connsiteX8" fmla="*/ 49382 w 190176"/>
                <a:gd name="connsiteY8" fmla="*/ 102321 h 311536"/>
                <a:gd name="connsiteX9" fmla="*/ 92176 w 190176"/>
                <a:gd name="connsiteY9" fmla="*/ 48875 h 311536"/>
                <a:gd name="connsiteX10" fmla="*/ 124294 w 190176"/>
                <a:gd name="connsiteY10" fmla="*/ 17031 h 311536"/>
                <a:gd name="connsiteX11" fmla="*/ 149737 w 190176"/>
                <a:gd name="connsiteY11" fmla="*/ 1326 h 311536"/>
                <a:gd name="connsiteX12" fmla="*/ 157738 w 190176"/>
                <a:gd name="connsiteY12" fmla="*/ 7430 h 31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76" h="311536">
                  <a:moveTo>
                    <a:pt x="157738" y="7430"/>
                  </a:moveTo>
                  <a:cubicBezTo>
                    <a:pt x="168254" y="3909"/>
                    <a:pt x="178930" y="206"/>
                    <a:pt x="190177" y="0"/>
                  </a:cubicBezTo>
                  <a:cubicBezTo>
                    <a:pt x="150240" y="48120"/>
                    <a:pt x="112613" y="98527"/>
                    <a:pt x="82689" y="153573"/>
                  </a:cubicBezTo>
                  <a:cubicBezTo>
                    <a:pt x="53657" y="205351"/>
                    <a:pt x="30340" y="260147"/>
                    <a:pt x="622" y="311536"/>
                  </a:cubicBezTo>
                  <a:cubicBezTo>
                    <a:pt x="-1390" y="300449"/>
                    <a:pt x="2176" y="289385"/>
                    <a:pt x="1582" y="278275"/>
                  </a:cubicBezTo>
                  <a:cubicBezTo>
                    <a:pt x="1170" y="263050"/>
                    <a:pt x="1993" y="247802"/>
                    <a:pt x="1285" y="232623"/>
                  </a:cubicBezTo>
                  <a:cubicBezTo>
                    <a:pt x="-819" y="217947"/>
                    <a:pt x="187" y="202928"/>
                    <a:pt x="3068" y="188458"/>
                  </a:cubicBezTo>
                  <a:cubicBezTo>
                    <a:pt x="10886" y="169438"/>
                    <a:pt x="21493" y="151722"/>
                    <a:pt x="30180" y="133091"/>
                  </a:cubicBezTo>
                  <a:cubicBezTo>
                    <a:pt x="35278" y="122050"/>
                    <a:pt x="42958" y="112563"/>
                    <a:pt x="49382" y="102321"/>
                  </a:cubicBezTo>
                  <a:cubicBezTo>
                    <a:pt x="61544" y="82890"/>
                    <a:pt x="77569" y="66386"/>
                    <a:pt x="92176" y="48875"/>
                  </a:cubicBezTo>
                  <a:cubicBezTo>
                    <a:pt x="102029" y="37468"/>
                    <a:pt x="111607" y="25420"/>
                    <a:pt x="124294" y="17031"/>
                  </a:cubicBezTo>
                  <a:cubicBezTo>
                    <a:pt x="132661" y="11544"/>
                    <a:pt x="139291" y="2995"/>
                    <a:pt x="149737" y="1326"/>
                  </a:cubicBezTo>
                  <a:cubicBezTo>
                    <a:pt x="152343" y="3315"/>
                    <a:pt x="155018" y="5372"/>
                    <a:pt x="157738" y="7430"/>
                  </a:cubicBezTo>
                  <a:close/>
                </a:path>
              </a:pathLst>
            </a:custGeom>
            <a:solidFill>
              <a:srgbClr val="56BB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orma Livre: Forma 232">
              <a:extLst>
                <a:ext uri="{FF2B5EF4-FFF2-40B4-BE49-F238E27FC236}">
                  <a16:creationId xmlns:a16="http://schemas.microsoft.com/office/drawing/2014/main" id="{67EDF38A-0BFB-CE7A-F051-775F3F572926}"/>
                </a:ext>
              </a:extLst>
            </p:cNvPr>
            <p:cNvSpPr/>
            <p:nvPr/>
          </p:nvSpPr>
          <p:spPr>
            <a:xfrm>
              <a:off x="9733533" y="2951023"/>
              <a:ext cx="9732" cy="22028"/>
            </a:xfrm>
            <a:custGeom>
              <a:avLst/>
              <a:gdLst>
                <a:gd name="connsiteX0" fmla="*/ 14 w 93043"/>
                <a:gd name="connsiteY0" fmla="*/ 123 h 210595"/>
                <a:gd name="connsiteX1" fmla="*/ 9570 w 93043"/>
                <a:gd name="connsiteY1" fmla="*/ 100 h 210595"/>
                <a:gd name="connsiteX2" fmla="*/ 18782 w 93043"/>
                <a:gd name="connsiteY2" fmla="*/ 1883 h 210595"/>
                <a:gd name="connsiteX3" fmla="*/ 25274 w 93043"/>
                <a:gd name="connsiteY3" fmla="*/ 7393 h 210595"/>
                <a:gd name="connsiteX4" fmla="*/ 38899 w 93043"/>
                <a:gd name="connsiteY4" fmla="*/ 19074 h 210595"/>
                <a:gd name="connsiteX5" fmla="*/ 65142 w 93043"/>
                <a:gd name="connsiteY5" fmla="*/ 33659 h 210595"/>
                <a:gd name="connsiteX6" fmla="*/ 74560 w 93043"/>
                <a:gd name="connsiteY6" fmla="*/ 51398 h 210595"/>
                <a:gd name="connsiteX7" fmla="*/ 92163 w 93043"/>
                <a:gd name="connsiteY7" fmla="*/ 75424 h 210595"/>
                <a:gd name="connsiteX8" fmla="*/ 91866 w 93043"/>
                <a:gd name="connsiteY8" fmla="*/ 109828 h 210595"/>
                <a:gd name="connsiteX9" fmla="*/ 90311 w 93043"/>
                <a:gd name="connsiteY9" fmla="*/ 129305 h 210595"/>
                <a:gd name="connsiteX10" fmla="*/ 73212 w 93043"/>
                <a:gd name="connsiteY10" fmla="*/ 164784 h 210595"/>
                <a:gd name="connsiteX11" fmla="*/ 67497 w 93043"/>
                <a:gd name="connsiteY11" fmla="*/ 193267 h 210595"/>
                <a:gd name="connsiteX12" fmla="*/ 37230 w 93043"/>
                <a:gd name="connsiteY12" fmla="*/ 210595 h 210595"/>
                <a:gd name="connsiteX13" fmla="*/ 34875 w 93043"/>
                <a:gd name="connsiteY13" fmla="*/ 207052 h 210595"/>
                <a:gd name="connsiteX14" fmla="*/ 36087 w 93043"/>
                <a:gd name="connsiteY14" fmla="*/ 206366 h 210595"/>
                <a:gd name="connsiteX15" fmla="*/ 64388 w 93043"/>
                <a:gd name="connsiteY15" fmla="*/ 183643 h 210595"/>
                <a:gd name="connsiteX16" fmla="*/ 69326 w 93043"/>
                <a:gd name="connsiteY16" fmla="*/ 144118 h 210595"/>
                <a:gd name="connsiteX17" fmla="*/ 79750 w 93043"/>
                <a:gd name="connsiteY17" fmla="*/ 121144 h 210595"/>
                <a:gd name="connsiteX18" fmla="*/ 74606 w 93043"/>
                <a:gd name="connsiteY18" fmla="*/ 82739 h 210595"/>
                <a:gd name="connsiteX19" fmla="*/ 53186 w 93043"/>
                <a:gd name="connsiteY19" fmla="*/ 47603 h 210595"/>
                <a:gd name="connsiteX20" fmla="*/ 34350 w 93043"/>
                <a:gd name="connsiteY20" fmla="*/ 34504 h 210595"/>
                <a:gd name="connsiteX21" fmla="*/ 197 w 93043"/>
                <a:gd name="connsiteY21" fmla="*/ 11850 h 210595"/>
                <a:gd name="connsiteX22" fmla="*/ 14 w 93043"/>
                <a:gd name="connsiteY22" fmla="*/ 123 h 210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43" h="210595">
                  <a:moveTo>
                    <a:pt x="14" y="123"/>
                  </a:moveTo>
                  <a:cubicBezTo>
                    <a:pt x="3146" y="-37"/>
                    <a:pt x="6323" y="-37"/>
                    <a:pt x="9570" y="100"/>
                  </a:cubicBezTo>
                  <a:cubicBezTo>
                    <a:pt x="12564" y="603"/>
                    <a:pt x="15650" y="1243"/>
                    <a:pt x="18782" y="1883"/>
                  </a:cubicBezTo>
                  <a:cubicBezTo>
                    <a:pt x="20862" y="3666"/>
                    <a:pt x="23080" y="5495"/>
                    <a:pt x="25274" y="7393"/>
                  </a:cubicBezTo>
                  <a:cubicBezTo>
                    <a:pt x="27926" y="12925"/>
                    <a:pt x="32155" y="18617"/>
                    <a:pt x="38899" y="19074"/>
                  </a:cubicBezTo>
                  <a:cubicBezTo>
                    <a:pt x="49117" y="20354"/>
                    <a:pt x="58604" y="25703"/>
                    <a:pt x="65142" y="33659"/>
                  </a:cubicBezTo>
                  <a:cubicBezTo>
                    <a:pt x="68480" y="39442"/>
                    <a:pt x="68983" y="46918"/>
                    <a:pt x="74560" y="51398"/>
                  </a:cubicBezTo>
                  <a:cubicBezTo>
                    <a:pt x="81967" y="58142"/>
                    <a:pt x="87705" y="66440"/>
                    <a:pt x="92163" y="75424"/>
                  </a:cubicBezTo>
                  <a:cubicBezTo>
                    <a:pt x="93168" y="86900"/>
                    <a:pt x="89214" y="98398"/>
                    <a:pt x="91866" y="109828"/>
                  </a:cubicBezTo>
                  <a:cubicBezTo>
                    <a:pt x="92848" y="116229"/>
                    <a:pt x="94540" y="123590"/>
                    <a:pt x="90311" y="129305"/>
                  </a:cubicBezTo>
                  <a:cubicBezTo>
                    <a:pt x="82881" y="140118"/>
                    <a:pt x="74537" y="151296"/>
                    <a:pt x="73212" y="164784"/>
                  </a:cubicBezTo>
                  <a:cubicBezTo>
                    <a:pt x="71932" y="174316"/>
                    <a:pt x="73417" y="184946"/>
                    <a:pt x="67497" y="193267"/>
                  </a:cubicBezTo>
                  <a:cubicBezTo>
                    <a:pt x="60319" y="203005"/>
                    <a:pt x="48111" y="206709"/>
                    <a:pt x="37230" y="210595"/>
                  </a:cubicBezTo>
                  <a:cubicBezTo>
                    <a:pt x="36636" y="209704"/>
                    <a:pt x="35470" y="207943"/>
                    <a:pt x="34875" y="207052"/>
                  </a:cubicBezTo>
                  <a:lnTo>
                    <a:pt x="36087" y="206366"/>
                  </a:lnTo>
                  <a:cubicBezTo>
                    <a:pt x="45940" y="199691"/>
                    <a:pt x="61164" y="196810"/>
                    <a:pt x="64388" y="183643"/>
                  </a:cubicBezTo>
                  <a:cubicBezTo>
                    <a:pt x="65919" y="170453"/>
                    <a:pt x="65165" y="156920"/>
                    <a:pt x="69326" y="144118"/>
                  </a:cubicBezTo>
                  <a:cubicBezTo>
                    <a:pt x="70857" y="135637"/>
                    <a:pt x="76366" y="128825"/>
                    <a:pt x="79750" y="121144"/>
                  </a:cubicBezTo>
                  <a:cubicBezTo>
                    <a:pt x="77486" y="108411"/>
                    <a:pt x="75909" y="95563"/>
                    <a:pt x="74606" y="82739"/>
                  </a:cubicBezTo>
                  <a:cubicBezTo>
                    <a:pt x="68388" y="70509"/>
                    <a:pt x="56821" y="61296"/>
                    <a:pt x="53186" y="47603"/>
                  </a:cubicBezTo>
                  <a:cubicBezTo>
                    <a:pt x="51335" y="38848"/>
                    <a:pt x="41939" y="36059"/>
                    <a:pt x="34350" y="34504"/>
                  </a:cubicBezTo>
                  <a:cubicBezTo>
                    <a:pt x="19971" y="32150"/>
                    <a:pt x="12793" y="17565"/>
                    <a:pt x="197" y="11850"/>
                  </a:cubicBezTo>
                  <a:cubicBezTo>
                    <a:pt x="37" y="7895"/>
                    <a:pt x="-32" y="3964"/>
                    <a:pt x="14" y="123"/>
                  </a:cubicBezTo>
                  <a:close/>
                </a:path>
              </a:pathLst>
            </a:custGeom>
            <a:solidFill>
              <a:srgbClr val="010C1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orma Livre: Forma 233">
              <a:extLst>
                <a:ext uri="{FF2B5EF4-FFF2-40B4-BE49-F238E27FC236}">
                  <a16:creationId xmlns:a16="http://schemas.microsoft.com/office/drawing/2014/main" id="{A1FD5F1D-724C-B20E-EA72-E2DD05290672}"/>
                </a:ext>
              </a:extLst>
            </p:cNvPr>
            <p:cNvSpPr/>
            <p:nvPr/>
          </p:nvSpPr>
          <p:spPr>
            <a:xfrm>
              <a:off x="9707899" y="2965746"/>
              <a:ext cx="6336" cy="11478"/>
            </a:xfrm>
            <a:custGeom>
              <a:avLst/>
              <a:gdLst>
                <a:gd name="connsiteX0" fmla="*/ 5325 w 60577"/>
                <a:gd name="connsiteY0" fmla="*/ 32896 h 109728"/>
                <a:gd name="connsiteX1" fmla="*/ 1621 w 60577"/>
                <a:gd name="connsiteY1" fmla="*/ 0 h 109728"/>
                <a:gd name="connsiteX2" fmla="*/ 3427 w 60577"/>
                <a:gd name="connsiteY2" fmla="*/ 2446 h 109728"/>
                <a:gd name="connsiteX3" fmla="*/ 44712 w 60577"/>
                <a:gd name="connsiteY3" fmla="*/ 80330 h 109728"/>
                <a:gd name="connsiteX4" fmla="*/ 60577 w 60577"/>
                <a:gd name="connsiteY4" fmla="*/ 83073 h 109728"/>
                <a:gd name="connsiteX5" fmla="*/ 42038 w 60577"/>
                <a:gd name="connsiteY5" fmla="*/ 94160 h 109728"/>
                <a:gd name="connsiteX6" fmla="*/ 33900 w 60577"/>
                <a:gd name="connsiteY6" fmla="*/ 83096 h 109728"/>
                <a:gd name="connsiteX7" fmla="*/ 31042 w 60577"/>
                <a:gd name="connsiteY7" fmla="*/ 69586 h 109728"/>
                <a:gd name="connsiteX8" fmla="*/ 27362 w 60577"/>
                <a:gd name="connsiteY8" fmla="*/ 80559 h 109728"/>
                <a:gd name="connsiteX9" fmla="*/ 23544 w 60577"/>
                <a:gd name="connsiteY9" fmla="*/ 109728 h 109728"/>
                <a:gd name="connsiteX10" fmla="*/ 19429 w 60577"/>
                <a:gd name="connsiteY10" fmla="*/ 71392 h 109728"/>
                <a:gd name="connsiteX11" fmla="*/ 5325 w 60577"/>
                <a:gd name="connsiteY11" fmla="*/ 3289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577" h="109728">
                  <a:moveTo>
                    <a:pt x="5325" y="32896"/>
                  </a:moveTo>
                  <a:cubicBezTo>
                    <a:pt x="2147" y="22266"/>
                    <a:pt x="-2493" y="11019"/>
                    <a:pt x="1621" y="0"/>
                  </a:cubicBezTo>
                  <a:cubicBezTo>
                    <a:pt x="2056" y="594"/>
                    <a:pt x="2970" y="1829"/>
                    <a:pt x="3427" y="2446"/>
                  </a:cubicBezTo>
                  <a:cubicBezTo>
                    <a:pt x="19407" y="27158"/>
                    <a:pt x="29694" y="55070"/>
                    <a:pt x="44712" y="80330"/>
                  </a:cubicBezTo>
                  <a:cubicBezTo>
                    <a:pt x="47799" y="86799"/>
                    <a:pt x="55183" y="83988"/>
                    <a:pt x="60577" y="83073"/>
                  </a:cubicBezTo>
                  <a:cubicBezTo>
                    <a:pt x="55594" y="88377"/>
                    <a:pt x="49650" y="93635"/>
                    <a:pt x="42038" y="94160"/>
                  </a:cubicBezTo>
                  <a:cubicBezTo>
                    <a:pt x="38540" y="91052"/>
                    <a:pt x="36186" y="86982"/>
                    <a:pt x="33900" y="83096"/>
                  </a:cubicBezTo>
                  <a:cubicBezTo>
                    <a:pt x="33054" y="78547"/>
                    <a:pt x="32048" y="73998"/>
                    <a:pt x="31042" y="69586"/>
                  </a:cubicBezTo>
                  <a:cubicBezTo>
                    <a:pt x="29648" y="73152"/>
                    <a:pt x="28185" y="76741"/>
                    <a:pt x="27362" y="80559"/>
                  </a:cubicBezTo>
                  <a:cubicBezTo>
                    <a:pt x="25373" y="90160"/>
                    <a:pt x="25785" y="100127"/>
                    <a:pt x="23544" y="109728"/>
                  </a:cubicBezTo>
                  <a:cubicBezTo>
                    <a:pt x="22150" y="96949"/>
                    <a:pt x="24916" y="83439"/>
                    <a:pt x="19429" y="71392"/>
                  </a:cubicBezTo>
                  <a:cubicBezTo>
                    <a:pt x="14400" y="58682"/>
                    <a:pt x="9600" y="45857"/>
                    <a:pt x="5325" y="32896"/>
                  </a:cubicBezTo>
                  <a:close/>
                </a:path>
              </a:pathLst>
            </a:custGeom>
            <a:solidFill>
              <a:srgbClr val="63BF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orma Livre: Forma 234">
              <a:extLst>
                <a:ext uri="{FF2B5EF4-FFF2-40B4-BE49-F238E27FC236}">
                  <a16:creationId xmlns:a16="http://schemas.microsoft.com/office/drawing/2014/main" id="{FE30B70B-0828-8C17-0576-D16AB2364AB6}"/>
                </a:ext>
              </a:extLst>
            </p:cNvPr>
            <p:cNvSpPr/>
            <p:nvPr/>
          </p:nvSpPr>
          <p:spPr>
            <a:xfrm>
              <a:off x="9781833" y="2706736"/>
              <a:ext cx="74376" cy="130818"/>
            </a:xfrm>
            <a:custGeom>
              <a:avLst/>
              <a:gdLst>
                <a:gd name="connsiteX0" fmla="*/ 617498 w 711040"/>
                <a:gd name="connsiteY0" fmla="*/ 63642 h 1250633"/>
                <a:gd name="connsiteX1" fmla="*/ 702057 w 711040"/>
                <a:gd name="connsiteY1" fmla="*/ 0 h 1250633"/>
                <a:gd name="connsiteX2" fmla="*/ 711041 w 711040"/>
                <a:gd name="connsiteY2" fmla="*/ 7475 h 1250633"/>
                <a:gd name="connsiteX3" fmla="*/ 701051 w 711040"/>
                <a:gd name="connsiteY3" fmla="*/ 21305 h 1250633"/>
                <a:gd name="connsiteX4" fmla="*/ 668979 w 711040"/>
                <a:gd name="connsiteY4" fmla="*/ 44211 h 1250633"/>
                <a:gd name="connsiteX5" fmla="*/ 591872 w 711040"/>
                <a:gd name="connsiteY5" fmla="*/ 95052 h 1250633"/>
                <a:gd name="connsiteX6" fmla="*/ 563937 w 711040"/>
                <a:gd name="connsiteY6" fmla="*/ 122049 h 1250633"/>
                <a:gd name="connsiteX7" fmla="*/ 566177 w 711040"/>
                <a:gd name="connsiteY7" fmla="*/ 153916 h 1250633"/>
                <a:gd name="connsiteX8" fmla="*/ 550610 w 711040"/>
                <a:gd name="connsiteY8" fmla="*/ 168432 h 1250633"/>
                <a:gd name="connsiteX9" fmla="*/ 574155 w 711040"/>
                <a:gd name="connsiteY9" fmla="*/ 161597 h 1250633"/>
                <a:gd name="connsiteX10" fmla="*/ 565080 w 711040"/>
                <a:gd name="connsiteY10" fmla="*/ 177965 h 1250633"/>
                <a:gd name="connsiteX11" fmla="*/ 564303 w 711040"/>
                <a:gd name="connsiteY11" fmla="*/ 187360 h 1250633"/>
                <a:gd name="connsiteX12" fmla="*/ 583893 w 711040"/>
                <a:gd name="connsiteY12" fmla="*/ 212644 h 1250633"/>
                <a:gd name="connsiteX13" fmla="*/ 561857 w 711040"/>
                <a:gd name="connsiteY13" fmla="*/ 250294 h 1250633"/>
                <a:gd name="connsiteX14" fmla="*/ 538082 w 711040"/>
                <a:gd name="connsiteY14" fmla="*/ 269839 h 1250633"/>
                <a:gd name="connsiteX15" fmla="*/ 488179 w 711040"/>
                <a:gd name="connsiteY15" fmla="*/ 302415 h 1250633"/>
                <a:gd name="connsiteX16" fmla="*/ 458552 w 711040"/>
                <a:gd name="connsiteY16" fmla="*/ 329275 h 1250633"/>
                <a:gd name="connsiteX17" fmla="*/ 483858 w 711040"/>
                <a:gd name="connsiteY17" fmla="*/ 327789 h 1250633"/>
                <a:gd name="connsiteX18" fmla="*/ 512662 w 711040"/>
                <a:gd name="connsiteY18" fmla="*/ 325755 h 1250633"/>
                <a:gd name="connsiteX19" fmla="*/ 513965 w 711040"/>
                <a:gd name="connsiteY19" fmla="*/ 339585 h 1250633"/>
                <a:gd name="connsiteX20" fmla="*/ 494259 w 711040"/>
                <a:gd name="connsiteY20" fmla="*/ 367909 h 1250633"/>
                <a:gd name="connsiteX21" fmla="*/ 484132 w 711040"/>
                <a:gd name="connsiteY21" fmla="*/ 406291 h 1250633"/>
                <a:gd name="connsiteX22" fmla="*/ 474165 w 711040"/>
                <a:gd name="connsiteY22" fmla="*/ 425905 h 1250633"/>
                <a:gd name="connsiteX23" fmla="*/ 479629 w 711040"/>
                <a:gd name="connsiteY23" fmla="*/ 428191 h 1250633"/>
                <a:gd name="connsiteX24" fmla="*/ 480566 w 711040"/>
                <a:gd name="connsiteY24" fmla="*/ 474253 h 1250633"/>
                <a:gd name="connsiteX25" fmla="*/ 474920 w 711040"/>
                <a:gd name="connsiteY25" fmla="*/ 497205 h 1250633"/>
                <a:gd name="connsiteX26" fmla="*/ 430914 w 711040"/>
                <a:gd name="connsiteY26" fmla="*/ 574472 h 1250633"/>
                <a:gd name="connsiteX27" fmla="*/ 420376 w 711040"/>
                <a:gd name="connsiteY27" fmla="*/ 616671 h 1250633"/>
                <a:gd name="connsiteX28" fmla="*/ 418616 w 711040"/>
                <a:gd name="connsiteY28" fmla="*/ 662528 h 1250633"/>
                <a:gd name="connsiteX29" fmla="*/ 397996 w 711040"/>
                <a:gd name="connsiteY29" fmla="*/ 731200 h 1250633"/>
                <a:gd name="connsiteX30" fmla="*/ 356940 w 711040"/>
                <a:gd name="connsiteY30" fmla="*/ 847969 h 1250633"/>
                <a:gd name="connsiteX31" fmla="*/ 343978 w 711040"/>
                <a:gd name="connsiteY31" fmla="*/ 884888 h 1250633"/>
                <a:gd name="connsiteX32" fmla="*/ 342903 w 711040"/>
                <a:gd name="connsiteY32" fmla="*/ 915954 h 1250633"/>
                <a:gd name="connsiteX33" fmla="*/ 334697 w 711040"/>
                <a:gd name="connsiteY33" fmla="*/ 970133 h 1250633"/>
                <a:gd name="connsiteX34" fmla="*/ 332319 w 711040"/>
                <a:gd name="connsiteY34" fmla="*/ 1007806 h 1250633"/>
                <a:gd name="connsiteX35" fmla="*/ 322101 w 711040"/>
                <a:gd name="connsiteY35" fmla="*/ 1028586 h 1250633"/>
                <a:gd name="connsiteX36" fmla="*/ 342972 w 711040"/>
                <a:gd name="connsiteY36" fmla="*/ 1018733 h 1250633"/>
                <a:gd name="connsiteX37" fmla="*/ 334034 w 711040"/>
                <a:gd name="connsiteY37" fmla="*/ 1057664 h 1250633"/>
                <a:gd name="connsiteX38" fmla="*/ 315266 w 711040"/>
                <a:gd name="connsiteY38" fmla="*/ 1089508 h 1250633"/>
                <a:gd name="connsiteX39" fmla="*/ 299127 w 711040"/>
                <a:gd name="connsiteY39" fmla="*/ 1114471 h 1250633"/>
                <a:gd name="connsiteX40" fmla="*/ 263739 w 711040"/>
                <a:gd name="connsiteY40" fmla="*/ 1145629 h 1250633"/>
                <a:gd name="connsiteX41" fmla="*/ 248720 w 711040"/>
                <a:gd name="connsiteY41" fmla="*/ 1162385 h 1250633"/>
                <a:gd name="connsiteX42" fmla="*/ 222888 w 711040"/>
                <a:gd name="connsiteY42" fmla="*/ 1180170 h 1250633"/>
                <a:gd name="connsiteX43" fmla="*/ 219368 w 711040"/>
                <a:gd name="connsiteY43" fmla="*/ 1192812 h 1250633"/>
                <a:gd name="connsiteX44" fmla="*/ 241039 w 711040"/>
                <a:gd name="connsiteY44" fmla="*/ 1184628 h 1250633"/>
                <a:gd name="connsiteX45" fmla="*/ 266871 w 711040"/>
                <a:gd name="connsiteY45" fmla="*/ 1180696 h 1250633"/>
                <a:gd name="connsiteX46" fmla="*/ 297938 w 711040"/>
                <a:gd name="connsiteY46" fmla="*/ 1166180 h 1250633"/>
                <a:gd name="connsiteX47" fmla="*/ 311723 w 711040"/>
                <a:gd name="connsiteY47" fmla="*/ 1159162 h 1250633"/>
                <a:gd name="connsiteX48" fmla="*/ 338103 w 711040"/>
                <a:gd name="connsiteY48" fmla="*/ 1139800 h 1250633"/>
                <a:gd name="connsiteX49" fmla="*/ 364483 w 711040"/>
                <a:gd name="connsiteY49" fmla="*/ 1118426 h 1250633"/>
                <a:gd name="connsiteX50" fmla="*/ 425588 w 711040"/>
                <a:gd name="connsiteY50" fmla="*/ 1051171 h 1250633"/>
                <a:gd name="connsiteX51" fmla="*/ 440493 w 711040"/>
                <a:gd name="connsiteY51" fmla="*/ 1024928 h 1250633"/>
                <a:gd name="connsiteX52" fmla="*/ 433544 w 711040"/>
                <a:gd name="connsiteY52" fmla="*/ 1017567 h 1250633"/>
                <a:gd name="connsiteX53" fmla="*/ 446299 w 711040"/>
                <a:gd name="connsiteY53" fmla="*/ 980603 h 1250633"/>
                <a:gd name="connsiteX54" fmla="*/ 467925 w 711040"/>
                <a:gd name="connsiteY54" fmla="*/ 946838 h 1250633"/>
                <a:gd name="connsiteX55" fmla="*/ 467079 w 711040"/>
                <a:gd name="connsiteY55" fmla="*/ 1049891 h 1250633"/>
                <a:gd name="connsiteX56" fmla="*/ 431738 w 711040"/>
                <a:gd name="connsiteY56" fmla="*/ 1098400 h 1250633"/>
                <a:gd name="connsiteX57" fmla="*/ 351476 w 711040"/>
                <a:gd name="connsiteY57" fmla="*/ 1157676 h 1250633"/>
                <a:gd name="connsiteX58" fmla="*/ 307425 w 711040"/>
                <a:gd name="connsiteY58" fmla="*/ 1171964 h 1250633"/>
                <a:gd name="connsiteX59" fmla="*/ 272198 w 711040"/>
                <a:gd name="connsiteY59" fmla="*/ 1192629 h 1250633"/>
                <a:gd name="connsiteX60" fmla="*/ 244217 w 711040"/>
                <a:gd name="connsiteY60" fmla="*/ 1197590 h 1250633"/>
                <a:gd name="connsiteX61" fmla="*/ 225609 w 711040"/>
                <a:gd name="connsiteY61" fmla="*/ 1200904 h 1250633"/>
                <a:gd name="connsiteX62" fmla="*/ 84677 w 711040"/>
                <a:gd name="connsiteY62" fmla="*/ 1249482 h 1250633"/>
                <a:gd name="connsiteX63" fmla="*/ 52604 w 711040"/>
                <a:gd name="connsiteY63" fmla="*/ 1246693 h 1250633"/>
                <a:gd name="connsiteX64" fmla="*/ 9147 w 711040"/>
                <a:gd name="connsiteY64" fmla="*/ 1245161 h 1250633"/>
                <a:gd name="connsiteX65" fmla="*/ 164 w 711040"/>
                <a:gd name="connsiteY65" fmla="*/ 1223170 h 1250633"/>
                <a:gd name="connsiteX66" fmla="*/ 99307 w 711040"/>
                <a:gd name="connsiteY66" fmla="*/ 1200219 h 1250633"/>
                <a:gd name="connsiteX67" fmla="*/ 184255 w 711040"/>
                <a:gd name="connsiteY67" fmla="*/ 1168900 h 1250633"/>
                <a:gd name="connsiteX68" fmla="*/ 221814 w 711040"/>
                <a:gd name="connsiteY68" fmla="*/ 1156213 h 1250633"/>
                <a:gd name="connsiteX69" fmla="*/ 240788 w 711040"/>
                <a:gd name="connsiteY69" fmla="*/ 1145309 h 1250633"/>
                <a:gd name="connsiteX70" fmla="*/ 282119 w 711040"/>
                <a:gd name="connsiteY70" fmla="*/ 1115911 h 1250633"/>
                <a:gd name="connsiteX71" fmla="*/ 299835 w 711040"/>
                <a:gd name="connsiteY71" fmla="*/ 1096754 h 1250633"/>
                <a:gd name="connsiteX72" fmla="*/ 303104 w 711040"/>
                <a:gd name="connsiteY72" fmla="*/ 1077575 h 1250633"/>
                <a:gd name="connsiteX73" fmla="*/ 317597 w 711040"/>
                <a:gd name="connsiteY73" fmla="*/ 1043810 h 1250633"/>
                <a:gd name="connsiteX74" fmla="*/ 316020 w 711040"/>
                <a:gd name="connsiteY74" fmla="*/ 1023465 h 1250633"/>
                <a:gd name="connsiteX75" fmla="*/ 320295 w 711040"/>
                <a:gd name="connsiteY75" fmla="*/ 995919 h 1250633"/>
                <a:gd name="connsiteX76" fmla="*/ 310991 w 711040"/>
                <a:gd name="connsiteY76" fmla="*/ 991621 h 1250633"/>
                <a:gd name="connsiteX77" fmla="*/ 329805 w 711040"/>
                <a:gd name="connsiteY77" fmla="*/ 932071 h 1250633"/>
                <a:gd name="connsiteX78" fmla="*/ 326170 w 711040"/>
                <a:gd name="connsiteY78" fmla="*/ 914766 h 1250633"/>
                <a:gd name="connsiteX79" fmla="*/ 340457 w 711040"/>
                <a:gd name="connsiteY79" fmla="*/ 872292 h 1250633"/>
                <a:gd name="connsiteX80" fmla="*/ 380074 w 711040"/>
                <a:gd name="connsiteY80" fmla="*/ 744733 h 1250633"/>
                <a:gd name="connsiteX81" fmla="*/ 402705 w 711040"/>
                <a:gd name="connsiteY81" fmla="*/ 664609 h 1250633"/>
                <a:gd name="connsiteX82" fmla="*/ 392487 w 711040"/>
                <a:gd name="connsiteY82" fmla="*/ 642503 h 1250633"/>
                <a:gd name="connsiteX83" fmla="*/ 391458 w 711040"/>
                <a:gd name="connsiteY83" fmla="*/ 621746 h 1250633"/>
                <a:gd name="connsiteX84" fmla="*/ 411735 w 711040"/>
                <a:gd name="connsiteY84" fmla="*/ 584461 h 1250633"/>
                <a:gd name="connsiteX85" fmla="*/ 425154 w 711040"/>
                <a:gd name="connsiteY85" fmla="*/ 552343 h 1250633"/>
                <a:gd name="connsiteX86" fmla="*/ 445087 w 711040"/>
                <a:gd name="connsiteY86" fmla="*/ 522100 h 1250633"/>
                <a:gd name="connsiteX87" fmla="*/ 457272 w 711040"/>
                <a:gd name="connsiteY87" fmla="*/ 484175 h 1250633"/>
                <a:gd name="connsiteX88" fmla="*/ 445979 w 711040"/>
                <a:gd name="connsiteY88" fmla="*/ 479146 h 1250633"/>
                <a:gd name="connsiteX89" fmla="*/ 391230 w 711040"/>
                <a:gd name="connsiteY89" fmla="*/ 497479 h 1250633"/>
                <a:gd name="connsiteX90" fmla="*/ 388166 w 711040"/>
                <a:gd name="connsiteY90" fmla="*/ 485912 h 1250633"/>
                <a:gd name="connsiteX91" fmla="*/ 396945 w 711040"/>
                <a:gd name="connsiteY91" fmla="*/ 441381 h 1250633"/>
                <a:gd name="connsiteX92" fmla="*/ 390567 w 711040"/>
                <a:gd name="connsiteY92" fmla="*/ 408462 h 1250633"/>
                <a:gd name="connsiteX93" fmla="*/ 342858 w 711040"/>
                <a:gd name="connsiteY93" fmla="*/ 422064 h 1250633"/>
                <a:gd name="connsiteX94" fmla="*/ 333279 w 711040"/>
                <a:gd name="connsiteY94" fmla="*/ 420053 h 1250633"/>
                <a:gd name="connsiteX95" fmla="*/ 355019 w 711040"/>
                <a:gd name="connsiteY95" fmla="*/ 388734 h 1250633"/>
                <a:gd name="connsiteX96" fmla="*/ 430343 w 711040"/>
                <a:gd name="connsiteY96" fmla="*/ 333436 h 1250633"/>
                <a:gd name="connsiteX97" fmla="*/ 448174 w 711040"/>
                <a:gd name="connsiteY97" fmla="*/ 310233 h 1250633"/>
                <a:gd name="connsiteX98" fmla="*/ 477412 w 711040"/>
                <a:gd name="connsiteY98" fmla="*/ 282504 h 1250633"/>
                <a:gd name="connsiteX99" fmla="*/ 505461 w 711040"/>
                <a:gd name="connsiteY99" fmla="*/ 243893 h 1250633"/>
                <a:gd name="connsiteX100" fmla="*/ 487036 w 711040"/>
                <a:gd name="connsiteY100" fmla="*/ 232578 h 1250633"/>
                <a:gd name="connsiteX101" fmla="*/ 457386 w 711040"/>
                <a:gd name="connsiteY101" fmla="*/ 225674 h 1250633"/>
                <a:gd name="connsiteX102" fmla="*/ 476246 w 711040"/>
                <a:gd name="connsiteY102" fmla="*/ 203568 h 1250633"/>
                <a:gd name="connsiteX103" fmla="*/ 507176 w 711040"/>
                <a:gd name="connsiteY103" fmla="*/ 177096 h 1250633"/>
                <a:gd name="connsiteX104" fmla="*/ 505095 w 711040"/>
                <a:gd name="connsiteY104" fmla="*/ 164066 h 1250633"/>
                <a:gd name="connsiteX105" fmla="*/ 472245 w 711040"/>
                <a:gd name="connsiteY105" fmla="*/ 163518 h 1250633"/>
                <a:gd name="connsiteX106" fmla="*/ 617498 w 711040"/>
                <a:gd name="connsiteY106" fmla="*/ 63642 h 125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711040" h="1250633">
                  <a:moveTo>
                    <a:pt x="617498" y="63642"/>
                  </a:moveTo>
                  <a:cubicBezTo>
                    <a:pt x="645936" y="42771"/>
                    <a:pt x="669870" y="15453"/>
                    <a:pt x="702057" y="0"/>
                  </a:cubicBezTo>
                  <a:cubicBezTo>
                    <a:pt x="704983" y="2446"/>
                    <a:pt x="708023" y="4961"/>
                    <a:pt x="711041" y="7475"/>
                  </a:cubicBezTo>
                  <a:cubicBezTo>
                    <a:pt x="708206" y="12413"/>
                    <a:pt x="705714" y="17831"/>
                    <a:pt x="701051" y="21305"/>
                  </a:cubicBezTo>
                  <a:cubicBezTo>
                    <a:pt x="690581" y="29261"/>
                    <a:pt x="679974" y="37056"/>
                    <a:pt x="668979" y="44211"/>
                  </a:cubicBezTo>
                  <a:cubicBezTo>
                    <a:pt x="642872" y="60533"/>
                    <a:pt x="617292" y="77701"/>
                    <a:pt x="591872" y="95052"/>
                  </a:cubicBezTo>
                  <a:cubicBezTo>
                    <a:pt x="581722" y="102984"/>
                    <a:pt x="570337" y="110551"/>
                    <a:pt x="563937" y="122049"/>
                  </a:cubicBezTo>
                  <a:cubicBezTo>
                    <a:pt x="560691" y="132565"/>
                    <a:pt x="572623" y="143538"/>
                    <a:pt x="566177" y="153916"/>
                  </a:cubicBezTo>
                  <a:cubicBezTo>
                    <a:pt x="561696" y="159449"/>
                    <a:pt x="555387" y="163197"/>
                    <a:pt x="550610" y="168432"/>
                  </a:cubicBezTo>
                  <a:cubicBezTo>
                    <a:pt x="558405" y="166078"/>
                    <a:pt x="566040" y="163060"/>
                    <a:pt x="574155" y="161597"/>
                  </a:cubicBezTo>
                  <a:cubicBezTo>
                    <a:pt x="571435" y="167221"/>
                    <a:pt x="567960" y="172433"/>
                    <a:pt x="565080" y="177965"/>
                  </a:cubicBezTo>
                  <a:cubicBezTo>
                    <a:pt x="563777" y="180823"/>
                    <a:pt x="561399" y="184617"/>
                    <a:pt x="564303" y="187360"/>
                  </a:cubicBezTo>
                  <a:cubicBezTo>
                    <a:pt x="570635" y="195956"/>
                    <a:pt x="583734" y="200299"/>
                    <a:pt x="583893" y="212644"/>
                  </a:cubicBezTo>
                  <a:cubicBezTo>
                    <a:pt x="582933" y="227823"/>
                    <a:pt x="572304" y="240167"/>
                    <a:pt x="561857" y="250294"/>
                  </a:cubicBezTo>
                  <a:cubicBezTo>
                    <a:pt x="554633" y="257609"/>
                    <a:pt x="547226" y="264970"/>
                    <a:pt x="538082" y="269839"/>
                  </a:cubicBezTo>
                  <a:cubicBezTo>
                    <a:pt x="520754" y="279601"/>
                    <a:pt x="504135" y="290551"/>
                    <a:pt x="488179" y="302415"/>
                  </a:cubicBezTo>
                  <a:cubicBezTo>
                    <a:pt x="477686" y="310644"/>
                    <a:pt x="465365" y="317297"/>
                    <a:pt x="458552" y="329275"/>
                  </a:cubicBezTo>
                  <a:cubicBezTo>
                    <a:pt x="465822" y="336591"/>
                    <a:pt x="475652" y="329687"/>
                    <a:pt x="483858" y="327789"/>
                  </a:cubicBezTo>
                  <a:cubicBezTo>
                    <a:pt x="492980" y="325549"/>
                    <a:pt x="504089" y="318508"/>
                    <a:pt x="512662" y="325755"/>
                  </a:cubicBezTo>
                  <a:cubicBezTo>
                    <a:pt x="517714" y="328635"/>
                    <a:pt x="517211" y="335493"/>
                    <a:pt x="513965" y="339585"/>
                  </a:cubicBezTo>
                  <a:cubicBezTo>
                    <a:pt x="507244" y="348935"/>
                    <a:pt x="499243" y="357416"/>
                    <a:pt x="494259" y="367909"/>
                  </a:cubicBezTo>
                  <a:cubicBezTo>
                    <a:pt x="487653" y="379659"/>
                    <a:pt x="485618" y="393100"/>
                    <a:pt x="484132" y="406291"/>
                  </a:cubicBezTo>
                  <a:cubicBezTo>
                    <a:pt x="483515" y="413926"/>
                    <a:pt x="478440" y="419961"/>
                    <a:pt x="474165" y="425905"/>
                  </a:cubicBezTo>
                  <a:cubicBezTo>
                    <a:pt x="475537" y="426476"/>
                    <a:pt x="478257" y="427619"/>
                    <a:pt x="479629" y="428191"/>
                  </a:cubicBezTo>
                  <a:cubicBezTo>
                    <a:pt x="482555" y="443621"/>
                    <a:pt x="473845" y="459417"/>
                    <a:pt x="480566" y="474253"/>
                  </a:cubicBezTo>
                  <a:cubicBezTo>
                    <a:pt x="484270" y="482369"/>
                    <a:pt x="478578" y="490233"/>
                    <a:pt x="474920" y="497205"/>
                  </a:cubicBezTo>
                  <a:cubicBezTo>
                    <a:pt x="460495" y="523082"/>
                    <a:pt x="441339" y="546491"/>
                    <a:pt x="430914" y="574472"/>
                  </a:cubicBezTo>
                  <a:cubicBezTo>
                    <a:pt x="425154" y="587708"/>
                    <a:pt x="416695" y="601675"/>
                    <a:pt x="420376" y="616671"/>
                  </a:cubicBezTo>
                  <a:cubicBezTo>
                    <a:pt x="424354" y="631782"/>
                    <a:pt x="422822" y="647647"/>
                    <a:pt x="418616" y="662528"/>
                  </a:cubicBezTo>
                  <a:cubicBezTo>
                    <a:pt x="411895" y="685480"/>
                    <a:pt x="405997" y="708660"/>
                    <a:pt x="397996" y="731200"/>
                  </a:cubicBezTo>
                  <a:cubicBezTo>
                    <a:pt x="384806" y="770291"/>
                    <a:pt x="372759" y="809816"/>
                    <a:pt x="356940" y="847969"/>
                  </a:cubicBezTo>
                  <a:cubicBezTo>
                    <a:pt x="350996" y="859650"/>
                    <a:pt x="347658" y="872383"/>
                    <a:pt x="343978" y="884888"/>
                  </a:cubicBezTo>
                  <a:cubicBezTo>
                    <a:pt x="340846" y="895083"/>
                    <a:pt x="345212" y="905667"/>
                    <a:pt x="342903" y="915954"/>
                  </a:cubicBezTo>
                  <a:cubicBezTo>
                    <a:pt x="339543" y="933854"/>
                    <a:pt x="331199" y="951570"/>
                    <a:pt x="334697" y="970133"/>
                  </a:cubicBezTo>
                  <a:cubicBezTo>
                    <a:pt x="336777" y="982637"/>
                    <a:pt x="336914" y="995782"/>
                    <a:pt x="332319" y="1007806"/>
                  </a:cubicBezTo>
                  <a:cubicBezTo>
                    <a:pt x="329873" y="1015235"/>
                    <a:pt x="323107" y="1020562"/>
                    <a:pt x="322101" y="1028586"/>
                  </a:cubicBezTo>
                  <a:cubicBezTo>
                    <a:pt x="328890" y="1024677"/>
                    <a:pt x="333965" y="1013567"/>
                    <a:pt x="342972" y="1018733"/>
                  </a:cubicBezTo>
                  <a:cubicBezTo>
                    <a:pt x="339223" y="1031512"/>
                    <a:pt x="335337" y="1044359"/>
                    <a:pt x="334034" y="1057664"/>
                  </a:cubicBezTo>
                  <a:cubicBezTo>
                    <a:pt x="333485" y="1070831"/>
                    <a:pt x="322901" y="1079907"/>
                    <a:pt x="315266" y="1089508"/>
                  </a:cubicBezTo>
                  <a:cubicBezTo>
                    <a:pt x="308590" y="1096983"/>
                    <a:pt x="306396" y="1107453"/>
                    <a:pt x="299127" y="1114471"/>
                  </a:cubicBezTo>
                  <a:cubicBezTo>
                    <a:pt x="288039" y="1125649"/>
                    <a:pt x="275443" y="1135182"/>
                    <a:pt x="263739" y="1145629"/>
                  </a:cubicBezTo>
                  <a:cubicBezTo>
                    <a:pt x="258207" y="1150750"/>
                    <a:pt x="254321" y="1157356"/>
                    <a:pt x="248720" y="1162385"/>
                  </a:cubicBezTo>
                  <a:cubicBezTo>
                    <a:pt x="240902" y="1169449"/>
                    <a:pt x="230592" y="1172992"/>
                    <a:pt x="222888" y="1180170"/>
                  </a:cubicBezTo>
                  <a:cubicBezTo>
                    <a:pt x="219025" y="1183188"/>
                    <a:pt x="219871" y="1188492"/>
                    <a:pt x="219368" y="1192812"/>
                  </a:cubicBezTo>
                  <a:cubicBezTo>
                    <a:pt x="226683" y="1190366"/>
                    <a:pt x="233519" y="1186525"/>
                    <a:pt x="241039" y="1184628"/>
                  </a:cubicBezTo>
                  <a:cubicBezTo>
                    <a:pt x="249589" y="1183211"/>
                    <a:pt x="258573" y="1183759"/>
                    <a:pt x="266871" y="1180696"/>
                  </a:cubicBezTo>
                  <a:cubicBezTo>
                    <a:pt x="277958" y="1177450"/>
                    <a:pt x="286851" y="1169426"/>
                    <a:pt x="297938" y="1166180"/>
                  </a:cubicBezTo>
                  <a:cubicBezTo>
                    <a:pt x="302898" y="1164694"/>
                    <a:pt x="307791" y="1162682"/>
                    <a:pt x="311723" y="1159162"/>
                  </a:cubicBezTo>
                  <a:cubicBezTo>
                    <a:pt x="320020" y="1152007"/>
                    <a:pt x="330719" y="1148075"/>
                    <a:pt x="338103" y="1139800"/>
                  </a:cubicBezTo>
                  <a:cubicBezTo>
                    <a:pt x="345601" y="1131158"/>
                    <a:pt x="355865" y="1125786"/>
                    <a:pt x="364483" y="1118426"/>
                  </a:cubicBezTo>
                  <a:cubicBezTo>
                    <a:pt x="388281" y="1099635"/>
                    <a:pt x="411689" y="1078603"/>
                    <a:pt x="425588" y="1051171"/>
                  </a:cubicBezTo>
                  <a:cubicBezTo>
                    <a:pt x="430092" y="1042142"/>
                    <a:pt x="436606" y="1034232"/>
                    <a:pt x="440493" y="1024928"/>
                  </a:cubicBezTo>
                  <a:cubicBezTo>
                    <a:pt x="442230" y="1020585"/>
                    <a:pt x="435830" y="1019739"/>
                    <a:pt x="433544" y="1017567"/>
                  </a:cubicBezTo>
                  <a:cubicBezTo>
                    <a:pt x="428857" y="1003440"/>
                    <a:pt x="439670" y="991873"/>
                    <a:pt x="446299" y="980603"/>
                  </a:cubicBezTo>
                  <a:cubicBezTo>
                    <a:pt x="453843" y="969561"/>
                    <a:pt x="459284" y="957125"/>
                    <a:pt x="467925" y="946838"/>
                  </a:cubicBezTo>
                  <a:cubicBezTo>
                    <a:pt x="469205" y="981105"/>
                    <a:pt x="472223" y="1015830"/>
                    <a:pt x="467079" y="1049891"/>
                  </a:cubicBezTo>
                  <a:cubicBezTo>
                    <a:pt x="455192" y="1065985"/>
                    <a:pt x="444425" y="1082901"/>
                    <a:pt x="431738" y="1098400"/>
                  </a:cubicBezTo>
                  <a:cubicBezTo>
                    <a:pt x="411781" y="1125946"/>
                    <a:pt x="380920" y="1142268"/>
                    <a:pt x="351476" y="1157676"/>
                  </a:cubicBezTo>
                  <a:cubicBezTo>
                    <a:pt x="337897" y="1165357"/>
                    <a:pt x="322741" y="1169563"/>
                    <a:pt x="307425" y="1171964"/>
                  </a:cubicBezTo>
                  <a:cubicBezTo>
                    <a:pt x="292634" y="1172604"/>
                    <a:pt x="284748" y="1186960"/>
                    <a:pt x="272198" y="1192629"/>
                  </a:cubicBezTo>
                  <a:cubicBezTo>
                    <a:pt x="263602" y="1196561"/>
                    <a:pt x="253635" y="1202185"/>
                    <a:pt x="244217" y="1197590"/>
                  </a:cubicBezTo>
                  <a:cubicBezTo>
                    <a:pt x="237930" y="1194686"/>
                    <a:pt x="231484" y="1199007"/>
                    <a:pt x="225609" y="1200904"/>
                  </a:cubicBezTo>
                  <a:cubicBezTo>
                    <a:pt x="180026" y="1220747"/>
                    <a:pt x="133300" y="1238669"/>
                    <a:pt x="84677" y="1249482"/>
                  </a:cubicBezTo>
                  <a:cubicBezTo>
                    <a:pt x="73681" y="1253597"/>
                    <a:pt x="63554" y="1245253"/>
                    <a:pt x="52604" y="1246693"/>
                  </a:cubicBezTo>
                  <a:cubicBezTo>
                    <a:pt x="38202" y="1248019"/>
                    <a:pt x="23046" y="1250579"/>
                    <a:pt x="9147" y="1245161"/>
                  </a:cubicBezTo>
                  <a:cubicBezTo>
                    <a:pt x="804" y="1241207"/>
                    <a:pt x="-545" y="1231331"/>
                    <a:pt x="164" y="1223170"/>
                  </a:cubicBezTo>
                  <a:cubicBezTo>
                    <a:pt x="33768" y="1218232"/>
                    <a:pt x="66823" y="1210094"/>
                    <a:pt x="99307" y="1200219"/>
                  </a:cubicBezTo>
                  <a:cubicBezTo>
                    <a:pt x="127700" y="1190000"/>
                    <a:pt x="156206" y="1180056"/>
                    <a:pt x="184255" y="1168900"/>
                  </a:cubicBezTo>
                  <a:cubicBezTo>
                    <a:pt x="196645" y="1164328"/>
                    <a:pt x="208692" y="1158499"/>
                    <a:pt x="221814" y="1156213"/>
                  </a:cubicBezTo>
                  <a:cubicBezTo>
                    <a:pt x="229472" y="1155459"/>
                    <a:pt x="234958" y="1149721"/>
                    <a:pt x="240788" y="1145309"/>
                  </a:cubicBezTo>
                  <a:cubicBezTo>
                    <a:pt x="253932" y="1134656"/>
                    <a:pt x="268860" y="1126449"/>
                    <a:pt x="282119" y="1115911"/>
                  </a:cubicBezTo>
                  <a:cubicBezTo>
                    <a:pt x="288863" y="1110470"/>
                    <a:pt x="296384" y="1105007"/>
                    <a:pt x="299835" y="1096754"/>
                  </a:cubicBezTo>
                  <a:cubicBezTo>
                    <a:pt x="301504" y="1090445"/>
                    <a:pt x="299698" y="1083450"/>
                    <a:pt x="303104" y="1077575"/>
                  </a:cubicBezTo>
                  <a:cubicBezTo>
                    <a:pt x="308613" y="1066648"/>
                    <a:pt x="315426" y="1056041"/>
                    <a:pt x="317597" y="1043810"/>
                  </a:cubicBezTo>
                  <a:cubicBezTo>
                    <a:pt x="318123" y="1036975"/>
                    <a:pt x="315654" y="1030277"/>
                    <a:pt x="316020" y="1023465"/>
                  </a:cubicBezTo>
                  <a:cubicBezTo>
                    <a:pt x="316477" y="1014138"/>
                    <a:pt x="319998" y="1005246"/>
                    <a:pt x="320295" y="995919"/>
                  </a:cubicBezTo>
                  <a:cubicBezTo>
                    <a:pt x="318329" y="992833"/>
                    <a:pt x="314009" y="992993"/>
                    <a:pt x="310991" y="991621"/>
                  </a:cubicBezTo>
                  <a:cubicBezTo>
                    <a:pt x="314877" y="971047"/>
                    <a:pt x="328822" y="953422"/>
                    <a:pt x="329805" y="932071"/>
                  </a:cubicBezTo>
                  <a:cubicBezTo>
                    <a:pt x="329073" y="926127"/>
                    <a:pt x="323153" y="920961"/>
                    <a:pt x="326170" y="914766"/>
                  </a:cubicBezTo>
                  <a:cubicBezTo>
                    <a:pt x="331154" y="900684"/>
                    <a:pt x="336685" y="886762"/>
                    <a:pt x="340457" y="872292"/>
                  </a:cubicBezTo>
                  <a:cubicBezTo>
                    <a:pt x="350927" y="828949"/>
                    <a:pt x="366426" y="787115"/>
                    <a:pt x="380074" y="744733"/>
                  </a:cubicBezTo>
                  <a:cubicBezTo>
                    <a:pt x="390201" y="718856"/>
                    <a:pt x="398407" y="692087"/>
                    <a:pt x="402705" y="664609"/>
                  </a:cubicBezTo>
                  <a:cubicBezTo>
                    <a:pt x="404488" y="655533"/>
                    <a:pt x="398865" y="648081"/>
                    <a:pt x="392487" y="642503"/>
                  </a:cubicBezTo>
                  <a:cubicBezTo>
                    <a:pt x="386018" y="637291"/>
                    <a:pt x="388852" y="628238"/>
                    <a:pt x="391458" y="621746"/>
                  </a:cubicBezTo>
                  <a:cubicBezTo>
                    <a:pt x="397173" y="608807"/>
                    <a:pt x="404100" y="596372"/>
                    <a:pt x="411735" y="584461"/>
                  </a:cubicBezTo>
                  <a:cubicBezTo>
                    <a:pt x="418204" y="574609"/>
                    <a:pt x="418204" y="561967"/>
                    <a:pt x="425154" y="552343"/>
                  </a:cubicBezTo>
                  <a:cubicBezTo>
                    <a:pt x="431920" y="542354"/>
                    <a:pt x="439830" y="533072"/>
                    <a:pt x="445087" y="522100"/>
                  </a:cubicBezTo>
                  <a:cubicBezTo>
                    <a:pt x="450940" y="510281"/>
                    <a:pt x="459215" y="498005"/>
                    <a:pt x="457272" y="484175"/>
                  </a:cubicBezTo>
                  <a:cubicBezTo>
                    <a:pt x="456335" y="479031"/>
                    <a:pt x="449980" y="479031"/>
                    <a:pt x="445979" y="479146"/>
                  </a:cubicBezTo>
                  <a:cubicBezTo>
                    <a:pt x="426799" y="482232"/>
                    <a:pt x="410889" y="496862"/>
                    <a:pt x="391230" y="497479"/>
                  </a:cubicBezTo>
                  <a:cubicBezTo>
                    <a:pt x="384852" y="497228"/>
                    <a:pt x="387275" y="489821"/>
                    <a:pt x="388166" y="485912"/>
                  </a:cubicBezTo>
                  <a:cubicBezTo>
                    <a:pt x="391047" y="471076"/>
                    <a:pt x="401357" y="456949"/>
                    <a:pt x="396945" y="441381"/>
                  </a:cubicBezTo>
                  <a:cubicBezTo>
                    <a:pt x="393973" y="430568"/>
                    <a:pt x="391938" y="419572"/>
                    <a:pt x="390567" y="408462"/>
                  </a:cubicBezTo>
                  <a:cubicBezTo>
                    <a:pt x="373353" y="407205"/>
                    <a:pt x="359088" y="418681"/>
                    <a:pt x="342858" y="422064"/>
                  </a:cubicBezTo>
                  <a:cubicBezTo>
                    <a:pt x="339451" y="422658"/>
                    <a:pt x="336389" y="420738"/>
                    <a:pt x="333279" y="420053"/>
                  </a:cubicBezTo>
                  <a:cubicBezTo>
                    <a:pt x="333325" y="405834"/>
                    <a:pt x="346218" y="397901"/>
                    <a:pt x="355019" y="388734"/>
                  </a:cubicBezTo>
                  <a:cubicBezTo>
                    <a:pt x="378885" y="368686"/>
                    <a:pt x="405288" y="351907"/>
                    <a:pt x="430343" y="333436"/>
                  </a:cubicBezTo>
                  <a:cubicBezTo>
                    <a:pt x="439350" y="328087"/>
                    <a:pt x="439739" y="315994"/>
                    <a:pt x="448174" y="310233"/>
                  </a:cubicBezTo>
                  <a:cubicBezTo>
                    <a:pt x="458826" y="301981"/>
                    <a:pt x="467216" y="291305"/>
                    <a:pt x="477412" y="282504"/>
                  </a:cubicBezTo>
                  <a:cubicBezTo>
                    <a:pt x="488682" y="271371"/>
                    <a:pt x="501757" y="260033"/>
                    <a:pt x="505461" y="243893"/>
                  </a:cubicBezTo>
                  <a:cubicBezTo>
                    <a:pt x="504958" y="235092"/>
                    <a:pt x="494123" y="232920"/>
                    <a:pt x="487036" y="232578"/>
                  </a:cubicBezTo>
                  <a:cubicBezTo>
                    <a:pt x="477206" y="231412"/>
                    <a:pt x="464793" y="233446"/>
                    <a:pt x="457386" y="225674"/>
                  </a:cubicBezTo>
                  <a:cubicBezTo>
                    <a:pt x="460953" y="216416"/>
                    <a:pt x="469365" y="210312"/>
                    <a:pt x="476246" y="203568"/>
                  </a:cubicBezTo>
                  <a:cubicBezTo>
                    <a:pt x="486167" y="194287"/>
                    <a:pt x="497620" y="186766"/>
                    <a:pt x="507176" y="177096"/>
                  </a:cubicBezTo>
                  <a:cubicBezTo>
                    <a:pt x="511381" y="173622"/>
                    <a:pt x="511016" y="165278"/>
                    <a:pt x="505095" y="164066"/>
                  </a:cubicBezTo>
                  <a:cubicBezTo>
                    <a:pt x="494580" y="159266"/>
                    <a:pt x="483150" y="163769"/>
                    <a:pt x="472245" y="163518"/>
                  </a:cubicBezTo>
                  <a:cubicBezTo>
                    <a:pt x="521532" y="131514"/>
                    <a:pt x="570429" y="98824"/>
                    <a:pt x="617498" y="63642"/>
                  </a:cubicBezTo>
                  <a:close/>
                </a:path>
              </a:pathLst>
            </a:custGeom>
            <a:solidFill>
              <a:srgbClr val="25A7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orma Livre: Forma 235">
              <a:extLst>
                <a:ext uri="{FF2B5EF4-FFF2-40B4-BE49-F238E27FC236}">
                  <a16:creationId xmlns:a16="http://schemas.microsoft.com/office/drawing/2014/main" id="{36FB0EEE-DB6E-7850-41B6-CB978B14BC33}"/>
                </a:ext>
              </a:extLst>
            </p:cNvPr>
            <p:cNvSpPr/>
            <p:nvPr/>
          </p:nvSpPr>
          <p:spPr>
            <a:xfrm>
              <a:off x="9650154" y="2709098"/>
              <a:ext cx="48419" cy="59103"/>
            </a:xfrm>
            <a:custGeom>
              <a:avLst/>
              <a:gdLst>
                <a:gd name="connsiteX0" fmla="*/ 61905 w 462892"/>
                <a:gd name="connsiteY0" fmla="*/ 0 h 565030"/>
                <a:gd name="connsiteX1" fmla="*/ 62179 w 462892"/>
                <a:gd name="connsiteY1" fmla="*/ 114 h 565030"/>
                <a:gd name="connsiteX2" fmla="*/ 96812 w 462892"/>
                <a:gd name="connsiteY2" fmla="*/ 12276 h 565030"/>
                <a:gd name="connsiteX3" fmla="*/ 157963 w 462892"/>
                <a:gd name="connsiteY3" fmla="*/ 33307 h 565030"/>
                <a:gd name="connsiteX4" fmla="*/ 208255 w 462892"/>
                <a:gd name="connsiteY4" fmla="*/ 60465 h 565030"/>
                <a:gd name="connsiteX5" fmla="*/ 260718 w 462892"/>
                <a:gd name="connsiteY5" fmla="*/ 99647 h 565030"/>
                <a:gd name="connsiteX6" fmla="*/ 288036 w 462892"/>
                <a:gd name="connsiteY6" fmla="*/ 124907 h 565030"/>
                <a:gd name="connsiteX7" fmla="*/ 333230 w 462892"/>
                <a:gd name="connsiteY7" fmla="*/ 173553 h 565030"/>
                <a:gd name="connsiteX8" fmla="*/ 359199 w 462892"/>
                <a:gd name="connsiteY8" fmla="*/ 197465 h 565030"/>
                <a:gd name="connsiteX9" fmla="*/ 387340 w 462892"/>
                <a:gd name="connsiteY9" fmla="*/ 224302 h 565030"/>
                <a:gd name="connsiteX10" fmla="*/ 405696 w 462892"/>
                <a:gd name="connsiteY10" fmla="*/ 255758 h 565030"/>
                <a:gd name="connsiteX11" fmla="*/ 421470 w 462892"/>
                <a:gd name="connsiteY11" fmla="*/ 321046 h 565030"/>
                <a:gd name="connsiteX12" fmla="*/ 424282 w 462892"/>
                <a:gd name="connsiteY12" fmla="*/ 344089 h 565030"/>
                <a:gd name="connsiteX13" fmla="*/ 424419 w 462892"/>
                <a:gd name="connsiteY13" fmla="*/ 408851 h 565030"/>
                <a:gd name="connsiteX14" fmla="*/ 430751 w 462892"/>
                <a:gd name="connsiteY14" fmla="*/ 468447 h 565030"/>
                <a:gd name="connsiteX15" fmla="*/ 462892 w 462892"/>
                <a:gd name="connsiteY15" fmla="*/ 565031 h 565030"/>
                <a:gd name="connsiteX16" fmla="*/ 369783 w 462892"/>
                <a:gd name="connsiteY16" fmla="*/ 538056 h 565030"/>
                <a:gd name="connsiteX17" fmla="*/ 356410 w 462892"/>
                <a:gd name="connsiteY17" fmla="*/ 451896 h 565030"/>
                <a:gd name="connsiteX18" fmla="*/ 343677 w 462892"/>
                <a:gd name="connsiteY18" fmla="*/ 407342 h 565030"/>
                <a:gd name="connsiteX19" fmla="*/ 313022 w 462892"/>
                <a:gd name="connsiteY19" fmla="*/ 326304 h 565030"/>
                <a:gd name="connsiteX20" fmla="*/ 286893 w 462892"/>
                <a:gd name="connsiteY20" fmla="*/ 276926 h 565030"/>
                <a:gd name="connsiteX21" fmla="*/ 251368 w 462892"/>
                <a:gd name="connsiteY21" fmla="*/ 227731 h 565030"/>
                <a:gd name="connsiteX22" fmla="*/ 200551 w 462892"/>
                <a:gd name="connsiteY22" fmla="*/ 180183 h 565030"/>
                <a:gd name="connsiteX23" fmla="*/ 145069 w 462892"/>
                <a:gd name="connsiteY23" fmla="*/ 137480 h 565030"/>
                <a:gd name="connsiteX24" fmla="*/ 97612 w 462892"/>
                <a:gd name="connsiteY24" fmla="*/ 120655 h 565030"/>
                <a:gd name="connsiteX25" fmla="*/ 61996 w 462892"/>
                <a:gd name="connsiteY25" fmla="*/ 119695 h 565030"/>
                <a:gd name="connsiteX26" fmla="*/ 46634 w 462892"/>
                <a:gd name="connsiteY26" fmla="*/ 89588 h 565030"/>
                <a:gd name="connsiteX27" fmla="*/ 0 w 462892"/>
                <a:gd name="connsiteY27" fmla="*/ 75369 h 565030"/>
                <a:gd name="connsiteX28" fmla="*/ 61905 w 462892"/>
                <a:gd name="connsiteY28" fmla="*/ 0 h 56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2892" h="565030">
                  <a:moveTo>
                    <a:pt x="61905" y="0"/>
                  </a:moveTo>
                  <a:lnTo>
                    <a:pt x="62179" y="114"/>
                  </a:lnTo>
                  <a:cubicBezTo>
                    <a:pt x="73403" y="4961"/>
                    <a:pt x="84879" y="9418"/>
                    <a:pt x="96812" y="12276"/>
                  </a:cubicBezTo>
                  <a:cubicBezTo>
                    <a:pt x="117866" y="17099"/>
                    <a:pt x="138166" y="24780"/>
                    <a:pt x="157963" y="33307"/>
                  </a:cubicBezTo>
                  <a:cubicBezTo>
                    <a:pt x="174833" y="42131"/>
                    <a:pt x="192618" y="49423"/>
                    <a:pt x="208255" y="60465"/>
                  </a:cubicBezTo>
                  <a:cubicBezTo>
                    <a:pt x="226863" y="71872"/>
                    <a:pt x="245196" y="84148"/>
                    <a:pt x="260718" y="99647"/>
                  </a:cubicBezTo>
                  <a:cubicBezTo>
                    <a:pt x="270297" y="107534"/>
                    <a:pt x="279441" y="115923"/>
                    <a:pt x="288036" y="124907"/>
                  </a:cubicBezTo>
                  <a:cubicBezTo>
                    <a:pt x="304130" y="140155"/>
                    <a:pt x="315537" y="159929"/>
                    <a:pt x="333230" y="173553"/>
                  </a:cubicBezTo>
                  <a:cubicBezTo>
                    <a:pt x="342603" y="180731"/>
                    <a:pt x="350009" y="190035"/>
                    <a:pt x="359199" y="197465"/>
                  </a:cubicBezTo>
                  <a:cubicBezTo>
                    <a:pt x="369281" y="205626"/>
                    <a:pt x="378082" y="215204"/>
                    <a:pt x="387340" y="224302"/>
                  </a:cubicBezTo>
                  <a:cubicBezTo>
                    <a:pt x="396118" y="232989"/>
                    <a:pt x="400736" y="244694"/>
                    <a:pt x="405696" y="255758"/>
                  </a:cubicBezTo>
                  <a:cubicBezTo>
                    <a:pt x="414543" y="276538"/>
                    <a:pt x="416509" y="299237"/>
                    <a:pt x="421470" y="321046"/>
                  </a:cubicBezTo>
                  <a:cubicBezTo>
                    <a:pt x="422316" y="328727"/>
                    <a:pt x="423230" y="336408"/>
                    <a:pt x="424282" y="344089"/>
                  </a:cubicBezTo>
                  <a:cubicBezTo>
                    <a:pt x="423367" y="365669"/>
                    <a:pt x="423710" y="387271"/>
                    <a:pt x="424419" y="408851"/>
                  </a:cubicBezTo>
                  <a:cubicBezTo>
                    <a:pt x="427185" y="428648"/>
                    <a:pt x="424602" y="449108"/>
                    <a:pt x="430751" y="468447"/>
                  </a:cubicBezTo>
                  <a:cubicBezTo>
                    <a:pt x="441358" y="500680"/>
                    <a:pt x="452171" y="532844"/>
                    <a:pt x="462892" y="565031"/>
                  </a:cubicBezTo>
                  <a:cubicBezTo>
                    <a:pt x="432854" y="552961"/>
                    <a:pt x="401262" y="545325"/>
                    <a:pt x="369783" y="538056"/>
                  </a:cubicBezTo>
                  <a:cubicBezTo>
                    <a:pt x="370286" y="508818"/>
                    <a:pt x="363771" y="480014"/>
                    <a:pt x="356410" y="451896"/>
                  </a:cubicBezTo>
                  <a:cubicBezTo>
                    <a:pt x="352113" y="437060"/>
                    <a:pt x="348752" y="421950"/>
                    <a:pt x="343677" y="407342"/>
                  </a:cubicBezTo>
                  <a:cubicBezTo>
                    <a:pt x="334442" y="379979"/>
                    <a:pt x="325824" y="352273"/>
                    <a:pt x="313022" y="326304"/>
                  </a:cubicBezTo>
                  <a:cubicBezTo>
                    <a:pt x="306232" y="308862"/>
                    <a:pt x="295740" y="293317"/>
                    <a:pt x="286893" y="276926"/>
                  </a:cubicBezTo>
                  <a:cubicBezTo>
                    <a:pt x="276012" y="259873"/>
                    <a:pt x="265153" y="242613"/>
                    <a:pt x="251368" y="227731"/>
                  </a:cubicBezTo>
                  <a:cubicBezTo>
                    <a:pt x="235229" y="211021"/>
                    <a:pt x="218862" y="194493"/>
                    <a:pt x="200551" y="180183"/>
                  </a:cubicBezTo>
                  <a:cubicBezTo>
                    <a:pt x="183429" y="164181"/>
                    <a:pt x="163472" y="151836"/>
                    <a:pt x="145069" y="137480"/>
                  </a:cubicBezTo>
                  <a:cubicBezTo>
                    <a:pt x="130828" y="128610"/>
                    <a:pt x="114986" y="119375"/>
                    <a:pt x="97612" y="120655"/>
                  </a:cubicBezTo>
                  <a:cubicBezTo>
                    <a:pt x="85748" y="120427"/>
                    <a:pt x="73632" y="122095"/>
                    <a:pt x="61996" y="119695"/>
                  </a:cubicBezTo>
                  <a:cubicBezTo>
                    <a:pt x="54658" y="110802"/>
                    <a:pt x="57401" y="96012"/>
                    <a:pt x="46634" y="89588"/>
                  </a:cubicBezTo>
                  <a:cubicBezTo>
                    <a:pt x="32278" y="81656"/>
                    <a:pt x="15545" y="79896"/>
                    <a:pt x="0" y="75369"/>
                  </a:cubicBezTo>
                  <a:cubicBezTo>
                    <a:pt x="19339" y="49195"/>
                    <a:pt x="40188" y="24209"/>
                    <a:pt x="61905" y="0"/>
                  </a:cubicBezTo>
                  <a:close/>
                </a:path>
              </a:pathLst>
            </a:custGeom>
            <a:solidFill>
              <a:srgbClr val="C3CC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orma Livre: Forma 236">
              <a:extLst>
                <a:ext uri="{FF2B5EF4-FFF2-40B4-BE49-F238E27FC236}">
                  <a16:creationId xmlns:a16="http://schemas.microsoft.com/office/drawing/2014/main" id="{8AAECA07-974F-E36E-5A6C-B8019BC21E0A}"/>
                </a:ext>
              </a:extLst>
            </p:cNvPr>
            <p:cNvSpPr/>
            <p:nvPr/>
          </p:nvSpPr>
          <p:spPr>
            <a:xfrm>
              <a:off x="9809689" y="2709716"/>
              <a:ext cx="39497" cy="18946"/>
            </a:xfrm>
            <a:custGeom>
              <a:avLst/>
              <a:gdLst>
                <a:gd name="connsiteX0" fmla="*/ 297729 w 377601"/>
                <a:gd name="connsiteY0" fmla="*/ 13727 h 181130"/>
                <a:gd name="connsiteX1" fmla="*/ 367086 w 377601"/>
                <a:gd name="connsiteY1" fmla="*/ 331 h 181130"/>
                <a:gd name="connsiteX2" fmla="*/ 377601 w 377601"/>
                <a:gd name="connsiteY2" fmla="*/ 4674 h 181130"/>
                <a:gd name="connsiteX3" fmla="*/ 279601 w 377601"/>
                <a:gd name="connsiteY3" fmla="*/ 72180 h 181130"/>
                <a:gd name="connsiteX4" fmla="*/ 251963 w 377601"/>
                <a:gd name="connsiteY4" fmla="*/ 81964 h 181130"/>
                <a:gd name="connsiteX5" fmla="*/ 191636 w 377601"/>
                <a:gd name="connsiteY5" fmla="*/ 113008 h 181130"/>
                <a:gd name="connsiteX6" fmla="*/ 113454 w 377601"/>
                <a:gd name="connsiteY6" fmla="*/ 156693 h 181130"/>
                <a:gd name="connsiteX7" fmla="*/ 115969 w 377601"/>
                <a:gd name="connsiteY7" fmla="*/ 159482 h 181130"/>
                <a:gd name="connsiteX8" fmla="*/ 109774 w 377601"/>
                <a:gd name="connsiteY8" fmla="*/ 160899 h 181130"/>
                <a:gd name="connsiteX9" fmla="*/ 99601 w 377601"/>
                <a:gd name="connsiteY9" fmla="*/ 158659 h 181130"/>
                <a:gd name="connsiteX10" fmla="*/ 0 w 377601"/>
                <a:gd name="connsiteY10" fmla="*/ 181130 h 181130"/>
                <a:gd name="connsiteX11" fmla="*/ 79256 w 377601"/>
                <a:gd name="connsiteY11" fmla="*/ 103932 h 181130"/>
                <a:gd name="connsiteX12" fmla="*/ 127239 w 377601"/>
                <a:gd name="connsiteY12" fmla="*/ 80066 h 181130"/>
                <a:gd name="connsiteX13" fmla="*/ 184709 w 377601"/>
                <a:gd name="connsiteY13" fmla="*/ 69482 h 181130"/>
                <a:gd name="connsiteX14" fmla="*/ 260718 w 377601"/>
                <a:gd name="connsiteY14" fmla="*/ 25408 h 181130"/>
                <a:gd name="connsiteX15" fmla="*/ 297729 w 377601"/>
                <a:gd name="connsiteY15" fmla="*/ 13727 h 18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601" h="181130">
                  <a:moveTo>
                    <a:pt x="297729" y="13727"/>
                  </a:moveTo>
                  <a:cubicBezTo>
                    <a:pt x="320200" y="6754"/>
                    <a:pt x="343129" y="-1795"/>
                    <a:pt x="367086" y="331"/>
                  </a:cubicBezTo>
                  <a:cubicBezTo>
                    <a:pt x="371018" y="308"/>
                    <a:pt x="374264" y="2777"/>
                    <a:pt x="377601" y="4674"/>
                  </a:cubicBezTo>
                  <a:cubicBezTo>
                    <a:pt x="347609" y="30826"/>
                    <a:pt x="313479" y="51560"/>
                    <a:pt x="279601" y="72180"/>
                  </a:cubicBezTo>
                  <a:cubicBezTo>
                    <a:pt x="269611" y="72934"/>
                    <a:pt x="260810" y="77849"/>
                    <a:pt x="251963" y="81964"/>
                  </a:cubicBezTo>
                  <a:cubicBezTo>
                    <a:pt x="231641" y="91885"/>
                    <a:pt x="211112" y="101486"/>
                    <a:pt x="191636" y="113008"/>
                  </a:cubicBezTo>
                  <a:cubicBezTo>
                    <a:pt x="166421" y="128987"/>
                    <a:pt x="141824" y="146658"/>
                    <a:pt x="113454" y="156693"/>
                  </a:cubicBezTo>
                  <a:cubicBezTo>
                    <a:pt x="114095" y="157379"/>
                    <a:pt x="115351" y="158773"/>
                    <a:pt x="115969" y="159482"/>
                  </a:cubicBezTo>
                  <a:cubicBezTo>
                    <a:pt x="113843" y="159939"/>
                    <a:pt x="111763" y="160419"/>
                    <a:pt x="109774" y="160899"/>
                  </a:cubicBezTo>
                  <a:cubicBezTo>
                    <a:pt x="106710" y="158659"/>
                    <a:pt x="103304" y="156945"/>
                    <a:pt x="99601" y="158659"/>
                  </a:cubicBezTo>
                  <a:cubicBezTo>
                    <a:pt x="66751" y="167506"/>
                    <a:pt x="33810" y="176993"/>
                    <a:pt x="0" y="181130"/>
                  </a:cubicBezTo>
                  <a:cubicBezTo>
                    <a:pt x="24780" y="153790"/>
                    <a:pt x="50612" y="127249"/>
                    <a:pt x="79256" y="103932"/>
                  </a:cubicBezTo>
                  <a:cubicBezTo>
                    <a:pt x="93155" y="92594"/>
                    <a:pt x="108905" y="81964"/>
                    <a:pt x="127239" y="80066"/>
                  </a:cubicBezTo>
                  <a:cubicBezTo>
                    <a:pt x="146647" y="78375"/>
                    <a:pt x="166421" y="76798"/>
                    <a:pt x="184709" y="69482"/>
                  </a:cubicBezTo>
                  <a:cubicBezTo>
                    <a:pt x="212095" y="58715"/>
                    <a:pt x="236304" y="41570"/>
                    <a:pt x="260718" y="25408"/>
                  </a:cubicBezTo>
                  <a:cubicBezTo>
                    <a:pt x="273749" y="24105"/>
                    <a:pt x="285316" y="17430"/>
                    <a:pt x="297729" y="13727"/>
                  </a:cubicBezTo>
                  <a:close/>
                </a:path>
              </a:pathLst>
            </a:custGeom>
            <a:solidFill>
              <a:srgbClr val="3EB1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orma Livre: Forma 237">
              <a:extLst>
                <a:ext uri="{FF2B5EF4-FFF2-40B4-BE49-F238E27FC236}">
                  <a16:creationId xmlns:a16="http://schemas.microsoft.com/office/drawing/2014/main" id="{10FC8E22-186B-48DB-1923-D0A7EF269AD1}"/>
                </a:ext>
              </a:extLst>
            </p:cNvPr>
            <p:cNvSpPr/>
            <p:nvPr/>
          </p:nvSpPr>
          <p:spPr>
            <a:xfrm>
              <a:off x="9792771" y="2714385"/>
              <a:ext cx="11334" cy="2367"/>
            </a:xfrm>
            <a:custGeom>
              <a:avLst/>
              <a:gdLst>
                <a:gd name="connsiteX0" fmla="*/ 34930 w 108356"/>
                <a:gd name="connsiteY0" fmla="*/ 9256 h 22629"/>
                <a:gd name="connsiteX1" fmla="*/ 108357 w 108356"/>
                <a:gd name="connsiteY1" fmla="*/ 341 h 22629"/>
                <a:gd name="connsiteX2" fmla="*/ 93475 w 108356"/>
                <a:gd name="connsiteY2" fmla="*/ 9691 h 22629"/>
                <a:gd name="connsiteX3" fmla="*/ 61630 w 108356"/>
                <a:gd name="connsiteY3" fmla="*/ 22630 h 22629"/>
                <a:gd name="connsiteX4" fmla="*/ 41903 w 108356"/>
                <a:gd name="connsiteY4" fmla="*/ 19018 h 22629"/>
                <a:gd name="connsiteX5" fmla="*/ 11361 w 108356"/>
                <a:gd name="connsiteY5" fmla="*/ 15360 h 22629"/>
                <a:gd name="connsiteX6" fmla="*/ 0 w 108356"/>
                <a:gd name="connsiteY6" fmla="*/ 8388 h 22629"/>
                <a:gd name="connsiteX7" fmla="*/ 8001 w 108356"/>
                <a:gd name="connsiteY7" fmla="*/ 4845 h 22629"/>
                <a:gd name="connsiteX8" fmla="*/ 12733 w 108356"/>
                <a:gd name="connsiteY8" fmla="*/ 3793 h 22629"/>
                <a:gd name="connsiteX9" fmla="*/ 6401 w 108356"/>
                <a:gd name="connsiteY9" fmla="*/ 9325 h 22629"/>
                <a:gd name="connsiteX10" fmla="*/ 34930 w 108356"/>
                <a:gd name="connsiteY10" fmla="*/ 9256 h 2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56" h="22629">
                  <a:moveTo>
                    <a:pt x="34930" y="9256"/>
                  </a:moveTo>
                  <a:cubicBezTo>
                    <a:pt x="59276" y="5553"/>
                    <a:pt x="83462" y="-1648"/>
                    <a:pt x="108357" y="341"/>
                  </a:cubicBezTo>
                  <a:cubicBezTo>
                    <a:pt x="103831" y="4113"/>
                    <a:pt x="98892" y="7405"/>
                    <a:pt x="93475" y="9691"/>
                  </a:cubicBezTo>
                  <a:cubicBezTo>
                    <a:pt x="82822" y="13989"/>
                    <a:pt x="72970" y="20344"/>
                    <a:pt x="61630" y="22630"/>
                  </a:cubicBezTo>
                  <a:cubicBezTo>
                    <a:pt x="56076" y="17806"/>
                    <a:pt x="48555" y="19292"/>
                    <a:pt x="41903" y="19018"/>
                  </a:cubicBezTo>
                  <a:cubicBezTo>
                    <a:pt x="31570" y="19132"/>
                    <a:pt x="21512" y="16686"/>
                    <a:pt x="11361" y="15360"/>
                  </a:cubicBezTo>
                  <a:cubicBezTo>
                    <a:pt x="7521" y="13051"/>
                    <a:pt x="3726" y="10720"/>
                    <a:pt x="0" y="8388"/>
                  </a:cubicBezTo>
                  <a:cubicBezTo>
                    <a:pt x="2583" y="7131"/>
                    <a:pt x="5212" y="5873"/>
                    <a:pt x="8001" y="4845"/>
                  </a:cubicBezTo>
                  <a:cubicBezTo>
                    <a:pt x="9190" y="4570"/>
                    <a:pt x="11544" y="4044"/>
                    <a:pt x="12733" y="3793"/>
                  </a:cubicBezTo>
                  <a:cubicBezTo>
                    <a:pt x="10539" y="5576"/>
                    <a:pt x="8435" y="7428"/>
                    <a:pt x="6401" y="9325"/>
                  </a:cubicBezTo>
                  <a:cubicBezTo>
                    <a:pt x="15614" y="13028"/>
                    <a:pt x="25489" y="10902"/>
                    <a:pt x="34930" y="9256"/>
                  </a:cubicBezTo>
                  <a:close/>
                </a:path>
              </a:pathLst>
            </a:custGeom>
            <a:solidFill>
              <a:srgbClr val="9AD4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orma Livre: Forma 238">
              <a:extLst>
                <a:ext uri="{FF2B5EF4-FFF2-40B4-BE49-F238E27FC236}">
                  <a16:creationId xmlns:a16="http://schemas.microsoft.com/office/drawing/2014/main" id="{0D164FD8-D445-A925-0FF6-7CB214F78CC4}"/>
                </a:ext>
              </a:extLst>
            </p:cNvPr>
            <p:cNvSpPr/>
            <p:nvPr/>
          </p:nvSpPr>
          <p:spPr>
            <a:xfrm>
              <a:off x="9787888" y="2715992"/>
              <a:ext cx="14624" cy="17279"/>
            </a:xfrm>
            <a:custGeom>
              <a:avLst/>
              <a:gdLst>
                <a:gd name="connsiteX0" fmla="*/ 58041 w 139811"/>
                <a:gd name="connsiteY0" fmla="*/ 0 h 165186"/>
                <a:gd name="connsiteX1" fmla="*/ 88583 w 139811"/>
                <a:gd name="connsiteY1" fmla="*/ 3658 h 165186"/>
                <a:gd name="connsiteX2" fmla="*/ 108310 w 139811"/>
                <a:gd name="connsiteY2" fmla="*/ 7269 h 165186"/>
                <a:gd name="connsiteX3" fmla="*/ 99669 w 139811"/>
                <a:gd name="connsiteY3" fmla="*/ 10356 h 165186"/>
                <a:gd name="connsiteX4" fmla="*/ 120015 w 139811"/>
                <a:gd name="connsiteY4" fmla="*/ 8733 h 165186"/>
                <a:gd name="connsiteX5" fmla="*/ 139812 w 139811"/>
                <a:gd name="connsiteY5" fmla="*/ 11522 h 165186"/>
                <a:gd name="connsiteX6" fmla="*/ 134371 w 139811"/>
                <a:gd name="connsiteY6" fmla="*/ 32050 h 165186"/>
                <a:gd name="connsiteX7" fmla="*/ 129616 w 139811"/>
                <a:gd name="connsiteY7" fmla="*/ 43388 h 165186"/>
                <a:gd name="connsiteX8" fmla="*/ 27478 w 139811"/>
                <a:gd name="connsiteY8" fmla="*/ 94640 h 165186"/>
                <a:gd name="connsiteX9" fmla="*/ 1189 w 139811"/>
                <a:gd name="connsiteY9" fmla="*/ 112083 h 165186"/>
                <a:gd name="connsiteX10" fmla="*/ 66568 w 139811"/>
                <a:gd name="connsiteY10" fmla="*/ 102047 h 165186"/>
                <a:gd name="connsiteX11" fmla="*/ 103670 w 139811"/>
                <a:gd name="connsiteY11" fmla="*/ 97269 h 165186"/>
                <a:gd name="connsiteX12" fmla="*/ 128679 w 139811"/>
                <a:gd name="connsiteY12" fmla="*/ 115420 h 165186"/>
                <a:gd name="connsiteX13" fmla="*/ 127741 w 139811"/>
                <a:gd name="connsiteY13" fmla="*/ 132954 h 165186"/>
                <a:gd name="connsiteX14" fmla="*/ 90434 w 139811"/>
                <a:gd name="connsiteY14" fmla="*/ 157185 h 165186"/>
                <a:gd name="connsiteX15" fmla="*/ 67231 w 139811"/>
                <a:gd name="connsiteY15" fmla="*/ 165186 h 165186"/>
                <a:gd name="connsiteX16" fmla="*/ 111282 w 139811"/>
                <a:gd name="connsiteY16" fmla="*/ 137092 h 165186"/>
                <a:gd name="connsiteX17" fmla="*/ 113934 w 139811"/>
                <a:gd name="connsiteY17" fmla="*/ 128359 h 165186"/>
                <a:gd name="connsiteX18" fmla="*/ 86205 w 139811"/>
                <a:gd name="connsiteY18" fmla="*/ 114803 h 165186"/>
                <a:gd name="connsiteX19" fmla="*/ 0 w 139811"/>
                <a:gd name="connsiteY19" fmla="*/ 113706 h 165186"/>
                <a:gd name="connsiteX20" fmla="*/ 320 w 139811"/>
                <a:gd name="connsiteY20" fmla="*/ 108288 h 165186"/>
                <a:gd name="connsiteX21" fmla="*/ 25077 w 139811"/>
                <a:gd name="connsiteY21" fmla="*/ 87371 h 165186"/>
                <a:gd name="connsiteX22" fmla="*/ 82433 w 139811"/>
                <a:gd name="connsiteY22" fmla="*/ 48875 h 165186"/>
                <a:gd name="connsiteX23" fmla="*/ 114483 w 139811"/>
                <a:gd name="connsiteY23" fmla="*/ 24963 h 165186"/>
                <a:gd name="connsiteX24" fmla="*/ 103693 w 139811"/>
                <a:gd name="connsiteY24" fmla="*/ 17099 h 165186"/>
                <a:gd name="connsiteX25" fmla="*/ 58041 w 139811"/>
                <a:gd name="connsiteY25" fmla="*/ 0 h 16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811" h="165186">
                  <a:moveTo>
                    <a:pt x="58041" y="0"/>
                  </a:moveTo>
                  <a:cubicBezTo>
                    <a:pt x="68192" y="1326"/>
                    <a:pt x="78250" y="3772"/>
                    <a:pt x="88583" y="3658"/>
                  </a:cubicBezTo>
                  <a:cubicBezTo>
                    <a:pt x="95235" y="3932"/>
                    <a:pt x="102756" y="2446"/>
                    <a:pt x="108310" y="7269"/>
                  </a:cubicBezTo>
                  <a:cubicBezTo>
                    <a:pt x="105225" y="8161"/>
                    <a:pt x="102527" y="9190"/>
                    <a:pt x="99669" y="10356"/>
                  </a:cubicBezTo>
                  <a:cubicBezTo>
                    <a:pt x="106436" y="10538"/>
                    <a:pt x="113317" y="10104"/>
                    <a:pt x="120015" y="8733"/>
                  </a:cubicBezTo>
                  <a:cubicBezTo>
                    <a:pt x="126485" y="9053"/>
                    <a:pt x="134417" y="6835"/>
                    <a:pt x="139812" y="11522"/>
                  </a:cubicBezTo>
                  <a:cubicBezTo>
                    <a:pt x="139583" y="18699"/>
                    <a:pt x="135034" y="24895"/>
                    <a:pt x="134371" y="32050"/>
                  </a:cubicBezTo>
                  <a:cubicBezTo>
                    <a:pt x="133274" y="35959"/>
                    <a:pt x="134417" y="41674"/>
                    <a:pt x="129616" y="43388"/>
                  </a:cubicBezTo>
                  <a:cubicBezTo>
                    <a:pt x="95737" y="60762"/>
                    <a:pt x="61379" y="77267"/>
                    <a:pt x="27478" y="94640"/>
                  </a:cubicBezTo>
                  <a:cubicBezTo>
                    <a:pt x="18380" y="99967"/>
                    <a:pt x="9624" y="105819"/>
                    <a:pt x="1189" y="112083"/>
                  </a:cubicBezTo>
                  <a:cubicBezTo>
                    <a:pt x="23340" y="111808"/>
                    <a:pt x="44897" y="106070"/>
                    <a:pt x="66568" y="102047"/>
                  </a:cubicBezTo>
                  <a:cubicBezTo>
                    <a:pt x="78775" y="99807"/>
                    <a:pt x="91052" y="95280"/>
                    <a:pt x="103670" y="97269"/>
                  </a:cubicBezTo>
                  <a:cubicBezTo>
                    <a:pt x="114346" y="98984"/>
                    <a:pt x="122370" y="107191"/>
                    <a:pt x="128679" y="115420"/>
                  </a:cubicBezTo>
                  <a:cubicBezTo>
                    <a:pt x="132611" y="120472"/>
                    <a:pt x="132565" y="128450"/>
                    <a:pt x="127741" y="132954"/>
                  </a:cubicBezTo>
                  <a:cubicBezTo>
                    <a:pt x="118575" y="145321"/>
                    <a:pt x="103693" y="150602"/>
                    <a:pt x="90434" y="157185"/>
                  </a:cubicBezTo>
                  <a:cubicBezTo>
                    <a:pt x="83051" y="160843"/>
                    <a:pt x="75232" y="163426"/>
                    <a:pt x="67231" y="165186"/>
                  </a:cubicBezTo>
                  <a:cubicBezTo>
                    <a:pt x="80398" y="153528"/>
                    <a:pt x="98664" y="149550"/>
                    <a:pt x="111282" y="137092"/>
                  </a:cubicBezTo>
                  <a:cubicBezTo>
                    <a:pt x="113271" y="134714"/>
                    <a:pt x="114140" y="131422"/>
                    <a:pt x="113934" y="128359"/>
                  </a:cubicBezTo>
                  <a:cubicBezTo>
                    <a:pt x="108699" y="118506"/>
                    <a:pt x="96812" y="114369"/>
                    <a:pt x="86205" y="114803"/>
                  </a:cubicBezTo>
                  <a:cubicBezTo>
                    <a:pt x="57584" y="116175"/>
                    <a:pt x="28232" y="120541"/>
                    <a:pt x="0" y="113706"/>
                  </a:cubicBezTo>
                  <a:cubicBezTo>
                    <a:pt x="92" y="112357"/>
                    <a:pt x="228" y="109637"/>
                    <a:pt x="320" y="108288"/>
                  </a:cubicBezTo>
                  <a:cubicBezTo>
                    <a:pt x="9007" y="101841"/>
                    <a:pt x="16322" y="93749"/>
                    <a:pt x="25077" y="87371"/>
                  </a:cubicBezTo>
                  <a:cubicBezTo>
                    <a:pt x="43526" y="73586"/>
                    <a:pt x="62842" y="60990"/>
                    <a:pt x="82433" y="48875"/>
                  </a:cubicBezTo>
                  <a:cubicBezTo>
                    <a:pt x="93634" y="41651"/>
                    <a:pt x="106230" y="35867"/>
                    <a:pt x="114483" y="24963"/>
                  </a:cubicBezTo>
                  <a:cubicBezTo>
                    <a:pt x="111259" y="21831"/>
                    <a:pt x="108174" y="18197"/>
                    <a:pt x="103693" y="17099"/>
                  </a:cubicBezTo>
                  <a:cubicBezTo>
                    <a:pt x="88194" y="12207"/>
                    <a:pt x="70478" y="11773"/>
                    <a:pt x="58041" y="0"/>
                  </a:cubicBezTo>
                  <a:close/>
                </a:path>
              </a:pathLst>
            </a:custGeom>
            <a:solidFill>
              <a:srgbClr val="CAE6E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orma Livre: Forma 239">
              <a:extLst>
                <a:ext uri="{FF2B5EF4-FFF2-40B4-BE49-F238E27FC236}">
                  <a16:creationId xmlns:a16="http://schemas.microsoft.com/office/drawing/2014/main" id="{4B263FBA-E5CC-CC9E-8241-071A1293C4E7}"/>
                </a:ext>
              </a:extLst>
            </p:cNvPr>
            <p:cNvSpPr/>
            <p:nvPr/>
          </p:nvSpPr>
          <p:spPr>
            <a:xfrm>
              <a:off x="9788013" y="2716381"/>
              <a:ext cx="17939" cy="18214"/>
            </a:xfrm>
            <a:custGeom>
              <a:avLst/>
              <a:gdLst>
                <a:gd name="connsiteX0" fmla="*/ 118826 w 171495"/>
                <a:gd name="connsiteY0" fmla="*/ 5010 h 174128"/>
                <a:gd name="connsiteX1" fmla="*/ 160546 w 171495"/>
                <a:gd name="connsiteY1" fmla="*/ 941 h 174128"/>
                <a:gd name="connsiteX2" fmla="*/ 144178 w 171495"/>
                <a:gd name="connsiteY2" fmla="*/ 19001 h 174128"/>
                <a:gd name="connsiteX3" fmla="*/ 135537 w 171495"/>
                <a:gd name="connsiteY3" fmla="*/ 30362 h 174128"/>
                <a:gd name="connsiteX4" fmla="*/ 155173 w 171495"/>
                <a:gd name="connsiteY4" fmla="*/ 39689 h 174128"/>
                <a:gd name="connsiteX5" fmla="*/ 123878 w 171495"/>
                <a:gd name="connsiteY5" fmla="*/ 67190 h 174128"/>
                <a:gd name="connsiteX6" fmla="*/ 125730 w 171495"/>
                <a:gd name="connsiteY6" fmla="*/ 85958 h 174128"/>
                <a:gd name="connsiteX7" fmla="*/ 142669 w 171495"/>
                <a:gd name="connsiteY7" fmla="*/ 112978 h 174128"/>
                <a:gd name="connsiteX8" fmla="*/ 125753 w 171495"/>
                <a:gd name="connsiteY8" fmla="*/ 141988 h 174128"/>
                <a:gd name="connsiteX9" fmla="*/ 171496 w 171495"/>
                <a:gd name="connsiteY9" fmla="*/ 139404 h 174128"/>
                <a:gd name="connsiteX10" fmla="*/ 159700 w 171495"/>
                <a:gd name="connsiteY10" fmla="*/ 151132 h 174128"/>
                <a:gd name="connsiteX11" fmla="*/ 110574 w 171495"/>
                <a:gd name="connsiteY11" fmla="*/ 157098 h 174128"/>
                <a:gd name="connsiteX12" fmla="*/ 45834 w 171495"/>
                <a:gd name="connsiteY12" fmla="*/ 174129 h 174128"/>
                <a:gd name="connsiteX13" fmla="*/ 66042 w 171495"/>
                <a:gd name="connsiteY13" fmla="*/ 161464 h 174128"/>
                <a:gd name="connsiteX14" fmla="*/ 89246 w 171495"/>
                <a:gd name="connsiteY14" fmla="*/ 153463 h 174128"/>
                <a:gd name="connsiteX15" fmla="*/ 126553 w 171495"/>
                <a:gd name="connsiteY15" fmla="*/ 129232 h 174128"/>
                <a:gd name="connsiteX16" fmla="*/ 127490 w 171495"/>
                <a:gd name="connsiteY16" fmla="*/ 111698 h 174128"/>
                <a:gd name="connsiteX17" fmla="*/ 102481 w 171495"/>
                <a:gd name="connsiteY17" fmla="*/ 93547 h 174128"/>
                <a:gd name="connsiteX18" fmla="*/ 65379 w 171495"/>
                <a:gd name="connsiteY18" fmla="*/ 98325 h 174128"/>
                <a:gd name="connsiteX19" fmla="*/ 0 w 171495"/>
                <a:gd name="connsiteY19" fmla="*/ 108361 h 174128"/>
                <a:gd name="connsiteX20" fmla="*/ 26289 w 171495"/>
                <a:gd name="connsiteY20" fmla="*/ 90918 h 174128"/>
                <a:gd name="connsiteX21" fmla="*/ 128427 w 171495"/>
                <a:gd name="connsiteY21" fmla="*/ 39666 h 174128"/>
                <a:gd name="connsiteX22" fmla="*/ 133182 w 171495"/>
                <a:gd name="connsiteY22" fmla="*/ 28328 h 174128"/>
                <a:gd name="connsiteX23" fmla="*/ 138623 w 171495"/>
                <a:gd name="connsiteY23" fmla="*/ 7799 h 174128"/>
                <a:gd name="connsiteX24" fmla="*/ 118826 w 171495"/>
                <a:gd name="connsiteY24" fmla="*/ 5010 h 17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1495" h="174128">
                  <a:moveTo>
                    <a:pt x="118826" y="5010"/>
                  </a:moveTo>
                  <a:cubicBezTo>
                    <a:pt x="132313" y="1033"/>
                    <a:pt x="146464" y="-1459"/>
                    <a:pt x="160546" y="941"/>
                  </a:cubicBezTo>
                  <a:cubicBezTo>
                    <a:pt x="156545" y="8165"/>
                    <a:pt x="151036" y="14406"/>
                    <a:pt x="144178" y="19001"/>
                  </a:cubicBezTo>
                  <a:cubicBezTo>
                    <a:pt x="140658" y="22178"/>
                    <a:pt x="134691" y="24739"/>
                    <a:pt x="135537" y="30362"/>
                  </a:cubicBezTo>
                  <a:cubicBezTo>
                    <a:pt x="141915" y="33723"/>
                    <a:pt x="148956" y="35849"/>
                    <a:pt x="155173" y="39689"/>
                  </a:cubicBezTo>
                  <a:cubicBezTo>
                    <a:pt x="148613" y="52948"/>
                    <a:pt x="131948" y="55371"/>
                    <a:pt x="123878" y="67190"/>
                  </a:cubicBezTo>
                  <a:cubicBezTo>
                    <a:pt x="120243" y="73088"/>
                    <a:pt x="122141" y="80471"/>
                    <a:pt x="125730" y="85958"/>
                  </a:cubicBezTo>
                  <a:cubicBezTo>
                    <a:pt x="130576" y="95445"/>
                    <a:pt x="138257" y="103263"/>
                    <a:pt x="142669" y="112978"/>
                  </a:cubicBezTo>
                  <a:cubicBezTo>
                    <a:pt x="143492" y="125208"/>
                    <a:pt x="131056" y="132181"/>
                    <a:pt x="125753" y="141988"/>
                  </a:cubicBezTo>
                  <a:cubicBezTo>
                    <a:pt x="141183" y="143771"/>
                    <a:pt x="156157" y="137073"/>
                    <a:pt x="171496" y="139404"/>
                  </a:cubicBezTo>
                  <a:cubicBezTo>
                    <a:pt x="167678" y="143428"/>
                    <a:pt x="163792" y="147405"/>
                    <a:pt x="159700" y="151132"/>
                  </a:cubicBezTo>
                  <a:cubicBezTo>
                    <a:pt x="143058" y="148571"/>
                    <a:pt x="126553" y="152846"/>
                    <a:pt x="110574" y="157098"/>
                  </a:cubicBezTo>
                  <a:cubicBezTo>
                    <a:pt x="89154" y="163385"/>
                    <a:pt x="67551" y="169031"/>
                    <a:pt x="45834" y="174129"/>
                  </a:cubicBezTo>
                  <a:cubicBezTo>
                    <a:pt x="52075" y="169168"/>
                    <a:pt x="59047" y="165305"/>
                    <a:pt x="66042" y="161464"/>
                  </a:cubicBezTo>
                  <a:cubicBezTo>
                    <a:pt x="74043" y="159704"/>
                    <a:pt x="81862" y="157121"/>
                    <a:pt x="89246" y="153463"/>
                  </a:cubicBezTo>
                  <a:cubicBezTo>
                    <a:pt x="102504" y="146880"/>
                    <a:pt x="117386" y="141599"/>
                    <a:pt x="126553" y="129232"/>
                  </a:cubicBezTo>
                  <a:cubicBezTo>
                    <a:pt x="131376" y="124728"/>
                    <a:pt x="131422" y="116750"/>
                    <a:pt x="127490" y="111698"/>
                  </a:cubicBezTo>
                  <a:cubicBezTo>
                    <a:pt x="121181" y="103469"/>
                    <a:pt x="113157" y="95262"/>
                    <a:pt x="102481" y="93547"/>
                  </a:cubicBezTo>
                  <a:cubicBezTo>
                    <a:pt x="89863" y="91558"/>
                    <a:pt x="77587" y="96085"/>
                    <a:pt x="65379" y="98325"/>
                  </a:cubicBezTo>
                  <a:cubicBezTo>
                    <a:pt x="43708" y="102348"/>
                    <a:pt x="22151" y="108086"/>
                    <a:pt x="0" y="108361"/>
                  </a:cubicBezTo>
                  <a:cubicBezTo>
                    <a:pt x="8435" y="102097"/>
                    <a:pt x="17191" y="96245"/>
                    <a:pt x="26289" y="90918"/>
                  </a:cubicBezTo>
                  <a:cubicBezTo>
                    <a:pt x="60190" y="73545"/>
                    <a:pt x="94549" y="57040"/>
                    <a:pt x="128427" y="39666"/>
                  </a:cubicBezTo>
                  <a:cubicBezTo>
                    <a:pt x="133228" y="37952"/>
                    <a:pt x="132085" y="32237"/>
                    <a:pt x="133182" y="28328"/>
                  </a:cubicBezTo>
                  <a:cubicBezTo>
                    <a:pt x="133845" y="21173"/>
                    <a:pt x="138395" y="14977"/>
                    <a:pt x="138623" y="7799"/>
                  </a:cubicBezTo>
                  <a:cubicBezTo>
                    <a:pt x="133228" y="3113"/>
                    <a:pt x="125296" y="5331"/>
                    <a:pt x="118826" y="5010"/>
                  </a:cubicBezTo>
                  <a:close/>
                </a:path>
              </a:pathLst>
            </a:custGeom>
            <a:solidFill>
              <a:srgbClr val="A1D7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1" name="Gráfico 6">
              <a:extLst>
                <a:ext uri="{FF2B5EF4-FFF2-40B4-BE49-F238E27FC236}">
                  <a16:creationId xmlns:a16="http://schemas.microsoft.com/office/drawing/2014/main" id="{2F34D63E-9BF4-8965-DDE1-66528F0813FF}"/>
                </a:ext>
              </a:extLst>
            </p:cNvPr>
            <p:cNvGrpSpPr/>
            <p:nvPr/>
          </p:nvGrpSpPr>
          <p:grpSpPr>
            <a:xfrm>
              <a:off x="9642382" y="2716982"/>
              <a:ext cx="79951" cy="155858"/>
              <a:chOff x="3455906" y="2009691"/>
              <a:chExt cx="764346" cy="1490021"/>
            </a:xfrm>
            <a:solidFill>
              <a:srgbClr val="B6C1C4"/>
            </a:solidFill>
          </p:grpSpPr>
          <p:sp>
            <p:nvSpPr>
              <p:cNvPr id="727" name="Forma Livre: Forma 726">
                <a:extLst>
                  <a:ext uri="{FF2B5EF4-FFF2-40B4-BE49-F238E27FC236}">
                    <a16:creationId xmlns:a16="http://schemas.microsoft.com/office/drawing/2014/main" id="{7C124F84-293D-45F1-972F-F9284F47D10C}"/>
                  </a:ext>
                </a:extLst>
              </p:cNvPr>
              <p:cNvSpPr/>
              <p:nvPr/>
            </p:nvSpPr>
            <p:spPr>
              <a:xfrm>
                <a:off x="3455906" y="2009691"/>
                <a:ext cx="444105" cy="462686"/>
              </a:xfrm>
              <a:custGeom>
                <a:avLst/>
                <a:gdLst>
                  <a:gd name="connsiteX0" fmla="*/ 0 w 444105"/>
                  <a:gd name="connsiteY0" fmla="*/ 118872 h 462686"/>
                  <a:gd name="connsiteX1" fmla="*/ 74295 w 444105"/>
                  <a:gd name="connsiteY1" fmla="*/ 0 h 462686"/>
                  <a:gd name="connsiteX2" fmla="*/ 120929 w 444105"/>
                  <a:gd name="connsiteY2" fmla="*/ 14219 h 462686"/>
                  <a:gd name="connsiteX3" fmla="*/ 136291 w 444105"/>
                  <a:gd name="connsiteY3" fmla="*/ 44326 h 462686"/>
                  <a:gd name="connsiteX4" fmla="*/ 171907 w 444105"/>
                  <a:gd name="connsiteY4" fmla="*/ 45286 h 462686"/>
                  <a:gd name="connsiteX5" fmla="*/ 219364 w 444105"/>
                  <a:gd name="connsiteY5" fmla="*/ 62111 h 462686"/>
                  <a:gd name="connsiteX6" fmla="*/ 274846 w 444105"/>
                  <a:gd name="connsiteY6" fmla="*/ 104813 h 462686"/>
                  <a:gd name="connsiteX7" fmla="*/ 325663 w 444105"/>
                  <a:gd name="connsiteY7" fmla="*/ 152362 h 462686"/>
                  <a:gd name="connsiteX8" fmla="*/ 361188 w 444105"/>
                  <a:gd name="connsiteY8" fmla="*/ 201557 h 462686"/>
                  <a:gd name="connsiteX9" fmla="*/ 387317 w 444105"/>
                  <a:gd name="connsiteY9" fmla="*/ 250934 h 462686"/>
                  <a:gd name="connsiteX10" fmla="*/ 417972 w 444105"/>
                  <a:gd name="connsiteY10" fmla="*/ 331973 h 462686"/>
                  <a:gd name="connsiteX11" fmla="*/ 430705 w 444105"/>
                  <a:gd name="connsiteY11" fmla="*/ 376527 h 462686"/>
                  <a:gd name="connsiteX12" fmla="*/ 444078 w 444105"/>
                  <a:gd name="connsiteY12" fmla="*/ 462686 h 462686"/>
                  <a:gd name="connsiteX13" fmla="*/ 282047 w 444105"/>
                  <a:gd name="connsiteY13" fmla="*/ 439324 h 462686"/>
                  <a:gd name="connsiteX14" fmla="*/ 278618 w 444105"/>
                  <a:gd name="connsiteY14" fmla="*/ 393626 h 462686"/>
                  <a:gd name="connsiteX15" fmla="*/ 280812 w 444105"/>
                  <a:gd name="connsiteY15" fmla="*/ 383317 h 462686"/>
                  <a:gd name="connsiteX16" fmla="*/ 257609 w 444105"/>
                  <a:gd name="connsiteY16" fmla="*/ 343769 h 462686"/>
                  <a:gd name="connsiteX17" fmla="*/ 234018 w 444105"/>
                  <a:gd name="connsiteY17" fmla="*/ 314736 h 462686"/>
                  <a:gd name="connsiteX18" fmla="*/ 348478 w 444105"/>
                  <a:gd name="connsiteY18" fmla="*/ 218359 h 462686"/>
                  <a:gd name="connsiteX19" fmla="*/ 243939 w 444105"/>
                  <a:gd name="connsiteY19" fmla="*/ 298734 h 462686"/>
                  <a:gd name="connsiteX20" fmla="*/ 218382 w 444105"/>
                  <a:gd name="connsiteY20" fmla="*/ 268674 h 462686"/>
                  <a:gd name="connsiteX21" fmla="*/ 174765 w 444105"/>
                  <a:gd name="connsiteY21" fmla="*/ 218359 h 462686"/>
                  <a:gd name="connsiteX22" fmla="*/ 159563 w 444105"/>
                  <a:gd name="connsiteY22" fmla="*/ 208575 h 462686"/>
                  <a:gd name="connsiteX23" fmla="*/ 148521 w 444105"/>
                  <a:gd name="connsiteY23" fmla="*/ 192390 h 462686"/>
                  <a:gd name="connsiteX24" fmla="*/ 100813 w 444105"/>
                  <a:gd name="connsiteY24" fmla="*/ 164843 h 462686"/>
                  <a:gd name="connsiteX25" fmla="*/ 58430 w 444105"/>
                  <a:gd name="connsiteY25" fmla="*/ 157117 h 462686"/>
                  <a:gd name="connsiteX26" fmla="*/ 52875 w 444105"/>
                  <a:gd name="connsiteY26" fmla="*/ 139355 h 462686"/>
                  <a:gd name="connsiteX27" fmla="*/ 39822 w 444105"/>
                  <a:gd name="connsiteY27" fmla="*/ 132017 h 462686"/>
                  <a:gd name="connsiteX28" fmla="*/ 549 w 444105"/>
                  <a:gd name="connsiteY28" fmla="*/ 120289 h 462686"/>
                  <a:gd name="connsiteX29" fmla="*/ 0 w 444105"/>
                  <a:gd name="connsiteY29" fmla="*/ 118872 h 462686"/>
                  <a:gd name="connsiteX30" fmla="*/ 353073 w 444105"/>
                  <a:gd name="connsiteY30" fmla="*/ 212392 h 462686"/>
                  <a:gd name="connsiteX31" fmla="*/ 352181 w 444105"/>
                  <a:gd name="connsiteY31" fmla="*/ 217033 h 462686"/>
                  <a:gd name="connsiteX32" fmla="*/ 353073 w 444105"/>
                  <a:gd name="connsiteY32" fmla="*/ 212392 h 462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44105" h="462686">
                    <a:moveTo>
                      <a:pt x="0" y="118872"/>
                    </a:moveTo>
                    <a:cubicBezTo>
                      <a:pt x="22060" y="77724"/>
                      <a:pt x="46223" y="37422"/>
                      <a:pt x="74295" y="0"/>
                    </a:cubicBezTo>
                    <a:cubicBezTo>
                      <a:pt x="89840" y="4526"/>
                      <a:pt x="106573" y="6287"/>
                      <a:pt x="120929" y="14219"/>
                    </a:cubicBezTo>
                    <a:cubicBezTo>
                      <a:pt x="131696" y="20643"/>
                      <a:pt x="128953" y="35433"/>
                      <a:pt x="136291" y="44326"/>
                    </a:cubicBezTo>
                    <a:cubicBezTo>
                      <a:pt x="147927" y="46726"/>
                      <a:pt x="160043" y="45057"/>
                      <a:pt x="171907" y="45286"/>
                    </a:cubicBezTo>
                    <a:cubicBezTo>
                      <a:pt x="189281" y="44006"/>
                      <a:pt x="205123" y="53241"/>
                      <a:pt x="219364" y="62111"/>
                    </a:cubicBezTo>
                    <a:cubicBezTo>
                      <a:pt x="237767" y="76467"/>
                      <a:pt x="257724" y="88811"/>
                      <a:pt x="274846" y="104813"/>
                    </a:cubicBezTo>
                    <a:cubicBezTo>
                      <a:pt x="293157" y="119123"/>
                      <a:pt x="309524" y="135651"/>
                      <a:pt x="325663" y="152362"/>
                    </a:cubicBezTo>
                    <a:cubicBezTo>
                      <a:pt x="339448" y="167244"/>
                      <a:pt x="350307" y="184503"/>
                      <a:pt x="361188" y="201557"/>
                    </a:cubicBezTo>
                    <a:cubicBezTo>
                      <a:pt x="370035" y="217947"/>
                      <a:pt x="380527" y="233492"/>
                      <a:pt x="387317" y="250934"/>
                    </a:cubicBezTo>
                    <a:cubicBezTo>
                      <a:pt x="400119" y="276903"/>
                      <a:pt x="408737" y="304610"/>
                      <a:pt x="417972" y="331973"/>
                    </a:cubicBezTo>
                    <a:cubicBezTo>
                      <a:pt x="423047" y="346580"/>
                      <a:pt x="426408" y="361691"/>
                      <a:pt x="430705" y="376527"/>
                    </a:cubicBezTo>
                    <a:cubicBezTo>
                      <a:pt x="438066" y="404645"/>
                      <a:pt x="444581" y="433448"/>
                      <a:pt x="444078" y="462686"/>
                    </a:cubicBezTo>
                    <a:cubicBezTo>
                      <a:pt x="390723" y="451051"/>
                      <a:pt x="336568" y="442958"/>
                      <a:pt x="282047" y="439324"/>
                    </a:cubicBezTo>
                    <a:cubicBezTo>
                      <a:pt x="282732" y="423961"/>
                      <a:pt x="279235" y="408897"/>
                      <a:pt x="278618" y="393626"/>
                    </a:cubicBezTo>
                    <a:cubicBezTo>
                      <a:pt x="278366" y="390037"/>
                      <a:pt x="279761" y="386654"/>
                      <a:pt x="280812" y="383317"/>
                    </a:cubicBezTo>
                    <a:cubicBezTo>
                      <a:pt x="276355" y="368480"/>
                      <a:pt x="269177" y="354284"/>
                      <a:pt x="257609" y="343769"/>
                    </a:cubicBezTo>
                    <a:cubicBezTo>
                      <a:pt x="248785" y="335219"/>
                      <a:pt x="235001" y="328384"/>
                      <a:pt x="234018" y="314736"/>
                    </a:cubicBezTo>
                    <a:cubicBezTo>
                      <a:pt x="275532" y="286916"/>
                      <a:pt x="313342" y="253792"/>
                      <a:pt x="348478" y="218359"/>
                    </a:cubicBezTo>
                    <a:cubicBezTo>
                      <a:pt x="314508" y="246248"/>
                      <a:pt x="279669" y="273108"/>
                      <a:pt x="243939" y="298734"/>
                    </a:cubicBezTo>
                    <a:cubicBezTo>
                      <a:pt x="238430" y="286344"/>
                      <a:pt x="226314" y="279212"/>
                      <a:pt x="218382" y="268674"/>
                    </a:cubicBezTo>
                    <a:cubicBezTo>
                      <a:pt x="205077" y="250889"/>
                      <a:pt x="190607" y="233904"/>
                      <a:pt x="174765" y="218359"/>
                    </a:cubicBezTo>
                    <a:cubicBezTo>
                      <a:pt x="170513" y="213924"/>
                      <a:pt x="164958" y="211204"/>
                      <a:pt x="159563" y="208575"/>
                    </a:cubicBezTo>
                    <a:cubicBezTo>
                      <a:pt x="156751" y="202631"/>
                      <a:pt x="153916" y="196390"/>
                      <a:pt x="148521" y="192390"/>
                    </a:cubicBezTo>
                    <a:cubicBezTo>
                      <a:pt x="134074" y="181005"/>
                      <a:pt x="118735" y="169918"/>
                      <a:pt x="100813" y="164843"/>
                    </a:cubicBezTo>
                    <a:cubicBezTo>
                      <a:pt x="86937" y="160889"/>
                      <a:pt x="72420" y="160340"/>
                      <a:pt x="58430" y="157117"/>
                    </a:cubicBezTo>
                    <a:cubicBezTo>
                      <a:pt x="56784" y="151127"/>
                      <a:pt x="55595" y="144932"/>
                      <a:pt x="52875" y="139355"/>
                    </a:cubicBezTo>
                    <a:cubicBezTo>
                      <a:pt x="49880" y="135080"/>
                      <a:pt x="44463" y="133640"/>
                      <a:pt x="39822" y="132017"/>
                    </a:cubicBezTo>
                    <a:cubicBezTo>
                      <a:pt x="26655" y="128336"/>
                      <a:pt x="13762" y="123741"/>
                      <a:pt x="549" y="120289"/>
                    </a:cubicBezTo>
                    <a:lnTo>
                      <a:pt x="0" y="118872"/>
                    </a:lnTo>
                    <a:moveTo>
                      <a:pt x="353073" y="212392"/>
                    </a:moveTo>
                    <a:cubicBezTo>
                      <a:pt x="349712" y="213924"/>
                      <a:pt x="349415" y="215478"/>
                      <a:pt x="352181" y="217033"/>
                    </a:cubicBezTo>
                    <a:cubicBezTo>
                      <a:pt x="355427" y="215433"/>
                      <a:pt x="355724" y="213901"/>
                      <a:pt x="353073" y="212392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" name="Forma Livre: Forma 727">
                <a:extLst>
                  <a:ext uri="{FF2B5EF4-FFF2-40B4-BE49-F238E27FC236}">
                    <a16:creationId xmlns:a16="http://schemas.microsoft.com/office/drawing/2014/main" id="{DD612EDC-D813-9C1A-44F6-B55C37BA2120}"/>
                  </a:ext>
                </a:extLst>
              </p:cNvPr>
              <p:cNvSpPr/>
              <p:nvPr/>
            </p:nvSpPr>
            <p:spPr>
              <a:xfrm>
                <a:off x="3923205" y="2712133"/>
                <a:ext cx="297047" cy="787579"/>
              </a:xfrm>
              <a:custGeom>
                <a:avLst/>
                <a:gdLst>
                  <a:gd name="connsiteX0" fmla="*/ 28305 w 297047"/>
                  <a:gd name="connsiteY0" fmla="*/ 0 h 787579"/>
                  <a:gd name="connsiteX1" fmla="*/ 58800 w 297047"/>
                  <a:gd name="connsiteY1" fmla="*/ 47114 h 787579"/>
                  <a:gd name="connsiteX2" fmla="*/ 59418 w 297047"/>
                  <a:gd name="connsiteY2" fmla="*/ 64694 h 787579"/>
                  <a:gd name="connsiteX3" fmla="*/ 119997 w 297047"/>
                  <a:gd name="connsiteY3" fmla="*/ 164363 h 787579"/>
                  <a:gd name="connsiteX4" fmla="*/ 129849 w 297047"/>
                  <a:gd name="connsiteY4" fmla="*/ 198082 h 787579"/>
                  <a:gd name="connsiteX5" fmla="*/ 145074 w 297047"/>
                  <a:gd name="connsiteY5" fmla="*/ 260444 h 787579"/>
                  <a:gd name="connsiteX6" fmla="*/ 153326 w 297047"/>
                  <a:gd name="connsiteY6" fmla="*/ 321274 h 787579"/>
                  <a:gd name="connsiteX7" fmla="*/ 152549 w 297047"/>
                  <a:gd name="connsiteY7" fmla="*/ 350855 h 787579"/>
                  <a:gd name="connsiteX8" fmla="*/ 154675 w 297047"/>
                  <a:gd name="connsiteY8" fmla="*/ 378905 h 787579"/>
                  <a:gd name="connsiteX9" fmla="*/ 179913 w 297047"/>
                  <a:gd name="connsiteY9" fmla="*/ 461178 h 787579"/>
                  <a:gd name="connsiteX10" fmla="*/ 198589 w 297047"/>
                  <a:gd name="connsiteY10" fmla="*/ 517985 h 787579"/>
                  <a:gd name="connsiteX11" fmla="*/ 212717 w 297047"/>
                  <a:gd name="connsiteY11" fmla="*/ 560893 h 787579"/>
                  <a:gd name="connsiteX12" fmla="*/ 228787 w 297047"/>
                  <a:gd name="connsiteY12" fmla="*/ 597675 h 787579"/>
                  <a:gd name="connsiteX13" fmla="*/ 264952 w 297047"/>
                  <a:gd name="connsiteY13" fmla="*/ 645726 h 787579"/>
                  <a:gd name="connsiteX14" fmla="*/ 285229 w 297047"/>
                  <a:gd name="connsiteY14" fmla="*/ 739772 h 787579"/>
                  <a:gd name="connsiteX15" fmla="*/ 297047 w 297047"/>
                  <a:gd name="connsiteY15" fmla="*/ 786772 h 787579"/>
                  <a:gd name="connsiteX16" fmla="*/ 166654 w 297047"/>
                  <a:gd name="connsiteY16" fmla="*/ 764644 h 787579"/>
                  <a:gd name="connsiteX17" fmla="*/ 141645 w 297047"/>
                  <a:gd name="connsiteY17" fmla="*/ 625084 h 787579"/>
                  <a:gd name="connsiteX18" fmla="*/ 48239 w 297047"/>
                  <a:gd name="connsiteY18" fmla="*/ 429951 h 787579"/>
                  <a:gd name="connsiteX19" fmla="*/ 4 w 297047"/>
                  <a:gd name="connsiteY19" fmla="*/ 197968 h 787579"/>
                  <a:gd name="connsiteX20" fmla="*/ 28305 w 297047"/>
                  <a:gd name="connsiteY20" fmla="*/ 0 h 787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047" h="787579">
                    <a:moveTo>
                      <a:pt x="28305" y="0"/>
                    </a:moveTo>
                    <a:cubicBezTo>
                      <a:pt x="41335" y="13670"/>
                      <a:pt x="49473" y="30907"/>
                      <a:pt x="58800" y="47114"/>
                    </a:cubicBezTo>
                    <a:cubicBezTo>
                      <a:pt x="62481" y="52395"/>
                      <a:pt x="59966" y="58865"/>
                      <a:pt x="59418" y="64694"/>
                    </a:cubicBezTo>
                    <a:cubicBezTo>
                      <a:pt x="84198" y="94869"/>
                      <a:pt x="103034" y="129342"/>
                      <a:pt x="119997" y="164363"/>
                    </a:cubicBezTo>
                    <a:cubicBezTo>
                      <a:pt x="124523" y="175176"/>
                      <a:pt x="126443" y="186858"/>
                      <a:pt x="129849" y="198082"/>
                    </a:cubicBezTo>
                    <a:cubicBezTo>
                      <a:pt x="134878" y="218862"/>
                      <a:pt x="141188" y="239367"/>
                      <a:pt x="145074" y="260444"/>
                    </a:cubicBezTo>
                    <a:cubicBezTo>
                      <a:pt x="150698" y="280218"/>
                      <a:pt x="152732" y="300769"/>
                      <a:pt x="153326" y="321274"/>
                    </a:cubicBezTo>
                    <a:cubicBezTo>
                      <a:pt x="153463" y="331127"/>
                      <a:pt x="155704" y="341208"/>
                      <a:pt x="152549" y="350855"/>
                    </a:cubicBezTo>
                    <a:cubicBezTo>
                      <a:pt x="149417" y="360113"/>
                      <a:pt x="152938" y="369692"/>
                      <a:pt x="154675" y="378905"/>
                    </a:cubicBezTo>
                    <a:cubicBezTo>
                      <a:pt x="161007" y="406931"/>
                      <a:pt x="171066" y="433883"/>
                      <a:pt x="179913" y="461178"/>
                    </a:cubicBezTo>
                    <a:cubicBezTo>
                      <a:pt x="185056" y="480448"/>
                      <a:pt x="191914" y="499194"/>
                      <a:pt x="198589" y="517985"/>
                    </a:cubicBezTo>
                    <a:cubicBezTo>
                      <a:pt x="203755" y="532112"/>
                      <a:pt x="206842" y="546971"/>
                      <a:pt x="212717" y="560893"/>
                    </a:cubicBezTo>
                    <a:cubicBezTo>
                      <a:pt x="217632" y="573329"/>
                      <a:pt x="224924" y="584759"/>
                      <a:pt x="228787" y="597675"/>
                    </a:cubicBezTo>
                    <a:cubicBezTo>
                      <a:pt x="234342" y="618066"/>
                      <a:pt x="258002" y="626021"/>
                      <a:pt x="264952" y="645726"/>
                    </a:cubicBezTo>
                    <a:cubicBezTo>
                      <a:pt x="275650" y="676039"/>
                      <a:pt x="282760" y="707700"/>
                      <a:pt x="285229" y="739772"/>
                    </a:cubicBezTo>
                    <a:cubicBezTo>
                      <a:pt x="286349" y="756049"/>
                      <a:pt x="294121" y="770816"/>
                      <a:pt x="297047" y="786772"/>
                    </a:cubicBezTo>
                    <a:cubicBezTo>
                      <a:pt x="252607" y="790133"/>
                      <a:pt x="207322" y="783046"/>
                      <a:pt x="166654" y="764644"/>
                    </a:cubicBezTo>
                    <a:cubicBezTo>
                      <a:pt x="171523" y="716798"/>
                      <a:pt x="158721" y="669341"/>
                      <a:pt x="141645" y="625084"/>
                    </a:cubicBezTo>
                    <a:cubicBezTo>
                      <a:pt x="116316" y="557350"/>
                      <a:pt x="78094" y="495605"/>
                      <a:pt x="48239" y="429951"/>
                    </a:cubicBezTo>
                    <a:cubicBezTo>
                      <a:pt x="14841" y="357553"/>
                      <a:pt x="-293" y="277498"/>
                      <a:pt x="4" y="197968"/>
                    </a:cubicBezTo>
                    <a:cubicBezTo>
                      <a:pt x="210" y="131056"/>
                      <a:pt x="11389" y="64602"/>
                      <a:pt x="28305" y="0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2" name="Forma Livre: Forma 241">
              <a:extLst>
                <a:ext uri="{FF2B5EF4-FFF2-40B4-BE49-F238E27FC236}">
                  <a16:creationId xmlns:a16="http://schemas.microsoft.com/office/drawing/2014/main" id="{266812A0-C9CB-E110-F855-9851790E11BD}"/>
                </a:ext>
              </a:extLst>
            </p:cNvPr>
            <p:cNvSpPr/>
            <p:nvPr/>
          </p:nvSpPr>
          <p:spPr>
            <a:xfrm>
              <a:off x="9821556" y="2717267"/>
              <a:ext cx="17379" cy="9132"/>
            </a:xfrm>
            <a:custGeom>
              <a:avLst/>
              <a:gdLst>
                <a:gd name="connsiteX0" fmla="*/ 138508 w 166146"/>
                <a:gd name="connsiteY0" fmla="*/ 9784 h 87302"/>
                <a:gd name="connsiteX1" fmla="*/ 166146 w 166146"/>
                <a:gd name="connsiteY1" fmla="*/ 0 h 87302"/>
                <a:gd name="connsiteX2" fmla="*/ 35479 w 166146"/>
                <a:gd name="connsiteY2" fmla="*/ 83119 h 87302"/>
                <a:gd name="connsiteX3" fmla="*/ 2514 w 166146"/>
                <a:gd name="connsiteY3" fmla="*/ 87302 h 87302"/>
                <a:gd name="connsiteX4" fmla="*/ 0 w 166146"/>
                <a:gd name="connsiteY4" fmla="*/ 84513 h 87302"/>
                <a:gd name="connsiteX5" fmla="*/ 78181 w 166146"/>
                <a:gd name="connsiteY5" fmla="*/ 40828 h 87302"/>
                <a:gd name="connsiteX6" fmla="*/ 138508 w 166146"/>
                <a:gd name="connsiteY6" fmla="*/ 9784 h 8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46" h="87302">
                  <a:moveTo>
                    <a:pt x="138508" y="9784"/>
                  </a:moveTo>
                  <a:cubicBezTo>
                    <a:pt x="147355" y="5669"/>
                    <a:pt x="156156" y="754"/>
                    <a:pt x="166146" y="0"/>
                  </a:cubicBezTo>
                  <a:cubicBezTo>
                    <a:pt x="122781" y="28004"/>
                    <a:pt x="77724" y="53401"/>
                    <a:pt x="35479" y="83119"/>
                  </a:cubicBezTo>
                  <a:cubicBezTo>
                    <a:pt x="24231" y="81450"/>
                    <a:pt x="13281" y="84742"/>
                    <a:pt x="2514" y="87302"/>
                  </a:cubicBezTo>
                  <a:cubicBezTo>
                    <a:pt x="1897" y="86594"/>
                    <a:pt x="640" y="85199"/>
                    <a:pt x="0" y="84513"/>
                  </a:cubicBezTo>
                  <a:cubicBezTo>
                    <a:pt x="28369" y="74478"/>
                    <a:pt x="52966" y="56807"/>
                    <a:pt x="78181" y="40828"/>
                  </a:cubicBezTo>
                  <a:cubicBezTo>
                    <a:pt x="97658" y="29307"/>
                    <a:pt x="118186" y="19705"/>
                    <a:pt x="138508" y="9784"/>
                  </a:cubicBezTo>
                  <a:close/>
                </a:path>
              </a:pathLst>
            </a:custGeom>
            <a:solidFill>
              <a:srgbClr val="2CAA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orma Livre: Forma 242">
              <a:extLst>
                <a:ext uri="{FF2B5EF4-FFF2-40B4-BE49-F238E27FC236}">
                  <a16:creationId xmlns:a16="http://schemas.microsoft.com/office/drawing/2014/main" id="{637E6D91-747C-802A-B8F1-9343CAF0AE4E}"/>
                </a:ext>
              </a:extLst>
            </p:cNvPr>
            <p:cNvSpPr/>
            <p:nvPr/>
          </p:nvSpPr>
          <p:spPr>
            <a:xfrm>
              <a:off x="9803089" y="2723253"/>
              <a:ext cx="10291" cy="6721"/>
            </a:xfrm>
            <a:custGeom>
              <a:avLst/>
              <a:gdLst>
                <a:gd name="connsiteX0" fmla="*/ 68009 w 98388"/>
                <a:gd name="connsiteY0" fmla="*/ 6871 h 64249"/>
                <a:gd name="connsiteX1" fmla="*/ 98389 w 98388"/>
                <a:gd name="connsiteY1" fmla="*/ 791 h 64249"/>
                <a:gd name="connsiteX2" fmla="*/ 36210 w 98388"/>
                <a:gd name="connsiteY2" fmla="*/ 64250 h 64249"/>
                <a:gd name="connsiteX3" fmla="*/ 9007 w 98388"/>
                <a:gd name="connsiteY3" fmla="*/ 62878 h 64249"/>
                <a:gd name="connsiteX4" fmla="*/ 23545 w 98388"/>
                <a:gd name="connsiteY4" fmla="*/ 31309 h 64249"/>
                <a:gd name="connsiteX5" fmla="*/ 0 w 98388"/>
                <a:gd name="connsiteY5" fmla="*/ 25959 h 64249"/>
                <a:gd name="connsiteX6" fmla="*/ 1805 w 98388"/>
                <a:gd name="connsiteY6" fmla="*/ 23468 h 64249"/>
                <a:gd name="connsiteX7" fmla="*/ 68009 w 98388"/>
                <a:gd name="connsiteY7" fmla="*/ 6871 h 6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388" h="64249">
                  <a:moveTo>
                    <a:pt x="68009" y="6871"/>
                  </a:moveTo>
                  <a:cubicBezTo>
                    <a:pt x="77724" y="3488"/>
                    <a:pt x="87782" y="-2067"/>
                    <a:pt x="98389" y="791"/>
                  </a:cubicBezTo>
                  <a:cubicBezTo>
                    <a:pt x="76512" y="20816"/>
                    <a:pt x="56487" y="42670"/>
                    <a:pt x="36210" y="64250"/>
                  </a:cubicBezTo>
                  <a:cubicBezTo>
                    <a:pt x="27112" y="63953"/>
                    <a:pt x="18036" y="63587"/>
                    <a:pt x="9007" y="62878"/>
                  </a:cubicBezTo>
                  <a:cubicBezTo>
                    <a:pt x="12687" y="51768"/>
                    <a:pt x="21282" y="42967"/>
                    <a:pt x="23545" y="31309"/>
                  </a:cubicBezTo>
                  <a:cubicBezTo>
                    <a:pt x="16002" y="28314"/>
                    <a:pt x="8001" y="26805"/>
                    <a:pt x="0" y="25959"/>
                  </a:cubicBezTo>
                  <a:cubicBezTo>
                    <a:pt x="457" y="25342"/>
                    <a:pt x="1348" y="24085"/>
                    <a:pt x="1805" y="23468"/>
                  </a:cubicBezTo>
                  <a:cubicBezTo>
                    <a:pt x="25077" y="24519"/>
                    <a:pt x="46817" y="15284"/>
                    <a:pt x="68009" y="6871"/>
                  </a:cubicBezTo>
                  <a:close/>
                </a:path>
              </a:pathLst>
            </a:custGeom>
            <a:solidFill>
              <a:srgbClr val="62BF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orma Livre: Forma 243">
              <a:extLst>
                <a:ext uri="{FF2B5EF4-FFF2-40B4-BE49-F238E27FC236}">
                  <a16:creationId xmlns:a16="http://schemas.microsoft.com/office/drawing/2014/main" id="{7D67BC2B-C106-AFE2-51F3-FC6C3B6BE866}"/>
                </a:ext>
              </a:extLst>
            </p:cNvPr>
            <p:cNvSpPr/>
            <p:nvPr/>
          </p:nvSpPr>
          <p:spPr>
            <a:xfrm>
              <a:off x="9808287" y="2725914"/>
              <a:ext cx="16980" cy="4452"/>
            </a:xfrm>
            <a:custGeom>
              <a:avLst/>
              <a:gdLst>
                <a:gd name="connsiteX0" fmla="*/ 129364 w 162328"/>
                <a:gd name="connsiteY0" fmla="*/ 4636 h 42561"/>
                <a:gd name="connsiteX1" fmla="*/ 162329 w 162328"/>
                <a:gd name="connsiteY1" fmla="*/ 453 h 42561"/>
                <a:gd name="connsiteX2" fmla="*/ 109476 w 162328"/>
                <a:gd name="connsiteY2" fmla="*/ 42561 h 42561"/>
                <a:gd name="connsiteX3" fmla="*/ 107076 w 162328"/>
                <a:gd name="connsiteY3" fmla="*/ 36252 h 42561"/>
                <a:gd name="connsiteX4" fmla="*/ 64557 w 162328"/>
                <a:gd name="connsiteY4" fmla="*/ 36275 h 42561"/>
                <a:gd name="connsiteX5" fmla="*/ 0 w 162328"/>
                <a:gd name="connsiteY5" fmla="*/ 41052 h 42561"/>
                <a:gd name="connsiteX6" fmla="*/ 13396 w 162328"/>
                <a:gd name="connsiteY6" fmla="*/ 26285 h 42561"/>
                <a:gd name="connsiteX7" fmla="*/ 112997 w 162328"/>
                <a:gd name="connsiteY7" fmla="*/ 3814 h 42561"/>
                <a:gd name="connsiteX8" fmla="*/ 123169 w 162328"/>
                <a:gd name="connsiteY8" fmla="*/ 6054 h 42561"/>
                <a:gd name="connsiteX9" fmla="*/ 129364 w 162328"/>
                <a:gd name="connsiteY9" fmla="*/ 4636 h 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328" h="42561">
                  <a:moveTo>
                    <a:pt x="129364" y="4636"/>
                  </a:moveTo>
                  <a:cubicBezTo>
                    <a:pt x="140131" y="2076"/>
                    <a:pt x="151081" y="-1216"/>
                    <a:pt x="162329" y="453"/>
                  </a:cubicBezTo>
                  <a:cubicBezTo>
                    <a:pt x="143926" y="13483"/>
                    <a:pt x="126164" y="27405"/>
                    <a:pt x="109476" y="42561"/>
                  </a:cubicBezTo>
                  <a:cubicBezTo>
                    <a:pt x="108859" y="40984"/>
                    <a:pt x="107670" y="37829"/>
                    <a:pt x="107076" y="36252"/>
                  </a:cubicBezTo>
                  <a:cubicBezTo>
                    <a:pt x="93497" y="30240"/>
                    <a:pt x="78638" y="35703"/>
                    <a:pt x="64557" y="36275"/>
                  </a:cubicBezTo>
                  <a:cubicBezTo>
                    <a:pt x="43228" y="40481"/>
                    <a:pt x="21420" y="38195"/>
                    <a:pt x="0" y="41052"/>
                  </a:cubicBezTo>
                  <a:cubicBezTo>
                    <a:pt x="4503" y="36160"/>
                    <a:pt x="8938" y="31223"/>
                    <a:pt x="13396" y="26285"/>
                  </a:cubicBezTo>
                  <a:cubicBezTo>
                    <a:pt x="47206" y="22147"/>
                    <a:pt x="80147" y="12660"/>
                    <a:pt x="112997" y="3814"/>
                  </a:cubicBezTo>
                  <a:cubicBezTo>
                    <a:pt x="116700" y="2099"/>
                    <a:pt x="120106" y="3814"/>
                    <a:pt x="123169" y="6054"/>
                  </a:cubicBezTo>
                  <a:cubicBezTo>
                    <a:pt x="125159" y="5574"/>
                    <a:pt x="127239" y="5094"/>
                    <a:pt x="129364" y="4636"/>
                  </a:cubicBezTo>
                  <a:close/>
                </a:path>
              </a:pathLst>
            </a:custGeom>
            <a:solidFill>
              <a:srgbClr val="58BA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orma Livre: Forma 244">
              <a:extLst>
                <a:ext uri="{FF2B5EF4-FFF2-40B4-BE49-F238E27FC236}">
                  <a16:creationId xmlns:a16="http://schemas.microsoft.com/office/drawing/2014/main" id="{96D99370-F5D2-B593-8BDE-EAF7C17358F2}"/>
                </a:ext>
              </a:extLst>
            </p:cNvPr>
            <p:cNvSpPr/>
            <p:nvPr/>
          </p:nvSpPr>
          <p:spPr>
            <a:xfrm>
              <a:off x="9846988" y="2726927"/>
              <a:ext cx="55725" cy="31626"/>
            </a:xfrm>
            <a:custGeom>
              <a:avLst/>
              <a:gdLst>
                <a:gd name="connsiteX0" fmla="*/ 491427 w 532735"/>
                <a:gd name="connsiteY0" fmla="*/ 45171 h 302346"/>
                <a:gd name="connsiteX1" fmla="*/ 532735 w 532735"/>
                <a:gd name="connsiteY1" fmla="*/ 0 h 302346"/>
                <a:gd name="connsiteX2" fmla="*/ 476774 w 532735"/>
                <a:gd name="connsiteY2" fmla="*/ 101293 h 302346"/>
                <a:gd name="connsiteX3" fmla="*/ 411623 w 532735"/>
                <a:gd name="connsiteY3" fmla="*/ 130051 h 302346"/>
                <a:gd name="connsiteX4" fmla="*/ 315451 w 532735"/>
                <a:gd name="connsiteY4" fmla="*/ 148361 h 302346"/>
                <a:gd name="connsiteX5" fmla="*/ 170153 w 532735"/>
                <a:gd name="connsiteY5" fmla="*/ 190767 h 302346"/>
                <a:gd name="connsiteX6" fmla="*/ 87994 w 532735"/>
                <a:gd name="connsiteY6" fmla="*/ 227503 h 302346"/>
                <a:gd name="connsiteX7" fmla="*/ 81205 w 532735"/>
                <a:gd name="connsiteY7" fmla="*/ 214861 h 302346"/>
                <a:gd name="connsiteX8" fmla="*/ 53316 w 532735"/>
                <a:gd name="connsiteY8" fmla="*/ 233149 h 302346"/>
                <a:gd name="connsiteX9" fmla="*/ 35028 w 532735"/>
                <a:gd name="connsiteY9" fmla="*/ 261747 h 302346"/>
                <a:gd name="connsiteX10" fmla="*/ 50938 w 532735"/>
                <a:gd name="connsiteY10" fmla="*/ 247802 h 302346"/>
                <a:gd name="connsiteX11" fmla="*/ 51532 w 532735"/>
                <a:gd name="connsiteY11" fmla="*/ 253152 h 302346"/>
                <a:gd name="connsiteX12" fmla="*/ 10910 w 532735"/>
                <a:gd name="connsiteY12" fmla="*/ 300655 h 302346"/>
                <a:gd name="connsiteX13" fmla="*/ 829 w 532735"/>
                <a:gd name="connsiteY13" fmla="*/ 302346 h 302346"/>
                <a:gd name="connsiteX14" fmla="*/ 944 w 532735"/>
                <a:gd name="connsiteY14" fmla="*/ 293157 h 302346"/>
                <a:gd name="connsiteX15" fmla="*/ 43577 w 532735"/>
                <a:gd name="connsiteY15" fmla="*/ 225971 h 302346"/>
                <a:gd name="connsiteX16" fmla="*/ 73638 w 532735"/>
                <a:gd name="connsiteY16" fmla="*/ 196367 h 302346"/>
                <a:gd name="connsiteX17" fmla="*/ 116592 w 532735"/>
                <a:gd name="connsiteY17" fmla="*/ 186378 h 302346"/>
                <a:gd name="connsiteX18" fmla="*/ 118032 w 532735"/>
                <a:gd name="connsiteY18" fmla="*/ 201717 h 302346"/>
                <a:gd name="connsiteX19" fmla="*/ 142424 w 532735"/>
                <a:gd name="connsiteY19" fmla="*/ 188549 h 302346"/>
                <a:gd name="connsiteX20" fmla="*/ 159386 w 532735"/>
                <a:gd name="connsiteY20" fmla="*/ 190835 h 302346"/>
                <a:gd name="connsiteX21" fmla="*/ 179709 w 532735"/>
                <a:gd name="connsiteY21" fmla="*/ 169850 h 302346"/>
                <a:gd name="connsiteX22" fmla="*/ 221405 w 532735"/>
                <a:gd name="connsiteY22" fmla="*/ 147676 h 302346"/>
                <a:gd name="connsiteX23" fmla="*/ 280224 w 532735"/>
                <a:gd name="connsiteY23" fmla="*/ 124679 h 302346"/>
                <a:gd name="connsiteX24" fmla="*/ 251900 w 532735"/>
                <a:gd name="connsiteY24" fmla="*/ 122827 h 302346"/>
                <a:gd name="connsiteX25" fmla="*/ 255466 w 532735"/>
                <a:gd name="connsiteY25" fmla="*/ 108494 h 302346"/>
                <a:gd name="connsiteX26" fmla="*/ 315931 w 532735"/>
                <a:gd name="connsiteY26" fmla="*/ 77175 h 302346"/>
                <a:gd name="connsiteX27" fmla="*/ 367023 w 532735"/>
                <a:gd name="connsiteY27" fmla="*/ 73929 h 302346"/>
                <a:gd name="connsiteX28" fmla="*/ 351021 w 532735"/>
                <a:gd name="connsiteY28" fmla="*/ 87485 h 302346"/>
                <a:gd name="connsiteX29" fmla="*/ 383985 w 532735"/>
                <a:gd name="connsiteY29" fmla="*/ 77335 h 302346"/>
                <a:gd name="connsiteX30" fmla="*/ 443559 w 532735"/>
                <a:gd name="connsiteY30" fmla="*/ 77061 h 302346"/>
                <a:gd name="connsiteX31" fmla="*/ 491427 w 532735"/>
                <a:gd name="connsiteY31" fmla="*/ 45171 h 30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32735" h="302346">
                  <a:moveTo>
                    <a:pt x="491427" y="45171"/>
                  </a:moveTo>
                  <a:cubicBezTo>
                    <a:pt x="506972" y="31798"/>
                    <a:pt x="518356" y="14448"/>
                    <a:pt x="532735" y="0"/>
                  </a:cubicBezTo>
                  <a:cubicBezTo>
                    <a:pt x="522997" y="37468"/>
                    <a:pt x="507361" y="75987"/>
                    <a:pt x="476774" y="101293"/>
                  </a:cubicBezTo>
                  <a:cubicBezTo>
                    <a:pt x="458052" y="116495"/>
                    <a:pt x="434735" y="124450"/>
                    <a:pt x="411623" y="130051"/>
                  </a:cubicBezTo>
                  <a:cubicBezTo>
                    <a:pt x="379848" y="137572"/>
                    <a:pt x="347341" y="141458"/>
                    <a:pt x="315451" y="148361"/>
                  </a:cubicBezTo>
                  <a:cubicBezTo>
                    <a:pt x="265982" y="158648"/>
                    <a:pt x="217428" y="173050"/>
                    <a:pt x="170153" y="190767"/>
                  </a:cubicBezTo>
                  <a:cubicBezTo>
                    <a:pt x="141967" y="201100"/>
                    <a:pt x="114009" y="212438"/>
                    <a:pt x="87994" y="227503"/>
                  </a:cubicBezTo>
                  <a:cubicBezTo>
                    <a:pt x="86006" y="223159"/>
                    <a:pt x="86257" y="216896"/>
                    <a:pt x="81205" y="214861"/>
                  </a:cubicBezTo>
                  <a:cubicBezTo>
                    <a:pt x="69455" y="215821"/>
                    <a:pt x="60585" y="224668"/>
                    <a:pt x="53316" y="233149"/>
                  </a:cubicBezTo>
                  <a:cubicBezTo>
                    <a:pt x="46206" y="241928"/>
                    <a:pt x="38228" y="250614"/>
                    <a:pt x="35028" y="261747"/>
                  </a:cubicBezTo>
                  <a:cubicBezTo>
                    <a:pt x="40765" y="257632"/>
                    <a:pt x="45909" y="252763"/>
                    <a:pt x="50938" y="247802"/>
                  </a:cubicBezTo>
                  <a:cubicBezTo>
                    <a:pt x="51075" y="249151"/>
                    <a:pt x="51372" y="251826"/>
                    <a:pt x="51532" y="253152"/>
                  </a:cubicBezTo>
                  <a:cubicBezTo>
                    <a:pt x="36125" y="267279"/>
                    <a:pt x="22363" y="283167"/>
                    <a:pt x="10910" y="300655"/>
                  </a:cubicBezTo>
                  <a:cubicBezTo>
                    <a:pt x="7481" y="301181"/>
                    <a:pt x="4121" y="301752"/>
                    <a:pt x="829" y="302346"/>
                  </a:cubicBezTo>
                  <a:cubicBezTo>
                    <a:pt x="52" y="299283"/>
                    <a:pt x="-611" y="296060"/>
                    <a:pt x="944" y="293157"/>
                  </a:cubicBezTo>
                  <a:cubicBezTo>
                    <a:pt x="10453" y="268102"/>
                    <a:pt x="27895" y="247322"/>
                    <a:pt x="43577" y="225971"/>
                  </a:cubicBezTo>
                  <a:cubicBezTo>
                    <a:pt x="52698" y="215318"/>
                    <a:pt x="60402" y="202471"/>
                    <a:pt x="73638" y="196367"/>
                  </a:cubicBezTo>
                  <a:cubicBezTo>
                    <a:pt x="86897" y="189990"/>
                    <a:pt x="101687" y="185052"/>
                    <a:pt x="116592" y="186378"/>
                  </a:cubicBezTo>
                  <a:cubicBezTo>
                    <a:pt x="117118" y="191224"/>
                    <a:pt x="114032" y="198608"/>
                    <a:pt x="118032" y="201717"/>
                  </a:cubicBezTo>
                  <a:cubicBezTo>
                    <a:pt x="127245" y="199774"/>
                    <a:pt x="134491" y="193236"/>
                    <a:pt x="142424" y="188549"/>
                  </a:cubicBezTo>
                  <a:cubicBezTo>
                    <a:pt x="147659" y="190584"/>
                    <a:pt x="153900" y="194676"/>
                    <a:pt x="159386" y="190835"/>
                  </a:cubicBezTo>
                  <a:cubicBezTo>
                    <a:pt x="167181" y="184869"/>
                    <a:pt x="170702" y="174513"/>
                    <a:pt x="179709" y="169850"/>
                  </a:cubicBezTo>
                  <a:cubicBezTo>
                    <a:pt x="193607" y="162489"/>
                    <a:pt x="207026" y="154191"/>
                    <a:pt x="221405" y="147676"/>
                  </a:cubicBezTo>
                  <a:cubicBezTo>
                    <a:pt x="240379" y="138417"/>
                    <a:pt x="262187" y="136154"/>
                    <a:pt x="280224" y="124679"/>
                  </a:cubicBezTo>
                  <a:cubicBezTo>
                    <a:pt x="270783" y="124084"/>
                    <a:pt x="260999" y="125639"/>
                    <a:pt x="251900" y="122827"/>
                  </a:cubicBezTo>
                  <a:cubicBezTo>
                    <a:pt x="248540" y="117935"/>
                    <a:pt x="252175" y="112288"/>
                    <a:pt x="255466" y="108494"/>
                  </a:cubicBezTo>
                  <a:cubicBezTo>
                    <a:pt x="271217" y="91166"/>
                    <a:pt x="294214" y="83873"/>
                    <a:pt x="315931" y="77175"/>
                  </a:cubicBezTo>
                  <a:cubicBezTo>
                    <a:pt x="332505" y="73244"/>
                    <a:pt x="350244" y="67551"/>
                    <a:pt x="367023" y="73929"/>
                  </a:cubicBezTo>
                  <a:cubicBezTo>
                    <a:pt x="361606" y="78364"/>
                    <a:pt x="356142" y="82730"/>
                    <a:pt x="351021" y="87485"/>
                  </a:cubicBezTo>
                  <a:cubicBezTo>
                    <a:pt x="362497" y="85268"/>
                    <a:pt x="371641" y="72169"/>
                    <a:pt x="383985" y="77335"/>
                  </a:cubicBezTo>
                  <a:cubicBezTo>
                    <a:pt x="402959" y="84102"/>
                    <a:pt x="424928" y="85862"/>
                    <a:pt x="443559" y="77061"/>
                  </a:cubicBezTo>
                  <a:cubicBezTo>
                    <a:pt x="461344" y="69563"/>
                    <a:pt x="476866" y="57676"/>
                    <a:pt x="491427" y="45171"/>
                  </a:cubicBezTo>
                  <a:close/>
                </a:path>
              </a:pathLst>
            </a:custGeom>
            <a:solidFill>
              <a:srgbClr val="26A7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orma Livre: Forma 245">
              <a:extLst>
                <a:ext uri="{FF2B5EF4-FFF2-40B4-BE49-F238E27FC236}">
                  <a16:creationId xmlns:a16="http://schemas.microsoft.com/office/drawing/2014/main" id="{CA819457-7D43-5AD6-CC31-380BC2C17BE1}"/>
                </a:ext>
              </a:extLst>
            </p:cNvPr>
            <p:cNvSpPr/>
            <p:nvPr/>
          </p:nvSpPr>
          <p:spPr>
            <a:xfrm>
              <a:off x="9808032" y="2729413"/>
              <a:ext cx="11707" cy="9774"/>
            </a:xfrm>
            <a:custGeom>
              <a:avLst/>
              <a:gdLst>
                <a:gd name="connsiteX0" fmla="*/ 67003 w 111922"/>
                <a:gd name="connsiteY0" fmla="*/ 2820 h 93444"/>
                <a:gd name="connsiteX1" fmla="*/ 109522 w 111922"/>
                <a:gd name="connsiteY1" fmla="*/ 2797 h 93444"/>
                <a:gd name="connsiteX2" fmla="*/ 111922 w 111922"/>
                <a:gd name="connsiteY2" fmla="*/ 9107 h 93444"/>
                <a:gd name="connsiteX3" fmla="*/ 80376 w 111922"/>
                <a:gd name="connsiteY3" fmla="*/ 43191 h 93444"/>
                <a:gd name="connsiteX4" fmla="*/ 52235 w 111922"/>
                <a:gd name="connsiteY4" fmla="*/ 60222 h 93444"/>
                <a:gd name="connsiteX5" fmla="*/ 22563 w 111922"/>
                <a:gd name="connsiteY5" fmla="*/ 82693 h 93444"/>
                <a:gd name="connsiteX6" fmla="*/ 53172 w 111922"/>
                <a:gd name="connsiteY6" fmla="*/ 85848 h 93444"/>
                <a:gd name="connsiteX7" fmla="*/ 50772 w 111922"/>
                <a:gd name="connsiteY7" fmla="*/ 92614 h 93444"/>
                <a:gd name="connsiteX8" fmla="*/ 17900 w 111922"/>
                <a:gd name="connsiteY8" fmla="*/ 92386 h 93444"/>
                <a:gd name="connsiteX9" fmla="*/ 12162 w 111922"/>
                <a:gd name="connsiteY9" fmla="*/ 80270 h 93444"/>
                <a:gd name="connsiteX10" fmla="*/ 50841 w 111922"/>
                <a:gd name="connsiteY10" fmla="*/ 51923 h 93444"/>
                <a:gd name="connsiteX11" fmla="*/ 80627 w 111922"/>
                <a:gd name="connsiteY11" fmla="*/ 26617 h 93444"/>
                <a:gd name="connsiteX12" fmla="*/ 85337 w 111922"/>
                <a:gd name="connsiteY12" fmla="*/ 14776 h 93444"/>
                <a:gd name="connsiteX13" fmla="*/ 35433 w 111922"/>
                <a:gd name="connsiteY13" fmla="*/ 12810 h 93444"/>
                <a:gd name="connsiteX14" fmla="*/ 0 w 111922"/>
                <a:gd name="connsiteY14" fmla="*/ 10112 h 93444"/>
                <a:gd name="connsiteX15" fmla="*/ 2446 w 111922"/>
                <a:gd name="connsiteY15" fmla="*/ 7598 h 93444"/>
                <a:gd name="connsiteX16" fmla="*/ 67003 w 111922"/>
                <a:gd name="connsiteY16" fmla="*/ 2820 h 9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922" h="93444">
                  <a:moveTo>
                    <a:pt x="67003" y="2820"/>
                  </a:moveTo>
                  <a:cubicBezTo>
                    <a:pt x="81084" y="2249"/>
                    <a:pt x="95943" y="-3215"/>
                    <a:pt x="109522" y="2797"/>
                  </a:cubicBezTo>
                  <a:cubicBezTo>
                    <a:pt x="110116" y="4375"/>
                    <a:pt x="111305" y="7529"/>
                    <a:pt x="111922" y="9107"/>
                  </a:cubicBezTo>
                  <a:cubicBezTo>
                    <a:pt x="100470" y="19531"/>
                    <a:pt x="90274" y="31304"/>
                    <a:pt x="80376" y="43191"/>
                  </a:cubicBezTo>
                  <a:cubicBezTo>
                    <a:pt x="69335" y="45683"/>
                    <a:pt x="61082" y="53775"/>
                    <a:pt x="52235" y="60222"/>
                  </a:cubicBezTo>
                  <a:cubicBezTo>
                    <a:pt x="42451" y="67880"/>
                    <a:pt x="31410" y="73892"/>
                    <a:pt x="22563" y="82693"/>
                  </a:cubicBezTo>
                  <a:cubicBezTo>
                    <a:pt x="32553" y="85322"/>
                    <a:pt x="43023" y="83836"/>
                    <a:pt x="53172" y="85848"/>
                  </a:cubicBezTo>
                  <a:cubicBezTo>
                    <a:pt x="52578" y="87539"/>
                    <a:pt x="51366" y="90923"/>
                    <a:pt x="50772" y="92614"/>
                  </a:cubicBezTo>
                  <a:cubicBezTo>
                    <a:pt x="39799" y="92774"/>
                    <a:pt x="28712" y="94534"/>
                    <a:pt x="17900" y="92386"/>
                  </a:cubicBezTo>
                  <a:cubicBezTo>
                    <a:pt x="12550" y="91334"/>
                    <a:pt x="8847" y="85070"/>
                    <a:pt x="12162" y="80270"/>
                  </a:cubicBezTo>
                  <a:cubicBezTo>
                    <a:pt x="26381" y="72795"/>
                    <a:pt x="38153" y="61662"/>
                    <a:pt x="50841" y="51923"/>
                  </a:cubicBezTo>
                  <a:cubicBezTo>
                    <a:pt x="60762" y="43488"/>
                    <a:pt x="71803" y="36264"/>
                    <a:pt x="80627" y="26617"/>
                  </a:cubicBezTo>
                  <a:cubicBezTo>
                    <a:pt x="83850" y="23486"/>
                    <a:pt x="84696" y="19005"/>
                    <a:pt x="85337" y="14776"/>
                  </a:cubicBezTo>
                  <a:cubicBezTo>
                    <a:pt x="68991" y="9084"/>
                    <a:pt x="52052" y="15119"/>
                    <a:pt x="35433" y="12810"/>
                  </a:cubicBezTo>
                  <a:cubicBezTo>
                    <a:pt x="23615" y="11667"/>
                    <a:pt x="11796" y="10798"/>
                    <a:pt x="0" y="10112"/>
                  </a:cubicBezTo>
                  <a:cubicBezTo>
                    <a:pt x="617" y="9495"/>
                    <a:pt x="1852" y="8215"/>
                    <a:pt x="2446" y="7598"/>
                  </a:cubicBezTo>
                  <a:cubicBezTo>
                    <a:pt x="23866" y="4740"/>
                    <a:pt x="45674" y="7026"/>
                    <a:pt x="67003" y="2820"/>
                  </a:cubicBezTo>
                  <a:close/>
                </a:path>
              </a:pathLst>
            </a:custGeom>
            <a:solidFill>
              <a:srgbClr val="78C7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orma Livre: Forma 246">
              <a:extLst>
                <a:ext uri="{FF2B5EF4-FFF2-40B4-BE49-F238E27FC236}">
                  <a16:creationId xmlns:a16="http://schemas.microsoft.com/office/drawing/2014/main" id="{C68F57B8-F758-7CDE-F35A-FA6695AEDEA5}"/>
                </a:ext>
              </a:extLst>
            </p:cNvPr>
            <p:cNvSpPr/>
            <p:nvPr/>
          </p:nvSpPr>
          <p:spPr>
            <a:xfrm>
              <a:off x="9807785" y="2730471"/>
              <a:ext cx="9173" cy="7339"/>
            </a:xfrm>
            <a:custGeom>
              <a:avLst/>
              <a:gdLst>
                <a:gd name="connsiteX0" fmla="*/ 0 w 87691"/>
                <a:gd name="connsiteY0" fmla="*/ 2446 h 70157"/>
                <a:gd name="connsiteX1" fmla="*/ 2355 w 87691"/>
                <a:gd name="connsiteY1" fmla="*/ 0 h 70157"/>
                <a:gd name="connsiteX2" fmla="*/ 37788 w 87691"/>
                <a:gd name="connsiteY2" fmla="*/ 2697 h 70157"/>
                <a:gd name="connsiteX3" fmla="*/ 87691 w 87691"/>
                <a:gd name="connsiteY3" fmla="*/ 4664 h 70157"/>
                <a:gd name="connsiteX4" fmla="*/ 82982 w 87691"/>
                <a:gd name="connsiteY4" fmla="*/ 16505 h 70157"/>
                <a:gd name="connsiteX5" fmla="*/ 53195 w 87691"/>
                <a:gd name="connsiteY5" fmla="*/ 41811 h 70157"/>
                <a:gd name="connsiteX6" fmla="*/ 14516 w 87691"/>
                <a:gd name="connsiteY6" fmla="*/ 70157 h 70157"/>
                <a:gd name="connsiteX7" fmla="*/ 60899 w 87691"/>
                <a:gd name="connsiteY7" fmla="*/ 17625 h 70157"/>
                <a:gd name="connsiteX8" fmla="*/ 0 w 87691"/>
                <a:gd name="connsiteY8" fmla="*/ 2446 h 7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691" h="70157">
                  <a:moveTo>
                    <a:pt x="0" y="2446"/>
                  </a:moveTo>
                  <a:cubicBezTo>
                    <a:pt x="594" y="1829"/>
                    <a:pt x="1760" y="617"/>
                    <a:pt x="2355" y="0"/>
                  </a:cubicBezTo>
                  <a:cubicBezTo>
                    <a:pt x="14150" y="686"/>
                    <a:pt x="25969" y="1554"/>
                    <a:pt x="37788" y="2697"/>
                  </a:cubicBezTo>
                  <a:cubicBezTo>
                    <a:pt x="54407" y="5006"/>
                    <a:pt x="71346" y="-1029"/>
                    <a:pt x="87691" y="4664"/>
                  </a:cubicBezTo>
                  <a:cubicBezTo>
                    <a:pt x="87051" y="8893"/>
                    <a:pt x="86205" y="13373"/>
                    <a:pt x="82982" y="16505"/>
                  </a:cubicBezTo>
                  <a:cubicBezTo>
                    <a:pt x="74158" y="26152"/>
                    <a:pt x="63117" y="33376"/>
                    <a:pt x="53195" y="41811"/>
                  </a:cubicBezTo>
                  <a:cubicBezTo>
                    <a:pt x="40508" y="51549"/>
                    <a:pt x="28735" y="62682"/>
                    <a:pt x="14516" y="70157"/>
                  </a:cubicBezTo>
                  <a:cubicBezTo>
                    <a:pt x="28026" y="51046"/>
                    <a:pt x="50338" y="38999"/>
                    <a:pt x="60899" y="17625"/>
                  </a:cubicBezTo>
                  <a:cubicBezTo>
                    <a:pt x="40714" y="12162"/>
                    <a:pt x="20437" y="6927"/>
                    <a:pt x="0" y="2446"/>
                  </a:cubicBezTo>
                  <a:close/>
                </a:path>
              </a:pathLst>
            </a:custGeom>
            <a:solidFill>
              <a:srgbClr val="8CCE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8" name="Gráfico 6">
              <a:extLst>
                <a:ext uri="{FF2B5EF4-FFF2-40B4-BE49-F238E27FC236}">
                  <a16:creationId xmlns:a16="http://schemas.microsoft.com/office/drawing/2014/main" id="{47AC862B-2D7C-8910-B2B5-8CBEB3CE60D3}"/>
                </a:ext>
              </a:extLst>
            </p:cNvPr>
            <p:cNvGrpSpPr/>
            <p:nvPr/>
          </p:nvGrpSpPr>
          <p:grpSpPr>
            <a:xfrm>
              <a:off x="9786059" y="2730727"/>
              <a:ext cx="33808" cy="64894"/>
              <a:chOff x="4829471" y="2141090"/>
              <a:chExt cx="323206" cy="620397"/>
            </a:xfrm>
            <a:solidFill>
              <a:srgbClr val="A0D6E6"/>
            </a:solidFill>
          </p:grpSpPr>
          <p:sp>
            <p:nvSpPr>
              <p:cNvPr id="725" name="Forma Livre: Forma 724">
                <a:extLst>
                  <a:ext uri="{FF2B5EF4-FFF2-40B4-BE49-F238E27FC236}">
                    <a16:creationId xmlns:a16="http://schemas.microsoft.com/office/drawing/2014/main" id="{A535350A-82AD-57EC-A425-6DB2204B6B25}"/>
                  </a:ext>
                </a:extLst>
              </p:cNvPr>
              <p:cNvSpPr/>
              <p:nvPr/>
            </p:nvSpPr>
            <p:spPr>
              <a:xfrm>
                <a:off x="4829471" y="2141090"/>
                <a:ext cx="285671" cy="339663"/>
              </a:xfrm>
              <a:custGeom>
                <a:avLst/>
                <a:gdLst>
                  <a:gd name="connsiteX0" fmla="*/ 199614 w 285671"/>
                  <a:gd name="connsiteY0" fmla="*/ 8938 h 339663"/>
                  <a:gd name="connsiteX1" fmla="*/ 207706 w 285671"/>
                  <a:gd name="connsiteY1" fmla="*/ 0 h 339663"/>
                  <a:gd name="connsiteX2" fmla="*/ 268605 w 285671"/>
                  <a:gd name="connsiteY2" fmla="*/ 15179 h 339663"/>
                  <a:gd name="connsiteX3" fmla="*/ 222223 w 285671"/>
                  <a:gd name="connsiteY3" fmla="*/ 67711 h 339663"/>
                  <a:gd name="connsiteX4" fmla="*/ 227960 w 285671"/>
                  <a:gd name="connsiteY4" fmla="*/ 79827 h 339663"/>
                  <a:gd name="connsiteX5" fmla="*/ 260833 w 285671"/>
                  <a:gd name="connsiteY5" fmla="*/ 80056 h 339663"/>
                  <a:gd name="connsiteX6" fmla="*/ 259804 w 285671"/>
                  <a:gd name="connsiteY6" fmla="*/ 83165 h 339663"/>
                  <a:gd name="connsiteX7" fmla="*/ 261884 w 285671"/>
                  <a:gd name="connsiteY7" fmla="*/ 80399 h 339663"/>
                  <a:gd name="connsiteX8" fmla="*/ 285636 w 285671"/>
                  <a:gd name="connsiteY8" fmla="*/ 90869 h 339663"/>
                  <a:gd name="connsiteX9" fmla="*/ 275760 w 285671"/>
                  <a:gd name="connsiteY9" fmla="*/ 106596 h 339663"/>
                  <a:gd name="connsiteX10" fmla="*/ 254112 w 285671"/>
                  <a:gd name="connsiteY10" fmla="*/ 128039 h 339663"/>
                  <a:gd name="connsiteX11" fmla="*/ 275715 w 285671"/>
                  <a:gd name="connsiteY11" fmla="*/ 135217 h 339663"/>
                  <a:gd name="connsiteX12" fmla="*/ 267668 w 285671"/>
                  <a:gd name="connsiteY12" fmla="*/ 158008 h 339663"/>
                  <a:gd name="connsiteX13" fmla="*/ 238225 w 285671"/>
                  <a:gd name="connsiteY13" fmla="*/ 185463 h 339663"/>
                  <a:gd name="connsiteX14" fmla="*/ 219479 w 285671"/>
                  <a:gd name="connsiteY14" fmla="*/ 203614 h 339663"/>
                  <a:gd name="connsiteX15" fmla="*/ 155357 w 285671"/>
                  <a:gd name="connsiteY15" fmla="*/ 258501 h 339663"/>
                  <a:gd name="connsiteX16" fmla="*/ 154922 w 285671"/>
                  <a:gd name="connsiteY16" fmla="*/ 273931 h 339663"/>
                  <a:gd name="connsiteX17" fmla="*/ 155654 w 285671"/>
                  <a:gd name="connsiteY17" fmla="*/ 276057 h 339663"/>
                  <a:gd name="connsiteX18" fmla="*/ 124930 w 285671"/>
                  <a:gd name="connsiteY18" fmla="*/ 289956 h 339663"/>
                  <a:gd name="connsiteX19" fmla="*/ 71049 w 285671"/>
                  <a:gd name="connsiteY19" fmla="*/ 316040 h 339663"/>
                  <a:gd name="connsiteX20" fmla="*/ 47321 w 285671"/>
                  <a:gd name="connsiteY20" fmla="*/ 328384 h 339663"/>
                  <a:gd name="connsiteX21" fmla="*/ 31593 w 285671"/>
                  <a:gd name="connsiteY21" fmla="*/ 335676 h 339663"/>
                  <a:gd name="connsiteX22" fmla="*/ 2400 w 285671"/>
                  <a:gd name="connsiteY22" fmla="*/ 338328 h 339663"/>
                  <a:gd name="connsiteX23" fmla="*/ 0 w 285671"/>
                  <a:gd name="connsiteY23" fmla="*/ 332247 h 339663"/>
                  <a:gd name="connsiteX24" fmla="*/ 3818 w 285671"/>
                  <a:gd name="connsiteY24" fmla="*/ 328064 h 339663"/>
                  <a:gd name="connsiteX25" fmla="*/ 15934 w 285671"/>
                  <a:gd name="connsiteY25" fmla="*/ 327607 h 339663"/>
                  <a:gd name="connsiteX26" fmla="*/ 47321 w 285671"/>
                  <a:gd name="connsiteY26" fmla="*/ 314645 h 339663"/>
                  <a:gd name="connsiteX27" fmla="*/ 117021 w 285671"/>
                  <a:gd name="connsiteY27" fmla="*/ 274892 h 339663"/>
                  <a:gd name="connsiteX28" fmla="*/ 160455 w 285671"/>
                  <a:gd name="connsiteY28" fmla="*/ 245128 h 339663"/>
                  <a:gd name="connsiteX29" fmla="*/ 182354 w 285671"/>
                  <a:gd name="connsiteY29" fmla="*/ 223434 h 339663"/>
                  <a:gd name="connsiteX30" fmla="*/ 220508 w 285671"/>
                  <a:gd name="connsiteY30" fmla="*/ 186035 h 339663"/>
                  <a:gd name="connsiteX31" fmla="*/ 223182 w 285671"/>
                  <a:gd name="connsiteY31" fmla="*/ 174353 h 339663"/>
                  <a:gd name="connsiteX32" fmla="*/ 176708 w 285671"/>
                  <a:gd name="connsiteY32" fmla="*/ 188184 h 339663"/>
                  <a:gd name="connsiteX33" fmla="*/ 142464 w 285671"/>
                  <a:gd name="connsiteY33" fmla="*/ 208483 h 339663"/>
                  <a:gd name="connsiteX34" fmla="*/ 101156 w 285671"/>
                  <a:gd name="connsiteY34" fmla="*/ 232143 h 339663"/>
                  <a:gd name="connsiteX35" fmla="*/ 89635 w 285671"/>
                  <a:gd name="connsiteY35" fmla="*/ 237104 h 339663"/>
                  <a:gd name="connsiteX36" fmla="*/ 96835 w 285671"/>
                  <a:gd name="connsiteY36" fmla="*/ 227754 h 339663"/>
                  <a:gd name="connsiteX37" fmla="*/ 136406 w 285671"/>
                  <a:gd name="connsiteY37" fmla="*/ 193556 h 339663"/>
                  <a:gd name="connsiteX38" fmla="*/ 240991 w 285671"/>
                  <a:gd name="connsiteY38" fmla="*/ 108379 h 339663"/>
                  <a:gd name="connsiteX39" fmla="*/ 249563 w 285671"/>
                  <a:gd name="connsiteY39" fmla="*/ 96584 h 339663"/>
                  <a:gd name="connsiteX40" fmla="*/ 244099 w 285671"/>
                  <a:gd name="connsiteY40" fmla="*/ 91371 h 339663"/>
                  <a:gd name="connsiteX41" fmla="*/ 211181 w 285671"/>
                  <a:gd name="connsiteY41" fmla="*/ 94732 h 339663"/>
                  <a:gd name="connsiteX42" fmla="*/ 171519 w 285671"/>
                  <a:gd name="connsiteY42" fmla="*/ 101750 h 339663"/>
                  <a:gd name="connsiteX43" fmla="*/ 164935 w 285671"/>
                  <a:gd name="connsiteY43" fmla="*/ 98229 h 339663"/>
                  <a:gd name="connsiteX44" fmla="*/ 173759 w 285671"/>
                  <a:gd name="connsiteY44" fmla="*/ 94458 h 339663"/>
                  <a:gd name="connsiteX45" fmla="*/ 208186 w 285671"/>
                  <a:gd name="connsiteY45" fmla="*/ 80307 h 339663"/>
                  <a:gd name="connsiteX46" fmla="*/ 223137 w 285671"/>
                  <a:gd name="connsiteY46" fmla="*/ 58682 h 339663"/>
                  <a:gd name="connsiteX47" fmla="*/ 222405 w 285671"/>
                  <a:gd name="connsiteY47" fmla="*/ 48715 h 339663"/>
                  <a:gd name="connsiteX48" fmla="*/ 162466 w 285671"/>
                  <a:gd name="connsiteY48" fmla="*/ 52944 h 339663"/>
                  <a:gd name="connsiteX49" fmla="*/ 205397 w 285671"/>
                  <a:gd name="connsiteY49" fmla="*/ 12619 h 339663"/>
                  <a:gd name="connsiteX50" fmla="*/ 199614 w 285671"/>
                  <a:gd name="connsiteY50" fmla="*/ 8938 h 339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85671" h="339663">
                    <a:moveTo>
                      <a:pt x="199614" y="8938"/>
                    </a:moveTo>
                    <a:cubicBezTo>
                      <a:pt x="202266" y="5944"/>
                      <a:pt x="204940" y="2926"/>
                      <a:pt x="207706" y="0"/>
                    </a:cubicBezTo>
                    <a:cubicBezTo>
                      <a:pt x="228143" y="4481"/>
                      <a:pt x="248420" y="9716"/>
                      <a:pt x="268605" y="15179"/>
                    </a:cubicBezTo>
                    <a:cubicBezTo>
                      <a:pt x="258044" y="36553"/>
                      <a:pt x="235733" y="48600"/>
                      <a:pt x="222223" y="67711"/>
                    </a:cubicBezTo>
                    <a:cubicBezTo>
                      <a:pt x="218907" y="72512"/>
                      <a:pt x="222611" y="78776"/>
                      <a:pt x="227960" y="79827"/>
                    </a:cubicBezTo>
                    <a:cubicBezTo>
                      <a:pt x="238773" y="81976"/>
                      <a:pt x="249860" y="80216"/>
                      <a:pt x="260833" y="80056"/>
                    </a:cubicBezTo>
                    <a:cubicBezTo>
                      <a:pt x="260582" y="80833"/>
                      <a:pt x="260078" y="82388"/>
                      <a:pt x="259804" y="83165"/>
                    </a:cubicBezTo>
                    <a:cubicBezTo>
                      <a:pt x="260330" y="82479"/>
                      <a:pt x="261359" y="81084"/>
                      <a:pt x="261884" y="80399"/>
                    </a:cubicBezTo>
                    <a:cubicBezTo>
                      <a:pt x="269726" y="83553"/>
                      <a:pt x="280493" y="83142"/>
                      <a:pt x="285636" y="90869"/>
                    </a:cubicBezTo>
                    <a:cubicBezTo>
                      <a:pt x="286208" y="97429"/>
                      <a:pt x="279647" y="102047"/>
                      <a:pt x="275760" y="106596"/>
                    </a:cubicBezTo>
                    <a:cubicBezTo>
                      <a:pt x="268491" y="113706"/>
                      <a:pt x="261153" y="120724"/>
                      <a:pt x="254112" y="128039"/>
                    </a:cubicBezTo>
                    <a:cubicBezTo>
                      <a:pt x="260696" y="132039"/>
                      <a:pt x="268719" y="132154"/>
                      <a:pt x="275715" y="135217"/>
                    </a:cubicBezTo>
                    <a:cubicBezTo>
                      <a:pt x="279350" y="143469"/>
                      <a:pt x="273749" y="152499"/>
                      <a:pt x="267668" y="158008"/>
                    </a:cubicBezTo>
                    <a:cubicBezTo>
                      <a:pt x="257724" y="167038"/>
                      <a:pt x="249563" y="178057"/>
                      <a:pt x="238225" y="185463"/>
                    </a:cubicBezTo>
                    <a:cubicBezTo>
                      <a:pt x="230589" y="190012"/>
                      <a:pt x="226269" y="198128"/>
                      <a:pt x="219479" y="203614"/>
                    </a:cubicBezTo>
                    <a:cubicBezTo>
                      <a:pt x="197328" y="220850"/>
                      <a:pt x="171702" y="235001"/>
                      <a:pt x="155357" y="258501"/>
                    </a:cubicBezTo>
                    <a:cubicBezTo>
                      <a:pt x="151653" y="263164"/>
                      <a:pt x="152271" y="268948"/>
                      <a:pt x="154922" y="273931"/>
                    </a:cubicBezTo>
                    <a:lnTo>
                      <a:pt x="155654" y="276057"/>
                    </a:lnTo>
                    <a:cubicBezTo>
                      <a:pt x="143973" y="276560"/>
                      <a:pt x="135057" y="285224"/>
                      <a:pt x="124930" y="289956"/>
                    </a:cubicBezTo>
                    <a:cubicBezTo>
                      <a:pt x="107054" y="298826"/>
                      <a:pt x="89451" y="308313"/>
                      <a:pt x="71049" y="316040"/>
                    </a:cubicBezTo>
                    <a:cubicBezTo>
                      <a:pt x="62728" y="319423"/>
                      <a:pt x="55916" y="325732"/>
                      <a:pt x="47321" y="328384"/>
                    </a:cubicBezTo>
                    <a:cubicBezTo>
                      <a:pt x="41742" y="330098"/>
                      <a:pt x="36394" y="332430"/>
                      <a:pt x="31593" y="335676"/>
                    </a:cubicBezTo>
                    <a:cubicBezTo>
                      <a:pt x="22083" y="338031"/>
                      <a:pt x="12116" y="341643"/>
                      <a:pt x="2400" y="338328"/>
                    </a:cubicBezTo>
                    <a:cubicBezTo>
                      <a:pt x="1806" y="336819"/>
                      <a:pt x="594" y="333779"/>
                      <a:pt x="0" y="332247"/>
                    </a:cubicBezTo>
                    <a:cubicBezTo>
                      <a:pt x="1189" y="330830"/>
                      <a:pt x="2469" y="329413"/>
                      <a:pt x="3818" y="328064"/>
                    </a:cubicBezTo>
                    <a:cubicBezTo>
                      <a:pt x="7041" y="333276"/>
                      <a:pt x="11865" y="328841"/>
                      <a:pt x="15934" y="327607"/>
                    </a:cubicBezTo>
                    <a:cubicBezTo>
                      <a:pt x="27432" y="326235"/>
                      <a:pt x="37239" y="319811"/>
                      <a:pt x="47321" y="314645"/>
                    </a:cubicBezTo>
                    <a:cubicBezTo>
                      <a:pt x="70706" y="301683"/>
                      <a:pt x="94069" y="288630"/>
                      <a:pt x="117021" y="274892"/>
                    </a:cubicBezTo>
                    <a:cubicBezTo>
                      <a:pt x="131903" y="265679"/>
                      <a:pt x="148956" y="258890"/>
                      <a:pt x="160455" y="245128"/>
                    </a:cubicBezTo>
                    <a:cubicBezTo>
                      <a:pt x="167130" y="237287"/>
                      <a:pt x="175405" y="231046"/>
                      <a:pt x="182354" y="223434"/>
                    </a:cubicBezTo>
                    <a:cubicBezTo>
                      <a:pt x="194036" y="209923"/>
                      <a:pt x="209969" y="200642"/>
                      <a:pt x="220508" y="186035"/>
                    </a:cubicBezTo>
                    <a:cubicBezTo>
                      <a:pt x="223137" y="182720"/>
                      <a:pt x="222634" y="178262"/>
                      <a:pt x="223182" y="174353"/>
                    </a:cubicBezTo>
                    <a:cubicBezTo>
                      <a:pt x="206472" y="173187"/>
                      <a:pt x="191087" y="180731"/>
                      <a:pt x="176708" y="188184"/>
                    </a:cubicBezTo>
                    <a:cubicBezTo>
                      <a:pt x="164889" y="194264"/>
                      <a:pt x="153322" y="200825"/>
                      <a:pt x="142464" y="208483"/>
                    </a:cubicBezTo>
                    <a:cubicBezTo>
                      <a:pt x="129434" y="217673"/>
                      <a:pt x="113843" y="222405"/>
                      <a:pt x="101156" y="232143"/>
                    </a:cubicBezTo>
                    <a:cubicBezTo>
                      <a:pt x="97292" y="233835"/>
                      <a:pt x="93429" y="235458"/>
                      <a:pt x="89635" y="237104"/>
                    </a:cubicBezTo>
                    <a:cubicBezTo>
                      <a:pt x="91921" y="233926"/>
                      <a:pt x="94298" y="230772"/>
                      <a:pt x="96835" y="227754"/>
                    </a:cubicBezTo>
                    <a:cubicBezTo>
                      <a:pt x="111214" y="217810"/>
                      <a:pt x="122621" y="204277"/>
                      <a:pt x="136406" y="193556"/>
                    </a:cubicBezTo>
                    <a:cubicBezTo>
                      <a:pt x="172456" y="166695"/>
                      <a:pt x="205992" y="136589"/>
                      <a:pt x="240991" y="108379"/>
                    </a:cubicBezTo>
                    <a:cubicBezTo>
                      <a:pt x="244648" y="105202"/>
                      <a:pt x="249129" y="101841"/>
                      <a:pt x="249563" y="96584"/>
                    </a:cubicBezTo>
                    <a:cubicBezTo>
                      <a:pt x="250889" y="93040"/>
                      <a:pt x="246408" y="91989"/>
                      <a:pt x="244099" y="91371"/>
                    </a:cubicBezTo>
                    <a:cubicBezTo>
                      <a:pt x="233058" y="89360"/>
                      <a:pt x="221765" y="91691"/>
                      <a:pt x="211181" y="94732"/>
                    </a:cubicBezTo>
                    <a:cubicBezTo>
                      <a:pt x="198333" y="98984"/>
                      <a:pt x="184709" y="99258"/>
                      <a:pt x="171519" y="101750"/>
                    </a:cubicBezTo>
                    <a:cubicBezTo>
                      <a:pt x="169164" y="100721"/>
                      <a:pt x="167061" y="99464"/>
                      <a:pt x="164935" y="98229"/>
                    </a:cubicBezTo>
                    <a:cubicBezTo>
                      <a:pt x="167770" y="96904"/>
                      <a:pt x="170788" y="95669"/>
                      <a:pt x="173759" y="94458"/>
                    </a:cubicBezTo>
                    <a:cubicBezTo>
                      <a:pt x="186149" y="92309"/>
                      <a:pt x="196939" y="85565"/>
                      <a:pt x="208186" y="80307"/>
                    </a:cubicBezTo>
                    <a:cubicBezTo>
                      <a:pt x="216988" y="76604"/>
                      <a:pt x="218907" y="66271"/>
                      <a:pt x="223137" y="58682"/>
                    </a:cubicBezTo>
                    <a:cubicBezTo>
                      <a:pt x="224463" y="55824"/>
                      <a:pt x="227023" y="49606"/>
                      <a:pt x="222405" y="48715"/>
                    </a:cubicBezTo>
                    <a:cubicBezTo>
                      <a:pt x="202471" y="49080"/>
                      <a:pt x="182331" y="58933"/>
                      <a:pt x="162466" y="52944"/>
                    </a:cubicBezTo>
                    <a:cubicBezTo>
                      <a:pt x="175085" y="37742"/>
                      <a:pt x="197488" y="31775"/>
                      <a:pt x="205397" y="12619"/>
                    </a:cubicBezTo>
                    <a:cubicBezTo>
                      <a:pt x="203957" y="11704"/>
                      <a:pt x="201077" y="9876"/>
                      <a:pt x="199614" y="8938"/>
                    </a:cubicBezTo>
                    <a:close/>
                  </a:path>
                </a:pathLst>
              </a:custGeom>
              <a:solidFill>
                <a:srgbClr val="A0D6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" name="Forma Livre: Forma 725">
                <a:extLst>
                  <a:ext uri="{FF2B5EF4-FFF2-40B4-BE49-F238E27FC236}">
                    <a16:creationId xmlns:a16="http://schemas.microsoft.com/office/drawing/2014/main" id="{22CBCF97-9A79-6EF4-56D9-1073BA985CBD}"/>
                  </a:ext>
                </a:extLst>
              </p:cNvPr>
              <p:cNvSpPr/>
              <p:nvPr/>
            </p:nvSpPr>
            <p:spPr>
              <a:xfrm>
                <a:off x="5084224" y="2607274"/>
                <a:ext cx="68454" cy="154213"/>
              </a:xfrm>
              <a:custGeom>
                <a:avLst/>
                <a:gdLst>
                  <a:gd name="connsiteX0" fmla="*/ 40051 w 68454"/>
                  <a:gd name="connsiteY0" fmla="*/ 11384 h 154213"/>
                  <a:gd name="connsiteX1" fmla="*/ 61996 w 68454"/>
                  <a:gd name="connsiteY1" fmla="*/ 0 h 154213"/>
                  <a:gd name="connsiteX2" fmla="*/ 62934 w 68454"/>
                  <a:gd name="connsiteY2" fmla="*/ 43731 h 154213"/>
                  <a:gd name="connsiteX3" fmla="*/ 35844 w 68454"/>
                  <a:gd name="connsiteY3" fmla="*/ 131033 h 154213"/>
                  <a:gd name="connsiteX4" fmla="*/ 30564 w 68454"/>
                  <a:gd name="connsiteY4" fmla="*/ 135834 h 154213"/>
                  <a:gd name="connsiteX5" fmla="*/ 20643 w 68454"/>
                  <a:gd name="connsiteY5" fmla="*/ 154213 h 154213"/>
                  <a:gd name="connsiteX6" fmla="*/ 26815 w 68454"/>
                  <a:gd name="connsiteY6" fmla="*/ 121935 h 154213"/>
                  <a:gd name="connsiteX7" fmla="*/ 47091 w 68454"/>
                  <a:gd name="connsiteY7" fmla="*/ 55252 h 154213"/>
                  <a:gd name="connsiteX8" fmla="*/ 49377 w 68454"/>
                  <a:gd name="connsiteY8" fmla="*/ 31341 h 154213"/>
                  <a:gd name="connsiteX9" fmla="*/ 19888 w 68454"/>
                  <a:gd name="connsiteY9" fmla="*/ 48715 h 154213"/>
                  <a:gd name="connsiteX10" fmla="*/ 15979 w 68454"/>
                  <a:gd name="connsiteY10" fmla="*/ 58613 h 154213"/>
                  <a:gd name="connsiteX11" fmla="*/ 14813 w 68454"/>
                  <a:gd name="connsiteY11" fmla="*/ 62979 h 154213"/>
                  <a:gd name="connsiteX12" fmla="*/ 4846 w 68454"/>
                  <a:gd name="connsiteY12" fmla="*/ 42405 h 154213"/>
                  <a:gd name="connsiteX13" fmla="*/ 0 w 68454"/>
                  <a:gd name="connsiteY13" fmla="*/ 37376 h 154213"/>
                  <a:gd name="connsiteX14" fmla="*/ 1280 w 68454"/>
                  <a:gd name="connsiteY14" fmla="*/ 35616 h 154213"/>
                  <a:gd name="connsiteX15" fmla="*/ 40051 w 68454"/>
                  <a:gd name="connsiteY15" fmla="*/ 11384 h 154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454" h="154213">
                    <a:moveTo>
                      <a:pt x="40051" y="11384"/>
                    </a:moveTo>
                    <a:cubicBezTo>
                      <a:pt x="46817" y="6629"/>
                      <a:pt x="54384" y="3223"/>
                      <a:pt x="61996" y="0"/>
                    </a:cubicBezTo>
                    <a:cubicBezTo>
                      <a:pt x="73655" y="12207"/>
                      <a:pt x="66705" y="29741"/>
                      <a:pt x="62934" y="43731"/>
                    </a:cubicBezTo>
                    <a:cubicBezTo>
                      <a:pt x="53195" y="72626"/>
                      <a:pt x="44485" y="101818"/>
                      <a:pt x="35844" y="131033"/>
                    </a:cubicBezTo>
                    <a:cubicBezTo>
                      <a:pt x="33970" y="132542"/>
                      <a:pt x="32187" y="134097"/>
                      <a:pt x="30564" y="135834"/>
                    </a:cubicBezTo>
                    <a:cubicBezTo>
                      <a:pt x="27843" y="142258"/>
                      <a:pt x="24849" y="148590"/>
                      <a:pt x="20643" y="154213"/>
                    </a:cubicBezTo>
                    <a:cubicBezTo>
                      <a:pt x="20231" y="143058"/>
                      <a:pt x="23957" y="132519"/>
                      <a:pt x="26815" y="121935"/>
                    </a:cubicBezTo>
                    <a:cubicBezTo>
                      <a:pt x="33010" y="99532"/>
                      <a:pt x="40165" y="77427"/>
                      <a:pt x="47091" y="55252"/>
                    </a:cubicBezTo>
                    <a:cubicBezTo>
                      <a:pt x="49766" y="47572"/>
                      <a:pt x="49812" y="39365"/>
                      <a:pt x="49377" y="31341"/>
                    </a:cubicBezTo>
                    <a:cubicBezTo>
                      <a:pt x="36827" y="30427"/>
                      <a:pt x="27432" y="40005"/>
                      <a:pt x="19888" y="48715"/>
                    </a:cubicBezTo>
                    <a:cubicBezTo>
                      <a:pt x="17419" y="51435"/>
                      <a:pt x="16916" y="55184"/>
                      <a:pt x="15979" y="58613"/>
                    </a:cubicBezTo>
                    <a:cubicBezTo>
                      <a:pt x="15682" y="59710"/>
                      <a:pt x="15110" y="61882"/>
                      <a:pt x="14813" y="62979"/>
                    </a:cubicBezTo>
                    <a:cubicBezTo>
                      <a:pt x="6264" y="59596"/>
                      <a:pt x="4664" y="50589"/>
                      <a:pt x="4846" y="42405"/>
                    </a:cubicBezTo>
                    <a:cubicBezTo>
                      <a:pt x="3177" y="40691"/>
                      <a:pt x="1554" y="39022"/>
                      <a:pt x="0" y="37376"/>
                    </a:cubicBezTo>
                    <a:cubicBezTo>
                      <a:pt x="320" y="36942"/>
                      <a:pt x="960" y="36050"/>
                      <a:pt x="1280" y="35616"/>
                    </a:cubicBezTo>
                    <a:cubicBezTo>
                      <a:pt x="14059" y="27340"/>
                      <a:pt x="27546" y="20140"/>
                      <a:pt x="40051" y="11384"/>
                    </a:cubicBezTo>
                    <a:close/>
                  </a:path>
                </a:pathLst>
              </a:custGeom>
              <a:solidFill>
                <a:srgbClr val="A0D6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9" name="Forma Livre: Forma 248">
              <a:extLst>
                <a:ext uri="{FF2B5EF4-FFF2-40B4-BE49-F238E27FC236}">
                  <a16:creationId xmlns:a16="http://schemas.microsoft.com/office/drawing/2014/main" id="{98AAB87B-EA12-69D2-74AC-AC1AB2821BE2}"/>
                </a:ext>
              </a:extLst>
            </p:cNvPr>
            <p:cNvSpPr/>
            <p:nvPr/>
          </p:nvSpPr>
          <p:spPr>
            <a:xfrm>
              <a:off x="9802604" y="2731661"/>
              <a:ext cx="6996" cy="8945"/>
            </a:xfrm>
            <a:custGeom>
              <a:avLst/>
              <a:gdLst>
                <a:gd name="connsiteX0" fmla="*/ 0 w 66880"/>
                <a:gd name="connsiteY0" fmla="*/ 35959 h 85519"/>
                <a:gd name="connsiteX1" fmla="*/ 41445 w 66880"/>
                <a:gd name="connsiteY1" fmla="*/ 0 h 85519"/>
                <a:gd name="connsiteX2" fmla="*/ 47229 w 66880"/>
                <a:gd name="connsiteY2" fmla="*/ 3680 h 85519"/>
                <a:gd name="connsiteX3" fmla="*/ 4297 w 66880"/>
                <a:gd name="connsiteY3" fmla="*/ 44006 h 85519"/>
                <a:gd name="connsiteX4" fmla="*/ 64236 w 66880"/>
                <a:gd name="connsiteY4" fmla="*/ 39776 h 85519"/>
                <a:gd name="connsiteX5" fmla="*/ 64968 w 66880"/>
                <a:gd name="connsiteY5" fmla="*/ 49743 h 85519"/>
                <a:gd name="connsiteX6" fmla="*/ 50017 w 66880"/>
                <a:gd name="connsiteY6" fmla="*/ 71369 h 85519"/>
                <a:gd name="connsiteX7" fmla="*/ 15590 w 66880"/>
                <a:gd name="connsiteY7" fmla="*/ 85519 h 85519"/>
                <a:gd name="connsiteX8" fmla="*/ 53424 w 66880"/>
                <a:gd name="connsiteY8" fmla="*/ 55641 h 85519"/>
                <a:gd name="connsiteX9" fmla="*/ 8709 w 66880"/>
                <a:gd name="connsiteY9" fmla="*/ 49858 h 85519"/>
                <a:gd name="connsiteX10" fmla="*/ 0 w 66880"/>
                <a:gd name="connsiteY10" fmla="*/ 35959 h 85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880" h="85519">
                  <a:moveTo>
                    <a:pt x="0" y="35959"/>
                  </a:moveTo>
                  <a:cubicBezTo>
                    <a:pt x="15110" y="25580"/>
                    <a:pt x="29238" y="13716"/>
                    <a:pt x="41445" y="0"/>
                  </a:cubicBezTo>
                  <a:cubicBezTo>
                    <a:pt x="42908" y="937"/>
                    <a:pt x="45789" y="2766"/>
                    <a:pt x="47229" y="3680"/>
                  </a:cubicBezTo>
                  <a:cubicBezTo>
                    <a:pt x="39319" y="22837"/>
                    <a:pt x="16916" y="28804"/>
                    <a:pt x="4297" y="44006"/>
                  </a:cubicBezTo>
                  <a:cubicBezTo>
                    <a:pt x="24163" y="49995"/>
                    <a:pt x="44302" y="40142"/>
                    <a:pt x="64236" y="39776"/>
                  </a:cubicBezTo>
                  <a:cubicBezTo>
                    <a:pt x="68854" y="40668"/>
                    <a:pt x="66294" y="46886"/>
                    <a:pt x="64968" y="49743"/>
                  </a:cubicBezTo>
                  <a:cubicBezTo>
                    <a:pt x="60739" y="57333"/>
                    <a:pt x="58819" y="67666"/>
                    <a:pt x="50017" y="71369"/>
                  </a:cubicBezTo>
                  <a:cubicBezTo>
                    <a:pt x="38770" y="76627"/>
                    <a:pt x="27981" y="83370"/>
                    <a:pt x="15590" y="85519"/>
                  </a:cubicBezTo>
                  <a:cubicBezTo>
                    <a:pt x="28758" y="76512"/>
                    <a:pt x="45445" y="70363"/>
                    <a:pt x="53424" y="55641"/>
                  </a:cubicBezTo>
                  <a:cubicBezTo>
                    <a:pt x="38587" y="53127"/>
                    <a:pt x="22700" y="56464"/>
                    <a:pt x="8709" y="49858"/>
                  </a:cubicBezTo>
                  <a:cubicBezTo>
                    <a:pt x="3360" y="47252"/>
                    <a:pt x="2423" y="40714"/>
                    <a:pt x="0" y="35959"/>
                  </a:cubicBezTo>
                  <a:close/>
                </a:path>
              </a:pathLst>
            </a:custGeom>
            <a:solidFill>
              <a:srgbClr val="C4E4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orma Livre: Forma 249">
              <a:extLst>
                <a:ext uri="{FF2B5EF4-FFF2-40B4-BE49-F238E27FC236}">
                  <a16:creationId xmlns:a16="http://schemas.microsoft.com/office/drawing/2014/main" id="{5887EEB2-1A42-C89E-3D62-B5A3BFE24A21}"/>
                </a:ext>
              </a:extLst>
            </p:cNvPr>
            <p:cNvSpPr/>
            <p:nvPr/>
          </p:nvSpPr>
          <p:spPr>
            <a:xfrm>
              <a:off x="9810392" y="2733931"/>
              <a:ext cx="6047" cy="4462"/>
            </a:xfrm>
            <a:custGeom>
              <a:avLst/>
              <a:gdLst>
                <a:gd name="connsiteX0" fmla="*/ 29673 w 57813"/>
                <a:gd name="connsiteY0" fmla="*/ 17031 h 42656"/>
                <a:gd name="connsiteX1" fmla="*/ 57813 w 57813"/>
                <a:gd name="connsiteY1" fmla="*/ 0 h 42656"/>
                <a:gd name="connsiteX2" fmla="*/ 30610 w 57813"/>
                <a:gd name="connsiteY2" fmla="*/ 42657 h 42656"/>
                <a:gd name="connsiteX3" fmla="*/ 0 w 57813"/>
                <a:gd name="connsiteY3" fmla="*/ 39502 h 42656"/>
                <a:gd name="connsiteX4" fmla="*/ 29673 w 57813"/>
                <a:gd name="connsiteY4" fmla="*/ 17031 h 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13" h="42656">
                  <a:moveTo>
                    <a:pt x="29673" y="17031"/>
                  </a:moveTo>
                  <a:cubicBezTo>
                    <a:pt x="38519" y="10584"/>
                    <a:pt x="46772" y="2492"/>
                    <a:pt x="57813" y="0"/>
                  </a:cubicBezTo>
                  <a:cubicBezTo>
                    <a:pt x="47801" y="13579"/>
                    <a:pt x="37559" y="27203"/>
                    <a:pt x="30610" y="42657"/>
                  </a:cubicBezTo>
                  <a:cubicBezTo>
                    <a:pt x="20460" y="40645"/>
                    <a:pt x="9990" y="42131"/>
                    <a:pt x="0" y="39502"/>
                  </a:cubicBezTo>
                  <a:cubicBezTo>
                    <a:pt x="8847" y="30701"/>
                    <a:pt x="19889" y="24689"/>
                    <a:pt x="29673" y="17031"/>
                  </a:cubicBezTo>
                  <a:close/>
                </a:path>
              </a:pathLst>
            </a:custGeom>
            <a:solidFill>
              <a:srgbClr val="60BE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orma Livre: Forma 250">
              <a:extLst>
                <a:ext uri="{FF2B5EF4-FFF2-40B4-BE49-F238E27FC236}">
                  <a16:creationId xmlns:a16="http://schemas.microsoft.com/office/drawing/2014/main" id="{B54AA47C-BBB7-2EEB-DB03-902404BF1661}"/>
                </a:ext>
              </a:extLst>
            </p:cNvPr>
            <p:cNvSpPr/>
            <p:nvPr/>
          </p:nvSpPr>
          <p:spPr>
            <a:xfrm>
              <a:off x="9802264" y="2737068"/>
              <a:ext cx="23515" cy="68448"/>
            </a:xfrm>
            <a:custGeom>
              <a:avLst/>
              <a:gdLst>
                <a:gd name="connsiteX0" fmla="*/ 120998 w 224805"/>
                <a:gd name="connsiteY0" fmla="*/ 1258 h 654368"/>
                <a:gd name="connsiteX1" fmla="*/ 209329 w 224805"/>
                <a:gd name="connsiteY1" fmla="*/ 412 h 654368"/>
                <a:gd name="connsiteX2" fmla="*/ 222451 w 224805"/>
                <a:gd name="connsiteY2" fmla="*/ 4870 h 654368"/>
                <a:gd name="connsiteX3" fmla="*/ 211089 w 224805"/>
                <a:gd name="connsiteY3" fmla="*/ 31022 h 654368"/>
                <a:gd name="connsiteX4" fmla="*/ 149870 w 224805"/>
                <a:gd name="connsiteY4" fmla="*/ 88492 h 654368"/>
                <a:gd name="connsiteX5" fmla="*/ 121524 w 224805"/>
                <a:gd name="connsiteY5" fmla="*/ 110986 h 654368"/>
                <a:gd name="connsiteX6" fmla="*/ 77564 w 224805"/>
                <a:gd name="connsiteY6" fmla="*/ 142190 h 654368"/>
                <a:gd name="connsiteX7" fmla="*/ 78090 w 224805"/>
                <a:gd name="connsiteY7" fmla="*/ 156295 h 654368"/>
                <a:gd name="connsiteX8" fmla="*/ 120518 w 224805"/>
                <a:gd name="connsiteY8" fmla="*/ 150100 h 654368"/>
                <a:gd name="connsiteX9" fmla="*/ 131948 w 224805"/>
                <a:gd name="connsiteY9" fmla="*/ 156180 h 654368"/>
                <a:gd name="connsiteX10" fmla="*/ 147219 w 224805"/>
                <a:gd name="connsiteY10" fmla="*/ 153620 h 654368"/>
                <a:gd name="connsiteX11" fmla="*/ 151425 w 224805"/>
                <a:gd name="connsiteY11" fmla="*/ 168091 h 654368"/>
                <a:gd name="connsiteX12" fmla="*/ 116289 w 224805"/>
                <a:gd name="connsiteY12" fmla="*/ 228852 h 654368"/>
                <a:gd name="connsiteX13" fmla="*/ 65334 w 224805"/>
                <a:gd name="connsiteY13" fmla="*/ 292015 h 654368"/>
                <a:gd name="connsiteX14" fmla="*/ 38131 w 224805"/>
                <a:gd name="connsiteY14" fmla="*/ 337323 h 654368"/>
                <a:gd name="connsiteX15" fmla="*/ 73655 w 224805"/>
                <a:gd name="connsiteY15" fmla="*/ 334465 h 654368"/>
                <a:gd name="connsiteX16" fmla="*/ 115718 w 224805"/>
                <a:gd name="connsiteY16" fmla="*/ 308222 h 654368"/>
                <a:gd name="connsiteX17" fmla="*/ 180068 w 224805"/>
                <a:gd name="connsiteY17" fmla="*/ 256193 h 654368"/>
                <a:gd name="connsiteX18" fmla="*/ 214267 w 224805"/>
                <a:gd name="connsiteY18" fmla="*/ 235482 h 654368"/>
                <a:gd name="connsiteX19" fmla="*/ 224805 w 224805"/>
                <a:gd name="connsiteY19" fmla="*/ 237905 h 654368"/>
                <a:gd name="connsiteX20" fmla="*/ 212164 w 224805"/>
                <a:gd name="connsiteY20" fmla="*/ 270206 h 654368"/>
                <a:gd name="connsiteX21" fmla="*/ 207821 w 224805"/>
                <a:gd name="connsiteY21" fmla="*/ 290757 h 654368"/>
                <a:gd name="connsiteX22" fmla="*/ 178126 w 224805"/>
                <a:gd name="connsiteY22" fmla="*/ 331837 h 654368"/>
                <a:gd name="connsiteX23" fmla="*/ 140909 w 224805"/>
                <a:gd name="connsiteY23" fmla="*/ 400554 h 654368"/>
                <a:gd name="connsiteX24" fmla="*/ 185966 w 224805"/>
                <a:gd name="connsiteY24" fmla="*/ 384232 h 654368"/>
                <a:gd name="connsiteX25" fmla="*/ 183726 w 224805"/>
                <a:gd name="connsiteY25" fmla="*/ 418065 h 654368"/>
                <a:gd name="connsiteX26" fmla="*/ 154488 w 224805"/>
                <a:gd name="connsiteY26" fmla="*/ 511996 h 654368"/>
                <a:gd name="connsiteX27" fmla="*/ 128977 w 224805"/>
                <a:gd name="connsiteY27" fmla="*/ 615072 h 654368"/>
                <a:gd name="connsiteX28" fmla="*/ 124427 w 224805"/>
                <a:gd name="connsiteY28" fmla="*/ 624971 h 654368"/>
                <a:gd name="connsiteX29" fmla="*/ 108608 w 224805"/>
                <a:gd name="connsiteY29" fmla="*/ 654368 h 654368"/>
                <a:gd name="connsiteX30" fmla="*/ 134897 w 224805"/>
                <a:gd name="connsiteY30" fmla="*/ 543977 h 654368"/>
                <a:gd name="connsiteX31" fmla="*/ 131148 w 224805"/>
                <a:gd name="connsiteY31" fmla="*/ 541806 h 654368"/>
                <a:gd name="connsiteX32" fmla="*/ 130394 w 224805"/>
                <a:gd name="connsiteY32" fmla="*/ 541394 h 654368"/>
                <a:gd name="connsiteX33" fmla="*/ 135674 w 224805"/>
                <a:gd name="connsiteY33" fmla="*/ 536594 h 654368"/>
                <a:gd name="connsiteX34" fmla="*/ 162764 w 224805"/>
                <a:gd name="connsiteY34" fmla="*/ 449291 h 654368"/>
                <a:gd name="connsiteX35" fmla="*/ 161826 w 224805"/>
                <a:gd name="connsiteY35" fmla="*/ 405560 h 654368"/>
                <a:gd name="connsiteX36" fmla="*/ 139881 w 224805"/>
                <a:gd name="connsiteY36" fmla="*/ 416945 h 654368"/>
                <a:gd name="connsiteX37" fmla="*/ 101110 w 224805"/>
                <a:gd name="connsiteY37" fmla="*/ 441176 h 654368"/>
                <a:gd name="connsiteX38" fmla="*/ 105453 w 224805"/>
                <a:gd name="connsiteY38" fmla="*/ 434364 h 654368"/>
                <a:gd name="connsiteX39" fmla="*/ 121639 w 224805"/>
                <a:gd name="connsiteY39" fmla="*/ 405812 h 654368"/>
                <a:gd name="connsiteX40" fmla="*/ 124153 w 224805"/>
                <a:gd name="connsiteY40" fmla="*/ 380803 h 654368"/>
                <a:gd name="connsiteX41" fmla="*/ 184412 w 224805"/>
                <a:gd name="connsiteY41" fmla="*/ 306211 h 654368"/>
                <a:gd name="connsiteX42" fmla="*/ 200711 w 224805"/>
                <a:gd name="connsiteY42" fmla="*/ 269498 h 654368"/>
                <a:gd name="connsiteX43" fmla="*/ 187498 w 224805"/>
                <a:gd name="connsiteY43" fmla="*/ 270412 h 654368"/>
                <a:gd name="connsiteX44" fmla="*/ 126987 w 224805"/>
                <a:gd name="connsiteY44" fmla="*/ 317320 h 654368"/>
                <a:gd name="connsiteX45" fmla="*/ 97475 w 224805"/>
                <a:gd name="connsiteY45" fmla="*/ 343655 h 654368"/>
                <a:gd name="connsiteX46" fmla="*/ 60854 w 224805"/>
                <a:gd name="connsiteY46" fmla="*/ 362492 h 654368"/>
                <a:gd name="connsiteX47" fmla="*/ 37742 w 224805"/>
                <a:gd name="connsiteY47" fmla="*/ 345050 h 654368"/>
                <a:gd name="connsiteX48" fmla="*/ 34176 w 224805"/>
                <a:gd name="connsiteY48" fmla="*/ 325162 h 654368"/>
                <a:gd name="connsiteX49" fmla="*/ 56533 w 224805"/>
                <a:gd name="connsiteY49" fmla="*/ 285728 h 654368"/>
                <a:gd name="connsiteX50" fmla="*/ 64946 w 224805"/>
                <a:gd name="connsiteY50" fmla="*/ 260559 h 654368"/>
                <a:gd name="connsiteX51" fmla="*/ 58522 w 224805"/>
                <a:gd name="connsiteY51" fmla="*/ 252741 h 654368"/>
                <a:gd name="connsiteX52" fmla="*/ 93452 w 224805"/>
                <a:gd name="connsiteY52" fmla="*/ 217468 h 654368"/>
                <a:gd name="connsiteX53" fmla="*/ 130919 w 224805"/>
                <a:gd name="connsiteY53" fmla="*/ 174994 h 654368"/>
                <a:gd name="connsiteX54" fmla="*/ 132908 w 224805"/>
                <a:gd name="connsiteY54" fmla="*/ 160729 h 654368"/>
                <a:gd name="connsiteX55" fmla="*/ 95830 w 224805"/>
                <a:gd name="connsiteY55" fmla="*/ 160729 h 654368"/>
                <a:gd name="connsiteX56" fmla="*/ 54041 w 224805"/>
                <a:gd name="connsiteY56" fmla="*/ 180481 h 654368"/>
                <a:gd name="connsiteX57" fmla="*/ 16368 w 224805"/>
                <a:gd name="connsiteY57" fmla="*/ 204324 h 654368"/>
                <a:gd name="connsiteX58" fmla="*/ 7773 w 224805"/>
                <a:gd name="connsiteY58" fmla="*/ 214976 h 654368"/>
                <a:gd name="connsiteX59" fmla="*/ 732 w 224805"/>
                <a:gd name="connsiteY59" fmla="*/ 215434 h 654368"/>
                <a:gd name="connsiteX60" fmla="*/ 0 w 224805"/>
                <a:gd name="connsiteY60" fmla="*/ 213307 h 654368"/>
                <a:gd name="connsiteX61" fmla="*/ 37239 w 224805"/>
                <a:gd name="connsiteY61" fmla="*/ 168411 h 654368"/>
                <a:gd name="connsiteX62" fmla="*/ 71483 w 224805"/>
                <a:gd name="connsiteY62" fmla="*/ 143104 h 654368"/>
                <a:gd name="connsiteX63" fmla="*/ 97590 w 224805"/>
                <a:gd name="connsiteY63" fmla="*/ 119033 h 654368"/>
                <a:gd name="connsiteX64" fmla="*/ 139058 w 224805"/>
                <a:gd name="connsiteY64" fmla="*/ 84994 h 654368"/>
                <a:gd name="connsiteX65" fmla="*/ 163335 w 224805"/>
                <a:gd name="connsiteY65" fmla="*/ 49584 h 654368"/>
                <a:gd name="connsiteX66" fmla="*/ 172502 w 224805"/>
                <a:gd name="connsiteY66" fmla="*/ 29742 h 654368"/>
                <a:gd name="connsiteX67" fmla="*/ 140955 w 224805"/>
                <a:gd name="connsiteY67" fmla="*/ 17443 h 654368"/>
                <a:gd name="connsiteX68" fmla="*/ 110322 w 224805"/>
                <a:gd name="connsiteY68" fmla="*/ 15134 h 654368"/>
                <a:gd name="connsiteX69" fmla="*/ 120998 w 224805"/>
                <a:gd name="connsiteY69" fmla="*/ 1258 h 65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4805" h="654368">
                  <a:moveTo>
                    <a:pt x="120998" y="1258"/>
                  </a:moveTo>
                  <a:cubicBezTo>
                    <a:pt x="150419" y="6013"/>
                    <a:pt x="179840" y="-1828"/>
                    <a:pt x="209329" y="412"/>
                  </a:cubicBezTo>
                  <a:cubicBezTo>
                    <a:pt x="213924" y="732"/>
                    <a:pt x="218794" y="1738"/>
                    <a:pt x="222451" y="4870"/>
                  </a:cubicBezTo>
                  <a:cubicBezTo>
                    <a:pt x="224600" y="15088"/>
                    <a:pt x="217445" y="23913"/>
                    <a:pt x="211089" y="31022"/>
                  </a:cubicBezTo>
                  <a:cubicBezTo>
                    <a:pt x="191430" y="50956"/>
                    <a:pt x="171839" y="71073"/>
                    <a:pt x="149870" y="88492"/>
                  </a:cubicBezTo>
                  <a:cubicBezTo>
                    <a:pt x="139812" y="95213"/>
                    <a:pt x="131399" y="104014"/>
                    <a:pt x="121524" y="110986"/>
                  </a:cubicBezTo>
                  <a:cubicBezTo>
                    <a:pt x="107237" y="121913"/>
                    <a:pt x="91509" y="130806"/>
                    <a:pt x="77564" y="142190"/>
                  </a:cubicBezTo>
                  <a:cubicBezTo>
                    <a:pt x="77678" y="146854"/>
                    <a:pt x="77861" y="151563"/>
                    <a:pt x="78090" y="156295"/>
                  </a:cubicBezTo>
                  <a:cubicBezTo>
                    <a:pt x="92629" y="158078"/>
                    <a:pt x="106459" y="152820"/>
                    <a:pt x="120518" y="150100"/>
                  </a:cubicBezTo>
                  <a:cubicBezTo>
                    <a:pt x="125319" y="148888"/>
                    <a:pt x="128108" y="154192"/>
                    <a:pt x="131948" y="156180"/>
                  </a:cubicBezTo>
                  <a:cubicBezTo>
                    <a:pt x="137069" y="155792"/>
                    <a:pt x="142007" y="153940"/>
                    <a:pt x="147219" y="153620"/>
                  </a:cubicBezTo>
                  <a:cubicBezTo>
                    <a:pt x="153939" y="154534"/>
                    <a:pt x="153459" y="163290"/>
                    <a:pt x="151425" y="168091"/>
                  </a:cubicBezTo>
                  <a:cubicBezTo>
                    <a:pt x="142487" y="189830"/>
                    <a:pt x="128793" y="209078"/>
                    <a:pt x="116289" y="228852"/>
                  </a:cubicBezTo>
                  <a:cubicBezTo>
                    <a:pt x="101590" y="251644"/>
                    <a:pt x="83714" y="272126"/>
                    <a:pt x="65334" y="292015"/>
                  </a:cubicBezTo>
                  <a:cubicBezTo>
                    <a:pt x="54315" y="305685"/>
                    <a:pt x="40325" y="318967"/>
                    <a:pt x="38131" y="337323"/>
                  </a:cubicBezTo>
                  <a:cubicBezTo>
                    <a:pt x="49926" y="336089"/>
                    <a:pt x="61928" y="336637"/>
                    <a:pt x="73655" y="334465"/>
                  </a:cubicBezTo>
                  <a:cubicBezTo>
                    <a:pt x="89520" y="329162"/>
                    <a:pt x="102550" y="318167"/>
                    <a:pt x="115718" y="308222"/>
                  </a:cubicBezTo>
                  <a:cubicBezTo>
                    <a:pt x="136932" y="290597"/>
                    <a:pt x="157963" y="272721"/>
                    <a:pt x="180068" y="256193"/>
                  </a:cubicBezTo>
                  <a:cubicBezTo>
                    <a:pt x="190973" y="248603"/>
                    <a:pt x="201397" y="239642"/>
                    <a:pt x="214267" y="235482"/>
                  </a:cubicBezTo>
                  <a:cubicBezTo>
                    <a:pt x="217833" y="234042"/>
                    <a:pt x="222314" y="234590"/>
                    <a:pt x="224805" y="237905"/>
                  </a:cubicBezTo>
                  <a:cubicBezTo>
                    <a:pt x="223548" y="249587"/>
                    <a:pt x="217856" y="260148"/>
                    <a:pt x="212164" y="270206"/>
                  </a:cubicBezTo>
                  <a:cubicBezTo>
                    <a:pt x="208003" y="276401"/>
                    <a:pt x="212004" y="284562"/>
                    <a:pt x="207821" y="290757"/>
                  </a:cubicBezTo>
                  <a:cubicBezTo>
                    <a:pt x="198996" y="305205"/>
                    <a:pt x="187452" y="317755"/>
                    <a:pt x="178126" y="331837"/>
                  </a:cubicBezTo>
                  <a:cubicBezTo>
                    <a:pt x="163746" y="353531"/>
                    <a:pt x="148910" y="375568"/>
                    <a:pt x="140909" y="400554"/>
                  </a:cubicBezTo>
                  <a:cubicBezTo>
                    <a:pt x="155677" y="394405"/>
                    <a:pt x="168684" y="381306"/>
                    <a:pt x="185966" y="384232"/>
                  </a:cubicBezTo>
                  <a:cubicBezTo>
                    <a:pt x="186469" y="395525"/>
                    <a:pt x="186584" y="407023"/>
                    <a:pt x="183726" y="418065"/>
                  </a:cubicBezTo>
                  <a:cubicBezTo>
                    <a:pt x="176045" y="450000"/>
                    <a:pt x="163267" y="480381"/>
                    <a:pt x="154488" y="511996"/>
                  </a:cubicBezTo>
                  <a:cubicBezTo>
                    <a:pt x="143356" y="545669"/>
                    <a:pt x="136520" y="580485"/>
                    <a:pt x="128977" y="615072"/>
                  </a:cubicBezTo>
                  <a:cubicBezTo>
                    <a:pt x="127354" y="618318"/>
                    <a:pt x="125844" y="621610"/>
                    <a:pt x="124427" y="624971"/>
                  </a:cubicBezTo>
                  <a:cubicBezTo>
                    <a:pt x="118644" y="634503"/>
                    <a:pt x="114597" y="644950"/>
                    <a:pt x="108608" y="654368"/>
                  </a:cubicBezTo>
                  <a:cubicBezTo>
                    <a:pt x="119901" y="618204"/>
                    <a:pt x="125227" y="580553"/>
                    <a:pt x="134897" y="543977"/>
                  </a:cubicBezTo>
                  <a:cubicBezTo>
                    <a:pt x="133960" y="543429"/>
                    <a:pt x="132085" y="542354"/>
                    <a:pt x="131148" y="541806"/>
                  </a:cubicBezTo>
                  <a:lnTo>
                    <a:pt x="130394" y="541394"/>
                  </a:lnTo>
                  <a:cubicBezTo>
                    <a:pt x="132017" y="539657"/>
                    <a:pt x="133800" y="538103"/>
                    <a:pt x="135674" y="536594"/>
                  </a:cubicBezTo>
                  <a:cubicBezTo>
                    <a:pt x="144315" y="507379"/>
                    <a:pt x="153025" y="478187"/>
                    <a:pt x="162764" y="449291"/>
                  </a:cubicBezTo>
                  <a:cubicBezTo>
                    <a:pt x="166535" y="435301"/>
                    <a:pt x="173485" y="417767"/>
                    <a:pt x="161826" y="405560"/>
                  </a:cubicBezTo>
                  <a:cubicBezTo>
                    <a:pt x="154214" y="408783"/>
                    <a:pt x="146647" y="412189"/>
                    <a:pt x="139881" y="416945"/>
                  </a:cubicBezTo>
                  <a:cubicBezTo>
                    <a:pt x="127376" y="425700"/>
                    <a:pt x="113889" y="432901"/>
                    <a:pt x="101110" y="441176"/>
                  </a:cubicBezTo>
                  <a:cubicBezTo>
                    <a:pt x="102504" y="438890"/>
                    <a:pt x="103967" y="436627"/>
                    <a:pt x="105453" y="434364"/>
                  </a:cubicBezTo>
                  <a:cubicBezTo>
                    <a:pt x="111283" y="425128"/>
                    <a:pt x="117821" y="416122"/>
                    <a:pt x="121639" y="405812"/>
                  </a:cubicBezTo>
                  <a:cubicBezTo>
                    <a:pt x="122873" y="397514"/>
                    <a:pt x="118301" y="388141"/>
                    <a:pt x="124153" y="380803"/>
                  </a:cubicBezTo>
                  <a:cubicBezTo>
                    <a:pt x="142190" y="354331"/>
                    <a:pt x="165689" y="332179"/>
                    <a:pt x="184412" y="306211"/>
                  </a:cubicBezTo>
                  <a:cubicBezTo>
                    <a:pt x="192116" y="295398"/>
                    <a:pt x="203020" y="283854"/>
                    <a:pt x="200711" y="269498"/>
                  </a:cubicBezTo>
                  <a:cubicBezTo>
                    <a:pt x="197808" y="264148"/>
                    <a:pt x="191498" y="269063"/>
                    <a:pt x="187498" y="270412"/>
                  </a:cubicBezTo>
                  <a:cubicBezTo>
                    <a:pt x="165644" y="283693"/>
                    <a:pt x="146373" y="300747"/>
                    <a:pt x="126987" y="317320"/>
                  </a:cubicBezTo>
                  <a:cubicBezTo>
                    <a:pt x="116746" y="325664"/>
                    <a:pt x="108219" y="335929"/>
                    <a:pt x="97475" y="343655"/>
                  </a:cubicBezTo>
                  <a:cubicBezTo>
                    <a:pt x="85977" y="351039"/>
                    <a:pt x="75644" y="362881"/>
                    <a:pt x="60854" y="362492"/>
                  </a:cubicBezTo>
                  <a:cubicBezTo>
                    <a:pt x="49492" y="363612"/>
                    <a:pt x="44303" y="352022"/>
                    <a:pt x="37742" y="345050"/>
                  </a:cubicBezTo>
                  <a:cubicBezTo>
                    <a:pt x="32462" y="339861"/>
                    <a:pt x="32347" y="331860"/>
                    <a:pt x="34176" y="325162"/>
                  </a:cubicBezTo>
                  <a:cubicBezTo>
                    <a:pt x="38108" y="310303"/>
                    <a:pt x="47778" y="298027"/>
                    <a:pt x="56533" y="285728"/>
                  </a:cubicBezTo>
                  <a:cubicBezTo>
                    <a:pt x="61448" y="278367"/>
                    <a:pt x="66797" y="269818"/>
                    <a:pt x="64946" y="260559"/>
                  </a:cubicBezTo>
                  <a:cubicBezTo>
                    <a:pt x="63140" y="257633"/>
                    <a:pt x="60693" y="255233"/>
                    <a:pt x="58522" y="252741"/>
                  </a:cubicBezTo>
                  <a:cubicBezTo>
                    <a:pt x="66614" y="237745"/>
                    <a:pt x="82159" y="229607"/>
                    <a:pt x="93452" y="217468"/>
                  </a:cubicBezTo>
                  <a:cubicBezTo>
                    <a:pt x="106368" y="203729"/>
                    <a:pt x="121684" y="191751"/>
                    <a:pt x="130919" y="174994"/>
                  </a:cubicBezTo>
                  <a:cubicBezTo>
                    <a:pt x="133091" y="170697"/>
                    <a:pt x="135400" y="165347"/>
                    <a:pt x="132908" y="160729"/>
                  </a:cubicBezTo>
                  <a:cubicBezTo>
                    <a:pt x="121341" y="154466"/>
                    <a:pt x="107831" y="158055"/>
                    <a:pt x="95830" y="160729"/>
                  </a:cubicBezTo>
                  <a:cubicBezTo>
                    <a:pt x="80536" y="163999"/>
                    <a:pt x="67255" y="172548"/>
                    <a:pt x="54041" y="180481"/>
                  </a:cubicBezTo>
                  <a:cubicBezTo>
                    <a:pt x="41240" y="188047"/>
                    <a:pt x="28712" y="196071"/>
                    <a:pt x="16368" y="204324"/>
                  </a:cubicBezTo>
                  <a:cubicBezTo>
                    <a:pt x="12230" y="206701"/>
                    <a:pt x="9876" y="210884"/>
                    <a:pt x="7773" y="214976"/>
                  </a:cubicBezTo>
                  <a:cubicBezTo>
                    <a:pt x="5418" y="215205"/>
                    <a:pt x="2926" y="215228"/>
                    <a:pt x="732" y="215434"/>
                  </a:cubicBezTo>
                  <a:lnTo>
                    <a:pt x="0" y="213307"/>
                  </a:lnTo>
                  <a:cubicBezTo>
                    <a:pt x="2767" y="192185"/>
                    <a:pt x="21854" y="180321"/>
                    <a:pt x="37239" y="168411"/>
                  </a:cubicBezTo>
                  <a:cubicBezTo>
                    <a:pt x="48235" y="159427"/>
                    <a:pt x="61951" y="153826"/>
                    <a:pt x="71483" y="143104"/>
                  </a:cubicBezTo>
                  <a:cubicBezTo>
                    <a:pt x="78616" y="133526"/>
                    <a:pt x="87920" y="125914"/>
                    <a:pt x="97590" y="119033"/>
                  </a:cubicBezTo>
                  <a:cubicBezTo>
                    <a:pt x="112380" y="108975"/>
                    <a:pt x="126668" y="97979"/>
                    <a:pt x="139058" y="84994"/>
                  </a:cubicBezTo>
                  <a:cubicBezTo>
                    <a:pt x="149116" y="74662"/>
                    <a:pt x="155768" y="61723"/>
                    <a:pt x="163335" y="49584"/>
                  </a:cubicBezTo>
                  <a:cubicBezTo>
                    <a:pt x="167244" y="43412"/>
                    <a:pt x="170056" y="36623"/>
                    <a:pt x="172502" y="29742"/>
                  </a:cubicBezTo>
                  <a:cubicBezTo>
                    <a:pt x="164432" y="20826"/>
                    <a:pt x="152042" y="19523"/>
                    <a:pt x="140955" y="17443"/>
                  </a:cubicBezTo>
                  <a:cubicBezTo>
                    <a:pt x="130828" y="15637"/>
                    <a:pt x="120541" y="15340"/>
                    <a:pt x="110322" y="15134"/>
                  </a:cubicBezTo>
                  <a:cubicBezTo>
                    <a:pt x="113706" y="10379"/>
                    <a:pt x="117226" y="5716"/>
                    <a:pt x="120998" y="1258"/>
                  </a:cubicBezTo>
                  <a:close/>
                </a:path>
              </a:pathLst>
            </a:custGeom>
            <a:solidFill>
              <a:srgbClr val="6DC3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Gráfico 6">
              <a:extLst>
                <a:ext uri="{FF2B5EF4-FFF2-40B4-BE49-F238E27FC236}">
                  <a16:creationId xmlns:a16="http://schemas.microsoft.com/office/drawing/2014/main" id="{7A2FDDB1-201B-67ED-3ECC-118A7B812AD5}"/>
                </a:ext>
              </a:extLst>
            </p:cNvPr>
            <p:cNvGrpSpPr/>
            <p:nvPr/>
          </p:nvGrpSpPr>
          <p:grpSpPr>
            <a:xfrm>
              <a:off x="9795956" y="2738651"/>
              <a:ext cx="24352" cy="36924"/>
              <a:chOff x="4924089" y="2216848"/>
              <a:chExt cx="232806" cy="352995"/>
            </a:xfrm>
            <a:solidFill>
              <a:srgbClr val="86CCE3"/>
            </a:solidFill>
          </p:grpSpPr>
          <p:sp>
            <p:nvSpPr>
              <p:cNvPr id="723" name="Forma Livre: Forma 722">
                <a:extLst>
                  <a:ext uri="{FF2B5EF4-FFF2-40B4-BE49-F238E27FC236}">
                    <a16:creationId xmlns:a16="http://schemas.microsoft.com/office/drawing/2014/main" id="{EEC7C9F5-B842-E29B-E885-F1FE882B857E}"/>
                  </a:ext>
                </a:extLst>
              </p:cNvPr>
              <p:cNvSpPr/>
              <p:nvPr/>
            </p:nvSpPr>
            <p:spPr>
              <a:xfrm>
                <a:off x="4982227" y="2216848"/>
                <a:ext cx="174668" cy="198173"/>
              </a:xfrm>
              <a:custGeom>
                <a:avLst/>
                <a:gdLst>
                  <a:gd name="connsiteX0" fmla="*/ 112489 w 174668"/>
                  <a:gd name="connsiteY0" fmla="*/ 0 h 198173"/>
                  <a:gd name="connsiteX1" fmla="*/ 143121 w 174668"/>
                  <a:gd name="connsiteY1" fmla="*/ 2309 h 198173"/>
                  <a:gd name="connsiteX2" fmla="*/ 174668 w 174668"/>
                  <a:gd name="connsiteY2" fmla="*/ 14608 h 198173"/>
                  <a:gd name="connsiteX3" fmla="*/ 165501 w 174668"/>
                  <a:gd name="connsiteY3" fmla="*/ 34450 h 198173"/>
                  <a:gd name="connsiteX4" fmla="*/ 141224 w 174668"/>
                  <a:gd name="connsiteY4" fmla="*/ 69860 h 198173"/>
                  <a:gd name="connsiteX5" fmla="*/ 99756 w 174668"/>
                  <a:gd name="connsiteY5" fmla="*/ 103899 h 198173"/>
                  <a:gd name="connsiteX6" fmla="*/ 73650 w 174668"/>
                  <a:gd name="connsiteY6" fmla="*/ 127970 h 198173"/>
                  <a:gd name="connsiteX7" fmla="*/ 39405 w 174668"/>
                  <a:gd name="connsiteY7" fmla="*/ 153276 h 198173"/>
                  <a:gd name="connsiteX8" fmla="*/ 2166 w 174668"/>
                  <a:gd name="connsiteY8" fmla="*/ 198173 h 198173"/>
                  <a:gd name="connsiteX9" fmla="*/ 2601 w 174668"/>
                  <a:gd name="connsiteY9" fmla="*/ 182743 h 198173"/>
                  <a:gd name="connsiteX10" fmla="*/ 66723 w 174668"/>
                  <a:gd name="connsiteY10" fmla="*/ 127856 h 198173"/>
                  <a:gd name="connsiteX11" fmla="*/ 85469 w 174668"/>
                  <a:gd name="connsiteY11" fmla="*/ 109705 h 198173"/>
                  <a:gd name="connsiteX12" fmla="*/ 114912 w 174668"/>
                  <a:gd name="connsiteY12" fmla="*/ 82250 h 198173"/>
                  <a:gd name="connsiteX13" fmla="*/ 122959 w 174668"/>
                  <a:gd name="connsiteY13" fmla="*/ 59459 h 198173"/>
                  <a:gd name="connsiteX14" fmla="*/ 101356 w 174668"/>
                  <a:gd name="connsiteY14" fmla="*/ 52281 h 198173"/>
                  <a:gd name="connsiteX15" fmla="*/ 123004 w 174668"/>
                  <a:gd name="connsiteY15" fmla="*/ 30838 h 198173"/>
                  <a:gd name="connsiteX16" fmla="*/ 132880 w 174668"/>
                  <a:gd name="connsiteY16" fmla="*/ 15110 h 198173"/>
                  <a:gd name="connsiteX17" fmla="*/ 109128 w 174668"/>
                  <a:gd name="connsiteY17" fmla="*/ 4641 h 198173"/>
                  <a:gd name="connsiteX18" fmla="*/ 112489 w 174668"/>
                  <a:gd name="connsiteY18" fmla="*/ 0 h 19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4668" h="198173">
                    <a:moveTo>
                      <a:pt x="112489" y="0"/>
                    </a:moveTo>
                    <a:cubicBezTo>
                      <a:pt x="122707" y="206"/>
                      <a:pt x="132994" y="503"/>
                      <a:pt x="143121" y="2309"/>
                    </a:cubicBezTo>
                    <a:cubicBezTo>
                      <a:pt x="154208" y="4389"/>
                      <a:pt x="166599" y="5692"/>
                      <a:pt x="174668" y="14608"/>
                    </a:cubicBezTo>
                    <a:cubicBezTo>
                      <a:pt x="172222" y="21488"/>
                      <a:pt x="169410" y="28278"/>
                      <a:pt x="165501" y="34450"/>
                    </a:cubicBezTo>
                    <a:cubicBezTo>
                      <a:pt x="157935" y="46589"/>
                      <a:pt x="151282" y="59527"/>
                      <a:pt x="141224" y="69860"/>
                    </a:cubicBezTo>
                    <a:cubicBezTo>
                      <a:pt x="128834" y="82845"/>
                      <a:pt x="114546" y="93840"/>
                      <a:pt x="99756" y="103899"/>
                    </a:cubicBezTo>
                    <a:cubicBezTo>
                      <a:pt x="90086" y="110780"/>
                      <a:pt x="80782" y="118392"/>
                      <a:pt x="73650" y="127970"/>
                    </a:cubicBezTo>
                    <a:cubicBezTo>
                      <a:pt x="64117" y="138692"/>
                      <a:pt x="50401" y="144292"/>
                      <a:pt x="39405" y="153276"/>
                    </a:cubicBezTo>
                    <a:cubicBezTo>
                      <a:pt x="24021" y="165186"/>
                      <a:pt x="4933" y="177051"/>
                      <a:pt x="2166" y="198173"/>
                    </a:cubicBezTo>
                    <a:cubicBezTo>
                      <a:pt x="-485" y="193190"/>
                      <a:pt x="-1103" y="187406"/>
                      <a:pt x="2601" y="182743"/>
                    </a:cubicBezTo>
                    <a:cubicBezTo>
                      <a:pt x="18946" y="159243"/>
                      <a:pt x="44572" y="145092"/>
                      <a:pt x="66723" y="127856"/>
                    </a:cubicBezTo>
                    <a:cubicBezTo>
                      <a:pt x="73513" y="122370"/>
                      <a:pt x="77833" y="114254"/>
                      <a:pt x="85469" y="109705"/>
                    </a:cubicBezTo>
                    <a:cubicBezTo>
                      <a:pt x="96807" y="102299"/>
                      <a:pt x="104968" y="91280"/>
                      <a:pt x="114912" y="82250"/>
                    </a:cubicBezTo>
                    <a:cubicBezTo>
                      <a:pt x="120993" y="76741"/>
                      <a:pt x="126594" y="67711"/>
                      <a:pt x="122959" y="59459"/>
                    </a:cubicBezTo>
                    <a:cubicBezTo>
                      <a:pt x="115963" y="56396"/>
                      <a:pt x="107940" y="56281"/>
                      <a:pt x="101356" y="52281"/>
                    </a:cubicBezTo>
                    <a:cubicBezTo>
                      <a:pt x="108397" y="44966"/>
                      <a:pt x="115735" y="37948"/>
                      <a:pt x="123004" y="30838"/>
                    </a:cubicBezTo>
                    <a:cubicBezTo>
                      <a:pt x="126891" y="26289"/>
                      <a:pt x="133452" y="21671"/>
                      <a:pt x="132880" y="15110"/>
                    </a:cubicBezTo>
                    <a:cubicBezTo>
                      <a:pt x="127737" y="7384"/>
                      <a:pt x="116970" y="7795"/>
                      <a:pt x="109128" y="4641"/>
                    </a:cubicBezTo>
                    <a:cubicBezTo>
                      <a:pt x="109974" y="3475"/>
                      <a:pt x="111666" y="1143"/>
                      <a:pt x="112489" y="0"/>
                    </a:cubicBezTo>
                    <a:close/>
                  </a:path>
                </a:pathLst>
              </a:custGeom>
              <a:solidFill>
                <a:srgbClr val="86CCE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" name="Forma Livre: Forma 723">
                <a:extLst>
                  <a:ext uri="{FF2B5EF4-FFF2-40B4-BE49-F238E27FC236}">
                    <a16:creationId xmlns:a16="http://schemas.microsoft.com/office/drawing/2014/main" id="{8A2CCB99-1830-6094-AD03-8CDEF15E004B}"/>
                  </a:ext>
                </a:extLst>
              </p:cNvPr>
              <p:cNvSpPr/>
              <p:nvPr/>
            </p:nvSpPr>
            <p:spPr>
              <a:xfrm>
                <a:off x="4924089" y="2358966"/>
                <a:ext cx="194293" cy="210877"/>
              </a:xfrm>
              <a:custGeom>
                <a:avLst/>
                <a:gdLst>
                  <a:gd name="connsiteX0" fmla="*/ 156134 w 194293"/>
                  <a:gd name="connsiteY0" fmla="*/ 3478 h 210877"/>
                  <a:gd name="connsiteX1" fmla="*/ 193213 w 194293"/>
                  <a:gd name="connsiteY1" fmla="*/ 3478 h 210877"/>
                  <a:gd name="connsiteX2" fmla="*/ 191224 w 194293"/>
                  <a:gd name="connsiteY2" fmla="*/ 17742 h 210877"/>
                  <a:gd name="connsiteX3" fmla="*/ 153756 w 194293"/>
                  <a:gd name="connsiteY3" fmla="*/ 60216 h 210877"/>
                  <a:gd name="connsiteX4" fmla="*/ 118826 w 194293"/>
                  <a:gd name="connsiteY4" fmla="*/ 95489 h 210877"/>
                  <a:gd name="connsiteX5" fmla="*/ 125250 w 194293"/>
                  <a:gd name="connsiteY5" fmla="*/ 103307 h 210877"/>
                  <a:gd name="connsiteX6" fmla="*/ 116837 w 194293"/>
                  <a:gd name="connsiteY6" fmla="*/ 128476 h 210877"/>
                  <a:gd name="connsiteX7" fmla="*/ 94481 w 194293"/>
                  <a:gd name="connsiteY7" fmla="*/ 167910 h 210877"/>
                  <a:gd name="connsiteX8" fmla="*/ 98046 w 194293"/>
                  <a:gd name="connsiteY8" fmla="*/ 187798 h 210877"/>
                  <a:gd name="connsiteX9" fmla="*/ 121158 w 194293"/>
                  <a:gd name="connsiteY9" fmla="*/ 205240 h 210877"/>
                  <a:gd name="connsiteX10" fmla="*/ 157780 w 194293"/>
                  <a:gd name="connsiteY10" fmla="*/ 186403 h 210877"/>
                  <a:gd name="connsiteX11" fmla="*/ 128953 w 194293"/>
                  <a:gd name="connsiteY11" fmla="*/ 209561 h 210877"/>
                  <a:gd name="connsiteX12" fmla="*/ 99235 w 194293"/>
                  <a:gd name="connsiteY12" fmla="*/ 197765 h 210877"/>
                  <a:gd name="connsiteX13" fmla="*/ 84171 w 194293"/>
                  <a:gd name="connsiteY13" fmla="*/ 169350 h 210877"/>
                  <a:gd name="connsiteX14" fmla="*/ 93589 w 194293"/>
                  <a:gd name="connsiteY14" fmla="*/ 132751 h 210877"/>
                  <a:gd name="connsiteX15" fmla="*/ 42817 w 194293"/>
                  <a:gd name="connsiteY15" fmla="*/ 152845 h 210877"/>
                  <a:gd name="connsiteX16" fmla="*/ 8641 w 194293"/>
                  <a:gd name="connsiteY16" fmla="*/ 176277 h 210877"/>
                  <a:gd name="connsiteX17" fmla="*/ 69 w 194293"/>
                  <a:gd name="connsiteY17" fmla="*/ 182929 h 210877"/>
                  <a:gd name="connsiteX18" fmla="*/ 0 w 194293"/>
                  <a:gd name="connsiteY18" fmla="*/ 176528 h 210877"/>
                  <a:gd name="connsiteX19" fmla="*/ 2378 w 194293"/>
                  <a:gd name="connsiteY19" fmla="*/ 172322 h 210877"/>
                  <a:gd name="connsiteX20" fmla="*/ 35684 w 194293"/>
                  <a:gd name="connsiteY20" fmla="*/ 136683 h 210877"/>
                  <a:gd name="connsiteX21" fmla="*/ 67963 w 194293"/>
                  <a:gd name="connsiteY21" fmla="*/ 109388 h 210877"/>
                  <a:gd name="connsiteX22" fmla="*/ 136177 w 194293"/>
                  <a:gd name="connsiteY22" fmla="*/ 52032 h 210877"/>
                  <a:gd name="connsiteX23" fmla="*/ 160020 w 194293"/>
                  <a:gd name="connsiteY23" fmla="*/ 22337 h 210877"/>
                  <a:gd name="connsiteX24" fmla="*/ 130622 w 194293"/>
                  <a:gd name="connsiteY24" fmla="*/ 25583 h 210877"/>
                  <a:gd name="connsiteX25" fmla="*/ 68077 w 194293"/>
                  <a:gd name="connsiteY25" fmla="*/ 57725 h 210877"/>
                  <a:gd name="connsiteX26" fmla="*/ 76673 w 194293"/>
                  <a:gd name="connsiteY26" fmla="*/ 47072 h 210877"/>
                  <a:gd name="connsiteX27" fmla="*/ 114346 w 194293"/>
                  <a:gd name="connsiteY27" fmla="*/ 23229 h 210877"/>
                  <a:gd name="connsiteX28" fmla="*/ 156134 w 194293"/>
                  <a:gd name="connsiteY28" fmla="*/ 3478 h 21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94293" h="210877">
                    <a:moveTo>
                      <a:pt x="156134" y="3478"/>
                    </a:moveTo>
                    <a:cubicBezTo>
                      <a:pt x="168135" y="803"/>
                      <a:pt x="181645" y="-2786"/>
                      <a:pt x="193213" y="3478"/>
                    </a:cubicBezTo>
                    <a:cubicBezTo>
                      <a:pt x="195704" y="8095"/>
                      <a:pt x="193396" y="13445"/>
                      <a:pt x="191224" y="17742"/>
                    </a:cubicBezTo>
                    <a:cubicBezTo>
                      <a:pt x="181988" y="34499"/>
                      <a:pt x="166672" y="46477"/>
                      <a:pt x="153756" y="60216"/>
                    </a:cubicBezTo>
                    <a:cubicBezTo>
                      <a:pt x="142464" y="72355"/>
                      <a:pt x="126919" y="80493"/>
                      <a:pt x="118826" y="95489"/>
                    </a:cubicBezTo>
                    <a:cubicBezTo>
                      <a:pt x="120998" y="97981"/>
                      <a:pt x="123444" y="100381"/>
                      <a:pt x="125250" y="103307"/>
                    </a:cubicBezTo>
                    <a:cubicBezTo>
                      <a:pt x="127102" y="112566"/>
                      <a:pt x="121752" y="121115"/>
                      <a:pt x="116837" y="128476"/>
                    </a:cubicBezTo>
                    <a:cubicBezTo>
                      <a:pt x="108082" y="140775"/>
                      <a:pt x="98412" y="153051"/>
                      <a:pt x="94481" y="167910"/>
                    </a:cubicBezTo>
                    <a:cubicBezTo>
                      <a:pt x="92652" y="174608"/>
                      <a:pt x="92766" y="182609"/>
                      <a:pt x="98046" y="187798"/>
                    </a:cubicBezTo>
                    <a:cubicBezTo>
                      <a:pt x="104607" y="194770"/>
                      <a:pt x="109797" y="206360"/>
                      <a:pt x="121158" y="205240"/>
                    </a:cubicBezTo>
                    <a:cubicBezTo>
                      <a:pt x="135948" y="205629"/>
                      <a:pt x="146281" y="193787"/>
                      <a:pt x="157780" y="186403"/>
                    </a:cubicBezTo>
                    <a:cubicBezTo>
                      <a:pt x="151790" y="197651"/>
                      <a:pt x="140703" y="205332"/>
                      <a:pt x="128953" y="209561"/>
                    </a:cubicBezTo>
                    <a:cubicBezTo>
                      <a:pt x="117866" y="213790"/>
                      <a:pt x="105225" y="207297"/>
                      <a:pt x="99235" y="197765"/>
                    </a:cubicBezTo>
                    <a:cubicBezTo>
                      <a:pt x="93406" y="188781"/>
                      <a:pt x="86982" y="179774"/>
                      <a:pt x="84171" y="169350"/>
                    </a:cubicBezTo>
                    <a:cubicBezTo>
                      <a:pt x="81382" y="155862"/>
                      <a:pt x="95166" y="146193"/>
                      <a:pt x="93589" y="132751"/>
                    </a:cubicBezTo>
                    <a:cubicBezTo>
                      <a:pt x="75163" y="134740"/>
                      <a:pt x="58979" y="144570"/>
                      <a:pt x="42817" y="152845"/>
                    </a:cubicBezTo>
                    <a:cubicBezTo>
                      <a:pt x="31593" y="160937"/>
                      <a:pt x="18951" y="166972"/>
                      <a:pt x="8641" y="176277"/>
                    </a:cubicBezTo>
                    <a:cubicBezTo>
                      <a:pt x="5738" y="178494"/>
                      <a:pt x="2903" y="180711"/>
                      <a:pt x="69" y="182929"/>
                    </a:cubicBezTo>
                    <a:cubicBezTo>
                      <a:pt x="46" y="181329"/>
                      <a:pt x="23" y="178128"/>
                      <a:pt x="0" y="176528"/>
                    </a:cubicBezTo>
                    <a:cubicBezTo>
                      <a:pt x="594" y="175477"/>
                      <a:pt x="1783" y="173373"/>
                      <a:pt x="2378" y="172322"/>
                    </a:cubicBezTo>
                    <a:cubicBezTo>
                      <a:pt x="13647" y="160618"/>
                      <a:pt x="22128" y="146147"/>
                      <a:pt x="35684" y="136683"/>
                    </a:cubicBezTo>
                    <a:cubicBezTo>
                      <a:pt x="47480" y="128819"/>
                      <a:pt x="56944" y="118212"/>
                      <a:pt x="67963" y="109388"/>
                    </a:cubicBezTo>
                    <a:cubicBezTo>
                      <a:pt x="90457" y="89980"/>
                      <a:pt x="113294" y="71006"/>
                      <a:pt x="136177" y="52032"/>
                    </a:cubicBezTo>
                    <a:cubicBezTo>
                      <a:pt x="146098" y="43940"/>
                      <a:pt x="153482" y="33241"/>
                      <a:pt x="160020" y="22337"/>
                    </a:cubicBezTo>
                    <a:cubicBezTo>
                      <a:pt x="150510" y="16508"/>
                      <a:pt x="139949" y="22589"/>
                      <a:pt x="130622" y="25583"/>
                    </a:cubicBezTo>
                    <a:cubicBezTo>
                      <a:pt x="108379" y="33539"/>
                      <a:pt x="90114" y="49358"/>
                      <a:pt x="68077" y="57725"/>
                    </a:cubicBezTo>
                    <a:cubicBezTo>
                      <a:pt x="70180" y="53633"/>
                      <a:pt x="72535" y="49449"/>
                      <a:pt x="76673" y="47072"/>
                    </a:cubicBezTo>
                    <a:cubicBezTo>
                      <a:pt x="89017" y="38819"/>
                      <a:pt x="101544" y="30795"/>
                      <a:pt x="114346" y="23229"/>
                    </a:cubicBezTo>
                    <a:cubicBezTo>
                      <a:pt x="127559" y="15296"/>
                      <a:pt x="140840" y="6747"/>
                      <a:pt x="156134" y="3478"/>
                    </a:cubicBezTo>
                    <a:close/>
                  </a:path>
                </a:pathLst>
              </a:custGeom>
              <a:solidFill>
                <a:srgbClr val="86CCE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3" name="Forma Livre: Forma 252">
              <a:extLst>
                <a:ext uri="{FF2B5EF4-FFF2-40B4-BE49-F238E27FC236}">
                  <a16:creationId xmlns:a16="http://schemas.microsoft.com/office/drawing/2014/main" id="{2E8B106B-E033-ABE5-567C-40669A9D25FC}"/>
                </a:ext>
              </a:extLst>
            </p:cNvPr>
            <p:cNvSpPr/>
            <p:nvPr/>
          </p:nvSpPr>
          <p:spPr>
            <a:xfrm>
              <a:off x="9787726" y="2748952"/>
              <a:ext cx="21678" cy="16043"/>
            </a:xfrm>
            <a:custGeom>
              <a:avLst/>
              <a:gdLst>
                <a:gd name="connsiteX0" fmla="*/ 160774 w 207248"/>
                <a:gd name="connsiteY0" fmla="*/ 13950 h 153373"/>
                <a:gd name="connsiteX1" fmla="*/ 207249 w 207248"/>
                <a:gd name="connsiteY1" fmla="*/ 120 h 153373"/>
                <a:gd name="connsiteX2" fmla="*/ 204574 w 207248"/>
                <a:gd name="connsiteY2" fmla="*/ 11801 h 153373"/>
                <a:gd name="connsiteX3" fmla="*/ 166420 w 207248"/>
                <a:gd name="connsiteY3" fmla="*/ 49200 h 153373"/>
                <a:gd name="connsiteX4" fmla="*/ 144521 w 207248"/>
                <a:gd name="connsiteY4" fmla="*/ 70894 h 153373"/>
                <a:gd name="connsiteX5" fmla="*/ 101087 w 207248"/>
                <a:gd name="connsiteY5" fmla="*/ 100658 h 153373"/>
                <a:gd name="connsiteX6" fmla="*/ 31387 w 207248"/>
                <a:gd name="connsiteY6" fmla="*/ 140412 h 153373"/>
                <a:gd name="connsiteX7" fmla="*/ 0 w 207248"/>
                <a:gd name="connsiteY7" fmla="*/ 153373 h 153373"/>
                <a:gd name="connsiteX8" fmla="*/ 125090 w 207248"/>
                <a:gd name="connsiteY8" fmla="*/ 76678 h 153373"/>
                <a:gd name="connsiteX9" fmla="*/ 158923 w 207248"/>
                <a:gd name="connsiteY9" fmla="*/ 46160 h 153373"/>
                <a:gd name="connsiteX10" fmla="*/ 174673 w 207248"/>
                <a:gd name="connsiteY10" fmla="*/ 21517 h 153373"/>
                <a:gd name="connsiteX11" fmla="*/ 131170 w 207248"/>
                <a:gd name="connsiteY11" fmla="*/ 37267 h 153373"/>
                <a:gd name="connsiteX12" fmla="*/ 85222 w 207248"/>
                <a:gd name="connsiteY12" fmla="*/ 57910 h 153373"/>
                <a:gd name="connsiteX13" fmla="*/ 126530 w 207248"/>
                <a:gd name="connsiteY13" fmla="*/ 34250 h 153373"/>
                <a:gd name="connsiteX14" fmla="*/ 160774 w 207248"/>
                <a:gd name="connsiteY14" fmla="*/ 13950 h 15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248" h="153373">
                  <a:moveTo>
                    <a:pt x="160774" y="13950"/>
                  </a:moveTo>
                  <a:cubicBezTo>
                    <a:pt x="175153" y="6498"/>
                    <a:pt x="190538" y="-1046"/>
                    <a:pt x="207249" y="120"/>
                  </a:cubicBezTo>
                  <a:cubicBezTo>
                    <a:pt x="206700" y="4029"/>
                    <a:pt x="207203" y="8487"/>
                    <a:pt x="204574" y="11801"/>
                  </a:cubicBezTo>
                  <a:cubicBezTo>
                    <a:pt x="194035" y="26409"/>
                    <a:pt x="178102" y="35690"/>
                    <a:pt x="166420" y="49200"/>
                  </a:cubicBezTo>
                  <a:cubicBezTo>
                    <a:pt x="159471" y="56813"/>
                    <a:pt x="151196" y="63053"/>
                    <a:pt x="144521" y="70894"/>
                  </a:cubicBezTo>
                  <a:cubicBezTo>
                    <a:pt x="133022" y="84656"/>
                    <a:pt x="115969" y="91445"/>
                    <a:pt x="101087" y="100658"/>
                  </a:cubicBezTo>
                  <a:cubicBezTo>
                    <a:pt x="78135" y="114397"/>
                    <a:pt x="54772" y="127450"/>
                    <a:pt x="31387" y="140412"/>
                  </a:cubicBezTo>
                  <a:cubicBezTo>
                    <a:pt x="21305" y="145578"/>
                    <a:pt x="11498" y="152002"/>
                    <a:pt x="0" y="153373"/>
                  </a:cubicBezTo>
                  <a:cubicBezTo>
                    <a:pt x="41262" y="127107"/>
                    <a:pt x="83027" y="101641"/>
                    <a:pt x="125090" y="76678"/>
                  </a:cubicBezTo>
                  <a:cubicBezTo>
                    <a:pt x="138371" y="68997"/>
                    <a:pt x="148590" y="57293"/>
                    <a:pt x="158923" y="46160"/>
                  </a:cubicBezTo>
                  <a:cubicBezTo>
                    <a:pt x="165186" y="38708"/>
                    <a:pt x="173073" y="31667"/>
                    <a:pt x="174673" y="21517"/>
                  </a:cubicBezTo>
                  <a:cubicBezTo>
                    <a:pt x="158534" y="20854"/>
                    <a:pt x="145275" y="31095"/>
                    <a:pt x="131170" y="37267"/>
                  </a:cubicBezTo>
                  <a:cubicBezTo>
                    <a:pt x="115809" y="44080"/>
                    <a:pt x="101750" y="53955"/>
                    <a:pt x="85222" y="57910"/>
                  </a:cubicBezTo>
                  <a:cubicBezTo>
                    <a:pt x="97909" y="48172"/>
                    <a:pt x="113500" y="43439"/>
                    <a:pt x="126530" y="34250"/>
                  </a:cubicBezTo>
                  <a:cubicBezTo>
                    <a:pt x="137388" y="26592"/>
                    <a:pt x="148956" y="20031"/>
                    <a:pt x="160774" y="13950"/>
                  </a:cubicBezTo>
                  <a:close/>
                </a:path>
              </a:pathLst>
            </a:custGeom>
            <a:solidFill>
              <a:srgbClr val="C6E5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orma Livre: Forma 253">
              <a:extLst>
                <a:ext uri="{FF2B5EF4-FFF2-40B4-BE49-F238E27FC236}">
                  <a16:creationId xmlns:a16="http://schemas.microsoft.com/office/drawing/2014/main" id="{568A4AB7-81A5-809F-34A0-6F526CCEF153}"/>
                </a:ext>
              </a:extLst>
            </p:cNvPr>
            <p:cNvSpPr/>
            <p:nvPr/>
          </p:nvSpPr>
          <p:spPr>
            <a:xfrm>
              <a:off x="9850652" y="2749402"/>
              <a:ext cx="5540" cy="4904"/>
            </a:xfrm>
            <a:custGeom>
              <a:avLst/>
              <a:gdLst>
                <a:gd name="connsiteX0" fmla="*/ 18288 w 52966"/>
                <a:gd name="connsiteY0" fmla="*/ 18288 h 46885"/>
                <a:gd name="connsiteX1" fmla="*/ 46177 w 52966"/>
                <a:gd name="connsiteY1" fmla="*/ 0 h 46885"/>
                <a:gd name="connsiteX2" fmla="*/ 52966 w 52966"/>
                <a:gd name="connsiteY2" fmla="*/ 12642 h 46885"/>
                <a:gd name="connsiteX3" fmla="*/ 16505 w 52966"/>
                <a:gd name="connsiteY3" fmla="*/ 38290 h 46885"/>
                <a:gd name="connsiteX4" fmla="*/ 15910 w 52966"/>
                <a:gd name="connsiteY4" fmla="*/ 32941 h 46885"/>
                <a:gd name="connsiteX5" fmla="*/ 0 w 52966"/>
                <a:gd name="connsiteY5" fmla="*/ 46886 h 46885"/>
                <a:gd name="connsiteX6" fmla="*/ 18288 w 52966"/>
                <a:gd name="connsiteY6" fmla="*/ 18288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966" h="46885">
                  <a:moveTo>
                    <a:pt x="18288" y="18288"/>
                  </a:moveTo>
                  <a:cubicBezTo>
                    <a:pt x="25557" y="9807"/>
                    <a:pt x="34427" y="960"/>
                    <a:pt x="46177" y="0"/>
                  </a:cubicBezTo>
                  <a:cubicBezTo>
                    <a:pt x="51229" y="2034"/>
                    <a:pt x="50978" y="8298"/>
                    <a:pt x="52966" y="12642"/>
                  </a:cubicBezTo>
                  <a:cubicBezTo>
                    <a:pt x="40051" y="20094"/>
                    <a:pt x="28072" y="28941"/>
                    <a:pt x="16505" y="38290"/>
                  </a:cubicBezTo>
                  <a:cubicBezTo>
                    <a:pt x="16345" y="36965"/>
                    <a:pt x="16048" y="34290"/>
                    <a:pt x="15910" y="32941"/>
                  </a:cubicBezTo>
                  <a:cubicBezTo>
                    <a:pt x="10881" y="37902"/>
                    <a:pt x="5738" y="42771"/>
                    <a:pt x="0" y="46886"/>
                  </a:cubicBezTo>
                  <a:cubicBezTo>
                    <a:pt x="3200" y="35753"/>
                    <a:pt x="11178" y="27066"/>
                    <a:pt x="18288" y="18288"/>
                  </a:cubicBezTo>
                  <a:close/>
                </a:path>
              </a:pathLst>
            </a:custGeom>
            <a:solidFill>
              <a:srgbClr val="44B3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orma Livre: Forma 254">
              <a:extLst>
                <a:ext uri="{FF2B5EF4-FFF2-40B4-BE49-F238E27FC236}">
                  <a16:creationId xmlns:a16="http://schemas.microsoft.com/office/drawing/2014/main" id="{B5B61778-532F-01A7-8997-CA1EA564FF3E}"/>
                </a:ext>
              </a:extLst>
            </p:cNvPr>
            <p:cNvSpPr/>
            <p:nvPr/>
          </p:nvSpPr>
          <p:spPr>
            <a:xfrm>
              <a:off x="9820078" y="2755198"/>
              <a:ext cx="21604" cy="48846"/>
            </a:xfrm>
            <a:custGeom>
              <a:avLst/>
              <a:gdLst>
                <a:gd name="connsiteX0" fmla="*/ 164390 w 206535"/>
                <a:gd name="connsiteY0" fmla="*/ 20094 h 466975"/>
                <a:gd name="connsiteX1" fmla="*/ 196851 w 206535"/>
                <a:gd name="connsiteY1" fmla="*/ 0 h 466975"/>
                <a:gd name="connsiteX2" fmla="*/ 201149 w 206535"/>
                <a:gd name="connsiteY2" fmla="*/ 2880 h 466975"/>
                <a:gd name="connsiteX3" fmla="*/ 197606 w 206535"/>
                <a:gd name="connsiteY3" fmla="*/ 22952 h 466975"/>
                <a:gd name="connsiteX4" fmla="*/ 200898 w 206535"/>
                <a:gd name="connsiteY4" fmla="*/ 40988 h 466975"/>
                <a:gd name="connsiteX5" fmla="*/ 197194 w 206535"/>
                <a:gd name="connsiteY5" fmla="*/ 87074 h 466975"/>
                <a:gd name="connsiteX6" fmla="*/ 206384 w 206535"/>
                <a:gd name="connsiteY6" fmla="*/ 109888 h 466975"/>
                <a:gd name="connsiteX7" fmla="*/ 198977 w 206535"/>
                <a:gd name="connsiteY7" fmla="*/ 134829 h 466975"/>
                <a:gd name="connsiteX8" fmla="*/ 179364 w 206535"/>
                <a:gd name="connsiteY8" fmla="*/ 174536 h 466975"/>
                <a:gd name="connsiteX9" fmla="*/ 149988 w 206535"/>
                <a:gd name="connsiteY9" fmla="*/ 257244 h 466975"/>
                <a:gd name="connsiteX10" fmla="*/ 116453 w 206535"/>
                <a:gd name="connsiteY10" fmla="*/ 335334 h 466975"/>
                <a:gd name="connsiteX11" fmla="*/ 116155 w 206535"/>
                <a:gd name="connsiteY11" fmla="*/ 335334 h 466975"/>
                <a:gd name="connsiteX12" fmla="*/ 112795 w 206535"/>
                <a:gd name="connsiteY12" fmla="*/ 335471 h 466975"/>
                <a:gd name="connsiteX13" fmla="*/ 67898 w 206535"/>
                <a:gd name="connsiteY13" fmla="*/ 415183 h 466975"/>
                <a:gd name="connsiteX14" fmla="*/ 34180 w 206535"/>
                <a:gd name="connsiteY14" fmla="*/ 452674 h 466975"/>
                <a:gd name="connsiteX15" fmla="*/ 4 w 206535"/>
                <a:gd name="connsiteY15" fmla="*/ 466596 h 466975"/>
                <a:gd name="connsiteX16" fmla="*/ 4485 w 206535"/>
                <a:gd name="connsiteY16" fmla="*/ 441198 h 466975"/>
                <a:gd name="connsiteX17" fmla="*/ 15983 w 206535"/>
                <a:gd name="connsiteY17" fmla="*/ 389146 h 466975"/>
                <a:gd name="connsiteX18" fmla="*/ 11297 w 206535"/>
                <a:gd name="connsiteY18" fmla="*/ 379408 h 466975"/>
                <a:gd name="connsiteX19" fmla="*/ 27322 w 206535"/>
                <a:gd name="connsiteY19" fmla="*/ 338305 h 466975"/>
                <a:gd name="connsiteX20" fmla="*/ 71213 w 206535"/>
                <a:gd name="connsiteY20" fmla="*/ 235755 h 466975"/>
                <a:gd name="connsiteX21" fmla="*/ 100382 w 206535"/>
                <a:gd name="connsiteY21" fmla="*/ 157528 h 466975"/>
                <a:gd name="connsiteX22" fmla="*/ 107491 w 206535"/>
                <a:gd name="connsiteY22" fmla="*/ 126210 h 466975"/>
                <a:gd name="connsiteX23" fmla="*/ 98142 w 206535"/>
                <a:gd name="connsiteY23" fmla="*/ 118735 h 466975"/>
                <a:gd name="connsiteX24" fmla="*/ 117961 w 206535"/>
                <a:gd name="connsiteY24" fmla="*/ 65403 h 466975"/>
                <a:gd name="connsiteX25" fmla="*/ 140479 w 206535"/>
                <a:gd name="connsiteY25" fmla="*/ 39434 h 466975"/>
                <a:gd name="connsiteX26" fmla="*/ 164390 w 206535"/>
                <a:gd name="connsiteY26" fmla="*/ 20094 h 46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6535" h="466975">
                  <a:moveTo>
                    <a:pt x="164390" y="20094"/>
                  </a:moveTo>
                  <a:cubicBezTo>
                    <a:pt x="174403" y="12162"/>
                    <a:pt x="185718" y="6172"/>
                    <a:pt x="196851" y="0"/>
                  </a:cubicBezTo>
                  <a:cubicBezTo>
                    <a:pt x="197926" y="709"/>
                    <a:pt x="200074" y="2149"/>
                    <a:pt x="201149" y="2880"/>
                  </a:cubicBezTo>
                  <a:cubicBezTo>
                    <a:pt x="199846" y="9533"/>
                    <a:pt x="197903" y="16116"/>
                    <a:pt x="197606" y="22952"/>
                  </a:cubicBezTo>
                  <a:cubicBezTo>
                    <a:pt x="198246" y="29032"/>
                    <a:pt x="201926" y="34702"/>
                    <a:pt x="200898" y="40988"/>
                  </a:cubicBezTo>
                  <a:cubicBezTo>
                    <a:pt x="199046" y="56281"/>
                    <a:pt x="195548" y="71598"/>
                    <a:pt x="197194" y="87074"/>
                  </a:cubicBezTo>
                  <a:cubicBezTo>
                    <a:pt x="197629" y="95715"/>
                    <a:pt x="207893" y="100813"/>
                    <a:pt x="206384" y="109888"/>
                  </a:cubicBezTo>
                  <a:cubicBezTo>
                    <a:pt x="205172" y="118506"/>
                    <a:pt x="201515" y="126530"/>
                    <a:pt x="198977" y="134829"/>
                  </a:cubicBezTo>
                  <a:cubicBezTo>
                    <a:pt x="194771" y="149139"/>
                    <a:pt x="185376" y="161026"/>
                    <a:pt x="179364" y="174536"/>
                  </a:cubicBezTo>
                  <a:cubicBezTo>
                    <a:pt x="166676" y="200780"/>
                    <a:pt x="150126" y="227137"/>
                    <a:pt x="149988" y="257244"/>
                  </a:cubicBezTo>
                  <a:cubicBezTo>
                    <a:pt x="138010" y="282847"/>
                    <a:pt x="124980" y="308222"/>
                    <a:pt x="116453" y="335334"/>
                  </a:cubicBezTo>
                  <a:lnTo>
                    <a:pt x="116155" y="335334"/>
                  </a:lnTo>
                  <a:cubicBezTo>
                    <a:pt x="115310" y="335356"/>
                    <a:pt x="113641" y="335425"/>
                    <a:pt x="112795" y="335471"/>
                  </a:cubicBezTo>
                  <a:cubicBezTo>
                    <a:pt x="98759" y="362514"/>
                    <a:pt x="85363" y="390106"/>
                    <a:pt x="67898" y="415183"/>
                  </a:cubicBezTo>
                  <a:cubicBezTo>
                    <a:pt x="57543" y="428396"/>
                    <a:pt x="48170" y="442958"/>
                    <a:pt x="34180" y="452674"/>
                  </a:cubicBezTo>
                  <a:cubicBezTo>
                    <a:pt x="24098" y="459875"/>
                    <a:pt x="13308" y="468950"/>
                    <a:pt x="4" y="466596"/>
                  </a:cubicBezTo>
                  <a:cubicBezTo>
                    <a:pt x="-87" y="457909"/>
                    <a:pt x="1536" y="449336"/>
                    <a:pt x="4485" y="441198"/>
                  </a:cubicBezTo>
                  <a:cubicBezTo>
                    <a:pt x="10154" y="424305"/>
                    <a:pt x="14086" y="406863"/>
                    <a:pt x="15983" y="389146"/>
                  </a:cubicBezTo>
                  <a:cubicBezTo>
                    <a:pt x="14223" y="386014"/>
                    <a:pt x="9651" y="383408"/>
                    <a:pt x="11297" y="379408"/>
                  </a:cubicBezTo>
                  <a:cubicBezTo>
                    <a:pt x="15091" y="365166"/>
                    <a:pt x="21949" y="351976"/>
                    <a:pt x="27322" y="338305"/>
                  </a:cubicBezTo>
                  <a:cubicBezTo>
                    <a:pt x="42386" y="304312"/>
                    <a:pt x="58068" y="270548"/>
                    <a:pt x="71213" y="235755"/>
                  </a:cubicBezTo>
                  <a:cubicBezTo>
                    <a:pt x="80242" y="209421"/>
                    <a:pt x="90027" y="183360"/>
                    <a:pt x="100382" y="157528"/>
                  </a:cubicBezTo>
                  <a:cubicBezTo>
                    <a:pt x="103949" y="147447"/>
                    <a:pt x="107789" y="137046"/>
                    <a:pt x="107491" y="126210"/>
                  </a:cubicBezTo>
                  <a:cubicBezTo>
                    <a:pt x="104634" y="123330"/>
                    <a:pt x="101296" y="121090"/>
                    <a:pt x="98142" y="118735"/>
                  </a:cubicBezTo>
                  <a:cubicBezTo>
                    <a:pt x="107011" y="101704"/>
                    <a:pt x="106303" y="81085"/>
                    <a:pt x="117961" y="65403"/>
                  </a:cubicBezTo>
                  <a:cubicBezTo>
                    <a:pt x="124728" y="56190"/>
                    <a:pt x="130512" y="45629"/>
                    <a:pt x="140479" y="39434"/>
                  </a:cubicBezTo>
                  <a:cubicBezTo>
                    <a:pt x="149051" y="33764"/>
                    <a:pt x="156000" y="26038"/>
                    <a:pt x="164390" y="20094"/>
                  </a:cubicBezTo>
                  <a:close/>
                </a:path>
              </a:pathLst>
            </a:custGeom>
            <a:solidFill>
              <a:srgbClr val="069BD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6" name="Gráfico 6">
              <a:extLst>
                <a:ext uri="{FF2B5EF4-FFF2-40B4-BE49-F238E27FC236}">
                  <a16:creationId xmlns:a16="http://schemas.microsoft.com/office/drawing/2014/main" id="{672A018C-66BF-B886-6A32-CD3F1FEFC88C}"/>
                </a:ext>
              </a:extLst>
            </p:cNvPr>
            <p:cNvGrpSpPr/>
            <p:nvPr/>
          </p:nvGrpSpPr>
          <p:grpSpPr>
            <a:xfrm>
              <a:off x="9765949" y="2755598"/>
              <a:ext cx="48330" cy="84355"/>
              <a:chOff x="4637219" y="2378867"/>
              <a:chExt cx="462045" cy="806444"/>
            </a:xfrm>
            <a:solidFill>
              <a:srgbClr val="B6DEEA"/>
            </a:solidFill>
          </p:grpSpPr>
          <p:sp>
            <p:nvSpPr>
              <p:cNvPr id="721" name="Forma Livre: Forma 720">
                <a:extLst>
                  <a:ext uri="{FF2B5EF4-FFF2-40B4-BE49-F238E27FC236}">
                    <a16:creationId xmlns:a16="http://schemas.microsoft.com/office/drawing/2014/main" id="{A65EE0C9-8DB4-0B89-B8A8-49EBA80D406E}"/>
                  </a:ext>
                </a:extLst>
              </p:cNvPr>
              <p:cNvSpPr/>
              <p:nvPr/>
            </p:nvSpPr>
            <p:spPr>
              <a:xfrm>
                <a:off x="4861064" y="2378867"/>
                <a:ext cx="223045" cy="152420"/>
              </a:xfrm>
              <a:custGeom>
                <a:avLst/>
                <a:gdLst>
                  <a:gd name="connsiteX0" fmla="*/ 193647 w 223045"/>
                  <a:gd name="connsiteY0" fmla="*/ 5682 h 152420"/>
                  <a:gd name="connsiteX1" fmla="*/ 223045 w 223045"/>
                  <a:gd name="connsiteY1" fmla="*/ 2436 h 152420"/>
                  <a:gd name="connsiteX2" fmla="*/ 199202 w 223045"/>
                  <a:gd name="connsiteY2" fmla="*/ 32131 h 152420"/>
                  <a:gd name="connsiteX3" fmla="*/ 130988 w 223045"/>
                  <a:gd name="connsiteY3" fmla="*/ 89487 h 152420"/>
                  <a:gd name="connsiteX4" fmla="*/ 98709 w 223045"/>
                  <a:gd name="connsiteY4" fmla="*/ 116781 h 152420"/>
                  <a:gd name="connsiteX5" fmla="*/ 65403 w 223045"/>
                  <a:gd name="connsiteY5" fmla="*/ 152420 h 152420"/>
                  <a:gd name="connsiteX6" fmla="*/ 66043 w 223045"/>
                  <a:gd name="connsiteY6" fmla="*/ 146431 h 152420"/>
                  <a:gd name="connsiteX7" fmla="*/ 92835 w 223045"/>
                  <a:gd name="connsiteY7" fmla="*/ 115318 h 152420"/>
                  <a:gd name="connsiteX8" fmla="*/ 147744 w 223045"/>
                  <a:gd name="connsiteY8" fmla="*/ 62695 h 152420"/>
                  <a:gd name="connsiteX9" fmla="*/ 188824 w 223045"/>
                  <a:gd name="connsiteY9" fmla="*/ 22278 h 152420"/>
                  <a:gd name="connsiteX10" fmla="*/ 128313 w 223045"/>
                  <a:gd name="connsiteY10" fmla="*/ 43698 h 152420"/>
                  <a:gd name="connsiteX11" fmla="*/ 43503 w 223045"/>
                  <a:gd name="connsiteY11" fmla="*/ 84709 h 152420"/>
                  <a:gd name="connsiteX12" fmla="*/ 0 w 223045"/>
                  <a:gd name="connsiteY12" fmla="*/ 97899 h 152420"/>
                  <a:gd name="connsiteX13" fmla="*/ 15728 w 223045"/>
                  <a:gd name="connsiteY13" fmla="*/ 90607 h 152420"/>
                  <a:gd name="connsiteX14" fmla="*/ 39456 w 223045"/>
                  <a:gd name="connsiteY14" fmla="*/ 78262 h 152420"/>
                  <a:gd name="connsiteX15" fmla="*/ 93338 w 223045"/>
                  <a:gd name="connsiteY15" fmla="*/ 52179 h 152420"/>
                  <a:gd name="connsiteX16" fmla="*/ 124061 w 223045"/>
                  <a:gd name="connsiteY16" fmla="*/ 38280 h 152420"/>
                  <a:gd name="connsiteX17" fmla="*/ 131102 w 223045"/>
                  <a:gd name="connsiteY17" fmla="*/ 37823 h 152420"/>
                  <a:gd name="connsiteX18" fmla="*/ 193647 w 223045"/>
                  <a:gd name="connsiteY18" fmla="*/ 5682 h 15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3045" h="152420">
                    <a:moveTo>
                      <a:pt x="193647" y="5682"/>
                    </a:moveTo>
                    <a:cubicBezTo>
                      <a:pt x="202974" y="2687"/>
                      <a:pt x="213536" y="-3394"/>
                      <a:pt x="223045" y="2436"/>
                    </a:cubicBezTo>
                    <a:cubicBezTo>
                      <a:pt x="216507" y="13340"/>
                      <a:pt x="209123" y="24038"/>
                      <a:pt x="199202" y="32131"/>
                    </a:cubicBezTo>
                    <a:cubicBezTo>
                      <a:pt x="176319" y="51105"/>
                      <a:pt x="153482" y="70078"/>
                      <a:pt x="130988" y="89487"/>
                    </a:cubicBezTo>
                    <a:cubicBezTo>
                      <a:pt x="119969" y="98311"/>
                      <a:pt x="110505" y="108918"/>
                      <a:pt x="98709" y="116781"/>
                    </a:cubicBezTo>
                    <a:cubicBezTo>
                      <a:pt x="85154" y="126245"/>
                      <a:pt x="76673" y="140716"/>
                      <a:pt x="65403" y="152420"/>
                    </a:cubicBezTo>
                    <a:cubicBezTo>
                      <a:pt x="65562" y="150934"/>
                      <a:pt x="65883" y="147917"/>
                      <a:pt x="66043" y="146431"/>
                    </a:cubicBezTo>
                    <a:cubicBezTo>
                      <a:pt x="73701" y="135024"/>
                      <a:pt x="82845" y="124714"/>
                      <a:pt x="92835" y="115318"/>
                    </a:cubicBezTo>
                    <a:cubicBezTo>
                      <a:pt x="110094" y="96688"/>
                      <a:pt x="129639" y="80457"/>
                      <a:pt x="147744" y="62695"/>
                    </a:cubicBezTo>
                    <a:cubicBezTo>
                      <a:pt x="162558" y="50487"/>
                      <a:pt x="176754" y="37252"/>
                      <a:pt x="188824" y="22278"/>
                    </a:cubicBezTo>
                    <a:cubicBezTo>
                      <a:pt x="166809" y="22758"/>
                      <a:pt x="148819" y="37549"/>
                      <a:pt x="128313" y="43698"/>
                    </a:cubicBezTo>
                    <a:cubicBezTo>
                      <a:pt x="100447" y="58123"/>
                      <a:pt x="72970" y="73690"/>
                      <a:pt x="43503" y="84709"/>
                    </a:cubicBezTo>
                    <a:cubicBezTo>
                      <a:pt x="29215" y="89761"/>
                      <a:pt x="15248" y="96550"/>
                      <a:pt x="0" y="97899"/>
                    </a:cubicBezTo>
                    <a:cubicBezTo>
                      <a:pt x="4801" y="94653"/>
                      <a:pt x="10150" y="92321"/>
                      <a:pt x="15728" y="90607"/>
                    </a:cubicBezTo>
                    <a:cubicBezTo>
                      <a:pt x="24323" y="87955"/>
                      <a:pt x="31136" y="81645"/>
                      <a:pt x="39456" y="78262"/>
                    </a:cubicBezTo>
                    <a:cubicBezTo>
                      <a:pt x="57859" y="70536"/>
                      <a:pt x="75461" y="61049"/>
                      <a:pt x="93338" y="52179"/>
                    </a:cubicBezTo>
                    <a:cubicBezTo>
                      <a:pt x="103464" y="47447"/>
                      <a:pt x="112380" y="38783"/>
                      <a:pt x="124061" y="38280"/>
                    </a:cubicBezTo>
                    <a:cubicBezTo>
                      <a:pt x="126256" y="38074"/>
                      <a:pt x="128748" y="38052"/>
                      <a:pt x="131102" y="37823"/>
                    </a:cubicBezTo>
                    <a:cubicBezTo>
                      <a:pt x="153139" y="29456"/>
                      <a:pt x="171404" y="13637"/>
                      <a:pt x="193647" y="5682"/>
                    </a:cubicBezTo>
                    <a:close/>
                  </a:path>
                </a:pathLst>
              </a:custGeom>
              <a:solidFill>
                <a:srgbClr val="B6DEE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orma Livre: Forma 721">
                <a:extLst>
                  <a:ext uri="{FF2B5EF4-FFF2-40B4-BE49-F238E27FC236}">
                    <a16:creationId xmlns:a16="http://schemas.microsoft.com/office/drawing/2014/main" id="{B7039FBD-65F0-455E-3922-8FDE7813304A}"/>
                  </a:ext>
                </a:extLst>
              </p:cNvPr>
              <p:cNvSpPr/>
              <p:nvPr/>
            </p:nvSpPr>
            <p:spPr>
              <a:xfrm>
                <a:off x="4637219" y="2789399"/>
                <a:ext cx="462045" cy="395912"/>
              </a:xfrm>
              <a:custGeom>
                <a:avLst/>
                <a:gdLst>
                  <a:gd name="connsiteX0" fmla="*/ 440398 w 462045"/>
                  <a:gd name="connsiteY0" fmla="*/ 36073 h 395912"/>
                  <a:gd name="connsiteX1" fmla="*/ 460857 w 462045"/>
                  <a:gd name="connsiteY1" fmla="*/ 0 h 395912"/>
                  <a:gd name="connsiteX2" fmla="*/ 456834 w 462045"/>
                  <a:gd name="connsiteY2" fmla="*/ 32370 h 395912"/>
                  <a:gd name="connsiteX3" fmla="*/ 446776 w 462045"/>
                  <a:gd name="connsiteY3" fmla="*/ 80422 h 395912"/>
                  <a:gd name="connsiteX4" fmla="*/ 440627 w 462045"/>
                  <a:gd name="connsiteY4" fmla="*/ 91234 h 395912"/>
                  <a:gd name="connsiteX5" fmla="*/ 438020 w 462045"/>
                  <a:gd name="connsiteY5" fmla="*/ 115900 h 395912"/>
                  <a:gd name="connsiteX6" fmla="*/ 431757 w 462045"/>
                  <a:gd name="connsiteY6" fmla="*/ 151996 h 395912"/>
                  <a:gd name="connsiteX7" fmla="*/ 438089 w 462045"/>
                  <a:gd name="connsiteY7" fmla="*/ 151356 h 395912"/>
                  <a:gd name="connsiteX8" fmla="*/ 423024 w 462045"/>
                  <a:gd name="connsiteY8" fmla="*/ 204346 h 395912"/>
                  <a:gd name="connsiteX9" fmla="*/ 400644 w 462045"/>
                  <a:gd name="connsiteY9" fmla="*/ 227526 h 395912"/>
                  <a:gd name="connsiteX10" fmla="*/ 345918 w 462045"/>
                  <a:gd name="connsiteY10" fmla="*/ 259873 h 395912"/>
                  <a:gd name="connsiteX11" fmla="*/ 261770 w 462045"/>
                  <a:gd name="connsiteY11" fmla="*/ 285293 h 395912"/>
                  <a:gd name="connsiteX12" fmla="*/ 120838 w 462045"/>
                  <a:gd name="connsiteY12" fmla="*/ 325115 h 395912"/>
                  <a:gd name="connsiteX13" fmla="*/ 96995 w 462045"/>
                  <a:gd name="connsiteY13" fmla="*/ 324383 h 395912"/>
                  <a:gd name="connsiteX14" fmla="*/ 85450 w 462045"/>
                  <a:gd name="connsiteY14" fmla="*/ 346878 h 395912"/>
                  <a:gd name="connsiteX15" fmla="*/ 67597 w 462045"/>
                  <a:gd name="connsiteY15" fmla="*/ 354696 h 395912"/>
                  <a:gd name="connsiteX16" fmla="*/ 16208 w 462045"/>
                  <a:gd name="connsiteY16" fmla="*/ 371521 h 395912"/>
                  <a:gd name="connsiteX17" fmla="*/ 11179 w 462045"/>
                  <a:gd name="connsiteY17" fmla="*/ 393306 h 395912"/>
                  <a:gd name="connsiteX18" fmla="*/ 0 w 462045"/>
                  <a:gd name="connsiteY18" fmla="*/ 395913 h 395912"/>
                  <a:gd name="connsiteX19" fmla="*/ 16916 w 462045"/>
                  <a:gd name="connsiteY19" fmla="*/ 367246 h 395912"/>
                  <a:gd name="connsiteX20" fmla="*/ 76261 w 462045"/>
                  <a:gd name="connsiteY20" fmla="*/ 344363 h 395912"/>
                  <a:gd name="connsiteX21" fmla="*/ 100218 w 462045"/>
                  <a:gd name="connsiteY21" fmla="*/ 320703 h 395912"/>
                  <a:gd name="connsiteX22" fmla="*/ 277955 w 462045"/>
                  <a:gd name="connsiteY22" fmla="*/ 269954 h 395912"/>
                  <a:gd name="connsiteX23" fmla="*/ 363771 w 462045"/>
                  <a:gd name="connsiteY23" fmla="*/ 241127 h 395912"/>
                  <a:gd name="connsiteX24" fmla="*/ 404119 w 462045"/>
                  <a:gd name="connsiteY24" fmla="*/ 208186 h 395912"/>
                  <a:gd name="connsiteX25" fmla="*/ 423298 w 462045"/>
                  <a:gd name="connsiteY25" fmla="*/ 165644 h 395912"/>
                  <a:gd name="connsiteX26" fmla="*/ 430980 w 462045"/>
                  <a:gd name="connsiteY26" fmla="*/ 111511 h 395912"/>
                  <a:gd name="connsiteX27" fmla="*/ 438935 w 462045"/>
                  <a:gd name="connsiteY27" fmla="*/ 57516 h 395912"/>
                  <a:gd name="connsiteX28" fmla="*/ 440398 w 462045"/>
                  <a:gd name="connsiteY28" fmla="*/ 36073 h 39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2045" h="395912">
                    <a:moveTo>
                      <a:pt x="440398" y="36073"/>
                    </a:moveTo>
                    <a:cubicBezTo>
                      <a:pt x="449245" y="25329"/>
                      <a:pt x="455851" y="12939"/>
                      <a:pt x="460857" y="0"/>
                    </a:cubicBezTo>
                    <a:cubicBezTo>
                      <a:pt x="464538" y="10904"/>
                      <a:pt x="458663" y="21671"/>
                      <a:pt x="456834" y="32370"/>
                    </a:cubicBezTo>
                    <a:cubicBezTo>
                      <a:pt x="453748" y="48440"/>
                      <a:pt x="447942" y="63985"/>
                      <a:pt x="446776" y="80422"/>
                    </a:cubicBezTo>
                    <a:cubicBezTo>
                      <a:pt x="444673" y="83988"/>
                      <a:pt x="442547" y="87554"/>
                      <a:pt x="440627" y="91234"/>
                    </a:cubicBezTo>
                    <a:cubicBezTo>
                      <a:pt x="434203" y="98458"/>
                      <a:pt x="439963" y="107579"/>
                      <a:pt x="438020" y="115900"/>
                    </a:cubicBezTo>
                    <a:cubicBezTo>
                      <a:pt x="436329" y="127993"/>
                      <a:pt x="436649" y="140543"/>
                      <a:pt x="431757" y="151996"/>
                    </a:cubicBezTo>
                    <a:cubicBezTo>
                      <a:pt x="433791" y="151745"/>
                      <a:pt x="435917" y="151539"/>
                      <a:pt x="438089" y="151356"/>
                    </a:cubicBezTo>
                    <a:cubicBezTo>
                      <a:pt x="437997" y="169804"/>
                      <a:pt x="434751" y="189487"/>
                      <a:pt x="423024" y="204346"/>
                    </a:cubicBezTo>
                    <a:cubicBezTo>
                      <a:pt x="416349" y="212781"/>
                      <a:pt x="408074" y="219753"/>
                      <a:pt x="400644" y="227526"/>
                    </a:cubicBezTo>
                    <a:cubicBezTo>
                      <a:pt x="385671" y="242956"/>
                      <a:pt x="366332" y="253517"/>
                      <a:pt x="345918" y="259873"/>
                    </a:cubicBezTo>
                    <a:cubicBezTo>
                      <a:pt x="318303" y="269794"/>
                      <a:pt x="289911" y="277132"/>
                      <a:pt x="261770" y="285293"/>
                    </a:cubicBezTo>
                    <a:cubicBezTo>
                      <a:pt x="214747" y="298392"/>
                      <a:pt x="168181" y="313228"/>
                      <a:pt x="120838" y="325115"/>
                    </a:cubicBezTo>
                    <a:cubicBezTo>
                      <a:pt x="112951" y="327653"/>
                      <a:pt x="104745" y="326578"/>
                      <a:pt x="96995" y="324383"/>
                    </a:cubicBezTo>
                    <a:cubicBezTo>
                      <a:pt x="93566" y="332019"/>
                      <a:pt x="92789" y="341689"/>
                      <a:pt x="85450" y="346878"/>
                    </a:cubicBezTo>
                    <a:cubicBezTo>
                      <a:pt x="80147" y="350764"/>
                      <a:pt x="73746" y="352661"/>
                      <a:pt x="67597" y="354696"/>
                    </a:cubicBezTo>
                    <a:cubicBezTo>
                      <a:pt x="50406" y="360068"/>
                      <a:pt x="32781" y="364366"/>
                      <a:pt x="16208" y="371521"/>
                    </a:cubicBezTo>
                    <a:cubicBezTo>
                      <a:pt x="6744" y="374493"/>
                      <a:pt x="11933" y="386037"/>
                      <a:pt x="11179" y="393306"/>
                    </a:cubicBezTo>
                    <a:cubicBezTo>
                      <a:pt x="7430" y="394175"/>
                      <a:pt x="3635" y="394998"/>
                      <a:pt x="0" y="395913"/>
                    </a:cubicBezTo>
                    <a:cubicBezTo>
                      <a:pt x="4389" y="385900"/>
                      <a:pt x="5372" y="371818"/>
                      <a:pt x="16916" y="367246"/>
                    </a:cubicBezTo>
                    <a:cubicBezTo>
                      <a:pt x="35502" y="356662"/>
                      <a:pt x="56647" y="352410"/>
                      <a:pt x="76261" y="344363"/>
                    </a:cubicBezTo>
                    <a:cubicBezTo>
                      <a:pt x="87714" y="340065"/>
                      <a:pt x="88239" y="323926"/>
                      <a:pt x="100218" y="320703"/>
                    </a:cubicBezTo>
                    <a:cubicBezTo>
                      <a:pt x="158991" y="302187"/>
                      <a:pt x="218610" y="286573"/>
                      <a:pt x="277955" y="269954"/>
                    </a:cubicBezTo>
                    <a:cubicBezTo>
                      <a:pt x="307124" y="262159"/>
                      <a:pt x="336042" y="253175"/>
                      <a:pt x="363771" y="241127"/>
                    </a:cubicBezTo>
                    <a:cubicBezTo>
                      <a:pt x="379453" y="233401"/>
                      <a:pt x="393992" y="222588"/>
                      <a:pt x="404119" y="208186"/>
                    </a:cubicBezTo>
                    <a:cubicBezTo>
                      <a:pt x="413766" y="195704"/>
                      <a:pt x="418407" y="180388"/>
                      <a:pt x="423298" y="165644"/>
                    </a:cubicBezTo>
                    <a:cubicBezTo>
                      <a:pt x="428968" y="148156"/>
                      <a:pt x="428625" y="129571"/>
                      <a:pt x="430980" y="111511"/>
                    </a:cubicBezTo>
                    <a:cubicBezTo>
                      <a:pt x="433266" y="93475"/>
                      <a:pt x="435163" y="75347"/>
                      <a:pt x="438935" y="57516"/>
                    </a:cubicBezTo>
                    <a:cubicBezTo>
                      <a:pt x="440466" y="50475"/>
                      <a:pt x="442913" y="43205"/>
                      <a:pt x="440398" y="36073"/>
                    </a:cubicBezTo>
                    <a:close/>
                  </a:path>
                </a:pathLst>
              </a:custGeom>
              <a:solidFill>
                <a:srgbClr val="B6DEE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7" name="Forma Livre: Forma 256">
              <a:extLst>
                <a:ext uri="{FF2B5EF4-FFF2-40B4-BE49-F238E27FC236}">
                  <a16:creationId xmlns:a16="http://schemas.microsoft.com/office/drawing/2014/main" id="{FCB1D48B-BB2F-3CE0-597C-2F1E86ACDE3F}"/>
                </a:ext>
              </a:extLst>
            </p:cNvPr>
            <p:cNvSpPr/>
            <p:nvPr/>
          </p:nvSpPr>
          <p:spPr>
            <a:xfrm>
              <a:off x="9782804" y="2768579"/>
              <a:ext cx="37324" cy="19426"/>
            </a:xfrm>
            <a:custGeom>
              <a:avLst/>
              <a:gdLst>
                <a:gd name="connsiteX0" fmla="*/ 325049 w 356825"/>
                <a:gd name="connsiteY0" fmla="*/ 18974 h 185714"/>
                <a:gd name="connsiteX1" fmla="*/ 356825 w 356825"/>
                <a:gd name="connsiteY1" fmla="*/ 0 h 185714"/>
                <a:gd name="connsiteX2" fmla="*/ 335908 w 356825"/>
                <a:gd name="connsiteY2" fmla="*/ 34587 h 185714"/>
                <a:gd name="connsiteX3" fmla="*/ 270300 w 356825"/>
                <a:gd name="connsiteY3" fmla="*/ 103510 h 185714"/>
                <a:gd name="connsiteX4" fmla="*/ 226729 w 356825"/>
                <a:gd name="connsiteY4" fmla="*/ 140223 h 185714"/>
                <a:gd name="connsiteX5" fmla="*/ 194679 w 356825"/>
                <a:gd name="connsiteY5" fmla="*/ 165209 h 185714"/>
                <a:gd name="connsiteX6" fmla="*/ 165967 w 356825"/>
                <a:gd name="connsiteY6" fmla="*/ 185715 h 185714"/>
                <a:gd name="connsiteX7" fmla="*/ 200737 w 356825"/>
                <a:gd name="connsiteY7" fmla="*/ 154145 h 185714"/>
                <a:gd name="connsiteX8" fmla="*/ 232741 w 356825"/>
                <a:gd name="connsiteY8" fmla="*/ 127902 h 185714"/>
                <a:gd name="connsiteX9" fmla="*/ 272243 w 356825"/>
                <a:gd name="connsiteY9" fmla="*/ 82502 h 185714"/>
                <a:gd name="connsiteX10" fmla="*/ 233107 w 356825"/>
                <a:gd name="connsiteY10" fmla="*/ 87234 h 185714"/>
                <a:gd name="connsiteX11" fmla="*/ 200371 w 356825"/>
                <a:gd name="connsiteY11" fmla="*/ 67300 h 185714"/>
                <a:gd name="connsiteX12" fmla="*/ 166195 w 356825"/>
                <a:gd name="connsiteY12" fmla="*/ 77221 h 185714"/>
                <a:gd name="connsiteX13" fmla="*/ 89134 w 356825"/>
                <a:gd name="connsiteY13" fmla="*/ 139766 h 185714"/>
                <a:gd name="connsiteX14" fmla="*/ 17994 w 356825"/>
                <a:gd name="connsiteY14" fmla="*/ 180502 h 185714"/>
                <a:gd name="connsiteX15" fmla="*/ 346 w 356825"/>
                <a:gd name="connsiteY15" fmla="*/ 173759 h 185714"/>
                <a:gd name="connsiteX16" fmla="*/ 11113 w 356825"/>
                <a:gd name="connsiteY16" fmla="*/ 148864 h 185714"/>
                <a:gd name="connsiteX17" fmla="*/ 43826 w 356825"/>
                <a:gd name="connsiteY17" fmla="*/ 112791 h 185714"/>
                <a:gd name="connsiteX18" fmla="*/ 118189 w 356825"/>
                <a:gd name="connsiteY18" fmla="*/ 45377 h 185714"/>
                <a:gd name="connsiteX19" fmla="*/ 125733 w 356825"/>
                <a:gd name="connsiteY19" fmla="*/ 32530 h 185714"/>
                <a:gd name="connsiteX20" fmla="*/ 125802 w 356825"/>
                <a:gd name="connsiteY20" fmla="*/ 38930 h 185714"/>
                <a:gd name="connsiteX21" fmla="*/ 134374 w 356825"/>
                <a:gd name="connsiteY21" fmla="*/ 32278 h 185714"/>
                <a:gd name="connsiteX22" fmla="*/ 152251 w 356825"/>
                <a:gd name="connsiteY22" fmla="*/ 29101 h 185714"/>
                <a:gd name="connsiteX23" fmla="*/ 107103 w 356825"/>
                <a:gd name="connsiteY23" fmla="*/ 68443 h 185714"/>
                <a:gd name="connsiteX24" fmla="*/ 42820 w 356825"/>
                <a:gd name="connsiteY24" fmla="*/ 127627 h 185714"/>
                <a:gd name="connsiteX25" fmla="*/ 20600 w 356825"/>
                <a:gd name="connsiteY25" fmla="*/ 154213 h 185714"/>
                <a:gd name="connsiteX26" fmla="*/ 13513 w 356825"/>
                <a:gd name="connsiteY26" fmla="*/ 157825 h 185714"/>
                <a:gd name="connsiteX27" fmla="*/ 7547 w 356825"/>
                <a:gd name="connsiteY27" fmla="*/ 159334 h 185714"/>
                <a:gd name="connsiteX28" fmla="*/ 6381 w 356825"/>
                <a:gd name="connsiteY28" fmla="*/ 174330 h 185714"/>
                <a:gd name="connsiteX29" fmla="*/ 26384 w 356825"/>
                <a:gd name="connsiteY29" fmla="*/ 168661 h 185714"/>
                <a:gd name="connsiteX30" fmla="*/ 127539 w 356825"/>
                <a:gd name="connsiteY30" fmla="*/ 95669 h 185714"/>
                <a:gd name="connsiteX31" fmla="*/ 178997 w 356825"/>
                <a:gd name="connsiteY31" fmla="*/ 55756 h 185714"/>
                <a:gd name="connsiteX32" fmla="*/ 206155 w 356825"/>
                <a:gd name="connsiteY32" fmla="*/ 56990 h 185714"/>
                <a:gd name="connsiteX33" fmla="*/ 231690 w 356825"/>
                <a:gd name="connsiteY33" fmla="*/ 77038 h 185714"/>
                <a:gd name="connsiteX34" fmla="*/ 265088 w 356825"/>
                <a:gd name="connsiteY34" fmla="*/ 73083 h 185714"/>
                <a:gd name="connsiteX35" fmla="*/ 325049 w 356825"/>
                <a:gd name="connsiteY35" fmla="*/ 18974 h 18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56825" h="185714">
                  <a:moveTo>
                    <a:pt x="325049" y="18974"/>
                  </a:moveTo>
                  <a:cubicBezTo>
                    <a:pt x="334560" y="11064"/>
                    <a:pt x="344663" y="3269"/>
                    <a:pt x="356825" y="0"/>
                  </a:cubicBezTo>
                  <a:cubicBezTo>
                    <a:pt x="355042" y="14013"/>
                    <a:pt x="344023" y="23889"/>
                    <a:pt x="335908" y="34587"/>
                  </a:cubicBezTo>
                  <a:cubicBezTo>
                    <a:pt x="315677" y="59070"/>
                    <a:pt x="292885" y="81221"/>
                    <a:pt x="270300" y="103510"/>
                  </a:cubicBezTo>
                  <a:cubicBezTo>
                    <a:pt x="255349" y="115237"/>
                    <a:pt x="242708" y="129776"/>
                    <a:pt x="226729" y="140223"/>
                  </a:cubicBezTo>
                  <a:cubicBezTo>
                    <a:pt x="215299" y="147584"/>
                    <a:pt x="205675" y="157254"/>
                    <a:pt x="194679" y="165209"/>
                  </a:cubicBezTo>
                  <a:cubicBezTo>
                    <a:pt x="185123" y="172090"/>
                    <a:pt x="177283" y="181577"/>
                    <a:pt x="165967" y="185715"/>
                  </a:cubicBezTo>
                  <a:cubicBezTo>
                    <a:pt x="176482" y="174079"/>
                    <a:pt x="188964" y="164455"/>
                    <a:pt x="200737" y="154145"/>
                  </a:cubicBezTo>
                  <a:cubicBezTo>
                    <a:pt x="212578" y="146990"/>
                    <a:pt x="222454" y="137068"/>
                    <a:pt x="232741" y="127902"/>
                  </a:cubicBezTo>
                  <a:cubicBezTo>
                    <a:pt x="246434" y="113317"/>
                    <a:pt x="265339" y="102253"/>
                    <a:pt x="272243" y="82502"/>
                  </a:cubicBezTo>
                  <a:cubicBezTo>
                    <a:pt x="259167" y="83988"/>
                    <a:pt x="246434" y="90046"/>
                    <a:pt x="233107" y="87234"/>
                  </a:cubicBezTo>
                  <a:cubicBezTo>
                    <a:pt x="219825" y="85108"/>
                    <a:pt x="211504" y="73449"/>
                    <a:pt x="200371" y="67300"/>
                  </a:cubicBezTo>
                  <a:cubicBezTo>
                    <a:pt x="188210" y="62476"/>
                    <a:pt x="175294" y="69289"/>
                    <a:pt x="166195" y="77221"/>
                  </a:cubicBezTo>
                  <a:cubicBezTo>
                    <a:pt x="140775" y="98412"/>
                    <a:pt x="114989" y="119146"/>
                    <a:pt x="89134" y="139766"/>
                  </a:cubicBezTo>
                  <a:cubicBezTo>
                    <a:pt x="67440" y="156385"/>
                    <a:pt x="45014" y="173759"/>
                    <a:pt x="17994" y="180502"/>
                  </a:cubicBezTo>
                  <a:cubicBezTo>
                    <a:pt x="11662" y="182080"/>
                    <a:pt x="2129" y="181348"/>
                    <a:pt x="346" y="173759"/>
                  </a:cubicBezTo>
                  <a:cubicBezTo>
                    <a:pt x="-1734" y="163998"/>
                    <a:pt x="6038" y="156225"/>
                    <a:pt x="11113" y="148864"/>
                  </a:cubicBezTo>
                  <a:cubicBezTo>
                    <a:pt x="20189" y="135262"/>
                    <a:pt x="32327" y="124267"/>
                    <a:pt x="43826" y="112791"/>
                  </a:cubicBezTo>
                  <a:cubicBezTo>
                    <a:pt x="67120" y="88742"/>
                    <a:pt x="93181" y="67620"/>
                    <a:pt x="118189" y="45377"/>
                  </a:cubicBezTo>
                  <a:cubicBezTo>
                    <a:pt x="121710" y="41765"/>
                    <a:pt x="123264" y="36827"/>
                    <a:pt x="125733" y="32530"/>
                  </a:cubicBezTo>
                  <a:cubicBezTo>
                    <a:pt x="125756" y="34130"/>
                    <a:pt x="125779" y="37330"/>
                    <a:pt x="125802" y="38930"/>
                  </a:cubicBezTo>
                  <a:cubicBezTo>
                    <a:pt x="128636" y="36713"/>
                    <a:pt x="131471" y="34496"/>
                    <a:pt x="134374" y="32278"/>
                  </a:cubicBezTo>
                  <a:cubicBezTo>
                    <a:pt x="140044" y="30129"/>
                    <a:pt x="146033" y="27866"/>
                    <a:pt x="152251" y="29101"/>
                  </a:cubicBezTo>
                  <a:cubicBezTo>
                    <a:pt x="138329" y="43457"/>
                    <a:pt x="121962" y="55138"/>
                    <a:pt x="107103" y="68443"/>
                  </a:cubicBezTo>
                  <a:cubicBezTo>
                    <a:pt x="85454" y="87942"/>
                    <a:pt x="63051" y="106619"/>
                    <a:pt x="42820" y="127627"/>
                  </a:cubicBezTo>
                  <a:cubicBezTo>
                    <a:pt x="34842" y="135971"/>
                    <a:pt x="24943" y="143104"/>
                    <a:pt x="20600" y="154213"/>
                  </a:cubicBezTo>
                  <a:cubicBezTo>
                    <a:pt x="18200" y="155402"/>
                    <a:pt x="15799" y="156614"/>
                    <a:pt x="13513" y="157825"/>
                  </a:cubicBezTo>
                  <a:cubicBezTo>
                    <a:pt x="12005" y="158214"/>
                    <a:pt x="9033" y="158945"/>
                    <a:pt x="7547" y="159334"/>
                  </a:cubicBezTo>
                  <a:cubicBezTo>
                    <a:pt x="4781" y="163837"/>
                    <a:pt x="917" y="170033"/>
                    <a:pt x="6381" y="174330"/>
                  </a:cubicBezTo>
                  <a:cubicBezTo>
                    <a:pt x="13354" y="179062"/>
                    <a:pt x="20280" y="171633"/>
                    <a:pt x="26384" y="168661"/>
                  </a:cubicBezTo>
                  <a:cubicBezTo>
                    <a:pt x="64354" y="150876"/>
                    <a:pt x="95032" y="121524"/>
                    <a:pt x="127539" y="95669"/>
                  </a:cubicBezTo>
                  <a:cubicBezTo>
                    <a:pt x="144661" y="82342"/>
                    <a:pt x="159909" y="66385"/>
                    <a:pt x="178997" y="55756"/>
                  </a:cubicBezTo>
                  <a:cubicBezTo>
                    <a:pt x="187226" y="50955"/>
                    <a:pt x="198588" y="50612"/>
                    <a:pt x="206155" y="56990"/>
                  </a:cubicBezTo>
                  <a:cubicBezTo>
                    <a:pt x="214430" y="63916"/>
                    <a:pt x="220945" y="73540"/>
                    <a:pt x="231690" y="77038"/>
                  </a:cubicBezTo>
                  <a:cubicBezTo>
                    <a:pt x="242548" y="82273"/>
                    <a:pt x="255007" y="78296"/>
                    <a:pt x="265088" y="73083"/>
                  </a:cubicBezTo>
                  <a:cubicBezTo>
                    <a:pt x="287445" y="57744"/>
                    <a:pt x="303630" y="35410"/>
                    <a:pt x="325049" y="18974"/>
                  </a:cubicBezTo>
                  <a:close/>
                </a:path>
              </a:pathLst>
            </a:custGeom>
            <a:solidFill>
              <a:srgbClr val="B9E0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orma Livre: Forma 257">
              <a:extLst>
                <a:ext uri="{FF2B5EF4-FFF2-40B4-BE49-F238E27FC236}">
                  <a16:creationId xmlns:a16="http://schemas.microsoft.com/office/drawing/2014/main" id="{EFBBD1CE-951B-C1AF-3E80-F1C9A39D3438}"/>
                </a:ext>
              </a:extLst>
            </p:cNvPr>
            <p:cNvSpPr/>
            <p:nvPr/>
          </p:nvSpPr>
          <p:spPr>
            <a:xfrm>
              <a:off x="9782009" y="2770915"/>
              <a:ext cx="29272" cy="17554"/>
            </a:xfrm>
            <a:custGeom>
              <a:avLst/>
              <a:gdLst>
                <a:gd name="connsiteX0" fmla="*/ 110041 w 279844"/>
                <a:gd name="connsiteY0" fmla="*/ 18722 h 167815"/>
                <a:gd name="connsiteX1" fmla="*/ 136353 w 279844"/>
                <a:gd name="connsiteY1" fmla="*/ 0 h 167815"/>
                <a:gd name="connsiteX2" fmla="*/ 135713 w 279844"/>
                <a:gd name="connsiteY2" fmla="*/ 5989 h 167815"/>
                <a:gd name="connsiteX3" fmla="*/ 133335 w 279844"/>
                <a:gd name="connsiteY3" fmla="*/ 10195 h 167815"/>
                <a:gd name="connsiteX4" fmla="*/ 125791 w 279844"/>
                <a:gd name="connsiteY4" fmla="*/ 23043 h 167815"/>
                <a:gd name="connsiteX5" fmla="*/ 51427 w 279844"/>
                <a:gd name="connsiteY5" fmla="*/ 90457 h 167815"/>
                <a:gd name="connsiteX6" fmla="*/ 18715 w 279844"/>
                <a:gd name="connsiteY6" fmla="*/ 126530 h 167815"/>
                <a:gd name="connsiteX7" fmla="*/ 7948 w 279844"/>
                <a:gd name="connsiteY7" fmla="*/ 151425 h 167815"/>
                <a:gd name="connsiteX8" fmla="*/ 25596 w 279844"/>
                <a:gd name="connsiteY8" fmla="*/ 158168 h 167815"/>
                <a:gd name="connsiteX9" fmla="*/ 96736 w 279844"/>
                <a:gd name="connsiteY9" fmla="*/ 117432 h 167815"/>
                <a:gd name="connsiteX10" fmla="*/ 173797 w 279844"/>
                <a:gd name="connsiteY10" fmla="*/ 54887 h 167815"/>
                <a:gd name="connsiteX11" fmla="*/ 207973 w 279844"/>
                <a:gd name="connsiteY11" fmla="*/ 44965 h 167815"/>
                <a:gd name="connsiteX12" fmla="*/ 240708 w 279844"/>
                <a:gd name="connsiteY12" fmla="*/ 64899 h 167815"/>
                <a:gd name="connsiteX13" fmla="*/ 279845 w 279844"/>
                <a:gd name="connsiteY13" fmla="*/ 60167 h 167815"/>
                <a:gd name="connsiteX14" fmla="*/ 240343 w 279844"/>
                <a:gd name="connsiteY14" fmla="*/ 105567 h 167815"/>
                <a:gd name="connsiteX15" fmla="*/ 208339 w 279844"/>
                <a:gd name="connsiteY15" fmla="*/ 131811 h 167815"/>
                <a:gd name="connsiteX16" fmla="*/ 242354 w 279844"/>
                <a:gd name="connsiteY16" fmla="*/ 98481 h 167815"/>
                <a:gd name="connsiteX17" fmla="*/ 249715 w 279844"/>
                <a:gd name="connsiteY17" fmla="*/ 81244 h 167815"/>
                <a:gd name="connsiteX18" fmla="*/ 220043 w 279844"/>
                <a:gd name="connsiteY18" fmla="*/ 71712 h 167815"/>
                <a:gd name="connsiteX19" fmla="*/ 195126 w 279844"/>
                <a:gd name="connsiteY19" fmla="*/ 60716 h 167815"/>
                <a:gd name="connsiteX20" fmla="*/ 165659 w 279844"/>
                <a:gd name="connsiteY20" fmla="*/ 78821 h 167815"/>
                <a:gd name="connsiteX21" fmla="*/ 110955 w 279844"/>
                <a:gd name="connsiteY21" fmla="*/ 122278 h 167815"/>
                <a:gd name="connsiteX22" fmla="*/ 35448 w 279844"/>
                <a:gd name="connsiteY22" fmla="*/ 166421 h 167815"/>
                <a:gd name="connsiteX23" fmla="*/ 6828 w 279844"/>
                <a:gd name="connsiteY23" fmla="*/ 161483 h 167815"/>
                <a:gd name="connsiteX24" fmla="*/ 1181 w 279844"/>
                <a:gd name="connsiteY24" fmla="*/ 138577 h 167815"/>
                <a:gd name="connsiteX25" fmla="*/ 26144 w 279844"/>
                <a:gd name="connsiteY25" fmla="*/ 99121 h 167815"/>
                <a:gd name="connsiteX26" fmla="*/ 70836 w 279844"/>
                <a:gd name="connsiteY26" fmla="*/ 54909 h 167815"/>
                <a:gd name="connsiteX27" fmla="*/ 110041 w 279844"/>
                <a:gd name="connsiteY27" fmla="*/ 18722 h 16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9844" h="167815">
                  <a:moveTo>
                    <a:pt x="110041" y="18722"/>
                  </a:moveTo>
                  <a:cubicBezTo>
                    <a:pt x="118568" y="12161"/>
                    <a:pt x="125288" y="2469"/>
                    <a:pt x="136353" y="0"/>
                  </a:cubicBezTo>
                  <a:cubicBezTo>
                    <a:pt x="136193" y="1486"/>
                    <a:pt x="135872" y="4503"/>
                    <a:pt x="135713" y="5989"/>
                  </a:cubicBezTo>
                  <a:cubicBezTo>
                    <a:pt x="135118" y="7041"/>
                    <a:pt x="133929" y="9144"/>
                    <a:pt x="133335" y="10195"/>
                  </a:cubicBezTo>
                  <a:cubicBezTo>
                    <a:pt x="130866" y="14493"/>
                    <a:pt x="129312" y="19431"/>
                    <a:pt x="125791" y="23043"/>
                  </a:cubicBezTo>
                  <a:cubicBezTo>
                    <a:pt x="100782" y="45286"/>
                    <a:pt x="74722" y="66408"/>
                    <a:pt x="51427" y="90457"/>
                  </a:cubicBezTo>
                  <a:cubicBezTo>
                    <a:pt x="39929" y="101933"/>
                    <a:pt x="27791" y="112928"/>
                    <a:pt x="18715" y="126530"/>
                  </a:cubicBezTo>
                  <a:cubicBezTo>
                    <a:pt x="13640" y="133891"/>
                    <a:pt x="5868" y="141663"/>
                    <a:pt x="7948" y="151425"/>
                  </a:cubicBezTo>
                  <a:cubicBezTo>
                    <a:pt x="9731" y="159014"/>
                    <a:pt x="19264" y="159746"/>
                    <a:pt x="25596" y="158168"/>
                  </a:cubicBezTo>
                  <a:cubicBezTo>
                    <a:pt x="52616" y="151425"/>
                    <a:pt x="75042" y="134051"/>
                    <a:pt x="96736" y="117432"/>
                  </a:cubicBezTo>
                  <a:cubicBezTo>
                    <a:pt x="122591" y="96812"/>
                    <a:pt x="148377" y="76078"/>
                    <a:pt x="173797" y="54887"/>
                  </a:cubicBezTo>
                  <a:cubicBezTo>
                    <a:pt x="182895" y="46954"/>
                    <a:pt x="195812" y="40142"/>
                    <a:pt x="207973" y="44965"/>
                  </a:cubicBezTo>
                  <a:cubicBezTo>
                    <a:pt x="219106" y="51115"/>
                    <a:pt x="227427" y="62773"/>
                    <a:pt x="240708" y="64899"/>
                  </a:cubicBezTo>
                  <a:cubicBezTo>
                    <a:pt x="254036" y="67711"/>
                    <a:pt x="266769" y="61653"/>
                    <a:pt x="279845" y="60167"/>
                  </a:cubicBezTo>
                  <a:cubicBezTo>
                    <a:pt x="272941" y="79918"/>
                    <a:pt x="254036" y="90983"/>
                    <a:pt x="240343" y="105567"/>
                  </a:cubicBezTo>
                  <a:cubicBezTo>
                    <a:pt x="230056" y="114734"/>
                    <a:pt x="220180" y="124655"/>
                    <a:pt x="208339" y="131811"/>
                  </a:cubicBezTo>
                  <a:cubicBezTo>
                    <a:pt x="216980" y="118163"/>
                    <a:pt x="231656" y="110277"/>
                    <a:pt x="242354" y="98481"/>
                  </a:cubicBezTo>
                  <a:cubicBezTo>
                    <a:pt x="247612" y="94298"/>
                    <a:pt x="248412" y="87371"/>
                    <a:pt x="249715" y="81244"/>
                  </a:cubicBezTo>
                  <a:cubicBezTo>
                    <a:pt x="239543" y="79073"/>
                    <a:pt x="228753" y="77838"/>
                    <a:pt x="220043" y="71712"/>
                  </a:cubicBezTo>
                  <a:cubicBezTo>
                    <a:pt x="212202" y="67208"/>
                    <a:pt x="205024" y="59047"/>
                    <a:pt x="195126" y="60716"/>
                  </a:cubicBezTo>
                  <a:cubicBezTo>
                    <a:pt x="183193" y="62316"/>
                    <a:pt x="174894" y="72054"/>
                    <a:pt x="165659" y="78821"/>
                  </a:cubicBezTo>
                  <a:cubicBezTo>
                    <a:pt x="147508" y="93429"/>
                    <a:pt x="129631" y="108356"/>
                    <a:pt x="110955" y="122278"/>
                  </a:cubicBezTo>
                  <a:cubicBezTo>
                    <a:pt x="87752" y="139880"/>
                    <a:pt x="64000" y="158625"/>
                    <a:pt x="35448" y="166421"/>
                  </a:cubicBezTo>
                  <a:cubicBezTo>
                    <a:pt x="25779" y="169461"/>
                    <a:pt x="14920" y="167404"/>
                    <a:pt x="6828" y="161483"/>
                  </a:cubicBezTo>
                  <a:cubicBezTo>
                    <a:pt x="313" y="155997"/>
                    <a:pt x="-1470" y="146418"/>
                    <a:pt x="1181" y="138577"/>
                  </a:cubicBezTo>
                  <a:cubicBezTo>
                    <a:pt x="5730" y="123398"/>
                    <a:pt x="15812" y="110779"/>
                    <a:pt x="26144" y="99121"/>
                  </a:cubicBezTo>
                  <a:cubicBezTo>
                    <a:pt x="39334" y="82753"/>
                    <a:pt x="54697" y="68306"/>
                    <a:pt x="70836" y="54909"/>
                  </a:cubicBezTo>
                  <a:cubicBezTo>
                    <a:pt x="83066" y="41948"/>
                    <a:pt x="97125" y="30952"/>
                    <a:pt x="110041" y="18722"/>
                  </a:cubicBezTo>
                  <a:close/>
                </a:path>
              </a:pathLst>
            </a:custGeom>
            <a:solidFill>
              <a:srgbClr val="D2E9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orma Livre: Forma 258">
              <a:extLst>
                <a:ext uri="{FF2B5EF4-FFF2-40B4-BE49-F238E27FC236}">
                  <a16:creationId xmlns:a16="http://schemas.microsoft.com/office/drawing/2014/main" id="{6A0D0AB5-CA7D-0CF8-905C-D19043A55971}"/>
                </a:ext>
              </a:extLst>
            </p:cNvPr>
            <p:cNvSpPr/>
            <p:nvPr/>
          </p:nvSpPr>
          <p:spPr>
            <a:xfrm>
              <a:off x="9811306" y="2782762"/>
              <a:ext cx="6587" cy="18476"/>
            </a:xfrm>
            <a:custGeom>
              <a:avLst/>
              <a:gdLst>
                <a:gd name="connsiteX0" fmla="*/ 33276 w 62969"/>
                <a:gd name="connsiteY0" fmla="*/ 17434 h 176631"/>
                <a:gd name="connsiteX1" fmla="*/ 62765 w 62969"/>
                <a:gd name="connsiteY1" fmla="*/ 61 h 176631"/>
                <a:gd name="connsiteX2" fmla="*/ 60479 w 62969"/>
                <a:gd name="connsiteY2" fmla="*/ 23972 h 176631"/>
                <a:gd name="connsiteX3" fmla="*/ 40202 w 62969"/>
                <a:gd name="connsiteY3" fmla="*/ 90655 h 176631"/>
                <a:gd name="connsiteX4" fmla="*/ 34030 w 62969"/>
                <a:gd name="connsiteY4" fmla="*/ 122933 h 176631"/>
                <a:gd name="connsiteX5" fmla="*/ 289 w 62969"/>
                <a:gd name="connsiteY5" fmla="*/ 176631 h 176631"/>
                <a:gd name="connsiteX6" fmla="*/ 1043 w 62969"/>
                <a:gd name="connsiteY6" fmla="*/ 163670 h 176631"/>
                <a:gd name="connsiteX7" fmla="*/ 40294 w 62969"/>
                <a:gd name="connsiteY7" fmla="*/ 27424 h 176631"/>
                <a:gd name="connsiteX8" fmla="*/ 29367 w 62969"/>
                <a:gd name="connsiteY8" fmla="*/ 27333 h 176631"/>
                <a:gd name="connsiteX9" fmla="*/ 33276 w 62969"/>
                <a:gd name="connsiteY9" fmla="*/ 17434 h 1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969" h="176631">
                  <a:moveTo>
                    <a:pt x="33276" y="17434"/>
                  </a:moveTo>
                  <a:cubicBezTo>
                    <a:pt x="40820" y="8725"/>
                    <a:pt x="50215" y="-854"/>
                    <a:pt x="62765" y="61"/>
                  </a:cubicBezTo>
                  <a:cubicBezTo>
                    <a:pt x="63200" y="8085"/>
                    <a:pt x="63154" y="16291"/>
                    <a:pt x="60479" y="23972"/>
                  </a:cubicBezTo>
                  <a:cubicBezTo>
                    <a:pt x="53552" y="46147"/>
                    <a:pt x="46397" y="68252"/>
                    <a:pt x="40202" y="90655"/>
                  </a:cubicBezTo>
                  <a:cubicBezTo>
                    <a:pt x="37345" y="101239"/>
                    <a:pt x="33618" y="111778"/>
                    <a:pt x="34030" y="122933"/>
                  </a:cubicBezTo>
                  <a:cubicBezTo>
                    <a:pt x="24497" y="141793"/>
                    <a:pt x="12473" y="159395"/>
                    <a:pt x="289" y="176631"/>
                  </a:cubicBezTo>
                  <a:cubicBezTo>
                    <a:pt x="-77" y="172288"/>
                    <a:pt x="-328" y="167830"/>
                    <a:pt x="1043" y="163670"/>
                  </a:cubicBezTo>
                  <a:cubicBezTo>
                    <a:pt x="15125" y="118544"/>
                    <a:pt x="27058" y="72801"/>
                    <a:pt x="40294" y="27424"/>
                  </a:cubicBezTo>
                  <a:cubicBezTo>
                    <a:pt x="36590" y="27333"/>
                    <a:pt x="32933" y="27264"/>
                    <a:pt x="29367" y="27333"/>
                  </a:cubicBezTo>
                  <a:cubicBezTo>
                    <a:pt x="30304" y="23904"/>
                    <a:pt x="30807" y="20155"/>
                    <a:pt x="33276" y="17434"/>
                  </a:cubicBezTo>
                  <a:close/>
                </a:path>
              </a:pathLst>
            </a:custGeom>
            <a:solidFill>
              <a:srgbClr val="D1E9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orma Livre: Forma 259">
              <a:extLst>
                <a:ext uri="{FF2B5EF4-FFF2-40B4-BE49-F238E27FC236}">
                  <a16:creationId xmlns:a16="http://schemas.microsoft.com/office/drawing/2014/main" id="{F8AEA4EC-2E20-FFB5-15C9-8057AAF18E49}"/>
                </a:ext>
              </a:extLst>
            </p:cNvPr>
            <p:cNvSpPr/>
            <p:nvPr/>
          </p:nvSpPr>
          <p:spPr>
            <a:xfrm>
              <a:off x="9783795" y="2784205"/>
              <a:ext cx="2116" cy="2331"/>
            </a:xfrm>
            <a:custGeom>
              <a:avLst/>
              <a:gdLst>
                <a:gd name="connsiteX0" fmla="*/ 11133 w 20231"/>
                <a:gd name="connsiteY0" fmla="*/ 4823 h 22288"/>
                <a:gd name="connsiteX1" fmla="*/ 20231 w 20231"/>
                <a:gd name="connsiteY1" fmla="*/ 0 h 22288"/>
                <a:gd name="connsiteX2" fmla="*/ 0 w 20231"/>
                <a:gd name="connsiteY2" fmla="*/ 22289 h 22288"/>
                <a:gd name="connsiteX3" fmla="*/ 4046 w 20231"/>
                <a:gd name="connsiteY3" fmla="*/ 8435 h 22288"/>
                <a:gd name="connsiteX4" fmla="*/ 11133 w 20231"/>
                <a:gd name="connsiteY4" fmla="*/ 4823 h 2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1" h="22288">
                  <a:moveTo>
                    <a:pt x="11133" y="4823"/>
                  </a:moveTo>
                  <a:cubicBezTo>
                    <a:pt x="14105" y="3178"/>
                    <a:pt x="17145" y="1577"/>
                    <a:pt x="20231" y="0"/>
                  </a:cubicBezTo>
                  <a:cubicBezTo>
                    <a:pt x="15042" y="8504"/>
                    <a:pt x="11567" y="21008"/>
                    <a:pt x="0" y="22289"/>
                  </a:cubicBezTo>
                  <a:cubicBezTo>
                    <a:pt x="366" y="17419"/>
                    <a:pt x="1189" y="12504"/>
                    <a:pt x="4046" y="8435"/>
                  </a:cubicBezTo>
                  <a:cubicBezTo>
                    <a:pt x="6332" y="7224"/>
                    <a:pt x="8733" y="6012"/>
                    <a:pt x="11133" y="4823"/>
                  </a:cubicBezTo>
                  <a:close/>
                </a:path>
              </a:pathLst>
            </a:custGeom>
            <a:solidFill>
              <a:srgbClr val="75C6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orma Livre: Forma 260">
              <a:extLst>
                <a:ext uri="{FF2B5EF4-FFF2-40B4-BE49-F238E27FC236}">
                  <a16:creationId xmlns:a16="http://schemas.microsoft.com/office/drawing/2014/main" id="{80B34D30-625E-8529-DCDD-3CEF9CF55142}"/>
                </a:ext>
              </a:extLst>
            </p:cNvPr>
            <p:cNvSpPr/>
            <p:nvPr/>
          </p:nvSpPr>
          <p:spPr>
            <a:xfrm>
              <a:off x="9781188" y="2793698"/>
              <a:ext cx="34794" cy="20068"/>
            </a:xfrm>
            <a:custGeom>
              <a:avLst/>
              <a:gdLst>
                <a:gd name="connsiteX0" fmla="*/ 331881 w 332635"/>
                <a:gd name="connsiteY0" fmla="*/ 0 h 191855"/>
                <a:gd name="connsiteX1" fmla="*/ 332636 w 332635"/>
                <a:gd name="connsiteY1" fmla="*/ 412 h 191855"/>
                <a:gd name="connsiteX2" fmla="*/ 315171 w 332635"/>
                <a:gd name="connsiteY2" fmla="*/ 46292 h 191855"/>
                <a:gd name="connsiteX3" fmla="*/ 294711 w 332635"/>
                <a:gd name="connsiteY3" fmla="*/ 82365 h 191855"/>
                <a:gd name="connsiteX4" fmla="*/ 273977 w 332635"/>
                <a:gd name="connsiteY4" fmla="*/ 100698 h 191855"/>
                <a:gd name="connsiteX5" fmla="*/ 232052 w 332635"/>
                <a:gd name="connsiteY5" fmla="*/ 121364 h 191855"/>
                <a:gd name="connsiteX6" fmla="*/ 135354 w 332635"/>
                <a:gd name="connsiteY6" fmla="*/ 173256 h 191855"/>
                <a:gd name="connsiteX7" fmla="*/ 52258 w 332635"/>
                <a:gd name="connsiteY7" fmla="*/ 190378 h 191855"/>
                <a:gd name="connsiteX8" fmla="*/ 0 w 332635"/>
                <a:gd name="connsiteY8" fmla="*/ 167930 h 191855"/>
                <a:gd name="connsiteX9" fmla="*/ 89634 w 332635"/>
                <a:gd name="connsiteY9" fmla="*/ 178880 h 191855"/>
                <a:gd name="connsiteX10" fmla="*/ 227205 w 332635"/>
                <a:gd name="connsiteY10" fmla="*/ 111054 h 191855"/>
                <a:gd name="connsiteX11" fmla="*/ 288219 w 332635"/>
                <a:gd name="connsiteY11" fmla="*/ 72078 h 191855"/>
                <a:gd name="connsiteX12" fmla="*/ 321960 w 332635"/>
                <a:gd name="connsiteY12" fmla="*/ 18380 h 191855"/>
                <a:gd name="connsiteX13" fmla="*/ 331881 w 332635"/>
                <a:gd name="connsiteY13" fmla="*/ 0 h 19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2635" h="191855">
                  <a:moveTo>
                    <a:pt x="331881" y="0"/>
                  </a:moveTo>
                  <a:lnTo>
                    <a:pt x="332636" y="412"/>
                  </a:lnTo>
                  <a:cubicBezTo>
                    <a:pt x="326921" y="15751"/>
                    <a:pt x="320931" y="30975"/>
                    <a:pt x="315171" y="46292"/>
                  </a:cubicBezTo>
                  <a:cubicBezTo>
                    <a:pt x="310164" y="59230"/>
                    <a:pt x="303558" y="71621"/>
                    <a:pt x="294711" y="82365"/>
                  </a:cubicBezTo>
                  <a:cubicBezTo>
                    <a:pt x="288562" y="89291"/>
                    <a:pt x="281635" y="95532"/>
                    <a:pt x="273977" y="100698"/>
                  </a:cubicBezTo>
                  <a:cubicBezTo>
                    <a:pt x="260764" y="109111"/>
                    <a:pt x="245951" y="114369"/>
                    <a:pt x="232052" y="121364"/>
                  </a:cubicBezTo>
                  <a:cubicBezTo>
                    <a:pt x="199019" y="137183"/>
                    <a:pt x="168570" y="157780"/>
                    <a:pt x="135354" y="173256"/>
                  </a:cubicBezTo>
                  <a:cubicBezTo>
                    <a:pt x="109705" y="185555"/>
                    <a:pt x="81084" y="195773"/>
                    <a:pt x="52258" y="190378"/>
                  </a:cubicBezTo>
                  <a:cubicBezTo>
                    <a:pt x="33787" y="185989"/>
                    <a:pt x="15042" y="179840"/>
                    <a:pt x="0" y="167930"/>
                  </a:cubicBezTo>
                  <a:cubicBezTo>
                    <a:pt x="28758" y="176708"/>
                    <a:pt x="59505" y="187589"/>
                    <a:pt x="89634" y="178880"/>
                  </a:cubicBezTo>
                  <a:cubicBezTo>
                    <a:pt x="139354" y="164889"/>
                    <a:pt x="181097" y="133068"/>
                    <a:pt x="227205" y="111054"/>
                  </a:cubicBezTo>
                  <a:cubicBezTo>
                    <a:pt x="248899" y="100561"/>
                    <a:pt x="273497" y="92515"/>
                    <a:pt x="288219" y="72078"/>
                  </a:cubicBezTo>
                  <a:cubicBezTo>
                    <a:pt x="300403" y="54841"/>
                    <a:pt x="312427" y="37239"/>
                    <a:pt x="321960" y="18380"/>
                  </a:cubicBezTo>
                  <a:cubicBezTo>
                    <a:pt x="326166" y="12756"/>
                    <a:pt x="329161" y="6424"/>
                    <a:pt x="331881" y="0"/>
                  </a:cubicBezTo>
                  <a:close/>
                </a:path>
              </a:pathLst>
            </a:custGeom>
            <a:solidFill>
              <a:srgbClr val="0203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orma Livre: Forma 261">
              <a:extLst>
                <a:ext uri="{FF2B5EF4-FFF2-40B4-BE49-F238E27FC236}">
                  <a16:creationId xmlns:a16="http://schemas.microsoft.com/office/drawing/2014/main" id="{B85D3CDC-A433-9E61-AE56-769D920AEC9B}"/>
                </a:ext>
              </a:extLst>
            </p:cNvPr>
            <p:cNvSpPr/>
            <p:nvPr/>
          </p:nvSpPr>
          <p:spPr>
            <a:xfrm>
              <a:off x="9812682" y="2793741"/>
              <a:ext cx="3692" cy="13211"/>
            </a:xfrm>
            <a:custGeom>
              <a:avLst/>
              <a:gdLst>
                <a:gd name="connsiteX0" fmla="*/ 31547 w 35295"/>
                <a:gd name="connsiteY0" fmla="*/ 0 h 126301"/>
                <a:gd name="connsiteX1" fmla="*/ 35296 w 35295"/>
                <a:gd name="connsiteY1" fmla="*/ 2172 h 126301"/>
                <a:gd name="connsiteX2" fmla="*/ 9007 w 35295"/>
                <a:gd name="connsiteY2" fmla="*/ 112563 h 126301"/>
                <a:gd name="connsiteX3" fmla="*/ 0 w 35295"/>
                <a:gd name="connsiteY3" fmla="*/ 126302 h 126301"/>
                <a:gd name="connsiteX4" fmla="*/ 10059 w 35295"/>
                <a:gd name="connsiteY4" fmla="*/ 78250 h 126301"/>
                <a:gd name="connsiteX5" fmla="*/ 14082 w 35295"/>
                <a:gd name="connsiteY5" fmla="*/ 45880 h 126301"/>
                <a:gd name="connsiteX6" fmla="*/ 31547 w 35295"/>
                <a:gd name="connsiteY6" fmla="*/ 0 h 12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95" h="126301">
                  <a:moveTo>
                    <a:pt x="31547" y="0"/>
                  </a:moveTo>
                  <a:cubicBezTo>
                    <a:pt x="32484" y="549"/>
                    <a:pt x="34359" y="1623"/>
                    <a:pt x="35296" y="2172"/>
                  </a:cubicBezTo>
                  <a:cubicBezTo>
                    <a:pt x="25626" y="38748"/>
                    <a:pt x="20300" y="76398"/>
                    <a:pt x="9007" y="112563"/>
                  </a:cubicBezTo>
                  <a:cubicBezTo>
                    <a:pt x="6447" y="117409"/>
                    <a:pt x="3246" y="121889"/>
                    <a:pt x="0" y="126302"/>
                  </a:cubicBezTo>
                  <a:cubicBezTo>
                    <a:pt x="1166" y="109865"/>
                    <a:pt x="6972" y="94320"/>
                    <a:pt x="10059" y="78250"/>
                  </a:cubicBezTo>
                  <a:cubicBezTo>
                    <a:pt x="11887" y="67551"/>
                    <a:pt x="17762" y="56784"/>
                    <a:pt x="14082" y="45880"/>
                  </a:cubicBezTo>
                  <a:cubicBezTo>
                    <a:pt x="19842" y="30564"/>
                    <a:pt x="25832" y="15339"/>
                    <a:pt x="31547" y="0"/>
                  </a:cubicBezTo>
                  <a:close/>
                </a:path>
              </a:pathLst>
            </a:custGeom>
            <a:solidFill>
              <a:srgbClr val="97D3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orma Livre: Forma 262">
              <a:extLst>
                <a:ext uri="{FF2B5EF4-FFF2-40B4-BE49-F238E27FC236}">
                  <a16:creationId xmlns:a16="http://schemas.microsoft.com/office/drawing/2014/main" id="{C03501E5-2B1E-4A63-C057-ECF858445727}"/>
                </a:ext>
              </a:extLst>
            </p:cNvPr>
            <p:cNvSpPr/>
            <p:nvPr/>
          </p:nvSpPr>
          <p:spPr>
            <a:xfrm>
              <a:off x="9764209" y="2802314"/>
              <a:ext cx="47920" cy="38096"/>
            </a:xfrm>
            <a:custGeom>
              <a:avLst/>
              <a:gdLst>
                <a:gd name="connsiteX0" fmla="*/ 436303 w 458120"/>
                <a:gd name="connsiteY0" fmla="*/ 18334 h 364205"/>
                <a:gd name="connsiteX1" fmla="*/ 457037 w 458120"/>
                <a:gd name="connsiteY1" fmla="*/ 0 h 364205"/>
                <a:gd name="connsiteX2" fmla="*/ 455574 w 458120"/>
                <a:gd name="connsiteY2" fmla="*/ 21443 h 364205"/>
                <a:gd name="connsiteX3" fmla="*/ 447619 w 458120"/>
                <a:gd name="connsiteY3" fmla="*/ 75438 h 364205"/>
                <a:gd name="connsiteX4" fmla="*/ 439937 w 458120"/>
                <a:gd name="connsiteY4" fmla="*/ 129571 h 364205"/>
                <a:gd name="connsiteX5" fmla="*/ 420758 w 458120"/>
                <a:gd name="connsiteY5" fmla="*/ 172113 h 364205"/>
                <a:gd name="connsiteX6" fmla="*/ 380410 w 458120"/>
                <a:gd name="connsiteY6" fmla="*/ 205054 h 364205"/>
                <a:gd name="connsiteX7" fmla="*/ 294594 w 458120"/>
                <a:gd name="connsiteY7" fmla="*/ 233881 h 364205"/>
                <a:gd name="connsiteX8" fmla="*/ 116857 w 458120"/>
                <a:gd name="connsiteY8" fmla="*/ 284630 h 364205"/>
                <a:gd name="connsiteX9" fmla="*/ 92900 w 458120"/>
                <a:gd name="connsiteY9" fmla="*/ 308290 h 364205"/>
                <a:gd name="connsiteX10" fmla="*/ 33555 w 458120"/>
                <a:gd name="connsiteY10" fmla="*/ 331173 h 364205"/>
                <a:gd name="connsiteX11" fmla="*/ 16639 w 458120"/>
                <a:gd name="connsiteY11" fmla="*/ 359839 h 364205"/>
                <a:gd name="connsiteX12" fmla="*/ 16570 w 458120"/>
                <a:gd name="connsiteY12" fmla="*/ 360091 h 364205"/>
                <a:gd name="connsiteX13" fmla="*/ 1391 w 458120"/>
                <a:gd name="connsiteY13" fmla="*/ 364206 h 364205"/>
                <a:gd name="connsiteX14" fmla="*/ 42 w 458120"/>
                <a:gd name="connsiteY14" fmla="*/ 363588 h 364205"/>
                <a:gd name="connsiteX15" fmla="*/ 10009 w 458120"/>
                <a:gd name="connsiteY15" fmla="*/ 339928 h 364205"/>
                <a:gd name="connsiteX16" fmla="*/ 83298 w 458120"/>
                <a:gd name="connsiteY16" fmla="*/ 301135 h 364205"/>
                <a:gd name="connsiteX17" fmla="*/ 112948 w 458120"/>
                <a:gd name="connsiteY17" fmla="*/ 278435 h 364205"/>
                <a:gd name="connsiteX18" fmla="*/ 172247 w 458120"/>
                <a:gd name="connsiteY18" fmla="*/ 255140 h 364205"/>
                <a:gd name="connsiteX19" fmla="*/ 342577 w 458120"/>
                <a:gd name="connsiteY19" fmla="*/ 205991 h 364205"/>
                <a:gd name="connsiteX20" fmla="*/ 398835 w 458120"/>
                <a:gd name="connsiteY20" fmla="*/ 179885 h 364205"/>
                <a:gd name="connsiteX21" fmla="*/ 425193 w 458120"/>
                <a:gd name="connsiteY21" fmla="*/ 126393 h 364205"/>
                <a:gd name="connsiteX22" fmla="*/ 437400 w 458120"/>
                <a:gd name="connsiteY22" fmla="*/ 33970 h 364205"/>
                <a:gd name="connsiteX23" fmla="*/ 436303 w 458120"/>
                <a:gd name="connsiteY23" fmla="*/ 18334 h 36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8120" h="364205">
                  <a:moveTo>
                    <a:pt x="436303" y="18334"/>
                  </a:moveTo>
                  <a:cubicBezTo>
                    <a:pt x="443961" y="13167"/>
                    <a:pt x="450887" y="6927"/>
                    <a:pt x="457037" y="0"/>
                  </a:cubicBezTo>
                  <a:cubicBezTo>
                    <a:pt x="459551" y="7132"/>
                    <a:pt x="457105" y="14402"/>
                    <a:pt x="455574" y="21443"/>
                  </a:cubicBezTo>
                  <a:cubicBezTo>
                    <a:pt x="451802" y="39274"/>
                    <a:pt x="449905" y="57401"/>
                    <a:pt x="447619" y="75438"/>
                  </a:cubicBezTo>
                  <a:cubicBezTo>
                    <a:pt x="445264" y="93497"/>
                    <a:pt x="445607" y="112083"/>
                    <a:pt x="439937" y="129571"/>
                  </a:cubicBezTo>
                  <a:cubicBezTo>
                    <a:pt x="435046" y="144315"/>
                    <a:pt x="430405" y="159631"/>
                    <a:pt x="420758" y="172113"/>
                  </a:cubicBezTo>
                  <a:cubicBezTo>
                    <a:pt x="410631" y="186515"/>
                    <a:pt x="396092" y="197328"/>
                    <a:pt x="380410" y="205054"/>
                  </a:cubicBezTo>
                  <a:cubicBezTo>
                    <a:pt x="352681" y="217101"/>
                    <a:pt x="323763" y="226085"/>
                    <a:pt x="294594" y="233881"/>
                  </a:cubicBezTo>
                  <a:cubicBezTo>
                    <a:pt x="235249" y="250500"/>
                    <a:pt x="175630" y="266113"/>
                    <a:pt x="116857" y="284630"/>
                  </a:cubicBezTo>
                  <a:cubicBezTo>
                    <a:pt x="104878" y="287853"/>
                    <a:pt x="104352" y="303992"/>
                    <a:pt x="92900" y="308290"/>
                  </a:cubicBezTo>
                  <a:cubicBezTo>
                    <a:pt x="73286" y="316337"/>
                    <a:pt x="52141" y="320589"/>
                    <a:pt x="33555" y="331173"/>
                  </a:cubicBezTo>
                  <a:cubicBezTo>
                    <a:pt x="22011" y="335745"/>
                    <a:pt x="21028" y="349827"/>
                    <a:pt x="16639" y="359839"/>
                  </a:cubicBezTo>
                  <a:lnTo>
                    <a:pt x="16570" y="360091"/>
                  </a:lnTo>
                  <a:cubicBezTo>
                    <a:pt x="11495" y="361554"/>
                    <a:pt x="6558" y="363405"/>
                    <a:pt x="1391" y="364206"/>
                  </a:cubicBezTo>
                  <a:lnTo>
                    <a:pt x="42" y="363588"/>
                  </a:lnTo>
                  <a:cubicBezTo>
                    <a:pt x="-460" y="354581"/>
                    <a:pt x="3540" y="346055"/>
                    <a:pt x="10009" y="339928"/>
                  </a:cubicBezTo>
                  <a:cubicBezTo>
                    <a:pt x="29715" y="319629"/>
                    <a:pt x="57901" y="311742"/>
                    <a:pt x="83298" y="301135"/>
                  </a:cubicBezTo>
                  <a:cubicBezTo>
                    <a:pt x="95826" y="297409"/>
                    <a:pt x="101884" y="284561"/>
                    <a:pt x="112948" y="278435"/>
                  </a:cubicBezTo>
                  <a:cubicBezTo>
                    <a:pt x="131556" y="268056"/>
                    <a:pt x="151993" y="261564"/>
                    <a:pt x="172247" y="255140"/>
                  </a:cubicBezTo>
                  <a:cubicBezTo>
                    <a:pt x="229008" y="238704"/>
                    <a:pt x="286364" y="224302"/>
                    <a:pt x="342577" y="205991"/>
                  </a:cubicBezTo>
                  <a:cubicBezTo>
                    <a:pt x="361848" y="198631"/>
                    <a:pt x="382559" y="193121"/>
                    <a:pt x="398835" y="179885"/>
                  </a:cubicBezTo>
                  <a:cubicBezTo>
                    <a:pt x="412849" y="165141"/>
                    <a:pt x="417786" y="144750"/>
                    <a:pt x="425193" y="126393"/>
                  </a:cubicBezTo>
                  <a:cubicBezTo>
                    <a:pt x="436714" y="96926"/>
                    <a:pt x="433034" y="64717"/>
                    <a:pt x="437400" y="33970"/>
                  </a:cubicBezTo>
                  <a:cubicBezTo>
                    <a:pt x="438383" y="28689"/>
                    <a:pt x="437446" y="23432"/>
                    <a:pt x="436303" y="18334"/>
                  </a:cubicBezTo>
                  <a:close/>
                </a:path>
              </a:pathLst>
            </a:custGeom>
            <a:solidFill>
              <a:srgbClr val="D9EC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orma Livre: Forma 263">
              <a:extLst>
                <a:ext uri="{FF2B5EF4-FFF2-40B4-BE49-F238E27FC236}">
                  <a16:creationId xmlns:a16="http://schemas.microsoft.com/office/drawing/2014/main" id="{A84C072A-8083-E3E6-7BE8-BD747652E872}"/>
                </a:ext>
              </a:extLst>
            </p:cNvPr>
            <p:cNvSpPr/>
            <p:nvPr/>
          </p:nvSpPr>
          <p:spPr>
            <a:xfrm>
              <a:off x="9768379" y="2802441"/>
              <a:ext cx="47164" cy="36958"/>
            </a:xfrm>
            <a:custGeom>
              <a:avLst/>
              <a:gdLst>
                <a:gd name="connsiteX0" fmla="*/ 432557 w 450890"/>
                <a:gd name="connsiteY0" fmla="*/ 29398 h 353324"/>
                <a:gd name="connsiteX1" fmla="*/ 448376 w 450890"/>
                <a:gd name="connsiteY1" fmla="*/ 0 h 353324"/>
                <a:gd name="connsiteX2" fmla="*/ 441564 w 450890"/>
                <a:gd name="connsiteY2" fmla="*/ 22791 h 353324"/>
                <a:gd name="connsiteX3" fmla="*/ 450891 w 450890"/>
                <a:gd name="connsiteY3" fmla="*/ 22220 h 353324"/>
                <a:gd name="connsiteX4" fmla="*/ 427985 w 450890"/>
                <a:gd name="connsiteY4" fmla="*/ 89520 h 353324"/>
                <a:gd name="connsiteX5" fmla="*/ 436901 w 450890"/>
                <a:gd name="connsiteY5" fmla="*/ 88742 h 353324"/>
                <a:gd name="connsiteX6" fmla="*/ 438066 w 450890"/>
                <a:gd name="connsiteY6" fmla="*/ 121387 h 353324"/>
                <a:gd name="connsiteX7" fmla="*/ 425448 w 450890"/>
                <a:gd name="connsiteY7" fmla="*/ 165735 h 353324"/>
                <a:gd name="connsiteX8" fmla="*/ 393924 w 450890"/>
                <a:gd name="connsiteY8" fmla="*/ 202242 h 353324"/>
                <a:gd name="connsiteX9" fmla="*/ 360479 w 450890"/>
                <a:gd name="connsiteY9" fmla="*/ 226245 h 353324"/>
                <a:gd name="connsiteX10" fmla="*/ 339083 w 450890"/>
                <a:gd name="connsiteY10" fmla="*/ 236898 h 353324"/>
                <a:gd name="connsiteX11" fmla="*/ 274366 w 450890"/>
                <a:gd name="connsiteY11" fmla="*/ 256695 h 353324"/>
                <a:gd name="connsiteX12" fmla="*/ 185555 w 450890"/>
                <a:gd name="connsiteY12" fmla="*/ 284378 h 353324"/>
                <a:gd name="connsiteX13" fmla="*/ 121021 w 450890"/>
                <a:gd name="connsiteY13" fmla="*/ 299215 h 353324"/>
                <a:gd name="connsiteX14" fmla="*/ 114323 w 450890"/>
                <a:gd name="connsiteY14" fmla="*/ 313593 h 353324"/>
                <a:gd name="connsiteX15" fmla="*/ 93566 w 450890"/>
                <a:gd name="connsiteY15" fmla="*/ 326784 h 353324"/>
                <a:gd name="connsiteX16" fmla="*/ 61540 w 450890"/>
                <a:gd name="connsiteY16" fmla="*/ 345780 h 353324"/>
                <a:gd name="connsiteX17" fmla="*/ 0 w 450890"/>
                <a:gd name="connsiteY17" fmla="*/ 353324 h 353324"/>
                <a:gd name="connsiteX18" fmla="*/ 5304 w 450890"/>
                <a:gd name="connsiteY18" fmla="*/ 339220 h 353324"/>
                <a:gd name="connsiteX19" fmla="*/ 66134 w 450890"/>
                <a:gd name="connsiteY19" fmla="*/ 322577 h 353324"/>
                <a:gd name="connsiteX20" fmla="*/ 96287 w 450890"/>
                <a:gd name="connsiteY20" fmla="*/ 302232 h 353324"/>
                <a:gd name="connsiteX21" fmla="*/ 166718 w 450890"/>
                <a:gd name="connsiteY21" fmla="*/ 280949 h 353324"/>
                <a:gd name="connsiteX22" fmla="*/ 261542 w 450890"/>
                <a:gd name="connsiteY22" fmla="*/ 252580 h 353324"/>
                <a:gd name="connsiteX23" fmla="*/ 304999 w 450890"/>
                <a:gd name="connsiteY23" fmla="*/ 238910 h 353324"/>
                <a:gd name="connsiteX24" fmla="*/ 353393 w 450890"/>
                <a:gd name="connsiteY24" fmla="*/ 221125 h 353324"/>
                <a:gd name="connsiteX25" fmla="*/ 403639 w 450890"/>
                <a:gd name="connsiteY25" fmla="*/ 182240 h 353324"/>
                <a:gd name="connsiteX26" fmla="*/ 425608 w 450890"/>
                <a:gd name="connsiteY26" fmla="*/ 145069 h 353324"/>
                <a:gd name="connsiteX27" fmla="*/ 425173 w 450890"/>
                <a:gd name="connsiteY27" fmla="*/ 100355 h 353324"/>
                <a:gd name="connsiteX28" fmla="*/ 418041 w 450890"/>
                <a:gd name="connsiteY28" fmla="*/ 101384 h 353324"/>
                <a:gd name="connsiteX29" fmla="*/ 432717 w 450890"/>
                <a:gd name="connsiteY29" fmla="*/ 43480 h 353324"/>
                <a:gd name="connsiteX30" fmla="*/ 417126 w 450890"/>
                <a:gd name="connsiteY30" fmla="*/ 57881 h 353324"/>
                <a:gd name="connsiteX31" fmla="*/ 417401 w 450890"/>
                <a:gd name="connsiteY31" fmla="*/ 53950 h 353324"/>
                <a:gd name="connsiteX32" fmla="*/ 423550 w 450890"/>
                <a:gd name="connsiteY32" fmla="*/ 43137 h 353324"/>
                <a:gd name="connsiteX33" fmla="*/ 432557 w 450890"/>
                <a:gd name="connsiteY33" fmla="*/ 29398 h 35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50890" h="353324">
                  <a:moveTo>
                    <a:pt x="432557" y="29398"/>
                  </a:moveTo>
                  <a:cubicBezTo>
                    <a:pt x="438546" y="19980"/>
                    <a:pt x="442593" y="9532"/>
                    <a:pt x="448376" y="0"/>
                  </a:cubicBezTo>
                  <a:cubicBezTo>
                    <a:pt x="446639" y="7750"/>
                    <a:pt x="444284" y="15316"/>
                    <a:pt x="441564" y="22791"/>
                  </a:cubicBezTo>
                  <a:cubicBezTo>
                    <a:pt x="444627" y="22586"/>
                    <a:pt x="447713" y="22380"/>
                    <a:pt x="450891" y="22220"/>
                  </a:cubicBezTo>
                  <a:cubicBezTo>
                    <a:pt x="448902" y="46314"/>
                    <a:pt x="435620" y="67117"/>
                    <a:pt x="427985" y="89520"/>
                  </a:cubicBezTo>
                  <a:cubicBezTo>
                    <a:pt x="430888" y="89223"/>
                    <a:pt x="433883" y="88971"/>
                    <a:pt x="436901" y="88742"/>
                  </a:cubicBezTo>
                  <a:cubicBezTo>
                    <a:pt x="436695" y="99624"/>
                    <a:pt x="436283" y="110574"/>
                    <a:pt x="438066" y="121387"/>
                  </a:cubicBezTo>
                  <a:cubicBezTo>
                    <a:pt x="441358" y="137457"/>
                    <a:pt x="431186" y="151562"/>
                    <a:pt x="425448" y="165735"/>
                  </a:cubicBezTo>
                  <a:cubicBezTo>
                    <a:pt x="413492" y="176548"/>
                    <a:pt x="401170" y="187544"/>
                    <a:pt x="393924" y="202242"/>
                  </a:cubicBezTo>
                  <a:cubicBezTo>
                    <a:pt x="383660" y="211341"/>
                    <a:pt x="371658" y="218336"/>
                    <a:pt x="360479" y="226245"/>
                  </a:cubicBezTo>
                  <a:cubicBezTo>
                    <a:pt x="353919" y="230863"/>
                    <a:pt x="346901" y="234955"/>
                    <a:pt x="339083" y="236898"/>
                  </a:cubicBezTo>
                  <a:cubicBezTo>
                    <a:pt x="317343" y="242956"/>
                    <a:pt x="295603" y="249082"/>
                    <a:pt x="274366" y="256695"/>
                  </a:cubicBezTo>
                  <a:cubicBezTo>
                    <a:pt x="245379" y="267805"/>
                    <a:pt x="215410" y="276035"/>
                    <a:pt x="185555" y="284378"/>
                  </a:cubicBezTo>
                  <a:cubicBezTo>
                    <a:pt x="164135" y="289659"/>
                    <a:pt x="143195" y="297797"/>
                    <a:pt x="121021" y="299215"/>
                  </a:cubicBezTo>
                  <a:cubicBezTo>
                    <a:pt x="119284" y="304130"/>
                    <a:pt x="119147" y="310462"/>
                    <a:pt x="114323" y="313593"/>
                  </a:cubicBezTo>
                  <a:cubicBezTo>
                    <a:pt x="107556" y="318234"/>
                    <a:pt x="99921" y="321549"/>
                    <a:pt x="93566" y="326784"/>
                  </a:cubicBezTo>
                  <a:cubicBezTo>
                    <a:pt x="83919" y="334739"/>
                    <a:pt x="72558" y="340111"/>
                    <a:pt x="61540" y="345780"/>
                  </a:cubicBezTo>
                  <a:cubicBezTo>
                    <a:pt x="40943" y="347495"/>
                    <a:pt x="20300" y="349278"/>
                    <a:pt x="0" y="353324"/>
                  </a:cubicBezTo>
                  <a:cubicBezTo>
                    <a:pt x="549" y="348364"/>
                    <a:pt x="-823" y="341140"/>
                    <a:pt x="5304" y="339220"/>
                  </a:cubicBezTo>
                  <a:cubicBezTo>
                    <a:pt x="25077" y="332064"/>
                    <a:pt x="46452" y="330098"/>
                    <a:pt x="66134" y="322577"/>
                  </a:cubicBezTo>
                  <a:cubicBezTo>
                    <a:pt x="77816" y="318211"/>
                    <a:pt x="84308" y="305912"/>
                    <a:pt x="96287" y="302232"/>
                  </a:cubicBezTo>
                  <a:cubicBezTo>
                    <a:pt x="119764" y="295145"/>
                    <a:pt x="143012" y="287327"/>
                    <a:pt x="166718" y="280949"/>
                  </a:cubicBezTo>
                  <a:cubicBezTo>
                    <a:pt x="198173" y="271005"/>
                    <a:pt x="230360" y="263462"/>
                    <a:pt x="261542" y="252580"/>
                  </a:cubicBezTo>
                  <a:cubicBezTo>
                    <a:pt x="275852" y="247551"/>
                    <a:pt x="290597" y="243825"/>
                    <a:pt x="304999" y="238910"/>
                  </a:cubicBezTo>
                  <a:cubicBezTo>
                    <a:pt x="321206" y="233286"/>
                    <a:pt x="338603" y="230360"/>
                    <a:pt x="353393" y="221125"/>
                  </a:cubicBezTo>
                  <a:cubicBezTo>
                    <a:pt x="371452" y="210061"/>
                    <a:pt x="388826" y="197442"/>
                    <a:pt x="403639" y="182240"/>
                  </a:cubicBezTo>
                  <a:cubicBezTo>
                    <a:pt x="413035" y="171336"/>
                    <a:pt x="422773" y="159586"/>
                    <a:pt x="425608" y="145069"/>
                  </a:cubicBezTo>
                  <a:cubicBezTo>
                    <a:pt x="429357" y="130302"/>
                    <a:pt x="425288" y="115237"/>
                    <a:pt x="425173" y="100355"/>
                  </a:cubicBezTo>
                  <a:cubicBezTo>
                    <a:pt x="422728" y="100653"/>
                    <a:pt x="420350" y="101018"/>
                    <a:pt x="418041" y="101384"/>
                  </a:cubicBezTo>
                  <a:cubicBezTo>
                    <a:pt x="425722" y="82913"/>
                    <a:pt x="430408" y="63322"/>
                    <a:pt x="432717" y="43480"/>
                  </a:cubicBezTo>
                  <a:cubicBezTo>
                    <a:pt x="425996" y="46406"/>
                    <a:pt x="421607" y="52395"/>
                    <a:pt x="417126" y="57881"/>
                  </a:cubicBezTo>
                  <a:cubicBezTo>
                    <a:pt x="417195" y="56899"/>
                    <a:pt x="417332" y="54933"/>
                    <a:pt x="417401" y="53950"/>
                  </a:cubicBezTo>
                  <a:cubicBezTo>
                    <a:pt x="419321" y="50269"/>
                    <a:pt x="421447" y="46703"/>
                    <a:pt x="423550" y="43137"/>
                  </a:cubicBezTo>
                  <a:cubicBezTo>
                    <a:pt x="426796" y="38725"/>
                    <a:pt x="429997" y="34244"/>
                    <a:pt x="432557" y="29398"/>
                  </a:cubicBezTo>
                  <a:close/>
                </a:path>
              </a:pathLst>
            </a:custGeom>
            <a:solidFill>
              <a:srgbClr val="5CBC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orma Livre: Forma 264">
              <a:extLst>
                <a:ext uri="{FF2B5EF4-FFF2-40B4-BE49-F238E27FC236}">
                  <a16:creationId xmlns:a16="http://schemas.microsoft.com/office/drawing/2014/main" id="{0E62180B-EE29-5614-B865-BCBF2BCED2D9}"/>
                </a:ext>
              </a:extLst>
            </p:cNvPr>
            <p:cNvSpPr/>
            <p:nvPr/>
          </p:nvSpPr>
          <p:spPr>
            <a:xfrm>
              <a:off x="9767040" y="2806989"/>
              <a:ext cx="46601" cy="32692"/>
            </a:xfrm>
            <a:custGeom>
              <a:avLst/>
              <a:gdLst>
                <a:gd name="connsiteX0" fmla="*/ 429925 w 445515"/>
                <a:gd name="connsiteY0" fmla="*/ 14402 h 312541"/>
                <a:gd name="connsiteX1" fmla="*/ 445516 w 445515"/>
                <a:gd name="connsiteY1" fmla="*/ 0 h 312541"/>
                <a:gd name="connsiteX2" fmla="*/ 430840 w 445515"/>
                <a:gd name="connsiteY2" fmla="*/ 57904 h 312541"/>
                <a:gd name="connsiteX3" fmla="*/ 437972 w 445515"/>
                <a:gd name="connsiteY3" fmla="*/ 56876 h 312541"/>
                <a:gd name="connsiteX4" fmla="*/ 438407 w 445515"/>
                <a:gd name="connsiteY4" fmla="*/ 101590 h 312541"/>
                <a:gd name="connsiteX5" fmla="*/ 416438 w 445515"/>
                <a:gd name="connsiteY5" fmla="*/ 138760 h 312541"/>
                <a:gd name="connsiteX6" fmla="*/ 366192 w 445515"/>
                <a:gd name="connsiteY6" fmla="*/ 177645 h 312541"/>
                <a:gd name="connsiteX7" fmla="*/ 317797 w 445515"/>
                <a:gd name="connsiteY7" fmla="*/ 195430 h 312541"/>
                <a:gd name="connsiteX8" fmla="*/ 274341 w 445515"/>
                <a:gd name="connsiteY8" fmla="*/ 209100 h 312541"/>
                <a:gd name="connsiteX9" fmla="*/ 179517 w 445515"/>
                <a:gd name="connsiteY9" fmla="*/ 237470 h 312541"/>
                <a:gd name="connsiteX10" fmla="*/ 109085 w 445515"/>
                <a:gd name="connsiteY10" fmla="*/ 258752 h 312541"/>
                <a:gd name="connsiteX11" fmla="*/ 78933 w 445515"/>
                <a:gd name="connsiteY11" fmla="*/ 279098 h 312541"/>
                <a:gd name="connsiteX12" fmla="*/ 18103 w 445515"/>
                <a:gd name="connsiteY12" fmla="*/ 295740 h 312541"/>
                <a:gd name="connsiteX13" fmla="*/ 12799 w 445515"/>
                <a:gd name="connsiteY13" fmla="*/ 309844 h 312541"/>
                <a:gd name="connsiteX14" fmla="*/ 752 w 445515"/>
                <a:gd name="connsiteY14" fmla="*/ 312542 h 312541"/>
                <a:gd name="connsiteX15" fmla="*/ 5781 w 445515"/>
                <a:gd name="connsiteY15" fmla="*/ 290756 h 312541"/>
                <a:gd name="connsiteX16" fmla="*/ 57171 w 445515"/>
                <a:gd name="connsiteY16" fmla="*/ 273931 h 312541"/>
                <a:gd name="connsiteX17" fmla="*/ 75024 w 445515"/>
                <a:gd name="connsiteY17" fmla="*/ 266113 h 312541"/>
                <a:gd name="connsiteX18" fmla="*/ 86568 w 445515"/>
                <a:gd name="connsiteY18" fmla="*/ 243619 h 312541"/>
                <a:gd name="connsiteX19" fmla="*/ 110411 w 445515"/>
                <a:gd name="connsiteY19" fmla="*/ 244351 h 312541"/>
                <a:gd name="connsiteX20" fmla="*/ 251343 w 445515"/>
                <a:gd name="connsiteY20" fmla="*/ 204528 h 312541"/>
                <a:gd name="connsiteX21" fmla="*/ 335491 w 445515"/>
                <a:gd name="connsiteY21" fmla="*/ 179108 h 312541"/>
                <a:gd name="connsiteX22" fmla="*/ 390218 w 445515"/>
                <a:gd name="connsiteY22" fmla="*/ 146761 h 312541"/>
                <a:gd name="connsiteX23" fmla="*/ 412598 w 445515"/>
                <a:gd name="connsiteY23" fmla="*/ 123581 h 312541"/>
                <a:gd name="connsiteX24" fmla="*/ 427662 w 445515"/>
                <a:gd name="connsiteY24" fmla="*/ 70592 h 312541"/>
                <a:gd name="connsiteX25" fmla="*/ 421330 w 445515"/>
                <a:gd name="connsiteY25" fmla="*/ 71232 h 312541"/>
                <a:gd name="connsiteX26" fmla="*/ 427593 w 445515"/>
                <a:gd name="connsiteY26" fmla="*/ 35136 h 312541"/>
                <a:gd name="connsiteX27" fmla="*/ 430200 w 445515"/>
                <a:gd name="connsiteY27" fmla="*/ 10470 h 312541"/>
                <a:gd name="connsiteX28" fmla="*/ 429925 w 445515"/>
                <a:gd name="connsiteY28" fmla="*/ 14402 h 31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5515" h="312541">
                  <a:moveTo>
                    <a:pt x="429925" y="14402"/>
                  </a:moveTo>
                  <a:cubicBezTo>
                    <a:pt x="434406" y="8915"/>
                    <a:pt x="438795" y="2926"/>
                    <a:pt x="445516" y="0"/>
                  </a:cubicBezTo>
                  <a:cubicBezTo>
                    <a:pt x="443207" y="19842"/>
                    <a:pt x="438521" y="39434"/>
                    <a:pt x="430840" y="57904"/>
                  </a:cubicBezTo>
                  <a:cubicBezTo>
                    <a:pt x="433149" y="57538"/>
                    <a:pt x="435526" y="57173"/>
                    <a:pt x="437972" y="56876"/>
                  </a:cubicBezTo>
                  <a:cubicBezTo>
                    <a:pt x="438086" y="71758"/>
                    <a:pt x="442156" y="86822"/>
                    <a:pt x="438407" y="101590"/>
                  </a:cubicBezTo>
                  <a:cubicBezTo>
                    <a:pt x="435572" y="116106"/>
                    <a:pt x="425834" y="127856"/>
                    <a:pt x="416438" y="138760"/>
                  </a:cubicBezTo>
                  <a:cubicBezTo>
                    <a:pt x="401625" y="153962"/>
                    <a:pt x="384251" y="166581"/>
                    <a:pt x="366192" y="177645"/>
                  </a:cubicBezTo>
                  <a:cubicBezTo>
                    <a:pt x="351401" y="186881"/>
                    <a:pt x="334005" y="189806"/>
                    <a:pt x="317797" y="195430"/>
                  </a:cubicBezTo>
                  <a:cubicBezTo>
                    <a:pt x="303395" y="200345"/>
                    <a:pt x="288651" y="204071"/>
                    <a:pt x="274341" y="209100"/>
                  </a:cubicBezTo>
                  <a:cubicBezTo>
                    <a:pt x="243159" y="219982"/>
                    <a:pt x="210972" y="227525"/>
                    <a:pt x="179517" y="237470"/>
                  </a:cubicBezTo>
                  <a:cubicBezTo>
                    <a:pt x="155811" y="243847"/>
                    <a:pt x="132563" y="251666"/>
                    <a:pt x="109085" y="258752"/>
                  </a:cubicBezTo>
                  <a:cubicBezTo>
                    <a:pt x="97107" y="262433"/>
                    <a:pt x="90614" y="274731"/>
                    <a:pt x="78933" y="279098"/>
                  </a:cubicBezTo>
                  <a:cubicBezTo>
                    <a:pt x="59251" y="286619"/>
                    <a:pt x="37876" y="288585"/>
                    <a:pt x="18103" y="295740"/>
                  </a:cubicBezTo>
                  <a:cubicBezTo>
                    <a:pt x="11976" y="297660"/>
                    <a:pt x="13348" y="304884"/>
                    <a:pt x="12799" y="309844"/>
                  </a:cubicBezTo>
                  <a:cubicBezTo>
                    <a:pt x="8730" y="310736"/>
                    <a:pt x="4752" y="311650"/>
                    <a:pt x="752" y="312542"/>
                  </a:cubicBezTo>
                  <a:cubicBezTo>
                    <a:pt x="1506" y="305272"/>
                    <a:pt x="-3683" y="293728"/>
                    <a:pt x="5781" y="290756"/>
                  </a:cubicBezTo>
                  <a:cubicBezTo>
                    <a:pt x="22354" y="283601"/>
                    <a:pt x="39980" y="279303"/>
                    <a:pt x="57171" y="273931"/>
                  </a:cubicBezTo>
                  <a:cubicBezTo>
                    <a:pt x="63320" y="271897"/>
                    <a:pt x="69721" y="269999"/>
                    <a:pt x="75024" y="266113"/>
                  </a:cubicBezTo>
                  <a:cubicBezTo>
                    <a:pt x="82362" y="260924"/>
                    <a:pt x="83139" y="251254"/>
                    <a:pt x="86568" y="243619"/>
                  </a:cubicBezTo>
                  <a:cubicBezTo>
                    <a:pt x="94318" y="245813"/>
                    <a:pt x="102524" y="246888"/>
                    <a:pt x="110411" y="244351"/>
                  </a:cubicBezTo>
                  <a:cubicBezTo>
                    <a:pt x="157755" y="232463"/>
                    <a:pt x="204320" y="217627"/>
                    <a:pt x="251343" y="204528"/>
                  </a:cubicBezTo>
                  <a:cubicBezTo>
                    <a:pt x="279484" y="196367"/>
                    <a:pt x="307876" y="189029"/>
                    <a:pt x="335491" y="179108"/>
                  </a:cubicBezTo>
                  <a:cubicBezTo>
                    <a:pt x="355905" y="172753"/>
                    <a:pt x="375244" y="162192"/>
                    <a:pt x="390218" y="146761"/>
                  </a:cubicBezTo>
                  <a:cubicBezTo>
                    <a:pt x="397647" y="138989"/>
                    <a:pt x="405922" y="132017"/>
                    <a:pt x="412598" y="123581"/>
                  </a:cubicBezTo>
                  <a:cubicBezTo>
                    <a:pt x="424325" y="108722"/>
                    <a:pt x="427571" y="89040"/>
                    <a:pt x="427662" y="70592"/>
                  </a:cubicBezTo>
                  <a:cubicBezTo>
                    <a:pt x="425491" y="70774"/>
                    <a:pt x="423365" y="70980"/>
                    <a:pt x="421330" y="71232"/>
                  </a:cubicBezTo>
                  <a:cubicBezTo>
                    <a:pt x="426222" y="59779"/>
                    <a:pt x="425902" y="47229"/>
                    <a:pt x="427593" y="35136"/>
                  </a:cubicBezTo>
                  <a:cubicBezTo>
                    <a:pt x="429537" y="26815"/>
                    <a:pt x="423776" y="17694"/>
                    <a:pt x="430200" y="10470"/>
                  </a:cubicBezTo>
                  <a:cubicBezTo>
                    <a:pt x="430131" y="11453"/>
                    <a:pt x="429994" y="13419"/>
                    <a:pt x="429925" y="14402"/>
                  </a:cubicBezTo>
                  <a:close/>
                </a:path>
              </a:pathLst>
            </a:custGeom>
            <a:solidFill>
              <a:srgbClr val="89CD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orma Livre: Forma 265">
              <a:extLst>
                <a:ext uri="{FF2B5EF4-FFF2-40B4-BE49-F238E27FC236}">
                  <a16:creationId xmlns:a16="http://schemas.microsoft.com/office/drawing/2014/main" id="{9CD27ACD-81CF-4754-2C7E-DCC7D7C2A702}"/>
                </a:ext>
              </a:extLst>
            </p:cNvPr>
            <p:cNvSpPr/>
            <p:nvPr/>
          </p:nvSpPr>
          <p:spPr>
            <a:xfrm>
              <a:off x="9789062" y="2816556"/>
              <a:ext cx="41628" cy="21956"/>
            </a:xfrm>
            <a:custGeom>
              <a:avLst/>
              <a:gdLst>
                <a:gd name="connsiteX0" fmla="*/ 362628 w 397969"/>
                <a:gd name="connsiteY0" fmla="*/ 48509 h 209900"/>
                <a:gd name="connsiteX1" fmla="*/ 397970 w 397969"/>
                <a:gd name="connsiteY1" fmla="*/ 0 h 209900"/>
                <a:gd name="connsiteX2" fmla="*/ 385694 w 397969"/>
                <a:gd name="connsiteY2" fmla="*/ 46131 h 209900"/>
                <a:gd name="connsiteX3" fmla="*/ 385283 w 397969"/>
                <a:gd name="connsiteY3" fmla="*/ 46383 h 209900"/>
                <a:gd name="connsiteX4" fmla="*/ 375567 w 397969"/>
                <a:gd name="connsiteY4" fmla="*/ 54909 h 209900"/>
                <a:gd name="connsiteX5" fmla="*/ 298917 w 397969"/>
                <a:gd name="connsiteY5" fmla="*/ 117386 h 209900"/>
                <a:gd name="connsiteX6" fmla="*/ 263187 w 397969"/>
                <a:gd name="connsiteY6" fmla="*/ 134303 h 209900"/>
                <a:gd name="connsiteX7" fmla="*/ 228920 w 397969"/>
                <a:gd name="connsiteY7" fmla="*/ 152499 h 209900"/>
                <a:gd name="connsiteX8" fmla="*/ 232006 w 397969"/>
                <a:gd name="connsiteY8" fmla="*/ 144155 h 209900"/>
                <a:gd name="connsiteX9" fmla="*/ 192962 w 397969"/>
                <a:gd name="connsiteY9" fmla="*/ 179519 h 209900"/>
                <a:gd name="connsiteX10" fmla="*/ 192687 w 397969"/>
                <a:gd name="connsiteY10" fmla="*/ 183429 h 209900"/>
                <a:gd name="connsiteX11" fmla="*/ 192687 w 397969"/>
                <a:gd name="connsiteY11" fmla="*/ 183703 h 209900"/>
                <a:gd name="connsiteX12" fmla="*/ 164318 w 397969"/>
                <a:gd name="connsiteY12" fmla="*/ 191110 h 209900"/>
                <a:gd name="connsiteX13" fmla="*/ 167404 w 397969"/>
                <a:gd name="connsiteY13" fmla="*/ 185509 h 209900"/>
                <a:gd name="connsiteX14" fmla="*/ 156363 w 397969"/>
                <a:gd name="connsiteY14" fmla="*/ 180137 h 209900"/>
                <a:gd name="connsiteX15" fmla="*/ 112266 w 397969"/>
                <a:gd name="connsiteY15" fmla="*/ 195750 h 209900"/>
                <a:gd name="connsiteX16" fmla="*/ 75575 w 397969"/>
                <a:gd name="connsiteY16" fmla="*/ 205694 h 209900"/>
                <a:gd name="connsiteX17" fmla="*/ 13693 w 397969"/>
                <a:gd name="connsiteY17" fmla="*/ 209900 h 209900"/>
                <a:gd name="connsiteX18" fmla="*/ 0 w 397969"/>
                <a:gd name="connsiteY18" fmla="*/ 207980 h 209900"/>
                <a:gd name="connsiteX19" fmla="*/ 147630 w 397969"/>
                <a:gd name="connsiteY19" fmla="*/ 160729 h 209900"/>
                <a:gd name="connsiteX20" fmla="*/ 177897 w 397969"/>
                <a:gd name="connsiteY20" fmla="*/ 152179 h 209900"/>
                <a:gd name="connsiteX21" fmla="*/ 205329 w 397969"/>
                <a:gd name="connsiteY21" fmla="*/ 147447 h 209900"/>
                <a:gd name="connsiteX22" fmla="*/ 238316 w 397969"/>
                <a:gd name="connsiteY22" fmla="*/ 122072 h 209900"/>
                <a:gd name="connsiteX23" fmla="*/ 282367 w 397969"/>
                <a:gd name="connsiteY23" fmla="*/ 107785 h 209900"/>
                <a:gd name="connsiteX24" fmla="*/ 362628 w 397969"/>
                <a:gd name="connsiteY24" fmla="*/ 48509 h 2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7969" h="209900">
                  <a:moveTo>
                    <a:pt x="362628" y="48509"/>
                  </a:moveTo>
                  <a:cubicBezTo>
                    <a:pt x="375316" y="33010"/>
                    <a:pt x="386083" y="16093"/>
                    <a:pt x="397970" y="0"/>
                  </a:cubicBezTo>
                  <a:cubicBezTo>
                    <a:pt x="396278" y="15888"/>
                    <a:pt x="392141" y="31501"/>
                    <a:pt x="385694" y="46131"/>
                  </a:cubicBezTo>
                  <a:lnTo>
                    <a:pt x="385283" y="46383"/>
                  </a:lnTo>
                  <a:cubicBezTo>
                    <a:pt x="381328" y="48372"/>
                    <a:pt x="377945" y="51206"/>
                    <a:pt x="375567" y="54909"/>
                  </a:cubicBezTo>
                  <a:cubicBezTo>
                    <a:pt x="356273" y="82159"/>
                    <a:pt x="329413" y="103784"/>
                    <a:pt x="298917" y="117386"/>
                  </a:cubicBezTo>
                  <a:cubicBezTo>
                    <a:pt x="286824" y="122621"/>
                    <a:pt x="274732" y="127924"/>
                    <a:pt x="263187" y="134303"/>
                  </a:cubicBezTo>
                  <a:cubicBezTo>
                    <a:pt x="251849" y="140520"/>
                    <a:pt x="242545" y="151493"/>
                    <a:pt x="228920" y="152499"/>
                  </a:cubicBezTo>
                  <a:cubicBezTo>
                    <a:pt x="229903" y="149687"/>
                    <a:pt x="230909" y="146898"/>
                    <a:pt x="232006" y="144155"/>
                  </a:cubicBezTo>
                  <a:cubicBezTo>
                    <a:pt x="217833" y="154556"/>
                    <a:pt x="204483" y="166238"/>
                    <a:pt x="192962" y="179519"/>
                  </a:cubicBezTo>
                  <a:cubicBezTo>
                    <a:pt x="192893" y="180502"/>
                    <a:pt x="192756" y="182446"/>
                    <a:pt x="192687" y="183429"/>
                  </a:cubicBezTo>
                  <a:lnTo>
                    <a:pt x="192687" y="183703"/>
                  </a:lnTo>
                  <a:cubicBezTo>
                    <a:pt x="183223" y="186286"/>
                    <a:pt x="173805" y="188846"/>
                    <a:pt x="164318" y="191110"/>
                  </a:cubicBezTo>
                  <a:cubicBezTo>
                    <a:pt x="165095" y="189692"/>
                    <a:pt x="166627" y="186903"/>
                    <a:pt x="167404" y="185509"/>
                  </a:cubicBezTo>
                  <a:cubicBezTo>
                    <a:pt x="164181" y="182971"/>
                    <a:pt x="161003" y="177210"/>
                    <a:pt x="156363" y="180137"/>
                  </a:cubicBezTo>
                  <a:cubicBezTo>
                    <a:pt x="141938" y="186103"/>
                    <a:pt x="127765" y="193053"/>
                    <a:pt x="112266" y="195750"/>
                  </a:cubicBezTo>
                  <a:cubicBezTo>
                    <a:pt x="100058" y="199179"/>
                    <a:pt x="86365" y="198311"/>
                    <a:pt x="75575" y="205694"/>
                  </a:cubicBezTo>
                  <a:cubicBezTo>
                    <a:pt x="55276" y="208963"/>
                    <a:pt x="34290" y="209649"/>
                    <a:pt x="13693" y="209900"/>
                  </a:cubicBezTo>
                  <a:cubicBezTo>
                    <a:pt x="9052" y="209283"/>
                    <a:pt x="4526" y="208598"/>
                    <a:pt x="0" y="207980"/>
                  </a:cubicBezTo>
                  <a:cubicBezTo>
                    <a:pt x="51069" y="199088"/>
                    <a:pt x="100035" y="180914"/>
                    <a:pt x="147630" y="160729"/>
                  </a:cubicBezTo>
                  <a:cubicBezTo>
                    <a:pt x="157323" y="156957"/>
                    <a:pt x="166878" y="149139"/>
                    <a:pt x="177897" y="152179"/>
                  </a:cubicBezTo>
                  <a:cubicBezTo>
                    <a:pt x="187270" y="154282"/>
                    <a:pt x="197168" y="152591"/>
                    <a:pt x="205329" y="147447"/>
                  </a:cubicBezTo>
                  <a:cubicBezTo>
                    <a:pt x="217056" y="140086"/>
                    <a:pt x="228806" y="132268"/>
                    <a:pt x="238316" y="122072"/>
                  </a:cubicBezTo>
                  <a:cubicBezTo>
                    <a:pt x="253632" y="119672"/>
                    <a:pt x="268788" y="115466"/>
                    <a:pt x="282367" y="107785"/>
                  </a:cubicBezTo>
                  <a:cubicBezTo>
                    <a:pt x="311811" y="92377"/>
                    <a:pt x="342672" y="76055"/>
                    <a:pt x="362628" y="48509"/>
                  </a:cubicBezTo>
                  <a:close/>
                </a:path>
              </a:pathLst>
            </a:custGeom>
            <a:solidFill>
              <a:srgbClr val="59BB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orma Livre: Forma 266">
              <a:extLst>
                <a:ext uri="{FF2B5EF4-FFF2-40B4-BE49-F238E27FC236}">
                  <a16:creationId xmlns:a16="http://schemas.microsoft.com/office/drawing/2014/main" id="{A94D0BE9-0304-A190-67BF-B2F372F1E1A0}"/>
                </a:ext>
              </a:extLst>
            </p:cNvPr>
            <p:cNvSpPr/>
            <p:nvPr/>
          </p:nvSpPr>
          <p:spPr>
            <a:xfrm>
              <a:off x="9809218" y="2821407"/>
              <a:ext cx="20146" cy="14335"/>
            </a:xfrm>
            <a:custGeom>
              <a:avLst/>
              <a:gdLst>
                <a:gd name="connsiteX0" fmla="*/ 182880 w 192595"/>
                <a:gd name="connsiteY0" fmla="*/ 8527 h 137045"/>
                <a:gd name="connsiteX1" fmla="*/ 192596 w 192595"/>
                <a:gd name="connsiteY1" fmla="*/ 0 h 137045"/>
                <a:gd name="connsiteX2" fmla="*/ 124656 w 192595"/>
                <a:gd name="connsiteY2" fmla="*/ 79553 h 137045"/>
                <a:gd name="connsiteX3" fmla="*/ 124038 w 192595"/>
                <a:gd name="connsiteY3" fmla="*/ 79553 h 137045"/>
                <a:gd name="connsiteX4" fmla="*/ 103876 w 192595"/>
                <a:gd name="connsiteY4" fmla="*/ 84651 h 137045"/>
                <a:gd name="connsiteX5" fmla="*/ 49446 w 192595"/>
                <a:gd name="connsiteY5" fmla="*/ 106002 h 137045"/>
                <a:gd name="connsiteX6" fmla="*/ 16642 w 192595"/>
                <a:gd name="connsiteY6" fmla="*/ 131834 h 137045"/>
                <a:gd name="connsiteX7" fmla="*/ 16208 w 192595"/>
                <a:gd name="connsiteY7" fmla="*/ 132382 h 137045"/>
                <a:gd name="connsiteX8" fmla="*/ 0 w 192595"/>
                <a:gd name="connsiteY8" fmla="*/ 137046 h 137045"/>
                <a:gd name="connsiteX9" fmla="*/ 275 w 192595"/>
                <a:gd name="connsiteY9" fmla="*/ 133137 h 137045"/>
                <a:gd name="connsiteX10" fmla="*/ 39319 w 192595"/>
                <a:gd name="connsiteY10" fmla="*/ 97772 h 137045"/>
                <a:gd name="connsiteX11" fmla="*/ 36233 w 192595"/>
                <a:gd name="connsiteY11" fmla="*/ 106116 h 137045"/>
                <a:gd name="connsiteX12" fmla="*/ 70500 w 192595"/>
                <a:gd name="connsiteY12" fmla="*/ 87920 h 137045"/>
                <a:gd name="connsiteX13" fmla="*/ 106230 w 192595"/>
                <a:gd name="connsiteY13" fmla="*/ 71003 h 137045"/>
                <a:gd name="connsiteX14" fmla="*/ 182880 w 192595"/>
                <a:gd name="connsiteY14" fmla="*/ 8527 h 13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595" h="137045">
                  <a:moveTo>
                    <a:pt x="182880" y="8527"/>
                  </a:moveTo>
                  <a:cubicBezTo>
                    <a:pt x="185258" y="4823"/>
                    <a:pt x="188641" y="1989"/>
                    <a:pt x="192596" y="0"/>
                  </a:cubicBezTo>
                  <a:cubicBezTo>
                    <a:pt x="178537" y="32576"/>
                    <a:pt x="153139" y="59048"/>
                    <a:pt x="124656" y="79553"/>
                  </a:cubicBezTo>
                  <a:lnTo>
                    <a:pt x="124038" y="79553"/>
                  </a:lnTo>
                  <a:cubicBezTo>
                    <a:pt x="116861" y="78707"/>
                    <a:pt x="110345" y="82205"/>
                    <a:pt x="103876" y="84651"/>
                  </a:cubicBezTo>
                  <a:cubicBezTo>
                    <a:pt x="85702" y="91714"/>
                    <a:pt x="67894" y="99692"/>
                    <a:pt x="49446" y="106002"/>
                  </a:cubicBezTo>
                  <a:cubicBezTo>
                    <a:pt x="35776" y="110254"/>
                    <a:pt x="25077" y="120678"/>
                    <a:pt x="16642" y="131834"/>
                  </a:cubicBezTo>
                  <a:lnTo>
                    <a:pt x="16208" y="132382"/>
                  </a:lnTo>
                  <a:cubicBezTo>
                    <a:pt x="10813" y="133960"/>
                    <a:pt x="5372" y="135514"/>
                    <a:pt x="0" y="137046"/>
                  </a:cubicBezTo>
                  <a:cubicBezTo>
                    <a:pt x="69" y="136063"/>
                    <a:pt x="206" y="134120"/>
                    <a:pt x="275" y="133137"/>
                  </a:cubicBezTo>
                  <a:cubicBezTo>
                    <a:pt x="11796" y="119855"/>
                    <a:pt x="25146" y="108174"/>
                    <a:pt x="39319" y="97772"/>
                  </a:cubicBezTo>
                  <a:cubicBezTo>
                    <a:pt x="38222" y="100516"/>
                    <a:pt x="37216" y="103304"/>
                    <a:pt x="36233" y="106116"/>
                  </a:cubicBezTo>
                  <a:cubicBezTo>
                    <a:pt x="49858" y="105110"/>
                    <a:pt x="59162" y="94138"/>
                    <a:pt x="70500" y="87920"/>
                  </a:cubicBezTo>
                  <a:cubicBezTo>
                    <a:pt x="82045" y="81542"/>
                    <a:pt x="94137" y="76238"/>
                    <a:pt x="106230" y="71003"/>
                  </a:cubicBezTo>
                  <a:cubicBezTo>
                    <a:pt x="136726" y="57401"/>
                    <a:pt x="163586" y="35776"/>
                    <a:pt x="182880" y="8527"/>
                  </a:cubicBezTo>
                  <a:close/>
                </a:path>
              </a:pathLst>
            </a:custGeom>
            <a:solidFill>
              <a:srgbClr val="91D1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orma Livre: Forma 267">
              <a:extLst>
                <a:ext uri="{FF2B5EF4-FFF2-40B4-BE49-F238E27FC236}">
                  <a16:creationId xmlns:a16="http://schemas.microsoft.com/office/drawing/2014/main" id="{481DF945-736C-D916-9691-F05DFEA1C302}"/>
                </a:ext>
              </a:extLst>
            </p:cNvPr>
            <p:cNvSpPr/>
            <p:nvPr/>
          </p:nvSpPr>
          <p:spPr>
            <a:xfrm>
              <a:off x="9810958" y="2829715"/>
              <a:ext cx="11234" cy="5482"/>
            </a:xfrm>
            <a:custGeom>
              <a:avLst/>
              <a:gdLst>
                <a:gd name="connsiteX0" fmla="*/ 87234 w 107396"/>
                <a:gd name="connsiteY0" fmla="*/ 5227 h 52409"/>
                <a:gd name="connsiteX1" fmla="*/ 107396 w 107396"/>
                <a:gd name="connsiteY1" fmla="*/ 129 h 52409"/>
                <a:gd name="connsiteX2" fmla="*/ 0 w 107396"/>
                <a:gd name="connsiteY2" fmla="*/ 52410 h 52409"/>
                <a:gd name="connsiteX3" fmla="*/ 32804 w 107396"/>
                <a:gd name="connsiteY3" fmla="*/ 26578 h 52409"/>
                <a:gd name="connsiteX4" fmla="*/ 87234 w 107396"/>
                <a:gd name="connsiteY4" fmla="*/ 5227 h 5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96" h="52409">
                  <a:moveTo>
                    <a:pt x="87234" y="5227"/>
                  </a:moveTo>
                  <a:cubicBezTo>
                    <a:pt x="93703" y="2781"/>
                    <a:pt x="100218" y="-717"/>
                    <a:pt x="107396" y="129"/>
                  </a:cubicBezTo>
                  <a:cubicBezTo>
                    <a:pt x="75163" y="23858"/>
                    <a:pt x="38016" y="40363"/>
                    <a:pt x="0" y="52410"/>
                  </a:cubicBezTo>
                  <a:cubicBezTo>
                    <a:pt x="8435" y="41254"/>
                    <a:pt x="19134" y="30830"/>
                    <a:pt x="32804" y="26578"/>
                  </a:cubicBezTo>
                  <a:cubicBezTo>
                    <a:pt x="51252" y="20269"/>
                    <a:pt x="69060" y="12290"/>
                    <a:pt x="87234" y="5227"/>
                  </a:cubicBezTo>
                  <a:close/>
                </a:path>
              </a:pathLst>
            </a:custGeom>
            <a:solidFill>
              <a:srgbClr val="CEE7E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orma Livre: Forma 268">
              <a:extLst>
                <a:ext uri="{FF2B5EF4-FFF2-40B4-BE49-F238E27FC236}">
                  <a16:creationId xmlns:a16="http://schemas.microsoft.com/office/drawing/2014/main" id="{C27575B3-76C4-70BF-348C-E61526DA39E0}"/>
                </a:ext>
              </a:extLst>
            </p:cNvPr>
            <p:cNvSpPr/>
            <p:nvPr/>
          </p:nvSpPr>
          <p:spPr>
            <a:xfrm>
              <a:off x="9796968" y="2835314"/>
              <a:ext cx="9605" cy="2758"/>
            </a:xfrm>
            <a:custGeom>
              <a:avLst/>
              <a:gdLst>
                <a:gd name="connsiteX0" fmla="*/ 80787 w 91828"/>
                <a:gd name="connsiteY0" fmla="*/ 809 h 26366"/>
                <a:gd name="connsiteX1" fmla="*/ 91828 w 91828"/>
                <a:gd name="connsiteY1" fmla="*/ 6181 h 26366"/>
                <a:gd name="connsiteX2" fmla="*/ 88743 w 91828"/>
                <a:gd name="connsiteY2" fmla="*/ 11782 h 26366"/>
                <a:gd name="connsiteX3" fmla="*/ 0 w 91828"/>
                <a:gd name="connsiteY3" fmla="*/ 26367 h 26366"/>
                <a:gd name="connsiteX4" fmla="*/ 36690 w 91828"/>
                <a:gd name="connsiteY4" fmla="*/ 16423 h 26366"/>
                <a:gd name="connsiteX5" fmla="*/ 80787 w 91828"/>
                <a:gd name="connsiteY5" fmla="*/ 809 h 2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28" h="26366">
                  <a:moveTo>
                    <a:pt x="80787" y="809"/>
                  </a:moveTo>
                  <a:cubicBezTo>
                    <a:pt x="85428" y="-2117"/>
                    <a:pt x="88605" y="3644"/>
                    <a:pt x="91828" y="6181"/>
                  </a:cubicBezTo>
                  <a:cubicBezTo>
                    <a:pt x="91052" y="7576"/>
                    <a:pt x="89520" y="10365"/>
                    <a:pt x="88743" y="11782"/>
                  </a:cubicBezTo>
                  <a:cubicBezTo>
                    <a:pt x="59505" y="18457"/>
                    <a:pt x="29901" y="24081"/>
                    <a:pt x="0" y="26367"/>
                  </a:cubicBezTo>
                  <a:cubicBezTo>
                    <a:pt x="10790" y="18983"/>
                    <a:pt x="24483" y="19852"/>
                    <a:pt x="36690" y="16423"/>
                  </a:cubicBezTo>
                  <a:cubicBezTo>
                    <a:pt x="52190" y="13725"/>
                    <a:pt x="66363" y="6776"/>
                    <a:pt x="80787" y="809"/>
                  </a:cubicBezTo>
                  <a:close/>
                </a:path>
              </a:pathLst>
            </a:custGeom>
            <a:solidFill>
              <a:srgbClr val="7CC9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0" name="Gráfico 6">
              <a:extLst>
                <a:ext uri="{FF2B5EF4-FFF2-40B4-BE49-F238E27FC236}">
                  <a16:creationId xmlns:a16="http://schemas.microsoft.com/office/drawing/2014/main" id="{2DC56CA6-34AE-5C6E-5A61-A08C162D7783}"/>
                </a:ext>
              </a:extLst>
            </p:cNvPr>
            <p:cNvGrpSpPr/>
            <p:nvPr/>
          </p:nvGrpSpPr>
          <p:grpSpPr>
            <a:xfrm>
              <a:off x="9388563" y="2741427"/>
              <a:ext cx="339675" cy="242602"/>
              <a:chOff x="1029362" y="2243388"/>
              <a:chExt cx="3247331" cy="2319307"/>
            </a:xfrm>
            <a:solidFill>
              <a:srgbClr val="9DD5E6"/>
            </a:solidFill>
          </p:grpSpPr>
          <p:sp>
            <p:nvSpPr>
              <p:cNvPr id="718" name="Forma Livre: Forma 717">
                <a:extLst>
                  <a:ext uri="{FF2B5EF4-FFF2-40B4-BE49-F238E27FC236}">
                    <a16:creationId xmlns:a16="http://schemas.microsoft.com/office/drawing/2014/main" id="{F9A7971C-A798-BF93-B5F4-5D69FC898BB3}"/>
                  </a:ext>
                </a:extLst>
              </p:cNvPr>
              <p:cNvSpPr/>
              <p:nvPr/>
            </p:nvSpPr>
            <p:spPr>
              <a:xfrm>
                <a:off x="1029362" y="2243388"/>
                <a:ext cx="170924" cy="86959"/>
              </a:xfrm>
              <a:custGeom>
                <a:avLst/>
                <a:gdLst>
                  <a:gd name="connsiteX0" fmla="*/ 67688 w 170924"/>
                  <a:gd name="connsiteY0" fmla="*/ 58362 h 86959"/>
                  <a:gd name="connsiteX1" fmla="*/ 152476 w 170924"/>
                  <a:gd name="connsiteY1" fmla="*/ 0 h 86959"/>
                  <a:gd name="connsiteX2" fmla="*/ 170924 w 170924"/>
                  <a:gd name="connsiteY2" fmla="*/ 8893 h 86959"/>
                  <a:gd name="connsiteX3" fmla="*/ 69929 w 170924"/>
                  <a:gd name="connsiteY3" fmla="*/ 78547 h 86959"/>
                  <a:gd name="connsiteX4" fmla="*/ 27775 w 170924"/>
                  <a:gd name="connsiteY4" fmla="*/ 86960 h 86959"/>
                  <a:gd name="connsiteX5" fmla="*/ 0 w 170924"/>
                  <a:gd name="connsiteY5" fmla="*/ 60030 h 86959"/>
                  <a:gd name="connsiteX6" fmla="*/ 26015 w 170924"/>
                  <a:gd name="connsiteY6" fmla="*/ 64580 h 86959"/>
                  <a:gd name="connsiteX7" fmla="*/ 67688 w 170924"/>
                  <a:gd name="connsiteY7" fmla="*/ 58362 h 8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924" h="86959">
                    <a:moveTo>
                      <a:pt x="67688" y="58362"/>
                    </a:moveTo>
                    <a:cubicBezTo>
                      <a:pt x="100310" y="45971"/>
                      <a:pt x="124816" y="20231"/>
                      <a:pt x="152476" y="0"/>
                    </a:cubicBezTo>
                    <a:cubicBezTo>
                      <a:pt x="158488" y="3200"/>
                      <a:pt x="164661" y="6126"/>
                      <a:pt x="170924" y="8893"/>
                    </a:cubicBezTo>
                    <a:cubicBezTo>
                      <a:pt x="136634" y="31158"/>
                      <a:pt x="108334" y="62796"/>
                      <a:pt x="69929" y="78547"/>
                    </a:cubicBezTo>
                    <a:cubicBezTo>
                      <a:pt x="56579" y="84216"/>
                      <a:pt x="41948" y="84971"/>
                      <a:pt x="27775" y="86960"/>
                    </a:cubicBezTo>
                    <a:cubicBezTo>
                      <a:pt x="18334" y="78158"/>
                      <a:pt x="8801" y="69449"/>
                      <a:pt x="0" y="60030"/>
                    </a:cubicBezTo>
                    <a:cubicBezTo>
                      <a:pt x="8915" y="59710"/>
                      <a:pt x="17305" y="63299"/>
                      <a:pt x="26015" y="64580"/>
                    </a:cubicBezTo>
                    <a:cubicBezTo>
                      <a:pt x="40165" y="67003"/>
                      <a:pt x="54475" y="63185"/>
                      <a:pt x="67688" y="58362"/>
                    </a:cubicBezTo>
                    <a:close/>
                  </a:path>
                </a:pathLst>
              </a:custGeom>
              <a:solidFill>
                <a:srgbClr val="9DD5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orma Livre: Forma 718">
                <a:extLst>
                  <a:ext uri="{FF2B5EF4-FFF2-40B4-BE49-F238E27FC236}">
                    <a16:creationId xmlns:a16="http://schemas.microsoft.com/office/drawing/2014/main" id="{DC437751-2590-202C-46E2-2B4DC680C857}"/>
                  </a:ext>
                </a:extLst>
              </p:cNvPr>
              <p:cNvSpPr/>
              <p:nvPr/>
            </p:nvSpPr>
            <p:spPr>
              <a:xfrm>
                <a:off x="2229256" y="2973445"/>
                <a:ext cx="201287" cy="159905"/>
              </a:xfrm>
              <a:custGeom>
                <a:avLst/>
                <a:gdLst>
                  <a:gd name="connsiteX0" fmla="*/ 138102 w 201287"/>
                  <a:gd name="connsiteY0" fmla="*/ 1920 h 159905"/>
                  <a:gd name="connsiteX1" fmla="*/ 177719 w 201287"/>
                  <a:gd name="connsiteY1" fmla="*/ 9441 h 159905"/>
                  <a:gd name="connsiteX2" fmla="*/ 201287 w 201287"/>
                  <a:gd name="connsiteY2" fmla="*/ 0 h 159905"/>
                  <a:gd name="connsiteX3" fmla="*/ 183342 w 201287"/>
                  <a:gd name="connsiteY3" fmla="*/ 21854 h 159905"/>
                  <a:gd name="connsiteX4" fmla="*/ 161214 w 201287"/>
                  <a:gd name="connsiteY4" fmla="*/ 53058 h 159905"/>
                  <a:gd name="connsiteX5" fmla="*/ 168575 w 201287"/>
                  <a:gd name="connsiteY5" fmla="*/ 87417 h 159905"/>
                  <a:gd name="connsiteX6" fmla="*/ 184508 w 201287"/>
                  <a:gd name="connsiteY6" fmla="*/ 137732 h 159905"/>
                  <a:gd name="connsiteX7" fmla="*/ 188440 w 201287"/>
                  <a:gd name="connsiteY7" fmla="*/ 159906 h 159905"/>
                  <a:gd name="connsiteX8" fmla="*/ 177284 w 201287"/>
                  <a:gd name="connsiteY8" fmla="*/ 158054 h 159905"/>
                  <a:gd name="connsiteX9" fmla="*/ 173947 w 201287"/>
                  <a:gd name="connsiteY9" fmla="*/ 156888 h 159905"/>
                  <a:gd name="connsiteX10" fmla="*/ 173695 w 201287"/>
                  <a:gd name="connsiteY10" fmla="*/ 158717 h 159905"/>
                  <a:gd name="connsiteX11" fmla="*/ 148024 w 201287"/>
                  <a:gd name="connsiteY11" fmla="*/ 157323 h 159905"/>
                  <a:gd name="connsiteX12" fmla="*/ 125895 w 201287"/>
                  <a:gd name="connsiteY12" fmla="*/ 150945 h 159905"/>
                  <a:gd name="connsiteX13" fmla="*/ 93205 w 201287"/>
                  <a:gd name="connsiteY13" fmla="*/ 137754 h 159905"/>
                  <a:gd name="connsiteX14" fmla="*/ 71420 w 201287"/>
                  <a:gd name="connsiteY14" fmla="*/ 131719 h 159905"/>
                  <a:gd name="connsiteX15" fmla="*/ 58481 w 201287"/>
                  <a:gd name="connsiteY15" fmla="*/ 151265 h 159905"/>
                  <a:gd name="connsiteX16" fmla="*/ 5880 w 201287"/>
                  <a:gd name="connsiteY16" fmla="*/ 93955 h 159905"/>
                  <a:gd name="connsiteX17" fmla="*/ 5 w 201287"/>
                  <a:gd name="connsiteY17" fmla="*/ 49812 h 159905"/>
                  <a:gd name="connsiteX18" fmla="*/ 6977 w 201287"/>
                  <a:gd name="connsiteY18" fmla="*/ 61196 h 159905"/>
                  <a:gd name="connsiteX19" fmla="*/ 28328 w 201287"/>
                  <a:gd name="connsiteY19" fmla="*/ 111831 h 159905"/>
                  <a:gd name="connsiteX20" fmla="*/ 40970 w 201287"/>
                  <a:gd name="connsiteY20" fmla="*/ 125890 h 159905"/>
                  <a:gd name="connsiteX21" fmla="*/ 62047 w 201287"/>
                  <a:gd name="connsiteY21" fmla="*/ 99898 h 159905"/>
                  <a:gd name="connsiteX22" fmla="*/ 85113 w 201287"/>
                  <a:gd name="connsiteY22" fmla="*/ 106848 h 159905"/>
                  <a:gd name="connsiteX23" fmla="*/ 121529 w 201287"/>
                  <a:gd name="connsiteY23" fmla="*/ 137229 h 159905"/>
                  <a:gd name="connsiteX24" fmla="*/ 139360 w 201287"/>
                  <a:gd name="connsiteY24" fmla="*/ 140658 h 159905"/>
                  <a:gd name="connsiteX25" fmla="*/ 153761 w 201287"/>
                  <a:gd name="connsiteY25" fmla="*/ 125319 h 159905"/>
                  <a:gd name="connsiteX26" fmla="*/ 161694 w 201287"/>
                  <a:gd name="connsiteY26" fmla="*/ 99601 h 159905"/>
                  <a:gd name="connsiteX27" fmla="*/ 143543 w 201287"/>
                  <a:gd name="connsiteY27" fmla="*/ 50932 h 159905"/>
                  <a:gd name="connsiteX28" fmla="*/ 138514 w 201287"/>
                  <a:gd name="connsiteY28" fmla="*/ 29764 h 159905"/>
                  <a:gd name="connsiteX29" fmla="*/ 138102 w 201287"/>
                  <a:gd name="connsiteY29" fmla="*/ 1920 h 15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287" h="159905">
                    <a:moveTo>
                      <a:pt x="138102" y="1920"/>
                    </a:moveTo>
                    <a:cubicBezTo>
                      <a:pt x="152001" y="-1440"/>
                      <a:pt x="163865" y="12436"/>
                      <a:pt x="177719" y="9441"/>
                    </a:cubicBezTo>
                    <a:cubicBezTo>
                      <a:pt x="185537" y="6149"/>
                      <a:pt x="192303" y="69"/>
                      <a:pt x="201287" y="0"/>
                    </a:cubicBezTo>
                    <a:cubicBezTo>
                      <a:pt x="195961" y="7795"/>
                      <a:pt x="191115" y="16185"/>
                      <a:pt x="183342" y="21854"/>
                    </a:cubicBezTo>
                    <a:cubicBezTo>
                      <a:pt x="173124" y="29672"/>
                      <a:pt x="163660" y="39982"/>
                      <a:pt x="161214" y="53058"/>
                    </a:cubicBezTo>
                    <a:cubicBezTo>
                      <a:pt x="158813" y="65082"/>
                      <a:pt x="165169" y="76261"/>
                      <a:pt x="168575" y="87417"/>
                    </a:cubicBezTo>
                    <a:cubicBezTo>
                      <a:pt x="173809" y="104219"/>
                      <a:pt x="181993" y="120175"/>
                      <a:pt x="184508" y="137732"/>
                    </a:cubicBezTo>
                    <a:cubicBezTo>
                      <a:pt x="185765" y="145115"/>
                      <a:pt x="187205" y="152499"/>
                      <a:pt x="188440" y="159906"/>
                    </a:cubicBezTo>
                    <a:cubicBezTo>
                      <a:pt x="184668" y="159471"/>
                      <a:pt x="180919" y="158991"/>
                      <a:pt x="177284" y="158054"/>
                    </a:cubicBezTo>
                    <a:cubicBezTo>
                      <a:pt x="176461" y="157757"/>
                      <a:pt x="174793" y="157185"/>
                      <a:pt x="173947" y="156888"/>
                    </a:cubicBezTo>
                    <a:lnTo>
                      <a:pt x="173695" y="158717"/>
                    </a:lnTo>
                    <a:cubicBezTo>
                      <a:pt x="165169" y="157597"/>
                      <a:pt x="156619" y="156842"/>
                      <a:pt x="148024" y="157323"/>
                    </a:cubicBezTo>
                    <a:cubicBezTo>
                      <a:pt x="140114" y="157780"/>
                      <a:pt x="132913" y="153962"/>
                      <a:pt x="125895" y="150945"/>
                    </a:cubicBezTo>
                    <a:cubicBezTo>
                      <a:pt x="115174" y="146053"/>
                      <a:pt x="103538" y="143492"/>
                      <a:pt x="93205" y="137754"/>
                    </a:cubicBezTo>
                    <a:cubicBezTo>
                      <a:pt x="86416" y="134600"/>
                      <a:pt x="79146" y="130028"/>
                      <a:pt x="71420" y="131719"/>
                    </a:cubicBezTo>
                    <a:cubicBezTo>
                      <a:pt x="64516" y="135971"/>
                      <a:pt x="62436" y="144612"/>
                      <a:pt x="58481" y="151265"/>
                    </a:cubicBezTo>
                    <a:cubicBezTo>
                      <a:pt x="41564" y="131605"/>
                      <a:pt x="23528" y="112951"/>
                      <a:pt x="5880" y="93955"/>
                    </a:cubicBezTo>
                    <a:cubicBezTo>
                      <a:pt x="6131" y="78959"/>
                      <a:pt x="-201" y="64831"/>
                      <a:pt x="5" y="49812"/>
                    </a:cubicBezTo>
                    <a:cubicBezTo>
                      <a:pt x="2268" y="53607"/>
                      <a:pt x="4668" y="57356"/>
                      <a:pt x="6977" y="61196"/>
                    </a:cubicBezTo>
                    <a:cubicBezTo>
                      <a:pt x="11252" y="79027"/>
                      <a:pt x="17561" y="96789"/>
                      <a:pt x="28328" y="111831"/>
                    </a:cubicBezTo>
                    <a:cubicBezTo>
                      <a:pt x="31940" y="116998"/>
                      <a:pt x="36375" y="121524"/>
                      <a:pt x="40970" y="125890"/>
                    </a:cubicBezTo>
                    <a:cubicBezTo>
                      <a:pt x="49931" y="118666"/>
                      <a:pt x="50800" y="104493"/>
                      <a:pt x="62047" y="99898"/>
                    </a:cubicBezTo>
                    <a:cubicBezTo>
                      <a:pt x="70025" y="94823"/>
                      <a:pt x="80449" y="99395"/>
                      <a:pt x="85113" y="106848"/>
                    </a:cubicBezTo>
                    <a:cubicBezTo>
                      <a:pt x="94302" y="120038"/>
                      <a:pt x="108270" y="128610"/>
                      <a:pt x="121529" y="137229"/>
                    </a:cubicBezTo>
                    <a:cubicBezTo>
                      <a:pt x="126787" y="140018"/>
                      <a:pt x="133439" y="144292"/>
                      <a:pt x="139360" y="140658"/>
                    </a:cubicBezTo>
                    <a:cubicBezTo>
                      <a:pt x="144617" y="135994"/>
                      <a:pt x="147566" y="129068"/>
                      <a:pt x="153761" y="125319"/>
                    </a:cubicBezTo>
                    <a:cubicBezTo>
                      <a:pt x="162494" y="120358"/>
                      <a:pt x="163363" y="108471"/>
                      <a:pt x="161694" y="99601"/>
                    </a:cubicBezTo>
                    <a:cubicBezTo>
                      <a:pt x="157373" y="82799"/>
                      <a:pt x="151978" y="66111"/>
                      <a:pt x="143543" y="50932"/>
                    </a:cubicBezTo>
                    <a:cubicBezTo>
                      <a:pt x="140411" y="44371"/>
                      <a:pt x="134947" y="37239"/>
                      <a:pt x="138514" y="29764"/>
                    </a:cubicBezTo>
                    <a:cubicBezTo>
                      <a:pt x="143406" y="20551"/>
                      <a:pt x="133690" y="11064"/>
                      <a:pt x="138102" y="1920"/>
                    </a:cubicBezTo>
                    <a:close/>
                  </a:path>
                </a:pathLst>
              </a:custGeom>
              <a:solidFill>
                <a:srgbClr val="9DD5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orma Livre: Forma 719">
                <a:extLst>
                  <a:ext uri="{FF2B5EF4-FFF2-40B4-BE49-F238E27FC236}">
                    <a16:creationId xmlns:a16="http://schemas.microsoft.com/office/drawing/2014/main" id="{983D7EDD-EFA3-70BB-7615-45472089FD9B}"/>
                  </a:ext>
                </a:extLst>
              </p:cNvPr>
              <p:cNvSpPr/>
              <p:nvPr/>
            </p:nvSpPr>
            <p:spPr>
              <a:xfrm>
                <a:off x="4235820" y="4499693"/>
                <a:ext cx="40873" cy="63002"/>
              </a:xfrm>
              <a:custGeom>
                <a:avLst/>
                <a:gdLst>
                  <a:gd name="connsiteX0" fmla="*/ 0 w 40873"/>
                  <a:gd name="connsiteY0" fmla="*/ 0 h 63002"/>
                  <a:gd name="connsiteX1" fmla="*/ 5555 w 40873"/>
                  <a:gd name="connsiteY1" fmla="*/ 114 h 63002"/>
                  <a:gd name="connsiteX2" fmla="*/ 33467 w 40873"/>
                  <a:gd name="connsiteY2" fmla="*/ 46749 h 63002"/>
                  <a:gd name="connsiteX3" fmla="*/ 34222 w 40873"/>
                  <a:gd name="connsiteY3" fmla="*/ 39708 h 63002"/>
                  <a:gd name="connsiteX4" fmla="*/ 40874 w 40873"/>
                  <a:gd name="connsiteY4" fmla="*/ 44897 h 63002"/>
                  <a:gd name="connsiteX5" fmla="*/ 36622 w 40873"/>
                  <a:gd name="connsiteY5" fmla="*/ 44028 h 63002"/>
                  <a:gd name="connsiteX6" fmla="*/ 40051 w 40873"/>
                  <a:gd name="connsiteY6" fmla="*/ 63002 h 63002"/>
                  <a:gd name="connsiteX7" fmla="*/ 24529 w 40873"/>
                  <a:gd name="connsiteY7" fmla="*/ 44531 h 63002"/>
                  <a:gd name="connsiteX8" fmla="*/ 20345 w 40873"/>
                  <a:gd name="connsiteY8" fmla="*/ 33284 h 63002"/>
                  <a:gd name="connsiteX9" fmla="*/ 18700 w 40873"/>
                  <a:gd name="connsiteY9" fmla="*/ 36393 h 63002"/>
                  <a:gd name="connsiteX10" fmla="*/ 0 w 40873"/>
                  <a:gd name="connsiteY10" fmla="*/ 0 h 6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873" h="63002">
                    <a:moveTo>
                      <a:pt x="0" y="0"/>
                    </a:moveTo>
                    <a:cubicBezTo>
                      <a:pt x="1395" y="23"/>
                      <a:pt x="4161" y="92"/>
                      <a:pt x="5555" y="114"/>
                    </a:cubicBezTo>
                    <a:cubicBezTo>
                      <a:pt x="15773" y="15065"/>
                      <a:pt x="24986" y="30747"/>
                      <a:pt x="33467" y="46749"/>
                    </a:cubicBezTo>
                    <a:cubicBezTo>
                      <a:pt x="33650" y="44989"/>
                      <a:pt x="34039" y="41468"/>
                      <a:pt x="34222" y="39708"/>
                    </a:cubicBezTo>
                    <a:cubicBezTo>
                      <a:pt x="36370" y="41354"/>
                      <a:pt x="38633" y="43137"/>
                      <a:pt x="40874" y="44897"/>
                    </a:cubicBezTo>
                    <a:cubicBezTo>
                      <a:pt x="39822" y="44669"/>
                      <a:pt x="37696" y="44257"/>
                      <a:pt x="36622" y="44028"/>
                    </a:cubicBezTo>
                    <a:cubicBezTo>
                      <a:pt x="38291" y="50223"/>
                      <a:pt x="39548" y="56533"/>
                      <a:pt x="40051" y="63002"/>
                    </a:cubicBezTo>
                    <a:cubicBezTo>
                      <a:pt x="33216" y="58362"/>
                      <a:pt x="29009" y="51184"/>
                      <a:pt x="24529" y="44531"/>
                    </a:cubicBezTo>
                    <a:cubicBezTo>
                      <a:pt x="23112" y="40736"/>
                      <a:pt x="21763" y="36988"/>
                      <a:pt x="20345" y="33284"/>
                    </a:cubicBezTo>
                    <a:cubicBezTo>
                      <a:pt x="19934" y="34061"/>
                      <a:pt x="19111" y="35616"/>
                      <a:pt x="18700" y="36393"/>
                    </a:cubicBezTo>
                    <a:cubicBezTo>
                      <a:pt x="11613" y="24689"/>
                      <a:pt x="5807" y="12322"/>
                      <a:pt x="0" y="0"/>
                    </a:cubicBezTo>
                    <a:close/>
                  </a:path>
                </a:pathLst>
              </a:custGeom>
              <a:solidFill>
                <a:srgbClr val="9DD5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1" name="Forma Livre: Forma 270">
              <a:extLst>
                <a:ext uri="{FF2B5EF4-FFF2-40B4-BE49-F238E27FC236}">
                  <a16:creationId xmlns:a16="http://schemas.microsoft.com/office/drawing/2014/main" id="{21AEBBB6-141F-66D2-03E0-431A3CB7E713}"/>
                </a:ext>
              </a:extLst>
            </p:cNvPr>
            <p:cNvSpPr/>
            <p:nvPr/>
          </p:nvSpPr>
          <p:spPr>
            <a:xfrm>
              <a:off x="9391468" y="2742357"/>
              <a:ext cx="16157" cy="9658"/>
            </a:xfrm>
            <a:custGeom>
              <a:avLst/>
              <a:gdLst>
                <a:gd name="connsiteX0" fmla="*/ 42154 w 154465"/>
                <a:gd name="connsiteY0" fmla="*/ 69654 h 92331"/>
                <a:gd name="connsiteX1" fmla="*/ 143149 w 154465"/>
                <a:gd name="connsiteY1" fmla="*/ 0 h 92331"/>
                <a:gd name="connsiteX2" fmla="*/ 154465 w 154465"/>
                <a:gd name="connsiteY2" fmla="*/ 4641 h 92331"/>
                <a:gd name="connsiteX3" fmla="*/ 95715 w 154465"/>
                <a:gd name="connsiteY3" fmla="*/ 50475 h 92331"/>
                <a:gd name="connsiteX4" fmla="*/ 38542 w 154465"/>
                <a:gd name="connsiteY4" fmla="*/ 84651 h 92331"/>
                <a:gd name="connsiteX5" fmla="*/ 15728 w 154465"/>
                <a:gd name="connsiteY5" fmla="*/ 92332 h 92331"/>
                <a:gd name="connsiteX6" fmla="*/ 0 w 154465"/>
                <a:gd name="connsiteY6" fmla="*/ 78067 h 92331"/>
                <a:gd name="connsiteX7" fmla="*/ 42154 w 154465"/>
                <a:gd name="connsiteY7" fmla="*/ 69654 h 9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465" h="92331">
                  <a:moveTo>
                    <a:pt x="42154" y="69654"/>
                  </a:moveTo>
                  <a:cubicBezTo>
                    <a:pt x="80559" y="53904"/>
                    <a:pt x="108859" y="22266"/>
                    <a:pt x="143149" y="0"/>
                  </a:cubicBezTo>
                  <a:cubicBezTo>
                    <a:pt x="146876" y="1600"/>
                    <a:pt x="150647" y="3178"/>
                    <a:pt x="154465" y="4641"/>
                  </a:cubicBezTo>
                  <a:cubicBezTo>
                    <a:pt x="134257" y="19111"/>
                    <a:pt x="115832" y="35890"/>
                    <a:pt x="95715" y="50475"/>
                  </a:cubicBezTo>
                  <a:cubicBezTo>
                    <a:pt x="77884" y="63688"/>
                    <a:pt x="59893" y="77655"/>
                    <a:pt x="38542" y="84651"/>
                  </a:cubicBezTo>
                  <a:cubicBezTo>
                    <a:pt x="30975" y="87325"/>
                    <a:pt x="22449" y="87600"/>
                    <a:pt x="15728" y="92332"/>
                  </a:cubicBezTo>
                  <a:cubicBezTo>
                    <a:pt x="10333" y="87714"/>
                    <a:pt x="5189" y="82868"/>
                    <a:pt x="0" y="78067"/>
                  </a:cubicBezTo>
                  <a:cubicBezTo>
                    <a:pt x="14173" y="76078"/>
                    <a:pt x="28804" y="75324"/>
                    <a:pt x="42154" y="69654"/>
                  </a:cubicBezTo>
                  <a:close/>
                </a:path>
              </a:pathLst>
            </a:custGeom>
            <a:solidFill>
              <a:srgbClr val="BEE1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orma Livre: Forma 271">
              <a:extLst>
                <a:ext uri="{FF2B5EF4-FFF2-40B4-BE49-F238E27FC236}">
                  <a16:creationId xmlns:a16="http://schemas.microsoft.com/office/drawing/2014/main" id="{44A0E506-A612-FC0D-CBA0-D18BE0B8C286}"/>
                </a:ext>
              </a:extLst>
            </p:cNvPr>
            <p:cNvSpPr/>
            <p:nvPr/>
          </p:nvSpPr>
          <p:spPr>
            <a:xfrm>
              <a:off x="9536999" y="2756955"/>
              <a:ext cx="13120" cy="28104"/>
            </a:xfrm>
            <a:custGeom>
              <a:avLst/>
              <a:gdLst>
                <a:gd name="connsiteX0" fmla="*/ 910 w 125428"/>
                <a:gd name="connsiteY0" fmla="*/ 0 h 268673"/>
                <a:gd name="connsiteX1" fmla="*/ 66953 w 125428"/>
                <a:gd name="connsiteY1" fmla="*/ 13693 h 268673"/>
                <a:gd name="connsiteX2" fmla="*/ 54334 w 125428"/>
                <a:gd name="connsiteY2" fmla="*/ 38176 h 268673"/>
                <a:gd name="connsiteX3" fmla="*/ 68988 w 125428"/>
                <a:gd name="connsiteY3" fmla="*/ 65059 h 268673"/>
                <a:gd name="connsiteX4" fmla="*/ 95619 w 125428"/>
                <a:gd name="connsiteY4" fmla="*/ 95486 h 268673"/>
                <a:gd name="connsiteX5" fmla="*/ 96557 w 125428"/>
                <a:gd name="connsiteY5" fmla="*/ 139537 h 268673"/>
                <a:gd name="connsiteX6" fmla="*/ 98340 w 125428"/>
                <a:gd name="connsiteY6" fmla="*/ 156911 h 268673"/>
                <a:gd name="connsiteX7" fmla="*/ 100260 w 125428"/>
                <a:gd name="connsiteY7" fmla="*/ 186789 h 268673"/>
                <a:gd name="connsiteX8" fmla="*/ 106867 w 125428"/>
                <a:gd name="connsiteY8" fmla="*/ 205923 h 268673"/>
                <a:gd name="connsiteX9" fmla="*/ 125429 w 125428"/>
                <a:gd name="connsiteY9" fmla="*/ 239116 h 268673"/>
                <a:gd name="connsiteX10" fmla="*/ 100466 w 125428"/>
                <a:gd name="connsiteY10" fmla="*/ 268673 h 268673"/>
                <a:gd name="connsiteX11" fmla="*/ 63752 w 125428"/>
                <a:gd name="connsiteY11" fmla="*/ 240990 h 268673"/>
                <a:gd name="connsiteX12" fmla="*/ 68119 w 125428"/>
                <a:gd name="connsiteY12" fmla="*/ 227388 h 268673"/>
                <a:gd name="connsiteX13" fmla="*/ 83298 w 125428"/>
                <a:gd name="connsiteY13" fmla="*/ 218747 h 268673"/>
                <a:gd name="connsiteX14" fmla="*/ 51294 w 125428"/>
                <a:gd name="connsiteY14" fmla="*/ 178491 h 268673"/>
                <a:gd name="connsiteX15" fmla="*/ 36435 w 125428"/>
                <a:gd name="connsiteY15" fmla="*/ 154785 h 268673"/>
                <a:gd name="connsiteX16" fmla="*/ 38972 w 125428"/>
                <a:gd name="connsiteY16" fmla="*/ 116037 h 268673"/>
                <a:gd name="connsiteX17" fmla="*/ 43339 w 125428"/>
                <a:gd name="connsiteY17" fmla="*/ 95280 h 268673"/>
                <a:gd name="connsiteX18" fmla="*/ 6054 w 125428"/>
                <a:gd name="connsiteY18" fmla="*/ 57241 h 268673"/>
                <a:gd name="connsiteX19" fmla="*/ 1322 w 125428"/>
                <a:gd name="connsiteY19" fmla="*/ 29329 h 268673"/>
                <a:gd name="connsiteX20" fmla="*/ 910 w 125428"/>
                <a:gd name="connsiteY20" fmla="*/ 0 h 2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5428" h="268673">
                  <a:moveTo>
                    <a:pt x="910" y="0"/>
                  </a:moveTo>
                  <a:cubicBezTo>
                    <a:pt x="22993" y="4206"/>
                    <a:pt x="45007" y="8847"/>
                    <a:pt x="66953" y="13693"/>
                  </a:cubicBezTo>
                  <a:cubicBezTo>
                    <a:pt x="61672" y="21123"/>
                    <a:pt x="53488" y="28141"/>
                    <a:pt x="54334" y="38176"/>
                  </a:cubicBezTo>
                  <a:cubicBezTo>
                    <a:pt x="53992" y="49126"/>
                    <a:pt x="61512" y="57973"/>
                    <a:pt x="68988" y="65059"/>
                  </a:cubicBezTo>
                  <a:cubicBezTo>
                    <a:pt x="78680" y="74409"/>
                    <a:pt x="88121" y="84239"/>
                    <a:pt x="95619" y="95486"/>
                  </a:cubicBezTo>
                  <a:cubicBezTo>
                    <a:pt x="102203" y="109088"/>
                    <a:pt x="102432" y="125616"/>
                    <a:pt x="96557" y="139537"/>
                  </a:cubicBezTo>
                  <a:cubicBezTo>
                    <a:pt x="93654" y="145275"/>
                    <a:pt x="97174" y="151196"/>
                    <a:pt x="98340" y="156911"/>
                  </a:cubicBezTo>
                  <a:cubicBezTo>
                    <a:pt x="101152" y="166604"/>
                    <a:pt x="99849" y="176822"/>
                    <a:pt x="100260" y="186789"/>
                  </a:cubicBezTo>
                  <a:cubicBezTo>
                    <a:pt x="100169" y="193761"/>
                    <a:pt x="104763" y="199476"/>
                    <a:pt x="106867" y="205923"/>
                  </a:cubicBezTo>
                  <a:cubicBezTo>
                    <a:pt x="110821" y="218130"/>
                    <a:pt x="119782" y="227708"/>
                    <a:pt x="125429" y="239116"/>
                  </a:cubicBezTo>
                  <a:cubicBezTo>
                    <a:pt x="118342" y="249791"/>
                    <a:pt x="113336" y="263667"/>
                    <a:pt x="100466" y="268673"/>
                  </a:cubicBezTo>
                  <a:cubicBezTo>
                    <a:pt x="88441" y="259141"/>
                    <a:pt x="76074" y="250088"/>
                    <a:pt x="63752" y="240990"/>
                  </a:cubicBezTo>
                  <a:cubicBezTo>
                    <a:pt x="65079" y="236395"/>
                    <a:pt x="66107" y="231709"/>
                    <a:pt x="68119" y="227388"/>
                  </a:cubicBezTo>
                  <a:cubicBezTo>
                    <a:pt x="72462" y="223457"/>
                    <a:pt x="78200" y="221513"/>
                    <a:pt x="83298" y="218747"/>
                  </a:cubicBezTo>
                  <a:cubicBezTo>
                    <a:pt x="78223" y="201694"/>
                    <a:pt x="63821" y="190081"/>
                    <a:pt x="51294" y="178491"/>
                  </a:cubicBezTo>
                  <a:cubicBezTo>
                    <a:pt x="46036" y="170787"/>
                    <a:pt x="41350" y="162694"/>
                    <a:pt x="36435" y="154785"/>
                  </a:cubicBezTo>
                  <a:cubicBezTo>
                    <a:pt x="29348" y="142669"/>
                    <a:pt x="32000" y="127536"/>
                    <a:pt x="38972" y="116037"/>
                  </a:cubicBezTo>
                  <a:cubicBezTo>
                    <a:pt x="41921" y="109751"/>
                    <a:pt x="48436" y="102138"/>
                    <a:pt x="43339" y="95280"/>
                  </a:cubicBezTo>
                  <a:cubicBezTo>
                    <a:pt x="33143" y="80513"/>
                    <a:pt x="15061" y="73060"/>
                    <a:pt x="6054" y="57241"/>
                  </a:cubicBezTo>
                  <a:cubicBezTo>
                    <a:pt x="1688" y="48600"/>
                    <a:pt x="2808" y="38610"/>
                    <a:pt x="1322" y="29329"/>
                  </a:cubicBezTo>
                  <a:cubicBezTo>
                    <a:pt x="-278" y="19614"/>
                    <a:pt x="-438" y="9738"/>
                    <a:pt x="910" y="0"/>
                  </a:cubicBezTo>
                  <a:close/>
                </a:path>
              </a:pathLst>
            </a:custGeom>
            <a:solidFill>
              <a:srgbClr val="E1F0F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orma Livre: Forma 272">
              <a:extLst>
                <a:ext uri="{FF2B5EF4-FFF2-40B4-BE49-F238E27FC236}">
                  <a16:creationId xmlns:a16="http://schemas.microsoft.com/office/drawing/2014/main" id="{3A47573B-CAEC-B083-9836-755AC5E94030}"/>
                </a:ext>
              </a:extLst>
            </p:cNvPr>
            <p:cNvSpPr/>
            <p:nvPr/>
          </p:nvSpPr>
          <p:spPr>
            <a:xfrm>
              <a:off x="9542676" y="2758388"/>
              <a:ext cx="9598" cy="28359"/>
            </a:xfrm>
            <a:custGeom>
              <a:avLst/>
              <a:gdLst>
                <a:gd name="connsiteX0" fmla="*/ 12679 w 91759"/>
                <a:gd name="connsiteY0" fmla="*/ 0 h 271119"/>
                <a:gd name="connsiteX1" fmla="*/ 80734 w 91759"/>
                <a:gd name="connsiteY1" fmla="*/ 16048 h 271119"/>
                <a:gd name="connsiteX2" fmla="*/ 80620 w 91759"/>
                <a:gd name="connsiteY2" fmla="*/ 17694 h 271119"/>
                <a:gd name="connsiteX3" fmla="*/ 80642 w 91759"/>
                <a:gd name="connsiteY3" fmla="*/ 42840 h 271119"/>
                <a:gd name="connsiteX4" fmla="*/ 84780 w 91759"/>
                <a:gd name="connsiteY4" fmla="*/ 60579 h 271119"/>
                <a:gd name="connsiteX5" fmla="*/ 70927 w 91759"/>
                <a:gd name="connsiteY5" fmla="*/ 93086 h 271119"/>
                <a:gd name="connsiteX6" fmla="*/ 86654 w 91759"/>
                <a:gd name="connsiteY6" fmla="*/ 114483 h 271119"/>
                <a:gd name="connsiteX7" fmla="*/ 90266 w 91759"/>
                <a:gd name="connsiteY7" fmla="*/ 125593 h 271119"/>
                <a:gd name="connsiteX8" fmla="*/ 65052 w 91759"/>
                <a:gd name="connsiteY8" fmla="*/ 134714 h 271119"/>
                <a:gd name="connsiteX9" fmla="*/ 73053 w 91759"/>
                <a:gd name="connsiteY9" fmla="*/ 168661 h 271119"/>
                <a:gd name="connsiteX10" fmla="*/ 66515 w 91759"/>
                <a:gd name="connsiteY10" fmla="*/ 195979 h 271119"/>
                <a:gd name="connsiteX11" fmla="*/ 85374 w 91759"/>
                <a:gd name="connsiteY11" fmla="*/ 229583 h 271119"/>
                <a:gd name="connsiteX12" fmla="*/ 71270 w 91759"/>
                <a:gd name="connsiteY12" fmla="*/ 262158 h 271119"/>
                <a:gd name="connsiteX13" fmla="*/ 66835 w 91759"/>
                <a:gd name="connsiteY13" fmla="*/ 271120 h 271119"/>
                <a:gd name="connsiteX14" fmla="*/ 46192 w 91759"/>
                <a:gd name="connsiteY14" fmla="*/ 254980 h 271119"/>
                <a:gd name="connsiteX15" fmla="*/ 71156 w 91759"/>
                <a:gd name="connsiteY15" fmla="*/ 225422 h 271119"/>
                <a:gd name="connsiteX16" fmla="*/ 52593 w 91759"/>
                <a:gd name="connsiteY16" fmla="*/ 192230 h 271119"/>
                <a:gd name="connsiteX17" fmla="*/ 45987 w 91759"/>
                <a:gd name="connsiteY17" fmla="*/ 173096 h 271119"/>
                <a:gd name="connsiteX18" fmla="*/ 44066 w 91759"/>
                <a:gd name="connsiteY18" fmla="*/ 143218 h 271119"/>
                <a:gd name="connsiteX19" fmla="*/ 42283 w 91759"/>
                <a:gd name="connsiteY19" fmla="*/ 125844 h 271119"/>
                <a:gd name="connsiteX20" fmla="*/ 41346 w 91759"/>
                <a:gd name="connsiteY20" fmla="*/ 81793 h 271119"/>
                <a:gd name="connsiteX21" fmla="*/ 14714 w 91759"/>
                <a:gd name="connsiteY21" fmla="*/ 51366 h 271119"/>
                <a:gd name="connsiteX22" fmla="*/ 61 w 91759"/>
                <a:gd name="connsiteY22" fmla="*/ 24483 h 271119"/>
                <a:gd name="connsiteX23" fmla="*/ 12679 w 91759"/>
                <a:gd name="connsiteY23" fmla="*/ 0 h 27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759" h="271119">
                  <a:moveTo>
                    <a:pt x="12679" y="0"/>
                  </a:moveTo>
                  <a:cubicBezTo>
                    <a:pt x="35448" y="4983"/>
                    <a:pt x="58102" y="10493"/>
                    <a:pt x="80734" y="16048"/>
                  </a:cubicBezTo>
                  <a:lnTo>
                    <a:pt x="80620" y="17694"/>
                  </a:lnTo>
                  <a:cubicBezTo>
                    <a:pt x="80071" y="26038"/>
                    <a:pt x="79682" y="34473"/>
                    <a:pt x="80642" y="42840"/>
                  </a:cubicBezTo>
                  <a:cubicBezTo>
                    <a:pt x="81374" y="48875"/>
                    <a:pt x="84254" y="54475"/>
                    <a:pt x="84780" y="60579"/>
                  </a:cubicBezTo>
                  <a:cubicBezTo>
                    <a:pt x="78928" y="70797"/>
                    <a:pt x="70630" y="80559"/>
                    <a:pt x="70927" y="93086"/>
                  </a:cubicBezTo>
                  <a:cubicBezTo>
                    <a:pt x="69190" y="103647"/>
                    <a:pt x="80116" y="108608"/>
                    <a:pt x="86654" y="114483"/>
                  </a:cubicBezTo>
                  <a:cubicBezTo>
                    <a:pt x="89969" y="116883"/>
                    <a:pt x="93993" y="121730"/>
                    <a:pt x="90266" y="125593"/>
                  </a:cubicBezTo>
                  <a:cubicBezTo>
                    <a:pt x="81991" y="128862"/>
                    <a:pt x="71818" y="128245"/>
                    <a:pt x="65052" y="134714"/>
                  </a:cubicBezTo>
                  <a:cubicBezTo>
                    <a:pt x="60365" y="146990"/>
                    <a:pt x="69190" y="157688"/>
                    <a:pt x="73053" y="168661"/>
                  </a:cubicBezTo>
                  <a:cubicBezTo>
                    <a:pt x="73624" y="178171"/>
                    <a:pt x="64503" y="186035"/>
                    <a:pt x="66515" y="195979"/>
                  </a:cubicBezTo>
                  <a:cubicBezTo>
                    <a:pt x="67064" y="209878"/>
                    <a:pt x="80985" y="217376"/>
                    <a:pt x="85374" y="229583"/>
                  </a:cubicBezTo>
                  <a:cubicBezTo>
                    <a:pt x="87500" y="242704"/>
                    <a:pt x="76208" y="251323"/>
                    <a:pt x="71270" y="262158"/>
                  </a:cubicBezTo>
                  <a:cubicBezTo>
                    <a:pt x="69715" y="265084"/>
                    <a:pt x="68275" y="268102"/>
                    <a:pt x="66835" y="271120"/>
                  </a:cubicBezTo>
                  <a:cubicBezTo>
                    <a:pt x="59977" y="265702"/>
                    <a:pt x="53073" y="260330"/>
                    <a:pt x="46192" y="254980"/>
                  </a:cubicBezTo>
                  <a:cubicBezTo>
                    <a:pt x="59063" y="249974"/>
                    <a:pt x="64069" y="236098"/>
                    <a:pt x="71156" y="225422"/>
                  </a:cubicBezTo>
                  <a:cubicBezTo>
                    <a:pt x="65509" y="214015"/>
                    <a:pt x="56548" y="204437"/>
                    <a:pt x="52593" y="192230"/>
                  </a:cubicBezTo>
                  <a:cubicBezTo>
                    <a:pt x="50490" y="185783"/>
                    <a:pt x="45895" y="180068"/>
                    <a:pt x="45987" y="173096"/>
                  </a:cubicBezTo>
                  <a:cubicBezTo>
                    <a:pt x="45575" y="163129"/>
                    <a:pt x="46878" y="152911"/>
                    <a:pt x="44066" y="143218"/>
                  </a:cubicBezTo>
                  <a:cubicBezTo>
                    <a:pt x="42901" y="137503"/>
                    <a:pt x="39380" y="131582"/>
                    <a:pt x="42283" y="125844"/>
                  </a:cubicBezTo>
                  <a:cubicBezTo>
                    <a:pt x="48158" y="111922"/>
                    <a:pt x="47930" y="95395"/>
                    <a:pt x="41346" y="81793"/>
                  </a:cubicBezTo>
                  <a:cubicBezTo>
                    <a:pt x="33848" y="70546"/>
                    <a:pt x="24407" y="60716"/>
                    <a:pt x="14714" y="51366"/>
                  </a:cubicBezTo>
                  <a:cubicBezTo>
                    <a:pt x="7239" y="44280"/>
                    <a:pt x="-282" y="35433"/>
                    <a:pt x="61" y="24483"/>
                  </a:cubicBezTo>
                  <a:cubicBezTo>
                    <a:pt x="-785" y="14447"/>
                    <a:pt x="7399" y="7430"/>
                    <a:pt x="12679" y="0"/>
                  </a:cubicBezTo>
                  <a:close/>
                </a:path>
              </a:pathLst>
            </a:custGeom>
            <a:solidFill>
              <a:srgbClr val="CAE7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orma Livre: Forma 273">
              <a:extLst>
                <a:ext uri="{FF2B5EF4-FFF2-40B4-BE49-F238E27FC236}">
                  <a16:creationId xmlns:a16="http://schemas.microsoft.com/office/drawing/2014/main" id="{4BE605E6-89FB-7520-C03A-48C81A550D62}"/>
                </a:ext>
              </a:extLst>
            </p:cNvPr>
            <p:cNvSpPr/>
            <p:nvPr/>
          </p:nvSpPr>
          <p:spPr>
            <a:xfrm>
              <a:off x="9549340" y="2759932"/>
              <a:ext cx="7266" cy="28268"/>
            </a:xfrm>
            <a:custGeom>
              <a:avLst/>
              <a:gdLst>
                <a:gd name="connsiteX0" fmla="*/ 16906 w 69465"/>
                <a:gd name="connsiteY0" fmla="*/ 2926 h 270250"/>
                <a:gd name="connsiteX1" fmla="*/ 18506 w 69465"/>
                <a:gd name="connsiteY1" fmla="*/ 0 h 270250"/>
                <a:gd name="connsiteX2" fmla="*/ 19969 w 69465"/>
                <a:gd name="connsiteY2" fmla="*/ 2698 h 270250"/>
                <a:gd name="connsiteX3" fmla="*/ 28725 w 69465"/>
                <a:gd name="connsiteY3" fmla="*/ 27638 h 270250"/>
                <a:gd name="connsiteX4" fmla="*/ 37366 w 69465"/>
                <a:gd name="connsiteY4" fmla="*/ 55436 h 270250"/>
                <a:gd name="connsiteX5" fmla="*/ 23787 w 69465"/>
                <a:gd name="connsiteY5" fmla="*/ 80261 h 270250"/>
                <a:gd name="connsiteX6" fmla="*/ 57734 w 69465"/>
                <a:gd name="connsiteY6" fmla="*/ 103510 h 270250"/>
                <a:gd name="connsiteX7" fmla="*/ 69461 w 69465"/>
                <a:gd name="connsiteY7" fmla="*/ 126142 h 270250"/>
                <a:gd name="connsiteX8" fmla="*/ 55677 w 69465"/>
                <a:gd name="connsiteY8" fmla="*/ 130805 h 270250"/>
                <a:gd name="connsiteX9" fmla="*/ 20815 w 69465"/>
                <a:gd name="connsiteY9" fmla="*/ 130188 h 270250"/>
                <a:gd name="connsiteX10" fmla="*/ 21295 w 69465"/>
                <a:gd name="connsiteY10" fmla="*/ 144727 h 270250"/>
                <a:gd name="connsiteX11" fmla="*/ 20267 w 69465"/>
                <a:gd name="connsiteY11" fmla="*/ 164089 h 270250"/>
                <a:gd name="connsiteX12" fmla="*/ 13088 w 69465"/>
                <a:gd name="connsiteY12" fmla="*/ 180297 h 270250"/>
                <a:gd name="connsiteX13" fmla="*/ 38120 w 69465"/>
                <a:gd name="connsiteY13" fmla="*/ 212644 h 270250"/>
                <a:gd name="connsiteX14" fmla="*/ 45824 w 69465"/>
                <a:gd name="connsiteY14" fmla="*/ 226177 h 270250"/>
                <a:gd name="connsiteX15" fmla="*/ 30165 w 69465"/>
                <a:gd name="connsiteY15" fmla="*/ 249425 h 270250"/>
                <a:gd name="connsiteX16" fmla="*/ 20975 w 69465"/>
                <a:gd name="connsiteY16" fmla="*/ 270251 h 270250"/>
                <a:gd name="connsiteX17" fmla="*/ 3122 w 69465"/>
                <a:gd name="connsiteY17" fmla="*/ 256352 h 270250"/>
                <a:gd name="connsiteX18" fmla="*/ 7556 w 69465"/>
                <a:gd name="connsiteY18" fmla="*/ 247391 h 270250"/>
                <a:gd name="connsiteX19" fmla="*/ 21661 w 69465"/>
                <a:gd name="connsiteY19" fmla="*/ 214815 h 270250"/>
                <a:gd name="connsiteX20" fmla="*/ 2801 w 69465"/>
                <a:gd name="connsiteY20" fmla="*/ 181211 h 270250"/>
                <a:gd name="connsiteX21" fmla="*/ 9339 w 69465"/>
                <a:gd name="connsiteY21" fmla="*/ 153893 h 270250"/>
                <a:gd name="connsiteX22" fmla="*/ 1338 w 69465"/>
                <a:gd name="connsiteY22" fmla="*/ 119946 h 270250"/>
                <a:gd name="connsiteX23" fmla="*/ 26553 w 69465"/>
                <a:gd name="connsiteY23" fmla="*/ 110825 h 270250"/>
                <a:gd name="connsiteX24" fmla="*/ 22941 w 69465"/>
                <a:gd name="connsiteY24" fmla="*/ 99715 h 270250"/>
                <a:gd name="connsiteX25" fmla="*/ 7213 w 69465"/>
                <a:gd name="connsiteY25" fmla="*/ 78318 h 270250"/>
                <a:gd name="connsiteX26" fmla="*/ 21067 w 69465"/>
                <a:gd name="connsiteY26" fmla="*/ 45812 h 270250"/>
                <a:gd name="connsiteX27" fmla="*/ 16929 w 69465"/>
                <a:gd name="connsiteY27" fmla="*/ 28072 h 270250"/>
                <a:gd name="connsiteX28" fmla="*/ 16906 w 69465"/>
                <a:gd name="connsiteY28" fmla="*/ 2926 h 2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465" h="270250">
                  <a:moveTo>
                    <a:pt x="16906" y="2926"/>
                  </a:moveTo>
                  <a:lnTo>
                    <a:pt x="18506" y="0"/>
                  </a:lnTo>
                  <a:lnTo>
                    <a:pt x="19969" y="2698"/>
                  </a:lnTo>
                  <a:cubicBezTo>
                    <a:pt x="22850" y="10996"/>
                    <a:pt x="24404" y="19843"/>
                    <a:pt x="28725" y="27638"/>
                  </a:cubicBezTo>
                  <a:cubicBezTo>
                    <a:pt x="33182" y="36233"/>
                    <a:pt x="39652" y="45126"/>
                    <a:pt x="37366" y="55436"/>
                  </a:cubicBezTo>
                  <a:cubicBezTo>
                    <a:pt x="36108" y="65380"/>
                    <a:pt x="23581" y="70226"/>
                    <a:pt x="23787" y="80261"/>
                  </a:cubicBezTo>
                  <a:cubicBezTo>
                    <a:pt x="33228" y="90389"/>
                    <a:pt x="45824" y="96743"/>
                    <a:pt x="57734" y="103510"/>
                  </a:cubicBezTo>
                  <a:cubicBezTo>
                    <a:pt x="65689" y="107808"/>
                    <a:pt x="69621" y="117432"/>
                    <a:pt x="69461" y="126142"/>
                  </a:cubicBezTo>
                  <a:cubicBezTo>
                    <a:pt x="66672" y="130805"/>
                    <a:pt x="60523" y="131422"/>
                    <a:pt x="55677" y="130805"/>
                  </a:cubicBezTo>
                  <a:cubicBezTo>
                    <a:pt x="44178" y="129525"/>
                    <a:pt x="32062" y="126073"/>
                    <a:pt x="20815" y="130188"/>
                  </a:cubicBezTo>
                  <a:cubicBezTo>
                    <a:pt x="14186" y="133342"/>
                    <a:pt x="19672" y="140040"/>
                    <a:pt x="21295" y="144727"/>
                  </a:cubicBezTo>
                  <a:cubicBezTo>
                    <a:pt x="24473" y="150716"/>
                    <a:pt x="25067" y="158717"/>
                    <a:pt x="20267" y="164089"/>
                  </a:cubicBezTo>
                  <a:cubicBezTo>
                    <a:pt x="17112" y="168981"/>
                    <a:pt x="9888" y="173622"/>
                    <a:pt x="13088" y="180297"/>
                  </a:cubicBezTo>
                  <a:cubicBezTo>
                    <a:pt x="19261" y="192550"/>
                    <a:pt x="27627" y="203705"/>
                    <a:pt x="38120" y="212644"/>
                  </a:cubicBezTo>
                  <a:cubicBezTo>
                    <a:pt x="41298" y="216484"/>
                    <a:pt x="47653" y="220439"/>
                    <a:pt x="45824" y="226177"/>
                  </a:cubicBezTo>
                  <a:cubicBezTo>
                    <a:pt x="39880" y="233378"/>
                    <a:pt x="32862" y="240213"/>
                    <a:pt x="30165" y="249425"/>
                  </a:cubicBezTo>
                  <a:cubicBezTo>
                    <a:pt x="27879" y="256786"/>
                    <a:pt x="29502" y="266548"/>
                    <a:pt x="20975" y="270251"/>
                  </a:cubicBezTo>
                  <a:cubicBezTo>
                    <a:pt x="15009" y="265588"/>
                    <a:pt x="9042" y="260993"/>
                    <a:pt x="3122" y="256352"/>
                  </a:cubicBezTo>
                  <a:cubicBezTo>
                    <a:pt x="4562" y="253334"/>
                    <a:pt x="6002" y="250317"/>
                    <a:pt x="7556" y="247391"/>
                  </a:cubicBezTo>
                  <a:cubicBezTo>
                    <a:pt x="12494" y="236555"/>
                    <a:pt x="23787" y="227937"/>
                    <a:pt x="21661" y="214815"/>
                  </a:cubicBezTo>
                  <a:cubicBezTo>
                    <a:pt x="17272" y="202608"/>
                    <a:pt x="3350" y="195110"/>
                    <a:pt x="2801" y="181211"/>
                  </a:cubicBezTo>
                  <a:cubicBezTo>
                    <a:pt x="790" y="171267"/>
                    <a:pt x="9911" y="163403"/>
                    <a:pt x="9339" y="153893"/>
                  </a:cubicBezTo>
                  <a:cubicBezTo>
                    <a:pt x="5476" y="142921"/>
                    <a:pt x="-3348" y="132222"/>
                    <a:pt x="1338" y="119946"/>
                  </a:cubicBezTo>
                  <a:cubicBezTo>
                    <a:pt x="8105" y="113477"/>
                    <a:pt x="18278" y="114094"/>
                    <a:pt x="26553" y="110825"/>
                  </a:cubicBezTo>
                  <a:cubicBezTo>
                    <a:pt x="30279" y="106962"/>
                    <a:pt x="26256" y="102116"/>
                    <a:pt x="22941" y="99715"/>
                  </a:cubicBezTo>
                  <a:cubicBezTo>
                    <a:pt x="16403" y="93840"/>
                    <a:pt x="5476" y="88880"/>
                    <a:pt x="7213" y="78318"/>
                  </a:cubicBezTo>
                  <a:cubicBezTo>
                    <a:pt x="6916" y="65791"/>
                    <a:pt x="15214" y="56030"/>
                    <a:pt x="21067" y="45812"/>
                  </a:cubicBezTo>
                  <a:cubicBezTo>
                    <a:pt x="20541" y="39708"/>
                    <a:pt x="17660" y="34107"/>
                    <a:pt x="16929" y="28072"/>
                  </a:cubicBezTo>
                  <a:cubicBezTo>
                    <a:pt x="15969" y="19705"/>
                    <a:pt x="16357" y="11270"/>
                    <a:pt x="16906" y="2926"/>
                  </a:cubicBezTo>
                  <a:close/>
                </a:path>
              </a:pathLst>
            </a:custGeom>
            <a:solidFill>
              <a:srgbClr val="B7E0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orma Livre: Forma 274">
              <a:extLst>
                <a:ext uri="{FF2B5EF4-FFF2-40B4-BE49-F238E27FC236}">
                  <a16:creationId xmlns:a16="http://schemas.microsoft.com/office/drawing/2014/main" id="{91166EE0-732E-1FC2-50FC-74A7B306C80C}"/>
                </a:ext>
              </a:extLst>
            </p:cNvPr>
            <p:cNvSpPr/>
            <p:nvPr/>
          </p:nvSpPr>
          <p:spPr>
            <a:xfrm>
              <a:off x="9550626" y="2760215"/>
              <a:ext cx="7869" cy="29089"/>
            </a:xfrm>
            <a:custGeom>
              <a:avLst/>
              <a:gdLst>
                <a:gd name="connsiteX0" fmla="*/ 7681 w 75231"/>
                <a:gd name="connsiteY0" fmla="*/ 0 h 278091"/>
                <a:gd name="connsiteX1" fmla="*/ 16299 w 75231"/>
                <a:gd name="connsiteY1" fmla="*/ 1440 h 278091"/>
                <a:gd name="connsiteX2" fmla="*/ 16436 w 75231"/>
                <a:gd name="connsiteY2" fmla="*/ 1897 h 278091"/>
                <a:gd name="connsiteX3" fmla="*/ 48692 w 75231"/>
                <a:gd name="connsiteY3" fmla="*/ 55984 h 278091"/>
                <a:gd name="connsiteX4" fmla="*/ 60739 w 75231"/>
                <a:gd name="connsiteY4" fmla="*/ 104859 h 278091"/>
                <a:gd name="connsiteX5" fmla="*/ 75164 w 75231"/>
                <a:gd name="connsiteY5" fmla="*/ 144063 h 278091"/>
                <a:gd name="connsiteX6" fmla="*/ 63962 w 75231"/>
                <a:gd name="connsiteY6" fmla="*/ 150579 h 278091"/>
                <a:gd name="connsiteX7" fmla="*/ 27798 w 75231"/>
                <a:gd name="connsiteY7" fmla="*/ 158351 h 278091"/>
                <a:gd name="connsiteX8" fmla="*/ 19111 w 75231"/>
                <a:gd name="connsiteY8" fmla="*/ 177714 h 278091"/>
                <a:gd name="connsiteX9" fmla="*/ 55984 w 75231"/>
                <a:gd name="connsiteY9" fmla="*/ 214952 h 278091"/>
                <a:gd name="connsiteX10" fmla="*/ 45377 w 75231"/>
                <a:gd name="connsiteY10" fmla="*/ 230200 h 278091"/>
                <a:gd name="connsiteX11" fmla="*/ 27386 w 75231"/>
                <a:gd name="connsiteY11" fmla="*/ 247368 h 278091"/>
                <a:gd name="connsiteX12" fmla="*/ 31158 w 75231"/>
                <a:gd name="connsiteY12" fmla="*/ 273886 h 278091"/>
                <a:gd name="connsiteX13" fmla="*/ 22677 w 75231"/>
                <a:gd name="connsiteY13" fmla="*/ 278092 h 278091"/>
                <a:gd name="connsiteX14" fmla="*/ 8687 w 75231"/>
                <a:gd name="connsiteY14" fmla="*/ 267553 h 278091"/>
                <a:gd name="connsiteX15" fmla="*/ 17877 w 75231"/>
                <a:gd name="connsiteY15" fmla="*/ 246728 h 278091"/>
                <a:gd name="connsiteX16" fmla="*/ 33536 w 75231"/>
                <a:gd name="connsiteY16" fmla="*/ 223479 h 278091"/>
                <a:gd name="connsiteX17" fmla="*/ 25832 w 75231"/>
                <a:gd name="connsiteY17" fmla="*/ 209946 h 278091"/>
                <a:gd name="connsiteX18" fmla="*/ 800 w 75231"/>
                <a:gd name="connsiteY18" fmla="*/ 177599 h 278091"/>
                <a:gd name="connsiteX19" fmla="*/ 7978 w 75231"/>
                <a:gd name="connsiteY19" fmla="*/ 161392 h 278091"/>
                <a:gd name="connsiteX20" fmla="*/ 9007 w 75231"/>
                <a:gd name="connsiteY20" fmla="*/ 142029 h 278091"/>
                <a:gd name="connsiteX21" fmla="*/ 8527 w 75231"/>
                <a:gd name="connsiteY21" fmla="*/ 127490 h 278091"/>
                <a:gd name="connsiteX22" fmla="*/ 43388 w 75231"/>
                <a:gd name="connsiteY22" fmla="*/ 128107 h 278091"/>
                <a:gd name="connsiteX23" fmla="*/ 57173 w 75231"/>
                <a:gd name="connsiteY23" fmla="*/ 123444 h 278091"/>
                <a:gd name="connsiteX24" fmla="*/ 45446 w 75231"/>
                <a:gd name="connsiteY24" fmla="*/ 100813 h 278091"/>
                <a:gd name="connsiteX25" fmla="*/ 11499 w 75231"/>
                <a:gd name="connsiteY25" fmla="*/ 77564 h 278091"/>
                <a:gd name="connsiteX26" fmla="*/ 25077 w 75231"/>
                <a:gd name="connsiteY26" fmla="*/ 52738 h 278091"/>
                <a:gd name="connsiteX27" fmla="*/ 16436 w 75231"/>
                <a:gd name="connsiteY27" fmla="*/ 24940 h 278091"/>
                <a:gd name="connsiteX28" fmla="*/ 7681 w 75231"/>
                <a:gd name="connsiteY28" fmla="*/ 0 h 27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231" h="278091">
                  <a:moveTo>
                    <a:pt x="7681" y="0"/>
                  </a:moveTo>
                  <a:cubicBezTo>
                    <a:pt x="10516" y="411"/>
                    <a:pt x="13373" y="891"/>
                    <a:pt x="16299" y="1440"/>
                  </a:cubicBezTo>
                  <a:lnTo>
                    <a:pt x="16436" y="1897"/>
                  </a:lnTo>
                  <a:cubicBezTo>
                    <a:pt x="22540" y="22448"/>
                    <a:pt x="42908" y="35227"/>
                    <a:pt x="48692" y="55984"/>
                  </a:cubicBezTo>
                  <a:cubicBezTo>
                    <a:pt x="51504" y="72512"/>
                    <a:pt x="54544" y="89177"/>
                    <a:pt x="60739" y="104859"/>
                  </a:cubicBezTo>
                  <a:cubicBezTo>
                    <a:pt x="63871" y="118552"/>
                    <a:pt x="73975" y="129913"/>
                    <a:pt x="75164" y="144063"/>
                  </a:cubicBezTo>
                  <a:cubicBezTo>
                    <a:pt x="76033" y="150305"/>
                    <a:pt x="68283" y="150464"/>
                    <a:pt x="63962" y="150579"/>
                  </a:cubicBezTo>
                  <a:cubicBezTo>
                    <a:pt x="51572" y="150305"/>
                    <a:pt x="38336" y="151105"/>
                    <a:pt x="27798" y="158351"/>
                  </a:cubicBezTo>
                  <a:cubicBezTo>
                    <a:pt x="22677" y="163220"/>
                    <a:pt x="18631" y="170513"/>
                    <a:pt x="19111" y="177714"/>
                  </a:cubicBezTo>
                  <a:cubicBezTo>
                    <a:pt x="24917" y="195361"/>
                    <a:pt x="44348" y="201899"/>
                    <a:pt x="55984" y="214952"/>
                  </a:cubicBezTo>
                  <a:cubicBezTo>
                    <a:pt x="52989" y="220325"/>
                    <a:pt x="51801" y="227845"/>
                    <a:pt x="45377" y="230200"/>
                  </a:cubicBezTo>
                  <a:cubicBezTo>
                    <a:pt x="37605" y="233629"/>
                    <a:pt x="31661" y="240167"/>
                    <a:pt x="27386" y="247368"/>
                  </a:cubicBezTo>
                  <a:cubicBezTo>
                    <a:pt x="25032" y="256420"/>
                    <a:pt x="33879" y="264696"/>
                    <a:pt x="31158" y="273886"/>
                  </a:cubicBezTo>
                  <a:cubicBezTo>
                    <a:pt x="28712" y="275966"/>
                    <a:pt x="25443" y="276674"/>
                    <a:pt x="22677" y="278092"/>
                  </a:cubicBezTo>
                  <a:cubicBezTo>
                    <a:pt x="17968" y="274594"/>
                    <a:pt x="13305" y="271097"/>
                    <a:pt x="8687" y="267553"/>
                  </a:cubicBezTo>
                  <a:cubicBezTo>
                    <a:pt x="17214" y="263850"/>
                    <a:pt x="15591" y="254089"/>
                    <a:pt x="17877" y="246728"/>
                  </a:cubicBezTo>
                  <a:cubicBezTo>
                    <a:pt x="20574" y="237515"/>
                    <a:pt x="27592" y="230680"/>
                    <a:pt x="33536" y="223479"/>
                  </a:cubicBezTo>
                  <a:cubicBezTo>
                    <a:pt x="35364" y="217742"/>
                    <a:pt x="29009" y="213786"/>
                    <a:pt x="25832" y="209946"/>
                  </a:cubicBezTo>
                  <a:cubicBezTo>
                    <a:pt x="15339" y="201008"/>
                    <a:pt x="6972" y="189852"/>
                    <a:pt x="800" y="177599"/>
                  </a:cubicBezTo>
                  <a:cubicBezTo>
                    <a:pt x="-2400" y="170924"/>
                    <a:pt x="4824" y="166284"/>
                    <a:pt x="7978" y="161392"/>
                  </a:cubicBezTo>
                  <a:cubicBezTo>
                    <a:pt x="12779" y="156020"/>
                    <a:pt x="12184" y="148019"/>
                    <a:pt x="9007" y="142029"/>
                  </a:cubicBezTo>
                  <a:cubicBezTo>
                    <a:pt x="7384" y="137343"/>
                    <a:pt x="1897" y="130645"/>
                    <a:pt x="8527" y="127490"/>
                  </a:cubicBezTo>
                  <a:cubicBezTo>
                    <a:pt x="19774" y="123375"/>
                    <a:pt x="31890" y="126827"/>
                    <a:pt x="43388" y="128107"/>
                  </a:cubicBezTo>
                  <a:cubicBezTo>
                    <a:pt x="48235" y="128725"/>
                    <a:pt x="54384" y="128107"/>
                    <a:pt x="57173" y="123444"/>
                  </a:cubicBezTo>
                  <a:cubicBezTo>
                    <a:pt x="57333" y="114734"/>
                    <a:pt x="53401" y="105110"/>
                    <a:pt x="45446" y="100813"/>
                  </a:cubicBezTo>
                  <a:cubicBezTo>
                    <a:pt x="33536" y="94046"/>
                    <a:pt x="20940" y="87691"/>
                    <a:pt x="11499" y="77564"/>
                  </a:cubicBezTo>
                  <a:cubicBezTo>
                    <a:pt x="11293" y="67528"/>
                    <a:pt x="23820" y="62682"/>
                    <a:pt x="25077" y="52738"/>
                  </a:cubicBezTo>
                  <a:cubicBezTo>
                    <a:pt x="27363" y="42428"/>
                    <a:pt x="20894" y="33535"/>
                    <a:pt x="16436" y="24940"/>
                  </a:cubicBezTo>
                  <a:cubicBezTo>
                    <a:pt x="12116" y="17145"/>
                    <a:pt x="10561" y="8298"/>
                    <a:pt x="7681" y="0"/>
                  </a:cubicBezTo>
                  <a:close/>
                </a:path>
              </a:pathLst>
            </a:custGeom>
            <a:solidFill>
              <a:srgbClr val="A4D8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orma Livre: Forma 275">
              <a:extLst>
                <a:ext uri="{FF2B5EF4-FFF2-40B4-BE49-F238E27FC236}">
                  <a16:creationId xmlns:a16="http://schemas.microsoft.com/office/drawing/2014/main" id="{E3170C2D-5740-9CF3-0919-CF9ABEA4D4B3}"/>
                </a:ext>
              </a:extLst>
            </p:cNvPr>
            <p:cNvSpPr/>
            <p:nvPr/>
          </p:nvSpPr>
          <p:spPr>
            <a:xfrm>
              <a:off x="9552345" y="2760413"/>
              <a:ext cx="12620" cy="33168"/>
            </a:xfrm>
            <a:custGeom>
              <a:avLst/>
              <a:gdLst>
                <a:gd name="connsiteX0" fmla="*/ 32255 w 120650"/>
                <a:gd name="connsiteY0" fmla="*/ 54087 h 317089"/>
                <a:gd name="connsiteX1" fmla="*/ 0 w 120650"/>
                <a:gd name="connsiteY1" fmla="*/ 0 h 317089"/>
                <a:gd name="connsiteX2" fmla="*/ 39617 w 120650"/>
                <a:gd name="connsiteY2" fmla="*/ 9990 h 317089"/>
                <a:gd name="connsiteX3" fmla="*/ 39662 w 120650"/>
                <a:gd name="connsiteY3" fmla="*/ 10287 h 317089"/>
                <a:gd name="connsiteX4" fmla="*/ 40142 w 120650"/>
                <a:gd name="connsiteY4" fmla="*/ 13785 h 317089"/>
                <a:gd name="connsiteX5" fmla="*/ 95486 w 120650"/>
                <a:gd name="connsiteY5" fmla="*/ 39525 h 317089"/>
                <a:gd name="connsiteX6" fmla="*/ 105385 w 120650"/>
                <a:gd name="connsiteY6" fmla="*/ 30335 h 317089"/>
                <a:gd name="connsiteX7" fmla="*/ 106436 w 120650"/>
                <a:gd name="connsiteY7" fmla="*/ 29535 h 317089"/>
                <a:gd name="connsiteX8" fmla="*/ 114208 w 120650"/>
                <a:gd name="connsiteY8" fmla="*/ 31204 h 317089"/>
                <a:gd name="connsiteX9" fmla="*/ 115329 w 120650"/>
                <a:gd name="connsiteY9" fmla="*/ 61562 h 317089"/>
                <a:gd name="connsiteX10" fmla="*/ 78113 w 120650"/>
                <a:gd name="connsiteY10" fmla="*/ 60990 h 317089"/>
                <a:gd name="connsiteX11" fmla="*/ 63414 w 120650"/>
                <a:gd name="connsiteY11" fmla="*/ 73632 h 317089"/>
                <a:gd name="connsiteX12" fmla="*/ 36050 w 120650"/>
                <a:gd name="connsiteY12" fmla="*/ 60487 h 317089"/>
                <a:gd name="connsiteX13" fmla="*/ 48623 w 120650"/>
                <a:gd name="connsiteY13" fmla="*/ 92926 h 317089"/>
                <a:gd name="connsiteX14" fmla="*/ 83759 w 120650"/>
                <a:gd name="connsiteY14" fmla="*/ 140383 h 317089"/>
                <a:gd name="connsiteX15" fmla="*/ 94755 w 120650"/>
                <a:gd name="connsiteY15" fmla="*/ 180754 h 317089"/>
                <a:gd name="connsiteX16" fmla="*/ 85428 w 120650"/>
                <a:gd name="connsiteY16" fmla="*/ 190950 h 317089"/>
                <a:gd name="connsiteX17" fmla="*/ 99030 w 120650"/>
                <a:gd name="connsiteY17" fmla="*/ 214267 h 317089"/>
                <a:gd name="connsiteX18" fmla="*/ 93497 w 120650"/>
                <a:gd name="connsiteY18" fmla="*/ 216141 h 317089"/>
                <a:gd name="connsiteX19" fmla="*/ 108539 w 120650"/>
                <a:gd name="connsiteY19" fmla="*/ 250157 h 317089"/>
                <a:gd name="connsiteX20" fmla="*/ 102641 w 120650"/>
                <a:gd name="connsiteY20" fmla="*/ 253929 h 317089"/>
                <a:gd name="connsiteX21" fmla="*/ 103784 w 120650"/>
                <a:gd name="connsiteY21" fmla="*/ 259895 h 317089"/>
                <a:gd name="connsiteX22" fmla="*/ 95258 w 120650"/>
                <a:gd name="connsiteY22" fmla="*/ 261816 h 317089"/>
                <a:gd name="connsiteX23" fmla="*/ 110414 w 120650"/>
                <a:gd name="connsiteY23" fmla="*/ 306187 h 317089"/>
                <a:gd name="connsiteX24" fmla="*/ 91623 w 120650"/>
                <a:gd name="connsiteY24" fmla="*/ 316885 h 317089"/>
                <a:gd name="connsiteX25" fmla="*/ 55184 w 120650"/>
                <a:gd name="connsiteY25" fmla="*/ 308221 h 317089"/>
                <a:gd name="connsiteX26" fmla="*/ 19797 w 120650"/>
                <a:gd name="connsiteY26" fmla="*/ 285910 h 317089"/>
                <a:gd name="connsiteX27" fmla="*/ 32301 w 120650"/>
                <a:gd name="connsiteY27" fmla="*/ 277246 h 317089"/>
                <a:gd name="connsiteX28" fmla="*/ 16231 w 120650"/>
                <a:gd name="connsiteY28" fmla="*/ 246019 h 317089"/>
                <a:gd name="connsiteX29" fmla="*/ 38108 w 120650"/>
                <a:gd name="connsiteY29" fmla="*/ 233423 h 317089"/>
                <a:gd name="connsiteX30" fmla="*/ 54818 w 120650"/>
                <a:gd name="connsiteY30" fmla="*/ 219525 h 317089"/>
                <a:gd name="connsiteX31" fmla="*/ 13122 w 120650"/>
                <a:gd name="connsiteY31" fmla="*/ 181371 h 317089"/>
                <a:gd name="connsiteX32" fmla="*/ 13145 w 120650"/>
                <a:gd name="connsiteY32" fmla="*/ 165118 h 317089"/>
                <a:gd name="connsiteX33" fmla="*/ 61059 w 120650"/>
                <a:gd name="connsiteY33" fmla="*/ 155882 h 317089"/>
                <a:gd name="connsiteX34" fmla="*/ 67666 w 120650"/>
                <a:gd name="connsiteY34" fmla="*/ 145344 h 317089"/>
                <a:gd name="connsiteX35" fmla="*/ 54727 w 120650"/>
                <a:gd name="connsiteY35" fmla="*/ 119375 h 317089"/>
                <a:gd name="connsiteX36" fmla="*/ 44303 w 120650"/>
                <a:gd name="connsiteY36" fmla="*/ 102962 h 317089"/>
                <a:gd name="connsiteX37" fmla="*/ 32255 w 120650"/>
                <a:gd name="connsiteY37" fmla="*/ 54087 h 31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0650" h="317089">
                  <a:moveTo>
                    <a:pt x="32255" y="54087"/>
                  </a:moveTo>
                  <a:cubicBezTo>
                    <a:pt x="26472" y="33330"/>
                    <a:pt x="6104" y="20551"/>
                    <a:pt x="0" y="0"/>
                  </a:cubicBezTo>
                  <a:cubicBezTo>
                    <a:pt x="13350" y="2743"/>
                    <a:pt x="26381" y="6744"/>
                    <a:pt x="39617" y="9990"/>
                  </a:cubicBezTo>
                  <a:lnTo>
                    <a:pt x="39662" y="10287"/>
                  </a:lnTo>
                  <a:cubicBezTo>
                    <a:pt x="39776" y="11156"/>
                    <a:pt x="40028" y="12916"/>
                    <a:pt x="40142" y="13785"/>
                  </a:cubicBezTo>
                  <a:cubicBezTo>
                    <a:pt x="58407" y="22609"/>
                    <a:pt x="75667" y="34427"/>
                    <a:pt x="95486" y="39525"/>
                  </a:cubicBezTo>
                  <a:cubicBezTo>
                    <a:pt x="101750" y="41742"/>
                    <a:pt x="104402" y="35182"/>
                    <a:pt x="105385" y="30335"/>
                  </a:cubicBezTo>
                  <a:lnTo>
                    <a:pt x="106436" y="29535"/>
                  </a:lnTo>
                  <a:cubicBezTo>
                    <a:pt x="108997" y="29878"/>
                    <a:pt x="111603" y="30427"/>
                    <a:pt x="114208" y="31204"/>
                  </a:cubicBezTo>
                  <a:cubicBezTo>
                    <a:pt x="118095" y="40668"/>
                    <a:pt x="125913" y="53492"/>
                    <a:pt x="115329" y="61562"/>
                  </a:cubicBezTo>
                  <a:cubicBezTo>
                    <a:pt x="103053" y="65700"/>
                    <a:pt x="90434" y="58476"/>
                    <a:pt x="78113" y="60990"/>
                  </a:cubicBezTo>
                  <a:cubicBezTo>
                    <a:pt x="72809" y="64717"/>
                    <a:pt x="69129" y="70454"/>
                    <a:pt x="63414" y="73632"/>
                  </a:cubicBezTo>
                  <a:cubicBezTo>
                    <a:pt x="52212" y="76581"/>
                    <a:pt x="42771" y="68329"/>
                    <a:pt x="36050" y="60487"/>
                  </a:cubicBezTo>
                  <a:cubicBezTo>
                    <a:pt x="38588" y="71780"/>
                    <a:pt x="41148" y="83668"/>
                    <a:pt x="48623" y="92926"/>
                  </a:cubicBezTo>
                  <a:cubicBezTo>
                    <a:pt x="61105" y="108173"/>
                    <a:pt x="70706" y="125570"/>
                    <a:pt x="83759" y="140383"/>
                  </a:cubicBezTo>
                  <a:cubicBezTo>
                    <a:pt x="93634" y="151105"/>
                    <a:pt x="95943" y="166718"/>
                    <a:pt x="94755" y="180754"/>
                  </a:cubicBezTo>
                  <a:cubicBezTo>
                    <a:pt x="94526" y="185989"/>
                    <a:pt x="88743" y="187863"/>
                    <a:pt x="85428" y="190950"/>
                  </a:cubicBezTo>
                  <a:cubicBezTo>
                    <a:pt x="89108" y="199156"/>
                    <a:pt x="93840" y="206883"/>
                    <a:pt x="99030" y="214267"/>
                  </a:cubicBezTo>
                  <a:cubicBezTo>
                    <a:pt x="97635" y="214724"/>
                    <a:pt x="94892" y="215661"/>
                    <a:pt x="93497" y="216141"/>
                  </a:cubicBezTo>
                  <a:cubicBezTo>
                    <a:pt x="102893" y="225079"/>
                    <a:pt x="107168" y="237493"/>
                    <a:pt x="108539" y="250157"/>
                  </a:cubicBezTo>
                  <a:cubicBezTo>
                    <a:pt x="106550" y="251368"/>
                    <a:pt x="104562" y="252626"/>
                    <a:pt x="102641" y="253929"/>
                  </a:cubicBezTo>
                  <a:cubicBezTo>
                    <a:pt x="102984" y="255872"/>
                    <a:pt x="103373" y="257861"/>
                    <a:pt x="103784" y="259895"/>
                  </a:cubicBezTo>
                  <a:cubicBezTo>
                    <a:pt x="100904" y="260490"/>
                    <a:pt x="98069" y="261130"/>
                    <a:pt x="95258" y="261816"/>
                  </a:cubicBezTo>
                  <a:cubicBezTo>
                    <a:pt x="98778" y="277292"/>
                    <a:pt x="115329" y="289110"/>
                    <a:pt x="110414" y="306187"/>
                  </a:cubicBezTo>
                  <a:cubicBezTo>
                    <a:pt x="108539" y="314622"/>
                    <a:pt x="98618" y="315674"/>
                    <a:pt x="91623" y="316885"/>
                  </a:cubicBezTo>
                  <a:cubicBezTo>
                    <a:pt x="78501" y="318828"/>
                    <a:pt x="68192" y="306187"/>
                    <a:pt x="55184" y="308221"/>
                  </a:cubicBezTo>
                  <a:cubicBezTo>
                    <a:pt x="43046" y="301340"/>
                    <a:pt x="31273" y="293843"/>
                    <a:pt x="19797" y="285910"/>
                  </a:cubicBezTo>
                  <a:cubicBezTo>
                    <a:pt x="24140" y="283350"/>
                    <a:pt x="29307" y="281544"/>
                    <a:pt x="32301" y="277246"/>
                  </a:cubicBezTo>
                  <a:cubicBezTo>
                    <a:pt x="33216" y="264010"/>
                    <a:pt x="14973" y="259095"/>
                    <a:pt x="16231" y="246019"/>
                  </a:cubicBezTo>
                  <a:cubicBezTo>
                    <a:pt x="22060" y="239756"/>
                    <a:pt x="29787" y="235412"/>
                    <a:pt x="38108" y="233423"/>
                  </a:cubicBezTo>
                  <a:cubicBezTo>
                    <a:pt x="45834" y="232029"/>
                    <a:pt x="48875" y="223777"/>
                    <a:pt x="54818" y="219525"/>
                  </a:cubicBezTo>
                  <a:cubicBezTo>
                    <a:pt x="43411" y="204071"/>
                    <a:pt x="24346" y="196870"/>
                    <a:pt x="13122" y="181371"/>
                  </a:cubicBezTo>
                  <a:cubicBezTo>
                    <a:pt x="10996" y="176296"/>
                    <a:pt x="11681" y="170307"/>
                    <a:pt x="13145" y="165118"/>
                  </a:cubicBezTo>
                  <a:cubicBezTo>
                    <a:pt x="27592" y="156683"/>
                    <a:pt x="45149" y="158808"/>
                    <a:pt x="61059" y="155882"/>
                  </a:cubicBezTo>
                  <a:cubicBezTo>
                    <a:pt x="65425" y="154945"/>
                    <a:pt x="69974" y="149916"/>
                    <a:pt x="67666" y="145344"/>
                  </a:cubicBezTo>
                  <a:cubicBezTo>
                    <a:pt x="64511" y="136131"/>
                    <a:pt x="58567" y="128245"/>
                    <a:pt x="54727" y="119375"/>
                  </a:cubicBezTo>
                  <a:cubicBezTo>
                    <a:pt x="52144" y="113363"/>
                    <a:pt x="48806" y="107693"/>
                    <a:pt x="44303" y="102962"/>
                  </a:cubicBezTo>
                  <a:cubicBezTo>
                    <a:pt x="38108" y="87279"/>
                    <a:pt x="35067" y="70615"/>
                    <a:pt x="32255" y="54087"/>
                  </a:cubicBezTo>
                  <a:close/>
                </a:path>
              </a:pathLst>
            </a:custGeom>
            <a:solidFill>
              <a:srgbClr val="7BC9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orma Livre: Forma 276">
              <a:extLst>
                <a:ext uri="{FF2B5EF4-FFF2-40B4-BE49-F238E27FC236}">
                  <a16:creationId xmlns:a16="http://schemas.microsoft.com/office/drawing/2014/main" id="{A48B2426-8652-9211-F2C7-A1070EBAE987}"/>
                </a:ext>
              </a:extLst>
            </p:cNvPr>
            <p:cNvSpPr/>
            <p:nvPr/>
          </p:nvSpPr>
          <p:spPr>
            <a:xfrm>
              <a:off x="9556494" y="2761489"/>
              <a:ext cx="6875" cy="3105"/>
            </a:xfrm>
            <a:custGeom>
              <a:avLst/>
              <a:gdLst>
                <a:gd name="connsiteX0" fmla="*/ 480 w 65722"/>
                <a:gd name="connsiteY0" fmla="*/ 3498 h 29682"/>
                <a:gd name="connsiteX1" fmla="*/ 0 w 65722"/>
                <a:gd name="connsiteY1" fmla="*/ 0 h 29682"/>
                <a:gd name="connsiteX2" fmla="*/ 65060 w 65722"/>
                <a:gd name="connsiteY2" fmla="*/ 18471 h 29682"/>
                <a:gd name="connsiteX3" fmla="*/ 65723 w 65722"/>
                <a:gd name="connsiteY3" fmla="*/ 20048 h 29682"/>
                <a:gd name="connsiteX4" fmla="*/ 55824 w 65722"/>
                <a:gd name="connsiteY4" fmla="*/ 29238 h 29682"/>
                <a:gd name="connsiteX5" fmla="*/ 480 w 65722"/>
                <a:gd name="connsiteY5" fmla="*/ 3498 h 2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22" h="29682">
                  <a:moveTo>
                    <a:pt x="480" y="3498"/>
                  </a:moveTo>
                  <a:cubicBezTo>
                    <a:pt x="366" y="2629"/>
                    <a:pt x="114" y="869"/>
                    <a:pt x="0" y="0"/>
                  </a:cubicBezTo>
                  <a:cubicBezTo>
                    <a:pt x="21786" y="5715"/>
                    <a:pt x="43663" y="11453"/>
                    <a:pt x="65060" y="18471"/>
                  </a:cubicBezTo>
                  <a:lnTo>
                    <a:pt x="65723" y="20048"/>
                  </a:lnTo>
                  <a:cubicBezTo>
                    <a:pt x="64740" y="24895"/>
                    <a:pt x="62088" y="31455"/>
                    <a:pt x="55824" y="29238"/>
                  </a:cubicBezTo>
                  <a:cubicBezTo>
                    <a:pt x="36005" y="24140"/>
                    <a:pt x="18745" y="12322"/>
                    <a:pt x="480" y="3498"/>
                  </a:cubicBezTo>
                  <a:close/>
                </a:path>
              </a:pathLst>
            </a:custGeom>
            <a:solidFill>
              <a:srgbClr val="90D1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orma Livre: Forma 277">
              <a:extLst>
                <a:ext uri="{FF2B5EF4-FFF2-40B4-BE49-F238E27FC236}">
                  <a16:creationId xmlns:a16="http://schemas.microsoft.com/office/drawing/2014/main" id="{D2BA973B-C7FB-C9A1-1A8E-869AB899C8D4}"/>
                </a:ext>
              </a:extLst>
            </p:cNvPr>
            <p:cNvSpPr/>
            <p:nvPr/>
          </p:nvSpPr>
          <p:spPr>
            <a:xfrm>
              <a:off x="9556116" y="2763677"/>
              <a:ext cx="87735" cy="31669"/>
            </a:xfrm>
            <a:custGeom>
              <a:avLst/>
              <a:gdLst>
                <a:gd name="connsiteX0" fmla="*/ 78158 w 838756"/>
                <a:gd name="connsiteY0" fmla="*/ 0 h 302757"/>
                <a:gd name="connsiteX1" fmla="*/ 193441 w 838756"/>
                <a:gd name="connsiteY1" fmla="*/ 33490 h 302757"/>
                <a:gd name="connsiteX2" fmla="*/ 193418 w 838756"/>
                <a:gd name="connsiteY2" fmla="*/ 33787 h 302757"/>
                <a:gd name="connsiteX3" fmla="*/ 193259 w 838756"/>
                <a:gd name="connsiteY3" fmla="*/ 37696 h 302757"/>
                <a:gd name="connsiteX4" fmla="*/ 326898 w 838756"/>
                <a:gd name="connsiteY4" fmla="*/ 68694 h 302757"/>
                <a:gd name="connsiteX5" fmla="*/ 454937 w 838756"/>
                <a:gd name="connsiteY5" fmla="*/ 82273 h 302757"/>
                <a:gd name="connsiteX6" fmla="*/ 514258 w 838756"/>
                <a:gd name="connsiteY6" fmla="*/ 80056 h 302757"/>
                <a:gd name="connsiteX7" fmla="*/ 549920 w 838756"/>
                <a:gd name="connsiteY7" fmla="*/ 72809 h 302757"/>
                <a:gd name="connsiteX8" fmla="*/ 834550 w 838756"/>
                <a:gd name="connsiteY8" fmla="*/ 36347 h 302757"/>
                <a:gd name="connsiteX9" fmla="*/ 838756 w 838756"/>
                <a:gd name="connsiteY9" fmla="*/ 39479 h 302757"/>
                <a:gd name="connsiteX10" fmla="*/ 630044 w 838756"/>
                <a:gd name="connsiteY10" fmla="*/ 87394 h 302757"/>
                <a:gd name="connsiteX11" fmla="*/ 551863 w 838756"/>
                <a:gd name="connsiteY11" fmla="*/ 98527 h 302757"/>
                <a:gd name="connsiteX12" fmla="*/ 509755 w 838756"/>
                <a:gd name="connsiteY12" fmla="*/ 104539 h 302757"/>
                <a:gd name="connsiteX13" fmla="*/ 470779 w 838756"/>
                <a:gd name="connsiteY13" fmla="*/ 106390 h 302757"/>
                <a:gd name="connsiteX14" fmla="*/ 307673 w 838756"/>
                <a:gd name="connsiteY14" fmla="*/ 87119 h 302757"/>
                <a:gd name="connsiteX15" fmla="*/ 161026 w 838756"/>
                <a:gd name="connsiteY15" fmla="*/ 66591 h 302757"/>
                <a:gd name="connsiteX16" fmla="*/ 136246 w 838756"/>
                <a:gd name="connsiteY16" fmla="*/ 78273 h 302757"/>
                <a:gd name="connsiteX17" fmla="*/ 141183 w 838756"/>
                <a:gd name="connsiteY17" fmla="*/ 97886 h 302757"/>
                <a:gd name="connsiteX18" fmla="*/ 142463 w 838756"/>
                <a:gd name="connsiteY18" fmla="*/ 110802 h 302757"/>
                <a:gd name="connsiteX19" fmla="*/ 161094 w 838756"/>
                <a:gd name="connsiteY19" fmla="*/ 127147 h 302757"/>
                <a:gd name="connsiteX20" fmla="*/ 134943 w 838756"/>
                <a:gd name="connsiteY20" fmla="*/ 136543 h 302757"/>
                <a:gd name="connsiteX21" fmla="*/ 95281 w 838756"/>
                <a:gd name="connsiteY21" fmla="*/ 135262 h 302757"/>
                <a:gd name="connsiteX22" fmla="*/ 89360 w 838756"/>
                <a:gd name="connsiteY22" fmla="*/ 156865 h 302757"/>
                <a:gd name="connsiteX23" fmla="*/ 82639 w 838756"/>
                <a:gd name="connsiteY23" fmla="*/ 177416 h 302757"/>
                <a:gd name="connsiteX24" fmla="*/ 80490 w 838756"/>
                <a:gd name="connsiteY24" fmla="*/ 200276 h 302757"/>
                <a:gd name="connsiteX25" fmla="*/ 85862 w 838756"/>
                <a:gd name="connsiteY25" fmla="*/ 226382 h 302757"/>
                <a:gd name="connsiteX26" fmla="*/ 81770 w 838756"/>
                <a:gd name="connsiteY26" fmla="*/ 228829 h 302757"/>
                <a:gd name="connsiteX27" fmla="*/ 81336 w 838756"/>
                <a:gd name="connsiteY27" fmla="*/ 235207 h 302757"/>
                <a:gd name="connsiteX28" fmla="*/ 74821 w 838756"/>
                <a:gd name="connsiteY28" fmla="*/ 239253 h 302757"/>
                <a:gd name="connsiteX29" fmla="*/ 89337 w 838756"/>
                <a:gd name="connsiteY29" fmla="*/ 280286 h 302757"/>
                <a:gd name="connsiteX30" fmla="*/ 68168 w 838756"/>
                <a:gd name="connsiteY30" fmla="*/ 302758 h 302757"/>
                <a:gd name="connsiteX31" fmla="*/ 19134 w 838756"/>
                <a:gd name="connsiteY31" fmla="*/ 277017 h 302757"/>
                <a:gd name="connsiteX32" fmla="*/ 55573 w 838756"/>
                <a:gd name="connsiteY32" fmla="*/ 285681 h 302757"/>
                <a:gd name="connsiteX33" fmla="*/ 74364 w 838756"/>
                <a:gd name="connsiteY33" fmla="*/ 274983 h 302757"/>
                <a:gd name="connsiteX34" fmla="*/ 59207 w 838756"/>
                <a:gd name="connsiteY34" fmla="*/ 230612 h 302757"/>
                <a:gd name="connsiteX35" fmla="*/ 67734 w 838756"/>
                <a:gd name="connsiteY35" fmla="*/ 228691 h 302757"/>
                <a:gd name="connsiteX36" fmla="*/ 66591 w 838756"/>
                <a:gd name="connsiteY36" fmla="*/ 222725 h 302757"/>
                <a:gd name="connsiteX37" fmla="*/ 72489 w 838756"/>
                <a:gd name="connsiteY37" fmla="*/ 218953 h 302757"/>
                <a:gd name="connsiteX38" fmla="*/ 57447 w 838756"/>
                <a:gd name="connsiteY38" fmla="*/ 184937 h 302757"/>
                <a:gd name="connsiteX39" fmla="*/ 62979 w 838756"/>
                <a:gd name="connsiteY39" fmla="*/ 183063 h 302757"/>
                <a:gd name="connsiteX40" fmla="*/ 49378 w 838756"/>
                <a:gd name="connsiteY40" fmla="*/ 159746 h 302757"/>
                <a:gd name="connsiteX41" fmla="*/ 58705 w 838756"/>
                <a:gd name="connsiteY41" fmla="*/ 149550 h 302757"/>
                <a:gd name="connsiteX42" fmla="*/ 47709 w 838756"/>
                <a:gd name="connsiteY42" fmla="*/ 109179 h 302757"/>
                <a:gd name="connsiteX43" fmla="*/ 12573 w 838756"/>
                <a:gd name="connsiteY43" fmla="*/ 61722 h 302757"/>
                <a:gd name="connsiteX44" fmla="*/ 0 w 838756"/>
                <a:gd name="connsiteY44" fmla="*/ 29284 h 302757"/>
                <a:gd name="connsiteX45" fmla="*/ 27363 w 838756"/>
                <a:gd name="connsiteY45" fmla="*/ 42428 h 302757"/>
                <a:gd name="connsiteX46" fmla="*/ 42062 w 838756"/>
                <a:gd name="connsiteY46" fmla="*/ 29786 h 302757"/>
                <a:gd name="connsiteX47" fmla="*/ 79279 w 838756"/>
                <a:gd name="connsiteY47" fmla="*/ 30358 h 302757"/>
                <a:gd name="connsiteX48" fmla="*/ 78158 w 838756"/>
                <a:gd name="connsiteY48" fmla="*/ 0 h 30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38756" h="302757">
                  <a:moveTo>
                    <a:pt x="78158" y="0"/>
                  </a:moveTo>
                  <a:cubicBezTo>
                    <a:pt x="116517" y="11384"/>
                    <a:pt x="154762" y="23248"/>
                    <a:pt x="193441" y="33490"/>
                  </a:cubicBezTo>
                  <a:lnTo>
                    <a:pt x="193418" y="33787"/>
                  </a:lnTo>
                  <a:cubicBezTo>
                    <a:pt x="193396" y="34770"/>
                    <a:pt x="193304" y="36713"/>
                    <a:pt x="193259" y="37696"/>
                  </a:cubicBezTo>
                  <a:cubicBezTo>
                    <a:pt x="236121" y="54521"/>
                    <a:pt x="282001" y="59985"/>
                    <a:pt x="326898" y="68694"/>
                  </a:cubicBezTo>
                  <a:cubicBezTo>
                    <a:pt x="369189" y="76330"/>
                    <a:pt x="412120" y="79416"/>
                    <a:pt x="454937" y="82273"/>
                  </a:cubicBezTo>
                  <a:cubicBezTo>
                    <a:pt x="474711" y="81976"/>
                    <a:pt x="494645" y="83507"/>
                    <a:pt x="514258" y="80056"/>
                  </a:cubicBezTo>
                  <a:cubicBezTo>
                    <a:pt x="526146" y="77678"/>
                    <a:pt x="539199" y="79393"/>
                    <a:pt x="549920" y="72809"/>
                  </a:cubicBezTo>
                  <a:cubicBezTo>
                    <a:pt x="645406" y="67666"/>
                    <a:pt x="740710" y="55321"/>
                    <a:pt x="834550" y="36347"/>
                  </a:cubicBezTo>
                  <a:cubicBezTo>
                    <a:pt x="835602" y="37148"/>
                    <a:pt x="837705" y="38702"/>
                    <a:pt x="838756" y="39479"/>
                  </a:cubicBezTo>
                  <a:cubicBezTo>
                    <a:pt x="769285" y="55870"/>
                    <a:pt x="700545" y="75735"/>
                    <a:pt x="630044" y="87394"/>
                  </a:cubicBezTo>
                  <a:cubicBezTo>
                    <a:pt x="604007" y="91417"/>
                    <a:pt x="577764" y="93817"/>
                    <a:pt x="551863" y="98527"/>
                  </a:cubicBezTo>
                  <a:cubicBezTo>
                    <a:pt x="537804" y="100561"/>
                    <a:pt x="523974" y="104173"/>
                    <a:pt x="509755" y="104539"/>
                  </a:cubicBezTo>
                  <a:cubicBezTo>
                    <a:pt x="496725" y="104813"/>
                    <a:pt x="483809" y="107991"/>
                    <a:pt x="470779" y="106390"/>
                  </a:cubicBezTo>
                  <a:cubicBezTo>
                    <a:pt x="416418" y="99944"/>
                    <a:pt x="362102" y="92994"/>
                    <a:pt x="307673" y="87119"/>
                  </a:cubicBezTo>
                  <a:cubicBezTo>
                    <a:pt x="258730" y="80810"/>
                    <a:pt x="210426" y="69060"/>
                    <a:pt x="161026" y="66591"/>
                  </a:cubicBezTo>
                  <a:cubicBezTo>
                    <a:pt x="152065" y="67551"/>
                    <a:pt x="140795" y="69472"/>
                    <a:pt x="136246" y="78273"/>
                  </a:cubicBezTo>
                  <a:cubicBezTo>
                    <a:pt x="132725" y="85222"/>
                    <a:pt x="138486" y="91783"/>
                    <a:pt x="141183" y="97886"/>
                  </a:cubicBezTo>
                  <a:cubicBezTo>
                    <a:pt x="143652" y="101773"/>
                    <a:pt x="142555" y="106459"/>
                    <a:pt x="142463" y="110802"/>
                  </a:cubicBezTo>
                  <a:cubicBezTo>
                    <a:pt x="148453" y="116472"/>
                    <a:pt x="154922" y="121615"/>
                    <a:pt x="161094" y="127147"/>
                  </a:cubicBezTo>
                  <a:cubicBezTo>
                    <a:pt x="155014" y="135446"/>
                    <a:pt x="144749" y="137800"/>
                    <a:pt x="134943" y="136543"/>
                  </a:cubicBezTo>
                  <a:cubicBezTo>
                    <a:pt x="121775" y="136040"/>
                    <a:pt x="108334" y="131902"/>
                    <a:pt x="95281" y="135262"/>
                  </a:cubicBezTo>
                  <a:cubicBezTo>
                    <a:pt x="86960" y="138943"/>
                    <a:pt x="90228" y="149733"/>
                    <a:pt x="89360" y="156865"/>
                  </a:cubicBezTo>
                  <a:cubicBezTo>
                    <a:pt x="90594" y="164775"/>
                    <a:pt x="82593" y="169758"/>
                    <a:pt x="82639" y="177416"/>
                  </a:cubicBezTo>
                  <a:cubicBezTo>
                    <a:pt x="81884" y="185006"/>
                    <a:pt x="80353" y="192596"/>
                    <a:pt x="80490" y="200276"/>
                  </a:cubicBezTo>
                  <a:cubicBezTo>
                    <a:pt x="81656" y="209077"/>
                    <a:pt x="84536" y="217558"/>
                    <a:pt x="85862" y="226382"/>
                  </a:cubicBezTo>
                  <a:cubicBezTo>
                    <a:pt x="84833" y="227000"/>
                    <a:pt x="82776" y="228211"/>
                    <a:pt x="81770" y="228829"/>
                  </a:cubicBezTo>
                  <a:cubicBezTo>
                    <a:pt x="81587" y="230909"/>
                    <a:pt x="81427" y="233035"/>
                    <a:pt x="81336" y="235207"/>
                  </a:cubicBezTo>
                  <a:cubicBezTo>
                    <a:pt x="79118" y="236532"/>
                    <a:pt x="76947" y="237881"/>
                    <a:pt x="74821" y="239253"/>
                  </a:cubicBezTo>
                  <a:cubicBezTo>
                    <a:pt x="79530" y="252946"/>
                    <a:pt x="91189" y="264970"/>
                    <a:pt x="89337" y="280286"/>
                  </a:cubicBezTo>
                  <a:cubicBezTo>
                    <a:pt x="86845" y="290962"/>
                    <a:pt x="76215" y="296563"/>
                    <a:pt x="68168" y="302758"/>
                  </a:cubicBezTo>
                  <a:cubicBezTo>
                    <a:pt x="51458" y="294894"/>
                    <a:pt x="34884" y="286664"/>
                    <a:pt x="19134" y="277017"/>
                  </a:cubicBezTo>
                  <a:cubicBezTo>
                    <a:pt x="32141" y="274983"/>
                    <a:pt x="42451" y="287624"/>
                    <a:pt x="55573" y="285681"/>
                  </a:cubicBezTo>
                  <a:cubicBezTo>
                    <a:pt x="62568" y="284470"/>
                    <a:pt x="72489" y="283418"/>
                    <a:pt x="74364" y="274983"/>
                  </a:cubicBezTo>
                  <a:cubicBezTo>
                    <a:pt x="79279" y="257906"/>
                    <a:pt x="62728" y="246088"/>
                    <a:pt x="59207" y="230612"/>
                  </a:cubicBezTo>
                  <a:cubicBezTo>
                    <a:pt x="62019" y="229926"/>
                    <a:pt x="64854" y="229286"/>
                    <a:pt x="67734" y="228691"/>
                  </a:cubicBezTo>
                  <a:cubicBezTo>
                    <a:pt x="67323" y="226657"/>
                    <a:pt x="66934" y="224668"/>
                    <a:pt x="66591" y="222725"/>
                  </a:cubicBezTo>
                  <a:cubicBezTo>
                    <a:pt x="68511" y="221422"/>
                    <a:pt x="70500" y="220165"/>
                    <a:pt x="72489" y="218953"/>
                  </a:cubicBezTo>
                  <a:cubicBezTo>
                    <a:pt x="71117" y="206289"/>
                    <a:pt x="66843" y="193876"/>
                    <a:pt x="57447" y="184937"/>
                  </a:cubicBezTo>
                  <a:cubicBezTo>
                    <a:pt x="58842" y="184457"/>
                    <a:pt x="61585" y="183520"/>
                    <a:pt x="62979" y="183063"/>
                  </a:cubicBezTo>
                  <a:cubicBezTo>
                    <a:pt x="57790" y="175679"/>
                    <a:pt x="53058" y="167952"/>
                    <a:pt x="49378" y="159746"/>
                  </a:cubicBezTo>
                  <a:cubicBezTo>
                    <a:pt x="52692" y="156659"/>
                    <a:pt x="58476" y="154785"/>
                    <a:pt x="58705" y="149550"/>
                  </a:cubicBezTo>
                  <a:cubicBezTo>
                    <a:pt x="59893" y="135514"/>
                    <a:pt x="57584" y="119901"/>
                    <a:pt x="47709" y="109179"/>
                  </a:cubicBezTo>
                  <a:cubicBezTo>
                    <a:pt x="34656" y="94366"/>
                    <a:pt x="25054" y="76969"/>
                    <a:pt x="12573" y="61722"/>
                  </a:cubicBezTo>
                  <a:cubicBezTo>
                    <a:pt x="5098" y="52464"/>
                    <a:pt x="2537" y="40577"/>
                    <a:pt x="0" y="29284"/>
                  </a:cubicBezTo>
                  <a:cubicBezTo>
                    <a:pt x="6721" y="37125"/>
                    <a:pt x="16162" y="45377"/>
                    <a:pt x="27363" y="42428"/>
                  </a:cubicBezTo>
                  <a:cubicBezTo>
                    <a:pt x="33078" y="39250"/>
                    <a:pt x="36759" y="33513"/>
                    <a:pt x="42062" y="29786"/>
                  </a:cubicBezTo>
                  <a:cubicBezTo>
                    <a:pt x="54384" y="27272"/>
                    <a:pt x="67003" y="34496"/>
                    <a:pt x="79279" y="30358"/>
                  </a:cubicBezTo>
                  <a:cubicBezTo>
                    <a:pt x="89863" y="22289"/>
                    <a:pt x="82045" y="9464"/>
                    <a:pt x="78158" y="0"/>
                  </a:cubicBezTo>
                  <a:close/>
                </a:path>
              </a:pathLst>
            </a:custGeom>
            <a:solidFill>
              <a:srgbClr val="61BF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orma Livre: Forma 278">
              <a:extLst>
                <a:ext uri="{FF2B5EF4-FFF2-40B4-BE49-F238E27FC236}">
                  <a16:creationId xmlns:a16="http://schemas.microsoft.com/office/drawing/2014/main" id="{B72DBD3D-6BDA-C009-551E-3CED31362CFD}"/>
                </a:ext>
              </a:extLst>
            </p:cNvPr>
            <p:cNvSpPr/>
            <p:nvPr/>
          </p:nvSpPr>
          <p:spPr>
            <a:xfrm>
              <a:off x="9576331" y="2767211"/>
              <a:ext cx="37307" cy="5081"/>
            </a:xfrm>
            <a:custGeom>
              <a:avLst/>
              <a:gdLst>
                <a:gd name="connsiteX0" fmla="*/ 0 w 356661"/>
                <a:gd name="connsiteY0" fmla="*/ 3909 h 48575"/>
                <a:gd name="connsiteX1" fmla="*/ 160 w 356661"/>
                <a:gd name="connsiteY1" fmla="*/ 0 h 48575"/>
                <a:gd name="connsiteX2" fmla="*/ 163563 w 356661"/>
                <a:gd name="connsiteY2" fmla="*/ 32004 h 48575"/>
                <a:gd name="connsiteX3" fmla="*/ 356662 w 356661"/>
                <a:gd name="connsiteY3" fmla="*/ 39022 h 48575"/>
                <a:gd name="connsiteX4" fmla="*/ 321000 w 356661"/>
                <a:gd name="connsiteY4" fmla="*/ 46269 h 48575"/>
                <a:gd name="connsiteX5" fmla="*/ 261678 w 356661"/>
                <a:gd name="connsiteY5" fmla="*/ 48486 h 48575"/>
                <a:gd name="connsiteX6" fmla="*/ 133639 w 356661"/>
                <a:gd name="connsiteY6" fmla="*/ 34907 h 48575"/>
                <a:gd name="connsiteX7" fmla="*/ 0 w 356661"/>
                <a:gd name="connsiteY7" fmla="*/ 3909 h 4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661" h="48575">
                  <a:moveTo>
                    <a:pt x="0" y="3909"/>
                  </a:moveTo>
                  <a:cubicBezTo>
                    <a:pt x="46" y="2926"/>
                    <a:pt x="137" y="983"/>
                    <a:pt x="160" y="0"/>
                  </a:cubicBezTo>
                  <a:cubicBezTo>
                    <a:pt x="53835" y="14333"/>
                    <a:pt x="108334" y="25809"/>
                    <a:pt x="163563" y="32004"/>
                  </a:cubicBezTo>
                  <a:cubicBezTo>
                    <a:pt x="227617" y="39776"/>
                    <a:pt x="292242" y="40737"/>
                    <a:pt x="356662" y="39022"/>
                  </a:cubicBezTo>
                  <a:cubicBezTo>
                    <a:pt x="345940" y="45606"/>
                    <a:pt x="332887" y="43891"/>
                    <a:pt x="321000" y="46269"/>
                  </a:cubicBezTo>
                  <a:cubicBezTo>
                    <a:pt x="301386" y="49721"/>
                    <a:pt x="281452" y="48189"/>
                    <a:pt x="261678" y="48486"/>
                  </a:cubicBezTo>
                  <a:cubicBezTo>
                    <a:pt x="218862" y="45629"/>
                    <a:pt x="175930" y="42543"/>
                    <a:pt x="133639" y="34907"/>
                  </a:cubicBezTo>
                  <a:cubicBezTo>
                    <a:pt x="88742" y="26198"/>
                    <a:pt x="42863" y="20734"/>
                    <a:pt x="0" y="3909"/>
                  </a:cubicBezTo>
                  <a:close/>
                </a:path>
              </a:pathLst>
            </a:custGeom>
            <a:solidFill>
              <a:srgbClr val="7ECA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orma Livre: Forma 279">
              <a:extLst>
                <a:ext uri="{FF2B5EF4-FFF2-40B4-BE49-F238E27FC236}">
                  <a16:creationId xmlns:a16="http://schemas.microsoft.com/office/drawing/2014/main" id="{CABA64E9-89F9-FE08-B806-C6608B5938BB}"/>
                </a:ext>
              </a:extLst>
            </p:cNvPr>
            <p:cNvSpPr/>
            <p:nvPr/>
          </p:nvSpPr>
          <p:spPr>
            <a:xfrm>
              <a:off x="9552621" y="2771183"/>
              <a:ext cx="6867" cy="19137"/>
            </a:xfrm>
            <a:custGeom>
              <a:avLst/>
              <a:gdLst>
                <a:gd name="connsiteX0" fmla="*/ 41667 w 65651"/>
                <a:gd name="connsiteY0" fmla="*/ 0 h 182948"/>
                <a:gd name="connsiteX1" fmla="*/ 52091 w 65651"/>
                <a:gd name="connsiteY1" fmla="*/ 16413 h 182948"/>
                <a:gd name="connsiteX2" fmla="*/ 65030 w 65651"/>
                <a:gd name="connsiteY2" fmla="*/ 42382 h 182948"/>
                <a:gd name="connsiteX3" fmla="*/ 58423 w 65651"/>
                <a:gd name="connsiteY3" fmla="*/ 52921 h 182948"/>
                <a:gd name="connsiteX4" fmla="*/ 10509 w 65651"/>
                <a:gd name="connsiteY4" fmla="*/ 62156 h 182948"/>
                <a:gd name="connsiteX5" fmla="*/ 10486 w 65651"/>
                <a:gd name="connsiteY5" fmla="*/ 78410 h 182948"/>
                <a:gd name="connsiteX6" fmla="*/ 52182 w 65651"/>
                <a:gd name="connsiteY6" fmla="*/ 116563 h 182948"/>
                <a:gd name="connsiteX7" fmla="*/ 35472 w 65651"/>
                <a:gd name="connsiteY7" fmla="*/ 130462 h 182948"/>
                <a:gd name="connsiteX8" fmla="*/ 13595 w 65651"/>
                <a:gd name="connsiteY8" fmla="*/ 143058 h 182948"/>
                <a:gd name="connsiteX9" fmla="*/ 29665 w 65651"/>
                <a:gd name="connsiteY9" fmla="*/ 174285 h 182948"/>
                <a:gd name="connsiteX10" fmla="*/ 17161 w 65651"/>
                <a:gd name="connsiteY10" fmla="*/ 182948 h 182948"/>
                <a:gd name="connsiteX11" fmla="*/ 3605 w 65651"/>
                <a:gd name="connsiteY11" fmla="*/ 173233 h 182948"/>
                <a:gd name="connsiteX12" fmla="*/ 12086 w 65651"/>
                <a:gd name="connsiteY12" fmla="*/ 169027 h 182948"/>
                <a:gd name="connsiteX13" fmla="*/ 8314 w 65651"/>
                <a:gd name="connsiteY13" fmla="*/ 142509 h 182948"/>
                <a:gd name="connsiteX14" fmla="*/ 26305 w 65651"/>
                <a:gd name="connsiteY14" fmla="*/ 125341 h 182948"/>
                <a:gd name="connsiteX15" fmla="*/ 36912 w 65651"/>
                <a:gd name="connsiteY15" fmla="*/ 110094 h 182948"/>
                <a:gd name="connsiteX16" fmla="*/ 39 w 65651"/>
                <a:gd name="connsiteY16" fmla="*/ 72855 h 182948"/>
                <a:gd name="connsiteX17" fmla="*/ 8725 w 65651"/>
                <a:gd name="connsiteY17" fmla="*/ 53492 h 182948"/>
                <a:gd name="connsiteX18" fmla="*/ 44890 w 65651"/>
                <a:gd name="connsiteY18" fmla="*/ 45720 h 182948"/>
                <a:gd name="connsiteX19" fmla="*/ 56092 w 65651"/>
                <a:gd name="connsiteY19" fmla="*/ 39205 h 182948"/>
                <a:gd name="connsiteX20" fmla="*/ 41667 w 65651"/>
                <a:gd name="connsiteY20" fmla="*/ 0 h 18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51" h="182948">
                  <a:moveTo>
                    <a:pt x="41667" y="0"/>
                  </a:moveTo>
                  <a:cubicBezTo>
                    <a:pt x="46170" y="4732"/>
                    <a:pt x="49508" y="10401"/>
                    <a:pt x="52091" y="16413"/>
                  </a:cubicBezTo>
                  <a:cubicBezTo>
                    <a:pt x="55931" y="25283"/>
                    <a:pt x="61875" y="33170"/>
                    <a:pt x="65030" y="42382"/>
                  </a:cubicBezTo>
                  <a:cubicBezTo>
                    <a:pt x="67338" y="46954"/>
                    <a:pt x="62789" y="51984"/>
                    <a:pt x="58423" y="52921"/>
                  </a:cubicBezTo>
                  <a:cubicBezTo>
                    <a:pt x="42513" y="55847"/>
                    <a:pt x="24956" y="53721"/>
                    <a:pt x="10509" y="62156"/>
                  </a:cubicBezTo>
                  <a:cubicBezTo>
                    <a:pt x="9045" y="67345"/>
                    <a:pt x="8360" y="73335"/>
                    <a:pt x="10486" y="78410"/>
                  </a:cubicBezTo>
                  <a:cubicBezTo>
                    <a:pt x="21710" y="93909"/>
                    <a:pt x="40775" y="101110"/>
                    <a:pt x="52182" y="116563"/>
                  </a:cubicBezTo>
                  <a:cubicBezTo>
                    <a:pt x="46239" y="120815"/>
                    <a:pt x="43198" y="129067"/>
                    <a:pt x="35472" y="130462"/>
                  </a:cubicBezTo>
                  <a:cubicBezTo>
                    <a:pt x="27151" y="132451"/>
                    <a:pt x="19424" y="136794"/>
                    <a:pt x="13595" y="143058"/>
                  </a:cubicBezTo>
                  <a:cubicBezTo>
                    <a:pt x="12337" y="156134"/>
                    <a:pt x="30580" y="161049"/>
                    <a:pt x="29665" y="174285"/>
                  </a:cubicBezTo>
                  <a:cubicBezTo>
                    <a:pt x="26671" y="178582"/>
                    <a:pt x="21504" y="180388"/>
                    <a:pt x="17161" y="182948"/>
                  </a:cubicBezTo>
                  <a:cubicBezTo>
                    <a:pt x="12612" y="179702"/>
                    <a:pt x="8086" y="176479"/>
                    <a:pt x="3605" y="173233"/>
                  </a:cubicBezTo>
                  <a:cubicBezTo>
                    <a:pt x="6371" y="171816"/>
                    <a:pt x="9640" y="171107"/>
                    <a:pt x="12086" y="169027"/>
                  </a:cubicBezTo>
                  <a:cubicBezTo>
                    <a:pt x="14806" y="159837"/>
                    <a:pt x="5959" y="151562"/>
                    <a:pt x="8314" y="142509"/>
                  </a:cubicBezTo>
                  <a:cubicBezTo>
                    <a:pt x="12589" y="135308"/>
                    <a:pt x="18532" y="128770"/>
                    <a:pt x="26305" y="125341"/>
                  </a:cubicBezTo>
                  <a:cubicBezTo>
                    <a:pt x="32728" y="122987"/>
                    <a:pt x="33917" y="115466"/>
                    <a:pt x="36912" y="110094"/>
                  </a:cubicBezTo>
                  <a:cubicBezTo>
                    <a:pt x="25276" y="97041"/>
                    <a:pt x="5845" y="90503"/>
                    <a:pt x="39" y="72855"/>
                  </a:cubicBezTo>
                  <a:cubicBezTo>
                    <a:pt x="-442" y="65654"/>
                    <a:pt x="3605" y="58361"/>
                    <a:pt x="8725" y="53492"/>
                  </a:cubicBezTo>
                  <a:cubicBezTo>
                    <a:pt x="19264" y="46246"/>
                    <a:pt x="32500" y="45446"/>
                    <a:pt x="44890" y="45720"/>
                  </a:cubicBezTo>
                  <a:cubicBezTo>
                    <a:pt x="49211" y="45606"/>
                    <a:pt x="56960" y="45446"/>
                    <a:pt x="56092" y="39205"/>
                  </a:cubicBezTo>
                  <a:cubicBezTo>
                    <a:pt x="54903" y="25054"/>
                    <a:pt x="44799" y="13693"/>
                    <a:pt x="41667" y="0"/>
                  </a:cubicBezTo>
                  <a:close/>
                </a:path>
              </a:pathLst>
            </a:custGeom>
            <a:solidFill>
              <a:srgbClr val="93D2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orma Livre: Forma 280">
              <a:extLst>
                <a:ext uri="{FF2B5EF4-FFF2-40B4-BE49-F238E27FC236}">
                  <a16:creationId xmlns:a16="http://schemas.microsoft.com/office/drawing/2014/main" id="{1C04658C-1F01-BAF1-072F-9107DAE9C1BA}"/>
                </a:ext>
              </a:extLst>
            </p:cNvPr>
            <p:cNvSpPr/>
            <p:nvPr/>
          </p:nvSpPr>
          <p:spPr>
            <a:xfrm>
              <a:off x="9542878" y="2781606"/>
              <a:ext cx="46728" cy="19068"/>
            </a:xfrm>
            <a:custGeom>
              <a:avLst/>
              <a:gdLst>
                <a:gd name="connsiteX0" fmla="*/ 0 w 446730"/>
                <a:gd name="connsiteY0" fmla="*/ 0 h 182295"/>
                <a:gd name="connsiteX1" fmla="*/ 7544 w 446730"/>
                <a:gd name="connsiteY1" fmla="*/ 5326 h 182295"/>
                <a:gd name="connsiteX2" fmla="*/ 44257 w 446730"/>
                <a:gd name="connsiteY2" fmla="*/ 33010 h 182295"/>
                <a:gd name="connsiteX3" fmla="*/ 64900 w 446730"/>
                <a:gd name="connsiteY3" fmla="*/ 49149 h 182295"/>
                <a:gd name="connsiteX4" fmla="*/ 82753 w 446730"/>
                <a:gd name="connsiteY4" fmla="*/ 63048 h 182295"/>
                <a:gd name="connsiteX5" fmla="*/ 96743 w 446730"/>
                <a:gd name="connsiteY5" fmla="*/ 73586 h 182295"/>
                <a:gd name="connsiteX6" fmla="*/ 110300 w 446730"/>
                <a:gd name="connsiteY6" fmla="*/ 83302 h 182295"/>
                <a:gd name="connsiteX7" fmla="*/ 145687 w 446730"/>
                <a:gd name="connsiteY7" fmla="*/ 105613 h 182295"/>
                <a:gd name="connsiteX8" fmla="*/ 194721 w 446730"/>
                <a:gd name="connsiteY8" fmla="*/ 131353 h 182295"/>
                <a:gd name="connsiteX9" fmla="*/ 215501 w 446730"/>
                <a:gd name="connsiteY9" fmla="*/ 140315 h 182295"/>
                <a:gd name="connsiteX10" fmla="*/ 244945 w 446730"/>
                <a:gd name="connsiteY10" fmla="*/ 151013 h 182295"/>
                <a:gd name="connsiteX11" fmla="*/ 260947 w 446730"/>
                <a:gd name="connsiteY11" fmla="*/ 155951 h 182295"/>
                <a:gd name="connsiteX12" fmla="*/ 434477 w 446730"/>
                <a:gd name="connsiteY12" fmla="*/ 167884 h 182295"/>
                <a:gd name="connsiteX13" fmla="*/ 446730 w 446730"/>
                <a:gd name="connsiteY13" fmla="*/ 167038 h 182295"/>
                <a:gd name="connsiteX14" fmla="*/ 443461 w 446730"/>
                <a:gd name="connsiteY14" fmla="*/ 169461 h 182295"/>
                <a:gd name="connsiteX15" fmla="*/ 444078 w 446730"/>
                <a:gd name="connsiteY15" fmla="*/ 172936 h 182295"/>
                <a:gd name="connsiteX16" fmla="*/ 240190 w 446730"/>
                <a:gd name="connsiteY16" fmla="*/ 162557 h 182295"/>
                <a:gd name="connsiteX17" fmla="*/ 207546 w 446730"/>
                <a:gd name="connsiteY17" fmla="*/ 150282 h 182295"/>
                <a:gd name="connsiteX18" fmla="*/ 155265 w 446730"/>
                <a:gd name="connsiteY18" fmla="*/ 124587 h 182295"/>
                <a:gd name="connsiteX19" fmla="*/ 139697 w 446730"/>
                <a:gd name="connsiteY19" fmla="*/ 115694 h 182295"/>
                <a:gd name="connsiteX20" fmla="*/ 105064 w 446730"/>
                <a:gd name="connsiteY20" fmla="*/ 92926 h 182295"/>
                <a:gd name="connsiteX21" fmla="*/ 67483 w 446730"/>
                <a:gd name="connsiteY21" fmla="*/ 63116 h 182295"/>
                <a:gd name="connsiteX22" fmla="*/ 40462 w 446730"/>
                <a:gd name="connsiteY22" fmla="*/ 39959 h 182295"/>
                <a:gd name="connsiteX23" fmla="*/ 12665 w 446730"/>
                <a:gd name="connsiteY23" fmla="*/ 13647 h 182295"/>
                <a:gd name="connsiteX24" fmla="*/ 0 w 446730"/>
                <a:gd name="connsiteY24" fmla="*/ 0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730" h="182295">
                  <a:moveTo>
                    <a:pt x="0" y="0"/>
                  </a:moveTo>
                  <a:cubicBezTo>
                    <a:pt x="2515" y="1692"/>
                    <a:pt x="5029" y="3475"/>
                    <a:pt x="7544" y="5326"/>
                  </a:cubicBezTo>
                  <a:cubicBezTo>
                    <a:pt x="19865" y="14425"/>
                    <a:pt x="32233" y="23477"/>
                    <a:pt x="44257" y="33010"/>
                  </a:cubicBezTo>
                  <a:cubicBezTo>
                    <a:pt x="51138" y="38359"/>
                    <a:pt x="58042" y="43731"/>
                    <a:pt x="64900" y="49149"/>
                  </a:cubicBezTo>
                  <a:cubicBezTo>
                    <a:pt x="70820" y="53790"/>
                    <a:pt x="76787" y="58385"/>
                    <a:pt x="82753" y="63048"/>
                  </a:cubicBezTo>
                  <a:cubicBezTo>
                    <a:pt x="87371" y="66591"/>
                    <a:pt x="92034" y="70089"/>
                    <a:pt x="96743" y="73586"/>
                  </a:cubicBezTo>
                  <a:cubicBezTo>
                    <a:pt x="101224" y="76832"/>
                    <a:pt x="105750" y="80056"/>
                    <a:pt x="110300" y="83302"/>
                  </a:cubicBezTo>
                  <a:cubicBezTo>
                    <a:pt x="121775" y="91234"/>
                    <a:pt x="133548" y="98732"/>
                    <a:pt x="145687" y="105613"/>
                  </a:cubicBezTo>
                  <a:cubicBezTo>
                    <a:pt x="161437" y="115260"/>
                    <a:pt x="178011" y="123490"/>
                    <a:pt x="194721" y="131353"/>
                  </a:cubicBezTo>
                  <a:cubicBezTo>
                    <a:pt x="201579" y="134462"/>
                    <a:pt x="208506" y="137411"/>
                    <a:pt x="215501" y="140315"/>
                  </a:cubicBezTo>
                  <a:cubicBezTo>
                    <a:pt x="225194" y="144155"/>
                    <a:pt x="235024" y="147721"/>
                    <a:pt x="244945" y="151013"/>
                  </a:cubicBezTo>
                  <a:cubicBezTo>
                    <a:pt x="250225" y="152728"/>
                    <a:pt x="255529" y="154488"/>
                    <a:pt x="260947" y="155951"/>
                  </a:cubicBezTo>
                  <a:cubicBezTo>
                    <a:pt x="317160" y="172204"/>
                    <a:pt x="376573" y="173576"/>
                    <a:pt x="434477" y="167884"/>
                  </a:cubicBezTo>
                  <a:cubicBezTo>
                    <a:pt x="438523" y="167541"/>
                    <a:pt x="442615" y="167312"/>
                    <a:pt x="446730" y="167038"/>
                  </a:cubicBezTo>
                  <a:cubicBezTo>
                    <a:pt x="445930" y="167632"/>
                    <a:pt x="444284" y="168844"/>
                    <a:pt x="443461" y="169461"/>
                  </a:cubicBezTo>
                  <a:cubicBezTo>
                    <a:pt x="443621" y="170330"/>
                    <a:pt x="443918" y="172067"/>
                    <a:pt x="444078" y="172936"/>
                  </a:cubicBezTo>
                  <a:cubicBezTo>
                    <a:pt x="376801" y="188046"/>
                    <a:pt x="305478" y="185052"/>
                    <a:pt x="240190" y="162557"/>
                  </a:cubicBezTo>
                  <a:cubicBezTo>
                    <a:pt x="229149" y="158831"/>
                    <a:pt x="218313" y="154602"/>
                    <a:pt x="207546" y="150282"/>
                  </a:cubicBezTo>
                  <a:cubicBezTo>
                    <a:pt x="189669" y="142669"/>
                    <a:pt x="172204" y="134074"/>
                    <a:pt x="155265" y="124587"/>
                  </a:cubicBezTo>
                  <a:cubicBezTo>
                    <a:pt x="150007" y="121661"/>
                    <a:pt x="144818" y="118712"/>
                    <a:pt x="139697" y="115694"/>
                  </a:cubicBezTo>
                  <a:cubicBezTo>
                    <a:pt x="127856" y="108539"/>
                    <a:pt x="116380" y="100813"/>
                    <a:pt x="105064" y="92926"/>
                  </a:cubicBezTo>
                  <a:cubicBezTo>
                    <a:pt x="91989" y="83668"/>
                    <a:pt x="79759" y="73335"/>
                    <a:pt x="67483" y="63116"/>
                  </a:cubicBezTo>
                  <a:cubicBezTo>
                    <a:pt x="58362" y="55504"/>
                    <a:pt x="49469" y="47663"/>
                    <a:pt x="40462" y="39959"/>
                  </a:cubicBezTo>
                  <a:cubicBezTo>
                    <a:pt x="30632" y="31753"/>
                    <a:pt x="21946" y="22403"/>
                    <a:pt x="12665" y="13647"/>
                  </a:cubicBezTo>
                  <a:cubicBezTo>
                    <a:pt x="8184" y="9327"/>
                    <a:pt x="3818" y="4892"/>
                    <a:pt x="0" y="0"/>
                  </a:cubicBezTo>
                  <a:close/>
                </a:path>
              </a:pathLst>
            </a:custGeom>
            <a:solidFill>
              <a:srgbClr val="0002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orma Livre: Forma 281">
              <a:extLst>
                <a:ext uri="{FF2B5EF4-FFF2-40B4-BE49-F238E27FC236}">
                  <a16:creationId xmlns:a16="http://schemas.microsoft.com/office/drawing/2014/main" id="{FAFB2522-E1A6-2664-E11F-67D68CBB6D37}"/>
                </a:ext>
              </a:extLst>
            </p:cNvPr>
            <p:cNvSpPr/>
            <p:nvPr/>
          </p:nvSpPr>
          <p:spPr>
            <a:xfrm>
              <a:off x="9536733" y="2783034"/>
              <a:ext cx="10378" cy="29971"/>
            </a:xfrm>
            <a:custGeom>
              <a:avLst/>
              <a:gdLst>
                <a:gd name="connsiteX0" fmla="*/ 71415 w 99212"/>
                <a:gd name="connsiteY0" fmla="*/ 0 h 286527"/>
                <a:gd name="connsiteX1" fmla="*/ 99212 w 99212"/>
                <a:gd name="connsiteY1" fmla="*/ 26312 h 286527"/>
                <a:gd name="connsiteX2" fmla="*/ 82890 w 99212"/>
                <a:gd name="connsiteY2" fmla="*/ 74524 h 286527"/>
                <a:gd name="connsiteX3" fmla="*/ 76124 w 99212"/>
                <a:gd name="connsiteY3" fmla="*/ 97955 h 286527"/>
                <a:gd name="connsiteX4" fmla="*/ 59116 w 99212"/>
                <a:gd name="connsiteY4" fmla="*/ 133525 h 286527"/>
                <a:gd name="connsiteX5" fmla="*/ 50041 w 99212"/>
                <a:gd name="connsiteY5" fmla="*/ 152248 h 286527"/>
                <a:gd name="connsiteX6" fmla="*/ 72672 w 99212"/>
                <a:gd name="connsiteY6" fmla="*/ 198448 h 286527"/>
                <a:gd name="connsiteX7" fmla="*/ 90731 w 99212"/>
                <a:gd name="connsiteY7" fmla="*/ 244556 h 286527"/>
                <a:gd name="connsiteX8" fmla="*/ 94046 w 99212"/>
                <a:gd name="connsiteY8" fmla="*/ 286527 h 286527"/>
                <a:gd name="connsiteX9" fmla="*/ 74158 w 99212"/>
                <a:gd name="connsiteY9" fmla="*/ 283990 h 286527"/>
                <a:gd name="connsiteX10" fmla="*/ 0 w 99212"/>
                <a:gd name="connsiteY10" fmla="*/ 212895 h 286527"/>
                <a:gd name="connsiteX11" fmla="*/ 17991 w 99212"/>
                <a:gd name="connsiteY11" fmla="*/ 196139 h 286527"/>
                <a:gd name="connsiteX12" fmla="*/ 2561 w 99212"/>
                <a:gd name="connsiteY12" fmla="*/ 150007 h 286527"/>
                <a:gd name="connsiteX13" fmla="*/ 10219 w 99212"/>
                <a:gd name="connsiteY13" fmla="*/ 96126 h 286527"/>
                <a:gd name="connsiteX14" fmla="*/ 34565 w 99212"/>
                <a:gd name="connsiteY14" fmla="*/ 79301 h 286527"/>
                <a:gd name="connsiteX15" fmla="*/ 52212 w 99212"/>
                <a:gd name="connsiteY15" fmla="*/ 60305 h 286527"/>
                <a:gd name="connsiteX16" fmla="*/ 71872 w 99212"/>
                <a:gd name="connsiteY16" fmla="*/ 45674 h 286527"/>
                <a:gd name="connsiteX17" fmla="*/ 71415 w 99212"/>
                <a:gd name="connsiteY17" fmla="*/ 0 h 28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212" h="286527">
                  <a:moveTo>
                    <a:pt x="71415" y="0"/>
                  </a:moveTo>
                  <a:cubicBezTo>
                    <a:pt x="80696" y="8755"/>
                    <a:pt x="89383" y="18105"/>
                    <a:pt x="99212" y="26312"/>
                  </a:cubicBezTo>
                  <a:cubicBezTo>
                    <a:pt x="98321" y="43914"/>
                    <a:pt x="84537" y="57150"/>
                    <a:pt x="82890" y="74524"/>
                  </a:cubicBezTo>
                  <a:cubicBezTo>
                    <a:pt x="81496" y="82502"/>
                    <a:pt x="81908" y="91554"/>
                    <a:pt x="76124" y="97955"/>
                  </a:cubicBezTo>
                  <a:cubicBezTo>
                    <a:pt x="67506" y="108311"/>
                    <a:pt x="66866" y="122667"/>
                    <a:pt x="59116" y="133525"/>
                  </a:cubicBezTo>
                  <a:cubicBezTo>
                    <a:pt x="55344" y="139332"/>
                    <a:pt x="49378" y="144658"/>
                    <a:pt x="50041" y="152248"/>
                  </a:cubicBezTo>
                  <a:cubicBezTo>
                    <a:pt x="49789" y="170513"/>
                    <a:pt x="64374" y="183543"/>
                    <a:pt x="72672" y="198448"/>
                  </a:cubicBezTo>
                  <a:cubicBezTo>
                    <a:pt x="79690" y="213352"/>
                    <a:pt x="88148" y="228006"/>
                    <a:pt x="90731" y="244556"/>
                  </a:cubicBezTo>
                  <a:cubicBezTo>
                    <a:pt x="92880" y="258364"/>
                    <a:pt x="96241" y="272491"/>
                    <a:pt x="94046" y="286527"/>
                  </a:cubicBezTo>
                  <a:cubicBezTo>
                    <a:pt x="87554" y="284744"/>
                    <a:pt x="80902" y="283190"/>
                    <a:pt x="74158" y="283990"/>
                  </a:cubicBezTo>
                  <a:cubicBezTo>
                    <a:pt x="48715" y="261061"/>
                    <a:pt x="24483" y="236852"/>
                    <a:pt x="0" y="212895"/>
                  </a:cubicBezTo>
                  <a:cubicBezTo>
                    <a:pt x="8207" y="211638"/>
                    <a:pt x="20323" y="206403"/>
                    <a:pt x="17991" y="196139"/>
                  </a:cubicBezTo>
                  <a:cubicBezTo>
                    <a:pt x="12596" y="180868"/>
                    <a:pt x="5121" y="166169"/>
                    <a:pt x="2561" y="150007"/>
                  </a:cubicBezTo>
                  <a:cubicBezTo>
                    <a:pt x="-594" y="131925"/>
                    <a:pt x="-663" y="111785"/>
                    <a:pt x="10219" y="96126"/>
                  </a:cubicBezTo>
                  <a:cubicBezTo>
                    <a:pt x="15431" y="86960"/>
                    <a:pt x="26518" y="85039"/>
                    <a:pt x="34565" y="79301"/>
                  </a:cubicBezTo>
                  <a:cubicBezTo>
                    <a:pt x="41925" y="74478"/>
                    <a:pt x="46040" y="66386"/>
                    <a:pt x="52212" y="60305"/>
                  </a:cubicBezTo>
                  <a:cubicBezTo>
                    <a:pt x="58407" y="54956"/>
                    <a:pt x="68717" y="54201"/>
                    <a:pt x="71872" y="45674"/>
                  </a:cubicBezTo>
                  <a:cubicBezTo>
                    <a:pt x="78341" y="30838"/>
                    <a:pt x="70843" y="15271"/>
                    <a:pt x="71415" y="0"/>
                  </a:cubicBezTo>
                  <a:close/>
                </a:path>
              </a:pathLst>
            </a:custGeom>
            <a:solidFill>
              <a:srgbClr val="E1EFF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orma Livre: Forma 282">
              <a:extLst>
                <a:ext uri="{FF2B5EF4-FFF2-40B4-BE49-F238E27FC236}">
                  <a16:creationId xmlns:a16="http://schemas.microsoft.com/office/drawing/2014/main" id="{EA2FB9DF-ED40-696E-287E-596AB4BE2035}"/>
                </a:ext>
              </a:extLst>
            </p:cNvPr>
            <p:cNvSpPr/>
            <p:nvPr/>
          </p:nvSpPr>
          <p:spPr>
            <a:xfrm>
              <a:off x="9541962" y="2785786"/>
              <a:ext cx="7975" cy="29691"/>
            </a:xfrm>
            <a:custGeom>
              <a:avLst/>
              <a:gdLst>
                <a:gd name="connsiteX0" fmla="*/ 49223 w 76243"/>
                <a:gd name="connsiteY0" fmla="*/ 0 h 283852"/>
                <a:gd name="connsiteX1" fmla="*/ 76243 w 76243"/>
                <a:gd name="connsiteY1" fmla="*/ 23157 h 283852"/>
                <a:gd name="connsiteX2" fmla="*/ 48148 w 76243"/>
                <a:gd name="connsiteY2" fmla="*/ 45994 h 283852"/>
                <a:gd name="connsiteX3" fmla="*/ 51120 w 76243"/>
                <a:gd name="connsiteY3" fmla="*/ 75667 h 283852"/>
                <a:gd name="connsiteX4" fmla="*/ 37816 w 76243"/>
                <a:gd name="connsiteY4" fmla="*/ 139446 h 283852"/>
                <a:gd name="connsiteX5" fmla="*/ 56949 w 76243"/>
                <a:gd name="connsiteY5" fmla="*/ 240624 h 283852"/>
                <a:gd name="connsiteX6" fmla="*/ 63899 w 76243"/>
                <a:gd name="connsiteY6" fmla="*/ 272217 h 283852"/>
                <a:gd name="connsiteX7" fmla="*/ 52492 w 76243"/>
                <a:gd name="connsiteY7" fmla="*/ 283853 h 283852"/>
                <a:gd name="connsiteX8" fmla="*/ 24168 w 76243"/>
                <a:gd name="connsiteY8" fmla="*/ 257678 h 283852"/>
                <a:gd name="connsiteX9" fmla="*/ 44056 w 76243"/>
                <a:gd name="connsiteY9" fmla="*/ 260215 h 283852"/>
                <a:gd name="connsiteX10" fmla="*/ 40742 w 76243"/>
                <a:gd name="connsiteY10" fmla="*/ 218244 h 283852"/>
                <a:gd name="connsiteX11" fmla="*/ 22682 w 76243"/>
                <a:gd name="connsiteY11" fmla="*/ 172136 h 283852"/>
                <a:gd name="connsiteX12" fmla="*/ 51 w 76243"/>
                <a:gd name="connsiteY12" fmla="*/ 125936 h 283852"/>
                <a:gd name="connsiteX13" fmla="*/ 9126 w 76243"/>
                <a:gd name="connsiteY13" fmla="*/ 107213 h 283852"/>
                <a:gd name="connsiteX14" fmla="*/ 26134 w 76243"/>
                <a:gd name="connsiteY14" fmla="*/ 71643 h 283852"/>
                <a:gd name="connsiteX15" fmla="*/ 32901 w 76243"/>
                <a:gd name="connsiteY15" fmla="*/ 48212 h 283852"/>
                <a:gd name="connsiteX16" fmla="*/ 49223 w 76243"/>
                <a:gd name="connsiteY16" fmla="*/ 0 h 2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43" h="283852">
                  <a:moveTo>
                    <a:pt x="49223" y="0"/>
                  </a:moveTo>
                  <a:cubicBezTo>
                    <a:pt x="58230" y="7704"/>
                    <a:pt x="67122" y="15545"/>
                    <a:pt x="76243" y="23157"/>
                  </a:cubicBezTo>
                  <a:cubicBezTo>
                    <a:pt x="67305" y="31273"/>
                    <a:pt x="50114" y="31821"/>
                    <a:pt x="48148" y="45994"/>
                  </a:cubicBezTo>
                  <a:cubicBezTo>
                    <a:pt x="47257" y="55984"/>
                    <a:pt x="52355" y="65585"/>
                    <a:pt x="51120" y="75667"/>
                  </a:cubicBezTo>
                  <a:cubicBezTo>
                    <a:pt x="49840" y="97567"/>
                    <a:pt x="35690" y="117020"/>
                    <a:pt x="37816" y="139446"/>
                  </a:cubicBezTo>
                  <a:cubicBezTo>
                    <a:pt x="41747" y="173576"/>
                    <a:pt x="50069" y="206997"/>
                    <a:pt x="56949" y="240624"/>
                  </a:cubicBezTo>
                  <a:cubicBezTo>
                    <a:pt x="59076" y="251163"/>
                    <a:pt x="63350" y="261358"/>
                    <a:pt x="63899" y="272217"/>
                  </a:cubicBezTo>
                  <a:cubicBezTo>
                    <a:pt x="64973" y="279166"/>
                    <a:pt x="56904" y="280812"/>
                    <a:pt x="52492" y="283853"/>
                  </a:cubicBezTo>
                  <a:cubicBezTo>
                    <a:pt x="42936" y="275234"/>
                    <a:pt x="33381" y="266639"/>
                    <a:pt x="24168" y="257678"/>
                  </a:cubicBezTo>
                  <a:cubicBezTo>
                    <a:pt x="30912" y="256878"/>
                    <a:pt x="37564" y="258432"/>
                    <a:pt x="44056" y="260215"/>
                  </a:cubicBezTo>
                  <a:cubicBezTo>
                    <a:pt x="46251" y="246179"/>
                    <a:pt x="42890" y="232052"/>
                    <a:pt x="40742" y="218244"/>
                  </a:cubicBezTo>
                  <a:cubicBezTo>
                    <a:pt x="38159" y="201694"/>
                    <a:pt x="29700" y="187040"/>
                    <a:pt x="22682" y="172136"/>
                  </a:cubicBezTo>
                  <a:cubicBezTo>
                    <a:pt x="14384" y="157231"/>
                    <a:pt x="-201" y="144201"/>
                    <a:pt x="51" y="125936"/>
                  </a:cubicBezTo>
                  <a:cubicBezTo>
                    <a:pt x="-612" y="118346"/>
                    <a:pt x="5355" y="113020"/>
                    <a:pt x="9126" y="107213"/>
                  </a:cubicBezTo>
                  <a:cubicBezTo>
                    <a:pt x="16876" y="96355"/>
                    <a:pt x="17516" y="81999"/>
                    <a:pt x="26134" y="71643"/>
                  </a:cubicBezTo>
                  <a:cubicBezTo>
                    <a:pt x="31918" y="65243"/>
                    <a:pt x="31506" y="56190"/>
                    <a:pt x="32901" y="48212"/>
                  </a:cubicBezTo>
                  <a:cubicBezTo>
                    <a:pt x="34547" y="30838"/>
                    <a:pt x="48331" y="17602"/>
                    <a:pt x="49223" y="0"/>
                  </a:cubicBezTo>
                  <a:close/>
                </a:path>
              </a:pathLst>
            </a:custGeom>
            <a:solidFill>
              <a:srgbClr val="C9E6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orma Livre: Forma 283">
              <a:extLst>
                <a:ext uri="{FF2B5EF4-FFF2-40B4-BE49-F238E27FC236}">
                  <a16:creationId xmlns:a16="http://schemas.microsoft.com/office/drawing/2014/main" id="{26111CED-0A20-2E22-5D05-D2AB7D938848}"/>
                </a:ext>
              </a:extLst>
            </p:cNvPr>
            <p:cNvSpPr/>
            <p:nvPr/>
          </p:nvSpPr>
          <p:spPr>
            <a:xfrm>
              <a:off x="9565420" y="2789179"/>
              <a:ext cx="6360" cy="8224"/>
            </a:xfrm>
            <a:custGeom>
              <a:avLst/>
              <a:gdLst>
                <a:gd name="connsiteX0" fmla="*/ 2286 w 60807"/>
                <a:gd name="connsiteY0" fmla="*/ 1809 h 78618"/>
                <a:gd name="connsiteX1" fmla="*/ 12093 w 60807"/>
                <a:gd name="connsiteY1" fmla="*/ 1169 h 78618"/>
                <a:gd name="connsiteX2" fmla="*/ 60808 w 60807"/>
                <a:gd name="connsiteY2" fmla="*/ 23252 h 78618"/>
                <a:gd name="connsiteX3" fmla="*/ 60008 w 60807"/>
                <a:gd name="connsiteY3" fmla="*/ 24486 h 78618"/>
                <a:gd name="connsiteX4" fmla="*/ 29444 w 60807"/>
                <a:gd name="connsiteY4" fmla="*/ 78619 h 78618"/>
                <a:gd name="connsiteX5" fmla="*/ 0 w 60807"/>
                <a:gd name="connsiteY5" fmla="*/ 67920 h 78618"/>
                <a:gd name="connsiteX6" fmla="*/ 16939 w 60807"/>
                <a:gd name="connsiteY6" fmla="*/ 57999 h 78618"/>
                <a:gd name="connsiteX7" fmla="*/ 24277 w 60807"/>
                <a:gd name="connsiteY7" fmla="*/ 37128 h 78618"/>
                <a:gd name="connsiteX8" fmla="*/ 2286 w 60807"/>
                <a:gd name="connsiteY8" fmla="*/ 1809 h 7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07" h="78618">
                  <a:moveTo>
                    <a:pt x="2286" y="1809"/>
                  </a:moveTo>
                  <a:cubicBezTo>
                    <a:pt x="4709" y="-1437"/>
                    <a:pt x="8824" y="552"/>
                    <a:pt x="12093" y="1169"/>
                  </a:cubicBezTo>
                  <a:cubicBezTo>
                    <a:pt x="29124" y="6541"/>
                    <a:pt x="45011" y="14954"/>
                    <a:pt x="60808" y="23252"/>
                  </a:cubicBezTo>
                  <a:lnTo>
                    <a:pt x="60008" y="24486"/>
                  </a:lnTo>
                  <a:cubicBezTo>
                    <a:pt x="49103" y="42134"/>
                    <a:pt x="37605" y="59439"/>
                    <a:pt x="29444" y="78619"/>
                  </a:cubicBezTo>
                  <a:cubicBezTo>
                    <a:pt x="19522" y="75327"/>
                    <a:pt x="9693" y="71761"/>
                    <a:pt x="0" y="67920"/>
                  </a:cubicBezTo>
                  <a:cubicBezTo>
                    <a:pt x="6218" y="65840"/>
                    <a:pt x="13053" y="63737"/>
                    <a:pt x="16939" y="57999"/>
                  </a:cubicBezTo>
                  <a:cubicBezTo>
                    <a:pt x="21191" y="51987"/>
                    <a:pt x="26380" y="44877"/>
                    <a:pt x="24277" y="37128"/>
                  </a:cubicBezTo>
                  <a:cubicBezTo>
                    <a:pt x="21671" y="22680"/>
                    <a:pt x="6766" y="15365"/>
                    <a:pt x="2286" y="1809"/>
                  </a:cubicBezTo>
                  <a:close/>
                </a:path>
              </a:pathLst>
            </a:custGeom>
            <a:solidFill>
              <a:srgbClr val="3CB0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orma Livre: Forma 284">
              <a:extLst>
                <a:ext uri="{FF2B5EF4-FFF2-40B4-BE49-F238E27FC236}">
                  <a16:creationId xmlns:a16="http://schemas.microsoft.com/office/drawing/2014/main" id="{D7F785B0-5353-4022-3ECB-776952BE1D0B}"/>
                </a:ext>
              </a:extLst>
            </p:cNvPr>
            <p:cNvSpPr/>
            <p:nvPr/>
          </p:nvSpPr>
          <p:spPr>
            <a:xfrm>
              <a:off x="9571697" y="2789251"/>
              <a:ext cx="58161" cy="11033"/>
            </a:xfrm>
            <a:custGeom>
              <a:avLst/>
              <a:gdLst>
                <a:gd name="connsiteX0" fmla="*/ 11201 w 556023"/>
                <a:gd name="connsiteY0" fmla="*/ 11499 h 105474"/>
                <a:gd name="connsiteX1" fmla="*/ 35890 w 556023"/>
                <a:gd name="connsiteY1" fmla="*/ 0 h 105474"/>
                <a:gd name="connsiteX2" fmla="*/ 111374 w 556023"/>
                <a:gd name="connsiteY2" fmla="*/ 14059 h 105474"/>
                <a:gd name="connsiteX3" fmla="*/ 196390 w 556023"/>
                <a:gd name="connsiteY3" fmla="*/ 33444 h 105474"/>
                <a:gd name="connsiteX4" fmla="*/ 250340 w 556023"/>
                <a:gd name="connsiteY4" fmla="*/ 32896 h 105474"/>
                <a:gd name="connsiteX5" fmla="*/ 312793 w 556023"/>
                <a:gd name="connsiteY5" fmla="*/ 36668 h 105474"/>
                <a:gd name="connsiteX6" fmla="*/ 377007 w 556023"/>
                <a:gd name="connsiteY6" fmla="*/ 46794 h 105474"/>
                <a:gd name="connsiteX7" fmla="*/ 556024 w 556023"/>
                <a:gd name="connsiteY7" fmla="*/ 62385 h 105474"/>
                <a:gd name="connsiteX8" fmla="*/ 483900 w 556023"/>
                <a:gd name="connsiteY8" fmla="*/ 74478 h 105474"/>
                <a:gd name="connsiteX9" fmla="*/ 514099 w 556023"/>
                <a:gd name="connsiteY9" fmla="*/ 77130 h 105474"/>
                <a:gd name="connsiteX10" fmla="*/ 515584 w 556023"/>
                <a:gd name="connsiteY10" fmla="*/ 80696 h 105474"/>
                <a:gd name="connsiteX11" fmla="*/ 477477 w 556023"/>
                <a:gd name="connsiteY11" fmla="*/ 85542 h 105474"/>
                <a:gd name="connsiteX12" fmla="*/ 392712 w 556023"/>
                <a:gd name="connsiteY12" fmla="*/ 76924 h 105474"/>
                <a:gd name="connsiteX13" fmla="*/ 339425 w 556023"/>
                <a:gd name="connsiteY13" fmla="*/ 75987 h 105474"/>
                <a:gd name="connsiteX14" fmla="*/ 225971 w 556023"/>
                <a:gd name="connsiteY14" fmla="*/ 104539 h 105474"/>
                <a:gd name="connsiteX15" fmla="*/ 183566 w 556023"/>
                <a:gd name="connsiteY15" fmla="*/ 101521 h 105474"/>
                <a:gd name="connsiteX16" fmla="*/ 184091 w 556023"/>
                <a:gd name="connsiteY16" fmla="*/ 96286 h 105474"/>
                <a:gd name="connsiteX17" fmla="*/ 246568 w 556023"/>
                <a:gd name="connsiteY17" fmla="*/ 79918 h 105474"/>
                <a:gd name="connsiteX18" fmla="*/ 171221 w 556023"/>
                <a:gd name="connsiteY18" fmla="*/ 93955 h 105474"/>
                <a:gd name="connsiteX19" fmla="*/ 158968 w 556023"/>
                <a:gd name="connsiteY19" fmla="*/ 94800 h 105474"/>
                <a:gd name="connsiteX20" fmla="*/ 41216 w 556023"/>
                <a:gd name="connsiteY20" fmla="*/ 39525 h 105474"/>
                <a:gd name="connsiteX21" fmla="*/ 0 w 556023"/>
                <a:gd name="connsiteY21" fmla="*/ 23797 h 105474"/>
                <a:gd name="connsiteX22" fmla="*/ 800 w 556023"/>
                <a:gd name="connsiteY22" fmla="*/ 22563 h 105474"/>
                <a:gd name="connsiteX23" fmla="*/ 11201 w 556023"/>
                <a:gd name="connsiteY23" fmla="*/ 11499 h 10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6023" h="105474">
                  <a:moveTo>
                    <a:pt x="11201" y="11499"/>
                  </a:moveTo>
                  <a:cubicBezTo>
                    <a:pt x="19202" y="7430"/>
                    <a:pt x="26700" y="892"/>
                    <a:pt x="35890" y="0"/>
                  </a:cubicBezTo>
                  <a:cubicBezTo>
                    <a:pt x="61059" y="4480"/>
                    <a:pt x="86159" y="9670"/>
                    <a:pt x="111374" y="14059"/>
                  </a:cubicBezTo>
                  <a:cubicBezTo>
                    <a:pt x="139697" y="20414"/>
                    <a:pt x="167015" y="32438"/>
                    <a:pt x="196390" y="33444"/>
                  </a:cubicBezTo>
                  <a:cubicBezTo>
                    <a:pt x="214381" y="33330"/>
                    <a:pt x="232372" y="34313"/>
                    <a:pt x="250340" y="32896"/>
                  </a:cubicBezTo>
                  <a:cubicBezTo>
                    <a:pt x="271234" y="32621"/>
                    <a:pt x="291922" y="36027"/>
                    <a:pt x="312793" y="36668"/>
                  </a:cubicBezTo>
                  <a:cubicBezTo>
                    <a:pt x="334190" y="39936"/>
                    <a:pt x="355587" y="43434"/>
                    <a:pt x="377007" y="46794"/>
                  </a:cubicBezTo>
                  <a:cubicBezTo>
                    <a:pt x="436900" y="48989"/>
                    <a:pt x="496359" y="57264"/>
                    <a:pt x="556024" y="62385"/>
                  </a:cubicBezTo>
                  <a:cubicBezTo>
                    <a:pt x="532387" y="68283"/>
                    <a:pt x="508498" y="74867"/>
                    <a:pt x="483900" y="74478"/>
                  </a:cubicBezTo>
                  <a:cubicBezTo>
                    <a:pt x="493502" y="78227"/>
                    <a:pt x="503971" y="77998"/>
                    <a:pt x="514099" y="77130"/>
                  </a:cubicBezTo>
                  <a:cubicBezTo>
                    <a:pt x="514487" y="78021"/>
                    <a:pt x="515219" y="79804"/>
                    <a:pt x="515584" y="80696"/>
                  </a:cubicBezTo>
                  <a:cubicBezTo>
                    <a:pt x="502851" y="82182"/>
                    <a:pt x="490278" y="85154"/>
                    <a:pt x="477477" y="85542"/>
                  </a:cubicBezTo>
                  <a:cubicBezTo>
                    <a:pt x="449062" y="84353"/>
                    <a:pt x="421012" y="79507"/>
                    <a:pt x="392712" y="76924"/>
                  </a:cubicBezTo>
                  <a:cubicBezTo>
                    <a:pt x="375201" y="74935"/>
                    <a:pt x="356365" y="67963"/>
                    <a:pt x="339425" y="75987"/>
                  </a:cubicBezTo>
                  <a:cubicBezTo>
                    <a:pt x="303672" y="91943"/>
                    <a:pt x="265405" y="103967"/>
                    <a:pt x="225971" y="104539"/>
                  </a:cubicBezTo>
                  <a:cubicBezTo>
                    <a:pt x="211729" y="106802"/>
                    <a:pt x="197488" y="104630"/>
                    <a:pt x="183566" y="101521"/>
                  </a:cubicBezTo>
                  <a:cubicBezTo>
                    <a:pt x="183703" y="100218"/>
                    <a:pt x="183954" y="97589"/>
                    <a:pt x="184091" y="96286"/>
                  </a:cubicBezTo>
                  <a:cubicBezTo>
                    <a:pt x="205100" y="91577"/>
                    <a:pt x="225880" y="85885"/>
                    <a:pt x="246568" y="79918"/>
                  </a:cubicBezTo>
                  <a:cubicBezTo>
                    <a:pt x="221628" y="85451"/>
                    <a:pt x="196687" y="91371"/>
                    <a:pt x="171221" y="93955"/>
                  </a:cubicBezTo>
                  <a:cubicBezTo>
                    <a:pt x="167107" y="94229"/>
                    <a:pt x="163015" y="94458"/>
                    <a:pt x="158968" y="94800"/>
                  </a:cubicBezTo>
                  <a:cubicBezTo>
                    <a:pt x="120495" y="74798"/>
                    <a:pt x="79941" y="59070"/>
                    <a:pt x="41216" y="39525"/>
                  </a:cubicBezTo>
                  <a:cubicBezTo>
                    <a:pt x="27752" y="33581"/>
                    <a:pt x="14402" y="27112"/>
                    <a:pt x="0" y="23797"/>
                  </a:cubicBezTo>
                  <a:lnTo>
                    <a:pt x="800" y="22563"/>
                  </a:lnTo>
                  <a:cubicBezTo>
                    <a:pt x="4046" y="18654"/>
                    <a:pt x="7681" y="15133"/>
                    <a:pt x="11201" y="11499"/>
                  </a:cubicBezTo>
                  <a:close/>
                </a:path>
              </a:pathLst>
            </a:custGeom>
            <a:solidFill>
              <a:srgbClr val="30AC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orma Livre: Forma 285">
              <a:extLst>
                <a:ext uri="{FF2B5EF4-FFF2-40B4-BE49-F238E27FC236}">
                  <a16:creationId xmlns:a16="http://schemas.microsoft.com/office/drawing/2014/main" id="{E8C2B759-A0BC-6C00-CE34-0A04F23AB04A}"/>
                </a:ext>
              </a:extLst>
            </p:cNvPr>
            <p:cNvSpPr/>
            <p:nvPr/>
          </p:nvSpPr>
          <p:spPr>
            <a:xfrm>
              <a:off x="9550800" y="2791326"/>
              <a:ext cx="6690" cy="2814"/>
            </a:xfrm>
            <a:custGeom>
              <a:avLst/>
              <a:gdLst>
                <a:gd name="connsiteX0" fmla="*/ 29329 w 63962"/>
                <a:gd name="connsiteY0" fmla="*/ 0 h 26906"/>
                <a:gd name="connsiteX1" fmla="*/ 63962 w 63962"/>
                <a:gd name="connsiteY1" fmla="*/ 22768 h 26906"/>
                <a:gd name="connsiteX2" fmla="*/ 57401 w 63962"/>
                <a:gd name="connsiteY2" fmla="*/ 26906 h 26906"/>
                <a:gd name="connsiteX3" fmla="*/ 8938 w 63962"/>
                <a:gd name="connsiteY3" fmla="*/ 11910 h 26906"/>
                <a:gd name="connsiteX4" fmla="*/ 2286 w 63962"/>
                <a:gd name="connsiteY4" fmla="*/ 10516 h 26906"/>
                <a:gd name="connsiteX5" fmla="*/ 0 w 63962"/>
                <a:gd name="connsiteY5" fmla="*/ 4732 h 26906"/>
                <a:gd name="connsiteX6" fmla="*/ 29329 w 63962"/>
                <a:gd name="connsiteY6" fmla="*/ 0 h 2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62" h="26906">
                  <a:moveTo>
                    <a:pt x="29329" y="0"/>
                  </a:moveTo>
                  <a:cubicBezTo>
                    <a:pt x="40645" y="7887"/>
                    <a:pt x="52121" y="15613"/>
                    <a:pt x="63962" y="22768"/>
                  </a:cubicBezTo>
                  <a:cubicBezTo>
                    <a:pt x="61814" y="24232"/>
                    <a:pt x="59619" y="25603"/>
                    <a:pt x="57401" y="26906"/>
                  </a:cubicBezTo>
                  <a:cubicBezTo>
                    <a:pt x="40028" y="26586"/>
                    <a:pt x="25375" y="15796"/>
                    <a:pt x="8938" y="11910"/>
                  </a:cubicBezTo>
                  <a:cubicBezTo>
                    <a:pt x="7269" y="11544"/>
                    <a:pt x="3955" y="10859"/>
                    <a:pt x="2286" y="10516"/>
                  </a:cubicBezTo>
                  <a:cubicBezTo>
                    <a:pt x="1715" y="9052"/>
                    <a:pt x="572" y="6172"/>
                    <a:pt x="0" y="4732"/>
                  </a:cubicBezTo>
                  <a:cubicBezTo>
                    <a:pt x="9807" y="3452"/>
                    <a:pt x="20025" y="3978"/>
                    <a:pt x="29329" y="0"/>
                  </a:cubicBezTo>
                  <a:close/>
                </a:path>
              </a:pathLst>
            </a:custGeom>
            <a:solidFill>
              <a:srgbClr val="6EC3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orma Livre: Forma 286">
              <a:extLst>
                <a:ext uri="{FF2B5EF4-FFF2-40B4-BE49-F238E27FC236}">
                  <a16:creationId xmlns:a16="http://schemas.microsoft.com/office/drawing/2014/main" id="{4311B036-7278-4BDB-EF27-33DADB2D548C}"/>
                </a:ext>
              </a:extLst>
            </p:cNvPr>
            <p:cNvSpPr/>
            <p:nvPr/>
          </p:nvSpPr>
          <p:spPr>
            <a:xfrm>
              <a:off x="9548045" y="2791917"/>
              <a:ext cx="5370" cy="28747"/>
            </a:xfrm>
            <a:custGeom>
              <a:avLst/>
              <a:gdLst>
                <a:gd name="connsiteX0" fmla="*/ 18955 w 51335"/>
                <a:gd name="connsiteY0" fmla="*/ 251 h 274822"/>
                <a:gd name="connsiteX1" fmla="*/ 20052 w 51335"/>
                <a:gd name="connsiteY1" fmla="*/ 0 h 274822"/>
                <a:gd name="connsiteX2" fmla="*/ 22155 w 51335"/>
                <a:gd name="connsiteY2" fmla="*/ 6881 h 274822"/>
                <a:gd name="connsiteX3" fmla="*/ 27505 w 51335"/>
                <a:gd name="connsiteY3" fmla="*/ 49126 h 274822"/>
                <a:gd name="connsiteX4" fmla="*/ 13469 w 51335"/>
                <a:gd name="connsiteY4" fmla="*/ 115717 h 274822"/>
                <a:gd name="connsiteX5" fmla="*/ 12394 w 51335"/>
                <a:gd name="connsiteY5" fmla="*/ 150076 h 274822"/>
                <a:gd name="connsiteX6" fmla="*/ 45861 w 51335"/>
                <a:gd name="connsiteY6" fmla="*/ 244899 h 274822"/>
                <a:gd name="connsiteX7" fmla="*/ 50273 w 51335"/>
                <a:gd name="connsiteY7" fmla="*/ 274823 h 274822"/>
                <a:gd name="connsiteX8" fmla="*/ 10840 w 51335"/>
                <a:gd name="connsiteY8" fmla="*/ 240373 h 274822"/>
                <a:gd name="connsiteX9" fmla="*/ 21721 w 51335"/>
                <a:gd name="connsiteY9" fmla="*/ 227023 h 274822"/>
                <a:gd name="connsiteX10" fmla="*/ 11503 w 51335"/>
                <a:gd name="connsiteY10" fmla="*/ 188275 h 274822"/>
                <a:gd name="connsiteX11" fmla="*/ 210 w 51335"/>
                <a:gd name="connsiteY11" fmla="*/ 117546 h 274822"/>
                <a:gd name="connsiteX12" fmla="*/ 2244 w 51335"/>
                <a:gd name="connsiteY12" fmla="*/ 81130 h 274822"/>
                <a:gd name="connsiteX13" fmla="*/ 233 w 51335"/>
                <a:gd name="connsiteY13" fmla="*/ 58544 h 274822"/>
                <a:gd name="connsiteX14" fmla="*/ 10040 w 51335"/>
                <a:gd name="connsiteY14" fmla="*/ 41468 h 274822"/>
                <a:gd name="connsiteX15" fmla="*/ 7502 w 51335"/>
                <a:gd name="connsiteY15" fmla="*/ 22654 h 274822"/>
                <a:gd name="connsiteX16" fmla="*/ 18955 w 51335"/>
                <a:gd name="connsiteY16" fmla="*/ 251 h 27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335" h="274822">
                  <a:moveTo>
                    <a:pt x="18955" y="251"/>
                  </a:moveTo>
                  <a:cubicBezTo>
                    <a:pt x="19229" y="183"/>
                    <a:pt x="19778" y="46"/>
                    <a:pt x="20052" y="0"/>
                  </a:cubicBezTo>
                  <a:cubicBezTo>
                    <a:pt x="20715" y="2240"/>
                    <a:pt x="21424" y="4549"/>
                    <a:pt x="22155" y="6881"/>
                  </a:cubicBezTo>
                  <a:cubicBezTo>
                    <a:pt x="17355" y="21443"/>
                    <a:pt x="27413" y="34701"/>
                    <a:pt x="27505" y="49126"/>
                  </a:cubicBezTo>
                  <a:cubicBezTo>
                    <a:pt x="28373" y="71917"/>
                    <a:pt x="24053" y="95372"/>
                    <a:pt x="13469" y="115717"/>
                  </a:cubicBezTo>
                  <a:cubicBezTo>
                    <a:pt x="8668" y="126530"/>
                    <a:pt x="10245" y="138783"/>
                    <a:pt x="12394" y="150076"/>
                  </a:cubicBezTo>
                  <a:cubicBezTo>
                    <a:pt x="19252" y="183109"/>
                    <a:pt x="36763" y="212575"/>
                    <a:pt x="45861" y="244899"/>
                  </a:cubicBezTo>
                  <a:cubicBezTo>
                    <a:pt x="48536" y="254592"/>
                    <a:pt x="53519" y="264605"/>
                    <a:pt x="50273" y="274823"/>
                  </a:cubicBezTo>
                  <a:cubicBezTo>
                    <a:pt x="36992" y="263507"/>
                    <a:pt x="23916" y="251940"/>
                    <a:pt x="10840" y="240373"/>
                  </a:cubicBezTo>
                  <a:cubicBezTo>
                    <a:pt x="15663" y="237173"/>
                    <a:pt x="21492" y="233492"/>
                    <a:pt x="21721" y="227023"/>
                  </a:cubicBezTo>
                  <a:cubicBezTo>
                    <a:pt x="22475" y="213329"/>
                    <a:pt x="14977" y="201122"/>
                    <a:pt x="11503" y="188275"/>
                  </a:cubicBezTo>
                  <a:cubicBezTo>
                    <a:pt x="4988" y="165301"/>
                    <a:pt x="-1230" y="141640"/>
                    <a:pt x="210" y="117546"/>
                  </a:cubicBezTo>
                  <a:cubicBezTo>
                    <a:pt x="735" y="105385"/>
                    <a:pt x="3433" y="93314"/>
                    <a:pt x="2244" y="81130"/>
                  </a:cubicBezTo>
                  <a:cubicBezTo>
                    <a:pt x="1696" y="73586"/>
                    <a:pt x="-430" y="66111"/>
                    <a:pt x="233" y="58544"/>
                  </a:cubicBezTo>
                  <a:cubicBezTo>
                    <a:pt x="2519" y="52327"/>
                    <a:pt x="7548" y="47572"/>
                    <a:pt x="10040" y="41468"/>
                  </a:cubicBezTo>
                  <a:cubicBezTo>
                    <a:pt x="10725" y="35067"/>
                    <a:pt x="6611" y="29009"/>
                    <a:pt x="7502" y="22654"/>
                  </a:cubicBezTo>
                  <a:cubicBezTo>
                    <a:pt x="11045" y="15042"/>
                    <a:pt x="15572" y="7932"/>
                    <a:pt x="18955" y="251"/>
                  </a:cubicBezTo>
                  <a:close/>
                </a:path>
              </a:pathLst>
            </a:custGeom>
            <a:solidFill>
              <a:srgbClr val="69C1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8" name="Gráfico 6">
              <a:extLst>
                <a:ext uri="{FF2B5EF4-FFF2-40B4-BE49-F238E27FC236}">
                  <a16:creationId xmlns:a16="http://schemas.microsoft.com/office/drawing/2014/main" id="{8E7C0AB1-478D-F254-3548-A2B91D119F19}"/>
                </a:ext>
              </a:extLst>
            </p:cNvPr>
            <p:cNvGrpSpPr/>
            <p:nvPr/>
          </p:nvGrpSpPr>
          <p:grpSpPr>
            <a:xfrm>
              <a:off x="9502309" y="2791821"/>
              <a:ext cx="66251" cy="93239"/>
              <a:chOff x="2116790" y="2725163"/>
              <a:chExt cx="633366" cy="891381"/>
            </a:xfrm>
            <a:solidFill>
              <a:srgbClr val="24A7D4"/>
            </a:solidFill>
          </p:grpSpPr>
          <p:sp>
            <p:nvSpPr>
              <p:cNvPr id="716" name="Forma Livre: Forma 715">
                <a:extLst>
                  <a:ext uri="{FF2B5EF4-FFF2-40B4-BE49-F238E27FC236}">
                    <a16:creationId xmlns:a16="http://schemas.microsoft.com/office/drawing/2014/main" id="{BF4DC3F9-6045-CAD8-C9A7-CA252B02C878}"/>
                  </a:ext>
                </a:extLst>
              </p:cNvPr>
              <p:cNvSpPr/>
              <p:nvPr/>
            </p:nvSpPr>
            <p:spPr>
              <a:xfrm>
                <a:off x="2571966" y="2725163"/>
                <a:ext cx="178190" cy="388277"/>
              </a:xfrm>
              <a:custGeom>
                <a:avLst/>
                <a:gdLst>
                  <a:gd name="connsiteX0" fmla="*/ 2116 w 178190"/>
                  <a:gd name="connsiteY0" fmla="*/ 914 h 388277"/>
                  <a:gd name="connsiteX1" fmla="*/ 8402 w 178190"/>
                  <a:gd name="connsiteY1" fmla="*/ 0 h 388277"/>
                  <a:gd name="connsiteX2" fmla="*/ 10688 w 178190"/>
                  <a:gd name="connsiteY2" fmla="*/ 5784 h 388277"/>
                  <a:gd name="connsiteX3" fmla="*/ 49596 w 178190"/>
                  <a:gd name="connsiteY3" fmla="*/ 48280 h 388277"/>
                  <a:gd name="connsiteX4" fmla="*/ 94836 w 178190"/>
                  <a:gd name="connsiteY4" fmla="*/ 82959 h 388277"/>
                  <a:gd name="connsiteX5" fmla="*/ 113878 w 178190"/>
                  <a:gd name="connsiteY5" fmla="*/ 90983 h 388277"/>
                  <a:gd name="connsiteX6" fmla="*/ 107157 w 178190"/>
                  <a:gd name="connsiteY6" fmla="*/ 63734 h 388277"/>
                  <a:gd name="connsiteX7" fmla="*/ 114335 w 178190"/>
                  <a:gd name="connsiteY7" fmla="*/ 55367 h 388277"/>
                  <a:gd name="connsiteX8" fmla="*/ 140213 w 178190"/>
                  <a:gd name="connsiteY8" fmla="*/ 52624 h 388277"/>
                  <a:gd name="connsiteX9" fmla="*/ 172857 w 178190"/>
                  <a:gd name="connsiteY9" fmla="*/ 64900 h 388277"/>
                  <a:gd name="connsiteX10" fmla="*/ 156398 w 178190"/>
                  <a:gd name="connsiteY10" fmla="*/ 136886 h 388277"/>
                  <a:gd name="connsiteX11" fmla="*/ 153312 w 178190"/>
                  <a:gd name="connsiteY11" fmla="*/ 167678 h 388277"/>
                  <a:gd name="connsiteX12" fmla="*/ 113330 w 178190"/>
                  <a:gd name="connsiteY12" fmla="*/ 135308 h 388277"/>
                  <a:gd name="connsiteX13" fmla="*/ 59997 w 178190"/>
                  <a:gd name="connsiteY13" fmla="*/ 105796 h 388277"/>
                  <a:gd name="connsiteX14" fmla="*/ 24633 w 178190"/>
                  <a:gd name="connsiteY14" fmla="*/ 107808 h 388277"/>
                  <a:gd name="connsiteX15" fmla="*/ 45710 w 178190"/>
                  <a:gd name="connsiteY15" fmla="*/ 127490 h 388277"/>
                  <a:gd name="connsiteX16" fmla="*/ 98585 w 178190"/>
                  <a:gd name="connsiteY16" fmla="*/ 189098 h 388277"/>
                  <a:gd name="connsiteX17" fmla="*/ 134292 w 178190"/>
                  <a:gd name="connsiteY17" fmla="*/ 221788 h 388277"/>
                  <a:gd name="connsiteX18" fmla="*/ 160193 w 178190"/>
                  <a:gd name="connsiteY18" fmla="*/ 244716 h 388277"/>
                  <a:gd name="connsiteX19" fmla="*/ 170205 w 178190"/>
                  <a:gd name="connsiteY19" fmla="*/ 280058 h 388277"/>
                  <a:gd name="connsiteX20" fmla="*/ 177909 w 178190"/>
                  <a:gd name="connsiteY20" fmla="*/ 308427 h 388277"/>
                  <a:gd name="connsiteX21" fmla="*/ 169291 w 178190"/>
                  <a:gd name="connsiteY21" fmla="*/ 388277 h 388277"/>
                  <a:gd name="connsiteX22" fmla="*/ 140944 w 178190"/>
                  <a:gd name="connsiteY22" fmla="*/ 365143 h 388277"/>
                  <a:gd name="connsiteX23" fmla="*/ 126474 w 178190"/>
                  <a:gd name="connsiteY23" fmla="*/ 332499 h 388277"/>
                  <a:gd name="connsiteX24" fmla="*/ 97350 w 178190"/>
                  <a:gd name="connsiteY24" fmla="*/ 295191 h 388277"/>
                  <a:gd name="connsiteX25" fmla="*/ 26782 w 178190"/>
                  <a:gd name="connsiteY25" fmla="*/ 196916 h 388277"/>
                  <a:gd name="connsiteX26" fmla="*/ 2504 w 178190"/>
                  <a:gd name="connsiteY26" fmla="*/ 138852 h 388277"/>
                  <a:gd name="connsiteX27" fmla="*/ 1498 w 178190"/>
                  <a:gd name="connsiteY27" fmla="*/ 115763 h 388277"/>
                  <a:gd name="connsiteX28" fmla="*/ 9842 w 178190"/>
                  <a:gd name="connsiteY28" fmla="*/ 110574 h 388277"/>
                  <a:gd name="connsiteX29" fmla="*/ 21615 w 178190"/>
                  <a:gd name="connsiteY29" fmla="*/ 94777 h 388277"/>
                  <a:gd name="connsiteX30" fmla="*/ 27513 w 178190"/>
                  <a:gd name="connsiteY30" fmla="*/ 82113 h 388277"/>
                  <a:gd name="connsiteX31" fmla="*/ 20586 w 178190"/>
                  <a:gd name="connsiteY31" fmla="*/ 54750 h 388277"/>
                  <a:gd name="connsiteX32" fmla="*/ 4219 w 178190"/>
                  <a:gd name="connsiteY32" fmla="*/ 7795 h 388277"/>
                  <a:gd name="connsiteX33" fmla="*/ 2116 w 178190"/>
                  <a:gd name="connsiteY33" fmla="*/ 914 h 388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8190" h="388277">
                    <a:moveTo>
                      <a:pt x="2116" y="914"/>
                    </a:moveTo>
                    <a:cubicBezTo>
                      <a:pt x="4173" y="503"/>
                      <a:pt x="6276" y="229"/>
                      <a:pt x="8402" y="0"/>
                    </a:cubicBezTo>
                    <a:cubicBezTo>
                      <a:pt x="8974" y="1440"/>
                      <a:pt x="10117" y="4321"/>
                      <a:pt x="10688" y="5784"/>
                    </a:cubicBezTo>
                    <a:cubicBezTo>
                      <a:pt x="17409" y="24735"/>
                      <a:pt x="36268" y="34541"/>
                      <a:pt x="49596" y="48280"/>
                    </a:cubicBezTo>
                    <a:cubicBezTo>
                      <a:pt x="64158" y="60442"/>
                      <a:pt x="77393" y="74775"/>
                      <a:pt x="94836" y="82959"/>
                    </a:cubicBezTo>
                    <a:cubicBezTo>
                      <a:pt x="101077" y="85771"/>
                      <a:pt x="106723" y="90846"/>
                      <a:pt x="113878" y="90983"/>
                    </a:cubicBezTo>
                    <a:cubicBezTo>
                      <a:pt x="116096" y="81199"/>
                      <a:pt x="105809" y="73564"/>
                      <a:pt x="107157" y="63734"/>
                    </a:cubicBezTo>
                    <a:cubicBezTo>
                      <a:pt x="107272" y="59733"/>
                      <a:pt x="109946" y="55436"/>
                      <a:pt x="114335" y="55367"/>
                    </a:cubicBezTo>
                    <a:cubicBezTo>
                      <a:pt x="122954" y="54567"/>
                      <a:pt x="131755" y="54933"/>
                      <a:pt x="140213" y="52624"/>
                    </a:cubicBezTo>
                    <a:cubicBezTo>
                      <a:pt x="150980" y="56944"/>
                      <a:pt x="161816" y="61173"/>
                      <a:pt x="172857" y="64900"/>
                    </a:cubicBezTo>
                    <a:cubicBezTo>
                      <a:pt x="162547" y="87622"/>
                      <a:pt x="160421" y="112586"/>
                      <a:pt x="156398" y="136886"/>
                    </a:cubicBezTo>
                    <a:cubicBezTo>
                      <a:pt x="155415" y="147150"/>
                      <a:pt x="154020" y="157391"/>
                      <a:pt x="153312" y="167678"/>
                    </a:cubicBezTo>
                    <a:cubicBezTo>
                      <a:pt x="138635" y="158648"/>
                      <a:pt x="127023" y="145641"/>
                      <a:pt x="113330" y="135308"/>
                    </a:cubicBezTo>
                    <a:cubicBezTo>
                      <a:pt x="97442" y="122667"/>
                      <a:pt x="80205" y="110140"/>
                      <a:pt x="59997" y="105796"/>
                    </a:cubicBezTo>
                    <a:cubicBezTo>
                      <a:pt x="48247" y="103053"/>
                      <a:pt x="36360" y="106711"/>
                      <a:pt x="24633" y="107808"/>
                    </a:cubicBezTo>
                    <a:cubicBezTo>
                      <a:pt x="31079" y="114986"/>
                      <a:pt x="39812" y="119764"/>
                      <a:pt x="45710" y="127490"/>
                    </a:cubicBezTo>
                    <a:cubicBezTo>
                      <a:pt x="62329" y="148841"/>
                      <a:pt x="77279" y="171930"/>
                      <a:pt x="98585" y="189098"/>
                    </a:cubicBezTo>
                    <a:cubicBezTo>
                      <a:pt x="109603" y="200939"/>
                      <a:pt x="122496" y="210746"/>
                      <a:pt x="134292" y="221788"/>
                    </a:cubicBezTo>
                    <a:cubicBezTo>
                      <a:pt x="143299" y="228989"/>
                      <a:pt x="153312" y="235207"/>
                      <a:pt x="160193" y="244716"/>
                    </a:cubicBezTo>
                    <a:cubicBezTo>
                      <a:pt x="163096" y="256604"/>
                      <a:pt x="166296" y="268445"/>
                      <a:pt x="170205" y="280058"/>
                    </a:cubicBezTo>
                    <a:cubicBezTo>
                      <a:pt x="173314" y="289316"/>
                      <a:pt x="178138" y="298369"/>
                      <a:pt x="177909" y="308427"/>
                    </a:cubicBezTo>
                    <a:cubicBezTo>
                      <a:pt x="177155" y="335105"/>
                      <a:pt x="181932" y="363451"/>
                      <a:pt x="169291" y="388277"/>
                    </a:cubicBezTo>
                    <a:cubicBezTo>
                      <a:pt x="159804" y="380596"/>
                      <a:pt x="150248" y="373007"/>
                      <a:pt x="140944" y="365143"/>
                    </a:cubicBezTo>
                    <a:cubicBezTo>
                      <a:pt x="140556" y="352753"/>
                      <a:pt x="132829" y="342511"/>
                      <a:pt x="126474" y="332499"/>
                    </a:cubicBezTo>
                    <a:cubicBezTo>
                      <a:pt x="117490" y="319514"/>
                      <a:pt x="107454" y="307284"/>
                      <a:pt x="97350" y="295191"/>
                    </a:cubicBezTo>
                    <a:cubicBezTo>
                      <a:pt x="68753" y="266456"/>
                      <a:pt x="46075" y="232418"/>
                      <a:pt x="26782" y="196916"/>
                    </a:cubicBezTo>
                    <a:cubicBezTo>
                      <a:pt x="16106" y="178765"/>
                      <a:pt x="8288" y="159037"/>
                      <a:pt x="2504" y="138852"/>
                    </a:cubicBezTo>
                    <a:cubicBezTo>
                      <a:pt x="653" y="131399"/>
                      <a:pt x="-1519" y="123124"/>
                      <a:pt x="1498" y="115763"/>
                    </a:cubicBezTo>
                    <a:cubicBezTo>
                      <a:pt x="4082" y="113751"/>
                      <a:pt x="6985" y="112220"/>
                      <a:pt x="9842" y="110574"/>
                    </a:cubicBezTo>
                    <a:cubicBezTo>
                      <a:pt x="11762" y="103967"/>
                      <a:pt x="16197" y="98824"/>
                      <a:pt x="21615" y="94777"/>
                    </a:cubicBezTo>
                    <a:cubicBezTo>
                      <a:pt x="25319" y="91783"/>
                      <a:pt x="28725" y="87119"/>
                      <a:pt x="27513" y="82113"/>
                    </a:cubicBezTo>
                    <a:cubicBezTo>
                      <a:pt x="25570" y="72878"/>
                      <a:pt x="22164" y="64031"/>
                      <a:pt x="20586" y="54750"/>
                    </a:cubicBezTo>
                    <a:cubicBezTo>
                      <a:pt x="17706" y="38313"/>
                      <a:pt x="11374" y="22768"/>
                      <a:pt x="4219" y="7795"/>
                    </a:cubicBezTo>
                    <a:cubicBezTo>
                      <a:pt x="3487" y="5464"/>
                      <a:pt x="2779" y="3155"/>
                      <a:pt x="2116" y="914"/>
                    </a:cubicBezTo>
                    <a:close/>
                  </a:path>
                </a:pathLst>
              </a:custGeom>
              <a:solidFill>
                <a:srgbClr val="24A7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orma Livre: Forma 716">
                <a:extLst>
                  <a:ext uri="{FF2B5EF4-FFF2-40B4-BE49-F238E27FC236}">
                    <a16:creationId xmlns:a16="http://schemas.microsoft.com/office/drawing/2014/main" id="{67928258-F47E-F32A-BDCD-BA55724CB366}"/>
                  </a:ext>
                </a:extLst>
              </p:cNvPr>
              <p:cNvSpPr/>
              <p:nvPr/>
            </p:nvSpPr>
            <p:spPr>
              <a:xfrm>
                <a:off x="2116790" y="3335421"/>
                <a:ext cx="261113" cy="281123"/>
              </a:xfrm>
              <a:custGeom>
                <a:avLst/>
                <a:gdLst>
                  <a:gd name="connsiteX0" fmla="*/ 37605 w 261113"/>
                  <a:gd name="connsiteY0" fmla="*/ 5316 h 281123"/>
                  <a:gd name="connsiteX1" fmla="*/ 60259 w 261113"/>
                  <a:gd name="connsiteY1" fmla="*/ 1293 h 281123"/>
                  <a:gd name="connsiteX2" fmla="*/ 87028 w 261113"/>
                  <a:gd name="connsiteY2" fmla="*/ 20495 h 281123"/>
                  <a:gd name="connsiteX3" fmla="*/ 105156 w 261113"/>
                  <a:gd name="connsiteY3" fmla="*/ 57049 h 281123"/>
                  <a:gd name="connsiteX4" fmla="*/ 136657 w 261113"/>
                  <a:gd name="connsiteY4" fmla="*/ 115044 h 281123"/>
                  <a:gd name="connsiteX5" fmla="*/ 159814 w 261113"/>
                  <a:gd name="connsiteY5" fmla="*/ 153381 h 281123"/>
                  <a:gd name="connsiteX6" fmla="*/ 184777 w 261113"/>
                  <a:gd name="connsiteY6" fmla="*/ 166434 h 281123"/>
                  <a:gd name="connsiteX7" fmla="*/ 193876 w 261113"/>
                  <a:gd name="connsiteY7" fmla="*/ 152969 h 281123"/>
                  <a:gd name="connsiteX8" fmla="*/ 195293 w 261113"/>
                  <a:gd name="connsiteY8" fmla="*/ 106700 h 281123"/>
                  <a:gd name="connsiteX9" fmla="*/ 198631 w 261113"/>
                  <a:gd name="connsiteY9" fmla="*/ 83246 h 281123"/>
                  <a:gd name="connsiteX10" fmla="*/ 231160 w 261113"/>
                  <a:gd name="connsiteY10" fmla="*/ 111501 h 281123"/>
                  <a:gd name="connsiteX11" fmla="*/ 249471 w 261113"/>
                  <a:gd name="connsiteY11" fmla="*/ 100574 h 281123"/>
                  <a:gd name="connsiteX12" fmla="*/ 247368 w 261113"/>
                  <a:gd name="connsiteY12" fmla="*/ 49276 h 281123"/>
                  <a:gd name="connsiteX13" fmla="*/ 260855 w 261113"/>
                  <a:gd name="connsiteY13" fmla="*/ 116507 h 281123"/>
                  <a:gd name="connsiteX14" fmla="*/ 250111 w 261113"/>
                  <a:gd name="connsiteY14" fmla="*/ 133309 h 281123"/>
                  <a:gd name="connsiteX15" fmla="*/ 223274 w 261113"/>
                  <a:gd name="connsiteY15" fmla="*/ 147734 h 281123"/>
                  <a:gd name="connsiteX16" fmla="*/ 226771 w 261113"/>
                  <a:gd name="connsiteY16" fmla="*/ 193729 h 281123"/>
                  <a:gd name="connsiteX17" fmla="*/ 235550 w 261113"/>
                  <a:gd name="connsiteY17" fmla="*/ 242077 h 281123"/>
                  <a:gd name="connsiteX18" fmla="*/ 224988 w 261113"/>
                  <a:gd name="connsiteY18" fmla="*/ 238694 h 281123"/>
                  <a:gd name="connsiteX19" fmla="*/ 203637 w 261113"/>
                  <a:gd name="connsiteY19" fmla="*/ 279179 h 281123"/>
                  <a:gd name="connsiteX20" fmla="*/ 192230 w 261113"/>
                  <a:gd name="connsiteY20" fmla="*/ 273898 h 281123"/>
                  <a:gd name="connsiteX21" fmla="*/ 167655 w 261113"/>
                  <a:gd name="connsiteY21" fmla="*/ 223195 h 281123"/>
                  <a:gd name="connsiteX22" fmla="*/ 135651 w 261113"/>
                  <a:gd name="connsiteY22" fmla="*/ 163713 h 281123"/>
                  <a:gd name="connsiteX23" fmla="*/ 87531 w 261113"/>
                  <a:gd name="connsiteY23" fmla="*/ 74696 h 281123"/>
                  <a:gd name="connsiteX24" fmla="*/ 73404 w 261113"/>
                  <a:gd name="connsiteY24" fmla="*/ 38783 h 281123"/>
                  <a:gd name="connsiteX25" fmla="*/ 67300 w 261113"/>
                  <a:gd name="connsiteY25" fmla="*/ 21775 h 281123"/>
                  <a:gd name="connsiteX26" fmla="*/ 29764 w 261113"/>
                  <a:gd name="connsiteY26" fmla="*/ 31857 h 281123"/>
                  <a:gd name="connsiteX27" fmla="*/ 13808 w 261113"/>
                  <a:gd name="connsiteY27" fmla="*/ 65187 h 281123"/>
                  <a:gd name="connsiteX28" fmla="*/ 0 w 261113"/>
                  <a:gd name="connsiteY28" fmla="*/ 30737 h 281123"/>
                  <a:gd name="connsiteX29" fmla="*/ 37605 w 261113"/>
                  <a:gd name="connsiteY29" fmla="*/ 5316 h 28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61113" h="281123">
                    <a:moveTo>
                      <a:pt x="37605" y="5316"/>
                    </a:moveTo>
                    <a:cubicBezTo>
                      <a:pt x="44234" y="973"/>
                      <a:pt x="52487" y="-1747"/>
                      <a:pt x="60259" y="1293"/>
                    </a:cubicBezTo>
                    <a:cubicBezTo>
                      <a:pt x="70340" y="5202"/>
                      <a:pt x="83599" y="8791"/>
                      <a:pt x="87028" y="20495"/>
                    </a:cubicBezTo>
                    <a:cubicBezTo>
                      <a:pt x="91257" y="33503"/>
                      <a:pt x="98641" y="45093"/>
                      <a:pt x="105156" y="57049"/>
                    </a:cubicBezTo>
                    <a:cubicBezTo>
                      <a:pt x="114826" y="76822"/>
                      <a:pt x="126759" y="95385"/>
                      <a:pt x="136657" y="115044"/>
                    </a:cubicBezTo>
                    <a:cubicBezTo>
                      <a:pt x="143881" y="128097"/>
                      <a:pt x="150808" y="141425"/>
                      <a:pt x="159814" y="153381"/>
                    </a:cubicBezTo>
                    <a:cubicBezTo>
                      <a:pt x="165529" y="161199"/>
                      <a:pt x="174993" y="166479"/>
                      <a:pt x="184777" y="166434"/>
                    </a:cubicBezTo>
                    <a:cubicBezTo>
                      <a:pt x="190492" y="164993"/>
                      <a:pt x="193670" y="158524"/>
                      <a:pt x="193876" y="152969"/>
                    </a:cubicBezTo>
                    <a:cubicBezTo>
                      <a:pt x="194676" y="137561"/>
                      <a:pt x="195202" y="122131"/>
                      <a:pt x="195293" y="106700"/>
                    </a:cubicBezTo>
                    <a:cubicBezTo>
                      <a:pt x="195362" y="98722"/>
                      <a:pt x="193144" y="90012"/>
                      <a:pt x="198631" y="83246"/>
                    </a:cubicBezTo>
                    <a:cubicBezTo>
                      <a:pt x="208872" y="93213"/>
                      <a:pt x="216987" y="106518"/>
                      <a:pt x="231160" y="111501"/>
                    </a:cubicBezTo>
                    <a:cubicBezTo>
                      <a:pt x="238636" y="112781"/>
                      <a:pt x="248145" y="108781"/>
                      <a:pt x="249471" y="100574"/>
                    </a:cubicBezTo>
                    <a:cubicBezTo>
                      <a:pt x="254386" y="83520"/>
                      <a:pt x="246705" y="66444"/>
                      <a:pt x="247368" y="49276"/>
                    </a:cubicBezTo>
                    <a:cubicBezTo>
                      <a:pt x="256078" y="70467"/>
                      <a:pt x="262502" y="93396"/>
                      <a:pt x="260855" y="116507"/>
                    </a:cubicBezTo>
                    <a:cubicBezTo>
                      <a:pt x="260261" y="123159"/>
                      <a:pt x="257861" y="132075"/>
                      <a:pt x="250111" y="133309"/>
                    </a:cubicBezTo>
                    <a:cubicBezTo>
                      <a:pt x="240236" y="135710"/>
                      <a:pt x="227183" y="136350"/>
                      <a:pt x="223274" y="147734"/>
                    </a:cubicBezTo>
                    <a:cubicBezTo>
                      <a:pt x="220050" y="162936"/>
                      <a:pt x="221925" y="179007"/>
                      <a:pt x="226771" y="193729"/>
                    </a:cubicBezTo>
                    <a:cubicBezTo>
                      <a:pt x="231709" y="209410"/>
                      <a:pt x="234269" y="225710"/>
                      <a:pt x="235550" y="242077"/>
                    </a:cubicBezTo>
                    <a:cubicBezTo>
                      <a:pt x="232006" y="240911"/>
                      <a:pt x="228486" y="239791"/>
                      <a:pt x="224988" y="238694"/>
                    </a:cubicBezTo>
                    <a:cubicBezTo>
                      <a:pt x="217399" y="251930"/>
                      <a:pt x="213810" y="267543"/>
                      <a:pt x="203637" y="279179"/>
                    </a:cubicBezTo>
                    <a:cubicBezTo>
                      <a:pt x="199819" y="284322"/>
                      <a:pt x="193693" y="278105"/>
                      <a:pt x="192230" y="273898"/>
                    </a:cubicBezTo>
                    <a:cubicBezTo>
                      <a:pt x="184434" y="256799"/>
                      <a:pt x="176114" y="239974"/>
                      <a:pt x="167655" y="223195"/>
                    </a:cubicBezTo>
                    <a:cubicBezTo>
                      <a:pt x="157208" y="203261"/>
                      <a:pt x="145298" y="184081"/>
                      <a:pt x="135651" y="163713"/>
                    </a:cubicBezTo>
                    <a:cubicBezTo>
                      <a:pt x="120678" y="133492"/>
                      <a:pt x="105248" y="103409"/>
                      <a:pt x="87531" y="74696"/>
                    </a:cubicBezTo>
                    <a:cubicBezTo>
                      <a:pt x="81473" y="63335"/>
                      <a:pt x="73586" y="52156"/>
                      <a:pt x="73404" y="38783"/>
                    </a:cubicBezTo>
                    <a:cubicBezTo>
                      <a:pt x="72261" y="33000"/>
                      <a:pt x="73655" y="24839"/>
                      <a:pt x="67300" y="21775"/>
                    </a:cubicBezTo>
                    <a:cubicBezTo>
                      <a:pt x="54681" y="13843"/>
                      <a:pt x="37216" y="19512"/>
                      <a:pt x="29764" y="31857"/>
                    </a:cubicBezTo>
                    <a:cubicBezTo>
                      <a:pt x="22426" y="42167"/>
                      <a:pt x="24689" y="57117"/>
                      <a:pt x="13808" y="65187"/>
                    </a:cubicBezTo>
                    <a:cubicBezTo>
                      <a:pt x="9098" y="53734"/>
                      <a:pt x="4549" y="42235"/>
                      <a:pt x="0" y="30737"/>
                    </a:cubicBezTo>
                    <a:cubicBezTo>
                      <a:pt x="12573" y="22324"/>
                      <a:pt x="24209" y="12494"/>
                      <a:pt x="37605" y="5316"/>
                    </a:cubicBezTo>
                    <a:close/>
                  </a:path>
                </a:pathLst>
              </a:custGeom>
              <a:solidFill>
                <a:srgbClr val="24A7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9" name="Gráfico 6">
              <a:extLst>
                <a:ext uri="{FF2B5EF4-FFF2-40B4-BE49-F238E27FC236}">
                  <a16:creationId xmlns:a16="http://schemas.microsoft.com/office/drawing/2014/main" id="{FB59274E-2263-BED6-47B3-4F166270167D}"/>
                </a:ext>
              </a:extLst>
            </p:cNvPr>
            <p:cNvGrpSpPr/>
            <p:nvPr/>
          </p:nvGrpSpPr>
          <p:grpSpPr>
            <a:xfrm>
              <a:off x="9497735" y="2791740"/>
              <a:ext cx="123952" cy="111678"/>
              <a:chOff x="2073059" y="2724386"/>
              <a:chExt cx="1184993" cy="1067653"/>
            </a:xfrm>
            <a:solidFill>
              <a:srgbClr val="0F9FD1"/>
            </a:solidFill>
          </p:grpSpPr>
          <p:sp>
            <p:nvSpPr>
              <p:cNvPr id="712" name="Forma Livre: Forma 711">
                <a:extLst>
                  <a:ext uri="{FF2B5EF4-FFF2-40B4-BE49-F238E27FC236}">
                    <a16:creationId xmlns:a16="http://schemas.microsoft.com/office/drawing/2014/main" id="{9EE5D658-0756-5A81-DE34-74314334B077}"/>
                  </a:ext>
                </a:extLst>
              </p:cNvPr>
              <p:cNvSpPr/>
              <p:nvPr/>
            </p:nvSpPr>
            <p:spPr>
              <a:xfrm>
                <a:off x="2749578" y="2724386"/>
                <a:ext cx="71780" cy="59070"/>
              </a:xfrm>
              <a:custGeom>
                <a:avLst/>
                <a:gdLst>
                  <a:gd name="connsiteX0" fmla="*/ 30564 w 71780"/>
                  <a:gd name="connsiteY0" fmla="*/ 0 h 59070"/>
                  <a:gd name="connsiteX1" fmla="*/ 71780 w 71780"/>
                  <a:gd name="connsiteY1" fmla="*/ 15728 h 59070"/>
                  <a:gd name="connsiteX2" fmla="*/ 62956 w 71780"/>
                  <a:gd name="connsiteY2" fmla="*/ 17259 h 59070"/>
                  <a:gd name="connsiteX3" fmla="*/ 41559 w 71780"/>
                  <a:gd name="connsiteY3" fmla="*/ 39342 h 59070"/>
                  <a:gd name="connsiteX4" fmla="*/ 16002 w 71780"/>
                  <a:gd name="connsiteY4" fmla="*/ 59070 h 59070"/>
                  <a:gd name="connsiteX5" fmla="*/ 0 w 71780"/>
                  <a:gd name="connsiteY5" fmla="*/ 54132 h 59070"/>
                  <a:gd name="connsiteX6" fmla="*/ 30564 w 71780"/>
                  <a:gd name="connsiteY6" fmla="*/ 0 h 5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80" h="59070">
                    <a:moveTo>
                      <a:pt x="30564" y="0"/>
                    </a:moveTo>
                    <a:cubicBezTo>
                      <a:pt x="44965" y="3315"/>
                      <a:pt x="58316" y="9784"/>
                      <a:pt x="71780" y="15728"/>
                    </a:cubicBezTo>
                    <a:cubicBezTo>
                      <a:pt x="68809" y="16208"/>
                      <a:pt x="65860" y="16711"/>
                      <a:pt x="62956" y="17259"/>
                    </a:cubicBezTo>
                    <a:cubicBezTo>
                      <a:pt x="56830" y="25534"/>
                      <a:pt x="49972" y="33330"/>
                      <a:pt x="41559" y="39342"/>
                    </a:cubicBezTo>
                    <a:cubicBezTo>
                      <a:pt x="32507" y="45560"/>
                      <a:pt x="28735" y="59024"/>
                      <a:pt x="16002" y="59070"/>
                    </a:cubicBezTo>
                    <a:cubicBezTo>
                      <a:pt x="10584" y="57607"/>
                      <a:pt x="5281" y="55847"/>
                      <a:pt x="0" y="54132"/>
                    </a:cubicBezTo>
                    <a:cubicBezTo>
                      <a:pt x="8161" y="34953"/>
                      <a:pt x="19660" y="17648"/>
                      <a:pt x="30564" y="0"/>
                    </a:cubicBezTo>
                    <a:close/>
                  </a:path>
                </a:pathLst>
              </a:custGeom>
              <a:solidFill>
                <a:srgbClr val="0F9FD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orma Livre: Forma 712">
                <a:extLst>
                  <a:ext uri="{FF2B5EF4-FFF2-40B4-BE49-F238E27FC236}">
                    <a16:creationId xmlns:a16="http://schemas.microsoft.com/office/drawing/2014/main" id="{34A697E9-3F09-9834-AC8D-9882B095867D}"/>
                  </a:ext>
                </a:extLst>
              </p:cNvPr>
              <p:cNvSpPr/>
              <p:nvPr/>
            </p:nvSpPr>
            <p:spPr>
              <a:xfrm>
                <a:off x="2546255" y="3124344"/>
                <a:ext cx="202887" cy="376458"/>
              </a:xfrm>
              <a:custGeom>
                <a:avLst/>
                <a:gdLst>
                  <a:gd name="connsiteX0" fmla="*/ 195893 w 202887"/>
                  <a:gd name="connsiteY0" fmla="*/ 0 h 376458"/>
                  <a:gd name="connsiteX1" fmla="*/ 202888 w 202887"/>
                  <a:gd name="connsiteY1" fmla="*/ 4846 h 376458"/>
                  <a:gd name="connsiteX2" fmla="*/ 191412 w 202887"/>
                  <a:gd name="connsiteY2" fmla="*/ 45743 h 376458"/>
                  <a:gd name="connsiteX3" fmla="*/ 158608 w 202887"/>
                  <a:gd name="connsiteY3" fmla="*/ 56030 h 376458"/>
                  <a:gd name="connsiteX4" fmla="*/ 117894 w 202887"/>
                  <a:gd name="connsiteY4" fmla="*/ 70523 h 376458"/>
                  <a:gd name="connsiteX5" fmla="*/ 103127 w 202887"/>
                  <a:gd name="connsiteY5" fmla="*/ 86891 h 376458"/>
                  <a:gd name="connsiteX6" fmla="*/ 62916 w 202887"/>
                  <a:gd name="connsiteY6" fmla="*/ 81427 h 376458"/>
                  <a:gd name="connsiteX7" fmla="*/ 30066 w 202887"/>
                  <a:gd name="connsiteY7" fmla="*/ 69197 h 376458"/>
                  <a:gd name="connsiteX8" fmla="*/ 31209 w 202887"/>
                  <a:gd name="connsiteY8" fmla="*/ 82022 h 376458"/>
                  <a:gd name="connsiteX9" fmla="*/ 64585 w 202887"/>
                  <a:gd name="connsiteY9" fmla="*/ 162786 h 376458"/>
                  <a:gd name="connsiteX10" fmla="*/ 62687 w 202887"/>
                  <a:gd name="connsiteY10" fmla="*/ 201785 h 376458"/>
                  <a:gd name="connsiteX11" fmla="*/ 59784 w 202887"/>
                  <a:gd name="connsiteY11" fmla="*/ 238430 h 376458"/>
                  <a:gd name="connsiteX12" fmla="*/ 59464 w 202887"/>
                  <a:gd name="connsiteY12" fmla="*/ 366103 h 376458"/>
                  <a:gd name="connsiteX13" fmla="*/ 35621 w 202887"/>
                  <a:gd name="connsiteY13" fmla="*/ 376459 h 376458"/>
                  <a:gd name="connsiteX14" fmla="*/ 21814 w 202887"/>
                  <a:gd name="connsiteY14" fmla="*/ 313045 h 376458"/>
                  <a:gd name="connsiteX15" fmla="*/ 12190 w 202887"/>
                  <a:gd name="connsiteY15" fmla="*/ 265519 h 376458"/>
                  <a:gd name="connsiteX16" fmla="*/ 691 w 202887"/>
                  <a:gd name="connsiteY16" fmla="*/ 235847 h 376458"/>
                  <a:gd name="connsiteX17" fmla="*/ 3411 w 202887"/>
                  <a:gd name="connsiteY17" fmla="*/ 222999 h 376458"/>
                  <a:gd name="connsiteX18" fmla="*/ 31689 w 202887"/>
                  <a:gd name="connsiteY18" fmla="*/ 221559 h 376458"/>
                  <a:gd name="connsiteX19" fmla="*/ 41816 w 202887"/>
                  <a:gd name="connsiteY19" fmla="*/ 201968 h 376458"/>
                  <a:gd name="connsiteX20" fmla="*/ 40284 w 202887"/>
                  <a:gd name="connsiteY20" fmla="*/ 147676 h 376458"/>
                  <a:gd name="connsiteX21" fmla="*/ 24351 w 202887"/>
                  <a:gd name="connsiteY21" fmla="*/ 95212 h 376458"/>
                  <a:gd name="connsiteX22" fmla="*/ 25951 w 202887"/>
                  <a:gd name="connsiteY22" fmla="*/ 53081 h 376458"/>
                  <a:gd name="connsiteX23" fmla="*/ 47371 w 202887"/>
                  <a:gd name="connsiteY23" fmla="*/ 26815 h 376458"/>
                  <a:gd name="connsiteX24" fmla="*/ 58847 w 202887"/>
                  <a:gd name="connsiteY24" fmla="*/ 9899 h 376458"/>
                  <a:gd name="connsiteX25" fmla="*/ 81273 w 202887"/>
                  <a:gd name="connsiteY25" fmla="*/ 15659 h 376458"/>
                  <a:gd name="connsiteX26" fmla="*/ 128250 w 202887"/>
                  <a:gd name="connsiteY26" fmla="*/ 51161 h 376458"/>
                  <a:gd name="connsiteX27" fmla="*/ 149441 w 202887"/>
                  <a:gd name="connsiteY27" fmla="*/ 33261 h 376458"/>
                  <a:gd name="connsiteX28" fmla="*/ 167569 w 202887"/>
                  <a:gd name="connsiteY28" fmla="*/ 19408 h 376458"/>
                  <a:gd name="connsiteX29" fmla="*/ 191572 w 202887"/>
                  <a:gd name="connsiteY29" fmla="*/ 13533 h 376458"/>
                  <a:gd name="connsiteX30" fmla="*/ 195893 w 202887"/>
                  <a:gd name="connsiteY30" fmla="*/ 0 h 37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2887" h="376458">
                    <a:moveTo>
                      <a:pt x="195893" y="0"/>
                    </a:moveTo>
                    <a:cubicBezTo>
                      <a:pt x="198201" y="1577"/>
                      <a:pt x="200510" y="3155"/>
                      <a:pt x="202888" y="4846"/>
                    </a:cubicBezTo>
                    <a:cubicBezTo>
                      <a:pt x="192098" y="15842"/>
                      <a:pt x="194910" y="31958"/>
                      <a:pt x="191412" y="45743"/>
                    </a:cubicBezTo>
                    <a:cubicBezTo>
                      <a:pt x="180371" y="48829"/>
                      <a:pt x="169078" y="51229"/>
                      <a:pt x="158608" y="56030"/>
                    </a:cubicBezTo>
                    <a:cubicBezTo>
                      <a:pt x="145418" y="61905"/>
                      <a:pt x="130673" y="63642"/>
                      <a:pt x="117894" y="70523"/>
                    </a:cubicBezTo>
                    <a:cubicBezTo>
                      <a:pt x="112042" y="75004"/>
                      <a:pt x="108293" y="81656"/>
                      <a:pt x="103127" y="86891"/>
                    </a:cubicBezTo>
                    <a:cubicBezTo>
                      <a:pt x="90439" y="81725"/>
                      <a:pt x="76472" y="74798"/>
                      <a:pt x="62916" y="81427"/>
                    </a:cubicBezTo>
                    <a:cubicBezTo>
                      <a:pt x="50160" y="87097"/>
                      <a:pt x="39119" y="76718"/>
                      <a:pt x="30066" y="69197"/>
                    </a:cubicBezTo>
                    <a:cubicBezTo>
                      <a:pt x="30226" y="73426"/>
                      <a:pt x="29997" y="77816"/>
                      <a:pt x="31209" y="82022"/>
                    </a:cubicBezTo>
                    <a:cubicBezTo>
                      <a:pt x="40856" y="109522"/>
                      <a:pt x="56652" y="134623"/>
                      <a:pt x="64585" y="162786"/>
                    </a:cubicBezTo>
                    <a:cubicBezTo>
                      <a:pt x="68677" y="175679"/>
                      <a:pt x="63167" y="188778"/>
                      <a:pt x="62687" y="201785"/>
                    </a:cubicBezTo>
                    <a:cubicBezTo>
                      <a:pt x="62230" y="214038"/>
                      <a:pt x="60493" y="226200"/>
                      <a:pt x="59784" y="238430"/>
                    </a:cubicBezTo>
                    <a:cubicBezTo>
                      <a:pt x="59670" y="280972"/>
                      <a:pt x="59967" y="323538"/>
                      <a:pt x="59464" y="366103"/>
                    </a:cubicBezTo>
                    <a:cubicBezTo>
                      <a:pt x="51646" y="369852"/>
                      <a:pt x="43668" y="373212"/>
                      <a:pt x="35621" y="376459"/>
                    </a:cubicBezTo>
                    <a:cubicBezTo>
                      <a:pt x="31415" y="355222"/>
                      <a:pt x="26409" y="334168"/>
                      <a:pt x="21814" y="313045"/>
                    </a:cubicBezTo>
                    <a:cubicBezTo>
                      <a:pt x="18019" y="297294"/>
                      <a:pt x="18522" y="280607"/>
                      <a:pt x="12190" y="265519"/>
                    </a:cubicBezTo>
                    <a:cubicBezTo>
                      <a:pt x="8463" y="255575"/>
                      <a:pt x="3457" y="246111"/>
                      <a:pt x="691" y="235847"/>
                    </a:cubicBezTo>
                    <a:cubicBezTo>
                      <a:pt x="-41" y="231572"/>
                      <a:pt x="-1207" y="225445"/>
                      <a:pt x="3411" y="222999"/>
                    </a:cubicBezTo>
                    <a:cubicBezTo>
                      <a:pt x="11892" y="216667"/>
                      <a:pt x="22454" y="225125"/>
                      <a:pt x="31689" y="221559"/>
                    </a:cubicBezTo>
                    <a:cubicBezTo>
                      <a:pt x="37793" y="216941"/>
                      <a:pt x="40170" y="209100"/>
                      <a:pt x="41816" y="201968"/>
                    </a:cubicBezTo>
                    <a:cubicBezTo>
                      <a:pt x="45840" y="184023"/>
                      <a:pt x="43028" y="165575"/>
                      <a:pt x="40284" y="147676"/>
                    </a:cubicBezTo>
                    <a:cubicBezTo>
                      <a:pt x="36833" y="129662"/>
                      <a:pt x="28534" y="113043"/>
                      <a:pt x="24351" y="95212"/>
                    </a:cubicBezTo>
                    <a:cubicBezTo>
                      <a:pt x="20762" y="81267"/>
                      <a:pt x="25128" y="67071"/>
                      <a:pt x="25951" y="53081"/>
                    </a:cubicBezTo>
                    <a:cubicBezTo>
                      <a:pt x="27094" y="40805"/>
                      <a:pt x="37267" y="32347"/>
                      <a:pt x="47371" y="26815"/>
                    </a:cubicBezTo>
                    <a:cubicBezTo>
                      <a:pt x="53932" y="23500"/>
                      <a:pt x="56332" y="16253"/>
                      <a:pt x="58847" y="9899"/>
                    </a:cubicBezTo>
                    <a:cubicBezTo>
                      <a:pt x="66619" y="10310"/>
                      <a:pt x="74346" y="12002"/>
                      <a:pt x="81273" y="15659"/>
                    </a:cubicBezTo>
                    <a:cubicBezTo>
                      <a:pt x="99286" y="24254"/>
                      <a:pt x="110579" y="41994"/>
                      <a:pt x="128250" y="51161"/>
                    </a:cubicBezTo>
                    <a:cubicBezTo>
                      <a:pt x="135656" y="45628"/>
                      <a:pt x="143063" y="39982"/>
                      <a:pt x="149441" y="33261"/>
                    </a:cubicBezTo>
                    <a:cubicBezTo>
                      <a:pt x="154859" y="27958"/>
                      <a:pt x="159888" y="21420"/>
                      <a:pt x="167569" y="19408"/>
                    </a:cubicBezTo>
                    <a:cubicBezTo>
                      <a:pt x="175456" y="17053"/>
                      <a:pt x="183594" y="15568"/>
                      <a:pt x="191572" y="13533"/>
                    </a:cubicBezTo>
                    <a:cubicBezTo>
                      <a:pt x="192989" y="9007"/>
                      <a:pt x="194430" y="4458"/>
                      <a:pt x="195893" y="0"/>
                    </a:cubicBezTo>
                    <a:close/>
                  </a:path>
                </a:pathLst>
              </a:custGeom>
              <a:solidFill>
                <a:srgbClr val="0F9FD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orma Livre: Forma 713">
                <a:extLst>
                  <a:ext uri="{FF2B5EF4-FFF2-40B4-BE49-F238E27FC236}">
                    <a16:creationId xmlns:a16="http://schemas.microsoft.com/office/drawing/2014/main" id="{99B5E253-0EE9-98DD-570F-9CB6DF1CC0C0}"/>
                  </a:ext>
                </a:extLst>
              </p:cNvPr>
              <p:cNvSpPr/>
              <p:nvPr/>
            </p:nvSpPr>
            <p:spPr>
              <a:xfrm>
                <a:off x="2073059" y="3353532"/>
                <a:ext cx="379224" cy="325555"/>
              </a:xfrm>
              <a:custGeom>
                <a:avLst/>
                <a:gdLst>
                  <a:gd name="connsiteX0" fmla="*/ 73495 w 379224"/>
                  <a:gd name="connsiteY0" fmla="*/ 13745 h 325555"/>
                  <a:gd name="connsiteX1" fmla="*/ 111031 w 379224"/>
                  <a:gd name="connsiteY1" fmla="*/ 3664 h 325555"/>
                  <a:gd name="connsiteX2" fmla="*/ 117135 w 379224"/>
                  <a:gd name="connsiteY2" fmla="*/ 20672 h 325555"/>
                  <a:gd name="connsiteX3" fmla="*/ 131262 w 379224"/>
                  <a:gd name="connsiteY3" fmla="*/ 56585 h 325555"/>
                  <a:gd name="connsiteX4" fmla="*/ 179383 w 379224"/>
                  <a:gd name="connsiteY4" fmla="*/ 145602 h 325555"/>
                  <a:gd name="connsiteX5" fmla="*/ 211387 w 379224"/>
                  <a:gd name="connsiteY5" fmla="*/ 205083 h 325555"/>
                  <a:gd name="connsiteX6" fmla="*/ 235961 w 379224"/>
                  <a:gd name="connsiteY6" fmla="*/ 255787 h 325555"/>
                  <a:gd name="connsiteX7" fmla="*/ 247368 w 379224"/>
                  <a:gd name="connsiteY7" fmla="*/ 261067 h 325555"/>
                  <a:gd name="connsiteX8" fmla="*/ 268719 w 379224"/>
                  <a:gd name="connsiteY8" fmla="*/ 220582 h 325555"/>
                  <a:gd name="connsiteX9" fmla="*/ 279281 w 379224"/>
                  <a:gd name="connsiteY9" fmla="*/ 223966 h 325555"/>
                  <a:gd name="connsiteX10" fmla="*/ 270503 w 379224"/>
                  <a:gd name="connsiteY10" fmla="*/ 175617 h 325555"/>
                  <a:gd name="connsiteX11" fmla="*/ 267005 w 379224"/>
                  <a:gd name="connsiteY11" fmla="*/ 129622 h 325555"/>
                  <a:gd name="connsiteX12" fmla="*/ 293843 w 379224"/>
                  <a:gd name="connsiteY12" fmla="*/ 115198 h 325555"/>
                  <a:gd name="connsiteX13" fmla="*/ 304587 w 379224"/>
                  <a:gd name="connsiteY13" fmla="*/ 98396 h 325555"/>
                  <a:gd name="connsiteX14" fmla="*/ 291099 w 379224"/>
                  <a:gd name="connsiteY14" fmla="*/ 31165 h 325555"/>
                  <a:gd name="connsiteX15" fmla="*/ 290848 w 379224"/>
                  <a:gd name="connsiteY15" fmla="*/ 25358 h 325555"/>
                  <a:gd name="connsiteX16" fmla="*/ 296929 w 379224"/>
                  <a:gd name="connsiteY16" fmla="*/ 29610 h 325555"/>
                  <a:gd name="connsiteX17" fmla="*/ 313822 w 379224"/>
                  <a:gd name="connsiteY17" fmla="*/ 67878 h 325555"/>
                  <a:gd name="connsiteX18" fmla="*/ 342306 w 379224"/>
                  <a:gd name="connsiteY18" fmla="*/ 126628 h 325555"/>
                  <a:gd name="connsiteX19" fmla="*/ 363017 w 379224"/>
                  <a:gd name="connsiteY19" fmla="*/ 179252 h 325555"/>
                  <a:gd name="connsiteX20" fmla="*/ 379225 w 379224"/>
                  <a:gd name="connsiteY20" fmla="*/ 207392 h 325555"/>
                  <a:gd name="connsiteX21" fmla="*/ 333162 w 379224"/>
                  <a:gd name="connsiteY21" fmla="*/ 232287 h 325555"/>
                  <a:gd name="connsiteX22" fmla="*/ 272971 w 379224"/>
                  <a:gd name="connsiteY22" fmla="*/ 279333 h 325555"/>
                  <a:gd name="connsiteX23" fmla="*/ 256489 w 379224"/>
                  <a:gd name="connsiteY23" fmla="*/ 287928 h 325555"/>
                  <a:gd name="connsiteX24" fmla="*/ 205877 w 379224"/>
                  <a:gd name="connsiteY24" fmla="*/ 293918 h 325555"/>
                  <a:gd name="connsiteX25" fmla="*/ 123924 w 379224"/>
                  <a:gd name="connsiteY25" fmla="*/ 313280 h 325555"/>
                  <a:gd name="connsiteX26" fmla="*/ 87622 w 379224"/>
                  <a:gd name="connsiteY26" fmla="*/ 325556 h 325555"/>
                  <a:gd name="connsiteX27" fmla="*/ 44440 w 379224"/>
                  <a:gd name="connsiteY27" fmla="*/ 175846 h 325555"/>
                  <a:gd name="connsiteX28" fmla="*/ 0 w 379224"/>
                  <a:gd name="connsiteY28" fmla="*/ 48195 h 325555"/>
                  <a:gd name="connsiteX29" fmla="*/ 1120 w 379224"/>
                  <a:gd name="connsiteY29" fmla="*/ 44560 h 325555"/>
                  <a:gd name="connsiteX30" fmla="*/ 45171 w 379224"/>
                  <a:gd name="connsiteY30" fmla="*/ 50047 h 325555"/>
                  <a:gd name="connsiteX31" fmla="*/ 68351 w 379224"/>
                  <a:gd name="connsiteY31" fmla="*/ 98807 h 325555"/>
                  <a:gd name="connsiteX32" fmla="*/ 102801 w 379224"/>
                  <a:gd name="connsiteY32" fmla="*/ 147065 h 325555"/>
                  <a:gd name="connsiteX33" fmla="*/ 84285 w 379224"/>
                  <a:gd name="connsiteY33" fmla="*/ 114649 h 325555"/>
                  <a:gd name="connsiteX34" fmla="*/ 57539 w 379224"/>
                  <a:gd name="connsiteY34" fmla="*/ 47075 h 325555"/>
                  <a:gd name="connsiteX35" fmla="*/ 73495 w 379224"/>
                  <a:gd name="connsiteY35" fmla="*/ 13745 h 32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79224" h="325555">
                    <a:moveTo>
                      <a:pt x="73495" y="13745"/>
                    </a:moveTo>
                    <a:cubicBezTo>
                      <a:pt x="80947" y="1401"/>
                      <a:pt x="98412" y="-4268"/>
                      <a:pt x="111031" y="3664"/>
                    </a:cubicBezTo>
                    <a:cubicBezTo>
                      <a:pt x="117386" y="6727"/>
                      <a:pt x="115992" y="14888"/>
                      <a:pt x="117135" y="20672"/>
                    </a:cubicBezTo>
                    <a:cubicBezTo>
                      <a:pt x="117318" y="34045"/>
                      <a:pt x="125204" y="45223"/>
                      <a:pt x="131262" y="56585"/>
                    </a:cubicBezTo>
                    <a:cubicBezTo>
                      <a:pt x="148979" y="85297"/>
                      <a:pt x="164409" y="115381"/>
                      <a:pt x="179383" y="145602"/>
                    </a:cubicBezTo>
                    <a:cubicBezTo>
                      <a:pt x="189029" y="165970"/>
                      <a:pt x="200939" y="185149"/>
                      <a:pt x="211387" y="205083"/>
                    </a:cubicBezTo>
                    <a:cubicBezTo>
                      <a:pt x="219845" y="221863"/>
                      <a:pt x="228166" y="238688"/>
                      <a:pt x="235961" y="255787"/>
                    </a:cubicBezTo>
                    <a:cubicBezTo>
                      <a:pt x="237424" y="259993"/>
                      <a:pt x="243551" y="266211"/>
                      <a:pt x="247368" y="261067"/>
                    </a:cubicBezTo>
                    <a:cubicBezTo>
                      <a:pt x="257541" y="249432"/>
                      <a:pt x="261130" y="233818"/>
                      <a:pt x="268719" y="220582"/>
                    </a:cubicBezTo>
                    <a:cubicBezTo>
                      <a:pt x="272217" y="221680"/>
                      <a:pt x="275737" y="222800"/>
                      <a:pt x="279281" y="223966"/>
                    </a:cubicBezTo>
                    <a:cubicBezTo>
                      <a:pt x="278000" y="207598"/>
                      <a:pt x="275440" y="191299"/>
                      <a:pt x="270503" y="175617"/>
                    </a:cubicBezTo>
                    <a:cubicBezTo>
                      <a:pt x="265656" y="160895"/>
                      <a:pt x="263782" y="144824"/>
                      <a:pt x="267005" y="129622"/>
                    </a:cubicBezTo>
                    <a:cubicBezTo>
                      <a:pt x="270914" y="118238"/>
                      <a:pt x="283967" y="117598"/>
                      <a:pt x="293843" y="115198"/>
                    </a:cubicBezTo>
                    <a:cubicBezTo>
                      <a:pt x="301592" y="113963"/>
                      <a:pt x="303992" y="105048"/>
                      <a:pt x="304587" y="98396"/>
                    </a:cubicBezTo>
                    <a:cubicBezTo>
                      <a:pt x="306233" y="75284"/>
                      <a:pt x="299809" y="52356"/>
                      <a:pt x="291099" y="31165"/>
                    </a:cubicBezTo>
                    <a:cubicBezTo>
                      <a:pt x="291031" y="29724"/>
                      <a:pt x="290916" y="26798"/>
                      <a:pt x="290848" y="25358"/>
                    </a:cubicBezTo>
                    <a:cubicBezTo>
                      <a:pt x="292859" y="26707"/>
                      <a:pt x="294894" y="28124"/>
                      <a:pt x="296929" y="29610"/>
                    </a:cubicBezTo>
                    <a:cubicBezTo>
                      <a:pt x="300632" y="43166"/>
                      <a:pt x="308359" y="55031"/>
                      <a:pt x="313822" y="67878"/>
                    </a:cubicBezTo>
                    <a:cubicBezTo>
                      <a:pt x="322349" y="87903"/>
                      <a:pt x="332956" y="106968"/>
                      <a:pt x="342306" y="126628"/>
                    </a:cubicBezTo>
                    <a:cubicBezTo>
                      <a:pt x="350444" y="143681"/>
                      <a:pt x="354513" y="162335"/>
                      <a:pt x="363017" y="179252"/>
                    </a:cubicBezTo>
                    <a:cubicBezTo>
                      <a:pt x="368000" y="188830"/>
                      <a:pt x="371589" y="199437"/>
                      <a:pt x="379225" y="207392"/>
                    </a:cubicBezTo>
                    <a:cubicBezTo>
                      <a:pt x="364274" y="216422"/>
                      <a:pt x="347975" y="223052"/>
                      <a:pt x="333162" y="232287"/>
                    </a:cubicBezTo>
                    <a:cubicBezTo>
                      <a:pt x="313113" y="247969"/>
                      <a:pt x="291625" y="261914"/>
                      <a:pt x="272971" y="279333"/>
                    </a:cubicBezTo>
                    <a:cubicBezTo>
                      <a:pt x="268331" y="283516"/>
                      <a:pt x="263187" y="288180"/>
                      <a:pt x="256489" y="287928"/>
                    </a:cubicBezTo>
                    <a:cubicBezTo>
                      <a:pt x="239504" y="288842"/>
                      <a:pt x="222519" y="290351"/>
                      <a:pt x="205877" y="293918"/>
                    </a:cubicBezTo>
                    <a:cubicBezTo>
                      <a:pt x="177851" y="296821"/>
                      <a:pt x="150350" y="303701"/>
                      <a:pt x="123924" y="313280"/>
                    </a:cubicBezTo>
                    <a:cubicBezTo>
                      <a:pt x="111625" y="316778"/>
                      <a:pt x="99121" y="319795"/>
                      <a:pt x="87622" y="325556"/>
                    </a:cubicBezTo>
                    <a:cubicBezTo>
                      <a:pt x="73221" y="275652"/>
                      <a:pt x="59505" y="225566"/>
                      <a:pt x="44440" y="175846"/>
                    </a:cubicBezTo>
                    <a:cubicBezTo>
                      <a:pt x="30472" y="133006"/>
                      <a:pt x="14996" y="90669"/>
                      <a:pt x="0" y="48195"/>
                    </a:cubicBezTo>
                    <a:cubicBezTo>
                      <a:pt x="274" y="47281"/>
                      <a:pt x="823" y="45475"/>
                      <a:pt x="1120" y="44560"/>
                    </a:cubicBezTo>
                    <a:cubicBezTo>
                      <a:pt x="15888" y="45909"/>
                      <a:pt x="30130" y="52196"/>
                      <a:pt x="45171" y="50047"/>
                    </a:cubicBezTo>
                    <a:cubicBezTo>
                      <a:pt x="52007" y="66689"/>
                      <a:pt x="59482" y="83102"/>
                      <a:pt x="68351" y="98807"/>
                    </a:cubicBezTo>
                    <a:cubicBezTo>
                      <a:pt x="77998" y="116021"/>
                      <a:pt x="87028" y="134492"/>
                      <a:pt x="102801" y="147065"/>
                    </a:cubicBezTo>
                    <a:cubicBezTo>
                      <a:pt x="94915" y="137304"/>
                      <a:pt x="88857" y="126285"/>
                      <a:pt x="84285" y="114649"/>
                    </a:cubicBezTo>
                    <a:cubicBezTo>
                      <a:pt x="75278" y="92155"/>
                      <a:pt x="66843" y="69432"/>
                      <a:pt x="57539" y="47075"/>
                    </a:cubicBezTo>
                    <a:cubicBezTo>
                      <a:pt x="68420" y="39006"/>
                      <a:pt x="66157" y="24055"/>
                      <a:pt x="73495" y="13745"/>
                    </a:cubicBezTo>
                    <a:close/>
                  </a:path>
                </a:pathLst>
              </a:custGeom>
              <a:solidFill>
                <a:srgbClr val="0F9FD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5" name="Forma Livre: Forma 714">
                <a:extLst>
                  <a:ext uri="{FF2B5EF4-FFF2-40B4-BE49-F238E27FC236}">
                    <a16:creationId xmlns:a16="http://schemas.microsoft.com/office/drawing/2014/main" id="{F6C743BA-D69B-D42D-4F3A-8A8401E96715}"/>
                  </a:ext>
                </a:extLst>
              </p:cNvPr>
              <p:cNvSpPr/>
              <p:nvPr/>
            </p:nvSpPr>
            <p:spPr>
              <a:xfrm>
                <a:off x="2946813" y="3496482"/>
                <a:ext cx="311238" cy="295557"/>
              </a:xfrm>
              <a:custGeom>
                <a:avLst/>
                <a:gdLst>
                  <a:gd name="connsiteX0" fmla="*/ 298803 w 311238"/>
                  <a:gd name="connsiteY0" fmla="*/ 21168 h 295557"/>
                  <a:gd name="connsiteX1" fmla="*/ 306118 w 311238"/>
                  <a:gd name="connsiteY1" fmla="*/ 0 h 295557"/>
                  <a:gd name="connsiteX2" fmla="*/ 301775 w 311238"/>
                  <a:gd name="connsiteY2" fmla="*/ 44463 h 295557"/>
                  <a:gd name="connsiteX3" fmla="*/ 311239 w 311238"/>
                  <a:gd name="connsiteY3" fmla="*/ 140589 h 295557"/>
                  <a:gd name="connsiteX4" fmla="*/ 281772 w 311238"/>
                  <a:gd name="connsiteY4" fmla="*/ 161963 h 295557"/>
                  <a:gd name="connsiteX5" fmla="*/ 265176 w 311238"/>
                  <a:gd name="connsiteY5" fmla="*/ 172570 h 295557"/>
                  <a:gd name="connsiteX6" fmla="*/ 220599 w 311238"/>
                  <a:gd name="connsiteY6" fmla="*/ 182972 h 295557"/>
                  <a:gd name="connsiteX7" fmla="*/ 202563 w 311238"/>
                  <a:gd name="connsiteY7" fmla="*/ 224485 h 295557"/>
                  <a:gd name="connsiteX8" fmla="*/ 146190 w 311238"/>
                  <a:gd name="connsiteY8" fmla="*/ 227365 h 295557"/>
                  <a:gd name="connsiteX9" fmla="*/ 122118 w 311238"/>
                  <a:gd name="connsiteY9" fmla="*/ 235755 h 295557"/>
                  <a:gd name="connsiteX10" fmla="*/ 70821 w 311238"/>
                  <a:gd name="connsiteY10" fmla="*/ 275532 h 295557"/>
                  <a:gd name="connsiteX11" fmla="*/ 21488 w 311238"/>
                  <a:gd name="connsiteY11" fmla="*/ 295557 h 295557"/>
                  <a:gd name="connsiteX12" fmla="*/ 0 w 311238"/>
                  <a:gd name="connsiteY12" fmla="*/ 268445 h 295557"/>
                  <a:gd name="connsiteX13" fmla="*/ 10584 w 311238"/>
                  <a:gd name="connsiteY13" fmla="*/ 260787 h 295557"/>
                  <a:gd name="connsiteX14" fmla="*/ 123170 w 311238"/>
                  <a:gd name="connsiteY14" fmla="*/ 226977 h 295557"/>
                  <a:gd name="connsiteX15" fmla="*/ 153756 w 311238"/>
                  <a:gd name="connsiteY15" fmla="*/ 212049 h 295557"/>
                  <a:gd name="connsiteX16" fmla="*/ 206449 w 311238"/>
                  <a:gd name="connsiteY16" fmla="*/ 187269 h 295557"/>
                  <a:gd name="connsiteX17" fmla="*/ 217193 w 311238"/>
                  <a:gd name="connsiteY17" fmla="*/ 179634 h 295557"/>
                  <a:gd name="connsiteX18" fmla="*/ 221582 w 311238"/>
                  <a:gd name="connsiteY18" fmla="*/ 156614 h 295557"/>
                  <a:gd name="connsiteX19" fmla="*/ 228463 w 311238"/>
                  <a:gd name="connsiteY19" fmla="*/ 108539 h 295557"/>
                  <a:gd name="connsiteX20" fmla="*/ 236418 w 311238"/>
                  <a:gd name="connsiteY20" fmla="*/ 91326 h 295557"/>
                  <a:gd name="connsiteX21" fmla="*/ 261381 w 311238"/>
                  <a:gd name="connsiteY21" fmla="*/ 59207 h 295557"/>
                  <a:gd name="connsiteX22" fmla="*/ 298803 w 311238"/>
                  <a:gd name="connsiteY22" fmla="*/ 21168 h 29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1238" h="295557">
                    <a:moveTo>
                      <a:pt x="298803" y="21168"/>
                    </a:moveTo>
                    <a:cubicBezTo>
                      <a:pt x="302164" y="14516"/>
                      <a:pt x="303055" y="6812"/>
                      <a:pt x="306118" y="0"/>
                    </a:cubicBezTo>
                    <a:cubicBezTo>
                      <a:pt x="306621" y="14996"/>
                      <a:pt x="301523" y="29444"/>
                      <a:pt x="301775" y="44463"/>
                    </a:cubicBezTo>
                    <a:cubicBezTo>
                      <a:pt x="297980" y="76718"/>
                      <a:pt x="303398" y="109294"/>
                      <a:pt x="311239" y="140589"/>
                    </a:cubicBezTo>
                    <a:cubicBezTo>
                      <a:pt x="301546" y="147904"/>
                      <a:pt x="290962" y="153985"/>
                      <a:pt x="281772" y="161963"/>
                    </a:cubicBezTo>
                    <a:cubicBezTo>
                      <a:pt x="276675" y="166078"/>
                      <a:pt x="271691" y="170901"/>
                      <a:pt x="265176" y="172570"/>
                    </a:cubicBezTo>
                    <a:cubicBezTo>
                      <a:pt x="250454" y="176502"/>
                      <a:pt x="234521" y="176319"/>
                      <a:pt x="220599" y="182972"/>
                    </a:cubicBezTo>
                    <a:cubicBezTo>
                      <a:pt x="211638" y="195293"/>
                      <a:pt x="211318" y="212004"/>
                      <a:pt x="202563" y="224485"/>
                    </a:cubicBezTo>
                    <a:cubicBezTo>
                      <a:pt x="183932" y="227343"/>
                      <a:pt x="164638" y="222405"/>
                      <a:pt x="146190" y="227365"/>
                    </a:cubicBezTo>
                    <a:cubicBezTo>
                      <a:pt x="137983" y="229629"/>
                      <a:pt x="129662" y="231800"/>
                      <a:pt x="122118" y="235755"/>
                    </a:cubicBezTo>
                    <a:cubicBezTo>
                      <a:pt x="103579" y="247025"/>
                      <a:pt x="87302" y="261518"/>
                      <a:pt x="70821" y="275532"/>
                    </a:cubicBezTo>
                    <a:cubicBezTo>
                      <a:pt x="55298" y="284310"/>
                      <a:pt x="35867" y="284287"/>
                      <a:pt x="21488" y="295557"/>
                    </a:cubicBezTo>
                    <a:cubicBezTo>
                      <a:pt x="14265" y="286550"/>
                      <a:pt x="7110" y="277498"/>
                      <a:pt x="0" y="268445"/>
                    </a:cubicBezTo>
                    <a:cubicBezTo>
                      <a:pt x="3269" y="265542"/>
                      <a:pt x="6538" y="262547"/>
                      <a:pt x="10584" y="260787"/>
                    </a:cubicBezTo>
                    <a:cubicBezTo>
                      <a:pt x="46543" y="245105"/>
                      <a:pt x="83759" y="230497"/>
                      <a:pt x="123170" y="226977"/>
                    </a:cubicBezTo>
                    <a:cubicBezTo>
                      <a:pt x="134988" y="226108"/>
                      <a:pt x="143995" y="217764"/>
                      <a:pt x="153756" y="212049"/>
                    </a:cubicBezTo>
                    <a:cubicBezTo>
                      <a:pt x="170467" y="202128"/>
                      <a:pt x="187955" y="193304"/>
                      <a:pt x="206449" y="187269"/>
                    </a:cubicBezTo>
                    <a:cubicBezTo>
                      <a:pt x="210358" y="185417"/>
                      <a:pt x="216119" y="184617"/>
                      <a:pt x="217193" y="179634"/>
                    </a:cubicBezTo>
                    <a:cubicBezTo>
                      <a:pt x="219639" y="172159"/>
                      <a:pt x="220233" y="164295"/>
                      <a:pt x="221582" y="156614"/>
                    </a:cubicBezTo>
                    <a:cubicBezTo>
                      <a:pt x="223891" y="140589"/>
                      <a:pt x="227823" y="124770"/>
                      <a:pt x="228463" y="108539"/>
                    </a:cubicBezTo>
                    <a:cubicBezTo>
                      <a:pt x="228074" y="101727"/>
                      <a:pt x="232761" y="96515"/>
                      <a:pt x="236418" y="91326"/>
                    </a:cubicBezTo>
                    <a:cubicBezTo>
                      <a:pt x="244168" y="80170"/>
                      <a:pt x="253403" y="70180"/>
                      <a:pt x="261381" y="59207"/>
                    </a:cubicBezTo>
                    <a:cubicBezTo>
                      <a:pt x="272926" y="45651"/>
                      <a:pt x="286459" y="33924"/>
                      <a:pt x="298803" y="21168"/>
                    </a:cubicBezTo>
                    <a:close/>
                  </a:path>
                </a:pathLst>
              </a:custGeom>
              <a:solidFill>
                <a:srgbClr val="0F9FD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0" name="Gráfico 6">
              <a:extLst>
                <a:ext uri="{FF2B5EF4-FFF2-40B4-BE49-F238E27FC236}">
                  <a16:creationId xmlns:a16="http://schemas.microsoft.com/office/drawing/2014/main" id="{7444ED66-E3C1-1699-8E43-F196CC7CD6BB}"/>
                </a:ext>
              </a:extLst>
            </p:cNvPr>
            <p:cNvGrpSpPr/>
            <p:nvPr/>
          </p:nvGrpSpPr>
          <p:grpSpPr>
            <a:xfrm>
              <a:off x="9549125" y="2792426"/>
              <a:ext cx="15539" cy="37589"/>
              <a:chOff x="2564351" y="2730947"/>
              <a:chExt cx="148559" cy="359359"/>
            </a:xfrm>
            <a:solidFill>
              <a:srgbClr val="3DB0D8"/>
            </a:solidFill>
          </p:grpSpPr>
          <p:sp>
            <p:nvSpPr>
              <p:cNvPr id="710" name="Forma Livre: Forma 709">
                <a:extLst>
                  <a:ext uri="{FF2B5EF4-FFF2-40B4-BE49-F238E27FC236}">
                    <a16:creationId xmlns:a16="http://schemas.microsoft.com/office/drawing/2014/main" id="{B373771F-789B-44CB-3E91-D8B63349AF00}"/>
                  </a:ext>
                </a:extLst>
              </p:cNvPr>
              <p:cNvSpPr/>
              <p:nvPr/>
            </p:nvSpPr>
            <p:spPr>
              <a:xfrm>
                <a:off x="2582654" y="2730947"/>
                <a:ext cx="129524" cy="85199"/>
              </a:xfrm>
              <a:custGeom>
                <a:avLst/>
                <a:gdLst>
                  <a:gd name="connsiteX0" fmla="*/ 0 w 129524"/>
                  <a:gd name="connsiteY0" fmla="*/ 0 h 85199"/>
                  <a:gd name="connsiteX1" fmla="*/ 6652 w 129524"/>
                  <a:gd name="connsiteY1" fmla="*/ 1394 h 85199"/>
                  <a:gd name="connsiteX2" fmla="*/ 67300 w 129524"/>
                  <a:gd name="connsiteY2" fmla="*/ 33993 h 85199"/>
                  <a:gd name="connsiteX3" fmla="*/ 77244 w 129524"/>
                  <a:gd name="connsiteY3" fmla="*/ 21146 h 85199"/>
                  <a:gd name="connsiteX4" fmla="*/ 129525 w 129524"/>
                  <a:gd name="connsiteY4" fmla="*/ 46840 h 85199"/>
                  <a:gd name="connsiteX5" fmla="*/ 103647 w 129524"/>
                  <a:gd name="connsiteY5" fmla="*/ 49583 h 85199"/>
                  <a:gd name="connsiteX6" fmla="*/ 96469 w 129524"/>
                  <a:gd name="connsiteY6" fmla="*/ 57950 h 85199"/>
                  <a:gd name="connsiteX7" fmla="*/ 103190 w 129524"/>
                  <a:gd name="connsiteY7" fmla="*/ 85199 h 85199"/>
                  <a:gd name="connsiteX8" fmla="*/ 84148 w 129524"/>
                  <a:gd name="connsiteY8" fmla="*/ 77175 h 85199"/>
                  <a:gd name="connsiteX9" fmla="*/ 38908 w 129524"/>
                  <a:gd name="connsiteY9" fmla="*/ 42497 h 85199"/>
                  <a:gd name="connsiteX10" fmla="*/ 0 w 129524"/>
                  <a:gd name="connsiteY10" fmla="*/ 0 h 8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9524" h="85199">
                    <a:moveTo>
                      <a:pt x="0" y="0"/>
                    </a:moveTo>
                    <a:cubicBezTo>
                      <a:pt x="1669" y="343"/>
                      <a:pt x="4983" y="1029"/>
                      <a:pt x="6652" y="1394"/>
                    </a:cubicBezTo>
                    <a:cubicBezTo>
                      <a:pt x="24575" y="15956"/>
                      <a:pt x="44874" y="27889"/>
                      <a:pt x="67300" y="33993"/>
                    </a:cubicBezTo>
                    <a:cubicBezTo>
                      <a:pt x="70935" y="29969"/>
                      <a:pt x="74226" y="25649"/>
                      <a:pt x="77244" y="21146"/>
                    </a:cubicBezTo>
                    <a:cubicBezTo>
                      <a:pt x="94183" y="30632"/>
                      <a:pt x="111648" y="39228"/>
                      <a:pt x="129525" y="46840"/>
                    </a:cubicBezTo>
                    <a:cubicBezTo>
                      <a:pt x="121066" y="49149"/>
                      <a:pt x="112265" y="48783"/>
                      <a:pt x="103647" y="49583"/>
                    </a:cubicBezTo>
                    <a:cubicBezTo>
                      <a:pt x="99258" y="49652"/>
                      <a:pt x="96584" y="53950"/>
                      <a:pt x="96469" y="57950"/>
                    </a:cubicBezTo>
                    <a:cubicBezTo>
                      <a:pt x="95120" y="67780"/>
                      <a:pt x="105407" y="75415"/>
                      <a:pt x="103190" y="85199"/>
                    </a:cubicBezTo>
                    <a:cubicBezTo>
                      <a:pt x="96035" y="85062"/>
                      <a:pt x="90389" y="79987"/>
                      <a:pt x="84148" y="77175"/>
                    </a:cubicBezTo>
                    <a:cubicBezTo>
                      <a:pt x="66705" y="68991"/>
                      <a:pt x="53470" y="54658"/>
                      <a:pt x="38908" y="42497"/>
                    </a:cubicBezTo>
                    <a:cubicBezTo>
                      <a:pt x="25580" y="28758"/>
                      <a:pt x="6721" y="18951"/>
                      <a:pt x="0" y="0"/>
                    </a:cubicBezTo>
                    <a:close/>
                  </a:path>
                </a:pathLst>
              </a:custGeom>
              <a:solidFill>
                <a:srgbClr val="3DB0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orma Livre: Forma 710">
                <a:extLst>
                  <a:ext uri="{FF2B5EF4-FFF2-40B4-BE49-F238E27FC236}">
                    <a16:creationId xmlns:a16="http://schemas.microsoft.com/office/drawing/2014/main" id="{BA7188AA-9B7F-2A59-35E4-55BF93BC48B2}"/>
                  </a:ext>
                </a:extLst>
              </p:cNvPr>
              <p:cNvSpPr/>
              <p:nvPr/>
            </p:nvSpPr>
            <p:spPr>
              <a:xfrm>
                <a:off x="2564351" y="2732958"/>
                <a:ext cx="148559" cy="357347"/>
              </a:xfrm>
              <a:custGeom>
                <a:avLst/>
                <a:gdLst>
                  <a:gd name="connsiteX0" fmla="*/ 11833 w 148559"/>
                  <a:gd name="connsiteY0" fmla="*/ 0 h 357347"/>
                  <a:gd name="connsiteX1" fmla="*/ 28201 w 148559"/>
                  <a:gd name="connsiteY1" fmla="*/ 46955 h 357347"/>
                  <a:gd name="connsiteX2" fmla="*/ 35128 w 148559"/>
                  <a:gd name="connsiteY2" fmla="*/ 74318 h 357347"/>
                  <a:gd name="connsiteX3" fmla="*/ 29230 w 148559"/>
                  <a:gd name="connsiteY3" fmla="*/ 86982 h 357347"/>
                  <a:gd name="connsiteX4" fmla="*/ 17457 w 148559"/>
                  <a:gd name="connsiteY4" fmla="*/ 102778 h 357347"/>
                  <a:gd name="connsiteX5" fmla="*/ 9113 w 148559"/>
                  <a:gd name="connsiteY5" fmla="*/ 107968 h 357347"/>
                  <a:gd name="connsiteX6" fmla="*/ 10119 w 148559"/>
                  <a:gd name="connsiteY6" fmla="*/ 131056 h 357347"/>
                  <a:gd name="connsiteX7" fmla="*/ 34396 w 148559"/>
                  <a:gd name="connsiteY7" fmla="*/ 189121 h 357347"/>
                  <a:gd name="connsiteX8" fmla="*/ 104965 w 148559"/>
                  <a:gd name="connsiteY8" fmla="*/ 287396 h 357347"/>
                  <a:gd name="connsiteX9" fmla="*/ 134089 w 148559"/>
                  <a:gd name="connsiteY9" fmla="*/ 324704 h 357347"/>
                  <a:gd name="connsiteX10" fmla="*/ 148559 w 148559"/>
                  <a:gd name="connsiteY10" fmla="*/ 357347 h 357347"/>
                  <a:gd name="connsiteX11" fmla="*/ 39951 w 148559"/>
                  <a:gd name="connsiteY11" fmla="*/ 267942 h 357347"/>
                  <a:gd name="connsiteX12" fmla="*/ 35539 w 148559"/>
                  <a:gd name="connsiteY12" fmla="*/ 238018 h 357347"/>
                  <a:gd name="connsiteX13" fmla="*/ 2072 w 148559"/>
                  <a:gd name="connsiteY13" fmla="*/ 143195 h 357347"/>
                  <a:gd name="connsiteX14" fmla="*/ 3147 w 148559"/>
                  <a:gd name="connsiteY14" fmla="*/ 108836 h 357347"/>
                  <a:gd name="connsiteX15" fmla="*/ 17183 w 148559"/>
                  <a:gd name="connsiteY15" fmla="*/ 42245 h 357347"/>
                  <a:gd name="connsiteX16" fmla="*/ 11833 w 148559"/>
                  <a:gd name="connsiteY16" fmla="*/ 0 h 357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8559" h="357347">
                    <a:moveTo>
                      <a:pt x="11833" y="0"/>
                    </a:moveTo>
                    <a:cubicBezTo>
                      <a:pt x="18988" y="14973"/>
                      <a:pt x="25321" y="30518"/>
                      <a:pt x="28201" y="46955"/>
                    </a:cubicBezTo>
                    <a:cubicBezTo>
                      <a:pt x="29779" y="56236"/>
                      <a:pt x="33185" y="65082"/>
                      <a:pt x="35128" y="74318"/>
                    </a:cubicBezTo>
                    <a:cubicBezTo>
                      <a:pt x="36339" y="79324"/>
                      <a:pt x="32933" y="83988"/>
                      <a:pt x="29230" y="86982"/>
                    </a:cubicBezTo>
                    <a:cubicBezTo>
                      <a:pt x="23812" y="91028"/>
                      <a:pt x="19377" y="96172"/>
                      <a:pt x="17457" y="102778"/>
                    </a:cubicBezTo>
                    <a:cubicBezTo>
                      <a:pt x="14600" y="104424"/>
                      <a:pt x="11696" y="105956"/>
                      <a:pt x="9113" y="107968"/>
                    </a:cubicBezTo>
                    <a:cubicBezTo>
                      <a:pt x="6096" y="115329"/>
                      <a:pt x="8267" y="123604"/>
                      <a:pt x="10119" y="131056"/>
                    </a:cubicBezTo>
                    <a:cubicBezTo>
                      <a:pt x="15902" y="151242"/>
                      <a:pt x="23721" y="170970"/>
                      <a:pt x="34396" y="189121"/>
                    </a:cubicBezTo>
                    <a:cubicBezTo>
                      <a:pt x="53690" y="224622"/>
                      <a:pt x="76367" y="258661"/>
                      <a:pt x="104965" y="287396"/>
                    </a:cubicBezTo>
                    <a:cubicBezTo>
                      <a:pt x="115069" y="299489"/>
                      <a:pt x="125105" y="311719"/>
                      <a:pt x="134089" y="324704"/>
                    </a:cubicBezTo>
                    <a:cubicBezTo>
                      <a:pt x="140444" y="334716"/>
                      <a:pt x="148170" y="344957"/>
                      <a:pt x="148559" y="357347"/>
                    </a:cubicBezTo>
                    <a:cubicBezTo>
                      <a:pt x="112600" y="327241"/>
                      <a:pt x="75750" y="298231"/>
                      <a:pt x="39951" y="267942"/>
                    </a:cubicBezTo>
                    <a:cubicBezTo>
                      <a:pt x="43197" y="257724"/>
                      <a:pt x="38214" y="247711"/>
                      <a:pt x="35539" y="238018"/>
                    </a:cubicBezTo>
                    <a:cubicBezTo>
                      <a:pt x="26441" y="205694"/>
                      <a:pt x="8930" y="176228"/>
                      <a:pt x="2072" y="143195"/>
                    </a:cubicBezTo>
                    <a:cubicBezTo>
                      <a:pt x="-77" y="131902"/>
                      <a:pt x="-1654" y="119649"/>
                      <a:pt x="3147" y="108836"/>
                    </a:cubicBezTo>
                    <a:cubicBezTo>
                      <a:pt x="13731" y="88491"/>
                      <a:pt x="18051" y="65037"/>
                      <a:pt x="17183" y="42245"/>
                    </a:cubicBezTo>
                    <a:cubicBezTo>
                      <a:pt x="17091" y="27820"/>
                      <a:pt x="7033" y="14562"/>
                      <a:pt x="11833" y="0"/>
                    </a:cubicBezTo>
                    <a:close/>
                  </a:path>
                </a:pathLst>
              </a:custGeom>
              <a:solidFill>
                <a:srgbClr val="3DB0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1" name="Gráfico 6">
              <a:extLst>
                <a:ext uri="{FF2B5EF4-FFF2-40B4-BE49-F238E27FC236}">
                  <a16:creationId xmlns:a16="http://schemas.microsoft.com/office/drawing/2014/main" id="{EC29A893-EDF0-EECA-5FCD-CB8DEB29B738}"/>
                </a:ext>
              </a:extLst>
            </p:cNvPr>
            <p:cNvGrpSpPr/>
            <p:nvPr/>
          </p:nvGrpSpPr>
          <p:grpSpPr>
            <a:xfrm>
              <a:off x="9512737" y="2792572"/>
              <a:ext cx="46382" cy="35047"/>
              <a:chOff x="2216482" y="2732341"/>
              <a:chExt cx="443415" cy="335058"/>
            </a:xfrm>
            <a:solidFill>
              <a:srgbClr val="5BBCDC"/>
            </a:solidFill>
          </p:grpSpPr>
          <p:sp>
            <p:nvSpPr>
              <p:cNvPr id="708" name="Forma Livre: Forma 707">
                <a:extLst>
                  <a:ext uri="{FF2B5EF4-FFF2-40B4-BE49-F238E27FC236}">
                    <a16:creationId xmlns:a16="http://schemas.microsoft.com/office/drawing/2014/main" id="{ADD72DF8-D237-73A9-FC43-8BAA9E9DADFA}"/>
                  </a:ext>
                </a:extLst>
              </p:cNvPr>
              <p:cNvSpPr/>
              <p:nvPr/>
            </p:nvSpPr>
            <p:spPr>
              <a:xfrm>
                <a:off x="2589306" y="2732341"/>
                <a:ext cx="70591" cy="32598"/>
              </a:xfrm>
              <a:custGeom>
                <a:avLst/>
                <a:gdLst>
                  <a:gd name="connsiteX0" fmla="*/ 0 w 70591"/>
                  <a:gd name="connsiteY0" fmla="*/ 0 h 32598"/>
                  <a:gd name="connsiteX1" fmla="*/ 48463 w 70591"/>
                  <a:gd name="connsiteY1" fmla="*/ 14996 h 32598"/>
                  <a:gd name="connsiteX2" fmla="*/ 55024 w 70591"/>
                  <a:gd name="connsiteY2" fmla="*/ 10859 h 32598"/>
                  <a:gd name="connsiteX3" fmla="*/ 70592 w 70591"/>
                  <a:gd name="connsiteY3" fmla="*/ 19751 h 32598"/>
                  <a:gd name="connsiteX4" fmla="*/ 60647 w 70591"/>
                  <a:gd name="connsiteY4" fmla="*/ 32598 h 32598"/>
                  <a:gd name="connsiteX5" fmla="*/ 0 w 70591"/>
                  <a:gd name="connsiteY5" fmla="*/ 0 h 32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591" h="32598">
                    <a:moveTo>
                      <a:pt x="0" y="0"/>
                    </a:moveTo>
                    <a:cubicBezTo>
                      <a:pt x="16436" y="3886"/>
                      <a:pt x="31090" y="14676"/>
                      <a:pt x="48463" y="14996"/>
                    </a:cubicBezTo>
                    <a:cubicBezTo>
                      <a:pt x="50680" y="13693"/>
                      <a:pt x="52875" y="12322"/>
                      <a:pt x="55024" y="10859"/>
                    </a:cubicBezTo>
                    <a:cubicBezTo>
                      <a:pt x="60145" y="13876"/>
                      <a:pt x="65334" y="16825"/>
                      <a:pt x="70592" y="19751"/>
                    </a:cubicBezTo>
                    <a:cubicBezTo>
                      <a:pt x="67574" y="24254"/>
                      <a:pt x="64282" y="28575"/>
                      <a:pt x="60647" y="32598"/>
                    </a:cubicBezTo>
                    <a:cubicBezTo>
                      <a:pt x="38222" y="26495"/>
                      <a:pt x="17922" y="14562"/>
                      <a:pt x="0" y="0"/>
                    </a:cubicBezTo>
                    <a:close/>
                  </a:path>
                </a:pathLst>
              </a:custGeom>
              <a:solidFill>
                <a:srgbClr val="5BBCD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orma Livre: Forma 708">
                <a:extLst>
                  <a:ext uri="{FF2B5EF4-FFF2-40B4-BE49-F238E27FC236}">
                    <a16:creationId xmlns:a16="http://schemas.microsoft.com/office/drawing/2014/main" id="{0FEA5D88-F3CC-AAF6-2233-F1B94C507EE1}"/>
                  </a:ext>
                </a:extLst>
              </p:cNvPr>
              <p:cNvSpPr/>
              <p:nvPr/>
            </p:nvSpPr>
            <p:spPr>
              <a:xfrm>
                <a:off x="2216482" y="3015188"/>
                <a:ext cx="18660" cy="52212"/>
              </a:xfrm>
              <a:custGeom>
                <a:avLst/>
                <a:gdLst>
                  <a:gd name="connsiteX0" fmla="*/ 8961 w 18660"/>
                  <a:gd name="connsiteY0" fmla="*/ 0 h 52212"/>
                  <a:gd name="connsiteX1" fmla="*/ 12779 w 18660"/>
                  <a:gd name="connsiteY1" fmla="*/ 8070 h 52212"/>
                  <a:gd name="connsiteX2" fmla="*/ 18654 w 18660"/>
                  <a:gd name="connsiteY2" fmla="*/ 52212 h 52212"/>
                  <a:gd name="connsiteX3" fmla="*/ 0 w 18660"/>
                  <a:gd name="connsiteY3" fmla="*/ 33216 h 52212"/>
                  <a:gd name="connsiteX4" fmla="*/ 5898 w 18660"/>
                  <a:gd name="connsiteY4" fmla="*/ 4641 h 52212"/>
                  <a:gd name="connsiteX5" fmla="*/ 8961 w 18660"/>
                  <a:gd name="connsiteY5" fmla="*/ 0 h 52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60" h="52212">
                    <a:moveTo>
                      <a:pt x="8961" y="0"/>
                    </a:moveTo>
                    <a:cubicBezTo>
                      <a:pt x="10264" y="2652"/>
                      <a:pt x="11476" y="5327"/>
                      <a:pt x="12779" y="8070"/>
                    </a:cubicBezTo>
                    <a:cubicBezTo>
                      <a:pt x="12573" y="23089"/>
                      <a:pt x="18905" y="37216"/>
                      <a:pt x="18654" y="52212"/>
                    </a:cubicBezTo>
                    <a:cubicBezTo>
                      <a:pt x="12367" y="45926"/>
                      <a:pt x="6195" y="39548"/>
                      <a:pt x="0" y="33216"/>
                    </a:cubicBezTo>
                    <a:cubicBezTo>
                      <a:pt x="2515" y="23797"/>
                      <a:pt x="4138" y="14196"/>
                      <a:pt x="5898" y="4641"/>
                    </a:cubicBezTo>
                    <a:cubicBezTo>
                      <a:pt x="6675" y="3475"/>
                      <a:pt x="8207" y="1166"/>
                      <a:pt x="8961" y="0"/>
                    </a:cubicBezTo>
                    <a:close/>
                  </a:path>
                </a:pathLst>
              </a:custGeom>
              <a:solidFill>
                <a:srgbClr val="5BBCD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2" name="Gráfico 6">
              <a:extLst>
                <a:ext uri="{FF2B5EF4-FFF2-40B4-BE49-F238E27FC236}">
                  <a16:creationId xmlns:a16="http://schemas.microsoft.com/office/drawing/2014/main" id="{B0FC46ED-120A-DA92-CFB2-F71087798769}"/>
                </a:ext>
              </a:extLst>
            </p:cNvPr>
            <p:cNvGrpSpPr/>
            <p:nvPr/>
          </p:nvGrpSpPr>
          <p:grpSpPr>
            <a:xfrm>
              <a:off x="9496384" y="2793385"/>
              <a:ext cx="171405" cy="132345"/>
              <a:chOff x="2060143" y="2740113"/>
              <a:chExt cx="1638650" cy="1265232"/>
            </a:xfrm>
            <a:solidFill>
              <a:srgbClr val="059BD0"/>
            </a:solidFill>
          </p:grpSpPr>
          <p:sp>
            <p:nvSpPr>
              <p:cNvPr id="705" name="Forma Livre: Forma 704">
                <a:extLst>
                  <a:ext uri="{FF2B5EF4-FFF2-40B4-BE49-F238E27FC236}">
                    <a16:creationId xmlns:a16="http://schemas.microsoft.com/office/drawing/2014/main" id="{BB8CD4CB-20ED-5055-BEA6-AA666218D0A8}"/>
                  </a:ext>
                </a:extLst>
              </p:cNvPr>
              <p:cNvSpPr/>
              <p:nvPr/>
            </p:nvSpPr>
            <p:spPr>
              <a:xfrm>
                <a:off x="2765580" y="2740113"/>
                <a:ext cx="173530" cy="58324"/>
              </a:xfrm>
              <a:custGeom>
                <a:avLst/>
                <a:gdLst>
                  <a:gd name="connsiteX0" fmla="*/ 46954 w 173530"/>
                  <a:gd name="connsiteY0" fmla="*/ 1531 h 58324"/>
                  <a:gd name="connsiteX1" fmla="*/ 55778 w 173530"/>
                  <a:gd name="connsiteY1" fmla="*/ 0 h 58324"/>
                  <a:gd name="connsiteX2" fmla="*/ 173530 w 173530"/>
                  <a:gd name="connsiteY2" fmla="*/ 55275 h 58324"/>
                  <a:gd name="connsiteX3" fmla="*/ 0 w 173530"/>
                  <a:gd name="connsiteY3" fmla="*/ 43342 h 58324"/>
                  <a:gd name="connsiteX4" fmla="*/ 25557 w 173530"/>
                  <a:gd name="connsiteY4" fmla="*/ 23614 h 58324"/>
                  <a:gd name="connsiteX5" fmla="*/ 46954 w 173530"/>
                  <a:gd name="connsiteY5" fmla="*/ 1531 h 5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530" h="58324">
                    <a:moveTo>
                      <a:pt x="46954" y="1531"/>
                    </a:moveTo>
                    <a:cubicBezTo>
                      <a:pt x="49858" y="983"/>
                      <a:pt x="52807" y="480"/>
                      <a:pt x="55778" y="0"/>
                    </a:cubicBezTo>
                    <a:cubicBezTo>
                      <a:pt x="94503" y="19545"/>
                      <a:pt x="135057" y="35273"/>
                      <a:pt x="173530" y="55275"/>
                    </a:cubicBezTo>
                    <a:cubicBezTo>
                      <a:pt x="115626" y="60967"/>
                      <a:pt x="56213" y="59596"/>
                      <a:pt x="0" y="43342"/>
                    </a:cubicBezTo>
                    <a:cubicBezTo>
                      <a:pt x="12733" y="43297"/>
                      <a:pt x="16505" y="29832"/>
                      <a:pt x="25557" y="23614"/>
                    </a:cubicBezTo>
                    <a:cubicBezTo>
                      <a:pt x="33970" y="17602"/>
                      <a:pt x="40828" y="9807"/>
                      <a:pt x="46954" y="1531"/>
                    </a:cubicBezTo>
                    <a:close/>
                  </a:path>
                </a:pathLst>
              </a:custGeom>
              <a:solidFill>
                <a:srgbClr val="059B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orma Livre: Forma 705">
                <a:extLst>
                  <a:ext uri="{FF2B5EF4-FFF2-40B4-BE49-F238E27FC236}">
                    <a16:creationId xmlns:a16="http://schemas.microsoft.com/office/drawing/2014/main" id="{770840A3-7C30-D29D-8AEA-BBF2CEA60DD3}"/>
                  </a:ext>
                </a:extLst>
              </p:cNvPr>
              <p:cNvSpPr/>
              <p:nvPr/>
            </p:nvSpPr>
            <p:spPr>
              <a:xfrm>
                <a:off x="2723197" y="2790063"/>
                <a:ext cx="975596" cy="645292"/>
              </a:xfrm>
              <a:custGeom>
                <a:avLst/>
                <a:gdLst>
                  <a:gd name="connsiteX0" fmla="*/ 21625 w 975596"/>
                  <a:gd name="connsiteY0" fmla="*/ 0 h 645292"/>
                  <a:gd name="connsiteX1" fmla="*/ 225514 w 975596"/>
                  <a:gd name="connsiteY1" fmla="*/ 10379 h 645292"/>
                  <a:gd name="connsiteX2" fmla="*/ 229057 w 975596"/>
                  <a:gd name="connsiteY2" fmla="*/ 9556 h 645292"/>
                  <a:gd name="connsiteX3" fmla="*/ 275989 w 975596"/>
                  <a:gd name="connsiteY3" fmla="*/ 33078 h 645292"/>
                  <a:gd name="connsiteX4" fmla="*/ 358239 w 975596"/>
                  <a:gd name="connsiteY4" fmla="*/ 65037 h 645292"/>
                  <a:gd name="connsiteX5" fmla="*/ 435872 w 975596"/>
                  <a:gd name="connsiteY5" fmla="*/ 62865 h 645292"/>
                  <a:gd name="connsiteX6" fmla="*/ 548000 w 975596"/>
                  <a:gd name="connsiteY6" fmla="*/ 17259 h 645292"/>
                  <a:gd name="connsiteX7" fmla="*/ 568505 w 975596"/>
                  <a:gd name="connsiteY7" fmla="*/ 3909 h 645292"/>
                  <a:gd name="connsiteX8" fmla="*/ 669249 w 975596"/>
                  <a:gd name="connsiteY8" fmla="*/ 7750 h 645292"/>
                  <a:gd name="connsiteX9" fmla="*/ 759021 w 975596"/>
                  <a:gd name="connsiteY9" fmla="*/ 10013 h 645292"/>
                  <a:gd name="connsiteX10" fmla="*/ 760232 w 975596"/>
                  <a:gd name="connsiteY10" fmla="*/ 10264 h 645292"/>
                  <a:gd name="connsiteX11" fmla="*/ 841408 w 975596"/>
                  <a:gd name="connsiteY11" fmla="*/ 41422 h 645292"/>
                  <a:gd name="connsiteX12" fmla="*/ 874509 w 975596"/>
                  <a:gd name="connsiteY12" fmla="*/ 54475 h 645292"/>
                  <a:gd name="connsiteX13" fmla="*/ 873366 w 975596"/>
                  <a:gd name="connsiteY13" fmla="*/ 99464 h 645292"/>
                  <a:gd name="connsiteX14" fmla="*/ 900021 w 975596"/>
                  <a:gd name="connsiteY14" fmla="*/ 245882 h 645292"/>
                  <a:gd name="connsiteX15" fmla="*/ 920846 w 975596"/>
                  <a:gd name="connsiteY15" fmla="*/ 300609 h 645292"/>
                  <a:gd name="connsiteX16" fmla="*/ 939226 w 975596"/>
                  <a:gd name="connsiteY16" fmla="*/ 342992 h 645292"/>
                  <a:gd name="connsiteX17" fmla="*/ 812559 w 975596"/>
                  <a:gd name="connsiteY17" fmla="*/ 328613 h 645292"/>
                  <a:gd name="connsiteX18" fmla="*/ 708340 w 975596"/>
                  <a:gd name="connsiteY18" fmla="*/ 254592 h 645292"/>
                  <a:gd name="connsiteX19" fmla="*/ 523220 w 975596"/>
                  <a:gd name="connsiteY19" fmla="*/ 130371 h 645292"/>
                  <a:gd name="connsiteX20" fmla="*/ 475945 w 975596"/>
                  <a:gd name="connsiteY20" fmla="*/ 117912 h 645292"/>
                  <a:gd name="connsiteX21" fmla="*/ 584073 w 975596"/>
                  <a:gd name="connsiteY21" fmla="*/ 175382 h 645292"/>
                  <a:gd name="connsiteX22" fmla="*/ 681137 w 975596"/>
                  <a:gd name="connsiteY22" fmla="*/ 249860 h 645292"/>
                  <a:gd name="connsiteX23" fmla="*/ 759546 w 975596"/>
                  <a:gd name="connsiteY23" fmla="*/ 315491 h 645292"/>
                  <a:gd name="connsiteX24" fmla="*/ 826892 w 975596"/>
                  <a:gd name="connsiteY24" fmla="*/ 347472 h 645292"/>
                  <a:gd name="connsiteX25" fmla="*/ 940643 w 975596"/>
                  <a:gd name="connsiteY25" fmla="*/ 343951 h 645292"/>
                  <a:gd name="connsiteX26" fmla="*/ 975596 w 975596"/>
                  <a:gd name="connsiteY26" fmla="*/ 418635 h 645292"/>
                  <a:gd name="connsiteX27" fmla="*/ 810113 w 975596"/>
                  <a:gd name="connsiteY27" fmla="*/ 448719 h 645292"/>
                  <a:gd name="connsiteX28" fmla="*/ 775366 w 975596"/>
                  <a:gd name="connsiteY28" fmla="*/ 461498 h 645292"/>
                  <a:gd name="connsiteX29" fmla="*/ 645818 w 975596"/>
                  <a:gd name="connsiteY29" fmla="*/ 544525 h 645292"/>
                  <a:gd name="connsiteX30" fmla="*/ 607962 w 975596"/>
                  <a:gd name="connsiteY30" fmla="*/ 584485 h 645292"/>
                  <a:gd name="connsiteX31" fmla="*/ 569900 w 975596"/>
                  <a:gd name="connsiteY31" fmla="*/ 645292 h 645292"/>
                  <a:gd name="connsiteX32" fmla="*/ 465818 w 975596"/>
                  <a:gd name="connsiteY32" fmla="*/ 585970 h 645292"/>
                  <a:gd name="connsiteX33" fmla="*/ 235550 w 975596"/>
                  <a:gd name="connsiteY33" fmla="*/ 453291 h 645292"/>
                  <a:gd name="connsiteX34" fmla="*/ 118780 w 975596"/>
                  <a:gd name="connsiteY34" fmla="*/ 398884 h 645292"/>
                  <a:gd name="connsiteX35" fmla="*/ 81907 w 975596"/>
                  <a:gd name="connsiteY35" fmla="*/ 373532 h 645292"/>
                  <a:gd name="connsiteX36" fmla="*/ 18059 w 975596"/>
                  <a:gd name="connsiteY36" fmla="*/ 323377 h 645292"/>
                  <a:gd name="connsiteX37" fmla="*/ 26678 w 975596"/>
                  <a:gd name="connsiteY37" fmla="*/ 243528 h 645292"/>
                  <a:gd name="connsiteX38" fmla="*/ 18974 w 975596"/>
                  <a:gd name="connsiteY38" fmla="*/ 215158 h 645292"/>
                  <a:gd name="connsiteX39" fmla="*/ 8961 w 975596"/>
                  <a:gd name="connsiteY39" fmla="*/ 179817 h 645292"/>
                  <a:gd name="connsiteX40" fmla="*/ 4869 w 975596"/>
                  <a:gd name="connsiteY40" fmla="*/ 123810 h 645292"/>
                  <a:gd name="connsiteX41" fmla="*/ 183269 w 975596"/>
                  <a:gd name="connsiteY41" fmla="*/ 283944 h 645292"/>
                  <a:gd name="connsiteX42" fmla="*/ 392278 w 975596"/>
                  <a:gd name="connsiteY42" fmla="*/ 390632 h 645292"/>
                  <a:gd name="connsiteX43" fmla="*/ 525140 w 975596"/>
                  <a:gd name="connsiteY43" fmla="*/ 435346 h 645292"/>
                  <a:gd name="connsiteX44" fmla="*/ 388963 w 975596"/>
                  <a:gd name="connsiteY44" fmla="*/ 374835 h 645292"/>
                  <a:gd name="connsiteX45" fmla="*/ 190150 w 975596"/>
                  <a:gd name="connsiteY45" fmla="*/ 272011 h 645292"/>
                  <a:gd name="connsiteX46" fmla="*/ 79393 w 975596"/>
                  <a:gd name="connsiteY46" fmla="*/ 188687 h 645292"/>
                  <a:gd name="connsiteX47" fmla="*/ 0 w 975596"/>
                  <a:gd name="connsiteY47" fmla="*/ 115329 h 645292"/>
                  <a:gd name="connsiteX48" fmla="*/ 2080 w 975596"/>
                  <a:gd name="connsiteY48" fmla="*/ 102778 h 645292"/>
                  <a:gd name="connsiteX49" fmla="*/ 5166 w 975596"/>
                  <a:gd name="connsiteY49" fmla="*/ 71986 h 645292"/>
                  <a:gd name="connsiteX50" fmla="*/ 21625 w 975596"/>
                  <a:gd name="connsiteY50" fmla="*/ 0 h 64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975596" h="645292">
                    <a:moveTo>
                      <a:pt x="21625" y="0"/>
                    </a:moveTo>
                    <a:cubicBezTo>
                      <a:pt x="86914" y="22494"/>
                      <a:pt x="158237" y="25489"/>
                      <a:pt x="225514" y="10379"/>
                    </a:cubicBezTo>
                    <a:cubicBezTo>
                      <a:pt x="226406" y="10173"/>
                      <a:pt x="228188" y="9761"/>
                      <a:pt x="229057" y="9556"/>
                    </a:cubicBezTo>
                    <a:cubicBezTo>
                      <a:pt x="243390" y="19774"/>
                      <a:pt x="260147" y="25718"/>
                      <a:pt x="275989" y="33078"/>
                    </a:cubicBezTo>
                    <a:cubicBezTo>
                      <a:pt x="302758" y="45331"/>
                      <a:pt x="330076" y="56487"/>
                      <a:pt x="358239" y="65037"/>
                    </a:cubicBezTo>
                    <a:cubicBezTo>
                      <a:pt x="383797" y="70157"/>
                      <a:pt x="410497" y="68329"/>
                      <a:pt x="435872" y="62865"/>
                    </a:cubicBezTo>
                    <a:cubicBezTo>
                      <a:pt x="475877" y="55641"/>
                      <a:pt x="514053" y="39479"/>
                      <a:pt x="548000" y="17259"/>
                    </a:cubicBezTo>
                    <a:cubicBezTo>
                      <a:pt x="554972" y="13122"/>
                      <a:pt x="560321" y="5646"/>
                      <a:pt x="568505" y="3909"/>
                    </a:cubicBezTo>
                    <a:cubicBezTo>
                      <a:pt x="602132" y="2903"/>
                      <a:pt x="635737" y="5349"/>
                      <a:pt x="669249" y="7750"/>
                    </a:cubicBezTo>
                    <a:cubicBezTo>
                      <a:pt x="699196" y="7658"/>
                      <a:pt x="729051" y="11384"/>
                      <a:pt x="759021" y="10013"/>
                    </a:cubicBezTo>
                    <a:lnTo>
                      <a:pt x="760232" y="10264"/>
                    </a:lnTo>
                    <a:cubicBezTo>
                      <a:pt x="786544" y="22448"/>
                      <a:pt x="814090" y="31730"/>
                      <a:pt x="841408" y="41422"/>
                    </a:cubicBezTo>
                    <a:cubicBezTo>
                      <a:pt x="852289" y="46086"/>
                      <a:pt x="864382" y="48257"/>
                      <a:pt x="874509" y="54475"/>
                    </a:cubicBezTo>
                    <a:cubicBezTo>
                      <a:pt x="877641" y="69129"/>
                      <a:pt x="872109" y="84445"/>
                      <a:pt x="873366" y="99464"/>
                    </a:cubicBezTo>
                    <a:cubicBezTo>
                      <a:pt x="870600" y="149641"/>
                      <a:pt x="884111" y="198790"/>
                      <a:pt x="900021" y="245882"/>
                    </a:cubicBezTo>
                    <a:cubicBezTo>
                      <a:pt x="905896" y="264513"/>
                      <a:pt x="913874" y="282367"/>
                      <a:pt x="920846" y="300609"/>
                    </a:cubicBezTo>
                    <a:cubicBezTo>
                      <a:pt x="926196" y="315056"/>
                      <a:pt x="934380" y="328315"/>
                      <a:pt x="939226" y="342992"/>
                    </a:cubicBezTo>
                    <a:cubicBezTo>
                      <a:pt x="896684" y="349827"/>
                      <a:pt x="852792" y="343243"/>
                      <a:pt x="812559" y="328613"/>
                    </a:cubicBezTo>
                    <a:cubicBezTo>
                      <a:pt x="772348" y="312725"/>
                      <a:pt x="740664" y="282252"/>
                      <a:pt x="708340" y="254592"/>
                    </a:cubicBezTo>
                    <a:cubicBezTo>
                      <a:pt x="652584" y="205306"/>
                      <a:pt x="592988" y="158077"/>
                      <a:pt x="523220" y="130371"/>
                    </a:cubicBezTo>
                    <a:cubicBezTo>
                      <a:pt x="507881" y="124838"/>
                      <a:pt x="492336" y="119032"/>
                      <a:pt x="475945" y="117912"/>
                    </a:cubicBezTo>
                    <a:cubicBezTo>
                      <a:pt x="512476" y="136040"/>
                      <a:pt x="549829" y="153025"/>
                      <a:pt x="584073" y="175382"/>
                    </a:cubicBezTo>
                    <a:cubicBezTo>
                      <a:pt x="618432" y="197465"/>
                      <a:pt x="650344" y="223091"/>
                      <a:pt x="681137" y="249860"/>
                    </a:cubicBezTo>
                    <a:cubicBezTo>
                      <a:pt x="707037" y="272011"/>
                      <a:pt x="731840" y="295534"/>
                      <a:pt x="759546" y="315491"/>
                    </a:cubicBezTo>
                    <a:cubicBezTo>
                      <a:pt x="779846" y="329961"/>
                      <a:pt x="802180" y="342626"/>
                      <a:pt x="826892" y="347472"/>
                    </a:cubicBezTo>
                    <a:cubicBezTo>
                      <a:pt x="864588" y="353370"/>
                      <a:pt x="903473" y="353073"/>
                      <a:pt x="940643" y="343951"/>
                    </a:cubicBezTo>
                    <a:cubicBezTo>
                      <a:pt x="951959" y="369006"/>
                      <a:pt x="964715" y="393398"/>
                      <a:pt x="975596" y="418635"/>
                    </a:cubicBezTo>
                    <a:cubicBezTo>
                      <a:pt x="919841" y="424853"/>
                      <a:pt x="864314" y="434020"/>
                      <a:pt x="810113" y="448719"/>
                    </a:cubicBezTo>
                    <a:cubicBezTo>
                      <a:pt x="798111" y="451759"/>
                      <a:pt x="786567" y="456286"/>
                      <a:pt x="775366" y="461498"/>
                    </a:cubicBezTo>
                    <a:cubicBezTo>
                      <a:pt x="727154" y="480197"/>
                      <a:pt x="684703" y="510944"/>
                      <a:pt x="645818" y="544525"/>
                    </a:cubicBezTo>
                    <a:cubicBezTo>
                      <a:pt x="632925" y="557555"/>
                      <a:pt x="619094" y="569808"/>
                      <a:pt x="607962" y="584485"/>
                    </a:cubicBezTo>
                    <a:cubicBezTo>
                      <a:pt x="593331" y="603344"/>
                      <a:pt x="577604" y="622341"/>
                      <a:pt x="569900" y="645292"/>
                    </a:cubicBezTo>
                    <a:cubicBezTo>
                      <a:pt x="535130" y="625655"/>
                      <a:pt x="500177" y="606316"/>
                      <a:pt x="465818" y="585970"/>
                    </a:cubicBezTo>
                    <a:cubicBezTo>
                      <a:pt x="389329" y="541325"/>
                      <a:pt x="315354" y="492062"/>
                      <a:pt x="235550" y="453291"/>
                    </a:cubicBezTo>
                    <a:cubicBezTo>
                      <a:pt x="197236" y="433860"/>
                      <a:pt x="157117" y="418224"/>
                      <a:pt x="118780" y="398884"/>
                    </a:cubicBezTo>
                    <a:cubicBezTo>
                      <a:pt x="105270" y="392278"/>
                      <a:pt x="93818" y="382493"/>
                      <a:pt x="81907" y="373532"/>
                    </a:cubicBezTo>
                    <a:cubicBezTo>
                      <a:pt x="60396" y="357073"/>
                      <a:pt x="39159" y="340317"/>
                      <a:pt x="18059" y="323377"/>
                    </a:cubicBezTo>
                    <a:cubicBezTo>
                      <a:pt x="30701" y="298552"/>
                      <a:pt x="25923" y="270205"/>
                      <a:pt x="26678" y="243528"/>
                    </a:cubicBezTo>
                    <a:cubicBezTo>
                      <a:pt x="26906" y="233469"/>
                      <a:pt x="22083" y="224417"/>
                      <a:pt x="18974" y="215158"/>
                    </a:cubicBezTo>
                    <a:cubicBezTo>
                      <a:pt x="15065" y="203546"/>
                      <a:pt x="11864" y="191704"/>
                      <a:pt x="8961" y="179817"/>
                    </a:cubicBezTo>
                    <a:cubicBezTo>
                      <a:pt x="7064" y="161163"/>
                      <a:pt x="1737" y="142692"/>
                      <a:pt x="4869" y="123810"/>
                    </a:cubicBezTo>
                    <a:cubicBezTo>
                      <a:pt x="57127" y="184549"/>
                      <a:pt x="116266" y="239733"/>
                      <a:pt x="183269" y="283944"/>
                    </a:cubicBezTo>
                    <a:cubicBezTo>
                      <a:pt x="248671" y="327058"/>
                      <a:pt x="318326" y="364366"/>
                      <a:pt x="392278" y="390632"/>
                    </a:cubicBezTo>
                    <a:cubicBezTo>
                      <a:pt x="436534" y="405582"/>
                      <a:pt x="481523" y="418452"/>
                      <a:pt x="525140" y="435346"/>
                    </a:cubicBezTo>
                    <a:cubicBezTo>
                      <a:pt x="481089" y="412234"/>
                      <a:pt x="434248" y="395227"/>
                      <a:pt x="388963" y="374835"/>
                    </a:cubicBezTo>
                    <a:cubicBezTo>
                      <a:pt x="320017" y="346100"/>
                      <a:pt x="252832" y="312770"/>
                      <a:pt x="190150" y="272011"/>
                    </a:cubicBezTo>
                    <a:cubicBezTo>
                      <a:pt x="151288" y="246957"/>
                      <a:pt x="114666" y="218542"/>
                      <a:pt x="79393" y="188687"/>
                    </a:cubicBezTo>
                    <a:cubicBezTo>
                      <a:pt x="51778" y="165461"/>
                      <a:pt x="26632" y="139583"/>
                      <a:pt x="0" y="115329"/>
                    </a:cubicBezTo>
                    <a:cubicBezTo>
                      <a:pt x="1029" y="111191"/>
                      <a:pt x="1783" y="107008"/>
                      <a:pt x="2080" y="102778"/>
                    </a:cubicBezTo>
                    <a:cubicBezTo>
                      <a:pt x="2789" y="92491"/>
                      <a:pt x="4183" y="82250"/>
                      <a:pt x="5166" y="71986"/>
                    </a:cubicBezTo>
                    <a:cubicBezTo>
                      <a:pt x="9190" y="47686"/>
                      <a:pt x="11316" y="22723"/>
                      <a:pt x="21625" y="0"/>
                    </a:cubicBezTo>
                    <a:close/>
                  </a:path>
                </a:pathLst>
              </a:custGeom>
              <a:solidFill>
                <a:srgbClr val="059B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orma Livre: Forma 706">
                <a:extLst>
                  <a:ext uri="{FF2B5EF4-FFF2-40B4-BE49-F238E27FC236}">
                    <a16:creationId xmlns:a16="http://schemas.microsoft.com/office/drawing/2014/main" id="{33EADAD3-5F73-3752-5902-5BFB75C3015B}"/>
                  </a:ext>
                </a:extLst>
              </p:cNvPr>
              <p:cNvSpPr/>
              <p:nvPr/>
            </p:nvSpPr>
            <p:spPr>
              <a:xfrm>
                <a:off x="2060143" y="3129191"/>
                <a:ext cx="1209316" cy="876155"/>
              </a:xfrm>
              <a:custGeom>
                <a:avLst/>
                <a:gdLst>
                  <a:gd name="connsiteX0" fmla="*/ 689000 w 1209316"/>
                  <a:gd name="connsiteY0" fmla="*/ 0 h 876155"/>
                  <a:gd name="connsiteX1" fmla="*/ 763135 w 1209316"/>
                  <a:gd name="connsiteY1" fmla="*/ 50658 h 876155"/>
                  <a:gd name="connsiteX2" fmla="*/ 874143 w 1209316"/>
                  <a:gd name="connsiteY2" fmla="*/ 118141 h 876155"/>
                  <a:gd name="connsiteX3" fmla="*/ 988969 w 1209316"/>
                  <a:gd name="connsiteY3" fmla="*/ 183680 h 876155"/>
                  <a:gd name="connsiteX4" fmla="*/ 1209317 w 1209316"/>
                  <a:gd name="connsiteY4" fmla="*/ 316268 h 876155"/>
                  <a:gd name="connsiteX5" fmla="*/ 1192789 w 1209316"/>
                  <a:gd name="connsiteY5" fmla="*/ 367292 h 876155"/>
                  <a:gd name="connsiteX6" fmla="*/ 1185474 w 1209316"/>
                  <a:gd name="connsiteY6" fmla="*/ 388460 h 876155"/>
                  <a:gd name="connsiteX7" fmla="*/ 1148052 w 1209316"/>
                  <a:gd name="connsiteY7" fmla="*/ 426499 h 876155"/>
                  <a:gd name="connsiteX8" fmla="*/ 1123089 w 1209316"/>
                  <a:gd name="connsiteY8" fmla="*/ 458617 h 876155"/>
                  <a:gd name="connsiteX9" fmla="*/ 1115134 w 1209316"/>
                  <a:gd name="connsiteY9" fmla="*/ 475831 h 876155"/>
                  <a:gd name="connsiteX10" fmla="*/ 1108253 w 1209316"/>
                  <a:gd name="connsiteY10" fmla="*/ 523906 h 876155"/>
                  <a:gd name="connsiteX11" fmla="*/ 1103864 w 1209316"/>
                  <a:gd name="connsiteY11" fmla="*/ 546926 h 876155"/>
                  <a:gd name="connsiteX12" fmla="*/ 1093120 w 1209316"/>
                  <a:gd name="connsiteY12" fmla="*/ 554561 h 876155"/>
                  <a:gd name="connsiteX13" fmla="*/ 1040427 w 1209316"/>
                  <a:gd name="connsiteY13" fmla="*/ 579341 h 876155"/>
                  <a:gd name="connsiteX14" fmla="*/ 1009840 w 1209316"/>
                  <a:gd name="connsiteY14" fmla="*/ 594269 h 876155"/>
                  <a:gd name="connsiteX15" fmla="*/ 897255 w 1209316"/>
                  <a:gd name="connsiteY15" fmla="*/ 628079 h 876155"/>
                  <a:gd name="connsiteX16" fmla="*/ 886671 w 1209316"/>
                  <a:gd name="connsiteY16" fmla="*/ 635737 h 876155"/>
                  <a:gd name="connsiteX17" fmla="*/ 849775 w 1209316"/>
                  <a:gd name="connsiteY17" fmla="*/ 589674 h 876155"/>
                  <a:gd name="connsiteX18" fmla="*/ 879767 w 1209316"/>
                  <a:gd name="connsiteY18" fmla="*/ 639372 h 876155"/>
                  <a:gd name="connsiteX19" fmla="*/ 829178 w 1209316"/>
                  <a:gd name="connsiteY19" fmla="*/ 674713 h 876155"/>
                  <a:gd name="connsiteX20" fmla="*/ 786818 w 1209316"/>
                  <a:gd name="connsiteY20" fmla="*/ 721393 h 876155"/>
                  <a:gd name="connsiteX21" fmla="*/ 746173 w 1209316"/>
                  <a:gd name="connsiteY21" fmla="*/ 781241 h 876155"/>
                  <a:gd name="connsiteX22" fmla="*/ 718056 w 1209316"/>
                  <a:gd name="connsiteY22" fmla="*/ 844563 h 876155"/>
                  <a:gd name="connsiteX23" fmla="*/ 705711 w 1209316"/>
                  <a:gd name="connsiteY23" fmla="*/ 876155 h 876155"/>
                  <a:gd name="connsiteX24" fmla="*/ 664974 w 1209316"/>
                  <a:gd name="connsiteY24" fmla="*/ 864108 h 876155"/>
                  <a:gd name="connsiteX25" fmla="*/ 546651 w 1209316"/>
                  <a:gd name="connsiteY25" fmla="*/ 632628 h 876155"/>
                  <a:gd name="connsiteX26" fmla="*/ 411046 w 1209316"/>
                  <a:gd name="connsiteY26" fmla="*/ 452994 h 876155"/>
                  <a:gd name="connsiteX27" fmla="*/ 399159 w 1209316"/>
                  <a:gd name="connsiteY27" fmla="*/ 441564 h 876155"/>
                  <a:gd name="connsiteX28" fmla="*/ 430271 w 1209316"/>
                  <a:gd name="connsiteY28" fmla="*/ 488541 h 876155"/>
                  <a:gd name="connsiteX29" fmla="*/ 562813 w 1209316"/>
                  <a:gd name="connsiteY29" fmla="*/ 691972 h 876155"/>
                  <a:gd name="connsiteX30" fmla="*/ 644423 w 1209316"/>
                  <a:gd name="connsiteY30" fmla="*/ 857639 h 876155"/>
                  <a:gd name="connsiteX31" fmla="*/ 598589 w 1209316"/>
                  <a:gd name="connsiteY31" fmla="*/ 855330 h 876155"/>
                  <a:gd name="connsiteX32" fmla="*/ 557853 w 1209316"/>
                  <a:gd name="connsiteY32" fmla="*/ 859628 h 876155"/>
                  <a:gd name="connsiteX33" fmla="*/ 497045 w 1209316"/>
                  <a:gd name="connsiteY33" fmla="*/ 718513 h 876155"/>
                  <a:gd name="connsiteX34" fmla="*/ 441427 w 1209316"/>
                  <a:gd name="connsiteY34" fmla="*/ 603230 h 876155"/>
                  <a:gd name="connsiteX35" fmla="*/ 415823 w 1209316"/>
                  <a:gd name="connsiteY35" fmla="*/ 561396 h 876155"/>
                  <a:gd name="connsiteX36" fmla="*/ 437998 w 1209316"/>
                  <a:gd name="connsiteY36" fmla="*/ 622272 h 876155"/>
                  <a:gd name="connsiteX37" fmla="*/ 522534 w 1209316"/>
                  <a:gd name="connsiteY37" fmla="*/ 821177 h 876155"/>
                  <a:gd name="connsiteX38" fmla="*/ 498851 w 1209316"/>
                  <a:gd name="connsiteY38" fmla="*/ 801540 h 876155"/>
                  <a:gd name="connsiteX39" fmla="*/ 451508 w 1209316"/>
                  <a:gd name="connsiteY39" fmla="*/ 764621 h 876155"/>
                  <a:gd name="connsiteX40" fmla="*/ 319606 w 1209316"/>
                  <a:gd name="connsiteY40" fmla="*/ 720570 h 876155"/>
                  <a:gd name="connsiteX41" fmla="*/ 255552 w 1209316"/>
                  <a:gd name="connsiteY41" fmla="*/ 722879 h 876155"/>
                  <a:gd name="connsiteX42" fmla="*/ 117546 w 1209316"/>
                  <a:gd name="connsiteY42" fmla="*/ 783595 h 876155"/>
                  <a:gd name="connsiteX43" fmla="*/ 85748 w 1209316"/>
                  <a:gd name="connsiteY43" fmla="*/ 813610 h 876155"/>
                  <a:gd name="connsiteX44" fmla="*/ 71552 w 1209316"/>
                  <a:gd name="connsiteY44" fmla="*/ 831830 h 876155"/>
                  <a:gd name="connsiteX45" fmla="*/ 71072 w 1209316"/>
                  <a:gd name="connsiteY45" fmla="*/ 832630 h 876155"/>
                  <a:gd name="connsiteX46" fmla="*/ 0 w 1209316"/>
                  <a:gd name="connsiteY46" fmla="*/ 595297 h 876155"/>
                  <a:gd name="connsiteX47" fmla="*/ 9258 w 1209316"/>
                  <a:gd name="connsiteY47" fmla="*/ 588828 h 876155"/>
                  <a:gd name="connsiteX48" fmla="*/ 20643 w 1209316"/>
                  <a:gd name="connsiteY48" fmla="*/ 582016 h 876155"/>
                  <a:gd name="connsiteX49" fmla="*/ 60510 w 1209316"/>
                  <a:gd name="connsiteY49" fmla="*/ 563225 h 876155"/>
                  <a:gd name="connsiteX50" fmla="*/ 96423 w 1209316"/>
                  <a:gd name="connsiteY50" fmla="*/ 550377 h 876155"/>
                  <a:gd name="connsiteX51" fmla="*/ 113500 w 1209316"/>
                  <a:gd name="connsiteY51" fmla="*/ 592394 h 876155"/>
                  <a:gd name="connsiteX52" fmla="*/ 100538 w 1209316"/>
                  <a:gd name="connsiteY52" fmla="*/ 549897 h 876155"/>
                  <a:gd name="connsiteX53" fmla="*/ 136840 w 1209316"/>
                  <a:gd name="connsiteY53" fmla="*/ 537622 h 876155"/>
                  <a:gd name="connsiteX54" fmla="*/ 218793 w 1209316"/>
                  <a:gd name="connsiteY54" fmla="*/ 518259 h 876155"/>
                  <a:gd name="connsiteX55" fmla="*/ 269405 w 1209316"/>
                  <a:gd name="connsiteY55" fmla="*/ 512270 h 876155"/>
                  <a:gd name="connsiteX56" fmla="*/ 285887 w 1209316"/>
                  <a:gd name="connsiteY56" fmla="*/ 503675 h 876155"/>
                  <a:gd name="connsiteX57" fmla="*/ 346077 w 1209316"/>
                  <a:gd name="connsiteY57" fmla="*/ 456629 h 876155"/>
                  <a:gd name="connsiteX58" fmla="*/ 392140 w 1209316"/>
                  <a:gd name="connsiteY58" fmla="*/ 431734 h 876155"/>
                  <a:gd name="connsiteX59" fmla="*/ 421790 w 1209316"/>
                  <a:gd name="connsiteY59" fmla="*/ 416418 h 876155"/>
                  <a:gd name="connsiteX60" fmla="*/ 468310 w 1209316"/>
                  <a:gd name="connsiteY60" fmla="*/ 393764 h 876155"/>
                  <a:gd name="connsiteX61" fmla="*/ 521734 w 1209316"/>
                  <a:gd name="connsiteY61" fmla="*/ 371612 h 876155"/>
                  <a:gd name="connsiteX62" fmla="*/ 545577 w 1209316"/>
                  <a:gd name="connsiteY62" fmla="*/ 361257 h 876155"/>
                  <a:gd name="connsiteX63" fmla="*/ 545897 w 1209316"/>
                  <a:gd name="connsiteY63" fmla="*/ 233584 h 876155"/>
                  <a:gd name="connsiteX64" fmla="*/ 548800 w 1209316"/>
                  <a:gd name="connsiteY64" fmla="*/ 196939 h 876155"/>
                  <a:gd name="connsiteX65" fmla="*/ 550697 w 1209316"/>
                  <a:gd name="connsiteY65" fmla="*/ 157940 h 876155"/>
                  <a:gd name="connsiteX66" fmla="*/ 517322 w 1209316"/>
                  <a:gd name="connsiteY66" fmla="*/ 77175 h 876155"/>
                  <a:gd name="connsiteX67" fmla="*/ 516179 w 1209316"/>
                  <a:gd name="connsiteY67" fmla="*/ 64351 h 876155"/>
                  <a:gd name="connsiteX68" fmla="*/ 549029 w 1209316"/>
                  <a:gd name="connsiteY68" fmla="*/ 76581 h 876155"/>
                  <a:gd name="connsiteX69" fmla="*/ 589239 w 1209316"/>
                  <a:gd name="connsiteY69" fmla="*/ 82045 h 876155"/>
                  <a:gd name="connsiteX70" fmla="*/ 604007 w 1209316"/>
                  <a:gd name="connsiteY70" fmla="*/ 65677 h 876155"/>
                  <a:gd name="connsiteX71" fmla="*/ 644721 w 1209316"/>
                  <a:gd name="connsiteY71" fmla="*/ 51184 h 876155"/>
                  <a:gd name="connsiteX72" fmla="*/ 677525 w 1209316"/>
                  <a:gd name="connsiteY72" fmla="*/ 40897 h 876155"/>
                  <a:gd name="connsiteX73" fmla="*/ 689000 w 1209316"/>
                  <a:gd name="connsiteY73" fmla="*/ 0 h 87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209316" h="876155">
                    <a:moveTo>
                      <a:pt x="689000" y="0"/>
                    </a:moveTo>
                    <a:cubicBezTo>
                      <a:pt x="713529" y="17145"/>
                      <a:pt x="738332" y="33902"/>
                      <a:pt x="763135" y="50658"/>
                    </a:cubicBezTo>
                    <a:cubicBezTo>
                      <a:pt x="797540" y="77175"/>
                      <a:pt x="836242" y="97247"/>
                      <a:pt x="874143" y="118141"/>
                    </a:cubicBezTo>
                    <a:cubicBezTo>
                      <a:pt x="913120" y="138715"/>
                      <a:pt x="951456" y="160523"/>
                      <a:pt x="988969" y="183680"/>
                    </a:cubicBezTo>
                    <a:cubicBezTo>
                      <a:pt x="1061801" y="228874"/>
                      <a:pt x="1133947" y="275326"/>
                      <a:pt x="1209317" y="316268"/>
                    </a:cubicBezTo>
                    <a:cubicBezTo>
                      <a:pt x="1203808" y="333276"/>
                      <a:pt x="1197292" y="349964"/>
                      <a:pt x="1192789" y="367292"/>
                    </a:cubicBezTo>
                    <a:cubicBezTo>
                      <a:pt x="1189726" y="374104"/>
                      <a:pt x="1188834" y="381808"/>
                      <a:pt x="1185474" y="388460"/>
                    </a:cubicBezTo>
                    <a:cubicBezTo>
                      <a:pt x="1173130" y="401216"/>
                      <a:pt x="1159596" y="412943"/>
                      <a:pt x="1148052" y="426499"/>
                    </a:cubicBezTo>
                    <a:cubicBezTo>
                      <a:pt x="1140074" y="437472"/>
                      <a:pt x="1130839" y="447462"/>
                      <a:pt x="1123089" y="458617"/>
                    </a:cubicBezTo>
                    <a:cubicBezTo>
                      <a:pt x="1119431" y="463807"/>
                      <a:pt x="1114745" y="469019"/>
                      <a:pt x="1115134" y="475831"/>
                    </a:cubicBezTo>
                    <a:cubicBezTo>
                      <a:pt x="1114494" y="492062"/>
                      <a:pt x="1110562" y="507881"/>
                      <a:pt x="1108253" y="523906"/>
                    </a:cubicBezTo>
                    <a:cubicBezTo>
                      <a:pt x="1106904" y="531587"/>
                      <a:pt x="1106310" y="539450"/>
                      <a:pt x="1103864" y="546926"/>
                    </a:cubicBezTo>
                    <a:cubicBezTo>
                      <a:pt x="1102789" y="551909"/>
                      <a:pt x="1097028" y="552709"/>
                      <a:pt x="1093120" y="554561"/>
                    </a:cubicBezTo>
                    <a:cubicBezTo>
                      <a:pt x="1074626" y="560596"/>
                      <a:pt x="1057138" y="569420"/>
                      <a:pt x="1040427" y="579341"/>
                    </a:cubicBezTo>
                    <a:cubicBezTo>
                      <a:pt x="1030666" y="585056"/>
                      <a:pt x="1021659" y="593400"/>
                      <a:pt x="1009840" y="594269"/>
                    </a:cubicBezTo>
                    <a:cubicBezTo>
                      <a:pt x="970430" y="597789"/>
                      <a:pt x="933214" y="612397"/>
                      <a:pt x="897255" y="628079"/>
                    </a:cubicBezTo>
                    <a:cubicBezTo>
                      <a:pt x="893209" y="629839"/>
                      <a:pt x="889940" y="632834"/>
                      <a:pt x="886671" y="635737"/>
                    </a:cubicBezTo>
                    <a:cubicBezTo>
                      <a:pt x="874258" y="620466"/>
                      <a:pt x="863011" y="604213"/>
                      <a:pt x="849775" y="589674"/>
                    </a:cubicBezTo>
                    <a:cubicBezTo>
                      <a:pt x="857821" y="607322"/>
                      <a:pt x="869091" y="623232"/>
                      <a:pt x="879767" y="639372"/>
                    </a:cubicBezTo>
                    <a:cubicBezTo>
                      <a:pt x="860908" y="647921"/>
                      <a:pt x="844906" y="661477"/>
                      <a:pt x="829178" y="674713"/>
                    </a:cubicBezTo>
                    <a:cubicBezTo>
                      <a:pt x="812947" y="688269"/>
                      <a:pt x="800603" y="705551"/>
                      <a:pt x="786818" y="721393"/>
                    </a:cubicBezTo>
                    <a:cubicBezTo>
                      <a:pt x="770908" y="739635"/>
                      <a:pt x="759089" y="760895"/>
                      <a:pt x="746173" y="781241"/>
                    </a:cubicBezTo>
                    <a:cubicBezTo>
                      <a:pt x="733760" y="800923"/>
                      <a:pt x="727382" y="823440"/>
                      <a:pt x="718056" y="844563"/>
                    </a:cubicBezTo>
                    <a:cubicBezTo>
                      <a:pt x="713826" y="855056"/>
                      <a:pt x="711198" y="866188"/>
                      <a:pt x="705711" y="876155"/>
                    </a:cubicBezTo>
                    <a:cubicBezTo>
                      <a:pt x="692018" y="872475"/>
                      <a:pt x="679011" y="866440"/>
                      <a:pt x="664974" y="864108"/>
                    </a:cubicBezTo>
                    <a:cubicBezTo>
                      <a:pt x="632422" y="783687"/>
                      <a:pt x="593217" y="705871"/>
                      <a:pt x="546651" y="632628"/>
                    </a:cubicBezTo>
                    <a:cubicBezTo>
                      <a:pt x="506943" y="568848"/>
                      <a:pt x="461863" y="508384"/>
                      <a:pt x="411046" y="452994"/>
                    </a:cubicBezTo>
                    <a:cubicBezTo>
                      <a:pt x="407251" y="448993"/>
                      <a:pt x="403250" y="445221"/>
                      <a:pt x="399159" y="441564"/>
                    </a:cubicBezTo>
                    <a:cubicBezTo>
                      <a:pt x="408577" y="457840"/>
                      <a:pt x="419870" y="472905"/>
                      <a:pt x="430271" y="488541"/>
                    </a:cubicBezTo>
                    <a:cubicBezTo>
                      <a:pt x="475740" y="555498"/>
                      <a:pt x="522671" y="621609"/>
                      <a:pt x="562813" y="691972"/>
                    </a:cubicBezTo>
                    <a:cubicBezTo>
                      <a:pt x="593651" y="745328"/>
                      <a:pt x="620009" y="801106"/>
                      <a:pt x="644423" y="857639"/>
                    </a:cubicBezTo>
                    <a:cubicBezTo>
                      <a:pt x="629107" y="856953"/>
                      <a:pt x="613928" y="854256"/>
                      <a:pt x="598589" y="855330"/>
                    </a:cubicBezTo>
                    <a:cubicBezTo>
                      <a:pt x="585010" y="856199"/>
                      <a:pt x="570266" y="852449"/>
                      <a:pt x="557853" y="859628"/>
                    </a:cubicBezTo>
                    <a:cubicBezTo>
                      <a:pt x="539107" y="811942"/>
                      <a:pt x="518327" y="765102"/>
                      <a:pt x="497045" y="718513"/>
                    </a:cubicBezTo>
                    <a:cubicBezTo>
                      <a:pt x="479077" y="679811"/>
                      <a:pt x="461818" y="640720"/>
                      <a:pt x="441427" y="603230"/>
                    </a:cubicBezTo>
                    <a:cubicBezTo>
                      <a:pt x="433243" y="589102"/>
                      <a:pt x="426225" y="574083"/>
                      <a:pt x="415823" y="561396"/>
                    </a:cubicBezTo>
                    <a:cubicBezTo>
                      <a:pt x="420418" y="582564"/>
                      <a:pt x="430705" y="601950"/>
                      <a:pt x="437998" y="622272"/>
                    </a:cubicBezTo>
                    <a:cubicBezTo>
                      <a:pt x="465590" y="688818"/>
                      <a:pt x="495330" y="754472"/>
                      <a:pt x="522534" y="821177"/>
                    </a:cubicBezTo>
                    <a:cubicBezTo>
                      <a:pt x="513344" y="816262"/>
                      <a:pt x="506966" y="807804"/>
                      <a:pt x="498851" y="801540"/>
                    </a:cubicBezTo>
                    <a:cubicBezTo>
                      <a:pt x="483032" y="789264"/>
                      <a:pt x="469201" y="774337"/>
                      <a:pt x="451508" y="764621"/>
                    </a:cubicBezTo>
                    <a:cubicBezTo>
                      <a:pt x="412280" y="738995"/>
                      <a:pt x="366194" y="724228"/>
                      <a:pt x="319606" y="720570"/>
                    </a:cubicBezTo>
                    <a:cubicBezTo>
                      <a:pt x="298255" y="720890"/>
                      <a:pt x="276652" y="718901"/>
                      <a:pt x="255552" y="722879"/>
                    </a:cubicBezTo>
                    <a:cubicBezTo>
                      <a:pt x="205306" y="730606"/>
                      <a:pt x="156865" y="751225"/>
                      <a:pt x="117546" y="783595"/>
                    </a:cubicBezTo>
                    <a:cubicBezTo>
                      <a:pt x="105819" y="792350"/>
                      <a:pt x="96286" y="803529"/>
                      <a:pt x="85748" y="813610"/>
                    </a:cubicBezTo>
                    <a:cubicBezTo>
                      <a:pt x="80193" y="818982"/>
                      <a:pt x="75369" y="825086"/>
                      <a:pt x="71552" y="831830"/>
                    </a:cubicBezTo>
                    <a:lnTo>
                      <a:pt x="71072" y="832630"/>
                    </a:lnTo>
                    <a:cubicBezTo>
                      <a:pt x="52281" y="752140"/>
                      <a:pt x="27089" y="673319"/>
                      <a:pt x="0" y="595297"/>
                    </a:cubicBezTo>
                    <a:cubicBezTo>
                      <a:pt x="3040" y="593080"/>
                      <a:pt x="6104" y="590885"/>
                      <a:pt x="9258" y="588828"/>
                    </a:cubicBezTo>
                    <a:cubicBezTo>
                      <a:pt x="12939" y="586382"/>
                      <a:pt x="16734" y="584119"/>
                      <a:pt x="20643" y="582016"/>
                    </a:cubicBezTo>
                    <a:cubicBezTo>
                      <a:pt x="33787" y="575478"/>
                      <a:pt x="46589" y="568048"/>
                      <a:pt x="60510" y="563225"/>
                    </a:cubicBezTo>
                    <a:cubicBezTo>
                      <a:pt x="72375" y="558653"/>
                      <a:pt x="84399" y="554515"/>
                      <a:pt x="96423" y="550377"/>
                    </a:cubicBezTo>
                    <a:cubicBezTo>
                      <a:pt x="101956" y="564436"/>
                      <a:pt x="107785" y="578381"/>
                      <a:pt x="113500" y="592394"/>
                    </a:cubicBezTo>
                    <a:cubicBezTo>
                      <a:pt x="109431" y="578152"/>
                      <a:pt x="104447" y="564185"/>
                      <a:pt x="100538" y="549897"/>
                    </a:cubicBezTo>
                    <a:cubicBezTo>
                      <a:pt x="112037" y="544137"/>
                      <a:pt x="124541" y="541119"/>
                      <a:pt x="136840" y="537622"/>
                    </a:cubicBezTo>
                    <a:cubicBezTo>
                      <a:pt x="163266" y="528043"/>
                      <a:pt x="190767" y="521162"/>
                      <a:pt x="218793" y="518259"/>
                    </a:cubicBezTo>
                    <a:cubicBezTo>
                      <a:pt x="235435" y="514693"/>
                      <a:pt x="252420" y="513184"/>
                      <a:pt x="269405" y="512270"/>
                    </a:cubicBezTo>
                    <a:cubicBezTo>
                      <a:pt x="276103" y="512521"/>
                      <a:pt x="281247" y="507858"/>
                      <a:pt x="285887" y="503675"/>
                    </a:cubicBezTo>
                    <a:cubicBezTo>
                      <a:pt x="304541" y="486255"/>
                      <a:pt x="326029" y="472310"/>
                      <a:pt x="346077" y="456629"/>
                    </a:cubicBezTo>
                    <a:cubicBezTo>
                      <a:pt x="360891" y="447393"/>
                      <a:pt x="377190" y="440764"/>
                      <a:pt x="392140" y="431734"/>
                    </a:cubicBezTo>
                    <a:cubicBezTo>
                      <a:pt x="401925" y="426431"/>
                      <a:pt x="411823" y="421356"/>
                      <a:pt x="421790" y="416418"/>
                    </a:cubicBezTo>
                    <a:cubicBezTo>
                      <a:pt x="437449" y="409148"/>
                      <a:pt x="452354" y="400370"/>
                      <a:pt x="468310" y="393764"/>
                    </a:cubicBezTo>
                    <a:cubicBezTo>
                      <a:pt x="486507" y="387340"/>
                      <a:pt x="503926" y="378950"/>
                      <a:pt x="521734" y="371612"/>
                    </a:cubicBezTo>
                    <a:cubicBezTo>
                      <a:pt x="529780" y="368366"/>
                      <a:pt x="537759" y="365006"/>
                      <a:pt x="545577" y="361257"/>
                    </a:cubicBezTo>
                    <a:cubicBezTo>
                      <a:pt x="546080" y="318691"/>
                      <a:pt x="545782" y="276126"/>
                      <a:pt x="545897" y="233584"/>
                    </a:cubicBezTo>
                    <a:cubicBezTo>
                      <a:pt x="546606" y="221354"/>
                      <a:pt x="548343" y="209192"/>
                      <a:pt x="548800" y="196939"/>
                    </a:cubicBezTo>
                    <a:cubicBezTo>
                      <a:pt x="549280" y="183932"/>
                      <a:pt x="554789" y="170833"/>
                      <a:pt x="550697" y="157940"/>
                    </a:cubicBezTo>
                    <a:cubicBezTo>
                      <a:pt x="542765" y="129776"/>
                      <a:pt x="526969" y="104676"/>
                      <a:pt x="517322" y="77175"/>
                    </a:cubicBezTo>
                    <a:cubicBezTo>
                      <a:pt x="516110" y="72969"/>
                      <a:pt x="516339" y="68580"/>
                      <a:pt x="516179" y="64351"/>
                    </a:cubicBezTo>
                    <a:cubicBezTo>
                      <a:pt x="525231" y="71872"/>
                      <a:pt x="536273" y="82250"/>
                      <a:pt x="549029" y="76581"/>
                    </a:cubicBezTo>
                    <a:cubicBezTo>
                      <a:pt x="562585" y="69952"/>
                      <a:pt x="576552" y="76878"/>
                      <a:pt x="589239" y="82045"/>
                    </a:cubicBezTo>
                    <a:cubicBezTo>
                      <a:pt x="594406" y="76810"/>
                      <a:pt x="598155" y="70157"/>
                      <a:pt x="604007" y="65677"/>
                    </a:cubicBezTo>
                    <a:cubicBezTo>
                      <a:pt x="616786" y="58796"/>
                      <a:pt x="631530" y="57059"/>
                      <a:pt x="644721" y="51184"/>
                    </a:cubicBezTo>
                    <a:cubicBezTo>
                      <a:pt x="655191" y="46383"/>
                      <a:pt x="666483" y="43983"/>
                      <a:pt x="677525" y="40897"/>
                    </a:cubicBezTo>
                    <a:cubicBezTo>
                      <a:pt x="681022" y="27112"/>
                      <a:pt x="678210" y="10996"/>
                      <a:pt x="689000" y="0"/>
                    </a:cubicBezTo>
                    <a:close/>
                  </a:path>
                </a:pathLst>
              </a:custGeom>
              <a:solidFill>
                <a:srgbClr val="059B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áfico 6">
              <a:extLst>
                <a:ext uri="{FF2B5EF4-FFF2-40B4-BE49-F238E27FC236}">
                  <a16:creationId xmlns:a16="http://schemas.microsoft.com/office/drawing/2014/main" id="{C8B616AA-E2EF-E094-50BF-83C33C1221CB}"/>
                </a:ext>
              </a:extLst>
            </p:cNvPr>
            <p:cNvGrpSpPr/>
            <p:nvPr/>
          </p:nvGrpSpPr>
          <p:grpSpPr>
            <a:xfrm>
              <a:off x="9556384" y="2797733"/>
              <a:ext cx="122089" cy="145391"/>
              <a:chOff x="2633746" y="2781677"/>
              <a:chExt cx="1167185" cy="1389952"/>
            </a:xfrm>
            <a:solidFill>
              <a:srgbClr val="31ADD8"/>
            </a:solidFill>
          </p:grpSpPr>
          <p:sp>
            <p:nvSpPr>
              <p:cNvPr id="703" name="Forma Livre: Forma 702">
                <a:extLst>
                  <a:ext uri="{FF2B5EF4-FFF2-40B4-BE49-F238E27FC236}">
                    <a16:creationId xmlns:a16="http://schemas.microsoft.com/office/drawing/2014/main" id="{83A40274-B98D-A8DB-009D-0CB66BA971B0}"/>
                  </a:ext>
                </a:extLst>
              </p:cNvPr>
              <p:cNvSpPr/>
              <p:nvPr/>
            </p:nvSpPr>
            <p:spPr>
              <a:xfrm>
                <a:off x="3437458" y="2781677"/>
                <a:ext cx="363474" cy="259325"/>
              </a:xfrm>
              <a:custGeom>
                <a:avLst/>
                <a:gdLst>
                  <a:gd name="connsiteX0" fmla="*/ 0 w 363474"/>
                  <a:gd name="connsiteY0" fmla="*/ 110 h 259325"/>
                  <a:gd name="connsiteX1" fmla="*/ 41788 w 363474"/>
                  <a:gd name="connsiteY1" fmla="*/ 2830 h 259325"/>
                  <a:gd name="connsiteX2" fmla="*/ 142304 w 363474"/>
                  <a:gd name="connsiteY2" fmla="*/ 13734 h 259325"/>
                  <a:gd name="connsiteX3" fmla="*/ 194104 w 363474"/>
                  <a:gd name="connsiteY3" fmla="*/ 24433 h 259325"/>
                  <a:gd name="connsiteX4" fmla="*/ 219570 w 363474"/>
                  <a:gd name="connsiteY4" fmla="*/ 55682 h 259325"/>
                  <a:gd name="connsiteX5" fmla="*/ 260513 w 363474"/>
                  <a:gd name="connsiteY5" fmla="*/ 90635 h 259325"/>
                  <a:gd name="connsiteX6" fmla="*/ 301135 w 363474"/>
                  <a:gd name="connsiteY6" fmla="*/ 103917 h 259325"/>
                  <a:gd name="connsiteX7" fmla="*/ 300243 w 363474"/>
                  <a:gd name="connsiteY7" fmla="*/ 135258 h 259325"/>
                  <a:gd name="connsiteX8" fmla="*/ 301638 w 363474"/>
                  <a:gd name="connsiteY8" fmla="*/ 206833 h 259325"/>
                  <a:gd name="connsiteX9" fmla="*/ 318143 w 363474"/>
                  <a:gd name="connsiteY9" fmla="*/ 247524 h 259325"/>
                  <a:gd name="connsiteX10" fmla="*/ 363474 w 363474"/>
                  <a:gd name="connsiteY10" fmla="*/ 258405 h 259325"/>
                  <a:gd name="connsiteX11" fmla="*/ 252626 w 363474"/>
                  <a:gd name="connsiteY11" fmla="*/ 250678 h 259325"/>
                  <a:gd name="connsiteX12" fmla="*/ 248145 w 363474"/>
                  <a:gd name="connsiteY12" fmla="*/ 217211 h 259325"/>
                  <a:gd name="connsiteX13" fmla="*/ 235550 w 363474"/>
                  <a:gd name="connsiteY13" fmla="*/ 192683 h 259325"/>
                  <a:gd name="connsiteX14" fmla="*/ 230566 w 363474"/>
                  <a:gd name="connsiteY14" fmla="*/ 172726 h 259325"/>
                  <a:gd name="connsiteX15" fmla="*/ 229560 w 363474"/>
                  <a:gd name="connsiteY15" fmla="*/ 135167 h 259325"/>
                  <a:gd name="connsiteX16" fmla="*/ 216050 w 363474"/>
                  <a:gd name="connsiteY16" fmla="*/ 79914 h 259325"/>
                  <a:gd name="connsiteX17" fmla="*/ 172822 w 363474"/>
                  <a:gd name="connsiteY17" fmla="*/ 63683 h 259325"/>
                  <a:gd name="connsiteX18" fmla="*/ 168821 w 363474"/>
                  <a:gd name="connsiteY18" fmla="*/ 23770 h 259325"/>
                  <a:gd name="connsiteX19" fmla="*/ 128588 w 363474"/>
                  <a:gd name="connsiteY19" fmla="*/ 20798 h 259325"/>
                  <a:gd name="connsiteX20" fmla="*/ 80444 w 363474"/>
                  <a:gd name="connsiteY20" fmla="*/ 19290 h 259325"/>
                  <a:gd name="connsiteX21" fmla="*/ 45972 w 363474"/>
                  <a:gd name="connsiteY21" fmla="*/ 18649 h 259325"/>
                  <a:gd name="connsiteX22" fmla="*/ 44760 w 363474"/>
                  <a:gd name="connsiteY22" fmla="*/ 18398 h 259325"/>
                  <a:gd name="connsiteX23" fmla="*/ 0 w 363474"/>
                  <a:gd name="connsiteY23" fmla="*/ 110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3474" h="259325">
                    <a:moveTo>
                      <a:pt x="0" y="110"/>
                    </a:moveTo>
                    <a:cubicBezTo>
                      <a:pt x="13990" y="-576"/>
                      <a:pt x="27821" y="2145"/>
                      <a:pt x="41788" y="2830"/>
                    </a:cubicBezTo>
                    <a:cubicBezTo>
                      <a:pt x="75278" y="6579"/>
                      <a:pt x="108974" y="8477"/>
                      <a:pt x="142304" y="13734"/>
                    </a:cubicBezTo>
                    <a:cubicBezTo>
                      <a:pt x="159814" y="16089"/>
                      <a:pt x="176685" y="21530"/>
                      <a:pt x="194104" y="24433"/>
                    </a:cubicBezTo>
                    <a:cubicBezTo>
                      <a:pt x="203340" y="34149"/>
                      <a:pt x="210244" y="45944"/>
                      <a:pt x="219570" y="55682"/>
                    </a:cubicBezTo>
                    <a:cubicBezTo>
                      <a:pt x="231663" y="68759"/>
                      <a:pt x="241928" y="86315"/>
                      <a:pt x="260513" y="90635"/>
                    </a:cubicBezTo>
                    <a:cubicBezTo>
                      <a:pt x="274137" y="94750"/>
                      <a:pt x="287602" y="99459"/>
                      <a:pt x="301135" y="103917"/>
                    </a:cubicBezTo>
                    <a:cubicBezTo>
                      <a:pt x="300060" y="114318"/>
                      <a:pt x="300266" y="124788"/>
                      <a:pt x="300243" y="135258"/>
                    </a:cubicBezTo>
                    <a:cubicBezTo>
                      <a:pt x="298689" y="159078"/>
                      <a:pt x="297820" y="183173"/>
                      <a:pt x="301638" y="206833"/>
                    </a:cubicBezTo>
                    <a:cubicBezTo>
                      <a:pt x="305616" y="220846"/>
                      <a:pt x="308747" y="235934"/>
                      <a:pt x="318143" y="247524"/>
                    </a:cubicBezTo>
                    <a:cubicBezTo>
                      <a:pt x="330670" y="258817"/>
                      <a:pt x="348341" y="254907"/>
                      <a:pt x="363474" y="258405"/>
                    </a:cubicBezTo>
                    <a:cubicBezTo>
                      <a:pt x="326441" y="261011"/>
                      <a:pt x="288996" y="257971"/>
                      <a:pt x="252626" y="250678"/>
                    </a:cubicBezTo>
                    <a:cubicBezTo>
                      <a:pt x="251323" y="239477"/>
                      <a:pt x="250500" y="228207"/>
                      <a:pt x="248145" y="217211"/>
                    </a:cubicBezTo>
                    <a:cubicBezTo>
                      <a:pt x="246477" y="207793"/>
                      <a:pt x="237676" y="201872"/>
                      <a:pt x="235550" y="192683"/>
                    </a:cubicBezTo>
                    <a:cubicBezTo>
                      <a:pt x="233698" y="186053"/>
                      <a:pt x="232189" y="179355"/>
                      <a:pt x="230566" y="172726"/>
                    </a:cubicBezTo>
                    <a:cubicBezTo>
                      <a:pt x="226886" y="160313"/>
                      <a:pt x="234475" y="147443"/>
                      <a:pt x="229560" y="135167"/>
                    </a:cubicBezTo>
                    <a:cubicBezTo>
                      <a:pt x="223640" y="117108"/>
                      <a:pt x="220942" y="98179"/>
                      <a:pt x="216050" y="79914"/>
                    </a:cubicBezTo>
                    <a:cubicBezTo>
                      <a:pt x="202585" y="72279"/>
                      <a:pt x="185921" y="72005"/>
                      <a:pt x="172822" y="63683"/>
                    </a:cubicBezTo>
                    <a:cubicBezTo>
                      <a:pt x="162123" y="52642"/>
                      <a:pt x="166878" y="37098"/>
                      <a:pt x="168821" y="23770"/>
                    </a:cubicBezTo>
                    <a:cubicBezTo>
                      <a:pt x="155403" y="22787"/>
                      <a:pt x="142052" y="20912"/>
                      <a:pt x="128588" y="20798"/>
                    </a:cubicBezTo>
                    <a:cubicBezTo>
                      <a:pt x="112540" y="20295"/>
                      <a:pt x="96401" y="21324"/>
                      <a:pt x="80444" y="19290"/>
                    </a:cubicBezTo>
                    <a:cubicBezTo>
                      <a:pt x="68992" y="17735"/>
                      <a:pt x="57447" y="18147"/>
                      <a:pt x="45972" y="18649"/>
                    </a:cubicBezTo>
                    <a:lnTo>
                      <a:pt x="44760" y="18398"/>
                    </a:lnTo>
                    <a:cubicBezTo>
                      <a:pt x="30061" y="11723"/>
                      <a:pt x="14356" y="7539"/>
                      <a:pt x="0" y="110"/>
                    </a:cubicBezTo>
                    <a:close/>
                  </a:path>
                </a:pathLst>
              </a:custGeom>
              <a:solidFill>
                <a:srgbClr val="31AD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orma Livre: Forma 703">
                <a:extLst>
                  <a:ext uri="{FF2B5EF4-FFF2-40B4-BE49-F238E27FC236}">
                    <a16:creationId xmlns:a16="http://schemas.microsoft.com/office/drawing/2014/main" id="{65373171-5C99-2238-F331-D847E5B10DF9}"/>
                  </a:ext>
                </a:extLst>
              </p:cNvPr>
              <p:cNvSpPr/>
              <p:nvPr/>
            </p:nvSpPr>
            <p:spPr>
              <a:xfrm>
                <a:off x="2633746" y="4029260"/>
                <a:ext cx="126713" cy="142368"/>
              </a:xfrm>
              <a:custGeom>
                <a:avLst/>
                <a:gdLst>
                  <a:gd name="connsiteX0" fmla="*/ 0 w 126713"/>
                  <a:gd name="connsiteY0" fmla="*/ 20 h 142368"/>
                  <a:gd name="connsiteX1" fmla="*/ 10081 w 126713"/>
                  <a:gd name="connsiteY1" fmla="*/ 8729 h 142368"/>
                  <a:gd name="connsiteX2" fmla="*/ 26312 w 126713"/>
                  <a:gd name="connsiteY2" fmla="*/ 33944 h 142368"/>
                  <a:gd name="connsiteX3" fmla="*/ 43731 w 126713"/>
                  <a:gd name="connsiteY3" fmla="*/ 64668 h 142368"/>
                  <a:gd name="connsiteX4" fmla="*/ 57036 w 126713"/>
                  <a:gd name="connsiteY4" fmla="*/ 87802 h 142368"/>
                  <a:gd name="connsiteX5" fmla="*/ 85519 w 126713"/>
                  <a:gd name="connsiteY5" fmla="*/ 135877 h 142368"/>
                  <a:gd name="connsiteX6" fmla="*/ 111671 w 126713"/>
                  <a:gd name="connsiteY6" fmla="*/ 51912 h 142368"/>
                  <a:gd name="connsiteX7" fmla="*/ 126713 w 126713"/>
                  <a:gd name="connsiteY7" fmla="*/ 86911 h 142368"/>
                  <a:gd name="connsiteX8" fmla="*/ 98344 w 126713"/>
                  <a:gd name="connsiteY8" fmla="*/ 120309 h 142368"/>
                  <a:gd name="connsiteX9" fmla="*/ 86456 w 126713"/>
                  <a:gd name="connsiteY9" fmla="*/ 142369 h 142368"/>
                  <a:gd name="connsiteX10" fmla="*/ 40051 w 126713"/>
                  <a:gd name="connsiteY10" fmla="*/ 102227 h 142368"/>
                  <a:gd name="connsiteX11" fmla="*/ 31775 w 126713"/>
                  <a:gd name="connsiteY11" fmla="*/ 100672 h 142368"/>
                  <a:gd name="connsiteX12" fmla="*/ 24095 w 126713"/>
                  <a:gd name="connsiteY12" fmla="*/ 75206 h 142368"/>
                  <a:gd name="connsiteX13" fmla="*/ 0 w 126713"/>
                  <a:gd name="connsiteY13" fmla="*/ 20 h 14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6713" h="142368">
                    <a:moveTo>
                      <a:pt x="0" y="20"/>
                    </a:moveTo>
                    <a:cubicBezTo>
                      <a:pt x="5418" y="-369"/>
                      <a:pt x="7407" y="5072"/>
                      <a:pt x="10081" y="8729"/>
                    </a:cubicBezTo>
                    <a:cubicBezTo>
                      <a:pt x="15339" y="17210"/>
                      <a:pt x="21420" y="25189"/>
                      <a:pt x="26312" y="33944"/>
                    </a:cubicBezTo>
                    <a:cubicBezTo>
                      <a:pt x="31547" y="44528"/>
                      <a:pt x="39708" y="53444"/>
                      <a:pt x="43731" y="64668"/>
                    </a:cubicBezTo>
                    <a:cubicBezTo>
                      <a:pt x="46977" y="73012"/>
                      <a:pt x="52738" y="79984"/>
                      <a:pt x="57036" y="87802"/>
                    </a:cubicBezTo>
                    <a:cubicBezTo>
                      <a:pt x="66134" y="104033"/>
                      <a:pt x="75255" y="120309"/>
                      <a:pt x="85519" y="135877"/>
                    </a:cubicBezTo>
                    <a:cubicBezTo>
                      <a:pt x="96126" y="108513"/>
                      <a:pt x="100653" y="79093"/>
                      <a:pt x="111671" y="51912"/>
                    </a:cubicBezTo>
                    <a:cubicBezTo>
                      <a:pt x="116678" y="63571"/>
                      <a:pt x="121775" y="75206"/>
                      <a:pt x="126713" y="86911"/>
                    </a:cubicBezTo>
                    <a:cubicBezTo>
                      <a:pt x="114369" y="95300"/>
                      <a:pt x="106802" y="108399"/>
                      <a:pt x="98344" y="120309"/>
                    </a:cubicBezTo>
                    <a:cubicBezTo>
                      <a:pt x="93497" y="127144"/>
                      <a:pt x="89863" y="134734"/>
                      <a:pt x="86456" y="142369"/>
                    </a:cubicBezTo>
                    <a:cubicBezTo>
                      <a:pt x="73152" y="126664"/>
                      <a:pt x="57904" y="112605"/>
                      <a:pt x="40051" y="102227"/>
                    </a:cubicBezTo>
                    <a:cubicBezTo>
                      <a:pt x="37513" y="100878"/>
                      <a:pt x="34473" y="101038"/>
                      <a:pt x="31775" y="100672"/>
                    </a:cubicBezTo>
                    <a:cubicBezTo>
                      <a:pt x="29306" y="92123"/>
                      <a:pt x="26678" y="83665"/>
                      <a:pt x="24095" y="75206"/>
                    </a:cubicBezTo>
                    <a:cubicBezTo>
                      <a:pt x="16825" y="49900"/>
                      <a:pt x="9030" y="24731"/>
                      <a:pt x="0" y="20"/>
                    </a:cubicBezTo>
                    <a:close/>
                  </a:path>
                </a:pathLst>
              </a:custGeom>
              <a:solidFill>
                <a:srgbClr val="31AD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4" name="Forma Livre: Forma 293">
              <a:extLst>
                <a:ext uri="{FF2B5EF4-FFF2-40B4-BE49-F238E27FC236}">
                  <a16:creationId xmlns:a16="http://schemas.microsoft.com/office/drawing/2014/main" id="{432A3B7D-1FFF-2E54-C5D0-A3CDBB5081A6}"/>
                </a:ext>
              </a:extLst>
            </p:cNvPr>
            <p:cNvSpPr/>
            <p:nvPr/>
          </p:nvSpPr>
          <p:spPr>
            <a:xfrm>
              <a:off x="9552498" y="2802783"/>
              <a:ext cx="14180" cy="14636"/>
            </a:xfrm>
            <a:custGeom>
              <a:avLst/>
              <a:gdLst>
                <a:gd name="connsiteX0" fmla="*/ 0 w 135559"/>
                <a:gd name="connsiteY0" fmla="*/ 3011 h 139919"/>
                <a:gd name="connsiteX1" fmla="*/ 35364 w 135559"/>
                <a:gd name="connsiteY1" fmla="*/ 999 h 139919"/>
                <a:gd name="connsiteX2" fmla="*/ 88697 w 135559"/>
                <a:gd name="connsiteY2" fmla="*/ 30512 h 139919"/>
                <a:gd name="connsiteX3" fmla="*/ 128679 w 135559"/>
                <a:gd name="connsiteY3" fmla="*/ 62881 h 139919"/>
                <a:gd name="connsiteX4" fmla="*/ 126599 w 135559"/>
                <a:gd name="connsiteY4" fmla="*/ 75431 h 139919"/>
                <a:gd name="connsiteX5" fmla="*/ 120838 w 135559"/>
                <a:gd name="connsiteY5" fmla="*/ 70882 h 139919"/>
                <a:gd name="connsiteX6" fmla="*/ 131468 w 135559"/>
                <a:gd name="connsiteY6" fmla="*/ 83913 h 139919"/>
                <a:gd name="connsiteX7" fmla="*/ 135560 w 135559"/>
                <a:gd name="connsiteY7" fmla="*/ 139920 h 139919"/>
                <a:gd name="connsiteX8" fmla="*/ 109659 w 135559"/>
                <a:gd name="connsiteY8" fmla="*/ 116991 h 139919"/>
                <a:gd name="connsiteX9" fmla="*/ 73952 w 135559"/>
                <a:gd name="connsiteY9" fmla="*/ 84301 h 139919"/>
                <a:gd name="connsiteX10" fmla="*/ 21077 w 135559"/>
                <a:gd name="connsiteY10" fmla="*/ 22693 h 139919"/>
                <a:gd name="connsiteX11" fmla="*/ 0 w 135559"/>
                <a:gd name="connsiteY11" fmla="*/ 3011 h 13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559" h="139919">
                  <a:moveTo>
                    <a:pt x="0" y="3011"/>
                  </a:moveTo>
                  <a:cubicBezTo>
                    <a:pt x="11727" y="1914"/>
                    <a:pt x="23614" y="-1744"/>
                    <a:pt x="35364" y="999"/>
                  </a:cubicBezTo>
                  <a:cubicBezTo>
                    <a:pt x="55573" y="5343"/>
                    <a:pt x="72809" y="17870"/>
                    <a:pt x="88697" y="30512"/>
                  </a:cubicBezTo>
                  <a:cubicBezTo>
                    <a:pt x="102390" y="40844"/>
                    <a:pt x="114003" y="53852"/>
                    <a:pt x="128679" y="62881"/>
                  </a:cubicBezTo>
                  <a:cubicBezTo>
                    <a:pt x="128382" y="67110"/>
                    <a:pt x="127627" y="71294"/>
                    <a:pt x="126599" y="75431"/>
                  </a:cubicBezTo>
                  <a:cubicBezTo>
                    <a:pt x="125159" y="74288"/>
                    <a:pt x="122278" y="72025"/>
                    <a:pt x="120838" y="70882"/>
                  </a:cubicBezTo>
                  <a:cubicBezTo>
                    <a:pt x="124153" y="75386"/>
                    <a:pt x="127765" y="79661"/>
                    <a:pt x="131468" y="83913"/>
                  </a:cubicBezTo>
                  <a:cubicBezTo>
                    <a:pt x="128336" y="102795"/>
                    <a:pt x="133662" y="121266"/>
                    <a:pt x="135560" y="139920"/>
                  </a:cubicBezTo>
                  <a:cubicBezTo>
                    <a:pt x="128679" y="130410"/>
                    <a:pt x="118666" y="124192"/>
                    <a:pt x="109659" y="116991"/>
                  </a:cubicBezTo>
                  <a:cubicBezTo>
                    <a:pt x="97864" y="105950"/>
                    <a:pt x="84971" y="96143"/>
                    <a:pt x="73952" y="84301"/>
                  </a:cubicBezTo>
                  <a:cubicBezTo>
                    <a:pt x="52647" y="67133"/>
                    <a:pt x="37696" y="44045"/>
                    <a:pt x="21077" y="22693"/>
                  </a:cubicBezTo>
                  <a:cubicBezTo>
                    <a:pt x="15179" y="14967"/>
                    <a:pt x="6446" y="10189"/>
                    <a:pt x="0" y="3011"/>
                  </a:cubicBezTo>
                  <a:close/>
                </a:path>
              </a:pathLst>
            </a:custGeom>
            <a:solidFill>
              <a:srgbClr val="13A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orma Livre: Forma 294">
              <a:extLst>
                <a:ext uri="{FF2B5EF4-FFF2-40B4-BE49-F238E27FC236}">
                  <a16:creationId xmlns:a16="http://schemas.microsoft.com/office/drawing/2014/main" id="{2F2A00DF-F0FB-701E-6DAA-8275443EF91C}"/>
                </a:ext>
              </a:extLst>
            </p:cNvPr>
            <p:cNvSpPr/>
            <p:nvPr/>
          </p:nvSpPr>
          <p:spPr>
            <a:xfrm>
              <a:off x="9510726" y="2803048"/>
              <a:ext cx="31432" cy="24595"/>
            </a:xfrm>
            <a:custGeom>
              <a:avLst/>
              <a:gdLst>
                <a:gd name="connsiteX0" fmla="*/ 207203 w 300494"/>
                <a:gd name="connsiteY0" fmla="*/ 0 h 235131"/>
                <a:gd name="connsiteX1" fmla="*/ 300495 w 300494"/>
                <a:gd name="connsiteY1" fmla="*/ 92103 h 235131"/>
                <a:gd name="connsiteX2" fmla="*/ 278229 w 300494"/>
                <a:gd name="connsiteY2" fmla="*/ 125227 h 235131"/>
                <a:gd name="connsiteX3" fmla="*/ 199865 w 300494"/>
                <a:gd name="connsiteY3" fmla="*/ 94298 h 235131"/>
                <a:gd name="connsiteX4" fmla="*/ 164226 w 300494"/>
                <a:gd name="connsiteY4" fmla="*/ 81930 h 235131"/>
                <a:gd name="connsiteX5" fmla="*/ 151539 w 300494"/>
                <a:gd name="connsiteY5" fmla="*/ 99692 h 235131"/>
                <a:gd name="connsiteX6" fmla="*/ 131971 w 300494"/>
                <a:gd name="connsiteY6" fmla="*/ 100927 h 235131"/>
                <a:gd name="connsiteX7" fmla="*/ 146258 w 300494"/>
                <a:gd name="connsiteY7" fmla="*/ 150053 h 235131"/>
                <a:gd name="connsiteX8" fmla="*/ 150830 w 300494"/>
                <a:gd name="connsiteY8" fmla="*/ 171084 h 235131"/>
                <a:gd name="connsiteX9" fmla="*/ 167084 w 300494"/>
                <a:gd name="connsiteY9" fmla="*/ 202677 h 235131"/>
                <a:gd name="connsiteX10" fmla="*/ 171130 w 300494"/>
                <a:gd name="connsiteY10" fmla="*/ 217261 h 235131"/>
                <a:gd name="connsiteX11" fmla="*/ 124450 w 300494"/>
                <a:gd name="connsiteY11" fmla="*/ 188092 h 235131"/>
                <a:gd name="connsiteX12" fmla="*/ 92172 w 300494"/>
                <a:gd name="connsiteY12" fmla="*/ 161323 h 235131"/>
                <a:gd name="connsiteX13" fmla="*/ 102344 w 300494"/>
                <a:gd name="connsiteY13" fmla="*/ 207866 h 235131"/>
                <a:gd name="connsiteX14" fmla="*/ 86822 w 300494"/>
                <a:gd name="connsiteY14" fmla="*/ 219639 h 235131"/>
                <a:gd name="connsiteX15" fmla="*/ 68237 w 300494"/>
                <a:gd name="connsiteY15" fmla="*/ 233172 h 235131"/>
                <a:gd name="connsiteX16" fmla="*/ 56281 w 300494"/>
                <a:gd name="connsiteY16" fmla="*/ 231229 h 235131"/>
                <a:gd name="connsiteX17" fmla="*/ 38976 w 300494"/>
                <a:gd name="connsiteY17" fmla="*/ 202151 h 235131"/>
                <a:gd name="connsiteX18" fmla="*/ 32004 w 300494"/>
                <a:gd name="connsiteY18" fmla="*/ 190767 h 235131"/>
                <a:gd name="connsiteX19" fmla="*/ 28186 w 300494"/>
                <a:gd name="connsiteY19" fmla="*/ 182697 h 235131"/>
                <a:gd name="connsiteX20" fmla="*/ 25123 w 300494"/>
                <a:gd name="connsiteY20" fmla="*/ 187338 h 235131"/>
                <a:gd name="connsiteX21" fmla="*/ 11590 w 300494"/>
                <a:gd name="connsiteY21" fmla="*/ 208140 h 235131"/>
                <a:gd name="connsiteX22" fmla="*/ 0 w 300494"/>
                <a:gd name="connsiteY22" fmla="*/ 196253 h 235131"/>
                <a:gd name="connsiteX23" fmla="*/ 13990 w 300494"/>
                <a:gd name="connsiteY23" fmla="*/ 172067 h 235131"/>
                <a:gd name="connsiteX24" fmla="*/ 41514 w 300494"/>
                <a:gd name="connsiteY24" fmla="*/ 160774 h 235131"/>
                <a:gd name="connsiteX25" fmla="*/ 47183 w 300494"/>
                <a:gd name="connsiteY25" fmla="*/ 120609 h 235131"/>
                <a:gd name="connsiteX26" fmla="*/ 90228 w 300494"/>
                <a:gd name="connsiteY26" fmla="*/ 117249 h 235131"/>
                <a:gd name="connsiteX27" fmla="*/ 123193 w 300494"/>
                <a:gd name="connsiteY27" fmla="*/ 135446 h 235131"/>
                <a:gd name="connsiteX28" fmla="*/ 125661 w 300494"/>
                <a:gd name="connsiteY28" fmla="*/ 132336 h 235131"/>
                <a:gd name="connsiteX29" fmla="*/ 123513 w 300494"/>
                <a:gd name="connsiteY29" fmla="*/ 89062 h 235131"/>
                <a:gd name="connsiteX30" fmla="*/ 136611 w 300494"/>
                <a:gd name="connsiteY30" fmla="*/ 83187 h 235131"/>
                <a:gd name="connsiteX31" fmla="*/ 139400 w 300494"/>
                <a:gd name="connsiteY31" fmla="*/ 43479 h 235131"/>
                <a:gd name="connsiteX32" fmla="*/ 192047 w 300494"/>
                <a:gd name="connsiteY32" fmla="*/ 66294 h 235131"/>
                <a:gd name="connsiteX33" fmla="*/ 184069 w 300494"/>
                <a:gd name="connsiteY33" fmla="*/ 12802 h 235131"/>
                <a:gd name="connsiteX34" fmla="*/ 207203 w 300494"/>
                <a:gd name="connsiteY34" fmla="*/ 0 h 23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0494" h="235131">
                  <a:moveTo>
                    <a:pt x="207203" y="0"/>
                  </a:moveTo>
                  <a:cubicBezTo>
                    <a:pt x="237470" y="31524"/>
                    <a:pt x="268879" y="61951"/>
                    <a:pt x="300495" y="92103"/>
                  </a:cubicBezTo>
                  <a:cubicBezTo>
                    <a:pt x="292151" y="102527"/>
                    <a:pt x="286527" y="114757"/>
                    <a:pt x="278229" y="125227"/>
                  </a:cubicBezTo>
                  <a:cubicBezTo>
                    <a:pt x="251620" y="116197"/>
                    <a:pt x="226703" y="102733"/>
                    <a:pt x="199865" y="94298"/>
                  </a:cubicBezTo>
                  <a:cubicBezTo>
                    <a:pt x="187818" y="90663"/>
                    <a:pt x="176845" y="83439"/>
                    <a:pt x="164226" y="81930"/>
                  </a:cubicBezTo>
                  <a:cubicBezTo>
                    <a:pt x="155265" y="82296"/>
                    <a:pt x="154374" y="93223"/>
                    <a:pt x="151539" y="99692"/>
                  </a:cubicBezTo>
                  <a:cubicBezTo>
                    <a:pt x="145001" y="100081"/>
                    <a:pt x="138486" y="100492"/>
                    <a:pt x="131971" y="100927"/>
                  </a:cubicBezTo>
                  <a:cubicBezTo>
                    <a:pt x="131925" y="118323"/>
                    <a:pt x="140406" y="134074"/>
                    <a:pt x="146258" y="150053"/>
                  </a:cubicBezTo>
                  <a:cubicBezTo>
                    <a:pt x="148293" y="156934"/>
                    <a:pt x="147104" y="164660"/>
                    <a:pt x="150830" y="171084"/>
                  </a:cubicBezTo>
                  <a:cubicBezTo>
                    <a:pt x="156431" y="181508"/>
                    <a:pt x="160889" y="192527"/>
                    <a:pt x="167084" y="202677"/>
                  </a:cubicBezTo>
                  <a:cubicBezTo>
                    <a:pt x="169964" y="206997"/>
                    <a:pt x="170673" y="212164"/>
                    <a:pt x="171130" y="217261"/>
                  </a:cubicBezTo>
                  <a:cubicBezTo>
                    <a:pt x="153756" y="210906"/>
                    <a:pt x="138212" y="200299"/>
                    <a:pt x="124450" y="188092"/>
                  </a:cubicBezTo>
                  <a:cubicBezTo>
                    <a:pt x="113546" y="179314"/>
                    <a:pt x="104013" y="168889"/>
                    <a:pt x="92172" y="161323"/>
                  </a:cubicBezTo>
                  <a:cubicBezTo>
                    <a:pt x="88354" y="177691"/>
                    <a:pt x="100104" y="192207"/>
                    <a:pt x="102344" y="207866"/>
                  </a:cubicBezTo>
                  <a:cubicBezTo>
                    <a:pt x="102413" y="216233"/>
                    <a:pt x="92606" y="216918"/>
                    <a:pt x="86822" y="219639"/>
                  </a:cubicBezTo>
                  <a:cubicBezTo>
                    <a:pt x="79141" y="221810"/>
                    <a:pt x="74044" y="228166"/>
                    <a:pt x="68237" y="233172"/>
                  </a:cubicBezTo>
                  <a:cubicBezTo>
                    <a:pt x="64831" y="236578"/>
                    <a:pt x="58567" y="235298"/>
                    <a:pt x="56281" y="231229"/>
                  </a:cubicBezTo>
                  <a:cubicBezTo>
                    <a:pt x="49675" y="222039"/>
                    <a:pt x="45697" y="211249"/>
                    <a:pt x="38976" y="202151"/>
                  </a:cubicBezTo>
                  <a:cubicBezTo>
                    <a:pt x="36667" y="198311"/>
                    <a:pt x="34267" y="194561"/>
                    <a:pt x="32004" y="190767"/>
                  </a:cubicBezTo>
                  <a:cubicBezTo>
                    <a:pt x="30701" y="188024"/>
                    <a:pt x="29489" y="185349"/>
                    <a:pt x="28186" y="182697"/>
                  </a:cubicBezTo>
                  <a:cubicBezTo>
                    <a:pt x="27432" y="183863"/>
                    <a:pt x="25900" y="186172"/>
                    <a:pt x="25123" y="187338"/>
                  </a:cubicBezTo>
                  <a:cubicBezTo>
                    <a:pt x="20345" y="194104"/>
                    <a:pt x="16482" y="201442"/>
                    <a:pt x="11590" y="208140"/>
                  </a:cubicBezTo>
                  <a:cubicBezTo>
                    <a:pt x="7704" y="204163"/>
                    <a:pt x="3840" y="200208"/>
                    <a:pt x="0" y="196253"/>
                  </a:cubicBezTo>
                  <a:cubicBezTo>
                    <a:pt x="6035" y="188961"/>
                    <a:pt x="6287" y="178033"/>
                    <a:pt x="13990" y="172067"/>
                  </a:cubicBezTo>
                  <a:cubicBezTo>
                    <a:pt x="22791" y="167701"/>
                    <a:pt x="36439" y="171244"/>
                    <a:pt x="41514" y="160774"/>
                  </a:cubicBezTo>
                  <a:cubicBezTo>
                    <a:pt x="41971" y="147333"/>
                    <a:pt x="38039" y="132176"/>
                    <a:pt x="47183" y="120609"/>
                  </a:cubicBezTo>
                  <a:cubicBezTo>
                    <a:pt x="58133" y="108814"/>
                    <a:pt x="76947" y="110368"/>
                    <a:pt x="90228" y="117249"/>
                  </a:cubicBezTo>
                  <a:cubicBezTo>
                    <a:pt x="102070" y="121730"/>
                    <a:pt x="111282" y="131170"/>
                    <a:pt x="123193" y="135446"/>
                  </a:cubicBezTo>
                  <a:cubicBezTo>
                    <a:pt x="123810" y="134668"/>
                    <a:pt x="125044" y="133114"/>
                    <a:pt x="125661" y="132336"/>
                  </a:cubicBezTo>
                  <a:cubicBezTo>
                    <a:pt x="125639" y="117866"/>
                    <a:pt x="117912" y="103350"/>
                    <a:pt x="123513" y="89062"/>
                  </a:cubicBezTo>
                  <a:cubicBezTo>
                    <a:pt x="124656" y="82936"/>
                    <a:pt x="131971" y="83873"/>
                    <a:pt x="136611" y="83187"/>
                  </a:cubicBezTo>
                  <a:cubicBezTo>
                    <a:pt x="140840" y="70340"/>
                    <a:pt x="138989" y="56716"/>
                    <a:pt x="139400" y="43479"/>
                  </a:cubicBezTo>
                  <a:cubicBezTo>
                    <a:pt x="156157" y="52532"/>
                    <a:pt x="171290" y="68991"/>
                    <a:pt x="192047" y="66294"/>
                  </a:cubicBezTo>
                  <a:cubicBezTo>
                    <a:pt x="190195" y="48372"/>
                    <a:pt x="178834" y="31090"/>
                    <a:pt x="184069" y="12802"/>
                  </a:cubicBezTo>
                  <a:cubicBezTo>
                    <a:pt x="187155" y="2606"/>
                    <a:pt x="198676" y="2354"/>
                    <a:pt x="207203" y="0"/>
                  </a:cubicBezTo>
                  <a:close/>
                </a:path>
              </a:pathLst>
            </a:custGeom>
            <a:solidFill>
              <a:srgbClr val="E3F0F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orma Livre: Forma 295">
              <a:extLst>
                <a:ext uri="{FF2B5EF4-FFF2-40B4-BE49-F238E27FC236}">
                  <a16:creationId xmlns:a16="http://schemas.microsoft.com/office/drawing/2014/main" id="{8EA707AF-5D51-8552-BEC8-07E81EDD1D25}"/>
                </a:ext>
              </a:extLst>
            </p:cNvPr>
            <p:cNvSpPr/>
            <p:nvPr/>
          </p:nvSpPr>
          <p:spPr>
            <a:xfrm>
              <a:off x="9402023" y="2809016"/>
              <a:ext cx="51035" cy="9529"/>
            </a:xfrm>
            <a:custGeom>
              <a:avLst/>
              <a:gdLst>
                <a:gd name="connsiteX0" fmla="*/ 469019 w 487901"/>
                <a:gd name="connsiteY0" fmla="*/ 0 h 91099"/>
                <a:gd name="connsiteX1" fmla="*/ 487901 w 487901"/>
                <a:gd name="connsiteY1" fmla="*/ 18334 h 91099"/>
                <a:gd name="connsiteX2" fmla="*/ 469064 w 487901"/>
                <a:gd name="connsiteY2" fmla="*/ 24597 h 91099"/>
                <a:gd name="connsiteX3" fmla="*/ 432534 w 487901"/>
                <a:gd name="connsiteY3" fmla="*/ 37925 h 91099"/>
                <a:gd name="connsiteX4" fmla="*/ 368252 w 487901"/>
                <a:gd name="connsiteY4" fmla="*/ 49766 h 91099"/>
                <a:gd name="connsiteX5" fmla="*/ 346215 w 487901"/>
                <a:gd name="connsiteY5" fmla="*/ 64396 h 91099"/>
                <a:gd name="connsiteX6" fmla="*/ 309090 w 487901"/>
                <a:gd name="connsiteY6" fmla="*/ 90960 h 91099"/>
                <a:gd name="connsiteX7" fmla="*/ 289773 w 487901"/>
                <a:gd name="connsiteY7" fmla="*/ 88262 h 91099"/>
                <a:gd name="connsiteX8" fmla="*/ 220028 w 487901"/>
                <a:gd name="connsiteY8" fmla="*/ 81725 h 91099"/>
                <a:gd name="connsiteX9" fmla="*/ 156362 w 487901"/>
                <a:gd name="connsiteY9" fmla="*/ 84125 h 91099"/>
                <a:gd name="connsiteX10" fmla="*/ 119969 w 487901"/>
                <a:gd name="connsiteY10" fmla="*/ 80102 h 91099"/>
                <a:gd name="connsiteX11" fmla="*/ 90686 w 487901"/>
                <a:gd name="connsiteY11" fmla="*/ 81633 h 91099"/>
                <a:gd name="connsiteX12" fmla="*/ 67277 w 487901"/>
                <a:gd name="connsiteY12" fmla="*/ 80102 h 91099"/>
                <a:gd name="connsiteX13" fmla="*/ 37193 w 487901"/>
                <a:gd name="connsiteY13" fmla="*/ 73815 h 91099"/>
                <a:gd name="connsiteX14" fmla="*/ 0 w 487901"/>
                <a:gd name="connsiteY14" fmla="*/ 60967 h 91099"/>
                <a:gd name="connsiteX15" fmla="*/ 67986 w 487901"/>
                <a:gd name="connsiteY15" fmla="*/ 51915 h 91099"/>
                <a:gd name="connsiteX16" fmla="*/ 117180 w 487901"/>
                <a:gd name="connsiteY16" fmla="*/ 62499 h 91099"/>
                <a:gd name="connsiteX17" fmla="*/ 142372 w 487901"/>
                <a:gd name="connsiteY17" fmla="*/ 60853 h 91099"/>
                <a:gd name="connsiteX18" fmla="*/ 182423 w 487901"/>
                <a:gd name="connsiteY18" fmla="*/ 58019 h 91099"/>
                <a:gd name="connsiteX19" fmla="*/ 219662 w 487901"/>
                <a:gd name="connsiteY19" fmla="*/ 49126 h 91099"/>
                <a:gd name="connsiteX20" fmla="*/ 265930 w 487901"/>
                <a:gd name="connsiteY20" fmla="*/ 42520 h 91099"/>
                <a:gd name="connsiteX21" fmla="*/ 343837 w 487901"/>
                <a:gd name="connsiteY21" fmla="*/ 36484 h 91099"/>
                <a:gd name="connsiteX22" fmla="*/ 369669 w 487901"/>
                <a:gd name="connsiteY22" fmla="*/ 32576 h 91099"/>
                <a:gd name="connsiteX23" fmla="*/ 396415 w 487901"/>
                <a:gd name="connsiteY23" fmla="*/ 24757 h 91099"/>
                <a:gd name="connsiteX24" fmla="*/ 452468 w 487901"/>
                <a:gd name="connsiteY24" fmla="*/ 19019 h 91099"/>
                <a:gd name="connsiteX25" fmla="*/ 469019 w 487901"/>
                <a:gd name="connsiteY25" fmla="*/ 0 h 9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7901" h="91099">
                  <a:moveTo>
                    <a:pt x="469019" y="0"/>
                  </a:moveTo>
                  <a:cubicBezTo>
                    <a:pt x="475351" y="6058"/>
                    <a:pt x="481706" y="12093"/>
                    <a:pt x="487901" y="18334"/>
                  </a:cubicBezTo>
                  <a:cubicBezTo>
                    <a:pt x="481477" y="19888"/>
                    <a:pt x="474917" y="21374"/>
                    <a:pt x="469064" y="24597"/>
                  </a:cubicBezTo>
                  <a:cubicBezTo>
                    <a:pt x="457749" y="31090"/>
                    <a:pt x="445016" y="34496"/>
                    <a:pt x="432534" y="37925"/>
                  </a:cubicBezTo>
                  <a:cubicBezTo>
                    <a:pt x="411069" y="41445"/>
                    <a:pt x="388894" y="42428"/>
                    <a:pt x="368252" y="49766"/>
                  </a:cubicBezTo>
                  <a:cubicBezTo>
                    <a:pt x="360777" y="54430"/>
                    <a:pt x="354033" y="60213"/>
                    <a:pt x="346215" y="64396"/>
                  </a:cubicBezTo>
                  <a:cubicBezTo>
                    <a:pt x="333825" y="73175"/>
                    <a:pt x="323058" y="84559"/>
                    <a:pt x="309090" y="90960"/>
                  </a:cubicBezTo>
                  <a:cubicBezTo>
                    <a:pt x="302552" y="91691"/>
                    <a:pt x="296128" y="89360"/>
                    <a:pt x="289773" y="88262"/>
                  </a:cubicBezTo>
                  <a:cubicBezTo>
                    <a:pt x="267073" y="82662"/>
                    <a:pt x="243390" y="78730"/>
                    <a:pt x="220028" y="81725"/>
                  </a:cubicBezTo>
                  <a:cubicBezTo>
                    <a:pt x="198836" y="83965"/>
                    <a:pt x="177394" y="80079"/>
                    <a:pt x="156362" y="84125"/>
                  </a:cubicBezTo>
                  <a:cubicBezTo>
                    <a:pt x="143995" y="86388"/>
                    <a:pt x="132085" y="81473"/>
                    <a:pt x="119969" y="80102"/>
                  </a:cubicBezTo>
                  <a:cubicBezTo>
                    <a:pt x="110117" y="78798"/>
                    <a:pt x="100493" y="83005"/>
                    <a:pt x="90686" y="81633"/>
                  </a:cubicBezTo>
                  <a:cubicBezTo>
                    <a:pt x="82913" y="80536"/>
                    <a:pt x="75095" y="80102"/>
                    <a:pt x="67277" y="80102"/>
                  </a:cubicBezTo>
                  <a:cubicBezTo>
                    <a:pt x="56876" y="80239"/>
                    <a:pt x="47069" y="76467"/>
                    <a:pt x="37193" y="73815"/>
                  </a:cubicBezTo>
                  <a:cubicBezTo>
                    <a:pt x="24575" y="70249"/>
                    <a:pt x="11361" y="67825"/>
                    <a:pt x="0" y="60967"/>
                  </a:cubicBezTo>
                  <a:cubicBezTo>
                    <a:pt x="22883" y="60030"/>
                    <a:pt x="45697" y="57310"/>
                    <a:pt x="67986" y="51915"/>
                  </a:cubicBezTo>
                  <a:cubicBezTo>
                    <a:pt x="83851" y="57516"/>
                    <a:pt x="100721" y="59322"/>
                    <a:pt x="117180" y="62499"/>
                  </a:cubicBezTo>
                  <a:cubicBezTo>
                    <a:pt x="125593" y="64374"/>
                    <a:pt x="134097" y="62476"/>
                    <a:pt x="142372" y="60853"/>
                  </a:cubicBezTo>
                  <a:cubicBezTo>
                    <a:pt x="155585" y="58179"/>
                    <a:pt x="169233" y="60899"/>
                    <a:pt x="182423" y="58019"/>
                  </a:cubicBezTo>
                  <a:cubicBezTo>
                    <a:pt x="194904" y="55321"/>
                    <a:pt x="206929" y="50635"/>
                    <a:pt x="219662" y="49126"/>
                  </a:cubicBezTo>
                  <a:cubicBezTo>
                    <a:pt x="235161" y="47320"/>
                    <a:pt x="250317" y="43251"/>
                    <a:pt x="265930" y="42520"/>
                  </a:cubicBezTo>
                  <a:cubicBezTo>
                    <a:pt x="291694" y="38611"/>
                    <a:pt x="317731" y="35662"/>
                    <a:pt x="343837" y="36484"/>
                  </a:cubicBezTo>
                  <a:cubicBezTo>
                    <a:pt x="352456" y="35982"/>
                    <a:pt x="362217" y="38176"/>
                    <a:pt x="369669" y="32576"/>
                  </a:cubicBezTo>
                  <a:cubicBezTo>
                    <a:pt x="377510" y="27203"/>
                    <a:pt x="386974" y="24803"/>
                    <a:pt x="396415" y="24757"/>
                  </a:cubicBezTo>
                  <a:cubicBezTo>
                    <a:pt x="415206" y="24757"/>
                    <a:pt x="434180" y="23111"/>
                    <a:pt x="452468" y="19019"/>
                  </a:cubicBezTo>
                  <a:cubicBezTo>
                    <a:pt x="458937" y="13579"/>
                    <a:pt x="463578" y="6355"/>
                    <a:pt x="469019" y="0"/>
                  </a:cubicBezTo>
                  <a:close/>
                </a:path>
              </a:pathLst>
            </a:custGeom>
            <a:solidFill>
              <a:srgbClr val="BFC9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orma Livre: Forma 296">
              <a:extLst>
                <a:ext uri="{FF2B5EF4-FFF2-40B4-BE49-F238E27FC236}">
                  <a16:creationId xmlns:a16="http://schemas.microsoft.com/office/drawing/2014/main" id="{64B5AF3D-10CE-BB20-FC65-7A1E5D047DE5}"/>
                </a:ext>
              </a:extLst>
            </p:cNvPr>
            <p:cNvSpPr/>
            <p:nvPr/>
          </p:nvSpPr>
          <p:spPr>
            <a:xfrm>
              <a:off x="9535800" y="2813074"/>
              <a:ext cx="8524" cy="13531"/>
            </a:xfrm>
            <a:custGeom>
              <a:avLst/>
              <a:gdLst>
                <a:gd name="connsiteX0" fmla="*/ 64808 w 81487"/>
                <a:gd name="connsiteY0" fmla="*/ 0 h 129356"/>
                <a:gd name="connsiteX1" fmla="*/ 68809 w 81487"/>
                <a:gd name="connsiteY1" fmla="*/ 3658 h 129356"/>
                <a:gd name="connsiteX2" fmla="*/ 74158 w 81487"/>
                <a:gd name="connsiteY2" fmla="*/ 27455 h 129356"/>
                <a:gd name="connsiteX3" fmla="*/ 79530 w 81487"/>
                <a:gd name="connsiteY3" fmla="*/ 81359 h 129356"/>
                <a:gd name="connsiteX4" fmla="*/ 81290 w 81487"/>
                <a:gd name="connsiteY4" fmla="*/ 114117 h 129356"/>
                <a:gd name="connsiteX5" fmla="*/ 67048 w 81487"/>
                <a:gd name="connsiteY5" fmla="*/ 129319 h 129356"/>
                <a:gd name="connsiteX6" fmla="*/ 43822 w 81487"/>
                <a:gd name="connsiteY6" fmla="*/ 111648 h 129356"/>
                <a:gd name="connsiteX7" fmla="*/ 23020 w 81487"/>
                <a:gd name="connsiteY7" fmla="*/ 88994 h 129356"/>
                <a:gd name="connsiteX8" fmla="*/ 6538 w 81487"/>
                <a:gd name="connsiteY8" fmla="*/ 43708 h 129356"/>
                <a:gd name="connsiteX9" fmla="*/ 0 w 81487"/>
                <a:gd name="connsiteY9" fmla="*/ 42680 h 129356"/>
                <a:gd name="connsiteX10" fmla="*/ 4846 w 81487"/>
                <a:gd name="connsiteY10" fmla="*/ 39411 h 129356"/>
                <a:gd name="connsiteX11" fmla="*/ 13350 w 81487"/>
                <a:gd name="connsiteY11" fmla="*/ 47663 h 129356"/>
                <a:gd name="connsiteX12" fmla="*/ 34907 w 81487"/>
                <a:gd name="connsiteY12" fmla="*/ 81496 h 129356"/>
                <a:gd name="connsiteX13" fmla="*/ 59550 w 81487"/>
                <a:gd name="connsiteY13" fmla="*/ 98390 h 129356"/>
                <a:gd name="connsiteX14" fmla="*/ 69243 w 81487"/>
                <a:gd name="connsiteY14" fmla="*/ 86914 h 129356"/>
                <a:gd name="connsiteX15" fmla="*/ 63437 w 81487"/>
                <a:gd name="connsiteY15" fmla="*/ 3772 h 129356"/>
                <a:gd name="connsiteX16" fmla="*/ 64808 w 81487"/>
                <a:gd name="connsiteY16" fmla="*/ 0 h 12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87" h="129356">
                  <a:moveTo>
                    <a:pt x="64808" y="0"/>
                  </a:moveTo>
                  <a:cubicBezTo>
                    <a:pt x="66111" y="1189"/>
                    <a:pt x="67437" y="2400"/>
                    <a:pt x="68809" y="3658"/>
                  </a:cubicBezTo>
                  <a:cubicBezTo>
                    <a:pt x="70386" y="11636"/>
                    <a:pt x="73655" y="19271"/>
                    <a:pt x="74158" y="27455"/>
                  </a:cubicBezTo>
                  <a:cubicBezTo>
                    <a:pt x="74569" y="45537"/>
                    <a:pt x="77153" y="63459"/>
                    <a:pt x="79530" y="81359"/>
                  </a:cubicBezTo>
                  <a:cubicBezTo>
                    <a:pt x="79530" y="92286"/>
                    <a:pt x="82227" y="103167"/>
                    <a:pt x="81290" y="114117"/>
                  </a:cubicBezTo>
                  <a:cubicBezTo>
                    <a:pt x="80010" y="121066"/>
                    <a:pt x="75301" y="130005"/>
                    <a:pt x="67048" y="129319"/>
                  </a:cubicBezTo>
                  <a:cubicBezTo>
                    <a:pt x="57081" y="127216"/>
                    <a:pt x="50406" y="118735"/>
                    <a:pt x="43822" y="111648"/>
                  </a:cubicBezTo>
                  <a:cubicBezTo>
                    <a:pt x="37216" y="103762"/>
                    <a:pt x="28804" y="97498"/>
                    <a:pt x="23020" y="88994"/>
                  </a:cubicBezTo>
                  <a:cubicBezTo>
                    <a:pt x="14402" y="75232"/>
                    <a:pt x="10264" y="59344"/>
                    <a:pt x="6538" y="43708"/>
                  </a:cubicBezTo>
                  <a:cubicBezTo>
                    <a:pt x="4892" y="43457"/>
                    <a:pt x="1623" y="42931"/>
                    <a:pt x="0" y="42680"/>
                  </a:cubicBezTo>
                  <a:cubicBezTo>
                    <a:pt x="1211" y="41857"/>
                    <a:pt x="3635" y="40211"/>
                    <a:pt x="4846" y="39411"/>
                  </a:cubicBezTo>
                  <a:cubicBezTo>
                    <a:pt x="7681" y="42108"/>
                    <a:pt x="10516" y="44874"/>
                    <a:pt x="13350" y="47663"/>
                  </a:cubicBezTo>
                  <a:cubicBezTo>
                    <a:pt x="17854" y="60328"/>
                    <a:pt x="23843" y="73244"/>
                    <a:pt x="34907" y="81496"/>
                  </a:cubicBezTo>
                  <a:cubicBezTo>
                    <a:pt x="42863" y="87394"/>
                    <a:pt x="50063" y="94892"/>
                    <a:pt x="59550" y="98390"/>
                  </a:cubicBezTo>
                  <a:cubicBezTo>
                    <a:pt x="66180" y="101224"/>
                    <a:pt x="69426" y="92103"/>
                    <a:pt x="69243" y="86914"/>
                  </a:cubicBezTo>
                  <a:cubicBezTo>
                    <a:pt x="69952" y="59093"/>
                    <a:pt x="65242" y="31478"/>
                    <a:pt x="63437" y="3772"/>
                  </a:cubicBezTo>
                  <a:cubicBezTo>
                    <a:pt x="63779" y="2835"/>
                    <a:pt x="64465" y="937"/>
                    <a:pt x="64808" y="0"/>
                  </a:cubicBezTo>
                  <a:close/>
                </a:path>
              </a:pathLst>
            </a:custGeom>
            <a:solidFill>
              <a:srgbClr val="6AC1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orma Livre: Forma 297">
              <a:extLst>
                <a:ext uri="{FF2B5EF4-FFF2-40B4-BE49-F238E27FC236}">
                  <a16:creationId xmlns:a16="http://schemas.microsoft.com/office/drawing/2014/main" id="{1806A8E5-F2CA-BDFA-4612-CE409EE636A7}"/>
                </a:ext>
              </a:extLst>
            </p:cNvPr>
            <p:cNvSpPr/>
            <p:nvPr/>
          </p:nvSpPr>
          <p:spPr>
            <a:xfrm>
              <a:off x="9537197" y="2813469"/>
              <a:ext cx="5854" cy="9953"/>
            </a:xfrm>
            <a:custGeom>
              <a:avLst/>
              <a:gdLst>
                <a:gd name="connsiteX0" fmla="*/ 44760 w 55964"/>
                <a:gd name="connsiteY0" fmla="*/ 10470 h 95151"/>
                <a:gd name="connsiteX1" fmla="*/ 50086 w 55964"/>
                <a:gd name="connsiteY1" fmla="*/ 0 h 95151"/>
                <a:gd name="connsiteX2" fmla="*/ 55893 w 55964"/>
                <a:gd name="connsiteY2" fmla="*/ 83142 h 95151"/>
                <a:gd name="connsiteX3" fmla="*/ 46200 w 55964"/>
                <a:gd name="connsiteY3" fmla="*/ 94618 h 95151"/>
                <a:gd name="connsiteX4" fmla="*/ 21557 w 55964"/>
                <a:gd name="connsiteY4" fmla="*/ 77724 h 95151"/>
                <a:gd name="connsiteX5" fmla="*/ 0 w 55964"/>
                <a:gd name="connsiteY5" fmla="*/ 43891 h 95151"/>
                <a:gd name="connsiteX6" fmla="*/ 20734 w 55964"/>
                <a:gd name="connsiteY6" fmla="*/ 65014 h 95151"/>
                <a:gd name="connsiteX7" fmla="*/ 41765 w 55964"/>
                <a:gd name="connsiteY7" fmla="*/ 79278 h 95151"/>
                <a:gd name="connsiteX8" fmla="*/ 44760 w 55964"/>
                <a:gd name="connsiteY8" fmla="*/ 10470 h 9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964" h="95151">
                  <a:moveTo>
                    <a:pt x="44760" y="10470"/>
                  </a:moveTo>
                  <a:cubicBezTo>
                    <a:pt x="46543" y="6950"/>
                    <a:pt x="48440" y="3521"/>
                    <a:pt x="50086" y="0"/>
                  </a:cubicBezTo>
                  <a:cubicBezTo>
                    <a:pt x="51892" y="27706"/>
                    <a:pt x="56601" y="55321"/>
                    <a:pt x="55893" y="83142"/>
                  </a:cubicBezTo>
                  <a:cubicBezTo>
                    <a:pt x="56076" y="88331"/>
                    <a:pt x="52829" y="97452"/>
                    <a:pt x="46200" y="94618"/>
                  </a:cubicBezTo>
                  <a:cubicBezTo>
                    <a:pt x="36713" y="91120"/>
                    <a:pt x="29512" y="83622"/>
                    <a:pt x="21557" y="77724"/>
                  </a:cubicBezTo>
                  <a:cubicBezTo>
                    <a:pt x="10493" y="69472"/>
                    <a:pt x="4503" y="56556"/>
                    <a:pt x="0" y="43891"/>
                  </a:cubicBezTo>
                  <a:cubicBezTo>
                    <a:pt x="7795" y="50018"/>
                    <a:pt x="14585" y="57242"/>
                    <a:pt x="20734" y="65014"/>
                  </a:cubicBezTo>
                  <a:cubicBezTo>
                    <a:pt x="26106" y="71826"/>
                    <a:pt x="33924" y="75941"/>
                    <a:pt x="41765" y="79278"/>
                  </a:cubicBezTo>
                  <a:cubicBezTo>
                    <a:pt x="53309" y="58110"/>
                    <a:pt x="44646" y="33170"/>
                    <a:pt x="44760" y="10470"/>
                  </a:cubicBezTo>
                  <a:close/>
                </a:path>
              </a:pathLst>
            </a:custGeom>
            <a:solidFill>
              <a:srgbClr val="92D1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orma Livre: Forma 298">
              <a:extLst>
                <a:ext uri="{FF2B5EF4-FFF2-40B4-BE49-F238E27FC236}">
                  <a16:creationId xmlns:a16="http://schemas.microsoft.com/office/drawing/2014/main" id="{C3850154-BF4F-D806-82E6-451B83302E9E}"/>
                </a:ext>
              </a:extLst>
            </p:cNvPr>
            <p:cNvSpPr/>
            <p:nvPr/>
          </p:nvSpPr>
          <p:spPr>
            <a:xfrm>
              <a:off x="9523402" y="2813457"/>
              <a:ext cx="25277" cy="50067"/>
            </a:xfrm>
            <a:custGeom>
              <a:avLst/>
              <a:gdLst>
                <a:gd name="connsiteX0" fmla="*/ 187338 w 241650"/>
                <a:gd name="connsiteY0" fmla="*/ 0 h 478642"/>
                <a:gd name="connsiteX1" fmla="*/ 203980 w 241650"/>
                <a:gd name="connsiteY1" fmla="*/ 15522 h 478642"/>
                <a:gd name="connsiteX2" fmla="*/ 207958 w 241650"/>
                <a:gd name="connsiteY2" fmla="*/ 55756 h 478642"/>
                <a:gd name="connsiteX3" fmla="*/ 230818 w 241650"/>
                <a:gd name="connsiteY3" fmla="*/ 174788 h 478642"/>
                <a:gd name="connsiteX4" fmla="*/ 209832 w 241650"/>
                <a:gd name="connsiteY4" fmla="*/ 195110 h 478642"/>
                <a:gd name="connsiteX5" fmla="*/ 178811 w 241650"/>
                <a:gd name="connsiteY5" fmla="*/ 178354 h 478642"/>
                <a:gd name="connsiteX6" fmla="*/ 147127 w 241650"/>
                <a:gd name="connsiteY6" fmla="*/ 143630 h 478642"/>
                <a:gd name="connsiteX7" fmla="*/ 124221 w 241650"/>
                <a:gd name="connsiteY7" fmla="*/ 107076 h 478642"/>
                <a:gd name="connsiteX8" fmla="*/ 114620 w 241650"/>
                <a:gd name="connsiteY8" fmla="*/ 101201 h 478642"/>
                <a:gd name="connsiteX9" fmla="*/ 116106 w 241650"/>
                <a:gd name="connsiteY9" fmla="*/ 140955 h 478642"/>
                <a:gd name="connsiteX10" fmla="*/ 158123 w 241650"/>
                <a:gd name="connsiteY10" fmla="*/ 206014 h 478642"/>
                <a:gd name="connsiteX11" fmla="*/ 199019 w 241650"/>
                <a:gd name="connsiteY11" fmla="*/ 235847 h 478642"/>
                <a:gd name="connsiteX12" fmla="*/ 234063 w 241650"/>
                <a:gd name="connsiteY12" fmla="*/ 287419 h 478642"/>
                <a:gd name="connsiteX13" fmla="*/ 241173 w 241650"/>
                <a:gd name="connsiteY13" fmla="*/ 320040 h 478642"/>
                <a:gd name="connsiteX14" fmla="*/ 216027 w 241650"/>
                <a:gd name="connsiteY14" fmla="*/ 319560 h 478642"/>
                <a:gd name="connsiteX15" fmla="*/ 183955 w 241650"/>
                <a:gd name="connsiteY15" fmla="*/ 312702 h 478642"/>
                <a:gd name="connsiteX16" fmla="*/ 138280 w 241650"/>
                <a:gd name="connsiteY16" fmla="*/ 286024 h 478642"/>
                <a:gd name="connsiteX17" fmla="*/ 137000 w 241650"/>
                <a:gd name="connsiteY17" fmla="*/ 311605 h 478642"/>
                <a:gd name="connsiteX18" fmla="*/ 187292 w 241650"/>
                <a:gd name="connsiteY18" fmla="*/ 421356 h 478642"/>
                <a:gd name="connsiteX19" fmla="*/ 199179 w 241650"/>
                <a:gd name="connsiteY19" fmla="*/ 469499 h 478642"/>
                <a:gd name="connsiteX20" fmla="*/ 198288 w 241650"/>
                <a:gd name="connsiteY20" fmla="*/ 478643 h 478642"/>
                <a:gd name="connsiteX21" fmla="*/ 187909 w 241650"/>
                <a:gd name="connsiteY21" fmla="*/ 473271 h 478642"/>
                <a:gd name="connsiteX22" fmla="*/ 112197 w 241650"/>
                <a:gd name="connsiteY22" fmla="*/ 381876 h 478642"/>
                <a:gd name="connsiteX23" fmla="*/ 82502 w 241650"/>
                <a:gd name="connsiteY23" fmla="*/ 345506 h 478642"/>
                <a:gd name="connsiteX24" fmla="*/ 34061 w 241650"/>
                <a:gd name="connsiteY24" fmla="*/ 245448 h 478642"/>
                <a:gd name="connsiteX25" fmla="*/ 11453 w 241650"/>
                <a:gd name="connsiteY25" fmla="*/ 215844 h 478642"/>
                <a:gd name="connsiteX26" fmla="*/ 9876 w 241650"/>
                <a:gd name="connsiteY26" fmla="*/ 245151 h 478642"/>
                <a:gd name="connsiteX27" fmla="*/ 0 w 241650"/>
                <a:gd name="connsiteY27" fmla="*/ 231320 h 478642"/>
                <a:gd name="connsiteX28" fmla="*/ 10538 w 241650"/>
                <a:gd name="connsiteY28" fmla="*/ 213101 h 478642"/>
                <a:gd name="connsiteX29" fmla="*/ 34404 w 241650"/>
                <a:gd name="connsiteY29" fmla="*/ 210655 h 478642"/>
                <a:gd name="connsiteX30" fmla="*/ 47549 w 241650"/>
                <a:gd name="connsiteY30" fmla="*/ 250157 h 478642"/>
                <a:gd name="connsiteX31" fmla="*/ 73152 w 241650"/>
                <a:gd name="connsiteY31" fmla="*/ 293065 h 478642"/>
                <a:gd name="connsiteX32" fmla="*/ 98275 w 241650"/>
                <a:gd name="connsiteY32" fmla="*/ 324452 h 478642"/>
                <a:gd name="connsiteX33" fmla="*/ 102298 w 241650"/>
                <a:gd name="connsiteY33" fmla="*/ 314142 h 478642"/>
                <a:gd name="connsiteX34" fmla="*/ 90251 w 241650"/>
                <a:gd name="connsiteY34" fmla="*/ 229720 h 478642"/>
                <a:gd name="connsiteX35" fmla="*/ 87897 w 241650"/>
                <a:gd name="connsiteY35" fmla="*/ 201214 h 478642"/>
                <a:gd name="connsiteX36" fmla="*/ 92789 w 241650"/>
                <a:gd name="connsiteY36" fmla="*/ 206563 h 478642"/>
                <a:gd name="connsiteX37" fmla="*/ 135080 w 241650"/>
                <a:gd name="connsiteY37" fmla="*/ 240076 h 478642"/>
                <a:gd name="connsiteX38" fmla="*/ 136086 w 241650"/>
                <a:gd name="connsiteY38" fmla="*/ 214290 h 478642"/>
                <a:gd name="connsiteX39" fmla="*/ 98504 w 241650"/>
                <a:gd name="connsiteY39" fmla="*/ 135491 h 478642"/>
                <a:gd name="connsiteX40" fmla="*/ 98344 w 241650"/>
                <a:gd name="connsiteY40" fmla="*/ 88011 h 478642"/>
                <a:gd name="connsiteX41" fmla="*/ 113637 w 241650"/>
                <a:gd name="connsiteY41" fmla="*/ 64854 h 478642"/>
                <a:gd name="connsiteX42" fmla="*/ 121867 w 241650"/>
                <a:gd name="connsiteY42" fmla="*/ 42108 h 478642"/>
                <a:gd name="connsiteX43" fmla="*/ 142143 w 241650"/>
                <a:gd name="connsiteY43" fmla="*/ 102824 h 478642"/>
                <a:gd name="connsiteX44" fmla="*/ 163746 w 241650"/>
                <a:gd name="connsiteY44" fmla="*/ 129388 h 478642"/>
                <a:gd name="connsiteX45" fmla="*/ 191521 w 241650"/>
                <a:gd name="connsiteY45" fmla="*/ 150076 h 478642"/>
                <a:gd name="connsiteX46" fmla="*/ 206266 w 241650"/>
                <a:gd name="connsiteY46" fmla="*/ 141344 h 478642"/>
                <a:gd name="connsiteX47" fmla="*/ 198059 w 241650"/>
                <a:gd name="connsiteY47" fmla="*/ 77701 h 478642"/>
                <a:gd name="connsiteX48" fmla="*/ 192687 w 241650"/>
                <a:gd name="connsiteY48" fmla="*/ 23797 h 478642"/>
                <a:gd name="connsiteX49" fmla="*/ 187338 w 241650"/>
                <a:gd name="connsiteY49" fmla="*/ 0 h 4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41650" h="478642">
                  <a:moveTo>
                    <a:pt x="187338" y="0"/>
                  </a:moveTo>
                  <a:cubicBezTo>
                    <a:pt x="192984" y="5029"/>
                    <a:pt x="198562" y="10196"/>
                    <a:pt x="203980" y="15522"/>
                  </a:cubicBezTo>
                  <a:cubicBezTo>
                    <a:pt x="201442" y="29192"/>
                    <a:pt x="206997" y="42268"/>
                    <a:pt x="207958" y="55756"/>
                  </a:cubicBezTo>
                  <a:cubicBezTo>
                    <a:pt x="211272" y="96263"/>
                    <a:pt x="233561" y="133502"/>
                    <a:pt x="230818" y="174788"/>
                  </a:cubicBezTo>
                  <a:cubicBezTo>
                    <a:pt x="230886" y="185943"/>
                    <a:pt x="220233" y="194219"/>
                    <a:pt x="209832" y="195110"/>
                  </a:cubicBezTo>
                  <a:cubicBezTo>
                    <a:pt x="197648" y="193967"/>
                    <a:pt x="187704" y="186080"/>
                    <a:pt x="178811" y="178354"/>
                  </a:cubicBezTo>
                  <a:cubicBezTo>
                    <a:pt x="167175" y="167884"/>
                    <a:pt x="155242" y="157208"/>
                    <a:pt x="147127" y="143630"/>
                  </a:cubicBezTo>
                  <a:cubicBezTo>
                    <a:pt x="139560" y="131399"/>
                    <a:pt x="131788" y="119284"/>
                    <a:pt x="124221" y="107076"/>
                  </a:cubicBezTo>
                  <a:cubicBezTo>
                    <a:pt x="122438" y="103167"/>
                    <a:pt x="118300" y="102230"/>
                    <a:pt x="114620" y="101201"/>
                  </a:cubicBezTo>
                  <a:cubicBezTo>
                    <a:pt x="107648" y="113729"/>
                    <a:pt x="110711" y="128473"/>
                    <a:pt x="116106" y="140955"/>
                  </a:cubicBezTo>
                  <a:cubicBezTo>
                    <a:pt x="129776" y="162763"/>
                    <a:pt x="140086" y="187338"/>
                    <a:pt x="158123" y="206014"/>
                  </a:cubicBezTo>
                  <a:cubicBezTo>
                    <a:pt x="174422" y="211249"/>
                    <a:pt x="189372" y="221559"/>
                    <a:pt x="199019" y="235847"/>
                  </a:cubicBezTo>
                  <a:cubicBezTo>
                    <a:pt x="212301" y="251894"/>
                    <a:pt x="224280" y="269017"/>
                    <a:pt x="234063" y="287419"/>
                  </a:cubicBezTo>
                  <a:cubicBezTo>
                    <a:pt x="239139" y="297454"/>
                    <a:pt x="243048" y="308610"/>
                    <a:pt x="241173" y="320040"/>
                  </a:cubicBezTo>
                  <a:cubicBezTo>
                    <a:pt x="232806" y="321366"/>
                    <a:pt x="224280" y="321503"/>
                    <a:pt x="216027" y="319560"/>
                  </a:cubicBezTo>
                  <a:cubicBezTo>
                    <a:pt x="205351" y="317068"/>
                    <a:pt x="193830" y="318097"/>
                    <a:pt x="183955" y="312702"/>
                  </a:cubicBezTo>
                  <a:cubicBezTo>
                    <a:pt x="167587" y="305753"/>
                    <a:pt x="154214" y="293705"/>
                    <a:pt x="138280" y="286024"/>
                  </a:cubicBezTo>
                  <a:cubicBezTo>
                    <a:pt x="131377" y="292928"/>
                    <a:pt x="134577" y="303375"/>
                    <a:pt x="137000" y="311605"/>
                  </a:cubicBezTo>
                  <a:cubicBezTo>
                    <a:pt x="150122" y="349781"/>
                    <a:pt x="170810" y="384642"/>
                    <a:pt x="187292" y="421356"/>
                  </a:cubicBezTo>
                  <a:cubicBezTo>
                    <a:pt x="196573" y="435712"/>
                    <a:pt x="197510" y="453017"/>
                    <a:pt x="199179" y="469499"/>
                  </a:cubicBezTo>
                  <a:cubicBezTo>
                    <a:pt x="199431" y="472516"/>
                    <a:pt x="199408" y="475717"/>
                    <a:pt x="198288" y="478643"/>
                  </a:cubicBezTo>
                  <a:cubicBezTo>
                    <a:pt x="194401" y="477774"/>
                    <a:pt x="190904" y="475785"/>
                    <a:pt x="187909" y="473271"/>
                  </a:cubicBezTo>
                  <a:cubicBezTo>
                    <a:pt x="157986" y="447050"/>
                    <a:pt x="134531" y="414566"/>
                    <a:pt x="112197" y="381876"/>
                  </a:cubicBezTo>
                  <a:cubicBezTo>
                    <a:pt x="103624" y="368595"/>
                    <a:pt x="88788" y="360365"/>
                    <a:pt x="82502" y="345506"/>
                  </a:cubicBezTo>
                  <a:cubicBezTo>
                    <a:pt x="66591" y="312039"/>
                    <a:pt x="52578" y="277612"/>
                    <a:pt x="34061" y="245448"/>
                  </a:cubicBezTo>
                  <a:cubicBezTo>
                    <a:pt x="27661" y="234749"/>
                    <a:pt x="19614" y="225217"/>
                    <a:pt x="11453" y="215844"/>
                  </a:cubicBezTo>
                  <a:cubicBezTo>
                    <a:pt x="11773" y="225628"/>
                    <a:pt x="12436" y="235550"/>
                    <a:pt x="9876" y="245151"/>
                  </a:cubicBezTo>
                  <a:cubicBezTo>
                    <a:pt x="6607" y="240510"/>
                    <a:pt x="3292" y="235915"/>
                    <a:pt x="0" y="231320"/>
                  </a:cubicBezTo>
                  <a:cubicBezTo>
                    <a:pt x="3818" y="225422"/>
                    <a:pt x="6012" y="218496"/>
                    <a:pt x="10538" y="213101"/>
                  </a:cubicBezTo>
                  <a:cubicBezTo>
                    <a:pt x="17282" y="208209"/>
                    <a:pt x="26655" y="208872"/>
                    <a:pt x="34404" y="210655"/>
                  </a:cubicBezTo>
                  <a:cubicBezTo>
                    <a:pt x="39365" y="223617"/>
                    <a:pt x="40622" y="237904"/>
                    <a:pt x="47549" y="250157"/>
                  </a:cubicBezTo>
                  <a:cubicBezTo>
                    <a:pt x="55778" y="264627"/>
                    <a:pt x="63871" y="279212"/>
                    <a:pt x="73152" y="293065"/>
                  </a:cubicBezTo>
                  <a:cubicBezTo>
                    <a:pt x="80764" y="304061"/>
                    <a:pt x="87828" y="315788"/>
                    <a:pt x="98275" y="324452"/>
                  </a:cubicBezTo>
                  <a:cubicBezTo>
                    <a:pt x="100310" y="321297"/>
                    <a:pt x="103327" y="318189"/>
                    <a:pt x="102298" y="314142"/>
                  </a:cubicBezTo>
                  <a:cubicBezTo>
                    <a:pt x="98298" y="286001"/>
                    <a:pt x="94092" y="257884"/>
                    <a:pt x="90251" y="229720"/>
                  </a:cubicBezTo>
                  <a:cubicBezTo>
                    <a:pt x="89108" y="220233"/>
                    <a:pt x="85725" y="210769"/>
                    <a:pt x="87897" y="201214"/>
                  </a:cubicBezTo>
                  <a:cubicBezTo>
                    <a:pt x="89474" y="202997"/>
                    <a:pt x="91097" y="204780"/>
                    <a:pt x="92789" y="206563"/>
                  </a:cubicBezTo>
                  <a:cubicBezTo>
                    <a:pt x="104265" y="220576"/>
                    <a:pt x="117318" y="234384"/>
                    <a:pt x="135080" y="240076"/>
                  </a:cubicBezTo>
                  <a:cubicBezTo>
                    <a:pt x="142761" y="233286"/>
                    <a:pt x="139537" y="222405"/>
                    <a:pt x="136086" y="214290"/>
                  </a:cubicBezTo>
                  <a:cubicBezTo>
                    <a:pt x="124015" y="187818"/>
                    <a:pt x="108654" y="162832"/>
                    <a:pt x="98504" y="135491"/>
                  </a:cubicBezTo>
                  <a:cubicBezTo>
                    <a:pt x="92926" y="120427"/>
                    <a:pt x="91006" y="102802"/>
                    <a:pt x="98344" y="88011"/>
                  </a:cubicBezTo>
                  <a:cubicBezTo>
                    <a:pt x="102093" y="79439"/>
                    <a:pt x="109614" y="73266"/>
                    <a:pt x="113637" y="64854"/>
                  </a:cubicBezTo>
                  <a:cubicBezTo>
                    <a:pt x="117089" y="57562"/>
                    <a:pt x="119329" y="49743"/>
                    <a:pt x="121867" y="42108"/>
                  </a:cubicBezTo>
                  <a:cubicBezTo>
                    <a:pt x="121524" y="64077"/>
                    <a:pt x="131011" y="84445"/>
                    <a:pt x="142143" y="102824"/>
                  </a:cubicBezTo>
                  <a:cubicBezTo>
                    <a:pt x="148384" y="112426"/>
                    <a:pt x="156660" y="120427"/>
                    <a:pt x="163746" y="129388"/>
                  </a:cubicBezTo>
                  <a:cubicBezTo>
                    <a:pt x="171221" y="138143"/>
                    <a:pt x="179817" y="147424"/>
                    <a:pt x="191521" y="150076"/>
                  </a:cubicBezTo>
                  <a:cubicBezTo>
                    <a:pt x="197853" y="151493"/>
                    <a:pt x="204277" y="147401"/>
                    <a:pt x="206266" y="141344"/>
                  </a:cubicBezTo>
                  <a:cubicBezTo>
                    <a:pt x="214564" y="120518"/>
                    <a:pt x="207912" y="96812"/>
                    <a:pt x="198059" y="77701"/>
                  </a:cubicBezTo>
                  <a:cubicBezTo>
                    <a:pt x="195682" y="59802"/>
                    <a:pt x="193099" y="41880"/>
                    <a:pt x="192687" y="23797"/>
                  </a:cubicBezTo>
                  <a:cubicBezTo>
                    <a:pt x="192184" y="15614"/>
                    <a:pt x="188915" y="7978"/>
                    <a:pt x="187338" y="0"/>
                  </a:cubicBezTo>
                  <a:close/>
                </a:path>
              </a:pathLst>
            </a:custGeom>
            <a:solidFill>
              <a:srgbClr val="2EAA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orma Livre: Forma 299">
              <a:extLst>
                <a:ext uri="{FF2B5EF4-FFF2-40B4-BE49-F238E27FC236}">
                  <a16:creationId xmlns:a16="http://schemas.microsoft.com/office/drawing/2014/main" id="{7BD4EB77-1546-D67E-F8ED-C97D2F6DB21A}"/>
                </a:ext>
              </a:extLst>
            </p:cNvPr>
            <p:cNvSpPr/>
            <p:nvPr/>
          </p:nvSpPr>
          <p:spPr>
            <a:xfrm>
              <a:off x="9517037" y="2814564"/>
              <a:ext cx="25157" cy="18087"/>
            </a:xfrm>
            <a:custGeom>
              <a:avLst/>
              <a:gdLst>
                <a:gd name="connsiteX0" fmla="*/ 114689 w 240506"/>
                <a:gd name="connsiteY0" fmla="*/ 8824 h 172918"/>
                <a:gd name="connsiteX1" fmla="*/ 128450 w 240506"/>
                <a:gd name="connsiteY1" fmla="*/ 2400 h 172918"/>
                <a:gd name="connsiteX2" fmla="*/ 177919 w 240506"/>
                <a:gd name="connsiteY2" fmla="*/ 21191 h 172918"/>
                <a:gd name="connsiteX3" fmla="*/ 217696 w 240506"/>
                <a:gd name="connsiteY3" fmla="*/ 43228 h 172918"/>
                <a:gd name="connsiteX4" fmla="*/ 229652 w 240506"/>
                <a:gd name="connsiteY4" fmla="*/ 40782 h 172918"/>
                <a:gd name="connsiteX5" fmla="*/ 237492 w 240506"/>
                <a:gd name="connsiteY5" fmla="*/ 0 h 172918"/>
                <a:gd name="connsiteX6" fmla="*/ 234498 w 240506"/>
                <a:gd name="connsiteY6" fmla="*/ 68809 h 172918"/>
                <a:gd name="connsiteX7" fmla="*/ 213467 w 240506"/>
                <a:gd name="connsiteY7" fmla="*/ 54544 h 172918"/>
                <a:gd name="connsiteX8" fmla="*/ 192733 w 240506"/>
                <a:gd name="connsiteY8" fmla="*/ 33421 h 172918"/>
                <a:gd name="connsiteX9" fmla="*/ 184229 w 240506"/>
                <a:gd name="connsiteY9" fmla="*/ 25169 h 172918"/>
                <a:gd name="connsiteX10" fmla="*/ 179383 w 240506"/>
                <a:gd name="connsiteY10" fmla="*/ 28438 h 172918"/>
                <a:gd name="connsiteX11" fmla="*/ 176982 w 240506"/>
                <a:gd name="connsiteY11" fmla="*/ 30038 h 172918"/>
                <a:gd name="connsiteX12" fmla="*/ 172959 w 240506"/>
                <a:gd name="connsiteY12" fmla="*/ 30861 h 172918"/>
                <a:gd name="connsiteX13" fmla="*/ 149390 w 240506"/>
                <a:gd name="connsiteY13" fmla="*/ 40302 h 172918"/>
                <a:gd name="connsiteX14" fmla="*/ 109774 w 240506"/>
                <a:gd name="connsiteY14" fmla="*/ 32781 h 172918"/>
                <a:gd name="connsiteX15" fmla="*/ 110185 w 240506"/>
                <a:gd name="connsiteY15" fmla="*/ 60625 h 172918"/>
                <a:gd name="connsiteX16" fmla="*/ 115214 w 240506"/>
                <a:gd name="connsiteY16" fmla="*/ 81793 h 172918"/>
                <a:gd name="connsiteX17" fmla="*/ 133365 w 240506"/>
                <a:gd name="connsiteY17" fmla="*/ 130462 h 172918"/>
                <a:gd name="connsiteX18" fmla="*/ 125433 w 240506"/>
                <a:gd name="connsiteY18" fmla="*/ 156180 h 172918"/>
                <a:gd name="connsiteX19" fmla="*/ 111031 w 240506"/>
                <a:gd name="connsiteY19" fmla="*/ 171519 h 172918"/>
                <a:gd name="connsiteX20" fmla="*/ 93200 w 240506"/>
                <a:gd name="connsiteY20" fmla="*/ 168090 h 172918"/>
                <a:gd name="connsiteX21" fmla="*/ 56784 w 240506"/>
                <a:gd name="connsiteY21" fmla="*/ 137709 h 172918"/>
                <a:gd name="connsiteX22" fmla="*/ 33719 w 240506"/>
                <a:gd name="connsiteY22" fmla="*/ 130759 h 172918"/>
                <a:gd name="connsiteX23" fmla="*/ 12642 w 240506"/>
                <a:gd name="connsiteY23" fmla="*/ 156751 h 172918"/>
                <a:gd name="connsiteX24" fmla="*/ 0 w 240506"/>
                <a:gd name="connsiteY24" fmla="*/ 142692 h 172918"/>
                <a:gd name="connsiteX25" fmla="*/ 9807 w 240506"/>
                <a:gd name="connsiteY25" fmla="*/ 143058 h 172918"/>
                <a:gd name="connsiteX26" fmla="*/ 25055 w 240506"/>
                <a:gd name="connsiteY26" fmla="*/ 126462 h 172918"/>
                <a:gd name="connsiteX27" fmla="*/ 60853 w 240506"/>
                <a:gd name="connsiteY27" fmla="*/ 124884 h 172918"/>
                <a:gd name="connsiteX28" fmla="*/ 78776 w 240506"/>
                <a:gd name="connsiteY28" fmla="*/ 148064 h 172918"/>
                <a:gd name="connsiteX29" fmla="*/ 101613 w 240506"/>
                <a:gd name="connsiteY29" fmla="*/ 163952 h 172918"/>
                <a:gd name="connsiteX30" fmla="*/ 112357 w 240506"/>
                <a:gd name="connsiteY30" fmla="*/ 151493 h 172918"/>
                <a:gd name="connsiteX31" fmla="*/ 126736 w 240506"/>
                <a:gd name="connsiteY31" fmla="*/ 127696 h 172918"/>
                <a:gd name="connsiteX32" fmla="*/ 120495 w 240506"/>
                <a:gd name="connsiteY32" fmla="*/ 104173 h 172918"/>
                <a:gd name="connsiteX33" fmla="*/ 95738 w 240506"/>
                <a:gd name="connsiteY33" fmla="*/ 60442 h 172918"/>
                <a:gd name="connsiteX34" fmla="*/ 95235 w 240506"/>
                <a:gd name="connsiteY34" fmla="*/ 39936 h 172918"/>
                <a:gd name="connsiteX35" fmla="*/ 84605 w 240506"/>
                <a:gd name="connsiteY35" fmla="*/ 10333 h 172918"/>
                <a:gd name="connsiteX36" fmla="*/ 114689 w 240506"/>
                <a:gd name="connsiteY36" fmla="*/ 8824 h 17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0506" h="172918">
                  <a:moveTo>
                    <a:pt x="114689" y="8824"/>
                  </a:moveTo>
                  <a:cubicBezTo>
                    <a:pt x="118461" y="5349"/>
                    <a:pt x="122484" y="-754"/>
                    <a:pt x="128450" y="2400"/>
                  </a:cubicBezTo>
                  <a:cubicBezTo>
                    <a:pt x="144955" y="8595"/>
                    <a:pt x="159814" y="19774"/>
                    <a:pt x="177919" y="21191"/>
                  </a:cubicBezTo>
                  <a:cubicBezTo>
                    <a:pt x="193944" y="22334"/>
                    <a:pt x="204666" y="35547"/>
                    <a:pt x="217696" y="43228"/>
                  </a:cubicBezTo>
                  <a:cubicBezTo>
                    <a:pt x="221331" y="45834"/>
                    <a:pt x="228211" y="45994"/>
                    <a:pt x="229652" y="40782"/>
                  </a:cubicBezTo>
                  <a:cubicBezTo>
                    <a:pt x="234063" y="27569"/>
                    <a:pt x="230086" y="12322"/>
                    <a:pt x="237492" y="0"/>
                  </a:cubicBezTo>
                  <a:cubicBezTo>
                    <a:pt x="237378" y="22700"/>
                    <a:pt x="246042" y="47640"/>
                    <a:pt x="234498" y="68809"/>
                  </a:cubicBezTo>
                  <a:cubicBezTo>
                    <a:pt x="226657" y="65471"/>
                    <a:pt x="218839" y="61356"/>
                    <a:pt x="213467" y="54544"/>
                  </a:cubicBezTo>
                  <a:cubicBezTo>
                    <a:pt x="207317" y="46772"/>
                    <a:pt x="200528" y="39548"/>
                    <a:pt x="192733" y="33421"/>
                  </a:cubicBezTo>
                  <a:cubicBezTo>
                    <a:pt x="189898" y="30632"/>
                    <a:pt x="187063" y="27866"/>
                    <a:pt x="184229" y="25169"/>
                  </a:cubicBezTo>
                  <a:cubicBezTo>
                    <a:pt x="183017" y="25969"/>
                    <a:pt x="180594" y="27615"/>
                    <a:pt x="179383" y="28438"/>
                  </a:cubicBezTo>
                  <a:cubicBezTo>
                    <a:pt x="178788" y="28826"/>
                    <a:pt x="177576" y="29627"/>
                    <a:pt x="176982" y="30038"/>
                  </a:cubicBezTo>
                  <a:cubicBezTo>
                    <a:pt x="175976" y="30244"/>
                    <a:pt x="173965" y="30655"/>
                    <a:pt x="172959" y="30861"/>
                  </a:cubicBezTo>
                  <a:cubicBezTo>
                    <a:pt x="163975" y="30930"/>
                    <a:pt x="157208" y="37010"/>
                    <a:pt x="149390" y="40302"/>
                  </a:cubicBezTo>
                  <a:cubicBezTo>
                    <a:pt x="135537" y="43297"/>
                    <a:pt x="123673" y="29421"/>
                    <a:pt x="109774" y="32781"/>
                  </a:cubicBezTo>
                  <a:cubicBezTo>
                    <a:pt x="105362" y="41925"/>
                    <a:pt x="115077" y="51412"/>
                    <a:pt x="110185" y="60625"/>
                  </a:cubicBezTo>
                  <a:cubicBezTo>
                    <a:pt x="106619" y="68100"/>
                    <a:pt x="112083" y="75232"/>
                    <a:pt x="115214" y="81793"/>
                  </a:cubicBezTo>
                  <a:cubicBezTo>
                    <a:pt x="123650" y="96972"/>
                    <a:pt x="129045" y="113660"/>
                    <a:pt x="133365" y="130462"/>
                  </a:cubicBezTo>
                  <a:cubicBezTo>
                    <a:pt x="135034" y="139332"/>
                    <a:pt x="134165" y="151219"/>
                    <a:pt x="125433" y="156180"/>
                  </a:cubicBezTo>
                  <a:cubicBezTo>
                    <a:pt x="119238" y="159929"/>
                    <a:pt x="116289" y="166855"/>
                    <a:pt x="111031" y="171519"/>
                  </a:cubicBezTo>
                  <a:cubicBezTo>
                    <a:pt x="105110" y="175153"/>
                    <a:pt x="98458" y="170879"/>
                    <a:pt x="93200" y="168090"/>
                  </a:cubicBezTo>
                  <a:cubicBezTo>
                    <a:pt x="79941" y="159471"/>
                    <a:pt x="65974" y="150899"/>
                    <a:pt x="56784" y="137709"/>
                  </a:cubicBezTo>
                  <a:cubicBezTo>
                    <a:pt x="52121" y="130256"/>
                    <a:pt x="41697" y="125684"/>
                    <a:pt x="33719" y="130759"/>
                  </a:cubicBezTo>
                  <a:cubicBezTo>
                    <a:pt x="22471" y="135354"/>
                    <a:pt x="21603" y="149527"/>
                    <a:pt x="12642" y="156751"/>
                  </a:cubicBezTo>
                  <a:cubicBezTo>
                    <a:pt x="8047" y="152385"/>
                    <a:pt x="3612" y="147859"/>
                    <a:pt x="0" y="142692"/>
                  </a:cubicBezTo>
                  <a:cubicBezTo>
                    <a:pt x="3223" y="142852"/>
                    <a:pt x="6515" y="143149"/>
                    <a:pt x="9807" y="143058"/>
                  </a:cubicBezTo>
                  <a:cubicBezTo>
                    <a:pt x="15819" y="138417"/>
                    <a:pt x="18768" y="130805"/>
                    <a:pt x="25055" y="126462"/>
                  </a:cubicBezTo>
                  <a:cubicBezTo>
                    <a:pt x="35616" y="119832"/>
                    <a:pt x="49835" y="118529"/>
                    <a:pt x="60853" y="124884"/>
                  </a:cubicBezTo>
                  <a:cubicBezTo>
                    <a:pt x="69289" y="130371"/>
                    <a:pt x="73243" y="140040"/>
                    <a:pt x="78776" y="148064"/>
                  </a:cubicBezTo>
                  <a:cubicBezTo>
                    <a:pt x="84148" y="155699"/>
                    <a:pt x="92240" y="162306"/>
                    <a:pt x="101613" y="163952"/>
                  </a:cubicBezTo>
                  <a:cubicBezTo>
                    <a:pt x="108722" y="164569"/>
                    <a:pt x="109797" y="156203"/>
                    <a:pt x="112357" y="151493"/>
                  </a:cubicBezTo>
                  <a:cubicBezTo>
                    <a:pt x="115763" y="142738"/>
                    <a:pt x="124221" y="136817"/>
                    <a:pt x="126736" y="127696"/>
                  </a:cubicBezTo>
                  <a:cubicBezTo>
                    <a:pt x="127079" y="119421"/>
                    <a:pt x="122964" y="111854"/>
                    <a:pt x="120495" y="104173"/>
                  </a:cubicBezTo>
                  <a:cubicBezTo>
                    <a:pt x="115260" y="87988"/>
                    <a:pt x="101658" y="76284"/>
                    <a:pt x="95738" y="60442"/>
                  </a:cubicBezTo>
                  <a:cubicBezTo>
                    <a:pt x="94160" y="53675"/>
                    <a:pt x="98367" y="46475"/>
                    <a:pt x="95235" y="39936"/>
                  </a:cubicBezTo>
                  <a:cubicBezTo>
                    <a:pt x="91029" y="30312"/>
                    <a:pt x="87005" y="20574"/>
                    <a:pt x="84605" y="10333"/>
                  </a:cubicBezTo>
                  <a:cubicBezTo>
                    <a:pt x="93909" y="4755"/>
                    <a:pt x="104653" y="8733"/>
                    <a:pt x="114689" y="8824"/>
                  </a:cubicBezTo>
                  <a:close/>
                </a:path>
              </a:pathLst>
            </a:custGeom>
            <a:solidFill>
              <a:srgbClr val="B8DF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orma Livre: Forma 300">
              <a:extLst>
                <a:ext uri="{FF2B5EF4-FFF2-40B4-BE49-F238E27FC236}">
                  <a16:creationId xmlns:a16="http://schemas.microsoft.com/office/drawing/2014/main" id="{AB23D312-99CE-4226-BBBF-F3B8649503ED}"/>
                </a:ext>
              </a:extLst>
            </p:cNvPr>
            <p:cNvSpPr/>
            <p:nvPr/>
          </p:nvSpPr>
          <p:spPr>
            <a:xfrm>
              <a:off x="9524435" y="2815080"/>
              <a:ext cx="43288" cy="62560"/>
            </a:xfrm>
            <a:custGeom>
              <a:avLst/>
              <a:gdLst>
                <a:gd name="connsiteX0" fmla="*/ 194104 w 413834"/>
                <a:gd name="connsiteY0" fmla="*/ 0 h 598086"/>
                <a:gd name="connsiteX1" fmla="*/ 198311 w 413834"/>
                <a:gd name="connsiteY1" fmla="*/ 4001 h 598086"/>
                <a:gd name="connsiteX2" fmla="*/ 212552 w 413834"/>
                <a:gd name="connsiteY2" fmla="*/ 37056 h 598086"/>
                <a:gd name="connsiteX3" fmla="*/ 250797 w 413834"/>
                <a:gd name="connsiteY3" fmla="*/ 80719 h 598086"/>
                <a:gd name="connsiteX4" fmla="*/ 278366 w 413834"/>
                <a:gd name="connsiteY4" fmla="*/ 110665 h 598086"/>
                <a:gd name="connsiteX5" fmla="*/ 340843 w 413834"/>
                <a:gd name="connsiteY5" fmla="*/ 166992 h 598086"/>
                <a:gd name="connsiteX6" fmla="*/ 383294 w 413834"/>
                <a:gd name="connsiteY6" fmla="*/ 185920 h 598086"/>
                <a:gd name="connsiteX7" fmla="*/ 409925 w 413834"/>
                <a:gd name="connsiteY7" fmla="*/ 174102 h 598086"/>
                <a:gd name="connsiteX8" fmla="*/ 413835 w 413834"/>
                <a:gd name="connsiteY8" fmla="*/ 176822 h 598086"/>
                <a:gd name="connsiteX9" fmla="*/ 409514 w 413834"/>
                <a:gd name="connsiteY9" fmla="*/ 190355 h 598086"/>
                <a:gd name="connsiteX10" fmla="*/ 385511 w 413834"/>
                <a:gd name="connsiteY10" fmla="*/ 196230 h 598086"/>
                <a:gd name="connsiteX11" fmla="*/ 367383 w 413834"/>
                <a:gd name="connsiteY11" fmla="*/ 210083 h 598086"/>
                <a:gd name="connsiteX12" fmla="*/ 346192 w 413834"/>
                <a:gd name="connsiteY12" fmla="*/ 227983 h 598086"/>
                <a:gd name="connsiteX13" fmla="*/ 299215 w 413834"/>
                <a:gd name="connsiteY13" fmla="*/ 192481 h 598086"/>
                <a:gd name="connsiteX14" fmla="*/ 276789 w 413834"/>
                <a:gd name="connsiteY14" fmla="*/ 186721 h 598086"/>
                <a:gd name="connsiteX15" fmla="*/ 265313 w 413834"/>
                <a:gd name="connsiteY15" fmla="*/ 203637 h 598086"/>
                <a:gd name="connsiteX16" fmla="*/ 243893 w 413834"/>
                <a:gd name="connsiteY16" fmla="*/ 229903 h 598086"/>
                <a:gd name="connsiteX17" fmla="*/ 242293 w 413834"/>
                <a:gd name="connsiteY17" fmla="*/ 272034 h 598086"/>
                <a:gd name="connsiteX18" fmla="*/ 258226 w 413834"/>
                <a:gd name="connsiteY18" fmla="*/ 324498 h 598086"/>
                <a:gd name="connsiteX19" fmla="*/ 259758 w 413834"/>
                <a:gd name="connsiteY19" fmla="*/ 378790 h 598086"/>
                <a:gd name="connsiteX20" fmla="*/ 249631 w 413834"/>
                <a:gd name="connsiteY20" fmla="*/ 398381 h 598086"/>
                <a:gd name="connsiteX21" fmla="*/ 221353 w 413834"/>
                <a:gd name="connsiteY21" fmla="*/ 399821 h 598086"/>
                <a:gd name="connsiteX22" fmla="*/ 218633 w 413834"/>
                <a:gd name="connsiteY22" fmla="*/ 412669 h 598086"/>
                <a:gd name="connsiteX23" fmla="*/ 230132 w 413834"/>
                <a:gd name="connsiteY23" fmla="*/ 442341 h 598086"/>
                <a:gd name="connsiteX24" fmla="*/ 239756 w 413834"/>
                <a:gd name="connsiteY24" fmla="*/ 489867 h 598086"/>
                <a:gd name="connsiteX25" fmla="*/ 253563 w 413834"/>
                <a:gd name="connsiteY25" fmla="*/ 553281 h 598086"/>
                <a:gd name="connsiteX26" fmla="*/ 200139 w 413834"/>
                <a:gd name="connsiteY26" fmla="*/ 575432 h 598086"/>
                <a:gd name="connsiteX27" fmla="*/ 153619 w 413834"/>
                <a:gd name="connsiteY27" fmla="*/ 598086 h 598086"/>
                <a:gd name="connsiteX28" fmla="*/ 141229 w 413834"/>
                <a:gd name="connsiteY28" fmla="*/ 565305 h 598086"/>
                <a:gd name="connsiteX29" fmla="*/ 122827 w 413834"/>
                <a:gd name="connsiteY29" fmla="*/ 503560 h 598086"/>
                <a:gd name="connsiteX30" fmla="*/ 115946 w 413834"/>
                <a:gd name="connsiteY30" fmla="*/ 452902 h 598086"/>
                <a:gd name="connsiteX31" fmla="*/ 131376 w 413834"/>
                <a:gd name="connsiteY31" fmla="*/ 477134 h 598086"/>
                <a:gd name="connsiteX32" fmla="*/ 0 w 413834"/>
                <a:gd name="connsiteY32" fmla="*/ 229629 h 598086"/>
                <a:gd name="connsiteX33" fmla="*/ 1577 w 413834"/>
                <a:gd name="connsiteY33" fmla="*/ 200322 h 598086"/>
                <a:gd name="connsiteX34" fmla="*/ 24186 w 413834"/>
                <a:gd name="connsiteY34" fmla="*/ 229926 h 598086"/>
                <a:gd name="connsiteX35" fmla="*/ 72626 w 413834"/>
                <a:gd name="connsiteY35" fmla="*/ 329984 h 598086"/>
                <a:gd name="connsiteX36" fmla="*/ 102321 w 413834"/>
                <a:gd name="connsiteY36" fmla="*/ 366354 h 598086"/>
                <a:gd name="connsiteX37" fmla="*/ 178034 w 413834"/>
                <a:gd name="connsiteY37" fmla="*/ 457749 h 598086"/>
                <a:gd name="connsiteX38" fmla="*/ 188412 w 413834"/>
                <a:gd name="connsiteY38" fmla="*/ 463121 h 598086"/>
                <a:gd name="connsiteX39" fmla="*/ 189304 w 413834"/>
                <a:gd name="connsiteY39" fmla="*/ 453977 h 598086"/>
                <a:gd name="connsiteX40" fmla="*/ 177416 w 413834"/>
                <a:gd name="connsiteY40" fmla="*/ 405834 h 598086"/>
                <a:gd name="connsiteX41" fmla="*/ 127124 w 413834"/>
                <a:gd name="connsiteY41" fmla="*/ 296083 h 598086"/>
                <a:gd name="connsiteX42" fmla="*/ 128405 w 413834"/>
                <a:gd name="connsiteY42" fmla="*/ 270502 h 598086"/>
                <a:gd name="connsiteX43" fmla="*/ 174079 w 413834"/>
                <a:gd name="connsiteY43" fmla="*/ 297180 h 598086"/>
                <a:gd name="connsiteX44" fmla="*/ 206151 w 413834"/>
                <a:gd name="connsiteY44" fmla="*/ 304038 h 598086"/>
                <a:gd name="connsiteX45" fmla="*/ 231297 w 413834"/>
                <a:gd name="connsiteY45" fmla="*/ 304518 h 598086"/>
                <a:gd name="connsiteX46" fmla="*/ 224188 w 413834"/>
                <a:gd name="connsiteY46" fmla="*/ 271897 h 598086"/>
                <a:gd name="connsiteX47" fmla="*/ 189144 w 413834"/>
                <a:gd name="connsiteY47" fmla="*/ 220325 h 598086"/>
                <a:gd name="connsiteX48" fmla="*/ 148247 w 413834"/>
                <a:gd name="connsiteY48" fmla="*/ 190492 h 598086"/>
                <a:gd name="connsiteX49" fmla="*/ 106230 w 413834"/>
                <a:gd name="connsiteY49" fmla="*/ 125433 h 598086"/>
                <a:gd name="connsiteX50" fmla="*/ 104744 w 413834"/>
                <a:gd name="connsiteY50" fmla="*/ 85679 h 598086"/>
                <a:gd name="connsiteX51" fmla="*/ 114346 w 413834"/>
                <a:gd name="connsiteY51" fmla="*/ 91554 h 598086"/>
                <a:gd name="connsiteX52" fmla="*/ 137252 w 413834"/>
                <a:gd name="connsiteY52" fmla="*/ 128108 h 598086"/>
                <a:gd name="connsiteX53" fmla="*/ 168935 w 413834"/>
                <a:gd name="connsiteY53" fmla="*/ 162832 h 598086"/>
                <a:gd name="connsiteX54" fmla="*/ 199956 w 413834"/>
                <a:gd name="connsiteY54" fmla="*/ 179588 h 598086"/>
                <a:gd name="connsiteX55" fmla="*/ 220942 w 413834"/>
                <a:gd name="connsiteY55" fmla="*/ 159266 h 598086"/>
                <a:gd name="connsiteX56" fmla="*/ 198082 w 413834"/>
                <a:gd name="connsiteY56" fmla="*/ 40234 h 598086"/>
                <a:gd name="connsiteX57" fmla="*/ 194104 w 413834"/>
                <a:gd name="connsiteY57" fmla="*/ 0 h 59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3834" h="598086">
                  <a:moveTo>
                    <a:pt x="194104" y="0"/>
                  </a:moveTo>
                  <a:cubicBezTo>
                    <a:pt x="195453" y="1303"/>
                    <a:pt x="196870" y="2629"/>
                    <a:pt x="198311" y="4001"/>
                  </a:cubicBezTo>
                  <a:cubicBezTo>
                    <a:pt x="197922" y="16551"/>
                    <a:pt x="206060" y="27020"/>
                    <a:pt x="212552" y="37056"/>
                  </a:cubicBezTo>
                  <a:cubicBezTo>
                    <a:pt x="224645" y="52144"/>
                    <a:pt x="236464" y="67620"/>
                    <a:pt x="250797" y="80719"/>
                  </a:cubicBezTo>
                  <a:cubicBezTo>
                    <a:pt x="260673" y="90046"/>
                    <a:pt x="268468" y="101315"/>
                    <a:pt x="278366" y="110665"/>
                  </a:cubicBezTo>
                  <a:cubicBezTo>
                    <a:pt x="298529" y="130142"/>
                    <a:pt x="316908" y="151905"/>
                    <a:pt x="340843" y="166992"/>
                  </a:cubicBezTo>
                  <a:cubicBezTo>
                    <a:pt x="354056" y="175085"/>
                    <a:pt x="368046" y="182514"/>
                    <a:pt x="383294" y="185920"/>
                  </a:cubicBezTo>
                  <a:cubicBezTo>
                    <a:pt x="393923" y="188618"/>
                    <a:pt x="402405" y="180182"/>
                    <a:pt x="409925" y="174102"/>
                  </a:cubicBezTo>
                  <a:cubicBezTo>
                    <a:pt x="410909" y="174787"/>
                    <a:pt x="412852" y="176136"/>
                    <a:pt x="413835" y="176822"/>
                  </a:cubicBezTo>
                  <a:cubicBezTo>
                    <a:pt x="412372" y="181280"/>
                    <a:pt x="410931" y="185829"/>
                    <a:pt x="409514" y="190355"/>
                  </a:cubicBezTo>
                  <a:cubicBezTo>
                    <a:pt x="401536" y="192390"/>
                    <a:pt x="393398" y="193876"/>
                    <a:pt x="385511" y="196230"/>
                  </a:cubicBezTo>
                  <a:cubicBezTo>
                    <a:pt x="377830" y="198242"/>
                    <a:pt x="372801" y="204780"/>
                    <a:pt x="367383" y="210083"/>
                  </a:cubicBezTo>
                  <a:cubicBezTo>
                    <a:pt x="361005" y="216804"/>
                    <a:pt x="353598" y="222451"/>
                    <a:pt x="346192" y="227983"/>
                  </a:cubicBezTo>
                  <a:cubicBezTo>
                    <a:pt x="328521" y="218816"/>
                    <a:pt x="317228" y="201076"/>
                    <a:pt x="299215" y="192481"/>
                  </a:cubicBezTo>
                  <a:cubicBezTo>
                    <a:pt x="292288" y="188824"/>
                    <a:pt x="284561" y="187132"/>
                    <a:pt x="276789" y="186721"/>
                  </a:cubicBezTo>
                  <a:cubicBezTo>
                    <a:pt x="274274" y="193075"/>
                    <a:pt x="271874" y="200322"/>
                    <a:pt x="265313" y="203637"/>
                  </a:cubicBezTo>
                  <a:cubicBezTo>
                    <a:pt x="255209" y="209169"/>
                    <a:pt x="245036" y="217627"/>
                    <a:pt x="243893" y="229903"/>
                  </a:cubicBezTo>
                  <a:cubicBezTo>
                    <a:pt x="243070" y="243893"/>
                    <a:pt x="238704" y="258089"/>
                    <a:pt x="242293" y="272034"/>
                  </a:cubicBezTo>
                  <a:cubicBezTo>
                    <a:pt x="246476" y="289865"/>
                    <a:pt x="254775" y="306484"/>
                    <a:pt x="258226" y="324498"/>
                  </a:cubicBezTo>
                  <a:cubicBezTo>
                    <a:pt x="260970" y="342397"/>
                    <a:pt x="263782" y="360845"/>
                    <a:pt x="259758" y="378790"/>
                  </a:cubicBezTo>
                  <a:cubicBezTo>
                    <a:pt x="258112" y="385922"/>
                    <a:pt x="255735" y="393764"/>
                    <a:pt x="249631" y="398381"/>
                  </a:cubicBezTo>
                  <a:cubicBezTo>
                    <a:pt x="240396" y="401947"/>
                    <a:pt x="229835" y="393489"/>
                    <a:pt x="221353" y="399821"/>
                  </a:cubicBezTo>
                  <a:cubicBezTo>
                    <a:pt x="216736" y="402267"/>
                    <a:pt x="217901" y="408394"/>
                    <a:pt x="218633" y="412669"/>
                  </a:cubicBezTo>
                  <a:cubicBezTo>
                    <a:pt x="221399" y="422933"/>
                    <a:pt x="226406" y="432397"/>
                    <a:pt x="230132" y="442341"/>
                  </a:cubicBezTo>
                  <a:cubicBezTo>
                    <a:pt x="236464" y="457429"/>
                    <a:pt x="235961" y="474116"/>
                    <a:pt x="239756" y="489867"/>
                  </a:cubicBezTo>
                  <a:cubicBezTo>
                    <a:pt x="244351" y="510990"/>
                    <a:pt x="249357" y="532044"/>
                    <a:pt x="253563" y="553281"/>
                  </a:cubicBezTo>
                  <a:cubicBezTo>
                    <a:pt x="235755" y="560619"/>
                    <a:pt x="218336" y="569008"/>
                    <a:pt x="200139" y="575432"/>
                  </a:cubicBezTo>
                  <a:cubicBezTo>
                    <a:pt x="184183" y="582038"/>
                    <a:pt x="169278" y="590817"/>
                    <a:pt x="153619" y="598086"/>
                  </a:cubicBezTo>
                  <a:cubicBezTo>
                    <a:pt x="151127" y="586565"/>
                    <a:pt x="144864" y="576415"/>
                    <a:pt x="141229" y="565305"/>
                  </a:cubicBezTo>
                  <a:cubicBezTo>
                    <a:pt x="134462" y="544914"/>
                    <a:pt x="127170" y="524637"/>
                    <a:pt x="122827" y="503560"/>
                  </a:cubicBezTo>
                  <a:cubicBezTo>
                    <a:pt x="119283" y="486918"/>
                    <a:pt x="113431" y="470116"/>
                    <a:pt x="115946" y="452902"/>
                  </a:cubicBezTo>
                  <a:cubicBezTo>
                    <a:pt x="121181" y="460903"/>
                    <a:pt x="126073" y="469133"/>
                    <a:pt x="131376" y="477134"/>
                  </a:cubicBezTo>
                  <a:cubicBezTo>
                    <a:pt x="86960" y="394975"/>
                    <a:pt x="54018" y="306393"/>
                    <a:pt x="0" y="229629"/>
                  </a:cubicBezTo>
                  <a:cubicBezTo>
                    <a:pt x="2560" y="220028"/>
                    <a:pt x="1897" y="210106"/>
                    <a:pt x="1577" y="200322"/>
                  </a:cubicBezTo>
                  <a:cubicBezTo>
                    <a:pt x="9738" y="209695"/>
                    <a:pt x="17785" y="219227"/>
                    <a:pt x="24186" y="229926"/>
                  </a:cubicBezTo>
                  <a:cubicBezTo>
                    <a:pt x="42702" y="262090"/>
                    <a:pt x="56716" y="296517"/>
                    <a:pt x="72626" y="329984"/>
                  </a:cubicBezTo>
                  <a:cubicBezTo>
                    <a:pt x="78913" y="344843"/>
                    <a:pt x="93749" y="353073"/>
                    <a:pt x="102321" y="366354"/>
                  </a:cubicBezTo>
                  <a:cubicBezTo>
                    <a:pt x="124656" y="399044"/>
                    <a:pt x="148110" y="431528"/>
                    <a:pt x="178034" y="457749"/>
                  </a:cubicBezTo>
                  <a:cubicBezTo>
                    <a:pt x="181028" y="460263"/>
                    <a:pt x="184526" y="462252"/>
                    <a:pt x="188412" y="463121"/>
                  </a:cubicBezTo>
                  <a:cubicBezTo>
                    <a:pt x="189532" y="460195"/>
                    <a:pt x="189555" y="456994"/>
                    <a:pt x="189304" y="453977"/>
                  </a:cubicBezTo>
                  <a:cubicBezTo>
                    <a:pt x="187635" y="437495"/>
                    <a:pt x="186698" y="420190"/>
                    <a:pt x="177416" y="405834"/>
                  </a:cubicBezTo>
                  <a:cubicBezTo>
                    <a:pt x="160934" y="369120"/>
                    <a:pt x="140246" y="334259"/>
                    <a:pt x="127124" y="296083"/>
                  </a:cubicBezTo>
                  <a:cubicBezTo>
                    <a:pt x="124701" y="287853"/>
                    <a:pt x="121501" y="277406"/>
                    <a:pt x="128405" y="270502"/>
                  </a:cubicBezTo>
                  <a:cubicBezTo>
                    <a:pt x="144338" y="278183"/>
                    <a:pt x="157711" y="290230"/>
                    <a:pt x="174079" y="297180"/>
                  </a:cubicBezTo>
                  <a:cubicBezTo>
                    <a:pt x="183954" y="302575"/>
                    <a:pt x="195476" y="301546"/>
                    <a:pt x="206151" y="304038"/>
                  </a:cubicBezTo>
                  <a:cubicBezTo>
                    <a:pt x="214404" y="305981"/>
                    <a:pt x="222931" y="305844"/>
                    <a:pt x="231297" y="304518"/>
                  </a:cubicBezTo>
                  <a:cubicBezTo>
                    <a:pt x="233172" y="293088"/>
                    <a:pt x="229263" y="281932"/>
                    <a:pt x="224188" y="271897"/>
                  </a:cubicBezTo>
                  <a:cubicBezTo>
                    <a:pt x="214404" y="253495"/>
                    <a:pt x="202425" y="236372"/>
                    <a:pt x="189144" y="220325"/>
                  </a:cubicBezTo>
                  <a:cubicBezTo>
                    <a:pt x="179497" y="206037"/>
                    <a:pt x="164546" y="195727"/>
                    <a:pt x="148247" y="190492"/>
                  </a:cubicBezTo>
                  <a:cubicBezTo>
                    <a:pt x="130210" y="171816"/>
                    <a:pt x="119901" y="147241"/>
                    <a:pt x="106230" y="125433"/>
                  </a:cubicBezTo>
                  <a:cubicBezTo>
                    <a:pt x="100835" y="112951"/>
                    <a:pt x="97772" y="98206"/>
                    <a:pt x="104744" y="85679"/>
                  </a:cubicBezTo>
                  <a:cubicBezTo>
                    <a:pt x="108425" y="86708"/>
                    <a:pt x="112563" y="87645"/>
                    <a:pt x="114346" y="91554"/>
                  </a:cubicBezTo>
                  <a:cubicBezTo>
                    <a:pt x="121912" y="103762"/>
                    <a:pt x="129685" y="115877"/>
                    <a:pt x="137252" y="128108"/>
                  </a:cubicBezTo>
                  <a:cubicBezTo>
                    <a:pt x="145367" y="141686"/>
                    <a:pt x="157300" y="152362"/>
                    <a:pt x="168935" y="162832"/>
                  </a:cubicBezTo>
                  <a:cubicBezTo>
                    <a:pt x="177828" y="170558"/>
                    <a:pt x="187772" y="178445"/>
                    <a:pt x="199956" y="179588"/>
                  </a:cubicBezTo>
                  <a:cubicBezTo>
                    <a:pt x="210358" y="178697"/>
                    <a:pt x="221010" y="170421"/>
                    <a:pt x="220942" y="159266"/>
                  </a:cubicBezTo>
                  <a:cubicBezTo>
                    <a:pt x="223685" y="117980"/>
                    <a:pt x="201397" y="80741"/>
                    <a:pt x="198082" y="40234"/>
                  </a:cubicBezTo>
                  <a:cubicBezTo>
                    <a:pt x="197122" y="26746"/>
                    <a:pt x="191567" y="13670"/>
                    <a:pt x="194104" y="0"/>
                  </a:cubicBezTo>
                  <a:close/>
                </a:path>
              </a:pathLst>
            </a:custGeom>
            <a:solidFill>
              <a:srgbClr val="19A3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2" name="Gráfico 6">
              <a:extLst>
                <a:ext uri="{FF2B5EF4-FFF2-40B4-BE49-F238E27FC236}">
                  <a16:creationId xmlns:a16="http://schemas.microsoft.com/office/drawing/2014/main" id="{5F196098-09C1-7AA4-FEE5-82B676647EAA}"/>
                </a:ext>
              </a:extLst>
            </p:cNvPr>
            <p:cNvGrpSpPr/>
            <p:nvPr/>
          </p:nvGrpSpPr>
          <p:grpSpPr>
            <a:xfrm>
              <a:off x="9494536" y="2815499"/>
              <a:ext cx="72778" cy="45031"/>
              <a:chOff x="2042472" y="2951523"/>
              <a:chExt cx="695766" cy="430504"/>
            </a:xfrm>
            <a:solidFill>
              <a:srgbClr val="32ACD7"/>
            </a:solidFill>
          </p:grpSpPr>
          <p:sp>
            <p:nvSpPr>
              <p:cNvPr id="701" name="Forma Livre: Forma 700">
                <a:extLst>
                  <a:ext uri="{FF2B5EF4-FFF2-40B4-BE49-F238E27FC236}">
                    <a16:creationId xmlns:a16="http://schemas.microsoft.com/office/drawing/2014/main" id="{6D08347A-1851-3C7F-8EAB-3DB8EA1C09DC}"/>
                  </a:ext>
                </a:extLst>
              </p:cNvPr>
              <p:cNvSpPr/>
              <p:nvPr/>
            </p:nvSpPr>
            <p:spPr>
              <a:xfrm>
                <a:off x="2526610" y="2951523"/>
                <a:ext cx="211628" cy="182437"/>
              </a:xfrm>
              <a:custGeom>
                <a:avLst/>
                <a:gdLst>
                  <a:gd name="connsiteX0" fmla="*/ 13 w 211628"/>
                  <a:gd name="connsiteY0" fmla="*/ 0 h 182437"/>
                  <a:gd name="connsiteX1" fmla="*/ 100689 w 211628"/>
                  <a:gd name="connsiteY1" fmla="*/ 88194 h 182437"/>
                  <a:gd name="connsiteX2" fmla="*/ 211628 w 211628"/>
                  <a:gd name="connsiteY2" fmla="*/ 170101 h 182437"/>
                  <a:gd name="connsiteX3" fmla="*/ 184997 w 211628"/>
                  <a:gd name="connsiteY3" fmla="*/ 181920 h 182437"/>
                  <a:gd name="connsiteX4" fmla="*/ 142545 w 211628"/>
                  <a:gd name="connsiteY4" fmla="*/ 162992 h 182437"/>
                  <a:gd name="connsiteX5" fmla="*/ 80069 w 211628"/>
                  <a:gd name="connsiteY5" fmla="*/ 106665 h 182437"/>
                  <a:gd name="connsiteX6" fmla="*/ 52500 w 211628"/>
                  <a:gd name="connsiteY6" fmla="*/ 76718 h 182437"/>
                  <a:gd name="connsiteX7" fmla="*/ 14255 w 211628"/>
                  <a:gd name="connsiteY7" fmla="*/ 33055 h 182437"/>
                  <a:gd name="connsiteX8" fmla="*/ 13 w 211628"/>
                  <a:gd name="connsiteY8" fmla="*/ 0 h 182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628" h="182437">
                    <a:moveTo>
                      <a:pt x="13" y="0"/>
                    </a:moveTo>
                    <a:cubicBezTo>
                      <a:pt x="33183" y="29810"/>
                      <a:pt x="66376" y="59665"/>
                      <a:pt x="100689" y="88194"/>
                    </a:cubicBezTo>
                    <a:cubicBezTo>
                      <a:pt x="135596" y="118186"/>
                      <a:pt x="174275" y="143332"/>
                      <a:pt x="211628" y="170101"/>
                    </a:cubicBezTo>
                    <a:cubicBezTo>
                      <a:pt x="204108" y="176182"/>
                      <a:pt x="195626" y="184617"/>
                      <a:pt x="184997" y="181920"/>
                    </a:cubicBezTo>
                    <a:cubicBezTo>
                      <a:pt x="169749" y="178514"/>
                      <a:pt x="155759" y="171084"/>
                      <a:pt x="142545" y="162992"/>
                    </a:cubicBezTo>
                    <a:cubicBezTo>
                      <a:pt x="118611" y="147904"/>
                      <a:pt x="100232" y="126142"/>
                      <a:pt x="80069" y="106665"/>
                    </a:cubicBezTo>
                    <a:cubicBezTo>
                      <a:pt x="70171" y="97315"/>
                      <a:pt x="62376" y="86045"/>
                      <a:pt x="52500" y="76718"/>
                    </a:cubicBezTo>
                    <a:cubicBezTo>
                      <a:pt x="38167" y="63619"/>
                      <a:pt x="26348" y="48143"/>
                      <a:pt x="14255" y="33055"/>
                    </a:cubicBezTo>
                    <a:cubicBezTo>
                      <a:pt x="7763" y="23020"/>
                      <a:pt x="-375" y="12550"/>
                      <a:pt x="13" y="0"/>
                    </a:cubicBezTo>
                    <a:close/>
                  </a:path>
                </a:pathLst>
              </a:custGeom>
              <a:solidFill>
                <a:srgbClr val="32AC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orma Livre: Forma 701">
                <a:extLst>
                  <a:ext uri="{FF2B5EF4-FFF2-40B4-BE49-F238E27FC236}">
                    <a16:creationId xmlns:a16="http://schemas.microsoft.com/office/drawing/2014/main" id="{F9DB3BF2-9F5C-81F5-312E-A88D9C7666AC}"/>
                  </a:ext>
                </a:extLst>
              </p:cNvPr>
              <p:cNvSpPr/>
              <p:nvPr/>
            </p:nvSpPr>
            <p:spPr>
              <a:xfrm>
                <a:off x="2042472" y="3324849"/>
                <a:ext cx="65493" cy="57178"/>
              </a:xfrm>
              <a:custGeom>
                <a:avLst/>
                <a:gdLst>
                  <a:gd name="connsiteX0" fmla="*/ 0 w 65493"/>
                  <a:gd name="connsiteY0" fmla="*/ 0 h 57178"/>
                  <a:gd name="connsiteX1" fmla="*/ 6127 w 65493"/>
                  <a:gd name="connsiteY1" fmla="*/ 3063 h 57178"/>
                  <a:gd name="connsiteX2" fmla="*/ 28255 w 65493"/>
                  <a:gd name="connsiteY2" fmla="*/ 29009 h 57178"/>
                  <a:gd name="connsiteX3" fmla="*/ 58842 w 65493"/>
                  <a:gd name="connsiteY3" fmla="*/ 38542 h 57178"/>
                  <a:gd name="connsiteX4" fmla="*/ 65494 w 65493"/>
                  <a:gd name="connsiteY4" fmla="*/ 54247 h 57178"/>
                  <a:gd name="connsiteX5" fmla="*/ 37125 w 65493"/>
                  <a:gd name="connsiteY5" fmla="*/ 52258 h 57178"/>
                  <a:gd name="connsiteX6" fmla="*/ 16185 w 65493"/>
                  <a:gd name="connsiteY6" fmla="*/ 38817 h 57178"/>
                  <a:gd name="connsiteX7" fmla="*/ 0 w 65493"/>
                  <a:gd name="connsiteY7" fmla="*/ 0 h 5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493" h="57178">
                    <a:moveTo>
                      <a:pt x="0" y="0"/>
                    </a:moveTo>
                    <a:cubicBezTo>
                      <a:pt x="2195" y="503"/>
                      <a:pt x="4595" y="1189"/>
                      <a:pt x="6127" y="3063"/>
                    </a:cubicBezTo>
                    <a:cubicBezTo>
                      <a:pt x="13990" y="11270"/>
                      <a:pt x="19820" y="21283"/>
                      <a:pt x="28255" y="29009"/>
                    </a:cubicBezTo>
                    <a:cubicBezTo>
                      <a:pt x="36668" y="35959"/>
                      <a:pt x="47549" y="43366"/>
                      <a:pt x="58842" y="38542"/>
                    </a:cubicBezTo>
                    <a:cubicBezTo>
                      <a:pt x="61082" y="43754"/>
                      <a:pt x="63277" y="48989"/>
                      <a:pt x="65494" y="54247"/>
                    </a:cubicBezTo>
                    <a:cubicBezTo>
                      <a:pt x="56487" y="60053"/>
                      <a:pt x="46017" y="56076"/>
                      <a:pt x="37125" y="52258"/>
                    </a:cubicBezTo>
                    <a:cubicBezTo>
                      <a:pt x="29375" y="48943"/>
                      <a:pt x="24186" y="41582"/>
                      <a:pt x="16185" y="38817"/>
                    </a:cubicBezTo>
                    <a:cubicBezTo>
                      <a:pt x="10836" y="25855"/>
                      <a:pt x="5441" y="12916"/>
                      <a:pt x="0" y="0"/>
                    </a:cubicBezTo>
                    <a:close/>
                  </a:path>
                </a:pathLst>
              </a:custGeom>
              <a:solidFill>
                <a:srgbClr val="32AC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3" name="Forma Livre: Forma 302">
              <a:extLst>
                <a:ext uri="{FF2B5EF4-FFF2-40B4-BE49-F238E27FC236}">
                  <a16:creationId xmlns:a16="http://schemas.microsoft.com/office/drawing/2014/main" id="{753841DF-063F-6183-06A9-960EA618EA12}"/>
                </a:ext>
              </a:extLst>
            </p:cNvPr>
            <p:cNvSpPr/>
            <p:nvPr/>
          </p:nvSpPr>
          <p:spPr>
            <a:xfrm>
              <a:off x="9530881" y="2817706"/>
              <a:ext cx="4680" cy="18367"/>
            </a:xfrm>
            <a:custGeom>
              <a:avLst/>
              <a:gdLst>
                <a:gd name="connsiteX0" fmla="*/ 40602 w 44739"/>
                <a:gd name="connsiteY0" fmla="*/ 823 h 175587"/>
                <a:gd name="connsiteX1" fmla="*/ 44626 w 44739"/>
                <a:gd name="connsiteY1" fmla="*/ 0 h 175587"/>
                <a:gd name="connsiteX2" fmla="*/ 29401 w 44739"/>
                <a:gd name="connsiteY2" fmla="*/ 27501 h 175587"/>
                <a:gd name="connsiteX3" fmla="*/ 11479 w 44739"/>
                <a:gd name="connsiteY3" fmla="*/ 70820 h 175587"/>
                <a:gd name="connsiteX4" fmla="*/ 31321 w 44739"/>
                <a:gd name="connsiteY4" fmla="*/ 126987 h 175587"/>
                <a:gd name="connsiteX5" fmla="*/ 44672 w 44739"/>
                <a:gd name="connsiteY5" fmla="*/ 175588 h 175587"/>
                <a:gd name="connsiteX6" fmla="*/ 21286 w 44739"/>
                <a:gd name="connsiteY6" fmla="*/ 165941 h 175587"/>
                <a:gd name="connsiteX7" fmla="*/ 16394 w 44739"/>
                <a:gd name="connsiteY7" fmla="*/ 160592 h 175587"/>
                <a:gd name="connsiteX8" fmla="*/ 16599 w 44739"/>
                <a:gd name="connsiteY8" fmla="*/ 158877 h 175587"/>
                <a:gd name="connsiteX9" fmla="*/ 27755 w 44739"/>
                <a:gd name="connsiteY9" fmla="*/ 160729 h 175587"/>
                <a:gd name="connsiteX10" fmla="*/ 23823 w 44739"/>
                <a:gd name="connsiteY10" fmla="*/ 138554 h 175587"/>
                <a:gd name="connsiteX11" fmla="*/ 7890 w 44739"/>
                <a:gd name="connsiteY11" fmla="*/ 88240 h 175587"/>
                <a:gd name="connsiteX12" fmla="*/ 529 w 44739"/>
                <a:gd name="connsiteY12" fmla="*/ 53881 h 175587"/>
                <a:gd name="connsiteX13" fmla="*/ 22657 w 44739"/>
                <a:gd name="connsiteY13" fmla="*/ 22677 h 175587"/>
                <a:gd name="connsiteX14" fmla="*/ 40602 w 44739"/>
                <a:gd name="connsiteY14" fmla="*/ 823 h 17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39" h="175587">
                  <a:moveTo>
                    <a:pt x="40602" y="823"/>
                  </a:moveTo>
                  <a:cubicBezTo>
                    <a:pt x="41608" y="617"/>
                    <a:pt x="43620" y="206"/>
                    <a:pt x="44626" y="0"/>
                  </a:cubicBezTo>
                  <a:cubicBezTo>
                    <a:pt x="40740" y="9738"/>
                    <a:pt x="36510" y="19568"/>
                    <a:pt x="29401" y="27501"/>
                  </a:cubicBezTo>
                  <a:cubicBezTo>
                    <a:pt x="19228" y="39434"/>
                    <a:pt x="9216" y="54338"/>
                    <a:pt x="11479" y="70820"/>
                  </a:cubicBezTo>
                  <a:cubicBezTo>
                    <a:pt x="15159" y="90434"/>
                    <a:pt x="23572" y="108722"/>
                    <a:pt x="31321" y="126987"/>
                  </a:cubicBezTo>
                  <a:cubicBezTo>
                    <a:pt x="37562" y="142555"/>
                    <a:pt x="45563" y="158306"/>
                    <a:pt x="44672" y="175588"/>
                  </a:cubicBezTo>
                  <a:cubicBezTo>
                    <a:pt x="36328" y="173828"/>
                    <a:pt x="28807" y="169713"/>
                    <a:pt x="21286" y="165941"/>
                  </a:cubicBezTo>
                  <a:cubicBezTo>
                    <a:pt x="19594" y="164158"/>
                    <a:pt x="17971" y="162375"/>
                    <a:pt x="16394" y="160592"/>
                  </a:cubicBezTo>
                  <a:lnTo>
                    <a:pt x="16599" y="158877"/>
                  </a:lnTo>
                  <a:cubicBezTo>
                    <a:pt x="20234" y="159814"/>
                    <a:pt x="23983" y="160294"/>
                    <a:pt x="27755" y="160729"/>
                  </a:cubicBezTo>
                  <a:cubicBezTo>
                    <a:pt x="26521" y="153322"/>
                    <a:pt x="25080" y="145938"/>
                    <a:pt x="23823" y="138554"/>
                  </a:cubicBezTo>
                  <a:cubicBezTo>
                    <a:pt x="21309" y="120998"/>
                    <a:pt x="13125" y="105042"/>
                    <a:pt x="7890" y="88240"/>
                  </a:cubicBezTo>
                  <a:cubicBezTo>
                    <a:pt x="4484" y="77084"/>
                    <a:pt x="-1871" y="65905"/>
                    <a:pt x="529" y="53881"/>
                  </a:cubicBezTo>
                  <a:cubicBezTo>
                    <a:pt x="2975" y="40805"/>
                    <a:pt x="12439" y="30495"/>
                    <a:pt x="22657" y="22677"/>
                  </a:cubicBezTo>
                  <a:cubicBezTo>
                    <a:pt x="30430" y="17008"/>
                    <a:pt x="35276" y="8618"/>
                    <a:pt x="40602" y="823"/>
                  </a:cubicBezTo>
                  <a:close/>
                </a:path>
              </a:pathLst>
            </a:custGeom>
            <a:solidFill>
              <a:srgbClr val="6CC2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orma Livre: Forma 303">
              <a:extLst>
                <a:ext uri="{FF2B5EF4-FFF2-40B4-BE49-F238E27FC236}">
                  <a16:creationId xmlns:a16="http://schemas.microsoft.com/office/drawing/2014/main" id="{4257E8F9-9A64-9D32-05D7-C08937458D68}"/>
                </a:ext>
              </a:extLst>
            </p:cNvPr>
            <p:cNvSpPr/>
            <p:nvPr/>
          </p:nvSpPr>
          <p:spPr>
            <a:xfrm>
              <a:off x="9491360" y="2823863"/>
              <a:ext cx="19622" cy="13269"/>
            </a:xfrm>
            <a:custGeom>
              <a:avLst/>
              <a:gdLst>
                <a:gd name="connsiteX0" fmla="*/ 126256 w 187589"/>
                <a:gd name="connsiteY0" fmla="*/ 3089 h 126853"/>
                <a:gd name="connsiteX1" fmla="*/ 168707 w 187589"/>
                <a:gd name="connsiteY1" fmla="*/ 72 h 126853"/>
                <a:gd name="connsiteX2" fmla="*/ 187589 w 187589"/>
                <a:gd name="connsiteY2" fmla="*/ 20555 h 126853"/>
                <a:gd name="connsiteX3" fmla="*/ 143835 w 187589"/>
                <a:gd name="connsiteY3" fmla="*/ 18131 h 126853"/>
                <a:gd name="connsiteX4" fmla="*/ 118163 w 187589"/>
                <a:gd name="connsiteY4" fmla="*/ 49884 h 126853"/>
                <a:gd name="connsiteX5" fmla="*/ 115489 w 187589"/>
                <a:gd name="connsiteY5" fmla="*/ 90461 h 126853"/>
                <a:gd name="connsiteX6" fmla="*/ 89017 w 187589"/>
                <a:gd name="connsiteY6" fmla="*/ 104542 h 126853"/>
                <a:gd name="connsiteX7" fmla="*/ 48669 w 187589"/>
                <a:gd name="connsiteY7" fmla="*/ 96358 h 126853"/>
                <a:gd name="connsiteX8" fmla="*/ 39411 w 187589"/>
                <a:gd name="connsiteY8" fmla="*/ 110463 h 126853"/>
                <a:gd name="connsiteX9" fmla="*/ 17762 w 187589"/>
                <a:gd name="connsiteY9" fmla="*/ 126854 h 126853"/>
                <a:gd name="connsiteX10" fmla="*/ 0 w 187589"/>
                <a:gd name="connsiteY10" fmla="*/ 85660 h 126853"/>
                <a:gd name="connsiteX11" fmla="*/ 8412 w 187589"/>
                <a:gd name="connsiteY11" fmla="*/ 63394 h 126853"/>
                <a:gd name="connsiteX12" fmla="*/ 29215 w 187589"/>
                <a:gd name="connsiteY12" fmla="*/ 51095 h 126853"/>
                <a:gd name="connsiteX13" fmla="*/ 72283 w 187589"/>
                <a:gd name="connsiteY13" fmla="*/ 66617 h 126853"/>
                <a:gd name="connsiteX14" fmla="*/ 90206 w 187589"/>
                <a:gd name="connsiteY14" fmla="*/ 72287 h 126853"/>
                <a:gd name="connsiteX15" fmla="*/ 95921 w 187589"/>
                <a:gd name="connsiteY15" fmla="*/ 52284 h 126853"/>
                <a:gd name="connsiteX16" fmla="*/ 126256 w 187589"/>
                <a:gd name="connsiteY16" fmla="*/ 3089 h 12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7589" h="126853">
                  <a:moveTo>
                    <a:pt x="126256" y="3089"/>
                  </a:moveTo>
                  <a:cubicBezTo>
                    <a:pt x="139835" y="-2877"/>
                    <a:pt x="154602" y="1992"/>
                    <a:pt x="168707" y="72"/>
                  </a:cubicBezTo>
                  <a:cubicBezTo>
                    <a:pt x="175176" y="6724"/>
                    <a:pt x="181280" y="13719"/>
                    <a:pt x="187589" y="20555"/>
                  </a:cubicBezTo>
                  <a:cubicBezTo>
                    <a:pt x="172822" y="21560"/>
                    <a:pt x="158374" y="12279"/>
                    <a:pt x="143835" y="18131"/>
                  </a:cubicBezTo>
                  <a:cubicBezTo>
                    <a:pt x="128748" y="21057"/>
                    <a:pt x="121318" y="36282"/>
                    <a:pt x="118163" y="49884"/>
                  </a:cubicBezTo>
                  <a:cubicBezTo>
                    <a:pt x="114689" y="63166"/>
                    <a:pt x="118209" y="77110"/>
                    <a:pt x="115489" y="90461"/>
                  </a:cubicBezTo>
                  <a:cubicBezTo>
                    <a:pt x="111168" y="100039"/>
                    <a:pt x="99830" y="108131"/>
                    <a:pt x="89017" y="104542"/>
                  </a:cubicBezTo>
                  <a:cubicBezTo>
                    <a:pt x="75735" y="100999"/>
                    <a:pt x="62888" y="93867"/>
                    <a:pt x="48669" y="96358"/>
                  </a:cubicBezTo>
                  <a:cubicBezTo>
                    <a:pt x="46269" y="101410"/>
                    <a:pt x="44714" y="107560"/>
                    <a:pt x="39411" y="110463"/>
                  </a:cubicBezTo>
                  <a:cubicBezTo>
                    <a:pt x="31775" y="115355"/>
                    <a:pt x="24643" y="120956"/>
                    <a:pt x="17762" y="126854"/>
                  </a:cubicBezTo>
                  <a:cubicBezTo>
                    <a:pt x="11887" y="113092"/>
                    <a:pt x="5806" y="99444"/>
                    <a:pt x="0" y="85660"/>
                  </a:cubicBezTo>
                  <a:cubicBezTo>
                    <a:pt x="8733" y="81568"/>
                    <a:pt x="5646" y="70938"/>
                    <a:pt x="8412" y="63394"/>
                  </a:cubicBezTo>
                  <a:cubicBezTo>
                    <a:pt x="10493" y="54319"/>
                    <a:pt x="21168" y="51621"/>
                    <a:pt x="29215" y="51095"/>
                  </a:cubicBezTo>
                  <a:cubicBezTo>
                    <a:pt x="44554" y="52490"/>
                    <a:pt x="59322" y="58388"/>
                    <a:pt x="72283" y="66617"/>
                  </a:cubicBezTo>
                  <a:cubicBezTo>
                    <a:pt x="77724" y="69406"/>
                    <a:pt x="83713" y="74413"/>
                    <a:pt x="90206" y="72287"/>
                  </a:cubicBezTo>
                  <a:cubicBezTo>
                    <a:pt x="96469" y="67806"/>
                    <a:pt x="95120" y="58959"/>
                    <a:pt x="95921" y="52284"/>
                  </a:cubicBezTo>
                  <a:cubicBezTo>
                    <a:pt x="96423" y="32259"/>
                    <a:pt x="106322" y="10290"/>
                    <a:pt x="126256" y="3089"/>
                  </a:cubicBezTo>
                  <a:close/>
                </a:path>
              </a:pathLst>
            </a:custGeom>
            <a:solidFill>
              <a:srgbClr val="EAF2F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orma Livre: Forma 304">
              <a:extLst>
                <a:ext uri="{FF2B5EF4-FFF2-40B4-BE49-F238E27FC236}">
                  <a16:creationId xmlns:a16="http://schemas.microsoft.com/office/drawing/2014/main" id="{BA138849-5F1A-BD62-3DCD-D1CAE8987422}"/>
                </a:ext>
              </a:extLst>
            </p:cNvPr>
            <p:cNvSpPr/>
            <p:nvPr/>
          </p:nvSpPr>
          <p:spPr>
            <a:xfrm>
              <a:off x="9497058" y="2826646"/>
              <a:ext cx="14909" cy="25578"/>
            </a:xfrm>
            <a:custGeom>
              <a:avLst/>
              <a:gdLst>
                <a:gd name="connsiteX0" fmla="*/ 138852 w 142532"/>
                <a:gd name="connsiteY0" fmla="*/ 0 h 244533"/>
                <a:gd name="connsiteX1" fmla="*/ 141480 w 142532"/>
                <a:gd name="connsiteY1" fmla="*/ 2812 h 244533"/>
                <a:gd name="connsiteX2" fmla="*/ 142532 w 142532"/>
                <a:gd name="connsiteY2" fmla="*/ 14608 h 244533"/>
                <a:gd name="connsiteX3" fmla="*/ 133822 w 142532"/>
                <a:gd name="connsiteY3" fmla="*/ 47023 h 244533"/>
                <a:gd name="connsiteX4" fmla="*/ 128016 w 142532"/>
                <a:gd name="connsiteY4" fmla="*/ 50864 h 244533"/>
                <a:gd name="connsiteX5" fmla="*/ 130119 w 142532"/>
                <a:gd name="connsiteY5" fmla="*/ 94343 h 244533"/>
                <a:gd name="connsiteX6" fmla="*/ 136360 w 142532"/>
                <a:gd name="connsiteY6" fmla="*/ 213101 h 244533"/>
                <a:gd name="connsiteX7" fmla="*/ 125341 w 142532"/>
                <a:gd name="connsiteY7" fmla="*/ 228737 h 244533"/>
                <a:gd name="connsiteX8" fmla="*/ 104653 w 142532"/>
                <a:gd name="connsiteY8" fmla="*/ 216027 h 244533"/>
                <a:gd name="connsiteX9" fmla="*/ 74455 w 142532"/>
                <a:gd name="connsiteY9" fmla="*/ 175588 h 244533"/>
                <a:gd name="connsiteX10" fmla="*/ 47229 w 142532"/>
                <a:gd name="connsiteY10" fmla="*/ 145458 h 244533"/>
                <a:gd name="connsiteX11" fmla="*/ 13716 w 142532"/>
                <a:gd name="connsiteY11" fmla="*/ 170124 h 244533"/>
                <a:gd name="connsiteX12" fmla="*/ 24849 w 142532"/>
                <a:gd name="connsiteY12" fmla="*/ 244533 h 244533"/>
                <a:gd name="connsiteX13" fmla="*/ 0 w 142532"/>
                <a:gd name="connsiteY13" fmla="*/ 185212 h 244533"/>
                <a:gd name="connsiteX14" fmla="*/ 4915 w 142532"/>
                <a:gd name="connsiteY14" fmla="*/ 153939 h 244533"/>
                <a:gd name="connsiteX15" fmla="*/ 38793 w 142532"/>
                <a:gd name="connsiteY15" fmla="*/ 126096 h 244533"/>
                <a:gd name="connsiteX16" fmla="*/ 72695 w 142532"/>
                <a:gd name="connsiteY16" fmla="*/ 137709 h 244533"/>
                <a:gd name="connsiteX17" fmla="*/ 92583 w 142532"/>
                <a:gd name="connsiteY17" fmla="*/ 121044 h 244533"/>
                <a:gd name="connsiteX18" fmla="*/ 97246 w 142532"/>
                <a:gd name="connsiteY18" fmla="*/ 86022 h 244533"/>
                <a:gd name="connsiteX19" fmla="*/ 89017 w 142532"/>
                <a:gd name="connsiteY19" fmla="*/ 41697 h 244533"/>
                <a:gd name="connsiteX20" fmla="*/ 94549 w 142532"/>
                <a:gd name="connsiteY20" fmla="*/ 21900 h 244533"/>
                <a:gd name="connsiteX21" fmla="*/ 122941 w 142532"/>
                <a:gd name="connsiteY21" fmla="*/ 24575 h 244533"/>
                <a:gd name="connsiteX22" fmla="*/ 138852 w 142532"/>
                <a:gd name="connsiteY22" fmla="*/ 0 h 24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532" h="244533">
                  <a:moveTo>
                    <a:pt x="138852" y="0"/>
                  </a:moveTo>
                  <a:cubicBezTo>
                    <a:pt x="139492" y="709"/>
                    <a:pt x="140818" y="2103"/>
                    <a:pt x="141480" y="2812"/>
                  </a:cubicBezTo>
                  <a:cubicBezTo>
                    <a:pt x="141412" y="6744"/>
                    <a:pt x="141663" y="10721"/>
                    <a:pt x="142532" y="14608"/>
                  </a:cubicBezTo>
                  <a:cubicBezTo>
                    <a:pt x="137137" y="24643"/>
                    <a:pt x="136314" y="36119"/>
                    <a:pt x="133822" y="47023"/>
                  </a:cubicBezTo>
                  <a:cubicBezTo>
                    <a:pt x="131856" y="48257"/>
                    <a:pt x="129936" y="49538"/>
                    <a:pt x="128016" y="50864"/>
                  </a:cubicBezTo>
                  <a:cubicBezTo>
                    <a:pt x="129731" y="65288"/>
                    <a:pt x="131148" y="79804"/>
                    <a:pt x="130119" y="94343"/>
                  </a:cubicBezTo>
                  <a:cubicBezTo>
                    <a:pt x="133342" y="133868"/>
                    <a:pt x="138074" y="173393"/>
                    <a:pt x="136360" y="213101"/>
                  </a:cubicBezTo>
                  <a:cubicBezTo>
                    <a:pt x="136223" y="219845"/>
                    <a:pt x="131536" y="226245"/>
                    <a:pt x="125341" y="228737"/>
                  </a:cubicBezTo>
                  <a:cubicBezTo>
                    <a:pt x="117135" y="227343"/>
                    <a:pt x="110642" y="221353"/>
                    <a:pt x="104653" y="216027"/>
                  </a:cubicBezTo>
                  <a:cubicBezTo>
                    <a:pt x="92812" y="203957"/>
                    <a:pt x="84513" y="189029"/>
                    <a:pt x="74455" y="175588"/>
                  </a:cubicBezTo>
                  <a:cubicBezTo>
                    <a:pt x="67345" y="164066"/>
                    <a:pt x="60556" y="150716"/>
                    <a:pt x="47229" y="145458"/>
                  </a:cubicBezTo>
                  <a:cubicBezTo>
                    <a:pt x="31158" y="143767"/>
                    <a:pt x="21580" y="158580"/>
                    <a:pt x="13716" y="170124"/>
                  </a:cubicBezTo>
                  <a:cubicBezTo>
                    <a:pt x="17511" y="194653"/>
                    <a:pt x="32895" y="219273"/>
                    <a:pt x="24849" y="244533"/>
                  </a:cubicBezTo>
                  <a:cubicBezTo>
                    <a:pt x="16642" y="224737"/>
                    <a:pt x="8184" y="205031"/>
                    <a:pt x="0" y="185212"/>
                  </a:cubicBezTo>
                  <a:cubicBezTo>
                    <a:pt x="3475" y="175062"/>
                    <a:pt x="1486" y="164043"/>
                    <a:pt x="4915" y="153939"/>
                  </a:cubicBezTo>
                  <a:cubicBezTo>
                    <a:pt x="9167" y="139034"/>
                    <a:pt x="23432" y="127445"/>
                    <a:pt x="38793" y="126096"/>
                  </a:cubicBezTo>
                  <a:cubicBezTo>
                    <a:pt x="50772" y="127445"/>
                    <a:pt x="61288" y="134143"/>
                    <a:pt x="72695" y="137709"/>
                  </a:cubicBezTo>
                  <a:cubicBezTo>
                    <a:pt x="79804" y="133000"/>
                    <a:pt x="89931" y="130119"/>
                    <a:pt x="92583" y="121044"/>
                  </a:cubicBezTo>
                  <a:cubicBezTo>
                    <a:pt x="96081" y="109797"/>
                    <a:pt x="99304" y="97864"/>
                    <a:pt x="97246" y="86022"/>
                  </a:cubicBezTo>
                  <a:cubicBezTo>
                    <a:pt x="94755" y="71209"/>
                    <a:pt x="91234" y="56556"/>
                    <a:pt x="89017" y="41697"/>
                  </a:cubicBezTo>
                  <a:cubicBezTo>
                    <a:pt x="88354" y="34862"/>
                    <a:pt x="87462" y="25763"/>
                    <a:pt x="94549" y="21900"/>
                  </a:cubicBezTo>
                  <a:cubicBezTo>
                    <a:pt x="103464" y="14630"/>
                    <a:pt x="113477" y="23729"/>
                    <a:pt x="122941" y="24575"/>
                  </a:cubicBezTo>
                  <a:cubicBezTo>
                    <a:pt x="133479" y="21580"/>
                    <a:pt x="135880" y="9030"/>
                    <a:pt x="138852" y="0"/>
                  </a:cubicBezTo>
                  <a:close/>
                </a:path>
              </a:pathLst>
            </a:custGeom>
            <a:solidFill>
              <a:srgbClr val="BBE0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orma Livre: Forma 305">
              <a:extLst>
                <a:ext uri="{FF2B5EF4-FFF2-40B4-BE49-F238E27FC236}">
                  <a16:creationId xmlns:a16="http://schemas.microsoft.com/office/drawing/2014/main" id="{CB92B6F1-11D3-128F-B86D-4BBA07E3A52E}"/>
                </a:ext>
              </a:extLst>
            </p:cNvPr>
            <p:cNvSpPr/>
            <p:nvPr/>
          </p:nvSpPr>
          <p:spPr>
            <a:xfrm>
              <a:off x="9499718" y="2826941"/>
              <a:ext cx="15495" cy="28847"/>
            </a:xfrm>
            <a:custGeom>
              <a:avLst/>
              <a:gdLst>
                <a:gd name="connsiteX0" fmla="*/ 116055 w 148134"/>
                <a:gd name="connsiteY0" fmla="*/ 0 h 275783"/>
                <a:gd name="connsiteX1" fmla="*/ 128925 w 148134"/>
                <a:gd name="connsiteY1" fmla="*/ 14448 h 275783"/>
                <a:gd name="connsiteX2" fmla="*/ 127074 w 148134"/>
                <a:gd name="connsiteY2" fmla="*/ 70980 h 275783"/>
                <a:gd name="connsiteX3" fmla="*/ 124011 w 148134"/>
                <a:gd name="connsiteY3" fmla="*/ 98024 h 275783"/>
                <a:gd name="connsiteX4" fmla="*/ 142824 w 148134"/>
                <a:gd name="connsiteY4" fmla="*/ 193030 h 275783"/>
                <a:gd name="connsiteX5" fmla="*/ 146162 w 148134"/>
                <a:gd name="connsiteY5" fmla="*/ 251460 h 275783"/>
                <a:gd name="connsiteX6" fmla="*/ 132057 w 148134"/>
                <a:gd name="connsiteY6" fmla="*/ 272126 h 275783"/>
                <a:gd name="connsiteX7" fmla="*/ 107071 w 148134"/>
                <a:gd name="connsiteY7" fmla="*/ 262890 h 275783"/>
                <a:gd name="connsiteX8" fmla="*/ 65329 w 148134"/>
                <a:gd name="connsiteY8" fmla="*/ 229263 h 275783"/>
                <a:gd name="connsiteX9" fmla="*/ 44092 w 148134"/>
                <a:gd name="connsiteY9" fmla="*/ 219525 h 275783"/>
                <a:gd name="connsiteX10" fmla="*/ 36160 w 148134"/>
                <a:gd name="connsiteY10" fmla="*/ 258387 h 275783"/>
                <a:gd name="connsiteX11" fmla="*/ 13048 w 148134"/>
                <a:gd name="connsiteY11" fmla="*/ 275783 h 275783"/>
                <a:gd name="connsiteX12" fmla="*/ 6602 w 148134"/>
                <a:gd name="connsiteY12" fmla="*/ 259621 h 275783"/>
                <a:gd name="connsiteX13" fmla="*/ 18626 w 148134"/>
                <a:gd name="connsiteY13" fmla="*/ 228623 h 275783"/>
                <a:gd name="connsiteX14" fmla="*/ 978 w 148134"/>
                <a:gd name="connsiteY14" fmla="*/ 179657 h 275783"/>
                <a:gd name="connsiteX15" fmla="*/ 887 w 148134"/>
                <a:gd name="connsiteY15" fmla="*/ 170810 h 275783"/>
                <a:gd name="connsiteX16" fmla="*/ 26970 w 148134"/>
                <a:gd name="connsiteY16" fmla="*/ 155882 h 275783"/>
                <a:gd name="connsiteX17" fmla="*/ 47269 w 148134"/>
                <a:gd name="connsiteY17" fmla="*/ 187909 h 275783"/>
                <a:gd name="connsiteX18" fmla="*/ 104877 w 148134"/>
                <a:gd name="connsiteY18" fmla="*/ 245105 h 275783"/>
                <a:gd name="connsiteX19" fmla="*/ 124011 w 148134"/>
                <a:gd name="connsiteY19" fmla="*/ 233995 h 275783"/>
                <a:gd name="connsiteX20" fmla="*/ 127462 w 148134"/>
                <a:gd name="connsiteY20" fmla="*/ 208232 h 275783"/>
                <a:gd name="connsiteX21" fmla="*/ 116558 w 148134"/>
                <a:gd name="connsiteY21" fmla="*/ 111945 h 275783"/>
                <a:gd name="connsiteX22" fmla="*/ 111849 w 148134"/>
                <a:gd name="connsiteY22" fmla="*/ 71049 h 275783"/>
                <a:gd name="connsiteX23" fmla="*/ 116924 w 148134"/>
                <a:gd name="connsiteY23" fmla="*/ 43365 h 275783"/>
                <a:gd name="connsiteX24" fmla="*/ 117107 w 148134"/>
                <a:gd name="connsiteY24" fmla="*/ 11796 h 275783"/>
                <a:gd name="connsiteX25" fmla="*/ 116055 w 148134"/>
                <a:gd name="connsiteY25" fmla="*/ 0 h 27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134" h="275783">
                  <a:moveTo>
                    <a:pt x="116055" y="0"/>
                  </a:moveTo>
                  <a:cubicBezTo>
                    <a:pt x="120467" y="4664"/>
                    <a:pt x="124628" y="9601"/>
                    <a:pt x="128925" y="14448"/>
                  </a:cubicBezTo>
                  <a:cubicBezTo>
                    <a:pt x="123462" y="32804"/>
                    <a:pt x="126502" y="52190"/>
                    <a:pt x="127074" y="70980"/>
                  </a:cubicBezTo>
                  <a:cubicBezTo>
                    <a:pt x="127119" y="80124"/>
                    <a:pt x="122593" y="88788"/>
                    <a:pt x="124011" y="98024"/>
                  </a:cubicBezTo>
                  <a:cubicBezTo>
                    <a:pt x="128422" y="130028"/>
                    <a:pt x="136035" y="161483"/>
                    <a:pt x="142824" y="193030"/>
                  </a:cubicBezTo>
                  <a:cubicBezTo>
                    <a:pt x="145819" y="212278"/>
                    <a:pt x="150985" y="232052"/>
                    <a:pt x="146162" y="251460"/>
                  </a:cubicBezTo>
                  <a:cubicBezTo>
                    <a:pt x="144813" y="259941"/>
                    <a:pt x="140058" y="268354"/>
                    <a:pt x="132057" y="272126"/>
                  </a:cubicBezTo>
                  <a:cubicBezTo>
                    <a:pt x="122845" y="273223"/>
                    <a:pt x="114706" y="267233"/>
                    <a:pt x="107071" y="262890"/>
                  </a:cubicBezTo>
                  <a:cubicBezTo>
                    <a:pt x="91686" y="253654"/>
                    <a:pt x="77879" y="242019"/>
                    <a:pt x="65329" y="229263"/>
                  </a:cubicBezTo>
                  <a:cubicBezTo>
                    <a:pt x="59705" y="223434"/>
                    <a:pt x="52230" y="219776"/>
                    <a:pt x="44092" y="219525"/>
                  </a:cubicBezTo>
                  <a:cubicBezTo>
                    <a:pt x="43200" y="232715"/>
                    <a:pt x="41394" y="246111"/>
                    <a:pt x="36160" y="258387"/>
                  </a:cubicBezTo>
                  <a:cubicBezTo>
                    <a:pt x="30970" y="266799"/>
                    <a:pt x="21918" y="271965"/>
                    <a:pt x="13048" y="275783"/>
                  </a:cubicBezTo>
                  <a:cubicBezTo>
                    <a:pt x="10899" y="270365"/>
                    <a:pt x="8750" y="264970"/>
                    <a:pt x="6602" y="259621"/>
                  </a:cubicBezTo>
                  <a:cubicBezTo>
                    <a:pt x="14580" y="251620"/>
                    <a:pt x="21552" y="240327"/>
                    <a:pt x="18626" y="228623"/>
                  </a:cubicBezTo>
                  <a:cubicBezTo>
                    <a:pt x="14808" y="211615"/>
                    <a:pt x="6099" y="196230"/>
                    <a:pt x="978" y="179657"/>
                  </a:cubicBezTo>
                  <a:cubicBezTo>
                    <a:pt x="292" y="176799"/>
                    <a:pt x="-782" y="173439"/>
                    <a:pt x="887" y="170810"/>
                  </a:cubicBezTo>
                  <a:cubicBezTo>
                    <a:pt x="8499" y="164204"/>
                    <a:pt x="17391" y="159060"/>
                    <a:pt x="26970" y="155882"/>
                  </a:cubicBezTo>
                  <a:cubicBezTo>
                    <a:pt x="39908" y="162146"/>
                    <a:pt x="38446" y="178285"/>
                    <a:pt x="47269" y="187909"/>
                  </a:cubicBezTo>
                  <a:cubicBezTo>
                    <a:pt x="65215" y="207980"/>
                    <a:pt x="78862" y="234361"/>
                    <a:pt x="104877" y="245105"/>
                  </a:cubicBezTo>
                  <a:cubicBezTo>
                    <a:pt x="113038" y="247231"/>
                    <a:pt x="121313" y="241630"/>
                    <a:pt x="124011" y="233995"/>
                  </a:cubicBezTo>
                  <a:cubicBezTo>
                    <a:pt x="126799" y="225743"/>
                    <a:pt x="128262" y="216919"/>
                    <a:pt x="127462" y="208232"/>
                  </a:cubicBezTo>
                  <a:cubicBezTo>
                    <a:pt x="124171" y="176091"/>
                    <a:pt x="120444" y="143995"/>
                    <a:pt x="116558" y="111945"/>
                  </a:cubicBezTo>
                  <a:cubicBezTo>
                    <a:pt x="114935" y="98298"/>
                    <a:pt x="111963" y="84811"/>
                    <a:pt x="111849" y="71049"/>
                  </a:cubicBezTo>
                  <a:cubicBezTo>
                    <a:pt x="111552" y="61471"/>
                    <a:pt x="117267" y="52967"/>
                    <a:pt x="116924" y="43365"/>
                  </a:cubicBezTo>
                  <a:cubicBezTo>
                    <a:pt x="116855" y="32827"/>
                    <a:pt x="120650" y="22106"/>
                    <a:pt x="117107" y="11796"/>
                  </a:cubicBezTo>
                  <a:cubicBezTo>
                    <a:pt x="116238" y="7909"/>
                    <a:pt x="115987" y="3932"/>
                    <a:pt x="116055" y="0"/>
                  </a:cubicBezTo>
                  <a:close/>
                </a:path>
              </a:pathLst>
            </a:custGeom>
            <a:solidFill>
              <a:srgbClr val="7BC8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orma Livre: Forma 306">
              <a:extLst>
                <a:ext uri="{FF2B5EF4-FFF2-40B4-BE49-F238E27FC236}">
                  <a16:creationId xmlns:a16="http://schemas.microsoft.com/office/drawing/2014/main" id="{FC39C039-2DF7-72FA-DBA7-18455B42225D}"/>
                </a:ext>
              </a:extLst>
            </p:cNvPr>
            <p:cNvSpPr/>
            <p:nvPr/>
          </p:nvSpPr>
          <p:spPr>
            <a:xfrm>
              <a:off x="9498493" y="2828174"/>
              <a:ext cx="14580" cy="25923"/>
            </a:xfrm>
            <a:custGeom>
              <a:avLst/>
              <a:gdLst>
                <a:gd name="connsiteX0" fmla="*/ 120106 w 139389"/>
                <a:gd name="connsiteY0" fmla="*/ 32415 h 247825"/>
                <a:gd name="connsiteX1" fmla="*/ 128816 w 139389"/>
                <a:gd name="connsiteY1" fmla="*/ 0 h 247825"/>
                <a:gd name="connsiteX2" fmla="*/ 128633 w 139389"/>
                <a:gd name="connsiteY2" fmla="*/ 31570 h 247825"/>
                <a:gd name="connsiteX3" fmla="*/ 123558 w 139389"/>
                <a:gd name="connsiteY3" fmla="*/ 59253 h 247825"/>
                <a:gd name="connsiteX4" fmla="*/ 128267 w 139389"/>
                <a:gd name="connsiteY4" fmla="*/ 100150 h 247825"/>
                <a:gd name="connsiteX5" fmla="*/ 139172 w 139389"/>
                <a:gd name="connsiteY5" fmla="*/ 196436 h 247825"/>
                <a:gd name="connsiteX6" fmla="*/ 135720 w 139389"/>
                <a:gd name="connsiteY6" fmla="*/ 222199 h 247825"/>
                <a:gd name="connsiteX7" fmla="*/ 116586 w 139389"/>
                <a:gd name="connsiteY7" fmla="*/ 233309 h 247825"/>
                <a:gd name="connsiteX8" fmla="*/ 58979 w 139389"/>
                <a:gd name="connsiteY8" fmla="*/ 176114 h 247825"/>
                <a:gd name="connsiteX9" fmla="*/ 38679 w 139389"/>
                <a:gd name="connsiteY9" fmla="*/ 144087 h 247825"/>
                <a:gd name="connsiteX10" fmla="*/ 12596 w 139389"/>
                <a:gd name="connsiteY10" fmla="*/ 159014 h 247825"/>
                <a:gd name="connsiteX11" fmla="*/ 12687 w 139389"/>
                <a:gd name="connsiteY11" fmla="*/ 167861 h 247825"/>
                <a:gd name="connsiteX12" fmla="*/ 30335 w 139389"/>
                <a:gd name="connsiteY12" fmla="*/ 216827 h 247825"/>
                <a:gd name="connsiteX13" fmla="*/ 18311 w 139389"/>
                <a:gd name="connsiteY13" fmla="*/ 247825 h 247825"/>
                <a:gd name="connsiteX14" fmla="*/ 11133 w 139389"/>
                <a:gd name="connsiteY14" fmla="*/ 229926 h 247825"/>
                <a:gd name="connsiteX15" fmla="*/ 0 w 139389"/>
                <a:gd name="connsiteY15" fmla="*/ 155517 h 247825"/>
                <a:gd name="connsiteX16" fmla="*/ 33513 w 139389"/>
                <a:gd name="connsiteY16" fmla="*/ 130851 h 247825"/>
                <a:gd name="connsiteX17" fmla="*/ 60739 w 139389"/>
                <a:gd name="connsiteY17" fmla="*/ 160980 h 247825"/>
                <a:gd name="connsiteX18" fmla="*/ 90937 w 139389"/>
                <a:gd name="connsiteY18" fmla="*/ 201419 h 247825"/>
                <a:gd name="connsiteX19" fmla="*/ 111625 w 139389"/>
                <a:gd name="connsiteY19" fmla="*/ 214130 h 247825"/>
                <a:gd name="connsiteX20" fmla="*/ 122644 w 139389"/>
                <a:gd name="connsiteY20" fmla="*/ 198493 h 247825"/>
                <a:gd name="connsiteX21" fmla="*/ 116403 w 139389"/>
                <a:gd name="connsiteY21" fmla="*/ 79736 h 247825"/>
                <a:gd name="connsiteX22" fmla="*/ 114300 w 139389"/>
                <a:gd name="connsiteY22" fmla="*/ 36256 h 247825"/>
                <a:gd name="connsiteX23" fmla="*/ 120106 w 139389"/>
                <a:gd name="connsiteY23" fmla="*/ 32415 h 2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9389" h="247825">
                  <a:moveTo>
                    <a:pt x="120106" y="32415"/>
                  </a:moveTo>
                  <a:cubicBezTo>
                    <a:pt x="122598" y="21511"/>
                    <a:pt x="123421" y="10036"/>
                    <a:pt x="128816" y="0"/>
                  </a:cubicBezTo>
                  <a:cubicBezTo>
                    <a:pt x="132359" y="10310"/>
                    <a:pt x="128565" y="21031"/>
                    <a:pt x="128633" y="31570"/>
                  </a:cubicBezTo>
                  <a:cubicBezTo>
                    <a:pt x="128976" y="41171"/>
                    <a:pt x="123261" y="49675"/>
                    <a:pt x="123558" y="59253"/>
                  </a:cubicBezTo>
                  <a:cubicBezTo>
                    <a:pt x="123673" y="73015"/>
                    <a:pt x="126644" y="86502"/>
                    <a:pt x="128267" y="100150"/>
                  </a:cubicBezTo>
                  <a:cubicBezTo>
                    <a:pt x="132154" y="132199"/>
                    <a:pt x="135880" y="164295"/>
                    <a:pt x="139172" y="196436"/>
                  </a:cubicBezTo>
                  <a:cubicBezTo>
                    <a:pt x="139972" y="205123"/>
                    <a:pt x="138509" y="213947"/>
                    <a:pt x="135720" y="222199"/>
                  </a:cubicBezTo>
                  <a:cubicBezTo>
                    <a:pt x="133022" y="229835"/>
                    <a:pt x="124747" y="235435"/>
                    <a:pt x="116586" y="233309"/>
                  </a:cubicBezTo>
                  <a:cubicBezTo>
                    <a:pt x="90571" y="222565"/>
                    <a:pt x="76924" y="196184"/>
                    <a:pt x="58979" y="176114"/>
                  </a:cubicBezTo>
                  <a:cubicBezTo>
                    <a:pt x="50155" y="166489"/>
                    <a:pt x="51618" y="150350"/>
                    <a:pt x="38679" y="144087"/>
                  </a:cubicBezTo>
                  <a:cubicBezTo>
                    <a:pt x="29101" y="147264"/>
                    <a:pt x="20208" y="152408"/>
                    <a:pt x="12596" y="159014"/>
                  </a:cubicBezTo>
                  <a:cubicBezTo>
                    <a:pt x="10927" y="161643"/>
                    <a:pt x="12002" y="165003"/>
                    <a:pt x="12687" y="167861"/>
                  </a:cubicBezTo>
                  <a:cubicBezTo>
                    <a:pt x="17808" y="184434"/>
                    <a:pt x="26518" y="199819"/>
                    <a:pt x="30335" y="216827"/>
                  </a:cubicBezTo>
                  <a:cubicBezTo>
                    <a:pt x="33261" y="228531"/>
                    <a:pt x="26289" y="239824"/>
                    <a:pt x="18311" y="247825"/>
                  </a:cubicBezTo>
                  <a:cubicBezTo>
                    <a:pt x="15865" y="241836"/>
                    <a:pt x="13487" y="235892"/>
                    <a:pt x="11133" y="229926"/>
                  </a:cubicBezTo>
                  <a:cubicBezTo>
                    <a:pt x="19179" y="204666"/>
                    <a:pt x="3795" y="180045"/>
                    <a:pt x="0" y="155517"/>
                  </a:cubicBezTo>
                  <a:cubicBezTo>
                    <a:pt x="7864" y="143972"/>
                    <a:pt x="17442" y="129159"/>
                    <a:pt x="33513" y="130851"/>
                  </a:cubicBezTo>
                  <a:cubicBezTo>
                    <a:pt x="46840" y="136109"/>
                    <a:pt x="53629" y="149459"/>
                    <a:pt x="60739" y="160980"/>
                  </a:cubicBezTo>
                  <a:cubicBezTo>
                    <a:pt x="70797" y="174422"/>
                    <a:pt x="79096" y="189349"/>
                    <a:pt x="90937" y="201419"/>
                  </a:cubicBezTo>
                  <a:cubicBezTo>
                    <a:pt x="96926" y="206746"/>
                    <a:pt x="103419" y="212735"/>
                    <a:pt x="111625" y="214130"/>
                  </a:cubicBezTo>
                  <a:cubicBezTo>
                    <a:pt x="117820" y="211638"/>
                    <a:pt x="122507" y="205237"/>
                    <a:pt x="122644" y="198493"/>
                  </a:cubicBezTo>
                  <a:cubicBezTo>
                    <a:pt x="124358" y="158785"/>
                    <a:pt x="119626" y="119261"/>
                    <a:pt x="116403" y="79736"/>
                  </a:cubicBezTo>
                  <a:cubicBezTo>
                    <a:pt x="117432" y="65197"/>
                    <a:pt x="116015" y="50681"/>
                    <a:pt x="114300" y="36256"/>
                  </a:cubicBezTo>
                  <a:cubicBezTo>
                    <a:pt x="116220" y="34930"/>
                    <a:pt x="118140" y="33650"/>
                    <a:pt x="120106" y="32415"/>
                  </a:cubicBezTo>
                  <a:close/>
                </a:path>
              </a:pathLst>
            </a:custGeom>
            <a:solidFill>
              <a:srgbClr val="9CD4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orma Livre: Forma 307">
              <a:extLst>
                <a:ext uri="{FF2B5EF4-FFF2-40B4-BE49-F238E27FC236}">
                  <a16:creationId xmlns:a16="http://schemas.microsoft.com/office/drawing/2014/main" id="{3DD823E5-0D45-2E0B-EFB2-549B9BF2CD91}"/>
                </a:ext>
              </a:extLst>
            </p:cNvPr>
            <p:cNvSpPr/>
            <p:nvPr/>
          </p:nvSpPr>
          <p:spPr>
            <a:xfrm>
              <a:off x="9501083" y="2828452"/>
              <a:ext cx="22224" cy="32728"/>
            </a:xfrm>
            <a:custGeom>
              <a:avLst/>
              <a:gdLst>
                <a:gd name="connsiteX0" fmla="*/ 115877 w 212460"/>
                <a:gd name="connsiteY0" fmla="*/ 0 h 312886"/>
                <a:gd name="connsiteX1" fmla="*/ 134371 w 212460"/>
                <a:gd name="connsiteY1" fmla="*/ 20619 h 312886"/>
                <a:gd name="connsiteX2" fmla="*/ 152339 w 212460"/>
                <a:gd name="connsiteY2" fmla="*/ 78433 h 312886"/>
                <a:gd name="connsiteX3" fmla="*/ 182903 w 212460"/>
                <a:gd name="connsiteY3" fmla="*/ 127559 h 312886"/>
                <a:gd name="connsiteX4" fmla="*/ 196459 w 212460"/>
                <a:gd name="connsiteY4" fmla="*/ 96492 h 312886"/>
                <a:gd name="connsiteX5" fmla="*/ 212461 w 212460"/>
                <a:gd name="connsiteY5" fmla="*/ 119832 h 312886"/>
                <a:gd name="connsiteX6" fmla="*/ 204140 w 212460"/>
                <a:gd name="connsiteY6" fmla="*/ 143218 h 312886"/>
                <a:gd name="connsiteX7" fmla="*/ 203317 w 212460"/>
                <a:gd name="connsiteY7" fmla="*/ 211935 h 312886"/>
                <a:gd name="connsiteX8" fmla="*/ 169187 w 212460"/>
                <a:gd name="connsiteY8" fmla="*/ 155196 h 312886"/>
                <a:gd name="connsiteX9" fmla="*/ 148682 w 212460"/>
                <a:gd name="connsiteY9" fmla="*/ 127513 h 312886"/>
                <a:gd name="connsiteX10" fmla="*/ 135857 w 212460"/>
                <a:gd name="connsiteY10" fmla="*/ 116380 h 312886"/>
                <a:gd name="connsiteX11" fmla="*/ 133525 w 212460"/>
                <a:gd name="connsiteY11" fmla="*/ 136085 h 312886"/>
                <a:gd name="connsiteX12" fmla="*/ 154214 w 212460"/>
                <a:gd name="connsiteY12" fmla="*/ 232349 h 312886"/>
                <a:gd name="connsiteX13" fmla="*/ 154191 w 212460"/>
                <a:gd name="connsiteY13" fmla="*/ 311102 h 312886"/>
                <a:gd name="connsiteX14" fmla="*/ 138760 w 212460"/>
                <a:gd name="connsiteY14" fmla="*/ 308998 h 312886"/>
                <a:gd name="connsiteX15" fmla="*/ 105796 w 212460"/>
                <a:gd name="connsiteY15" fmla="*/ 271028 h 312886"/>
                <a:gd name="connsiteX16" fmla="*/ 75872 w 212460"/>
                <a:gd name="connsiteY16" fmla="*/ 248625 h 312886"/>
                <a:gd name="connsiteX17" fmla="*/ 51549 w 212460"/>
                <a:gd name="connsiteY17" fmla="*/ 240441 h 312886"/>
                <a:gd name="connsiteX18" fmla="*/ 32873 w 212460"/>
                <a:gd name="connsiteY18" fmla="*/ 258249 h 312886"/>
                <a:gd name="connsiteX19" fmla="*/ 6104 w 212460"/>
                <a:gd name="connsiteY19" fmla="*/ 276629 h 312886"/>
                <a:gd name="connsiteX20" fmla="*/ 0 w 212460"/>
                <a:gd name="connsiteY20" fmla="*/ 261335 h 312886"/>
                <a:gd name="connsiteX21" fmla="*/ 23112 w 212460"/>
                <a:gd name="connsiteY21" fmla="*/ 243939 h 312886"/>
                <a:gd name="connsiteX22" fmla="*/ 31044 w 212460"/>
                <a:gd name="connsiteY22" fmla="*/ 205077 h 312886"/>
                <a:gd name="connsiteX23" fmla="*/ 52281 w 212460"/>
                <a:gd name="connsiteY23" fmla="*/ 214815 h 312886"/>
                <a:gd name="connsiteX24" fmla="*/ 94023 w 212460"/>
                <a:gd name="connsiteY24" fmla="*/ 248442 h 312886"/>
                <a:gd name="connsiteX25" fmla="*/ 119009 w 212460"/>
                <a:gd name="connsiteY25" fmla="*/ 257678 h 312886"/>
                <a:gd name="connsiteX26" fmla="*/ 133114 w 212460"/>
                <a:gd name="connsiteY26" fmla="*/ 237012 h 312886"/>
                <a:gd name="connsiteX27" fmla="*/ 129776 w 212460"/>
                <a:gd name="connsiteY27" fmla="*/ 178582 h 312886"/>
                <a:gd name="connsiteX28" fmla="*/ 110963 w 212460"/>
                <a:gd name="connsiteY28" fmla="*/ 83576 h 312886"/>
                <a:gd name="connsiteX29" fmla="*/ 114026 w 212460"/>
                <a:gd name="connsiteY29" fmla="*/ 56533 h 312886"/>
                <a:gd name="connsiteX30" fmla="*/ 115877 w 212460"/>
                <a:gd name="connsiteY30" fmla="*/ 0 h 31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2460" h="312886">
                  <a:moveTo>
                    <a:pt x="115877" y="0"/>
                  </a:moveTo>
                  <a:cubicBezTo>
                    <a:pt x="122141" y="6744"/>
                    <a:pt x="128450" y="13510"/>
                    <a:pt x="134371" y="20619"/>
                  </a:cubicBezTo>
                  <a:cubicBezTo>
                    <a:pt x="134874" y="41056"/>
                    <a:pt x="145321" y="59619"/>
                    <a:pt x="152339" y="78433"/>
                  </a:cubicBezTo>
                  <a:cubicBezTo>
                    <a:pt x="160729" y="95669"/>
                    <a:pt x="167701" y="115009"/>
                    <a:pt x="182903" y="127559"/>
                  </a:cubicBezTo>
                  <a:cubicBezTo>
                    <a:pt x="189715" y="118072"/>
                    <a:pt x="187795" y="104790"/>
                    <a:pt x="196459" y="96492"/>
                  </a:cubicBezTo>
                  <a:cubicBezTo>
                    <a:pt x="201991" y="104127"/>
                    <a:pt x="207272" y="111945"/>
                    <a:pt x="212461" y="119832"/>
                  </a:cubicBezTo>
                  <a:cubicBezTo>
                    <a:pt x="208438" y="127079"/>
                    <a:pt x="204254" y="134691"/>
                    <a:pt x="204140" y="143218"/>
                  </a:cubicBezTo>
                  <a:cubicBezTo>
                    <a:pt x="203363" y="166101"/>
                    <a:pt x="204917" y="189075"/>
                    <a:pt x="203317" y="211935"/>
                  </a:cubicBezTo>
                  <a:cubicBezTo>
                    <a:pt x="192550" y="192664"/>
                    <a:pt x="181623" y="173462"/>
                    <a:pt x="169187" y="155196"/>
                  </a:cubicBezTo>
                  <a:cubicBezTo>
                    <a:pt x="163335" y="145206"/>
                    <a:pt x="154054" y="137777"/>
                    <a:pt x="148682" y="127513"/>
                  </a:cubicBezTo>
                  <a:cubicBezTo>
                    <a:pt x="145664" y="122850"/>
                    <a:pt x="141846" y="116677"/>
                    <a:pt x="135857" y="116380"/>
                  </a:cubicBezTo>
                  <a:cubicBezTo>
                    <a:pt x="130759" y="121478"/>
                    <a:pt x="133045" y="129639"/>
                    <a:pt x="133525" y="136085"/>
                  </a:cubicBezTo>
                  <a:cubicBezTo>
                    <a:pt x="139698" y="168318"/>
                    <a:pt x="149504" y="199796"/>
                    <a:pt x="154214" y="232349"/>
                  </a:cubicBezTo>
                  <a:cubicBezTo>
                    <a:pt x="157643" y="258363"/>
                    <a:pt x="161597" y="285384"/>
                    <a:pt x="154191" y="311102"/>
                  </a:cubicBezTo>
                  <a:cubicBezTo>
                    <a:pt x="149367" y="314713"/>
                    <a:pt x="143012" y="312245"/>
                    <a:pt x="138760" y="308998"/>
                  </a:cubicBezTo>
                  <a:cubicBezTo>
                    <a:pt x="125021" y="299054"/>
                    <a:pt x="115512" y="284630"/>
                    <a:pt x="105796" y="271028"/>
                  </a:cubicBezTo>
                  <a:cubicBezTo>
                    <a:pt x="97224" y="261884"/>
                    <a:pt x="85931" y="255918"/>
                    <a:pt x="75872" y="248625"/>
                  </a:cubicBezTo>
                  <a:cubicBezTo>
                    <a:pt x="68694" y="244145"/>
                    <a:pt x="60533" y="237218"/>
                    <a:pt x="51549" y="240441"/>
                  </a:cubicBezTo>
                  <a:cubicBezTo>
                    <a:pt x="44417" y="245333"/>
                    <a:pt x="39456" y="252694"/>
                    <a:pt x="32873" y="258249"/>
                  </a:cubicBezTo>
                  <a:cubicBezTo>
                    <a:pt x="24620" y="265290"/>
                    <a:pt x="15065" y="270571"/>
                    <a:pt x="6104" y="276629"/>
                  </a:cubicBezTo>
                  <a:cubicBezTo>
                    <a:pt x="4046" y="271508"/>
                    <a:pt x="2012" y="266410"/>
                    <a:pt x="0" y="261335"/>
                  </a:cubicBezTo>
                  <a:cubicBezTo>
                    <a:pt x="8870" y="257518"/>
                    <a:pt x="17922" y="252351"/>
                    <a:pt x="23112" y="243939"/>
                  </a:cubicBezTo>
                  <a:cubicBezTo>
                    <a:pt x="28346" y="231663"/>
                    <a:pt x="30152" y="218267"/>
                    <a:pt x="31044" y="205077"/>
                  </a:cubicBezTo>
                  <a:cubicBezTo>
                    <a:pt x="39182" y="205328"/>
                    <a:pt x="46657" y="208986"/>
                    <a:pt x="52281" y="214815"/>
                  </a:cubicBezTo>
                  <a:cubicBezTo>
                    <a:pt x="64831" y="227571"/>
                    <a:pt x="78638" y="239207"/>
                    <a:pt x="94023" y="248442"/>
                  </a:cubicBezTo>
                  <a:cubicBezTo>
                    <a:pt x="101658" y="252786"/>
                    <a:pt x="109797" y="258775"/>
                    <a:pt x="119009" y="257678"/>
                  </a:cubicBezTo>
                  <a:cubicBezTo>
                    <a:pt x="127010" y="253906"/>
                    <a:pt x="131765" y="245493"/>
                    <a:pt x="133114" y="237012"/>
                  </a:cubicBezTo>
                  <a:cubicBezTo>
                    <a:pt x="137937" y="217604"/>
                    <a:pt x="132771" y="197830"/>
                    <a:pt x="129776" y="178582"/>
                  </a:cubicBezTo>
                  <a:cubicBezTo>
                    <a:pt x="122987" y="147035"/>
                    <a:pt x="115374" y="115580"/>
                    <a:pt x="110963" y="83576"/>
                  </a:cubicBezTo>
                  <a:cubicBezTo>
                    <a:pt x="109545" y="74340"/>
                    <a:pt x="114071" y="65677"/>
                    <a:pt x="114026" y="56533"/>
                  </a:cubicBezTo>
                  <a:cubicBezTo>
                    <a:pt x="113454" y="37742"/>
                    <a:pt x="110414" y="18356"/>
                    <a:pt x="115877" y="0"/>
                  </a:cubicBezTo>
                  <a:close/>
                </a:path>
              </a:pathLst>
            </a:custGeom>
            <a:solidFill>
              <a:srgbClr val="52B8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9" name="Gráfico 6">
              <a:extLst>
                <a:ext uri="{FF2B5EF4-FFF2-40B4-BE49-F238E27FC236}">
                  <a16:creationId xmlns:a16="http://schemas.microsoft.com/office/drawing/2014/main" id="{D3988C23-623A-411D-2D5E-47DDD47E47D7}"/>
                </a:ext>
              </a:extLst>
            </p:cNvPr>
            <p:cNvGrpSpPr/>
            <p:nvPr/>
          </p:nvGrpSpPr>
          <p:grpSpPr>
            <a:xfrm>
              <a:off x="9515138" y="2830609"/>
              <a:ext cx="212170" cy="164021"/>
              <a:chOff x="2239434" y="3095975"/>
              <a:chExt cx="2028367" cy="1568058"/>
            </a:xfrm>
            <a:solidFill>
              <a:srgbClr val="66C0DE"/>
            </a:solidFill>
          </p:grpSpPr>
          <p:sp>
            <p:nvSpPr>
              <p:cNvPr id="699" name="Forma Livre: Forma 698">
                <a:extLst>
                  <a:ext uri="{FF2B5EF4-FFF2-40B4-BE49-F238E27FC236}">
                    <a16:creationId xmlns:a16="http://schemas.microsoft.com/office/drawing/2014/main" id="{596DF246-2079-4D85-6906-976353A6907B}"/>
                  </a:ext>
                </a:extLst>
              </p:cNvPr>
              <p:cNvSpPr/>
              <p:nvPr/>
            </p:nvSpPr>
            <p:spPr>
              <a:xfrm>
                <a:off x="2239434" y="3095975"/>
                <a:ext cx="62087" cy="106939"/>
              </a:xfrm>
              <a:custGeom>
                <a:avLst/>
                <a:gdLst>
                  <a:gd name="connsiteX0" fmla="*/ 17968 w 62087"/>
                  <a:gd name="connsiteY0" fmla="*/ 57813 h 106939"/>
                  <a:gd name="connsiteX1" fmla="*/ 0 w 62087"/>
                  <a:gd name="connsiteY1" fmla="*/ 0 h 106939"/>
                  <a:gd name="connsiteX2" fmla="*/ 13830 w 62087"/>
                  <a:gd name="connsiteY2" fmla="*/ 15659 h 106939"/>
                  <a:gd name="connsiteX3" fmla="*/ 14973 w 62087"/>
                  <a:gd name="connsiteY3" fmla="*/ 28346 h 106939"/>
                  <a:gd name="connsiteX4" fmla="*/ 37856 w 62087"/>
                  <a:gd name="connsiteY4" fmla="*/ 71460 h 106939"/>
                  <a:gd name="connsiteX5" fmla="*/ 48943 w 62087"/>
                  <a:gd name="connsiteY5" fmla="*/ 58202 h 106939"/>
                  <a:gd name="connsiteX6" fmla="*/ 62088 w 62087"/>
                  <a:gd name="connsiteY6" fmla="*/ 75872 h 106939"/>
                  <a:gd name="connsiteX7" fmla="*/ 48532 w 62087"/>
                  <a:gd name="connsiteY7" fmla="*/ 106939 h 106939"/>
                  <a:gd name="connsiteX8" fmla="*/ 17968 w 62087"/>
                  <a:gd name="connsiteY8" fmla="*/ 57813 h 106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087" h="106939">
                    <a:moveTo>
                      <a:pt x="17968" y="57813"/>
                    </a:moveTo>
                    <a:cubicBezTo>
                      <a:pt x="10950" y="38999"/>
                      <a:pt x="503" y="20437"/>
                      <a:pt x="0" y="0"/>
                    </a:cubicBezTo>
                    <a:cubicBezTo>
                      <a:pt x="4663" y="5144"/>
                      <a:pt x="9373" y="10287"/>
                      <a:pt x="13830" y="15659"/>
                    </a:cubicBezTo>
                    <a:cubicBezTo>
                      <a:pt x="12870" y="19888"/>
                      <a:pt x="13007" y="24346"/>
                      <a:pt x="14973" y="28346"/>
                    </a:cubicBezTo>
                    <a:cubicBezTo>
                      <a:pt x="21443" y="43274"/>
                      <a:pt x="27981" y="58407"/>
                      <a:pt x="37856" y="71460"/>
                    </a:cubicBezTo>
                    <a:cubicBezTo>
                      <a:pt x="42611" y="68009"/>
                      <a:pt x="46040" y="63231"/>
                      <a:pt x="48943" y="58202"/>
                    </a:cubicBezTo>
                    <a:cubicBezTo>
                      <a:pt x="53424" y="63985"/>
                      <a:pt x="57790" y="69906"/>
                      <a:pt x="62088" y="75872"/>
                    </a:cubicBezTo>
                    <a:cubicBezTo>
                      <a:pt x="53424" y="84171"/>
                      <a:pt x="55344" y="97452"/>
                      <a:pt x="48532" y="106939"/>
                    </a:cubicBezTo>
                    <a:cubicBezTo>
                      <a:pt x="33330" y="94389"/>
                      <a:pt x="26358" y="75050"/>
                      <a:pt x="17968" y="57813"/>
                    </a:cubicBezTo>
                    <a:close/>
                  </a:path>
                </a:pathLst>
              </a:custGeom>
              <a:solidFill>
                <a:srgbClr val="66C0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orma Livre: Forma 699">
                <a:extLst>
                  <a:ext uri="{FF2B5EF4-FFF2-40B4-BE49-F238E27FC236}">
                    <a16:creationId xmlns:a16="http://schemas.microsoft.com/office/drawing/2014/main" id="{2F701845-934A-F16A-BE42-1C72F0309A91}"/>
                  </a:ext>
                </a:extLst>
              </p:cNvPr>
              <p:cNvSpPr/>
              <p:nvPr/>
            </p:nvSpPr>
            <p:spPr>
              <a:xfrm>
                <a:off x="4206674" y="4441172"/>
                <a:ext cx="61127" cy="222862"/>
              </a:xfrm>
              <a:custGeom>
                <a:avLst/>
                <a:gdLst>
                  <a:gd name="connsiteX0" fmla="*/ 0 w 61127"/>
                  <a:gd name="connsiteY0" fmla="*/ 0 h 222862"/>
                  <a:gd name="connsiteX1" fmla="*/ 34702 w 61127"/>
                  <a:gd name="connsiteY1" fmla="*/ 58636 h 222862"/>
                  <a:gd name="connsiteX2" fmla="*/ 29147 w 61127"/>
                  <a:gd name="connsiteY2" fmla="*/ 58522 h 222862"/>
                  <a:gd name="connsiteX3" fmla="*/ 47846 w 61127"/>
                  <a:gd name="connsiteY3" fmla="*/ 94915 h 222862"/>
                  <a:gd name="connsiteX4" fmla="*/ 47069 w 61127"/>
                  <a:gd name="connsiteY4" fmla="*/ 106756 h 222862"/>
                  <a:gd name="connsiteX5" fmla="*/ 36347 w 61127"/>
                  <a:gd name="connsiteY5" fmla="*/ 89451 h 222862"/>
                  <a:gd name="connsiteX6" fmla="*/ 49812 w 61127"/>
                  <a:gd name="connsiteY6" fmla="*/ 154488 h 222862"/>
                  <a:gd name="connsiteX7" fmla="*/ 61128 w 61127"/>
                  <a:gd name="connsiteY7" fmla="*/ 222862 h 222862"/>
                  <a:gd name="connsiteX8" fmla="*/ 46543 w 61127"/>
                  <a:gd name="connsiteY8" fmla="*/ 208118 h 222862"/>
                  <a:gd name="connsiteX9" fmla="*/ 37308 w 61127"/>
                  <a:gd name="connsiteY9" fmla="*/ 190081 h 222862"/>
                  <a:gd name="connsiteX10" fmla="*/ 49515 w 61127"/>
                  <a:gd name="connsiteY10" fmla="*/ 199111 h 222862"/>
                  <a:gd name="connsiteX11" fmla="*/ 48395 w 61127"/>
                  <a:gd name="connsiteY11" fmla="*/ 169027 h 222862"/>
                  <a:gd name="connsiteX12" fmla="*/ 29695 w 61127"/>
                  <a:gd name="connsiteY12" fmla="*/ 91828 h 222862"/>
                  <a:gd name="connsiteX13" fmla="*/ 15705 w 61127"/>
                  <a:gd name="connsiteY13" fmla="*/ 56601 h 222862"/>
                  <a:gd name="connsiteX14" fmla="*/ 5372 w 61127"/>
                  <a:gd name="connsiteY14" fmla="*/ 26381 h 222862"/>
                  <a:gd name="connsiteX15" fmla="*/ 0 w 61127"/>
                  <a:gd name="connsiteY15" fmla="*/ 0 h 22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1127" h="222862">
                    <a:moveTo>
                      <a:pt x="0" y="0"/>
                    </a:moveTo>
                    <a:cubicBezTo>
                      <a:pt x="11864" y="19362"/>
                      <a:pt x="22129" y="39708"/>
                      <a:pt x="34702" y="58636"/>
                    </a:cubicBezTo>
                    <a:cubicBezTo>
                      <a:pt x="33307" y="58613"/>
                      <a:pt x="30541" y="58544"/>
                      <a:pt x="29147" y="58522"/>
                    </a:cubicBezTo>
                    <a:cubicBezTo>
                      <a:pt x="34953" y="70843"/>
                      <a:pt x="40760" y="83210"/>
                      <a:pt x="47846" y="94915"/>
                    </a:cubicBezTo>
                    <a:cubicBezTo>
                      <a:pt x="47549" y="98824"/>
                      <a:pt x="47275" y="102733"/>
                      <a:pt x="47069" y="106756"/>
                    </a:cubicBezTo>
                    <a:cubicBezTo>
                      <a:pt x="42885" y="101338"/>
                      <a:pt x="39479" y="95441"/>
                      <a:pt x="36347" y="89451"/>
                    </a:cubicBezTo>
                    <a:cubicBezTo>
                      <a:pt x="37788" y="111625"/>
                      <a:pt x="45263" y="132817"/>
                      <a:pt x="49812" y="154488"/>
                    </a:cubicBezTo>
                    <a:cubicBezTo>
                      <a:pt x="51549" y="177576"/>
                      <a:pt x="59733" y="199682"/>
                      <a:pt x="61128" y="222862"/>
                    </a:cubicBezTo>
                    <a:cubicBezTo>
                      <a:pt x="55939" y="218221"/>
                      <a:pt x="51092" y="213261"/>
                      <a:pt x="46543" y="208118"/>
                    </a:cubicBezTo>
                    <a:cubicBezTo>
                      <a:pt x="43091" y="202265"/>
                      <a:pt x="40074" y="196207"/>
                      <a:pt x="37308" y="190081"/>
                    </a:cubicBezTo>
                    <a:cubicBezTo>
                      <a:pt x="41354" y="193053"/>
                      <a:pt x="45423" y="196025"/>
                      <a:pt x="49515" y="199111"/>
                    </a:cubicBezTo>
                    <a:cubicBezTo>
                      <a:pt x="53401" y="189395"/>
                      <a:pt x="49172" y="178925"/>
                      <a:pt x="48395" y="169027"/>
                    </a:cubicBezTo>
                    <a:cubicBezTo>
                      <a:pt x="43297" y="143058"/>
                      <a:pt x="39045" y="116700"/>
                      <a:pt x="29695" y="91828"/>
                    </a:cubicBezTo>
                    <a:cubicBezTo>
                      <a:pt x="25215" y="79987"/>
                      <a:pt x="23020" y="67117"/>
                      <a:pt x="15705" y="56601"/>
                    </a:cubicBezTo>
                    <a:cubicBezTo>
                      <a:pt x="12276" y="46497"/>
                      <a:pt x="9510" y="36187"/>
                      <a:pt x="5372" y="26381"/>
                    </a:cubicBezTo>
                    <a:cubicBezTo>
                      <a:pt x="3223" y="17625"/>
                      <a:pt x="1166" y="8893"/>
                      <a:pt x="0" y="0"/>
                    </a:cubicBezTo>
                    <a:close/>
                  </a:path>
                </a:pathLst>
              </a:custGeom>
              <a:solidFill>
                <a:srgbClr val="66C0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0" name="Forma Livre: Forma 309">
              <a:extLst>
                <a:ext uri="{FF2B5EF4-FFF2-40B4-BE49-F238E27FC236}">
                  <a16:creationId xmlns:a16="http://schemas.microsoft.com/office/drawing/2014/main" id="{3E49F0C1-E555-87BE-A17B-F46587CAE5C3}"/>
                </a:ext>
              </a:extLst>
            </p:cNvPr>
            <p:cNvSpPr/>
            <p:nvPr/>
          </p:nvSpPr>
          <p:spPr>
            <a:xfrm>
              <a:off x="9520191" y="2831532"/>
              <a:ext cx="12052" cy="6014"/>
            </a:xfrm>
            <a:custGeom>
              <a:avLst/>
              <a:gdLst>
                <a:gd name="connsiteX0" fmla="*/ 12939 w 115214"/>
                <a:gd name="connsiteY0" fmla="*/ 364 h 57491"/>
                <a:gd name="connsiteX1" fmla="*/ 34724 w 115214"/>
                <a:gd name="connsiteY1" fmla="*/ 6399 h 57491"/>
                <a:gd name="connsiteX2" fmla="*/ 67414 w 115214"/>
                <a:gd name="connsiteY2" fmla="*/ 19590 h 57491"/>
                <a:gd name="connsiteX3" fmla="*/ 89543 w 115214"/>
                <a:gd name="connsiteY3" fmla="*/ 25968 h 57491"/>
                <a:gd name="connsiteX4" fmla="*/ 115214 w 115214"/>
                <a:gd name="connsiteY4" fmla="*/ 27362 h 57491"/>
                <a:gd name="connsiteX5" fmla="*/ 105636 w 115214"/>
                <a:gd name="connsiteY5" fmla="*/ 57492 h 57491"/>
                <a:gd name="connsiteX6" fmla="*/ 75987 w 115214"/>
                <a:gd name="connsiteY6" fmla="*/ 33992 h 57491"/>
                <a:gd name="connsiteX7" fmla="*/ 26609 w 115214"/>
                <a:gd name="connsiteY7" fmla="*/ 23613 h 57491"/>
                <a:gd name="connsiteX8" fmla="*/ 14996 w 115214"/>
                <a:gd name="connsiteY8" fmla="*/ 38015 h 57491"/>
                <a:gd name="connsiteX9" fmla="*/ 0 w 115214"/>
                <a:gd name="connsiteY9" fmla="*/ 19910 h 57491"/>
                <a:gd name="connsiteX10" fmla="*/ 12939 w 115214"/>
                <a:gd name="connsiteY10" fmla="*/ 364 h 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214" h="57491">
                  <a:moveTo>
                    <a:pt x="12939" y="364"/>
                  </a:moveTo>
                  <a:cubicBezTo>
                    <a:pt x="20665" y="-1327"/>
                    <a:pt x="27935" y="3245"/>
                    <a:pt x="34724" y="6399"/>
                  </a:cubicBezTo>
                  <a:cubicBezTo>
                    <a:pt x="45057" y="12137"/>
                    <a:pt x="56693" y="14698"/>
                    <a:pt x="67414" y="19590"/>
                  </a:cubicBezTo>
                  <a:cubicBezTo>
                    <a:pt x="74432" y="22607"/>
                    <a:pt x="81633" y="26425"/>
                    <a:pt x="89543" y="25968"/>
                  </a:cubicBezTo>
                  <a:cubicBezTo>
                    <a:pt x="98138" y="25488"/>
                    <a:pt x="106688" y="26242"/>
                    <a:pt x="115214" y="27362"/>
                  </a:cubicBezTo>
                  <a:cubicBezTo>
                    <a:pt x="113271" y="37421"/>
                    <a:pt x="114437" y="50542"/>
                    <a:pt x="105636" y="57492"/>
                  </a:cubicBezTo>
                  <a:cubicBezTo>
                    <a:pt x="92857" y="54154"/>
                    <a:pt x="86434" y="41055"/>
                    <a:pt x="75987" y="33992"/>
                  </a:cubicBezTo>
                  <a:cubicBezTo>
                    <a:pt x="62362" y="22630"/>
                    <a:pt x="43457" y="21556"/>
                    <a:pt x="26609" y="23613"/>
                  </a:cubicBezTo>
                  <a:cubicBezTo>
                    <a:pt x="21854" y="27545"/>
                    <a:pt x="19088" y="33420"/>
                    <a:pt x="14996" y="38015"/>
                  </a:cubicBezTo>
                  <a:cubicBezTo>
                    <a:pt x="10081" y="31911"/>
                    <a:pt x="5098" y="25853"/>
                    <a:pt x="0" y="19910"/>
                  </a:cubicBezTo>
                  <a:cubicBezTo>
                    <a:pt x="3955" y="13257"/>
                    <a:pt x="6035" y="4616"/>
                    <a:pt x="12939" y="364"/>
                  </a:cubicBezTo>
                  <a:close/>
                </a:path>
              </a:pathLst>
            </a:custGeom>
            <a:solidFill>
              <a:srgbClr val="7AC8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orma Livre: Forma 310">
              <a:extLst>
                <a:ext uri="{FF2B5EF4-FFF2-40B4-BE49-F238E27FC236}">
                  <a16:creationId xmlns:a16="http://schemas.microsoft.com/office/drawing/2014/main" id="{326F0551-9253-1D91-C773-AFDD97F37A2D}"/>
                </a:ext>
              </a:extLst>
            </p:cNvPr>
            <p:cNvSpPr/>
            <p:nvPr/>
          </p:nvSpPr>
          <p:spPr>
            <a:xfrm>
              <a:off x="9521759" y="2833913"/>
              <a:ext cx="12365" cy="13481"/>
            </a:xfrm>
            <a:custGeom>
              <a:avLst/>
              <a:gdLst>
                <a:gd name="connsiteX0" fmla="*/ 11613 w 118211"/>
                <a:gd name="connsiteY0" fmla="*/ 844 h 128883"/>
                <a:gd name="connsiteX1" fmla="*/ 60990 w 118211"/>
                <a:gd name="connsiteY1" fmla="*/ 11223 h 128883"/>
                <a:gd name="connsiteX2" fmla="*/ 90640 w 118211"/>
                <a:gd name="connsiteY2" fmla="*/ 34723 h 128883"/>
                <a:gd name="connsiteX3" fmla="*/ 100218 w 118211"/>
                <a:gd name="connsiteY3" fmla="*/ 4593 h 128883"/>
                <a:gd name="connsiteX4" fmla="*/ 100470 w 118211"/>
                <a:gd name="connsiteY4" fmla="*/ 2765 h 128883"/>
                <a:gd name="connsiteX5" fmla="*/ 103807 w 118211"/>
                <a:gd name="connsiteY5" fmla="*/ 3930 h 128883"/>
                <a:gd name="connsiteX6" fmla="*/ 103602 w 118211"/>
                <a:gd name="connsiteY6" fmla="*/ 5645 h 128883"/>
                <a:gd name="connsiteX7" fmla="*/ 105956 w 118211"/>
                <a:gd name="connsiteY7" fmla="*/ 34151 h 128883"/>
                <a:gd name="connsiteX8" fmla="*/ 118003 w 118211"/>
                <a:gd name="connsiteY8" fmla="*/ 118573 h 128883"/>
                <a:gd name="connsiteX9" fmla="*/ 113980 w 118211"/>
                <a:gd name="connsiteY9" fmla="*/ 128883 h 128883"/>
                <a:gd name="connsiteX10" fmla="*/ 88857 w 118211"/>
                <a:gd name="connsiteY10" fmla="*/ 97497 h 128883"/>
                <a:gd name="connsiteX11" fmla="*/ 63254 w 118211"/>
                <a:gd name="connsiteY11" fmla="*/ 54588 h 128883"/>
                <a:gd name="connsiteX12" fmla="*/ 50109 w 118211"/>
                <a:gd name="connsiteY12" fmla="*/ 15086 h 128883"/>
                <a:gd name="connsiteX13" fmla="*/ 26243 w 118211"/>
                <a:gd name="connsiteY13" fmla="*/ 17532 h 128883"/>
                <a:gd name="connsiteX14" fmla="*/ 15705 w 118211"/>
                <a:gd name="connsiteY14" fmla="*/ 35752 h 128883"/>
                <a:gd name="connsiteX15" fmla="*/ 0 w 118211"/>
                <a:gd name="connsiteY15" fmla="*/ 15246 h 128883"/>
                <a:gd name="connsiteX16" fmla="*/ 11613 w 118211"/>
                <a:gd name="connsiteY16" fmla="*/ 844 h 12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211" h="128883">
                  <a:moveTo>
                    <a:pt x="11613" y="844"/>
                  </a:moveTo>
                  <a:cubicBezTo>
                    <a:pt x="28461" y="-1213"/>
                    <a:pt x="47366" y="-139"/>
                    <a:pt x="60990" y="11223"/>
                  </a:cubicBezTo>
                  <a:cubicBezTo>
                    <a:pt x="71437" y="18287"/>
                    <a:pt x="77861" y="31385"/>
                    <a:pt x="90640" y="34723"/>
                  </a:cubicBezTo>
                  <a:cubicBezTo>
                    <a:pt x="99441" y="27774"/>
                    <a:pt x="98275" y="14652"/>
                    <a:pt x="100218" y="4593"/>
                  </a:cubicBezTo>
                  <a:lnTo>
                    <a:pt x="100470" y="2765"/>
                  </a:lnTo>
                  <a:cubicBezTo>
                    <a:pt x="101316" y="3062"/>
                    <a:pt x="102984" y="3633"/>
                    <a:pt x="103807" y="3930"/>
                  </a:cubicBezTo>
                  <a:lnTo>
                    <a:pt x="103602" y="5645"/>
                  </a:lnTo>
                  <a:cubicBezTo>
                    <a:pt x="101430" y="15201"/>
                    <a:pt x="104813" y="24665"/>
                    <a:pt x="105956" y="34151"/>
                  </a:cubicBezTo>
                  <a:cubicBezTo>
                    <a:pt x="109797" y="62315"/>
                    <a:pt x="114003" y="90433"/>
                    <a:pt x="118003" y="118573"/>
                  </a:cubicBezTo>
                  <a:cubicBezTo>
                    <a:pt x="119032" y="122620"/>
                    <a:pt x="116014" y="125729"/>
                    <a:pt x="113980" y="128883"/>
                  </a:cubicBezTo>
                  <a:cubicBezTo>
                    <a:pt x="103533" y="120219"/>
                    <a:pt x="96469" y="108492"/>
                    <a:pt x="88857" y="97497"/>
                  </a:cubicBezTo>
                  <a:cubicBezTo>
                    <a:pt x="79576" y="83643"/>
                    <a:pt x="71483" y="69059"/>
                    <a:pt x="63254" y="54588"/>
                  </a:cubicBezTo>
                  <a:cubicBezTo>
                    <a:pt x="56327" y="42335"/>
                    <a:pt x="55070" y="28048"/>
                    <a:pt x="50109" y="15086"/>
                  </a:cubicBezTo>
                  <a:cubicBezTo>
                    <a:pt x="42360" y="13303"/>
                    <a:pt x="32987" y="12640"/>
                    <a:pt x="26243" y="17532"/>
                  </a:cubicBezTo>
                  <a:cubicBezTo>
                    <a:pt x="21717" y="22927"/>
                    <a:pt x="19522" y="29854"/>
                    <a:pt x="15705" y="35752"/>
                  </a:cubicBezTo>
                  <a:cubicBezTo>
                    <a:pt x="10607" y="28802"/>
                    <a:pt x="5304" y="22013"/>
                    <a:pt x="0" y="15246"/>
                  </a:cubicBezTo>
                  <a:cubicBezTo>
                    <a:pt x="4092" y="10651"/>
                    <a:pt x="6858" y="4776"/>
                    <a:pt x="11613" y="844"/>
                  </a:cubicBezTo>
                  <a:close/>
                </a:path>
              </a:pathLst>
            </a:custGeom>
            <a:solidFill>
              <a:srgbClr val="51B8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orma Livre: Forma 311">
              <a:extLst>
                <a:ext uri="{FF2B5EF4-FFF2-40B4-BE49-F238E27FC236}">
                  <a16:creationId xmlns:a16="http://schemas.microsoft.com/office/drawing/2014/main" id="{09A72655-D087-F911-821E-E5AE0070A3E8}"/>
                </a:ext>
              </a:extLst>
            </p:cNvPr>
            <p:cNvSpPr/>
            <p:nvPr/>
          </p:nvSpPr>
          <p:spPr>
            <a:xfrm>
              <a:off x="9516040" y="2837034"/>
              <a:ext cx="188582" cy="173968"/>
            </a:xfrm>
            <a:custGeom>
              <a:avLst/>
              <a:gdLst>
                <a:gd name="connsiteX0" fmla="*/ 1715277 w 1802867"/>
                <a:gd name="connsiteY0" fmla="*/ 29330 h 1663156"/>
                <a:gd name="connsiteX1" fmla="*/ 1710865 w 1802867"/>
                <a:gd name="connsiteY1" fmla="*/ 0 h 1663156"/>
                <a:gd name="connsiteX2" fmla="*/ 1736834 w 1802867"/>
                <a:gd name="connsiteY2" fmla="*/ 52075 h 1663156"/>
                <a:gd name="connsiteX3" fmla="*/ 1736720 w 1802867"/>
                <a:gd name="connsiteY3" fmla="*/ 52349 h 1663156"/>
                <a:gd name="connsiteX4" fmla="*/ 1735325 w 1802867"/>
                <a:gd name="connsiteY4" fmla="*/ 84925 h 1663156"/>
                <a:gd name="connsiteX5" fmla="*/ 1738617 w 1802867"/>
                <a:gd name="connsiteY5" fmla="*/ 150350 h 1663156"/>
                <a:gd name="connsiteX6" fmla="*/ 1753019 w 1802867"/>
                <a:gd name="connsiteY6" fmla="*/ 202334 h 1663156"/>
                <a:gd name="connsiteX7" fmla="*/ 1781937 w 1802867"/>
                <a:gd name="connsiteY7" fmla="*/ 244602 h 1663156"/>
                <a:gd name="connsiteX8" fmla="*/ 1801757 w 1802867"/>
                <a:gd name="connsiteY8" fmla="*/ 295169 h 1663156"/>
                <a:gd name="connsiteX9" fmla="*/ 1802808 w 1802867"/>
                <a:gd name="connsiteY9" fmla="*/ 340065 h 1663156"/>
                <a:gd name="connsiteX10" fmla="*/ 1798762 w 1802867"/>
                <a:gd name="connsiteY10" fmla="*/ 381648 h 1663156"/>
                <a:gd name="connsiteX11" fmla="*/ 1800202 w 1802867"/>
                <a:gd name="connsiteY11" fmla="*/ 394472 h 1663156"/>
                <a:gd name="connsiteX12" fmla="*/ 1759877 w 1802867"/>
                <a:gd name="connsiteY12" fmla="*/ 486438 h 1663156"/>
                <a:gd name="connsiteX13" fmla="*/ 1737154 w 1802867"/>
                <a:gd name="connsiteY13" fmla="*/ 595892 h 1663156"/>
                <a:gd name="connsiteX14" fmla="*/ 1714934 w 1802867"/>
                <a:gd name="connsiteY14" fmla="*/ 659100 h 1663156"/>
                <a:gd name="connsiteX15" fmla="*/ 1667820 w 1802867"/>
                <a:gd name="connsiteY15" fmla="*/ 691927 h 1663156"/>
                <a:gd name="connsiteX16" fmla="*/ 1508897 w 1802867"/>
                <a:gd name="connsiteY16" fmla="*/ 821337 h 1663156"/>
                <a:gd name="connsiteX17" fmla="*/ 1403947 w 1802867"/>
                <a:gd name="connsiteY17" fmla="*/ 941992 h 1663156"/>
                <a:gd name="connsiteX18" fmla="*/ 1371509 w 1802867"/>
                <a:gd name="connsiteY18" fmla="*/ 949422 h 1663156"/>
                <a:gd name="connsiteX19" fmla="*/ 1363508 w 1802867"/>
                <a:gd name="connsiteY19" fmla="*/ 943318 h 1663156"/>
                <a:gd name="connsiteX20" fmla="*/ 1338064 w 1802867"/>
                <a:gd name="connsiteY20" fmla="*/ 959023 h 1663156"/>
                <a:gd name="connsiteX21" fmla="*/ 1305946 w 1802867"/>
                <a:gd name="connsiteY21" fmla="*/ 990867 h 1663156"/>
                <a:gd name="connsiteX22" fmla="*/ 1263152 w 1802867"/>
                <a:gd name="connsiteY22" fmla="*/ 1044314 h 1663156"/>
                <a:gd name="connsiteX23" fmla="*/ 1243950 w 1802867"/>
                <a:gd name="connsiteY23" fmla="*/ 1075083 h 1663156"/>
                <a:gd name="connsiteX24" fmla="*/ 1216838 w 1802867"/>
                <a:gd name="connsiteY24" fmla="*/ 1130450 h 1663156"/>
                <a:gd name="connsiteX25" fmla="*/ 1215055 w 1802867"/>
                <a:gd name="connsiteY25" fmla="*/ 1174616 h 1663156"/>
                <a:gd name="connsiteX26" fmla="*/ 1215352 w 1802867"/>
                <a:gd name="connsiteY26" fmla="*/ 1220267 h 1663156"/>
                <a:gd name="connsiteX27" fmla="*/ 1214392 w 1802867"/>
                <a:gd name="connsiteY27" fmla="*/ 1253528 h 1663156"/>
                <a:gd name="connsiteX28" fmla="*/ 1214438 w 1802867"/>
                <a:gd name="connsiteY28" fmla="*/ 1253940 h 1663156"/>
                <a:gd name="connsiteX29" fmla="*/ 1151207 w 1802867"/>
                <a:gd name="connsiteY29" fmla="*/ 1339231 h 1663156"/>
                <a:gd name="connsiteX30" fmla="*/ 1080272 w 1802867"/>
                <a:gd name="connsiteY30" fmla="*/ 1380150 h 1663156"/>
                <a:gd name="connsiteX31" fmla="*/ 959320 w 1802867"/>
                <a:gd name="connsiteY31" fmla="*/ 1393477 h 1663156"/>
                <a:gd name="connsiteX32" fmla="*/ 735178 w 1802867"/>
                <a:gd name="connsiteY32" fmla="*/ 1377727 h 1663156"/>
                <a:gd name="connsiteX33" fmla="*/ 430545 w 1802867"/>
                <a:gd name="connsiteY33" fmla="*/ 1423310 h 1663156"/>
                <a:gd name="connsiteX34" fmla="*/ 418818 w 1802867"/>
                <a:gd name="connsiteY34" fmla="*/ 1422784 h 1663156"/>
                <a:gd name="connsiteX35" fmla="*/ 376207 w 1802867"/>
                <a:gd name="connsiteY35" fmla="*/ 1432842 h 1663156"/>
                <a:gd name="connsiteX36" fmla="*/ 312611 w 1802867"/>
                <a:gd name="connsiteY36" fmla="*/ 1449233 h 1663156"/>
                <a:gd name="connsiteX37" fmla="*/ 237767 w 1802867"/>
                <a:gd name="connsiteY37" fmla="*/ 1465966 h 1663156"/>
                <a:gd name="connsiteX38" fmla="*/ 197968 w 1802867"/>
                <a:gd name="connsiteY38" fmla="*/ 1490107 h 1663156"/>
                <a:gd name="connsiteX39" fmla="*/ 170673 w 1802867"/>
                <a:gd name="connsiteY39" fmla="*/ 1526751 h 1663156"/>
                <a:gd name="connsiteX40" fmla="*/ 171016 w 1802867"/>
                <a:gd name="connsiteY40" fmla="*/ 1556880 h 1663156"/>
                <a:gd name="connsiteX41" fmla="*/ 146738 w 1802867"/>
                <a:gd name="connsiteY41" fmla="*/ 1605778 h 1663156"/>
                <a:gd name="connsiteX42" fmla="*/ 142304 w 1802867"/>
                <a:gd name="connsiteY42" fmla="*/ 1631381 h 1663156"/>
                <a:gd name="connsiteX43" fmla="*/ 136954 w 1802867"/>
                <a:gd name="connsiteY43" fmla="*/ 1643771 h 1663156"/>
                <a:gd name="connsiteX44" fmla="*/ 137800 w 1802867"/>
                <a:gd name="connsiteY44" fmla="*/ 1661602 h 1663156"/>
                <a:gd name="connsiteX45" fmla="*/ 137869 w 1802867"/>
                <a:gd name="connsiteY45" fmla="*/ 1663157 h 1663156"/>
                <a:gd name="connsiteX46" fmla="*/ 105544 w 1802867"/>
                <a:gd name="connsiteY46" fmla="*/ 1648069 h 1663156"/>
                <a:gd name="connsiteX47" fmla="*/ 122987 w 1802867"/>
                <a:gd name="connsiteY47" fmla="*/ 1629941 h 1663156"/>
                <a:gd name="connsiteX48" fmla="*/ 123055 w 1802867"/>
                <a:gd name="connsiteY48" fmla="*/ 1619860 h 1663156"/>
                <a:gd name="connsiteX49" fmla="*/ 109979 w 1802867"/>
                <a:gd name="connsiteY49" fmla="*/ 1582781 h 1663156"/>
                <a:gd name="connsiteX50" fmla="*/ 110139 w 1802867"/>
                <a:gd name="connsiteY50" fmla="*/ 1545862 h 1663156"/>
                <a:gd name="connsiteX51" fmla="*/ 104722 w 1802867"/>
                <a:gd name="connsiteY51" fmla="*/ 1501011 h 1663156"/>
                <a:gd name="connsiteX52" fmla="*/ 72123 w 1802867"/>
                <a:gd name="connsiteY52" fmla="*/ 1481122 h 1663156"/>
                <a:gd name="connsiteX53" fmla="*/ 53058 w 1802867"/>
                <a:gd name="connsiteY53" fmla="*/ 1451976 h 1663156"/>
                <a:gd name="connsiteX54" fmla="*/ 20414 w 1802867"/>
                <a:gd name="connsiteY54" fmla="*/ 1379418 h 1663156"/>
                <a:gd name="connsiteX55" fmla="*/ 9738 w 1802867"/>
                <a:gd name="connsiteY55" fmla="*/ 1349175 h 1663156"/>
                <a:gd name="connsiteX56" fmla="*/ 0 w 1802867"/>
                <a:gd name="connsiteY56" fmla="*/ 1310838 h 1663156"/>
                <a:gd name="connsiteX57" fmla="*/ 14905 w 1802867"/>
                <a:gd name="connsiteY57" fmla="*/ 1263678 h 1663156"/>
                <a:gd name="connsiteX58" fmla="*/ 45034 w 1802867"/>
                <a:gd name="connsiteY58" fmla="*/ 1241024 h 1663156"/>
                <a:gd name="connsiteX59" fmla="*/ 68946 w 1802867"/>
                <a:gd name="connsiteY59" fmla="*/ 1225868 h 1663156"/>
                <a:gd name="connsiteX60" fmla="*/ 91006 w 1802867"/>
                <a:gd name="connsiteY60" fmla="*/ 1211694 h 1663156"/>
                <a:gd name="connsiteX61" fmla="*/ 98458 w 1802867"/>
                <a:gd name="connsiteY61" fmla="*/ 1175736 h 1663156"/>
                <a:gd name="connsiteX62" fmla="*/ 119352 w 1802867"/>
                <a:gd name="connsiteY62" fmla="*/ 1155253 h 1663156"/>
                <a:gd name="connsiteX63" fmla="*/ 149870 w 1802867"/>
                <a:gd name="connsiteY63" fmla="*/ 1145241 h 1663156"/>
                <a:gd name="connsiteX64" fmla="*/ 178880 w 1802867"/>
                <a:gd name="connsiteY64" fmla="*/ 1139434 h 1663156"/>
                <a:gd name="connsiteX65" fmla="*/ 244190 w 1802867"/>
                <a:gd name="connsiteY65" fmla="*/ 1113854 h 1663156"/>
                <a:gd name="connsiteX66" fmla="*/ 278115 w 1802867"/>
                <a:gd name="connsiteY66" fmla="*/ 1112162 h 1663156"/>
                <a:gd name="connsiteX67" fmla="*/ 317754 w 1802867"/>
                <a:gd name="connsiteY67" fmla="*/ 1113945 h 1663156"/>
                <a:gd name="connsiteX68" fmla="*/ 334899 w 1802867"/>
                <a:gd name="connsiteY68" fmla="*/ 1121580 h 1663156"/>
                <a:gd name="connsiteX69" fmla="*/ 351815 w 1802867"/>
                <a:gd name="connsiteY69" fmla="*/ 1117991 h 1663156"/>
                <a:gd name="connsiteX70" fmla="*/ 392643 w 1802867"/>
                <a:gd name="connsiteY70" fmla="*/ 1139846 h 1663156"/>
                <a:gd name="connsiteX71" fmla="*/ 400096 w 1802867"/>
                <a:gd name="connsiteY71" fmla="*/ 1157791 h 1663156"/>
                <a:gd name="connsiteX72" fmla="*/ 410634 w 1802867"/>
                <a:gd name="connsiteY72" fmla="*/ 1199739 h 1663156"/>
                <a:gd name="connsiteX73" fmla="*/ 426362 w 1802867"/>
                <a:gd name="connsiteY73" fmla="*/ 1199785 h 1663156"/>
                <a:gd name="connsiteX74" fmla="*/ 438409 w 1802867"/>
                <a:gd name="connsiteY74" fmla="*/ 1165952 h 1663156"/>
                <a:gd name="connsiteX75" fmla="*/ 476814 w 1802867"/>
                <a:gd name="connsiteY75" fmla="*/ 1156305 h 1663156"/>
                <a:gd name="connsiteX76" fmla="*/ 533850 w 1802867"/>
                <a:gd name="connsiteY76" fmla="*/ 1172261 h 1663156"/>
                <a:gd name="connsiteX77" fmla="*/ 560710 w 1802867"/>
                <a:gd name="connsiteY77" fmla="*/ 1193544 h 1663156"/>
                <a:gd name="connsiteX78" fmla="*/ 574563 w 1802867"/>
                <a:gd name="connsiteY78" fmla="*/ 1218484 h 1663156"/>
                <a:gd name="connsiteX79" fmla="*/ 616031 w 1802867"/>
                <a:gd name="connsiteY79" fmla="*/ 1234417 h 1663156"/>
                <a:gd name="connsiteX80" fmla="*/ 644858 w 1802867"/>
                <a:gd name="connsiteY80" fmla="*/ 1262924 h 1663156"/>
                <a:gd name="connsiteX81" fmla="*/ 657522 w 1802867"/>
                <a:gd name="connsiteY81" fmla="*/ 1256112 h 1663156"/>
                <a:gd name="connsiteX82" fmla="*/ 684040 w 1802867"/>
                <a:gd name="connsiteY82" fmla="*/ 1289830 h 1663156"/>
                <a:gd name="connsiteX83" fmla="*/ 714215 w 1802867"/>
                <a:gd name="connsiteY83" fmla="*/ 1294105 h 1663156"/>
                <a:gd name="connsiteX84" fmla="*/ 732709 w 1802867"/>
                <a:gd name="connsiteY84" fmla="*/ 1300140 h 1663156"/>
                <a:gd name="connsiteX85" fmla="*/ 723336 w 1802867"/>
                <a:gd name="connsiteY85" fmla="*/ 1272662 h 1663156"/>
                <a:gd name="connsiteX86" fmla="*/ 750974 w 1802867"/>
                <a:gd name="connsiteY86" fmla="*/ 1252065 h 1663156"/>
                <a:gd name="connsiteX87" fmla="*/ 742859 w 1802867"/>
                <a:gd name="connsiteY87" fmla="*/ 1225182 h 1663156"/>
                <a:gd name="connsiteX88" fmla="*/ 748619 w 1802867"/>
                <a:gd name="connsiteY88" fmla="*/ 1188377 h 1663156"/>
                <a:gd name="connsiteX89" fmla="*/ 739635 w 1802867"/>
                <a:gd name="connsiteY89" fmla="*/ 1117534 h 1663156"/>
                <a:gd name="connsiteX90" fmla="*/ 745327 w 1802867"/>
                <a:gd name="connsiteY90" fmla="*/ 1089942 h 1663156"/>
                <a:gd name="connsiteX91" fmla="*/ 764576 w 1802867"/>
                <a:gd name="connsiteY91" fmla="*/ 1144898 h 1663156"/>
                <a:gd name="connsiteX92" fmla="*/ 739544 w 1802867"/>
                <a:gd name="connsiteY92" fmla="*/ 1056224 h 1663156"/>
                <a:gd name="connsiteX93" fmla="*/ 719701 w 1802867"/>
                <a:gd name="connsiteY93" fmla="*/ 985129 h 1663156"/>
                <a:gd name="connsiteX94" fmla="*/ 725805 w 1802867"/>
                <a:gd name="connsiteY94" fmla="*/ 980306 h 1663156"/>
                <a:gd name="connsiteX95" fmla="*/ 743338 w 1802867"/>
                <a:gd name="connsiteY95" fmla="*/ 989655 h 1663156"/>
                <a:gd name="connsiteX96" fmla="*/ 769239 w 1802867"/>
                <a:gd name="connsiteY96" fmla="*/ 897621 h 1663156"/>
                <a:gd name="connsiteX97" fmla="*/ 782864 w 1802867"/>
                <a:gd name="connsiteY97" fmla="*/ 870440 h 1663156"/>
                <a:gd name="connsiteX98" fmla="*/ 807575 w 1802867"/>
                <a:gd name="connsiteY98" fmla="*/ 817108 h 1663156"/>
                <a:gd name="connsiteX99" fmla="*/ 840356 w 1802867"/>
                <a:gd name="connsiteY99" fmla="*/ 785378 h 1663156"/>
                <a:gd name="connsiteX100" fmla="*/ 928916 w 1802867"/>
                <a:gd name="connsiteY100" fmla="*/ 859102 h 1663156"/>
                <a:gd name="connsiteX101" fmla="*/ 855856 w 1802867"/>
                <a:gd name="connsiteY101" fmla="*/ 788076 h 1663156"/>
                <a:gd name="connsiteX102" fmla="*/ 867331 w 1802867"/>
                <a:gd name="connsiteY102" fmla="*/ 753854 h 1663156"/>
                <a:gd name="connsiteX103" fmla="*/ 878304 w 1802867"/>
                <a:gd name="connsiteY103" fmla="*/ 702762 h 1663156"/>
                <a:gd name="connsiteX104" fmla="*/ 898764 w 1802867"/>
                <a:gd name="connsiteY104" fmla="*/ 675193 h 1663156"/>
                <a:gd name="connsiteX105" fmla="*/ 928802 w 1802867"/>
                <a:gd name="connsiteY105" fmla="*/ 648127 h 1663156"/>
                <a:gd name="connsiteX106" fmla="*/ 1016424 w 1802867"/>
                <a:gd name="connsiteY106" fmla="*/ 619277 h 1663156"/>
                <a:gd name="connsiteX107" fmla="*/ 1039353 w 1802867"/>
                <a:gd name="connsiteY107" fmla="*/ 628307 h 1663156"/>
                <a:gd name="connsiteX108" fmla="*/ 1046371 w 1802867"/>
                <a:gd name="connsiteY108" fmla="*/ 625998 h 1663156"/>
                <a:gd name="connsiteX109" fmla="*/ 1124689 w 1802867"/>
                <a:gd name="connsiteY109" fmla="*/ 684497 h 1663156"/>
                <a:gd name="connsiteX110" fmla="*/ 1263449 w 1802867"/>
                <a:gd name="connsiteY110" fmla="*/ 773880 h 1663156"/>
                <a:gd name="connsiteX111" fmla="*/ 1177404 w 1802867"/>
                <a:gd name="connsiteY111" fmla="*/ 697870 h 1663156"/>
                <a:gd name="connsiteX112" fmla="*/ 1063081 w 1802867"/>
                <a:gd name="connsiteY112" fmla="*/ 621266 h 1663156"/>
                <a:gd name="connsiteX113" fmla="*/ 1077346 w 1802867"/>
                <a:gd name="connsiteY113" fmla="*/ 611734 h 1663156"/>
                <a:gd name="connsiteX114" fmla="*/ 1069391 w 1802867"/>
                <a:gd name="connsiteY114" fmla="*/ 596943 h 1663156"/>
                <a:gd name="connsiteX115" fmla="*/ 1137216 w 1802867"/>
                <a:gd name="connsiteY115" fmla="*/ 552183 h 1663156"/>
                <a:gd name="connsiteX116" fmla="*/ 1170158 w 1802867"/>
                <a:gd name="connsiteY116" fmla="*/ 558973 h 1663156"/>
                <a:gd name="connsiteX117" fmla="*/ 1193726 w 1802867"/>
                <a:gd name="connsiteY117" fmla="*/ 542765 h 1663156"/>
                <a:gd name="connsiteX118" fmla="*/ 1290127 w 1802867"/>
                <a:gd name="connsiteY118" fmla="*/ 510853 h 1663156"/>
                <a:gd name="connsiteX119" fmla="*/ 1345425 w 1802867"/>
                <a:gd name="connsiteY119" fmla="*/ 534353 h 1663156"/>
                <a:gd name="connsiteX120" fmla="*/ 1368651 w 1802867"/>
                <a:gd name="connsiteY120" fmla="*/ 523311 h 1663156"/>
                <a:gd name="connsiteX121" fmla="*/ 1370731 w 1802867"/>
                <a:gd name="connsiteY121" fmla="*/ 516956 h 1663156"/>
                <a:gd name="connsiteX122" fmla="*/ 1373109 w 1802867"/>
                <a:gd name="connsiteY122" fmla="*/ 515379 h 1663156"/>
                <a:gd name="connsiteX123" fmla="*/ 1459771 w 1802867"/>
                <a:gd name="connsiteY123" fmla="*/ 571112 h 1663156"/>
                <a:gd name="connsiteX124" fmla="*/ 1548216 w 1802867"/>
                <a:gd name="connsiteY124" fmla="*/ 655716 h 1663156"/>
                <a:gd name="connsiteX125" fmla="*/ 1486151 w 1802867"/>
                <a:gd name="connsiteY125" fmla="*/ 583707 h 1663156"/>
                <a:gd name="connsiteX126" fmla="*/ 1417731 w 1802867"/>
                <a:gd name="connsiteY126" fmla="*/ 526443 h 1663156"/>
                <a:gd name="connsiteX127" fmla="*/ 1353289 w 1802867"/>
                <a:gd name="connsiteY127" fmla="*/ 499331 h 1663156"/>
                <a:gd name="connsiteX128" fmla="*/ 1363690 w 1802867"/>
                <a:gd name="connsiteY128" fmla="*/ 478963 h 1663156"/>
                <a:gd name="connsiteX129" fmla="*/ 1404656 w 1802867"/>
                <a:gd name="connsiteY129" fmla="*/ 498097 h 1663156"/>
                <a:gd name="connsiteX130" fmla="*/ 1399078 w 1802867"/>
                <a:gd name="connsiteY130" fmla="*/ 462047 h 1663156"/>
                <a:gd name="connsiteX131" fmla="*/ 1405867 w 1802867"/>
                <a:gd name="connsiteY131" fmla="*/ 436969 h 1663156"/>
                <a:gd name="connsiteX132" fmla="*/ 1407764 w 1802867"/>
                <a:gd name="connsiteY132" fmla="*/ 411823 h 1663156"/>
                <a:gd name="connsiteX133" fmla="*/ 1429436 w 1802867"/>
                <a:gd name="connsiteY133" fmla="*/ 369281 h 1663156"/>
                <a:gd name="connsiteX134" fmla="*/ 1444775 w 1802867"/>
                <a:gd name="connsiteY134" fmla="*/ 343220 h 1663156"/>
                <a:gd name="connsiteX135" fmla="*/ 1457485 w 1802867"/>
                <a:gd name="connsiteY135" fmla="*/ 308061 h 1663156"/>
                <a:gd name="connsiteX136" fmla="*/ 1489718 w 1802867"/>
                <a:gd name="connsiteY136" fmla="*/ 278732 h 1663156"/>
                <a:gd name="connsiteX137" fmla="*/ 1542136 w 1802867"/>
                <a:gd name="connsiteY137" fmla="*/ 273817 h 1663156"/>
                <a:gd name="connsiteX138" fmla="*/ 1572265 w 1802867"/>
                <a:gd name="connsiteY138" fmla="*/ 281818 h 1663156"/>
                <a:gd name="connsiteX139" fmla="*/ 1580175 w 1802867"/>
                <a:gd name="connsiteY139" fmla="*/ 277452 h 1663156"/>
                <a:gd name="connsiteX140" fmla="*/ 1587673 w 1802867"/>
                <a:gd name="connsiteY140" fmla="*/ 239413 h 1663156"/>
                <a:gd name="connsiteX141" fmla="*/ 1615996 w 1802867"/>
                <a:gd name="connsiteY141" fmla="*/ 190127 h 1663156"/>
                <a:gd name="connsiteX142" fmla="*/ 1643565 w 1802867"/>
                <a:gd name="connsiteY142" fmla="*/ 165438 h 1663156"/>
                <a:gd name="connsiteX143" fmla="*/ 1706339 w 1802867"/>
                <a:gd name="connsiteY143" fmla="*/ 209786 h 1663156"/>
                <a:gd name="connsiteX144" fmla="*/ 1662951 w 1802867"/>
                <a:gd name="connsiteY144" fmla="*/ 162123 h 1663156"/>
                <a:gd name="connsiteX145" fmla="*/ 1620408 w 1802867"/>
                <a:gd name="connsiteY145" fmla="*/ 132908 h 1663156"/>
                <a:gd name="connsiteX146" fmla="*/ 1607081 w 1802867"/>
                <a:gd name="connsiteY146" fmla="*/ 112128 h 1663156"/>
                <a:gd name="connsiteX147" fmla="*/ 1614282 w 1802867"/>
                <a:gd name="connsiteY147" fmla="*/ 94778 h 1663156"/>
                <a:gd name="connsiteX148" fmla="*/ 1654630 w 1802867"/>
                <a:gd name="connsiteY148" fmla="*/ 57150 h 1663156"/>
                <a:gd name="connsiteX149" fmla="*/ 1686108 w 1802867"/>
                <a:gd name="connsiteY149" fmla="*/ 50018 h 1663156"/>
                <a:gd name="connsiteX150" fmla="*/ 1693880 w 1802867"/>
                <a:gd name="connsiteY150" fmla="*/ 34519 h 1663156"/>
                <a:gd name="connsiteX151" fmla="*/ 1715277 w 1802867"/>
                <a:gd name="connsiteY151" fmla="*/ 29330 h 166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802867" h="1663156">
                  <a:moveTo>
                    <a:pt x="1715277" y="29330"/>
                  </a:moveTo>
                  <a:cubicBezTo>
                    <a:pt x="1713426" y="19637"/>
                    <a:pt x="1708373" y="10013"/>
                    <a:pt x="1710865" y="0"/>
                  </a:cubicBezTo>
                  <a:cubicBezTo>
                    <a:pt x="1719346" y="17442"/>
                    <a:pt x="1727896" y="34839"/>
                    <a:pt x="1736834" y="52075"/>
                  </a:cubicBezTo>
                  <a:lnTo>
                    <a:pt x="1736720" y="52349"/>
                  </a:lnTo>
                  <a:cubicBezTo>
                    <a:pt x="1731119" y="62682"/>
                    <a:pt x="1737977" y="74044"/>
                    <a:pt x="1735325" y="84925"/>
                  </a:cubicBezTo>
                  <a:cubicBezTo>
                    <a:pt x="1731462" y="106756"/>
                    <a:pt x="1736286" y="128656"/>
                    <a:pt x="1738617" y="150350"/>
                  </a:cubicBezTo>
                  <a:cubicBezTo>
                    <a:pt x="1740492" y="168296"/>
                    <a:pt x="1745133" y="186058"/>
                    <a:pt x="1753019" y="202334"/>
                  </a:cubicBezTo>
                  <a:cubicBezTo>
                    <a:pt x="1760174" y="218039"/>
                    <a:pt x="1773867" y="229377"/>
                    <a:pt x="1781937" y="244602"/>
                  </a:cubicBezTo>
                  <a:cubicBezTo>
                    <a:pt x="1792681" y="259484"/>
                    <a:pt x="1798511" y="277223"/>
                    <a:pt x="1801757" y="295169"/>
                  </a:cubicBezTo>
                  <a:cubicBezTo>
                    <a:pt x="1803677" y="310050"/>
                    <a:pt x="1802191" y="325092"/>
                    <a:pt x="1802808" y="340065"/>
                  </a:cubicBezTo>
                  <a:cubicBezTo>
                    <a:pt x="1803311" y="354056"/>
                    <a:pt x="1800522" y="367817"/>
                    <a:pt x="1798762" y="381648"/>
                  </a:cubicBezTo>
                  <a:cubicBezTo>
                    <a:pt x="1797985" y="385946"/>
                    <a:pt x="1799036" y="390266"/>
                    <a:pt x="1800202" y="394472"/>
                  </a:cubicBezTo>
                  <a:cubicBezTo>
                    <a:pt x="1786692" y="425082"/>
                    <a:pt x="1770553" y="454640"/>
                    <a:pt x="1759877" y="486438"/>
                  </a:cubicBezTo>
                  <a:cubicBezTo>
                    <a:pt x="1747601" y="521802"/>
                    <a:pt x="1743738" y="559224"/>
                    <a:pt x="1737154" y="595892"/>
                  </a:cubicBezTo>
                  <a:cubicBezTo>
                    <a:pt x="1732925" y="617792"/>
                    <a:pt x="1728102" y="640583"/>
                    <a:pt x="1714934" y="659100"/>
                  </a:cubicBezTo>
                  <a:cubicBezTo>
                    <a:pt x="1703459" y="675147"/>
                    <a:pt x="1684782" y="683148"/>
                    <a:pt x="1667820" y="691927"/>
                  </a:cubicBezTo>
                  <a:cubicBezTo>
                    <a:pt x="1606258" y="723085"/>
                    <a:pt x="1555097" y="770817"/>
                    <a:pt x="1508897" y="821337"/>
                  </a:cubicBezTo>
                  <a:cubicBezTo>
                    <a:pt x="1473053" y="860793"/>
                    <a:pt x="1438488" y="901393"/>
                    <a:pt x="1403947" y="941992"/>
                  </a:cubicBezTo>
                  <a:cubicBezTo>
                    <a:pt x="1392700" y="942198"/>
                    <a:pt x="1382024" y="945901"/>
                    <a:pt x="1371509" y="949422"/>
                  </a:cubicBezTo>
                  <a:cubicBezTo>
                    <a:pt x="1368788" y="947364"/>
                    <a:pt x="1366114" y="945307"/>
                    <a:pt x="1363508" y="943318"/>
                  </a:cubicBezTo>
                  <a:cubicBezTo>
                    <a:pt x="1353061" y="944987"/>
                    <a:pt x="1346431" y="953537"/>
                    <a:pt x="1338064" y="959023"/>
                  </a:cubicBezTo>
                  <a:cubicBezTo>
                    <a:pt x="1325377" y="967413"/>
                    <a:pt x="1315799" y="979460"/>
                    <a:pt x="1305946" y="990867"/>
                  </a:cubicBezTo>
                  <a:cubicBezTo>
                    <a:pt x="1291339" y="1008378"/>
                    <a:pt x="1275314" y="1024883"/>
                    <a:pt x="1263152" y="1044314"/>
                  </a:cubicBezTo>
                  <a:cubicBezTo>
                    <a:pt x="1256729" y="1054555"/>
                    <a:pt x="1249048" y="1064042"/>
                    <a:pt x="1243950" y="1075083"/>
                  </a:cubicBezTo>
                  <a:cubicBezTo>
                    <a:pt x="1235263" y="1093714"/>
                    <a:pt x="1224656" y="1111431"/>
                    <a:pt x="1216838" y="1130450"/>
                  </a:cubicBezTo>
                  <a:cubicBezTo>
                    <a:pt x="1213957" y="1144921"/>
                    <a:pt x="1212952" y="1159939"/>
                    <a:pt x="1215055" y="1174616"/>
                  </a:cubicBezTo>
                  <a:cubicBezTo>
                    <a:pt x="1215763" y="1189795"/>
                    <a:pt x="1214940" y="1205042"/>
                    <a:pt x="1215352" y="1220267"/>
                  </a:cubicBezTo>
                  <a:cubicBezTo>
                    <a:pt x="1215946" y="1231377"/>
                    <a:pt x="1212380" y="1242441"/>
                    <a:pt x="1214392" y="1253528"/>
                  </a:cubicBezTo>
                  <a:lnTo>
                    <a:pt x="1214438" y="1253940"/>
                  </a:lnTo>
                  <a:cubicBezTo>
                    <a:pt x="1196995" y="1284778"/>
                    <a:pt x="1177199" y="1314862"/>
                    <a:pt x="1151207" y="1339231"/>
                  </a:cubicBezTo>
                  <a:cubicBezTo>
                    <a:pt x="1131181" y="1358204"/>
                    <a:pt x="1106607" y="1372103"/>
                    <a:pt x="1080272" y="1380150"/>
                  </a:cubicBezTo>
                  <a:cubicBezTo>
                    <a:pt x="1041227" y="1392174"/>
                    <a:pt x="999919" y="1394095"/>
                    <a:pt x="959320" y="1393477"/>
                  </a:cubicBezTo>
                  <a:cubicBezTo>
                    <a:pt x="884385" y="1391580"/>
                    <a:pt x="809998" y="1381293"/>
                    <a:pt x="735178" y="1377727"/>
                  </a:cubicBezTo>
                  <a:cubicBezTo>
                    <a:pt x="632239" y="1372103"/>
                    <a:pt x="525323" y="1379601"/>
                    <a:pt x="430545" y="1423310"/>
                  </a:cubicBezTo>
                  <a:cubicBezTo>
                    <a:pt x="426682" y="1422258"/>
                    <a:pt x="422681" y="1421549"/>
                    <a:pt x="418818" y="1422784"/>
                  </a:cubicBezTo>
                  <a:cubicBezTo>
                    <a:pt x="404691" y="1426487"/>
                    <a:pt x="390106" y="1428270"/>
                    <a:pt x="376207" y="1432842"/>
                  </a:cubicBezTo>
                  <a:cubicBezTo>
                    <a:pt x="355267" y="1439289"/>
                    <a:pt x="333367" y="1442055"/>
                    <a:pt x="312611" y="1449233"/>
                  </a:cubicBezTo>
                  <a:cubicBezTo>
                    <a:pt x="287830" y="1455474"/>
                    <a:pt x="262250" y="1458514"/>
                    <a:pt x="237767" y="1465966"/>
                  </a:cubicBezTo>
                  <a:cubicBezTo>
                    <a:pt x="223273" y="1471544"/>
                    <a:pt x="208895" y="1478791"/>
                    <a:pt x="197968" y="1490107"/>
                  </a:cubicBezTo>
                  <a:cubicBezTo>
                    <a:pt x="187246" y="1500942"/>
                    <a:pt x="177119" y="1512806"/>
                    <a:pt x="170673" y="1526751"/>
                  </a:cubicBezTo>
                  <a:cubicBezTo>
                    <a:pt x="165689" y="1536626"/>
                    <a:pt x="176959" y="1547051"/>
                    <a:pt x="171016" y="1556880"/>
                  </a:cubicBezTo>
                  <a:cubicBezTo>
                    <a:pt x="162900" y="1573157"/>
                    <a:pt x="155151" y="1589639"/>
                    <a:pt x="146738" y="1605778"/>
                  </a:cubicBezTo>
                  <a:cubicBezTo>
                    <a:pt x="142235" y="1613596"/>
                    <a:pt x="143652" y="1622809"/>
                    <a:pt x="142304" y="1631381"/>
                  </a:cubicBezTo>
                  <a:cubicBezTo>
                    <a:pt x="141023" y="1635679"/>
                    <a:pt x="138463" y="1639496"/>
                    <a:pt x="136954" y="1643771"/>
                  </a:cubicBezTo>
                  <a:cubicBezTo>
                    <a:pt x="136360" y="1649669"/>
                    <a:pt x="137732" y="1655613"/>
                    <a:pt x="137800" y="1661602"/>
                  </a:cubicBezTo>
                  <a:lnTo>
                    <a:pt x="137869" y="1663157"/>
                  </a:lnTo>
                  <a:cubicBezTo>
                    <a:pt x="126484" y="1659545"/>
                    <a:pt x="115649" y="1654378"/>
                    <a:pt x="105544" y="1648069"/>
                  </a:cubicBezTo>
                  <a:cubicBezTo>
                    <a:pt x="111122" y="1641805"/>
                    <a:pt x="117546" y="1636319"/>
                    <a:pt x="122987" y="1629941"/>
                  </a:cubicBezTo>
                  <a:cubicBezTo>
                    <a:pt x="125593" y="1627106"/>
                    <a:pt x="123787" y="1622991"/>
                    <a:pt x="123055" y="1619860"/>
                  </a:cubicBezTo>
                  <a:cubicBezTo>
                    <a:pt x="118735" y="1607470"/>
                    <a:pt x="114208" y="1595171"/>
                    <a:pt x="109979" y="1582781"/>
                  </a:cubicBezTo>
                  <a:cubicBezTo>
                    <a:pt x="106002" y="1570619"/>
                    <a:pt x="112425" y="1558161"/>
                    <a:pt x="110139" y="1545862"/>
                  </a:cubicBezTo>
                  <a:cubicBezTo>
                    <a:pt x="107396" y="1531003"/>
                    <a:pt x="110734" y="1515184"/>
                    <a:pt x="104722" y="1501011"/>
                  </a:cubicBezTo>
                  <a:cubicBezTo>
                    <a:pt x="95646" y="1491798"/>
                    <a:pt x="82525" y="1488483"/>
                    <a:pt x="72123" y="1481122"/>
                  </a:cubicBezTo>
                  <a:cubicBezTo>
                    <a:pt x="61973" y="1474470"/>
                    <a:pt x="58247" y="1462263"/>
                    <a:pt x="53058" y="1451976"/>
                  </a:cubicBezTo>
                  <a:cubicBezTo>
                    <a:pt x="42017" y="1427859"/>
                    <a:pt x="31958" y="1403284"/>
                    <a:pt x="20414" y="1379418"/>
                  </a:cubicBezTo>
                  <a:cubicBezTo>
                    <a:pt x="15910" y="1369657"/>
                    <a:pt x="14150" y="1358936"/>
                    <a:pt x="9738" y="1349175"/>
                  </a:cubicBezTo>
                  <a:cubicBezTo>
                    <a:pt x="4275" y="1337059"/>
                    <a:pt x="2012" y="1323869"/>
                    <a:pt x="0" y="1310838"/>
                  </a:cubicBezTo>
                  <a:cubicBezTo>
                    <a:pt x="434" y="1294151"/>
                    <a:pt x="5281" y="1277440"/>
                    <a:pt x="14905" y="1263678"/>
                  </a:cubicBezTo>
                  <a:cubicBezTo>
                    <a:pt x="22608" y="1253437"/>
                    <a:pt x="34038" y="1247082"/>
                    <a:pt x="45034" y="1241024"/>
                  </a:cubicBezTo>
                  <a:cubicBezTo>
                    <a:pt x="53332" y="1236475"/>
                    <a:pt x="60419" y="1230005"/>
                    <a:pt x="68946" y="1225868"/>
                  </a:cubicBezTo>
                  <a:cubicBezTo>
                    <a:pt x="76627" y="1221753"/>
                    <a:pt x="84993" y="1218210"/>
                    <a:pt x="91006" y="1211694"/>
                  </a:cubicBezTo>
                  <a:cubicBezTo>
                    <a:pt x="94869" y="1200082"/>
                    <a:pt x="92240" y="1186686"/>
                    <a:pt x="98458" y="1175736"/>
                  </a:cubicBezTo>
                  <a:cubicBezTo>
                    <a:pt x="104242" y="1167803"/>
                    <a:pt x="112334" y="1161997"/>
                    <a:pt x="119352" y="1155253"/>
                  </a:cubicBezTo>
                  <a:cubicBezTo>
                    <a:pt x="127445" y="1147618"/>
                    <a:pt x="138875" y="1144189"/>
                    <a:pt x="149870" y="1145241"/>
                  </a:cubicBezTo>
                  <a:cubicBezTo>
                    <a:pt x="159883" y="1146178"/>
                    <a:pt x="169964" y="1144006"/>
                    <a:pt x="178880" y="1139434"/>
                  </a:cubicBezTo>
                  <a:cubicBezTo>
                    <a:pt x="200551" y="1130679"/>
                    <a:pt x="220622" y="1117237"/>
                    <a:pt x="244190" y="1113854"/>
                  </a:cubicBezTo>
                  <a:cubicBezTo>
                    <a:pt x="255438" y="1112688"/>
                    <a:pt x="266776" y="1110402"/>
                    <a:pt x="278115" y="1112162"/>
                  </a:cubicBezTo>
                  <a:cubicBezTo>
                    <a:pt x="291259" y="1113991"/>
                    <a:pt x="304678" y="1111385"/>
                    <a:pt x="317754" y="1113945"/>
                  </a:cubicBezTo>
                  <a:cubicBezTo>
                    <a:pt x="324086" y="1114951"/>
                    <a:pt x="328750" y="1120254"/>
                    <a:pt x="334899" y="1121580"/>
                  </a:cubicBezTo>
                  <a:cubicBezTo>
                    <a:pt x="340477" y="1120232"/>
                    <a:pt x="345849" y="1116780"/>
                    <a:pt x="351815" y="1117991"/>
                  </a:cubicBezTo>
                  <a:cubicBezTo>
                    <a:pt x="367406" y="1120597"/>
                    <a:pt x="380939" y="1129627"/>
                    <a:pt x="392643" y="1139846"/>
                  </a:cubicBezTo>
                  <a:cubicBezTo>
                    <a:pt x="397833" y="1144235"/>
                    <a:pt x="398336" y="1151595"/>
                    <a:pt x="400096" y="1157791"/>
                  </a:cubicBezTo>
                  <a:cubicBezTo>
                    <a:pt x="403502" y="1171758"/>
                    <a:pt x="405399" y="1186274"/>
                    <a:pt x="410634" y="1199739"/>
                  </a:cubicBezTo>
                  <a:cubicBezTo>
                    <a:pt x="414360" y="1203716"/>
                    <a:pt x="424099" y="1206848"/>
                    <a:pt x="426362" y="1199785"/>
                  </a:cubicBezTo>
                  <a:cubicBezTo>
                    <a:pt x="432123" y="1189155"/>
                    <a:pt x="432854" y="1176582"/>
                    <a:pt x="438409" y="1165952"/>
                  </a:cubicBezTo>
                  <a:cubicBezTo>
                    <a:pt x="448399" y="1156396"/>
                    <a:pt x="463692" y="1155596"/>
                    <a:pt x="476814" y="1156305"/>
                  </a:cubicBezTo>
                  <a:cubicBezTo>
                    <a:pt x="496748" y="1157173"/>
                    <a:pt x="515653" y="1164580"/>
                    <a:pt x="533850" y="1172261"/>
                  </a:cubicBezTo>
                  <a:cubicBezTo>
                    <a:pt x="544114" y="1177222"/>
                    <a:pt x="555589" y="1182662"/>
                    <a:pt x="560710" y="1193544"/>
                  </a:cubicBezTo>
                  <a:cubicBezTo>
                    <a:pt x="565373" y="1201796"/>
                    <a:pt x="568071" y="1211352"/>
                    <a:pt x="574563" y="1218484"/>
                  </a:cubicBezTo>
                  <a:cubicBezTo>
                    <a:pt x="588691" y="1222896"/>
                    <a:pt x="603413" y="1226165"/>
                    <a:pt x="616031" y="1234417"/>
                  </a:cubicBezTo>
                  <a:cubicBezTo>
                    <a:pt x="628559" y="1240498"/>
                    <a:pt x="637520" y="1251402"/>
                    <a:pt x="644858" y="1262924"/>
                  </a:cubicBezTo>
                  <a:cubicBezTo>
                    <a:pt x="649064" y="1260638"/>
                    <a:pt x="653270" y="1258352"/>
                    <a:pt x="657522" y="1256112"/>
                  </a:cubicBezTo>
                  <a:cubicBezTo>
                    <a:pt x="663740" y="1269302"/>
                    <a:pt x="675901" y="1277966"/>
                    <a:pt x="684040" y="1289830"/>
                  </a:cubicBezTo>
                  <a:cubicBezTo>
                    <a:pt x="693710" y="1293259"/>
                    <a:pt x="704385" y="1291087"/>
                    <a:pt x="714215" y="1294105"/>
                  </a:cubicBezTo>
                  <a:cubicBezTo>
                    <a:pt x="720410" y="1295956"/>
                    <a:pt x="726445" y="1298334"/>
                    <a:pt x="732709" y="1300140"/>
                  </a:cubicBezTo>
                  <a:cubicBezTo>
                    <a:pt x="729760" y="1290904"/>
                    <a:pt x="726171" y="1281897"/>
                    <a:pt x="723336" y="1272662"/>
                  </a:cubicBezTo>
                  <a:cubicBezTo>
                    <a:pt x="733509" y="1267587"/>
                    <a:pt x="746448" y="1263609"/>
                    <a:pt x="750974" y="1252065"/>
                  </a:cubicBezTo>
                  <a:cubicBezTo>
                    <a:pt x="750517" y="1242555"/>
                    <a:pt x="745579" y="1234097"/>
                    <a:pt x="742859" y="1225182"/>
                  </a:cubicBezTo>
                  <a:cubicBezTo>
                    <a:pt x="747751" y="1213569"/>
                    <a:pt x="747133" y="1200653"/>
                    <a:pt x="748619" y="1188377"/>
                  </a:cubicBezTo>
                  <a:cubicBezTo>
                    <a:pt x="745282" y="1164854"/>
                    <a:pt x="737921" y="1141537"/>
                    <a:pt x="739635" y="1117534"/>
                  </a:cubicBezTo>
                  <a:cubicBezTo>
                    <a:pt x="739635" y="1108024"/>
                    <a:pt x="740893" y="1098446"/>
                    <a:pt x="745327" y="1089942"/>
                  </a:cubicBezTo>
                  <a:cubicBezTo>
                    <a:pt x="752185" y="1108093"/>
                    <a:pt x="759043" y="1126267"/>
                    <a:pt x="764576" y="1144898"/>
                  </a:cubicBezTo>
                  <a:cubicBezTo>
                    <a:pt x="757855" y="1114928"/>
                    <a:pt x="747408" y="1085919"/>
                    <a:pt x="739544" y="1056224"/>
                  </a:cubicBezTo>
                  <a:cubicBezTo>
                    <a:pt x="732777" y="1032564"/>
                    <a:pt x="726171" y="1008858"/>
                    <a:pt x="719701" y="985129"/>
                  </a:cubicBezTo>
                  <a:cubicBezTo>
                    <a:pt x="721713" y="983460"/>
                    <a:pt x="723725" y="981860"/>
                    <a:pt x="725805" y="980306"/>
                  </a:cubicBezTo>
                  <a:cubicBezTo>
                    <a:pt x="731337" y="983917"/>
                    <a:pt x="737166" y="987118"/>
                    <a:pt x="743338" y="989655"/>
                  </a:cubicBezTo>
                  <a:cubicBezTo>
                    <a:pt x="749968" y="958451"/>
                    <a:pt x="758243" y="927567"/>
                    <a:pt x="769239" y="897621"/>
                  </a:cubicBezTo>
                  <a:cubicBezTo>
                    <a:pt x="773148" y="888203"/>
                    <a:pt x="781103" y="880727"/>
                    <a:pt x="782864" y="870440"/>
                  </a:cubicBezTo>
                  <a:cubicBezTo>
                    <a:pt x="787115" y="851169"/>
                    <a:pt x="794179" y="831967"/>
                    <a:pt x="807575" y="817108"/>
                  </a:cubicBezTo>
                  <a:cubicBezTo>
                    <a:pt x="816331" y="804398"/>
                    <a:pt x="828789" y="795277"/>
                    <a:pt x="840356" y="785378"/>
                  </a:cubicBezTo>
                  <a:cubicBezTo>
                    <a:pt x="868406" y="811622"/>
                    <a:pt x="898192" y="836059"/>
                    <a:pt x="928916" y="859102"/>
                  </a:cubicBezTo>
                  <a:cubicBezTo>
                    <a:pt x="903473" y="836585"/>
                    <a:pt x="879173" y="812765"/>
                    <a:pt x="855856" y="788076"/>
                  </a:cubicBezTo>
                  <a:cubicBezTo>
                    <a:pt x="860930" y="777149"/>
                    <a:pt x="866805" y="766153"/>
                    <a:pt x="867331" y="753854"/>
                  </a:cubicBezTo>
                  <a:cubicBezTo>
                    <a:pt x="869503" y="736664"/>
                    <a:pt x="868223" y="717759"/>
                    <a:pt x="878304" y="702762"/>
                  </a:cubicBezTo>
                  <a:cubicBezTo>
                    <a:pt x="884270" y="692955"/>
                    <a:pt x="892043" y="684451"/>
                    <a:pt x="898764" y="675193"/>
                  </a:cubicBezTo>
                  <a:cubicBezTo>
                    <a:pt x="906628" y="664015"/>
                    <a:pt x="918240" y="656448"/>
                    <a:pt x="928802" y="648127"/>
                  </a:cubicBezTo>
                  <a:cubicBezTo>
                    <a:pt x="954314" y="629930"/>
                    <a:pt x="985700" y="622432"/>
                    <a:pt x="1016424" y="619277"/>
                  </a:cubicBezTo>
                  <a:cubicBezTo>
                    <a:pt x="1024859" y="619277"/>
                    <a:pt x="1031855" y="625038"/>
                    <a:pt x="1039353" y="628307"/>
                  </a:cubicBezTo>
                  <a:cubicBezTo>
                    <a:pt x="1041639" y="627484"/>
                    <a:pt x="1043993" y="626730"/>
                    <a:pt x="1046371" y="625998"/>
                  </a:cubicBezTo>
                  <a:cubicBezTo>
                    <a:pt x="1069025" y="649681"/>
                    <a:pt x="1097737" y="666255"/>
                    <a:pt x="1124689" y="684497"/>
                  </a:cubicBezTo>
                  <a:cubicBezTo>
                    <a:pt x="1170135" y="715541"/>
                    <a:pt x="1220747" y="738813"/>
                    <a:pt x="1263449" y="773880"/>
                  </a:cubicBezTo>
                  <a:cubicBezTo>
                    <a:pt x="1237686" y="745488"/>
                    <a:pt x="1206642" y="722490"/>
                    <a:pt x="1177404" y="697870"/>
                  </a:cubicBezTo>
                  <a:cubicBezTo>
                    <a:pt x="1142543" y="667672"/>
                    <a:pt x="1100503" y="647807"/>
                    <a:pt x="1063081" y="621266"/>
                  </a:cubicBezTo>
                  <a:cubicBezTo>
                    <a:pt x="1067722" y="617929"/>
                    <a:pt x="1072500" y="614774"/>
                    <a:pt x="1077346" y="611734"/>
                  </a:cubicBezTo>
                  <a:cubicBezTo>
                    <a:pt x="1074534" y="606865"/>
                    <a:pt x="1071883" y="601927"/>
                    <a:pt x="1069391" y="596943"/>
                  </a:cubicBezTo>
                  <a:cubicBezTo>
                    <a:pt x="1087999" y="576872"/>
                    <a:pt x="1112162" y="562653"/>
                    <a:pt x="1137216" y="552183"/>
                  </a:cubicBezTo>
                  <a:cubicBezTo>
                    <a:pt x="1148509" y="545897"/>
                    <a:pt x="1159482" y="555864"/>
                    <a:pt x="1170158" y="558973"/>
                  </a:cubicBezTo>
                  <a:cubicBezTo>
                    <a:pt x="1178410" y="554172"/>
                    <a:pt x="1185931" y="548252"/>
                    <a:pt x="1193726" y="542765"/>
                  </a:cubicBezTo>
                  <a:cubicBezTo>
                    <a:pt x="1222324" y="523997"/>
                    <a:pt x="1255677" y="511424"/>
                    <a:pt x="1290127" y="510853"/>
                  </a:cubicBezTo>
                  <a:cubicBezTo>
                    <a:pt x="1310129" y="514190"/>
                    <a:pt x="1327183" y="526192"/>
                    <a:pt x="1345425" y="534353"/>
                  </a:cubicBezTo>
                  <a:cubicBezTo>
                    <a:pt x="1353015" y="530375"/>
                    <a:pt x="1361290" y="527746"/>
                    <a:pt x="1368651" y="523311"/>
                  </a:cubicBezTo>
                  <a:cubicBezTo>
                    <a:pt x="1369428" y="521185"/>
                    <a:pt x="1369977" y="519014"/>
                    <a:pt x="1370731" y="516956"/>
                  </a:cubicBezTo>
                  <a:cubicBezTo>
                    <a:pt x="1371326" y="516568"/>
                    <a:pt x="1372515" y="515768"/>
                    <a:pt x="1373109" y="515379"/>
                  </a:cubicBezTo>
                  <a:cubicBezTo>
                    <a:pt x="1404953" y="528729"/>
                    <a:pt x="1434671" y="547314"/>
                    <a:pt x="1459771" y="571112"/>
                  </a:cubicBezTo>
                  <a:cubicBezTo>
                    <a:pt x="1489192" y="599367"/>
                    <a:pt x="1517401" y="628970"/>
                    <a:pt x="1548216" y="655716"/>
                  </a:cubicBezTo>
                  <a:cubicBezTo>
                    <a:pt x="1526499" y="632582"/>
                    <a:pt x="1508669" y="606087"/>
                    <a:pt x="1486151" y="583707"/>
                  </a:cubicBezTo>
                  <a:cubicBezTo>
                    <a:pt x="1465417" y="562333"/>
                    <a:pt x="1443655" y="541439"/>
                    <a:pt x="1417731" y="526443"/>
                  </a:cubicBezTo>
                  <a:cubicBezTo>
                    <a:pt x="1397500" y="514716"/>
                    <a:pt x="1375738" y="505755"/>
                    <a:pt x="1353289" y="499331"/>
                  </a:cubicBezTo>
                  <a:cubicBezTo>
                    <a:pt x="1356147" y="492245"/>
                    <a:pt x="1359599" y="485409"/>
                    <a:pt x="1363690" y="478963"/>
                  </a:cubicBezTo>
                  <a:cubicBezTo>
                    <a:pt x="1377772" y="484403"/>
                    <a:pt x="1390460" y="492885"/>
                    <a:pt x="1404656" y="498097"/>
                  </a:cubicBezTo>
                  <a:cubicBezTo>
                    <a:pt x="1402049" y="486232"/>
                    <a:pt x="1397592" y="474368"/>
                    <a:pt x="1399078" y="462047"/>
                  </a:cubicBezTo>
                  <a:cubicBezTo>
                    <a:pt x="1399718" y="453314"/>
                    <a:pt x="1403010" y="445153"/>
                    <a:pt x="1405867" y="436969"/>
                  </a:cubicBezTo>
                  <a:cubicBezTo>
                    <a:pt x="1409045" y="428808"/>
                    <a:pt x="1403718" y="419801"/>
                    <a:pt x="1407764" y="411823"/>
                  </a:cubicBezTo>
                  <a:cubicBezTo>
                    <a:pt x="1414325" y="397330"/>
                    <a:pt x="1419766" y="382082"/>
                    <a:pt x="1429436" y="369281"/>
                  </a:cubicBezTo>
                  <a:cubicBezTo>
                    <a:pt x="1435265" y="361074"/>
                    <a:pt x="1441826" y="353027"/>
                    <a:pt x="1444775" y="343220"/>
                  </a:cubicBezTo>
                  <a:cubicBezTo>
                    <a:pt x="1448432" y="331356"/>
                    <a:pt x="1449415" y="318120"/>
                    <a:pt x="1457485" y="308061"/>
                  </a:cubicBezTo>
                  <a:cubicBezTo>
                    <a:pt x="1466400" y="296517"/>
                    <a:pt x="1477762" y="286985"/>
                    <a:pt x="1489718" y="278732"/>
                  </a:cubicBezTo>
                  <a:cubicBezTo>
                    <a:pt x="1505994" y="270868"/>
                    <a:pt x="1524716" y="274914"/>
                    <a:pt x="1542136" y="273817"/>
                  </a:cubicBezTo>
                  <a:cubicBezTo>
                    <a:pt x="1552880" y="272834"/>
                    <a:pt x="1562824" y="277246"/>
                    <a:pt x="1572265" y="281818"/>
                  </a:cubicBezTo>
                  <a:cubicBezTo>
                    <a:pt x="1574871" y="280332"/>
                    <a:pt x="1577477" y="278847"/>
                    <a:pt x="1580175" y="277452"/>
                  </a:cubicBezTo>
                  <a:cubicBezTo>
                    <a:pt x="1582735" y="264788"/>
                    <a:pt x="1582415" y="251437"/>
                    <a:pt x="1587673" y="239413"/>
                  </a:cubicBezTo>
                  <a:cubicBezTo>
                    <a:pt x="1594439" y="221605"/>
                    <a:pt x="1604315" y="205146"/>
                    <a:pt x="1615996" y="190127"/>
                  </a:cubicBezTo>
                  <a:cubicBezTo>
                    <a:pt x="1623723" y="180365"/>
                    <a:pt x="1634444" y="173713"/>
                    <a:pt x="1643565" y="165438"/>
                  </a:cubicBezTo>
                  <a:cubicBezTo>
                    <a:pt x="1665397" y="178834"/>
                    <a:pt x="1687251" y="192550"/>
                    <a:pt x="1706339" y="209786"/>
                  </a:cubicBezTo>
                  <a:cubicBezTo>
                    <a:pt x="1694086" y="192024"/>
                    <a:pt x="1678496" y="176936"/>
                    <a:pt x="1662951" y="162123"/>
                  </a:cubicBezTo>
                  <a:cubicBezTo>
                    <a:pt x="1650446" y="150145"/>
                    <a:pt x="1635633" y="140978"/>
                    <a:pt x="1620408" y="132908"/>
                  </a:cubicBezTo>
                  <a:cubicBezTo>
                    <a:pt x="1617528" y="124953"/>
                    <a:pt x="1609481" y="120152"/>
                    <a:pt x="1607081" y="112128"/>
                  </a:cubicBezTo>
                  <a:cubicBezTo>
                    <a:pt x="1605023" y="105248"/>
                    <a:pt x="1610304" y="99670"/>
                    <a:pt x="1614282" y="94778"/>
                  </a:cubicBezTo>
                  <a:cubicBezTo>
                    <a:pt x="1625712" y="80285"/>
                    <a:pt x="1639451" y="67643"/>
                    <a:pt x="1654630" y="57150"/>
                  </a:cubicBezTo>
                  <a:cubicBezTo>
                    <a:pt x="1663934" y="50704"/>
                    <a:pt x="1676004" y="53835"/>
                    <a:pt x="1686108" y="50018"/>
                  </a:cubicBezTo>
                  <a:cubicBezTo>
                    <a:pt x="1689583" y="45332"/>
                    <a:pt x="1689926" y="38839"/>
                    <a:pt x="1693880" y="34519"/>
                  </a:cubicBezTo>
                  <a:cubicBezTo>
                    <a:pt x="1700487" y="31250"/>
                    <a:pt x="1708145" y="31090"/>
                    <a:pt x="1715277" y="29330"/>
                  </a:cubicBezTo>
                  <a:close/>
                </a:path>
              </a:pathLst>
            </a:custGeom>
            <a:solidFill>
              <a:srgbClr val="4FB9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orma Livre: Forma 312">
              <a:extLst>
                <a:ext uri="{FF2B5EF4-FFF2-40B4-BE49-F238E27FC236}">
                  <a16:creationId xmlns:a16="http://schemas.microsoft.com/office/drawing/2014/main" id="{8F2EBF5C-7A80-36A4-9C9E-2956E49CB8F7}"/>
                </a:ext>
              </a:extLst>
            </p:cNvPr>
            <p:cNvSpPr/>
            <p:nvPr/>
          </p:nvSpPr>
          <p:spPr>
            <a:xfrm>
              <a:off x="9482840" y="2837887"/>
              <a:ext cx="1567" cy="3955"/>
            </a:xfrm>
            <a:custGeom>
              <a:avLst/>
              <a:gdLst>
                <a:gd name="connsiteX0" fmla="*/ 0 w 14983"/>
                <a:gd name="connsiteY0" fmla="*/ 0 h 37810"/>
                <a:gd name="connsiteX1" fmla="*/ 6629 w 14983"/>
                <a:gd name="connsiteY1" fmla="*/ 5441 h 37810"/>
                <a:gd name="connsiteX2" fmla="*/ 13282 w 14983"/>
                <a:gd name="connsiteY2" fmla="*/ 37811 h 37810"/>
                <a:gd name="connsiteX3" fmla="*/ 0 w 14983"/>
                <a:gd name="connsiteY3" fmla="*/ 0 h 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3" h="37810">
                  <a:moveTo>
                    <a:pt x="0" y="0"/>
                  </a:moveTo>
                  <a:cubicBezTo>
                    <a:pt x="1669" y="1372"/>
                    <a:pt x="4983" y="4092"/>
                    <a:pt x="6629" y="5441"/>
                  </a:cubicBezTo>
                  <a:cubicBezTo>
                    <a:pt x="11156" y="15385"/>
                    <a:pt x="18265" y="26723"/>
                    <a:pt x="13282" y="37811"/>
                  </a:cubicBezTo>
                  <a:cubicBezTo>
                    <a:pt x="8435" y="25352"/>
                    <a:pt x="4229" y="12665"/>
                    <a:pt x="0" y="0"/>
                  </a:cubicBezTo>
                  <a:close/>
                </a:path>
              </a:pathLst>
            </a:custGeom>
            <a:solidFill>
              <a:srgbClr val="49494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orma Livre: Forma 313">
              <a:extLst>
                <a:ext uri="{FF2B5EF4-FFF2-40B4-BE49-F238E27FC236}">
                  <a16:creationId xmlns:a16="http://schemas.microsoft.com/office/drawing/2014/main" id="{96E64882-F452-85FB-A036-88A36D4A6644}"/>
                </a:ext>
              </a:extLst>
            </p:cNvPr>
            <p:cNvSpPr/>
            <p:nvPr/>
          </p:nvSpPr>
          <p:spPr>
            <a:xfrm>
              <a:off x="9491274" y="2838538"/>
              <a:ext cx="5543" cy="12104"/>
            </a:xfrm>
            <a:custGeom>
              <a:avLst/>
              <a:gdLst>
                <a:gd name="connsiteX0" fmla="*/ 3703 w 52989"/>
                <a:gd name="connsiteY0" fmla="*/ 0 h 115717"/>
                <a:gd name="connsiteX1" fmla="*/ 52989 w 52989"/>
                <a:gd name="connsiteY1" fmla="*/ 107008 h 115717"/>
                <a:gd name="connsiteX2" fmla="*/ 25375 w 52989"/>
                <a:gd name="connsiteY2" fmla="*/ 104059 h 115717"/>
                <a:gd name="connsiteX3" fmla="*/ 1372 w 52989"/>
                <a:gd name="connsiteY3" fmla="*/ 115717 h 115717"/>
                <a:gd name="connsiteX4" fmla="*/ 0 w 52989"/>
                <a:gd name="connsiteY4" fmla="*/ 107602 h 115717"/>
                <a:gd name="connsiteX5" fmla="*/ 17396 w 52989"/>
                <a:gd name="connsiteY5" fmla="*/ 90023 h 115717"/>
                <a:gd name="connsiteX6" fmla="*/ 10241 w 52989"/>
                <a:gd name="connsiteY6" fmla="*/ 46589 h 115717"/>
                <a:gd name="connsiteX7" fmla="*/ 3703 w 52989"/>
                <a:gd name="connsiteY7" fmla="*/ 0 h 1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89" h="115717">
                  <a:moveTo>
                    <a:pt x="3703" y="0"/>
                  </a:moveTo>
                  <a:cubicBezTo>
                    <a:pt x="20460" y="35525"/>
                    <a:pt x="36759" y="71232"/>
                    <a:pt x="52989" y="107008"/>
                  </a:cubicBezTo>
                  <a:cubicBezTo>
                    <a:pt x="43525" y="109454"/>
                    <a:pt x="34770" y="103099"/>
                    <a:pt x="25375" y="104059"/>
                  </a:cubicBezTo>
                  <a:cubicBezTo>
                    <a:pt x="16093" y="104585"/>
                    <a:pt x="8961" y="111145"/>
                    <a:pt x="1372" y="115717"/>
                  </a:cubicBezTo>
                  <a:cubicBezTo>
                    <a:pt x="937" y="112951"/>
                    <a:pt x="457" y="110254"/>
                    <a:pt x="0" y="107602"/>
                  </a:cubicBezTo>
                  <a:cubicBezTo>
                    <a:pt x="6995" y="103396"/>
                    <a:pt x="14767" y="98047"/>
                    <a:pt x="17396" y="90023"/>
                  </a:cubicBezTo>
                  <a:cubicBezTo>
                    <a:pt x="15910" y="75438"/>
                    <a:pt x="11819" y="61196"/>
                    <a:pt x="10241" y="46589"/>
                  </a:cubicBezTo>
                  <a:cubicBezTo>
                    <a:pt x="8733" y="30953"/>
                    <a:pt x="3383" y="15819"/>
                    <a:pt x="3703" y="0"/>
                  </a:cubicBezTo>
                  <a:close/>
                </a:path>
              </a:pathLst>
            </a:custGeom>
            <a:solidFill>
              <a:srgbClr val="E8F1F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orma Livre: Forma 314">
              <a:extLst>
                <a:ext uri="{FF2B5EF4-FFF2-40B4-BE49-F238E27FC236}">
                  <a16:creationId xmlns:a16="http://schemas.microsoft.com/office/drawing/2014/main" id="{DBC90F3D-5046-1B36-7C17-4DA72A4E6232}"/>
                </a:ext>
              </a:extLst>
            </p:cNvPr>
            <p:cNvSpPr/>
            <p:nvPr/>
          </p:nvSpPr>
          <p:spPr>
            <a:xfrm>
              <a:off x="9487508" y="2843454"/>
              <a:ext cx="5284" cy="9806"/>
            </a:xfrm>
            <a:custGeom>
              <a:avLst/>
              <a:gdLst>
                <a:gd name="connsiteX0" fmla="*/ 0 w 50520"/>
                <a:gd name="connsiteY0" fmla="*/ 0 h 93748"/>
                <a:gd name="connsiteX1" fmla="*/ 20071 w 50520"/>
                <a:gd name="connsiteY1" fmla="*/ 36233 h 93748"/>
                <a:gd name="connsiteX2" fmla="*/ 21694 w 50520"/>
                <a:gd name="connsiteY2" fmla="*/ 56144 h 93748"/>
                <a:gd name="connsiteX3" fmla="*/ 32598 w 50520"/>
                <a:gd name="connsiteY3" fmla="*/ 79027 h 93748"/>
                <a:gd name="connsiteX4" fmla="*/ 50521 w 50520"/>
                <a:gd name="connsiteY4" fmla="*/ 70797 h 93748"/>
                <a:gd name="connsiteX5" fmla="*/ 44897 w 50520"/>
                <a:gd name="connsiteY5" fmla="*/ 88697 h 93748"/>
                <a:gd name="connsiteX6" fmla="*/ 28689 w 50520"/>
                <a:gd name="connsiteY6" fmla="*/ 93749 h 93748"/>
                <a:gd name="connsiteX7" fmla="*/ 0 w 50520"/>
                <a:gd name="connsiteY7" fmla="*/ 0 h 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20" h="93748">
                  <a:moveTo>
                    <a:pt x="0" y="0"/>
                  </a:moveTo>
                  <a:cubicBezTo>
                    <a:pt x="5966" y="12459"/>
                    <a:pt x="13305" y="24186"/>
                    <a:pt x="20071" y="36233"/>
                  </a:cubicBezTo>
                  <a:cubicBezTo>
                    <a:pt x="17076" y="42771"/>
                    <a:pt x="20665" y="49560"/>
                    <a:pt x="21694" y="56144"/>
                  </a:cubicBezTo>
                  <a:cubicBezTo>
                    <a:pt x="23226" y="64465"/>
                    <a:pt x="25237" y="73769"/>
                    <a:pt x="32598" y="79027"/>
                  </a:cubicBezTo>
                  <a:cubicBezTo>
                    <a:pt x="40096" y="81725"/>
                    <a:pt x="45331" y="74889"/>
                    <a:pt x="50521" y="70797"/>
                  </a:cubicBezTo>
                  <a:cubicBezTo>
                    <a:pt x="49698" y="76947"/>
                    <a:pt x="50566" y="84490"/>
                    <a:pt x="44897" y="88697"/>
                  </a:cubicBezTo>
                  <a:cubicBezTo>
                    <a:pt x="40828" y="93337"/>
                    <a:pt x="34198" y="92766"/>
                    <a:pt x="28689" y="93749"/>
                  </a:cubicBezTo>
                  <a:cubicBezTo>
                    <a:pt x="20391" y="62110"/>
                    <a:pt x="11796" y="30518"/>
                    <a:pt x="0" y="0"/>
                  </a:cubicBezTo>
                  <a:close/>
                </a:path>
              </a:pathLst>
            </a:custGeom>
            <a:solidFill>
              <a:srgbClr val="85CC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orma Livre: Forma 315">
              <a:extLst>
                <a:ext uri="{FF2B5EF4-FFF2-40B4-BE49-F238E27FC236}">
                  <a16:creationId xmlns:a16="http://schemas.microsoft.com/office/drawing/2014/main" id="{9293C54F-3820-385D-AAC9-DB9C7A852706}"/>
                </a:ext>
              </a:extLst>
            </p:cNvPr>
            <p:cNvSpPr/>
            <p:nvPr/>
          </p:nvSpPr>
          <p:spPr>
            <a:xfrm>
              <a:off x="9526085" y="2845446"/>
              <a:ext cx="14419" cy="33797"/>
            </a:xfrm>
            <a:custGeom>
              <a:avLst/>
              <a:gdLst>
                <a:gd name="connsiteX0" fmla="*/ 0 w 137845"/>
                <a:gd name="connsiteY0" fmla="*/ 0 h 323103"/>
                <a:gd name="connsiteX1" fmla="*/ 100172 w 137845"/>
                <a:gd name="connsiteY1" fmla="*/ 162603 h 323103"/>
                <a:gd name="connsiteX2" fmla="*/ 107053 w 137845"/>
                <a:gd name="connsiteY2" fmla="*/ 213261 h 323103"/>
                <a:gd name="connsiteX3" fmla="*/ 125456 w 137845"/>
                <a:gd name="connsiteY3" fmla="*/ 275006 h 323103"/>
                <a:gd name="connsiteX4" fmla="*/ 137846 w 137845"/>
                <a:gd name="connsiteY4" fmla="*/ 307787 h 323103"/>
                <a:gd name="connsiteX5" fmla="*/ 108196 w 137845"/>
                <a:gd name="connsiteY5" fmla="*/ 323103 h 323103"/>
                <a:gd name="connsiteX6" fmla="*/ 91989 w 137845"/>
                <a:gd name="connsiteY6" fmla="*/ 294963 h 323103"/>
                <a:gd name="connsiteX7" fmla="*/ 71277 w 137845"/>
                <a:gd name="connsiteY7" fmla="*/ 242339 h 323103"/>
                <a:gd name="connsiteX8" fmla="*/ 42794 w 137845"/>
                <a:gd name="connsiteY8" fmla="*/ 183589 h 323103"/>
                <a:gd name="connsiteX9" fmla="*/ 25900 w 137845"/>
                <a:gd name="connsiteY9" fmla="*/ 145321 h 323103"/>
                <a:gd name="connsiteX10" fmla="*/ 56395 w 137845"/>
                <a:gd name="connsiteY10" fmla="*/ 179817 h 323103"/>
                <a:gd name="connsiteX11" fmla="*/ 51869 w 137845"/>
                <a:gd name="connsiteY11" fmla="*/ 161255 h 323103"/>
                <a:gd name="connsiteX12" fmla="*/ 6744 w 137845"/>
                <a:gd name="connsiteY12" fmla="*/ 30701 h 323103"/>
                <a:gd name="connsiteX13" fmla="*/ 0 w 137845"/>
                <a:gd name="connsiteY13" fmla="*/ 0 h 32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45" h="323103">
                  <a:moveTo>
                    <a:pt x="0" y="0"/>
                  </a:moveTo>
                  <a:cubicBezTo>
                    <a:pt x="33878" y="53904"/>
                    <a:pt x="67025" y="108265"/>
                    <a:pt x="100172" y="162603"/>
                  </a:cubicBezTo>
                  <a:cubicBezTo>
                    <a:pt x="97658" y="179817"/>
                    <a:pt x="103510" y="196619"/>
                    <a:pt x="107053" y="213261"/>
                  </a:cubicBezTo>
                  <a:cubicBezTo>
                    <a:pt x="111397" y="234338"/>
                    <a:pt x="118689" y="254615"/>
                    <a:pt x="125456" y="275006"/>
                  </a:cubicBezTo>
                  <a:cubicBezTo>
                    <a:pt x="129090" y="286116"/>
                    <a:pt x="135354" y="296266"/>
                    <a:pt x="137846" y="307787"/>
                  </a:cubicBezTo>
                  <a:cubicBezTo>
                    <a:pt x="127879" y="312725"/>
                    <a:pt x="117980" y="317800"/>
                    <a:pt x="108196" y="323103"/>
                  </a:cubicBezTo>
                  <a:cubicBezTo>
                    <a:pt x="100561" y="315148"/>
                    <a:pt x="96972" y="304541"/>
                    <a:pt x="91989" y="294963"/>
                  </a:cubicBezTo>
                  <a:cubicBezTo>
                    <a:pt x="83485" y="278046"/>
                    <a:pt x="79416" y="259392"/>
                    <a:pt x="71277" y="242339"/>
                  </a:cubicBezTo>
                  <a:cubicBezTo>
                    <a:pt x="61928" y="222679"/>
                    <a:pt x="51321" y="203614"/>
                    <a:pt x="42794" y="183589"/>
                  </a:cubicBezTo>
                  <a:cubicBezTo>
                    <a:pt x="37330" y="170741"/>
                    <a:pt x="29604" y="158877"/>
                    <a:pt x="25900" y="145321"/>
                  </a:cubicBezTo>
                  <a:cubicBezTo>
                    <a:pt x="38976" y="154008"/>
                    <a:pt x="45011" y="169347"/>
                    <a:pt x="56395" y="179817"/>
                  </a:cubicBezTo>
                  <a:cubicBezTo>
                    <a:pt x="56075" y="173370"/>
                    <a:pt x="54544" y="167084"/>
                    <a:pt x="51869" y="161255"/>
                  </a:cubicBezTo>
                  <a:cubicBezTo>
                    <a:pt x="34039" y="118758"/>
                    <a:pt x="18722" y="75187"/>
                    <a:pt x="6744" y="30701"/>
                  </a:cubicBezTo>
                  <a:cubicBezTo>
                    <a:pt x="4183" y="20528"/>
                    <a:pt x="297" y="10584"/>
                    <a:pt x="0" y="0"/>
                  </a:cubicBezTo>
                  <a:close/>
                </a:path>
              </a:pathLst>
            </a:custGeom>
            <a:solidFill>
              <a:srgbClr val="21A6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orma Livre: Forma 316">
              <a:extLst>
                <a:ext uri="{FF2B5EF4-FFF2-40B4-BE49-F238E27FC236}">
                  <a16:creationId xmlns:a16="http://schemas.microsoft.com/office/drawing/2014/main" id="{E7069C5B-0AB4-BFA3-C322-BD9A6D057781}"/>
                </a:ext>
              </a:extLst>
            </p:cNvPr>
            <p:cNvSpPr/>
            <p:nvPr/>
          </p:nvSpPr>
          <p:spPr>
            <a:xfrm>
              <a:off x="9489485" y="2847244"/>
              <a:ext cx="8977" cy="6203"/>
            </a:xfrm>
            <a:custGeom>
              <a:avLst/>
              <a:gdLst>
                <a:gd name="connsiteX0" fmla="*/ 2791 w 85818"/>
                <a:gd name="connsiteY0" fmla="*/ 19911 h 59298"/>
                <a:gd name="connsiteX1" fmla="*/ 1168 w 85818"/>
                <a:gd name="connsiteY1" fmla="*/ 0 h 59298"/>
                <a:gd name="connsiteX2" fmla="*/ 15250 w 85818"/>
                <a:gd name="connsiteY2" fmla="*/ 25100 h 59298"/>
                <a:gd name="connsiteX3" fmla="*/ 14655 w 85818"/>
                <a:gd name="connsiteY3" fmla="*/ 23340 h 59298"/>
                <a:gd name="connsiteX4" fmla="*/ 17101 w 85818"/>
                <a:gd name="connsiteY4" fmla="*/ 24369 h 59298"/>
                <a:gd name="connsiteX5" fmla="*/ 18473 w 85818"/>
                <a:gd name="connsiteY5" fmla="*/ 32484 h 59298"/>
                <a:gd name="connsiteX6" fmla="*/ 42476 w 85818"/>
                <a:gd name="connsiteY6" fmla="*/ 20825 h 59298"/>
                <a:gd name="connsiteX7" fmla="*/ 70091 w 85818"/>
                <a:gd name="connsiteY7" fmla="*/ 23774 h 59298"/>
                <a:gd name="connsiteX8" fmla="*/ 85819 w 85818"/>
                <a:gd name="connsiteY8" fmla="*/ 59299 h 59298"/>
                <a:gd name="connsiteX9" fmla="*/ 55780 w 85818"/>
                <a:gd name="connsiteY9" fmla="*/ 36119 h 59298"/>
                <a:gd name="connsiteX10" fmla="*/ 31617 w 85818"/>
                <a:gd name="connsiteY10" fmla="*/ 34564 h 59298"/>
                <a:gd name="connsiteX11" fmla="*/ 13695 w 85818"/>
                <a:gd name="connsiteY11" fmla="*/ 42794 h 59298"/>
                <a:gd name="connsiteX12" fmla="*/ 2791 w 85818"/>
                <a:gd name="connsiteY12" fmla="*/ 19911 h 5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818" h="59298">
                  <a:moveTo>
                    <a:pt x="2791" y="19911"/>
                  </a:moveTo>
                  <a:cubicBezTo>
                    <a:pt x="1762" y="13327"/>
                    <a:pt x="-1827" y="6538"/>
                    <a:pt x="1168" y="0"/>
                  </a:cubicBezTo>
                  <a:cubicBezTo>
                    <a:pt x="6037" y="8252"/>
                    <a:pt x="10632" y="16665"/>
                    <a:pt x="15250" y="25100"/>
                  </a:cubicBezTo>
                  <a:lnTo>
                    <a:pt x="14655" y="23340"/>
                  </a:lnTo>
                  <a:lnTo>
                    <a:pt x="17101" y="24369"/>
                  </a:lnTo>
                  <a:cubicBezTo>
                    <a:pt x="17559" y="27020"/>
                    <a:pt x="18039" y="29718"/>
                    <a:pt x="18473" y="32484"/>
                  </a:cubicBezTo>
                  <a:cubicBezTo>
                    <a:pt x="26062" y="27912"/>
                    <a:pt x="33195" y="21351"/>
                    <a:pt x="42476" y="20825"/>
                  </a:cubicBezTo>
                  <a:cubicBezTo>
                    <a:pt x="51871" y="19865"/>
                    <a:pt x="60627" y="26220"/>
                    <a:pt x="70091" y="23774"/>
                  </a:cubicBezTo>
                  <a:cubicBezTo>
                    <a:pt x="75509" y="35525"/>
                    <a:pt x="80629" y="47435"/>
                    <a:pt x="85819" y="59299"/>
                  </a:cubicBezTo>
                  <a:cubicBezTo>
                    <a:pt x="72697" y="56441"/>
                    <a:pt x="66822" y="42611"/>
                    <a:pt x="55780" y="36119"/>
                  </a:cubicBezTo>
                  <a:cubicBezTo>
                    <a:pt x="49997" y="28598"/>
                    <a:pt x="38658" y="29261"/>
                    <a:pt x="31617" y="34564"/>
                  </a:cubicBezTo>
                  <a:cubicBezTo>
                    <a:pt x="26428" y="38656"/>
                    <a:pt x="21193" y="45491"/>
                    <a:pt x="13695" y="42794"/>
                  </a:cubicBezTo>
                  <a:cubicBezTo>
                    <a:pt x="6334" y="37536"/>
                    <a:pt x="4323" y="28232"/>
                    <a:pt x="2791" y="19911"/>
                  </a:cubicBezTo>
                  <a:close/>
                </a:path>
              </a:pathLst>
            </a:custGeom>
            <a:solidFill>
              <a:srgbClr val="BFE2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orma Livre: Forma 317">
              <a:extLst>
                <a:ext uri="{FF2B5EF4-FFF2-40B4-BE49-F238E27FC236}">
                  <a16:creationId xmlns:a16="http://schemas.microsoft.com/office/drawing/2014/main" id="{10DD412F-0E59-7B5F-5F62-AEAA8B636BE8}"/>
                </a:ext>
              </a:extLst>
            </p:cNvPr>
            <p:cNvSpPr/>
            <p:nvPr/>
          </p:nvSpPr>
          <p:spPr>
            <a:xfrm>
              <a:off x="9602151" y="2850458"/>
              <a:ext cx="85808" cy="69009"/>
            </a:xfrm>
            <a:custGeom>
              <a:avLst/>
              <a:gdLst>
                <a:gd name="connsiteX0" fmla="*/ 719633 w 820331"/>
                <a:gd name="connsiteY0" fmla="*/ 36508 h 659739"/>
                <a:gd name="connsiteX1" fmla="*/ 758403 w 820331"/>
                <a:gd name="connsiteY1" fmla="*/ 0 h 659739"/>
                <a:gd name="connsiteX2" fmla="*/ 820331 w 820331"/>
                <a:gd name="connsiteY2" fmla="*/ 37102 h 659739"/>
                <a:gd name="connsiteX3" fmla="*/ 792762 w 820331"/>
                <a:gd name="connsiteY3" fmla="*/ 61791 h 659739"/>
                <a:gd name="connsiteX4" fmla="*/ 764438 w 820331"/>
                <a:gd name="connsiteY4" fmla="*/ 111077 h 659739"/>
                <a:gd name="connsiteX5" fmla="*/ 756940 w 820331"/>
                <a:gd name="connsiteY5" fmla="*/ 149116 h 659739"/>
                <a:gd name="connsiteX6" fmla="*/ 749031 w 820331"/>
                <a:gd name="connsiteY6" fmla="*/ 153482 h 659739"/>
                <a:gd name="connsiteX7" fmla="*/ 718901 w 820331"/>
                <a:gd name="connsiteY7" fmla="*/ 145481 h 659739"/>
                <a:gd name="connsiteX8" fmla="*/ 666483 w 820331"/>
                <a:gd name="connsiteY8" fmla="*/ 150396 h 659739"/>
                <a:gd name="connsiteX9" fmla="*/ 634251 w 820331"/>
                <a:gd name="connsiteY9" fmla="*/ 179725 h 659739"/>
                <a:gd name="connsiteX10" fmla="*/ 621541 w 820331"/>
                <a:gd name="connsiteY10" fmla="*/ 214884 h 659739"/>
                <a:gd name="connsiteX11" fmla="*/ 606201 w 820331"/>
                <a:gd name="connsiteY11" fmla="*/ 240944 h 659739"/>
                <a:gd name="connsiteX12" fmla="*/ 584530 w 820331"/>
                <a:gd name="connsiteY12" fmla="*/ 283487 h 659739"/>
                <a:gd name="connsiteX13" fmla="*/ 582633 w 820331"/>
                <a:gd name="connsiteY13" fmla="*/ 308633 h 659739"/>
                <a:gd name="connsiteX14" fmla="*/ 575843 w 820331"/>
                <a:gd name="connsiteY14" fmla="*/ 333711 h 659739"/>
                <a:gd name="connsiteX15" fmla="*/ 581421 w 820331"/>
                <a:gd name="connsiteY15" fmla="*/ 369761 h 659739"/>
                <a:gd name="connsiteX16" fmla="*/ 540456 w 820331"/>
                <a:gd name="connsiteY16" fmla="*/ 350627 h 659739"/>
                <a:gd name="connsiteX17" fmla="*/ 530055 w 820331"/>
                <a:gd name="connsiteY17" fmla="*/ 370995 h 659739"/>
                <a:gd name="connsiteX18" fmla="*/ 489935 w 820331"/>
                <a:gd name="connsiteY18" fmla="*/ 360777 h 659739"/>
                <a:gd name="connsiteX19" fmla="*/ 549875 w 820331"/>
                <a:gd name="connsiteY19" fmla="*/ 387043 h 659739"/>
                <a:gd name="connsiteX20" fmla="*/ 547497 w 820331"/>
                <a:gd name="connsiteY20" fmla="*/ 388620 h 659739"/>
                <a:gd name="connsiteX21" fmla="*/ 545417 w 820331"/>
                <a:gd name="connsiteY21" fmla="*/ 394975 h 659739"/>
                <a:gd name="connsiteX22" fmla="*/ 522191 w 820331"/>
                <a:gd name="connsiteY22" fmla="*/ 406016 h 659739"/>
                <a:gd name="connsiteX23" fmla="*/ 466893 w 820331"/>
                <a:gd name="connsiteY23" fmla="*/ 382517 h 659739"/>
                <a:gd name="connsiteX24" fmla="*/ 370492 w 820331"/>
                <a:gd name="connsiteY24" fmla="*/ 414429 h 659739"/>
                <a:gd name="connsiteX25" fmla="*/ 346923 w 820331"/>
                <a:gd name="connsiteY25" fmla="*/ 430637 h 659739"/>
                <a:gd name="connsiteX26" fmla="*/ 313982 w 820331"/>
                <a:gd name="connsiteY26" fmla="*/ 423847 h 659739"/>
                <a:gd name="connsiteX27" fmla="*/ 246156 w 820331"/>
                <a:gd name="connsiteY27" fmla="*/ 468607 h 659739"/>
                <a:gd name="connsiteX28" fmla="*/ 254112 w 820331"/>
                <a:gd name="connsiteY28" fmla="*/ 483398 h 659739"/>
                <a:gd name="connsiteX29" fmla="*/ 239847 w 820331"/>
                <a:gd name="connsiteY29" fmla="*/ 492930 h 659739"/>
                <a:gd name="connsiteX30" fmla="*/ 225125 w 820331"/>
                <a:gd name="connsiteY30" fmla="*/ 480700 h 659739"/>
                <a:gd name="connsiteX31" fmla="*/ 223136 w 820331"/>
                <a:gd name="connsiteY31" fmla="*/ 497662 h 659739"/>
                <a:gd name="connsiteX32" fmla="*/ 216119 w 820331"/>
                <a:gd name="connsiteY32" fmla="*/ 499971 h 659739"/>
                <a:gd name="connsiteX33" fmla="*/ 193190 w 820331"/>
                <a:gd name="connsiteY33" fmla="*/ 490941 h 659739"/>
                <a:gd name="connsiteX34" fmla="*/ 105567 w 820331"/>
                <a:gd name="connsiteY34" fmla="*/ 519791 h 659739"/>
                <a:gd name="connsiteX35" fmla="*/ 75530 w 820331"/>
                <a:gd name="connsiteY35" fmla="*/ 546857 h 659739"/>
                <a:gd name="connsiteX36" fmla="*/ 55070 w 820331"/>
                <a:gd name="connsiteY36" fmla="*/ 574426 h 659739"/>
                <a:gd name="connsiteX37" fmla="*/ 44097 w 820331"/>
                <a:gd name="connsiteY37" fmla="*/ 625518 h 659739"/>
                <a:gd name="connsiteX38" fmla="*/ 32621 w 820331"/>
                <a:gd name="connsiteY38" fmla="*/ 659740 h 659739"/>
                <a:gd name="connsiteX39" fmla="*/ 0 w 820331"/>
                <a:gd name="connsiteY39" fmla="*/ 625381 h 659739"/>
                <a:gd name="connsiteX40" fmla="*/ 38611 w 820331"/>
                <a:gd name="connsiteY40" fmla="*/ 553463 h 659739"/>
                <a:gd name="connsiteX41" fmla="*/ 84856 w 820331"/>
                <a:gd name="connsiteY41" fmla="*/ 503377 h 659739"/>
                <a:gd name="connsiteX42" fmla="*/ 78433 w 820331"/>
                <a:gd name="connsiteY42" fmla="*/ 496999 h 659739"/>
                <a:gd name="connsiteX43" fmla="*/ 120724 w 820331"/>
                <a:gd name="connsiteY43" fmla="*/ 457132 h 659739"/>
                <a:gd name="connsiteX44" fmla="*/ 142646 w 820331"/>
                <a:gd name="connsiteY44" fmla="*/ 453451 h 659739"/>
                <a:gd name="connsiteX45" fmla="*/ 155334 w 820331"/>
                <a:gd name="connsiteY45" fmla="*/ 446067 h 659739"/>
                <a:gd name="connsiteX46" fmla="*/ 210495 w 820331"/>
                <a:gd name="connsiteY46" fmla="*/ 419230 h 659739"/>
                <a:gd name="connsiteX47" fmla="*/ 212027 w 820331"/>
                <a:gd name="connsiteY47" fmla="*/ 404302 h 659739"/>
                <a:gd name="connsiteX48" fmla="*/ 232349 w 820331"/>
                <a:gd name="connsiteY48" fmla="*/ 390632 h 659739"/>
                <a:gd name="connsiteX49" fmla="*/ 254272 w 820331"/>
                <a:gd name="connsiteY49" fmla="*/ 387317 h 659739"/>
                <a:gd name="connsiteX50" fmla="*/ 302735 w 820331"/>
                <a:gd name="connsiteY50" fmla="*/ 351175 h 659739"/>
                <a:gd name="connsiteX51" fmla="*/ 338579 w 820331"/>
                <a:gd name="connsiteY51" fmla="*/ 338922 h 659739"/>
                <a:gd name="connsiteX52" fmla="*/ 385831 w 820331"/>
                <a:gd name="connsiteY52" fmla="*/ 304038 h 659739"/>
                <a:gd name="connsiteX53" fmla="*/ 423367 w 820331"/>
                <a:gd name="connsiteY53" fmla="*/ 303238 h 659739"/>
                <a:gd name="connsiteX54" fmla="*/ 468013 w 820331"/>
                <a:gd name="connsiteY54" fmla="*/ 248694 h 659739"/>
                <a:gd name="connsiteX55" fmla="*/ 476494 w 820331"/>
                <a:gd name="connsiteY55" fmla="*/ 223182 h 659739"/>
                <a:gd name="connsiteX56" fmla="*/ 513070 w 820331"/>
                <a:gd name="connsiteY56" fmla="*/ 184366 h 659739"/>
                <a:gd name="connsiteX57" fmla="*/ 563728 w 820331"/>
                <a:gd name="connsiteY57" fmla="*/ 155562 h 659739"/>
                <a:gd name="connsiteX58" fmla="*/ 575089 w 820331"/>
                <a:gd name="connsiteY58" fmla="*/ 150442 h 659739"/>
                <a:gd name="connsiteX59" fmla="*/ 604876 w 820331"/>
                <a:gd name="connsiteY59" fmla="*/ 109568 h 659739"/>
                <a:gd name="connsiteX60" fmla="*/ 656859 w 820331"/>
                <a:gd name="connsiteY60" fmla="*/ 140909 h 659739"/>
                <a:gd name="connsiteX61" fmla="*/ 647030 w 820331"/>
                <a:gd name="connsiteY61" fmla="*/ 132817 h 659739"/>
                <a:gd name="connsiteX62" fmla="*/ 673341 w 820331"/>
                <a:gd name="connsiteY62" fmla="*/ 104219 h 659739"/>
                <a:gd name="connsiteX63" fmla="*/ 694212 w 820331"/>
                <a:gd name="connsiteY63" fmla="*/ 110711 h 659739"/>
                <a:gd name="connsiteX64" fmla="*/ 721096 w 820331"/>
                <a:gd name="connsiteY64" fmla="*/ 106093 h 659739"/>
                <a:gd name="connsiteX65" fmla="*/ 704545 w 820331"/>
                <a:gd name="connsiteY65" fmla="*/ 68580 h 659739"/>
                <a:gd name="connsiteX66" fmla="*/ 702968 w 820331"/>
                <a:gd name="connsiteY66" fmla="*/ 56510 h 659739"/>
                <a:gd name="connsiteX67" fmla="*/ 719633 w 820331"/>
                <a:gd name="connsiteY67" fmla="*/ 36508 h 65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820331" h="659739">
                  <a:moveTo>
                    <a:pt x="719633" y="36508"/>
                  </a:moveTo>
                  <a:cubicBezTo>
                    <a:pt x="733235" y="25009"/>
                    <a:pt x="743019" y="9464"/>
                    <a:pt x="758403" y="0"/>
                  </a:cubicBezTo>
                  <a:cubicBezTo>
                    <a:pt x="779114" y="12230"/>
                    <a:pt x="800192" y="23912"/>
                    <a:pt x="820331" y="37102"/>
                  </a:cubicBezTo>
                  <a:cubicBezTo>
                    <a:pt x="811210" y="45377"/>
                    <a:pt x="800488" y="52029"/>
                    <a:pt x="792762" y="61791"/>
                  </a:cubicBezTo>
                  <a:cubicBezTo>
                    <a:pt x="781080" y="76810"/>
                    <a:pt x="771205" y="93269"/>
                    <a:pt x="764438" y="111077"/>
                  </a:cubicBezTo>
                  <a:cubicBezTo>
                    <a:pt x="759181" y="123101"/>
                    <a:pt x="759501" y="136451"/>
                    <a:pt x="756940" y="149116"/>
                  </a:cubicBezTo>
                  <a:cubicBezTo>
                    <a:pt x="754243" y="150510"/>
                    <a:pt x="751637" y="151996"/>
                    <a:pt x="749031" y="153482"/>
                  </a:cubicBezTo>
                  <a:cubicBezTo>
                    <a:pt x="739590" y="148910"/>
                    <a:pt x="729645" y="144498"/>
                    <a:pt x="718901" y="145481"/>
                  </a:cubicBezTo>
                  <a:cubicBezTo>
                    <a:pt x="701482" y="146578"/>
                    <a:pt x="682759" y="142532"/>
                    <a:pt x="666483" y="150396"/>
                  </a:cubicBezTo>
                  <a:cubicBezTo>
                    <a:pt x="654527" y="158648"/>
                    <a:pt x="643166" y="168181"/>
                    <a:pt x="634251" y="179725"/>
                  </a:cubicBezTo>
                  <a:cubicBezTo>
                    <a:pt x="626181" y="189784"/>
                    <a:pt x="625198" y="203020"/>
                    <a:pt x="621541" y="214884"/>
                  </a:cubicBezTo>
                  <a:cubicBezTo>
                    <a:pt x="618592" y="224691"/>
                    <a:pt x="612031" y="232738"/>
                    <a:pt x="606201" y="240944"/>
                  </a:cubicBezTo>
                  <a:cubicBezTo>
                    <a:pt x="596532" y="253746"/>
                    <a:pt x="591091" y="268994"/>
                    <a:pt x="584530" y="283487"/>
                  </a:cubicBezTo>
                  <a:cubicBezTo>
                    <a:pt x="580484" y="291465"/>
                    <a:pt x="585810" y="300472"/>
                    <a:pt x="582633" y="308633"/>
                  </a:cubicBezTo>
                  <a:cubicBezTo>
                    <a:pt x="579775" y="316817"/>
                    <a:pt x="576483" y="324978"/>
                    <a:pt x="575843" y="333711"/>
                  </a:cubicBezTo>
                  <a:cubicBezTo>
                    <a:pt x="574358" y="346032"/>
                    <a:pt x="578815" y="357896"/>
                    <a:pt x="581421" y="369761"/>
                  </a:cubicBezTo>
                  <a:cubicBezTo>
                    <a:pt x="567225" y="364549"/>
                    <a:pt x="554538" y="356067"/>
                    <a:pt x="540456" y="350627"/>
                  </a:cubicBezTo>
                  <a:cubicBezTo>
                    <a:pt x="536364" y="357073"/>
                    <a:pt x="532912" y="363909"/>
                    <a:pt x="530055" y="370995"/>
                  </a:cubicBezTo>
                  <a:cubicBezTo>
                    <a:pt x="516750" y="367292"/>
                    <a:pt x="503674" y="362537"/>
                    <a:pt x="489935" y="360777"/>
                  </a:cubicBezTo>
                  <a:cubicBezTo>
                    <a:pt x="509778" y="369806"/>
                    <a:pt x="529689" y="378722"/>
                    <a:pt x="549875" y="387043"/>
                  </a:cubicBezTo>
                  <a:cubicBezTo>
                    <a:pt x="549280" y="387432"/>
                    <a:pt x="548091" y="388232"/>
                    <a:pt x="547497" y="388620"/>
                  </a:cubicBezTo>
                  <a:cubicBezTo>
                    <a:pt x="546742" y="390677"/>
                    <a:pt x="546194" y="392849"/>
                    <a:pt x="545417" y="394975"/>
                  </a:cubicBezTo>
                  <a:cubicBezTo>
                    <a:pt x="538056" y="399410"/>
                    <a:pt x="529781" y="402039"/>
                    <a:pt x="522191" y="406016"/>
                  </a:cubicBezTo>
                  <a:cubicBezTo>
                    <a:pt x="503949" y="397856"/>
                    <a:pt x="486895" y="385854"/>
                    <a:pt x="466893" y="382517"/>
                  </a:cubicBezTo>
                  <a:cubicBezTo>
                    <a:pt x="432442" y="383088"/>
                    <a:pt x="399090" y="395661"/>
                    <a:pt x="370492" y="414429"/>
                  </a:cubicBezTo>
                  <a:cubicBezTo>
                    <a:pt x="362697" y="419916"/>
                    <a:pt x="355176" y="425836"/>
                    <a:pt x="346923" y="430637"/>
                  </a:cubicBezTo>
                  <a:cubicBezTo>
                    <a:pt x="336248" y="427528"/>
                    <a:pt x="325275" y="417561"/>
                    <a:pt x="313982" y="423847"/>
                  </a:cubicBezTo>
                  <a:cubicBezTo>
                    <a:pt x="288928" y="434317"/>
                    <a:pt x="264764" y="448536"/>
                    <a:pt x="246156" y="468607"/>
                  </a:cubicBezTo>
                  <a:cubicBezTo>
                    <a:pt x="248648" y="473591"/>
                    <a:pt x="251300" y="478529"/>
                    <a:pt x="254112" y="483398"/>
                  </a:cubicBezTo>
                  <a:cubicBezTo>
                    <a:pt x="249266" y="486438"/>
                    <a:pt x="244488" y="489593"/>
                    <a:pt x="239847" y="492930"/>
                  </a:cubicBezTo>
                  <a:cubicBezTo>
                    <a:pt x="234726" y="489067"/>
                    <a:pt x="230315" y="484381"/>
                    <a:pt x="225125" y="480700"/>
                  </a:cubicBezTo>
                  <a:cubicBezTo>
                    <a:pt x="216553" y="481958"/>
                    <a:pt x="219433" y="492747"/>
                    <a:pt x="223136" y="497662"/>
                  </a:cubicBezTo>
                  <a:cubicBezTo>
                    <a:pt x="220759" y="498394"/>
                    <a:pt x="218405" y="499148"/>
                    <a:pt x="216119" y="499971"/>
                  </a:cubicBezTo>
                  <a:cubicBezTo>
                    <a:pt x="208620" y="496702"/>
                    <a:pt x="201625" y="490941"/>
                    <a:pt x="193190" y="490941"/>
                  </a:cubicBezTo>
                  <a:cubicBezTo>
                    <a:pt x="162466" y="494096"/>
                    <a:pt x="131079" y="501594"/>
                    <a:pt x="105567" y="519791"/>
                  </a:cubicBezTo>
                  <a:cubicBezTo>
                    <a:pt x="95006" y="528112"/>
                    <a:pt x="83393" y="535679"/>
                    <a:pt x="75530" y="546857"/>
                  </a:cubicBezTo>
                  <a:cubicBezTo>
                    <a:pt x="68809" y="556115"/>
                    <a:pt x="61036" y="564619"/>
                    <a:pt x="55070" y="574426"/>
                  </a:cubicBezTo>
                  <a:cubicBezTo>
                    <a:pt x="44988" y="589422"/>
                    <a:pt x="46269" y="608327"/>
                    <a:pt x="44097" y="625518"/>
                  </a:cubicBezTo>
                  <a:cubicBezTo>
                    <a:pt x="43571" y="637817"/>
                    <a:pt x="37696" y="648813"/>
                    <a:pt x="32621" y="659740"/>
                  </a:cubicBezTo>
                  <a:cubicBezTo>
                    <a:pt x="21625" y="648401"/>
                    <a:pt x="10173" y="637474"/>
                    <a:pt x="0" y="625381"/>
                  </a:cubicBezTo>
                  <a:cubicBezTo>
                    <a:pt x="12756" y="601355"/>
                    <a:pt x="23111" y="575958"/>
                    <a:pt x="38611" y="553463"/>
                  </a:cubicBezTo>
                  <a:cubicBezTo>
                    <a:pt x="49789" y="533530"/>
                    <a:pt x="64602" y="514624"/>
                    <a:pt x="84856" y="503377"/>
                  </a:cubicBezTo>
                  <a:cubicBezTo>
                    <a:pt x="82684" y="501228"/>
                    <a:pt x="80536" y="499057"/>
                    <a:pt x="78433" y="496999"/>
                  </a:cubicBezTo>
                  <a:cubicBezTo>
                    <a:pt x="87165" y="479054"/>
                    <a:pt x="103624" y="466527"/>
                    <a:pt x="120724" y="457132"/>
                  </a:cubicBezTo>
                  <a:cubicBezTo>
                    <a:pt x="127376" y="453245"/>
                    <a:pt x="135354" y="454823"/>
                    <a:pt x="142646" y="453451"/>
                  </a:cubicBezTo>
                  <a:cubicBezTo>
                    <a:pt x="147310" y="451851"/>
                    <a:pt x="151173" y="448628"/>
                    <a:pt x="155334" y="446067"/>
                  </a:cubicBezTo>
                  <a:cubicBezTo>
                    <a:pt x="172296" y="434409"/>
                    <a:pt x="191841" y="427596"/>
                    <a:pt x="210495" y="419230"/>
                  </a:cubicBezTo>
                  <a:cubicBezTo>
                    <a:pt x="210358" y="414269"/>
                    <a:pt x="207637" y="408097"/>
                    <a:pt x="212027" y="404302"/>
                  </a:cubicBezTo>
                  <a:cubicBezTo>
                    <a:pt x="217970" y="398656"/>
                    <a:pt x="225194" y="394518"/>
                    <a:pt x="232349" y="390632"/>
                  </a:cubicBezTo>
                  <a:cubicBezTo>
                    <a:pt x="239093" y="386128"/>
                    <a:pt x="248054" y="393101"/>
                    <a:pt x="254272" y="387317"/>
                  </a:cubicBezTo>
                  <a:cubicBezTo>
                    <a:pt x="270297" y="375133"/>
                    <a:pt x="285316" y="361462"/>
                    <a:pt x="302735" y="351175"/>
                  </a:cubicBezTo>
                  <a:cubicBezTo>
                    <a:pt x="313868" y="344752"/>
                    <a:pt x="328590" y="347907"/>
                    <a:pt x="338579" y="338922"/>
                  </a:cubicBezTo>
                  <a:cubicBezTo>
                    <a:pt x="353256" y="325938"/>
                    <a:pt x="368709" y="313708"/>
                    <a:pt x="385831" y="304038"/>
                  </a:cubicBezTo>
                  <a:cubicBezTo>
                    <a:pt x="397444" y="297043"/>
                    <a:pt x="410817" y="304930"/>
                    <a:pt x="423367" y="303238"/>
                  </a:cubicBezTo>
                  <a:cubicBezTo>
                    <a:pt x="435917" y="283281"/>
                    <a:pt x="451485" y="265427"/>
                    <a:pt x="468013" y="248694"/>
                  </a:cubicBezTo>
                  <a:cubicBezTo>
                    <a:pt x="475168" y="242042"/>
                    <a:pt x="469293" y="230063"/>
                    <a:pt x="476494" y="223182"/>
                  </a:cubicBezTo>
                  <a:cubicBezTo>
                    <a:pt x="488427" y="210015"/>
                    <a:pt x="498942" y="195362"/>
                    <a:pt x="513070" y="184366"/>
                  </a:cubicBezTo>
                  <a:cubicBezTo>
                    <a:pt x="527929" y="171884"/>
                    <a:pt x="543885" y="158580"/>
                    <a:pt x="563728" y="155562"/>
                  </a:cubicBezTo>
                  <a:cubicBezTo>
                    <a:pt x="567545" y="154237"/>
                    <a:pt x="573237" y="154899"/>
                    <a:pt x="575089" y="150442"/>
                  </a:cubicBezTo>
                  <a:cubicBezTo>
                    <a:pt x="582587" y="135148"/>
                    <a:pt x="594932" y="123193"/>
                    <a:pt x="604876" y="109568"/>
                  </a:cubicBezTo>
                  <a:cubicBezTo>
                    <a:pt x="622455" y="119581"/>
                    <a:pt x="639714" y="130142"/>
                    <a:pt x="656859" y="140909"/>
                  </a:cubicBezTo>
                  <a:cubicBezTo>
                    <a:pt x="653659" y="138074"/>
                    <a:pt x="650367" y="135354"/>
                    <a:pt x="647030" y="132817"/>
                  </a:cubicBezTo>
                  <a:cubicBezTo>
                    <a:pt x="653064" y="121387"/>
                    <a:pt x="659968" y="108036"/>
                    <a:pt x="673341" y="104219"/>
                  </a:cubicBezTo>
                  <a:cubicBezTo>
                    <a:pt x="680748" y="104607"/>
                    <a:pt x="686623" y="110871"/>
                    <a:pt x="694212" y="110711"/>
                  </a:cubicBezTo>
                  <a:cubicBezTo>
                    <a:pt x="703333" y="110597"/>
                    <a:pt x="712272" y="108288"/>
                    <a:pt x="721096" y="106093"/>
                  </a:cubicBezTo>
                  <a:cubicBezTo>
                    <a:pt x="716478" y="93177"/>
                    <a:pt x="710420" y="80902"/>
                    <a:pt x="704545" y="68580"/>
                  </a:cubicBezTo>
                  <a:cubicBezTo>
                    <a:pt x="703196" y="64808"/>
                    <a:pt x="700247" y="60282"/>
                    <a:pt x="702968" y="56510"/>
                  </a:cubicBezTo>
                  <a:cubicBezTo>
                    <a:pt x="707860" y="49332"/>
                    <a:pt x="713415" y="42565"/>
                    <a:pt x="719633" y="36508"/>
                  </a:cubicBezTo>
                  <a:close/>
                </a:path>
              </a:pathLst>
            </a:custGeom>
            <a:solidFill>
              <a:srgbClr val="46B5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orma Livre: Forma 318">
              <a:extLst>
                <a:ext uri="{FF2B5EF4-FFF2-40B4-BE49-F238E27FC236}">
                  <a16:creationId xmlns:a16="http://schemas.microsoft.com/office/drawing/2014/main" id="{5790438D-4C1D-EADA-9745-8BB3224E4CC6}"/>
                </a:ext>
              </a:extLst>
            </p:cNvPr>
            <p:cNvSpPr/>
            <p:nvPr/>
          </p:nvSpPr>
          <p:spPr>
            <a:xfrm>
              <a:off x="9495320" y="2851022"/>
              <a:ext cx="3639" cy="3562"/>
            </a:xfrm>
            <a:custGeom>
              <a:avLst/>
              <a:gdLst>
                <a:gd name="connsiteX0" fmla="*/ 0 w 34792"/>
                <a:gd name="connsiteY0" fmla="*/ 0 h 34055"/>
                <a:gd name="connsiteX1" fmla="*/ 30038 w 34792"/>
                <a:gd name="connsiteY1" fmla="*/ 23180 h 34055"/>
                <a:gd name="connsiteX2" fmla="*/ 34793 w 34792"/>
                <a:gd name="connsiteY2" fmla="*/ 33719 h 34055"/>
                <a:gd name="connsiteX3" fmla="*/ 17717 w 34792"/>
                <a:gd name="connsiteY3" fmla="*/ 24826 h 34055"/>
                <a:gd name="connsiteX4" fmla="*/ 0 w 34792"/>
                <a:gd name="connsiteY4" fmla="*/ 0 h 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92" h="34055">
                  <a:moveTo>
                    <a:pt x="0" y="0"/>
                  </a:moveTo>
                  <a:cubicBezTo>
                    <a:pt x="11041" y="6492"/>
                    <a:pt x="16916" y="20323"/>
                    <a:pt x="30038" y="23180"/>
                  </a:cubicBezTo>
                  <a:cubicBezTo>
                    <a:pt x="31638" y="26678"/>
                    <a:pt x="33170" y="30130"/>
                    <a:pt x="34793" y="33719"/>
                  </a:cubicBezTo>
                  <a:cubicBezTo>
                    <a:pt x="27455" y="35593"/>
                    <a:pt x="22426" y="29238"/>
                    <a:pt x="17717" y="24826"/>
                  </a:cubicBezTo>
                  <a:cubicBezTo>
                    <a:pt x="10333" y="17739"/>
                    <a:pt x="3109" y="9990"/>
                    <a:pt x="0" y="0"/>
                  </a:cubicBezTo>
                  <a:close/>
                </a:path>
              </a:pathLst>
            </a:custGeom>
            <a:solidFill>
              <a:srgbClr val="93D1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0" name="Gráfico 6">
              <a:extLst>
                <a:ext uri="{FF2B5EF4-FFF2-40B4-BE49-F238E27FC236}">
                  <a16:creationId xmlns:a16="http://schemas.microsoft.com/office/drawing/2014/main" id="{2F3CBE88-006F-0C73-0152-08CA06153D91}"/>
                </a:ext>
              </a:extLst>
            </p:cNvPr>
            <p:cNvGrpSpPr/>
            <p:nvPr/>
          </p:nvGrpSpPr>
          <p:grpSpPr>
            <a:xfrm>
              <a:off x="9492862" y="2850850"/>
              <a:ext cx="73486" cy="75006"/>
              <a:chOff x="2026470" y="3289485"/>
              <a:chExt cx="702534" cy="717067"/>
            </a:xfrm>
            <a:solidFill>
              <a:srgbClr val="000001"/>
            </a:solidFill>
          </p:grpSpPr>
          <p:sp>
            <p:nvSpPr>
              <p:cNvPr id="696" name="Forma Livre: Forma 695">
                <a:extLst>
                  <a:ext uri="{FF2B5EF4-FFF2-40B4-BE49-F238E27FC236}">
                    <a16:creationId xmlns:a16="http://schemas.microsoft.com/office/drawing/2014/main" id="{7B6C10F2-8887-6F1A-1478-0F51081FA093}"/>
                  </a:ext>
                </a:extLst>
              </p:cNvPr>
              <p:cNvSpPr/>
              <p:nvPr/>
            </p:nvSpPr>
            <p:spPr>
              <a:xfrm>
                <a:off x="2026470" y="3289485"/>
                <a:ext cx="147173" cy="432099"/>
              </a:xfrm>
              <a:custGeom>
                <a:avLst/>
                <a:gdLst>
                  <a:gd name="connsiteX0" fmla="*/ 0 w 147173"/>
                  <a:gd name="connsiteY0" fmla="*/ 0 h 432099"/>
                  <a:gd name="connsiteX1" fmla="*/ 5167 w 147173"/>
                  <a:gd name="connsiteY1" fmla="*/ 10538 h 432099"/>
                  <a:gd name="connsiteX2" fmla="*/ 16002 w 147173"/>
                  <a:gd name="connsiteY2" fmla="*/ 35364 h 432099"/>
                  <a:gd name="connsiteX3" fmla="*/ 32187 w 147173"/>
                  <a:gd name="connsiteY3" fmla="*/ 74181 h 432099"/>
                  <a:gd name="connsiteX4" fmla="*/ 46589 w 147173"/>
                  <a:gd name="connsiteY4" fmla="*/ 112243 h 432099"/>
                  <a:gd name="connsiteX5" fmla="*/ 91029 w 147173"/>
                  <a:gd name="connsiteY5" fmla="*/ 239893 h 432099"/>
                  <a:gd name="connsiteX6" fmla="*/ 134211 w 147173"/>
                  <a:gd name="connsiteY6" fmla="*/ 389603 h 432099"/>
                  <a:gd name="connsiteX7" fmla="*/ 147173 w 147173"/>
                  <a:gd name="connsiteY7" fmla="*/ 432100 h 432099"/>
                  <a:gd name="connsiteX8" fmla="*/ 130097 w 147173"/>
                  <a:gd name="connsiteY8" fmla="*/ 390083 h 432099"/>
                  <a:gd name="connsiteX9" fmla="*/ 72992 w 147173"/>
                  <a:gd name="connsiteY9" fmla="*/ 247894 h 432099"/>
                  <a:gd name="connsiteX10" fmla="*/ 28004 w 147173"/>
                  <a:gd name="connsiteY10" fmla="*/ 113157 h 432099"/>
                  <a:gd name="connsiteX11" fmla="*/ 3269 w 147173"/>
                  <a:gd name="connsiteY11" fmla="*/ 25329 h 432099"/>
                  <a:gd name="connsiteX12" fmla="*/ 0 w 147173"/>
                  <a:gd name="connsiteY12" fmla="*/ 0 h 432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7173" h="432099">
                    <a:moveTo>
                      <a:pt x="0" y="0"/>
                    </a:moveTo>
                    <a:cubicBezTo>
                      <a:pt x="1783" y="3429"/>
                      <a:pt x="3498" y="6950"/>
                      <a:pt x="5167" y="10538"/>
                    </a:cubicBezTo>
                    <a:cubicBezTo>
                      <a:pt x="8733" y="18814"/>
                      <a:pt x="12231" y="27158"/>
                      <a:pt x="16002" y="35364"/>
                    </a:cubicBezTo>
                    <a:cubicBezTo>
                      <a:pt x="21443" y="48280"/>
                      <a:pt x="26838" y="61219"/>
                      <a:pt x="32187" y="74181"/>
                    </a:cubicBezTo>
                    <a:cubicBezTo>
                      <a:pt x="36942" y="86868"/>
                      <a:pt x="42063" y="99441"/>
                      <a:pt x="46589" y="112243"/>
                    </a:cubicBezTo>
                    <a:cubicBezTo>
                      <a:pt x="61585" y="154717"/>
                      <a:pt x="77061" y="197053"/>
                      <a:pt x="91029" y="239893"/>
                    </a:cubicBezTo>
                    <a:cubicBezTo>
                      <a:pt x="106094" y="289614"/>
                      <a:pt x="119810" y="339700"/>
                      <a:pt x="134211" y="389603"/>
                    </a:cubicBezTo>
                    <a:cubicBezTo>
                      <a:pt x="138121" y="403891"/>
                      <a:pt x="143104" y="417858"/>
                      <a:pt x="147173" y="432100"/>
                    </a:cubicBezTo>
                    <a:cubicBezTo>
                      <a:pt x="141458" y="418087"/>
                      <a:pt x="135629" y="404142"/>
                      <a:pt x="130097" y="390083"/>
                    </a:cubicBezTo>
                    <a:cubicBezTo>
                      <a:pt x="111557" y="342489"/>
                      <a:pt x="92286" y="295168"/>
                      <a:pt x="72992" y="247894"/>
                    </a:cubicBezTo>
                    <a:cubicBezTo>
                      <a:pt x="56716" y="203408"/>
                      <a:pt x="42246" y="158306"/>
                      <a:pt x="28004" y="113157"/>
                    </a:cubicBezTo>
                    <a:cubicBezTo>
                      <a:pt x="18974" y="84102"/>
                      <a:pt x="10219" y="54933"/>
                      <a:pt x="3269" y="25329"/>
                    </a:cubicBezTo>
                    <a:cubicBezTo>
                      <a:pt x="1143" y="17054"/>
                      <a:pt x="-22" y="8527"/>
                      <a:pt x="0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orma Livre: Forma 696">
                <a:extLst>
                  <a:ext uri="{FF2B5EF4-FFF2-40B4-BE49-F238E27FC236}">
                    <a16:creationId xmlns:a16="http://schemas.microsoft.com/office/drawing/2014/main" id="{6E266E30-82D6-8D40-0C85-EB1E703B9B94}"/>
                  </a:ext>
                </a:extLst>
              </p:cNvPr>
              <p:cNvSpPr/>
              <p:nvPr/>
            </p:nvSpPr>
            <p:spPr>
              <a:xfrm>
                <a:off x="2459301" y="3570754"/>
                <a:ext cx="269702" cy="435797"/>
              </a:xfrm>
              <a:custGeom>
                <a:avLst/>
                <a:gdLst>
                  <a:gd name="connsiteX0" fmla="*/ 0 w 269702"/>
                  <a:gd name="connsiteY0" fmla="*/ 0 h 435797"/>
                  <a:gd name="connsiteX1" fmla="*/ 11887 w 269702"/>
                  <a:gd name="connsiteY1" fmla="*/ 11430 h 435797"/>
                  <a:gd name="connsiteX2" fmla="*/ 147492 w 269702"/>
                  <a:gd name="connsiteY2" fmla="*/ 191064 h 435797"/>
                  <a:gd name="connsiteX3" fmla="*/ 265816 w 269702"/>
                  <a:gd name="connsiteY3" fmla="*/ 422544 h 435797"/>
                  <a:gd name="connsiteX4" fmla="*/ 269702 w 269702"/>
                  <a:gd name="connsiteY4" fmla="*/ 432328 h 435797"/>
                  <a:gd name="connsiteX5" fmla="*/ 252671 w 269702"/>
                  <a:gd name="connsiteY5" fmla="*/ 433334 h 435797"/>
                  <a:gd name="connsiteX6" fmla="*/ 245265 w 269702"/>
                  <a:gd name="connsiteY6" fmla="*/ 416075 h 435797"/>
                  <a:gd name="connsiteX7" fmla="*/ 163655 w 269702"/>
                  <a:gd name="connsiteY7" fmla="*/ 250409 h 435797"/>
                  <a:gd name="connsiteX8" fmla="*/ 31112 w 269702"/>
                  <a:gd name="connsiteY8" fmla="*/ 46977 h 435797"/>
                  <a:gd name="connsiteX9" fmla="*/ 0 w 269702"/>
                  <a:gd name="connsiteY9" fmla="*/ 0 h 43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02" h="435797">
                    <a:moveTo>
                      <a:pt x="0" y="0"/>
                    </a:moveTo>
                    <a:cubicBezTo>
                      <a:pt x="4092" y="3658"/>
                      <a:pt x="8092" y="7430"/>
                      <a:pt x="11887" y="11430"/>
                    </a:cubicBezTo>
                    <a:cubicBezTo>
                      <a:pt x="62705" y="66820"/>
                      <a:pt x="107785" y="127284"/>
                      <a:pt x="147492" y="191064"/>
                    </a:cubicBezTo>
                    <a:cubicBezTo>
                      <a:pt x="194058" y="264307"/>
                      <a:pt x="233263" y="342123"/>
                      <a:pt x="265816" y="422544"/>
                    </a:cubicBezTo>
                    <a:cubicBezTo>
                      <a:pt x="267119" y="425768"/>
                      <a:pt x="268422" y="428991"/>
                      <a:pt x="269702" y="432328"/>
                    </a:cubicBezTo>
                    <a:cubicBezTo>
                      <a:pt x="265519" y="438432"/>
                      <a:pt x="258181" y="434957"/>
                      <a:pt x="252671" y="433334"/>
                    </a:cubicBezTo>
                    <a:cubicBezTo>
                      <a:pt x="250271" y="427528"/>
                      <a:pt x="247779" y="421767"/>
                      <a:pt x="245265" y="416075"/>
                    </a:cubicBezTo>
                    <a:cubicBezTo>
                      <a:pt x="220850" y="359542"/>
                      <a:pt x="194493" y="303764"/>
                      <a:pt x="163655" y="250409"/>
                    </a:cubicBezTo>
                    <a:cubicBezTo>
                      <a:pt x="123512" y="180045"/>
                      <a:pt x="76581" y="113934"/>
                      <a:pt x="31112" y="46977"/>
                    </a:cubicBezTo>
                    <a:cubicBezTo>
                      <a:pt x="20711" y="31341"/>
                      <a:pt x="9418" y="16276"/>
                      <a:pt x="0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orma Livre: Forma 697">
                <a:extLst>
                  <a:ext uri="{FF2B5EF4-FFF2-40B4-BE49-F238E27FC236}">
                    <a16:creationId xmlns:a16="http://schemas.microsoft.com/office/drawing/2014/main" id="{AA4BC02B-F484-7EFD-C2BB-B87CEBE7F300}"/>
                  </a:ext>
                </a:extLst>
              </p:cNvPr>
              <p:cNvSpPr/>
              <p:nvPr/>
            </p:nvSpPr>
            <p:spPr>
              <a:xfrm>
                <a:off x="2475966" y="3690587"/>
                <a:ext cx="146121" cy="308537"/>
              </a:xfrm>
              <a:custGeom>
                <a:avLst/>
                <a:gdLst>
                  <a:gd name="connsiteX0" fmla="*/ 0 w 146121"/>
                  <a:gd name="connsiteY0" fmla="*/ 0 h 308537"/>
                  <a:gd name="connsiteX1" fmla="*/ 25603 w 146121"/>
                  <a:gd name="connsiteY1" fmla="*/ 41834 h 308537"/>
                  <a:gd name="connsiteX2" fmla="*/ 81222 w 146121"/>
                  <a:gd name="connsiteY2" fmla="*/ 157117 h 308537"/>
                  <a:gd name="connsiteX3" fmla="*/ 142029 w 146121"/>
                  <a:gd name="connsiteY3" fmla="*/ 298231 h 308537"/>
                  <a:gd name="connsiteX4" fmla="*/ 146121 w 146121"/>
                  <a:gd name="connsiteY4" fmla="*/ 308496 h 308537"/>
                  <a:gd name="connsiteX5" fmla="*/ 134988 w 146121"/>
                  <a:gd name="connsiteY5" fmla="*/ 300335 h 308537"/>
                  <a:gd name="connsiteX6" fmla="*/ 122552 w 146121"/>
                  <a:gd name="connsiteY6" fmla="*/ 298163 h 308537"/>
                  <a:gd name="connsiteX7" fmla="*/ 106711 w 146121"/>
                  <a:gd name="connsiteY7" fmla="*/ 259781 h 308537"/>
                  <a:gd name="connsiteX8" fmla="*/ 22174 w 146121"/>
                  <a:gd name="connsiteY8" fmla="*/ 60876 h 308537"/>
                  <a:gd name="connsiteX9" fmla="*/ 0 w 146121"/>
                  <a:gd name="connsiteY9" fmla="*/ 0 h 30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121" h="308537">
                    <a:moveTo>
                      <a:pt x="0" y="0"/>
                    </a:moveTo>
                    <a:cubicBezTo>
                      <a:pt x="10401" y="12687"/>
                      <a:pt x="17419" y="27706"/>
                      <a:pt x="25603" y="41834"/>
                    </a:cubicBezTo>
                    <a:cubicBezTo>
                      <a:pt x="45994" y="79324"/>
                      <a:pt x="63254" y="118415"/>
                      <a:pt x="81222" y="157117"/>
                    </a:cubicBezTo>
                    <a:cubicBezTo>
                      <a:pt x="102504" y="203705"/>
                      <a:pt x="123284" y="250546"/>
                      <a:pt x="142029" y="298231"/>
                    </a:cubicBezTo>
                    <a:cubicBezTo>
                      <a:pt x="143355" y="301615"/>
                      <a:pt x="144727" y="305044"/>
                      <a:pt x="146121" y="308496"/>
                    </a:cubicBezTo>
                    <a:cubicBezTo>
                      <a:pt x="140589" y="309090"/>
                      <a:pt x="138486" y="303283"/>
                      <a:pt x="134988" y="300335"/>
                    </a:cubicBezTo>
                    <a:cubicBezTo>
                      <a:pt x="131971" y="296494"/>
                      <a:pt x="126599" y="298529"/>
                      <a:pt x="122552" y="298163"/>
                    </a:cubicBezTo>
                    <a:cubicBezTo>
                      <a:pt x="117455" y="285293"/>
                      <a:pt x="112265" y="272445"/>
                      <a:pt x="106711" y="259781"/>
                    </a:cubicBezTo>
                    <a:cubicBezTo>
                      <a:pt x="79507" y="193075"/>
                      <a:pt x="49766" y="127422"/>
                      <a:pt x="22174" y="60876"/>
                    </a:cubicBezTo>
                    <a:cubicBezTo>
                      <a:pt x="14882" y="40554"/>
                      <a:pt x="4595" y="21168"/>
                      <a:pt x="0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1" name="Forma Livre: Forma 320">
              <a:extLst>
                <a:ext uri="{FF2B5EF4-FFF2-40B4-BE49-F238E27FC236}">
                  <a16:creationId xmlns:a16="http://schemas.microsoft.com/office/drawing/2014/main" id="{6A96D854-AB18-5820-5BFA-FBEF5806E423}"/>
                </a:ext>
              </a:extLst>
            </p:cNvPr>
            <p:cNvSpPr/>
            <p:nvPr/>
          </p:nvSpPr>
          <p:spPr>
            <a:xfrm>
              <a:off x="9493402" y="2851716"/>
              <a:ext cx="7288" cy="7026"/>
            </a:xfrm>
            <a:custGeom>
              <a:avLst/>
              <a:gdLst>
                <a:gd name="connsiteX0" fmla="*/ 0 w 69677"/>
                <a:gd name="connsiteY0" fmla="*/ 2263 h 67174"/>
                <a:gd name="connsiteX1" fmla="*/ 7224 w 69677"/>
                <a:gd name="connsiteY1" fmla="*/ 0 h 67174"/>
                <a:gd name="connsiteX2" fmla="*/ 50452 w 69677"/>
                <a:gd name="connsiteY2" fmla="*/ 51824 h 67174"/>
                <a:gd name="connsiteX3" fmla="*/ 64648 w 69677"/>
                <a:gd name="connsiteY3" fmla="*/ 53950 h 67174"/>
                <a:gd name="connsiteX4" fmla="*/ 69677 w 69677"/>
                <a:gd name="connsiteY4" fmla="*/ 65631 h 67174"/>
                <a:gd name="connsiteX5" fmla="*/ 39091 w 69677"/>
                <a:gd name="connsiteY5" fmla="*/ 56099 h 67174"/>
                <a:gd name="connsiteX6" fmla="*/ 16962 w 69677"/>
                <a:gd name="connsiteY6" fmla="*/ 30152 h 67174"/>
                <a:gd name="connsiteX7" fmla="*/ 10836 w 69677"/>
                <a:gd name="connsiteY7" fmla="*/ 27089 h 67174"/>
                <a:gd name="connsiteX8" fmla="*/ 0 w 69677"/>
                <a:gd name="connsiteY8" fmla="*/ 2263 h 6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677" h="67174">
                  <a:moveTo>
                    <a:pt x="0" y="2263"/>
                  </a:moveTo>
                  <a:cubicBezTo>
                    <a:pt x="2378" y="1463"/>
                    <a:pt x="4801" y="732"/>
                    <a:pt x="7224" y="0"/>
                  </a:cubicBezTo>
                  <a:cubicBezTo>
                    <a:pt x="17008" y="20483"/>
                    <a:pt x="32050" y="38542"/>
                    <a:pt x="50452" y="51824"/>
                  </a:cubicBezTo>
                  <a:cubicBezTo>
                    <a:pt x="54498" y="55230"/>
                    <a:pt x="59779" y="54635"/>
                    <a:pt x="64648" y="53950"/>
                  </a:cubicBezTo>
                  <a:cubicBezTo>
                    <a:pt x="66317" y="57813"/>
                    <a:pt x="67986" y="61699"/>
                    <a:pt x="69677" y="65631"/>
                  </a:cubicBezTo>
                  <a:cubicBezTo>
                    <a:pt x="58385" y="70455"/>
                    <a:pt x="47503" y="63048"/>
                    <a:pt x="39091" y="56099"/>
                  </a:cubicBezTo>
                  <a:cubicBezTo>
                    <a:pt x="30655" y="48372"/>
                    <a:pt x="24826" y="38359"/>
                    <a:pt x="16962" y="30152"/>
                  </a:cubicBezTo>
                  <a:cubicBezTo>
                    <a:pt x="15431" y="28278"/>
                    <a:pt x="13030" y="27592"/>
                    <a:pt x="10836" y="27089"/>
                  </a:cubicBezTo>
                  <a:cubicBezTo>
                    <a:pt x="7064" y="18882"/>
                    <a:pt x="3566" y="10538"/>
                    <a:pt x="0" y="2263"/>
                  </a:cubicBezTo>
                  <a:close/>
                </a:path>
              </a:pathLst>
            </a:custGeom>
            <a:solidFill>
              <a:srgbClr val="46B4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orma Livre: Forma 321">
              <a:extLst>
                <a:ext uri="{FF2B5EF4-FFF2-40B4-BE49-F238E27FC236}">
                  <a16:creationId xmlns:a16="http://schemas.microsoft.com/office/drawing/2014/main" id="{5DD1885C-18EE-D154-3F18-5DC0C96DD151}"/>
                </a:ext>
              </a:extLst>
            </p:cNvPr>
            <p:cNvSpPr/>
            <p:nvPr/>
          </p:nvSpPr>
          <p:spPr>
            <a:xfrm>
              <a:off x="9486698" y="2851751"/>
              <a:ext cx="2202" cy="22735"/>
            </a:xfrm>
            <a:custGeom>
              <a:avLst/>
              <a:gdLst>
                <a:gd name="connsiteX0" fmla="*/ 4334 w 21056"/>
                <a:gd name="connsiteY0" fmla="*/ 0 h 217352"/>
                <a:gd name="connsiteX1" fmla="*/ 10849 w 21056"/>
                <a:gd name="connsiteY1" fmla="*/ 25260 h 217352"/>
                <a:gd name="connsiteX2" fmla="*/ 10758 w 21056"/>
                <a:gd name="connsiteY2" fmla="*/ 117295 h 217352"/>
                <a:gd name="connsiteX3" fmla="*/ 18896 w 21056"/>
                <a:gd name="connsiteY3" fmla="*/ 195019 h 217352"/>
                <a:gd name="connsiteX4" fmla="*/ 19422 w 21056"/>
                <a:gd name="connsiteY4" fmla="*/ 217353 h 217352"/>
                <a:gd name="connsiteX5" fmla="*/ 1682 w 21056"/>
                <a:gd name="connsiteY5" fmla="*/ 164295 h 217352"/>
                <a:gd name="connsiteX6" fmla="*/ 128 w 21056"/>
                <a:gd name="connsiteY6" fmla="*/ 98915 h 217352"/>
                <a:gd name="connsiteX7" fmla="*/ 4334 w 21056"/>
                <a:gd name="connsiteY7" fmla="*/ 0 h 21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6" h="217352">
                  <a:moveTo>
                    <a:pt x="4334" y="0"/>
                  </a:moveTo>
                  <a:cubicBezTo>
                    <a:pt x="6369" y="8435"/>
                    <a:pt x="8837" y="16779"/>
                    <a:pt x="10849" y="25260"/>
                  </a:cubicBezTo>
                  <a:cubicBezTo>
                    <a:pt x="10392" y="55938"/>
                    <a:pt x="9935" y="86617"/>
                    <a:pt x="10758" y="117295"/>
                  </a:cubicBezTo>
                  <a:cubicBezTo>
                    <a:pt x="13135" y="143218"/>
                    <a:pt x="14621" y="169301"/>
                    <a:pt x="18896" y="195019"/>
                  </a:cubicBezTo>
                  <a:cubicBezTo>
                    <a:pt x="19947" y="202380"/>
                    <a:pt x="22874" y="210129"/>
                    <a:pt x="19422" y="217353"/>
                  </a:cubicBezTo>
                  <a:cubicBezTo>
                    <a:pt x="13432" y="199705"/>
                    <a:pt x="6849" y="182171"/>
                    <a:pt x="1682" y="164295"/>
                  </a:cubicBezTo>
                  <a:cubicBezTo>
                    <a:pt x="3991" y="142486"/>
                    <a:pt x="-467" y="120747"/>
                    <a:pt x="128" y="98915"/>
                  </a:cubicBezTo>
                  <a:cubicBezTo>
                    <a:pt x="-809" y="65860"/>
                    <a:pt x="3694" y="33010"/>
                    <a:pt x="4334" y="0"/>
                  </a:cubicBezTo>
                  <a:close/>
                </a:path>
              </a:pathLst>
            </a:custGeom>
            <a:solidFill>
              <a:srgbClr val="8DCF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orma Livre: Forma 322">
              <a:extLst>
                <a:ext uri="{FF2B5EF4-FFF2-40B4-BE49-F238E27FC236}">
                  <a16:creationId xmlns:a16="http://schemas.microsoft.com/office/drawing/2014/main" id="{5BB839C6-6AD2-9B95-5F38-15BCFDF5E218}"/>
                </a:ext>
              </a:extLst>
            </p:cNvPr>
            <p:cNvSpPr/>
            <p:nvPr/>
          </p:nvSpPr>
          <p:spPr>
            <a:xfrm>
              <a:off x="9489665" y="2853499"/>
              <a:ext cx="6126" cy="11351"/>
            </a:xfrm>
            <a:custGeom>
              <a:avLst/>
              <a:gdLst>
                <a:gd name="connsiteX0" fmla="*/ 12344 w 58567"/>
                <a:gd name="connsiteY0" fmla="*/ 14013 h 108516"/>
                <a:gd name="connsiteX1" fmla="*/ 33833 w 58567"/>
                <a:gd name="connsiteY1" fmla="*/ 0 h 108516"/>
                <a:gd name="connsiteX2" fmla="*/ 58567 w 58567"/>
                <a:gd name="connsiteY2" fmla="*/ 87828 h 108516"/>
                <a:gd name="connsiteX3" fmla="*/ 35936 w 58567"/>
                <a:gd name="connsiteY3" fmla="*/ 108516 h 108516"/>
                <a:gd name="connsiteX4" fmla="*/ 22700 w 58567"/>
                <a:gd name="connsiteY4" fmla="*/ 75369 h 108516"/>
                <a:gd name="connsiteX5" fmla="*/ 0 w 58567"/>
                <a:gd name="connsiteY5" fmla="*/ 4001 h 108516"/>
                <a:gd name="connsiteX6" fmla="*/ 29192 w 58567"/>
                <a:gd name="connsiteY6" fmla="*/ 75461 h 108516"/>
                <a:gd name="connsiteX7" fmla="*/ 12344 w 58567"/>
                <a:gd name="connsiteY7" fmla="*/ 14013 h 10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7" h="108516">
                  <a:moveTo>
                    <a:pt x="12344" y="14013"/>
                  </a:moveTo>
                  <a:cubicBezTo>
                    <a:pt x="20505" y="11247"/>
                    <a:pt x="30015" y="8641"/>
                    <a:pt x="33833" y="0"/>
                  </a:cubicBezTo>
                  <a:cubicBezTo>
                    <a:pt x="40782" y="29604"/>
                    <a:pt x="49538" y="58773"/>
                    <a:pt x="58567" y="87828"/>
                  </a:cubicBezTo>
                  <a:cubicBezTo>
                    <a:pt x="49538" y="92949"/>
                    <a:pt x="42062" y="100195"/>
                    <a:pt x="35936" y="108516"/>
                  </a:cubicBezTo>
                  <a:cubicBezTo>
                    <a:pt x="31364" y="97521"/>
                    <a:pt x="25763" y="86913"/>
                    <a:pt x="22700" y="75369"/>
                  </a:cubicBezTo>
                  <a:cubicBezTo>
                    <a:pt x="15819" y="51366"/>
                    <a:pt x="7361" y="27843"/>
                    <a:pt x="0" y="4001"/>
                  </a:cubicBezTo>
                  <a:cubicBezTo>
                    <a:pt x="9418" y="27935"/>
                    <a:pt x="18768" y="51915"/>
                    <a:pt x="29192" y="75461"/>
                  </a:cubicBezTo>
                  <a:cubicBezTo>
                    <a:pt x="23249" y="55070"/>
                    <a:pt x="17442" y="34633"/>
                    <a:pt x="12344" y="14013"/>
                  </a:cubicBezTo>
                  <a:close/>
                </a:path>
              </a:pathLst>
            </a:custGeom>
            <a:solidFill>
              <a:srgbClr val="22A6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orma Livre: Forma 323">
              <a:extLst>
                <a:ext uri="{FF2B5EF4-FFF2-40B4-BE49-F238E27FC236}">
                  <a16:creationId xmlns:a16="http://schemas.microsoft.com/office/drawing/2014/main" id="{4611B423-1FF6-6F72-704A-BCAC16B9D79D}"/>
                </a:ext>
              </a:extLst>
            </p:cNvPr>
            <p:cNvSpPr/>
            <p:nvPr/>
          </p:nvSpPr>
          <p:spPr>
            <a:xfrm>
              <a:off x="9487776" y="2854394"/>
              <a:ext cx="9576" cy="41958"/>
            </a:xfrm>
            <a:custGeom>
              <a:avLst/>
              <a:gdLst>
                <a:gd name="connsiteX0" fmla="*/ 546 w 91552"/>
                <a:gd name="connsiteY0" fmla="*/ 0 h 401124"/>
                <a:gd name="connsiteX1" fmla="*/ 12479 w 91552"/>
                <a:gd name="connsiteY1" fmla="*/ 42611 h 401124"/>
                <a:gd name="connsiteX2" fmla="*/ 15154 w 91552"/>
                <a:gd name="connsiteY2" fmla="*/ 114826 h 401124"/>
                <a:gd name="connsiteX3" fmla="*/ 48004 w 91552"/>
                <a:gd name="connsiteY3" fmla="*/ 281429 h 401124"/>
                <a:gd name="connsiteX4" fmla="*/ 67229 w 91552"/>
                <a:gd name="connsiteY4" fmla="*/ 334762 h 401124"/>
                <a:gd name="connsiteX5" fmla="*/ 91552 w 91552"/>
                <a:gd name="connsiteY5" fmla="*/ 394655 h 401124"/>
                <a:gd name="connsiteX6" fmla="*/ 82294 w 91552"/>
                <a:gd name="connsiteY6" fmla="*/ 401124 h 401124"/>
                <a:gd name="connsiteX7" fmla="*/ 9119 w 91552"/>
                <a:gd name="connsiteY7" fmla="*/ 192092 h 401124"/>
                <a:gd name="connsiteX8" fmla="*/ 8593 w 91552"/>
                <a:gd name="connsiteY8" fmla="*/ 169758 h 401124"/>
                <a:gd name="connsiteX9" fmla="*/ 455 w 91552"/>
                <a:gd name="connsiteY9" fmla="*/ 92034 h 401124"/>
                <a:gd name="connsiteX10" fmla="*/ 546 w 91552"/>
                <a:gd name="connsiteY10" fmla="*/ 0 h 40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552" h="401124">
                  <a:moveTo>
                    <a:pt x="546" y="0"/>
                  </a:moveTo>
                  <a:cubicBezTo>
                    <a:pt x="4570" y="14173"/>
                    <a:pt x="8547" y="28392"/>
                    <a:pt x="12479" y="42611"/>
                  </a:cubicBezTo>
                  <a:cubicBezTo>
                    <a:pt x="9690" y="66682"/>
                    <a:pt x="13531" y="90800"/>
                    <a:pt x="15154" y="114826"/>
                  </a:cubicBezTo>
                  <a:cubicBezTo>
                    <a:pt x="19795" y="171381"/>
                    <a:pt x="31796" y="227114"/>
                    <a:pt x="48004" y="281429"/>
                  </a:cubicBezTo>
                  <a:cubicBezTo>
                    <a:pt x="54290" y="299237"/>
                    <a:pt x="59000" y="317685"/>
                    <a:pt x="67229" y="334762"/>
                  </a:cubicBezTo>
                  <a:cubicBezTo>
                    <a:pt x="75481" y="354650"/>
                    <a:pt x="82705" y="374995"/>
                    <a:pt x="91552" y="394655"/>
                  </a:cubicBezTo>
                  <a:cubicBezTo>
                    <a:pt x="88397" y="396712"/>
                    <a:pt x="85334" y="398907"/>
                    <a:pt x="82294" y="401124"/>
                  </a:cubicBezTo>
                  <a:cubicBezTo>
                    <a:pt x="58291" y="331310"/>
                    <a:pt x="32436" y="262135"/>
                    <a:pt x="9119" y="192092"/>
                  </a:cubicBezTo>
                  <a:cubicBezTo>
                    <a:pt x="12571" y="184869"/>
                    <a:pt x="9645" y="177119"/>
                    <a:pt x="8593" y="169758"/>
                  </a:cubicBezTo>
                  <a:cubicBezTo>
                    <a:pt x="4318" y="144041"/>
                    <a:pt x="2832" y="117958"/>
                    <a:pt x="455" y="92034"/>
                  </a:cubicBezTo>
                  <a:cubicBezTo>
                    <a:pt x="-368" y="61356"/>
                    <a:pt x="89" y="30678"/>
                    <a:pt x="546" y="0"/>
                  </a:cubicBezTo>
                  <a:close/>
                </a:path>
              </a:pathLst>
            </a:custGeom>
            <a:solidFill>
              <a:srgbClr val="5ABBD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5" name="Gráfico 6">
              <a:extLst>
                <a:ext uri="{FF2B5EF4-FFF2-40B4-BE49-F238E27FC236}">
                  <a16:creationId xmlns:a16="http://schemas.microsoft.com/office/drawing/2014/main" id="{1A695AD5-445A-7972-7E61-9957C2C150BC}"/>
                </a:ext>
              </a:extLst>
            </p:cNvPr>
            <p:cNvGrpSpPr/>
            <p:nvPr/>
          </p:nvGrpSpPr>
          <p:grpSpPr>
            <a:xfrm>
              <a:off x="9595094" y="2854788"/>
              <a:ext cx="66004" cy="58498"/>
              <a:chOff x="3003826" y="3327135"/>
              <a:chExt cx="631004" cy="559247"/>
            </a:xfrm>
            <a:solidFill>
              <a:srgbClr val="2DABD7"/>
            </a:solidFill>
          </p:grpSpPr>
          <p:sp>
            <p:nvSpPr>
              <p:cNvPr id="694" name="Forma Livre: Forma 693">
                <a:extLst>
                  <a:ext uri="{FF2B5EF4-FFF2-40B4-BE49-F238E27FC236}">
                    <a16:creationId xmlns:a16="http://schemas.microsoft.com/office/drawing/2014/main" id="{52F5C2C2-1D49-EEE7-4C14-EA67161FAAD9}"/>
                  </a:ext>
                </a:extLst>
              </p:cNvPr>
              <p:cNvSpPr/>
              <p:nvPr/>
            </p:nvSpPr>
            <p:spPr>
              <a:xfrm>
                <a:off x="3381336" y="3327135"/>
                <a:ext cx="253494" cy="221559"/>
              </a:xfrm>
              <a:custGeom>
                <a:avLst/>
                <a:gdLst>
                  <a:gd name="connsiteX0" fmla="*/ 122278 w 253494"/>
                  <a:gd name="connsiteY0" fmla="*/ 32598 h 221559"/>
                  <a:gd name="connsiteX1" fmla="*/ 167198 w 253494"/>
                  <a:gd name="connsiteY1" fmla="*/ 0 h 221559"/>
                  <a:gd name="connsiteX2" fmla="*/ 253495 w 253494"/>
                  <a:gd name="connsiteY2" fmla="*/ 45126 h 221559"/>
                  <a:gd name="connsiteX3" fmla="*/ 195636 w 253494"/>
                  <a:gd name="connsiteY3" fmla="*/ 112700 h 221559"/>
                  <a:gd name="connsiteX4" fmla="*/ 180982 w 253494"/>
                  <a:gd name="connsiteY4" fmla="*/ 132314 h 221559"/>
                  <a:gd name="connsiteX5" fmla="*/ 121569 w 253494"/>
                  <a:gd name="connsiteY5" fmla="*/ 155082 h 221559"/>
                  <a:gd name="connsiteX6" fmla="*/ 68306 w 253494"/>
                  <a:gd name="connsiteY6" fmla="*/ 179611 h 221559"/>
                  <a:gd name="connsiteX7" fmla="*/ 26403 w 253494"/>
                  <a:gd name="connsiteY7" fmla="*/ 204277 h 221559"/>
                  <a:gd name="connsiteX8" fmla="*/ 0 w 253494"/>
                  <a:gd name="connsiteY8" fmla="*/ 221559 h 221559"/>
                  <a:gd name="connsiteX9" fmla="*/ 12619 w 253494"/>
                  <a:gd name="connsiteY9" fmla="*/ 189304 h 221559"/>
                  <a:gd name="connsiteX10" fmla="*/ 31249 w 253494"/>
                  <a:gd name="connsiteY10" fmla="*/ 200117 h 221559"/>
                  <a:gd name="connsiteX11" fmla="*/ 19019 w 253494"/>
                  <a:gd name="connsiteY11" fmla="*/ 189944 h 221559"/>
                  <a:gd name="connsiteX12" fmla="*/ 33284 w 253494"/>
                  <a:gd name="connsiteY12" fmla="*/ 149207 h 221559"/>
                  <a:gd name="connsiteX13" fmla="*/ 65288 w 253494"/>
                  <a:gd name="connsiteY13" fmla="*/ 91966 h 221559"/>
                  <a:gd name="connsiteX14" fmla="*/ 122278 w 253494"/>
                  <a:gd name="connsiteY14" fmla="*/ 32598 h 22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3494" h="221559">
                    <a:moveTo>
                      <a:pt x="122278" y="32598"/>
                    </a:moveTo>
                    <a:cubicBezTo>
                      <a:pt x="135605" y="19545"/>
                      <a:pt x="152453" y="11201"/>
                      <a:pt x="167198" y="0"/>
                    </a:cubicBezTo>
                    <a:cubicBezTo>
                      <a:pt x="196550" y="13876"/>
                      <a:pt x="225079" y="29421"/>
                      <a:pt x="253495" y="45126"/>
                    </a:cubicBezTo>
                    <a:cubicBezTo>
                      <a:pt x="229697" y="63277"/>
                      <a:pt x="211295" y="87462"/>
                      <a:pt x="195636" y="112700"/>
                    </a:cubicBezTo>
                    <a:cubicBezTo>
                      <a:pt x="191201" y="119489"/>
                      <a:pt x="189258" y="129022"/>
                      <a:pt x="180982" y="132314"/>
                    </a:cubicBezTo>
                    <a:cubicBezTo>
                      <a:pt x="161712" y="141229"/>
                      <a:pt x="141663" y="148293"/>
                      <a:pt x="121569" y="155082"/>
                    </a:cubicBezTo>
                    <a:cubicBezTo>
                      <a:pt x="102596" y="160386"/>
                      <a:pt x="86113" y="171587"/>
                      <a:pt x="68306" y="179611"/>
                    </a:cubicBezTo>
                    <a:cubicBezTo>
                      <a:pt x="53378" y="186195"/>
                      <a:pt x="40736" y="196665"/>
                      <a:pt x="26403" y="204277"/>
                    </a:cubicBezTo>
                    <a:cubicBezTo>
                      <a:pt x="17076" y="209238"/>
                      <a:pt x="9647" y="217125"/>
                      <a:pt x="0" y="221559"/>
                    </a:cubicBezTo>
                    <a:cubicBezTo>
                      <a:pt x="8092" y="212369"/>
                      <a:pt x="5898" y="198974"/>
                      <a:pt x="12619" y="189304"/>
                    </a:cubicBezTo>
                    <a:cubicBezTo>
                      <a:pt x="18699" y="193076"/>
                      <a:pt x="24895" y="196710"/>
                      <a:pt x="31249" y="200117"/>
                    </a:cubicBezTo>
                    <a:cubicBezTo>
                      <a:pt x="27089" y="196779"/>
                      <a:pt x="22906" y="193487"/>
                      <a:pt x="19019" y="189944"/>
                    </a:cubicBezTo>
                    <a:cubicBezTo>
                      <a:pt x="24414" y="176571"/>
                      <a:pt x="26975" y="162238"/>
                      <a:pt x="33284" y="149207"/>
                    </a:cubicBezTo>
                    <a:cubicBezTo>
                      <a:pt x="42382" y="129342"/>
                      <a:pt x="51275" y="108974"/>
                      <a:pt x="65288" y="91966"/>
                    </a:cubicBezTo>
                    <a:cubicBezTo>
                      <a:pt x="82022" y="70157"/>
                      <a:pt x="100904" y="49926"/>
                      <a:pt x="122278" y="32598"/>
                    </a:cubicBezTo>
                    <a:close/>
                  </a:path>
                </a:pathLst>
              </a:custGeom>
              <a:solidFill>
                <a:srgbClr val="2DAB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orma Livre: Forma 694">
                <a:extLst>
                  <a:ext uri="{FF2B5EF4-FFF2-40B4-BE49-F238E27FC236}">
                    <a16:creationId xmlns:a16="http://schemas.microsoft.com/office/drawing/2014/main" id="{492E4A3E-9060-A289-69DB-1F02B9979064}"/>
                  </a:ext>
                </a:extLst>
              </p:cNvPr>
              <p:cNvSpPr/>
              <p:nvPr/>
            </p:nvSpPr>
            <p:spPr>
              <a:xfrm>
                <a:off x="3003826" y="3728927"/>
                <a:ext cx="178170" cy="157455"/>
              </a:xfrm>
              <a:custGeom>
                <a:avLst/>
                <a:gdLst>
                  <a:gd name="connsiteX0" fmla="*/ 162969 w 178170"/>
                  <a:gd name="connsiteY0" fmla="*/ 247 h 157455"/>
                  <a:gd name="connsiteX1" fmla="*/ 178171 w 178170"/>
                  <a:gd name="connsiteY1" fmla="*/ 1733 h 157455"/>
                  <a:gd name="connsiteX2" fmla="*/ 153528 w 178170"/>
                  <a:gd name="connsiteY2" fmla="*/ 34194 h 157455"/>
                  <a:gd name="connsiteX3" fmla="*/ 127376 w 178170"/>
                  <a:gd name="connsiteY3" fmla="*/ 72027 h 157455"/>
                  <a:gd name="connsiteX4" fmla="*/ 105887 w 178170"/>
                  <a:gd name="connsiteY4" fmla="*/ 86909 h 157455"/>
                  <a:gd name="connsiteX5" fmla="*/ 43960 w 178170"/>
                  <a:gd name="connsiteY5" fmla="*/ 157455 h 157455"/>
                  <a:gd name="connsiteX6" fmla="*/ 0 w 178170"/>
                  <a:gd name="connsiteY6" fmla="*/ 107163 h 157455"/>
                  <a:gd name="connsiteX7" fmla="*/ 26060 w 178170"/>
                  <a:gd name="connsiteY7" fmla="*/ 87458 h 157455"/>
                  <a:gd name="connsiteX8" fmla="*/ 110071 w 178170"/>
                  <a:gd name="connsiteY8" fmla="*/ 50082 h 157455"/>
                  <a:gd name="connsiteX9" fmla="*/ 130508 w 178170"/>
                  <a:gd name="connsiteY9" fmla="*/ 36503 h 157455"/>
                  <a:gd name="connsiteX10" fmla="*/ 140886 w 178170"/>
                  <a:gd name="connsiteY10" fmla="*/ 17186 h 157455"/>
                  <a:gd name="connsiteX11" fmla="*/ 162969 w 178170"/>
                  <a:gd name="connsiteY11" fmla="*/ 247 h 157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170" h="157455">
                    <a:moveTo>
                      <a:pt x="162969" y="247"/>
                    </a:moveTo>
                    <a:cubicBezTo>
                      <a:pt x="168021" y="-622"/>
                      <a:pt x="173119" y="1024"/>
                      <a:pt x="178171" y="1733"/>
                    </a:cubicBezTo>
                    <a:cubicBezTo>
                      <a:pt x="170193" y="12729"/>
                      <a:pt x="161620" y="23267"/>
                      <a:pt x="153528" y="34194"/>
                    </a:cubicBezTo>
                    <a:cubicBezTo>
                      <a:pt x="143606" y="45967"/>
                      <a:pt x="137640" y="60506"/>
                      <a:pt x="127376" y="72027"/>
                    </a:cubicBezTo>
                    <a:cubicBezTo>
                      <a:pt x="121638" y="78954"/>
                      <a:pt x="111237" y="79480"/>
                      <a:pt x="105887" y="86909"/>
                    </a:cubicBezTo>
                    <a:cubicBezTo>
                      <a:pt x="86502" y="111461"/>
                      <a:pt x="67894" y="136995"/>
                      <a:pt x="43960" y="157455"/>
                    </a:cubicBezTo>
                    <a:cubicBezTo>
                      <a:pt x="29055" y="140904"/>
                      <a:pt x="14333" y="124171"/>
                      <a:pt x="0" y="107163"/>
                    </a:cubicBezTo>
                    <a:cubicBezTo>
                      <a:pt x="6652" y="98179"/>
                      <a:pt x="17008" y="93493"/>
                      <a:pt x="26060" y="87458"/>
                    </a:cubicBezTo>
                    <a:cubicBezTo>
                      <a:pt x="51869" y="70633"/>
                      <a:pt x="80856" y="59431"/>
                      <a:pt x="110071" y="50082"/>
                    </a:cubicBezTo>
                    <a:cubicBezTo>
                      <a:pt x="117889" y="47521"/>
                      <a:pt x="125753" y="43521"/>
                      <a:pt x="130508" y="36503"/>
                    </a:cubicBezTo>
                    <a:cubicBezTo>
                      <a:pt x="134531" y="30376"/>
                      <a:pt x="137389" y="23610"/>
                      <a:pt x="140886" y="17186"/>
                    </a:cubicBezTo>
                    <a:cubicBezTo>
                      <a:pt x="151379" y="16135"/>
                      <a:pt x="156042" y="6648"/>
                      <a:pt x="162969" y="247"/>
                    </a:cubicBezTo>
                    <a:close/>
                  </a:path>
                </a:pathLst>
              </a:custGeom>
              <a:solidFill>
                <a:srgbClr val="2DAB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6" name="Forma Livre: Forma 325">
              <a:extLst>
                <a:ext uri="{FF2B5EF4-FFF2-40B4-BE49-F238E27FC236}">
                  <a16:creationId xmlns:a16="http://schemas.microsoft.com/office/drawing/2014/main" id="{AE290366-2432-E734-4430-EB55767932CB}"/>
                </a:ext>
              </a:extLst>
            </p:cNvPr>
            <p:cNvSpPr/>
            <p:nvPr/>
          </p:nvSpPr>
          <p:spPr>
            <a:xfrm>
              <a:off x="9496229" y="2858609"/>
              <a:ext cx="6231" cy="4221"/>
            </a:xfrm>
            <a:custGeom>
              <a:avLst/>
              <a:gdLst>
                <a:gd name="connsiteX0" fmla="*/ 0 w 59573"/>
                <a:gd name="connsiteY0" fmla="*/ 0 h 40356"/>
                <a:gd name="connsiteX1" fmla="*/ 20940 w 59573"/>
                <a:gd name="connsiteY1" fmla="*/ 13442 h 40356"/>
                <a:gd name="connsiteX2" fmla="*/ 49309 w 59573"/>
                <a:gd name="connsiteY2" fmla="*/ 15431 h 40356"/>
                <a:gd name="connsiteX3" fmla="*/ 59573 w 59573"/>
                <a:gd name="connsiteY3" fmla="*/ 39913 h 40356"/>
                <a:gd name="connsiteX4" fmla="*/ 15522 w 59573"/>
                <a:gd name="connsiteY4" fmla="*/ 34427 h 40356"/>
                <a:gd name="connsiteX5" fmla="*/ 14402 w 59573"/>
                <a:gd name="connsiteY5" fmla="*/ 38062 h 40356"/>
                <a:gd name="connsiteX6" fmla="*/ 0 w 59573"/>
                <a:gd name="connsiteY6" fmla="*/ 0 h 4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73" h="40356">
                  <a:moveTo>
                    <a:pt x="0" y="0"/>
                  </a:moveTo>
                  <a:cubicBezTo>
                    <a:pt x="8001" y="2766"/>
                    <a:pt x="13190" y="10127"/>
                    <a:pt x="20940" y="13442"/>
                  </a:cubicBezTo>
                  <a:cubicBezTo>
                    <a:pt x="29832" y="17259"/>
                    <a:pt x="40302" y="21237"/>
                    <a:pt x="49309" y="15431"/>
                  </a:cubicBezTo>
                  <a:cubicBezTo>
                    <a:pt x="52738" y="23569"/>
                    <a:pt x="56167" y="31707"/>
                    <a:pt x="59573" y="39913"/>
                  </a:cubicBezTo>
                  <a:cubicBezTo>
                    <a:pt x="44531" y="42062"/>
                    <a:pt x="30290" y="35776"/>
                    <a:pt x="15522" y="34427"/>
                  </a:cubicBezTo>
                  <a:cubicBezTo>
                    <a:pt x="15225" y="35341"/>
                    <a:pt x="14676" y="37148"/>
                    <a:pt x="14402" y="38062"/>
                  </a:cubicBezTo>
                  <a:cubicBezTo>
                    <a:pt x="9876" y="25260"/>
                    <a:pt x="4755" y="12687"/>
                    <a:pt x="0" y="0"/>
                  </a:cubicBezTo>
                  <a:close/>
                </a:path>
              </a:pathLst>
            </a:custGeom>
            <a:solidFill>
              <a:srgbClr val="23A6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orma Livre: Forma 326">
              <a:extLst>
                <a:ext uri="{FF2B5EF4-FFF2-40B4-BE49-F238E27FC236}">
                  <a16:creationId xmlns:a16="http://schemas.microsoft.com/office/drawing/2014/main" id="{A98CE221-B8F9-5AE7-20B5-A62FEB0131E0}"/>
                </a:ext>
              </a:extLst>
            </p:cNvPr>
            <p:cNvSpPr/>
            <p:nvPr/>
          </p:nvSpPr>
          <p:spPr>
            <a:xfrm>
              <a:off x="9488978" y="2858851"/>
              <a:ext cx="9565" cy="36824"/>
            </a:xfrm>
            <a:custGeom>
              <a:avLst/>
              <a:gdLst>
                <a:gd name="connsiteX0" fmla="*/ 987 w 91444"/>
                <a:gd name="connsiteY0" fmla="*/ 0 h 352044"/>
                <a:gd name="connsiteX1" fmla="*/ 13469 w 91444"/>
                <a:gd name="connsiteY1" fmla="*/ 38633 h 352044"/>
                <a:gd name="connsiteX2" fmla="*/ 30774 w 91444"/>
                <a:gd name="connsiteY2" fmla="*/ 91554 h 352044"/>
                <a:gd name="connsiteX3" fmla="*/ 29356 w 91444"/>
                <a:gd name="connsiteY3" fmla="*/ 111122 h 352044"/>
                <a:gd name="connsiteX4" fmla="*/ 65407 w 91444"/>
                <a:gd name="connsiteY4" fmla="*/ 273611 h 352044"/>
                <a:gd name="connsiteX5" fmla="*/ 91444 w 91444"/>
                <a:gd name="connsiteY5" fmla="*/ 345232 h 352044"/>
                <a:gd name="connsiteX6" fmla="*/ 80060 w 91444"/>
                <a:gd name="connsiteY6" fmla="*/ 352044 h 352044"/>
                <a:gd name="connsiteX7" fmla="*/ 55737 w 91444"/>
                <a:gd name="connsiteY7" fmla="*/ 292151 h 352044"/>
                <a:gd name="connsiteX8" fmla="*/ 36512 w 91444"/>
                <a:gd name="connsiteY8" fmla="*/ 238818 h 352044"/>
                <a:gd name="connsiteX9" fmla="*/ 3662 w 91444"/>
                <a:gd name="connsiteY9" fmla="*/ 72215 h 352044"/>
                <a:gd name="connsiteX10" fmla="*/ 987 w 91444"/>
                <a:gd name="connsiteY10" fmla="*/ 0 h 3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4" h="352044">
                  <a:moveTo>
                    <a:pt x="987" y="0"/>
                  </a:moveTo>
                  <a:cubicBezTo>
                    <a:pt x="4919" y="12939"/>
                    <a:pt x="9125" y="25809"/>
                    <a:pt x="13469" y="38633"/>
                  </a:cubicBezTo>
                  <a:cubicBezTo>
                    <a:pt x="19275" y="56258"/>
                    <a:pt x="25127" y="73883"/>
                    <a:pt x="30774" y="91554"/>
                  </a:cubicBezTo>
                  <a:cubicBezTo>
                    <a:pt x="28876" y="97886"/>
                    <a:pt x="28145" y="104539"/>
                    <a:pt x="29356" y="111122"/>
                  </a:cubicBezTo>
                  <a:cubicBezTo>
                    <a:pt x="36466" y="166238"/>
                    <a:pt x="49405" y="220439"/>
                    <a:pt x="65407" y="273611"/>
                  </a:cubicBezTo>
                  <a:cubicBezTo>
                    <a:pt x="73545" y="297660"/>
                    <a:pt x="80517" y="322234"/>
                    <a:pt x="91444" y="345232"/>
                  </a:cubicBezTo>
                  <a:cubicBezTo>
                    <a:pt x="87535" y="347335"/>
                    <a:pt x="83740" y="349598"/>
                    <a:pt x="80060" y="352044"/>
                  </a:cubicBezTo>
                  <a:cubicBezTo>
                    <a:pt x="71213" y="332384"/>
                    <a:pt x="63989" y="312039"/>
                    <a:pt x="55737" y="292151"/>
                  </a:cubicBezTo>
                  <a:cubicBezTo>
                    <a:pt x="47507" y="275074"/>
                    <a:pt x="42798" y="256626"/>
                    <a:pt x="36512" y="238818"/>
                  </a:cubicBezTo>
                  <a:cubicBezTo>
                    <a:pt x="20304" y="184503"/>
                    <a:pt x="8302" y="128770"/>
                    <a:pt x="3662" y="72215"/>
                  </a:cubicBezTo>
                  <a:cubicBezTo>
                    <a:pt x="2039" y="48189"/>
                    <a:pt x="-1802" y="24071"/>
                    <a:pt x="987" y="0"/>
                  </a:cubicBezTo>
                  <a:close/>
                </a:path>
              </a:pathLst>
            </a:custGeom>
            <a:solidFill>
              <a:srgbClr val="2FAB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orma Livre: Forma 327">
              <a:extLst>
                <a:ext uri="{FF2B5EF4-FFF2-40B4-BE49-F238E27FC236}">
                  <a16:creationId xmlns:a16="http://schemas.microsoft.com/office/drawing/2014/main" id="{3CD557E9-A5EB-6938-2A63-C0D2A8CFCE22}"/>
                </a:ext>
              </a:extLst>
            </p:cNvPr>
            <p:cNvSpPr/>
            <p:nvPr/>
          </p:nvSpPr>
          <p:spPr>
            <a:xfrm>
              <a:off x="9599693" y="2859508"/>
              <a:ext cx="65729" cy="56444"/>
            </a:xfrm>
            <a:custGeom>
              <a:avLst/>
              <a:gdLst>
                <a:gd name="connsiteX0" fmla="*/ 529186 w 628375"/>
                <a:gd name="connsiteY0" fmla="*/ 67574 h 539610"/>
                <a:gd name="connsiteX1" fmla="*/ 587045 w 628375"/>
                <a:gd name="connsiteY1" fmla="*/ 0 h 539610"/>
                <a:gd name="connsiteX2" fmla="*/ 628376 w 628375"/>
                <a:gd name="connsiteY2" fmla="*/ 23043 h 539610"/>
                <a:gd name="connsiteX3" fmla="*/ 598589 w 628375"/>
                <a:gd name="connsiteY3" fmla="*/ 63916 h 539610"/>
                <a:gd name="connsiteX4" fmla="*/ 587228 w 628375"/>
                <a:gd name="connsiteY4" fmla="*/ 69037 h 539610"/>
                <a:gd name="connsiteX5" fmla="*/ 536570 w 628375"/>
                <a:gd name="connsiteY5" fmla="*/ 97841 h 539610"/>
                <a:gd name="connsiteX6" fmla="*/ 499994 w 628375"/>
                <a:gd name="connsiteY6" fmla="*/ 136657 h 539610"/>
                <a:gd name="connsiteX7" fmla="*/ 491513 w 628375"/>
                <a:gd name="connsiteY7" fmla="*/ 162169 h 539610"/>
                <a:gd name="connsiteX8" fmla="*/ 446867 w 628375"/>
                <a:gd name="connsiteY8" fmla="*/ 216713 h 539610"/>
                <a:gd name="connsiteX9" fmla="*/ 409331 w 628375"/>
                <a:gd name="connsiteY9" fmla="*/ 217513 h 539610"/>
                <a:gd name="connsiteX10" fmla="*/ 362080 w 628375"/>
                <a:gd name="connsiteY10" fmla="*/ 252397 h 539610"/>
                <a:gd name="connsiteX11" fmla="*/ 326235 w 628375"/>
                <a:gd name="connsiteY11" fmla="*/ 264650 h 539610"/>
                <a:gd name="connsiteX12" fmla="*/ 277772 w 628375"/>
                <a:gd name="connsiteY12" fmla="*/ 300792 h 539610"/>
                <a:gd name="connsiteX13" fmla="*/ 255849 w 628375"/>
                <a:gd name="connsiteY13" fmla="*/ 304106 h 539610"/>
                <a:gd name="connsiteX14" fmla="*/ 235527 w 628375"/>
                <a:gd name="connsiteY14" fmla="*/ 317777 h 539610"/>
                <a:gd name="connsiteX15" fmla="*/ 233995 w 628375"/>
                <a:gd name="connsiteY15" fmla="*/ 332704 h 539610"/>
                <a:gd name="connsiteX16" fmla="*/ 178834 w 628375"/>
                <a:gd name="connsiteY16" fmla="*/ 359542 h 539610"/>
                <a:gd name="connsiteX17" fmla="*/ 166147 w 628375"/>
                <a:gd name="connsiteY17" fmla="*/ 366926 h 539610"/>
                <a:gd name="connsiteX18" fmla="*/ 144224 w 628375"/>
                <a:gd name="connsiteY18" fmla="*/ 370606 h 539610"/>
                <a:gd name="connsiteX19" fmla="*/ 101933 w 628375"/>
                <a:gd name="connsiteY19" fmla="*/ 410474 h 539610"/>
                <a:gd name="connsiteX20" fmla="*/ 108356 w 628375"/>
                <a:gd name="connsiteY20" fmla="*/ 416852 h 539610"/>
                <a:gd name="connsiteX21" fmla="*/ 62111 w 628375"/>
                <a:gd name="connsiteY21" fmla="*/ 466938 h 539610"/>
                <a:gd name="connsiteX22" fmla="*/ 23500 w 628375"/>
                <a:gd name="connsiteY22" fmla="*/ 538856 h 539610"/>
                <a:gd name="connsiteX23" fmla="*/ 23066 w 628375"/>
                <a:gd name="connsiteY23" fmla="*/ 539610 h 539610"/>
                <a:gd name="connsiteX24" fmla="*/ 0 w 628375"/>
                <a:gd name="connsiteY24" fmla="*/ 514121 h 539610"/>
                <a:gd name="connsiteX25" fmla="*/ 61928 w 628375"/>
                <a:gd name="connsiteY25" fmla="*/ 443575 h 539610"/>
                <a:gd name="connsiteX26" fmla="*/ 83416 w 628375"/>
                <a:gd name="connsiteY26" fmla="*/ 428693 h 539610"/>
                <a:gd name="connsiteX27" fmla="*/ 109568 w 628375"/>
                <a:gd name="connsiteY27" fmla="*/ 390860 h 539610"/>
                <a:gd name="connsiteX28" fmla="*/ 134211 w 628375"/>
                <a:gd name="connsiteY28" fmla="*/ 358399 h 539610"/>
                <a:gd name="connsiteX29" fmla="*/ 163198 w 628375"/>
                <a:gd name="connsiteY29" fmla="*/ 323355 h 539610"/>
                <a:gd name="connsiteX30" fmla="*/ 223045 w 628375"/>
                <a:gd name="connsiteY30" fmla="*/ 262090 h 539610"/>
                <a:gd name="connsiteX31" fmla="*/ 292037 w 628375"/>
                <a:gd name="connsiteY31" fmla="*/ 205785 h 539610"/>
                <a:gd name="connsiteX32" fmla="*/ 333550 w 628375"/>
                <a:gd name="connsiteY32" fmla="*/ 176433 h 539610"/>
                <a:gd name="connsiteX33" fmla="*/ 359953 w 628375"/>
                <a:gd name="connsiteY33" fmla="*/ 159151 h 539610"/>
                <a:gd name="connsiteX34" fmla="*/ 401856 w 628375"/>
                <a:gd name="connsiteY34" fmla="*/ 134485 h 539610"/>
                <a:gd name="connsiteX35" fmla="*/ 455120 w 628375"/>
                <a:gd name="connsiteY35" fmla="*/ 109957 h 539610"/>
                <a:gd name="connsiteX36" fmla="*/ 514533 w 628375"/>
                <a:gd name="connsiteY36" fmla="*/ 87188 h 539610"/>
                <a:gd name="connsiteX37" fmla="*/ 529186 w 628375"/>
                <a:gd name="connsiteY37" fmla="*/ 67574 h 53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28375" h="539610">
                  <a:moveTo>
                    <a:pt x="529186" y="67574"/>
                  </a:moveTo>
                  <a:cubicBezTo>
                    <a:pt x="544845" y="42336"/>
                    <a:pt x="563248" y="18151"/>
                    <a:pt x="587045" y="0"/>
                  </a:cubicBezTo>
                  <a:cubicBezTo>
                    <a:pt x="600807" y="7681"/>
                    <a:pt x="614728" y="15110"/>
                    <a:pt x="628376" y="23043"/>
                  </a:cubicBezTo>
                  <a:cubicBezTo>
                    <a:pt x="618432" y="36667"/>
                    <a:pt x="606087" y="48623"/>
                    <a:pt x="598589" y="63916"/>
                  </a:cubicBezTo>
                  <a:cubicBezTo>
                    <a:pt x="596738" y="68374"/>
                    <a:pt x="591045" y="67711"/>
                    <a:pt x="587228" y="69037"/>
                  </a:cubicBezTo>
                  <a:cubicBezTo>
                    <a:pt x="567385" y="72054"/>
                    <a:pt x="551429" y="85359"/>
                    <a:pt x="536570" y="97841"/>
                  </a:cubicBezTo>
                  <a:cubicBezTo>
                    <a:pt x="522443" y="108836"/>
                    <a:pt x="511927" y="123489"/>
                    <a:pt x="499994" y="136657"/>
                  </a:cubicBezTo>
                  <a:cubicBezTo>
                    <a:pt x="492793" y="143538"/>
                    <a:pt x="498668" y="155516"/>
                    <a:pt x="491513" y="162169"/>
                  </a:cubicBezTo>
                  <a:cubicBezTo>
                    <a:pt x="474985" y="178902"/>
                    <a:pt x="459417" y="196756"/>
                    <a:pt x="446867" y="216713"/>
                  </a:cubicBezTo>
                  <a:cubicBezTo>
                    <a:pt x="434317" y="218404"/>
                    <a:pt x="420944" y="210518"/>
                    <a:pt x="409331" y="217513"/>
                  </a:cubicBezTo>
                  <a:cubicBezTo>
                    <a:pt x="392209" y="227183"/>
                    <a:pt x="376756" y="239413"/>
                    <a:pt x="362080" y="252397"/>
                  </a:cubicBezTo>
                  <a:cubicBezTo>
                    <a:pt x="352090" y="261381"/>
                    <a:pt x="337368" y="258226"/>
                    <a:pt x="326235" y="264650"/>
                  </a:cubicBezTo>
                  <a:cubicBezTo>
                    <a:pt x="308816" y="274937"/>
                    <a:pt x="293797" y="288608"/>
                    <a:pt x="277772" y="300792"/>
                  </a:cubicBezTo>
                  <a:cubicBezTo>
                    <a:pt x="271554" y="306575"/>
                    <a:pt x="262593" y="299603"/>
                    <a:pt x="255849" y="304106"/>
                  </a:cubicBezTo>
                  <a:cubicBezTo>
                    <a:pt x="248694" y="307993"/>
                    <a:pt x="241470" y="312130"/>
                    <a:pt x="235527" y="317777"/>
                  </a:cubicBezTo>
                  <a:cubicBezTo>
                    <a:pt x="231137" y="321571"/>
                    <a:pt x="233858" y="327744"/>
                    <a:pt x="233995" y="332704"/>
                  </a:cubicBezTo>
                  <a:cubicBezTo>
                    <a:pt x="215341" y="341071"/>
                    <a:pt x="195796" y="347883"/>
                    <a:pt x="178834" y="359542"/>
                  </a:cubicBezTo>
                  <a:cubicBezTo>
                    <a:pt x="174673" y="362102"/>
                    <a:pt x="170810" y="365326"/>
                    <a:pt x="166147" y="366926"/>
                  </a:cubicBezTo>
                  <a:cubicBezTo>
                    <a:pt x="158854" y="368297"/>
                    <a:pt x="150876" y="366720"/>
                    <a:pt x="144224" y="370606"/>
                  </a:cubicBezTo>
                  <a:cubicBezTo>
                    <a:pt x="127124" y="380002"/>
                    <a:pt x="110665" y="392529"/>
                    <a:pt x="101933" y="410474"/>
                  </a:cubicBezTo>
                  <a:cubicBezTo>
                    <a:pt x="104036" y="412531"/>
                    <a:pt x="106185" y="414703"/>
                    <a:pt x="108356" y="416852"/>
                  </a:cubicBezTo>
                  <a:cubicBezTo>
                    <a:pt x="88103" y="428099"/>
                    <a:pt x="73289" y="447004"/>
                    <a:pt x="62111" y="466938"/>
                  </a:cubicBezTo>
                  <a:cubicBezTo>
                    <a:pt x="46612" y="489433"/>
                    <a:pt x="36256" y="514830"/>
                    <a:pt x="23500" y="538856"/>
                  </a:cubicBezTo>
                  <a:lnTo>
                    <a:pt x="23066" y="539610"/>
                  </a:lnTo>
                  <a:cubicBezTo>
                    <a:pt x="15773" y="530740"/>
                    <a:pt x="7818" y="522488"/>
                    <a:pt x="0" y="514121"/>
                  </a:cubicBezTo>
                  <a:cubicBezTo>
                    <a:pt x="23934" y="493662"/>
                    <a:pt x="42542" y="468127"/>
                    <a:pt x="61928" y="443575"/>
                  </a:cubicBezTo>
                  <a:cubicBezTo>
                    <a:pt x="67277" y="436146"/>
                    <a:pt x="77678" y="435620"/>
                    <a:pt x="83416" y="428693"/>
                  </a:cubicBezTo>
                  <a:cubicBezTo>
                    <a:pt x="93680" y="417172"/>
                    <a:pt x="99647" y="402633"/>
                    <a:pt x="109568" y="390860"/>
                  </a:cubicBezTo>
                  <a:cubicBezTo>
                    <a:pt x="117660" y="379933"/>
                    <a:pt x="126233" y="369395"/>
                    <a:pt x="134211" y="358399"/>
                  </a:cubicBezTo>
                  <a:cubicBezTo>
                    <a:pt x="142783" y="345826"/>
                    <a:pt x="153894" y="335333"/>
                    <a:pt x="163198" y="323355"/>
                  </a:cubicBezTo>
                  <a:cubicBezTo>
                    <a:pt x="181326" y="301181"/>
                    <a:pt x="204391" y="283738"/>
                    <a:pt x="223045" y="262090"/>
                  </a:cubicBezTo>
                  <a:cubicBezTo>
                    <a:pt x="245585" y="242796"/>
                    <a:pt x="269062" y="224554"/>
                    <a:pt x="292037" y="205785"/>
                  </a:cubicBezTo>
                  <a:cubicBezTo>
                    <a:pt x="306484" y="196825"/>
                    <a:pt x="318143" y="183886"/>
                    <a:pt x="333550" y="176433"/>
                  </a:cubicBezTo>
                  <a:cubicBezTo>
                    <a:pt x="343197" y="171999"/>
                    <a:pt x="350627" y="164112"/>
                    <a:pt x="359953" y="159151"/>
                  </a:cubicBezTo>
                  <a:cubicBezTo>
                    <a:pt x="374287" y="151539"/>
                    <a:pt x="386928" y="141069"/>
                    <a:pt x="401856" y="134485"/>
                  </a:cubicBezTo>
                  <a:cubicBezTo>
                    <a:pt x="419664" y="126461"/>
                    <a:pt x="436146" y="115260"/>
                    <a:pt x="455120" y="109957"/>
                  </a:cubicBezTo>
                  <a:cubicBezTo>
                    <a:pt x="475214" y="103167"/>
                    <a:pt x="495262" y="96103"/>
                    <a:pt x="514533" y="87188"/>
                  </a:cubicBezTo>
                  <a:cubicBezTo>
                    <a:pt x="522808" y="83896"/>
                    <a:pt x="524751" y="74363"/>
                    <a:pt x="529186" y="67574"/>
                  </a:cubicBezTo>
                  <a:close/>
                </a:path>
              </a:pathLst>
            </a:custGeom>
            <a:solidFill>
              <a:srgbClr val="3AB0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orma Livre: Forma 328">
              <a:extLst>
                <a:ext uri="{FF2B5EF4-FFF2-40B4-BE49-F238E27FC236}">
                  <a16:creationId xmlns:a16="http://schemas.microsoft.com/office/drawing/2014/main" id="{F31BB7DA-F616-2F55-F038-0E29238CAAEB}"/>
                </a:ext>
              </a:extLst>
            </p:cNvPr>
            <p:cNvSpPr/>
            <p:nvPr/>
          </p:nvSpPr>
          <p:spPr>
            <a:xfrm>
              <a:off x="9493424" y="2862686"/>
              <a:ext cx="13046" cy="30311"/>
            </a:xfrm>
            <a:custGeom>
              <a:avLst/>
              <a:gdLst>
                <a:gd name="connsiteX0" fmla="*/ 0 w 124724"/>
                <a:gd name="connsiteY0" fmla="*/ 20688 h 289773"/>
                <a:gd name="connsiteX1" fmla="*/ 22631 w 124724"/>
                <a:gd name="connsiteY1" fmla="*/ 0 h 289773"/>
                <a:gd name="connsiteX2" fmla="*/ 67620 w 124724"/>
                <a:gd name="connsiteY2" fmla="*/ 134737 h 289773"/>
                <a:gd name="connsiteX3" fmla="*/ 124724 w 124724"/>
                <a:gd name="connsiteY3" fmla="*/ 276926 h 289773"/>
                <a:gd name="connsiteX4" fmla="*/ 88811 w 124724"/>
                <a:gd name="connsiteY4" fmla="*/ 289773 h 289773"/>
                <a:gd name="connsiteX5" fmla="*/ 82159 w 124724"/>
                <a:gd name="connsiteY5" fmla="*/ 259987 h 289773"/>
                <a:gd name="connsiteX6" fmla="*/ 73769 w 124724"/>
                <a:gd name="connsiteY6" fmla="*/ 233423 h 289773"/>
                <a:gd name="connsiteX7" fmla="*/ 69494 w 124724"/>
                <a:gd name="connsiteY7" fmla="*/ 241767 h 289773"/>
                <a:gd name="connsiteX8" fmla="*/ 0 w 124724"/>
                <a:gd name="connsiteY8" fmla="*/ 20688 h 289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724" h="289773">
                  <a:moveTo>
                    <a:pt x="0" y="20688"/>
                  </a:moveTo>
                  <a:cubicBezTo>
                    <a:pt x="6126" y="12367"/>
                    <a:pt x="13602" y="5121"/>
                    <a:pt x="22631" y="0"/>
                  </a:cubicBezTo>
                  <a:cubicBezTo>
                    <a:pt x="36873" y="45149"/>
                    <a:pt x="51344" y="90251"/>
                    <a:pt x="67620" y="134737"/>
                  </a:cubicBezTo>
                  <a:cubicBezTo>
                    <a:pt x="86914" y="182011"/>
                    <a:pt x="106185" y="229332"/>
                    <a:pt x="124724" y="276926"/>
                  </a:cubicBezTo>
                  <a:cubicBezTo>
                    <a:pt x="112700" y="281064"/>
                    <a:pt x="100675" y="285201"/>
                    <a:pt x="88811" y="289773"/>
                  </a:cubicBezTo>
                  <a:cubicBezTo>
                    <a:pt x="89520" y="279327"/>
                    <a:pt x="84788" y="269794"/>
                    <a:pt x="82159" y="259987"/>
                  </a:cubicBezTo>
                  <a:cubicBezTo>
                    <a:pt x="79621" y="251049"/>
                    <a:pt x="76878" y="242156"/>
                    <a:pt x="73769" y="233423"/>
                  </a:cubicBezTo>
                  <a:cubicBezTo>
                    <a:pt x="72306" y="236144"/>
                    <a:pt x="70889" y="238933"/>
                    <a:pt x="69494" y="241767"/>
                  </a:cubicBezTo>
                  <a:cubicBezTo>
                    <a:pt x="49240" y="167198"/>
                    <a:pt x="30381" y="91943"/>
                    <a:pt x="0" y="20688"/>
                  </a:cubicBezTo>
                  <a:close/>
                </a:path>
              </a:pathLst>
            </a:custGeom>
            <a:solidFill>
              <a:srgbClr val="119F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orma Livre: Forma 329">
              <a:extLst>
                <a:ext uri="{FF2B5EF4-FFF2-40B4-BE49-F238E27FC236}">
                  <a16:creationId xmlns:a16="http://schemas.microsoft.com/office/drawing/2014/main" id="{83E38283-1E53-40E9-9E94-37CB56938139}"/>
                </a:ext>
              </a:extLst>
            </p:cNvPr>
            <p:cNvSpPr/>
            <p:nvPr/>
          </p:nvSpPr>
          <p:spPr>
            <a:xfrm>
              <a:off x="9491138" y="2863148"/>
              <a:ext cx="11583" cy="31815"/>
            </a:xfrm>
            <a:custGeom>
              <a:avLst/>
              <a:gdLst>
                <a:gd name="connsiteX0" fmla="*/ 14288 w 110736"/>
                <a:gd name="connsiteY0" fmla="*/ 54887 h 304152"/>
                <a:gd name="connsiteX1" fmla="*/ 0 w 110736"/>
                <a:gd name="connsiteY1" fmla="*/ 0 h 304152"/>
                <a:gd name="connsiteX2" fmla="*/ 30564 w 110736"/>
                <a:gd name="connsiteY2" fmla="*/ 77290 h 304152"/>
                <a:gd name="connsiteX3" fmla="*/ 29855 w 110736"/>
                <a:gd name="connsiteY3" fmla="*/ 66477 h 304152"/>
                <a:gd name="connsiteX4" fmla="*/ 35159 w 110736"/>
                <a:gd name="connsiteY4" fmla="*/ 78204 h 304152"/>
                <a:gd name="connsiteX5" fmla="*/ 53332 w 110736"/>
                <a:gd name="connsiteY5" fmla="*/ 132634 h 304152"/>
                <a:gd name="connsiteX6" fmla="*/ 101727 w 110736"/>
                <a:gd name="connsiteY6" fmla="*/ 275669 h 304152"/>
                <a:gd name="connsiteX7" fmla="*/ 91348 w 110736"/>
                <a:gd name="connsiteY7" fmla="*/ 237355 h 304152"/>
                <a:gd name="connsiteX8" fmla="*/ 95623 w 110736"/>
                <a:gd name="connsiteY8" fmla="*/ 229011 h 304152"/>
                <a:gd name="connsiteX9" fmla="*/ 104013 w 110736"/>
                <a:gd name="connsiteY9" fmla="*/ 255575 h 304152"/>
                <a:gd name="connsiteX10" fmla="*/ 110665 w 110736"/>
                <a:gd name="connsiteY10" fmla="*/ 285361 h 304152"/>
                <a:gd name="connsiteX11" fmla="*/ 70797 w 110736"/>
                <a:gd name="connsiteY11" fmla="*/ 304152 h 304152"/>
                <a:gd name="connsiteX12" fmla="*/ 44760 w 110736"/>
                <a:gd name="connsiteY12" fmla="*/ 232532 h 304152"/>
                <a:gd name="connsiteX13" fmla="*/ 8710 w 110736"/>
                <a:gd name="connsiteY13" fmla="*/ 70043 h 304152"/>
                <a:gd name="connsiteX14" fmla="*/ 10127 w 110736"/>
                <a:gd name="connsiteY14" fmla="*/ 50475 h 304152"/>
                <a:gd name="connsiteX15" fmla="*/ 35502 w 110736"/>
                <a:gd name="connsiteY15" fmla="*/ 126896 h 304152"/>
                <a:gd name="connsiteX16" fmla="*/ 14288 w 110736"/>
                <a:gd name="connsiteY16" fmla="*/ 54887 h 30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736" h="304152">
                  <a:moveTo>
                    <a:pt x="14288" y="54887"/>
                  </a:moveTo>
                  <a:cubicBezTo>
                    <a:pt x="9693" y="36553"/>
                    <a:pt x="2355" y="18814"/>
                    <a:pt x="0" y="0"/>
                  </a:cubicBezTo>
                  <a:cubicBezTo>
                    <a:pt x="9190" y="26152"/>
                    <a:pt x="20482" y="51481"/>
                    <a:pt x="30564" y="77290"/>
                  </a:cubicBezTo>
                  <a:cubicBezTo>
                    <a:pt x="30404" y="74592"/>
                    <a:pt x="30038" y="69197"/>
                    <a:pt x="29855" y="66477"/>
                  </a:cubicBezTo>
                  <a:cubicBezTo>
                    <a:pt x="32164" y="70066"/>
                    <a:pt x="33924" y="73975"/>
                    <a:pt x="35159" y="78204"/>
                  </a:cubicBezTo>
                  <a:cubicBezTo>
                    <a:pt x="40691" y="96492"/>
                    <a:pt x="47320" y="114460"/>
                    <a:pt x="53332" y="132634"/>
                  </a:cubicBezTo>
                  <a:cubicBezTo>
                    <a:pt x="70409" y="180000"/>
                    <a:pt x="86159" y="227800"/>
                    <a:pt x="101727" y="275669"/>
                  </a:cubicBezTo>
                  <a:cubicBezTo>
                    <a:pt x="98618" y="262798"/>
                    <a:pt x="94777" y="250111"/>
                    <a:pt x="91348" y="237355"/>
                  </a:cubicBezTo>
                  <a:cubicBezTo>
                    <a:pt x="92743" y="234521"/>
                    <a:pt x="94160" y="231732"/>
                    <a:pt x="95623" y="229011"/>
                  </a:cubicBezTo>
                  <a:cubicBezTo>
                    <a:pt x="98732" y="237744"/>
                    <a:pt x="101476" y="246637"/>
                    <a:pt x="104013" y="255575"/>
                  </a:cubicBezTo>
                  <a:cubicBezTo>
                    <a:pt x="106642" y="265382"/>
                    <a:pt x="111374" y="274914"/>
                    <a:pt x="110665" y="285361"/>
                  </a:cubicBezTo>
                  <a:cubicBezTo>
                    <a:pt x="96744" y="290185"/>
                    <a:pt x="83942" y="297614"/>
                    <a:pt x="70797" y="304152"/>
                  </a:cubicBezTo>
                  <a:cubicBezTo>
                    <a:pt x="59870" y="281155"/>
                    <a:pt x="52898" y="256581"/>
                    <a:pt x="44760" y="232532"/>
                  </a:cubicBezTo>
                  <a:cubicBezTo>
                    <a:pt x="28758" y="179359"/>
                    <a:pt x="15819" y="125159"/>
                    <a:pt x="8710" y="70043"/>
                  </a:cubicBezTo>
                  <a:cubicBezTo>
                    <a:pt x="7498" y="63459"/>
                    <a:pt x="8230" y="56807"/>
                    <a:pt x="10127" y="50475"/>
                  </a:cubicBezTo>
                  <a:cubicBezTo>
                    <a:pt x="19088" y="75781"/>
                    <a:pt x="26289" y="101658"/>
                    <a:pt x="35502" y="126896"/>
                  </a:cubicBezTo>
                  <a:cubicBezTo>
                    <a:pt x="28118" y="102961"/>
                    <a:pt x="21191" y="78936"/>
                    <a:pt x="14288" y="54887"/>
                  </a:cubicBezTo>
                  <a:close/>
                </a:path>
              </a:pathLst>
            </a:custGeom>
            <a:solidFill>
              <a:srgbClr val="17A2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31" name="Gráfico 6">
              <a:extLst>
                <a:ext uri="{FF2B5EF4-FFF2-40B4-BE49-F238E27FC236}">
                  <a16:creationId xmlns:a16="http://schemas.microsoft.com/office/drawing/2014/main" id="{D3453BE5-8521-A2EA-70A2-CE3E106B4757}"/>
                </a:ext>
              </a:extLst>
            </p:cNvPr>
            <p:cNvGrpSpPr/>
            <p:nvPr/>
          </p:nvGrpSpPr>
          <p:grpSpPr>
            <a:xfrm>
              <a:off x="9445873" y="2866405"/>
              <a:ext cx="48261" cy="50007"/>
              <a:chOff x="1577248" y="3438189"/>
              <a:chExt cx="461383" cy="478071"/>
            </a:xfrm>
            <a:solidFill>
              <a:srgbClr val="1280A8"/>
            </a:solidFill>
          </p:grpSpPr>
          <p:sp>
            <p:nvSpPr>
              <p:cNvPr id="692" name="Forma Livre: Forma 691">
                <a:extLst>
                  <a:ext uri="{FF2B5EF4-FFF2-40B4-BE49-F238E27FC236}">
                    <a16:creationId xmlns:a16="http://schemas.microsoft.com/office/drawing/2014/main" id="{7EB35101-A2FA-2B33-FCA2-2F0AC303C854}"/>
                  </a:ext>
                </a:extLst>
              </p:cNvPr>
              <p:cNvSpPr/>
              <p:nvPr/>
            </p:nvSpPr>
            <p:spPr>
              <a:xfrm>
                <a:off x="2030608" y="3438189"/>
                <a:ext cx="8023" cy="25580"/>
              </a:xfrm>
              <a:custGeom>
                <a:avLst/>
                <a:gdLst>
                  <a:gd name="connsiteX0" fmla="*/ 5006 w 8023"/>
                  <a:gd name="connsiteY0" fmla="*/ 23911 h 25580"/>
                  <a:gd name="connsiteX1" fmla="*/ 0 w 8023"/>
                  <a:gd name="connsiteY1" fmla="*/ 0 h 25580"/>
                  <a:gd name="connsiteX2" fmla="*/ 8024 w 8023"/>
                  <a:gd name="connsiteY2" fmla="*/ 25580 h 25580"/>
                  <a:gd name="connsiteX3" fmla="*/ 5006 w 8023"/>
                  <a:gd name="connsiteY3" fmla="*/ 23911 h 2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3" h="25580">
                    <a:moveTo>
                      <a:pt x="5006" y="23911"/>
                    </a:moveTo>
                    <a:cubicBezTo>
                      <a:pt x="2583" y="16094"/>
                      <a:pt x="914" y="8093"/>
                      <a:pt x="0" y="0"/>
                    </a:cubicBezTo>
                    <a:cubicBezTo>
                      <a:pt x="2629" y="8550"/>
                      <a:pt x="5144" y="17099"/>
                      <a:pt x="8024" y="25580"/>
                    </a:cubicBezTo>
                    <a:lnTo>
                      <a:pt x="5006" y="23911"/>
                    </a:lnTo>
                    <a:close/>
                  </a:path>
                </a:pathLst>
              </a:custGeom>
              <a:solidFill>
                <a:srgbClr val="1280A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orma Livre: Forma 692">
                <a:extLst>
                  <a:ext uri="{FF2B5EF4-FFF2-40B4-BE49-F238E27FC236}">
                    <a16:creationId xmlns:a16="http://schemas.microsoft.com/office/drawing/2014/main" id="{1E213CF6-434E-D9A2-D433-7A069169D1C9}"/>
                  </a:ext>
                </a:extLst>
              </p:cNvPr>
              <p:cNvSpPr/>
              <p:nvPr/>
            </p:nvSpPr>
            <p:spPr>
              <a:xfrm>
                <a:off x="1577248" y="3704005"/>
                <a:ext cx="263804" cy="212255"/>
              </a:xfrm>
              <a:custGeom>
                <a:avLst/>
                <a:gdLst>
                  <a:gd name="connsiteX0" fmla="*/ 179040 w 263804"/>
                  <a:gd name="connsiteY0" fmla="*/ 0 h 212255"/>
                  <a:gd name="connsiteX1" fmla="*/ 201351 w 263804"/>
                  <a:gd name="connsiteY1" fmla="*/ 26883 h 212255"/>
                  <a:gd name="connsiteX2" fmla="*/ 211044 w 263804"/>
                  <a:gd name="connsiteY2" fmla="*/ 6721 h 212255"/>
                  <a:gd name="connsiteX3" fmla="*/ 225537 w 263804"/>
                  <a:gd name="connsiteY3" fmla="*/ 21146 h 212255"/>
                  <a:gd name="connsiteX4" fmla="*/ 238453 w 263804"/>
                  <a:gd name="connsiteY4" fmla="*/ 32301 h 212255"/>
                  <a:gd name="connsiteX5" fmla="*/ 263804 w 263804"/>
                  <a:gd name="connsiteY5" fmla="*/ 212255 h 212255"/>
                  <a:gd name="connsiteX6" fmla="*/ 248237 w 263804"/>
                  <a:gd name="connsiteY6" fmla="*/ 199522 h 212255"/>
                  <a:gd name="connsiteX7" fmla="*/ 229903 w 263804"/>
                  <a:gd name="connsiteY7" fmla="*/ 196916 h 212255"/>
                  <a:gd name="connsiteX8" fmla="*/ 205991 w 263804"/>
                  <a:gd name="connsiteY8" fmla="*/ 182034 h 212255"/>
                  <a:gd name="connsiteX9" fmla="*/ 180594 w 263804"/>
                  <a:gd name="connsiteY9" fmla="*/ 172890 h 212255"/>
                  <a:gd name="connsiteX10" fmla="*/ 158648 w 263804"/>
                  <a:gd name="connsiteY10" fmla="*/ 160774 h 212255"/>
                  <a:gd name="connsiteX11" fmla="*/ 141663 w 263804"/>
                  <a:gd name="connsiteY11" fmla="*/ 148476 h 212255"/>
                  <a:gd name="connsiteX12" fmla="*/ 122461 w 263804"/>
                  <a:gd name="connsiteY12" fmla="*/ 150853 h 212255"/>
                  <a:gd name="connsiteX13" fmla="*/ 131239 w 263804"/>
                  <a:gd name="connsiteY13" fmla="*/ 80673 h 212255"/>
                  <a:gd name="connsiteX14" fmla="*/ 127970 w 263804"/>
                  <a:gd name="connsiteY14" fmla="*/ 68854 h 212255"/>
                  <a:gd name="connsiteX15" fmla="*/ 110825 w 263804"/>
                  <a:gd name="connsiteY15" fmla="*/ 85291 h 212255"/>
                  <a:gd name="connsiteX16" fmla="*/ 104585 w 263804"/>
                  <a:gd name="connsiteY16" fmla="*/ 139629 h 212255"/>
                  <a:gd name="connsiteX17" fmla="*/ 82410 w 263804"/>
                  <a:gd name="connsiteY17" fmla="*/ 125227 h 212255"/>
                  <a:gd name="connsiteX18" fmla="*/ 44303 w 263804"/>
                  <a:gd name="connsiteY18" fmla="*/ 117363 h 212255"/>
                  <a:gd name="connsiteX19" fmla="*/ 10676 w 263804"/>
                  <a:gd name="connsiteY19" fmla="*/ 92628 h 212255"/>
                  <a:gd name="connsiteX20" fmla="*/ 7269 w 263804"/>
                  <a:gd name="connsiteY20" fmla="*/ 116197 h 212255"/>
                  <a:gd name="connsiteX21" fmla="*/ 0 w 263804"/>
                  <a:gd name="connsiteY21" fmla="*/ 113294 h 212255"/>
                  <a:gd name="connsiteX22" fmla="*/ 1577 w 263804"/>
                  <a:gd name="connsiteY22" fmla="*/ 76992 h 212255"/>
                  <a:gd name="connsiteX23" fmla="*/ 19477 w 263804"/>
                  <a:gd name="connsiteY23" fmla="*/ 3863 h 212255"/>
                  <a:gd name="connsiteX24" fmla="*/ 32187 w 263804"/>
                  <a:gd name="connsiteY24" fmla="*/ 14973 h 212255"/>
                  <a:gd name="connsiteX25" fmla="*/ 53721 w 263804"/>
                  <a:gd name="connsiteY25" fmla="*/ 8984 h 212255"/>
                  <a:gd name="connsiteX26" fmla="*/ 63916 w 263804"/>
                  <a:gd name="connsiteY26" fmla="*/ 45468 h 212255"/>
                  <a:gd name="connsiteX27" fmla="*/ 78227 w 263804"/>
                  <a:gd name="connsiteY27" fmla="*/ 38245 h 212255"/>
                  <a:gd name="connsiteX28" fmla="*/ 94640 w 263804"/>
                  <a:gd name="connsiteY28" fmla="*/ 27340 h 212255"/>
                  <a:gd name="connsiteX29" fmla="*/ 99418 w 263804"/>
                  <a:gd name="connsiteY29" fmla="*/ 15636 h 212255"/>
                  <a:gd name="connsiteX30" fmla="*/ 102001 w 263804"/>
                  <a:gd name="connsiteY30" fmla="*/ 24323 h 212255"/>
                  <a:gd name="connsiteX31" fmla="*/ 104310 w 263804"/>
                  <a:gd name="connsiteY31" fmla="*/ 13739 h 212255"/>
                  <a:gd name="connsiteX32" fmla="*/ 146121 w 263804"/>
                  <a:gd name="connsiteY32" fmla="*/ 17168 h 212255"/>
                  <a:gd name="connsiteX33" fmla="*/ 179040 w 263804"/>
                  <a:gd name="connsiteY33" fmla="*/ 0 h 212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63804" h="212255">
                    <a:moveTo>
                      <a:pt x="179040" y="0"/>
                    </a:moveTo>
                    <a:cubicBezTo>
                      <a:pt x="185715" y="9555"/>
                      <a:pt x="193533" y="18242"/>
                      <a:pt x="201351" y="26883"/>
                    </a:cubicBezTo>
                    <a:cubicBezTo>
                      <a:pt x="203843" y="19842"/>
                      <a:pt x="206037" y="12413"/>
                      <a:pt x="211044" y="6721"/>
                    </a:cubicBezTo>
                    <a:cubicBezTo>
                      <a:pt x="218793" y="6903"/>
                      <a:pt x="221833" y="15659"/>
                      <a:pt x="225537" y="21146"/>
                    </a:cubicBezTo>
                    <a:cubicBezTo>
                      <a:pt x="228051" y="26609"/>
                      <a:pt x="233126" y="29924"/>
                      <a:pt x="238453" y="32301"/>
                    </a:cubicBezTo>
                    <a:cubicBezTo>
                      <a:pt x="258935" y="89931"/>
                      <a:pt x="260764" y="151790"/>
                      <a:pt x="263804" y="212255"/>
                    </a:cubicBezTo>
                    <a:cubicBezTo>
                      <a:pt x="258661" y="207934"/>
                      <a:pt x="254020" y="202951"/>
                      <a:pt x="248237" y="199522"/>
                    </a:cubicBezTo>
                    <a:cubicBezTo>
                      <a:pt x="242270" y="197693"/>
                      <a:pt x="235824" y="198676"/>
                      <a:pt x="229903" y="196916"/>
                    </a:cubicBezTo>
                    <a:cubicBezTo>
                      <a:pt x="221902" y="192001"/>
                      <a:pt x="214610" y="185920"/>
                      <a:pt x="205991" y="182034"/>
                    </a:cubicBezTo>
                    <a:cubicBezTo>
                      <a:pt x="198105" y="177485"/>
                      <a:pt x="189052" y="175885"/>
                      <a:pt x="180594" y="172890"/>
                    </a:cubicBezTo>
                    <a:cubicBezTo>
                      <a:pt x="173050" y="169278"/>
                      <a:pt x="166101" y="164546"/>
                      <a:pt x="158648" y="160774"/>
                    </a:cubicBezTo>
                    <a:cubicBezTo>
                      <a:pt x="152248" y="157688"/>
                      <a:pt x="147904" y="151676"/>
                      <a:pt x="141663" y="148476"/>
                    </a:cubicBezTo>
                    <a:cubicBezTo>
                      <a:pt x="135194" y="148544"/>
                      <a:pt x="128816" y="149939"/>
                      <a:pt x="122461" y="150853"/>
                    </a:cubicBezTo>
                    <a:cubicBezTo>
                      <a:pt x="124495" y="127376"/>
                      <a:pt x="124038" y="103327"/>
                      <a:pt x="131239" y="80673"/>
                    </a:cubicBezTo>
                    <a:cubicBezTo>
                      <a:pt x="132177" y="76764"/>
                      <a:pt x="133731" y="69243"/>
                      <a:pt x="127970" y="68854"/>
                    </a:cubicBezTo>
                    <a:cubicBezTo>
                      <a:pt x="118323" y="67048"/>
                      <a:pt x="113111" y="77655"/>
                      <a:pt x="110825" y="85291"/>
                    </a:cubicBezTo>
                    <a:cubicBezTo>
                      <a:pt x="106253" y="103007"/>
                      <a:pt x="106345" y="121501"/>
                      <a:pt x="104585" y="139629"/>
                    </a:cubicBezTo>
                    <a:cubicBezTo>
                      <a:pt x="97338" y="134668"/>
                      <a:pt x="91531" y="126690"/>
                      <a:pt x="82410" y="125227"/>
                    </a:cubicBezTo>
                    <a:cubicBezTo>
                      <a:pt x="69677" y="122621"/>
                      <a:pt x="56350" y="122598"/>
                      <a:pt x="44303" y="117363"/>
                    </a:cubicBezTo>
                    <a:cubicBezTo>
                      <a:pt x="31044" y="112357"/>
                      <a:pt x="20437" y="102550"/>
                      <a:pt x="10676" y="92628"/>
                    </a:cubicBezTo>
                    <a:cubicBezTo>
                      <a:pt x="9624" y="100470"/>
                      <a:pt x="8275" y="108288"/>
                      <a:pt x="7269" y="116197"/>
                    </a:cubicBezTo>
                    <a:cubicBezTo>
                      <a:pt x="4823" y="115191"/>
                      <a:pt x="2400" y="114208"/>
                      <a:pt x="0" y="113294"/>
                    </a:cubicBezTo>
                    <a:cubicBezTo>
                      <a:pt x="526" y="101178"/>
                      <a:pt x="251" y="89040"/>
                      <a:pt x="1577" y="76992"/>
                    </a:cubicBezTo>
                    <a:cubicBezTo>
                      <a:pt x="3635" y="52029"/>
                      <a:pt x="4778" y="25214"/>
                      <a:pt x="19477" y="3863"/>
                    </a:cubicBezTo>
                    <a:cubicBezTo>
                      <a:pt x="23569" y="7658"/>
                      <a:pt x="27135" y="12299"/>
                      <a:pt x="32187" y="14973"/>
                    </a:cubicBezTo>
                    <a:cubicBezTo>
                      <a:pt x="39411" y="13122"/>
                      <a:pt x="46406" y="10447"/>
                      <a:pt x="53721" y="8984"/>
                    </a:cubicBezTo>
                    <a:cubicBezTo>
                      <a:pt x="57973" y="20894"/>
                      <a:pt x="57813" y="34221"/>
                      <a:pt x="63916" y="45468"/>
                    </a:cubicBezTo>
                    <a:cubicBezTo>
                      <a:pt x="69997" y="51572"/>
                      <a:pt x="74912" y="42657"/>
                      <a:pt x="78227" y="38245"/>
                    </a:cubicBezTo>
                    <a:cubicBezTo>
                      <a:pt x="81725" y="32164"/>
                      <a:pt x="88514" y="29809"/>
                      <a:pt x="94640" y="27340"/>
                    </a:cubicBezTo>
                    <a:cubicBezTo>
                      <a:pt x="96241" y="23409"/>
                      <a:pt x="97818" y="19522"/>
                      <a:pt x="99418" y="15636"/>
                    </a:cubicBezTo>
                    <a:cubicBezTo>
                      <a:pt x="100241" y="18471"/>
                      <a:pt x="101110" y="21397"/>
                      <a:pt x="102001" y="24323"/>
                    </a:cubicBezTo>
                    <a:cubicBezTo>
                      <a:pt x="102756" y="20734"/>
                      <a:pt x="103533" y="17236"/>
                      <a:pt x="104310" y="13739"/>
                    </a:cubicBezTo>
                    <a:cubicBezTo>
                      <a:pt x="118712" y="10470"/>
                      <a:pt x="132108" y="23660"/>
                      <a:pt x="146121" y="17168"/>
                    </a:cubicBezTo>
                    <a:cubicBezTo>
                      <a:pt x="157277" y="11841"/>
                      <a:pt x="168387" y="6309"/>
                      <a:pt x="179040" y="0"/>
                    </a:cubicBezTo>
                    <a:close/>
                  </a:path>
                </a:pathLst>
              </a:custGeom>
              <a:solidFill>
                <a:srgbClr val="1280A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2" name="Forma Livre: Forma 331">
              <a:extLst>
                <a:ext uri="{FF2B5EF4-FFF2-40B4-BE49-F238E27FC236}">
                  <a16:creationId xmlns:a16="http://schemas.microsoft.com/office/drawing/2014/main" id="{5A20FAEB-43FF-5A62-2012-F97CEC521A77}"/>
                </a:ext>
              </a:extLst>
            </p:cNvPr>
            <p:cNvSpPr/>
            <p:nvPr/>
          </p:nvSpPr>
          <p:spPr>
            <a:xfrm>
              <a:off x="9434122" y="2874002"/>
              <a:ext cx="6004" cy="20476"/>
            </a:xfrm>
            <a:custGeom>
              <a:avLst/>
              <a:gdLst>
                <a:gd name="connsiteX0" fmla="*/ 0 w 57396"/>
                <a:gd name="connsiteY0" fmla="*/ 0 h 195750"/>
                <a:gd name="connsiteX1" fmla="*/ 53241 w 57396"/>
                <a:gd name="connsiteY1" fmla="*/ 17694 h 195750"/>
                <a:gd name="connsiteX2" fmla="*/ 56487 w 57396"/>
                <a:gd name="connsiteY2" fmla="*/ 101933 h 195750"/>
                <a:gd name="connsiteX3" fmla="*/ 53150 w 57396"/>
                <a:gd name="connsiteY3" fmla="*/ 165095 h 195750"/>
                <a:gd name="connsiteX4" fmla="*/ 49629 w 57396"/>
                <a:gd name="connsiteY4" fmla="*/ 187201 h 195750"/>
                <a:gd name="connsiteX5" fmla="*/ 38451 w 57396"/>
                <a:gd name="connsiteY5" fmla="*/ 195750 h 195750"/>
                <a:gd name="connsiteX6" fmla="*/ 33147 w 57396"/>
                <a:gd name="connsiteY6" fmla="*/ 165872 h 195750"/>
                <a:gd name="connsiteX7" fmla="*/ 46063 w 57396"/>
                <a:gd name="connsiteY7" fmla="*/ 144452 h 195750"/>
                <a:gd name="connsiteX8" fmla="*/ 45034 w 57396"/>
                <a:gd name="connsiteY8" fmla="*/ 95098 h 195750"/>
                <a:gd name="connsiteX9" fmla="*/ 38199 w 57396"/>
                <a:gd name="connsiteY9" fmla="*/ 62979 h 195750"/>
                <a:gd name="connsiteX10" fmla="*/ 21466 w 57396"/>
                <a:gd name="connsiteY10" fmla="*/ 41948 h 195750"/>
                <a:gd name="connsiteX11" fmla="*/ 16962 w 57396"/>
                <a:gd name="connsiteY11" fmla="*/ 79210 h 195750"/>
                <a:gd name="connsiteX12" fmla="*/ 0 w 57396"/>
                <a:gd name="connsiteY12" fmla="*/ 0 h 1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396" h="195750">
                  <a:moveTo>
                    <a:pt x="0" y="0"/>
                  </a:moveTo>
                  <a:cubicBezTo>
                    <a:pt x="17328" y="7087"/>
                    <a:pt x="35433" y="12047"/>
                    <a:pt x="53241" y="17694"/>
                  </a:cubicBezTo>
                  <a:cubicBezTo>
                    <a:pt x="46794" y="45674"/>
                    <a:pt x="53012" y="74021"/>
                    <a:pt x="56487" y="101933"/>
                  </a:cubicBezTo>
                  <a:cubicBezTo>
                    <a:pt x="59322" y="123032"/>
                    <a:pt x="54773" y="144086"/>
                    <a:pt x="53150" y="165095"/>
                  </a:cubicBezTo>
                  <a:cubicBezTo>
                    <a:pt x="52372" y="172479"/>
                    <a:pt x="52487" y="180182"/>
                    <a:pt x="49629" y="187201"/>
                  </a:cubicBezTo>
                  <a:cubicBezTo>
                    <a:pt x="47709" y="191864"/>
                    <a:pt x="42428" y="193373"/>
                    <a:pt x="38451" y="195750"/>
                  </a:cubicBezTo>
                  <a:cubicBezTo>
                    <a:pt x="36507" y="185806"/>
                    <a:pt x="34862" y="175816"/>
                    <a:pt x="33147" y="165872"/>
                  </a:cubicBezTo>
                  <a:cubicBezTo>
                    <a:pt x="41057" y="161437"/>
                    <a:pt x="44668" y="153002"/>
                    <a:pt x="46063" y="144452"/>
                  </a:cubicBezTo>
                  <a:cubicBezTo>
                    <a:pt x="49423" y="128199"/>
                    <a:pt x="49240" y="111145"/>
                    <a:pt x="45034" y="95098"/>
                  </a:cubicBezTo>
                  <a:cubicBezTo>
                    <a:pt x="42200" y="84490"/>
                    <a:pt x="41262" y="73495"/>
                    <a:pt x="38199" y="62979"/>
                  </a:cubicBezTo>
                  <a:cubicBezTo>
                    <a:pt x="35890" y="53652"/>
                    <a:pt x="24872" y="50818"/>
                    <a:pt x="21466" y="41948"/>
                  </a:cubicBezTo>
                  <a:cubicBezTo>
                    <a:pt x="21168" y="54498"/>
                    <a:pt x="19134" y="66888"/>
                    <a:pt x="16962" y="79210"/>
                  </a:cubicBezTo>
                  <a:cubicBezTo>
                    <a:pt x="10584" y="52966"/>
                    <a:pt x="6927" y="26106"/>
                    <a:pt x="0" y="0"/>
                  </a:cubicBezTo>
                  <a:close/>
                </a:path>
              </a:pathLst>
            </a:custGeom>
            <a:solidFill>
              <a:srgbClr val="539AB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orma Livre: Forma 332">
              <a:extLst>
                <a:ext uri="{FF2B5EF4-FFF2-40B4-BE49-F238E27FC236}">
                  <a16:creationId xmlns:a16="http://schemas.microsoft.com/office/drawing/2014/main" id="{111FBA68-1A20-43F4-7383-8B347B68D530}"/>
                </a:ext>
              </a:extLst>
            </p:cNvPr>
            <p:cNvSpPr/>
            <p:nvPr/>
          </p:nvSpPr>
          <p:spPr>
            <a:xfrm>
              <a:off x="9678900" y="2875305"/>
              <a:ext cx="42966" cy="126185"/>
            </a:xfrm>
            <a:custGeom>
              <a:avLst/>
              <a:gdLst>
                <a:gd name="connsiteX0" fmla="*/ 309049 w 410760"/>
                <a:gd name="connsiteY0" fmla="*/ 62088 h 1206344"/>
                <a:gd name="connsiteX1" fmla="*/ 292886 w 410760"/>
                <a:gd name="connsiteY1" fmla="*/ 0 h 1206344"/>
                <a:gd name="connsiteX2" fmla="*/ 407575 w 410760"/>
                <a:gd name="connsiteY2" fmla="*/ 167061 h 1206344"/>
                <a:gd name="connsiteX3" fmla="*/ 410661 w 410760"/>
                <a:gd name="connsiteY3" fmla="*/ 212049 h 1206344"/>
                <a:gd name="connsiteX4" fmla="*/ 400054 w 410760"/>
                <a:gd name="connsiteY4" fmla="*/ 265611 h 1206344"/>
                <a:gd name="connsiteX5" fmla="*/ 383481 w 410760"/>
                <a:gd name="connsiteY5" fmla="*/ 297043 h 1206344"/>
                <a:gd name="connsiteX6" fmla="*/ 383801 w 410760"/>
                <a:gd name="connsiteY6" fmla="*/ 329481 h 1206344"/>
                <a:gd name="connsiteX7" fmla="*/ 358952 w 410760"/>
                <a:gd name="connsiteY7" fmla="*/ 384894 h 1206344"/>
                <a:gd name="connsiteX8" fmla="*/ 346493 w 410760"/>
                <a:gd name="connsiteY8" fmla="*/ 413126 h 1206344"/>
                <a:gd name="connsiteX9" fmla="*/ 270301 w 410760"/>
                <a:gd name="connsiteY9" fmla="*/ 517848 h 1206344"/>
                <a:gd name="connsiteX10" fmla="*/ 243052 w 410760"/>
                <a:gd name="connsiteY10" fmla="*/ 533918 h 1206344"/>
                <a:gd name="connsiteX11" fmla="*/ 238822 w 410760"/>
                <a:gd name="connsiteY11" fmla="*/ 543474 h 1206344"/>
                <a:gd name="connsiteX12" fmla="*/ 221129 w 410760"/>
                <a:gd name="connsiteY12" fmla="*/ 591983 h 1206344"/>
                <a:gd name="connsiteX13" fmla="*/ 219643 w 410760"/>
                <a:gd name="connsiteY13" fmla="*/ 638617 h 1206344"/>
                <a:gd name="connsiteX14" fmla="*/ 204555 w 410760"/>
                <a:gd name="connsiteY14" fmla="*/ 710649 h 1206344"/>
                <a:gd name="connsiteX15" fmla="*/ 185010 w 410760"/>
                <a:gd name="connsiteY15" fmla="*/ 757009 h 1206344"/>
                <a:gd name="connsiteX16" fmla="*/ 165191 w 410760"/>
                <a:gd name="connsiteY16" fmla="*/ 790453 h 1206344"/>
                <a:gd name="connsiteX17" fmla="*/ 155864 w 410760"/>
                <a:gd name="connsiteY17" fmla="*/ 842665 h 1206344"/>
                <a:gd name="connsiteX18" fmla="*/ 134307 w 410760"/>
                <a:gd name="connsiteY18" fmla="*/ 864039 h 1206344"/>
                <a:gd name="connsiteX19" fmla="*/ 135632 w 410760"/>
                <a:gd name="connsiteY19" fmla="*/ 922927 h 1206344"/>
                <a:gd name="connsiteX20" fmla="*/ 116407 w 410760"/>
                <a:gd name="connsiteY20" fmla="*/ 974728 h 1206344"/>
                <a:gd name="connsiteX21" fmla="*/ 130878 w 410760"/>
                <a:gd name="connsiteY21" fmla="*/ 1053275 h 1206344"/>
                <a:gd name="connsiteX22" fmla="*/ 137941 w 410760"/>
                <a:gd name="connsiteY22" fmla="*/ 1099155 h 1206344"/>
                <a:gd name="connsiteX23" fmla="*/ 137918 w 410760"/>
                <a:gd name="connsiteY23" fmla="*/ 1146978 h 1206344"/>
                <a:gd name="connsiteX24" fmla="*/ 147245 w 410760"/>
                <a:gd name="connsiteY24" fmla="*/ 1172375 h 1206344"/>
                <a:gd name="connsiteX25" fmla="*/ 159293 w 410760"/>
                <a:gd name="connsiteY25" fmla="*/ 1188423 h 1206344"/>
                <a:gd name="connsiteX26" fmla="*/ 172163 w 410760"/>
                <a:gd name="connsiteY26" fmla="*/ 1186617 h 1206344"/>
                <a:gd name="connsiteX27" fmla="*/ 175340 w 410760"/>
                <a:gd name="connsiteY27" fmla="*/ 1191417 h 1206344"/>
                <a:gd name="connsiteX28" fmla="*/ 176689 w 410760"/>
                <a:gd name="connsiteY28" fmla="*/ 1194641 h 1206344"/>
                <a:gd name="connsiteX29" fmla="*/ 171911 w 410760"/>
                <a:gd name="connsiteY29" fmla="*/ 1201247 h 1206344"/>
                <a:gd name="connsiteX30" fmla="*/ 154172 w 410760"/>
                <a:gd name="connsiteY30" fmla="*/ 1192583 h 1206344"/>
                <a:gd name="connsiteX31" fmla="*/ 132249 w 410760"/>
                <a:gd name="connsiteY31" fmla="*/ 1160420 h 1206344"/>
                <a:gd name="connsiteX32" fmla="*/ 98897 w 410760"/>
                <a:gd name="connsiteY32" fmla="*/ 1094971 h 1206344"/>
                <a:gd name="connsiteX33" fmla="*/ 87924 w 410760"/>
                <a:gd name="connsiteY33" fmla="*/ 1077735 h 1206344"/>
                <a:gd name="connsiteX34" fmla="*/ 76219 w 410760"/>
                <a:gd name="connsiteY34" fmla="*/ 1063744 h 1206344"/>
                <a:gd name="connsiteX35" fmla="*/ 87329 w 410760"/>
                <a:gd name="connsiteY35" fmla="*/ 1099978 h 1206344"/>
                <a:gd name="connsiteX36" fmla="*/ 111927 w 410760"/>
                <a:gd name="connsiteY36" fmla="*/ 1179462 h 1206344"/>
                <a:gd name="connsiteX37" fmla="*/ 114510 w 410760"/>
                <a:gd name="connsiteY37" fmla="*/ 1206345 h 1206344"/>
                <a:gd name="connsiteX38" fmla="*/ 73316 w 410760"/>
                <a:gd name="connsiteY38" fmla="*/ 1154979 h 1206344"/>
                <a:gd name="connsiteX39" fmla="*/ 47027 w 410760"/>
                <a:gd name="connsiteY39" fmla="*/ 1114219 h 1206344"/>
                <a:gd name="connsiteX40" fmla="*/ 43118 w 410760"/>
                <a:gd name="connsiteY40" fmla="*/ 1109190 h 1206344"/>
                <a:gd name="connsiteX41" fmla="*/ 41083 w 410760"/>
                <a:gd name="connsiteY41" fmla="*/ 1110402 h 1206344"/>
                <a:gd name="connsiteX42" fmla="*/ 33746 w 410760"/>
                <a:gd name="connsiteY42" fmla="*/ 1114265 h 1206344"/>
                <a:gd name="connsiteX43" fmla="*/ 26224 w 410760"/>
                <a:gd name="connsiteY43" fmla="*/ 1098789 h 1206344"/>
                <a:gd name="connsiteX44" fmla="*/ 37152 w 410760"/>
                <a:gd name="connsiteY44" fmla="*/ 1078238 h 1206344"/>
                <a:gd name="connsiteX45" fmla="*/ 31757 w 410760"/>
                <a:gd name="connsiteY45" fmla="*/ 1036404 h 1206344"/>
                <a:gd name="connsiteX46" fmla="*/ 3822 w 410760"/>
                <a:gd name="connsiteY46" fmla="*/ 972830 h 1206344"/>
                <a:gd name="connsiteX47" fmla="*/ 2770 w 410760"/>
                <a:gd name="connsiteY47" fmla="*/ 941146 h 1206344"/>
                <a:gd name="connsiteX48" fmla="*/ 12486 w 410760"/>
                <a:gd name="connsiteY48" fmla="*/ 911383 h 1206344"/>
                <a:gd name="connsiteX49" fmla="*/ 29425 w 410760"/>
                <a:gd name="connsiteY49" fmla="*/ 852975 h 1206344"/>
                <a:gd name="connsiteX50" fmla="*/ 31848 w 410760"/>
                <a:gd name="connsiteY50" fmla="*/ 825497 h 1206344"/>
                <a:gd name="connsiteX51" fmla="*/ 44010 w 410760"/>
                <a:gd name="connsiteY51" fmla="*/ 796648 h 1206344"/>
                <a:gd name="connsiteX52" fmla="*/ 50685 w 410760"/>
                <a:gd name="connsiteY52" fmla="*/ 770268 h 1206344"/>
                <a:gd name="connsiteX53" fmla="*/ 58480 w 410760"/>
                <a:gd name="connsiteY53" fmla="*/ 742539 h 1206344"/>
                <a:gd name="connsiteX54" fmla="*/ 75694 w 410760"/>
                <a:gd name="connsiteY54" fmla="*/ 705025 h 1206344"/>
                <a:gd name="connsiteX55" fmla="*/ 98394 w 410760"/>
                <a:gd name="connsiteY55" fmla="*/ 649796 h 1206344"/>
                <a:gd name="connsiteX56" fmla="*/ 141370 w 410760"/>
                <a:gd name="connsiteY56" fmla="*/ 585399 h 1206344"/>
                <a:gd name="connsiteX57" fmla="*/ 155795 w 410760"/>
                <a:gd name="connsiteY57" fmla="*/ 563453 h 1206344"/>
                <a:gd name="connsiteX58" fmla="*/ 181993 w 410760"/>
                <a:gd name="connsiteY58" fmla="*/ 532181 h 1206344"/>
                <a:gd name="connsiteX59" fmla="*/ 184462 w 410760"/>
                <a:gd name="connsiteY59" fmla="*/ 507172 h 1206344"/>
                <a:gd name="connsiteX60" fmla="*/ 196829 w 410760"/>
                <a:gd name="connsiteY60" fmla="*/ 485524 h 1206344"/>
                <a:gd name="connsiteX61" fmla="*/ 197172 w 410760"/>
                <a:gd name="connsiteY61" fmla="*/ 462869 h 1206344"/>
                <a:gd name="connsiteX62" fmla="*/ 209699 w 410760"/>
                <a:gd name="connsiteY62" fmla="*/ 436306 h 1206344"/>
                <a:gd name="connsiteX63" fmla="*/ 213631 w 410760"/>
                <a:gd name="connsiteY63" fmla="*/ 406451 h 1206344"/>
                <a:gd name="connsiteX64" fmla="*/ 229084 w 410760"/>
                <a:gd name="connsiteY64" fmla="*/ 380436 h 1206344"/>
                <a:gd name="connsiteX65" fmla="*/ 235073 w 410760"/>
                <a:gd name="connsiteY65" fmla="*/ 349804 h 1206344"/>
                <a:gd name="connsiteX66" fmla="*/ 251830 w 410760"/>
                <a:gd name="connsiteY66" fmla="*/ 330327 h 1206344"/>
                <a:gd name="connsiteX67" fmla="*/ 291332 w 410760"/>
                <a:gd name="connsiteY67" fmla="*/ 271142 h 1206344"/>
                <a:gd name="connsiteX68" fmla="*/ 307517 w 410760"/>
                <a:gd name="connsiteY68" fmla="*/ 223479 h 1206344"/>
                <a:gd name="connsiteX69" fmla="*/ 316889 w 410760"/>
                <a:gd name="connsiteY69" fmla="*/ 191384 h 1206344"/>
                <a:gd name="connsiteX70" fmla="*/ 308134 w 410760"/>
                <a:gd name="connsiteY70" fmla="*/ 154213 h 1206344"/>
                <a:gd name="connsiteX71" fmla="*/ 315541 w 410760"/>
                <a:gd name="connsiteY71" fmla="*/ 116883 h 1206344"/>
                <a:gd name="connsiteX72" fmla="*/ 309049 w 410760"/>
                <a:gd name="connsiteY72" fmla="*/ 62088 h 12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10760" h="1206344">
                  <a:moveTo>
                    <a:pt x="309049" y="62088"/>
                  </a:moveTo>
                  <a:cubicBezTo>
                    <a:pt x="302373" y="41788"/>
                    <a:pt x="291378" y="22014"/>
                    <a:pt x="292886" y="0"/>
                  </a:cubicBezTo>
                  <a:cubicBezTo>
                    <a:pt x="347911" y="41788"/>
                    <a:pt x="380143" y="105270"/>
                    <a:pt x="407575" y="167061"/>
                  </a:cubicBezTo>
                  <a:cubicBezTo>
                    <a:pt x="401906" y="182103"/>
                    <a:pt x="411850" y="196779"/>
                    <a:pt x="410661" y="212049"/>
                  </a:cubicBezTo>
                  <a:cubicBezTo>
                    <a:pt x="409838" y="230246"/>
                    <a:pt x="405998" y="248397"/>
                    <a:pt x="400054" y="265611"/>
                  </a:cubicBezTo>
                  <a:cubicBezTo>
                    <a:pt x="396419" y="277041"/>
                    <a:pt x="388258" y="286185"/>
                    <a:pt x="383481" y="297043"/>
                  </a:cubicBezTo>
                  <a:cubicBezTo>
                    <a:pt x="380943" y="307741"/>
                    <a:pt x="387710" y="318805"/>
                    <a:pt x="383801" y="329481"/>
                  </a:cubicBezTo>
                  <a:cubicBezTo>
                    <a:pt x="376920" y="348501"/>
                    <a:pt x="369124" y="367338"/>
                    <a:pt x="358952" y="384894"/>
                  </a:cubicBezTo>
                  <a:cubicBezTo>
                    <a:pt x="353671" y="393786"/>
                    <a:pt x="351202" y="403959"/>
                    <a:pt x="346493" y="413126"/>
                  </a:cubicBezTo>
                  <a:cubicBezTo>
                    <a:pt x="327405" y="452057"/>
                    <a:pt x="301802" y="487992"/>
                    <a:pt x="270301" y="517848"/>
                  </a:cubicBezTo>
                  <a:cubicBezTo>
                    <a:pt x="262643" y="525414"/>
                    <a:pt x="251761" y="527929"/>
                    <a:pt x="243052" y="533918"/>
                  </a:cubicBezTo>
                  <a:cubicBezTo>
                    <a:pt x="239508" y="535770"/>
                    <a:pt x="239714" y="540113"/>
                    <a:pt x="238822" y="543474"/>
                  </a:cubicBezTo>
                  <a:cubicBezTo>
                    <a:pt x="235965" y="560642"/>
                    <a:pt x="227324" y="575958"/>
                    <a:pt x="221129" y="591983"/>
                  </a:cubicBezTo>
                  <a:cubicBezTo>
                    <a:pt x="219026" y="607413"/>
                    <a:pt x="221906" y="623141"/>
                    <a:pt x="219643" y="638617"/>
                  </a:cubicBezTo>
                  <a:cubicBezTo>
                    <a:pt x="215483" y="662803"/>
                    <a:pt x="212213" y="687240"/>
                    <a:pt x="204555" y="710649"/>
                  </a:cubicBezTo>
                  <a:cubicBezTo>
                    <a:pt x="199206" y="726468"/>
                    <a:pt x="196097" y="743887"/>
                    <a:pt x="185010" y="757009"/>
                  </a:cubicBezTo>
                  <a:cubicBezTo>
                    <a:pt x="176895" y="767067"/>
                    <a:pt x="167065" y="777057"/>
                    <a:pt x="165191" y="790453"/>
                  </a:cubicBezTo>
                  <a:cubicBezTo>
                    <a:pt x="162722" y="807941"/>
                    <a:pt x="160504" y="825566"/>
                    <a:pt x="155864" y="842665"/>
                  </a:cubicBezTo>
                  <a:cubicBezTo>
                    <a:pt x="153212" y="853295"/>
                    <a:pt x="141988" y="857616"/>
                    <a:pt x="134307" y="864039"/>
                  </a:cubicBezTo>
                  <a:cubicBezTo>
                    <a:pt x="136844" y="883585"/>
                    <a:pt x="134993" y="903290"/>
                    <a:pt x="135632" y="922927"/>
                  </a:cubicBezTo>
                  <a:cubicBezTo>
                    <a:pt x="137233" y="942518"/>
                    <a:pt x="118899" y="956234"/>
                    <a:pt x="116407" y="974728"/>
                  </a:cubicBezTo>
                  <a:cubicBezTo>
                    <a:pt x="122259" y="1000674"/>
                    <a:pt x="128774" y="1026643"/>
                    <a:pt x="130878" y="1053275"/>
                  </a:cubicBezTo>
                  <a:cubicBezTo>
                    <a:pt x="131495" y="1068842"/>
                    <a:pt x="138399" y="1083473"/>
                    <a:pt x="137941" y="1099155"/>
                  </a:cubicBezTo>
                  <a:cubicBezTo>
                    <a:pt x="137918" y="1115088"/>
                    <a:pt x="137484" y="1131021"/>
                    <a:pt x="137918" y="1146978"/>
                  </a:cubicBezTo>
                  <a:cubicBezTo>
                    <a:pt x="137987" y="1156259"/>
                    <a:pt x="142833" y="1164465"/>
                    <a:pt x="147245" y="1172375"/>
                  </a:cubicBezTo>
                  <a:cubicBezTo>
                    <a:pt x="150583" y="1178113"/>
                    <a:pt x="154058" y="1184057"/>
                    <a:pt x="159293" y="1188423"/>
                  </a:cubicBezTo>
                  <a:cubicBezTo>
                    <a:pt x="163590" y="1188446"/>
                    <a:pt x="167888" y="1187417"/>
                    <a:pt x="172163" y="1186617"/>
                  </a:cubicBezTo>
                  <a:cubicBezTo>
                    <a:pt x="173146" y="1188171"/>
                    <a:pt x="174220" y="1189772"/>
                    <a:pt x="175340" y="1191417"/>
                  </a:cubicBezTo>
                  <a:lnTo>
                    <a:pt x="176689" y="1194641"/>
                  </a:lnTo>
                  <a:cubicBezTo>
                    <a:pt x="175157" y="1196881"/>
                    <a:pt x="173557" y="1199076"/>
                    <a:pt x="171911" y="1201247"/>
                  </a:cubicBezTo>
                  <a:cubicBezTo>
                    <a:pt x="164550" y="1203671"/>
                    <a:pt x="159224" y="1196630"/>
                    <a:pt x="154172" y="1192583"/>
                  </a:cubicBezTo>
                  <a:cubicBezTo>
                    <a:pt x="147931" y="1181130"/>
                    <a:pt x="141165" y="1169975"/>
                    <a:pt x="132249" y="1160420"/>
                  </a:cubicBezTo>
                  <a:cubicBezTo>
                    <a:pt x="120408" y="1139000"/>
                    <a:pt x="109961" y="1116803"/>
                    <a:pt x="98897" y="1094971"/>
                  </a:cubicBezTo>
                  <a:cubicBezTo>
                    <a:pt x="95765" y="1088868"/>
                    <a:pt x="91833" y="1083290"/>
                    <a:pt x="87924" y="1077735"/>
                  </a:cubicBezTo>
                  <a:cubicBezTo>
                    <a:pt x="84860" y="1072408"/>
                    <a:pt x="81066" y="1067493"/>
                    <a:pt x="76219" y="1063744"/>
                  </a:cubicBezTo>
                  <a:cubicBezTo>
                    <a:pt x="79077" y="1076043"/>
                    <a:pt x="82940" y="1088113"/>
                    <a:pt x="87329" y="1099978"/>
                  </a:cubicBezTo>
                  <a:cubicBezTo>
                    <a:pt x="91718" y="1127478"/>
                    <a:pt x="104360" y="1152807"/>
                    <a:pt x="111927" y="1179462"/>
                  </a:cubicBezTo>
                  <a:cubicBezTo>
                    <a:pt x="114464" y="1188171"/>
                    <a:pt x="114944" y="1197293"/>
                    <a:pt x="114510" y="1206345"/>
                  </a:cubicBezTo>
                  <a:cubicBezTo>
                    <a:pt x="92747" y="1197773"/>
                    <a:pt x="84495" y="1173518"/>
                    <a:pt x="73316" y="1154979"/>
                  </a:cubicBezTo>
                  <a:cubicBezTo>
                    <a:pt x="63989" y="1141720"/>
                    <a:pt x="58000" y="1126290"/>
                    <a:pt x="47027" y="1114219"/>
                  </a:cubicBezTo>
                  <a:cubicBezTo>
                    <a:pt x="45678" y="1112482"/>
                    <a:pt x="44375" y="1110813"/>
                    <a:pt x="43118" y="1109190"/>
                  </a:cubicBezTo>
                  <a:cubicBezTo>
                    <a:pt x="42615" y="1109510"/>
                    <a:pt x="41587" y="1110104"/>
                    <a:pt x="41083" y="1110402"/>
                  </a:cubicBezTo>
                  <a:cubicBezTo>
                    <a:pt x="38569" y="1111613"/>
                    <a:pt x="36169" y="1112962"/>
                    <a:pt x="33746" y="1114265"/>
                  </a:cubicBezTo>
                  <a:cubicBezTo>
                    <a:pt x="31185" y="1109099"/>
                    <a:pt x="28671" y="1103932"/>
                    <a:pt x="26224" y="1098789"/>
                  </a:cubicBezTo>
                  <a:cubicBezTo>
                    <a:pt x="29676" y="1091839"/>
                    <a:pt x="34637" y="1085599"/>
                    <a:pt x="37152" y="1078238"/>
                  </a:cubicBezTo>
                  <a:cubicBezTo>
                    <a:pt x="40124" y="1064019"/>
                    <a:pt x="35300" y="1049983"/>
                    <a:pt x="31757" y="1036404"/>
                  </a:cubicBezTo>
                  <a:cubicBezTo>
                    <a:pt x="25516" y="1014115"/>
                    <a:pt x="19687" y="990478"/>
                    <a:pt x="3822" y="972830"/>
                  </a:cubicBezTo>
                  <a:cubicBezTo>
                    <a:pt x="-4179" y="963869"/>
                    <a:pt x="2885" y="951548"/>
                    <a:pt x="2770" y="941146"/>
                  </a:cubicBezTo>
                  <a:cubicBezTo>
                    <a:pt x="2084" y="930036"/>
                    <a:pt x="10154" y="921693"/>
                    <a:pt x="12486" y="911383"/>
                  </a:cubicBezTo>
                  <a:cubicBezTo>
                    <a:pt x="17652" y="891769"/>
                    <a:pt x="23436" y="872338"/>
                    <a:pt x="29425" y="852975"/>
                  </a:cubicBezTo>
                  <a:cubicBezTo>
                    <a:pt x="32465" y="844014"/>
                    <a:pt x="28076" y="834253"/>
                    <a:pt x="31848" y="825497"/>
                  </a:cubicBezTo>
                  <a:cubicBezTo>
                    <a:pt x="35872" y="815851"/>
                    <a:pt x="40283" y="806387"/>
                    <a:pt x="44010" y="796648"/>
                  </a:cubicBezTo>
                  <a:cubicBezTo>
                    <a:pt x="47210" y="788144"/>
                    <a:pt x="51713" y="779595"/>
                    <a:pt x="50685" y="770268"/>
                  </a:cubicBezTo>
                  <a:cubicBezTo>
                    <a:pt x="49565" y="760324"/>
                    <a:pt x="55257" y="751523"/>
                    <a:pt x="58480" y="742539"/>
                  </a:cubicBezTo>
                  <a:cubicBezTo>
                    <a:pt x="63166" y="729531"/>
                    <a:pt x="71030" y="718010"/>
                    <a:pt x="75694" y="705025"/>
                  </a:cubicBezTo>
                  <a:cubicBezTo>
                    <a:pt x="82803" y="686463"/>
                    <a:pt x="88952" y="667352"/>
                    <a:pt x="98394" y="649796"/>
                  </a:cubicBezTo>
                  <a:cubicBezTo>
                    <a:pt x="113893" y="629153"/>
                    <a:pt x="130283" y="608922"/>
                    <a:pt x="141370" y="585399"/>
                  </a:cubicBezTo>
                  <a:cubicBezTo>
                    <a:pt x="145668" y="577832"/>
                    <a:pt x="147703" y="568025"/>
                    <a:pt x="155795" y="563453"/>
                  </a:cubicBezTo>
                  <a:cubicBezTo>
                    <a:pt x="167888" y="556435"/>
                    <a:pt x="175157" y="543908"/>
                    <a:pt x="181993" y="532181"/>
                  </a:cubicBezTo>
                  <a:cubicBezTo>
                    <a:pt x="186999" y="524591"/>
                    <a:pt x="182930" y="515424"/>
                    <a:pt x="184462" y="507172"/>
                  </a:cubicBezTo>
                  <a:cubicBezTo>
                    <a:pt x="188782" y="500085"/>
                    <a:pt x="194931" y="493868"/>
                    <a:pt x="196829" y="485524"/>
                  </a:cubicBezTo>
                  <a:cubicBezTo>
                    <a:pt x="199206" y="478025"/>
                    <a:pt x="193240" y="469956"/>
                    <a:pt x="197172" y="462869"/>
                  </a:cubicBezTo>
                  <a:cubicBezTo>
                    <a:pt x="201607" y="454137"/>
                    <a:pt x="207367" y="445930"/>
                    <a:pt x="209699" y="436306"/>
                  </a:cubicBezTo>
                  <a:cubicBezTo>
                    <a:pt x="212031" y="426499"/>
                    <a:pt x="212259" y="416372"/>
                    <a:pt x="213631" y="406451"/>
                  </a:cubicBezTo>
                  <a:cubicBezTo>
                    <a:pt x="214248" y="395707"/>
                    <a:pt x="223941" y="389077"/>
                    <a:pt x="229084" y="380436"/>
                  </a:cubicBezTo>
                  <a:cubicBezTo>
                    <a:pt x="236308" y="371795"/>
                    <a:pt x="233291" y="359999"/>
                    <a:pt x="235073" y="349804"/>
                  </a:cubicBezTo>
                  <a:cubicBezTo>
                    <a:pt x="239097" y="342123"/>
                    <a:pt x="246252" y="336796"/>
                    <a:pt x="251830" y="330327"/>
                  </a:cubicBezTo>
                  <a:cubicBezTo>
                    <a:pt x="267397" y="312313"/>
                    <a:pt x="279948" y="291945"/>
                    <a:pt x="291332" y="271142"/>
                  </a:cubicBezTo>
                  <a:cubicBezTo>
                    <a:pt x="297710" y="255621"/>
                    <a:pt x="306420" y="240556"/>
                    <a:pt x="307517" y="223479"/>
                  </a:cubicBezTo>
                  <a:cubicBezTo>
                    <a:pt x="308088" y="212027"/>
                    <a:pt x="317369" y="202997"/>
                    <a:pt x="316889" y="191384"/>
                  </a:cubicBezTo>
                  <a:cubicBezTo>
                    <a:pt x="316638" y="178491"/>
                    <a:pt x="311380" y="166489"/>
                    <a:pt x="308134" y="154213"/>
                  </a:cubicBezTo>
                  <a:cubicBezTo>
                    <a:pt x="303722" y="141206"/>
                    <a:pt x="314444" y="129571"/>
                    <a:pt x="315541" y="116883"/>
                  </a:cubicBezTo>
                  <a:cubicBezTo>
                    <a:pt x="317187" y="98481"/>
                    <a:pt x="315861" y="79393"/>
                    <a:pt x="309049" y="62088"/>
                  </a:cubicBezTo>
                  <a:close/>
                </a:path>
              </a:pathLst>
            </a:custGeom>
            <a:solidFill>
              <a:srgbClr val="B4BF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orma Livre: Forma 333">
              <a:extLst>
                <a:ext uri="{FF2B5EF4-FFF2-40B4-BE49-F238E27FC236}">
                  <a16:creationId xmlns:a16="http://schemas.microsoft.com/office/drawing/2014/main" id="{DE2F0FE1-ECEC-11FC-5EA0-72BB592DF1F1}"/>
                </a:ext>
              </a:extLst>
            </p:cNvPr>
            <p:cNvSpPr/>
            <p:nvPr/>
          </p:nvSpPr>
          <p:spPr>
            <a:xfrm>
              <a:off x="9438144" y="2875852"/>
              <a:ext cx="4147" cy="23197"/>
            </a:xfrm>
            <a:custGeom>
              <a:avLst/>
              <a:gdLst>
                <a:gd name="connsiteX0" fmla="*/ 14790 w 39647"/>
                <a:gd name="connsiteY0" fmla="*/ 0 h 221764"/>
                <a:gd name="connsiteX1" fmla="*/ 37422 w 39647"/>
                <a:gd name="connsiteY1" fmla="*/ 6652 h 221764"/>
                <a:gd name="connsiteX2" fmla="*/ 38725 w 39647"/>
                <a:gd name="connsiteY2" fmla="*/ 85359 h 221764"/>
                <a:gd name="connsiteX3" fmla="*/ 35182 w 39647"/>
                <a:gd name="connsiteY3" fmla="*/ 129182 h 221764"/>
                <a:gd name="connsiteX4" fmla="*/ 28186 w 39647"/>
                <a:gd name="connsiteY4" fmla="*/ 174902 h 221764"/>
                <a:gd name="connsiteX5" fmla="*/ 18562 w 39647"/>
                <a:gd name="connsiteY5" fmla="*/ 221765 h 221764"/>
                <a:gd name="connsiteX6" fmla="*/ 6126 w 39647"/>
                <a:gd name="connsiteY6" fmla="*/ 213672 h 221764"/>
                <a:gd name="connsiteX7" fmla="*/ 5921 w 39647"/>
                <a:gd name="connsiteY7" fmla="*/ 213558 h 221764"/>
                <a:gd name="connsiteX8" fmla="*/ 0 w 39647"/>
                <a:gd name="connsiteY8" fmla="*/ 178057 h 221764"/>
                <a:gd name="connsiteX9" fmla="*/ 11179 w 39647"/>
                <a:gd name="connsiteY9" fmla="*/ 169507 h 221764"/>
                <a:gd name="connsiteX10" fmla="*/ 14699 w 39647"/>
                <a:gd name="connsiteY10" fmla="*/ 147401 h 221764"/>
                <a:gd name="connsiteX11" fmla="*/ 18037 w 39647"/>
                <a:gd name="connsiteY11" fmla="*/ 84239 h 221764"/>
                <a:gd name="connsiteX12" fmla="*/ 14790 w 39647"/>
                <a:gd name="connsiteY12" fmla="*/ 0 h 22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647" h="221764">
                  <a:moveTo>
                    <a:pt x="14790" y="0"/>
                  </a:moveTo>
                  <a:cubicBezTo>
                    <a:pt x="22334" y="2240"/>
                    <a:pt x="29878" y="4435"/>
                    <a:pt x="37422" y="6652"/>
                  </a:cubicBezTo>
                  <a:cubicBezTo>
                    <a:pt x="36530" y="32918"/>
                    <a:pt x="41674" y="59116"/>
                    <a:pt x="38725" y="85359"/>
                  </a:cubicBezTo>
                  <a:cubicBezTo>
                    <a:pt x="36850" y="99898"/>
                    <a:pt x="37925" y="114711"/>
                    <a:pt x="35182" y="129182"/>
                  </a:cubicBezTo>
                  <a:cubicBezTo>
                    <a:pt x="32690" y="144384"/>
                    <a:pt x="30312" y="159608"/>
                    <a:pt x="28186" y="174902"/>
                  </a:cubicBezTo>
                  <a:cubicBezTo>
                    <a:pt x="23020" y="190081"/>
                    <a:pt x="23500" y="206449"/>
                    <a:pt x="18562" y="221765"/>
                  </a:cubicBezTo>
                  <a:cubicBezTo>
                    <a:pt x="14493" y="218907"/>
                    <a:pt x="10356" y="216187"/>
                    <a:pt x="6126" y="213672"/>
                  </a:cubicBezTo>
                  <a:lnTo>
                    <a:pt x="5921" y="213558"/>
                  </a:lnTo>
                  <a:cubicBezTo>
                    <a:pt x="4001" y="201694"/>
                    <a:pt x="1943" y="189875"/>
                    <a:pt x="0" y="178057"/>
                  </a:cubicBezTo>
                  <a:cubicBezTo>
                    <a:pt x="3978" y="175679"/>
                    <a:pt x="9258" y="174170"/>
                    <a:pt x="11179" y="169507"/>
                  </a:cubicBezTo>
                  <a:cubicBezTo>
                    <a:pt x="14036" y="162489"/>
                    <a:pt x="13922" y="154785"/>
                    <a:pt x="14699" y="147401"/>
                  </a:cubicBezTo>
                  <a:cubicBezTo>
                    <a:pt x="16322" y="126393"/>
                    <a:pt x="20871" y="105339"/>
                    <a:pt x="18037" y="84239"/>
                  </a:cubicBezTo>
                  <a:cubicBezTo>
                    <a:pt x="14562" y="56327"/>
                    <a:pt x="8344" y="27981"/>
                    <a:pt x="14790" y="0"/>
                  </a:cubicBezTo>
                  <a:close/>
                </a:path>
              </a:pathLst>
            </a:custGeom>
            <a:solidFill>
              <a:srgbClr val="6CA3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orma Livre: Forma 334">
              <a:extLst>
                <a:ext uri="{FF2B5EF4-FFF2-40B4-BE49-F238E27FC236}">
                  <a16:creationId xmlns:a16="http://schemas.microsoft.com/office/drawing/2014/main" id="{EB26A193-59E6-72CF-F8FE-9E8FFDE6C9A7}"/>
                </a:ext>
              </a:extLst>
            </p:cNvPr>
            <p:cNvSpPr/>
            <p:nvPr/>
          </p:nvSpPr>
          <p:spPr>
            <a:xfrm>
              <a:off x="9441093" y="2876548"/>
              <a:ext cx="34536" cy="19550"/>
            </a:xfrm>
            <a:custGeom>
              <a:avLst/>
              <a:gdLst>
                <a:gd name="connsiteX0" fmla="*/ 9236 w 330167"/>
                <a:gd name="connsiteY0" fmla="*/ 0 h 186903"/>
                <a:gd name="connsiteX1" fmla="*/ 93635 w 330167"/>
                <a:gd name="connsiteY1" fmla="*/ 22174 h 186903"/>
                <a:gd name="connsiteX2" fmla="*/ 107876 w 330167"/>
                <a:gd name="connsiteY2" fmla="*/ 90503 h 186903"/>
                <a:gd name="connsiteX3" fmla="*/ 114849 w 330167"/>
                <a:gd name="connsiteY3" fmla="*/ 126782 h 186903"/>
                <a:gd name="connsiteX4" fmla="*/ 134463 w 330167"/>
                <a:gd name="connsiteY4" fmla="*/ 152225 h 186903"/>
                <a:gd name="connsiteX5" fmla="*/ 150762 w 330167"/>
                <a:gd name="connsiteY5" fmla="*/ 140406 h 186903"/>
                <a:gd name="connsiteX6" fmla="*/ 167152 w 330167"/>
                <a:gd name="connsiteY6" fmla="*/ 117958 h 186903"/>
                <a:gd name="connsiteX7" fmla="*/ 180526 w 330167"/>
                <a:gd name="connsiteY7" fmla="*/ 94961 h 186903"/>
                <a:gd name="connsiteX8" fmla="*/ 196047 w 330167"/>
                <a:gd name="connsiteY8" fmla="*/ 44371 h 186903"/>
                <a:gd name="connsiteX9" fmla="*/ 214587 w 330167"/>
                <a:gd name="connsiteY9" fmla="*/ 47915 h 186903"/>
                <a:gd name="connsiteX10" fmla="*/ 220119 w 330167"/>
                <a:gd name="connsiteY10" fmla="*/ 99281 h 186903"/>
                <a:gd name="connsiteX11" fmla="*/ 233424 w 330167"/>
                <a:gd name="connsiteY11" fmla="*/ 102253 h 186903"/>
                <a:gd name="connsiteX12" fmla="*/ 249540 w 330167"/>
                <a:gd name="connsiteY12" fmla="*/ 84148 h 186903"/>
                <a:gd name="connsiteX13" fmla="*/ 265268 w 330167"/>
                <a:gd name="connsiteY13" fmla="*/ 56921 h 186903"/>
                <a:gd name="connsiteX14" fmla="*/ 330167 w 330167"/>
                <a:gd name="connsiteY14" fmla="*/ 67231 h 186903"/>
                <a:gd name="connsiteX15" fmla="*/ 312611 w 330167"/>
                <a:gd name="connsiteY15" fmla="*/ 92012 h 186903"/>
                <a:gd name="connsiteX16" fmla="*/ 297980 w 330167"/>
                <a:gd name="connsiteY16" fmla="*/ 137389 h 186903"/>
                <a:gd name="connsiteX17" fmla="*/ 282664 w 330167"/>
                <a:gd name="connsiteY17" fmla="*/ 111854 h 186903"/>
                <a:gd name="connsiteX18" fmla="*/ 270205 w 330167"/>
                <a:gd name="connsiteY18" fmla="*/ 85702 h 186903"/>
                <a:gd name="connsiteX19" fmla="*/ 253106 w 330167"/>
                <a:gd name="connsiteY19" fmla="*/ 112814 h 186903"/>
                <a:gd name="connsiteX20" fmla="*/ 224142 w 330167"/>
                <a:gd name="connsiteY20" fmla="*/ 127079 h 186903"/>
                <a:gd name="connsiteX21" fmla="*/ 200071 w 330167"/>
                <a:gd name="connsiteY21" fmla="*/ 112631 h 186903"/>
                <a:gd name="connsiteX22" fmla="*/ 190744 w 330167"/>
                <a:gd name="connsiteY22" fmla="*/ 120335 h 186903"/>
                <a:gd name="connsiteX23" fmla="*/ 184115 w 330167"/>
                <a:gd name="connsiteY23" fmla="*/ 132817 h 186903"/>
                <a:gd name="connsiteX24" fmla="*/ 157597 w 330167"/>
                <a:gd name="connsiteY24" fmla="*/ 145184 h 186903"/>
                <a:gd name="connsiteX25" fmla="*/ 147630 w 330167"/>
                <a:gd name="connsiteY25" fmla="*/ 157323 h 186903"/>
                <a:gd name="connsiteX26" fmla="*/ 130942 w 330167"/>
                <a:gd name="connsiteY26" fmla="*/ 170193 h 186903"/>
                <a:gd name="connsiteX27" fmla="*/ 114620 w 330167"/>
                <a:gd name="connsiteY27" fmla="*/ 151699 h 186903"/>
                <a:gd name="connsiteX28" fmla="*/ 103282 w 330167"/>
                <a:gd name="connsiteY28" fmla="*/ 126942 h 186903"/>
                <a:gd name="connsiteX29" fmla="*/ 95761 w 330167"/>
                <a:gd name="connsiteY29" fmla="*/ 81428 h 186903"/>
                <a:gd name="connsiteX30" fmla="*/ 89566 w 330167"/>
                <a:gd name="connsiteY30" fmla="*/ 57264 h 186903"/>
                <a:gd name="connsiteX31" fmla="*/ 75964 w 330167"/>
                <a:gd name="connsiteY31" fmla="*/ 77587 h 186903"/>
                <a:gd name="connsiteX32" fmla="*/ 62408 w 330167"/>
                <a:gd name="connsiteY32" fmla="*/ 59848 h 186903"/>
                <a:gd name="connsiteX33" fmla="*/ 39182 w 330167"/>
                <a:gd name="connsiteY33" fmla="*/ 52624 h 186903"/>
                <a:gd name="connsiteX34" fmla="*/ 20826 w 330167"/>
                <a:gd name="connsiteY34" fmla="*/ 70295 h 186903"/>
                <a:gd name="connsiteX35" fmla="*/ 18334 w 330167"/>
                <a:gd name="connsiteY35" fmla="*/ 79050 h 186903"/>
                <a:gd name="connsiteX36" fmla="*/ 12825 w 330167"/>
                <a:gd name="connsiteY36" fmla="*/ 151859 h 186903"/>
                <a:gd name="connsiteX37" fmla="*/ 10881 w 330167"/>
                <a:gd name="connsiteY37" fmla="*/ 186903 h 186903"/>
                <a:gd name="connsiteX38" fmla="*/ 6241 w 330167"/>
                <a:gd name="connsiteY38" fmla="*/ 184709 h 186903"/>
                <a:gd name="connsiteX39" fmla="*/ 3475 w 330167"/>
                <a:gd name="connsiteY39" fmla="*/ 175154 h 186903"/>
                <a:gd name="connsiteX40" fmla="*/ 1029 w 330167"/>
                <a:gd name="connsiteY40" fmla="*/ 186561 h 186903"/>
                <a:gd name="connsiteX41" fmla="*/ 0 w 330167"/>
                <a:gd name="connsiteY41" fmla="*/ 168250 h 186903"/>
                <a:gd name="connsiteX42" fmla="*/ 6995 w 330167"/>
                <a:gd name="connsiteY42" fmla="*/ 122530 h 186903"/>
                <a:gd name="connsiteX43" fmla="*/ 10539 w 330167"/>
                <a:gd name="connsiteY43" fmla="*/ 78707 h 186903"/>
                <a:gd name="connsiteX44" fmla="*/ 9236 w 330167"/>
                <a:gd name="connsiteY44" fmla="*/ 0 h 186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0167" h="186903">
                  <a:moveTo>
                    <a:pt x="9236" y="0"/>
                  </a:moveTo>
                  <a:cubicBezTo>
                    <a:pt x="37239" y="7910"/>
                    <a:pt x="65380" y="15248"/>
                    <a:pt x="93635" y="22174"/>
                  </a:cubicBezTo>
                  <a:cubicBezTo>
                    <a:pt x="96652" y="45332"/>
                    <a:pt x="106642" y="67049"/>
                    <a:pt x="107876" y="90503"/>
                  </a:cubicBezTo>
                  <a:cubicBezTo>
                    <a:pt x="109431" y="102641"/>
                    <a:pt x="109431" y="115535"/>
                    <a:pt x="114849" y="126782"/>
                  </a:cubicBezTo>
                  <a:cubicBezTo>
                    <a:pt x="120655" y="135743"/>
                    <a:pt x="126302" y="145116"/>
                    <a:pt x="134463" y="152225"/>
                  </a:cubicBezTo>
                  <a:cubicBezTo>
                    <a:pt x="139652" y="147927"/>
                    <a:pt x="145298" y="144293"/>
                    <a:pt x="150762" y="140406"/>
                  </a:cubicBezTo>
                  <a:cubicBezTo>
                    <a:pt x="158626" y="134874"/>
                    <a:pt x="160843" y="124839"/>
                    <a:pt x="167152" y="117958"/>
                  </a:cubicBezTo>
                  <a:cubicBezTo>
                    <a:pt x="173119" y="111237"/>
                    <a:pt x="175839" y="102504"/>
                    <a:pt x="180526" y="94961"/>
                  </a:cubicBezTo>
                  <a:cubicBezTo>
                    <a:pt x="190401" y="79850"/>
                    <a:pt x="191087" y="61265"/>
                    <a:pt x="196047" y="44371"/>
                  </a:cubicBezTo>
                  <a:cubicBezTo>
                    <a:pt x="202220" y="45469"/>
                    <a:pt x="208415" y="46680"/>
                    <a:pt x="214587" y="47915"/>
                  </a:cubicBezTo>
                  <a:cubicBezTo>
                    <a:pt x="217307" y="64945"/>
                    <a:pt x="216233" y="82456"/>
                    <a:pt x="220119" y="99281"/>
                  </a:cubicBezTo>
                  <a:cubicBezTo>
                    <a:pt x="220713" y="105431"/>
                    <a:pt x="229606" y="105613"/>
                    <a:pt x="233424" y="102253"/>
                  </a:cubicBezTo>
                  <a:cubicBezTo>
                    <a:pt x="239459" y="96835"/>
                    <a:pt x="243779" y="89817"/>
                    <a:pt x="249540" y="84148"/>
                  </a:cubicBezTo>
                  <a:cubicBezTo>
                    <a:pt x="257518" y="76856"/>
                    <a:pt x="260055" y="65997"/>
                    <a:pt x="265268" y="56921"/>
                  </a:cubicBezTo>
                  <a:cubicBezTo>
                    <a:pt x="286870" y="60579"/>
                    <a:pt x="308519" y="63871"/>
                    <a:pt x="330167" y="67231"/>
                  </a:cubicBezTo>
                  <a:cubicBezTo>
                    <a:pt x="325344" y="76215"/>
                    <a:pt x="316634" y="82479"/>
                    <a:pt x="312611" y="92012"/>
                  </a:cubicBezTo>
                  <a:cubicBezTo>
                    <a:pt x="305318" y="106276"/>
                    <a:pt x="300175" y="121478"/>
                    <a:pt x="297980" y="137389"/>
                  </a:cubicBezTo>
                  <a:cubicBezTo>
                    <a:pt x="291328" y="129914"/>
                    <a:pt x="285064" y="121707"/>
                    <a:pt x="282664" y="111854"/>
                  </a:cubicBezTo>
                  <a:cubicBezTo>
                    <a:pt x="280218" y="102413"/>
                    <a:pt x="277383" y="92697"/>
                    <a:pt x="270205" y="85702"/>
                  </a:cubicBezTo>
                  <a:cubicBezTo>
                    <a:pt x="265382" y="95189"/>
                    <a:pt x="261793" y="105956"/>
                    <a:pt x="253106" y="112814"/>
                  </a:cubicBezTo>
                  <a:cubicBezTo>
                    <a:pt x="244785" y="119535"/>
                    <a:pt x="235367" y="127193"/>
                    <a:pt x="224142" y="127079"/>
                  </a:cubicBezTo>
                  <a:cubicBezTo>
                    <a:pt x="215296" y="123901"/>
                    <a:pt x="206449" y="119695"/>
                    <a:pt x="200071" y="112631"/>
                  </a:cubicBezTo>
                  <a:cubicBezTo>
                    <a:pt x="197305" y="115580"/>
                    <a:pt x="194219" y="118232"/>
                    <a:pt x="190744" y="120335"/>
                  </a:cubicBezTo>
                  <a:cubicBezTo>
                    <a:pt x="188618" y="124519"/>
                    <a:pt x="186926" y="128976"/>
                    <a:pt x="184115" y="132817"/>
                  </a:cubicBezTo>
                  <a:cubicBezTo>
                    <a:pt x="175451" y="137274"/>
                    <a:pt x="165712" y="139583"/>
                    <a:pt x="157597" y="145184"/>
                  </a:cubicBezTo>
                  <a:cubicBezTo>
                    <a:pt x="152911" y="147950"/>
                    <a:pt x="151768" y="153962"/>
                    <a:pt x="147630" y="157323"/>
                  </a:cubicBezTo>
                  <a:cubicBezTo>
                    <a:pt x="142121" y="161666"/>
                    <a:pt x="136337" y="165667"/>
                    <a:pt x="130942" y="170193"/>
                  </a:cubicBezTo>
                  <a:cubicBezTo>
                    <a:pt x="125776" y="163769"/>
                    <a:pt x="120381" y="157551"/>
                    <a:pt x="114620" y="151699"/>
                  </a:cubicBezTo>
                  <a:cubicBezTo>
                    <a:pt x="108014" y="145093"/>
                    <a:pt x="104996" y="135880"/>
                    <a:pt x="103282" y="126942"/>
                  </a:cubicBezTo>
                  <a:cubicBezTo>
                    <a:pt x="100607" y="111785"/>
                    <a:pt x="97612" y="96698"/>
                    <a:pt x="95761" y="81428"/>
                  </a:cubicBezTo>
                  <a:cubicBezTo>
                    <a:pt x="94755" y="73129"/>
                    <a:pt x="93040" y="64877"/>
                    <a:pt x="89566" y="57264"/>
                  </a:cubicBezTo>
                  <a:cubicBezTo>
                    <a:pt x="85336" y="64214"/>
                    <a:pt x="81633" y="71621"/>
                    <a:pt x="75964" y="77587"/>
                  </a:cubicBezTo>
                  <a:cubicBezTo>
                    <a:pt x="68191" y="74547"/>
                    <a:pt x="63734" y="67871"/>
                    <a:pt x="62408" y="59848"/>
                  </a:cubicBezTo>
                  <a:cubicBezTo>
                    <a:pt x="54521" y="57882"/>
                    <a:pt x="46726" y="55573"/>
                    <a:pt x="39182" y="52624"/>
                  </a:cubicBezTo>
                  <a:cubicBezTo>
                    <a:pt x="33490" y="58956"/>
                    <a:pt x="27066" y="64511"/>
                    <a:pt x="20826" y="70295"/>
                  </a:cubicBezTo>
                  <a:cubicBezTo>
                    <a:pt x="18288" y="72398"/>
                    <a:pt x="18722" y="76032"/>
                    <a:pt x="18334" y="79050"/>
                  </a:cubicBezTo>
                  <a:cubicBezTo>
                    <a:pt x="17808" y="103396"/>
                    <a:pt x="14790" y="127605"/>
                    <a:pt x="12825" y="151859"/>
                  </a:cubicBezTo>
                  <a:cubicBezTo>
                    <a:pt x="11750" y="163495"/>
                    <a:pt x="9578" y="175176"/>
                    <a:pt x="10881" y="186903"/>
                  </a:cubicBezTo>
                  <a:cubicBezTo>
                    <a:pt x="9716" y="186355"/>
                    <a:pt x="7407" y="185258"/>
                    <a:pt x="6241" y="184709"/>
                  </a:cubicBezTo>
                  <a:cubicBezTo>
                    <a:pt x="5304" y="181486"/>
                    <a:pt x="4366" y="178263"/>
                    <a:pt x="3475" y="175154"/>
                  </a:cubicBezTo>
                  <a:cubicBezTo>
                    <a:pt x="2629" y="178902"/>
                    <a:pt x="1783" y="182697"/>
                    <a:pt x="1029" y="186561"/>
                  </a:cubicBezTo>
                  <a:cubicBezTo>
                    <a:pt x="1052" y="180411"/>
                    <a:pt x="777" y="174308"/>
                    <a:pt x="0" y="168250"/>
                  </a:cubicBezTo>
                  <a:cubicBezTo>
                    <a:pt x="2126" y="152956"/>
                    <a:pt x="4503" y="137732"/>
                    <a:pt x="6995" y="122530"/>
                  </a:cubicBezTo>
                  <a:cubicBezTo>
                    <a:pt x="9738" y="108059"/>
                    <a:pt x="8664" y="93246"/>
                    <a:pt x="10539" y="78707"/>
                  </a:cubicBezTo>
                  <a:cubicBezTo>
                    <a:pt x="13487" y="52464"/>
                    <a:pt x="8344" y="26266"/>
                    <a:pt x="9236" y="0"/>
                  </a:cubicBezTo>
                  <a:close/>
                </a:path>
              </a:pathLst>
            </a:custGeom>
            <a:solidFill>
              <a:srgbClr val="5B9A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orma Livre: Forma 335">
              <a:extLst>
                <a:ext uri="{FF2B5EF4-FFF2-40B4-BE49-F238E27FC236}">
                  <a16:creationId xmlns:a16="http://schemas.microsoft.com/office/drawing/2014/main" id="{90F7536A-107B-5B45-FF45-3B9E906A7192}"/>
                </a:ext>
              </a:extLst>
            </p:cNvPr>
            <p:cNvSpPr/>
            <p:nvPr/>
          </p:nvSpPr>
          <p:spPr>
            <a:xfrm>
              <a:off x="9435897" y="2878389"/>
              <a:ext cx="3289" cy="12962"/>
            </a:xfrm>
            <a:custGeom>
              <a:avLst/>
              <a:gdLst>
                <a:gd name="connsiteX0" fmla="*/ 4503 w 31442"/>
                <a:gd name="connsiteY0" fmla="*/ 0 h 123923"/>
                <a:gd name="connsiteX1" fmla="*/ 21237 w 31442"/>
                <a:gd name="connsiteY1" fmla="*/ 21031 h 123923"/>
                <a:gd name="connsiteX2" fmla="*/ 28072 w 31442"/>
                <a:gd name="connsiteY2" fmla="*/ 53150 h 123923"/>
                <a:gd name="connsiteX3" fmla="*/ 29101 w 31442"/>
                <a:gd name="connsiteY3" fmla="*/ 102504 h 123923"/>
                <a:gd name="connsiteX4" fmla="*/ 16185 w 31442"/>
                <a:gd name="connsiteY4" fmla="*/ 123924 h 123923"/>
                <a:gd name="connsiteX5" fmla="*/ 0 w 31442"/>
                <a:gd name="connsiteY5" fmla="*/ 37262 h 123923"/>
                <a:gd name="connsiteX6" fmla="*/ 4503 w 31442"/>
                <a:gd name="connsiteY6" fmla="*/ 0 h 12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42" h="123923">
                  <a:moveTo>
                    <a:pt x="4503" y="0"/>
                  </a:moveTo>
                  <a:cubicBezTo>
                    <a:pt x="7910" y="8870"/>
                    <a:pt x="18928" y="11704"/>
                    <a:pt x="21237" y="21031"/>
                  </a:cubicBezTo>
                  <a:cubicBezTo>
                    <a:pt x="24300" y="31547"/>
                    <a:pt x="25238" y="42542"/>
                    <a:pt x="28072" y="53150"/>
                  </a:cubicBezTo>
                  <a:cubicBezTo>
                    <a:pt x="32278" y="69197"/>
                    <a:pt x="32461" y="86251"/>
                    <a:pt x="29101" y="102504"/>
                  </a:cubicBezTo>
                  <a:cubicBezTo>
                    <a:pt x="27706" y="111054"/>
                    <a:pt x="24095" y="119489"/>
                    <a:pt x="16185" y="123924"/>
                  </a:cubicBezTo>
                  <a:cubicBezTo>
                    <a:pt x="10950" y="95006"/>
                    <a:pt x="4778" y="66225"/>
                    <a:pt x="0" y="37262"/>
                  </a:cubicBezTo>
                  <a:cubicBezTo>
                    <a:pt x="2172" y="24940"/>
                    <a:pt x="4206" y="12550"/>
                    <a:pt x="4503" y="0"/>
                  </a:cubicBezTo>
                  <a:close/>
                </a:path>
              </a:pathLst>
            </a:custGeom>
            <a:solidFill>
              <a:srgbClr val="4293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orma Livre: Forma 336">
              <a:extLst>
                <a:ext uri="{FF2B5EF4-FFF2-40B4-BE49-F238E27FC236}">
                  <a16:creationId xmlns:a16="http://schemas.microsoft.com/office/drawing/2014/main" id="{A518FFFC-111C-E59B-CF92-8239C0A672B4}"/>
                </a:ext>
              </a:extLst>
            </p:cNvPr>
            <p:cNvSpPr/>
            <p:nvPr/>
          </p:nvSpPr>
          <p:spPr>
            <a:xfrm>
              <a:off x="9450887" y="2878868"/>
              <a:ext cx="10712" cy="13603"/>
            </a:xfrm>
            <a:custGeom>
              <a:avLst/>
              <a:gdLst>
                <a:gd name="connsiteX0" fmla="*/ 0 w 102412"/>
                <a:gd name="connsiteY0" fmla="*/ 0 h 130050"/>
                <a:gd name="connsiteX1" fmla="*/ 28941 w 102412"/>
                <a:gd name="connsiteY1" fmla="*/ 6698 h 130050"/>
                <a:gd name="connsiteX2" fmla="*/ 41742 w 102412"/>
                <a:gd name="connsiteY2" fmla="*/ 51618 h 130050"/>
                <a:gd name="connsiteX3" fmla="*/ 54475 w 102412"/>
                <a:gd name="connsiteY3" fmla="*/ 67711 h 130050"/>
                <a:gd name="connsiteX4" fmla="*/ 64854 w 102412"/>
                <a:gd name="connsiteY4" fmla="*/ 50041 h 130050"/>
                <a:gd name="connsiteX5" fmla="*/ 73724 w 102412"/>
                <a:gd name="connsiteY5" fmla="*/ 17899 h 130050"/>
                <a:gd name="connsiteX6" fmla="*/ 75324 w 102412"/>
                <a:gd name="connsiteY6" fmla="*/ 17328 h 130050"/>
                <a:gd name="connsiteX7" fmla="*/ 102413 w 102412"/>
                <a:gd name="connsiteY7" fmla="*/ 22197 h 130050"/>
                <a:gd name="connsiteX8" fmla="*/ 86891 w 102412"/>
                <a:gd name="connsiteY8" fmla="*/ 72786 h 130050"/>
                <a:gd name="connsiteX9" fmla="*/ 73518 w 102412"/>
                <a:gd name="connsiteY9" fmla="*/ 95783 h 130050"/>
                <a:gd name="connsiteX10" fmla="*/ 57127 w 102412"/>
                <a:gd name="connsiteY10" fmla="*/ 118232 h 130050"/>
                <a:gd name="connsiteX11" fmla="*/ 40828 w 102412"/>
                <a:gd name="connsiteY11" fmla="*/ 130051 h 130050"/>
                <a:gd name="connsiteX12" fmla="*/ 21214 w 102412"/>
                <a:gd name="connsiteY12" fmla="*/ 104607 h 130050"/>
                <a:gd name="connsiteX13" fmla="*/ 14242 w 102412"/>
                <a:gd name="connsiteY13" fmla="*/ 68329 h 130050"/>
                <a:gd name="connsiteX14" fmla="*/ 0 w 102412"/>
                <a:gd name="connsiteY14" fmla="*/ 0 h 13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412" h="130050">
                  <a:moveTo>
                    <a:pt x="0" y="0"/>
                  </a:moveTo>
                  <a:cubicBezTo>
                    <a:pt x="9624" y="2240"/>
                    <a:pt x="19294" y="4435"/>
                    <a:pt x="28941" y="6698"/>
                  </a:cubicBezTo>
                  <a:cubicBezTo>
                    <a:pt x="25809" y="23157"/>
                    <a:pt x="37079" y="36713"/>
                    <a:pt x="41742" y="51618"/>
                  </a:cubicBezTo>
                  <a:cubicBezTo>
                    <a:pt x="44623" y="57653"/>
                    <a:pt x="46314" y="67048"/>
                    <a:pt x="54475" y="67711"/>
                  </a:cubicBezTo>
                  <a:cubicBezTo>
                    <a:pt x="62568" y="65974"/>
                    <a:pt x="63322" y="56647"/>
                    <a:pt x="64854" y="50041"/>
                  </a:cubicBezTo>
                  <a:cubicBezTo>
                    <a:pt x="66705" y="39022"/>
                    <a:pt x="69860" y="28324"/>
                    <a:pt x="73724" y="17899"/>
                  </a:cubicBezTo>
                  <a:lnTo>
                    <a:pt x="75324" y="17328"/>
                  </a:lnTo>
                  <a:cubicBezTo>
                    <a:pt x="84491" y="17945"/>
                    <a:pt x="93360" y="20620"/>
                    <a:pt x="102413" y="22197"/>
                  </a:cubicBezTo>
                  <a:cubicBezTo>
                    <a:pt x="97452" y="39091"/>
                    <a:pt x="96766" y="57676"/>
                    <a:pt x="86891" y="72786"/>
                  </a:cubicBezTo>
                  <a:cubicBezTo>
                    <a:pt x="82205" y="80330"/>
                    <a:pt x="79484" y="89062"/>
                    <a:pt x="73518" y="95783"/>
                  </a:cubicBezTo>
                  <a:cubicBezTo>
                    <a:pt x="67208" y="102664"/>
                    <a:pt x="64991" y="112700"/>
                    <a:pt x="57127" y="118232"/>
                  </a:cubicBezTo>
                  <a:cubicBezTo>
                    <a:pt x="51664" y="122118"/>
                    <a:pt x="46017" y="125753"/>
                    <a:pt x="40828" y="130051"/>
                  </a:cubicBezTo>
                  <a:cubicBezTo>
                    <a:pt x="32667" y="122941"/>
                    <a:pt x="27021" y="113568"/>
                    <a:pt x="21214" y="104607"/>
                  </a:cubicBezTo>
                  <a:cubicBezTo>
                    <a:pt x="15796" y="93360"/>
                    <a:pt x="15796" y="80467"/>
                    <a:pt x="14242" y="68329"/>
                  </a:cubicBezTo>
                  <a:cubicBezTo>
                    <a:pt x="13007" y="44874"/>
                    <a:pt x="3018" y="23157"/>
                    <a:pt x="0" y="0"/>
                  </a:cubicBezTo>
                  <a:close/>
                </a:path>
              </a:pathLst>
            </a:custGeom>
            <a:solidFill>
              <a:srgbClr val="76A4B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orma Livre: Forma 337">
              <a:extLst>
                <a:ext uri="{FF2B5EF4-FFF2-40B4-BE49-F238E27FC236}">
                  <a16:creationId xmlns:a16="http://schemas.microsoft.com/office/drawing/2014/main" id="{9A45FA15-29CC-2B9D-8331-451CF28CB6D8}"/>
                </a:ext>
              </a:extLst>
            </p:cNvPr>
            <p:cNvSpPr/>
            <p:nvPr/>
          </p:nvSpPr>
          <p:spPr>
            <a:xfrm>
              <a:off x="9453858" y="2879568"/>
              <a:ext cx="4741" cy="6382"/>
            </a:xfrm>
            <a:custGeom>
              <a:avLst/>
              <a:gdLst>
                <a:gd name="connsiteX0" fmla="*/ 542 w 45324"/>
                <a:gd name="connsiteY0" fmla="*/ 0 h 61013"/>
                <a:gd name="connsiteX1" fmla="*/ 45050 w 45324"/>
                <a:gd name="connsiteY1" fmla="*/ 9784 h 61013"/>
                <a:gd name="connsiteX2" fmla="*/ 45324 w 45324"/>
                <a:gd name="connsiteY2" fmla="*/ 11201 h 61013"/>
                <a:gd name="connsiteX3" fmla="*/ 36455 w 45324"/>
                <a:gd name="connsiteY3" fmla="*/ 43343 h 61013"/>
                <a:gd name="connsiteX4" fmla="*/ 26076 w 45324"/>
                <a:gd name="connsiteY4" fmla="*/ 61013 h 61013"/>
                <a:gd name="connsiteX5" fmla="*/ 13343 w 45324"/>
                <a:gd name="connsiteY5" fmla="*/ 44920 h 61013"/>
                <a:gd name="connsiteX6" fmla="*/ 542 w 45324"/>
                <a:gd name="connsiteY6" fmla="*/ 0 h 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24" h="61013">
                  <a:moveTo>
                    <a:pt x="542" y="0"/>
                  </a:moveTo>
                  <a:cubicBezTo>
                    <a:pt x="15332" y="3475"/>
                    <a:pt x="30282" y="6309"/>
                    <a:pt x="45050" y="9784"/>
                  </a:cubicBezTo>
                  <a:lnTo>
                    <a:pt x="45324" y="11201"/>
                  </a:lnTo>
                  <a:cubicBezTo>
                    <a:pt x="41461" y="21626"/>
                    <a:pt x="38306" y="32324"/>
                    <a:pt x="36455" y="43343"/>
                  </a:cubicBezTo>
                  <a:cubicBezTo>
                    <a:pt x="34923" y="49949"/>
                    <a:pt x="34169" y="59276"/>
                    <a:pt x="26076" y="61013"/>
                  </a:cubicBezTo>
                  <a:cubicBezTo>
                    <a:pt x="17915" y="60350"/>
                    <a:pt x="16224" y="50955"/>
                    <a:pt x="13343" y="44920"/>
                  </a:cubicBezTo>
                  <a:cubicBezTo>
                    <a:pt x="8680" y="30015"/>
                    <a:pt x="-2590" y="16459"/>
                    <a:pt x="542" y="0"/>
                  </a:cubicBezTo>
                  <a:close/>
                </a:path>
              </a:pathLst>
            </a:custGeom>
            <a:solidFill>
              <a:srgbClr val="8DADB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orma Livre: Forma 338">
              <a:extLst>
                <a:ext uri="{FF2B5EF4-FFF2-40B4-BE49-F238E27FC236}">
                  <a16:creationId xmlns:a16="http://schemas.microsoft.com/office/drawing/2014/main" id="{F600E381-C0FE-35EF-AF5B-B0D8A4FB561F}"/>
                </a:ext>
              </a:extLst>
            </p:cNvPr>
            <p:cNvSpPr/>
            <p:nvPr/>
          </p:nvSpPr>
          <p:spPr>
            <a:xfrm>
              <a:off x="9463539" y="2881560"/>
              <a:ext cx="5301" cy="5912"/>
            </a:xfrm>
            <a:custGeom>
              <a:avLst/>
              <a:gdLst>
                <a:gd name="connsiteX0" fmla="*/ 0 w 50680"/>
                <a:gd name="connsiteY0" fmla="*/ 0 h 56518"/>
                <a:gd name="connsiteX1" fmla="*/ 50681 w 50680"/>
                <a:gd name="connsiteY1" fmla="*/ 9007 h 56518"/>
                <a:gd name="connsiteX2" fmla="*/ 34953 w 50680"/>
                <a:gd name="connsiteY2" fmla="*/ 36233 h 56518"/>
                <a:gd name="connsiteX3" fmla="*/ 18837 w 50680"/>
                <a:gd name="connsiteY3" fmla="*/ 54338 h 56518"/>
                <a:gd name="connsiteX4" fmla="*/ 5532 w 50680"/>
                <a:gd name="connsiteY4" fmla="*/ 51366 h 56518"/>
                <a:gd name="connsiteX5" fmla="*/ 0 w 50680"/>
                <a:gd name="connsiteY5" fmla="*/ 0 h 5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80" h="56518">
                  <a:moveTo>
                    <a:pt x="0" y="0"/>
                  </a:moveTo>
                  <a:cubicBezTo>
                    <a:pt x="16893" y="2995"/>
                    <a:pt x="33741" y="6195"/>
                    <a:pt x="50681" y="9007"/>
                  </a:cubicBezTo>
                  <a:cubicBezTo>
                    <a:pt x="45468" y="18082"/>
                    <a:pt x="42931" y="28941"/>
                    <a:pt x="34953" y="36233"/>
                  </a:cubicBezTo>
                  <a:cubicBezTo>
                    <a:pt x="29192" y="41902"/>
                    <a:pt x="24872" y="48920"/>
                    <a:pt x="18837" y="54338"/>
                  </a:cubicBezTo>
                  <a:cubicBezTo>
                    <a:pt x="15019" y="57699"/>
                    <a:pt x="6126" y="57516"/>
                    <a:pt x="5532" y="51366"/>
                  </a:cubicBezTo>
                  <a:cubicBezTo>
                    <a:pt x="1646" y="34541"/>
                    <a:pt x="2720" y="17031"/>
                    <a:pt x="0" y="0"/>
                  </a:cubicBezTo>
                  <a:close/>
                </a:path>
              </a:pathLst>
            </a:custGeom>
            <a:solidFill>
              <a:srgbClr val="70A2B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orma Livre: Forma 339">
              <a:extLst>
                <a:ext uri="{FF2B5EF4-FFF2-40B4-BE49-F238E27FC236}">
                  <a16:creationId xmlns:a16="http://schemas.microsoft.com/office/drawing/2014/main" id="{D4C7DCF2-EA76-6BA8-0F82-3214F2E288D1}"/>
                </a:ext>
              </a:extLst>
            </p:cNvPr>
            <p:cNvSpPr/>
            <p:nvPr/>
          </p:nvSpPr>
          <p:spPr>
            <a:xfrm>
              <a:off x="9442189" y="2882053"/>
              <a:ext cx="49712" cy="19244"/>
            </a:xfrm>
            <a:custGeom>
              <a:avLst/>
              <a:gdLst>
                <a:gd name="connsiteX0" fmla="*/ 28705 w 475252"/>
                <a:gd name="connsiteY0" fmla="*/ 0 h 183977"/>
                <a:gd name="connsiteX1" fmla="*/ 51931 w 475252"/>
                <a:gd name="connsiteY1" fmla="*/ 7224 h 183977"/>
                <a:gd name="connsiteX2" fmla="*/ 65487 w 475252"/>
                <a:gd name="connsiteY2" fmla="*/ 24963 h 183977"/>
                <a:gd name="connsiteX3" fmla="*/ 79088 w 475252"/>
                <a:gd name="connsiteY3" fmla="*/ 4641 h 183977"/>
                <a:gd name="connsiteX4" fmla="*/ 85283 w 475252"/>
                <a:gd name="connsiteY4" fmla="*/ 28804 h 183977"/>
                <a:gd name="connsiteX5" fmla="*/ 92804 w 475252"/>
                <a:gd name="connsiteY5" fmla="*/ 74318 h 183977"/>
                <a:gd name="connsiteX6" fmla="*/ 104143 w 475252"/>
                <a:gd name="connsiteY6" fmla="*/ 99075 h 183977"/>
                <a:gd name="connsiteX7" fmla="*/ 120465 w 475252"/>
                <a:gd name="connsiteY7" fmla="*/ 117569 h 183977"/>
                <a:gd name="connsiteX8" fmla="*/ 137153 w 475252"/>
                <a:gd name="connsiteY8" fmla="*/ 104699 h 183977"/>
                <a:gd name="connsiteX9" fmla="*/ 147120 w 475252"/>
                <a:gd name="connsiteY9" fmla="*/ 92560 h 183977"/>
                <a:gd name="connsiteX10" fmla="*/ 173637 w 475252"/>
                <a:gd name="connsiteY10" fmla="*/ 80193 h 183977"/>
                <a:gd name="connsiteX11" fmla="*/ 180267 w 475252"/>
                <a:gd name="connsiteY11" fmla="*/ 67711 h 183977"/>
                <a:gd name="connsiteX12" fmla="*/ 189594 w 475252"/>
                <a:gd name="connsiteY12" fmla="*/ 60008 h 183977"/>
                <a:gd name="connsiteX13" fmla="*/ 213665 w 475252"/>
                <a:gd name="connsiteY13" fmla="*/ 74455 h 183977"/>
                <a:gd name="connsiteX14" fmla="*/ 242629 w 475252"/>
                <a:gd name="connsiteY14" fmla="*/ 60191 h 183977"/>
                <a:gd name="connsiteX15" fmla="*/ 259728 w 475252"/>
                <a:gd name="connsiteY15" fmla="*/ 33079 h 183977"/>
                <a:gd name="connsiteX16" fmla="*/ 272187 w 475252"/>
                <a:gd name="connsiteY16" fmla="*/ 59230 h 183977"/>
                <a:gd name="connsiteX17" fmla="*/ 287503 w 475252"/>
                <a:gd name="connsiteY17" fmla="*/ 84765 h 183977"/>
                <a:gd name="connsiteX18" fmla="*/ 302133 w 475252"/>
                <a:gd name="connsiteY18" fmla="*/ 39388 h 183977"/>
                <a:gd name="connsiteX19" fmla="*/ 319690 w 475252"/>
                <a:gd name="connsiteY19" fmla="*/ 14608 h 183977"/>
                <a:gd name="connsiteX20" fmla="*/ 377663 w 475252"/>
                <a:gd name="connsiteY20" fmla="*/ 22289 h 183977"/>
                <a:gd name="connsiteX21" fmla="*/ 377846 w 475252"/>
                <a:gd name="connsiteY21" fmla="*/ 22609 h 183977"/>
                <a:gd name="connsiteX22" fmla="*/ 386624 w 475252"/>
                <a:gd name="connsiteY22" fmla="*/ 33581 h 183977"/>
                <a:gd name="connsiteX23" fmla="*/ 421440 w 475252"/>
                <a:gd name="connsiteY23" fmla="*/ 56076 h 183977"/>
                <a:gd name="connsiteX24" fmla="*/ 428069 w 475252"/>
                <a:gd name="connsiteY24" fmla="*/ 49469 h 183977"/>
                <a:gd name="connsiteX25" fmla="*/ 452232 w 475252"/>
                <a:gd name="connsiteY25" fmla="*/ 63322 h 183977"/>
                <a:gd name="connsiteX26" fmla="*/ 463159 w 475252"/>
                <a:gd name="connsiteY26" fmla="*/ 35250 h 183977"/>
                <a:gd name="connsiteX27" fmla="*/ 475252 w 475252"/>
                <a:gd name="connsiteY27" fmla="*/ 67757 h 183977"/>
                <a:gd name="connsiteX28" fmla="*/ 475092 w 475252"/>
                <a:gd name="connsiteY28" fmla="*/ 68031 h 183977"/>
                <a:gd name="connsiteX29" fmla="*/ 456804 w 475252"/>
                <a:gd name="connsiteY29" fmla="*/ 89383 h 183977"/>
                <a:gd name="connsiteX30" fmla="*/ 437739 w 475252"/>
                <a:gd name="connsiteY30" fmla="*/ 84514 h 183977"/>
                <a:gd name="connsiteX31" fmla="*/ 426332 w 475252"/>
                <a:gd name="connsiteY31" fmla="*/ 88605 h 183977"/>
                <a:gd name="connsiteX32" fmla="*/ 418697 w 475252"/>
                <a:gd name="connsiteY32" fmla="*/ 84285 h 183977"/>
                <a:gd name="connsiteX33" fmla="*/ 409667 w 475252"/>
                <a:gd name="connsiteY33" fmla="*/ 90914 h 183977"/>
                <a:gd name="connsiteX34" fmla="*/ 391607 w 475252"/>
                <a:gd name="connsiteY34" fmla="*/ 74638 h 183977"/>
                <a:gd name="connsiteX35" fmla="*/ 377251 w 475252"/>
                <a:gd name="connsiteY35" fmla="*/ 52235 h 183977"/>
                <a:gd name="connsiteX36" fmla="*/ 363352 w 475252"/>
                <a:gd name="connsiteY36" fmla="*/ 66203 h 183977"/>
                <a:gd name="connsiteX37" fmla="*/ 352334 w 475252"/>
                <a:gd name="connsiteY37" fmla="*/ 80399 h 183977"/>
                <a:gd name="connsiteX38" fmla="*/ 336469 w 475252"/>
                <a:gd name="connsiteY38" fmla="*/ 79599 h 183977"/>
                <a:gd name="connsiteX39" fmla="*/ 324673 w 475252"/>
                <a:gd name="connsiteY39" fmla="*/ 63299 h 183977"/>
                <a:gd name="connsiteX40" fmla="*/ 315232 w 475252"/>
                <a:gd name="connsiteY40" fmla="*/ 77336 h 183977"/>
                <a:gd name="connsiteX41" fmla="*/ 295481 w 475252"/>
                <a:gd name="connsiteY41" fmla="*/ 110665 h 183977"/>
                <a:gd name="connsiteX42" fmla="*/ 278542 w 475252"/>
                <a:gd name="connsiteY42" fmla="*/ 105568 h 183977"/>
                <a:gd name="connsiteX43" fmla="*/ 253167 w 475252"/>
                <a:gd name="connsiteY43" fmla="*/ 78753 h 183977"/>
                <a:gd name="connsiteX44" fmla="*/ 240960 w 475252"/>
                <a:gd name="connsiteY44" fmla="*/ 87920 h 183977"/>
                <a:gd name="connsiteX45" fmla="*/ 201961 w 475252"/>
                <a:gd name="connsiteY45" fmla="*/ 94572 h 183977"/>
                <a:gd name="connsiteX46" fmla="*/ 181821 w 475252"/>
                <a:gd name="connsiteY46" fmla="*/ 102116 h 183977"/>
                <a:gd name="connsiteX47" fmla="*/ 142045 w 475252"/>
                <a:gd name="connsiteY47" fmla="*/ 107556 h 183977"/>
                <a:gd name="connsiteX48" fmla="*/ 127712 w 475252"/>
                <a:gd name="connsiteY48" fmla="*/ 132337 h 183977"/>
                <a:gd name="connsiteX49" fmla="*/ 118933 w 475252"/>
                <a:gd name="connsiteY49" fmla="*/ 134668 h 183977"/>
                <a:gd name="connsiteX50" fmla="*/ 109104 w 475252"/>
                <a:gd name="connsiteY50" fmla="*/ 145755 h 183977"/>
                <a:gd name="connsiteX51" fmla="*/ 83569 w 475252"/>
                <a:gd name="connsiteY51" fmla="*/ 62888 h 183977"/>
                <a:gd name="connsiteX52" fmla="*/ 78380 w 475252"/>
                <a:gd name="connsiteY52" fmla="*/ 45994 h 183977"/>
                <a:gd name="connsiteX53" fmla="*/ 73053 w 475252"/>
                <a:gd name="connsiteY53" fmla="*/ 55161 h 183977"/>
                <a:gd name="connsiteX54" fmla="*/ 58126 w 475252"/>
                <a:gd name="connsiteY54" fmla="*/ 108585 h 183977"/>
                <a:gd name="connsiteX55" fmla="*/ 51199 w 475252"/>
                <a:gd name="connsiteY55" fmla="*/ 97635 h 183977"/>
                <a:gd name="connsiteX56" fmla="*/ 40226 w 475252"/>
                <a:gd name="connsiteY56" fmla="*/ 76261 h 183977"/>
                <a:gd name="connsiteX57" fmla="*/ 36317 w 475252"/>
                <a:gd name="connsiteY57" fmla="*/ 121524 h 183977"/>
                <a:gd name="connsiteX58" fmla="*/ 26213 w 475252"/>
                <a:gd name="connsiteY58" fmla="*/ 171862 h 183977"/>
                <a:gd name="connsiteX59" fmla="*/ 20292 w 475252"/>
                <a:gd name="connsiteY59" fmla="*/ 173690 h 183977"/>
                <a:gd name="connsiteX60" fmla="*/ 13640 w 475252"/>
                <a:gd name="connsiteY60" fmla="*/ 183977 h 183977"/>
                <a:gd name="connsiteX61" fmla="*/ 7148 w 475252"/>
                <a:gd name="connsiteY61" fmla="*/ 169484 h 183977"/>
                <a:gd name="connsiteX62" fmla="*/ 11560 w 475252"/>
                <a:gd name="connsiteY62" fmla="*/ 150145 h 183977"/>
                <a:gd name="connsiteX63" fmla="*/ 404 w 475252"/>
                <a:gd name="connsiteY63" fmla="*/ 134280 h 183977"/>
                <a:gd name="connsiteX64" fmla="*/ 2347 w 475252"/>
                <a:gd name="connsiteY64" fmla="*/ 99235 h 183977"/>
                <a:gd name="connsiteX65" fmla="*/ 7857 w 475252"/>
                <a:gd name="connsiteY65" fmla="*/ 26426 h 183977"/>
                <a:gd name="connsiteX66" fmla="*/ 10348 w 475252"/>
                <a:gd name="connsiteY66" fmla="*/ 17671 h 183977"/>
                <a:gd name="connsiteX67" fmla="*/ 28705 w 475252"/>
                <a:gd name="connsiteY67" fmla="*/ 0 h 18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75252" h="183977">
                  <a:moveTo>
                    <a:pt x="28705" y="0"/>
                  </a:moveTo>
                  <a:cubicBezTo>
                    <a:pt x="36249" y="2949"/>
                    <a:pt x="44044" y="5258"/>
                    <a:pt x="51931" y="7224"/>
                  </a:cubicBezTo>
                  <a:cubicBezTo>
                    <a:pt x="53256" y="15248"/>
                    <a:pt x="57714" y="21923"/>
                    <a:pt x="65487" y="24963"/>
                  </a:cubicBezTo>
                  <a:cubicBezTo>
                    <a:pt x="71156" y="18997"/>
                    <a:pt x="74859" y="11590"/>
                    <a:pt x="79088" y="4641"/>
                  </a:cubicBezTo>
                  <a:cubicBezTo>
                    <a:pt x="82563" y="12253"/>
                    <a:pt x="84278" y="20506"/>
                    <a:pt x="85283" y="28804"/>
                  </a:cubicBezTo>
                  <a:cubicBezTo>
                    <a:pt x="87135" y="44074"/>
                    <a:pt x="90130" y="59162"/>
                    <a:pt x="92804" y="74318"/>
                  </a:cubicBezTo>
                  <a:cubicBezTo>
                    <a:pt x="94519" y="83256"/>
                    <a:pt x="97536" y="92469"/>
                    <a:pt x="104143" y="99075"/>
                  </a:cubicBezTo>
                  <a:cubicBezTo>
                    <a:pt x="109904" y="104927"/>
                    <a:pt x="115299" y="111145"/>
                    <a:pt x="120465" y="117569"/>
                  </a:cubicBezTo>
                  <a:cubicBezTo>
                    <a:pt x="125860" y="113043"/>
                    <a:pt x="131644" y="109042"/>
                    <a:pt x="137153" y="104699"/>
                  </a:cubicBezTo>
                  <a:cubicBezTo>
                    <a:pt x="141290" y="101339"/>
                    <a:pt x="142433" y="95326"/>
                    <a:pt x="147120" y="92560"/>
                  </a:cubicBezTo>
                  <a:cubicBezTo>
                    <a:pt x="155235" y="86960"/>
                    <a:pt x="164973" y="84651"/>
                    <a:pt x="173637" y="80193"/>
                  </a:cubicBezTo>
                  <a:cubicBezTo>
                    <a:pt x="176449" y="76352"/>
                    <a:pt x="178141" y="71895"/>
                    <a:pt x="180267" y="67711"/>
                  </a:cubicBezTo>
                  <a:cubicBezTo>
                    <a:pt x="183741" y="65608"/>
                    <a:pt x="186828" y="62957"/>
                    <a:pt x="189594" y="60008"/>
                  </a:cubicBezTo>
                  <a:cubicBezTo>
                    <a:pt x="195972" y="67071"/>
                    <a:pt x="204818" y="71278"/>
                    <a:pt x="213665" y="74455"/>
                  </a:cubicBezTo>
                  <a:cubicBezTo>
                    <a:pt x="224889" y="74569"/>
                    <a:pt x="234308" y="66911"/>
                    <a:pt x="242629" y="60191"/>
                  </a:cubicBezTo>
                  <a:cubicBezTo>
                    <a:pt x="251316" y="53333"/>
                    <a:pt x="254905" y="42565"/>
                    <a:pt x="259728" y="33079"/>
                  </a:cubicBezTo>
                  <a:cubicBezTo>
                    <a:pt x="266906" y="40074"/>
                    <a:pt x="269741" y="49789"/>
                    <a:pt x="272187" y="59230"/>
                  </a:cubicBezTo>
                  <a:cubicBezTo>
                    <a:pt x="274587" y="69083"/>
                    <a:pt x="280851" y="77290"/>
                    <a:pt x="287503" y="84765"/>
                  </a:cubicBezTo>
                  <a:cubicBezTo>
                    <a:pt x="289698" y="68854"/>
                    <a:pt x="294841" y="53653"/>
                    <a:pt x="302133" y="39388"/>
                  </a:cubicBezTo>
                  <a:cubicBezTo>
                    <a:pt x="306157" y="29855"/>
                    <a:pt x="314866" y="23592"/>
                    <a:pt x="319690" y="14608"/>
                  </a:cubicBezTo>
                  <a:cubicBezTo>
                    <a:pt x="339029" y="17031"/>
                    <a:pt x="358300" y="20048"/>
                    <a:pt x="377663" y="22289"/>
                  </a:cubicBezTo>
                  <a:lnTo>
                    <a:pt x="377846" y="22609"/>
                  </a:lnTo>
                  <a:cubicBezTo>
                    <a:pt x="380200" y="26563"/>
                    <a:pt x="381892" y="31707"/>
                    <a:pt x="386624" y="33581"/>
                  </a:cubicBezTo>
                  <a:cubicBezTo>
                    <a:pt x="399083" y="39639"/>
                    <a:pt x="412158" y="45332"/>
                    <a:pt x="421440" y="56076"/>
                  </a:cubicBezTo>
                  <a:cubicBezTo>
                    <a:pt x="423611" y="53813"/>
                    <a:pt x="425829" y="51618"/>
                    <a:pt x="428069" y="49469"/>
                  </a:cubicBezTo>
                  <a:cubicBezTo>
                    <a:pt x="435819" y="54567"/>
                    <a:pt x="444437" y="58225"/>
                    <a:pt x="452232" y="63322"/>
                  </a:cubicBezTo>
                  <a:cubicBezTo>
                    <a:pt x="461170" y="56762"/>
                    <a:pt x="460965" y="45057"/>
                    <a:pt x="463159" y="35250"/>
                  </a:cubicBezTo>
                  <a:cubicBezTo>
                    <a:pt x="468143" y="45697"/>
                    <a:pt x="471183" y="56921"/>
                    <a:pt x="475252" y="67757"/>
                  </a:cubicBezTo>
                  <a:lnTo>
                    <a:pt x="475092" y="68031"/>
                  </a:lnTo>
                  <a:cubicBezTo>
                    <a:pt x="469697" y="75552"/>
                    <a:pt x="467160" y="87211"/>
                    <a:pt x="456804" y="89383"/>
                  </a:cubicBezTo>
                  <a:cubicBezTo>
                    <a:pt x="449992" y="91669"/>
                    <a:pt x="443728" y="87005"/>
                    <a:pt x="437739" y="84514"/>
                  </a:cubicBezTo>
                  <a:cubicBezTo>
                    <a:pt x="433990" y="86022"/>
                    <a:pt x="430309" y="87874"/>
                    <a:pt x="426332" y="88605"/>
                  </a:cubicBezTo>
                  <a:cubicBezTo>
                    <a:pt x="423657" y="87302"/>
                    <a:pt x="421165" y="85748"/>
                    <a:pt x="418697" y="84285"/>
                  </a:cubicBezTo>
                  <a:cubicBezTo>
                    <a:pt x="415656" y="86457"/>
                    <a:pt x="412639" y="88651"/>
                    <a:pt x="409667" y="90914"/>
                  </a:cubicBezTo>
                  <a:cubicBezTo>
                    <a:pt x="403838" y="85245"/>
                    <a:pt x="397665" y="79987"/>
                    <a:pt x="391607" y="74638"/>
                  </a:cubicBezTo>
                  <a:cubicBezTo>
                    <a:pt x="385641" y="67986"/>
                    <a:pt x="382166" y="59596"/>
                    <a:pt x="377251" y="52235"/>
                  </a:cubicBezTo>
                  <a:cubicBezTo>
                    <a:pt x="372131" y="56350"/>
                    <a:pt x="366667" y="60373"/>
                    <a:pt x="363352" y="66203"/>
                  </a:cubicBezTo>
                  <a:cubicBezTo>
                    <a:pt x="359969" y="71072"/>
                    <a:pt x="357752" y="77358"/>
                    <a:pt x="352334" y="80399"/>
                  </a:cubicBezTo>
                  <a:cubicBezTo>
                    <a:pt x="347076" y="81130"/>
                    <a:pt x="341567" y="81062"/>
                    <a:pt x="336469" y="79599"/>
                  </a:cubicBezTo>
                  <a:cubicBezTo>
                    <a:pt x="331851" y="74684"/>
                    <a:pt x="328560" y="68740"/>
                    <a:pt x="324673" y="63299"/>
                  </a:cubicBezTo>
                  <a:cubicBezTo>
                    <a:pt x="320627" y="67277"/>
                    <a:pt x="316604" y="71621"/>
                    <a:pt x="315232" y="77336"/>
                  </a:cubicBezTo>
                  <a:cubicBezTo>
                    <a:pt x="311620" y="89863"/>
                    <a:pt x="304808" y="101521"/>
                    <a:pt x="295481" y="110665"/>
                  </a:cubicBezTo>
                  <a:cubicBezTo>
                    <a:pt x="290040" y="116335"/>
                    <a:pt x="281811" y="110894"/>
                    <a:pt x="278542" y="105568"/>
                  </a:cubicBezTo>
                  <a:cubicBezTo>
                    <a:pt x="271272" y="95624"/>
                    <a:pt x="267866" y="79736"/>
                    <a:pt x="253167" y="78753"/>
                  </a:cubicBezTo>
                  <a:cubicBezTo>
                    <a:pt x="249464" y="82205"/>
                    <a:pt x="246081" y="86525"/>
                    <a:pt x="240960" y="87920"/>
                  </a:cubicBezTo>
                  <a:cubicBezTo>
                    <a:pt x="228227" y="91554"/>
                    <a:pt x="214785" y="91394"/>
                    <a:pt x="201961" y="94572"/>
                  </a:cubicBezTo>
                  <a:cubicBezTo>
                    <a:pt x="194874" y="96172"/>
                    <a:pt x="189456" y="102573"/>
                    <a:pt x="181821" y="102116"/>
                  </a:cubicBezTo>
                  <a:cubicBezTo>
                    <a:pt x="168357" y="102230"/>
                    <a:pt x="155258" y="105430"/>
                    <a:pt x="142045" y="107556"/>
                  </a:cubicBezTo>
                  <a:cubicBezTo>
                    <a:pt x="138913" y="116678"/>
                    <a:pt x="133518" y="124724"/>
                    <a:pt x="127712" y="132337"/>
                  </a:cubicBezTo>
                  <a:cubicBezTo>
                    <a:pt x="124763" y="133068"/>
                    <a:pt x="121836" y="133823"/>
                    <a:pt x="118933" y="134668"/>
                  </a:cubicBezTo>
                  <a:cubicBezTo>
                    <a:pt x="116647" y="139172"/>
                    <a:pt x="113881" y="143561"/>
                    <a:pt x="109104" y="145755"/>
                  </a:cubicBezTo>
                  <a:cubicBezTo>
                    <a:pt x="96325" y="119764"/>
                    <a:pt x="85512" y="92080"/>
                    <a:pt x="83569" y="62888"/>
                  </a:cubicBezTo>
                  <a:cubicBezTo>
                    <a:pt x="83272" y="56876"/>
                    <a:pt x="80894" y="51321"/>
                    <a:pt x="78380" y="45994"/>
                  </a:cubicBezTo>
                  <a:cubicBezTo>
                    <a:pt x="76322" y="48829"/>
                    <a:pt x="73853" y="51595"/>
                    <a:pt x="73053" y="55161"/>
                  </a:cubicBezTo>
                  <a:cubicBezTo>
                    <a:pt x="68961" y="73061"/>
                    <a:pt x="68344" y="92812"/>
                    <a:pt x="58126" y="108585"/>
                  </a:cubicBezTo>
                  <a:cubicBezTo>
                    <a:pt x="54148" y="106253"/>
                    <a:pt x="53028" y="101453"/>
                    <a:pt x="51199" y="97635"/>
                  </a:cubicBezTo>
                  <a:cubicBezTo>
                    <a:pt x="48319" y="90114"/>
                    <a:pt x="44844" y="82822"/>
                    <a:pt x="40226" y="76261"/>
                  </a:cubicBezTo>
                  <a:cubicBezTo>
                    <a:pt x="38420" y="91303"/>
                    <a:pt x="40706" y="106779"/>
                    <a:pt x="36317" y="121524"/>
                  </a:cubicBezTo>
                  <a:cubicBezTo>
                    <a:pt x="31745" y="138029"/>
                    <a:pt x="28934" y="154945"/>
                    <a:pt x="26213" y="171862"/>
                  </a:cubicBezTo>
                  <a:cubicBezTo>
                    <a:pt x="24727" y="172319"/>
                    <a:pt x="21778" y="173233"/>
                    <a:pt x="20292" y="173690"/>
                  </a:cubicBezTo>
                  <a:cubicBezTo>
                    <a:pt x="18029" y="177074"/>
                    <a:pt x="15812" y="180503"/>
                    <a:pt x="13640" y="183977"/>
                  </a:cubicBezTo>
                  <a:cubicBezTo>
                    <a:pt x="13549" y="178331"/>
                    <a:pt x="13457" y="171656"/>
                    <a:pt x="7148" y="169484"/>
                  </a:cubicBezTo>
                  <a:cubicBezTo>
                    <a:pt x="9754" y="163426"/>
                    <a:pt x="12932" y="156842"/>
                    <a:pt x="11560" y="150145"/>
                  </a:cubicBezTo>
                  <a:cubicBezTo>
                    <a:pt x="8542" y="144384"/>
                    <a:pt x="3650" y="139880"/>
                    <a:pt x="404" y="134280"/>
                  </a:cubicBezTo>
                  <a:cubicBezTo>
                    <a:pt x="-899" y="122552"/>
                    <a:pt x="1273" y="110871"/>
                    <a:pt x="2347" y="99235"/>
                  </a:cubicBezTo>
                  <a:cubicBezTo>
                    <a:pt x="4313" y="74981"/>
                    <a:pt x="7331" y="50772"/>
                    <a:pt x="7857" y="26426"/>
                  </a:cubicBezTo>
                  <a:cubicBezTo>
                    <a:pt x="8245" y="23409"/>
                    <a:pt x="7811" y="19774"/>
                    <a:pt x="10348" y="17671"/>
                  </a:cubicBezTo>
                  <a:cubicBezTo>
                    <a:pt x="16589" y="11887"/>
                    <a:pt x="23013" y="6332"/>
                    <a:pt x="28705" y="0"/>
                  </a:cubicBezTo>
                  <a:close/>
                </a:path>
              </a:pathLst>
            </a:custGeom>
            <a:solidFill>
              <a:srgbClr val="4893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orma Livre: Forma 340">
              <a:extLst>
                <a:ext uri="{FF2B5EF4-FFF2-40B4-BE49-F238E27FC236}">
                  <a16:creationId xmlns:a16="http://schemas.microsoft.com/office/drawing/2014/main" id="{94A5F143-49DB-5AAF-15D5-C3333DB18F1C}"/>
                </a:ext>
              </a:extLst>
            </p:cNvPr>
            <p:cNvSpPr/>
            <p:nvPr/>
          </p:nvSpPr>
          <p:spPr>
            <a:xfrm>
              <a:off x="9481712" y="2884417"/>
              <a:ext cx="8924" cy="4259"/>
            </a:xfrm>
            <a:custGeom>
              <a:avLst/>
              <a:gdLst>
                <a:gd name="connsiteX0" fmla="*/ 0 w 85313"/>
                <a:gd name="connsiteY0" fmla="*/ 0 h 40713"/>
                <a:gd name="connsiteX1" fmla="*/ 85176 w 85313"/>
                <a:gd name="connsiteY1" fmla="*/ 8961 h 40713"/>
                <a:gd name="connsiteX2" fmla="*/ 85313 w 85313"/>
                <a:gd name="connsiteY2" fmla="*/ 12642 h 40713"/>
                <a:gd name="connsiteX3" fmla="*/ 74386 w 85313"/>
                <a:gd name="connsiteY3" fmla="*/ 40714 h 40713"/>
                <a:gd name="connsiteX4" fmla="*/ 50223 w 85313"/>
                <a:gd name="connsiteY4" fmla="*/ 26861 h 40713"/>
                <a:gd name="connsiteX5" fmla="*/ 43594 w 85313"/>
                <a:gd name="connsiteY5" fmla="*/ 33467 h 40713"/>
                <a:gd name="connsiteX6" fmla="*/ 8778 w 85313"/>
                <a:gd name="connsiteY6" fmla="*/ 10973 h 40713"/>
                <a:gd name="connsiteX7" fmla="*/ 0 w 85313"/>
                <a:gd name="connsiteY7" fmla="*/ 0 h 4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313" h="40713">
                  <a:moveTo>
                    <a:pt x="0" y="0"/>
                  </a:moveTo>
                  <a:cubicBezTo>
                    <a:pt x="28369" y="3018"/>
                    <a:pt x="56716" y="6584"/>
                    <a:pt x="85176" y="8961"/>
                  </a:cubicBezTo>
                  <a:cubicBezTo>
                    <a:pt x="85222" y="9876"/>
                    <a:pt x="85291" y="11727"/>
                    <a:pt x="85313" y="12642"/>
                  </a:cubicBezTo>
                  <a:cubicBezTo>
                    <a:pt x="83119" y="22449"/>
                    <a:pt x="83325" y="34153"/>
                    <a:pt x="74386" y="40714"/>
                  </a:cubicBezTo>
                  <a:cubicBezTo>
                    <a:pt x="66591" y="35616"/>
                    <a:pt x="57973" y="31958"/>
                    <a:pt x="50223" y="26861"/>
                  </a:cubicBezTo>
                  <a:cubicBezTo>
                    <a:pt x="47983" y="29009"/>
                    <a:pt x="45766" y="31204"/>
                    <a:pt x="43594" y="33467"/>
                  </a:cubicBezTo>
                  <a:cubicBezTo>
                    <a:pt x="34313" y="22723"/>
                    <a:pt x="21237" y="17031"/>
                    <a:pt x="8778" y="10973"/>
                  </a:cubicBezTo>
                  <a:cubicBezTo>
                    <a:pt x="4046" y="9098"/>
                    <a:pt x="2355" y="3955"/>
                    <a:pt x="0" y="0"/>
                  </a:cubicBezTo>
                  <a:close/>
                </a:path>
              </a:pathLst>
            </a:custGeom>
            <a:solidFill>
              <a:srgbClr val="5A9A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orma Livre: Forma 341">
              <a:extLst>
                <a:ext uri="{FF2B5EF4-FFF2-40B4-BE49-F238E27FC236}">
                  <a16:creationId xmlns:a16="http://schemas.microsoft.com/office/drawing/2014/main" id="{4C5D8400-6AA8-A12F-1F37-7EAFCA83CF9D}"/>
                </a:ext>
              </a:extLst>
            </p:cNvPr>
            <p:cNvSpPr/>
            <p:nvPr/>
          </p:nvSpPr>
          <p:spPr>
            <a:xfrm>
              <a:off x="9444199" y="2886864"/>
              <a:ext cx="48433" cy="20645"/>
            </a:xfrm>
            <a:custGeom>
              <a:avLst/>
              <a:gdLst>
                <a:gd name="connsiteX0" fmla="*/ 53835 w 463029"/>
                <a:gd name="connsiteY0" fmla="*/ 9167 h 197373"/>
                <a:gd name="connsiteX1" fmla="*/ 59162 w 463029"/>
                <a:gd name="connsiteY1" fmla="*/ 0 h 197373"/>
                <a:gd name="connsiteX2" fmla="*/ 64351 w 463029"/>
                <a:gd name="connsiteY2" fmla="*/ 16894 h 197373"/>
                <a:gd name="connsiteX3" fmla="*/ 89886 w 463029"/>
                <a:gd name="connsiteY3" fmla="*/ 99761 h 197373"/>
                <a:gd name="connsiteX4" fmla="*/ 99715 w 463029"/>
                <a:gd name="connsiteY4" fmla="*/ 88674 h 197373"/>
                <a:gd name="connsiteX5" fmla="*/ 108493 w 463029"/>
                <a:gd name="connsiteY5" fmla="*/ 86342 h 197373"/>
                <a:gd name="connsiteX6" fmla="*/ 122827 w 463029"/>
                <a:gd name="connsiteY6" fmla="*/ 61562 h 197373"/>
                <a:gd name="connsiteX7" fmla="*/ 162603 w 463029"/>
                <a:gd name="connsiteY7" fmla="*/ 56121 h 197373"/>
                <a:gd name="connsiteX8" fmla="*/ 182743 w 463029"/>
                <a:gd name="connsiteY8" fmla="*/ 48578 h 197373"/>
                <a:gd name="connsiteX9" fmla="*/ 221742 w 463029"/>
                <a:gd name="connsiteY9" fmla="*/ 41925 h 197373"/>
                <a:gd name="connsiteX10" fmla="*/ 233949 w 463029"/>
                <a:gd name="connsiteY10" fmla="*/ 32759 h 197373"/>
                <a:gd name="connsiteX11" fmla="*/ 259324 w 463029"/>
                <a:gd name="connsiteY11" fmla="*/ 59573 h 197373"/>
                <a:gd name="connsiteX12" fmla="*/ 276263 w 463029"/>
                <a:gd name="connsiteY12" fmla="*/ 64671 h 197373"/>
                <a:gd name="connsiteX13" fmla="*/ 296014 w 463029"/>
                <a:gd name="connsiteY13" fmla="*/ 31341 h 197373"/>
                <a:gd name="connsiteX14" fmla="*/ 305455 w 463029"/>
                <a:gd name="connsiteY14" fmla="*/ 17305 h 197373"/>
                <a:gd name="connsiteX15" fmla="*/ 317251 w 463029"/>
                <a:gd name="connsiteY15" fmla="*/ 33604 h 197373"/>
                <a:gd name="connsiteX16" fmla="*/ 333116 w 463029"/>
                <a:gd name="connsiteY16" fmla="*/ 34404 h 197373"/>
                <a:gd name="connsiteX17" fmla="*/ 344134 w 463029"/>
                <a:gd name="connsiteY17" fmla="*/ 20208 h 197373"/>
                <a:gd name="connsiteX18" fmla="*/ 358033 w 463029"/>
                <a:gd name="connsiteY18" fmla="*/ 6241 h 197373"/>
                <a:gd name="connsiteX19" fmla="*/ 372389 w 463029"/>
                <a:gd name="connsiteY19" fmla="*/ 28644 h 197373"/>
                <a:gd name="connsiteX20" fmla="*/ 390449 w 463029"/>
                <a:gd name="connsiteY20" fmla="*/ 44920 h 197373"/>
                <a:gd name="connsiteX21" fmla="*/ 399479 w 463029"/>
                <a:gd name="connsiteY21" fmla="*/ 38291 h 197373"/>
                <a:gd name="connsiteX22" fmla="*/ 407114 w 463029"/>
                <a:gd name="connsiteY22" fmla="*/ 42611 h 197373"/>
                <a:gd name="connsiteX23" fmla="*/ 418521 w 463029"/>
                <a:gd name="connsiteY23" fmla="*/ 38519 h 197373"/>
                <a:gd name="connsiteX24" fmla="*/ 437586 w 463029"/>
                <a:gd name="connsiteY24" fmla="*/ 43389 h 197373"/>
                <a:gd name="connsiteX25" fmla="*/ 455874 w 463029"/>
                <a:gd name="connsiteY25" fmla="*/ 22037 h 197373"/>
                <a:gd name="connsiteX26" fmla="*/ 463029 w 463029"/>
                <a:gd name="connsiteY26" fmla="*/ 41628 h 197373"/>
                <a:gd name="connsiteX27" fmla="*/ 442890 w 463029"/>
                <a:gd name="connsiteY27" fmla="*/ 64763 h 197373"/>
                <a:gd name="connsiteX28" fmla="*/ 411983 w 463029"/>
                <a:gd name="connsiteY28" fmla="*/ 61425 h 197373"/>
                <a:gd name="connsiteX29" fmla="*/ 398130 w 463029"/>
                <a:gd name="connsiteY29" fmla="*/ 82388 h 197373"/>
                <a:gd name="connsiteX30" fmla="*/ 386357 w 463029"/>
                <a:gd name="connsiteY30" fmla="*/ 65197 h 197373"/>
                <a:gd name="connsiteX31" fmla="*/ 375613 w 463029"/>
                <a:gd name="connsiteY31" fmla="*/ 65677 h 197373"/>
                <a:gd name="connsiteX32" fmla="*/ 359908 w 463029"/>
                <a:gd name="connsiteY32" fmla="*/ 91189 h 197373"/>
                <a:gd name="connsiteX33" fmla="*/ 338488 w 463029"/>
                <a:gd name="connsiteY33" fmla="*/ 86365 h 197373"/>
                <a:gd name="connsiteX34" fmla="*/ 314897 w 463029"/>
                <a:gd name="connsiteY34" fmla="*/ 87554 h 197373"/>
                <a:gd name="connsiteX35" fmla="*/ 266593 w 463029"/>
                <a:gd name="connsiteY35" fmla="*/ 97932 h 197373"/>
                <a:gd name="connsiteX36" fmla="*/ 242865 w 463029"/>
                <a:gd name="connsiteY36" fmla="*/ 82319 h 197373"/>
                <a:gd name="connsiteX37" fmla="*/ 254455 w 463029"/>
                <a:gd name="connsiteY37" fmla="*/ 102527 h 197373"/>
                <a:gd name="connsiteX38" fmla="*/ 241539 w 463029"/>
                <a:gd name="connsiteY38" fmla="*/ 91372 h 197373"/>
                <a:gd name="connsiteX39" fmla="*/ 227046 w 463029"/>
                <a:gd name="connsiteY39" fmla="*/ 76947 h 197373"/>
                <a:gd name="connsiteX40" fmla="*/ 217353 w 463029"/>
                <a:gd name="connsiteY40" fmla="*/ 97110 h 197373"/>
                <a:gd name="connsiteX41" fmla="*/ 195042 w 463029"/>
                <a:gd name="connsiteY41" fmla="*/ 70226 h 197373"/>
                <a:gd name="connsiteX42" fmla="*/ 162123 w 463029"/>
                <a:gd name="connsiteY42" fmla="*/ 87394 h 197373"/>
                <a:gd name="connsiteX43" fmla="*/ 120312 w 463029"/>
                <a:gd name="connsiteY43" fmla="*/ 83965 h 197373"/>
                <a:gd name="connsiteX44" fmla="*/ 118003 w 463029"/>
                <a:gd name="connsiteY44" fmla="*/ 94549 h 197373"/>
                <a:gd name="connsiteX45" fmla="*/ 115420 w 463029"/>
                <a:gd name="connsiteY45" fmla="*/ 85862 h 197373"/>
                <a:gd name="connsiteX46" fmla="*/ 110642 w 463029"/>
                <a:gd name="connsiteY46" fmla="*/ 97567 h 197373"/>
                <a:gd name="connsiteX47" fmla="*/ 94229 w 463029"/>
                <a:gd name="connsiteY47" fmla="*/ 108471 h 197373"/>
                <a:gd name="connsiteX48" fmla="*/ 79918 w 463029"/>
                <a:gd name="connsiteY48" fmla="*/ 115694 h 197373"/>
                <a:gd name="connsiteX49" fmla="*/ 69723 w 463029"/>
                <a:gd name="connsiteY49" fmla="*/ 79210 h 197373"/>
                <a:gd name="connsiteX50" fmla="*/ 48189 w 463029"/>
                <a:gd name="connsiteY50" fmla="*/ 85199 h 197373"/>
                <a:gd name="connsiteX51" fmla="*/ 35479 w 463029"/>
                <a:gd name="connsiteY51" fmla="*/ 74089 h 197373"/>
                <a:gd name="connsiteX52" fmla="*/ 17579 w 463029"/>
                <a:gd name="connsiteY52" fmla="*/ 147218 h 197373"/>
                <a:gd name="connsiteX53" fmla="*/ 16002 w 463029"/>
                <a:gd name="connsiteY53" fmla="*/ 183520 h 197373"/>
                <a:gd name="connsiteX54" fmla="*/ 10447 w 463029"/>
                <a:gd name="connsiteY54" fmla="*/ 197373 h 197373"/>
                <a:gd name="connsiteX55" fmla="*/ 0 w 463029"/>
                <a:gd name="connsiteY55" fmla="*/ 191750 h 197373"/>
                <a:gd name="connsiteX56" fmla="*/ 2240 w 463029"/>
                <a:gd name="connsiteY56" fmla="*/ 151836 h 197373"/>
                <a:gd name="connsiteX57" fmla="*/ 6995 w 463029"/>
                <a:gd name="connsiteY57" fmla="*/ 125867 h 197373"/>
                <a:gd name="connsiteX58" fmla="*/ 17099 w 463029"/>
                <a:gd name="connsiteY58" fmla="*/ 75530 h 197373"/>
                <a:gd name="connsiteX59" fmla="*/ 21008 w 463029"/>
                <a:gd name="connsiteY59" fmla="*/ 30267 h 197373"/>
                <a:gd name="connsiteX60" fmla="*/ 31981 w 463029"/>
                <a:gd name="connsiteY60" fmla="*/ 51641 h 197373"/>
                <a:gd name="connsiteX61" fmla="*/ 38908 w 463029"/>
                <a:gd name="connsiteY61" fmla="*/ 62591 h 197373"/>
                <a:gd name="connsiteX62" fmla="*/ 53835 w 463029"/>
                <a:gd name="connsiteY62" fmla="*/ 9167 h 1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63029" h="197373">
                  <a:moveTo>
                    <a:pt x="53835" y="9167"/>
                  </a:moveTo>
                  <a:cubicBezTo>
                    <a:pt x="54635" y="5601"/>
                    <a:pt x="57104" y="2835"/>
                    <a:pt x="59162" y="0"/>
                  </a:cubicBezTo>
                  <a:cubicBezTo>
                    <a:pt x="61676" y="5327"/>
                    <a:pt x="64054" y="10881"/>
                    <a:pt x="64351" y="16894"/>
                  </a:cubicBezTo>
                  <a:cubicBezTo>
                    <a:pt x="66294" y="46086"/>
                    <a:pt x="77107" y="73769"/>
                    <a:pt x="89886" y="99761"/>
                  </a:cubicBezTo>
                  <a:cubicBezTo>
                    <a:pt x="94663" y="97567"/>
                    <a:pt x="97429" y="93177"/>
                    <a:pt x="99715" y="88674"/>
                  </a:cubicBezTo>
                  <a:cubicBezTo>
                    <a:pt x="102618" y="87828"/>
                    <a:pt x="105545" y="87074"/>
                    <a:pt x="108493" y="86342"/>
                  </a:cubicBezTo>
                  <a:cubicBezTo>
                    <a:pt x="114300" y="78730"/>
                    <a:pt x="119695" y="70683"/>
                    <a:pt x="122827" y="61562"/>
                  </a:cubicBezTo>
                  <a:cubicBezTo>
                    <a:pt x="136040" y="59436"/>
                    <a:pt x="149139" y="56236"/>
                    <a:pt x="162603" y="56121"/>
                  </a:cubicBezTo>
                  <a:cubicBezTo>
                    <a:pt x="170238" y="56579"/>
                    <a:pt x="175656" y="50178"/>
                    <a:pt x="182743" y="48578"/>
                  </a:cubicBezTo>
                  <a:cubicBezTo>
                    <a:pt x="195567" y="45400"/>
                    <a:pt x="209009" y="45560"/>
                    <a:pt x="221742" y="41925"/>
                  </a:cubicBezTo>
                  <a:cubicBezTo>
                    <a:pt x="226863" y="40531"/>
                    <a:pt x="230246" y="36210"/>
                    <a:pt x="233949" y="32759"/>
                  </a:cubicBezTo>
                  <a:cubicBezTo>
                    <a:pt x="248648" y="33741"/>
                    <a:pt x="252054" y="49629"/>
                    <a:pt x="259324" y="59573"/>
                  </a:cubicBezTo>
                  <a:cubicBezTo>
                    <a:pt x="262593" y="64900"/>
                    <a:pt x="270822" y="70340"/>
                    <a:pt x="276263" y="64671"/>
                  </a:cubicBezTo>
                  <a:cubicBezTo>
                    <a:pt x="285590" y="55527"/>
                    <a:pt x="292402" y="43868"/>
                    <a:pt x="296014" y="31341"/>
                  </a:cubicBezTo>
                  <a:cubicBezTo>
                    <a:pt x="297386" y="25626"/>
                    <a:pt x="301409" y="21283"/>
                    <a:pt x="305455" y="17305"/>
                  </a:cubicBezTo>
                  <a:cubicBezTo>
                    <a:pt x="309342" y="22746"/>
                    <a:pt x="312633" y="28689"/>
                    <a:pt x="317251" y="33604"/>
                  </a:cubicBezTo>
                  <a:cubicBezTo>
                    <a:pt x="322349" y="35067"/>
                    <a:pt x="327858" y="35136"/>
                    <a:pt x="333116" y="34404"/>
                  </a:cubicBezTo>
                  <a:cubicBezTo>
                    <a:pt x="338534" y="31364"/>
                    <a:pt x="340751" y="25078"/>
                    <a:pt x="344134" y="20208"/>
                  </a:cubicBezTo>
                  <a:cubicBezTo>
                    <a:pt x="347449" y="14379"/>
                    <a:pt x="352913" y="10356"/>
                    <a:pt x="358033" y="6241"/>
                  </a:cubicBezTo>
                  <a:cubicBezTo>
                    <a:pt x="362948" y="13602"/>
                    <a:pt x="366423" y="21991"/>
                    <a:pt x="372389" y="28644"/>
                  </a:cubicBezTo>
                  <a:cubicBezTo>
                    <a:pt x="378447" y="33993"/>
                    <a:pt x="384620" y="39251"/>
                    <a:pt x="390449" y="44920"/>
                  </a:cubicBezTo>
                  <a:cubicBezTo>
                    <a:pt x="393421" y="42657"/>
                    <a:pt x="396438" y="40462"/>
                    <a:pt x="399479" y="38291"/>
                  </a:cubicBezTo>
                  <a:cubicBezTo>
                    <a:pt x="401947" y="39754"/>
                    <a:pt x="404439" y="41308"/>
                    <a:pt x="407114" y="42611"/>
                  </a:cubicBezTo>
                  <a:cubicBezTo>
                    <a:pt x="411091" y="41880"/>
                    <a:pt x="414772" y="40028"/>
                    <a:pt x="418521" y="38519"/>
                  </a:cubicBezTo>
                  <a:cubicBezTo>
                    <a:pt x="424510" y="41011"/>
                    <a:pt x="430774" y="45675"/>
                    <a:pt x="437586" y="43389"/>
                  </a:cubicBezTo>
                  <a:cubicBezTo>
                    <a:pt x="447942" y="41217"/>
                    <a:pt x="450479" y="29558"/>
                    <a:pt x="455874" y="22037"/>
                  </a:cubicBezTo>
                  <a:cubicBezTo>
                    <a:pt x="458640" y="28392"/>
                    <a:pt x="460858" y="34999"/>
                    <a:pt x="463029" y="41628"/>
                  </a:cubicBezTo>
                  <a:cubicBezTo>
                    <a:pt x="457703" y="50292"/>
                    <a:pt x="453085" y="60830"/>
                    <a:pt x="442890" y="64763"/>
                  </a:cubicBezTo>
                  <a:cubicBezTo>
                    <a:pt x="432626" y="68169"/>
                    <a:pt x="421904" y="64259"/>
                    <a:pt x="411983" y="61425"/>
                  </a:cubicBezTo>
                  <a:cubicBezTo>
                    <a:pt x="408028" y="68809"/>
                    <a:pt x="403525" y="75918"/>
                    <a:pt x="398130" y="82388"/>
                  </a:cubicBezTo>
                  <a:cubicBezTo>
                    <a:pt x="394152" y="76673"/>
                    <a:pt x="390952" y="70409"/>
                    <a:pt x="386357" y="65197"/>
                  </a:cubicBezTo>
                  <a:cubicBezTo>
                    <a:pt x="382768" y="64488"/>
                    <a:pt x="379065" y="64648"/>
                    <a:pt x="375613" y="65677"/>
                  </a:cubicBezTo>
                  <a:cubicBezTo>
                    <a:pt x="370012" y="73838"/>
                    <a:pt x="369623" y="86091"/>
                    <a:pt x="359908" y="91189"/>
                  </a:cubicBezTo>
                  <a:cubicBezTo>
                    <a:pt x="352455" y="95212"/>
                    <a:pt x="345049" y="89451"/>
                    <a:pt x="338488" y="86365"/>
                  </a:cubicBezTo>
                  <a:cubicBezTo>
                    <a:pt x="330830" y="89977"/>
                    <a:pt x="322806" y="88445"/>
                    <a:pt x="314897" y="87554"/>
                  </a:cubicBezTo>
                  <a:cubicBezTo>
                    <a:pt x="299397" y="93452"/>
                    <a:pt x="282984" y="95967"/>
                    <a:pt x="266593" y="97932"/>
                  </a:cubicBezTo>
                  <a:cubicBezTo>
                    <a:pt x="262021" y="89291"/>
                    <a:pt x="254112" y="78638"/>
                    <a:pt x="242865" y="82319"/>
                  </a:cubicBezTo>
                  <a:cubicBezTo>
                    <a:pt x="247802" y="88354"/>
                    <a:pt x="252146" y="94983"/>
                    <a:pt x="254455" y="102527"/>
                  </a:cubicBezTo>
                  <a:cubicBezTo>
                    <a:pt x="249128" y="100150"/>
                    <a:pt x="244053" y="96835"/>
                    <a:pt x="241539" y="91372"/>
                  </a:cubicBezTo>
                  <a:cubicBezTo>
                    <a:pt x="237835" y="85885"/>
                    <a:pt x="234795" y="77130"/>
                    <a:pt x="227046" y="76947"/>
                  </a:cubicBezTo>
                  <a:cubicBezTo>
                    <a:pt x="222039" y="82639"/>
                    <a:pt x="219845" y="90068"/>
                    <a:pt x="217353" y="97110"/>
                  </a:cubicBezTo>
                  <a:cubicBezTo>
                    <a:pt x="209535" y="88468"/>
                    <a:pt x="201717" y="79781"/>
                    <a:pt x="195042" y="70226"/>
                  </a:cubicBezTo>
                  <a:cubicBezTo>
                    <a:pt x="184389" y="76536"/>
                    <a:pt x="173279" y="82067"/>
                    <a:pt x="162123" y="87394"/>
                  </a:cubicBezTo>
                  <a:cubicBezTo>
                    <a:pt x="148110" y="93886"/>
                    <a:pt x="134714" y="80696"/>
                    <a:pt x="120312" y="83965"/>
                  </a:cubicBezTo>
                  <a:cubicBezTo>
                    <a:pt x="119535" y="87462"/>
                    <a:pt x="118758" y="90960"/>
                    <a:pt x="118003" y="94549"/>
                  </a:cubicBezTo>
                  <a:cubicBezTo>
                    <a:pt x="117112" y="91623"/>
                    <a:pt x="116243" y="88697"/>
                    <a:pt x="115420" y="85862"/>
                  </a:cubicBezTo>
                  <a:cubicBezTo>
                    <a:pt x="113820" y="89748"/>
                    <a:pt x="112243" y="93635"/>
                    <a:pt x="110642" y="97567"/>
                  </a:cubicBezTo>
                  <a:cubicBezTo>
                    <a:pt x="104516" y="100035"/>
                    <a:pt x="97727" y="102390"/>
                    <a:pt x="94229" y="108471"/>
                  </a:cubicBezTo>
                  <a:cubicBezTo>
                    <a:pt x="90914" y="112883"/>
                    <a:pt x="85999" y="121798"/>
                    <a:pt x="79918" y="115694"/>
                  </a:cubicBezTo>
                  <a:cubicBezTo>
                    <a:pt x="73815" y="104447"/>
                    <a:pt x="73975" y="91120"/>
                    <a:pt x="69723" y="79210"/>
                  </a:cubicBezTo>
                  <a:cubicBezTo>
                    <a:pt x="62408" y="80673"/>
                    <a:pt x="55413" y="83348"/>
                    <a:pt x="48189" y="85199"/>
                  </a:cubicBezTo>
                  <a:cubicBezTo>
                    <a:pt x="43137" y="82525"/>
                    <a:pt x="39571" y="77884"/>
                    <a:pt x="35479" y="74089"/>
                  </a:cubicBezTo>
                  <a:cubicBezTo>
                    <a:pt x="20780" y="95441"/>
                    <a:pt x="19637" y="122256"/>
                    <a:pt x="17579" y="147218"/>
                  </a:cubicBezTo>
                  <a:cubicBezTo>
                    <a:pt x="16253" y="159266"/>
                    <a:pt x="16528" y="171405"/>
                    <a:pt x="16002" y="183520"/>
                  </a:cubicBezTo>
                  <a:cubicBezTo>
                    <a:pt x="14356" y="188184"/>
                    <a:pt x="12367" y="192756"/>
                    <a:pt x="10447" y="197373"/>
                  </a:cubicBezTo>
                  <a:cubicBezTo>
                    <a:pt x="6972" y="195453"/>
                    <a:pt x="3520" y="193487"/>
                    <a:pt x="0" y="191750"/>
                  </a:cubicBezTo>
                  <a:cubicBezTo>
                    <a:pt x="937" y="178445"/>
                    <a:pt x="-1395" y="164843"/>
                    <a:pt x="2240" y="151836"/>
                  </a:cubicBezTo>
                  <a:cubicBezTo>
                    <a:pt x="4480" y="143287"/>
                    <a:pt x="5921" y="134600"/>
                    <a:pt x="6995" y="125867"/>
                  </a:cubicBezTo>
                  <a:cubicBezTo>
                    <a:pt x="9716" y="108951"/>
                    <a:pt x="12527" y="92034"/>
                    <a:pt x="17099" y="75530"/>
                  </a:cubicBezTo>
                  <a:cubicBezTo>
                    <a:pt x="21488" y="60785"/>
                    <a:pt x="19202" y="45309"/>
                    <a:pt x="21008" y="30267"/>
                  </a:cubicBezTo>
                  <a:cubicBezTo>
                    <a:pt x="25626" y="36827"/>
                    <a:pt x="29101" y="44120"/>
                    <a:pt x="31981" y="51641"/>
                  </a:cubicBezTo>
                  <a:cubicBezTo>
                    <a:pt x="33810" y="55458"/>
                    <a:pt x="34930" y="60259"/>
                    <a:pt x="38908" y="62591"/>
                  </a:cubicBezTo>
                  <a:cubicBezTo>
                    <a:pt x="49126" y="46818"/>
                    <a:pt x="49743" y="27066"/>
                    <a:pt x="53835" y="9167"/>
                  </a:cubicBezTo>
                  <a:close/>
                </a:path>
              </a:pathLst>
            </a:custGeom>
            <a:solidFill>
              <a:srgbClr val="308AA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orma Livre: Forma 342">
              <a:extLst>
                <a:ext uri="{FF2B5EF4-FFF2-40B4-BE49-F238E27FC236}">
                  <a16:creationId xmlns:a16="http://schemas.microsoft.com/office/drawing/2014/main" id="{80318AE7-DC21-A987-490B-AB2EDC5758B1}"/>
                </a:ext>
              </a:extLst>
            </p:cNvPr>
            <p:cNvSpPr/>
            <p:nvPr/>
          </p:nvSpPr>
          <p:spPr>
            <a:xfrm>
              <a:off x="9472085" y="2891218"/>
              <a:ext cx="22723" cy="26531"/>
            </a:xfrm>
            <a:custGeom>
              <a:avLst/>
              <a:gdLst>
                <a:gd name="connsiteX0" fmla="*/ 196436 w 217238"/>
                <a:gd name="connsiteY0" fmla="*/ 0 h 253640"/>
                <a:gd name="connsiteX1" fmla="*/ 217239 w 217238"/>
                <a:gd name="connsiteY1" fmla="*/ 59390 h 253640"/>
                <a:gd name="connsiteX2" fmla="*/ 136177 w 217238"/>
                <a:gd name="connsiteY2" fmla="*/ 163015 h 253640"/>
                <a:gd name="connsiteX3" fmla="*/ 129067 w 217238"/>
                <a:gd name="connsiteY3" fmla="*/ 174010 h 253640"/>
                <a:gd name="connsiteX4" fmla="*/ 101384 w 217238"/>
                <a:gd name="connsiteY4" fmla="*/ 115077 h 253640"/>
                <a:gd name="connsiteX5" fmla="*/ 96035 w 217238"/>
                <a:gd name="connsiteY5" fmla="*/ 128359 h 253640"/>
                <a:gd name="connsiteX6" fmla="*/ 114254 w 217238"/>
                <a:gd name="connsiteY6" fmla="*/ 231092 h 253640"/>
                <a:gd name="connsiteX7" fmla="*/ 107053 w 217238"/>
                <a:gd name="connsiteY7" fmla="*/ 232509 h 253640"/>
                <a:gd name="connsiteX8" fmla="*/ 104950 w 217238"/>
                <a:gd name="connsiteY8" fmla="*/ 227068 h 253640"/>
                <a:gd name="connsiteX9" fmla="*/ 98938 w 217238"/>
                <a:gd name="connsiteY9" fmla="*/ 245356 h 253640"/>
                <a:gd name="connsiteX10" fmla="*/ 88308 w 217238"/>
                <a:gd name="connsiteY10" fmla="*/ 234338 h 253640"/>
                <a:gd name="connsiteX11" fmla="*/ 81153 w 217238"/>
                <a:gd name="connsiteY11" fmla="*/ 253380 h 253640"/>
                <a:gd name="connsiteX12" fmla="*/ 72489 w 217238"/>
                <a:gd name="connsiteY12" fmla="*/ 253334 h 253640"/>
                <a:gd name="connsiteX13" fmla="*/ 59665 w 217238"/>
                <a:gd name="connsiteY13" fmla="*/ 222656 h 253640"/>
                <a:gd name="connsiteX14" fmla="*/ 49583 w 217238"/>
                <a:gd name="connsiteY14" fmla="*/ 222291 h 253640"/>
                <a:gd name="connsiteX15" fmla="*/ 50315 w 217238"/>
                <a:gd name="connsiteY15" fmla="*/ 200162 h 253640"/>
                <a:gd name="connsiteX16" fmla="*/ 63528 w 217238"/>
                <a:gd name="connsiteY16" fmla="*/ 151676 h 253640"/>
                <a:gd name="connsiteX17" fmla="*/ 45080 w 217238"/>
                <a:gd name="connsiteY17" fmla="*/ 114163 h 253640"/>
                <a:gd name="connsiteX18" fmla="*/ 16162 w 217238"/>
                <a:gd name="connsiteY18" fmla="*/ 108288 h 253640"/>
                <a:gd name="connsiteX19" fmla="*/ 0 w 217238"/>
                <a:gd name="connsiteY19" fmla="*/ 56304 h 253640"/>
                <a:gd name="connsiteX20" fmla="*/ 48303 w 217238"/>
                <a:gd name="connsiteY20" fmla="*/ 45926 h 253640"/>
                <a:gd name="connsiteX21" fmla="*/ 71895 w 217238"/>
                <a:gd name="connsiteY21" fmla="*/ 44737 h 253640"/>
                <a:gd name="connsiteX22" fmla="*/ 93315 w 217238"/>
                <a:gd name="connsiteY22" fmla="*/ 49560 h 253640"/>
                <a:gd name="connsiteX23" fmla="*/ 109019 w 217238"/>
                <a:gd name="connsiteY23" fmla="*/ 24049 h 253640"/>
                <a:gd name="connsiteX24" fmla="*/ 119763 w 217238"/>
                <a:gd name="connsiteY24" fmla="*/ 23569 h 253640"/>
                <a:gd name="connsiteX25" fmla="*/ 131536 w 217238"/>
                <a:gd name="connsiteY25" fmla="*/ 40759 h 253640"/>
                <a:gd name="connsiteX26" fmla="*/ 145390 w 217238"/>
                <a:gd name="connsiteY26" fmla="*/ 19797 h 253640"/>
                <a:gd name="connsiteX27" fmla="*/ 176296 w 217238"/>
                <a:gd name="connsiteY27" fmla="*/ 23134 h 253640"/>
                <a:gd name="connsiteX28" fmla="*/ 196436 w 217238"/>
                <a:gd name="connsiteY28" fmla="*/ 0 h 25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7238" h="253640">
                  <a:moveTo>
                    <a:pt x="196436" y="0"/>
                  </a:moveTo>
                  <a:cubicBezTo>
                    <a:pt x="203637" y="19682"/>
                    <a:pt x="210518" y="39525"/>
                    <a:pt x="217239" y="59390"/>
                  </a:cubicBezTo>
                  <a:cubicBezTo>
                    <a:pt x="182491" y="86891"/>
                    <a:pt x="154808" y="122873"/>
                    <a:pt x="136177" y="163015"/>
                  </a:cubicBezTo>
                  <a:cubicBezTo>
                    <a:pt x="134508" y="167084"/>
                    <a:pt x="131994" y="170718"/>
                    <a:pt x="129067" y="174010"/>
                  </a:cubicBezTo>
                  <a:cubicBezTo>
                    <a:pt x="123901" y="153002"/>
                    <a:pt x="118780" y="129593"/>
                    <a:pt x="101384" y="115077"/>
                  </a:cubicBezTo>
                  <a:cubicBezTo>
                    <a:pt x="96721" y="117980"/>
                    <a:pt x="94640" y="122964"/>
                    <a:pt x="96035" y="128359"/>
                  </a:cubicBezTo>
                  <a:cubicBezTo>
                    <a:pt x="101110" y="162763"/>
                    <a:pt x="109819" y="196573"/>
                    <a:pt x="114254" y="231092"/>
                  </a:cubicBezTo>
                  <a:cubicBezTo>
                    <a:pt x="111831" y="231503"/>
                    <a:pt x="109431" y="231983"/>
                    <a:pt x="107053" y="232509"/>
                  </a:cubicBezTo>
                  <a:cubicBezTo>
                    <a:pt x="106528" y="231137"/>
                    <a:pt x="105476" y="228417"/>
                    <a:pt x="104950" y="227068"/>
                  </a:cubicBezTo>
                  <a:cubicBezTo>
                    <a:pt x="103030" y="233172"/>
                    <a:pt x="101041" y="239275"/>
                    <a:pt x="98938" y="245356"/>
                  </a:cubicBezTo>
                  <a:cubicBezTo>
                    <a:pt x="95212" y="241836"/>
                    <a:pt x="91646" y="238178"/>
                    <a:pt x="88308" y="234338"/>
                  </a:cubicBezTo>
                  <a:cubicBezTo>
                    <a:pt x="87097" y="240487"/>
                    <a:pt x="90251" y="252740"/>
                    <a:pt x="81153" y="253380"/>
                  </a:cubicBezTo>
                  <a:cubicBezTo>
                    <a:pt x="78250" y="253700"/>
                    <a:pt x="75301" y="253769"/>
                    <a:pt x="72489" y="253334"/>
                  </a:cubicBezTo>
                  <a:cubicBezTo>
                    <a:pt x="65928" y="244190"/>
                    <a:pt x="58819" y="234521"/>
                    <a:pt x="59665" y="222656"/>
                  </a:cubicBezTo>
                  <a:cubicBezTo>
                    <a:pt x="56281" y="222496"/>
                    <a:pt x="52921" y="222382"/>
                    <a:pt x="49583" y="222291"/>
                  </a:cubicBezTo>
                  <a:cubicBezTo>
                    <a:pt x="50749" y="214930"/>
                    <a:pt x="48852" y="207340"/>
                    <a:pt x="50315" y="200162"/>
                  </a:cubicBezTo>
                  <a:cubicBezTo>
                    <a:pt x="58567" y="185189"/>
                    <a:pt x="58270" y="167655"/>
                    <a:pt x="63528" y="151676"/>
                  </a:cubicBezTo>
                  <a:cubicBezTo>
                    <a:pt x="67734" y="136246"/>
                    <a:pt x="53584" y="124907"/>
                    <a:pt x="45080" y="114163"/>
                  </a:cubicBezTo>
                  <a:cubicBezTo>
                    <a:pt x="38199" y="105339"/>
                    <a:pt x="25946" y="105247"/>
                    <a:pt x="16162" y="108288"/>
                  </a:cubicBezTo>
                  <a:cubicBezTo>
                    <a:pt x="12002" y="90617"/>
                    <a:pt x="7544" y="72878"/>
                    <a:pt x="0" y="56304"/>
                  </a:cubicBezTo>
                  <a:cubicBezTo>
                    <a:pt x="16391" y="54338"/>
                    <a:pt x="32804" y="51823"/>
                    <a:pt x="48303" y="45926"/>
                  </a:cubicBezTo>
                  <a:cubicBezTo>
                    <a:pt x="56213" y="46817"/>
                    <a:pt x="64237" y="48349"/>
                    <a:pt x="71895" y="44737"/>
                  </a:cubicBezTo>
                  <a:cubicBezTo>
                    <a:pt x="78456" y="47823"/>
                    <a:pt x="85862" y="53584"/>
                    <a:pt x="93315" y="49560"/>
                  </a:cubicBezTo>
                  <a:cubicBezTo>
                    <a:pt x="103030" y="44463"/>
                    <a:pt x="103419" y="32210"/>
                    <a:pt x="109019" y="24049"/>
                  </a:cubicBezTo>
                  <a:cubicBezTo>
                    <a:pt x="112471" y="23020"/>
                    <a:pt x="116175" y="22860"/>
                    <a:pt x="119763" y="23569"/>
                  </a:cubicBezTo>
                  <a:cubicBezTo>
                    <a:pt x="124358" y="28781"/>
                    <a:pt x="127559" y="35044"/>
                    <a:pt x="131536" y="40759"/>
                  </a:cubicBezTo>
                  <a:cubicBezTo>
                    <a:pt x="136931" y="34290"/>
                    <a:pt x="141435" y="27181"/>
                    <a:pt x="145390" y="19797"/>
                  </a:cubicBezTo>
                  <a:cubicBezTo>
                    <a:pt x="155311" y="22631"/>
                    <a:pt x="166032" y="26540"/>
                    <a:pt x="176296" y="23134"/>
                  </a:cubicBezTo>
                  <a:cubicBezTo>
                    <a:pt x="186492" y="19202"/>
                    <a:pt x="191110" y="8664"/>
                    <a:pt x="196436" y="0"/>
                  </a:cubicBezTo>
                  <a:close/>
                </a:path>
              </a:pathLst>
            </a:custGeom>
            <a:solidFill>
              <a:srgbClr val="1780A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orma Livre: Forma 343">
              <a:extLst>
                <a:ext uri="{FF2B5EF4-FFF2-40B4-BE49-F238E27FC236}">
                  <a16:creationId xmlns:a16="http://schemas.microsoft.com/office/drawing/2014/main" id="{C539F92D-959A-F99B-B185-97B6690B99B7}"/>
                </a:ext>
              </a:extLst>
            </p:cNvPr>
            <p:cNvSpPr/>
            <p:nvPr/>
          </p:nvSpPr>
          <p:spPr>
            <a:xfrm>
              <a:off x="9691076" y="2892779"/>
              <a:ext cx="35358" cy="106836"/>
            </a:xfrm>
            <a:custGeom>
              <a:avLst/>
              <a:gdLst>
                <a:gd name="connsiteX0" fmla="*/ 294254 w 338030"/>
                <a:gd name="connsiteY0" fmla="*/ 44989 h 1021362"/>
                <a:gd name="connsiteX1" fmla="*/ 291168 w 338030"/>
                <a:gd name="connsiteY1" fmla="*/ 0 h 1021362"/>
                <a:gd name="connsiteX2" fmla="*/ 338031 w 338030"/>
                <a:gd name="connsiteY2" fmla="*/ 106070 h 1021362"/>
                <a:gd name="connsiteX3" fmla="*/ 337916 w 338030"/>
                <a:gd name="connsiteY3" fmla="*/ 106482 h 1021362"/>
                <a:gd name="connsiteX4" fmla="*/ 332064 w 338030"/>
                <a:gd name="connsiteY4" fmla="*/ 131034 h 1021362"/>
                <a:gd name="connsiteX5" fmla="*/ 320680 w 338030"/>
                <a:gd name="connsiteY5" fmla="*/ 160797 h 1021362"/>
                <a:gd name="connsiteX6" fmla="*/ 312153 w 338030"/>
                <a:gd name="connsiteY6" fmla="*/ 218747 h 1021362"/>
                <a:gd name="connsiteX7" fmla="*/ 282778 w 338030"/>
                <a:gd name="connsiteY7" fmla="*/ 271691 h 1021362"/>
                <a:gd name="connsiteX8" fmla="*/ 255323 w 338030"/>
                <a:gd name="connsiteY8" fmla="*/ 299032 h 1021362"/>
                <a:gd name="connsiteX9" fmla="*/ 224622 w 338030"/>
                <a:gd name="connsiteY9" fmla="*/ 325229 h 1021362"/>
                <a:gd name="connsiteX10" fmla="*/ 212278 w 338030"/>
                <a:gd name="connsiteY10" fmla="*/ 363451 h 1021362"/>
                <a:gd name="connsiteX11" fmla="*/ 191132 w 338030"/>
                <a:gd name="connsiteY11" fmla="*/ 408600 h 1021362"/>
                <a:gd name="connsiteX12" fmla="*/ 161643 w 338030"/>
                <a:gd name="connsiteY12" fmla="*/ 449908 h 1021362"/>
                <a:gd name="connsiteX13" fmla="*/ 142304 w 338030"/>
                <a:gd name="connsiteY13" fmla="*/ 469270 h 1021362"/>
                <a:gd name="connsiteX14" fmla="*/ 123238 w 338030"/>
                <a:gd name="connsiteY14" fmla="*/ 480449 h 1021362"/>
                <a:gd name="connsiteX15" fmla="*/ 124198 w 338030"/>
                <a:gd name="connsiteY15" fmla="*/ 531815 h 1021362"/>
                <a:gd name="connsiteX16" fmla="*/ 117912 w 338030"/>
                <a:gd name="connsiteY16" fmla="*/ 554721 h 1021362"/>
                <a:gd name="connsiteX17" fmla="*/ 104516 w 338030"/>
                <a:gd name="connsiteY17" fmla="*/ 621655 h 1021362"/>
                <a:gd name="connsiteX18" fmla="*/ 89840 w 338030"/>
                <a:gd name="connsiteY18" fmla="*/ 650481 h 1021362"/>
                <a:gd name="connsiteX19" fmla="*/ 72352 w 338030"/>
                <a:gd name="connsiteY19" fmla="*/ 669067 h 1021362"/>
                <a:gd name="connsiteX20" fmla="*/ 57333 w 338030"/>
                <a:gd name="connsiteY20" fmla="*/ 708797 h 1021362"/>
                <a:gd name="connsiteX21" fmla="*/ 58567 w 338030"/>
                <a:gd name="connsiteY21" fmla="*/ 728365 h 1021362"/>
                <a:gd name="connsiteX22" fmla="*/ 69952 w 338030"/>
                <a:gd name="connsiteY22" fmla="*/ 783229 h 1021362"/>
                <a:gd name="connsiteX23" fmla="*/ 61928 w 338030"/>
                <a:gd name="connsiteY23" fmla="*/ 823577 h 1021362"/>
                <a:gd name="connsiteX24" fmla="*/ 36439 w 338030"/>
                <a:gd name="connsiteY24" fmla="*/ 909942 h 1021362"/>
                <a:gd name="connsiteX25" fmla="*/ 28529 w 338030"/>
                <a:gd name="connsiteY25" fmla="*/ 943410 h 1021362"/>
                <a:gd name="connsiteX26" fmla="*/ 36850 w 338030"/>
                <a:gd name="connsiteY26" fmla="*/ 976282 h 1021362"/>
                <a:gd name="connsiteX27" fmla="*/ 44417 w 338030"/>
                <a:gd name="connsiteY27" fmla="*/ 990021 h 1021362"/>
                <a:gd name="connsiteX28" fmla="*/ 48806 w 338030"/>
                <a:gd name="connsiteY28" fmla="*/ 982431 h 1021362"/>
                <a:gd name="connsiteX29" fmla="*/ 52852 w 338030"/>
                <a:gd name="connsiteY29" fmla="*/ 996993 h 1021362"/>
                <a:gd name="connsiteX30" fmla="*/ 55756 w 338030"/>
                <a:gd name="connsiteY30" fmla="*/ 1019556 h 1021362"/>
                <a:gd name="connsiteX31" fmla="*/ 42885 w 338030"/>
                <a:gd name="connsiteY31" fmla="*/ 1021362 h 1021362"/>
                <a:gd name="connsiteX32" fmla="*/ 30838 w 338030"/>
                <a:gd name="connsiteY32" fmla="*/ 1005315 h 1021362"/>
                <a:gd name="connsiteX33" fmla="*/ 21511 w 338030"/>
                <a:gd name="connsiteY33" fmla="*/ 979917 h 1021362"/>
                <a:gd name="connsiteX34" fmla="*/ 21534 w 338030"/>
                <a:gd name="connsiteY34" fmla="*/ 932094 h 1021362"/>
                <a:gd name="connsiteX35" fmla="*/ 14470 w 338030"/>
                <a:gd name="connsiteY35" fmla="*/ 886214 h 1021362"/>
                <a:gd name="connsiteX36" fmla="*/ 0 w 338030"/>
                <a:gd name="connsiteY36" fmla="*/ 807667 h 1021362"/>
                <a:gd name="connsiteX37" fmla="*/ 19225 w 338030"/>
                <a:gd name="connsiteY37" fmla="*/ 755866 h 1021362"/>
                <a:gd name="connsiteX38" fmla="*/ 17899 w 338030"/>
                <a:gd name="connsiteY38" fmla="*/ 696979 h 1021362"/>
                <a:gd name="connsiteX39" fmla="*/ 39456 w 338030"/>
                <a:gd name="connsiteY39" fmla="*/ 675605 h 1021362"/>
                <a:gd name="connsiteX40" fmla="*/ 48783 w 338030"/>
                <a:gd name="connsiteY40" fmla="*/ 623392 h 1021362"/>
                <a:gd name="connsiteX41" fmla="*/ 68603 w 338030"/>
                <a:gd name="connsiteY41" fmla="*/ 589948 h 1021362"/>
                <a:gd name="connsiteX42" fmla="*/ 88148 w 338030"/>
                <a:gd name="connsiteY42" fmla="*/ 543588 h 1021362"/>
                <a:gd name="connsiteX43" fmla="*/ 103236 w 338030"/>
                <a:gd name="connsiteY43" fmla="*/ 471556 h 1021362"/>
                <a:gd name="connsiteX44" fmla="*/ 104722 w 338030"/>
                <a:gd name="connsiteY44" fmla="*/ 424922 h 1021362"/>
                <a:gd name="connsiteX45" fmla="*/ 122415 w 338030"/>
                <a:gd name="connsiteY45" fmla="*/ 376413 h 1021362"/>
                <a:gd name="connsiteX46" fmla="*/ 126644 w 338030"/>
                <a:gd name="connsiteY46" fmla="*/ 366858 h 1021362"/>
                <a:gd name="connsiteX47" fmla="*/ 153893 w 338030"/>
                <a:gd name="connsiteY47" fmla="*/ 350787 h 1021362"/>
                <a:gd name="connsiteX48" fmla="*/ 230086 w 338030"/>
                <a:gd name="connsiteY48" fmla="*/ 246065 h 1021362"/>
                <a:gd name="connsiteX49" fmla="*/ 242545 w 338030"/>
                <a:gd name="connsiteY49" fmla="*/ 217833 h 1021362"/>
                <a:gd name="connsiteX50" fmla="*/ 267393 w 338030"/>
                <a:gd name="connsiteY50" fmla="*/ 162420 h 1021362"/>
                <a:gd name="connsiteX51" fmla="*/ 267073 w 338030"/>
                <a:gd name="connsiteY51" fmla="*/ 129982 h 1021362"/>
                <a:gd name="connsiteX52" fmla="*/ 283647 w 338030"/>
                <a:gd name="connsiteY52" fmla="*/ 98550 h 1021362"/>
                <a:gd name="connsiteX53" fmla="*/ 294254 w 338030"/>
                <a:gd name="connsiteY53" fmla="*/ 44989 h 10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38030" h="1021362">
                  <a:moveTo>
                    <a:pt x="294254" y="44989"/>
                  </a:moveTo>
                  <a:cubicBezTo>
                    <a:pt x="295443" y="29718"/>
                    <a:pt x="285499" y="15042"/>
                    <a:pt x="291168" y="0"/>
                  </a:cubicBezTo>
                  <a:cubicBezTo>
                    <a:pt x="307010" y="35250"/>
                    <a:pt x="321777" y="70980"/>
                    <a:pt x="338031" y="106070"/>
                  </a:cubicBezTo>
                  <a:lnTo>
                    <a:pt x="337916" y="106482"/>
                  </a:lnTo>
                  <a:cubicBezTo>
                    <a:pt x="335013" y="114414"/>
                    <a:pt x="335059" y="123101"/>
                    <a:pt x="332064" y="131034"/>
                  </a:cubicBezTo>
                  <a:cubicBezTo>
                    <a:pt x="328201" y="140909"/>
                    <a:pt x="325206" y="151150"/>
                    <a:pt x="320680" y="160797"/>
                  </a:cubicBezTo>
                  <a:cubicBezTo>
                    <a:pt x="311719" y="178994"/>
                    <a:pt x="321663" y="200642"/>
                    <a:pt x="312153" y="218747"/>
                  </a:cubicBezTo>
                  <a:cubicBezTo>
                    <a:pt x="303124" y="236761"/>
                    <a:pt x="294597" y="255255"/>
                    <a:pt x="282778" y="271691"/>
                  </a:cubicBezTo>
                  <a:cubicBezTo>
                    <a:pt x="275280" y="282413"/>
                    <a:pt x="263484" y="288928"/>
                    <a:pt x="255323" y="299032"/>
                  </a:cubicBezTo>
                  <a:cubicBezTo>
                    <a:pt x="246591" y="309433"/>
                    <a:pt x="234064" y="315628"/>
                    <a:pt x="224622" y="325229"/>
                  </a:cubicBezTo>
                  <a:cubicBezTo>
                    <a:pt x="219342" y="337551"/>
                    <a:pt x="217513" y="351061"/>
                    <a:pt x="212278" y="363451"/>
                  </a:cubicBezTo>
                  <a:cubicBezTo>
                    <a:pt x="205808" y="378722"/>
                    <a:pt x="202151" y="395707"/>
                    <a:pt x="191132" y="408600"/>
                  </a:cubicBezTo>
                  <a:cubicBezTo>
                    <a:pt x="180343" y="421699"/>
                    <a:pt x="172342" y="436763"/>
                    <a:pt x="161643" y="449908"/>
                  </a:cubicBezTo>
                  <a:cubicBezTo>
                    <a:pt x="155814" y="456903"/>
                    <a:pt x="150419" y="464767"/>
                    <a:pt x="142304" y="469270"/>
                  </a:cubicBezTo>
                  <a:cubicBezTo>
                    <a:pt x="135880" y="472928"/>
                    <a:pt x="129433" y="476471"/>
                    <a:pt x="123238" y="480449"/>
                  </a:cubicBezTo>
                  <a:cubicBezTo>
                    <a:pt x="122415" y="497548"/>
                    <a:pt x="122095" y="514739"/>
                    <a:pt x="124198" y="531815"/>
                  </a:cubicBezTo>
                  <a:cubicBezTo>
                    <a:pt x="125593" y="540159"/>
                    <a:pt x="118186" y="546537"/>
                    <a:pt x="117912" y="554721"/>
                  </a:cubicBezTo>
                  <a:cubicBezTo>
                    <a:pt x="115580" y="577329"/>
                    <a:pt x="114300" y="600738"/>
                    <a:pt x="104516" y="621655"/>
                  </a:cubicBezTo>
                  <a:cubicBezTo>
                    <a:pt x="99784" y="631302"/>
                    <a:pt x="98024" y="642846"/>
                    <a:pt x="89840" y="650481"/>
                  </a:cubicBezTo>
                  <a:cubicBezTo>
                    <a:pt x="82662" y="655076"/>
                    <a:pt x="71506" y="658551"/>
                    <a:pt x="72352" y="669067"/>
                  </a:cubicBezTo>
                  <a:cubicBezTo>
                    <a:pt x="72055" y="683811"/>
                    <a:pt x="62316" y="695538"/>
                    <a:pt x="57333" y="708797"/>
                  </a:cubicBezTo>
                  <a:cubicBezTo>
                    <a:pt x="54772" y="715152"/>
                    <a:pt x="56990" y="722010"/>
                    <a:pt x="58567" y="728365"/>
                  </a:cubicBezTo>
                  <a:cubicBezTo>
                    <a:pt x="63505" y="746379"/>
                    <a:pt x="67666" y="764667"/>
                    <a:pt x="69952" y="783229"/>
                  </a:cubicBezTo>
                  <a:cubicBezTo>
                    <a:pt x="71803" y="797265"/>
                    <a:pt x="65494" y="810342"/>
                    <a:pt x="61928" y="823577"/>
                  </a:cubicBezTo>
                  <a:cubicBezTo>
                    <a:pt x="53607" y="852404"/>
                    <a:pt x="44257" y="880956"/>
                    <a:pt x="36439" y="909942"/>
                  </a:cubicBezTo>
                  <a:cubicBezTo>
                    <a:pt x="33513" y="920984"/>
                    <a:pt x="28026" y="931659"/>
                    <a:pt x="28529" y="943410"/>
                  </a:cubicBezTo>
                  <a:cubicBezTo>
                    <a:pt x="28666" y="954862"/>
                    <a:pt x="33604" y="965447"/>
                    <a:pt x="36850" y="976282"/>
                  </a:cubicBezTo>
                  <a:cubicBezTo>
                    <a:pt x="38291" y="981334"/>
                    <a:pt x="41171" y="985838"/>
                    <a:pt x="44417" y="990021"/>
                  </a:cubicBezTo>
                  <a:cubicBezTo>
                    <a:pt x="45834" y="987438"/>
                    <a:pt x="47297" y="984900"/>
                    <a:pt x="48806" y="982431"/>
                  </a:cubicBezTo>
                  <a:cubicBezTo>
                    <a:pt x="50498" y="987141"/>
                    <a:pt x="51915" y="991987"/>
                    <a:pt x="52852" y="996993"/>
                  </a:cubicBezTo>
                  <a:cubicBezTo>
                    <a:pt x="51275" y="1004629"/>
                    <a:pt x="52898" y="1012378"/>
                    <a:pt x="55756" y="1019556"/>
                  </a:cubicBezTo>
                  <a:cubicBezTo>
                    <a:pt x="51481" y="1020356"/>
                    <a:pt x="47183" y="1021385"/>
                    <a:pt x="42885" y="1021362"/>
                  </a:cubicBezTo>
                  <a:cubicBezTo>
                    <a:pt x="37650" y="1016996"/>
                    <a:pt x="34176" y="1011052"/>
                    <a:pt x="30838" y="1005315"/>
                  </a:cubicBezTo>
                  <a:cubicBezTo>
                    <a:pt x="26426" y="997405"/>
                    <a:pt x="21580" y="989198"/>
                    <a:pt x="21511" y="979917"/>
                  </a:cubicBezTo>
                  <a:cubicBezTo>
                    <a:pt x="21077" y="963961"/>
                    <a:pt x="21511" y="948027"/>
                    <a:pt x="21534" y="932094"/>
                  </a:cubicBezTo>
                  <a:cubicBezTo>
                    <a:pt x="21991" y="916412"/>
                    <a:pt x="15088" y="901782"/>
                    <a:pt x="14470" y="886214"/>
                  </a:cubicBezTo>
                  <a:cubicBezTo>
                    <a:pt x="12367" y="859582"/>
                    <a:pt x="5852" y="833613"/>
                    <a:pt x="0" y="807667"/>
                  </a:cubicBezTo>
                  <a:cubicBezTo>
                    <a:pt x="2492" y="789173"/>
                    <a:pt x="20825" y="775457"/>
                    <a:pt x="19225" y="755866"/>
                  </a:cubicBezTo>
                  <a:cubicBezTo>
                    <a:pt x="18585" y="736229"/>
                    <a:pt x="20437" y="716524"/>
                    <a:pt x="17899" y="696979"/>
                  </a:cubicBezTo>
                  <a:cubicBezTo>
                    <a:pt x="25580" y="690555"/>
                    <a:pt x="36805" y="686235"/>
                    <a:pt x="39456" y="675605"/>
                  </a:cubicBezTo>
                  <a:cubicBezTo>
                    <a:pt x="44097" y="658505"/>
                    <a:pt x="46314" y="640880"/>
                    <a:pt x="48783" y="623392"/>
                  </a:cubicBezTo>
                  <a:cubicBezTo>
                    <a:pt x="50658" y="609996"/>
                    <a:pt x="60487" y="600007"/>
                    <a:pt x="68603" y="589948"/>
                  </a:cubicBezTo>
                  <a:cubicBezTo>
                    <a:pt x="79690" y="576827"/>
                    <a:pt x="82799" y="559407"/>
                    <a:pt x="88148" y="543588"/>
                  </a:cubicBezTo>
                  <a:cubicBezTo>
                    <a:pt x="95806" y="520179"/>
                    <a:pt x="99075" y="495742"/>
                    <a:pt x="103236" y="471556"/>
                  </a:cubicBezTo>
                  <a:cubicBezTo>
                    <a:pt x="105499" y="456080"/>
                    <a:pt x="102619" y="440352"/>
                    <a:pt x="104722" y="424922"/>
                  </a:cubicBezTo>
                  <a:cubicBezTo>
                    <a:pt x="110917" y="408897"/>
                    <a:pt x="119558" y="393581"/>
                    <a:pt x="122415" y="376413"/>
                  </a:cubicBezTo>
                  <a:cubicBezTo>
                    <a:pt x="123307" y="373053"/>
                    <a:pt x="123101" y="368709"/>
                    <a:pt x="126644" y="366858"/>
                  </a:cubicBezTo>
                  <a:cubicBezTo>
                    <a:pt x="135354" y="360868"/>
                    <a:pt x="146235" y="358353"/>
                    <a:pt x="153893" y="350787"/>
                  </a:cubicBezTo>
                  <a:cubicBezTo>
                    <a:pt x="185395" y="320932"/>
                    <a:pt x="210998" y="284996"/>
                    <a:pt x="230086" y="246065"/>
                  </a:cubicBezTo>
                  <a:cubicBezTo>
                    <a:pt x="234795" y="236898"/>
                    <a:pt x="237264" y="226726"/>
                    <a:pt x="242545" y="217833"/>
                  </a:cubicBezTo>
                  <a:cubicBezTo>
                    <a:pt x="252717" y="200277"/>
                    <a:pt x="260512" y="181440"/>
                    <a:pt x="267393" y="162420"/>
                  </a:cubicBezTo>
                  <a:cubicBezTo>
                    <a:pt x="271302" y="151745"/>
                    <a:pt x="264536" y="140681"/>
                    <a:pt x="267073" y="129982"/>
                  </a:cubicBezTo>
                  <a:cubicBezTo>
                    <a:pt x="271851" y="119124"/>
                    <a:pt x="280012" y="109980"/>
                    <a:pt x="283647" y="98550"/>
                  </a:cubicBezTo>
                  <a:cubicBezTo>
                    <a:pt x="289590" y="81336"/>
                    <a:pt x="293431" y="63185"/>
                    <a:pt x="294254" y="44989"/>
                  </a:cubicBezTo>
                  <a:close/>
                </a:path>
              </a:pathLst>
            </a:custGeom>
            <a:solidFill>
              <a:srgbClr val="C2CC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orma Livre: Forma 344">
              <a:extLst>
                <a:ext uri="{FF2B5EF4-FFF2-40B4-BE49-F238E27FC236}">
                  <a16:creationId xmlns:a16="http://schemas.microsoft.com/office/drawing/2014/main" id="{7A26712A-AD23-2881-1CEA-5D070A38A01D}"/>
                </a:ext>
              </a:extLst>
            </p:cNvPr>
            <p:cNvSpPr/>
            <p:nvPr/>
          </p:nvSpPr>
          <p:spPr>
            <a:xfrm>
              <a:off x="9438785" y="2894147"/>
              <a:ext cx="4647" cy="14218"/>
            </a:xfrm>
            <a:custGeom>
              <a:avLst/>
              <a:gdLst>
                <a:gd name="connsiteX0" fmla="*/ 12436 w 44427"/>
                <a:gd name="connsiteY0" fmla="*/ 46863 h 135925"/>
                <a:gd name="connsiteX1" fmla="*/ 22060 w 44427"/>
                <a:gd name="connsiteY1" fmla="*/ 0 h 135925"/>
                <a:gd name="connsiteX2" fmla="*/ 23089 w 44427"/>
                <a:gd name="connsiteY2" fmla="*/ 18311 h 135925"/>
                <a:gd name="connsiteX3" fmla="*/ 25535 w 44427"/>
                <a:gd name="connsiteY3" fmla="*/ 6904 h 135925"/>
                <a:gd name="connsiteX4" fmla="*/ 28301 w 44427"/>
                <a:gd name="connsiteY4" fmla="*/ 16459 h 135925"/>
                <a:gd name="connsiteX5" fmla="*/ 32941 w 44427"/>
                <a:gd name="connsiteY5" fmla="*/ 18654 h 135925"/>
                <a:gd name="connsiteX6" fmla="*/ 44097 w 44427"/>
                <a:gd name="connsiteY6" fmla="*/ 34519 h 135925"/>
                <a:gd name="connsiteX7" fmla="*/ 39685 w 44427"/>
                <a:gd name="connsiteY7" fmla="*/ 53858 h 135925"/>
                <a:gd name="connsiteX8" fmla="*/ 23592 w 44427"/>
                <a:gd name="connsiteY8" fmla="*/ 99761 h 135925"/>
                <a:gd name="connsiteX9" fmla="*/ 15476 w 44427"/>
                <a:gd name="connsiteY9" fmla="*/ 135925 h 135925"/>
                <a:gd name="connsiteX10" fmla="*/ 0 w 44427"/>
                <a:gd name="connsiteY10" fmla="*/ 38770 h 135925"/>
                <a:gd name="connsiteX11" fmla="*/ 12436 w 44427"/>
                <a:gd name="connsiteY11" fmla="*/ 46863 h 13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427" h="135925">
                  <a:moveTo>
                    <a:pt x="12436" y="46863"/>
                  </a:moveTo>
                  <a:cubicBezTo>
                    <a:pt x="17374" y="31547"/>
                    <a:pt x="16894" y="15179"/>
                    <a:pt x="22060" y="0"/>
                  </a:cubicBezTo>
                  <a:cubicBezTo>
                    <a:pt x="22837" y="6058"/>
                    <a:pt x="23111" y="12161"/>
                    <a:pt x="23089" y="18311"/>
                  </a:cubicBezTo>
                  <a:cubicBezTo>
                    <a:pt x="23843" y="14447"/>
                    <a:pt x="24689" y="10653"/>
                    <a:pt x="25535" y="6904"/>
                  </a:cubicBezTo>
                  <a:cubicBezTo>
                    <a:pt x="26426" y="10013"/>
                    <a:pt x="27363" y="13236"/>
                    <a:pt x="28301" y="16459"/>
                  </a:cubicBezTo>
                  <a:cubicBezTo>
                    <a:pt x="29467" y="17008"/>
                    <a:pt x="31775" y="18105"/>
                    <a:pt x="32941" y="18654"/>
                  </a:cubicBezTo>
                  <a:cubicBezTo>
                    <a:pt x="36187" y="24254"/>
                    <a:pt x="41079" y="28758"/>
                    <a:pt x="44097" y="34519"/>
                  </a:cubicBezTo>
                  <a:cubicBezTo>
                    <a:pt x="45469" y="41216"/>
                    <a:pt x="42291" y="47800"/>
                    <a:pt x="39685" y="53858"/>
                  </a:cubicBezTo>
                  <a:cubicBezTo>
                    <a:pt x="31661" y="68146"/>
                    <a:pt x="28141" y="84170"/>
                    <a:pt x="23592" y="99761"/>
                  </a:cubicBezTo>
                  <a:cubicBezTo>
                    <a:pt x="19362" y="111420"/>
                    <a:pt x="18562" y="123924"/>
                    <a:pt x="15476" y="135925"/>
                  </a:cubicBezTo>
                  <a:cubicBezTo>
                    <a:pt x="9327" y="103739"/>
                    <a:pt x="5212" y="71140"/>
                    <a:pt x="0" y="38770"/>
                  </a:cubicBezTo>
                  <a:cubicBezTo>
                    <a:pt x="4229" y="41285"/>
                    <a:pt x="8367" y="44006"/>
                    <a:pt x="12436" y="46863"/>
                  </a:cubicBezTo>
                  <a:close/>
                </a:path>
              </a:pathLst>
            </a:custGeom>
            <a:solidFill>
              <a:srgbClr val="5AA0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6" name="Gráfico 6">
              <a:extLst>
                <a:ext uri="{FF2B5EF4-FFF2-40B4-BE49-F238E27FC236}">
                  <a16:creationId xmlns:a16="http://schemas.microsoft.com/office/drawing/2014/main" id="{14F6CEF9-D959-2193-AEAA-F9D0A3BDE0E0}"/>
                </a:ext>
              </a:extLst>
            </p:cNvPr>
            <p:cNvGrpSpPr/>
            <p:nvPr/>
          </p:nvGrpSpPr>
          <p:grpSpPr>
            <a:xfrm>
              <a:off x="9469603" y="2895396"/>
              <a:ext cx="227887" cy="122794"/>
              <a:chOff x="1804111" y="3715350"/>
              <a:chExt cx="2178626" cy="1173924"/>
            </a:xfrm>
            <a:solidFill>
              <a:srgbClr val="000C12"/>
            </a:solidFill>
          </p:grpSpPr>
          <p:sp>
            <p:nvSpPr>
              <p:cNvPr id="688" name="Forma Livre: Forma 687">
                <a:extLst>
                  <a:ext uri="{FF2B5EF4-FFF2-40B4-BE49-F238E27FC236}">
                    <a16:creationId xmlns:a16="http://schemas.microsoft.com/office/drawing/2014/main" id="{7EF43D72-A1C2-F003-63DE-DEE894DFE04F}"/>
                  </a:ext>
                </a:extLst>
              </p:cNvPr>
              <p:cNvSpPr/>
              <p:nvPr/>
            </p:nvSpPr>
            <p:spPr>
              <a:xfrm>
                <a:off x="1804111" y="3715350"/>
                <a:ext cx="50542" cy="358118"/>
              </a:xfrm>
              <a:custGeom>
                <a:avLst/>
                <a:gdLst>
                  <a:gd name="connsiteX0" fmla="*/ 0 w 50542"/>
                  <a:gd name="connsiteY0" fmla="*/ 748 h 358118"/>
                  <a:gd name="connsiteX1" fmla="*/ 23729 w 50542"/>
                  <a:gd name="connsiteY1" fmla="*/ 16361 h 358118"/>
                  <a:gd name="connsiteX2" fmla="*/ 39891 w 50542"/>
                  <a:gd name="connsiteY2" fmla="*/ 68345 h 358118"/>
                  <a:gd name="connsiteX3" fmla="*/ 49881 w 50542"/>
                  <a:gd name="connsiteY3" fmla="*/ 165957 h 358118"/>
                  <a:gd name="connsiteX4" fmla="*/ 49263 w 50542"/>
                  <a:gd name="connsiteY4" fmla="*/ 241761 h 358118"/>
                  <a:gd name="connsiteX5" fmla="*/ 39594 w 50542"/>
                  <a:gd name="connsiteY5" fmla="*/ 320468 h 358118"/>
                  <a:gd name="connsiteX6" fmla="*/ 25580 w 50542"/>
                  <a:gd name="connsiteY6" fmla="*/ 358118 h 358118"/>
                  <a:gd name="connsiteX7" fmla="*/ 35913 w 50542"/>
                  <a:gd name="connsiteY7" fmla="*/ 315027 h 358118"/>
                  <a:gd name="connsiteX8" fmla="*/ 37353 w 50542"/>
                  <a:gd name="connsiteY8" fmla="*/ 224867 h 358118"/>
                  <a:gd name="connsiteX9" fmla="*/ 36942 w 50542"/>
                  <a:gd name="connsiteY9" fmla="*/ 200910 h 358118"/>
                  <a:gd name="connsiteX10" fmla="*/ 11590 w 50542"/>
                  <a:gd name="connsiteY10" fmla="*/ 20956 h 358118"/>
                  <a:gd name="connsiteX11" fmla="*/ 0 w 50542"/>
                  <a:gd name="connsiteY11" fmla="*/ 748 h 35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42" h="358118">
                    <a:moveTo>
                      <a:pt x="0" y="748"/>
                    </a:moveTo>
                    <a:cubicBezTo>
                      <a:pt x="11247" y="-2933"/>
                      <a:pt x="19157" y="7720"/>
                      <a:pt x="23729" y="16361"/>
                    </a:cubicBezTo>
                    <a:cubicBezTo>
                      <a:pt x="31272" y="32935"/>
                      <a:pt x="35730" y="50674"/>
                      <a:pt x="39891" y="68345"/>
                    </a:cubicBezTo>
                    <a:cubicBezTo>
                      <a:pt x="47343" y="100303"/>
                      <a:pt x="47869" y="133336"/>
                      <a:pt x="49881" y="165957"/>
                    </a:cubicBezTo>
                    <a:cubicBezTo>
                      <a:pt x="51001" y="191195"/>
                      <a:pt x="50635" y="216523"/>
                      <a:pt x="49263" y="241761"/>
                    </a:cubicBezTo>
                    <a:cubicBezTo>
                      <a:pt x="48052" y="268164"/>
                      <a:pt x="45309" y="294613"/>
                      <a:pt x="39594" y="320468"/>
                    </a:cubicBezTo>
                    <a:cubicBezTo>
                      <a:pt x="36645" y="333567"/>
                      <a:pt x="31730" y="346162"/>
                      <a:pt x="25580" y="358118"/>
                    </a:cubicBezTo>
                    <a:cubicBezTo>
                      <a:pt x="30427" y="344128"/>
                      <a:pt x="34313" y="329772"/>
                      <a:pt x="35913" y="315027"/>
                    </a:cubicBezTo>
                    <a:cubicBezTo>
                      <a:pt x="38519" y="285058"/>
                      <a:pt x="37833" y="254905"/>
                      <a:pt x="37353" y="224867"/>
                    </a:cubicBezTo>
                    <a:cubicBezTo>
                      <a:pt x="37445" y="216843"/>
                      <a:pt x="37125" y="208865"/>
                      <a:pt x="36942" y="200910"/>
                    </a:cubicBezTo>
                    <a:cubicBezTo>
                      <a:pt x="33901" y="140445"/>
                      <a:pt x="32073" y="78586"/>
                      <a:pt x="11590" y="20956"/>
                    </a:cubicBezTo>
                    <a:cubicBezTo>
                      <a:pt x="9281" y="13412"/>
                      <a:pt x="4938" y="6783"/>
                      <a:pt x="0" y="748"/>
                    </a:cubicBezTo>
                    <a:close/>
                  </a:path>
                </a:pathLst>
              </a:custGeom>
              <a:solidFill>
                <a:srgbClr val="00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orma Livre: Forma 688">
                <a:extLst>
                  <a:ext uri="{FF2B5EF4-FFF2-40B4-BE49-F238E27FC236}">
                    <a16:creationId xmlns:a16="http://schemas.microsoft.com/office/drawing/2014/main" id="{859ADD6D-C4D8-2DBA-E47A-400D06BD55CD}"/>
                  </a:ext>
                </a:extLst>
              </p:cNvPr>
              <p:cNvSpPr/>
              <p:nvPr/>
            </p:nvSpPr>
            <p:spPr>
              <a:xfrm>
                <a:off x="1923447" y="3790485"/>
                <a:ext cx="56982" cy="272034"/>
              </a:xfrm>
              <a:custGeom>
                <a:avLst/>
                <a:gdLst>
                  <a:gd name="connsiteX0" fmla="*/ 427 w 56982"/>
                  <a:gd name="connsiteY0" fmla="*/ 13282 h 272034"/>
                  <a:gd name="connsiteX1" fmla="*/ 5776 w 56982"/>
                  <a:gd name="connsiteY1" fmla="*/ 0 h 272034"/>
                  <a:gd name="connsiteX2" fmla="*/ 33460 w 56982"/>
                  <a:gd name="connsiteY2" fmla="*/ 58933 h 272034"/>
                  <a:gd name="connsiteX3" fmla="*/ 48868 w 56982"/>
                  <a:gd name="connsiteY3" fmla="*/ 180228 h 272034"/>
                  <a:gd name="connsiteX4" fmla="*/ 52182 w 56982"/>
                  <a:gd name="connsiteY4" fmla="*/ 242842 h 272034"/>
                  <a:gd name="connsiteX5" fmla="*/ 56983 w 56982"/>
                  <a:gd name="connsiteY5" fmla="*/ 272034 h 272034"/>
                  <a:gd name="connsiteX6" fmla="*/ 55268 w 56982"/>
                  <a:gd name="connsiteY6" fmla="*/ 267828 h 272034"/>
                  <a:gd name="connsiteX7" fmla="*/ 30717 w 56982"/>
                  <a:gd name="connsiteY7" fmla="*/ 180411 h 272034"/>
                  <a:gd name="connsiteX8" fmla="*/ 18784 w 56982"/>
                  <a:gd name="connsiteY8" fmla="*/ 117340 h 272034"/>
                  <a:gd name="connsiteX9" fmla="*/ 18647 w 56982"/>
                  <a:gd name="connsiteY9" fmla="*/ 116015 h 272034"/>
                  <a:gd name="connsiteX10" fmla="*/ 427 w 56982"/>
                  <a:gd name="connsiteY10" fmla="*/ 13282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982" h="272034">
                    <a:moveTo>
                      <a:pt x="427" y="13282"/>
                    </a:moveTo>
                    <a:cubicBezTo>
                      <a:pt x="-967" y="7887"/>
                      <a:pt x="1113" y="2903"/>
                      <a:pt x="5776" y="0"/>
                    </a:cubicBezTo>
                    <a:cubicBezTo>
                      <a:pt x="23173" y="14516"/>
                      <a:pt x="28294" y="37925"/>
                      <a:pt x="33460" y="58933"/>
                    </a:cubicBezTo>
                    <a:cubicBezTo>
                      <a:pt x="42032" y="98824"/>
                      <a:pt x="47770" y="139400"/>
                      <a:pt x="48868" y="180228"/>
                    </a:cubicBezTo>
                    <a:cubicBezTo>
                      <a:pt x="50331" y="201076"/>
                      <a:pt x="49736" y="222039"/>
                      <a:pt x="52182" y="242842"/>
                    </a:cubicBezTo>
                    <a:cubicBezTo>
                      <a:pt x="52959" y="252672"/>
                      <a:pt x="54537" y="262456"/>
                      <a:pt x="56983" y="272034"/>
                    </a:cubicBezTo>
                    <a:cubicBezTo>
                      <a:pt x="56549" y="270983"/>
                      <a:pt x="55703" y="268879"/>
                      <a:pt x="55268" y="267828"/>
                    </a:cubicBezTo>
                    <a:cubicBezTo>
                      <a:pt x="44730" y="239390"/>
                      <a:pt x="38078" y="209763"/>
                      <a:pt x="30717" y="180411"/>
                    </a:cubicBezTo>
                    <a:cubicBezTo>
                      <a:pt x="25024" y="159723"/>
                      <a:pt x="22213" y="138463"/>
                      <a:pt x="18784" y="117340"/>
                    </a:cubicBezTo>
                    <a:lnTo>
                      <a:pt x="18647" y="116015"/>
                    </a:lnTo>
                    <a:cubicBezTo>
                      <a:pt x="14212" y="81496"/>
                      <a:pt x="5502" y="47686"/>
                      <a:pt x="427" y="13282"/>
                    </a:cubicBezTo>
                    <a:close/>
                  </a:path>
                </a:pathLst>
              </a:custGeom>
              <a:solidFill>
                <a:srgbClr val="00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orma Livre: Forma 689">
                <a:extLst>
                  <a:ext uri="{FF2B5EF4-FFF2-40B4-BE49-F238E27FC236}">
                    <a16:creationId xmlns:a16="http://schemas.microsoft.com/office/drawing/2014/main" id="{827B8BB6-ADE6-6D7E-050F-68201361F331}"/>
                  </a:ext>
                </a:extLst>
              </p:cNvPr>
              <p:cNvSpPr/>
              <p:nvPr/>
            </p:nvSpPr>
            <p:spPr>
              <a:xfrm>
                <a:off x="2043958" y="3831766"/>
                <a:ext cx="56778" cy="237496"/>
              </a:xfrm>
              <a:custGeom>
                <a:avLst/>
                <a:gdLst>
                  <a:gd name="connsiteX0" fmla="*/ 0 w 56778"/>
                  <a:gd name="connsiteY0" fmla="*/ 73 h 237496"/>
                  <a:gd name="connsiteX1" fmla="*/ 20094 w 56778"/>
                  <a:gd name="connsiteY1" fmla="*/ 15915 h 237496"/>
                  <a:gd name="connsiteX2" fmla="*/ 48669 w 56778"/>
                  <a:gd name="connsiteY2" fmla="*/ 91078 h 237496"/>
                  <a:gd name="connsiteX3" fmla="*/ 56441 w 56778"/>
                  <a:gd name="connsiteY3" fmla="*/ 170928 h 237496"/>
                  <a:gd name="connsiteX4" fmla="*/ 56030 w 56778"/>
                  <a:gd name="connsiteY4" fmla="*/ 237497 h 237496"/>
                  <a:gd name="connsiteX5" fmla="*/ 49606 w 56778"/>
                  <a:gd name="connsiteY5" fmla="*/ 177832 h 237496"/>
                  <a:gd name="connsiteX6" fmla="*/ 9395 w 56778"/>
                  <a:gd name="connsiteY6" fmla="*/ 26933 h 237496"/>
                  <a:gd name="connsiteX7" fmla="*/ 0 w 56778"/>
                  <a:gd name="connsiteY7" fmla="*/ 73 h 23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778" h="237496">
                    <a:moveTo>
                      <a:pt x="0" y="73"/>
                    </a:moveTo>
                    <a:cubicBezTo>
                      <a:pt x="9898" y="-956"/>
                      <a:pt x="14973" y="9171"/>
                      <a:pt x="20094" y="15915"/>
                    </a:cubicBezTo>
                    <a:cubicBezTo>
                      <a:pt x="33901" y="39049"/>
                      <a:pt x="41742" y="65178"/>
                      <a:pt x="48669" y="91078"/>
                    </a:cubicBezTo>
                    <a:cubicBezTo>
                      <a:pt x="55893" y="117024"/>
                      <a:pt x="55641" y="144205"/>
                      <a:pt x="56441" y="170928"/>
                    </a:cubicBezTo>
                    <a:cubicBezTo>
                      <a:pt x="57561" y="193103"/>
                      <a:pt x="55481" y="215300"/>
                      <a:pt x="56030" y="237497"/>
                    </a:cubicBezTo>
                    <a:cubicBezTo>
                      <a:pt x="52578" y="217745"/>
                      <a:pt x="52967" y="197583"/>
                      <a:pt x="49606" y="177832"/>
                    </a:cubicBezTo>
                    <a:cubicBezTo>
                      <a:pt x="42154" y="126214"/>
                      <a:pt x="30930" y="74665"/>
                      <a:pt x="9395" y="26933"/>
                    </a:cubicBezTo>
                    <a:cubicBezTo>
                      <a:pt x="6035" y="18063"/>
                      <a:pt x="549" y="9742"/>
                      <a:pt x="0" y="73"/>
                    </a:cubicBezTo>
                    <a:close/>
                  </a:path>
                </a:pathLst>
              </a:custGeom>
              <a:solidFill>
                <a:srgbClr val="00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orma Livre: Forma 690">
                <a:extLst>
                  <a:ext uri="{FF2B5EF4-FFF2-40B4-BE49-F238E27FC236}">
                    <a16:creationId xmlns:a16="http://schemas.microsoft.com/office/drawing/2014/main" id="{7EE7B6F5-01A8-33EF-3088-1CCA3AA5A6B4}"/>
                  </a:ext>
                </a:extLst>
              </p:cNvPr>
              <p:cNvSpPr/>
              <p:nvPr/>
            </p:nvSpPr>
            <p:spPr>
              <a:xfrm>
                <a:off x="3623742" y="4515826"/>
                <a:ext cx="358995" cy="373448"/>
              </a:xfrm>
              <a:custGeom>
                <a:avLst/>
                <a:gdLst>
                  <a:gd name="connsiteX0" fmla="*/ 94 w 358995"/>
                  <a:gd name="connsiteY0" fmla="*/ 326 h 373448"/>
                  <a:gd name="connsiteX1" fmla="*/ 40259 w 358995"/>
                  <a:gd name="connsiteY1" fmla="*/ 8510 h 373448"/>
                  <a:gd name="connsiteX2" fmla="*/ 124383 w 358995"/>
                  <a:gd name="connsiteY2" fmla="*/ 64060 h 373448"/>
                  <a:gd name="connsiteX3" fmla="*/ 185648 w 358995"/>
                  <a:gd name="connsiteY3" fmla="*/ 147225 h 373448"/>
                  <a:gd name="connsiteX4" fmla="*/ 209766 w 358995"/>
                  <a:gd name="connsiteY4" fmla="*/ 217839 h 373448"/>
                  <a:gd name="connsiteX5" fmla="*/ 213492 w 358995"/>
                  <a:gd name="connsiteY5" fmla="*/ 228721 h 373448"/>
                  <a:gd name="connsiteX6" fmla="*/ 216075 w 358995"/>
                  <a:gd name="connsiteY6" fmla="*/ 235716 h 373448"/>
                  <a:gd name="connsiteX7" fmla="*/ 220761 w 358995"/>
                  <a:gd name="connsiteY7" fmla="*/ 247169 h 373448"/>
                  <a:gd name="connsiteX8" fmla="*/ 237632 w 358995"/>
                  <a:gd name="connsiteY8" fmla="*/ 278875 h 373448"/>
                  <a:gd name="connsiteX9" fmla="*/ 311127 w 358995"/>
                  <a:gd name="connsiteY9" fmla="*/ 350519 h 373448"/>
                  <a:gd name="connsiteX10" fmla="*/ 358996 w 358995"/>
                  <a:gd name="connsiteY10" fmla="*/ 373264 h 373448"/>
                  <a:gd name="connsiteX11" fmla="*/ 319585 w 358995"/>
                  <a:gd name="connsiteY11" fmla="*/ 367595 h 373448"/>
                  <a:gd name="connsiteX12" fmla="*/ 238821 w 358995"/>
                  <a:gd name="connsiteY12" fmla="*/ 306399 h 373448"/>
                  <a:gd name="connsiteX13" fmla="*/ 211412 w 358995"/>
                  <a:gd name="connsiteY13" fmla="*/ 261913 h 373448"/>
                  <a:gd name="connsiteX14" fmla="*/ 201673 w 358995"/>
                  <a:gd name="connsiteY14" fmla="*/ 239076 h 373448"/>
                  <a:gd name="connsiteX15" fmla="*/ 193741 w 358995"/>
                  <a:gd name="connsiteY15" fmla="*/ 216399 h 373448"/>
                  <a:gd name="connsiteX16" fmla="*/ 165646 w 358995"/>
                  <a:gd name="connsiteY16" fmla="*/ 139201 h 373448"/>
                  <a:gd name="connsiteX17" fmla="*/ 105890 w 358995"/>
                  <a:gd name="connsiteY17" fmla="*/ 66163 h 373448"/>
                  <a:gd name="connsiteX18" fmla="*/ 16073 w 358995"/>
                  <a:gd name="connsiteY18" fmla="*/ 14523 h 373448"/>
                  <a:gd name="connsiteX19" fmla="*/ 94 w 358995"/>
                  <a:gd name="connsiteY19" fmla="*/ 326 h 37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8995" h="373448">
                    <a:moveTo>
                      <a:pt x="94" y="326"/>
                    </a:moveTo>
                    <a:cubicBezTo>
                      <a:pt x="13993" y="-1434"/>
                      <a:pt x="27297" y="4304"/>
                      <a:pt x="40259" y="8510"/>
                    </a:cubicBezTo>
                    <a:cubicBezTo>
                      <a:pt x="71966" y="20558"/>
                      <a:pt x="100243" y="40400"/>
                      <a:pt x="124383" y="64060"/>
                    </a:cubicBezTo>
                    <a:cubicBezTo>
                      <a:pt x="149255" y="88017"/>
                      <a:pt x="171749" y="115335"/>
                      <a:pt x="185648" y="147225"/>
                    </a:cubicBezTo>
                    <a:cubicBezTo>
                      <a:pt x="195615" y="170062"/>
                      <a:pt x="201628" y="194316"/>
                      <a:pt x="209766" y="217839"/>
                    </a:cubicBezTo>
                    <a:cubicBezTo>
                      <a:pt x="210931" y="221428"/>
                      <a:pt x="212166" y="225063"/>
                      <a:pt x="213492" y="228721"/>
                    </a:cubicBezTo>
                    <a:cubicBezTo>
                      <a:pt x="214292" y="231007"/>
                      <a:pt x="215138" y="233338"/>
                      <a:pt x="216075" y="235716"/>
                    </a:cubicBezTo>
                    <a:cubicBezTo>
                      <a:pt x="217538" y="239533"/>
                      <a:pt x="219093" y="243328"/>
                      <a:pt x="220761" y="247169"/>
                    </a:cubicBezTo>
                    <a:cubicBezTo>
                      <a:pt x="225631" y="258096"/>
                      <a:pt x="231300" y="268680"/>
                      <a:pt x="237632" y="278875"/>
                    </a:cubicBezTo>
                    <a:cubicBezTo>
                      <a:pt x="255737" y="308342"/>
                      <a:pt x="280860" y="333603"/>
                      <a:pt x="311127" y="350519"/>
                    </a:cubicBezTo>
                    <a:cubicBezTo>
                      <a:pt x="326192" y="359800"/>
                      <a:pt x="341256" y="369996"/>
                      <a:pt x="358996" y="373264"/>
                    </a:cubicBezTo>
                    <a:cubicBezTo>
                      <a:pt x="345554" y="374224"/>
                      <a:pt x="332364" y="371299"/>
                      <a:pt x="319585" y="367595"/>
                    </a:cubicBezTo>
                    <a:cubicBezTo>
                      <a:pt x="286141" y="358131"/>
                      <a:pt x="260080" y="332779"/>
                      <a:pt x="238821" y="306399"/>
                    </a:cubicBezTo>
                    <a:cubicBezTo>
                      <a:pt x="228351" y="292432"/>
                      <a:pt x="219207" y="277504"/>
                      <a:pt x="211412" y="261913"/>
                    </a:cubicBezTo>
                    <a:cubicBezTo>
                      <a:pt x="207800" y="254415"/>
                      <a:pt x="204622" y="246780"/>
                      <a:pt x="201673" y="239076"/>
                    </a:cubicBezTo>
                    <a:cubicBezTo>
                      <a:pt x="198747" y="231601"/>
                      <a:pt x="196255" y="223966"/>
                      <a:pt x="193741" y="216399"/>
                    </a:cubicBezTo>
                    <a:cubicBezTo>
                      <a:pt x="184962" y="190476"/>
                      <a:pt x="178699" y="163455"/>
                      <a:pt x="165646" y="139201"/>
                    </a:cubicBezTo>
                    <a:cubicBezTo>
                      <a:pt x="150581" y="111335"/>
                      <a:pt x="129093" y="87491"/>
                      <a:pt x="105890" y="66163"/>
                    </a:cubicBezTo>
                    <a:cubicBezTo>
                      <a:pt x="80309" y="42549"/>
                      <a:pt x="49654" y="24101"/>
                      <a:pt x="16073" y="14523"/>
                    </a:cubicBezTo>
                    <a:cubicBezTo>
                      <a:pt x="8895" y="12259"/>
                      <a:pt x="-1072" y="9951"/>
                      <a:pt x="94" y="326"/>
                    </a:cubicBezTo>
                    <a:close/>
                  </a:path>
                </a:pathLst>
              </a:custGeom>
              <a:solidFill>
                <a:srgbClr val="00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7" name="Forma Livre: Forma 346">
              <a:extLst>
                <a:ext uri="{FF2B5EF4-FFF2-40B4-BE49-F238E27FC236}">
                  <a16:creationId xmlns:a16="http://schemas.microsoft.com/office/drawing/2014/main" id="{1BF9F963-024C-16FF-682D-90410ECDA5FD}"/>
                </a:ext>
              </a:extLst>
            </p:cNvPr>
            <p:cNvSpPr/>
            <p:nvPr/>
          </p:nvSpPr>
          <p:spPr>
            <a:xfrm>
              <a:off x="9585271" y="2895764"/>
              <a:ext cx="16834" cy="21047"/>
            </a:xfrm>
            <a:custGeom>
              <a:avLst/>
              <a:gdLst>
                <a:gd name="connsiteX0" fmla="*/ 0 w 160934"/>
                <a:gd name="connsiteY0" fmla="*/ 0 h 201213"/>
                <a:gd name="connsiteX1" fmla="*/ 36896 w 160934"/>
                <a:gd name="connsiteY1" fmla="*/ 46063 h 201213"/>
                <a:gd name="connsiteX2" fmla="*/ 58384 w 160934"/>
                <a:gd name="connsiteY2" fmla="*/ 73175 h 201213"/>
                <a:gd name="connsiteX3" fmla="*/ 93909 w 160934"/>
                <a:gd name="connsiteY3" fmla="*/ 117226 h 201213"/>
                <a:gd name="connsiteX4" fmla="*/ 137869 w 160934"/>
                <a:gd name="connsiteY4" fmla="*/ 167518 h 201213"/>
                <a:gd name="connsiteX5" fmla="*/ 160934 w 160934"/>
                <a:gd name="connsiteY5" fmla="*/ 193007 h 201213"/>
                <a:gd name="connsiteX6" fmla="*/ 155562 w 160934"/>
                <a:gd name="connsiteY6" fmla="*/ 201213 h 201213"/>
                <a:gd name="connsiteX7" fmla="*/ 126233 w 160934"/>
                <a:gd name="connsiteY7" fmla="*/ 170238 h 201213"/>
                <a:gd name="connsiteX8" fmla="*/ 84902 w 160934"/>
                <a:gd name="connsiteY8" fmla="*/ 123581 h 201213"/>
                <a:gd name="connsiteX9" fmla="*/ 29992 w 160934"/>
                <a:gd name="connsiteY9" fmla="*/ 49698 h 201213"/>
                <a:gd name="connsiteX10" fmla="*/ 0 w 160934"/>
                <a:gd name="connsiteY10" fmla="*/ 0 h 20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934" h="201213">
                  <a:moveTo>
                    <a:pt x="0" y="0"/>
                  </a:moveTo>
                  <a:cubicBezTo>
                    <a:pt x="13236" y="14539"/>
                    <a:pt x="24483" y="30792"/>
                    <a:pt x="36896" y="46063"/>
                  </a:cubicBezTo>
                  <a:cubicBezTo>
                    <a:pt x="44006" y="55115"/>
                    <a:pt x="51161" y="64168"/>
                    <a:pt x="58384" y="73175"/>
                  </a:cubicBezTo>
                  <a:cubicBezTo>
                    <a:pt x="70157" y="87897"/>
                    <a:pt x="81679" y="102824"/>
                    <a:pt x="93909" y="117226"/>
                  </a:cubicBezTo>
                  <a:cubicBezTo>
                    <a:pt x="108242" y="134234"/>
                    <a:pt x="122964" y="150967"/>
                    <a:pt x="137869" y="167518"/>
                  </a:cubicBezTo>
                  <a:cubicBezTo>
                    <a:pt x="145687" y="175885"/>
                    <a:pt x="153642" y="184137"/>
                    <a:pt x="160934" y="193007"/>
                  </a:cubicBezTo>
                  <a:cubicBezTo>
                    <a:pt x="159174" y="195750"/>
                    <a:pt x="157345" y="198448"/>
                    <a:pt x="155562" y="201213"/>
                  </a:cubicBezTo>
                  <a:cubicBezTo>
                    <a:pt x="145572" y="191041"/>
                    <a:pt x="135903" y="180639"/>
                    <a:pt x="126233" y="170238"/>
                  </a:cubicBezTo>
                  <a:cubicBezTo>
                    <a:pt x="111945" y="155128"/>
                    <a:pt x="98206" y="139514"/>
                    <a:pt x="84902" y="123581"/>
                  </a:cubicBezTo>
                  <a:cubicBezTo>
                    <a:pt x="65059" y="100104"/>
                    <a:pt x="47183" y="75118"/>
                    <a:pt x="29992" y="49698"/>
                  </a:cubicBezTo>
                  <a:cubicBezTo>
                    <a:pt x="19317" y="33558"/>
                    <a:pt x="8046" y="17648"/>
                    <a:pt x="0" y="0"/>
                  </a:cubicBezTo>
                  <a:close/>
                </a:path>
              </a:pathLst>
            </a:custGeom>
            <a:solidFill>
              <a:srgbClr val="24252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orma Livre: Forma 347">
              <a:extLst>
                <a:ext uri="{FF2B5EF4-FFF2-40B4-BE49-F238E27FC236}">
                  <a16:creationId xmlns:a16="http://schemas.microsoft.com/office/drawing/2014/main" id="{02FA4338-C7C8-536E-3304-B5779FAD8F1A}"/>
                </a:ext>
              </a:extLst>
            </p:cNvPr>
            <p:cNvSpPr/>
            <p:nvPr/>
          </p:nvSpPr>
          <p:spPr>
            <a:xfrm>
              <a:off x="9485585" y="2897430"/>
              <a:ext cx="19667" cy="40168"/>
            </a:xfrm>
            <a:custGeom>
              <a:avLst/>
              <a:gdLst>
                <a:gd name="connsiteX0" fmla="*/ 88171 w 188023"/>
                <a:gd name="connsiteY0" fmla="*/ 0 h 384013"/>
                <a:gd name="connsiteX1" fmla="*/ 162740 w 188023"/>
                <a:gd name="connsiteY1" fmla="*/ 254477 h 384013"/>
                <a:gd name="connsiteX2" fmla="*/ 188024 w 188023"/>
                <a:gd name="connsiteY2" fmla="*/ 383545 h 384013"/>
                <a:gd name="connsiteX3" fmla="*/ 157414 w 188023"/>
                <a:gd name="connsiteY3" fmla="*/ 382059 h 384013"/>
                <a:gd name="connsiteX4" fmla="*/ 123513 w 188023"/>
                <a:gd name="connsiteY4" fmla="*/ 373006 h 384013"/>
                <a:gd name="connsiteX5" fmla="*/ 77633 w 188023"/>
                <a:gd name="connsiteY5" fmla="*/ 343380 h 384013"/>
                <a:gd name="connsiteX6" fmla="*/ 47800 w 188023"/>
                <a:gd name="connsiteY6" fmla="*/ 318371 h 384013"/>
                <a:gd name="connsiteX7" fmla="*/ 21511 w 188023"/>
                <a:gd name="connsiteY7" fmla="*/ 286619 h 384013"/>
                <a:gd name="connsiteX8" fmla="*/ 18722 w 188023"/>
                <a:gd name="connsiteY8" fmla="*/ 298529 h 384013"/>
                <a:gd name="connsiteX9" fmla="*/ 15408 w 188023"/>
                <a:gd name="connsiteY9" fmla="*/ 235915 h 384013"/>
                <a:gd name="connsiteX10" fmla="*/ 0 w 188023"/>
                <a:gd name="connsiteY10" fmla="*/ 114620 h 384013"/>
                <a:gd name="connsiteX11" fmla="*/ 7110 w 188023"/>
                <a:gd name="connsiteY11" fmla="*/ 103624 h 384013"/>
                <a:gd name="connsiteX12" fmla="*/ 88171 w 188023"/>
                <a:gd name="connsiteY12" fmla="*/ 0 h 384013"/>
                <a:gd name="connsiteX13" fmla="*/ 87051 w 188023"/>
                <a:gd name="connsiteY13" fmla="*/ 97041 h 384013"/>
                <a:gd name="connsiteX14" fmla="*/ 96446 w 188023"/>
                <a:gd name="connsiteY14" fmla="*/ 123901 h 384013"/>
                <a:gd name="connsiteX15" fmla="*/ 136657 w 188023"/>
                <a:gd name="connsiteY15" fmla="*/ 274800 h 384013"/>
                <a:gd name="connsiteX16" fmla="*/ 143081 w 188023"/>
                <a:gd name="connsiteY16" fmla="*/ 334465 h 384013"/>
                <a:gd name="connsiteX17" fmla="*/ 143492 w 188023"/>
                <a:gd name="connsiteY17" fmla="*/ 267896 h 384013"/>
                <a:gd name="connsiteX18" fmla="*/ 135720 w 188023"/>
                <a:gd name="connsiteY18" fmla="*/ 188046 h 384013"/>
                <a:gd name="connsiteX19" fmla="*/ 107145 w 188023"/>
                <a:gd name="connsiteY19" fmla="*/ 112883 h 384013"/>
                <a:gd name="connsiteX20" fmla="*/ 87051 w 188023"/>
                <a:gd name="connsiteY20" fmla="*/ 97041 h 3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8023" h="384013">
                  <a:moveTo>
                    <a:pt x="88171" y="0"/>
                  </a:moveTo>
                  <a:cubicBezTo>
                    <a:pt x="117318" y="83485"/>
                    <a:pt x="143538" y="168113"/>
                    <a:pt x="162740" y="254477"/>
                  </a:cubicBezTo>
                  <a:cubicBezTo>
                    <a:pt x="172227" y="297294"/>
                    <a:pt x="181051" y="340271"/>
                    <a:pt x="188024" y="383545"/>
                  </a:cubicBezTo>
                  <a:cubicBezTo>
                    <a:pt x="177782" y="385008"/>
                    <a:pt x="167610" y="382631"/>
                    <a:pt x="157414" y="382059"/>
                  </a:cubicBezTo>
                  <a:cubicBezTo>
                    <a:pt x="145664" y="381350"/>
                    <a:pt x="133754" y="379019"/>
                    <a:pt x="123513" y="373006"/>
                  </a:cubicBezTo>
                  <a:cubicBezTo>
                    <a:pt x="107945" y="363588"/>
                    <a:pt x="91829" y="354879"/>
                    <a:pt x="77633" y="343380"/>
                  </a:cubicBezTo>
                  <a:cubicBezTo>
                    <a:pt x="67666" y="335082"/>
                    <a:pt x="54704" y="329847"/>
                    <a:pt x="47800" y="318371"/>
                  </a:cubicBezTo>
                  <a:cubicBezTo>
                    <a:pt x="40279" y="306827"/>
                    <a:pt x="31935" y="295694"/>
                    <a:pt x="21511" y="286619"/>
                  </a:cubicBezTo>
                  <a:cubicBezTo>
                    <a:pt x="20528" y="290551"/>
                    <a:pt x="19523" y="294482"/>
                    <a:pt x="18722" y="298529"/>
                  </a:cubicBezTo>
                  <a:cubicBezTo>
                    <a:pt x="16276" y="277726"/>
                    <a:pt x="16871" y="256763"/>
                    <a:pt x="15408" y="235915"/>
                  </a:cubicBezTo>
                  <a:cubicBezTo>
                    <a:pt x="14310" y="195087"/>
                    <a:pt x="8573" y="154511"/>
                    <a:pt x="0" y="114620"/>
                  </a:cubicBezTo>
                  <a:cubicBezTo>
                    <a:pt x="2926" y="111328"/>
                    <a:pt x="5441" y="107693"/>
                    <a:pt x="7110" y="103624"/>
                  </a:cubicBezTo>
                  <a:cubicBezTo>
                    <a:pt x="25740" y="63482"/>
                    <a:pt x="53424" y="27501"/>
                    <a:pt x="88171" y="0"/>
                  </a:cubicBezTo>
                  <a:moveTo>
                    <a:pt x="87051" y="97041"/>
                  </a:moveTo>
                  <a:cubicBezTo>
                    <a:pt x="87600" y="106710"/>
                    <a:pt x="93086" y="115031"/>
                    <a:pt x="96446" y="123901"/>
                  </a:cubicBezTo>
                  <a:cubicBezTo>
                    <a:pt x="117981" y="171633"/>
                    <a:pt x="129205" y="223182"/>
                    <a:pt x="136657" y="274800"/>
                  </a:cubicBezTo>
                  <a:cubicBezTo>
                    <a:pt x="140018" y="294551"/>
                    <a:pt x="139629" y="314713"/>
                    <a:pt x="143081" y="334465"/>
                  </a:cubicBezTo>
                  <a:cubicBezTo>
                    <a:pt x="142532" y="312268"/>
                    <a:pt x="144612" y="290071"/>
                    <a:pt x="143492" y="267896"/>
                  </a:cubicBezTo>
                  <a:cubicBezTo>
                    <a:pt x="142692" y="241173"/>
                    <a:pt x="142944" y="213992"/>
                    <a:pt x="135720" y="188046"/>
                  </a:cubicBezTo>
                  <a:cubicBezTo>
                    <a:pt x="128793" y="162146"/>
                    <a:pt x="120952" y="136017"/>
                    <a:pt x="107145" y="112883"/>
                  </a:cubicBezTo>
                  <a:cubicBezTo>
                    <a:pt x="102024" y="106139"/>
                    <a:pt x="96949" y="96012"/>
                    <a:pt x="87051" y="97041"/>
                  </a:cubicBezTo>
                  <a:close/>
                </a:path>
              </a:pathLst>
            </a:custGeom>
            <a:solidFill>
              <a:srgbClr val="047AA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orma Livre: Forma 348">
              <a:extLst>
                <a:ext uri="{FF2B5EF4-FFF2-40B4-BE49-F238E27FC236}">
                  <a16:creationId xmlns:a16="http://schemas.microsoft.com/office/drawing/2014/main" id="{4B264733-CB2F-14C4-8EB7-5CCB0B0DB9E3}"/>
                </a:ext>
              </a:extLst>
            </p:cNvPr>
            <p:cNvSpPr/>
            <p:nvPr/>
          </p:nvSpPr>
          <p:spPr>
            <a:xfrm>
              <a:off x="9441253" y="2899781"/>
              <a:ext cx="3678" cy="7140"/>
            </a:xfrm>
            <a:custGeom>
              <a:avLst/>
              <a:gdLst>
                <a:gd name="connsiteX0" fmla="*/ 0 w 35158"/>
                <a:gd name="connsiteY0" fmla="*/ 45903 h 68259"/>
                <a:gd name="connsiteX1" fmla="*/ 16093 w 35158"/>
                <a:gd name="connsiteY1" fmla="*/ 0 h 68259"/>
                <a:gd name="connsiteX2" fmla="*/ 22586 w 35158"/>
                <a:gd name="connsiteY2" fmla="*/ 14493 h 68259"/>
                <a:gd name="connsiteX3" fmla="*/ 29238 w 35158"/>
                <a:gd name="connsiteY3" fmla="*/ 4206 h 68259"/>
                <a:gd name="connsiteX4" fmla="*/ 35159 w 35158"/>
                <a:gd name="connsiteY4" fmla="*/ 2378 h 68259"/>
                <a:gd name="connsiteX5" fmla="*/ 30404 w 35158"/>
                <a:gd name="connsiteY5" fmla="*/ 28346 h 68259"/>
                <a:gd name="connsiteX6" fmla="*/ 28164 w 35158"/>
                <a:gd name="connsiteY6" fmla="*/ 68260 h 68259"/>
                <a:gd name="connsiteX7" fmla="*/ 25969 w 35158"/>
                <a:gd name="connsiteY7" fmla="*/ 67254 h 68259"/>
                <a:gd name="connsiteX8" fmla="*/ 5258 w 35158"/>
                <a:gd name="connsiteY8" fmla="*/ 60853 h 68259"/>
                <a:gd name="connsiteX9" fmla="*/ 0 w 35158"/>
                <a:gd name="connsiteY9" fmla="*/ 45903 h 6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58" h="68259">
                  <a:moveTo>
                    <a:pt x="0" y="45903"/>
                  </a:moveTo>
                  <a:cubicBezTo>
                    <a:pt x="4549" y="30312"/>
                    <a:pt x="8070" y="14288"/>
                    <a:pt x="16093" y="0"/>
                  </a:cubicBezTo>
                  <a:cubicBezTo>
                    <a:pt x="22403" y="2172"/>
                    <a:pt x="22494" y="8847"/>
                    <a:pt x="22586" y="14493"/>
                  </a:cubicBezTo>
                  <a:cubicBezTo>
                    <a:pt x="24757" y="11019"/>
                    <a:pt x="26975" y="7590"/>
                    <a:pt x="29238" y="4206"/>
                  </a:cubicBezTo>
                  <a:cubicBezTo>
                    <a:pt x="30724" y="3749"/>
                    <a:pt x="33673" y="2835"/>
                    <a:pt x="35159" y="2378"/>
                  </a:cubicBezTo>
                  <a:cubicBezTo>
                    <a:pt x="34084" y="11110"/>
                    <a:pt x="32644" y="19797"/>
                    <a:pt x="30404" y="28346"/>
                  </a:cubicBezTo>
                  <a:cubicBezTo>
                    <a:pt x="26769" y="41354"/>
                    <a:pt x="29101" y="54956"/>
                    <a:pt x="28164" y="68260"/>
                  </a:cubicBezTo>
                  <a:lnTo>
                    <a:pt x="25969" y="67254"/>
                  </a:lnTo>
                  <a:cubicBezTo>
                    <a:pt x="19225" y="64511"/>
                    <a:pt x="11979" y="63505"/>
                    <a:pt x="5258" y="60853"/>
                  </a:cubicBezTo>
                  <a:cubicBezTo>
                    <a:pt x="2926" y="56053"/>
                    <a:pt x="1623" y="50886"/>
                    <a:pt x="0" y="45903"/>
                  </a:cubicBezTo>
                  <a:close/>
                </a:path>
              </a:pathLst>
            </a:custGeom>
            <a:solidFill>
              <a:srgbClr val="3F98B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orma Livre: Forma 349">
              <a:extLst>
                <a:ext uri="{FF2B5EF4-FFF2-40B4-BE49-F238E27FC236}">
                  <a16:creationId xmlns:a16="http://schemas.microsoft.com/office/drawing/2014/main" id="{5234094F-CBA1-9469-290C-9212989EE1F4}"/>
                </a:ext>
              </a:extLst>
            </p:cNvPr>
            <p:cNvSpPr/>
            <p:nvPr/>
          </p:nvSpPr>
          <p:spPr>
            <a:xfrm>
              <a:off x="9456719" y="2901390"/>
              <a:ext cx="2978" cy="11324"/>
            </a:xfrm>
            <a:custGeom>
              <a:avLst/>
              <a:gdLst>
                <a:gd name="connsiteX0" fmla="*/ 7132 w 28467"/>
                <a:gd name="connsiteY0" fmla="*/ 16640 h 108262"/>
                <a:gd name="connsiteX1" fmla="*/ 24277 w 28467"/>
                <a:gd name="connsiteY1" fmla="*/ 203 h 108262"/>
                <a:gd name="connsiteX2" fmla="*/ 27546 w 28467"/>
                <a:gd name="connsiteY2" fmla="*/ 12022 h 108262"/>
                <a:gd name="connsiteX3" fmla="*/ 18768 w 28467"/>
                <a:gd name="connsiteY3" fmla="*/ 82202 h 108262"/>
                <a:gd name="connsiteX4" fmla="*/ 17008 w 28467"/>
                <a:gd name="connsiteY4" fmla="*/ 108262 h 108262"/>
                <a:gd name="connsiteX5" fmla="*/ 12184 w 28467"/>
                <a:gd name="connsiteY5" fmla="*/ 88329 h 108262"/>
                <a:gd name="connsiteX6" fmla="*/ 5395 w 28467"/>
                <a:gd name="connsiteY6" fmla="*/ 90112 h 108262"/>
                <a:gd name="connsiteX7" fmla="*/ 3315 w 28467"/>
                <a:gd name="connsiteY7" fmla="*/ 106891 h 108262"/>
                <a:gd name="connsiteX8" fmla="*/ 0 w 28467"/>
                <a:gd name="connsiteY8" fmla="*/ 99370 h 108262"/>
                <a:gd name="connsiteX9" fmla="*/ 892 w 28467"/>
                <a:gd name="connsiteY9" fmla="*/ 70978 h 108262"/>
                <a:gd name="connsiteX10" fmla="*/ 7132 w 28467"/>
                <a:gd name="connsiteY10" fmla="*/ 16640 h 10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67" h="108262">
                  <a:moveTo>
                    <a:pt x="7132" y="16640"/>
                  </a:moveTo>
                  <a:cubicBezTo>
                    <a:pt x="9418" y="9004"/>
                    <a:pt x="14630" y="-1603"/>
                    <a:pt x="24277" y="203"/>
                  </a:cubicBezTo>
                  <a:cubicBezTo>
                    <a:pt x="30038" y="592"/>
                    <a:pt x="28484" y="8113"/>
                    <a:pt x="27546" y="12022"/>
                  </a:cubicBezTo>
                  <a:cubicBezTo>
                    <a:pt x="20345" y="34676"/>
                    <a:pt x="20803" y="58725"/>
                    <a:pt x="18768" y="82202"/>
                  </a:cubicBezTo>
                  <a:cubicBezTo>
                    <a:pt x="18402" y="90889"/>
                    <a:pt x="17899" y="99576"/>
                    <a:pt x="17008" y="108262"/>
                  </a:cubicBezTo>
                  <a:cubicBezTo>
                    <a:pt x="10973" y="103371"/>
                    <a:pt x="12870" y="95072"/>
                    <a:pt x="12184" y="88329"/>
                  </a:cubicBezTo>
                  <a:cubicBezTo>
                    <a:pt x="9876" y="88809"/>
                    <a:pt x="7612" y="89380"/>
                    <a:pt x="5395" y="90112"/>
                  </a:cubicBezTo>
                  <a:cubicBezTo>
                    <a:pt x="3863" y="95530"/>
                    <a:pt x="3795" y="101245"/>
                    <a:pt x="3315" y="106891"/>
                  </a:cubicBezTo>
                  <a:cubicBezTo>
                    <a:pt x="2172" y="104353"/>
                    <a:pt x="1029" y="101839"/>
                    <a:pt x="0" y="99370"/>
                  </a:cubicBezTo>
                  <a:cubicBezTo>
                    <a:pt x="23" y="89883"/>
                    <a:pt x="411" y="80419"/>
                    <a:pt x="892" y="70978"/>
                  </a:cubicBezTo>
                  <a:cubicBezTo>
                    <a:pt x="2652" y="52850"/>
                    <a:pt x="2560" y="34356"/>
                    <a:pt x="7132" y="16640"/>
                  </a:cubicBezTo>
                  <a:close/>
                </a:path>
              </a:pathLst>
            </a:custGeom>
            <a:solidFill>
              <a:srgbClr val="000B1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orma Livre: Forma 350">
              <a:extLst>
                <a:ext uri="{FF2B5EF4-FFF2-40B4-BE49-F238E27FC236}">
                  <a16:creationId xmlns:a16="http://schemas.microsoft.com/office/drawing/2014/main" id="{615C6F2F-6C99-60E7-445C-2902AF175D2B}"/>
                </a:ext>
              </a:extLst>
            </p:cNvPr>
            <p:cNvSpPr/>
            <p:nvPr/>
          </p:nvSpPr>
          <p:spPr>
            <a:xfrm>
              <a:off x="9473775" y="2902356"/>
              <a:ext cx="5034" cy="12129"/>
            </a:xfrm>
            <a:custGeom>
              <a:avLst/>
              <a:gdLst>
                <a:gd name="connsiteX0" fmla="*/ 0 w 48129"/>
                <a:gd name="connsiteY0" fmla="*/ 1805 h 115959"/>
                <a:gd name="connsiteX1" fmla="*/ 28918 w 48129"/>
                <a:gd name="connsiteY1" fmla="*/ 7680 h 115959"/>
                <a:gd name="connsiteX2" fmla="*/ 47366 w 48129"/>
                <a:gd name="connsiteY2" fmla="*/ 45194 h 115959"/>
                <a:gd name="connsiteX3" fmla="*/ 34153 w 48129"/>
                <a:gd name="connsiteY3" fmla="*/ 93679 h 115959"/>
                <a:gd name="connsiteX4" fmla="*/ 33421 w 48129"/>
                <a:gd name="connsiteY4" fmla="*/ 115808 h 115959"/>
                <a:gd name="connsiteX5" fmla="*/ 9990 w 48129"/>
                <a:gd name="connsiteY5" fmla="*/ 99417 h 115959"/>
                <a:gd name="connsiteX6" fmla="*/ 0 w 48129"/>
                <a:gd name="connsiteY6" fmla="*/ 1805 h 11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29" h="115959">
                  <a:moveTo>
                    <a:pt x="0" y="1805"/>
                  </a:moveTo>
                  <a:cubicBezTo>
                    <a:pt x="9784" y="-1235"/>
                    <a:pt x="22037" y="-1144"/>
                    <a:pt x="28918" y="7680"/>
                  </a:cubicBezTo>
                  <a:cubicBezTo>
                    <a:pt x="37422" y="18425"/>
                    <a:pt x="51572" y="29763"/>
                    <a:pt x="47366" y="45194"/>
                  </a:cubicBezTo>
                  <a:cubicBezTo>
                    <a:pt x="42108" y="61173"/>
                    <a:pt x="42405" y="78706"/>
                    <a:pt x="34153" y="93679"/>
                  </a:cubicBezTo>
                  <a:cubicBezTo>
                    <a:pt x="32690" y="100858"/>
                    <a:pt x="34587" y="108447"/>
                    <a:pt x="33421" y="115808"/>
                  </a:cubicBezTo>
                  <a:cubicBezTo>
                    <a:pt x="22357" y="117180"/>
                    <a:pt x="13785" y="109041"/>
                    <a:pt x="9990" y="99417"/>
                  </a:cubicBezTo>
                  <a:cubicBezTo>
                    <a:pt x="7978" y="66796"/>
                    <a:pt x="7452" y="33764"/>
                    <a:pt x="0" y="1805"/>
                  </a:cubicBezTo>
                  <a:close/>
                </a:path>
              </a:pathLst>
            </a:custGeom>
            <a:solidFill>
              <a:srgbClr val="0E7DA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orma Livre: Forma 351">
              <a:extLst>
                <a:ext uri="{FF2B5EF4-FFF2-40B4-BE49-F238E27FC236}">
                  <a16:creationId xmlns:a16="http://schemas.microsoft.com/office/drawing/2014/main" id="{827F1C66-B97A-958F-A4F2-421A320F9FAC}"/>
                </a:ext>
              </a:extLst>
            </p:cNvPr>
            <p:cNvSpPr/>
            <p:nvPr/>
          </p:nvSpPr>
          <p:spPr>
            <a:xfrm>
              <a:off x="9446633" y="2903898"/>
              <a:ext cx="10179" cy="12346"/>
            </a:xfrm>
            <a:custGeom>
              <a:avLst/>
              <a:gdLst>
                <a:gd name="connsiteX0" fmla="*/ 0 w 97315"/>
                <a:gd name="connsiteY0" fmla="*/ 23569 h 118026"/>
                <a:gd name="connsiteX1" fmla="*/ 3406 w 97315"/>
                <a:gd name="connsiteY1" fmla="*/ 0 h 118026"/>
                <a:gd name="connsiteX2" fmla="*/ 37033 w 97315"/>
                <a:gd name="connsiteY2" fmla="*/ 24735 h 118026"/>
                <a:gd name="connsiteX3" fmla="*/ 75141 w 97315"/>
                <a:gd name="connsiteY3" fmla="*/ 32598 h 118026"/>
                <a:gd name="connsiteX4" fmla="*/ 97315 w 97315"/>
                <a:gd name="connsiteY4" fmla="*/ 47000 h 118026"/>
                <a:gd name="connsiteX5" fmla="*/ 96423 w 97315"/>
                <a:gd name="connsiteY5" fmla="*/ 75393 h 118026"/>
                <a:gd name="connsiteX6" fmla="*/ 96058 w 97315"/>
                <a:gd name="connsiteY6" fmla="*/ 118026 h 118026"/>
                <a:gd name="connsiteX7" fmla="*/ 92263 w 97315"/>
                <a:gd name="connsiteY7" fmla="*/ 106185 h 118026"/>
                <a:gd name="connsiteX8" fmla="*/ 25557 w 97315"/>
                <a:gd name="connsiteY8" fmla="*/ 94824 h 118026"/>
                <a:gd name="connsiteX9" fmla="*/ 4915 w 97315"/>
                <a:gd name="connsiteY9" fmla="*/ 38702 h 118026"/>
                <a:gd name="connsiteX10" fmla="*/ 0 w 97315"/>
                <a:gd name="connsiteY10" fmla="*/ 23569 h 11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15" h="118026">
                  <a:moveTo>
                    <a:pt x="0" y="23569"/>
                  </a:moveTo>
                  <a:cubicBezTo>
                    <a:pt x="1006" y="15659"/>
                    <a:pt x="2355" y="7841"/>
                    <a:pt x="3406" y="0"/>
                  </a:cubicBezTo>
                  <a:cubicBezTo>
                    <a:pt x="13167" y="9921"/>
                    <a:pt x="23774" y="19728"/>
                    <a:pt x="37033" y="24735"/>
                  </a:cubicBezTo>
                  <a:cubicBezTo>
                    <a:pt x="49080" y="29970"/>
                    <a:pt x="62408" y="29992"/>
                    <a:pt x="75141" y="32598"/>
                  </a:cubicBezTo>
                  <a:cubicBezTo>
                    <a:pt x="84262" y="34061"/>
                    <a:pt x="90068" y="42040"/>
                    <a:pt x="97315" y="47000"/>
                  </a:cubicBezTo>
                  <a:cubicBezTo>
                    <a:pt x="96835" y="56441"/>
                    <a:pt x="96446" y="65906"/>
                    <a:pt x="96423" y="75393"/>
                  </a:cubicBezTo>
                  <a:cubicBezTo>
                    <a:pt x="96103" y="89588"/>
                    <a:pt x="96081" y="103807"/>
                    <a:pt x="96058" y="118026"/>
                  </a:cubicBezTo>
                  <a:cubicBezTo>
                    <a:pt x="94869" y="114026"/>
                    <a:pt x="93520" y="110071"/>
                    <a:pt x="92263" y="106185"/>
                  </a:cubicBezTo>
                  <a:cubicBezTo>
                    <a:pt x="69997" y="103167"/>
                    <a:pt x="46383" y="104265"/>
                    <a:pt x="25557" y="94824"/>
                  </a:cubicBezTo>
                  <a:cubicBezTo>
                    <a:pt x="24369" y="74364"/>
                    <a:pt x="13785" y="56579"/>
                    <a:pt x="4915" y="38702"/>
                  </a:cubicBezTo>
                  <a:cubicBezTo>
                    <a:pt x="2400" y="33947"/>
                    <a:pt x="640" y="28849"/>
                    <a:pt x="0" y="23569"/>
                  </a:cubicBezTo>
                  <a:close/>
                </a:path>
              </a:pathLst>
            </a:custGeom>
            <a:solidFill>
              <a:srgbClr val="0D8AB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orma Livre: Forma 352">
              <a:extLst>
                <a:ext uri="{FF2B5EF4-FFF2-40B4-BE49-F238E27FC236}">
                  <a16:creationId xmlns:a16="http://schemas.microsoft.com/office/drawing/2014/main" id="{ED576AC3-36F1-B109-7C75-615F42D18357}"/>
                </a:ext>
              </a:extLst>
            </p:cNvPr>
            <p:cNvSpPr/>
            <p:nvPr/>
          </p:nvSpPr>
          <p:spPr>
            <a:xfrm>
              <a:off x="9440404" y="2904582"/>
              <a:ext cx="4254" cy="8682"/>
            </a:xfrm>
            <a:custGeom>
              <a:avLst/>
              <a:gdLst>
                <a:gd name="connsiteX0" fmla="*/ 0 w 40667"/>
                <a:gd name="connsiteY0" fmla="*/ 36164 h 83004"/>
                <a:gd name="connsiteX1" fmla="*/ 8115 w 40667"/>
                <a:gd name="connsiteY1" fmla="*/ 0 h 83004"/>
                <a:gd name="connsiteX2" fmla="*/ 13373 w 40667"/>
                <a:gd name="connsiteY2" fmla="*/ 14950 h 83004"/>
                <a:gd name="connsiteX3" fmla="*/ 34084 w 40667"/>
                <a:gd name="connsiteY3" fmla="*/ 21351 h 83004"/>
                <a:gd name="connsiteX4" fmla="*/ 35616 w 40667"/>
                <a:gd name="connsiteY4" fmla="*/ 51275 h 83004"/>
                <a:gd name="connsiteX5" fmla="*/ 40668 w 40667"/>
                <a:gd name="connsiteY5" fmla="*/ 83005 h 83004"/>
                <a:gd name="connsiteX6" fmla="*/ 5235 w 40667"/>
                <a:gd name="connsiteY6" fmla="*/ 73678 h 83004"/>
                <a:gd name="connsiteX7" fmla="*/ 0 w 40667"/>
                <a:gd name="connsiteY7" fmla="*/ 36164 h 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667" h="83004">
                  <a:moveTo>
                    <a:pt x="0" y="36164"/>
                  </a:moveTo>
                  <a:cubicBezTo>
                    <a:pt x="3086" y="24163"/>
                    <a:pt x="3886" y="11659"/>
                    <a:pt x="8115" y="0"/>
                  </a:cubicBezTo>
                  <a:cubicBezTo>
                    <a:pt x="9738" y="4983"/>
                    <a:pt x="11041" y="10150"/>
                    <a:pt x="13373" y="14950"/>
                  </a:cubicBezTo>
                  <a:cubicBezTo>
                    <a:pt x="20094" y="17602"/>
                    <a:pt x="27340" y="18608"/>
                    <a:pt x="34084" y="21351"/>
                  </a:cubicBezTo>
                  <a:cubicBezTo>
                    <a:pt x="35730" y="31249"/>
                    <a:pt x="34244" y="41331"/>
                    <a:pt x="35616" y="51275"/>
                  </a:cubicBezTo>
                  <a:cubicBezTo>
                    <a:pt x="36965" y="61882"/>
                    <a:pt x="38085" y="72558"/>
                    <a:pt x="40668" y="83005"/>
                  </a:cubicBezTo>
                  <a:cubicBezTo>
                    <a:pt x="28483" y="81450"/>
                    <a:pt x="16871" y="77358"/>
                    <a:pt x="5235" y="73678"/>
                  </a:cubicBezTo>
                  <a:cubicBezTo>
                    <a:pt x="3726" y="61151"/>
                    <a:pt x="457" y="48737"/>
                    <a:pt x="0" y="36164"/>
                  </a:cubicBezTo>
                  <a:close/>
                </a:path>
              </a:pathLst>
            </a:custGeom>
            <a:solidFill>
              <a:srgbClr val="41A3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orma Livre: Forma 353">
              <a:extLst>
                <a:ext uri="{FF2B5EF4-FFF2-40B4-BE49-F238E27FC236}">
                  <a16:creationId xmlns:a16="http://schemas.microsoft.com/office/drawing/2014/main" id="{0120BB21-DB56-ADE3-E5E5-872F56FF5977}"/>
                </a:ext>
              </a:extLst>
            </p:cNvPr>
            <p:cNvSpPr/>
            <p:nvPr/>
          </p:nvSpPr>
          <p:spPr>
            <a:xfrm>
              <a:off x="9443969" y="2906060"/>
              <a:ext cx="5337" cy="8010"/>
            </a:xfrm>
            <a:custGeom>
              <a:avLst/>
              <a:gdLst>
                <a:gd name="connsiteX0" fmla="*/ 18197 w 51023"/>
                <a:gd name="connsiteY0" fmla="*/ 0 h 76581"/>
                <a:gd name="connsiteX1" fmla="*/ 25466 w 51023"/>
                <a:gd name="connsiteY1" fmla="*/ 2903 h 76581"/>
                <a:gd name="connsiteX2" fmla="*/ 30381 w 51023"/>
                <a:gd name="connsiteY2" fmla="*/ 18037 h 76581"/>
                <a:gd name="connsiteX3" fmla="*/ 51024 w 51023"/>
                <a:gd name="connsiteY3" fmla="*/ 74158 h 76581"/>
                <a:gd name="connsiteX4" fmla="*/ 43731 w 51023"/>
                <a:gd name="connsiteY4" fmla="*/ 76581 h 76581"/>
                <a:gd name="connsiteX5" fmla="*/ 25032 w 51023"/>
                <a:gd name="connsiteY5" fmla="*/ 73198 h 76581"/>
                <a:gd name="connsiteX6" fmla="*/ 6584 w 51023"/>
                <a:gd name="connsiteY6" fmla="*/ 68877 h 76581"/>
                <a:gd name="connsiteX7" fmla="*/ 1532 w 51023"/>
                <a:gd name="connsiteY7" fmla="*/ 37148 h 76581"/>
                <a:gd name="connsiteX8" fmla="*/ 0 w 51023"/>
                <a:gd name="connsiteY8" fmla="*/ 7224 h 76581"/>
                <a:gd name="connsiteX9" fmla="*/ 2195 w 51023"/>
                <a:gd name="connsiteY9" fmla="*/ 8230 h 76581"/>
                <a:gd name="connsiteX10" fmla="*/ 12642 w 51023"/>
                <a:gd name="connsiteY10" fmla="*/ 13853 h 76581"/>
                <a:gd name="connsiteX11" fmla="*/ 18197 w 51023"/>
                <a:gd name="connsiteY11" fmla="*/ 0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23" h="76581">
                  <a:moveTo>
                    <a:pt x="18197" y="0"/>
                  </a:moveTo>
                  <a:cubicBezTo>
                    <a:pt x="20597" y="914"/>
                    <a:pt x="23020" y="1897"/>
                    <a:pt x="25466" y="2903"/>
                  </a:cubicBezTo>
                  <a:cubicBezTo>
                    <a:pt x="26106" y="8184"/>
                    <a:pt x="27866" y="13282"/>
                    <a:pt x="30381" y="18037"/>
                  </a:cubicBezTo>
                  <a:cubicBezTo>
                    <a:pt x="39251" y="35913"/>
                    <a:pt x="49835" y="53698"/>
                    <a:pt x="51024" y="74158"/>
                  </a:cubicBezTo>
                  <a:cubicBezTo>
                    <a:pt x="48578" y="74912"/>
                    <a:pt x="46131" y="75712"/>
                    <a:pt x="43731" y="76581"/>
                  </a:cubicBezTo>
                  <a:cubicBezTo>
                    <a:pt x="37468" y="75530"/>
                    <a:pt x="31181" y="74615"/>
                    <a:pt x="25032" y="73198"/>
                  </a:cubicBezTo>
                  <a:cubicBezTo>
                    <a:pt x="18860" y="71712"/>
                    <a:pt x="12756" y="70157"/>
                    <a:pt x="6584" y="68877"/>
                  </a:cubicBezTo>
                  <a:cubicBezTo>
                    <a:pt x="4001" y="58430"/>
                    <a:pt x="2880" y="47755"/>
                    <a:pt x="1532" y="37148"/>
                  </a:cubicBezTo>
                  <a:cubicBezTo>
                    <a:pt x="160" y="27203"/>
                    <a:pt x="1646" y="17122"/>
                    <a:pt x="0" y="7224"/>
                  </a:cubicBezTo>
                  <a:lnTo>
                    <a:pt x="2195" y="8230"/>
                  </a:lnTo>
                  <a:cubicBezTo>
                    <a:pt x="5715" y="9967"/>
                    <a:pt x="9167" y="11933"/>
                    <a:pt x="12642" y="13853"/>
                  </a:cubicBezTo>
                  <a:cubicBezTo>
                    <a:pt x="14562" y="9236"/>
                    <a:pt x="16551" y="4664"/>
                    <a:pt x="18197" y="0"/>
                  </a:cubicBezTo>
                  <a:close/>
                </a:path>
              </a:pathLst>
            </a:custGeom>
            <a:solidFill>
              <a:srgbClr val="1D94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orma Livre: Forma 354">
              <a:extLst>
                <a:ext uri="{FF2B5EF4-FFF2-40B4-BE49-F238E27FC236}">
                  <a16:creationId xmlns:a16="http://schemas.microsoft.com/office/drawing/2014/main" id="{3AFA9E98-822E-1469-9CA7-769E81C2F5E0}"/>
                </a:ext>
              </a:extLst>
            </p:cNvPr>
            <p:cNvSpPr/>
            <p:nvPr/>
          </p:nvSpPr>
          <p:spPr>
            <a:xfrm>
              <a:off x="9568380" y="2908690"/>
              <a:ext cx="30095" cy="28393"/>
            </a:xfrm>
            <a:custGeom>
              <a:avLst/>
              <a:gdLst>
                <a:gd name="connsiteX0" fmla="*/ 211318 w 287715"/>
                <a:gd name="connsiteY0" fmla="*/ 36096 h 271439"/>
                <a:gd name="connsiteX1" fmla="*/ 246385 w 287715"/>
                <a:gd name="connsiteY1" fmla="*/ 0 h 271439"/>
                <a:gd name="connsiteX2" fmla="*/ 287716 w 287715"/>
                <a:gd name="connsiteY2" fmla="*/ 46657 h 271439"/>
                <a:gd name="connsiteX3" fmla="*/ 244373 w 287715"/>
                <a:gd name="connsiteY3" fmla="*/ 83050 h 271439"/>
                <a:gd name="connsiteX4" fmla="*/ 215684 w 287715"/>
                <a:gd name="connsiteY4" fmla="*/ 111603 h 271439"/>
                <a:gd name="connsiteX5" fmla="*/ 196025 w 287715"/>
                <a:gd name="connsiteY5" fmla="*/ 142029 h 271439"/>
                <a:gd name="connsiteX6" fmla="*/ 190149 w 287715"/>
                <a:gd name="connsiteY6" fmla="*/ 220919 h 271439"/>
                <a:gd name="connsiteX7" fmla="*/ 168661 w 287715"/>
                <a:gd name="connsiteY7" fmla="*/ 187086 h 271439"/>
                <a:gd name="connsiteX8" fmla="*/ 166764 w 287715"/>
                <a:gd name="connsiteY8" fmla="*/ 196345 h 271439"/>
                <a:gd name="connsiteX9" fmla="*/ 192504 w 287715"/>
                <a:gd name="connsiteY9" fmla="*/ 265908 h 271439"/>
                <a:gd name="connsiteX10" fmla="*/ 163815 w 287715"/>
                <a:gd name="connsiteY10" fmla="*/ 247322 h 271439"/>
                <a:gd name="connsiteX11" fmla="*/ 119558 w 287715"/>
                <a:gd name="connsiteY11" fmla="*/ 220942 h 271439"/>
                <a:gd name="connsiteX12" fmla="*/ 50360 w 287715"/>
                <a:gd name="connsiteY12" fmla="*/ 250363 h 271439"/>
                <a:gd name="connsiteX13" fmla="*/ 13373 w 287715"/>
                <a:gd name="connsiteY13" fmla="*/ 271440 h 271439"/>
                <a:gd name="connsiteX14" fmla="*/ 1006 w 287715"/>
                <a:gd name="connsiteY14" fmla="*/ 224165 h 271439"/>
                <a:gd name="connsiteX15" fmla="*/ 0 w 287715"/>
                <a:gd name="connsiteY15" fmla="*/ 220302 h 271439"/>
                <a:gd name="connsiteX16" fmla="*/ 11407 w 287715"/>
                <a:gd name="connsiteY16" fmla="*/ 197556 h 271439"/>
                <a:gd name="connsiteX17" fmla="*/ 47412 w 287715"/>
                <a:gd name="connsiteY17" fmla="*/ 179428 h 271439"/>
                <a:gd name="connsiteX18" fmla="*/ 87874 w 287715"/>
                <a:gd name="connsiteY18" fmla="*/ 196870 h 271439"/>
                <a:gd name="connsiteX19" fmla="*/ 114940 w 287715"/>
                <a:gd name="connsiteY19" fmla="*/ 159243 h 271439"/>
                <a:gd name="connsiteX20" fmla="*/ 138211 w 287715"/>
                <a:gd name="connsiteY20" fmla="*/ 134782 h 271439"/>
                <a:gd name="connsiteX21" fmla="*/ 184183 w 287715"/>
                <a:gd name="connsiteY21" fmla="*/ 98344 h 271439"/>
                <a:gd name="connsiteX22" fmla="*/ 197030 w 287715"/>
                <a:gd name="connsiteY22" fmla="*/ 86502 h 271439"/>
                <a:gd name="connsiteX23" fmla="*/ 211318 w 287715"/>
                <a:gd name="connsiteY23" fmla="*/ 36096 h 27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15" h="271439">
                  <a:moveTo>
                    <a:pt x="211318" y="36096"/>
                  </a:moveTo>
                  <a:cubicBezTo>
                    <a:pt x="220119" y="21603"/>
                    <a:pt x="232486" y="9601"/>
                    <a:pt x="246385" y="0"/>
                  </a:cubicBezTo>
                  <a:cubicBezTo>
                    <a:pt x="259690" y="15933"/>
                    <a:pt x="273428" y="31547"/>
                    <a:pt x="287716" y="46657"/>
                  </a:cubicBezTo>
                  <a:cubicBezTo>
                    <a:pt x="271325" y="56190"/>
                    <a:pt x="257747" y="69792"/>
                    <a:pt x="244373" y="83050"/>
                  </a:cubicBezTo>
                  <a:cubicBezTo>
                    <a:pt x="234544" y="92332"/>
                    <a:pt x="226954" y="103899"/>
                    <a:pt x="215684" y="111603"/>
                  </a:cubicBezTo>
                  <a:cubicBezTo>
                    <a:pt x="205054" y="118506"/>
                    <a:pt x="201831" y="131514"/>
                    <a:pt x="196025" y="142029"/>
                  </a:cubicBezTo>
                  <a:cubicBezTo>
                    <a:pt x="187658" y="167518"/>
                    <a:pt x="194378" y="194813"/>
                    <a:pt x="190149" y="220919"/>
                  </a:cubicBezTo>
                  <a:cubicBezTo>
                    <a:pt x="183794" y="209375"/>
                    <a:pt x="180731" y="194013"/>
                    <a:pt x="168661" y="187086"/>
                  </a:cubicBezTo>
                  <a:cubicBezTo>
                    <a:pt x="162374" y="184937"/>
                    <a:pt x="165872" y="193601"/>
                    <a:pt x="166764" y="196345"/>
                  </a:cubicBezTo>
                  <a:cubicBezTo>
                    <a:pt x="175588" y="219433"/>
                    <a:pt x="183954" y="242705"/>
                    <a:pt x="192504" y="265908"/>
                  </a:cubicBezTo>
                  <a:cubicBezTo>
                    <a:pt x="181325" y="262341"/>
                    <a:pt x="173827" y="252832"/>
                    <a:pt x="163815" y="247322"/>
                  </a:cubicBezTo>
                  <a:cubicBezTo>
                    <a:pt x="149024" y="238590"/>
                    <a:pt x="134988" y="228463"/>
                    <a:pt x="119558" y="220942"/>
                  </a:cubicBezTo>
                  <a:cubicBezTo>
                    <a:pt x="93680" y="222428"/>
                    <a:pt x="74089" y="242202"/>
                    <a:pt x="50360" y="250363"/>
                  </a:cubicBezTo>
                  <a:cubicBezTo>
                    <a:pt x="36805" y="255049"/>
                    <a:pt x="24643" y="262707"/>
                    <a:pt x="13373" y="271440"/>
                  </a:cubicBezTo>
                  <a:cubicBezTo>
                    <a:pt x="9281" y="255666"/>
                    <a:pt x="5418" y="239824"/>
                    <a:pt x="1006" y="224165"/>
                  </a:cubicBezTo>
                  <a:cubicBezTo>
                    <a:pt x="754" y="223205"/>
                    <a:pt x="251" y="221262"/>
                    <a:pt x="0" y="220302"/>
                  </a:cubicBezTo>
                  <a:cubicBezTo>
                    <a:pt x="2263" y="212141"/>
                    <a:pt x="4183" y="202883"/>
                    <a:pt x="11407" y="197556"/>
                  </a:cubicBezTo>
                  <a:cubicBezTo>
                    <a:pt x="21946" y="189212"/>
                    <a:pt x="33833" y="181303"/>
                    <a:pt x="47412" y="179428"/>
                  </a:cubicBezTo>
                  <a:cubicBezTo>
                    <a:pt x="61836" y="182560"/>
                    <a:pt x="73883" y="192184"/>
                    <a:pt x="87874" y="196870"/>
                  </a:cubicBezTo>
                  <a:cubicBezTo>
                    <a:pt x="96881" y="184320"/>
                    <a:pt x="101841" y="168433"/>
                    <a:pt x="114940" y="159243"/>
                  </a:cubicBezTo>
                  <a:cubicBezTo>
                    <a:pt x="124130" y="152476"/>
                    <a:pt x="129547" y="142075"/>
                    <a:pt x="138211" y="134782"/>
                  </a:cubicBezTo>
                  <a:cubicBezTo>
                    <a:pt x="153459" y="122552"/>
                    <a:pt x="166992" y="108014"/>
                    <a:pt x="184183" y="98344"/>
                  </a:cubicBezTo>
                  <a:cubicBezTo>
                    <a:pt x="188915" y="95052"/>
                    <a:pt x="195613" y="92766"/>
                    <a:pt x="197030" y="86502"/>
                  </a:cubicBezTo>
                  <a:cubicBezTo>
                    <a:pt x="201717" y="69700"/>
                    <a:pt x="204894" y="52349"/>
                    <a:pt x="211318" y="36096"/>
                  </a:cubicBezTo>
                  <a:close/>
                </a:path>
              </a:pathLst>
            </a:custGeom>
            <a:solidFill>
              <a:srgbClr val="2DAB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orma Livre: Forma 355">
              <a:extLst>
                <a:ext uri="{FF2B5EF4-FFF2-40B4-BE49-F238E27FC236}">
                  <a16:creationId xmlns:a16="http://schemas.microsoft.com/office/drawing/2014/main" id="{2A3060C9-E2C4-CC8B-0B72-51F373F6E286}"/>
                </a:ext>
              </a:extLst>
            </p:cNvPr>
            <p:cNvSpPr/>
            <p:nvPr/>
          </p:nvSpPr>
          <p:spPr>
            <a:xfrm>
              <a:off x="9503868" y="2909433"/>
              <a:ext cx="48830" cy="19944"/>
            </a:xfrm>
            <a:custGeom>
              <a:avLst/>
              <a:gdLst>
                <a:gd name="connsiteX0" fmla="*/ 184000 w 466823"/>
                <a:gd name="connsiteY0" fmla="*/ 2529 h 190666"/>
                <a:gd name="connsiteX1" fmla="*/ 248054 w 466823"/>
                <a:gd name="connsiteY1" fmla="*/ 220 h 190666"/>
                <a:gd name="connsiteX2" fmla="*/ 379956 w 466823"/>
                <a:gd name="connsiteY2" fmla="*/ 44271 h 190666"/>
                <a:gd name="connsiteX3" fmla="*/ 427299 w 466823"/>
                <a:gd name="connsiteY3" fmla="*/ 81190 h 190666"/>
                <a:gd name="connsiteX4" fmla="*/ 450982 w 466823"/>
                <a:gd name="connsiteY4" fmla="*/ 100827 h 190666"/>
                <a:gd name="connsiteX5" fmla="*/ 466824 w 466823"/>
                <a:gd name="connsiteY5" fmla="*/ 139209 h 190666"/>
                <a:gd name="connsiteX6" fmla="*/ 445496 w 466823"/>
                <a:gd name="connsiteY6" fmla="*/ 138843 h 190666"/>
                <a:gd name="connsiteX7" fmla="*/ 373853 w 466823"/>
                <a:gd name="connsiteY7" fmla="*/ 113926 h 190666"/>
                <a:gd name="connsiteX8" fmla="*/ 326578 w 466823"/>
                <a:gd name="connsiteY8" fmla="*/ 95386 h 190666"/>
                <a:gd name="connsiteX9" fmla="*/ 272788 w 466823"/>
                <a:gd name="connsiteY9" fmla="*/ 81053 h 190666"/>
                <a:gd name="connsiteX10" fmla="*/ 229583 w 466823"/>
                <a:gd name="connsiteY10" fmla="*/ 82607 h 190666"/>
                <a:gd name="connsiteX11" fmla="*/ 96744 w 466823"/>
                <a:gd name="connsiteY11" fmla="*/ 125470 h 190666"/>
                <a:gd name="connsiteX12" fmla="*/ 52349 w 466823"/>
                <a:gd name="connsiteY12" fmla="*/ 156651 h 190666"/>
                <a:gd name="connsiteX13" fmla="*/ 16802 w 466823"/>
                <a:gd name="connsiteY13" fmla="*/ 190667 h 190666"/>
                <a:gd name="connsiteX14" fmla="*/ 0 w 466823"/>
                <a:gd name="connsiteY14" fmla="*/ 111480 h 190666"/>
                <a:gd name="connsiteX15" fmla="*/ 14196 w 466823"/>
                <a:gd name="connsiteY15" fmla="*/ 93260 h 190666"/>
                <a:gd name="connsiteX16" fmla="*/ 45994 w 466823"/>
                <a:gd name="connsiteY16" fmla="*/ 63245 h 190666"/>
                <a:gd name="connsiteX17" fmla="*/ 184000 w 466823"/>
                <a:gd name="connsiteY17" fmla="*/ 2529 h 19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6823" h="190666">
                  <a:moveTo>
                    <a:pt x="184000" y="2529"/>
                  </a:moveTo>
                  <a:cubicBezTo>
                    <a:pt x="205100" y="-1449"/>
                    <a:pt x="226703" y="540"/>
                    <a:pt x="248054" y="220"/>
                  </a:cubicBezTo>
                  <a:cubicBezTo>
                    <a:pt x="294643" y="3878"/>
                    <a:pt x="340728" y="18645"/>
                    <a:pt x="379956" y="44271"/>
                  </a:cubicBezTo>
                  <a:cubicBezTo>
                    <a:pt x="397650" y="53987"/>
                    <a:pt x="411480" y="68914"/>
                    <a:pt x="427299" y="81190"/>
                  </a:cubicBezTo>
                  <a:cubicBezTo>
                    <a:pt x="435414" y="87454"/>
                    <a:pt x="441792" y="95912"/>
                    <a:pt x="450982" y="100827"/>
                  </a:cubicBezTo>
                  <a:cubicBezTo>
                    <a:pt x="456537" y="113491"/>
                    <a:pt x="461726" y="126339"/>
                    <a:pt x="466824" y="139209"/>
                  </a:cubicBezTo>
                  <a:cubicBezTo>
                    <a:pt x="459920" y="141769"/>
                    <a:pt x="452079" y="142843"/>
                    <a:pt x="445496" y="138843"/>
                  </a:cubicBezTo>
                  <a:cubicBezTo>
                    <a:pt x="423070" y="126910"/>
                    <a:pt x="398587" y="119344"/>
                    <a:pt x="373853" y="113926"/>
                  </a:cubicBezTo>
                  <a:cubicBezTo>
                    <a:pt x="356799" y="111434"/>
                    <a:pt x="342603" y="100895"/>
                    <a:pt x="326578" y="95386"/>
                  </a:cubicBezTo>
                  <a:cubicBezTo>
                    <a:pt x="309159" y="88940"/>
                    <a:pt x="291053" y="84345"/>
                    <a:pt x="272788" y="81053"/>
                  </a:cubicBezTo>
                  <a:cubicBezTo>
                    <a:pt x="258387" y="78218"/>
                    <a:pt x="244053" y="83065"/>
                    <a:pt x="229583" y="82607"/>
                  </a:cubicBezTo>
                  <a:cubicBezTo>
                    <a:pt x="182857" y="86402"/>
                    <a:pt x="136314" y="99913"/>
                    <a:pt x="96744" y="125470"/>
                  </a:cubicBezTo>
                  <a:cubicBezTo>
                    <a:pt x="81404" y="135071"/>
                    <a:pt x="66545" y="145427"/>
                    <a:pt x="52349" y="156651"/>
                  </a:cubicBezTo>
                  <a:cubicBezTo>
                    <a:pt x="39731" y="167166"/>
                    <a:pt x="28346" y="179008"/>
                    <a:pt x="16802" y="190667"/>
                  </a:cubicBezTo>
                  <a:cubicBezTo>
                    <a:pt x="11613" y="164195"/>
                    <a:pt x="5052" y="137929"/>
                    <a:pt x="0" y="111480"/>
                  </a:cubicBezTo>
                  <a:cubicBezTo>
                    <a:pt x="3818" y="104736"/>
                    <a:pt x="8641" y="98632"/>
                    <a:pt x="14196" y="93260"/>
                  </a:cubicBezTo>
                  <a:cubicBezTo>
                    <a:pt x="24735" y="83179"/>
                    <a:pt x="34267" y="72000"/>
                    <a:pt x="45994" y="63245"/>
                  </a:cubicBezTo>
                  <a:cubicBezTo>
                    <a:pt x="85314" y="30875"/>
                    <a:pt x="133754" y="10255"/>
                    <a:pt x="184000" y="2529"/>
                  </a:cubicBezTo>
                  <a:close/>
                </a:path>
              </a:pathLst>
            </a:custGeom>
            <a:solidFill>
              <a:srgbClr val="0E9F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7" name="Gráfico 6">
              <a:extLst>
                <a:ext uri="{FF2B5EF4-FFF2-40B4-BE49-F238E27FC236}">
                  <a16:creationId xmlns:a16="http://schemas.microsoft.com/office/drawing/2014/main" id="{8BA76F3E-682D-66E4-1D48-B4D6D9BC3916}"/>
                </a:ext>
              </a:extLst>
            </p:cNvPr>
            <p:cNvGrpSpPr/>
            <p:nvPr/>
          </p:nvGrpSpPr>
          <p:grpSpPr>
            <a:xfrm>
              <a:off x="9458422" y="2909740"/>
              <a:ext cx="246328" cy="112926"/>
              <a:chOff x="1697217" y="3852481"/>
              <a:chExt cx="2354922" cy="1079586"/>
            </a:xfrm>
            <a:solidFill>
              <a:srgbClr val="128AB6"/>
            </a:solidFill>
          </p:grpSpPr>
          <p:sp>
            <p:nvSpPr>
              <p:cNvPr id="686" name="Forma Livre: Forma 685">
                <a:extLst>
                  <a:ext uri="{FF2B5EF4-FFF2-40B4-BE49-F238E27FC236}">
                    <a16:creationId xmlns:a16="http://schemas.microsoft.com/office/drawing/2014/main" id="{FBCFB14C-80C3-9FD1-5051-E8F596D1F1B8}"/>
                  </a:ext>
                </a:extLst>
              </p:cNvPr>
              <p:cNvSpPr/>
              <p:nvPr/>
            </p:nvSpPr>
            <p:spPr>
              <a:xfrm>
                <a:off x="1697217" y="3852481"/>
                <a:ext cx="144262" cy="108447"/>
              </a:xfrm>
              <a:custGeom>
                <a:avLst/>
                <a:gdLst>
                  <a:gd name="connsiteX0" fmla="*/ 2492 w 144262"/>
                  <a:gd name="connsiteY0" fmla="*/ 2378 h 108447"/>
                  <a:gd name="connsiteX1" fmla="*/ 21694 w 144262"/>
                  <a:gd name="connsiteY1" fmla="*/ 0 h 108447"/>
                  <a:gd name="connsiteX2" fmla="*/ 38679 w 144262"/>
                  <a:gd name="connsiteY2" fmla="*/ 12299 h 108447"/>
                  <a:gd name="connsiteX3" fmla="*/ 60625 w 144262"/>
                  <a:gd name="connsiteY3" fmla="*/ 24415 h 108447"/>
                  <a:gd name="connsiteX4" fmla="*/ 86022 w 144262"/>
                  <a:gd name="connsiteY4" fmla="*/ 33559 h 108447"/>
                  <a:gd name="connsiteX5" fmla="*/ 109934 w 144262"/>
                  <a:gd name="connsiteY5" fmla="*/ 48440 h 108447"/>
                  <a:gd name="connsiteX6" fmla="*/ 128267 w 144262"/>
                  <a:gd name="connsiteY6" fmla="*/ 51046 h 108447"/>
                  <a:gd name="connsiteX7" fmla="*/ 143835 w 144262"/>
                  <a:gd name="connsiteY7" fmla="*/ 63779 h 108447"/>
                  <a:gd name="connsiteX8" fmla="*/ 144247 w 144262"/>
                  <a:gd name="connsiteY8" fmla="*/ 87737 h 108447"/>
                  <a:gd name="connsiteX9" fmla="*/ 142281 w 144262"/>
                  <a:gd name="connsiteY9" fmla="*/ 108448 h 108447"/>
                  <a:gd name="connsiteX10" fmla="*/ 80376 w 144262"/>
                  <a:gd name="connsiteY10" fmla="*/ 82708 h 108447"/>
                  <a:gd name="connsiteX11" fmla="*/ 56990 w 144262"/>
                  <a:gd name="connsiteY11" fmla="*/ 76444 h 108447"/>
                  <a:gd name="connsiteX12" fmla="*/ 29649 w 144262"/>
                  <a:gd name="connsiteY12" fmla="*/ 53309 h 108447"/>
                  <a:gd name="connsiteX13" fmla="*/ 0 w 144262"/>
                  <a:gd name="connsiteY13" fmla="*/ 52098 h 108447"/>
                  <a:gd name="connsiteX14" fmla="*/ 732 w 144262"/>
                  <a:gd name="connsiteY14" fmla="*/ 28438 h 108447"/>
                  <a:gd name="connsiteX15" fmla="*/ 2492 w 144262"/>
                  <a:gd name="connsiteY15" fmla="*/ 2378 h 10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262" h="108447">
                    <a:moveTo>
                      <a:pt x="2492" y="2378"/>
                    </a:moveTo>
                    <a:cubicBezTo>
                      <a:pt x="8847" y="1463"/>
                      <a:pt x="15225" y="69"/>
                      <a:pt x="21694" y="0"/>
                    </a:cubicBezTo>
                    <a:cubicBezTo>
                      <a:pt x="27935" y="3200"/>
                      <a:pt x="32278" y="9213"/>
                      <a:pt x="38679" y="12299"/>
                    </a:cubicBezTo>
                    <a:cubicBezTo>
                      <a:pt x="46131" y="16071"/>
                      <a:pt x="53081" y="20803"/>
                      <a:pt x="60625" y="24415"/>
                    </a:cubicBezTo>
                    <a:cubicBezTo>
                      <a:pt x="69083" y="27409"/>
                      <a:pt x="78135" y="29009"/>
                      <a:pt x="86022" y="33559"/>
                    </a:cubicBezTo>
                    <a:cubicBezTo>
                      <a:pt x="94640" y="37445"/>
                      <a:pt x="101933" y="43526"/>
                      <a:pt x="109934" y="48440"/>
                    </a:cubicBezTo>
                    <a:cubicBezTo>
                      <a:pt x="115854" y="50200"/>
                      <a:pt x="122301" y="49218"/>
                      <a:pt x="128267" y="51046"/>
                    </a:cubicBezTo>
                    <a:cubicBezTo>
                      <a:pt x="134051" y="54475"/>
                      <a:pt x="138692" y="59459"/>
                      <a:pt x="143835" y="63779"/>
                    </a:cubicBezTo>
                    <a:cubicBezTo>
                      <a:pt x="144018" y="71735"/>
                      <a:pt x="144338" y="79713"/>
                      <a:pt x="144247" y="87737"/>
                    </a:cubicBezTo>
                    <a:cubicBezTo>
                      <a:pt x="143264" y="94572"/>
                      <a:pt x="142532" y="101498"/>
                      <a:pt x="142281" y="108448"/>
                    </a:cubicBezTo>
                    <a:cubicBezTo>
                      <a:pt x="119718" y="105042"/>
                      <a:pt x="101956" y="88880"/>
                      <a:pt x="80376" y="82708"/>
                    </a:cubicBezTo>
                    <a:cubicBezTo>
                      <a:pt x="72718" y="80261"/>
                      <a:pt x="62111" y="84170"/>
                      <a:pt x="56990" y="76444"/>
                    </a:cubicBezTo>
                    <a:cubicBezTo>
                      <a:pt x="49721" y="66911"/>
                      <a:pt x="41537" y="56967"/>
                      <a:pt x="29649" y="53309"/>
                    </a:cubicBezTo>
                    <a:cubicBezTo>
                      <a:pt x="19980" y="50681"/>
                      <a:pt x="9853" y="51824"/>
                      <a:pt x="0" y="52098"/>
                    </a:cubicBezTo>
                    <a:cubicBezTo>
                      <a:pt x="114" y="44165"/>
                      <a:pt x="297" y="36279"/>
                      <a:pt x="732" y="28438"/>
                    </a:cubicBezTo>
                    <a:cubicBezTo>
                      <a:pt x="1623" y="19751"/>
                      <a:pt x="2126" y="11064"/>
                      <a:pt x="2492" y="2378"/>
                    </a:cubicBezTo>
                    <a:close/>
                  </a:path>
                </a:pathLst>
              </a:custGeom>
              <a:solidFill>
                <a:srgbClr val="128AB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orma Livre: Forma 686">
                <a:extLst>
                  <a:ext uri="{FF2B5EF4-FFF2-40B4-BE49-F238E27FC236}">
                    <a16:creationId xmlns:a16="http://schemas.microsoft.com/office/drawing/2014/main" id="{B19D81EF-8C93-BC65-43AD-17F5885B5F9D}"/>
                  </a:ext>
                </a:extLst>
              </p:cNvPr>
              <p:cNvSpPr/>
              <p:nvPr/>
            </p:nvSpPr>
            <p:spPr>
              <a:xfrm>
                <a:off x="3935065" y="4703239"/>
                <a:ext cx="117075" cy="228828"/>
              </a:xfrm>
              <a:custGeom>
                <a:avLst/>
                <a:gdLst>
                  <a:gd name="connsiteX0" fmla="*/ 4421 w 117075"/>
                  <a:gd name="connsiteY0" fmla="*/ 39434 h 228828"/>
                  <a:gd name="connsiteX1" fmla="*/ 2684 w 117075"/>
                  <a:gd name="connsiteY1" fmla="*/ 0 h 228828"/>
                  <a:gd name="connsiteX2" fmla="*/ 7393 w 117075"/>
                  <a:gd name="connsiteY2" fmla="*/ 16208 h 228828"/>
                  <a:gd name="connsiteX3" fmla="*/ 24721 w 117075"/>
                  <a:gd name="connsiteY3" fmla="*/ 51001 h 228828"/>
                  <a:gd name="connsiteX4" fmla="*/ 44861 w 117075"/>
                  <a:gd name="connsiteY4" fmla="*/ 75210 h 228828"/>
                  <a:gd name="connsiteX5" fmla="*/ 38140 w 117075"/>
                  <a:gd name="connsiteY5" fmla="*/ 47960 h 228828"/>
                  <a:gd name="connsiteX6" fmla="*/ 42666 w 117075"/>
                  <a:gd name="connsiteY6" fmla="*/ 48738 h 228828"/>
                  <a:gd name="connsiteX7" fmla="*/ 58714 w 117075"/>
                  <a:gd name="connsiteY7" fmla="*/ 75621 h 228828"/>
                  <a:gd name="connsiteX8" fmla="*/ 78488 w 117075"/>
                  <a:gd name="connsiteY8" fmla="*/ 107076 h 228828"/>
                  <a:gd name="connsiteX9" fmla="*/ 80134 w 117075"/>
                  <a:gd name="connsiteY9" fmla="*/ 101499 h 228828"/>
                  <a:gd name="connsiteX10" fmla="*/ 91906 w 117075"/>
                  <a:gd name="connsiteY10" fmla="*/ 137435 h 228828"/>
                  <a:gd name="connsiteX11" fmla="*/ 94787 w 117075"/>
                  <a:gd name="connsiteY11" fmla="*/ 134600 h 228828"/>
                  <a:gd name="connsiteX12" fmla="*/ 98399 w 117075"/>
                  <a:gd name="connsiteY12" fmla="*/ 149207 h 228828"/>
                  <a:gd name="connsiteX13" fmla="*/ 96044 w 117075"/>
                  <a:gd name="connsiteY13" fmla="*/ 169484 h 228828"/>
                  <a:gd name="connsiteX14" fmla="*/ 101096 w 117075"/>
                  <a:gd name="connsiteY14" fmla="*/ 171793 h 228828"/>
                  <a:gd name="connsiteX15" fmla="*/ 117075 w 117075"/>
                  <a:gd name="connsiteY15" fmla="*/ 228829 h 228828"/>
                  <a:gd name="connsiteX16" fmla="*/ 108228 w 117075"/>
                  <a:gd name="connsiteY16" fmla="*/ 221399 h 228828"/>
                  <a:gd name="connsiteX17" fmla="*/ 80111 w 117075"/>
                  <a:gd name="connsiteY17" fmla="*/ 183246 h 228828"/>
                  <a:gd name="connsiteX18" fmla="*/ 59285 w 117075"/>
                  <a:gd name="connsiteY18" fmla="*/ 171908 h 228828"/>
                  <a:gd name="connsiteX19" fmla="*/ 33111 w 117075"/>
                  <a:gd name="connsiteY19" fmla="*/ 108997 h 228828"/>
                  <a:gd name="connsiteX20" fmla="*/ 20789 w 117075"/>
                  <a:gd name="connsiteY20" fmla="*/ 64511 h 228828"/>
                  <a:gd name="connsiteX21" fmla="*/ 6319 w 117075"/>
                  <a:gd name="connsiteY21" fmla="*/ 28850 h 228828"/>
                  <a:gd name="connsiteX22" fmla="*/ 11531 w 117075"/>
                  <a:gd name="connsiteY22" fmla="*/ 57127 h 228828"/>
                  <a:gd name="connsiteX23" fmla="*/ 9108 w 117075"/>
                  <a:gd name="connsiteY23" fmla="*/ 79050 h 228828"/>
                  <a:gd name="connsiteX24" fmla="*/ 4421 w 117075"/>
                  <a:gd name="connsiteY24" fmla="*/ 39434 h 228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7075" h="228828">
                    <a:moveTo>
                      <a:pt x="4421" y="39434"/>
                    </a:moveTo>
                    <a:cubicBezTo>
                      <a:pt x="2113" y="26701"/>
                      <a:pt x="-3214" y="12345"/>
                      <a:pt x="2684" y="0"/>
                    </a:cubicBezTo>
                    <a:cubicBezTo>
                      <a:pt x="4124" y="5372"/>
                      <a:pt x="5656" y="10813"/>
                      <a:pt x="7393" y="16208"/>
                    </a:cubicBezTo>
                    <a:cubicBezTo>
                      <a:pt x="9633" y="29284"/>
                      <a:pt x="17451" y="40211"/>
                      <a:pt x="24721" y="51001"/>
                    </a:cubicBezTo>
                    <a:cubicBezTo>
                      <a:pt x="30665" y="59619"/>
                      <a:pt x="36380" y="68717"/>
                      <a:pt x="44861" y="75210"/>
                    </a:cubicBezTo>
                    <a:cubicBezTo>
                      <a:pt x="43649" y="65883"/>
                      <a:pt x="40860" y="56899"/>
                      <a:pt x="38140" y="47960"/>
                    </a:cubicBezTo>
                    <a:cubicBezTo>
                      <a:pt x="39283" y="48166"/>
                      <a:pt x="41546" y="48555"/>
                      <a:pt x="42666" y="48738"/>
                    </a:cubicBezTo>
                    <a:cubicBezTo>
                      <a:pt x="46781" y="58362"/>
                      <a:pt x="52884" y="66934"/>
                      <a:pt x="58714" y="75621"/>
                    </a:cubicBezTo>
                    <a:cubicBezTo>
                      <a:pt x="62577" y="87531"/>
                      <a:pt x="70144" y="97864"/>
                      <a:pt x="78488" y="107076"/>
                    </a:cubicBezTo>
                    <a:cubicBezTo>
                      <a:pt x="78899" y="105682"/>
                      <a:pt x="79722" y="102893"/>
                      <a:pt x="80134" y="101499"/>
                    </a:cubicBezTo>
                    <a:cubicBezTo>
                      <a:pt x="86352" y="112814"/>
                      <a:pt x="83494" y="126942"/>
                      <a:pt x="91906" y="137435"/>
                    </a:cubicBezTo>
                    <a:cubicBezTo>
                      <a:pt x="92615" y="136726"/>
                      <a:pt x="94055" y="135309"/>
                      <a:pt x="94787" y="134600"/>
                    </a:cubicBezTo>
                    <a:cubicBezTo>
                      <a:pt x="95998" y="139423"/>
                      <a:pt x="97256" y="144270"/>
                      <a:pt x="98399" y="149207"/>
                    </a:cubicBezTo>
                    <a:cubicBezTo>
                      <a:pt x="99633" y="156042"/>
                      <a:pt x="103268" y="164684"/>
                      <a:pt x="96044" y="169484"/>
                    </a:cubicBezTo>
                    <a:cubicBezTo>
                      <a:pt x="97301" y="170056"/>
                      <a:pt x="99839" y="171199"/>
                      <a:pt x="101096" y="171793"/>
                    </a:cubicBezTo>
                    <a:cubicBezTo>
                      <a:pt x="106834" y="190676"/>
                      <a:pt x="111680" y="209832"/>
                      <a:pt x="117075" y="228829"/>
                    </a:cubicBezTo>
                    <a:cubicBezTo>
                      <a:pt x="112984" y="228029"/>
                      <a:pt x="110583" y="224371"/>
                      <a:pt x="108228" y="221399"/>
                    </a:cubicBezTo>
                    <a:cubicBezTo>
                      <a:pt x="98879" y="208643"/>
                      <a:pt x="87746" y="197168"/>
                      <a:pt x="80111" y="183246"/>
                    </a:cubicBezTo>
                    <a:cubicBezTo>
                      <a:pt x="76156" y="175565"/>
                      <a:pt x="67378" y="172479"/>
                      <a:pt x="59285" y="171908"/>
                    </a:cubicBezTo>
                    <a:cubicBezTo>
                      <a:pt x="49593" y="151334"/>
                      <a:pt x="42323" y="129753"/>
                      <a:pt x="33111" y="108997"/>
                    </a:cubicBezTo>
                    <a:cubicBezTo>
                      <a:pt x="26527" y="94800"/>
                      <a:pt x="28150" y="78387"/>
                      <a:pt x="20789" y="64511"/>
                    </a:cubicBezTo>
                    <a:cubicBezTo>
                      <a:pt x="16834" y="52258"/>
                      <a:pt x="14091" y="39456"/>
                      <a:pt x="6319" y="28850"/>
                    </a:cubicBezTo>
                    <a:cubicBezTo>
                      <a:pt x="7713" y="38313"/>
                      <a:pt x="9793" y="47686"/>
                      <a:pt x="11531" y="57127"/>
                    </a:cubicBezTo>
                    <a:cubicBezTo>
                      <a:pt x="10296" y="64351"/>
                      <a:pt x="9382" y="71666"/>
                      <a:pt x="9108" y="79050"/>
                    </a:cubicBezTo>
                    <a:cubicBezTo>
                      <a:pt x="9245" y="65700"/>
                      <a:pt x="9519" y="52007"/>
                      <a:pt x="4421" y="39434"/>
                    </a:cubicBezTo>
                    <a:close/>
                  </a:path>
                </a:pathLst>
              </a:custGeom>
              <a:solidFill>
                <a:srgbClr val="128AB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8" name="Forma Livre: Forma 357">
              <a:extLst>
                <a:ext uri="{FF2B5EF4-FFF2-40B4-BE49-F238E27FC236}">
                  <a16:creationId xmlns:a16="http://schemas.microsoft.com/office/drawing/2014/main" id="{5338F3A7-13C8-7C28-7F33-FF0C0301C194}"/>
                </a:ext>
              </a:extLst>
            </p:cNvPr>
            <p:cNvSpPr/>
            <p:nvPr/>
          </p:nvSpPr>
          <p:spPr>
            <a:xfrm>
              <a:off x="9456681" y="2910630"/>
              <a:ext cx="8870" cy="43845"/>
            </a:xfrm>
            <a:custGeom>
              <a:avLst/>
              <a:gdLst>
                <a:gd name="connsiteX0" fmla="*/ 5761 w 84801"/>
                <a:gd name="connsiteY0" fmla="*/ 1783 h 419160"/>
                <a:gd name="connsiteX1" fmla="*/ 12550 w 84801"/>
                <a:gd name="connsiteY1" fmla="*/ 0 h 419160"/>
                <a:gd name="connsiteX2" fmla="*/ 17374 w 84801"/>
                <a:gd name="connsiteY2" fmla="*/ 19934 h 419160"/>
                <a:gd name="connsiteX3" fmla="*/ 16642 w 84801"/>
                <a:gd name="connsiteY3" fmla="*/ 43594 h 419160"/>
                <a:gd name="connsiteX4" fmla="*/ 19362 w 84801"/>
                <a:gd name="connsiteY4" fmla="*/ 107396 h 419160"/>
                <a:gd name="connsiteX5" fmla="*/ 22997 w 84801"/>
                <a:gd name="connsiteY5" fmla="*/ 130188 h 419160"/>
                <a:gd name="connsiteX6" fmla="*/ 63642 w 84801"/>
                <a:gd name="connsiteY6" fmla="*/ 242408 h 419160"/>
                <a:gd name="connsiteX7" fmla="*/ 84148 w 84801"/>
                <a:gd name="connsiteY7" fmla="*/ 308564 h 419160"/>
                <a:gd name="connsiteX8" fmla="*/ 57242 w 84801"/>
                <a:gd name="connsiteY8" fmla="*/ 419161 h 419160"/>
                <a:gd name="connsiteX9" fmla="*/ 71186 w 84801"/>
                <a:gd name="connsiteY9" fmla="*/ 329070 h 419160"/>
                <a:gd name="connsiteX10" fmla="*/ 59025 w 84801"/>
                <a:gd name="connsiteY10" fmla="*/ 262730 h 419160"/>
                <a:gd name="connsiteX11" fmla="*/ 17625 w 84801"/>
                <a:gd name="connsiteY11" fmla="*/ 162946 h 419160"/>
                <a:gd name="connsiteX12" fmla="*/ 4824 w 84801"/>
                <a:gd name="connsiteY12" fmla="*/ 107099 h 419160"/>
                <a:gd name="connsiteX13" fmla="*/ 0 w 84801"/>
                <a:gd name="connsiteY13" fmla="*/ 53675 h 419160"/>
                <a:gd name="connsiteX14" fmla="*/ 366 w 84801"/>
                <a:gd name="connsiteY14" fmla="*/ 11042 h 419160"/>
                <a:gd name="connsiteX15" fmla="*/ 3681 w 84801"/>
                <a:gd name="connsiteY15" fmla="*/ 18562 h 419160"/>
                <a:gd name="connsiteX16" fmla="*/ 5761 w 84801"/>
                <a:gd name="connsiteY16" fmla="*/ 1783 h 41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801" h="419160">
                  <a:moveTo>
                    <a:pt x="5761" y="1783"/>
                  </a:moveTo>
                  <a:cubicBezTo>
                    <a:pt x="7978" y="1052"/>
                    <a:pt x="10241" y="480"/>
                    <a:pt x="12550" y="0"/>
                  </a:cubicBezTo>
                  <a:cubicBezTo>
                    <a:pt x="13236" y="6744"/>
                    <a:pt x="11339" y="15042"/>
                    <a:pt x="17374" y="19934"/>
                  </a:cubicBezTo>
                  <a:cubicBezTo>
                    <a:pt x="16939" y="27775"/>
                    <a:pt x="16756" y="35662"/>
                    <a:pt x="16642" y="43594"/>
                  </a:cubicBezTo>
                  <a:cubicBezTo>
                    <a:pt x="16299" y="64877"/>
                    <a:pt x="16688" y="86228"/>
                    <a:pt x="19362" y="107396"/>
                  </a:cubicBezTo>
                  <a:cubicBezTo>
                    <a:pt x="20277" y="115009"/>
                    <a:pt x="21466" y="122644"/>
                    <a:pt x="22997" y="130188"/>
                  </a:cubicBezTo>
                  <a:cubicBezTo>
                    <a:pt x="29649" y="169758"/>
                    <a:pt x="46863" y="206334"/>
                    <a:pt x="63642" y="242408"/>
                  </a:cubicBezTo>
                  <a:cubicBezTo>
                    <a:pt x="73381" y="263370"/>
                    <a:pt x="82548" y="285224"/>
                    <a:pt x="84148" y="308564"/>
                  </a:cubicBezTo>
                  <a:cubicBezTo>
                    <a:pt x="87965" y="347243"/>
                    <a:pt x="74547" y="385191"/>
                    <a:pt x="57242" y="419161"/>
                  </a:cubicBezTo>
                  <a:cubicBezTo>
                    <a:pt x="66523" y="390014"/>
                    <a:pt x="68900" y="359359"/>
                    <a:pt x="71186" y="329070"/>
                  </a:cubicBezTo>
                  <a:cubicBezTo>
                    <a:pt x="72763" y="306301"/>
                    <a:pt x="67963" y="283556"/>
                    <a:pt x="59025" y="262730"/>
                  </a:cubicBezTo>
                  <a:cubicBezTo>
                    <a:pt x="44989" y="229560"/>
                    <a:pt x="28255" y="197442"/>
                    <a:pt x="17625" y="162946"/>
                  </a:cubicBezTo>
                  <a:cubicBezTo>
                    <a:pt x="11910" y="144681"/>
                    <a:pt x="7772" y="125981"/>
                    <a:pt x="4824" y="107099"/>
                  </a:cubicBezTo>
                  <a:cubicBezTo>
                    <a:pt x="1943" y="89428"/>
                    <a:pt x="709" y="71552"/>
                    <a:pt x="0" y="53675"/>
                  </a:cubicBezTo>
                  <a:cubicBezTo>
                    <a:pt x="23" y="39456"/>
                    <a:pt x="46" y="25238"/>
                    <a:pt x="366" y="11042"/>
                  </a:cubicBezTo>
                  <a:cubicBezTo>
                    <a:pt x="1395" y="13510"/>
                    <a:pt x="2538" y="16025"/>
                    <a:pt x="3681" y="18562"/>
                  </a:cubicBezTo>
                  <a:cubicBezTo>
                    <a:pt x="4161" y="12916"/>
                    <a:pt x="4229" y="7201"/>
                    <a:pt x="5761" y="1783"/>
                  </a:cubicBezTo>
                  <a:close/>
                </a:path>
              </a:pathLst>
            </a:custGeom>
            <a:solidFill>
              <a:srgbClr val="0001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orma Livre: Forma 358">
              <a:extLst>
                <a:ext uri="{FF2B5EF4-FFF2-40B4-BE49-F238E27FC236}">
                  <a16:creationId xmlns:a16="http://schemas.microsoft.com/office/drawing/2014/main" id="{834DB6E1-18FF-6D18-030F-A5CFBF40F0FF}"/>
                </a:ext>
              </a:extLst>
            </p:cNvPr>
            <p:cNvSpPr/>
            <p:nvPr/>
          </p:nvSpPr>
          <p:spPr>
            <a:xfrm>
              <a:off x="9440952" y="2912289"/>
              <a:ext cx="5302" cy="18316"/>
            </a:xfrm>
            <a:custGeom>
              <a:avLst/>
              <a:gdLst>
                <a:gd name="connsiteX0" fmla="*/ 0 w 50683"/>
                <a:gd name="connsiteY0" fmla="*/ 0 h 175107"/>
                <a:gd name="connsiteX1" fmla="*/ 35433 w 50683"/>
                <a:gd name="connsiteY1" fmla="*/ 9327 h 175107"/>
                <a:gd name="connsiteX2" fmla="*/ 50452 w 50683"/>
                <a:gd name="connsiteY2" fmla="*/ 57653 h 175107"/>
                <a:gd name="connsiteX3" fmla="*/ 37925 w 50683"/>
                <a:gd name="connsiteY3" fmla="*/ 102984 h 175107"/>
                <a:gd name="connsiteX4" fmla="*/ 31913 w 50683"/>
                <a:gd name="connsiteY4" fmla="*/ 175108 h 175107"/>
                <a:gd name="connsiteX5" fmla="*/ 0 w 50683"/>
                <a:gd name="connsiteY5" fmla="*/ 0 h 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83" h="175107">
                  <a:moveTo>
                    <a:pt x="0" y="0"/>
                  </a:moveTo>
                  <a:cubicBezTo>
                    <a:pt x="11636" y="3680"/>
                    <a:pt x="23249" y="7772"/>
                    <a:pt x="35433" y="9327"/>
                  </a:cubicBezTo>
                  <a:cubicBezTo>
                    <a:pt x="43868" y="23934"/>
                    <a:pt x="52189" y="40234"/>
                    <a:pt x="50452" y="57653"/>
                  </a:cubicBezTo>
                  <a:cubicBezTo>
                    <a:pt x="50338" y="73609"/>
                    <a:pt x="43800" y="88468"/>
                    <a:pt x="37925" y="102984"/>
                  </a:cubicBezTo>
                  <a:cubicBezTo>
                    <a:pt x="28804" y="126027"/>
                    <a:pt x="35776" y="151219"/>
                    <a:pt x="31913" y="175108"/>
                  </a:cubicBezTo>
                  <a:cubicBezTo>
                    <a:pt x="18242" y="117363"/>
                    <a:pt x="9373" y="58567"/>
                    <a:pt x="0" y="0"/>
                  </a:cubicBezTo>
                  <a:close/>
                </a:path>
              </a:pathLst>
            </a:custGeom>
            <a:solidFill>
              <a:srgbClr val="3FAE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orma Livre: Forma 359">
              <a:extLst>
                <a:ext uri="{FF2B5EF4-FFF2-40B4-BE49-F238E27FC236}">
                  <a16:creationId xmlns:a16="http://schemas.microsoft.com/office/drawing/2014/main" id="{1E34665D-B9C1-B570-63EC-227F63DC9CCB}"/>
                </a:ext>
              </a:extLst>
            </p:cNvPr>
            <p:cNvSpPr/>
            <p:nvPr/>
          </p:nvSpPr>
          <p:spPr>
            <a:xfrm>
              <a:off x="9474756" y="2912755"/>
              <a:ext cx="9294" cy="13006"/>
            </a:xfrm>
            <a:custGeom>
              <a:avLst/>
              <a:gdLst>
                <a:gd name="connsiteX0" fmla="*/ 617 w 88856"/>
                <a:gd name="connsiteY0" fmla="*/ 0 h 124335"/>
                <a:gd name="connsiteX1" fmla="*/ 24049 w 88856"/>
                <a:gd name="connsiteY1" fmla="*/ 16391 h 124335"/>
                <a:gd name="connsiteX2" fmla="*/ 34130 w 88856"/>
                <a:gd name="connsiteY2" fmla="*/ 16756 h 124335"/>
                <a:gd name="connsiteX3" fmla="*/ 46954 w 88856"/>
                <a:gd name="connsiteY3" fmla="*/ 47435 h 124335"/>
                <a:gd name="connsiteX4" fmla="*/ 55618 w 88856"/>
                <a:gd name="connsiteY4" fmla="*/ 47480 h 124335"/>
                <a:gd name="connsiteX5" fmla="*/ 62774 w 88856"/>
                <a:gd name="connsiteY5" fmla="*/ 28438 h 124335"/>
                <a:gd name="connsiteX6" fmla="*/ 73403 w 88856"/>
                <a:gd name="connsiteY6" fmla="*/ 39456 h 124335"/>
                <a:gd name="connsiteX7" fmla="*/ 79416 w 88856"/>
                <a:gd name="connsiteY7" fmla="*/ 21168 h 124335"/>
                <a:gd name="connsiteX8" fmla="*/ 81519 w 88856"/>
                <a:gd name="connsiteY8" fmla="*/ 26609 h 124335"/>
                <a:gd name="connsiteX9" fmla="*/ 88720 w 88856"/>
                <a:gd name="connsiteY9" fmla="*/ 25192 h 124335"/>
                <a:gd name="connsiteX10" fmla="*/ 88857 w 88856"/>
                <a:gd name="connsiteY10" fmla="*/ 26518 h 124335"/>
                <a:gd name="connsiteX11" fmla="*/ 81976 w 88856"/>
                <a:gd name="connsiteY11" fmla="*/ 99395 h 124335"/>
                <a:gd name="connsiteX12" fmla="*/ 74089 w 88856"/>
                <a:gd name="connsiteY12" fmla="*/ 99578 h 124335"/>
                <a:gd name="connsiteX13" fmla="*/ 68123 w 88856"/>
                <a:gd name="connsiteY13" fmla="*/ 124336 h 124335"/>
                <a:gd name="connsiteX14" fmla="*/ 47160 w 88856"/>
                <a:gd name="connsiteY14" fmla="*/ 104676 h 124335"/>
                <a:gd name="connsiteX15" fmla="*/ 5166 w 88856"/>
                <a:gd name="connsiteY15" fmla="*/ 71369 h 124335"/>
                <a:gd name="connsiteX16" fmla="*/ 0 w 88856"/>
                <a:gd name="connsiteY16" fmla="*/ 75804 h 124335"/>
                <a:gd name="connsiteX17" fmla="*/ 617 w 88856"/>
                <a:gd name="connsiteY17" fmla="*/ 0 h 1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856" h="124335">
                  <a:moveTo>
                    <a:pt x="617" y="0"/>
                  </a:moveTo>
                  <a:cubicBezTo>
                    <a:pt x="4412" y="9624"/>
                    <a:pt x="12984" y="17762"/>
                    <a:pt x="24049" y="16391"/>
                  </a:cubicBezTo>
                  <a:cubicBezTo>
                    <a:pt x="27386" y="16482"/>
                    <a:pt x="30747" y="16596"/>
                    <a:pt x="34130" y="16756"/>
                  </a:cubicBezTo>
                  <a:cubicBezTo>
                    <a:pt x="33284" y="28621"/>
                    <a:pt x="40394" y="38291"/>
                    <a:pt x="46954" y="47435"/>
                  </a:cubicBezTo>
                  <a:cubicBezTo>
                    <a:pt x="49766" y="47869"/>
                    <a:pt x="52715" y="47800"/>
                    <a:pt x="55618" y="47480"/>
                  </a:cubicBezTo>
                  <a:cubicBezTo>
                    <a:pt x="64717" y="46840"/>
                    <a:pt x="61562" y="34587"/>
                    <a:pt x="62774" y="28438"/>
                  </a:cubicBezTo>
                  <a:cubicBezTo>
                    <a:pt x="66111" y="32278"/>
                    <a:pt x="69677" y="35936"/>
                    <a:pt x="73403" y="39456"/>
                  </a:cubicBezTo>
                  <a:cubicBezTo>
                    <a:pt x="75507" y="33376"/>
                    <a:pt x="77495" y="27272"/>
                    <a:pt x="79416" y="21168"/>
                  </a:cubicBezTo>
                  <a:cubicBezTo>
                    <a:pt x="79941" y="22517"/>
                    <a:pt x="80993" y="25238"/>
                    <a:pt x="81519" y="26609"/>
                  </a:cubicBezTo>
                  <a:cubicBezTo>
                    <a:pt x="83896" y="26083"/>
                    <a:pt x="86297" y="25603"/>
                    <a:pt x="88720" y="25192"/>
                  </a:cubicBezTo>
                  <a:lnTo>
                    <a:pt x="88857" y="26518"/>
                  </a:lnTo>
                  <a:cubicBezTo>
                    <a:pt x="80490" y="49881"/>
                    <a:pt x="84331" y="75141"/>
                    <a:pt x="81976" y="99395"/>
                  </a:cubicBezTo>
                  <a:cubicBezTo>
                    <a:pt x="79324" y="99418"/>
                    <a:pt x="76695" y="99464"/>
                    <a:pt x="74089" y="99578"/>
                  </a:cubicBezTo>
                  <a:cubicBezTo>
                    <a:pt x="71003" y="107534"/>
                    <a:pt x="69152" y="115855"/>
                    <a:pt x="68123" y="124336"/>
                  </a:cubicBezTo>
                  <a:cubicBezTo>
                    <a:pt x="61562" y="117318"/>
                    <a:pt x="54658" y="110642"/>
                    <a:pt x="47160" y="104676"/>
                  </a:cubicBezTo>
                  <a:cubicBezTo>
                    <a:pt x="33353" y="93360"/>
                    <a:pt x="23157" y="76535"/>
                    <a:pt x="5166" y="71369"/>
                  </a:cubicBezTo>
                  <a:cubicBezTo>
                    <a:pt x="3429" y="72809"/>
                    <a:pt x="1692" y="74272"/>
                    <a:pt x="0" y="75804"/>
                  </a:cubicBezTo>
                  <a:cubicBezTo>
                    <a:pt x="1372" y="50566"/>
                    <a:pt x="1737" y="25238"/>
                    <a:pt x="617" y="0"/>
                  </a:cubicBezTo>
                  <a:close/>
                </a:path>
              </a:pathLst>
            </a:custGeom>
            <a:solidFill>
              <a:srgbClr val="1083A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orma Livre: Forma 360">
              <a:extLst>
                <a:ext uri="{FF2B5EF4-FFF2-40B4-BE49-F238E27FC236}">
                  <a16:creationId xmlns:a16="http://schemas.microsoft.com/office/drawing/2014/main" id="{EE442AB4-5B94-EE99-C34D-94F36736B81B}"/>
                </a:ext>
              </a:extLst>
            </p:cNvPr>
            <p:cNvSpPr/>
            <p:nvPr/>
          </p:nvSpPr>
          <p:spPr>
            <a:xfrm>
              <a:off x="9444290" y="2913265"/>
              <a:ext cx="3652" cy="24333"/>
            </a:xfrm>
            <a:custGeom>
              <a:avLst/>
              <a:gdLst>
                <a:gd name="connsiteX0" fmla="*/ 3520 w 34912"/>
                <a:gd name="connsiteY0" fmla="*/ 0 h 232623"/>
                <a:gd name="connsiteX1" fmla="*/ 21968 w 34912"/>
                <a:gd name="connsiteY1" fmla="*/ 4321 h 232623"/>
                <a:gd name="connsiteX2" fmla="*/ 31890 w 34912"/>
                <a:gd name="connsiteY2" fmla="*/ 26701 h 232623"/>
                <a:gd name="connsiteX3" fmla="*/ 34016 w 34912"/>
                <a:gd name="connsiteY3" fmla="*/ 52098 h 232623"/>
                <a:gd name="connsiteX4" fmla="*/ 19454 w 34912"/>
                <a:gd name="connsiteY4" fmla="*/ 112494 h 232623"/>
                <a:gd name="connsiteX5" fmla="*/ 18265 w 34912"/>
                <a:gd name="connsiteY5" fmla="*/ 132496 h 232623"/>
                <a:gd name="connsiteX6" fmla="*/ 16048 w 34912"/>
                <a:gd name="connsiteY6" fmla="*/ 173759 h 232623"/>
                <a:gd name="connsiteX7" fmla="*/ 16025 w 34912"/>
                <a:gd name="connsiteY7" fmla="*/ 232623 h 232623"/>
                <a:gd name="connsiteX8" fmla="*/ 0 w 34912"/>
                <a:gd name="connsiteY8" fmla="*/ 165781 h 232623"/>
                <a:gd name="connsiteX9" fmla="*/ 6012 w 34912"/>
                <a:gd name="connsiteY9" fmla="*/ 93657 h 232623"/>
                <a:gd name="connsiteX10" fmla="*/ 18539 w 34912"/>
                <a:gd name="connsiteY10" fmla="*/ 48326 h 232623"/>
                <a:gd name="connsiteX11" fmla="*/ 3520 w 34912"/>
                <a:gd name="connsiteY11" fmla="*/ 0 h 23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912" h="232623">
                  <a:moveTo>
                    <a:pt x="3520" y="0"/>
                  </a:moveTo>
                  <a:cubicBezTo>
                    <a:pt x="9693" y="1280"/>
                    <a:pt x="15796" y="2835"/>
                    <a:pt x="21968" y="4321"/>
                  </a:cubicBezTo>
                  <a:cubicBezTo>
                    <a:pt x="25123" y="11819"/>
                    <a:pt x="29284" y="18928"/>
                    <a:pt x="31890" y="26701"/>
                  </a:cubicBezTo>
                  <a:cubicBezTo>
                    <a:pt x="33878" y="34976"/>
                    <a:pt x="33261" y="43617"/>
                    <a:pt x="34016" y="52098"/>
                  </a:cubicBezTo>
                  <a:cubicBezTo>
                    <a:pt x="36805" y="73106"/>
                    <a:pt x="33398" y="95783"/>
                    <a:pt x="19454" y="112494"/>
                  </a:cubicBezTo>
                  <a:cubicBezTo>
                    <a:pt x="20162" y="119146"/>
                    <a:pt x="19865" y="125913"/>
                    <a:pt x="18265" y="132496"/>
                  </a:cubicBezTo>
                  <a:cubicBezTo>
                    <a:pt x="14928" y="146007"/>
                    <a:pt x="16299" y="159974"/>
                    <a:pt x="16048" y="173759"/>
                  </a:cubicBezTo>
                  <a:cubicBezTo>
                    <a:pt x="15499" y="193373"/>
                    <a:pt x="22243" y="213330"/>
                    <a:pt x="16025" y="232623"/>
                  </a:cubicBezTo>
                  <a:cubicBezTo>
                    <a:pt x="9464" y="210701"/>
                    <a:pt x="4115" y="188252"/>
                    <a:pt x="0" y="165781"/>
                  </a:cubicBezTo>
                  <a:cubicBezTo>
                    <a:pt x="3863" y="141892"/>
                    <a:pt x="-3109" y="116700"/>
                    <a:pt x="6012" y="93657"/>
                  </a:cubicBezTo>
                  <a:cubicBezTo>
                    <a:pt x="11887" y="79141"/>
                    <a:pt x="18425" y="64282"/>
                    <a:pt x="18539" y="48326"/>
                  </a:cubicBezTo>
                  <a:cubicBezTo>
                    <a:pt x="20277" y="30907"/>
                    <a:pt x="11956" y="14608"/>
                    <a:pt x="3520" y="0"/>
                  </a:cubicBezTo>
                  <a:close/>
                </a:path>
              </a:pathLst>
            </a:custGeom>
            <a:solidFill>
              <a:srgbClr val="27A7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orma Livre: Forma 361">
              <a:extLst>
                <a:ext uri="{FF2B5EF4-FFF2-40B4-BE49-F238E27FC236}">
                  <a16:creationId xmlns:a16="http://schemas.microsoft.com/office/drawing/2014/main" id="{C5ED5056-8977-75DD-4324-76302B6699BE}"/>
                </a:ext>
              </a:extLst>
            </p:cNvPr>
            <p:cNvSpPr/>
            <p:nvPr/>
          </p:nvSpPr>
          <p:spPr>
            <a:xfrm>
              <a:off x="9446588" y="2913717"/>
              <a:ext cx="2712" cy="6963"/>
            </a:xfrm>
            <a:custGeom>
              <a:avLst/>
              <a:gdLst>
                <a:gd name="connsiteX0" fmla="*/ 0 w 25923"/>
                <a:gd name="connsiteY0" fmla="*/ 0 h 66568"/>
                <a:gd name="connsiteX1" fmla="*/ 18699 w 25923"/>
                <a:gd name="connsiteY1" fmla="*/ 3383 h 66568"/>
                <a:gd name="connsiteX2" fmla="*/ 24780 w 25923"/>
                <a:gd name="connsiteY2" fmla="*/ 18905 h 66568"/>
                <a:gd name="connsiteX3" fmla="*/ 25923 w 25923"/>
                <a:gd name="connsiteY3" fmla="*/ 54590 h 66568"/>
                <a:gd name="connsiteX4" fmla="*/ 18539 w 25923"/>
                <a:gd name="connsiteY4" fmla="*/ 66568 h 66568"/>
                <a:gd name="connsiteX5" fmla="*/ 12047 w 25923"/>
                <a:gd name="connsiteY5" fmla="*/ 47777 h 66568"/>
                <a:gd name="connsiteX6" fmla="*/ 9921 w 25923"/>
                <a:gd name="connsiteY6" fmla="*/ 22380 h 66568"/>
                <a:gd name="connsiteX7" fmla="*/ 0 w 25923"/>
                <a:gd name="connsiteY7" fmla="*/ 0 h 66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3" h="66568">
                  <a:moveTo>
                    <a:pt x="0" y="0"/>
                  </a:moveTo>
                  <a:cubicBezTo>
                    <a:pt x="6149" y="1417"/>
                    <a:pt x="12436" y="2332"/>
                    <a:pt x="18699" y="3383"/>
                  </a:cubicBezTo>
                  <a:cubicBezTo>
                    <a:pt x="23432" y="7041"/>
                    <a:pt x="23957" y="13350"/>
                    <a:pt x="24780" y="18905"/>
                  </a:cubicBezTo>
                  <a:cubicBezTo>
                    <a:pt x="25992" y="30747"/>
                    <a:pt x="24780" y="42703"/>
                    <a:pt x="25923" y="54590"/>
                  </a:cubicBezTo>
                  <a:cubicBezTo>
                    <a:pt x="24575" y="59162"/>
                    <a:pt x="21808" y="63094"/>
                    <a:pt x="18539" y="66568"/>
                  </a:cubicBezTo>
                  <a:cubicBezTo>
                    <a:pt x="16116" y="60373"/>
                    <a:pt x="13739" y="54178"/>
                    <a:pt x="12047" y="47777"/>
                  </a:cubicBezTo>
                  <a:cubicBezTo>
                    <a:pt x="11293" y="39296"/>
                    <a:pt x="11910" y="30655"/>
                    <a:pt x="9921" y="22380"/>
                  </a:cubicBezTo>
                  <a:cubicBezTo>
                    <a:pt x="7315" y="14608"/>
                    <a:pt x="3155" y="7498"/>
                    <a:pt x="0" y="0"/>
                  </a:cubicBezTo>
                  <a:close/>
                </a:path>
              </a:pathLst>
            </a:custGeom>
            <a:solidFill>
              <a:srgbClr val="199C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orma Livre: Forma 362">
              <a:extLst>
                <a:ext uri="{FF2B5EF4-FFF2-40B4-BE49-F238E27FC236}">
                  <a16:creationId xmlns:a16="http://schemas.microsoft.com/office/drawing/2014/main" id="{74DB987B-8AD7-3859-49B2-0B3BF404A6FB}"/>
                </a:ext>
              </a:extLst>
            </p:cNvPr>
            <p:cNvSpPr/>
            <p:nvPr/>
          </p:nvSpPr>
          <p:spPr>
            <a:xfrm>
              <a:off x="9448544" y="2913817"/>
              <a:ext cx="8642" cy="8015"/>
            </a:xfrm>
            <a:custGeom>
              <a:avLst/>
              <a:gdLst>
                <a:gd name="connsiteX0" fmla="*/ 7292 w 82616"/>
                <a:gd name="connsiteY0" fmla="*/ 0 h 76626"/>
                <a:gd name="connsiteX1" fmla="*/ 73998 w 82616"/>
                <a:gd name="connsiteY1" fmla="*/ 11361 h 76626"/>
                <a:gd name="connsiteX2" fmla="*/ 77793 w 82616"/>
                <a:gd name="connsiteY2" fmla="*/ 23203 h 76626"/>
                <a:gd name="connsiteX3" fmla="*/ 82616 w 82616"/>
                <a:gd name="connsiteY3" fmla="*/ 76626 h 76626"/>
                <a:gd name="connsiteX4" fmla="*/ 12824 w 82616"/>
                <a:gd name="connsiteY4" fmla="*/ 66042 h 76626"/>
                <a:gd name="connsiteX5" fmla="*/ 7224 w 82616"/>
                <a:gd name="connsiteY5" fmla="*/ 53629 h 76626"/>
                <a:gd name="connsiteX6" fmla="*/ 6081 w 82616"/>
                <a:gd name="connsiteY6" fmla="*/ 17945 h 76626"/>
                <a:gd name="connsiteX7" fmla="*/ 0 w 82616"/>
                <a:gd name="connsiteY7" fmla="*/ 2423 h 76626"/>
                <a:gd name="connsiteX8" fmla="*/ 7292 w 82616"/>
                <a:gd name="connsiteY8" fmla="*/ 0 h 7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616" h="76626">
                  <a:moveTo>
                    <a:pt x="7292" y="0"/>
                  </a:moveTo>
                  <a:cubicBezTo>
                    <a:pt x="28118" y="9441"/>
                    <a:pt x="51732" y="8344"/>
                    <a:pt x="73998" y="11361"/>
                  </a:cubicBezTo>
                  <a:cubicBezTo>
                    <a:pt x="75255" y="15247"/>
                    <a:pt x="76604" y="19202"/>
                    <a:pt x="77793" y="23203"/>
                  </a:cubicBezTo>
                  <a:cubicBezTo>
                    <a:pt x="78501" y="41079"/>
                    <a:pt x="79736" y="58956"/>
                    <a:pt x="82616" y="76626"/>
                  </a:cubicBezTo>
                  <a:cubicBezTo>
                    <a:pt x="59550" y="71712"/>
                    <a:pt x="35547" y="72672"/>
                    <a:pt x="12824" y="66042"/>
                  </a:cubicBezTo>
                  <a:cubicBezTo>
                    <a:pt x="9075" y="63139"/>
                    <a:pt x="8618" y="57813"/>
                    <a:pt x="7224" y="53629"/>
                  </a:cubicBezTo>
                  <a:cubicBezTo>
                    <a:pt x="6081" y="41742"/>
                    <a:pt x="7292" y="29786"/>
                    <a:pt x="6081" y="17945"/>
                  </a:cubicBezTo>
                  <a:cubicBezTo>
                    <a:pt x="5258" y="12390"/>
                    <a:pt x="4732" y="6081"/>
                    <a:pt x="0" y="2423"/>
                  </a:cubicBezTo>
                  <a:cubicBezTo>
                    <a:pt x="2400" y="1554"/>
                    <a:pt x="4846" y="754"/>
                    <a:pt x="7292" y="0"/>
                  </a:cubicBezTo>
                  <a:close/>
                </a:path>
              </a:pathLst>
            </a:custGeom>
            <a:solidFill>
              <a:srgbClr val="0C98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orma Livre: Forma 363">
              <a:extLst>
                <a:ext uri="{FF2B5EF4-FFF2-40B4-BE49-F238E27FC236}">
                  <a16:creationId xmlns:a16="http://schemas.microsoft.com/office/drawing/2014/main" id="{835A9876-C8B8-F90B-3E0C-0663F88260E9}"/>
                </a:ext>
              </a:extLst>
            </p:cNvPr>
            <p:cNvSpPr/>
            <p:nvPr/>
          </p:nvSpPr>
          <p:spPr>
            <a:xfrm>
              <a:off x="9588270" y="2913571"/>
              <a:ext cx="15672" cy="26982"/>
            </a:xfrm>
            <a:custGeom>
              <a:avLst/>
              <a:gdLst>
                <a:gd name="connsiteX0" fmla="*/ 54224 w 149824"/>
                <a:gd name="connsiteY0" fmla="*/ 36393 h 257952"/>
                <a:gd name="connsiteX1" fmla="*/ 97567 w 149824"/>
                <a:gd name="connsiteY1" fmla="*/ 0 h 257952"/>
                <a:gd name="connsiteX2" fmla="*/ 126896 w 149824"/>
                <a:gd name="connsiteY2" fmla="*/ 30975 h 257952"/>
                <a:gd name="connsiteX3" fmla="*/ 149825 w 149824"/>
                <a:gd name="connsiteY3" fmla="*/ 53675 h 257952"/>
                <a:gd name="connsiteX4" fmla="*/ 117043 w 149824"/>
                <a:gd name="connsiteY4" fmla="*/ 85405 h 257952"/>
                <a:gd name="connsiteX5" fmla="*/ 92332 w 149824"/>
                <a:gd name="connsiteY5" fmla="*/ 138737 h 257952"/>
                <a:gd name="connsiteX6" fmla="*/ 78707 w 149824"/>
                <a:gd name="connsiteY6" fmla="*/ 165918 h 257952"/>
                <a:gd name="connsiteX7" fmla="*/ 52807 w 149824"/>
                <a:gd name="connsiteY7" fmla="*/ 257952 h 257952"/>
                <a:gd name="connsiteX8" fmla="*/ 35273 w 149824"/>
                <a:gd name="connsiteY8" fmla="*/ 248603 h 257952"/>
                <a:gd name="connsiteX9" fmla="*/ 29169 w 149824"/>
                <a:gd name="connsiteY9" fmla="*/ 253426 h 257952"/>
                <a:gd name="connsiteX10" fmla="*/ 23294 w 149824"/>
                <a:gd name="connsiteY10" fmla="*/ 233926 h 257952"/>
                <a:gd name="connsiteX11" fmla="*/ 0 w 149824"/>
                <a:gd name="connsiteY11" fmla="*/ 174262 h 257952"/>
                <a:gd name="connsiteX12" fmla="*/ 5875 w 149824"/>
                <a:gd name="connsiteY12" fmla="*/ 95372 h 257952"/>
                <a:gd name="connsiteX13" fmla="*/ 25535 w 149824"/>
                <a:gd name="connsiteY13" fmla="*/ 64945 h 257952"/>
                <a:gd name="connsiteX14" fmla="*/ 54224 w 149824"/>
                <a:gd name="connsiteY14" fmla="*/ 36393 h 25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9824" h="257952">
                  <a:moveTo>
                    <a:pt x="54224" y="36393"/>
                  </a:moveTo>
                  <a:cubicBezTo>
                    <a:pt x="67597" y="23134"/>
                    <a:pt x="81176" y="9532"/>
                    <a:pt x="97567" y="0"/>
                  </a:cubicBezTo>
                  <a:cubicBezTo>
                    <a:pt x="107236" y="10401"/>
                    <a:pt x="116906" y="20803"/>
                    <a:pt x="126896" y="30975"/>
                  </a:cubicBezTo>
                  <a:cubicBezTo>
                    <a:pt x="134348" y="38679"/>
                    <a:pt x="142052" y="46200"/>
                    <a:pt x="149825" y="53675"/>
                  </a:cubicBezTo>
                  <a:cubicBezTo>
                    <a:pt x="138257" y="63574"/>
                    <a:pt x="125799" y="72695"/>
                    <a:pt x="117043" y="85405"/>
                  </a:cubicBezTo>
                  <a:cubicBezTo>
                    <a:pt x="103647" y="100264"/>
                    <a:pt x="96584" y="119466"/>
                    <a:pt x="92332" y="138737"/>
                  </a:cubicBezTo>
                  <a:cubicBezTo>
                    <a:pt x="90571" y="149024"/>
                    <a:pt x="82616" y="156499"/>
                    <a:pt x="78707" y="165918"/>
                  </a:cubicBezTo>
                  <a:cubicBezTo>
                    <a:pt x="67711" y="195864"/>
                    <a:pt x="59436" y="226748"/>
                    <a:pt x="52807" y="257952"/>
                  </a:cubicBezTo>
                  <a:cubicBezTo>
                    <a:pt x="46634" y="255415"/>
                    <a:pt x="40805" y="252214"/>
                    <a:pt x="35273" y="248603"/>
                  </a:cubicBezTo>
                  <a:cubicBezTo>
                    <a:pt x="33193" y="250157"/>
                    <a:pt x="31181" y="251757"/>
                    <a:pt x="29169" y="253426"/>
                  </a:cubicBezTo>
                  <a:cubicBezTo>
                    <a:pt x="27341" y="246842"/>
                    <a:pt x="25466" y="240327"/>
                    <a:pt x="23294" y="233926"/>
                  </a:cubicBezTo>
                  <a:cubicBezTo>
                    <a:pt x="16345" y="213718"/>
                    <a:pt x="8321" y="193898"/>
                    <a:pt x="0" y="174262"/>
                  </a:cubicBezTo>
                  <a:cubicBezTo>
                    <a:pt x="4229" y="148156"/>
                    <a:pt x="-2492" y="120861"/>
                    <a:pt x="5875" y="95372"/>
                  </a:cubicBezTo>
                  <a:cubicBezTo>
                    <a:pt x="11681" y="84856"/>
                    <a:pt x="14905" y="71849"/>
                    <a:pt x="25535" y="64945"/>
                  </a:cubicBezTo>
                  <a:cubicBezTo>
                    <a:pt x="36805" y="57242"/>
                    <a:pt x="44394" y="45674"/>
                    <a:pt x="54224" y="36393"/>
                  </a:cubicBezTo>
                  <a:close/>
                </a:path>
              </a:pathLst>
            </a:custGeom>
            <a:solidFill>
              <a:srgbClr val="3EB2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orma Livre: Forma 364">
              <a:extLst>
                <a:ext uri="{FF2B5EF4-FFF2-40B4-BE49-F238E27FC236}">
                  <a16:creationId xmlns:a16="http://schemas.microsoft.com/office/drawing/2014/main" id="{02911A99-B2AF-9684-EFEB-8705411BF3A1}"/>
                </a:ext>
              </a:extLst>
            </p:cNvPr>
            <p:cNvSpPr/>
            <p:nvPr/>
          </p:nvSpPr>
          <p:spPr>
            <a:xfrm>
              <a:off x="9458411" y="2915139"/>
              <a:ext cx="15147" cy="13209"/>
            </a:xfrm>
            <a:custGeom>
              <a:avLst/>
              <a:gdLst>
                <a:gd name="connsiteX0" fmla="*/ 106 w 144807"/>
                <a:gd name="connsiteY0" fmla="*/ 483 h 126281"/>
                <a:gd name="connsiteX1" fmla="*/ 29755 w 144807"/>
                <a:gd name="connsiteY1" fmla="*/ 1694 h 126281"/>
                <a:gd name="connsiteX2" fmla="*/ 57096 w 144807"/>
                <a:gd name="connsiteY2" fmla="*/ 24829 h 126281"/>
                <a:gd name="connsiteX3" fmla="*/ 80481 w 144807"/>
                <a:gd name="connsiteY3" fmla="*/ 31093 h 126281"/>
                <a:gd name="connsiteX4" fmla="*/ 142386 w 144807"/>
                <a:gd name="connsiteY4" fmla="*/ 56833 h 126281"/>
                <a:gd name="connsiteX5" fmla="*/ 144352 w 144807"/>
                <a:gd name="connsiteY5" fmla="*/ 36122 h 126281"/>
                <a:gd name="connsiteX6" fmla="*/ 142912 w 144807"/>
                <a:gd name="connsiteY6" fmla="*/ 126281 h 126281"/>
                <a:gd name="connsiteX7" fmla="*/ 132854 w 144807"/>
                <a:gd name="connsiteY7" fmla="*/ 114623 h 126281"/>
                <a:gd name="connsiteX8" fmla="*/ 92369 w 144807"/>
                <a:gd name="connsiteY8" fmla="*/ 67097 h 126281"/>
                <a:gd name="connsiteX9" fmla="*/ 67634 w 144807"/>
                <a:gd name="connsiteY9" fmla="*/ 62365 h 126281"/>
                <a:gd name="connsiteX10" fmla="*/ 2826 w 144807"/>
                <a:gd name="connsiteY10" fmla="*/ 64285 h 126281"/>
                <a:gd name="connsiteX11" fmla="*/ 106 w 144807"/>
                <a:gd name="connsiteY11" fmla="*/ 483 h 1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807" h="126281">
                  <a:moveTo>
                    <a:pt x="106" y="483"/>
                  </a:moveTo>
                  <a:cubicBezTo>
                    <a:pt x="9958" y="209"/>
                    <a:pt x="20085" y="-934"/>
                    <a:pt x="29755" y="1694"/>
                  </a:cubicBezTo>
                  <a:cubicBezTo>
                    <a:pt x="41642" y="5352"/>
                    <a:pt x="49826" y="15296"/>
                    <a:pt x="57096" y="24829"/>
                  </a:cubicBezTo>
                  <a:cubicBezTo>
                    <a:pt x="62216" y="32555"/>
                    <a:pt x="72823" y="28646"/>
                    <a:pt x="80481" y="31093"/>
                  </a:cubicBezTo>
                  <a:cubicBezTo>
                    <a:pt x="102061" y="37265"/>
                    <a:pt x="119823" y="53427"/>
                    <a:pt x="142386" y="56833"/>
                  </a:cubicBezTo>
                  <a:cubicBezTo>
                    <a:pt x="142638" y="49884"/>
                    <a:pt x="143369" y="42957"/>
                    <a:pt x="144352" y="36122"/>
                  </a:cubicBezTo>
                  <a:cubicBezTo>
                    <a:pt x="144832" y="66160"/>
                    <a:pt x="145518" y="96312"/>
                    <a:pt x="142912" y="126281"/>
                  </a:cubicBezTo>
                  <a:cubicBezTo>
                    <a:pt x="139666" y="122258"/>
                    <a:pt x="136351" y="118372"/>
                    <a:pt x="132854" y="114623"/>
                  </a:cubicBezTo>
                  <a:cubicBezTo>
                    <a:pt x="118452" y="99558"/>
                    <a:pt x="107022" y="81910"/>
                    <a:pt x="92369" y="67097"/>
                  </a:cubicBezTo>
                  <a:cubicBezTo>
                    <a:pt x="86265" y="59873"/>
                    <a:pt x="75932" y="61816"/>
                    <a:pt x="67634" y="62365"/>
                  </a:cubicBezTo>
                  <a:cubicBezTo>
                    <a:pt x="46169" y="65657"/>
                    <a:pt x="24429" y="63600"/>
                    <a:pt x="2826" y="64285"/>
                  </a:cubicBezTo>
                  <a:cubicBezTo>
                    <a:pt x="151" y="43117"/>
                    <a:pt x="-237" y="21766"/>
                    <a:pt x="106" y="483"/>
                  </a:cubicBezTo>
                  <a:close/>
                </a:path>
              </a:pathLst>
            </a:custGeom>
            <a:solidFill>
              <a:srgbClr val="149A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orma Livre: Forma 365">
              <a:extLst>
                <a:ext uri="{FF2B5EF4-FFF2-40B4-BE49-F238E27FC236}">
                  <a16:creationId xmlns:a16="http://schemas.microsoft.com/office/drawing/2014/main" id="{4784962D-0B3A-2672-2043-BCE603A57877}"/>
                </a:ext>
              </a:extLst>
            </p:cNvPr>
            <p:cNvSpPr/>
            <p:nvPr/>
          </p:nvSpPr>
          <p:spPr>
            <a:xfrm>
              <a:off x="9481882" y="2915529"/>
              <a:ext cx="5985" cy="15741"/>
            </a:xfrm>
            <a:custGeom>
              <a:avLst/>
              <a:gdLst>
                <a:gd name="connsiteX0" fmla="*/ 20734 w 57218"/>
                <a:gd name="connsiteY0" fmla="*/ 0 h 150487"/>
                <a:gd name="connsiteX1" fmla="*/ 32667 w 57218"/>
                <a:gd name="connsiteY1" fmla="*/ 63071 h 150487"/>
                <a:gd name="connsiteX2" fmla="*/ 57219 w 57218"/>
                <a:gd name="connsiteY2" fmla="*/ 150488 h 150487"/>
                <a:gd name="connsiteX3" fmla="*/ 24849 w 57218"/>
                <a:gd name="connsiteY3" fmla="*/ 119284 h 150487"/>
                <a:gd name="connsiteX4" fmla="*/ 0 w 57218"/>
                <a:gd name="connsiteY4" fmla="*/ 97818 h 150487"/>
                <a:gd name="connsiteX5" fmla="*/ 5966 w 57218"/>
                <a:gd name="connsiteY5" fmla="*/ 73061 h 150487"/>
                <a:gd name="connsiteX6" fmla="*/ 13853 w 57218"/>
                <a:gd name="connsiteY6" fmla="*/ 72878 h 150487"/>
                <a:gd name="connsiteX7" fmla="*/ 20734 w 57218"/>
                <a:gd name="connsiteY7" fmla="*/ 0 h 15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18" h="150487">
                  <a:moveTo>
                    <a:pt x="20734" y="0"/>
                  </a:moveTo>
                  <a:cubicBezTo>
                    <a:pt x="24163" y="21123"/>
                    <a:pt x="26975" y="42383"/>
                    <a:pt x="32667" y="63071"/>
                  </a:cubicBezTo>
                  <a:cubicBezTo>
                    <a:pt x="40028" y="92423"/>
                    <a:pt x="46680" y="122050"/>
                    <a:pt x="57219" y="150488"/>
                  </a:cubicBezTo>
                  <a:cubicBezTo>
                    <a:pt x="43777" y="142852"/>
                    <a:pt x="37513" y="127742"/>
                    <a:pt x="24849" y="119284"/>
                  </a:cubicBezTo>
                  <a:cubicBezTo>
                    <a:pt x="15819" y="112997"/>
                    <a:pt x="7612" y="105682"/>
                    <a:pt x="0" y="97818"/>
                  </a:cubicBezTo>
                  <a:cubicBezTo>
                    <a:pt x="1029" y="89337"/>
                    <a:pt x="2880" y="81016"/>
                    <a:pt x="5966" y="73061"/>
                  </a:cubicBezTo>
                  <a:cubicBezTo>
                    <a:pt x="8573" y="72946"/>
                    <a:pt x="11201" y="72901"/>
                    <a:pt x="13853" y="72878"/>
                  </a:cubicBezTo>
                  <a:cubicBezTo>
                    <a:pt x="16208" y="48623"/>
                    <a:pt x="12367" y="23363"/>
                    <a:pt x="20734" y="0"/>
                  </a:cubicBezTo>
                  <a:close/>
                </a:path>
              </a:pathLst>
            </a:custGeom>
            <a:solidFill>
              <a:srgbClr val="0682A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orma Livre: Forma 366">
              <a:extLst>
                <a:ext uri="{FF2B5EF4-FFF2-40B4-BE49-F238E27FC236}">
                  <a16:creationId xmlns:a16="http://schemas.microsoft.com/office/drawing/2014/main" id="{B6E7CB07-DC97-08A9-84B7-9E8A6013A522}"/>
                </a:ext>
              </a:extLst>
            </p:cNvPr>
            <p:cNvSpPr/>
            <p:nvPr/>
          </p:nvSpPr>
          <p:spPr>
            <a:xfrm>
              <a:off x="9601543" y="2915873"/>
              <a:ext cx="11662" cy="11023"/>
            </a:xfrm>
            <a:custGeom>
              <a:avLst/>
              <a:gdLst>
                <a:gd name="connsiteX0" fmla="*/ 5372 w 111488"/>
                <a:gd name="connsiteY0" fmla="*/ 754 h 105384"/>
                <a:gd name="connsiteX1" fmla="*/ 5807 w 111488"/>
                <a:gd name="connsiteY1" fmla="*/ 0 h 105384"/>
                <a:gd name="connsiteX2" fmla="*/ 38428 w 111488"/>
                <a:gd name="connsiteY2" fmla="*/ 34359 h 105384"/>
                <a:gd name="connsiteX3" fmla="*/ 111488 w 111488"/>
                <a:gd name="connsiteY3" fmla="*/ 105385 h 105384"/>
                <a:gd name="connsiteX4" fmla="*/ 22929 w 111488"/>
                <a:gd name="connsiteY4" fmla="*/ 31661 h 105384"/>
                <a:gd name="connsiteX5" fmla="*/ 0 w 111488"/>
                <a:gd name="connsiteY5" fmla="*/ 8961 h 105384"/>
                <a:gd name="connsiteX6" fmla="*/ 5372 w 111488"/>
                <a:gd name="connsiteY6" fmla="*/ 754 h 10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488" h="105384">
                  <a:moveTo>
                    <a:pt x="5372" y="754"/>
                  </a:moveTo>
                  <a:lnTo>
                    <a:pt x="5807" y="0"/>
                  </a:lnTo>
                  <a:cubicBezTo>
                    <a:pt x="15979" y="12093"/>
                    <a:pt x="27432" y="23020"/>
                    <a:pt x="38428" y="34359"/>
                  </a:cubicBezTo>
                  <a:cubicBezTo>
                    <a:pt x="61745" y="59047"/>
                    <a:pt x="86045" y="82868"/>
                    <a:pt x="111488" y="105385"/>
                  </a:cubicBezTo>
                  <a:cubicBezTo>
                    <a:pt x="80765" y="82342"/>
                    <a:pt x="50978" y="57904"/>
                    <a:pt x="22929" y="31661"/>
                  </a:cubicBezTo>
                  <a:cubicBezTo>
                    <a:pt x="15156" y="24186"/>
                    <a:pt x="7452" y="16665"/>
                    <a:pt x="0" y="8961"/>
                  </a:cubicBezTo>
                  <a:cubicBezTo>
                    <a:pt x="1783" y="6195"/>
                    <a:pt x="3612" y="3498"/>
                    <a:pt x="5372" y="754"/>
                  </a:cubicBezTo>
                  <a:close/>
                </a:path>
              </a:pathLst>
            </a:custGeom>
            <a:solidFill>
              <a:srgbClr val="3F414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orma Livre: Forma 367">
              <a:extLst>
                <a:ext uri="{FF2B5EF4-FFF2-40B4-BE49-F238E27FC236}">
                  <a16:creationId xmlns:a16="http://schemas.microsoft.com/office/drawing/2014/main" id="{ADF7B587-5525-8464-17C7-9ACEDC2C0C77}"/>
                </a:ext>
              </a:extLst>
            </p:cNvPr>
            <p:cNvSpPr/>
            <p:nvPr/>
          </p:nvSpPr>
          <p:spPr>
            <a:xfrm>
              <a:off x="9700261" y="2918205"/>
              <a:ext cx="24868" cy="68469"/>
            </a:xfrm>
            <a:custGeom>
              <a:avLst/>
              <a:gdLst>
                <a:gd name="connsiteX0" fmla="*/ 214724 w 237744"/>
                <a:gd name="connsiteY0" fmla="*/ 25580 h 654573"/>
                <a:gd name="connsiteX1" fmla="*/ 237744 w 237744"/>
                <a:gd name="connsiteY1" fmla="*/ 0 h 654573"/>
                <a:gd name="connsiteX2" fmla="*/ 226406 w 237744"/>
                <a:gd name="connsiteY2" fmla="*/ 50772 h 654573"/>
                <a:gd name="connsiteX3" fmla="*/ 213490 w 237744"/>
                <a:gd name="connsiteY3" fmla="*/ 96995 h 654573"/>
                <a:gd name="connsiteX4" fmla="*/ 190973 w 237744"/>
                <a:gd name="connsiteY4" fmla="*/ 141069 h 654573"/>
                <a:gd name="connsiteX5" fmla="*/ 166901 w 237744"/>
                <a:gd name="connsiteY5" fmla="*/ 167564 h 654573"/>
                <a:gd name="connsiteX6" fmla="*/ 140475 w 237744"/>
                <a:gd name="connsiteY6" fmla="*/ 207157 h 654573"/>
                <a:gd name="connsiteX7" fmla="*/ 106185 w 237744"/>
                <a:gd name="connsiteY7" fmla="*/ 241402 h 654573"/>
                <a:gd name="connsiteX8" fmla="*/ 65448 w 237744"/>
                <a:gd name="connsiteY8" fmla="*/ 276057 h 654573"/>
                <a:gd name="connsiteX9" fmla="*/ 68626 w 237744"/>
                <a:gd name="connsiteY9" fmla="*/ 304747 h 654573"/>
                <a:gd name="connsiteX10" fmla="*/ 55276 w 237744"/>
                <a:gd name="connsiteY10" fmla="*/ 365097 h 654573"/>
                <a:gd name="connsiteX11" fmla="*/ 64077 w 237744"/>
                <a:gd name="connsiteY11" fmla="*/ 442044 h 654573"/>
                <a:gd name="connsiteX12" fmla="*/ 68489 w 237744"/>
                <a:gd name="connsiteY12" fmla="*/ 457063 h 654573"/>
                <a:gd name="connsiteX13" fmla="*/ 68397 w 237744"/>
                <a:gd name="connsiteY13" fmla="*/ 457337 h 654573"/>
                <a:gd name="connsiteX14" fmla="*/ 71209 w 237744"/>
                <a:gd name="connsiteY14" fmla="*/ 517436 h 654573"/>
                <a:gd name="connsiteX15" fmla="*/ 81656 w 237744"/>
                <a:gd name="connsiteY15" fmla="*/ 581170 h 654573"/>
                <a:gd name="connsiteX16" fmla="*/ 77541 w 237744"/>
                <a:gd name="connsiteY16" fmla="*/ 586085 h 654573"/>
                <a:gd name="connsiteX17" fmla="*/ 69060 w 237744"/>
                <a:gd name="connsiteY17" fmla="*/ 576346 h 654573"/>
                <a:gd name="connsiteX18" fmla="*/ 74364 w 237744"/>
                <a:gd name="connsiteY18" fmla="*/ 596577 h 654573"/>
                <a:gd name="connsiteX19" fmla="*/ 76947 w 237744"/>
                <a:gd name="connsiteY19" fmla="*/ 612557 h 654573"/>
                <a:gd name="connsiteX20" fmla="*/ 71438 w 237744"/>
                <a:gd name="connsiteY20" fmla="*/ 610339 h 654573"/>
                <a:gd name="connsiteX21" fmla="*/ 44166 w 237744"/>
                <a:gd name="connsiteY21" fmla="*/ 546400 h 654573"/>
                <a:gd name="connsiteX22" fmla="*/ 65540 w 237744"/>
                <a:gd name="connsiteY22" fmla="*/ 625770 h 654573"/>
                <a:gd name="connsiteX23" fmla="*/ 74775 w 237744"/>
                <a:gd name="connsiteY23" fmla="*/ 654573 h 654573"/>
                <a:gd name="connsiteX24" fmla="*/ 62225 w 237744"/>
                <a:gd name="connsiteY24" fmla="*/ 646549 h 654573"/>
                <a:gd name="connsiteX25" fmla="*/ 48143 w 237744"/>
                <a:gd name="connsiteY25" fmla="*/ 597606 h 654573"/>
                <a:gd name="connsiteX26" fmla="*/ 49035 w 237744"/>
                <a:gd name="connsiteY26" fmla="*/ 629381 h 654573"/>
                <a:gd name="connsiteX27" fmla="*/ 28392 w 237744"/>
                <a:gd name="connsiteY27" fmla="*/ 559956 h 654573"/>
                <a:gd name="connsiteX28" fmla="*/ 35547 w 237744"/>
                <a:gd name="connsiteY28" fmla="*/ 631553 h 654573"/>
                <a:gd name="connsiteX29" fmla="*/ 1326 w 237744"/>
                <a:gd name="connsiteY29" fmla="*/ 601287 h 654573"/>
                <a:gd name="connsiteX30" fmla="*/ 8550 w 237744"/>
                <a:gd name="connsiteY30" fmla="*/ 586862 h 654573"/>
                <a:gd name="connsiteX31" fmla="*/ 0 w 237744"/>
                <a:gd name="connsiteY31" fmla="*/ 557510 h 654573"/>
                <a:gd name="connsiteX32" fmla="*/ 3566 w 237744"/>
                <a:gd name="connsiteY32" fmla="*/ 513138 h 654573"/>
                <a:gd name="connsiteX33" fmla="*/ 12162 w 237744"/>
                <a:gd name="connsiteY33" fmla="*/ 462458 h 654573"/>
                <a:gd name="connsiteX34" fmla="*/ 20323 w 237744"/>
                <a:gd name="connsiteY34" fmla="*/ 420715 h 654573"/>
                <a:gd name="connsiteX35" fmla="*/ 26403 w 237744"/>
                <a:gd name="connsiteY35" fmla="*/ 388163 h 654573"/>
                <a:gd name="connsiteX36" fmla="*/ 34359 w 237744"/>
                <a:gd name="connsiteY36" fmla="*/ 342900 h 654573"/>
                <a:gd name="connsiteX37" fmla="*/ 40691 w 237744"/>
                <a:gd name="connsiteY37" fmla="*/ 303787 h 654573"/>
                <a:gd name="connsiteX38" fmla="*/ 60671 w 237744"/>
                <a:gd name="connsiteY38" fmla="*/ 276377 h 654573"/>
                <a:gd name="connsiteX39" fmla="*/ 80399 w 237744"/>
                <a:gd name="connsiteY39" fmla="*/ 236212 h 654573"/>
                <a:gd name="connsiteX40" fmla="*/ 89863 w 237744"/>
                <a:gd name="connsiteY40" fmla="*/ 211478 h 654573"/>
                <a:gd name="connsiteX41" fmla="*/ 101956 w 237744"/>
                <a:gd name="connsiteY41" fmla="*/ 200574 h 654573"/>
                <a:gd name="connsiteX42" fmla="*/ 159997 w 237744"/>
                <a:gd name="connsiteY42" fmla="*/ 132908 h 654573"/>
                <a:gd name="connsiteX43" fmla="*/ 199591 w 237744"/>
                <a:gd name="connsiteY43" fmla="*/ 58087 h 654573"/>
                <a:gd name="connsiteX44" fmla="*/ 214724 w 237744"/>
                <a:gd name="connsiteY44" fmla="*/ 25580 h 65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7744" h="654573">
                  <a:moveTo>
                    <a:pt x="214724" y="25580"/>
                  </a:moveTo>
                  <a:cubicBezTo>
                    <a:pt x="222656" y="17282"/>
                    <a:pt x="229675" y="8161"/>
                    <a:pt x="237744" y="0"/>
                  </a:cubicBezTo>
                  <a:cubicBezTo>
                    <a:pt x="235892" y="17259"/>
                    <a:pt x="232235" y="34381"/>
                    <a:pt x="226406" y="50772"/>
                  </a:cubicBezTo>
                  <a:cubicBezTo>
                    <a:pt x="221079" y="65882"/>
                    <a:pt x="218656" y="81816"/>
                    <a:pt x="213490" y="96995"/>
                  </a:cubicBezTo>
                  <a:cubicBezTo>
                    <a:pt x="208849" y="112997"/>
                    <a:pt x="198882" y="126622"/>
                    <a:pt x="190973" y="141069"/>
                  </a:cubicBezTo>
                  <a:cubicBezTo>
                    <a:pt x="185143" y="151882"/>
                    <a:pt x="172387" y="156522"/>
                    <a:pt x="166901" y="167564"/>
                  </a:cubicBezTo>
                  <a:cubicBezTo>
                    <a:pt x="159083" y="181348"/>
                    <a:pt x="152042" y="196002"/>
                    <a:pt x="140475" y="207157"/>
                  </a:cubicBezTo>
                  <a:cubicBezTo>
                    <a:pt x="128656" y="218176"/>
                    <a:pt x="118163" y="230543"/>
                    <a:pt x="106185" y="241402"/>
                  </a:cubicBezTo>
                  <a:cubicBezTo>
                    <a:pt x="93360" y="253837"/>
                    <a:pt x="78181" y="263644"/>
                    <a:pt x="65448" y="276057"/>
                  </a:cubicBezTo>
                  <a:cubicBezTo>
                    <a:pt x="63299" y="285658"/>
                    <a:pt x="68146" y="295123"/>
                    <a:pt x="68626" y="304747"/>
                  </a:cubicBezTo>
                  <a:cubicBezTo>
                    <a:pt x="70546" y="325984"/>
                    <a:pt x="55916" y="344203"/>
                    <a:pt x="55276" y="365097"/>
                  </a:cubicBezTo>
                  <a:cubicBezTo>
                    <a:pt x="56784" y="390860"/>
                    <a:pt x="63277" y="416166"/>
                    <a:pt x="64077" y="442044"/>
                  </a:cubicBezTo>
                  <a:cubicBezTo>
                    <a:pt x="64580" y="447187"/>
                    <a:pt x="63391" y="453702"/>
                    <a:pt x="68489" y="457063"/>
                  </a:cubicBezTo>
                  <a:lnTo>
                    <a:pt x="68397" y="457337"/>
                  </a:lnTo>
                  <a:cubicBezTo>
                    <a:pt x="59253" y="476402"/>
                    <a:pt x="66980" y="498028"/>
                    <a:pt x="71209" y="517436"/>
                  </a:cubicBezTo>
                  <a:cubicBezTo>
                    <a:pt x="75347" y="538513"/>
                    <a:pt x="84216" y="559293"/>
                    <a:pt x="81656" y="581170"/>
                  </a:cubicBezTo>
                  <a:cubicBezTo>
                    <a:pt x="80627" y="582404"/>
                    <a:pt x="78570" y="584850"/>
                    <a:pt x="77541" y="586085"/>
                  </a:cubicBezTo>
                  <a:cubicBezTo>
                    <a:pt x="74912" y="582587"/>
                    <a:pt x="72055" y="579387"/>
                    <a:pt x="69060" y="576346"/>
                  </a:cubicBezTo>
                  <a:cubicBezTo>
                    <a:pt x="70272" y="583204"/>
                    <a:pt x="72101" y="589948"/>
                    <a:pt x="74364" y="596577"/>
                  </a:cubicBezTo>
                  <a:cubicBezTo>
                    <a:pt x="75004" y="601858"/>
                    <a:pt x="75781" y="607253"/>
                    <a:pt x="76947" y="612557"/>
                  </a:cubicBezTo>
                  <a:cubicBezTo>
                    <a:pt x="75050" y="611756"/>
                    <a:pt x="73221" y="611025"/>
                    <a:pt x="71438" y="610339"/>
                  </a:cubicBezTo>
                  <a:cubicBezTo>
                    <a:pt x="62614" y="588919"/>
                    <a:pt x="51069" y="568620"/>
                    <a:pt x="44166" y="546400"/>
                  </a:cubicBezTo>
                  <a:cubicBezTo>
                    <a:pt x="45537" y="574015"/>
                    <a:pt x="56236" y="600052"/>
                    <a:pt x="65540" y="625770"/>
                  </a:cubicBezTo>
                  <a:cubicBezTo>
                    <a:pt x="68557" y="635348"/>
                    <a:pt x="74661" y="644218"/>
                    <a:pt x="74775" y="654573"/>
                  </a:cubicBezTo>
                  <a:cubicBezTo>
                    <a:pt x="70592" y="651739"/>
                    <a:pt x="66500" y="649041"/>
                    <a:pt x="62225" y="646549"/>
                  </a:cubicBezTo>
                  <a:cubicBezTo>
                    <a:pt x="58773" y="629953"/>
                    <a:pt x="54933" y="613174"/>
                    <a:pt x="48143" y="597606"/>
                  </a:cubicBezTo>
                  <a:cubicBezTo>
                    <a:pt x="48303" y="608190"/>
                    <a:pt x="49652" y="618751"/>
                    <a:pt x="49035" y="629381"/>
                  </a:cubicBezTo>
                  <a:cubicBezTo>
                    <a:pt x="41011" y="606567"/>
                    <a:pt x="34199" y="583387"/>
                    <a:pt x="28392" y="559956"/>
                  </a:cubicBezTo>
                  <a:cubicBezTo>
                    <a:pt x="25786" y="584027"/>
                    <a:pt x="32553" y="607802"/>
                    <a:pt x="35547" y="631553"/>
                  </a:cubicBezTo>
                  <a:cubicBezTo>
                    <a:pt x="22014" y="624147"/>
                    <a:pt x="10013" y="614088"/>
                    <a:pt x="1326" y="601287"/>
                  </a:cubicBezTo>
                  <a:cubicBezTo>
                    <a:pt x="4732" y="597172"/>
                    <a:pt x="9510" y="592737"/>
                    <a:pt x="8550" y="586862"/>
                  </a:cubicBezTo>
                  <a:cubicBezTo>
                    <a:pt x="6904" y="576758"/>
                    <a:pt x="2720" y="567316"/>
                    <a:pt x="0" y="557510"/>
                  </a:cubicBezTo>
                  <a:cubicBezTo>
                    <a:pt x="1898" y="542742"/>
                    <a:pt x="-320" y="527632"/>
                    <a:pt x="3566" y="513138"/>
                  </a:cubicBezTo>
                  <a:cubicBezTo>
                    <a:pt x="7795" y="496450"/>
                    <a:pt x="8047" y="479123"/>
                    <a:pt x="12162" y="462458"/>
                  </a:cubicBezTo>
                  <a:cubicBezTo>
                    <a:pt x="15316" y="448628"/>
                    <a:pt x="18037" y="434706"/>
                    <a:pt x="20323" y="420715"/>
                  </a:cubicBezTo>
                  <a:cubicBezTo>
                    <a:pt x="22129" y="409720"/>
                    <a:pt x="18997" y="397535"/>
                    <a:pt x="26403" y="388163"/>
                  </a:cubicBezTo>
                  <a:cubicBezTo>
                    <a:pt x="31044" y="373532"/>
                    <a:pt x="29375" y="357530"/>
                    <a:pt x="34359" y="342900"/>
                  </a:cubicBezTo>
                  <a:cubicBezTo>
                    <a:pt x="38633" y="330350"/>
                    <a:pt x="43411" y="317205"/>
                    <a:pt x="40691" y="303787"/>
                  </a:cubicBezTo>
                  <a:cubicBezTo>
                    <a:pt x="37239" y="289933"/>
                    <a:pt x="55710" y="286664"/>
                    <a:pt x="60671" y="276377"/>
                  </a:cubicBezTo>
                  <a:cubicBezTo>
                    <a:pt x="65768" y="262250"/>
                    <a:pt x="74661" y="250020"/>
                    <a:pt x="80399" y="236212"/>
                  </a:cubicBezTo>
                  <a:cubicBezTo>
                    <a:pt x="83988" y="228120"/>
                    <a:pt x="86091" y="219456"/>
                    <a:pt x="89863" y="211478"/>
                  </a:cubicBezTo>
                  <a:cubicBezTo>
                    <a:pt x="92080" y="206197"/>
                    <a:pt x="97635" y="203797"/>
                    <a:pt x="101956" y="200574"/>
                  </a:cubicBezTo>
                  <a:cubicBezTo>
                    <a:pt x="126004" y="182514"/>
                    <a:pt x="143012" y="157322"/>
                    <a:pt x="159997" y="132908"/>
                  </a:cubicBezTo>
                  <a:cubicBezTo>
                    <a:pt x="174536" y="108722"/>
                    <a:pt x="188732" y="84193"/>
                    <a:pt x="199591" y="58087"/>
                  </a:cubicBezTo>
                  <a:cubicBezTo>
                    <a:pt x="204826" y="47343"/>
                    <a:pt x="206586" y="34724"/>
                    <a:pt x="214724" y="25580"/>
                  </a:cubicBezTo>
                  <a:close/>
                </a:path>
              </a:pathLst>
            </a:custGeom>
            <a:solidFill>
              <a:srgbClr val="DFE4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orma Livre: Forma 368">
              <a:extLst>
                <a:ext uri="{FF2B5EF4-FFF2-40B4-BE49-F238E27FC236}">
                  <a16:creationId xmlns:a16="http://schemas.microsoft.com/office/drawing/2014/main" id="{A39A9C2B-3E4E-0C4E-4055-4BB0F285AD61}"/>
                </a:ext>
              </a:extLst>
            </p:cNvPr>
            <p:cNvSpPr/>
            <p:nvPr/>
          </p:nvSpPr>
          <p:spPr>
            <a:xfrm>
              <a:off x="9473744" y="2920221"/>
              <a:ext cx="28926" cy="28680"/>
            </a:xfrm>
            <a:custGeom>
              <a:avLst/>
              <a:gdLst>
                <a:gd name="connsiteX0" fmla="*/ 9670 w 276537"/>
                <a:gd name="connsiteY0" fmla="*/ 4435 h 274182"/>
                <a:gd name="connsiteX1" fmla="*/ 14836 w 276537"/>
                <a:gd name="connsiteY1" fmla="*/ 0 h 274182"/>
                <a:gd name="connsiteX2" fmla="*/ 56830 w 276537"/>
                <a:gd name="connsiteY2" fmla="*/ 33307 h 274182"/>
                <a:gd name="connsiteX3" fmla="*/ 77793 w 276537"/>
                <a:gd name="connsiteY3" fmla="*/ 52967 h 274182"/>
                <a:gd name="connsiteX4" fmla="*/ 102641 w 276537"/>
                <a:gd name="connsiteY4" fmla="*/ 74432 h 274182"/>
                <a:gd name="connsiteX5" fmla="*/ 135011 w 276537"/>
                <a:gd name="connsiteY5" fmla="*/ 105636 h 274182"/>
                <a:gd name="connsiteX6" fmla="*/ 136726 w 276537"/>
                <a:gd name="connsiteY6" fmla="*/ 109842 h 274182"/>
                <a:gd name="connsiteX7" fmla="*/ 146510 w 276537"/>
                <a:gd name="connsiteY7" fmla="*/ 121752 h 274182"/>
                <a:gd name="connsiteX8" fmla="*/ 172022 w 276537"/>
                <a:gd name="connsiteY8" fmla="*/ 155928 h 274182"/>
                <a:gd name="connsiteX9" fmla="*/ 198219 w 276537"/>
                <a:gd name="connsiteY9" fmla="*/ 186766 h 274182"/>
                <a:gd name="connsiteX10" fmla="*/ 221033 w 276537"/>
                <a:gd name="connsiteY10" fmla="*/ 212049 h 274182"/>
                <a:gd name="connsiteX11" fmla="*/ 247208 w 276537"/>
                <a:gd name="connsiteY11" fmla="*/ 238247 h 274182"/>
                <a:gd name="connsiteX12" fmla="*/ 276537 w 276537"/>
                <a:gd name="connsiteY12" fmla="*/ 253609 h 274182"/>
                <a:gd name="connsiteX13" fmla="*/ 146441 w 276537"/>
                <a:gd name="connsiteY13" fmla="*/ 274183 h 274182"/>
                <a:gd name="connsiteX14" fmla="*/ 143218 w 276537"/>
                <a:gd name="connsiteY14" fmla="*/ 264673 h 274182"/>
                <a:gd name="connsiteX15" fmla="*/ 32827 w 276537"/>
                <a:gd name="connsiteY15" fmla="*/ 125753 h 274182"/>
                <a:gd name="connsiteX16" fmla="*/ 0 w 276537"/>
                <a:gd name="connsiteY16" fmla="*/ 83142 h 274182"/>
                <a:gd name="connsiteX17" fmla="*/ 9670 w 276537"/>
                <a:gd name="connsiteY17" fmla="*/ 4435 h 27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537" h="274182">
                  <a:moveTo>
                    <a:pt x="9670" y="4435"/>
                  </a:moveTo>
                  <a:cubicBezTo>
                    <a:pt x="11361" y="2903"/>
                    <a:pt x="13099" y="1440"/>
                    <a:pt x="14836" y="0"/>
                  </a:cubicBezTo>
                  <a:cubicBezTo>
                    <a:pt x="32827" y="5166"/>
                    <a:pt x="43023" y="21991"/>
                    <a:pt x="56830" y="33307"/>
                  </a:cubicBezTo>
                  <a:cubicBezTo>
                    <a:pt x="64328" y="39274"/>
                    <a:pt x="71232" y="45949"/>
                    <a:pt x="77793" y="52967"/>
                  </a:cubicBezTo>
                  <a:cubicBezTo>
                    <a:pt x="85405" y="60830"/>
                    <a:pt x="93612" y="68146"/>
                    <a:pt x="102641" y="74432"/>
                  </a:cubicBezTo>
                  <a:cubicBezTo>
                    <a:pt x="115306" y="82890"/>
                    <a:pt x="121569" y="98001"/>
                    <a:pt x="135011" y="105636"/>
                  </a:cubicBezTo>
                  <a:cubicBezTo>
                    <a:pt x="135446" y="106688"/>
                    <a:pt x="136291" y="108791"/>
                    <a:pt x="136726" y="109842"/>
                  </a:cubicBezTo>
                  <a:cubicBezTo>
                    <a:pt x="138875" y="114551"/>
                    <a:pt x="143081" y="117889"/>
                    <a:pt x="146510" y="121752"/>
                  </a:cubicBezTo>
                  <a:cubicBezTo>
                    <a:pt x="156522" y="131948"/>
                    <a:pt x="162489" y="145275"/>
                    <a:pt x="172022" y="155928"/>
                  </a:cubicBezTo>
                  <a:cubicBezTo>
                    <a:pt x="181074" y="165941"/>
                    <a:pt x="188458" y="177371"/>
                    <a:pt x="198219" y="186766"/>
                  </a:cubicBezTo>
                  <a:cubicBezTo>
                    <a:pt x="206380" y="194676"/>
                    <a:pt x="212689" y="204277"/>
                    <a:pt x="221033" y="212049"/>
                  </a:cubicBezTo>
                  <a:cubicBezTo>
                    <a:pt x="229949" y="220576"/>
                    <a:pt x="238498" y="229469"/>
                    <a:pt x="247208" y="238247"/>
                  </a:cubicBezTo>
                  <a:cubicBezTo>
                    <a:pt x="254912" y="246705"/>
                    <a:pt x="266776" y="248420"/>
                    <a:pt x="276537" y="253609"/>
                  </a:cubicBezTo>
                  <a:cubicBezTo>
                    <a:pt x="232440" y="254089"/>
                    <a:pt x="188664" y="261679"/>
                    <a:pt x="146441" y="274183"/>
                  </a:cubicBezTo>
                  <a:cubicBezTo>
                    <a:pt x="146098" y="270777"/>
                    <a:pt x="145641" y="267211"/>
                    <a:pt x="143218" y="264673"/>
                  </a:cubicBezTo>
                  <a:cubicBezTo>
                    <a:pt x="106025" y="218679"/>
                    <a:pt x="69243" y="172364"/>
                    <a:pt x="32827" y="125753"/>
                  </a:cubicBezTo>
                  <a:cubicBezTo>
                    <a:pt x="22128" y="111351"/>
                    <a:pt x="11727" y="96744"/>
                    <a:pt x="0" y="83142"/>
                  </a:cubicBezTo>
                  <a:cubicBezTo>
                    <a:pt x="5715" y="57287"/>
                    <a:pt x="8458" y="30838"/>
                    <a:pt x="9670" y="4435"/>
                  </a:cubicBezTo>
                  <a:close/>
                </a:path>
              </a:pathLst>
            </a:custGeom>
            <a:solidFill>
              <a:srgbClr val="0693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orma Livre: Forma 369">
              <a:extLst>
                <a:ext uri="{FF2B5EF4-FFF2-40B4-BE49-F238E27FC236}">
                  <a16:creationId xmlns:a16="http://schemas.microsoft.com/office/drawing/2014/main" id="{A0EAD5D6-2FF7-AF6C-9269-4D38BC41BD4D}"/>
                </a:ext>
              </a:extLst>
            </p:cNvPr>
            <p:cNvSpPr/>
            <p:nvPr/>
          </p:nvSpPr>
          <p:spPr>
            <a:xfrm>
              <a:off x="9458706" y="2921594"/>
              <a:ext cx="13601" cy="9431"/>
            </a:xfrm>
            <a:custGeom>
              <a:avLst/>
              <a:gdLst>
                <a:gd name="connsiteX0" fmla="*/ 0 w 130027"/>
                <a:gd name="connsiteY0" fmla="*/ 2572 h 90163"/>
                <a:gd name="connsiteX1" fmla="*/ 64808 w 130027"/>
                <a:gd name="connsiteY1" fmla="*/ 652 h 90163"/>
                <a:gd name="connsiteX2" fmla="*/ 89543 w 130027"/>
                <a:gd name="connsiteY2" fmla="*/ 5384 h 90163"/>
                <a:gd name="connsiteX3" fmla="*/ 130028 w 130027"/>
                <a:gd name="connsiteY3" fmla="*/ 52910 h 90163"/>
                <a:gd name="connsiteX4" fmla="*/ 99167 w 130027"/>
                <a:gd name="connsiteY4" fmla="*/ 87360 h 90163"/>
                <a:gd name="connsiteX5" fmla="*/ 69586 w 130027"/>
                <a:gd name="connsiteY5" fmla="*/ 87200 h 90163"/>
                <a:gd name="connsiteX6" fmla="*/ 19454 w 130027"/>
                <a:gd name="connsiteY6" fmla="*/ 45595 h 90163"/>
                <a:gd name="connsiteX7" fmla="*/ 3635 w 130027"/>
                <a:gd name="connsiteY7" fmla="*/ 25364 h 90163"/>
                <a:gd name="connsiteX8" fmla="*/ 0 w 130027"/>
                <a:gd name="connsiteY8" fmla="*/ 2572 h 9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027" h="90163">
                  <a:moveTo>
                    <a:pt x="0" y="2572"/>
                  </a:moveTo>
                  <a:cubicBezTo>
                    <a:pt x="21603" y="1886"/>
                    <a:pt x="43343" y="3944"/>
                    <a:pt x="64808" y="652"/>
                  </a:cubicBezTo>
                  <a:cubicBezTo>
                    <a:pt x="73106" y="103"/>
                    <a:pt x="83439" y="-1840"/>
                    <a:pt x="89543" y="5384"/>
                  </a:cubicBezTo>
                  <a:cubicBezTo>
                    <a:pt x="104196" y="20197"/>
                    <a:pt x="115626" y="37845"/>
                    <a:pt x="130028" y="52910"/>
                  </a:cubicBezTo>
                  <a:cubicBezTo>
                    <a:pt x="123490" y="67220"/>
                    <a:pt x="110940" y="77484"/>
                    <a:pt x="99167" y="87360"/>
                  </a:cubicBezTo>
                  <a:cubicBezTo>
                    <a:pt x="90091" y="91292"/>
                    <a:pt x="78684" y="90949"/>
                    <a:pt x="69586" y="87200"/>
                  </a:cubicBezTo>
                  <a:cubicBezTo>
                    <a:pt x="50909" y="75953"/>
                    <a:pt x="34267" y="61528"/>
                    <a:pt x="19454" y="45595"/>
                  </a:cubicBezTo>
                  <a:cubicBezTo>
                    <a:pt x="13442" y="39377"/>
                    <a:pt x="10196" y="31033"/>
                    <a:pt x="3635" y="25364"/>
                  </a:cubicBezTo>
                  <a:cubicBezTo>
                    <a:pt x="2103" y="17820"/>
                    <a:pt x="914" y="10185"/>
                    <a:pt x="0" y="2572"/>
                  </a:cubicBezTo>
                  <a:close/>
                </a:path>
              </a:pathLst>
            </a:custGeom>
            <a:solidFill>
              <a:srgbClr val="15A1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orma Livre: Forma 370">
              <a:extLst>
                <a:ext uri="{FF2B5EF4-FFF2-40B4-BE49-F238E27FC236}">
                  <a16:creationId xmlns:a16="http://schemas.microsoft.com/office/drawing/2014/main" id="{0D59731A-2AE0-D55E-4153-FC1C8D8CE9C9}"/>
                </a:ext>
              </a:extLst>
            </p:cNvPr>
            <p:cNvSpPr/>
            <p:nvPr/>
          </p:nvSpPr>
          <p:spPr>
            <a:xfrm>
              <a:off x="9554736" y="2923525"/>
              <a:ext cx="10361" cy="3680"/>
            </a:xfrm>
            <a:custGeom>
              <a:avLst/>
              <a:gdLst>
                <a:gd name="connsiteX0" fmla="*/ 0 w 99052"/>
                <a:gd name="connsiteY0" fmla="*/ 4547 h 35183"/>
                <a:gd name="connsiteX1" fmla="*/ 40737 w 99052"/>
                <a:gd name="connsiteY1" fmla="*/ 250 h 35183"/>
                <a:gd name="connsiteX2" fmla="*/ 86571 w 99052"/>
                <a:gd name="connsiteY2" fmla="*/ 2559 h 35183"/>
                <a:gd name="connsiteX3" fmla="*/ 93977 w 99052"/>
                <a:gd name="connsiteY3" fmla="*/ 19818 h 35183"/>
                <a:gd name="connsiteX4" fmla="*/ 99053 w 99052"/>
                <a:gd name="connsiteY4" fmla="*/ 31911 h 35183"/>
                <a:gd name="connsiteX5" fmla="*/ 47526 w 99052"/>
                <a:gd name="connsiteY5" fmla="*/ 32551 h 35183"/>
                <a:gd name="connsiteX6" fmla="*/ 10790 w 99052"/>
                <a:gd name="connsiteY6" fmla="*/ 32208 h 35183"/>
                <a:gd name="connsiteX7" fmla="*/ 4092 w 99052"/>
                <a:gd name="connsiteY7" fmla="*/ 14812 h 35183"/>
                <a:gd name="connsiteX8" fmla="*/ 0 w 99052"/>
                <a:gd name="connsiteY8" fmla="*/ 4547 h 3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52" h="35183">
                  <a:moveTo>
                    <a:pt x="0" y="4547"/>
                  </a:moveTo>
                  <a:cubicBezTo>
                    <a:pt x="12413" y="-2631"/>
                    <a:pt x="27158" y="1118"/>
                    <a:pt x="40737" y="250"/>
                  </a:cubicBezTo>
                  <a:cubicBezTo>
                    <a:pt x="56076" y="-825"/>
                    <a:pt x="71255" y="1873"/>
                    <a:pt x="86571" y="2559"/>
                  </a:cubicBezTo>
                  <a:cubicBezTo>
                    <a:pt x="89085" y="8251"/>
                    <a:pt x="91577" y="14012"/>
                    <a:pt x="93977" y="19818"/>
                  </a:cubicBezTo>
                  <a:cubicBezTo>
                    <a:pt x="95624" y="23818"/>
                    <a:pt x="97338" y="27842"/>
                    <a:pt x="99053" y="31911"/>
                  </a:cubicBezTo>
                  <a:cubicBezTo>
                    <a:pt x="81885" y="32871"/>
                    <a:pt x="64671" y="31705"/>
                    <a:pt x="47526" y="32551"/>
                  </a:cubicBezTo>
                  <a:cubicBezTo>
                    <a:pt x="35341" y="33008"/>
                    <a:pt x="22311" y="38449"/>
                    <a:pt x="10790" y="32208"/>
                  </a:cubicBezTo>
                  <a:cubicBezTo>
                    <a:pt x="8664" y="26356"/>
                    <a:pt x="6470" y="20527"/>
                    <a:pt x="4092" y="14812"/>
                  </a:cubicBezTo>
                  <a:cubicBezTo>
                    <a:pt x="2698" y="11360"/>
                    <a:pt x="1326" y="7931"/>
                    <a:pt x="0" y="4547"/>
                  </a:cubicBezTo>
                  <a:close/>
                </a:path>
              </a:pathLst>
            </a:custGeom>
            <a:solidFill>
              <a:srgbClr val="11A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orma Livre: Forma 371">
              <a:extLst>
                <a:ext uri="{FF2B5EF4-FFF2-40B4-BE49-F238E27FC236}">
                  <a16:creationId xmlns:a16="http://schemas.microsoft.com/office/drawing/2014/main" id="{23FB3775-C89C-794D-1402-94B88B0C6DE9}"/>
                </a:ext>
              </a:extLst>
            </p:cNvPr>
            <p:cNvSpPr/>
            <p:nvPr/>
          </p:nvSpPr>
          <p:spPr>
            <a:xfrm>
              <a:off x="9552699" y="2923971"/>
              <a:ext cx="6205" cy="13354"/>
            </a:xfrm>
            <a:custGeom>
              <a:avLst/>
              <a:gdLst>
                <a:gd name="connsiteX0" fmla="*/ 0 w 59321"/>
                <a:gd name="connsiteY0" fmla="*/ 218 h 127662"/>
                <a:gd name="connsiteX1" fmla="*/ 12436 w 59321"/>
                <a:gd name="connsiteY1" fmla="*/ 2389 h 127662"/>
                <a:gd name="connsiteX2" fmla="*/ 23569 w 59321"/>
                <a:gd name="connsiteY2" fmla="*/ 10550 h 127662"/>
                <a:gd name="connsiteX3" fmla="*/ 30267 w 59321"/>
                <a:gd name="connsiteY3" fmla="*/ 27947 h 127662"/>
                <a:gd name="connsiteX4" fmla="*/ 35227 w 59321"/>
                <a:gd name="connsiteY4" fmla="*/ 40748 h 127662"/>
                <a:gd name="connsiteX5" fmla="*/ 59322 w 59321"/>
                <a:gd name="connsiteY5" fmla="*/ 115935 h 127662"/>
                <a:gd name="connsiteX6" fmla="*/ 56670 w 59321"/>
                <a:gd name="connsiteY6" fmla="*/ 127662 h 127662"/>
                <a:gd name="connsiteX7" fmla="*/ 47549 w 59321"/>
                <a:gd name="connsiteY7" fmla="*/ 118541 h 127662"/>
                <a:gd name="connsiteX8" fmla="*/ 9007 w 59321"/>
                <a:gd name="connsiteY8" fmla="*/ 23329 h 127662"/>
                <a:gd name="connsiteX9" fmla="*/ 0 w 59321"/>
                <a:gd name="connsiteY9" fmla="*/ 218 h 1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321" h="127662">
                  <a:moveTo>
                    <a:pt x="0" y="218"/>
                  </a:moveTo>
                  <a:cubicBezTo>
                    <a:pt x="4046" y="583"/>
                    <a:pt x="9418" y="-1451"/>
                    <a:pt x="12436" y="2389"/>
                  </a:cubicBezTo>
                  <a:cubicBezTo>
                    <a:pt x="15934" y="5338"/>
                    <a:pt x="18037" y="11145"/>
                    <a:pt x="23569" y="10550"/>
                  </a:cubicBezTo>
                  <a:cubicBezTo>
                    <a:pt x="25946" y="16265"/>
                    <a:pt x="28141" y="22095"/>
                    <a:pt x="30267" y="27947"/>
                  </a:cubicBezTo>
                  <a:cubicBezTo>
                    <a:pt x="31844" y="32199"/>
                    <a:pt x="33513" y="36474"/>
                    <a:pt x="35227" y="40748"/>
                  </a:cubicBezTo>
                  <a:cubicBezTo>
                    <a:pt x="44257" y="65460"/>
                    <a:pt x="52052" y="90629"/>
                    <a:pt x="59322" y="115935"/>
                  </a:cubicBezTo>
                  <a:cubicBezTo>
                    <a:pt x="58430" y="119776"/>
                    <a:pt x="57562" y="123730"/>
                    <a:pt x="56670" y="127662"/>
                  </a:cubicBezTo>
                  <a:cubicBezTo>
                    <a:pt x="53675" y="124530"/>
                    <a:pt x="50589" y="121513"/>
                    <a:pt x="47549" y="118541"/>
                  </a:cubicBezTo>
                  <a:cubicBezTo>
                    <a:pt x="34084" y="87063"/>
                    <a:pt x="21763" y="55105"/>
                    <a:pt x="9007" y="23329"/>
                  </a:cubicBezTo>
                  <a:cubicBezTo>
                    <a:pt x="5921" y="15648"/>
                    <a:pt x="2812" y="7990"/>
                    <a:pt x="0" y="218"/>
                  </a:cubicBezTo>
                  <a:close/>
                </a:path>
              </a:pathLst>
            </a:custGeom>
            <a:solidFill>
              <a:srgbClr val="22232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orma Livre: Forma 372">
              <a:extLst>
                <a:ext uri="{FF2B5EF4-FFF2-40B4-BE49-F238E27FC236}">
                  <a16:creationId xmlns:a16="http://schemas.microsoft.com/office/drawing/2014/main" id="{D9DD3FD4-D25C-9534-7F70-2440A68576B0}"/>
                </a:ext>
              </a:extLst>
            </p:cNvPr>
            <p:cNvSpPr/>
            <p:nvPr/>
          </p:nvSpPr>
          <p:spPr>
            <a:xfrm>
              <a:off x="9564566" y="2925493"/>
              <a:ext cx="3919" cy="7570"/>
            </a:xfrm>
            <a:custGeom>
              <a:avLst/>
              <a:gdLst>
                <a:gd name="connsiteX0" fmla="*/ 0 w 37467"/>
                <a:gd name="connsiteY0" fmla="*/ 1006 h 72374"/>
                <a:gd name="connsiteX1" fmla="*/ 17031 w 37467"/>
                <a:gd name="connsiteY1" fmla="*/ 0 h 72374"/>
                <a:gd name="connsiteX2" fmla="*/ 36462 w 37467"/>
                <a:gd name="connsiteY2" fmla="*/ 59665 h 72374"/>
                <a:gd name="connsiteX3" fmla="*/ 37468 w 37467"/>
                <a:gd name="connsiteY3" fmla="*/ 63528 h 72374"/>
                <a:gd name="connsiteX4" fmla="*/ 31135 w 37467"/>
                <a:gd name="connsiteY4" fmla="*/ 72375 h 72374"/>
                <a:gd name="connsiteX5" fmla="*/ 23203 w 37467"/>
                <a:gd name="connsiteY5" fmla="*/ 54018 h 72374"/>
                <a:gd name="connsiteX6" fmla="*/ 5075 w 37467"/>
                <a:gd name="connsiteY6" fmla="*/ 13099 h 72374"/>
                <a:gd name="connsiteX7" fmla="*/ 0 w 37467"/>
                <a:gd name="connsiteY7" fmla="*/ 1006 h 7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467" h="72374">
                  <a:moveTo>
                    <a:pt x="0" y="1006"/>
                  </a:moveTo>
                  <a:cubicBezTo>
                    <a:pt x="5509" y="2629"/>
                    <a:pt x="12847" y="6104"/>
                    <a:pt x="17031" y="0"/>
                  </a:cubicBezTo>
                  <a:cubicBezTo>
                    <a:pt x="24940" y="19385"/>
                    <a:pt x="30815" y="39502"/>
                    <a:pt x="36462" y="59665"/>
                  </a:cubicBezTo>
                  <a:cubicBezTo>
                    <a:pt x="36713" y="60625"/>
                    <a:pt x="37216" y="62568"/>
                    <a:pt x="37468" y="63528"/>
                  </a:cubicBezTo>
                  <a:cubicBezTo>
                    <a:pt x="35319" y="66431"/>
                    <a:pt x="33239" y="69403"/>
                    <a:pt x="31135" y="72375"/>
                  </a:cubicBezTo>
                  <a:cubicBezTo>
                    <a:pt x="28621" y="66180"/>
                    <a:pt x="25923" y="60076"/>
                    <a:pt x="23203" y="54018"/>
                  </a:cubicBezTo>
                  <a:cubicBezTo>
                    <a:pt x="17054" y="40417"/>
                    <a:pt x="10721" y="26883"/>
                    <a:pt x="5075" y="13099"/>
                  </a:cubicBezTo>
                  <a:cubicBezTo>
                    <a:pt x="3361" y="9030"/>
                    <a:pt x="1646" y="5006"/>
                    <a:pt x="0" y="1006"/>
                  </a:cubicBezTo>
                  <a:close/>
                </a:path>
              </a:pathLst>
            </a:custGeom>
            <a:solidFill>
              <a:srgbClr val="1313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orma Livre: Forma 373">
              <a:extLst>
                <a:ext uri="{FF2B5EF4-FFF2-40B4-BE49-F238E27FC236}">
                  <a16:creationId xmlns:a16="http://schemas.microsoft.com/office/drawing/2014/main" id="{624EF1C6-1E05-CB25-CECB-79F18FCA587D}"/>
                </a:ext>
              </a:extLst>
            </p:cNvPr>
            <p:cNvSpPr/>
            <p:nvPr/>
          </p:nvSpPr>
          <p:spPr>
            <a:xfrm>
              <a:off x="9555865" y="2926863"/>
              <a:ext cx="11129" cy="4919"/>
            </a:xfrm>
            <a:custGeom>
              <a:avLst/>
              <a:gdLst>
                <a:gd name="connsiteX0" fmla="*/ 0 w 106390"/>
                <a:gd name="connsiteY0" fmla="*/ 297 h 47023"/>
                <a:gd name="connsiteX1" fmla="*/ 36736 w 106390"/>
                <a:gd name="connsiteY1" fmla="*/ 640 h 47023"/>
                <a:gd name="connsiteX2" fmla="*/ 88263 w 106390"/>
                <a:gd name="connsiteY2" fmla="*/ 0 h 47023"/>
                <a:gd name="connsiteX3" fmla="*/ 106391 w 106390"/>
                <a:gd name="connsiteY3" fmla="*/ 40919 h 47023"/>
                <a:gd name="connsiteX4" fmla="*/ 75438 w 106390"/>
                <a:gd name="connsiteY4" fmla="*/ 41468 h 47023"/>
                <a:gd name="connsiteX5" fmla="*/ 31273 w 106390"/>
                <a:gd name="connsiteY5" fmla="*/ 47023 h 47023"/>
                <a:gd name="connsiteX6" fmla="*/ 15042 w 106390"/>
                <a:gd name="connsiteY6" fmla="*/ 21809 h 47023"/>
                <a:gd name="connsiteX7" fmla="*/ 4961 w 106390"/>
                <a:gd name="connsiteY7" fmla="*/ 13099 h 47023"/>
                <a:gd name="connsiteX8" fmla="*/ 0 w 106390"/>
                <a:gd name="connsiteY8" fmla="*/ 297 h 4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90" h="47023">
                  <a:moveTo>
                    <a:pt x="0" y="297"/>
                  </a:moveTo>
                  <a:cubicBezTo>
                    <a:pt x="11522" y="6538"/>
                    <a:pt x="24552" y="1097"/>
                    <a:pt x="36736" y="640"/>
                  </a:cubicBezTo>
                  <a:cubicBezTo>
                    <a:pt x="53881" y="-206"/>
                    <a:pt x="71095" y="960"/>
                    <a:pt x="88263" y="0"/>
                  </a:cubicBezTo>
                  <a:cubicBezTo>
                    <a:pt x="93909" y="13785"/>
                    <a:pt x="100241" y="27318"/>
                    <a:pt x="106391" y="40919"/>
                  </a:cubicBezTo>
                  <a:cubicBezTo>
                    <a:pt x="96081" y="41651"/>
                    <a:pt x="85748" y="41720"/>
                    <a:pt x="75438" y="41468"/>
                  </a:cubicBezTo>
                  <a:cubicBezTo>
                    <a:pt x="60534" y="41125"/>
                    <a:pt x="45812" y="44074"/>
                    <a:pt x="31273" y="47023"/>
                  </a:cubicBezTo>
                  <a:cubicBezTo>
                    <a:pt x="26381" y="38268"/>
                    <a:pt x="20300" y="30290"/>
                    <a:pt x="15042" y="21809"/>
                  </a:cubicBezTo>
                  <a:cubicBezTo>
                    <a:pt x="12367" y="18151"/>
                    <a:pt x="10379" y="12710"/>
                    <a:pt x="4961" y="13099"/>
                  </a:cubicBezTo>
                  <a:cubicBezTo>
                    <a:pt x="3246" y="8824"/>
                    <a:pt x="1577" y="4549"/>
                    <a:pt x="0" y="297"/>
                  </a:cubicBezTo>
                  <a:close/>
                </a:path>
              </a:pathLst>
            </a:custGeom>
            <a:solidFill>
              <a:srgbClr val="19A3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orma Livre: Forma 374">
              <a:extLst>
                <a:ext uri="{FF2B5EF4-FFF2-40B4-BE49-F238E27FC236}">
                  <a16:creationId xmlns:a16="http://schemas.microsoft.com/office/drawing/2014/main" id="{BABCA9CB-974B-85EA-575A-7DFDEB2A71AB}"/>
                </a:ext>
              </a:extLst>
            </p:cNvPr>
            <p:cNvSpPr/>
            <p:nvPr/>
          </p:nvSpPr>
          <p:spPr>
            <a:xfrm>
              <a:off x="9487544" y="2927411"/>
              <a:ext cx="19292" cy="19722"/>
            </a:xfrm>
            <a:custGeom>
              <a:avLst/>
              <a:gdLst>
                <a:gd name="connsiteX0" fmla="*/ 2789 w 184434"/>
                <a:gd name="connsiteY0" fmla="*/ 0 h 188549"/>
                <a:gd name="connsiteX1" fmla="*/ 29078 w 184434"/>
                <a:gd name="connsiteY1" fmla="*/ 31753 h 188549"/>
                <a:gd name="connsiteX2" fmla="*/ 58910 w 184434"/>
                <a:gd name="connsiteY2" fmla="*/ 56761 h 188549"/>
                <a:gd name="connsiteX3" fmla="*/ 104790 w 184434"/>
                <a:gd name="connsiteY3" fmla="*/ 86388 h 188549"/>
                <a:gd name="connsiteX4" fmla="*/ 138692 w 184434"/>
                <a:gd name="connsiteY4" fmla="*/ 95441 h 188549"/>
                <a:gd name="connsiteX5" fmla="*/ 169301 w 184434"/>
                <a:gd name="connsiteY5" fmla="*/ 96926 h 188549"/>
                <a:gd name="connsiteX6" fmla="*/ 169553 w 184434"/>
                <a:gd name="connsiteY6" fmla="*/ 96904 h 188549"/>
                <a:gd name="connsiteX7" fmla="*/ 184434 w 184434"/>
                <a:gd name="connsiteY7" fmla="*/ 188549 h 188549"/>
                <a:gd name="connsiteX8" fmla="*/ 144612 w 184434"/>
                <a:gd name="connsiteY8" fmla="*/ 184869 h 188549"/>
                <a:gd name="connsiteX9" fmla="*/ 115283 w 184434"/>
                <a:gd name="connsiteY9" fmla="*/ 169507 h 188549"/>
                <a:gd name="connsiteX10" fmla="*/ 89108 w 184434"/>
                <a:gd name="connsiteY10" fmla="*/ 143309 h 188549"/>
                <a:gd name="connsiteX11" fmla="*/ 66294 w 184434"/>
                <a:gd name="connsiteY11" fmla="*/ 118026 h 188549"/>
                <a:gd name="connsiteX12" fmla="*/ 40097 w 184434"/>
                <a:gd name="connsiteY12" fmla="*/ 87188 h 188549"/>
                <a:gd name="connsiteX13" fmla="*/ 14585 w 184434"/>
                <a:gd name="connsiteY13" fmla="*/ 53012 h 188549"/>
                <a:gd name="connsiteX14" fmla="*/ 4801 w 184434"/>
                <a:gd name="connsiteY14" fmla="*/ 41102 h 188549"/>
                <a:gd name="connsiteX15" fmla="*/ 0 w 184434"/>
                <a:gd name="connsiteY15" fmla="*/ 11910 h 188549"/>
                <a:gd name="connsiteX16" fmla="*/ 2789 w 184434"/>
                <a:gd name="connsiteY16" fmla="*/ 0 h 18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434" h="188549">
                  <a:moveTo>
                    <a:pt x="2789" y="0"/>
                  </a:moveTo>
                  <a:cubicBezTo>
                    <a:pt x="13213" y="9075"/>
                    <a:pt x="21557" y="20208"/>
                    <a:pt x="29078" y="31753"/>
                  </a:cubicBezTo>
                  <a:cubicBezTo>
                    <a:pt x="35982" y="43228"/>
                    <a:pt x="48943" y="48463"/>
                    <a:pt x="58910" y="56761"/>
                  </a:cubicBezTo>
                  <a:cubicBezTo>
                    <a:pt x="73106" y="68260"/>
                    <a:pt x="89223" y="76969"/>
                    <a:pt x="104790" y="86388"/>
                  </a:cubicBezTo>
                  <a:cubicBezTo>
                    <a:pt x="115032" y="92400"/>
                    <a:pt x="126942" y="94732"/>
                    <a:pt x="138692" y="95441"/>
                  </a:cubicBezTo>
                  <a:cubicBezTo>
                    <a:pt x="148887" y="96012"/>
                    <a:pt x="159060" y="98389"/>
                    <a:pt x="169301" y="96926"/>
                  </a:cubicBezTo>
                  <a:lnTo>
                    <a:pt x="169553" y="96904"/>
                  </a:lnTo>
                  <a:cubicBezTo>
                    <a:pt x="174696" y="127422"/>
                    <a:pt x="179657" y="157963"/>
                    <a:pt x="184434" y="188549"/>
                  </a:cubicBezTo>
                  <a:cubicBezTo>
                    <a:pt x="171221" y="186515"/>
                    <a:pt x="157803" y="186538"/>
                    <a:pt x="144612" y="184869"/>
                  </a:cubicBezTo>
                  <a:cubicBezTo>
                    <a:pt x="134851" y="179680"/>
                    <a:pt x="122987" y="177965"/>
                    <a:pt x="115283" y="169507"/>
                  </a:cubicBezTo>
                  <a:cubicBezTo>
                    <a:pt x="106573" y="160729"/>
                    <a:pt x="98024" y="151836"/>
                    <a:pt x="89108" y="143309"/>
                  </a:cubicBezTo>
                  <a:cubicBezTo>
                    <a:pt x="80764" y="135537"/>
                    <a:pt x="74455" y="125936"/>
                    <a:pt x="66294" y="118026"/>
                  </a:cubicBezTo>
                  <a:cubicBezTo>
                    <a:pt x="56533" y="108631"/>
                    <a:pt x="49149" y="97201"/>
                    <a:pt x="40097" y="87188"/>
                  </a:cubicBezTo>
                  <a:cubicBezTo>
                    <a:pt x="30564" y="76535"/>
                    <a:pt x="24597" y="63208"/>
                    <a:pt x="14585" y="53012"/>
                  </a:cubicBezTo>
                  <a:cubicBezTo>
                    <a:pt x="11156" y="49149"/>
                    <a:pt x="6950" y="45811"/>
                    <a:pt x="4801" y="41102"/>
                  </a:cubicBezTo>
                  <a:cubicBezTo>
                    <a:pt x="2355" y="31524"/>
                    <a:pt x="777" y="21740"/>
                    <a:pt x="0" y="11910"/>
                  </a:cubicBezTo>
                  <a:cubicBezTo>
                    <a:pt x="800" y="7864"/>
                    <a:pt x="1806" y="3932"/>
                    <a:pt x="2789" y="0"/>
                  </a:cubicBezTo>
                  <a:close/>
                </a:path>
              </a:pathLst>
            </a:custGeom>
            <a:solidFill>
              <a:srgbClr val="0483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orma Livre: Forma 375">
              <a:extLst>
                <a:ext uri="{FF2B5EF4-FFF2-40B4-BE49-F238E27FC236}">
                  <a16:creationId xmlns:a16="http://schemas.microsoft.com/office/drawing/2014/main" id="{AD80C910-5417-88BA-709E-2E2794EB0758}"/>
                </a:ext>
              </a:extLst>
            </p:cNvPr>
            <p:cNvSpPr/>
            <p:nvPr/>
          </p:nvSpPr>
          <p:spPr>
            <a:xfrm>
              <a:off x="9585638" y="2928224"/>
              <a:ext cx="5068" cy="9815"/>
            </a:xfrm>
            <a:custGeom>
              <a:avLst/>
              <a:gdLst>
                <a:gd name="connsiteX0" fmla="*/ 1775 w 48454"/>
                <a:gd name="connsiteY0" fmla="*/ 9597 h 93836"/>
                <a:gd name="connsiteX1" fmla="*/ 3672 w 48454"/>
                <a:gd name="connsiteY1" fmla="*/ 339 h 93836"/>
                <a:gd name="connsiteX2" fmla="*/ 25160 w 48454"/>
                <a:gd name="connsiteY2" fmla="*/ 34172 h 93836"/>
                <a:gd name="connsiteX3" fmla="*/ 48455 w 48454"/>
                <a:gd name="connsiteY3" fmla="*/ 93836 h 93836"/>
                <a:gd name="connsiteX4" fmla="*/ 31973 w 48454"/>
                <a:gd name="connsiteY4" fmla="*/ 91550 h 93836"/>
                <a:gd name="connsiteX5" fmla="*/ 29252 w 48454"/>
                <a:gd name="connsiteY5" fmla="*/ 83938 h 93836"/>
                <a:gd name="connsiteX6" fmla="*/ 27515 w 48454"/>
                <a:gd name="connsiteY6" fmla="*/ 79160 h 93836"/>
                <a:gd name="connsiteX7" fmla="*/ 1775 w 48454"/>
                <a:gd name="connsiteY7" fmla="*/ 9597 h 9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54" h="93836">
                  <a:moveTo>
                    <a:pt x="1775" y="9597"/>
                  </a:moveTo>
                  <a:cubicBezTo>
                    <a:pt x="883" y="6854"/>
                    <a:pt x="-2615" y="-1810"/>
                    <a:pt x="3672" y="339"/>
                  </a:cubicBezTo>
                  <a:cubicBezTo>
                    <a:pt x="15742" y="7266"/>
                    <a:pt x="18805" y="22627"/>
                    <a:pt x="25160" y="34172"/>
                  </a:cubicBezTo>
                  <a:cubicBezTo>
                    <a:pt x="33482" y="53808"/>
                    <a:pt x="41505" y="73628"/>
                    <a:pt x="48455" y="93836"/>
                  </a:cubicBezTo>
                  <a:cubicBezTo>
                    <a:pt x="43037" y="92465"/>
                    <a:pt x="37528" y="91505"/>
                    <a:pt x="31973" y="91550"/>
                  </a:cubicBezTo>
                  <a:cubicBezTo>
                    <a:pt x="31081" y="88967"/>
                    <a:pt x="30098" y="86361"/>
                    <a:pt x="29252" y="83938"/>
                  </a:cubicBezTo>
                  <a:cubicBezTo>
                    <a:pt x="28635" y="82292"/>
                    <a:pt x="28041" y="80692"/>
                    <a:pt x="27515" y="79160"/>
                  </a:cubicBezTo>
                  <a:cubicBezTo>
                    <a:pt x="18965" y="55957"/>
                    <a:pt x="10599" y="32686"/>
                    <a:pt x="1775" y="9597"/>
                  </a:cubicBezTo>
                  <a:close/>
                </a:path>
              </a:pathLst>
            </a:custGeom>
            <a:solidFill>
              <a:srgbClr val="2F2F3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orma Livre: Forma 376">
              <a:extLst>
                <a:ext uri="{FF2B5EF4-FFF2-40B4-BE49-F238E27FC236}">
                  <a16:creationId xmlns:a16="http://schemas.microsoft.com/office/drawing/2014/main" id="{9CC9344C-A4C7-D042-82C8-A27B8BA4B1A6}"/>
                </a:ext>
              </a:extLst>
            </p:cNvPr>
            <p:cNvSpPr/>
            <p:nvPr/>
          </p:nvSpPr>
          <p:spPr>
            <a:xfrm>
              <a:off x="9507042" y="2930997"/>
              <a:ext cx="53718" cy="19597"/>
            </a:xfrm>
            <a:custGeom>
              <a:avLst/>
              <a:gdLst>
                <a:gd name="connsiteX0" fmla="*/ 87165 w 513549"/>
                <a:gd name="connsiteY0" fmla="*/ 13220 h 187353"/>
                <a:gd name="connsiteX1" fmla="*/ 160546 w 513549"/>
                <a:gd name="connsiteY1" fmla="*/ 258 h 187353"/>
                <a:gd name="connsiteX2" fmla="*/ 183337 w 513549"/>
                <a:gd name="connsiteY2" fmla="*/ 2270 h 187353"/>
                <a:gd name="connsiteX3" fmla="*/ 222153 w 513549"/>
                <a:gd name="connsiteY3" fmla="*/ 8991 h 187353"/>
                <a:gd name="connsiteX4" fmla="*/ 248100 w 513549"/>
                <a:gd name="connsiteY4" fmla="*/ 14912 h 187353"/>
                <a:gd name="connsiteX5" fmla="*/ 287693 w 513549"/>
                <a:gd name="connsiteY5" fmla="*/ 25496 h 187353"/>
                <a:gd name="connsiteX6" fmla="*/ 322532 w 513549"/>
                <a:gd name="connsiteY6" fmla="*/ 33154 h 187353"/>
                <a:gd name="connsiteX7" fmla="*/ 377624 w 513549"/>
                <a:gd name="connsiteY7" fmla="*/ 26684 h 187353"/>
                <a:gd name="connsiteX8" fmla="*/ 440924 w 513549"/>
                <a:gd name="connsiteY8" fmla="*/ 36971 h 187353"/>
                <a:gd name="connsiteX9" fmla="*/ 458663 w 513549"/>
                <a:gd name="connsiteY9" fmla="*/ 55854 h 187353"/>
                <a:gd name="connsiteX10" fmla="*/ 485912 w 513549"/>
                <a:gd name="connsiteY10" fmla="*/ 56402 h 187353"/>
                <a:gd name="connsiteX11" fmla="*/ 513550 w 513549"/>
                <a:gd name="connsiteY11" fmla="*/ 128069 h 187353"/>
                <a:gd name="connsiteX12" fmla="*/ 484426 w 513549"/>
                <a:gd name="connsiteY12" fmla="*/ 112455 h 187353"/>
                <a:gd name="connsiteX13" fmla="*/ 433426 w 513549"/>
                <a:gd name="connsiteY13" fmla="*/ 85595 h 187353"/>
                <a:gd name="connsiteX14" fmla="*/ 368572 w 513549"/>
                <a:gd name="connsiteY14" fmla="*/ 70507 h 187353"/>
                <a:gd name="connsiteX15" fmla="*/ 277155 w 513549"/>
                <a:gd name="connsiteY15" fmla="*/ 75331 h 187353"/>
                <a:gd name="connsiteX16" fmla="*/ 224120 w 513549"/>
                <a:gd name="connsiteY16" fmla="*/ 88475 h 187353"/>
                <a:gd name="connsiteX17" fmla="*/ 208049 w 513549"/>
                <a:gd name="connsiteY17" fmla="*/ 104089 h 187353"/>
                <a:gd name="connsiteX18" fmla="*/ 143149 w 513549"/>
                <a:gd name="connsiteY18" fmla="*/ 123817 h 187353"/>
                <a:gd name="connsiteX19" fmla="*/ 78547 w 513549"/>
                <a:gd name="connsiteY19" fmla="*/ 166725 h 187353"/>
                <a:gd name="connsiteX20" fmla="*/ 54430 w 513549"/>
                <a:gd name="connsiteY20" fmla="*/ 185904 h 187353"/>
                <a:gd name="connsiteX21" fmla="*/ 20208 w 513549"/>
                <a:gd name="connsiteY21" fmla="*/ 184761 h 187353"/>
                <a:gd name="connsiteX22" fmla="*/ 0 w 513549"/>
                <a:gd name="connsiteY22" fmla="*/ 57226 h 187353"/>
                <a:gd name="connsiteX23" fmla="*/ 87165 w 513549"/>
                <a:gd name="connsiteY23" fmla="*/ 13220 h 18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3549" h="187353">
                  <a:moveTo>
                    <a:pt x="87165" y="13220"/>
                  </a:moveTo>
                  <a:cubicBezTo>
                    <a:pt x="110962" y="5768"/>
                    <a:pt x="135834" y="2796"/>
                    <a:pt x="160546" y="258"/>
                  </a:cubicBezTo>
                  <a:cubicBezTo>
                    <a:pt x="168181" y="-542"/>
                    <a:pt x="175862" y="624"/>
                    <a:pt x="183337" y="2270"/>
                  </a:cubicBezTo>
                  <a:cubicBezTo>
                    <a:pt x="196162" y="5105"/>
                    <a:pt x="209375" y="5791"/>
                    <a:pt x="222153" y="8991"/>
                  </a:cubicBezTo>
                  <a:cubicBezTo>
                    <a:pt x="230749" y="11117"/>
                    <a:pt x="239367" y="13151"/>
                    <a:pt x="248100" y="14912"/>
                  </a:cubicBezTo>
                  <a:cubicBezTo>
                    <a:pt x="261518" y="17563"/>
                    <a:pt x="274274" y="22730"/>
                    <a:pt x="287693" y="25496"/>
                  </a:cubicBezTo>
                  <a:cubicBezTo>
                    <a:pt x="299397" y="27690"/>
                    <a:pt x="310164" y="35669"/>
                    <a:pt x="322532" y="33154"/>
                  </a:cubicBezTo>
                  <a:cubicBezTo>
                    <a:pt x="340774" y="30296"/>
                    <a:pt x="358994" y="26045"/>
                    <a:pt x="377624" y="26684"/>
                  </a:cubicBezTo>
                  <a:cubicBezTo>
                    <a:pt x="399158" y="25884"/>
                    <a:pt x="420555" y="30319"/>
                    <a:pt x="440924" y="36971"/>
                  </a:cubicBezTo>
                  <a:cubicBezTo>
                    <a:pt x="450456" y="39212"/>
                    <a:pt x="451531" y="50825"/>
                    <a:pt x="458663" y="55854"/>
                  </a:cubicBezTo>
                  <a:cubicBezTo>
                    <a:pt x="467624" y="57477"/>
                    <a:pt x="476837" y="56448"/>
                    <a:pt x="485912" y="56402"/>
                  </a:cubicBezTo>
                  <a:cubicBezTo>
                    <a:pt x="495148" y="80268"/>
                    <a:pt x="505114" y="103883"/>
                    <a:pt x="513550" y="128069"/>
                  </a:cubicBezTo>
                  <a:cubicBezTo>
                    <a:pt x="503171" y="124114"/>
                    <a:pt x="494348" y="117233"/>
                    <a:pt x="484426" y="112455"/>
                  </a:cubicBezTo>
                  <a:cubicBezTo>
                    <a:pt x="466961" y="104340"/>
                    <a:pt x="451348" y="92727"/>
                    <a:pt x="433426" y="85595"/>
                  </a:cubicBezTo>
                  <a:cubicBezTo>
                    <a:pt x="413423" y="75262"/>
                    <a:pt x="390723" y="72222"/>
                    <a:pt x="368572" y="70507"/>
                  </a:cubicBezTo>
                  <a:cubicBezTo>
                    <a:pt x="338054" y="70347"/>
                    <a:pt x="307170" y="68747"/>
                    <a:pt x="277155" y="75331"/>
                  </a:cubicBezTo>
                  <a:cubicBezTo>
                    <a:pt x="259438" y="79560"/>
                    <a:pt x="241310" y="82349"/>
                    <a:pt x="224120" y="88475"/>
                  </a:cubicBezTo>
                  <a:cubicBezTo>
                    <a:pt x="216210" y="90578"/>
                    <a:pt x="214427" y="100088"/>
                    <a:pt x="208049" y="104089"/>
                  </a:cubicBezTo>
                  <a:cubicBezTo>
                    <a:pt x="186378" y="110421"/>
                    <a:pt x="163883" y="114673"/>
                    <a:pt x="143149" y="123817"/>
                  </a:cubicBezTo>
                  <a:cubicBezTo>
                    <a:pt x="120838" y="136870"/>
                    <a:pt x="98367" y="149991"/>
                    <a:pt x="78547" y="166725"/>
                  </a:cubicBezTo>
                  <a:cubicBezTo>
                    <a:pt x="70317" y="172851"/>
                    <a:pt x="63322" y="180670"/>
                    <a:pt x="54430" y="185904"/>
                  </a:cubicBezTo>
                  <a:cubicBezTo>
                    <a:pt x="43228" y="188899"/>
                    <a:pt x="31433" y="186613"/>
                    <a:pt x="20208" y="184761"/>
                  </a:cubicBezTo>
                  <a:cubicBezTo>
                    <a:pt x="13945" y="142173"/>
                    <a:pt x="7361" y="99631"/>
                    <a:pt x="0" y="57226"/>
                  </a:cubicBezTo>
                  <a:cubicBezTo>
                    <a:pt x="26129" y="37406"/>
                    <a:pt x="56213" y="23598"/>
                    <a:pt x="87165" y="13220"/>
                  </a:cubicBezTo>
                  <a:close/>
                </a:path>
              </a:pathLst>
            </a:custGeom>
            <a:solidFill>
              <a:srgbClr val="39B0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orma Livre: Forma 377">
              <a:extLst>
                <a:ext uri="{FF2B5EF4-FFF2-40B4-BE49-F238E27FC236}">
                  <a16:creationId xmlns:a16="http://schemas.microsoft.com/office/drawing/2014/main" id="{C5800A98-63F6-82AF-8861-D41926B93720}"/>
                </a:ext>
              </a:extLst>
            </p:cNvPr>
            <p:cNvSpPr/>
            <p:nvPr/>
          </p:nvSpPr>
          <p:spPr>
            <a:xfrm>
              <a:off x="9559136" y="2931144"/>
              <a:ext cx="8929" cy="11301"/>
            </a:xfrm>
            <a:custGeom>
              <a:avLst/>
              <a:gdLst>
                <a:gd name="connsiteX0" fmla="*/ 0 w 85359"/>
                <a:gd name="connsiteY0" fmla="*/ 6104 h 108036"/>
                <a:gd name="connsiteX1" fmla="*/ 44165 w 85359"/>
                <a:gd name="connsiteY1" fmla="*/ 549 h 108036"/>
                <a:gd name="connsiteX2" fmla="*/ 75118 w 85359"/>
                <a:gd name="connsiteY2" fmla="*/ 0 h 108036"/>
                <a:gd name="connsiteX3" fmla="*/ 83050 w 85359"/>
                <a:gd name="connsiteY3" fmla="*/ 18357 h 108036"/>
                <a:gd name="connsiteX4" fmla="*/ 85359 w 85359"/>
                <a:gd name="connsiteY4" fmla="*/ 24072 h 108036"/>
                <a:gd name="connsiteX5" fmla="*/ 59207 w 85359"/>
                <a:gd name="connsiteY5" fmla="*/ 108036 h 108036"/>
                <a:gd name="connsiteX6" fmla="*/ 30724 w 85359"/>
                <a:gd name="connsiteY6" fmla="*/ 59962 h 108036"/>
                <a:gd name="connsiteX7" fmla="*/ 17419 w 85359"/>
                <a:gd name="connsiteY7" fmla="*/ 36827 h 108036"/>
                <a:gd name="connsiteX8" fmla="*/ 0 w 85359"/>
                <a:gd name="connsiteY8" fmla="*/ 6104 h 10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359" h="108036">
                  <a:moveTo>
                    <a:pt x="0" y="6104"/>
                  </a:moveTo>
                  <a:cubicBezTo>
                    <a:pt x="14539" y="3155"/>
                    <a:pt x="29261" y="206"/>
                    <a:pt x="44165" y="549"/>
                  </a:cubicBezTo>
                  <a:cubicBezTo>
                    <a:pt x="54475" y="800"/>
                    <a:pt x="64808" y="731"/>
                    <a:pt x="75118" y="0"/>
                  </a:cubicBezTo>
                  <a:cubicBezTo>
                    <a:pt x="77838" y="6058"/>
                    <a:pt x="80536" y="12161"/>
                    <a:pt x="83050" y="18357"/>
                  </a:cubicBezTo>
                  <a:cubicBezTo>
                    <a:pt x="83759" y="20162"/>
                    <a:pt x="84559" y="22128"/>
                    <a:pt x="85359" y="24072"/>
                  </a:cubicBezTo>
                  <a:cubicBezTo>
                    <a:pt x="74341" y="51252"/>
                    <a:pt x="69815" y="80673"/>
                    <a:pt x="59207" y="108036"/>
                  </a:cubicBezTo>
                  <a:cubicBezTo>
                    <a:pt x="48943" y="92469"/>
                    <a:pt x="39822" y="76192"/>
                    <a:pt x="30724" y="59962"/>
                  </a:cubicBezTo>
                  <a:cubicBezTo>
                    <a:pt x="26426" y="52144"/>
                    <a:pt x="20666" y="45171"/>
                    <a:pt x="17419" y="36827"/>
                  </a:cubicBezTo>
                  <a:cubicBezTo>
                    <a:pt x="13396" y="25603"/>
                    <a:pt x="5235" y="16688"/>
                    <a:pt x="0" y="6104"/>
                  </a:cubicBezTo>
                  <a:close/>
                </a:path>
              </a:pathLst>
            </a:custGeom>
            <a:solidFill>
              <a:srgbClr val="22A6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orma Livre: Forma 378">
              <a:extLst>
                <a:ext uri="{FF2B5EF4-FFF2-40B4-BE49-F238E27FC236}">
                  <a16:creationId xmlns:a16="http://schemas.microsoft.com/office/drawing/2014/main" id="{85843920-437A-2778-5487-EAB0B09138B0}"/>
                </a:ext>
              </a:extLst>
            </p:cNvPr>
            <p:cNvSpPr/>
            <p:nvPr/>
          </p:nvSpPr>
          <p:spPr>
            <a:xfrm>
              <a:off x="9559707" y="2931801"/>
              <a:ext cx="28991" cy="16934"/>
            </a:xfrm>
            <a:custGeom>
              <a:avLst/>
              <a:gdLst>
                <a:gd name="connsiteX0" fmla="*/ 133274 w 277154"/>
                <a:gd name="connsiteY0" fmla="*/ 29421 h 161894"/>
                <a:gd name="connsiteX1" fmla="*/ 202471 w 277154"/>
                <a:gd name="connsiteY1" fmla="*/ 0 h 161894"/>
                <a:gd name="connsiteX2" fmla="*/ 246728 w 277154"/>
                <a:gd name="connsiteY2" fmla="*/ 26381 h 161894"/>
                <a:gd name="connsiteX3" fmla="*/ 275417 w 277154"/>
                <a:gd name="connsiteY3" fmla="*/ 44966 h 161894"/>
                <a:gd name="connsiteX4" fmla="*/ 277155 w 277154"/>
                <a:gd name="connsiteY4" fmla="*/ 49743 h 161894"/>
                <a:gd name="connsiteX5" fmla="*/ 257495 w 277154"/>
                <a:gd name="connsiteY5" fmla="*/ 71003 h 161894"/>
                <a:gd name="connsiteX6" fmla="*/ 216941 w 277154"/>
                <a:gd name="connsiteY6" fmla="*/ 87851 h 161894"/>
                <a:gd name="connsiteX7" fmla="*/ 205969 w 277154"/>
                <a:gd name="connsiteY7" fmla="*/ 115992 h 161894"/>
                <a:gd name="connsiteX8" fmla="*/ 169393 w 277154"/>
                <a:gd name="connsiteY8" fmla="*/ 134417 h 161894"/>
                <a:gd name="connsiteX9" fmla="*/ 111465 w 277154"/>
                <a:gd name="connsiteY9" fmla="*/ 161894 h 161894"/>
                <a:gd name="connsiteX10" fmla="*/ 82662 w 277154"/>
                <a:gd name="connsiteY10" fmla="*/ 144887 h 161894"/>
                <a:gd name="connsiteX11" fmla="*/ 69334 w 277154"/>
                <a:gd name="connsiteY11" fmla="*/ 135331 h 161894"/>
                <a:gd name="connsiteX12" fmla="*/ 52898 w 277154"/>
                <a:gd name="connsiteY12" fmla="*/ 122758 h 161894"/>
                <a:gd name="connsiteX13" fmla="*/ 45720 w 277154"/>
                <a:gd name="connsiteY13" fmla="*/ 131674 h 161894"/>
                <a:gd name="connsiteX14" fmla="*/ 14150 w 277154"/>
                <a:gd name="connsiteY14" fmla="*/ 117821 h 161894"/>
                <a:gd name="connsiteX15" fmla="*/ 0 w 277154"/>
                <a:gd name="connsiteY15" fmla="*/ 66545 h 161894"/>
                <a:gd name="connsiteX16" fmla="*/ 8275 w 277154"/>
                <a:gd name="connsiteY16" fmla="*/ 68100 h 161894"/>
                <a:gd name="connsiteX17" fmla="*/ 54681 w 277154"/>
                <a:gd name="connsiteY17" fmla="*/ 108242 h 161894"/>
                <a:gd name="connsiteX18" fmla="*/ 66568 w 277154"/>
                <a:gd name="connsiteY18" fmla="*/ 86182 h 161894"/>
                <a:gd name="connsiteX19" fmla="*/ 94938 w 277154"/>
                <a:gd name="connsiteY19" fmla="*/ 52784 h 161894"/>
                <a:gd name="connsiteX20" fmla="*/ 99647 w 277154"/>
                <a:gd name="connsiteY20" fmla="*/ 62888 h 161894"/>
                <a:gd name="connsiteX21" fmla="*/ 96286 w 277154"/>
                <a:gd name="connsiteY21" fmla="*/ 50498 h 161894"/>
                <a:gd name="connsiteX22" fmla="*/ 133274 w 277154"/>
                <a:gd name="connsiteY22" fmla="*/ 29421 h 16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7154" h="161894">
                  <a:moveTo>
                    <a:pt x="133274" y="29421"/>
                  </a:moveTo>
                  <a:cubicBezTo>
                    <a:pt x="157002" y="21260"/>
                    <a:pt x="176594" y="1486"/>
                    <a:pt x="202471" y="0"/>
                  </a:cubicBezTo>
                  <a:cubicBezTo>
                    <a:pt x="217901" y="7521"/>
                    <a:pt x="231937" y="17648"/>
                    <a:pt x="246728" y="26381"/>
                  </a:cubicBezTo>
                  <a:cubicBezTo>
                    <a:pt x="256741" y="31890"/>
                    <a:pt x="264239" y="41399"/>
                    <a:pt x="275417" y="44966"/>
                  </a:cubicBezTo>
                  <a:cubicBezTo>
                    <a:pt x="275943" y="46497"/>
                    <a:pt x="276537" y="48098"/>
                    <a:pt x="277155" y="49743"/>
                  </a:cubicBezTo>
                  <a:cubicBezTo>
                    <a:pt x="267211" y="53744"/>
                    <a:pt x="267988" y="68329"/>
                    <a:pt x="257495" y="71003"/>
                  </a:cubicBezTo>
                  <a:cubicBezTo>
                    <a:pt x="243619" y="75530"/>
                    <a:pt x="228851" y="79027"/>
                    <a:pt x="216941" y="87851"/>
                  </a:cubicBezTo>
                  <a:cubicBezTo>
                    <a:pt x="208186" y="94343"/>
                    <a:pt x="207112" y="106025"/>
                    <a:pt x="205969" y="115992"/>
                  </a:cubicBezTo>
                  <a:cubicBezTo>
                    <a:pt x="197716" y="127787"/>
                    <a:pt x="182309" y="130439"/>
                    <a:pt x="169393" y="134417"/>
                  </a:cubicBezTo>
                  <a:cubicBezTo>
                    <a:pt x="148978" y="140726"/>
                    <a:pt x="127627" y="147241"/>
                    <a:pt x="111465" y="161894"/>
                  </a:cubicBezTo>
                  <a:cubicBezTo>
                    <a:pt x="101133" y="157437"/>
                    <a:pt x="92675" y="149847"/>
                    <a:pt x="82662" y="144887"/>
                  </a:cubicBezTo>
                  <a:cubicBezTo>
                    <a:pt x="77838" y="142281"/>
                    <a:pt x="72466" y="140040"/>
                    <a:pt x="69334" y="135331"/>
                  </a:cubicBezTo>
                  <a:cubicBezTo>
                    <a:pt x="65197" y="129708"/>
                    <a:pt x="61059" y="122050"/>
                    <a:pt x="52898" y="122758"/>
                  </a:cubicBezTo>
                  <a:cubicBezTo>
                    <a:pt x="49949" y="125227"/>
                    <a:pt x="47937" y="128565"/>
                    <a:pt x="45720" y="131674"/>
                  </a:cubicBezTo>
                  <a:cubicBezTo>
                    <a:pt x="35296" y="126804"/>
                    <a:pt x="25603" y="120061"/>
                    <a:pt x="14150" y="117821"/>
                  </a:cubicBezTo>
                  <a:cubicBezTo>
                    <a:pt x="9555" y="100676"/>
                    <a:pt x="4938" y="83553"/>
                    <a:pt x="0" y="66545"/>
                  </a:cubicBezTo>
                  <a:cubicBezTo>
                    <a:pt x="2697" y="66911"/>
                    <a:pt x="5738" y="66751"/>
                    <a:pt x="8275" y="68100"/>
                  </a:cubicBezTo>
                  <a:cubicBezTo>
                    <a:pt x="26129" y="78478"/>
                    <a:pt x="41377" y="92537"/>
                    <a:pt x="54681" y="108242"/>
                  </a:cubicBezTo>
                  <a:cubicBezTo>
                    <a:pt x="58087" y="100607"/>
                    <a:pt x="61722" y="93017"/>
                    <a:pt x="66568" y="86182"/>
                  </a:cubicBezTo>
                  <a:cubicBezTo>
                    <a:pt x="75026" y="74272"/>
                    <a:pt x="82593" y="61173"/>
                    <a:pt x="94938" y="52784"/>
                  </a:cubicBezTo>
                  <a:cubicBezTo>
                    <a:pt x="96400" y="56167"/>
                    <a:pt x="98001" y="59528"/>
                    <a:pt x="99647" y="62888"/>
                  </a:cubicBezTo>
                  <a:cubicBezTo>
                    <a:pt x="98527" y="58727"/>
                    <a:pt x="97361" y="54567"/>
                    <a:pt x="96286" y="50498"/>
                  </a:cubicBezTo>
                  <a:cubicBezTo>
                    <a:pt x="107556" y="41765"/>
                    <a:pt x="119718" y="34107"/>
                    <a:pt x="133274" y="29421"/>
                  </a:cubicBezTo>
                  <a:close/>
                </a:path>
              </a:pathLst>
            </a:custGeom>
            <a:solidFill>
              <a:srgbClr val="3BB1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orma Livre: Forma 379">
              <a:extLst>
                <a:ext uri="{FF2B5EF4-FFF2-40B4-BE49-F238E27FC236}">
                  <a16:creationId xmlns:a16="http://schemas.microsoft.com/office/drawing/2014/main" id="{65233D7D-1927-1D54-BE9B-5C9A69924317}"/>
                </a:ext>
              </a:extLst>
            </p:cNvPr>
            <p:cNvSpPr/>
            <p:nvPr/>
          </p:nvSpPr>
          <p:spPr>
            <a:xfrm>
              <a:off x="9567823" y="2932138"/>
              <a:ext cx="2307" cy="6241"/>
            </a:xfrm>
            <a:custGeom>
              <a:avLst/>
              <a:gdLst>
                <a:gd name="connsiteX0" fmla="*/ 6332 w 22059"/>
                <a:gd name="connsiteY0" fmla="*/ 0 h 59664"/>
                <a:gd name="connsiteX1" fmla="*/ 18700 w 22059"/>
                <a:gd name="connsiteY1" fmla="*/ 47274 h 59664"/>
                <a:gd name="connsiteX2" fmla="*/ 22060 w 22059"/>
                <a:gd name="connsiteY2" fmla="*/ 59665 h 59664"/>
                <a:gd name="connsiteX3" fmla="*/ 17351 w 22059"/>
                <a:gd name="connsiteY3" fmla="*/ 49560 h 59664"/>
                <a:gd name="connsiteX4" fmla="*/ 2309 w 22059"/>
                <a:gd name="connsiteY4" fmla="*/ 14562 h 59664"/>
                <a:gd name="connsiteX5" fmla="*/ 0 w 22059"/>
                <a:gd name="connsiteY5" fmla="*/ 8847 h 59664"/>
                <a:gd name="connsiteX6" fmla="*/ 6332 w 22059"/>
                <a:gd name="connsiteY6" fmla="*/ 0 h 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59" h="59664">
                  <a:moveTo>
                    <a:pt x="6332" y="0"/>
                  </a:moveTo>
                  <a:cubicBezTo>
                    <a:pt x="10744" y="15659"/>
                    <a:pt x="14608" y="31501"/>
                    <a:pt x="18700" y="47274"/>
                  </a:cubicBezTo>
                  <a:cubicBezTo>
                    <a:pt x="19774" y="51343"/>
                    <a:pt x="20940" y="55504"/>
                    <a:pt x="22060" y="59665"/>
                  </a:cubicBezTo>
                  <a:cubicBezTo>
                    <a:pt x="20414" y="56304"/>
                    <a:pt x="18814" y="52944"/>
                    <a:pt x="17351" y="49560"/>
                  </a:cubicBezTo>
                  <a:cubicBezTo>
                    <a:pt x="12413" y="37856"/>
                    <a:pt x="7315" y="26220"/>
                    <a:pt x="2309" y="14562"/>
                  </a:cubicBezTo>
                  <a:cubicBezTo>
                    <a:pt x="1509" y="12618"/>
                    <a:pt x="709" y="10653"/>
                    <a:pt x="0" y="8847"/>
                  </a:cubicBezTo>
                  <a:cubicBezTo>
                    <a:pt x="2103" y="5875"/>
                    <a:pt x="4184" y="2903"/>
                    <a:pt x="6332" y="0"/>
                  </a:cubicBezTo>
                  <a:close/>
                </a:path>
              </a:pathLst>
            </a:custGeom>
            <a:solidFill>
              <a:srgbClr val="2A2F3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orma Livre: Forma 380">
              <a:extLst>
                <a:ext uri="{FF2B5EF4-FFF2-40B4-BE49-F238E27FC236}">
                  <a16:creationId xmlns:a16="http://schemas.microsoft.com/office/drawing/2014/main" id="{1E1B6801-8A35-7E07-9945-E461977E4C83}"/>
                </a:ext>
              </a:extLst>
            </p:cNvPr>
            <p:cNvSpPr/>
            <p:nvPr/>
          </p:nvSpPr>
          <p:spPr>
            <a:xfrm>
              <a:off x="9557672" y="2936098"/>
              <a:ext cx="4603" cy="13068"/>
            </a:xfrm>
            <a:custGeom>
              <a:avLst/>
              <a:gdLst>
                <a:gd name="connsiteX0" fmla="*/ 11773 w 44005"/>
                <a:gd name="connsiteY0" fmla="*/ 0 h 124929"/>
                <a:gd name="connsiteX1" fmla="*/ 19454 w 44005"/>
                <a:gd name="connsiteY1" fmla="*/ 25466 h 124929"/>
                <a:gd name="connsiteX2" fmla="*/ 33604 w 44005"/>
                <a:gd name="connsiteY2" fmla="*/ 76741 h 124929"/>
                <a:gd name="connsiteX3" fmla="*/ 44006 w 44005"/>
                <a:gd name="connsiteY3" fmla="*/ 124930 h 124929"/>
                <a:gd name="connsiteX4" fmla="*/ 29512 w 44005"/>
                <a:gd name="connsiteY4" fmla="*/ 79301 h 124929"/>
                <a:gd name="connsiteX5" fmla="*/ 1874 w 44005"/>
                <a:gd name="connsiteY5" fmla="*/ 7635 h 124929"/>
                <a:gd name="connsiteX6" fmla="*/ 0 w 44005"/>
                <a:gd name="connsiteY6" fmla="*/ 2606 h 124929"/>
                <a:gd name="connsiteX7" fmla="*/ 9121 w 44005"/>
                <a:gd name="connsiteY7" fmla="*/ 11727 h 124929"/>
                <a:gd name="connsiteX8" fmla="*/ 11773 w 44005"/>
                <a:gd name="connsiteY8" fmla="*/ 0 h 12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05" h="124929">
                  <a:moveTo>
                    <a:pt x="11773" y="0"/>
                  </a:moveTo>
                  <a:cubicBezTo>
                    <a:pt x="14356" y="8458"/>
                    <a:pt x="16985" y="16916"/>
                    <a:pt x="19454" y="25466"/>
                  </a:cubicBezTo>
                  <a:cubicBezTo>
                    <a:pt x="24392" y="42474"/>
                    <a:pt x="29009" y="59596"/>
                    <a:pt x="33604" y="76741"/>
                  </a:cubicBezTo>
                  <a:cubicBezTo>
                    <a:pt x="37216" y="92743"/>
                    <a:pt x="42108" y="108562"/>
                    <a:pt x="44006" y="124930"/>
                  </a:cubicBezTo>
                  <a:cubicBezTo>
                    <a:pt x="39936" y="109477"/>
                    <a:pt x="35159" y="94229"/>
                    <a:pt x="29512" y="79301"/>
                  </a:cubicBezTo>
                  <a:cubicBezTo>
                    <a:pt x="21077" y="55115"/>
                    <a:pt x="11110" y="31501"/>
                    <a:pt x="1874" y="7635"/>
                  </a:cubicBezTo>
                  <a:cubicBezTo>
                    <a:pt x="1417" y="6378"/>
                    <a:pt x="480" y="3863"/>
                    <a:pt x="0" y="2606"/>
                  </a:cubicBezTo>
                  <a:cubicBezTo>
                    <a:pt x="3040" y="5578"/>
                    <a:pt x="6126" y="8595"/>
                    <a:pt x="9121" y="11727"/>
                  </a:cubicBezTo>
                  <a:cubicBezTo>
                    <a:pt x="10013" y="7795"/>
                    <a:pt x="10881" y="3841"/>
                    <a:pt x="11773" y="0"/>
                  </a:cubicBezTo>
                  <a:close/>
                </a:path>
              </a:pathLst>
            </a:custGeom>
            <a:solidFill>
              <a:srgbClr val="32343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orma Livre: Forma 381">
              <a:extLst>
                <a:ext uri="{FF2B5EF4-FFF2-40B4-BE49-F238E27FC236}">
                  <a16:creationId xmlns:a16="http://schemas.microsoft.com/office/drawing/2014/main" id="{3EEE7A4E-A302-AAD8-FD57-4C9312FF1040}"/>
                </a:ext>
              </a:extLst>
            </p:cNvPr>
            <p:cNvSpPr/>
            <p:nvPr/>
          </p:nvSpPr>
          <p:spPr>
            <a:xfrm>
              <a:off x="9509155" y="2937004"/>
              <a:ext cx="85437" cy="72419"/>
            </a:xfrm>
            <a:custGeom>
              <a:avLst/>
              <a:gdLst>
                <a:gd name="connsiteX0" fmla="*/ 740778 w 816787"/>
                <a:gd name="connsiteY0" fmla="*/ 21260 h 692337"/>
                <a:gd name="connsiteX1" fmla="*/ 760438 w 816787"/>
                <a:gd name="connsiteY1" fmla="*/ 0 h 692337"/>
                <a:gd name="connsiteX2" fmla="*/ 763158 w 816787"/>
                <a:gd name="connsiteY2" fmla="*/ 7612 h 692337"/>
                <a:gd name="connsiteX3" fmla="*/ 811141 w 816787"/>
                <a:gd name="connsiteY3" fmla="*/ 134211 h 692337"/>
                <a:gd name="connsiteX4" fmla="*/ 805449 w 816787"/>
                <a:gd name="connsiteY4" fmla="*/ 161803 h 692337"/>
                <a:gd name="connsiteX5" fmla="*/ 814433 w 816787"/>
                <a:gd name="connsiteY5" fmla="*/ 232646 h 692337"/>
                <a:gd name="connsiteX6" fmla="*/ 808673 w 816787"/>
                <a:gd name="connsiteY6" fmla="*/ 269451 h 692337"/>
                <a:gd name="connsiteX7" fmla="*/ 816788 w 816787"/>
                <a:gd name="connsiteY7" fmla="*/ 296334 h 692337"/>
                <a:gd name="connsiteX8" fmla="*/ 789150 w 816787"/>
                <a:gd name="connsiteY8" fmla="*/ 316931 h 692337"/>
                <a:gd name="connsiteX9" fmla="*/ 798523 w 816787"/>
                <a:gd name="connsiteY9" fmla="*/ 344409 h 692337"/>
                <a:gd name="connsiteX10" fmla="*/ 780029 w 816787"/>
                <a:gd name="connsiteY10" fmla="*/ 338374 h 692337"/>
                <a:gd name="connsiteX11" fmla="*/ 749854 w 816787"/>
                <a:gd name="connsiteY11" fmla="*/ 334099 h 692337"/>
                <a:gd name="connsiteX12" fmla="*/ 723336 w 816787"/>
                <a:gd name="connsiteY12" fmla="*/ 300380 h 692337"/>
                <a:gd name="connsiteX13" fmla="*/ 710672 w 816787"/>
                <a:gd name="connsiteY13" fmla="*/ 307193 h 692337"/>
                <a:gd name="connsiteX14" fmla="*/ 681845 w 816787"/>
                <a:gd name="connsiteY14" fmla="*/ 278686 h 692337"/>
                <a:gd name="connsiteX15" fmla="*/ 640377 w 816787"/>
                <a:gd name="connsiteY15" fmla="*/ 262753 h 692337"/>
                <a:gd name="connsiteX16" fmla="*/ 626524 w 816787"/>
                <a:gd name="connsiteY16" fmla="*/ 237813 h 692337"/>
                <a:gd name="connsiteX17" fmla="*/ 599664 w 816787"/>
                <a:gd name="connsiteY17" fmla="*/ 216530 h 692337"/>
                <a:gd name="connsiteX18" fmla="*/ 542628 w 816787"/>
                <a:gd name="connsiteY18" fmla="*/ 200574 h 692337"/>
                <a:gd name="connsiteX19" fmla="*/ 504223 w 816787"/>
                <a:gd name="connsiteY19" fmla="*/ 210220 h 692337"/>
                <a:gd name="connsiteX20" fmla="*/ 492176 w 816787"/>
                <a:gd name="connsiteY20" fmla="*/ 244053 h 692337"/>
                <a:gd name="connsiteX21" fmla="*/ 476448 w 816787"/>
                <a:gd name="connsiteY21" fmla="*/ 244008 h 692337"/>
                <a:gd name="connsiteX22" fmla="*/ 465910 w 816787"/>
                <a:gd name="connsiteY22" fmla="*/ 202060 h 692337"/>
                <a:gd name="connsiteX23" fmla="*/ 458457 w 816787"/>
                <a:gd name="connsiteY23" fmla="*/ 184115 h 692337"/>
                <a:gd name="connsiteX24" fmla="*/ 417630 w 816787"/>
                <a:gd name="connsiteY24" fmla="*/ 162260 h 692337"/>
                <a:gd name="connsiteX25" fmla="*/ 400713 w 816787"/>
                <a:gd name="connsiteY25" fmla="*/ 165849 h 692337"/>
                <a:gd name="connsiteX26" fmla="*/ 383568 w 816787"/>
                <a:gd name="connsiteY26" fmla="*/ 158214 h 692337"/>
                <a:gd name="connsiteX27" fmla="*/ 343929 w 816787"/>
                <a:gd name="connsiteY27" fmla="*/ 156431 h 692337"/>
                <a:gd name="connsiteX28" fmla="*/ 310004 w 816787"/>
                <a:gd name="connsiteY28" fmla="*/ 158122 h 692337"/>
                <a:gd name="connsiteX29" fmla="*/ 244694 w 816787"/>
                <a:gd name="connsiteY29" fmla="*/ 183703 h 692337"/>
                <a:gd name="connsiteX30" fmla="*/ 215684 w 816787"/>
                <a:gd name="connsiteY30" fmla="*/ 189509 h 692337"/>
                <a:gd name="connsiteX31" fmla="*/ 185166 w 816787"/>
                <a:gd name="connsiteY31" fmla="*/ 199522 h 692337"/>
                <a:gd name="connsiteX32" fmla="*/ 164272 w 816787"/>
                <a:gd name="connsiteY32" fmla="*/ 220005 h 692337"/>
                <a:gd name="connsiteX33" fmla="*/ 156820 w 816787"/>
                <a:gd name="connsiteY33" fmla="*/ 255963 h 692337"/>
                <a:gd name="connsiteX34" fmla="*/ 134760 w 816787"/>
                <a:gd name="connsiteY34" fmla="*/ 270136 h 692337"/>
                <a:gd name="connsiteX35" fmla="*/ 110848 w 816787"/>
                <a:gd name="connsiteY35" fmla="*/ 285293 h 692337"/>
                <a:gd name="connsiteX36" fmla="*/ 80719 w 816787"/>
                <a:gd name="connsiteY36" fmla="*/ 307947 h 692337"/>
                <a:gd name="connsiteX37" fmla="*/ 65814 w 816787"/>
                <a:gd name="connsiteY37" fmla="*/ 355107 h 692337"/>
                <a:gd name="connsiteX38" fmla="*/ 75552 w 816787"/>
                <a:gd name="connsiteY38" fmla="*/ 393443 h 692337"/>
                <a:gd name="connsiteX39" fmla="*/ 86228 w 816787"/>
                <a:gd name="connsiteY39" fmla="*/ 423687 h 692337"/>
                <a:gd name="connsiteX40" fmla="*/ 118872 w 816787"/>
                <a:gd name="connsiteY40" fmla="*/ 496245 h 692337"/>
                <a:gd name="connsiteX41" fmla="*/ 137937 w 816787"/>
                <a:gd name="connsiteY41" fmla="*/ 525391 h 692337"/>
                <a:gd name="connsiteX42" fmla="*/ 170536 w 816787"/>
                <a:gd name="connsiteY42" fmla="*/ 545280 h 692337"/>
                <a:gd name="connsiteX43" fmla="*/ 175953 w 816787"/>
                <a:gd name="connsiteY43" fmla="*/ 590131 h 692337"/>
                <a:gd name="connsiteX44" fmla="*/ 175793 w 816787"/>
                <a:gd name="connsiteY44" fmla="*/ 627050 h 692337"/>
                <a:gd name="connsiteX45" fmla="*/ 188869 w 816787"/>
                <a:gd name="connsiteY45" fmla="*/ 664129 h 692337"/>
                <a:gd name="connsiteX46" fmla="*/ 188801 w 816787"/>
                <a:gd name="connsiteY46" fmla="*/ 674210 h 692337"/>
                <a:gd name="connsiteX47" fmla="*/ 171358 w 816787"/>
                <a:gd name="connsiteY47" fmla="*/ 692338 h 692337"/>
                <a:gd name="connsiteX48" fmla="*/ 101773 w 816787"/>
                <a:gd name="connsiteY48" fmla="*/ 607390 h 692337"/>
                <a:gd name="connsiteX49" fmla="*/ 44280 w 816787"/>
                <a:gd name="connsiteY49" fmla="*/ 415458 h 692337"/>
                <a:gd name="connsiteX50" fmla="*/ 0 w 816787"/>
                <a:gd name="connsiteY50" fmla="*/ 127330 h 692337"/>
                <a:gd name="connsiteX51" fmla="*/ 34221 w 816787"/>
                <a:gd name="connsiteY51" fmla="*/ 128473 h 692337"/>
                <a:gd name="connsiteX52" fmla="*/ 58339 w 816787"/>
                <a:gd name="connsiteY52" fmla="*/ 109294 h 692337"/>
                <a:gd name="connsiteX53" fmla="*/ 122941 w 816787"/>
                <a:gd name="connsiteY53" fmla="*/ 66386 h 692337"/>
                <a:gd name="connsiteX54" fmla="*/ 187841 w 816787"/>
                <a:gd name="connsiteY54" fmla="*/ 46657 h 692337"/>
                <a:gd name="connsiteX55" fmla="*/ 203911 w 816787"/>
                <a:gd name="connsiteY55" fmla="*/ 31044 h 692337"/>
                <a:gd name="connsiteX56" fmla="*/ 256946 w 816787"/>
                <a:gd name="connsiteY56" fmla="*/ 17899 h 692337"/>
                <a:gd name="connsiteX57" fmla="*/ 348364 w 816787"/>
                <a:gd name="connsiteY57" fmla="*/ 13076 h 692337"/>
                <a:gd name="connsiteX58" fmla="*/ 413217 w 816787"/>
                <a:gd name="connsiteY58" fmla="*/ 28163 h 692337"/>
                <a:gd name="connsiteX59" fmla="*/ 464218 w 816787"/>
                <a:gd name="connsiteY59" fmla="*/ 55024 h 692337"/>
                <a:gd name="connsiteX60" fmla="*/ 493342 w 816787"/>
                <a:gd name="connsiteY60" fmla="*/ 70637 h 692337"/>
                <a:gd name="connsiteX61" fmla="*/ 507835 w 816787"/>
                <a:gd name="connsiteY61" fmla="*/ 116266 h 692337"/>
                <a:gd name="connsiteX62" fmla="*/ 497434 w 816787"/>
                <a:gd name="connsiteY62" fmla="*/ 68077 h 692337"/>
                <a:gd name="connsiteX63" fmla="*/ 529003 w 816787"/>
                <a:gd name="connsiteY63" fmla="*/ 81930 h 692337"/>
                <a:gd name="connsiteX64" fmla="*/ 536181 w 816787"/>
                <a:gd name="connsiteY64" fmla="*/ 73015 h 692337"/>
                <a:gd name="connsiteX65" fmla="*/ 552618 w 816787"/>
                <a:gd name="connsiteY65" fmla="*/ 85588 h 692337"/>
                <a:gd name="connsiteX66" fmla="*/ 565945 w 816787"/>
                <a:gd name="connsiteY66" fmla="*/ 95143 h 692337"/>
                <a:gd name="connsiteX67" fmla="*/ 594749 w 816787"/>
                <a:gd name="connsiteY67" fmla="*/ 112151 h 692337"/>
                <a:gd name="connsiteX68" fmla="*/ 652676 w 816787"/>
                <a:gd name="connsiteY68" fmla="*/ 84674 h 692337"/>
                <a:gd name="connsiteX69" fmla="*/ 689252 w 816787"/>
                <a:gd name="connsiteY69" fmla="*/ 66248 h 692337"/>
                <a:gd name="connsiteX70" fmla="*/ 700225 w 816787"/>
                <a:gd name="connsiteY70" fmla="*/ 38107 h 692337"/>
                <a:gd name="connsiteX71" fmla="*/ 740778 w 816787"/>
                <a:gd name="connsiteY71" fmla="*/ 21260 h 69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16787" h="692337">
                  <a:moveTo>
                    <a:pt x="740778" y="21260"/>
                  </a:moveTo>
                  <a:cubicBezTo>
                    <a:pt x="751271" y="18585"/>
                    <a:pt x="750494" y="4001"/>
                    <a:pt x="760438" y="0"/>
                  </a:cubicBezTo>
                  <a:cubicBezTo>
                    <a:pt x="761284" y="2423"/>
                    <a:pt x="762267" y="5029"/>
                    <a:pt x="763158" y="7612"/>
                  </a:cubicBezTo>
                  <a:cubicBezTo>
                    <a:pt x="778475" y="50041"/>
                    <a:pt x="796122" y="91646"/>
                    <a:pt x="811141" y="134211"/>
                  </a:cubicBezTo>
                  <a:cubicBezTo>
                    <a:pt x="806707" y="142715"/>
                    <a:pt x="805449" y="152293"/>
                    <a:pt x="805449" y="161803"/>
                  </a:cubicBezTo>
                  <a:cubicBezTo>
                    <a:pt x="803735" y="185806"/>
                    <a:pt x="811096" y="209123"/>
                    <a:pt x="814433" y="232646"/>
                  </a:cubicBezTo>
                  <a:cubicBezTo>
                    <a:pt x="812947" y="244922"/>
                    <a:pt x="813565" y="257838"/>
                    <a:pt x="808673" y="269451"/>
                  </a:cubicBezTo>
                  <a:cubicBezTo>
                    <a:pt x="811393" y="278366"/>
                    <a:pt x="816331" y="286824"/>
                    <a:pt x="816788" y="296334"/>
                  </a:cubicBezTo>
                  <a:cubicBezTo>
                    <a:pt x="812262" y="307878"/>
                    <a:pt x="799323" y="311856"/>
                    <a:pt x="789150" y="316931"/>
                  </a:cubicBezTo>
                  <a:cubicBezTo>
                    <a:pt x="791985" y="326166"/>
                    <a:pt x="795574" y="335173"/>
                    <a:pt x="798523" y="344409"/>
                  </a:cubicBezTo>
                  <a:cubicBezTo>
                    <a:pt x="792259" y="342603"/>
                    <a:pt x="786224" y="340225"/>
                    <a:pt x="780029" y="338374"/>
                  </a:cubicBezTo>
                  <a:cubicBezTo>
                    <a:pt x="770199" y="335356"/>
                    <a:pt x="759524" y="337528"/>
                    <a:pt x="749854" y="334099"/>
                  </a:cubicBezTo>
                  <a:cubicBezTo>
                    <a:pt x="741716" y="322234"/>
                    <a:pt x="729554" y="313570"/>
                    <a:pt x="723336" y="300380"/>
                  </a:cubicBezTo>
                  <a:cubicBezTo>
                    <a:pt x="719084" y="302621"/>
                    <a:pt x="714878" y="304907"/>
                    <a:pt x="710672" y="307193"/>
                  </a:cubicBezTo>
                  <a:cubicBezTo>
                    <a:pt x="703334" y="295671"/>
                    <a:pt x="694373" y="284767"/>
                    <a:pt x="681845" y="278686"/>
                  </a:cubicBezTo>
                  <a:cubicBezTo>
                    <a:pt x="669227" y="270434"/>
                    <a:pt x="654505" y="267165"/>
                    <a:pt x="640377" y="262753"/>
                  </a:cubicBezTo>
                  <a:cubicBezTo>
                    <a:pt x="633885" y="255620"/>
                    <a:pt x="631187" y="246065"/>
                    <a:pt x="626524" y="237813"/>
                  </a:cubicBezTo>
                  <a:cubicBezTo>
                    <a:pt x="621403" y="226931"/>
                    <a:pt x="609928" y="221491"/>
                    <a:pt x="599664" y="216530"/>
                  </a:cubicBezTo>
                  <a:cubicBezTo>
                    <a:pt x="581467" y="208849"/>
                    <a:pt x="562562" y="201442"/>
                    <a:pt x="542628" y="200574"/>
                  </a:cubicBezTo>
                  <a:cubicBezTo>
                    <a:pt x="529506" y="199865"/>
                    <a:pt x="514213" y="200665"/>
                    <a:pt x="504223" y="210220"/>
                  </a:cubicBezTo>
                  <a:cubicBezTo>
                    <a:pt x="498668" y="220850"/>
                    <a:pt x="497937" y="233423"/>
                    <a:pt x="492176" y="244053"/>
                  </a:cubicBezTo>
                  <a:cubicBezTo>
                    <a:pt x="489913" y="251117"/>
                    <a:pt x="480174" y="247985"/>
                    <a:pt x="476448" y="244008"/>
                  </a:cubicBezTo>
                  <a:cubicBezTo>
                    <a:pt x="471213" y="230543"/>
                    <a:pt x="469316" y="216027"/>
                    <a:pt x="465910" y="202060"/>
                  </a:cubicBezTo>
                  <a:cubicBezTo>
                    <a:pt x="464150" y="195864"/>
                    <a:pt x="463647" y="188503"/>
                    <a:pt x="458457" y="184115"/>
                  </a:cubicBezTo>
                  <a:cubicBezTo>
                    <a:pt x="446753" y="173896"/>
                    <a:pt x="433220" y="164866"/>
                    <a:pt x="417630" y="162260"/>
                  </a:cubicBezTo>
                  <a:cubicBezTo>
                    <a:pt x="411663" y="161049"/>
                    <a:pt x="406291" y="164500"/>
                    <a:pt x="400713" y="165849"/>
                  </a:cubicBezTo>
                  <a:cubicBezTo>
                    <a:pt x="394564" y="164523"/>
                    <a:pt x="389900" y="159220"/>
                    <a:pt x="383568" y="158214"/>
                  </a:cubicBezTo>
                  <a:cubicBezTo>
                    <a:pt x="370492" y="155654"/>
                    <a:pt x="357073" y="158260"/>
                    <a:pt x="343929" y="156431"/>
                  </a:cubicBezTo>
                  <a:cubicBezTo>
                    <a:pt x="332590" y="154671"/>
                    <a:pt x="321252" y="156957"/>
                    <a:pt x="310004" y="158122"/>
                  </a:cubicBezTo>
                  <a:cubicBezTo>
                    <a:pt x="286436" y="161506"/>
                    <a:pt x="266365" y="174948"/>
                    <a:pt x="244694" y="183703"/>
                  </a:cubicBezTo>
                  <a:cubicBezTo>
                    <a:pt x="235778" y="188275"/>
                    <a:pt x="225697" y="190447"/>
                    <a:pt x="215684" y="189509"/>
                  </a:cubicBezTo>
                  <a:cubicBezTo>
                    <a:pt x="204689" y="188458"/>
                    <a:pt x="193259" y="191887"/>
                    <a:pt x="185166" y="199522"/>
                  </a:cubicBezTo>
                  <a:cubicBezTo>
                    <a:pt x="178148" y="206266"/>
                    <a:pt x="170056" y="212072"/>
                    <a:pt x="164272" y="220005"/>
                  </a:cubicBezTo>
                  <a:cubicBezTo>
                    <a:pt x="158054" y="230955"/>
                    <a:pt x="160683" y="244351"/>
                    <a:pt x="156820" y="255963"/>
                  </a:cubicBezTo>
                  <a:cubicBezTo>
                    <a:pt x="150808" y="262478"/>
                    <a:pt x="142441" y="266022"/>
                    <a:pt x="134760" y="270136"/>
                  </a:cubicBezTo>
                  <a:cubicBezTo>
                    <a:pt x="126233" y="274274"/>
                    <a:pt x="119146" y="280744"/>
                    <a:pt x="110848" y="285293"/>
                  </a:cubicBezTo>
                  <a:cubicBezTo>
                    <a:pt x="99852" y="291351"/>
                    <a:pt x="88422" y="297706"/>
                    <a:pt x="80719" y="307947"/>
                  </a:cubicBezTo>
                  <a:cubicBezTo>
                    <a:pt x="71095" y="321709"/>
                    <a:pt x="66248" y="338420"/>
                    <a:pt x="65814" y="355107"/>
                  </a:cubicBezTo>
                  <a:cubicBezTo>
                    <a:pt x="67826" y="368138"/>
                    <a:pt x="70089" y="381328"/>
                    <a:pt x="75552" y="393443"/>
                  </a:cubicBezTo>
                  <a:cubicBezTo>
                    <a:pt x="79964" y="403205"/>
                    <a:pt x="81725" y="413926"/>
                    <a:pt x="86228" y="423687"/>
                  </a:cubicBezTo>
                  <a:cubicBezTo>
                    <a:pt x="97772" y="447553"/>
                    <a:pt x="107831" y="472128"/>
                    <a:pt x="118872" y="496245"/>
                  </a:cubicBezTo>
                  <a:cubicBezTo>
                    <a:pt x="124061" y="506532"/>
                    <a:pt x="127787" y="518739"/>
                    <a:pt x="137937" y="525391"/>
                  </a:cubicBezTo>
                  <a:cubicBezTo>
                    <a:pt x="148339" y="532752"/>
                    <a:pt x="161460" y="536067"/>
                    <a:pt x="170536" y="545280"/>
                  </a:cubicBezTo>
                  <a:cubicBezTo>
                    <a:pt x="176548" y="559453"/>
                    <a:pt x="173210" y="575272"/>
                    <a:pt x="175953" y="590131"/>
                  </a:cubicBezTo>
                  <a:cubicBezTo>
                    <a:pt x="178239" y="602430"/>
                    <a:pt x="171816" y="614888"/>
                    <a:pt x="175793" y="627050"/>
                  </a:cubicBezTo>
                  <a:cubicBezTo>
                    <a:pt x="180023" y="639440"/>
                    <a:pt x="184549" y="651739"/>
                    <a:pt x="188869" y="664129"/>
                  </a:cubicBezTo>
                  <a:cubicBezTo>
                    <a:pt x="189601" y="667260"/>
                    <a:pt x="191407" y="671375"/>
                    <a:pt x="188801" y="674210"/>
                  </a:cubicBezTo>
                  <a:cubicBezTo>
                    <a:pt x="183360" y="680588"/>
                    <a:pt x="176936" y="686074"/>
                    <a:pt x="171358" y="692338"/>
                  </a:cubicBezTo>
                  <a:cubicBezTo>
                    <a:pt x="140338" y="671650"/>
                    <a:pt x="118209" y="640354"/>
                    <a:pt x="101773" y="607390"/>
                  </a:cubicBezTo>
                  <a:cubicBezTo>
                    <a:pt x="72283" y="547040"/>
                    <a:pt x="57264" y="480974"/>
                    <a:pt x="44280" y="415458"/>
                  </a:cubicBezTo>
                  <a:cubicBezTo>
                    <a:pt x="26106" y="319971"/>
                    <a:pt x="14310" y="223434"/>
                    <a:pt x="0" y="127330"/>
                  </a:cubicBezTo>
                  <a:cubicBezTo>
                    <a:pt x="11224" y="129182"/>
                    <a:pt x="23020" y="131468"/>
                    <a:pt x="34221" y="128473"/>
                  </a:cubicBezTo>
                  <a:cubicBezTo>
                    <a:pt x="43114" y="123238"/>
                    <a:pt x="50109" y="115420"/>
                    <a:pt x="58339" y="109294"/>
                  </a:cubicBezTo>
                  <a:cubicBezTo>
                    <a:pt x="78158" y="92560"/>
                    <a:pt x="100630" y="79439"/>
                    <a:pt x="122941" y="66386"/>
                  </a:cubicBezTo>
                  <a:cubicBezTo>
                    <a:pt x="143675" y="57242"/>
                    <a:pt x="166169" y="52989"/>
                    <a:pt x="187841" y="46657"/>
                  </a:cubicBezTo>
                  <a:cubicBezTo>
                    <a:pt x="194218" y="42657"/>
                    <a:pt x="196002" y="33147"/>
                    <a:pt x="203911" y="31044"/>
                  </a:cubicBezTo>
                  <a:cubicBezTo>
                    <a:pt x="221102" y="24917"/>
                    <a:pt x="239230" y="22128"/>
                    <a:pt x="256946" y="17899"/>
                  </a:cubicBezTo>
                  <a:cubicBezTo>
                    <a:pt x="286962" y="11316"/>
                    <a:pt x="317846" y="12916"/>
                    <a:pt x="348364" y="13076"/>
                  </a:cubicBezTo>
                  <a:cubicBezTo>
                    <a:pt x="370515" y="14790"/>
                    <a:pt x="393215" y="17831"/>
                    <a:pt x="413217" y="28163"/>
                  </a:cubicBezTo>
                  <a:cubicBezTo>
                    <a:pt x="431140" y="35296"/>
                    <a:pt x="446753" y="46909"/>
                    <a:pt x="464218" y="55024"/>
                  </a:cubicBezTo>
                  <a:cubicBezTo>
                    <a:pt x="474139" y="59802"/>
                    <a:pt x="482963" y="66682"/>
                    <a:pt x="493342" y="70637"/>
                  </a:cubicBezTo>
                  <a:cubicBezTo>
                    <a:pt x="498988" y="85565"/>
                    <a:pt x="503766" y="100813"/>
                    <a:pt x="507835" y="116266"/>
                  </a:cubicBezTo>
                  <a:cubicBezTo>
                    <a:pt x="505938" y="99898"/>
                    <a:pt x="501046" y="84079"/>
                    <a:pt x="497434" y="68077"/>
                  </a:cubicBezTo>
                  <a:cubicBezTo>
                    <a:pt x="508886" y="70317"/>
                    <a:pt x="518579" y="77061"/>
                    <a:pt x="529003" y="81930"/>
                  </a:cubicBezTo>
                  <a:cubicBezTo>
                    <a:pt x="531221" y="78821"/>
                    <a:pt x="533232" y="75484"/>
                    <a:pt x="536181" y="73015"/>
                  </a:cubicBezTo>
                  <a:cubicBezTo>
                    <a:pt x="544342" y="72306"/>
                    <a:pt x="548480" y="79964"/>
                    <a:pt x="552618" y="85588"/>
                  </a:cubicBezTo>
                  <a:cubicBezTo>
                    <a:pt x="555749" y="90297"/>
                    <a:pt x="561122" y="92537"/>
                    <a:pt x="565945" y="95143"/>
                  </a:cubicBezTo>
                  <a:cubicBezTo>
                    <a:pt x="575958" y="100104"/>
                    <a:pt x="584416" y="107693"/>
                    <a:pt x="594749" y="112151"/>
                  </a:cubicBezTo>
                  <a:cubicBezTo>
                    <a:pt x="610911" y="97498"/>
                    <a:pt x="632262" y="90983"/>
                    <a:pt x="652676" y="84674"/>
                  </a:cubicBezTo>
                  <a:cubicBezTo>
                    <a:pt x="665592" y="80696"/>
                    <a:pt x="680999" y="78044"/>
                    <a:pt x="689252" y="66248"/>
                  </a:cubicBezTo>
                  <a:cubicBezTo>
                    <a:pt x="690395" y="56281"/>
                    <a:pt x="691469" y="44600"/>
                    <a:pt x="700225" y="38107"/>
                  </a:cubicBezTo>
                  <a:cubicBezTo>
                    <a:pt x="712135" y="29284"/>
                    <a:pt x="726902" y="25786"/>
                    <a:pt x="740778" y="21260"/>
                  </a:cubicBezTo>
                  <a:close/>
                </a:path>
              </a:pathLst>
            </a:custGeom>
            <a:solidFill>
              <a:srgbClr val="4AB7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orma Livre: Forma 382">
              <a:extLst>
                <a:ext uri="{FF2B5EF4-FFF2-40B4-BE49-F238E27FC236}">
                  <a16:creationId xmlns:a16="http://schemas.microsoft.com/office/drawing/2014/main" id="{458F8442-0BC8-A14C-B2F1-3A50F9BFB299}"/>
                </a:ext>
              </a:extLst>
            </p:cNvPr>
            <p:cNvSpPr/>
            <p:nvPr/>
          </p:nvSpPr>
          <p:spPr>
            <a:xfrm>
              <a:off x="9588983" y="2937800"/>
              <a:ext cx="7032" cy="18991"/>
            </a:xfrm>
            <a:custGeom>
              <a:avLst/>
              <a:gdLst>
                <a:gd name="connsiteX0" fmla="*/ 0 w 67231"/>
                <a:gd name="connsiteY0" fmla="*/ 2 h 181555"/>
                <a:gd name="connsiteX1" fmla="*/ 16482 w 67231"/>
                <a:gd name="connsiteY1" fmla="*/ 2288 h 181555"/>
                <a:gd name="connsiteX2" fmla="*/ 22357 w 67231"/>
                <a:gd name="connsiteY2" fmla="*/ 21787 h 181555"/>
                <a:gd name="connsiteX3" fmla="*/ 42200 w 67231"/>
                <a:gd name="connsiteY3" fmla="*/ 92882 h 181555"/>
                <a:gd name="connsiteX4" fmla="*/ 67231 w 67231"/>
                <a:gd name="connsiteY4" fmla="*/ 181556 h 181555"/>
                <a:gd name="connsiteX5" fmla="*/ 47983 w 67231"/>
                <a:gd name="connsiteY5" fmla="*/ 126600 h 181555"/>
                <a:gd name="connsiteX6" fmla="*/ 0 w 67231"/>
                <a:gd name="connsiteY6" fmla="*/ 2 h 18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31" h="181555">
                  <a:moveTo>
                    <a:pt x="0" y="2"/>
                  </a:moveTo>
                  <a:cubicBezTo>
                    <a:pt x="5555" y="-44"/>
                    <a:pt x="11064" y="916"/>
                    <a:pt x="16482" y="2288"/>
                  </a:cubicBezTo>
                  <a:cubicBezTo>
                    <a:pt x="18654" y="8688"/>
                    <a:pt x="20529" y="15204"/>
                    <a:pt x="22357" y="21787"/>
                  </a:cubicBezTo>
                  <a:cubicBezTo>
                    <a:pt x="28827" y="45516"/>
                    <a:pt x="35433" y="69222"/>
                    <a:pt x="42200" y="92882"/>
                  </a:cubicBezTo>
                  <a:cubicBezTo>
                    <a:pt x="50063" y="122577"/>
                    <a:pt x="60511" y="151586"/>
                    <a:pt x="67231" y="181556"/>
                  </a:cubicBezTo>
                  <a:cubicBezTo>
                    <a:pt x="61699" y="162925"/>
                    <a:pt x="54841" y="144751"/>
                    <a:pt x="47983" y="126600"/>
                  </a:cubicBezTo>
                  <a:cubicBezTo>
                    <a:pt x="32964" y="84035"/>
                    <a:pt x="15316" y="42430"/>
                    <a:pt x="0" y="2"/>
                  </a:cubicBezTo>
                  <a:close/>
                </a:path>
              </a:pathLst>
            </a:custGeom>
            <a:solidFill>
              <a:srgbClr val="43444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orma Livre: Forma 383">
              <a:extLst>
                <a:ext uri="{FF2B5EF4-FFF2-40B4-BE49-F238E27FC236}">
                  <a16:creationId xmlns:a16="http://schemas.microsoft.com/office/drawing/2014/main" id="{1E745639-6710-123D-13AA-0151DB034BC1}"/>
                </a:ext>
              </a:extLst>
            </p:cNvPr>
            <p:cNvSpPr/>
            <p:nvPr/>
          </p:nvSpPr>
          <p:spPr>
            <a:xfrm>
              <a:off x="9502312" y="2948652"/>
              <a:ext cx="4947" cy="1442"/>
            </a:xfrm>
            <a:custGeom>
              <a:avLst/>
              <a:gdLst>
                <a:gd name="connsiteX0" fmla="*/ 0 w 47297"/>
                <a:gd name="connsiteY0" fmla="*/ 0 h 13784"/>
                <a:gd name="connsiteX1" fmla="*/ 45514 w 47297"/>
                <a:gd name="connsiteY1" fmla="*/ 3223 h 13784"/>
                <a:gd name="connsiteX2" fmla="*/ 47297 w 47297"/>
                <a:gd name="connsiteY2" fmla="*/ 13785 h 13784"/>
                <a:gd name="connsiteX3" fmla="*/ 0 w 47297"/>
                <a:gd name="connsiteY3" fmla="*/ 0 h 1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7" h="13784">
                  <a:moveTo>
                    <a:pt x="0" y="0"/>
                  </a:moveTo>
                  <a:cubicBezTo>
                    <a:pt x="15225" y="23"/>
                    <a:pt x="30381" y="1509"/>
                    <a:pt x="45514" y="3223"/>
                  </a:cubicBezTo>
                  <a:cubicBezTo>
                    <a:pt x="46086" y="6675"/>
                    <a:pt x="46703" y="10195"/>
                    <a:pt x="47297" y="13785"/>
                  </a:cubicBezTo>
                  <a:cubicBezTo>
                    <a:pt x="31067" y="10904"/>
                    <a:pt x="15522" y="5304"/>
                    <a:pt x="0" y="0"/>
                  </a:cubicBezTo>
                  <a:close/>
                </a:path>
              </a:pathLst>
            </a:custGeom>
            <a:solidFill>
              <a:srgbClr val="03729A">
                <a:alpha val="74000"/>
              </a:srgb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orma Livre: Forma 384">
              <a:extLst>
                <a:ext uri="{FF2B5EF4-FFF2-40B4-BE49-F238E27FC236}">
                  <a16:creationId xmlns:a16="http://schemas.microsoft.com/office/drawing/2014/main" id="{8A878197-BFD3-453F-5FDB-B7FF4B85F350}"/>
                </a:ext>
              </a:extLst>
            </p:cNvPr>
            <p:cNvSpPr/>
            <p:nvPr/>
          </p:nvSpPr>
          <p:spPr>
            <a:xfrm>
              <a:off x="9694057" y="2960820"/>
              <a:ext cx="7111" cy="39017"/>
            </a:xfrm>
            <a:custGeom>
              <a:avLst/>
              <a:gdLst>
                <a:gd name="connsiteX0" fmla="*/ 43855 w 67983"/>
                <a:gd name="connsiteY0" fmla="*/ 18585 h 373006"/>
                <a:gd name="connsiteX1" fmla="*/ 61343 w 67983"/>
                <a:gd name="connsiteY1" fmla="*/ 0 h 373006"/>
                <a:gd name="connsiteX2" fmla="*/ 63263 w 67983"/>
                <a:gd name="connsiteY2" fmla="*/ 77701 h 373006"/>
                <a:gd name="connsiteX3" fmla="*/ 55925 w 67983"/>
                <a:gd name="connsiteY3" fmla="*/ 120769 h 373006"/>
                <a:gd name="connsiteX4" fmla="*/ 59308 w 67983"/>
                <a:gd name="connsiteY4" fmla="*/ 150099 h 373006"/>
                <a:gd name="connsiteX5" fmla="*/ 67858 w 67983"/>
                <a:gd name="connsiteY5" fmla="*/ 179451 h 373006"/>
                <a:gd name="connsiteX6" fmla="*/ 60634 w 67983"/>
                <a:gd name="connsiteY6" fmla="*/ 193876 h 373006"/>
                <a:gd name="connsiteX7" fmla="*/ 44427 w 67983"/>
                <a:gd name="connsiteY7" fmla="*/ 162512 h 373006"/>
                <a:gd name="connsiteX8" fmla="*/ 50942 w 67983"/>
                <a:gd name="connsiteY8" fmla="*/ 199591 h 373006"/>
                <a:gd name="connsiteX9" fmla="*/ 31991 w 67983"/>
                <a:gd name="connsiteY9" fmla="*/ 238224 h 373006"/>
                <a:gd name="connsiteX10" fmla="*/ 29682 w 67983"/>
                <a:gd name="connsiteY10" fmla="*/ 240647 h 373006"/>
                <a:gd name="connsiteX11" fmla="*/ 29384 w 67983"/>
                <a:gd name="connsiteY11" fmla="*/ 242179 h 373006"/>
                <a:gd name="connsiteX12" fmla="*/ 27624 w 67983"/>
                <a:gd name="connsiteY12" fmla="*/ 295397 h 373006"/>
                <a:gd name="connsiteX13" fmla="*/ 31488 w 67983"/>
                <a:gd name="connsiteY13" fmla="*/ 321023 h 373006"/>
                <a:gd name="connsiteX14" fmla="*/ 34368 w 67983"/>
                <a:gd name="connsiteY14" fmla="*/ 328955 h 373006"/>
                <a:gd name="connsiteX15" fmla="*/ 34368 w 67983"/>
                <a:gd name="connsiteY15" fmla="*/ 373007 h 373006"/>
                <a:gd name="connsiteX16" fmla="*/ 24355 w 67983"/>
                <a:gd name="connsiteY16" fmla="*/ 346512 h 373006"/>
                <a:gd name="connsiteX17" fmla="*/ 20309 w 67983"/>
                <a:gd name="connsiteY17" fmla="*/ 331950 h 373006"/>
                <a:gd name="connsiteX18" fmla="*/ 15920 w 67983"/>
                <a:gd name="connsiteY18" fmla="*/ 339540 h 373006"/>
                <a:gd name="connsiteX19" fmla="*/ 8353 w 67983"/>
                <a:gd name="connsiteY19" fmla="*/ 325801 h 373006"/>
                <a:gd name="connsiteX20" fmla="*/ 32 w 67983"/>
                <a:gd name="connsiteY20" fmla="*/ 292928 h 373006"/>
                <a:gd name="connsiteX21" fmla="*/ 7942 w 67983"/>
                <a:gd name="connsiteY21" fmla="*/ 259461 h 373006"/>
                <a:gd name="connsiteX22" fmla="*/ 33431 w 67983"/>
                <a:gd name="connsiteY22" fmla="*/ 173096 h 373006"/>
                <a:gd name="connsiteX23" fmla="*/ 41455 w 67983"/>
                <a:gd name="connsiteY23" fmla="*/ 132748 h 373006"/>
                <a:gd name="connsiteX24" fmla="*/ 30070 w 67983"/>
                <a:gd name="connsiteY24" fmla="*/ 77884 h 373006"/>
                <a:gd name="connsiteX25" fmla="*/ 28836 w 67983"/>
                <a:gd name="connsiteY25" fmla="*/ 58316 h 373006"/>
                <a:gd name="connsiteX26" fmla="*/ 43855 w 67983"/>
                <a:gd name="connsiteY26" fmla="*/ 18585 h 3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7983" h="373006">
                  <a:moveTo>
                    <a:pt x="43855" y="18585"/>
                  </a:moveTo>
                  <a:cubicBezTo>
                    <a:pt x="43009" y="8070"/>
                    <a:pt x="54165" y="4595"/>
                    <a:pt x="61343" y="0"/>
                  </a:cubicBezTo>
                  <a:cubicBezTo>
                    <a:pt x="63697" y="25786"/>
                    <a:pt x="65686" y="51801"/>
                    <a:pt x="63263" y="77701"/>
                  </a:cubicBezTo>
                  <a:cubicBezTo>
                    <a:pt x="61480" y="92171"/>
                    <a:pt x="53730" y="105865"/>
                    <a:pt x="55925" y="120769"/>
                  </a:cubicBezTo>
                  <a:cubicBezTo>
                    <a:pt x="57000" y="130508"/>
                    <a:pt x="56108" y="140635"/>
                    <a:pt x="59308" y="150099"/>
                  </a:cubicBezTo>
                  <a:cubicBezTo>
                    <a:pt x="62029" y="159906"/>
                    <a:pt x="66212" y="169347"/>
                    <a:pt x="67858" y="179451"/>
                  </a:cubicBezTo>
                  <a:cubicBezTo>
                    <a:pt x="68818" y="185326"/>
                    <a:pt x="64040" y="189761"/>
                    <a:pt x="60634" y="193876"/>
                  </a:cubicBezTo>
                  <a:cubicBezTo>
                    <a:pt x="53205" y="184526"/>
                    <a:pt x="49501" y="173119"/>
                    <a:pt x="44427" y="162512"/>
                  </a:cubicBezTo>
                  <a:cubicBezTo>
                    <a:pt x="38940" y="174971"/>
                    <a:pt x="44221" y="188755"/>
                    <a:pt x="50942" y="199591"/>
                  </a:cubicBezTo>
                  <a:cubicBezTo>
                    <a:pt x="45409" y="212849"/>
                    <a:pt x="44289" y="228783"/>
                    <a:pt x="31991" y="238224"/>
                  </a:cubicBezTo>
                  <a:cubicBezTo>
                    <a:pt x="31419" y="238818"/>
                    <a:pt x="30276" y="240030"/>
                    <a:pt x="29682" y="240647"/>
                  </a:cubicBezTo>
                  <a:lnTo>
                    <a:pt x="29384" y="242179"/>
                  </a:lnTo>
                  <a:cubicBezTo>
                    <a:pt x="25635" y="259621"/>
                    <a:pt x="25453" y="277703"/>
                    <a:pt x="27624" y="295397"/>
                  </a:cubicBezTo>
                  <a:cubicBezTo>
                    <a:pt x="28584" y="303946"/>
                    <a:pt x="27807" y="312953"/>
                    <a:pt x="31488" y="321023"/>
                  </a:cubicBezTo>
                  <a:cubicBezTo>
                    <a:pt x="32311" y="323561"/>
                    <a:pt x="33362" y="326281"/>
                    <a:pt x="34368" y="328955"/>
                  </a:cubicBezTo>
                  <a:cubicBezTo>
                    <a:pt x="35328" y="343540"/>
                    <a:pt x="38323" y="358582"/>
                    <a:pt x="34368" y="373007"/>
                  </a:cubicBezTo>
                  <a:cubicBezTo>
                    <a:pt x="30688" y="364297"/>
                    <a:pt x="27373" y="355450"/>
                    <a:pt x="24355" y="346512"/>
                  </a:cubicBezTo>
                  <a:cubicBezTo>
                    <a:pt x="23418" y="341506"/>
                    <a:pt x="22001" y="336659"/>
                    <a:pt x="20309" y="331950"/>
                  </a:cubicBezTo>
                  <a:cubicBezTo>
                    <a:pt x="18800" y="334419"/>
                    <a:pt x="17337" y="336956"/>
                    <a:pt x="15920" y="339540"/>
                  </a:cubicBezTo>
                  <a:cubicBezTo>
                    <a:pt x="12674" y="335356"/>
                    <a:pt x="9794" y="330853"/>
                    <a:pt x="8353" y="325801"/>
                  </a:cubicBezTo>
                  <a:cubicBezTo>
                    <a:pt x="5107" y="314965"/>
                    <a:pt x="169" y="304381"/>
                    <a:pt x="32" y="292928"/>
                  </a:cubicBezTo>
                  <a:cubicBezTo>
                    <a:pt x="-471" y="281178"/>
                    <a:pt x="5016" y="270502"/>
                    <a:pt x="7942" y="259461"/>
                  </a:cubicBezTo>
                  <a:cubicBezTo>
                    <a:pt x="15760" y="230474"/>
                    <a:pt x="25110" y="201922"/>
                    <a:pt x="33431" y="173096"/>
                  </a:cubicBezTo>
                  <a:cubicBezTo>
                    <a:pt x="36997" y="159860"/>
                    <a:pt x="43306" y="146784"/>
                    <a:pt x="41455" y="132748"/>
                  </a:cubicBezTo>
                  <a:cubicBezTo>
                    <a:pt x="39169" y="114186"/>
                    <a:pt x="35008" y="95898"/>
                    <a:pt x="30070" y="77884"/>
                  </a:cubicBezTo>
                  <a:cubicBezTo>
                    <a:pt x="28493" y="71529"/>
                    <a:pt x="26276" y="64671"/>
                    <a:pt x="28836" y="58316"/>
                  </a:cubicBezTo>
                  <a:cubicBezTo>
                    <a:pt x="33819" y="45057"/>
                    <a:pt x="43558" y="33330"/>
                    <a:pt x="43855" y="18585"/>
                  </a:cubicBezTo>
                  <a:close/>
                </a:path>
              </a:pathLst>
            </a:custGeom>
            <a:solidFill>
              <a:srgbClr val="CCD3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orma Livre: Forma 385">
              <a:extLst>
                <a:ext uri="{FF2B5EF4-FFF2-40B4-BE49-F238E27FC236}">
                  <a16:creationId xmlns:a16="http://schemas.microsoft.com/office/drawing/2014/main" id="{73E0DC49-5F72-4D62-6E4F-C1E77A75C29A}"/>
                </a:ext>
              </a:extLst>
            </p:cNvPr>
            <p:cNvSpPr/>
            <p:nvPr/>
          </p:nvSpPr>
          <p:spPr>
            <a:xfrm>
              <a:off x="9707415" y="2965550"/>
              <a:ext cx="2946" cy="15423"/>
            </a:xfrm>
            <a:custGeom>
              <a:avLst/>
              <a:gdLst>
                <a:gd name="connsiteX0" fmla="*/ 92 w 28163"/>
                <a:gd name="connsiteY0" fmla="*/ 4435 h 147447"/>
                <a:gd name="connsiteX1" fmla="*/ 5532 w 28163"/>
                <a:gd name="connsiteY1" fmla="*/ 0 h 147447"/>
                <a:gd name="connsiteX2" fmla="*/ 6241 w 28163"/>
                <a:gd name="connsiteY2" fmla="*/ 1874 h 147447"/>
                <a:gd name="connsiteX3" fmla="*/ 9944 w 28163"/>
                <a:gd name="connsiteY3" fmla="*/ 34770 h 147447"/>
                <a:gd name="connsiteX4" fmla="*/ 24049 w 28163"/>
                <a:gd name="connsiteY4" fmla="*/ 73266 h 147447"/>
                <a:gd name="connsiteX5" fmla="*/ 28164 w 28163"/>
                <a:gd name="connsiteY5" fmla="*/ 111602 h 147447"/>
                <a:gd name="connsiteX6" fmla="*/ 25969 w 28163"/>
                <a:gd name="connsiteY6" fmla="*/ 147447 h 147447"/>
                <a:gd name="connsiteX7" fmla="*/ 9624 w 28163"/>
                <a:gd name="connsiteY7" fmla="*/ 134074 h 147447"/>
                <a:gd name="connsiteX8" fmla="*/ 20071 w 28163"/>
                <a:gd name="connsiteY8" fmla="*/ 137800 h 147447"/>
                <a:gd name="connsiteX9" fmla="*/ 18814 w 28163"/>
                <a:gd name="connsiteY9" fmla="*/ 92514 h 147447"/>
                <a:gd name="connsiteX10" fmla="*/ 0 w 28163"/>
                <a:gd name="connsiteY10" fmla="*/ 4709 h 147447"/>
                <a:gd name="connsiteX11" fmla="*/ 92 w 28163"/>
                <a:gd name="connsiteY11" fmla="*/ 4435 h 1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163" h="147447">
                  <a:moveTo>
                    <a:pt x="92" y="4435"/>
                  </a:moveTo>
                  <a:cubicBezTo>
                    <a:pt x="1440" y="3337"/>
                    <a:pt x="4161" y="1120"/>
                    <a:pt x="5532" y="0"/>
                  </a:cubicBezTo>
                  <a:cubicBezTo>
                    <a:pt x="5692" y="480"/>
                    <a:pt x="6058" y="1394"/>
                    <a:pt x="6241" y="1874"/>
                  </a:cubicBezTo>
                  <a:cubicBezTo>
                    <a:pt x="2126" y="12893"/>
                    <a:pt x="6766" y="24140"/>
                    <a:pt x="9944" y="34770"/>
                  </a:cubicBezTo>
                  <a:cubicBezTo>
                    <a:pt x="14219" y="47732"/>
                    <a:pt x="19020" y="60556"/>
                    <a:pt x="24049" y="73266"/>
                  </a:cubicBezTo>
                  <a:cubicBezTo>
                    <a:pt x="29535" y="85313"/>
                    <a:pt x="26769" y="98824"/>
                    <a:pt x="28164" y="111602"/>
                  </a:cubicBezTo>
                  <a:cubicBezTo>
                    <a:pt x="26335" y="123467"/>
                    <a:pt x="28186" y="135583"/>
                    <a:pt x="25969" y="147447"/>
                  </a:cubicBezTo>
                  <a:cubicBezTo>
                    <a:pt x="19157" y="144841"/>
                    <a:pt x="13076" y="140612"/>
                    <a:pt x="9624" y="134074"/>
                  </a:cubicBezTo>
                  <a:cubicBezTo>
                    <a:pt x="12985" y="135537"/>
                    <a:pt x="16505" y="136680"/>
                    <a:pt x="20071" y="137800"/>
                  </a:cubicBezTo>
                  <a:cubicBezTo>
                    <a:pt x="21877" y="122781"/>
                    <a:pt x="23203" y="107191"/>
                    <a:pt x="18814" y="92514"/>
                  </a:cubicBezTo>
                  <a:cubicBezTo>
                    <a:pt x="10036" y="63848"/>
                    <a:pt x="1074" y="34862"/>
                    <a:pt x="0" y="4709"/>
                  </a:cubicBezTo>
                  <a:lnTo>
                    <a:pt x="92" y="4435"/>
                  </a:lnTo>
                  <a:close/>
                </a:path>
              </a:pathLst>
            </a:custGeom>
            <a:solidFill>
              <a:srgbClr val="83CB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orma Livre: Forma 386">
              <a:extLst>
                <a:ext uri="{FF2B5EF4-FFF2-40B4-BE49-F238E27FC236}">
                  <a16:creationId xmlns:a16="http://schemas.microsoft.com/office/drawing/2014/main" id="{35CBA0D1-4A42-510A-D126-9C0A80A3D214}"/>
                </a:ext>
              </a:extLst>
            </p:cNvPr>
            <p:cNvSpPr/>
            <p:nvPr/>
          </p:nvSpPr>
          <p:spPr>
            <a:xfrm>
              <a:off x="9708257" y="2966002"/>
              <a:ext cx="18005" cy="26143"/>
            </a:xfrm>
            <a:custGeom>
              <a:avLst/>
              <a:gdLst>
                <a:gd name="connsiteX0" fmla="*/ 0 w 172132"/>
                <a:gd name="connsiteY0" fmla="*/ 0 h 249928"/>
                <a:gd name="connsiteX1" fmla="*/ 7498 w 172132"/>
                <a:gd name="connsiteY1" fmla="*/ 2012 h 249928"/>
                <a:gd name="connsiteX2" fmla="*/ 24095 w 172132"/>
                <a:gd name="connsiteY2" fmla="*/ 24529 h 249928"/>
                <a:gd name="connsiteX3" fmla="*/ 50315 w 172132"/>
                <a:gd name="connsiteY3" fmla="*/ 64465 h 249928"/>
                <a:gd name="connsiteX4" fmla="*/ 73106 w 172132"/>
                <a:gd name="connsiteY4" fmla="*/ 82730 h 249928"/>
                <a:gd name="connsiteX5" fmla="*/ 97589 w 172132"/>
                <a:gd name="connsiteY5" fmla="*/ 113088 h 249928"/>
                <a:gd name="connsiteX6" fmla="*/ 134782 w 172132"/>
                <a:gd name="connsiteY6" fmla="*/ 172387 h 249928"/>
                <a:gd name="connsiteX7" fmla="*/ 154076 w 172132"/>
                <a:gd name="connsiteY7" fmla="*/ 193167 h 249928"/>
                <a:gd name="connsiteX8" fmla="*/ 136703 w 172132"/>
                <a:gd name="connsiteY8" fmla="*/ 107419 h 249928"/>
                <a:gd name="connsiteX9" fmla="*/ 150693 w 172132"/>
                <a:gd name="connsiteY9" fmla="*/ 142646 h 249928"/>
                <a:gd name="connsiteX10" fmla="*/ 169393 w 172132"/>
                <a:gd name="connsiteY10" fmla="*/ 219844 h 249928"/>
                <a:gd name="connsiteX11" fmla="*/ 170513 w 172132"/>
                <a:gd name="connsiteY11" fmla="*/ 249928 h 249928"/>
                <a:gd name="connsiteX12" fmla="*/ 158306 w 172132"/>
                <a:gd name="connsiteY12" fmla="*/ 240899 h 249928"/>
                <a:gd name="connsiteX13" fmla="*/ 135628 w 172132"/>
                <a:gd name="connsiteY13" fmla="*/ 198608 h 249928"/>
                <a:gd name="connsiteX14" fmla="*/ 120746 w 172132"/>
                <a:gd name="connsiteY14" fmla="*/ 172410 h 249928"/>
                <a:gd name="connsiteX15" fmla="*/ 63299 w 172132"/>
                <a:gd name="connsiteY15" fmla="*/ 79073 h 249928"/>
                <a:gd name="connsiteX16" fmla="*/ 57150 w 172132"/>
                <a:gd name="connsiteY16" fmla="*/ 80627 h 249928"/>
                <a:gd name="connsiteX17" fmla="*/ 41285 w 172132"/>
                <a:gd name="connsiteY17" fmla="*/ 77884 h 249928"/>
                <a:gd name="connsiteX18" fmla="*/ 0 w 172132"/>
                <a:gd name="connsiteY18" fmla="*/ 0 h 24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2132" h="249928">
                  <a:moveTo>
                    <a:pt x="0" y="0"/>
                  </a:moveTo>
                  <a:cubicBezTo>
                    <a:pt x="2332" y="411"/>
                    <a:pt x="5601" y="-92"/>
                    <a:pt x="7498" y="2012"/>
                  </a:cubicBezTo>
                  <a:cubicBezTo>
                    <a:pt x="14127" y="8618"/>
                    <a:pt x="18334" y="17168"/>
                    <a:pt x="24095" y="24529"/>
                  </a:cubicBezTo>
                  <a:cubicBezTo>
                    <a:pt x="33673" y="37262"/>
                    <a:pt x="41971" y="50886"/>
                    <a:pt x="50315" y="64465"/>
                  </a:cubicBezTo>
                  <a:cubicBezTo>
                    <a:pt x="55344" y="73335"/>
                    <a:pt x="65974" y="76010"/>
                    <a:pt x="73106" y="82730"/>
                  </a:cubicBezTo>
                  <a:cubicBezTo>
                    <a:pt x="82662" y="91623"/>
                    <a:pt x="89474" y="102916"/>
                    <a:pt x="97589" y="113088"/>
                  </a:cubicBezTo>
                  <a:cubicBezTo>
                    <a:pt x="112311" y="131308"/>
                    <a:pt x="121958" y="152842"/>
                    <a:pt x="134782" y="172387"/>
                  </a:cubicBezTo>
                  <a:cubicBezTo>
                    <a:pt x="140223" y="179977"/>
                    <a:pt x="143606" y="191361"/>
                    <a:pt x="154076" y="193167"/>
                  </a:cubicBezTo>
                  <a:cubicBezTo>
                    <a:pt x="154054" y="163586"/>
                    <a:pt x="141046" y="136246"/>
                    <a:pt x="136703" y="107419"/>
                  </a:cubicBezTo>
                  <a:cubicBezTo>
                    <a:pt x="144018" y="117935"/>
                    <a:pt x="146212" y="130805"/>
                    <a:pt x="150693" y="142646"/>
                  </a:cubicBezTo>
                  <a:cubicBezTo>
                    <a:pt x="160043" y="167518"/>
                    <a:pt x="164295" y="193876"/>
                    <a:pt x="169393" y="219844"/>
                  </a:cubicBezTo>
                  <a:cubicBezTo>
                    <a:pt x="170170" y="229743"/>
                    <a:pt x="174399" y="240213"/>
                    <a:pt x="170513" y="249928"/>
                  </a:cubicBezTo>
                  <a:cubicBezTo>
                    <a:pt x="166421" y="246842"/>
                    <a:pt x="162352" y="243870"/>
                    <a:pt x="158306" y="240899"/>
                  </a:cubicBezTo>
                  <a:cubicBezTo>
                    <a:pt x="149825" y="227297"/>
                    <a:pt x="142944" y="212804"/>
                    <a:pt x="135628" y="198608"/>
                  </a:cubicBezTo>
                  <a:cubicBezTo>
                    <a:pt x="132680" y="188801"/>
                    <a:pt x="125844" y="181051"/>
                    <a:pt x="120746" y="172410"/>
                  </a:cubicBezTo>
                  <a:cubicBezTo>
                    <a:pt x="103053" y="140429"/>
                    <a:pt x="85108" y="108471"/>
                    <a:pt x="63299" y="79073"/>
                  </a:cubicBezTo>
                  <a:cubicBezTo>
                    <a:pt x="61196" y="79553"/>
                    <a:pt x="59139" y="80078"/>
                    <a:pt x="57150" y="80627"/>
                  </a:cubicBezTo>
                  <a:cubicBezTo>
                    <a:pt x="51755" y="81541"/>
                    <a:pt x="44371" y="84353"/>
                    <a:pt x="41285" y="77884"/>
                  </a:cubicBezTo>
                  <a:cubicBezTo>
                    <a:pt x="26266" y="52624"/>
                    <a:pt x="15979" y="24712"/>
                    <a:pt x="0" y="0"/>
                  </a:cubicBezTo>
                  <a:close/>
                </a:path>
              </a:pathLst>
            </a:custGeom>
            <a:solidFill>
              <a:srgbClr val="87CD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orma Livre: Forma 387">
              <a:extLst>
                <a:ext uri="{FF2B5EF4-FFF2-40B4-BE49-F238E27FC236}">
                  <a16:creationId xmlns:a16="http://schemas.microsoft.com/office/drawing/2014/main" id="{280A63EE-9021-C436-6CCD-8C119433E76A}"/>
                </a:ext>
              </a:extLst>
            </p:cNvPr>
            <p:cNvSpPr/>
            <p:nvPr/>
          </p:nvSpPr>
          <p:spPr>
            <a:xfrm>
              <a:off x="9706968" y="2966043"/>
              <a:ext cx="2724" cy="13921"/>
            </a:xfrm>
            <a:custGeom>
              <a:avLst/>
              <a:gdLst>
                <a:gd name="connsiteX0" fmla="*/ 7088 w 26042"/>
                <a:gd name="connsiteY0" fmla="*/ 60099 h 133091"/>
                <a:gd name="connsiteX1" fmla="*/ 4277 w 26042"/>
                <a:gd name="connsiteY1" fmla="*/ 0 h 133091"/>
                <a:gd name="connsiteX2" fmla="*/ 23090 w 26042"/>
                <a:gd name="connsiteY2" fmla="*/ 87805 h 133091"/>
                <a:gd name="connsiteX3" fmla="*/ 24348 w 26042"/>
                <a:gd name="connsiteY3" fmla="*/ 133091 h 133091"/>
                <a:gd name="connsiteX4" fmla="*/ 13901 w 26042"/>
                <a:gd name="connsiteY4" fmla="*/ 129365 h 133091"/>
                <a:gd name="connsiteX5" fmla="*/ 13421 w 26042"/>
                <a:gd name="connsiteY5" fmla="*/ 128748 h 133091"/>
                <a:gd name="connsiteX6" fmla="*/ 17536 w 26042"/>
                <a:gd name="connsiteY6" fmla="*/ 123833 h 133091"/>
                <a:gd name="connsiteX7" fmla="*/ 7088 w 26042"/>
                <a:gd name="connsiteY7" fmla="*/ 60099 h 1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42" h="133091">
                  <a:moveTo>
                    <a:pt x="7088" y="60099"/>
                  </a:moveTo>
                  <a:cubicBezTo>
                    <a:pt x="2859" y="40691"/>
                    <a:pt x="-4867" y="19065"/>
                    <a:pt x="4277" y="0"/>
                  </a:cubicBezTo>
                  <a:cubicBezTo>
                    <a:pt x="5351" y="30152"/>
                    <a:pt x="14312" y="59139"/>
                    <a:pt x="23090" y="87805"/>
                  </a:cubicBezTo>
                  <a:cubicBezTo>
                    <a:pt x="27480" y="102482"/>
                    <a:pt x="26154" y="118072"/>
                    <a:pt x="24348" y="133091"/>
                  </a:cubicBezTo>
                  <a:cubicBezTo>
                    <a:pt x="20782" y="131971"/>
                    <a:pt x="17261" y="130828"/>
                    <a:pt x="13901" y="129365"/>
                  </a:cubicBezTo>
                  <a:lnTo>
                    <a:pt x="13421" y="128748"/>
                  </a:lnTo>
                  <a:cubicBezTo>
                    <a:pt x="14449" y="127513"/>
                    <a:pt x="16507" y="125067"/>
                    <a:pt x="17536" y="123833"/>
                  </a:cubicBezTo>
                  <a:cubicBezTo>
                    <a:pt x="20096" y="101956"/>
                    <a:pt x="11226" y="81176"/>
                    <a:pt x="7088" y="60099"/>
                  </a:cubicBezTo>
                  <a:close/>
                </a:path>
              </a:pathLst>
            </a:custGeom>
            <a:solidFill>
              <a:srgbClr val="AEDB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orma Livre: Forma 388">
              <a:extLst>
                <a:ext uri="{FF2B5EF4-FFF2-40B4-BE49-F238E27FC236}">
                  <a16:creationId xmlns:a16="http://schemas.microsoft.com/office/drawing/2014/main" id="{2CA51A92-6B6F-0049-150D-AF57EE6A2955}"/>
                </a:ext>
              </a:extLst>
            </p:cNvPr>
            <p:cNvSpPr/>
            <p:nvPr/>
          </p:nvSpPr>
          <p:spPr>
            <a:xfrm>
              <a:off x="9709816" y="2973025"/>
              <a:ext cx="33008" cy="36090"/>
            </a:xfrm>
            <a:custGeom>
              <a:avLst/>
              <a:gdLst>
                <a:gd name="connsiteX0" fmla="*/ 9030 w 315559"/>
                <a:gd name="connsiteY0" fmla="*/ 10973 h 345025"/>
                <a:gd name="connsiteX1" fmla="*/ 12710 w 315559"/>
                <a:gd name="connsiteY1" fmla="*/ 0 h 345025"/>
                <a:gd name="connsiteX2" fmla="*/ 15568 w 315559"/>
                <a:gd name="connsiteY2" fmla="*/ 13510 h 345025"/>
                <a:gd name="connsiteX3" fmla="*/ 27752 w 315559"/>
                <a:gd name="connsiteY3" fmla="*/ 35570 h 345025"/>
                <a:gd name="connsiteX4" fmla="*/ 46589 w 315559"/>
                <a:gd name="connsiteY4" fmla="*/ 15956 h 345025"/>
                <a:gd name="connsiteX5" fmla="*/ 78090 w 315559"/>
                <a:gd name="connsiteY5" fmla="*/ 84788 h 345025"/>
                <a:gd name="connsiteX6" fmla="*/ 110162 w 315559"/>
                <a:gd name="connsiteY6" fmla="*/ 151173 h 345025"/>
                <a:gd name="connsiteX7" fmla="*/ 139149 w 315559"/>
                <a:gd name="connsiteY7" fmla="*/ 211226 h 345025"/>
                <a:gd name="connsiteX8" fmla="*/ 157940 w 315559"/>
                <a:gd name="connsiteY8" fmla="*/ 243139 h 345025"/>
                <a:gd name="connsiteX9" fmla="*/ 147516 w 315559"/>
                <a:gd name="connsiteY9" fmla="*/ 207912 h 345025"/>
                <a:gd name="connsiteX10" fmla="*/ 131719 w 315559"/>
                <a:gd name="connsiteY10" fmla="*/ 168981 h 345025"/>
                <a:gd name="connsiteX11" fmla="*/ 120724 w 315559"/>
                <a:gd name="connsiteY11" fmla="*/ 131468 h 345025"/>
                <a:gd name="connsiteX12" fmla="*/ 143401 w 315559"/>
                <a:gd name="connsiteY12" fmla="*/ 173759 h 345025"/>
                <a:gd name="connsiteX13" fmla="*/ 152636 w 315559"/>
                <a:gd name="connsiteY13" fmla="*/ 191795 h 345025"/>
                <a:gd name="connsiteX14" fmla="*/ 168044 w 315559"/>
                <a:gd name="connsiteY14" fmla="*/ 223571 h 345025"/>
                <a:gd name="connsiteX15" fmla="*/ 187315 w 315559"/>
                <a:gd name="connsiteY15" fmla="*/ 247482 h 345025"/>
                <a:gd name="connsiteX16" fmla="*/ 180000 w 315559"/>
                <a:gd name="connsiteY16" fmla="*/ 215570 h 345025"/>
                <a:gd name="connsiteX17" fmla="*/ 164363 w 315559"/>
                <a:gd name="connsiteY17" fmla="*/ 158260 h 345025"/>
                <a:gd name="connsiteX18" fmla="*/ 155905 w 315559"/>
                <a:gd name="connsiteY18" fmla="*/ 138166 h 345025"/>
                <a:gd name="connsiteX19" fmla="*/ 142441 w 315559"/>
                <a:gd name="connsiteY19" fmla="*/ 73129 h 345025"/>
                <a:gd name="connsiteX20" fmla="*/ 153162 w 315559"/>
                <a:gd name="connsiteY20" fmla="*/ 90434 h 345025"/>
                <a:gd name="connsiteX21" fmla="*/ 153939 w 315559"/>
                <a:gd name="connsiteY21" fmla="*/ 78593 h 345025"/>
                <a:gd name="connsiteX22" fmla="*/ 155585 w 315559"/>
                <a:gd name="connsiteY22" fmla="*/ 75484 h 345025"/>
                <a:gd name="connsiteX23" fmla="*/ 159769 w 315559"/>
                <a:gd name="connsiteY23" fmla="*/ 86731 h 345025"/>
                <a:gd name="connsiteX24" fmla="*/ 177439 w 315559"/>
                <a:gd name="connsiteY24" fmla="*/ 124998 h 345025"/>
                <a:gd name="connsiteX25" fmla="*/ 187521 w 315559"/>
                <a:gd name="connsiteY25" fmla="*/ 137960 h 345025"/>
                <a:gd name="connsiteX26" fmla="*/ 193944 w 315559"/>
                <a:gd name="connsiteY26" fmla="*/ 138920 h 345025"/>
                <a:gd name="connsiteX27" fmla="*/ 196070 w 315559"/>
                <a:gd name="connsiteY27" fmla="*/ 123901 h 345025"/>
                <a:gd name="connsiteX28" fmla="*/ 209192 w 315559"/>
                <a:gd name="connsiteY28" fmla="*/ 126850 h 345025"/>
                <a:gd name="connsiteX29" fmla="*/ 223434 w 315559"/>
                <a:gd name="connsiteY29" fmla="*/ 122392 h 345025"/>
                <a:gd name="connsiteX30" fmla="*/ 244739 w 315559"/>
                <a:gd name="connsiteY30" fmla="*/ 142235 h 345025"/>
                <a:gd name="connsiteX31" fmla="*/ 280172 w 315559"/>
                <a:gd name="connsiteY31" fmla="*/ 186697 h 345025"/>
                <a:gd name="connsiteX32" fmla="*/ 276514 w 315559"/>
                <a:gd name="connsiteY32" fmla="*/ 151813 h 345025"/>
                <a:gd name="connsiteX33" fmla="*/ 265290 w 315559"/>
                <a:gd name="connsiteY33" fmla="*/ 85862 h 345025"/>
                <a:gd name="connsiteX34" fmla="*/ 279326 w 315559"/>
                <a:gd name="connsiteY34" fmla="*/ 113729 h 345025"/>
                <a:gd name="connsiteX35" fmla="*/ 296814 w 315559"/>
                <a:gd name="connsiteY35" fmla="*/ 154716 h 345025"/>
                <a:gd name="connsiteX36" fmla="*/ 315559 w 315559"/>
                <a:gd name="connsiteY36" fmla="*/ 193098 h 345025"/>
                <a:gd name="connsiteX37" fmla="*/ 311673 w 315559"/>
                <a:gd name="connsiteY37" fmla="*/ 192870 h 345025"/>
                <a:gd name="connsiteX38" fmla="*/ 299032 w 315559"/>
                <a:gd name="connsiteY38" fmla="*/ 182125 h 345025"/>
                <a:gd name="connsiteX39" fmla="*/ 295511 w 315559"/>
                <a:gd name="connsiteY39" fmla="*/ 241744 h 345025"/>
                <a:gd name="connsiteX40" fmla="*/ 262844 w 315559"/>
                <a:gd name="connsiteY40" fmla="*/ 182491 h 345025"/>
                <a:gd name="connsiteX41" fmla="*/ 255781 w 315559"/>
                <a:gd name="connsiteY41" fmla="*/ 162786 h 345025"/>
                <a:gd name="connsiteX42" fmla="*/ 253083 w 315559"/>
                <a:gd name="connsiteY42" fmla="*/ 169095 h 345025"/>
                <a:gd name="connsiteX43" fmla="*/ 226222 w 315559"/>
                <a:gd name="connsiteY43" fmla="*/ 145344 h 345025"/>
                <a:gd name="connsiteX44" fmla="*/ 217879 w 315559"/>
                <a:gd name="connsiteY44" fmla="*/ 160294 h 345025"/>
                <a:gd name="connsiteX45" fmla="*/ 233126 w 315559"/>
                <a:gd name="connsiteY45" fmla="*/ 197282 h 345025"/>
                <a:gd name="connsiteX46" fmla="*/ 266045 w 315559"/>
                <a:gd name="connsiteY46" fmla="*/ 235161 h 345025"/>
                <a:gd name="connsiteX47" fmla="*/ 270708 w 315559"/>
                <a:gd name="connsiteY47" fmla="*/ 253906 h 345025"/>
                <a:gd name="connsiteX48" fmla="*/ 264124 w 315559"/>
                <a:gd name="connsiteY48" fmla="*/ 248008 h 345025"/>
                <a:gd name="connsiteX49" fmla="*/ 264742 w 315559"/>
                <a:gd name="connsiteY49" fmla="*/ 257198 h 345025"/>
                <a:gd name="connsiteX50" fmla="*/ 238498 w 315559"/>
                <a:gd name="connsiteY50" fmla="*/ 239893 h 345025"/>
                <a:gd name="connsiteX51" fmla="*/ 211318 w 315559"/>
                <a:gd name="connsiteY51" fmla="*/ 193830 h 345025"/>
                <a:gd name="connsiteX52" fmla="*/ 170170 w 315559"/>
                <a:gd name="connsiteY52" fmla="*/ 129868 h 345025"/>
                <a:gd name="connsiteX53" fmla="*/ 156340 w 315559"/>
                <a:gd name="connsiteY53" fmla="*/ 109636 h 345025"/>
                <a:gd name="connsiteX54" fmla="*/ 175862 w 315559"/>
                <a:gd name="connsiteY54" fmla="*/ 181645 h 345025"/>
                <a:gd name="connsiteX55" fmla="*/ 200528 w 315559"/>
                <a:gd name="connsiteY55" fmla="*/ 255437 h 345025"/>
                <a:gd name="connsiteX56" fmla="*/ 204505 w 315559"/>
                <a:gd name="connsiteY56" fmla="*/ 280858 h 345025"/>
                <a:gd name="connsiteX57" fmla="*/ 190652 w 315559"/>
                <a:gd name="connsiteY57" fmla="*/ 276903 h 345025"/>
                <a:gd name="connsiteX58" fmla="*/ 206563 w 315559"/>
                <a:gd name="connsiteY58" fmla="*/ 340751 h 345025"/>
                <a:gd name="connsiteX59" fmla="*/ 192938 w 315559"/>
                <a:gd name="connsiteY59" fmla="*/ 340271 h 345025"/>
                <a:gd name="connsiteX60" fmla="*/ 153482 w 315559"/>
                <a:gd name="connsiteY60" fmla="*/ 295260 h 345025"/>
                <a:gd name="connsiteX61" fmla="*/ 124518 w 315559"/>
                <a:gd name="connsiteY61" fmla="*/ 244030 h 345025"/>
                <a:gd name="connsiteX62" fmla="*/ 56350 w 315559"/>
                <a:gd name="connsiteY62" fmla="*/ 122621 h 345025"/>
                <a:gd name="connsiteX63" fmla="*/ 47297 w 315559"/>
                <a:gd name="connsiteY63" fmla="*/ 83462 h 345025"/>
                <a:gd name="connsiteX64" fmla="*/ 38816 w 315559"/>
                <a:gd name="connsiteY64" fmla="*/ 55710 h 345025"/>
                <a:gd name="connsiteX65" fmla="*/ 17099 w 315559"/>
                <a:gd name="connsiteY65" fmla="*/ 46292 h 345025"/>
                <a:gd name="connsiteX66" fmla="*/ 19888 w 315559"/>
                <a:gd name="connsiteY66" fmla="*/ 79896 h 345025"/>
                <a:gd name="connsiteX67" fmla="*/ 17876 w 315559"/>
                <a:gd name="connsiteY67" fmla="*/ 113568 h 345025"/>
                <a:gd name="connsiteX68" fmla="*/ 24163 w 315559"/>
                <a:gd name="connsiteY68" fmla="*/ 155722 h 345025"/>
                <a:gd name="connsiteX69" fmla="*/ 19225 w 315559"/>
                <a:gd name="connsiteY69" fmla="*/ 166741 h 345025"/>
                <a:gd name="connsiteX70" fmla="*/ 0 w 315559"/>
                <a:gd name="connsiteY70" fmla="*/ 143675 h 345025"/>
                <a:gd name="connsiteX71" fmla="*/ 6744 w 315559"/>
                <a:gd name="connsiteY71" fmla="*/ 118986 h 345025"/>
                <a:gd name="connsiteX72" fmla="*/ 2035 w 315559"/>
                <a:gd name="connsiteY72" fmla="*/ 93863 h 345025"/>
                <a:gd name="connsiteX73" fmla="*/ 9875 w 315559"/>
                <a:gd name="connsiteY73" fmla="*/ 82776 h 345025"/>
                <a:gd name="connsiteX74" fmla="*/ 10218 w 315559"/>
                <a:gd name="connsiteY74" fmla="*/ 68671 h 345025"/>
                <a:gd name="connsiteX75" fmla="*/ 9030 w 315559"/>
                <a:gd name="connsiteY75" fmla="*/ 10973 h 34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15559" h="345025">
                  <a:moveTo>
                    <a:pt x="9030" y="10973"/>
                  </a:moveTo>
                  <a:cubicBezTo>
                    <a:pt x="9853" y="7155"/>
                    <a:pt x="11316" y="3566"/>
                    <a:pt x="12710" y="0"/>
                  </a:cubicBezTo>
                  <a:cubicBezTo>
                    <a:pt x="13716" y="4412"/>
                    <a:pt x="14722" y="8961"/>
                    <a:pt x="15568" y="13510"/>
                  </a:cubicBezTo>
                  <a:cubicBezTo>
                    <a:pt x="16871" y="21420"/>
                    <a:pt x="18311" y="33787"/>
                    <a:pt x="27752" y="35570"/>
                  </a:cubicBezTo>
                  <a:cubicBezTo>
                    <a:pt x="35616" y="30678"/>
                    <a:pt x="39593" y="21831"/>
                    <a:pt x="46589" y="15956"/>
                  </a:cubicBezTo>
                  <a:cubicBezTo>
                    <a:pt x="55024" y="39776"/>
                    <a:pt x="66866" y="62179"/>
                    <a:pt x="78090" y="84788"/>
                  </a:cubicBezTo>
                  <a:cubicBezTo>
                    <a:pt x="89383" y="106619"/>
                    <a:pt x="98641" y="129410"/>
                    <a:pt x="110162" y="151173"/>
                  </a:cubicBezTo>
                  <a:cubicBezTo>
                    <a:pt x="120655" y="170764"/>
                    <a:pt x="128702" y="191567"/>
                    <a:pt x="139149" y="211226"/>
                  </a:cubicBezTo>
                  <a:cubicBezTo>
                    <a:pt x="145184" y="221948"/>
                    <a:pt x="148476" y="234681"/>
                    <a:pt x="157940" y="243139"/>
                  </a:cubicBezTo>
                  <a:cubicBezTo>
                    <a:pt x="156545" y="230795"/>
                    <a:pt x="150327" y="219844"/>
                    <a:pt x="147516" y="207912"/>
                  </a:cubicBezTo>
                  <a:cubicBezTo>
                    <a:pt x="144955" y="193898"/>
                    <a:pt x="136040" y="182354"/>
                    <a:pt x="131719" y="168981"/>
                  </a:cubicBezTo>
                  <a:cubicBezTo>
                    <a:pt x="127673" y="156614"/>
                    <a:pt x="120084" y="144841"/>
                    <a:pt x="120724" y="131468"/>
                  </a:cubicBezTo>
                  <a:cubicBezTo>
                    <a:pt x="128039" y="145664"/>
                    <a:pt x="134920" y="160157"/>
                    <a:pt x="143401" y="173759"/>
                  </a:cubicBezTo>
                  <a:cubicBezTo>
                    <a:pt x="146167" y="179885"/>
                    <a:pt x="149184" y="185943"/>
                    <a:pt x="152636" y="191795"/>
                  </a:cubicBezTo>
                  <a:cubicBezTo>
                    <a:pt x="156248" y="203042"/>
                    <a:pt x="162489" y="213170"/>
                    <a:pt x="168044" y="223571"/>
                  </a:cubicBezTo>
                  <a:cubicBezTo>
                    <a:pt x="173393" y="232235"/>
                    <a:pt x="178194" y="242065"/>
                    <a:pt x="187315" y="247482"/>
                  </a:cubicBezTo>
                  <a:cubicBezTo>
                    <a:pt x="187543" y="236327"/>
                    <a:pt x="183017" y="226040"/>
                    <a:pt x="180000" y="215570"/>
                  </a:cubicBezTo>
                  <a:cubicBezTo>
                    <a:pt x="174216" y="196619"/>
                    <a:pt x="169667" y="177325"/>
                    <a:pt x="164363" y="158260"/>
                  </a:cubicBezTo>
                  <a:cubicBezTo>
                    <a:pt x="162214" y="151310"/>
                    <a:pt x="161620" y="143263"/>
                    <a:pt x="155905" y="138166"/>
                  </a:cubicBezTo>
                  <a:cubicBezTo>
                    <a:pt x="151356" y="116494"/>
                    <a:pt x="143881" y="95303"/>
                    <a:pt x="142441" y="73129"/>
                  </a:cubicBezTo>
                  <a:cubicBezTo>
                    <a:pt x="145572" y="79118"/>
                    <a:pt x="148978" y="85016"/>
                    <a:pt x="153162" y="90434"/>
                  </a:cubicBezTo>
                  <a:cubicBezTo>
                    <a:pt x="153368" y="86411"/>
                    <a:pt x="153642" y="82502"/>
                    <a:pt x="153939" y="78593"/>
                  </a:cubicBezTo>
                  <a:cubicBezTo>
                    <a:pt x="154351" y="77815"/>
                    <a:pt x="155174" y="76261"/>
                    <a:pt x="155585" y="75484"/>
                  </a:cubicBezTo>
                  <a:cubicBezTo>
                    <a:pt x="157002" y="79187"/>
                    <a:pt x="158351" y="82936"/>
                    <a:pt x="159769" y="86731"/>
                  </a:cubicBezTo>
                  <a:cubicBezTo>
                    <a:pt x="162809" y="100698"/>
                    <a:pt x="171541" y="112220"/>
                    <a:pt x="177439" y="124998"/>
                  </a:cubicBezTo>
                  <a:cubicBezTo>
                    <a:pt x="179725" y="129982"/>
                    <a:pt x="182971" y="134645"/>
                    <a:pt x="187521" y="137960"/>
                  </a:cubicBezTo>
                  <a:cubicBezTo>
                    <a:pt x="189372" y="140063"/>
                    <a:pt x="191521" y="140383"/>
                    <a:pt x="193944" y="138920"/>
                  </a:cubicBezTo>
                  <a:cubicBezTo>
                    <a:pt x="195293" y="133982"/>
                    <a:pt x="195544" y="128885"/>
                    <a:pt x="196070" y="123901"/>
                  </a:cubicBezTo>
                  <a:cubicBezTo>
                    <a:pt x="200368" y="124953"/>
                    <a:pt x="204688" y="126256"/>
                    <a:pt x="209192" y="126850"/>
                  </a:cubicBezTo>
                  <a:cubicBezTo>
                    <a:pt x="214175" y="126690"/>
                    <a:pt x="218244" y="120655"/>
                    <a:pt x="223434" y="122392"/>
                  </a:cubicBezTo>
                  <a:cubicBezTo>
                    <a:pt x="231343" y="128039"/>
                    <a:pt x="237104" y="136154"/>
                    <a:pt x="244739" y="142235"/>
                  </a:cubicBezTo>
                  <a:cubicBezTo>
                    <a:pt x="260078" y="153985"/>
                    <a:pt x="267302" y="172684"/>
                    <a:pt x="280172" y="186697"/>
                  </a:cubicBezTo>
                  <a:cubicBezTo>
                    <a:pt x="285270" y="175245"/>
                    <a:pt x="279052" y="163106"/>
                    <a:pt x="276514" y="151813"/>
                  </a:cubicBezTo>
                  <a:cubicBezTo>
                    <a:pt x="270960" y="130348"/>
                    <a:pt x="261130" y="108356"/>
                    <a:pt x="265290" y="85862"/>
                  </a:cubicBezTo>
                  <a:cubicBezTo>
                    <a:pt x="269062" y="95463"/>
                    <a:pt x="271257" y="106550"/>
                    <a:pt x="279326" y="113729"/>
                  </a:cubicBezTo>
                  <a:cubicBezTo>
                    <a:pt x="286161" y="126781"/>
                    <a:pt x="290185" y="141389"/>
                    <a:pt x="296814" y="154716"/>
                  </a:cubicBezTo>
                  <a:cubicBezTo>
                    <a:pt x="302506" y="167770"/>
                    <a:pt x="309159" y="180365"/>
                    <a:pt x="315559" y="193098"/>
                  </a:cubicBezTo>
                  <a:cubicBezTo>
                    <a:pt x="314599" y="193053"/>
                    <a:pt x="312633" y="192916"/>
                    <a:pt x="311673" y="192870"/>
                  </a:cubicBezTo>
                  <a:cubicBezTo>
                    <a:pt x="307261" y="189464"/>
                    <a:pt x="303238" y="185669"/>
                    <a:pt x="299032" y="182125"/>
                  </a:cubicBezTo>
                  <a:cubicBezTo>
                    <a:pt x="296814" y="201808"/>
                    <a:pt x="310233" y="224599"/>
                    <a:pt x="295511" y="241744"/>
                  </a:cubicBezTo>
                  <a:cubicBezTo>
                    <a:pt x="281795" y="223639"/>
                    <a:pt x="276309" y="200756"/>
                    <a:pt x="262844" y="182491"/>
                  </a:cubicBezTo>
                  <a:cubicBezTo>
                    <a:pt x="260238" y="175976"/>
                    <a:pt x="257952" y="169393"/>
                    <a:pt x="255781" y="162786"/>
                  </a:cubicBezTo>
                  <a:cubicBezTo>
                    <a:pt x="255118" y="164363"/>
                    <a:pt x="253769" y="167518"/>
                    <a:pt x="253083" y="169095"/>
                  </a:cubicBezTo>
                  <a:cubicBezTo>
                    <a:pt x="245402" y="160020"/>
                    <a:pt x="238110" y="149070"/>
                    <a:pt x="226222" y="145344"/>
                  </a:cubicBezTo>
                  <a:cubicBezTo>
                    <a:pt x="218839" y="145733"/>
                    <a:pt x="217490" y="154396"/>
                    <a:pt x="217879" y="160294"/>
                  </a:cubicBezTo>
                  <a:cubicBezTo>
                    <a:pt x="217193" y="174239"/>
                    <a:pt x="224462" y="186881"/>
                    <a:pt x="233126" y="197282"/>
                  </a:cubicBezTo>
                  <a:cubicBezTo>
                    <a:pt x="243573" y="210335"/>
                    <a:pt x="255232" y="222382"/>
                    <a:pt x="266045" y="235161"/>
                  </a:cubicBezTo>
                  <a:cubicBezTo>
                    <a:pt x="270388" y="240304"/>
                    <a:pt x="273840" y="247162"/>
                    <a:pt x="270708" y="253906"/>
                  </a:cubicBezTo>
                  <a:cubicBezTo>
                    <a:pt x="268513" y="251849"/>
                    <a:pt x="266319" y="249883"/>
                    <a:pt x="264124" y="248008"/>
                  </a:cubicBezTo>
                  <a:cubicBezTo>
                    <a:pt x="264284" y="250317"/>
                    <a:pt x="264582" y="254889"/>
                    <a:pt x="264742" y="257198"/>
                  </a:cubicBezTo>
                  <a:cubicBezTo>
                    <a:pt x="255506" y="252374"/>
                    <a:pt x="244145" y="249334"/>
                    <a:pt x="238498" y="239893"/>
                  </a:cubicBezTo>
                  <a:cubicBezTo>
                    <a:pt x="229331" y="224599"/>
                    <a:pt x="220096" y="209352"/>
                    <a:pt x="211318" y="193830"/>
                  </a:cubicBezTo>
                  <a:cubicBezTo>
                    <a:pt x="198493" y="171930"/>
                    <a:pt x="182034" y="152339"/>
                    <a:pt x="170170" y="129868"/>
                  </a:cubicBezTo>
                  <a:cubicBezTo>
                    <a:pt x="166238" y="122644"/>
                    <a:pt x="162375" y="115260"/>
                    <a:pt x="156340" y="109636"/>
                  </a:cubicBezTo>
                  <a:cubicBezTo>
                    <a:pt x="160249" y="134234"/>
                    <a:pt x="168913" y="157780"/>
                    <a:pt x="175862" y="181645"/>
                  </a:cubicBezTo>
                  <a:cubicBezTo>
                    <a:pt x="184572" y="206083"/>
                    <a:pt x="191269" y="231183"/>
                    <a:pt x="200528" y="255437"/>
                  </a:cubicBezTo>
                  <a:cubicBezTo>
                    <a:pt x="203614" y="263530"/>
                    <a:pt x="204780" y="272194"/>
                    <a:pt x="204505" y="280858"/>
                  </a:cubicBezTo>
                  <a:cubicBezTo>
                    <a:pt x="199865" y="279509"/>
                    <a:pt x="195247" y="278161"/>
                    <a:pt x="190652" y="276903"/>
                  </a:cubicBezTo>
                  <a:cubicBezTo>
                    <a:pt x="195019" y="298391"/>
                    <a:pt x="205214" y="318668"/>
                    <a:pt x="206563" y="340751"/>
                  </a:cubicBezTo>
                  <a:cubicBezTo>
                    <a:pt x="204643" y="348569"/>
                    <a:pt x="196573" y="343974"/>
                    <a:pt x="192938" y="340271"/>
                  </a:cubicBezTo>
                  <a:cubicBezTo>
                    <a:pt x="178422" y="326555"/>
                    <a:pt x="163998" y="312405"/>
                    <a:pt x="153482" y="295260"/>
                  </a:cubicBezTo>
                  <a:cubicBezTo>
                    <a:pt x="142212" y="279098"/>
                    <a:pt x="134577" y="260901"/>
                    <a:pt x="124518" y="244030"/>
                  </a:cubicBezTo>
                  <a:cubicBezTo>
                    <a:pt x="103899" y="202402"/>
                    <a:pt x="78364" y="163495"/>
                    <a:pt x="56350" y="122621"/>
                  </a:cubicBezTo>
                  <a:cubicBezTo>
                    <a:pt x="51184" y="110162"/>
                    <a:pt x="50429" y="96446"/>
                    <a:pt x="47297" y="83462"/>
                  </a:cubicBezTo>
                  <a:cubicBezTo>
                    <a:pt x="44965" y="74135"/>
                    <a:pt x="44965" y="63482"/>
                    <a:pt x="38816" y="55710"/>
                  </a:cubicBezTo>
                  <a:cubicBezTo>
                    <a:pt x="32392" y="50932"/>
                    <a:pt x="24414" y="49103"/>
                    <a:pt x="17099" y="46292"/>
                  </a:cubicBezTo>
                  <a:cubicBezTo>
                    <a:pt x="16459" y="57538"/>
                    <a:pt x="17099" y="68900"/>
                    <a:pt x="19888" y="79896"/>
                  </a:cubicBezTo>
                  <a:cubicBezTo>
                    <a:pt x="22860" y="91189"/>
                    <a:pt x="16733" y="102230"/>
                    <a:pt x="17876" y="113568"/>
                  </a:cubicBezTo>
                  <a:cubicBezTo>
                    <a:pt x="19294" y="127696"/>
                    <a:pt x="24666" y="141366"/>
                    <a:pt x="24163" y="155722"/>
                  </a:cubicBezTo>
                  <a:cubicBezTo>
                    <a:pt x="24232" y="159951"/>
                    <a:pt x="21237" y="163243"/>
                    <a:pt x="19225" y="166741"/>
                  </a:cubicBezTo>
                  <a:cubicBezTo>
                    <a:pt x="13762" y="158283"/>
                    <a:pt x="7246" y="150579"/>
                    <a:pt x="0" y="143675"/>
                  </a:cubicBezTo>
                  <a:cubicBezTo>
                    <a:pt x="4252" y="136154"/>
                    <a:pt x="8230" y="127879"/>
                    <a:pt x="6744" y="118986"/>
                  </a:cubicBezTo>
                  <a:cubicBezTo>
                    <a:pt x="6149" y="110414"/>
                    <a:pt x="2652" y="102390"/>
                    <a:pt x="2035" y="93863"/>
                  </a:cubicBezTo>
                  <a:cubicBezTo>
                    <a:pt x="4389" y="89954"/>
                    <a:pt x="7567" y="86685"/>
                    <a:pt x="9875" y="82776"/>
                  </a:cubicBezTo>
                  <a:cubicBezTo>
                    <a:pt x="11613" y="78250"/>
                    <a:pt x="10561" y="73289"/>
                    <a:pt x="10218" y="68671"/>
                  </a:cubicBezTo>
                  <a:cubicBezTo>
                    <a:pt x="7269" y="49515"/>
                    <a:pt x="10744" y="30198"/>
                    <a:pt x="9030" y="10973"/>
                  </a:cubicBezTo>
                  <a:close/>
                </a:path>
              </a:pathLst>
            </a:custGeom>
            <a:solidFill>
              <a:srgbClr val="2BA9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orma Livre: Forma 389">
              <a:extLst>
                <a:ext uri="{FF2B5EF4-FFF2-40B4-BE49-F238E27FC236}">
                  <a16:creationId xmlns:a16="http://schemas.microsoft.com/office/drawing/2014/main" id="{E65D3400-260A-03D2-DEE3-8A510F6590B2}"/>
                </a:ext>
              </a:extLst>
            </p:cNvPr>
            <p:cNvSpPr/>
            <p:nvPr/>
          </p:nvSpPr>
          <p:spPr>
            <a:xfrm>
              <a:off x="9704881" y="2974173"/>
              <a:ext cx="6070" cy="13881"/>
            </a:xfrm>
            <a:custGeom>
              <a:avLst/>
              <a:gdLst>
                <a:gd name="connsiteX0" fmla="*/ 52395 w 58030"/>
                <a:gd name="connsiteY0" fmla="*/ 29169 h 132702"/>
                <a:gd name="connsiteX1" fmla="*/ 56213 w 58030"/>
                <a:gd name="connsiteY1" fmla="*/ 0 h 132702"/>
                <a:gd name="connsiteX2" fmla="*/ 57401 w 58030"/>
                <a:gd name="connsiteY2" fmla="*/ 57699 h 132702"/>
                <a:gd name="connsiteX3" fmla="*/ 57058 w 58030"/>
                <a:gd name="connsiteY3" fmla="*/ 71803 h 132702"/>
                <a:gd name="connsiteX4" fmla="*/ 49218 w 58030"/>
                <a:gd name="connsiteY4" fmla="*/ 82890 h 132702"/>
                <a:gd name="connsiteX5" fmla="*/ 53927 w 58030"/>
                <a:gd name="connsiteY5" fmla="*/ 108014 h 132702"/>
                <a:gd name="connsiteX6" fmla="*/ 47183 w 58030"/>
                <a:gd name="connsiteY6" fmla="*/ 132702 h 132702"/>
                <a:gd name="connsiteX7" fmla="*/ 30610 w 58030"/>
                <a:gd name="connsiteY7" fmla="*/ 119512 h 132702"/>
                <a:gd name="connsiteX8" fmla="*/ 21374 w 58030"/>
                <a:gd name="connsiteY8" fmla="*/ 90709 h 132702"/>
                <a:gd name="connsiteX9" fmla="*/ 0 w 58030"/>
                <a:gd name="connsiteY9" fmla="*/ 11339 h 132702"/>
                <a:gd name="connsiteX10" fmla="*/ 27272 w 58030"/>
                <a:gd name="connsiteY10" fmla="*/ 75278 h 132702"/>
                <a:gd name="connsiteX11" fmla="*/ 39068 w 58030"/>
                <a:gd name="connsiteY11" fmla="*/ 90251 h 132702"/>
                <a:gd name="connsiteX12" fmla="*/ 30198 w 58030"/>
                <a:gd name="connsiteY12" fmla="*/ 61516 h 132702"/>
                <a:gd name="connsiteX13" fmla="*/ 24895 w 58030"/>
                <a:gd name="connsiteY13" fmla="*/ 41285 h 132702"/>
                <a:gd name="connsiteX14" fmla="*/ 33376 w 58030"/>
                <a:gd name="connsiteY14" fmla="*/ 51024 h 132702"/>
                <a:gd name="connsiteX15" fmla="*/ 33856 w 58030"/>
                <a:gd name="connsiteY15" fmla="*/ 51641 h 132702"/>
                <a:gd name="connsiteX16" fmla="*/ 50200 w 58030"/>
                <a:gd name="connsiteY16" fmla="*/ 65014 h 132702"/>
                <a:gd name="connsiteX17" fmla="*/ 52395 w 58030"/>
                <a:gd name="connsiteY17" fmla="*/ 29169 h 13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030" h="132702">
                  <a:moveTo>
                    <a:pt x="52395" y="29169"/>
                  </a:moveTo>
                  <a:cubicBezTo>
                    <a:pt x="54635" y="19568"/>
                    <a:pt x="54224" y="9601"/>
                    <a:pt x="56213" y="0"/>
                  </a:cubicBezTo>
                  <a:cubicBezTo>
                    <a:pt x="57927" y="19225"/>
                    <a:pt x="54452" y="38542"/>
                    <a:pt x="57401" y="57699"/>
                  </a:cubicBezTo>
                  <a:cubicBezTo>
                    <a:pt x="57744" y="62316"/>
                    <a:pt x="58796" y="67277"/>
                    <a:pt x="57058" y="71803"/>
                  </a:cubicBezTo>
                  <a:cubicBezTo>
                    <a:pt x="54750" y="75712"/>
                    <a:pt x="51572" y="78981"/>
                    <a:pt x="49218" y="82890"/>
                  </a:cubicBezTo>
                  <a:cubicBezTo>
                    <a:pt x="49835" y="91417"/>
                    <a:pt x="53332" y="99441"/>
                    <a:pt x="53927" y="108014"/>
                  </a:cubicBezTo>
                  <a:cubicBezTo>
                    <a:pt x="55413" y="116906"/>
                    <a:pt x="51435" y="125181"/>
                    <a:pt x="47183" y="132702"/>
                  </a:cubicBezTo>
                  <a:cubicBezTo>
                    <a:pt x="41971" y="127879"/>
                    <a:pt x="36302" y="123650"/>
                    <a:pt x="30610" y="119512"/>
                  </a:cubicBezTo>
                  <a:cubicBezTo>
                    <a:pt x="30495" y="109157"/>
                    <a:pt x="24392" y="100287"/>
                    <a:pt x="21374" y="90709"/>
                  </a:cubicBezTo>
                  <a:cubicBezTo>
                    <a:pt x="12070" y="64991"/>
                    <a:pt x="1372" y="38954"/>
                    <a:pt x="0" y="11339"/>
                  </a:cubicBezTo>
                  <a:cubicBezTo>
                    <a:pt x="6904" y="33559"/>
                    <a:pt x="18448" y="53858"/>
                    <a:pt x="27272" y="75278"/>
                  </a:cubicBezTo>
                  <a:cubicBezTo>
                    <a:pt x="27821" y="82479"/>
                    <a:pt x="31867" y="88331"/>
                    <a:pt x="39068" y="90251"/>
                  </a:cubicBezTo>
                  <a:cubicBezTo>
                    <a:pt x="38931" y="80010"/>
                    <a:pt x="36370" y="69792"/>
                    <a:pt x="30198" y="61516"/>
                  </a:cubicBezTo>
                  <a:cubicBezTo>
                    <a:pt x="27935" y="54887"/>
                    <a:pt x="26106" y="48143"/>
                    <a:pt x="24895" y="41285"/>
                  </a:cubicBezTo>
                  <a:cubicBezTo>
                    <a:pt x="27889" y="44326"/>
                    <a:pt x="30747" y="47526"/>
                    <a:pt x="33376" y="51024"/>
                  </a:cubicBezTo>
                  <a:lnTo>
                    <a:pt x="33856" y="51641"/>
                  </a:lnTo>
                  <a:cubicBezTo>
                    <a:pt x="37307" y="58179"/>
                    <a:pt x="43388" y="62408"/>
                    <a:pt x="50200" y="65014"/>
                  </a:cubicBezTo>
                  <a:cubicBezTo>
                    <a:pt x="52418" y="53150"/>
                    <a:pt x="50566" y="41034"/>
                    <a:pt x="52395" y="29169"/>
                  </a:cubicBezTo>
                  <a:close/>
                </a:path>
              </a:pathLst>
            </a:custGeom>
            <a:solidFill>
              <a:srgbClr val="55B8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orma Livre: Forma 390">
              <a:extLst>
                <a:ext uri="{FF2B5EF4-FFF2-40B4-BE49-F238E27FC236}">
                  <a16:creationId xmlns:a16="http://schemas.microsoft.com/office/drawing/2014/main" id="{6EFCAC28-BAB6-0BDA-96E2-80CEB036FFB3}"/>
                </a:ext>
              </a:extLst>
            </p:cNvPr>
            <p:cNvSpPr/>
            <p:nvPr/>
          </p:nvSpPr>
          <p:spPr>
            <a:xfrm>
              <a:off x="9711445" y="2974273"/>
              <a:ext cx="14892" cy="24184"/>
            </a:xfrm>
            <a:custGeom>
              <a:avLst/>
              <a:gdLst>
                <a:gd name="connsiteX0" fmla="*/ 26678 w 142372"/>
                <a:gd name="connsiteY0" fmla="*/ 1555 h 231206"/>
                <a:gd name="connsiteX1" fmla="*/ 32827 w 142372"/>
                <a:gd name="connsiteY1" fmla="*/ 0 h 231206"/>
                <a:gd name="connsiteX2" fmla="*/ 90274 w 142372"/>
                <a:gd name="connsiteY2" fmla="*/ 93337 h 231206"/>
                <a:gd name="connsiteX3" fmla="*/ 105156 w 142372"/>
                <a:gd name="connsiteY3" fmla="*/ 119535 h 231206"/>
                <a:gd name="connsiteX4" fmla="*/ 116152 w 142372"/>
                <a:gd name="connsiteY4" fmla="*/ 157048 h 231206"/>
                <a:gd name="connsiteX5" fmla="*/ 131948 w 142372"/>
                <a:gd name="connsiteY5" fmla="*/ 195979 h 231206"/>
                <a:gd name="connsiteX6" fmla="*/ 142372 w 142372"/>
                <a:gd name="connsiteY6" fmla="*/ 231206 h 231206"/>
                <a:gd name="connsiteX7" fmla="*/ 123581 w 142372"/>
                <a:gd name="connsiteY7" fmla="*/ 199294 h 231206"/>
                <a:gd name="connsiteX8" fmla="*/ 94595 w 142372"/>
                <a:gd name="connsiteY8" fmla="*/ 139240 h 231206"/>
                <a:gd name="connsiteX9" fmla="*/ 62522 w 142372"/>
                <a:gd name="connsiteY9" fmla="*/ 72855 h 231206"/>
                <a:gd name="connsiteX10" fmla="*/ 31021 w 142372"/>
                <a:gd name="connsiteY10" fmla="*/ 4023 h 231206"/>
                <a:gd name="connsiteX11" fmla="*/ 12185 w 142372"/>
                <a:gd name="connsiteY11" fmla="*/ 23637 h 231206"/>
                <a:gd name="connsiteX12" fmla="*/ 0 w 142372"/>
                <a:gd name="connsiteY12" fmla="*/ 1577 h 231206"/>
                <a:gd name="connsiteX13" fmla="*/ 8138 w 142372"/>
                <a:gd name="connsiteY13" fmla="*/ 12642 h 231206"/>
                <a:gd name="connsiteX14" fmla="*/ 26678 w 142372"/>
                <a:gd name="connsiteY14" fmla="*/ 1555 h 23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372" h="231206">
                  <a:moveTo>
                    <a:pt x="26678" y="1555"/>
                  </a:moveTo>
                  <a:cubicBezTo>
                    <a:pt x="28667" y="1006"/>
                    <a:pt x="30724" y="480"/>
                    <a:pt x="32827" y="0"/>
                  </a:cubicBezTo>
                  <a:cubicBezTo>
                    <a:pt x="54635" y="29398"/>
                    <a:pt x="72581" y="61356"/>
                    <a:pt x="90274" y="93337"/>
                  </a:cubicBezTo>
                  <a:cubicBezTo>
                    <a:pt x="95372" y="101978"/>
                    <a:pt x="102207" y="109728"/>
                    <a:pt x="105156" y="119535"/>
                  </a:cubicBezTo>
                  <a:cubicBezTo>
                    <a:pt x="104516" y="132908"/>
                    <a:pt x="112106" y="144681"/>
                    <a:pt x="116152" y="157048"/>
                  </a:cubicBezTo>
                  <a:cubicBezTo>
                    <a:pt x="120472" y="170421"/>
                    <a:pt x="129388" y="181966"/>
                    <a:pt x="131948" y="195979"/>
                  </a:cubicBezTo>
                  <a:cubicBezTo>
                    <a:pt x="134760" y="207912"/>
                    <a:pt x="140978" y="218862"/>
                    <a:pt x="142372" y="231206"/>
                  </a:cubicBezTo>
                  <a:cubicBezTo>
                    <a:pt x="132908" y="222748"/>
                    <a:pt x="129616" y="210015"/>
                    <a:pt x="123581" y="199294"/>
                  </a:cubicBezTo>
                  <a:cubicBezTo>
                    <a:pt x="113134" y="179634"/>
                    <a:pt x="105088" y="158831"/>
                    <a:pt x="94595" y="139240"/>
                  </a:cubicBezTo>
                  <a:cubicBezTo>
                    <a:pt x="83073" y="117478"/>
                    <a:pt x="73815" y="94686"/>
                    <a:pt x="62522" y="72855"/>
                  </a:cubicBezTo>
                  <a:cubicBezTo>
                    <a:pt x="51298" y="50246"/>
                    <a:pt x="39456" y="27844"/>
                    <a:pt x="31021" y="4023"/>
                  </a:cubicBezTo>
                  <a:cubicBezTo>
                    <a:pt x="24026" y="9898"/>
                    <a:pt x="20048" y="18745"/>
                    <a:pt x="12185" y="23637"/>
                  </a:cubicBezTo>
                  <a:cubicBezTo>
                    <a:pt x="2743" y="21854"/>
                    <a:pt x="1303" y="9487"/>
                    <a:pt x="0" y="1577"/>
                  </a:cubicBezTo>
                  <a:cubicBezTo>
                    <a:pt x="2286" y="5464"/>
                    <a:pt x="4641" y="9533"/>
                    <a:pt x="8138" y="12642"/>
                  </a:cubicBezTo>
                  <a:cubicBezTo>
                    <a:pt x="15751" y="12116"/>
                    <a:pt x="21694" y="6858"/>
                    <a:pt x="26678" y="1555"/>
                  </a:cubicBezTo>
                  <a:close/>
                </a:path>
              </a:pathLst>
            </a:custGeom>
            <a:solidFill>
              <a:srgbClr val="4EB7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2" name="Gráfico 6">
              <a:extLst>
                <a:ext uri="{FF2B5EF4-FFF2-40B4-BE49-F238E27FC236}">
                  <a16:creationId xmlns:a16="http://schemas.microsoft.com/office/drawing/2014/main" id="{8F0EFA16-2D69-DA58-50A8-32507823FDA1}"/>
                </a:ext>
              </a:extLst>
            </p:cNvPr>
            <p:cNvGrpSpPr/>
            <p:nvPr/>
          </p:nvGrpSpPr>
          <p:grpSpPr>
            <a:xfrm>
              <a:off x="9738546" y="2975564"/>
              <a:ext cx="20323" cy="33405"/>
              <a:chOff x="4375244" y="4481766"/>
              <a:chExt cx="194289" cy="319359"/>
            </a:xfrm>
            <a:solidFill>
              <a:srgbClr val="8B7349"/>
            </a:solidFill>
          </p:grpSpPr>
          <p:sp>
            <p:nvSpPr>
              <p:cNvPr id="683" name="Forma Livre: Forma 682">
                <a:extLst>
                  <a:ext uri="{FF2B5EF4-FFF2-40B4-BE49-F238E27FC236}">
                    <a16:creationId xmlns:a16="http://schemas.microsoft.com/office/drawing/2014/main" id="{18E2A50B-3CD9-6BA3-BD37-9158478D000A}"/>
                  </a:ext>
                </a:extLst>
              </p:cNvPr>
              <p:cNvSpPr/>
              <p:nvPr/>
            </p:nvSpPr>
            <p:spPr>
              <a:xfrm>
                <a:off x="4375244" y="4481766"/>
                <a:ext cx="159814" cy="158468"/>
              </a:xfrm>
              <a:custGeom>
                <a:avLst/>
                <a:gdLst>
                  <a:gd name="connsiteX0" fmla="*/ 1874 w 159814"/>
                  <a:gd name="connsiteY0" fmla="*/ 15138 h 158468"/>
                  <a:gd name="connsiteX1" fmla="*/ 18676 w 159814"/>
                  <a:gd name="connsiteY1" fmla="*/ 142 h 158468"/>
                  <a:gd name="connsiteX2" fmla="*/ 52989 w 159814"/>
                  <a:gd name="connsiteY2" fmla="*/ 3662 h 158468"/>
                  <a:gd name="connsiteX3" fmla="*/ 77861 w 159814"/>
                  <a:gd name="connsiteY3" fmla="*/ 19207 h 158468"/>
                  <a:gd name="connsiteX4" fmla="*/ 119832 w 159814"/>
                  <a:gd name="connsiteY4" fmla="*/ 45702 h 158468"/>
                  <a:gd name="connsiteX5" fmla="*/ 146647 w 159814"/>
                  <a:gd name="connsiteY5" fmla="*/ 56538 h 158468"/>
                  <a:gd name="connsiteX6" fmla="*/ 159814 w 159814"/>
                  <a:gd name="connsiteY6" fmla="*/ 69956 h 158468"/>
                  <a:gd name="connsiteX7" fmla="*/ 152476 w 159814"/>
                  <a:gd name="connsiteY7" fmla="*/ 103218 h 158468"/>
                  <a:gd name="connsiteX8" fmla="*/ 140177 w 159814"/>
                  <a:gd name="connsiteY8" fmla="*/ 125026 h 158468"/>
                  <a:gd name="connsiteX9" fmla="*/ 123284 w 159814"/>
                  <a:gd name="connsiteY9" fmla="*/ 156253 h 158468"/>
                  <a:gd name="connsiteX10" fmla="*/ 99167 w 159814"/>
                  <a:gd name="connsiteY10" fmla="*/ 153761 h 158468"/>
                  <a:gd name="connsiteX11" fmla="*/ 66111 w 159814"/>
                  <a:gd name="connsiteY11" fmla="*/ 141028 h 158468"/>
                  <a:gd name="connsiteX12" fmla="*/ 39502 w 159814"/>
                  <a:gd name="connsiteY12" fmla="*/ 126329 h 158468"/>
                  <a:gd name="connsiteX13" fmla="*/ 0 w 159814"/>
                  <a:gd name="connsiteY13" fmla="*/ 16578 h 158468"/>
                  <a:gd name="connsiteX14" fmla="*/ 1874 w 159814"/>
                  <a:gd name="connsiteY14" fmla="*/ 15138 h 15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9814" h="158468">
                    <a:moveTo>
                      <a:pt x="1874" y="15138"/>
                    </a:moveTo>
                    <a:cubicBezTo>
                      <a:pt x="7978" y="10703"/>
                      <a:pt x="12916" y="4942"/>
                      <a:pt x="18676" y="142"/>
                    </a:cubicBezTo>
                    <a:cubicBezTo>
                      <a:pt x="30129" y="-727"/>
                      <a:pt x="41559" y="2634"/>
                      <a:pt x="52989" y="3662"/>
                    </a:cubicBezTo>
                    <a:cubicBezTo>
                      <a:pt x="63345" y="4463"/>
                      <a:pt x="70409" y="12921"/>
                      <a:pt x="77861" y="19207"/>
                    </a:cubicBezTo>
                    <a:cubicBezTo>
                      <a:pt x="89908" y="30615"/>
                      <a:pt x="103327" y="41679"/>
                      <a:pt x="119832" y="45702"/>
                    </a:cubicBezTo>
                    <a:cubicBezTo>
                      <a:pt x="129388" y="47737"/>
                      <a:pt x="137183" y="54114"/>
                      <a:pt x="146647" y="56538"/>
                    </a:cubicBezTo>
                    <a:cubicBezTo>
                      <a:pt x="153482" y="57749"/>
                      <a:pt x="155928" y="65042"/>
                      <a:pt x="159814" y="69956"/>
                    </a:cubicBezTo>
                    <a:cubicBezTo>
                      <a:pt x="158488" y="81066"/>
                      <a:pt x="160386" y="94074"/>
                      <a:pt x="152476" y="103218"/>
                    </a:cubicBezTo>
                    <a:cubicBezTo>
                      <a:pt x="147127" y="109687"/>
                      <a:pt x="142029" y="116660"/>
                      <a:pt x="140177" y="125026"/>
                    </a:cubicBezTo>
                    <a:cubicBezTo>
                      <a:pt x="137114" y="136365"/>
                      <a:pt x="134348" y="149944"/>
                      <a:pt x="123284" y="156253"/>
                    </a:cubicBezTo>
                    <a:cubicBezTo>
                      <a:pt x="115649" y="161351"/>
                      <a:pt x="106665" y="156413"/>
                      <a:pt x="99167" y="153761"/>
                    </a:cubicBezTo>
                    <a:cubicBezTo>
                      <a:pt x="88262" y="149098"/>
                      <a:pt x="75346" y="149075"/>
                      <a:pt x="66111" y="141028"/>
                    </a:cubicBezTo>
                    <a:cubicBezTo>
                      <a:pt x="57653" y="135542"/>
                      <a:pt x="50589" y="125415"/>
                      <a:pt x="39502" y="126329"/>
                    </a:cubicBezTo>
                    <a:cubicBezTo>
                      <a:pt x="23294" y="90919"/>
                      <a:pt x="10927" y="53909"/>
                      <a:pt x="0" y="16578"/>
                    </a:cubicBezTo>
                    <a:lnTo>
                      <a:pt x="1874" y="15138"/>
                    </a:ln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orma Livre: Forma 683">
                <a:extLst>
                  <a:ext uri="{FF2B5EF4-FFF2-40B4-BE49-F238E27FC236}">
                    <a16:creationId xmlns:a16="http://schemas.microsoft.com/office/drawing/2014/main" id="{60C090DA-9B91-4EAF-83E2-0AF939AFD76B}"/>
                  </a:ext>
                </a:extLst>
              </p:cNvPr>
              <p:cNvSpPr/>
              <p:nvPr/>
            </p:nvSpPr>
            <p:spPr>
              <a:xfrm>
                <a:off x="4460580" y="4672247"/>
                <a:ext cx="89519" cy="46444"/>
              </a:xfrm>
              <a:custGeom>
                <a:avLst/>
                <a:gdLst>
                  <a:gd name="connsiteX0" fmla="*/ 14150 w 89519"/>
                  <a:gd name="connsiteY0" fmla="*/ 1251 h 46444"/>
                  <a:gd name="connsiteX1" fmla="*/ 38931 w 89519"/>
                  <a:gd name="connsiteY1" fmla="*/ 4222 h 46444"/>
                  <a:gd name="connsiteX2" fmla="*/ 60533 w 89519"/>
                  <a:gd name="connsiteY2" fmla="*/ 16795 h 46444"/>
                  <a:gd name="connsiteX3" fmla="*/ 89520 w 89519"/>
                  <a:gd name="connsiteY3" fmla="*/ 46445 h 46444"/>
                  <a:gd name="connsiteX4" fmla="*/ 61036 w 89519"/>
                  <a:gd name="connsiteY4" fmla="*/ 27745 h 46444"/>
                  <a:gd name="connsiteX5" fmla="*/ 35936 w 89519"/>
                  <a:gd name="connsiteY5" fmla="*/ 14487 h 46444"/>
                  <a:gd name="connsiteX6" fmla="*/ 0 w 89519"/>
                  <a:gd name="connsiteY6" fmla="*/ 15012 h 46444"/>
                  <a:gd name="connsiteX7" fmla="*/ 14150 w 89519"/>
                  <a:gd name="connsiteY7" fmla="*/ 1251 h 4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19" h="46444">
                    <a:moveTo>
                      <a:pt x="14150" y="1251"/>
                    </a:moveTo>
                    <a:cubicBezTo>
                      <a:pt x="22334" y="-1630"/>
                      <a:pt x="31204" y="931"/>
                      <a:pt x="38931" y="4222"/>
                    </a:cubicBezTo>
                    <a:cubicBezTo>
                      <a:pt x="46657" y="7263"/>
                      <a:pt x="54590" y="10692"/>
                      <a:pt x="60533" y="16795"/>
                    </a:cubicBezTo>
                    <a:cubicBezTo>
                      <a:pt x="70249" y="26602"/>
                      <a:pt x="80193" y="36226"/>
                      <a:pt x="89520" y="46445"/>
                    </a:cubicBezTo>
                    <a:cubicBezTo>
                      <a:pt x="77518" y="44388"/>
                      <a:pt x="71369" y="32866"/>
                      <a:pt x="61036" y="27745"/>
                    </a:cubicBezTo>
                    <a:cubicBezTo>
                      <a:pt x="52692" y="23265"/>
                      <a:pt x="45812" y="15287"/>
                      <a:pt x="35936" y="14487"/>
                    </a:cubicBezTo>
                    <a:cubicBezTo>
                      <a:pt x="24026" y="13070"/>
                      <a:pt x="11522" y="10143"/>
                      <a:pt x="0" y="15012"/>
                    </a:cubicBezTo>
                    <a:cubicBezTo>
                      <a:pt x="4480" y="10212"/>
                      <a:pt x="8412" y="4657"/>
                      <a:pt x="14150" y="1251"/>
                    </a:cubicBez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orma Livre: Forma 684">
                <a:extLst>
                  <a:ext uri="{FF2B5EF4-FFF2-40B4-BE49-F238E27FC236}">
                    <a16:creationId xmlns:a16="http://schemas.microsoft.com/office/drawing/2014/main" id="{28FE75DE-9B50-43FE-C429-EEF8280C576B}"/>
                  </a:ext>
                </a:extLst>
              </p:cNvPr>
              <p:cNvSpPr/>
              <p:nvPr/>
            </p:nvSpPr>
            <p:spPr>
              <a:xfrm>
                <a:off x="4468329" y="4696065"/>
                <a:ext cx="101203" cy="105059"/>
              </a:xfrm>
              <a:custGeom>
                <a:avLst/>
                <a:gdLst>
                  <a:gd name="connsiteX0" fmla="*/ 0 w 101203"/>
                  <a:gd name="connsiteY0" fmla="*/ 18 h 105059"/>
                  <a:gd name="connsiteX1" fmla="*/ 30267 w 101203"/>
                  <a:gd name="connsiteY1" fmla="*/ 2236 h 105059"/>
                  <a:gd name="connsiteX2" fmla="*/ 65837 w 101203"/>
                  <a:gd name="connsiteY2" fmla="*/ 27999 h 105059"/>
                  <a:gd name="connsiteX3" fmla="*/ 94595 w 101203"/>
                  <a:gd name="connsiteY3" fmla="*/ 68072 h 105059"/>
                  <a:gd name="connsiteX4" fmla="*/ 100790 w 101203"/>
                  <a:gd name="connsiteY4" fmla="*/ 105060 h 105059"/>
                  <a:gd name="connsiteX5" fmla="*/ 69 w 101203"/>
                  <a:gd name="connsiteY5" fmla="*/ 3127 h 105059"/>
                  <a:gd name="connsiteX6" fmla="*/ 0 w 101203"/>
                  <a:gd name="connsiteY6" fmla="*/ 18 h 10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203" h="105059">
                    <a:moveTo>
                      <a:pt x="0" y="18"/>
                    </a:moveTo>
                    <a:cubicBezTo>
                      <a:pt x="10081" y="-96"/>
                      <a:pt x="20300" y="292"/>
                      <a:pt x="30267" y="2236"/>
                    </a:cubicBezTo>
                    <a:cubicBezTo>
                      <a:pt x="43068" y="9345"/>
                      <a:pt x="54567" y="18672"/>
                      <a:pt x="65837" y="27999"/>
                    </a:cubicBezTo>
                    <a:cubicBezTo>
                      <a:pt x="82433" y="34011"/>
                      <a:pt x="92926" y="50927"/>
                      <a:pt x="94595" y="68072"/>
                    </a:cubicBezTo>
                    <a:cubicBezTo>
                      <a:pt x="95646" y="80645"/>
                      <a:pt x="103007" y="92121"/>
                      <a:pt x="100790" y="105060"/>
                    </a:cubicBezTo>
                    <a:cubicBezTo>
                      <a:pt x="63871" y="74587"/>
                      <a:pt x="29787" y="40663"/>
                      <a:pt x="69" y="3127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3" name="Forma Livre: Forma 392">
              <a:extLst>
                <a:ext uri="{FF2B5EF4-FFF2-40B4-BE49-F238E27FC236}">
                  <a16:creationId xmlns:a16="http://schemas.microsoft.com/office/drawing/2014/main" id="{A3DA39D1-6FBA-D0F4-24EF-8F371DFA003C}"/>
                </a:ext>
              </a:extLst>
            </p:cNvPr>
            <p:cNvSpPr/>
            <p:nvPr/>
          </p:nvSpPr>
          <p:spPr>
            <a:xfrm>
              <a:off x="9703170" y="2976777"/>
              <a:ext cx="3600" cy="9058"/>
            </a:xfrm>
            <a:custGeom>
              <a:avLst/>
              <a:gdLst>
                <a:gd name="connsiteX0" fmla="*/ 7740 w 34418"/>
                <a:gd name="connsiteY0" fmla="*/ 71598 h 86593"/>
                <a:gd name="connsiteX1" fmla="*/ 585 w 34418"/>
                <a:gd name="connsiteY1" fmla="*/ 0 h 86593"/>
                <a:gd name="connsiteX2" fmla="*/ 21228 w 34418"/>
                <a:gd name="connsiteY2" fmla="*/ 69426 h 86593"/>
                <a:gd name="connsiteX3" fmla="*/ 20336 w 34418"/>
                <a:gd name="connsiteY3" fmla="*/ 37650 h 86593"/>
                <a:gd name="connsiteX4" fmla="*/ 34418 w 34418"/>
                <a:gd name="connsiteY4" fmla="*/ 86594 h 86593"/>
                <a:gd name="connsiteX5" fmla="*/ 7740 w 34418"/>
                <a:gd name="connsiteY5" fmla="*/ 71598 h 8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8" h="86593">
                  <a:moveTo>
                    <a:pt x="7740" y="71598"/>
                  </a:moveTo>
                  <a:cubicBezTo>
                    <a:pt x="4746" y="47846"/>
                    <a:pt x="-2021" y="24072"/>
                    <a:pt x="585" y="0"/>
                  </a:cubicBezTo>
                  <a:cubicBezTo>
                    <a:pt x="6392" y="23432"/>
                    <a:pt x="13204" y="46612"/>
                    <a:pt x="21228" y="69426"/>
                  </a:cubicBezTo>
                  <a:cubicBezTo>
                    <a:pt x="21845" y="58796"/>
                    <a:pt x="20496" y="48235"/>
                    <a:pt x="20336" y="37650"/>
                  </a:cubicBezTo>
                  <a:cubicBezTo>
                    <a:pt x="27126" y="53218"/>
                    <a:pt x="30966" y="69997"/>
                    <a:pt x="34418" y="86594"/>
                  </a:cubicBezTo>
                  <a:cubicBezTo>
                    <a:pt x="25526" y="81565"/>
                    <a:pt x="16427" y="76901"/>
                    <a:pt x="7740" y="71598"/>
                  </a:cubicBezTo>
                  <a:close/>
                </a:path>
              </a:pathLst>
            </a:custGeom>
            <a:solidFill>
              <a:srgbClr val="61B6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orma Livre: Forma 393">
              <a:extLst>
                <a:ext uri="{FF2B5EF4-FFF2-40B4-BE49-F238E27FC236}">
                  <a16:creationId xmlns:a16="http://schemas.microsoft.com/office/drawing/2014/main" id="{AD1CC1DA-3E56-F936-84F2-373B0BC649DD}"/>
                </a:ext>
              </a:extLst>
            </p:cNvPr>
            <p:cNvSpPr/>
            <p:nvPr/>
          </p:nvSpPr>
          <p:spPr>
            <a:xfrm>
              <a:off x="9698465" y="2977819"/>
              <a:ext cx="27398" cy="40849"/>
            </a:xfrm>
            <a:custGeom>
              <a:avLst/>
              <a:gdLst>
                <a:gd name="connsiteX0" fmla="*/ 2284 w 261928"/>
                <a:gd name="connsiteY0" fmla="*/ 0 h 390517"/>
                <a:gd name="connsiteX1" fmla="*/ 18492 w 261928"/>
                <a:gd name="connsiteY1" fmla="*/ 31364 h 390517"/>
                <a:gd name="connsiteX2" fmla="*/ 52713 w 261928"/>
                <a:gd name="connsiteY2" fmla="*/ 61631 h 390517"/>
                <a:gd name="connsiteX3" fmla="*/ 79391 w 261928"/>
                <a:gd name="connsiteY3" fmla="*/ 76627 h 390517"/>
                <a:gd name="connsiteX4" fmla="*/ 91941 w 261928"/>
                <a:gd name="connsiteY4" fmla="*/ 84651 h 390517"/>
                <a:gd name="connsiteX5" fmla="*/ 108515 w 261928"/>
                <a:gd name="connsiteY5" fmla="*/ 97841 h 390517"/>
                <a:gd name="connsiteX6" fmla="*/ 127740 w 261928"/>
                <a:gd name="connsiteY6" fmla="*/ 120907 h 390517"/>
                <a:gd name="connsiteX7" fmla="*/ 143765 w 261928"/>
                <a:gd name="connsiteY7" fmla="*/ 161849 h 390517"/>
                <a:gd name="connsiteX8" fmla="*/ 147034 w 261928"/>
                <a:gd name="connsiteY8" fmla="*/ 257427 h 390517"/>
                <a:gd name="connsiteX9" fmla="*/ 162990 w 261928"/>
                <a:gd name="connsiteY9" fmla="*/ 311947 h 390517"/>
                <a:gd name="connsiteX10" fmla="*/ 214516 w 261928"/>
                <a:gd name="connsiteY10" fmla="*/ 355381 h 390517"/>
                <a:gd name="connsiteX11" fmla="*/ 261928 w 261928"/>
                <a:gd name="connsiteY11" fmla="*/ 390518 h 390517"/>
                <a:gd name="connsiteX12" fmla="*/ 234862 w 261928"/>
                <a:gd name="connsiteY12" fmla="*/ 377693 h 390517"/>
                <a:gd name="connsiteX13" fmla="*/ 154006 w 261928"/>
                <a:gd name="connsiteY13" fmla="*/ 322920 h 390517"/>
                <a:gd name="connsiteX14" fmla="*/ 134095 w 261928"/>
                <a:gd name="connsiteY14" fmla="*/ 267668 h 390517"/>
                <a:gd name="connsiteX15" fmla="*/ 133318 w 261928"/>
                <a:gd name="connsiteY15" fmla="*/ 216667 h 390517"/>
                <a:gd name="connsiteX16" fmla="*/ 121522 w 261928"/>
                <a:gd name="connsiteY16" fmla="*/ 135606 h 390517"/>
                <a:gd name="connsiteX17" fmla="*/ 104925 w 261928"/>
                <a:gd name="connsiteY17" fmla="*/ 111763 h 390517"/>
                <a:gd name="connsiteX18" fmla="*/ 87460 w 261928"/>
                <a:gd name="connsiteY18" fmla="*/ 96401 h 390517"/>
                <a:gd name="connsiteX19" fmla="*/ 81105 w 261928"/>
                <a:gd name="connsiteY19" fmla="*/ 92057 h 390517"/>
                <a:gd name="connsiteX20" fmla="*/ 71390 w 261928"/>
                <a:gd name="connsiteY20" fmla="*/ 86114 h 390517"/>
                <a:gd name="connsiteX21" fmla="*/ 60189 w 261928"/>
                <a:gd name="connsiteY21" fmla="*/ 79804 h 390517"/>
                <a:gd name="connsiteX22" fmla="*/ 52210 w 261928"/>
                <a:gd name="connsiteY22" fmla="*/ 75278 h 390517"/>
                <a:gd name="connsiteX23" fmla="*/ 8799 w 261928"/>
                <a:gd name="connsiteY23" fmla="*/ 37079 h 390517"/>
                <a:gd name="connsiteX24" fmla="*/ 2284 w 261928"/>
                <a:gd name="connsiteY24" fmla="*/ 0 h 39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1928" h="390517">
                  <a:moveTo>
                    <a:pt x="2284" y="0"/>
                  </a:moveTo>
                  <a:cubicBezTo>
                    <a:pt x="7359" y="10607"/>
                    <a:pt x="11062" y="22014"/>
                    <a:pt x="18492" y="31364"/>
                  </a:cubicBezTo>
                  <a:cubicBezTo>
                    <a:pt x="27179" y="44166"/>
                    <a:pt x="39180" y="54224"/>
                    <a:pt x="52713" y="61631"/>
                  </a:cubicBezTo>
                  <a:cubicBezTo>
                    <a:pt x="61400" y="66934"/>
                    <a:pt x="70498" y="71598"/>
                    <a:pt x="79391" y="76627"/>
                  </a:cubicBezTo>
                  <a:cubicBezTo>
                    <a:pt x="83666" y="79118"/>
                    <a:pt x="87758" y="81816"/>
                    <a:pt x="91941" y="84651"/>
                  </a:cubicBezTo>
                  <a:cubicBezTo>
                    <a:pt x="97633" y="88788"/>
                    <a:pt x="103302" y="93017"/>
                    <a:pt x="108515" y="97841"/>
                  </a:cubicBezTo>
                  <a:cubicBezTo>
                    <a:pt x="115761" y="104745"/>
                    <a:pt x="122276" y="112448"/>
                    <a:pt x="127740" y="120907"/>
                  </a:cubicBezTo>
                  <a:cubicBezTo>
                    <a:pt x="135672" y="133388"/>
                    <a:pt x="140153" y="147584"/>
                    <a:pt x="143765" y="161849"/>
                  </a:cubicBezTo>
                  <a:cubicBezTo>
                    <a:pt x="148748" y="193487"/>
                    <a:pt x="145228" y="225559"/>
                    <a:pt x="147034" y="257427"/>
                  </a:cubicBezTo>
                  <a:cubicBezTo>
                    <a:pt x="147879" y="276355"/>
                    <a:pt x="150257" y="296883"/>
                    <a:pt x="162990" y="311947"/>
                  </a:cubicBezTo>
                  <a:cubicBezTo>
                    <a:pt x="177529" y="329321"/>
                    <a:pt x="197714" y="340431"/>
                    <a:pt x="214516" y="355381"/>
                  </a:cubicBezTo>
                  <a:cubicBezTo>
                    <a:pt x="229444" y="368183"/>
                    <a:pt x="244943" y="380482"/>
                    <a:pt x="261928" y="390518"/>
                  </a:cubicBezTo>
                  <a:cubicBezTo>
                    <a:pt x="252624" y="386837"/>
                    <a:pt x="243663" y="382356"/>
                    <a:pt x="234862" y="377693"/>
                  </a:cubicBezTo>
                  <a:cubicBezTo>
                    <a:pt x="206310" y="362011"/>
                    <a:pt x="175746" y="348066"/>
                    <a:pt x="154006" y="322920"/>
                  </a:cubicBezTo>
                  <a:cubicBezTo>
                    <a:pt x="140816" y="307627"/>
                    <a:pt x="135261" y="287465"/>
                    <a:pt x="134095" y="267668"/>
                  </a:cubicBezTo>
                  <a:cubicBezTo>
                    <a:pt x="132769" y="250683"/>
                    <a:pt x="133341" y="233652"/>
                    <a:pt x="133318" y="216667"/>
                  </a:cubicBezTo>
                  <a:cubicBezTo>
                    <a:pt x="133889" y="189372"/>
                    <a:pt x="134621" y="160432"/>
                    <a:pt x="121522" y="135606"/>
                  </a:cubicBezTo>
                  <a:cubicBezTo>
                    <a:pt x="117339" y="126782"/>
                    <a:pt x="111578" y="118804"/>
                    <a:pt x="104925" y="111763"/>
                  </a:cubicBezTo>
                  <a:cubicBezTo>
                    <a:pt x="99691" y="105979"/>
                    <a:pt x="93770" y="100881"/>
                    <a:pt x="87460" y="96401"/>
                  </a:cubicBezTo>
                  <a:cubicBezTo>
                    <a:pt x="85335" y="94869"/>
                    <a:pt x="83186" y="93406"/>
                    <a:pt x="81105" y="92057"/>
                  </a:cubicBezTo>
                  <a:cubicBezTo>
                    <a:pt x="77859" y="89977"/>
                    <a:pt x="74636" y="88011"/>
                    <a:pt x="71390" y="86114"/>
                  </a:cubicBezTo>
                  <a:cubicBezTo>
                    <a:pt x="67664" y="83919"/>
                    <a:pt x="63915" y="81839"/>
                    <a:pt x="60189" y="79804"/>
                  </a:cubicBezTo>
                  <a:cubicBezTo>
                    <a:pt x="57491" y="78273"/>
                    <a:pt x="54816" y="76764"/>
                    <a:pt x="52210" y="75278"/>
                  </a:cubicBezTo>
                  <a:cubicBezTo>
                    <a:pt x="35111" y="65906"/>
                    <a:pt x="18903" y="54133"/>
                    <a:pt x="8799" y="37079"/>
                  </a:cubicBezTo>
                  <a:cubicBezTo>
                    <a:pt x="2078" y="26243"/>
                    <a:pt x="-3202" y="12459"/>
                    <a:pt x="2284" y="0"/>
                  </a:cubicBezTo>
                  <a:close/>
                </a:path>
              </a:pathLst>
            </a:custGeom>
            <a:solidFill>
              <a:srgbClr val="00030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orma Livre: Forma 394">
              <a:extLst>
                <a:ext uri="{FF2B5EF4-FFF2-40B4-BE49-F238E27FC236}">
                  <a16:creationId xmlns:a16="http://schemas.microsoft.com/office/drawing/2014/main" id="{644C9272-CD4B-8C2B-12BC-53DD73B58F85}"/>
                </a:ext>
              </a:extLst>
            </p:cNvPr>
            <p:cNvSpPr/>
            <p:nvPr/>
          </p:nvSpPr>
          <p:spPr>
            <a:xfrm>
              <a:off x="9732903" y="2977621"/>
              <a:ext cx="2728" cy="8165"/>
            </a:xfrm>
            <a:custGeom>
              <a:avLst/>
              <a:gdLst>
                <a:gd name="connsiteX0" fmla="*/ 10058 w 26083"/>
                <a:gd name="connsiteY0" fmla="*/ 60739 h 78057"/>
                <a:gd name="connsiteX1" fmla="*/ 5121 w 26083"/>
                <a:gd name="connsiteY1" fmla="*/ 0 h 78057"/>
                <a:gd name="connsiteX2" fmla="*/ 26083 w 26083"/>
                <a:gd name="connsiteY2" fmla="*/ 76101 h 78057"/>
                <a:gd name="connsiteX3" fmla="*/ 6652 w 26083"/>
                <a:gd name="connsiteY3" fmla="*/ 69929 h 78057"/>
                <a:gd name="connsiteX4" fmla="*/ 0 w 26083"/>
                <a:gd name="connsiteY4" fmla="*/ 59139 h 78057"/>
                <a:gd name="connsiteX5" fmla="*/ 10058 w 26083"/>
                <a:gd name="connsiteY5" fmla="*/ 60739 h 7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83" h="78057">
                  <a:moveTo>
                    <a:pt x="10058" y="60739"/>
                  </a:moveTo>
                  <a:cubicBezTo>
                    <a:pt x="6447" y="40714"/>
                    <a:pt x="2378" y="20391"/>
                    <a:pt x="5121" y="0"/>
                  </a:cubicBezTo>
                  <a:cubicBezTo>
                    <a:pt x="8390" y="26243"/>
                    <a:pt x="19340" y="50658"/>
                    <a:pt x="26083" y="76101"/>
                  </a:cubicBezTo>
                  <a:cubicBezTo>
                    <a:pt x="18905" y="81473"/>
                    <a:pt x="11864" y="74569"/>
                    <a:pt x="6652" y="69929"/>
                  </a:cubicBezTo>
                  <a:cubicBezTo>
                    <a:pt x="3338" y="67071"/>
                    <a:pt x="1852" y="62842"/>
                    <a:pt x="0" y="59139"/>
                  </a:cubicBezTo>
                  <a:cubicBezTo>
                    <a:pt x="3246" y="59550"/>
                    <a:pt x="6698" y="60190"/>
                    <a:pt x="10058" y="60739"/>
                  </a:cubicBezTo>
                  <a:close/>
                </a:path>
              </a:pathLst>
            </a:custGeom>
            <a:solidFill>
              <a:srgbClr val="ACDB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orma Livre: Forma 395">
              <a:extLst>
                <a:ext uri="{FF2B5EF4-FFF2-40B4-BE49-F238E27FC236}">
                  <a16:creationId xmlns:a16="http://schemas.microsoft.com/office/drawing/2014/main" id="{483781A4-8D39-E76F-9E5E-3932EC0B184B}"/>
                </a:ext>
              </a:extLst>
            </p:cNvPr>
            <p:cNvSpPr/>
            <p:nvPr/>
          </p:nvSpPr>
          <p:spPr>
            <a:xfrm>
              <a:off x="9726528" y="2977621"/>
              <a:ext cx="12798" cy="14933"/>
            </a:xfrm>
            <a:custGeom>
              <a:avLst/>
              <a:gdLst>
                <a:gd name="connsiteX0" fmla="*/ 66065 w 122353"/>
                <a:gd name="connsiteY0" fmla="*/ 0 h 142760"/>
                <a:gd name="connsiteX1" fmla="*/ 73335 w 122353"/>
                <a:gd name="connsiteY1" fmla="*/ 3315 h 142760"/>
                <a:gd name="connsiteX2" fmla="*/ 97155 w 122353"/>
                <a:gd name="connsiteY2" fmla="*/ 32667 h 142760"/>
                <a:gd name="connsiteX3" fmla="*/ 102870 w 122353"/>
                <a:gd name="connsiteY3" fmla="*/ 32850 h 142760"/>
                <a:gd name="connsiteX4" fmla="*/ 105522 w 122353"/>
                <a:gd name="connsiteY4" fmla="*/ 41925 h 142760"/>
                <a:gd name="connsiteX5" fmla="*/ 116746 w 122353"/>
                <a:gd name="connsiteY5" fmla="*/ 107876 h 142760"/>
                <a:gd name="connsiteX6" fmla="*/ 120403 w 122353"/>
                <a:gd name="connsiteY6" fmla="*/ 142761 h 142760"/>
                <a:gd name="connsiteX7" fmla="*/ 84970 w 122353"/>
                <a:gd name="connsiteY7" fmla="*/ 98298 h 142760"/>
                <a:gd name="connsiteX8" fmla="*/ 63665 w 122353"/>
                <a:gd name="connsiteY8" fmla="*/ 78455 h 142760"/>
                <a:gd name="connsiteX9" fmla="*/ 49423 w 122353"/>
                <a:gd name="connsiteY9" fmla="*/ 82913 h 142760"/>
                <a:gd name="connsiteX10" fmla="*/ 36302 w 122353"/>
                <a:gd name="connsiteY10" fmla="*/ 79964 h 142760"/>
                <a:gd name="connsiteX11" fmla="*/ 34176 w 122353"/>
                <a:gd name="connsiteY11" fmla="*/ 94983 h 142760"/>
                <a:gd name="connsiteX12" fmla="*/ 27752 w 122353"/>
                <a:gd name="connsiteY12" fmla="*/ 94023 h 142760"/>
                <a:gd name="connsiteX13" fmla="*/ 17671 w 122353"/>
                <a:gd name="connsiteY13" fmla="*/ 81061 h 142760"/>
                <a:gd name="connsiteX14" fmla="*/ 0 w 122353"/>
                <a:gd name="connsiteY14" fmla="*/ 42794 h 142760"/>
                <a:gd name="connsiteX15" fmla="*/ 15522 w 122353"/>
                <a:gd name="connsiteY15" fmla="*/ 61265 h 142760"/>
                <a:gd name="connsiteX16" fmla="*/ 12093 w 122353"/>
                <a:gd name="connsiteY16" fmla="*/ 42291 h 142760"/>
                <a:gd name="connsiteX17" fmla="*/ 16345 w 122353"/>
                <a:gd name="connsiteY17" fmla="*/ 43160 h 142760"/>
                <a:gd name="connsiteX18" fmla="*/ 18814 w 122353"/>
                <a:gd name="connsiteY18" fmla="*/ 44989 h 142760"/>
                <a:gd name="connsiteX19" fmla="*/ 40302 w 122353"/>
                <a:gd name="connsiteY19" fmla="*/ 67666 h 142760"/>
                <a:gd name="connsiteX20" fmla="*/ 50680 w 122353"/>
                <a:gd name="connsiteY20" fmla="*/ 72923 h 142760"/>
                <a:gd name="connsiteX21" fmla="*/ 54544 w 122353"/>
                <a:gd name="connsiteY21" fmla="*/ 50589 h 142760"/>
                <a:gd name="connsiteX22" fmla="*/ 60945 w 122353"/>
                <a:gd name="connsiteY22" fmla="*/ 59139 h 142760"/>
                <a:gd name="connsiteX23" fmla="*/ 67597 w 122353"/>
                <a:gd name="connsiteY23" fmla="*/ 69929 h 142760"/>
                <a:gd name="connsiteX24" fmla="*/ 87028 w 122353"/>
                <a:gd name="connsiteY24" fmla="*/ 76101 h 142760"/>
                <a:gd name="connsiteX25" fmla="*/ 66065 w 122353"/>
                <a:gd name="connsiteY25" fmla="*/ 0 h 14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353" h="142760">
                  <a:moveTo>
                    <a:pt x="66065" y="0"/>
                  </a:moveTo>
                  <a:cubicBezTo>
                    <a:pt x="68420" y="1029"/>
                    <a:pt x="70843" y="2126"/>
                    <a:pt x="73335" y="3315"/>
                  </a:cubicBezTo>
                  <a:cubicBezTo>
                    <a:pt x="79553" y="14402"/>
                    <a:pt x="89794" y="22357"/>
                    <a:pt x="97155" y="32667"/>
                  </a:cubicBezTo>
                  <a:cubicBezTo>
                    <a:pt x="99007" y="32667"/>
                    <a:pt x="100904" y="32735"/>
                    <a:pt x="102870" y="32850"/>
                  </a:cubicBezTo>
                  <a:cubicBezTo>
                    <a:pt x="103670" y="35822"/>
                    <a:pt x="104539" y="38862"/>
                    <a:pt x="105522" y="41925"/>
                  </a:cubicBezTo>
                  <a:cubicBezTo>
                    <a:pt x="101361" y="64420"/>
                    <a:pt x="111191" y="86411"/>
                    <a:pt x="116746" y="107876"/>
                  </a:cubicBezTo>
                  <a:cubicBezTo>
                    <a:pt x="119283" y="119169"/>
                    <a:pt x="125501" y="131308"/>
                    <a:pt x="120403" y="142761"/>
                  </a:cubicBezTo>
                  <a:cubicBezTo>
                    <a:pt x="107533" y="128747"/>
                    <a:pt x="100310" y="110048"/>
                    <a:pt x="84970" y="98298"/>
                  </a:cubicBezTo>
                  <a:cubicBezTo>
                    <a:pt x="77335" y="92217"/>
                    <a:pt x="71575" y="84102"/>
                    <a:pt x="63665" y="78455"/>
                  </a:cubicBezTo>
                  <a:cubicBezTo>
                    <a:pt x="58476" y="76718"/>
                    <a:pt x="54407" y="82753"/>
                    <a:pt x="49423" y="82913"/>
                  </a:cubicBezTo>
                  <a:cubicBezTo>
                    <a:pt x="44920" y="82319"/>
                    <a:pt x="40599" y="81016"/>
                    <a:pt x="36302" y="79964"/>
                  </a:cubicBezTo>
                  <a:cubicBezTo>
                    <a:pt x="35776" y="84948"/>
                    <a:pt x="35524" y="90046"/>
                    <a:pt x="34176" y="94983"/>
                  </a:cubicBezTo>
                  <a:cubicBezTo>
                    <a:pt x="31753" y="96446"/>
                    <a:pt x="29604" y="96126"/>
                    <a:pt x="27752" y="94023"/>
                  </a:cubicBezTo>
                  <a:cubicBezTo>
                    <a:pt x="23203" y="90709"/>
                    <a:pt x="19957" y="86045"/>
                    <a:pt x="17671" y="81061"/>
                  </a:cubicBezTo>
                  <a:cubicBezTo>
                    <a:pt x="11773" y="68283"/>
                    <a:pt x="3040" y="56761"/>
                    <a:pt x="0" y="42794"/>
                  </a:cubicBezTo>
                  <a:cubicBezTo>
                    <a:pt x="4480" y="49446"/>
                    <a:pt x="8687" y="56624"/>
                    <a:pt x="15522" y="61265"/>
                  </a:cubicBezTo>
                  <a:cubicBezTo>
                    <a:pt x="15019" y="54795"/>
                    <a:pt x="13761" y="48486"/>
                    <a:pt x="12093" y="42291"/>
                  </a:cubicBezTo>
                  <a:cubicBezTo>
                    <a:pt x="13167" y="42520"/>
                    <a:pt x="15293" y="42931"/>
                    <a:pt x="16345" y="43160"/>
                  </a:cubicBezTo>
                  <a:cubicBezTo>
                    <a:pt x="16962" y="43617"/>
                    <a:pt x="18196" y="44531"/>
                    <a:pt x="18814" y="44989"/>
                  </a:cubicBezTo>
                  <a:cubicBezTo>
                    <a:pt x="24826" y="53538"/>
                    <a:pt x="32690" y="60533"/>
                    <a:pt x="40302" y="67666"/>
                  </a:cubicBezTo>
                  <a:cubicBezTo>
                    <a:pt x="43091" y="70500"/>
                    <a:pt x="46954" y="71597"/>
                    <a:pt x="50680" y="72923"/>
                  </a:cubicBezTo>
                  <a:cubicBezTo>
                    <a:pt x="51709" y="65425"/>
                    <a:pt x="52486" y="57859"/>
                    <a:pt x="54544" y="50589"/>
                  </a:cubicBezTo>
                  <a:cubicBezTo>
                    <a:pt x="56967" y="53012"/>
                    <a:pt x="59322" y="55938"/>
                    <a:pt x="60945" y="59139"/>
                  </a:cubicBezTo>
                  <a:cubicBezTo>
                    <a:pt x="62796" y="62842"/>
                    <a:pt x="64282" y="67071"/>
                    <a:pt x="67597" y="69929"/>
                  </a:cubicBezTo>
                  <a:cubicBezTo>
                    <a:pt x="72809" y="74569"/>
                    <a:pt x="79850" y="81473"/>
                    <a:pt x="87028" y="76101"/>
                  </a:cubicBezTo>
                  <a:cubicBezTo>
                    <a:pt x="80284" y="50658"/>
                    <a:pt x="69334" y="26243"/>
                    <a:pt x="66065" y="0"/>
                  </a:cubicBezTo>
                  <a:close/>
                </a:path>
              </a:pathLst>
            </a:custGeom>
            <a:solidFill>
              <a:srgbClr val="65BF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orma Livre: Forma 396">
              <a:extLst>
                <a:ext uri="{FF2B5EF4-FFF2-40B4-BE49-F238E27FC236}">
                  <a16:creationId xmlns:a16="http://schemas.microsoft.com/office/drawing/2014/main" id="{1AD07E52-1A16-B13E-8BF6-FD8E55BA4A8E}"/>
                </a:ext>
              </a:extLst>
            </p:cNvPr>
            <p:cNvSpPr/>
            <p:nvPr/>
          </p:nvSpPr>
          <p:spPr>
            <a:xfrm>
              <a:off x="9734199" y="2977968"/>
              <a:ext cx="4835" cy="6954"/>
            </a:xfrm>
            <a:custGeom>
              <a:avLst/>
              <a:gdLst>
                <a:gd name="connsiteX0" fmla="*/ 0 w 46222"/>
                <a:gd name="connsiteY0" fmla="*/ 0 h 66477"/>
                <a:gd name="connsiteX1" fmla="*/ 26038 w 46222"/>
                <a:gd name="connsiteY1" fmla="*/ 15979 h 66477"/>
                <a:gd name="connsiteX2" fmla="*/ 29741 w 46222"/>
                <a:gd name="connsiteY2" fmla="*/ 15796 h 66477"/>
                <a:gd name="connsiteX3" fmla="*/ 30130 w 46222"/>
                <a:gd name="connsiteY3" fmla="*/ 15773 h 66477"/>
                <a:gd name="connsiteX4" fmla="*/ 46223 w 46222"/>
                <a:gd name="connsiteY4" fmla="*/ 66477 h 66477"/>
                <a:gd name="connsiteX5" fmla="*/ 32187 w 46222"/>
                <a:gd name="connsiteY5" fmla="*/ 38611 h 66477"/>
                <a:gd name="connsiteX6" fmla="*/ 29535 w 46222"/>
                <a:gd name="connsiteY6" fmla="*/ 29535 h 66477"/>
                <a:gd name="connsiteX7" fmla="*/ 23820 w 46222"/>
                <a:gd name="connsiteY7" fmla="*/ 29352 h 66477"/>
                <a:gd name="connsiteX8" fmla="*/ 0 w 46222"/>
                <a:gd name="connsiteY8" fmla="*/ 0 h 6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22" h="66477">
                  <a:moveTo>
                    <a:pt x="0" y="0"/>
                  </a:moveTo>
                  <a:cubicBezTo>
                    <a:pt x="9921" y="3132"/>
                    <a:pt x="17396" y="10538"/>
                    <a:pt x="26038" y="15979"/>
                  </a:cubicBezTo>
                  <a:cubicBezTo>
                    <a:pt x="26975" y="15934"/>
                    <a:pt x="28826" y="15842"/>
                    <a:pt x="29741" y="15796"/>
                  </a:cubicBezTo>
                  <a:lnTo>
                    <a:pt x="30130" y="15773"/>
                  </a:lnTo>
                  <a:cubicBezTo>
                    <a:pt x="34793" y="32896"/>
                    <a:pt x="41011" y="49538"/>
                    <a:pt x="46223" y="66477"/>
                  </a:cubicBezTo>
                  <a:cubicBezTo>
                    <a:pt x="38153" y="59299"/>
                    <a:pt x="35959" y="48212"/>
                    <a:pt x="32187" y="38611"/>
                  </a:cubicBezTo>
                  <a:cubicBezTo>
                    <a:pt x="31204" y="35547"/>
                    <a:pt x="30335" y="32507"/>
                    <a:pt x="29535" y="29535"/>
                  </a:cubicBezTo>
                  <a:cubicBezTo>
                    <a:pt x="27569" y="29421"/>
                    <a:pt x="25672" y="29352"/>
                    <a:pt x="23820" y="29352"/>
                  </a:cubicBezTo>
                  <a:cubicBezTo>
                    <a:pt x="16459" y="19043"/>
                    <a:pt x="6218" y="11087"/>
                    <a:pt x="0" y="0"/>
                  </a:cubicBezTo>
                  <a:close/>
                </a:path>
              </a:pathLst>
            </a:custGeom>
            <a:solidFill>
              <a:srgbClr val="B5DE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orma Livre: Forma 397">
              <a:extLst>
                <a:ext uri="{FF2B5EF4-FFF2-40B4-BE49-F238E27FC236}">
                  <a16:creationId xmlns:a16="http://schemas.microsoft.com/office/drawing/2014/main" id="{565514FB-A89C-6ACE-095D-FFEF3F861E23}"/>
                </a:ext>
              </a:extLst>
            </p:cNvPr>
            <p:cNvSpPr/>
            <p:nvPr/>
          </p:nvSpPr>
          <p:spPr>
            <a:xfrm>
              <a:off x="9707733" y="2980608"/>
              <a:ext cx="1234" cy="3006"/>
            </a:xfrm>
            <a:custGeom>
              <a:avLst/>
              <a:gdLst>
                <a:gd name="connsiteX0" fmla="*/ 2926 w 11795"/>
                <a:gd name="connsiteY0" fmla="*/ 0 h 28734"/>
                <a:gd name="connsiteX1" fmla="*/ 11796 w 11795"/>
                <a:gd name="connsiteY1" fmla="*/ 28735 h 28734"/>
                <a:gd name="connsiteX2" fmla="*/ 0 w 11795"/>
                <a:gd name="connsiteY2" fmla="*/ 13762 h 28734"/>
                <a:gd name="connsiteX3" fmla="*/ 5509 w 11795"/>
                <a:gd name="connsiteY3" fmla="*/ 15979 h 28734"/>
                <a:gd name="connsiteX4" fmla="*/ 2926 w 11795"/>
                <a:gd name="connsiteY4" fmla="*/ 0 h 2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5" h="28734">
                  <a:moveTo>
                    <a:pt x="2926" y="0"/>
                  </a:moveTo>
                  <a:cubicBezTo>
                    <a:pt x="9099" y="8275"/>
                    <a:pt x="11659" y="18494"/>
                    <a:pt x="11796" y="28735"/>
                  </a:cubicBezTo>
                  <a:cubicBezTo>
                    <a:pt x="4595" y="26815"/>
                    <a:pt x="549" y="20963"/>
                    <a:pt x="0" y="13762"/>
                  </a:cubicBezTo>
                  <a:cubicBezTo>
                    <a:pt x="1783" y="14447"/>
                    <a:pt x="3612" y="15179"/>
                    <a:pt x="5509" y="15979"/>
                  </a:cubicBezTo>
                  <a:cubicBezTo>
                    <a:pt x="4343" y="10676"/>
                    <a:pt x="3566" y="5281"/>
                    <a:pt x="2926" y="0"/>
                  </a:cubicBezTo>
                  <a:close/>
                </a:path>
              </a:pathLst>
            </a:custGeom>
            <a:solidFill>
              <a:srgbClr val="81CA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orma Livre: Forma 398">
              <a:extLst>
                <a:ext uri="{FF2B5EF4-FFF2-40B4-BE49-F238E27FC236}">
                  <a16:creationId xmlns:a16="http://schemas.microsoft.com/office/drawing/2014/main" id="{C75D33EA-0A24-B8E8-D5A7-7BF1A8C67F38}"/>
                </a:ext>
              </a:extLst>
            </p:cNvPr>
            <p:cNvSpPr/>
            <p:nvPr/>
          </p:nvSpPr>
          <p:spPr>
            <a:xfrm>
              <a:off x="9728496" y="2982327"/>
              <a:ext cx="3737" cy="2922"/>
            </a:xfrm>
            <a:custGeom>
              <a:avLst/>
              <a:gdLst>
                <a:gd name="connsiteX0" fmla="*/ 0 w 35730"/>
                <a:gd name="connsiteY0" fmla="*/ 0 h 27934"/>
                <a:gd name="connsiteX1" fmla="*/ 26083 w 35730"/>
                <a:gd name="connsiteY1" fmla="*/ 15842 h 27934"/>
                <a:gd name="connsiteX2" fmla="*/ 33444 w 35730"/>
                <a:gd name="connsiteY2" fmla="*/ 4983 h 27934"/>
                <a:gd name="connsiteX3" fmla="*/ 35730 w 35730"/>
                <a:gd name="connsiteY3" fmla="*/ 5601 h 27934"/>
                <a:gd name="connsiteX4" fmla="*/ 31867 w 35730"/>
                <a:gd name="connsiteY4" fmla="*/ 27935 h 27934"/>
                <a:gd name="connsiteX5" fmla="*/ 21488 w 35730"/>
                <a:gd name="connsiteY5" fmla="*/ 22677 h 27934"/>
                <a:gd name="connsiteX6" fmla="*/ 0 w 35730"/>
                <a:gd name="connsiteY6" fmla="*/ 0 h 2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30" h="27934">
                  <a:moveTo>
                    <a:pt x="0" y="0"/>
                  </a:moveTo>
                  <a:cubicBezTo>
                    <a:pt x="8824" y="5029"/>
                    <a:pt x="16574" y="12047"/>
                    <a:pt x="26083" y="15842"/>
                  </a:cubicBezTo>
                  <a:cubicBezTo>
                    <a:pt x="30381" y="14356"/>
                    <a:pt x="31044" y="8412"/>
                    <a:pt x="33444" y="4983"/>
                  </a:cubicBezTo>
                  <a:cubicBezTo>
                    <a:pt x="34016" y="5144"/>
                    <a:pt x="35159" y="5440"/>
                    <a:pt x="35730" y="5601"/>
                  </a:cubicBezTo>
                  <a:cubicBezTo>
                    <a:pt x="33673" y="12870"/>
                    <a:pt x="32896" y="20437"/>
                    <a:pt x="31867" y="27935"/>
                  </a:cubicBezTo>
                  <a:cubicBezTo>
                    <a:pt x="28141" y="26609"/>
                    <a:pt x="24277" y="25512"/>
                    <a:pt x="21488" y="22677"/>
                  </a:cubicBezTo>
                  <a:cubicBezTo>
                    <a:pt x="13876" y="15545"/>
                    <a:pt x="6012" y="8550"/>
                    <a:pt x="0" y="0"/>
                  </a:cubicBezTo>
                  <a:close/>
                </a:path>
              </a:pathLst>
            </a:custGeom>
            <a:solidFill>
              <a:srgbClr val="AFDC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orma Livre: Forma 399">
              <a:extLst>
                <a:ext uri="{FF2B5EF4-FFF2-40B4-BE49-F238E27FC236}">
                  <a16:creationId xmlns:a16="http://schemas.microsoft.com/office/drawing/2014/main" id="{8DD8D95E-01E5-F414-DDC1-4FE37B9B9C9B}"/>
                </a:ext>
              </a:extLst>
            </p:cNvPr>
            <p:cNvSpPr/>
            <p:nvPr/>
          </p:nvSpPr>
          <p:spPr>
            <a:xfrm>
              <a:off x="9530350" y="2985790"/>
              <a:ext cx="30725" cy="25589"/>
            </a:xfrm>
            <a:custGeom>
              <a:avLst/>
              <a:gdLst>
                <a:gd name="connsiteX0" fmla="*/ 282013 w 293739"/>
                <a:gd name="connsiteY0" fmla="*/ 653 h 244631"/>
                <a:gd name="connsiteX1" fmla="*/ 293740 w 293739"/>
                <a:gd name="connsiteY1" fmla="*/ 1179 h 244631"/>
                <a:gd name="connsiteX2" fmla="*/ 202437 w 293739"/>
                <a:gd name="connsiteY2" fmla="*/ 65119 h 244631"/>
                <a:gd name="connsiteX3" fmla="*/ 95041 w 293739"/>
                <a:gd name="connsiteY3" fmla="*/ 204725 h 244631"/>
                <a:gd name="connsiteX4" fmla="*/ 54213 w 293739"/>
                <a:gd name="connsiteY4" fmla="*/ 238878 h 244631"/>
                <a:gd name="connsiteX5" fmla="*/ 1063 w 293739"/>
                <a:gd name="connsiteY5" fmla="*/ 241003 h 244631"/>
                <a:gd name="connsiteX6" fmla="*/ 995 w 293739"/>
                <a:gd name="connsiteY6" fmla="*/ 239472 h 244631"/>
                <a:gd name="connsiteX7" fmla="*/ 149 w 293739"/>
                <a:gd name="connsiteY7" fmla="*/ 221641 h 244631"/>
                <a:gd name="connsiteX8" fmla="*/ 5498 w 293739"/>
                <a:gd name="connsiteY8" fmla="*/ 209251 h 244631"/>
                <a:gd name="connsiteX9" fmla="*/ 9933 w 293739"/>
                <a:gd name="connsiteY9" fmla="*/ 183647 h 244631"/>
                <a:gd name="connsiteX10" fmla="*/ 34210 w 293739"/>
                <a:gd name="connsiteY10" fmla="*/ 134750 h 244631"/>
                <a:gd name="connsiteX11" fmla="*/ 33867 w 293739"/>
                <a:gd name="connsiteY11" fmla="*/ 104621 h 244631"/>
                <a:gd name="connsiteX12" fmla="*/ 61162 w 293739"/>
                <a:gd name="connsiteY12" fmla="*/ 67976 h 244631"/>
                <a:gd name="connsiteX13" fmla="*/ 100962 w 293739"/>
                <a:gd name="connsiteY13" fmla="*/ 43836 h 244631"/>
                <a:gd name="connsiteX14" fmla="*/ 175805 w 293739"/>
                <a:gd name="connsiteY14" fmla="*/ 27102 h 244631"/>
                <a:gd name="connsiteX15" fmla="*/ 239402 w 293739"/>
                <a:gd name="connsiteY15" fmla="*/ 10712 h 244631"/>
                <a:gd name="connsiteX16" fmla="*/ 282013 w 293739"/>
                <a:gd name="connsiteY16" fmla="*/ 653 h 24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3739" h="244631">
                  <a:moveTo>
                    <a:pt x="282013" y="653"/>
                  </a:moveTo>
                  <a:cubicBezTo>
                    <a:pt x="285876" y="-581"/>
                    <a:pt x="289877" y="128"/>
                    <a:pt x="293740" y="1179"/>
                  </a:cubicBezTo>
                  <a:cubicBezTo>
                    <a:pt x="260250" y="17593"/>
                    <a:pt x="228680" y="38464"/>
                    <a:pt x="202437" y="65119"/>
                  </a:cubicBezTo>
                  <a:cubicBezTo>
                    <a:pt x="160557" y="106770"/>
                    <a:pt x="132417" y="159393"/>
                    <a:pt x="95041" y="204725"/>
                  </a:cubicBezTo>
                  <a:cubicBezTo>
                    <a:pt x="83428" y="218166"/>
                    <a:pt x="70535" y="231288"/>
                    <a:pt x="54213" y="238878"/>
                  </a:cubicBezTo>
                  <a:cubicBezTo>
                    <a:pt x="37639" y="246650"/>
                    <a:pt x="18368" y="245713"/>
                    <a:pt x="1063" y="241003"/>
                  </a:cubicBezTo>
                  <a:lnTo>
                    <a:pt x="995" y="239472"/>
                  </a:lnTo>
                  <a:cubicBezTo>
                    <a:pt x="926" y="233482"/>
                    <a:pt x="-445" y="227539"/>
                    <a:pt x="149" y="221641"/>
                  </a:cubicBezTo>
                  <a:cubicBezTo>
                    <a:pt x="1658" y="217366"/>
                    <a:pt x="4218" y="213548"/>
                    <a:pt x="5498" y="209251"/>
                  </a:cubicBezTo>
                  <a:cubicBezTo>
                    <a:pt x="6847" y="200679"/>
                    <a:pt x="5429" y="191466"/>
                    <a:pt x="9933" y="183647"/>
                  </a:cubicBezTo>
                  <a:cubicBezTo>
                    <a:pt x="18345" y="167509"/>
                    <a:pt x="26095" y="151027"/>
                    <a:pt x="34210" y="134750"/>
                  </a:cubicBezTo>
                  <a:cubicBezTo>
                    <a:pt x="40154" y="124920"/>
                    <a:pt x="28884" y="114496"/>
                    <a:pt x="33867" y="104621"/>
                  </a:cubicBezTo>
                  <a:cubicBezTo>
                    <a:pt x="40314" y="90676"/>
                    <a:pt x="50441" y="78812"/>
                    <a:pt x="61162" y="67976"/>
                  </a:cubicBezTo>
                  <a:cubicBezTo>
                    <a:pt x="72089" y="56660"/>
                    <a:pt x="86468" y="49414"/>
                    <a:pt x="100962" y="43836"/>
                  </a:cubicBezTo>
                  <a:cubicBezTo>
                    <a:pt x="125444" y="36383"/>
                    <a:pt x="151025" y="33343"/>
                    <a:pt x="175805" y="27102"/>
                  </a:cubicBezTo>
                  <a:cubicBezTo>
                    <a:pt x="196562" y="19924"/>
                    <a:pt x="218462" y="17158"/>
                    <a:pt x="239402" y="10712"/>
                  </a:cubicBezTo>
                  <a:cubicBezTo>
                    <a:pt x="253301" y="6140"/>
                    <a:pt x="267885" y="4357"/>
                    <a:pt x="282013" y="653"/>
                  </a:cubicBezTo>
                  <a:close/>
                </a:path>
              </a:pathLst>
            </a:custGeom>
            <a:solidFill>
              <a:srgbClr val="58BC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orma Livre: Forma 400">
              <a:extLst>
                <a:ext uri="{FF2B5EF4-FFF2-40B4-BE49-F238E27FC236}">
                  <a16:creationId xmlns:a16="http://schemas.microsoft.com/office/drawing/2014/main" id="{422C3438-6269-9246-29AC-48BEA26E67EB}"/>
                </a:ext>
              </a:extLst>
            </p:cNvPr>
            <p:cNvSpPr/>
            <p:nvPr/>
          </p:nvSpPr>
          <p:spPr>
            <a:xfrm>
              <a:off x="9697114" y="2985739"/>
              <a:ext cx="9931" cy="18202"/>
            </a:xfrm>
            <a:custGeom>
              <a:avLst/>
              <a:gdLst>
                <a:gd name="connsiteX0" fmla="*/ 460 w 94946"/>
                <a:gd name="connsiteY0" fmla="*/ 2423 h 174010"/>
                <a:gd name="connsiteX1" fmla="*/ 2768 w 94946"/>
                <a:gd name="connsiteY1" fmla="*/ 0 h 174010"/>
                <a:gd name="connsiteX2" fmla="*/ 6815 w 94946"/>
                <a:gd name="connsiteY2" fmla="*/ 17511 h 174010"/>
                <a:gd name="connsiteX3" fmla="*/ 17330 w 94946"/>
                <a:gd name="connsiteY3" fmla="*/ 53813 h 174010"/>
                <a:gd name="connsiteX4" fmla="*/ 23822 w 94946"/>
                <a:gd name="connsiteY4" fmla="*/ 45583 h 174010"/>
                <a:gd name="connsiteX5" fmla="*/ 25697 w 94946"/>
                <a:gd name="connsiteY5" fmla="*/ 52098 h 174010"/>
                <a:gd name="connsiteX6" fmla="*/ 36075 w 94946"/>
                <a:gd name="connsiteY6" fmla="*/ 79576 h 174010"/>
                <a:gd name="connsiteX7" fmla="*/ 56010 w 94946"/>
                <a:gd name="connsiteY7" fmla="*/ 123147 h 174010"/>
                <a:gd name="connsiteX8" fmla="*/ 79898 w 94946"/>
                <a:gd name="connsiteY8" fmla="*/ 141503 h 174010"/>
                <a:gd name="connsiteX9" fmla="*/ 70434 w 94946"/>
                <a:gd name="connsiteY9" fmla="*/ 44326 h 174010"/>
                <a:gd name="connsiteX10" fmla="*/ 61839 w 94946"/>
                <a:gd name="connsiteY10" fmla="*/ 16551 h 174010"/>
                <a:gd name="connsiteX11" fmla="*/ 61541 w 94946"/>
                <a:gd name="connsiteY11" fmla="*/ 2400 h 174010"/>
                <a:gd name="connsiteX12" fmla="*/ 75532 w 94946"/>
                <a:gd name="connsiteY12" fmla="*/ 13762 h 174010"/>
                <a:gd name="connsiteX13" fmla="*/ 73109 w 94946"/>
                <a:gd name="connsiteY13" fmla="*/ 4092 h 174010"/>
                <a:gd name="connsiteX14" fmla="*/ 84310 w 94946"/>
                <a:gd name="connsiteY14" fmla="*/ 10401 h 174010"/>
                <a:gd name="connsiteX15" fmla="*/ 83556 w 94946"/>
                <a:gd name="connsiteY15" fmla="*/ 31455 h 174010"/>
                <a:gd name="connsiteX16" fmla="*/ 75989 w 94946"/>
                <a:gd name="connsiteY16" fmla="*/ 32690 h 174010"/>
                <a:gd name="connsiteX17" fmla="*/ 82664 w 94946"/>
                <a:gd name="connsiteY17" fmla="*/ 73061 h 174010"/>
                <a:gd name="connsiteX18" fmla="*/ 93454 w 94946"/>
                <a:gd name="connsiteY18" fmla="*/ 140132 h 174010"/>
                <a:gd name="connsiteX19" fmla="*/ 94026 w 94946"/>
                <a:gd name="connsiteY19" fmla="*/ 174010 h 174010"/>
                <a:gd name="connsiteX20" fmla="*/ 68697 w 94946"/>
                <a:gd name="connsiteY20" fmla="*/ 151494 h 174010"/>
                <a:gd name="connsiteX21" fmla="*/ 22245 w 94946"/>
                <a:gd name="connsiteY21" fmla="*/ 54247 h 174010"/>
                <a:gd name="connsiteX22" fmla="*/ 20942 w 94946"/>
                <a:gd name="connsiteY22" fmla="*/ 104127 h 174010"/>
                <a:gd name="connsiteX23" fmla="*/ 16005 w 94946"/>
                <a:gd name="connsiteY23" fmla="*/ 103350 h 174010"/>
                <a:gd name="connsiteX24" fmla="*/ 13055 w 94946"/>
                <a:gd name="connsiteY24" fmla="*/ 97955 h 174010"/>
                <a:gd name="connsiteX25" fmla="*/ 12415 w 94946"/>
                <a:gd name="connsiteY25" fmla="*/ 102984 h 174010"/>
                <a:gd name="connsiteX26" fmla="*/ 5146 w 94946"/>
                <a:gd name="connsiteY26" fmla="*/ 90731 h 174010"/>
                <a:gd name="connsiteX27" fmla="*/ 2266 w 94946"/>
                <a:gd name="connsiteY27" fmla="*/ 82799 h 174010"/>
                <a:gd name="connsiteX28" fmla="*/ 3248 w 94946"/>
                <a:gd name="connsiteY28" fmla="*/ 78936 h 174010"/>
                <a:gd name="connsiteX29" fmla="*/ 11821 w 94946"/>
                <a:gd name="connsiteY29" fmla="*/ 88605 h 174010"/>
                <a:gd name="connsiteX30" fmla="*/ 162 w 94946"/>
                <a:gd name="connsiteY30" fmla="*/ 3955 h 174010"/>
                <a:gd name="connsiteX31" fmla="*/ 460 w 94946"/>
                <a:gd name="connsiteY31" fmla="*/ 2423 h 17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946" h="174010">
                  <a:moveTo>
                    <a:pt x="460" y="2423"/>
                  </a:moveTo>
                  <a:cubicBezTo>
                    <a:pt x="1054" y="1806"/>
                    <a:pt x="2197" y="594"/>
                    <a:pt x="2768" y="0"/>
                  </a:cubicBezTo>
                  <a:cubicBezTo>
                    <a:pt x="3683" y="5875"/>
                    <a:pt x="4963" y="11750"/>
                    <a:pt x="6815" y="17511"/>
                  </a:cubicBezTo>
                  <a:cubicBezTo>
                    <a:pt x="9238" y="29901"/>
                    <a:pt x="13467" y="41811"/>
                    <a:pt x="17330" y="53813"/>
                  </a:cubicBezTo>
                  <a:cubicBezTo>
                    <a:pt x="18885" y="50612"/>
                    <a:pt x="20919" y="47709"/>
                    <a:pt x="23822" y="45583"/>
                  </a:cubicBezTo>
                  <a:cubicBezTo>
                    <a:pt x="24280" y="47206"/>
                    <a:pt x="25240" y="50475"/>
                    <a:pt x="25697" y="52098"/>
                  </a:cubicBezTo>
                  <a:cubicBezTo>
                    <a:pt x="27823" y="61677"/>
                    <a:pt x="31892" y="70683"/>
                    <a:pt x="36075" y="79576"/>
                  </a:cubicBezTo>
                  <a:cubicBezTo>
                    <a:pt x="37790" y="95875"/>
                    <a:pt x="47071" y="109865"/>
                    <a:pt x="56010" y="123147"/>
                  </a:cubicBezTo>
                  <a:cubicBezTo>
                    <a:pt x="62182" y="131033"/>
                    <a:pt x="68628" y="141298"/>
                    <a:pt x="79898" y="141503"/>
                  </a:cubicBezTo>
                  <a:cubicBezTo>
                    <a:pt x="81544" y="108859"/>
                    <a:pt x="78618" y="75987"/>
                    <a:pt x="70434" y="44326"/>
                  </a:cubicBezTo>
                  <a:cubicBezTo>
                    <a:pt x="67508" y="35113"/>
                    <a:pt x="69954" y="23363"/>
                    <a:pt x="61839" y="16551"/>
                  </a:cubicBezTo>
                  <a:cubicBezTo>
                    <a:pt x="61679" y="11796"/>
                    <a:pt x="61541" y="7041"/>
                    <a:pt x="61541" y="2400"/>
                  </a:cubicBezTo>
                  <a:cubicBezTo>
                    <a:pt x="66022" y="6309"/>
                    <a:pt x="70685" y="10150"/>
                    <a:pt x="75532" y="13762"/>
                  </a:cubicBezTo>
                  <a:cubicBezTo>
                    <a:pt x="74709" y="10493"/>
                    <a:pt x="73863" y="7247"/>
                    <a:pt x="73109" y="4092"/>
                  </a:cubicBezTo>
                  <a:cubicBezTo>
                    <a:pt x="76835" y="6127"/>
                    <a:pt x="80584" y="8207"/>
                    <a:pt x="84310" y="10401"/>
                  </a:cubicBezTo>
                  <a:cubicBezTo>
                    <a:pt x="84356" y="17396"/>
                    <a:pt x="83921" y="24437"/>
                    <a:pt x="83556" y="31455"/>
                  </a:cubicBezTo>
                  <a:cubicBezTo>
                    <a:pt x="81658" y="31775"/>
                    <a:pt x="77886" y="32393"/>
                    <a:pt x="75989" y="32690"/>
                  </a:cubicBezTo>
                  <a:cubicBezTo>
                    <a:pt x="76286" y="46406"/>
                    <a:pt x="81018" y="59482"/>
                    <a:pt x="82664" y="73061"/>
                  </a:cubicBezTo>
                  <a:cubicBezTo>
                    <a:pt x="85728" y="95486"/>
                    <a:pt x="89774" y="117775"/>
                    <a:pt x="93454" y="140132"/>
                  </a:cubicBezTo>
                  <a:cubicBezTo>
                    <a:pt x="95260" y="151310"/>
                    <a:pt x="95397" y="162740"/>
                    <a:pt x="94026" y="174010"/>
                  </a:cubicBezTo>
                  <a:cubicBezTo>
                    <a:pt x="81384" y="172913"/>
                    <a:pt x="76309" y="159700"/>
                    <a:pt x="68697" y="151494"/>
                  </a:cubicBezTo>
                  <a:cubicBezTo>
                    <a:pt x="44694" y="123878"/>
                    <a:pt x="33012" y="88514"/>
                    <a:pt x="22245" y="54247"/>
                  </a:cubicBezTo>
                  <a:cubicBezTo>
                    <a:pt x="17079" y="70478"/>
                    <a:pt x="17696" y="87577"/>
                    <a:pt x="20942" y="104127"/>
                  </a:cubicBezTo>
                  <a:cubicBezTo>
                    <a:pt x="19708" y="103922"/>
                    <a:pt x="17239" y="103533"/>
                    <a:pt x="16005" y="103350"/>
                  </a:cubicBezTo>
                  <a:cubicBezTo>
                    <a:pt x="14976" y="101476"/>
                    <a:pt x="13993" y="99692"/>
                    <a:pt x="13055" y="97955"/>
                  </a:cubicBezTo>
                  <a:cubicBezTo>
                    <a:pt x="12896" y="99212"/>
                    <a:pt x="12576" y="101727"/>
                    <a:pt x="12415" y="102984"/>
                  </a:cubicBezTo>
                  <a:cubicBezTo>
                    <a:pt x="9969" y="98847"/>
                    <a:pt x="7386" y="94869"/>
                    <a:pt x="5146" y="90731"/>
                  </a:cubicBezTo>
                  <a:cubicBezTo>
                    <a:pt x="4140" y="88057"/>
                    <a:pt x="3089" y="85337"/>
                    <a:pt x="2266" y="82799"/>
                  </a:cubicBezTo>
                  <a:lnTo>
                    <a:pt x="3248" y="78936"/>
                  </a:lnTo>
                  <a:cubicBezTo>
                    <a:pt x="6129" y="82067"/>
                    <a:pt x="8986" y="85314"/>
                    <a:pt x="11821" y="88605"/>
                  </a:cubicBezTo>
                  <a:cubicBezTo>
                    <a:pt x="4917" y="60945"/>
                    <a:pt x="-1072" y="32598"/>
                    <a:pt x="162" y="3955"/>
                  </a:cubicBezTo>
                  <a:lnTo>
                    <a:pt x="460" y="2423"/>
                  </a:lnTo>
                  <a:close/>
                </a:path>
              </a:pathLst>
            </a:custGeom>
            <a:solidFill>
              <a:srgbClr val="58AB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orma Livre: Forma 401">
              <a:extLst>
                <a:ext uri="{FF2B5EF4-FFF2-40B4-BE49-F238E27FC236}">
                  <a16:creationId xmlns:a16="http://schemas.microsoft.com/office/drawing/2014/main" id="{C9F69474-3CF9-FAC4-4E54-C0A35772242A}"/>
                </a:ext>
              </a:extLst>
            </p:cNvPr>
            <p:cNvSpPr/>
            <p:nvPr/>
          </p:nvSpPr>
          <p:spPr>
            <a:xfrm>
              <a:off x="9699802" y="2985694"/>
              <a:ext cx="5213" cy="11509"/>
            </a:xfrm>
            <a:custGeom>
              <a:avLst/>
              <a:gdLst>
                <a:gd name="connsiteX0" fmla="*/ 39434 w 49834"/>
                <a:gd name="connsiteY0" fmla="*/ 0 h 110025"/>
                <a:gd name="connsiteX1" fmla="*/ 47412 w 49834"/>
                <a:gd name="connsiteY1" fmla="*/ 4526 h 110025"/>
                <a:gd name="connsiteX2" fmla="*/ 49835 w 49834"/>
                <a:gd name="connsiteY2" fmla="*/ 14196 h 110025"/>
                <a:gd name="connsiteX3" fmla="*/ 35844 w 49834"/>
                <a:gd name="connsiteY3" fmla="*/ 2835 h 110025"/>
                <a:gd name="connsiteX4" fmla="*/ 36142 w 49834"/>
                <a:gd name="connsiteY4" fmla="*/ 16985 h 110025"/>
                <a:gd name="connsiteX5" fmla="*/ 42428 w 49834"/>
                <a:gd name="connsiteY5" fmla="*/ 71186 h 110025"/>
                <a:gd name="connsiteX6" fmla="*/ 34770 w 49834"/>
                <a:gd name="connsiteY6" fmla="*/ 110025 h 110025"/>
                <a:gd name="connsiteX7" fmla="*/ 10378 w 49834"/>
                <a:gd name="connsiteY7" fmla="*/ 80010 h 110025"/>
                <a:gd name="connsiteX8" fmla="*/ 0 w 49834"/>
                <a:gd name="connsiteY8" fmla="*/ 52532 h 110025"/>
                <a:gd name="connsiteX9" fmla="*/ 25283 w 49834"/>
                <a:gd name="connsiteY9" fmla="*/ 90137 h 110025"/>
                <a:gd name="connsiteX10" fmla="*/ 36256 w 49834"/>
                <a:gd name="connsiteY10" fmla="*/ 71049 h 110025"/>
                <a:gd name="connsiteX11" fmla="*/ 34701 w 49834"/>
                <a:gd name="connsiteY11" fmla="*/ 3063 h 110025"/>
                <a:gd name="connsiteX12" fmla="*/ 39434 w 49834"/>
                <a:gd name="connsiteY12" fmla="*/ 0 h 11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34" h="110025">
                  <a:moveTo>
                    <a:pt x="39434" y="0"/>
                  </a:moveTo>
                  <a:cubicBezTo>
                    <a:pt x="42040" y="1486"/>
                    <a:pt x="44714" y="2995"/>
                    <a:pt x="47412" y="4526"/>
                  </a:cubicBezTo>
                  <a:cubicBezTo>
                    <a:pt x="48166" y="7681"/>
                    <a:pt x="49012" y="10927"/>
                    <a:pt x="49835" y="14196"/>
                  </a:cubicBezTo>
                  <a:cubicBezTo>
                    <a:pt x="44988" y="10584"/>
                    <a:pt x="40325" y="6744"/>
                    <a:pt x="35844" y="2835"/>
                  </a:cubicBezTo>
                  <a:cubicBezTo>
                    <a:pt x="35844" y="7475"/>
                    <a:pt x="35982" y="12230"/>
                    <a:pt x="36142" y="16985"/>
                  </a:cubicBezTo>
                  <a:cubicBezTo>
                    <a:pt x="35730" y="35319"/>
                    <a:pt x="42748" y="52829"/>
                    <a:pt x="42428" y="71186"/>
                  </a:cubicBezTo>
                  <a:cubicBezTo>
                    <a:pt x="42222" y="84353"/>
                    <a:pt x="45034" y="99647"/>
                    <a:pt x="34770" y="110025"/>
                  </a:cubicBezTo>
                  <a:cubicBezTo>
                    <a:pt x="22883" y="103418"/>
                    <a:pt x="18814" y="89794"/>
                    <a:pt x="10378" y="80010"/>
                  </a:cubicBezTo>
                  <a:cubicBezTo>
                    <a:pt x="6195" y="71117"/>
                    <a:pt x="2126" y="62111"/>
                    <a:pt x="0" y="52532"/>
                  </a:cubicBezTo>
                  <a:cubicBezTo>
                    <a:pt x="8710" y="64900"/>
                    <a:pt x="13236" y="80239"/>
                    <a:pt x="25283" y="90137"/>
                  </a:cubicBezTo>
                  <a:cubicBezTo>
                    <a:pt x="31341" y="85496"/>
                    <a:pt x="36302" y="79027"/>
                    <a:pt x="36256" y="71049"/>
                  </a:cubicBezTo>
                  <a:cubicBezTo>
                    <a:pt x="37353" y="48349"/>
                    <a:pt x="31021" y="25740"/>
                    <a:pt x="34701" y="3063"/>
                  </a:cubicBezTo>
                  <a:cubicBezTo>
                    <a:pt x="35890" y="2309"/>
                    <a:pt x="38268" y="777"/>
                    <a:pt x="39434" y="0"/>
                  </a:cubicBezTo>
                  <a:close/>
                </a:path>
              </a:pathLst>
            </a:custGeom>
            <a:solidFill>
              <a:srgbClr val="B8CF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orma Livre: Forma 402">
              <a:extLst>
                <a:ext uri="{FF2B5EF4-FFF2-40B4-BE49-F238E27FC236}">
                  <a16:creationId xmlns:a16="http://schemas.microsoft.com/office/drawing/2014/main" id="{E99FC764-CA5A-03AA-C2EC-B87B5ED559FD}"/>
                </a:ext>
              </a:extLst>
            </p:cNvPr>
            <p:cNvSpPr/>
            <p:nvPr/>
          </p:nvSpPr>
          <p:spPr>
            <a:xfrm>
              <a:off x="9696800" y="2986153"/>
              <a:ext cx="1550" cy="8854"/>
            </a:xfrm>
            <a:custGeom>
              <a:avLst/>
              <a:gdLst>
                <a:gd name="connsiteX0" fmla="*/ 1401 w 14819"/>
                <a:gd name="connsiteY0" fmla="*/ 53218 h 84650"/>
                <a:gd name="connsiteX1" fmla="*/ 3161 w 14819"/>
                <a:gd name="connsiteY1" fmla="*/ 0 h 84650"/>
                <a:gd name="connsiteX2" fmla="*/ 14819 w 14819"/>
                <a:gd name="connsiteY2" fmla="*/ 84650 h 84650"/>
                <a:gd name="connsiteX3" fmla="*/ 6247 w 14819"/>
                <a:gd name="connsiteY3" fmla="*/ 74981 h 84650"/>
                <a:gd name="connsiteX4" fmla="*/ 5264 w 14819"/>
                <a:gd name="connsiteY4" fmla="*/ 78844 h 84650"/>
                <a:gd name="connsiteX5" fmla="*/ 1401 w 14819"/>
                <a:gd name="connsiteY5" fmla="*/ 53218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19" h="84650">
                  <a:moveTo>
                    <a:pt x="1401" y="53218"/>
                  </a:moveTo>
                  <a:cubicBezTo>
                    <a:pt x="-771" y="35524"/>
                    <a:pt x="-588" y="17442"/>
                    <a:pt x="3161" y="0"/>
                  </a:cubicBezTo>
                  <a:cubicBezTo>
                    <a:pt x="1926" y="28643"/>
                    <a:pt x="7916" y="56990"/>
                    <a:pt x="14819" y="84650"/>
                  </a:cubicBezTo>
                  <a:cubicBezTo>
                    <a:pt x="11985" y="81359"/>
                    <a:pt x="9127" y="78112"/>
                    <a:pt x="6247" y="74981"/>
                  </a:cubicBezTo>
                  <a:lnTo>
                    <a:pt x="5264" y="78844"/>
                  </a:lnTo>
                  <a:cubicBezTo>
                    <a:pt x="1584" y="70774"/>
                    <a:pt x="2361" y="61767"/>
                    <a:pt x="1401" y="53218"/>
                  </a:cubicBezTo>
                  <a:close/>
                </a:path>
              </a:pathLst>
            </a:custGeom>
            <a:solidFill>
              <a:srgbClr val="9AC2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orma Livre: Forma 403">
              <a:extLst>
                <a:ext uri="{FF2B5EF4-FFF2-40B4-BE49-F238E27FC236}">
                  <a16:creationId xmlns:a16="http://schemas.microsoft.com/office/drawing/2014/main" id="{7F062EFC-757E-E82E-413A-46246E602C6C}"/>
                </a:ext>
              </a:extLst>
            </p:cNvPr>
            <p:cNvSpPr/>
            <p:nvPr/>
          </p:nvSpPr>
          <p:spPr>
            <a:xfrm>
              <a:off x="9682540" y="2986573"/>
              <a:ext cx="10496" cy="19788"/>
            </a:xfrm>
            <a:custGeom>
              <a:avLst/>
              <a:gdLst>
                <a:gd name="connsiteX0" fmla="*/ 41422 w 100342"/>
                <a:gd name="connsiteY0" fmla="*/ 0 h 189178"/>
                <a:gd name="connsiteX1" fmla="*/ 53127 w 100342"/>
                <a:gd name="connsiteY1" fmla="*/ 13990 h 189178"/>
                <a:gd name="connsiteX2" fmla="*/ 77724 w 100342"/>
                <a:gd name="connsiteY2" fmla="*/ 69540 h 189178"/>
                <a:gd name="connsiteX3" fmla="*/ 97932 w 100342"/>
                <a:gd name="connsiteY3" fmla="*/ 116220 h 189178"/>
                <a:gd name="connsiteX4" fmla="*/ 99670 w 100342"/>
                <a:gd name="connsiteY4" fmla="*/ 155654 h 189178"/>
                <a:gd name="connsiteX5" fmla="*/ 100287 w 100342"/>
                <a:gd name="connsiteY5" fmla="*/ 180937 h 189178"/>
                <a:gd name="connsiteX6" fmla="*/ 92263 w 100342"/>
                <a:gd name="connsiteY6" fmla="*/ 188458 h 189178"/>
                <a:gd name="connsiteX7" fmla="*/ 68557 w 100342"/>
                <a:gd name="connsiteY7" fmla="*/ 163952 h 189178"/>
                <a:gd name="connsiteX8" fmla="*/ 34839 w 100342"/>
                <a:gd name="connsiteY8" fmla="*/ 146007 h 189178"/>
                <a:gd name="connsiteX9" fmla="*/ 20620 w 100342"/>
                <a:gd name="connsiteY9" fmla="*/ 169484 h 189178"/>
                <a:gd name="connsiteX10" fmla="*/ 4686 w 100342"/>
                <a:gd name="connsiteY10" fmla="*/ 175977 h 189178"/>
                <a:gd name="connsiteX11" fmla="*/ 0 w 100342"/>
                <a:gd name="connsiteY11" fmla="*/ 164524 h 189178"/>
                <a:gd name="connsiteX12" fmla="*/ 19202 w 100342"/>
                <a:gd name="connsiteY12" fmla="*/ 152179 h 189178"/>
                <a:gd name="connsiteX13" fmla="*/ 13145 w 100342"/>
                <a:gd name="connsiteY13" fmla="*/ 93475 h 189178"/>
                <a:gd name="connsiteX14" fmla="*/ 5624 w 100342"/>
                <a:gd name="connsiteY14" fmla="*/ 70066 h 189178"/>
                <a:gd name="connsiteX15" fmla="*/ 4526 w 100342"/>
                <a:gd name="connsiteY15" fmla="*/ 50681 h 189178"/>
                <a:gd name="connsiteX16" fmla="*/ 6287 w 100342"/>
                <a:gd name="connsiteY16" fmla="*/ 46657 h 189178"/>
                <a:gd name="connsiteX17" fmla="*/ 8321 w 100342"/>
                <a:gd name="connsiteY17" fmla="*/ 45446 h 189178"/>
                <a:gd name="connsiteX18" fmla="*/ 12230 w 100342"/>
                <a:gd name="connsiteY18" fmla="*/ 50475 h 189178"/>
                <a:gd name="connsiteX19" fmla="*/ 40668 w 100342"/>
                <a:gd name="connsiteY19" fmla="*/ 118827 h 189178"/>
                <a:gd name="connsiteX20" fmla="*/ 65906 w 100342"/>
                <a:gd name="connsiteY20" fmla="*/ 150625 h 189178"/>
                <a:gd name="connsiteX21" fmla="*/ 93475 w 100342"/>
                <a:gd name="connsiteY21" fmla="*/ 167267 h 189178"/>
                <a:gd name="connsiteX22" fmla="*/ 74867 w 100342"/>
                <a:gd name="connsiteY22" fmla="*/ 88834 h 189178"/>
                <a:gd name="connsiteX23" fmla="*/ 52532 w 100342"/>
                <a:gd name="connsiteY23" fmla="*/ 36233 h 189178"/>
                <a:gd name="connsiteX24" fmla="*/ 41422 w 100342"/>
                <a:gd name="connsiteY24" fmla="*/ 0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342" h="189178">
                  <a:moveTo>
                    <a:pt x="41422" y="0"/>
                  </a:moveTo>
                  <a:cubicBezTo>
                    <a:pt x="46269" y="3749"/>
                    <a:pt x="50063" y="8664"/>
                    <a:pt x="53127" y="13990"/>
                  </a:cubicBezTo>
                  <a:cubicBezTo>
                    <a:pt x="58796" y="33581"/>
                    <a:pt x="71712" y="50063"/>
                    <a:pt x="77724" y="69540"/>
                  </a:cubicBezTo>
                  <a:cubicBezTo>
                    <a:pt x="81976" y="86137"/>
                    <a:pt x="93452" y="99715"/>
                    <a:pt x="97932" y="116220"/>
                  </a:cubicBezTo>
                  <a:cubicBezTo>
                    <a:pt x="92034" y="128565"/>
                    <a:pt x="97361" y="142921"/>
                    <a:pt x="99670" y="155654"/>
                  </a:cubicBezTo>
                  <a:cubicBezTo>
                    <a:pt x="99738" y="164044"/>
                    <a:pt x="100561" y="172502"/>
                    <a:pt x="100287" y="180937"/>
                  </a:cubicBezTo>
                  <a:cubicBezTo>
                    <a:pt x="100104" y="185029"/>
                    <a:pt x="97269" y="191315"/>
                    <a:pt x="92263" y="188458"/>
                  </a:cubicBezTo>
                  <a:cubicBezTo>
                    <a:pt x="82388" y="182446"/>
                    <a:pt x="75918" y="172525"/>
                    <a:pt x="68557" y="163952"/>
                  </a:cubicBezTo>
                  <a:cubicBezTo>
                    <a:pt x="60328" y="153596"/>
                    <a:pt x="47183" y="149070"/>
                    <a:pt x="34839" y="146007"/>
                  </a:cubicBezTo>
                  <a:cubicBezTo>
                    <a:pt x="29489" y="153459"/>
                    <a:pt x="25786" y="161917"/>
                    <a:pt x="20620" y="169484"/>
                  </a:cubicBezTo>
                  <a:cubicBezTo>
                    <a:pt x="17077" y="174742"/>
                    <a:pt x="10447" y="175474"/>
                    <a:pt x="4686" y="175977"/>
                  </a:cubicBezTo>
                  <a:cubicBezTo>
                    <a:pt x="3018" y="172136"/>
                    <a:pt x="1463" y="168341"/>
                    <a:pt x="0" y="164524"/>
                  </a:cubicBezTo>
                  <a:cubicBezTo>
                    <a:pt x="8527" y="165986"/>
                    <a:pt x="16848" y="160409"/>
                    <a:pt x="19202" y="152179"/>
                  </a:cubicBezTo>
                  <a:cubicBezTo>
                    <a:pt x="24872" y="132451"/>
                    <a:pt x="17008" y="112677"/>
                    <a:pt x="13145" y="93475"/>
                  </a:cubicBezTo>
                  <a:cubicBezTo>
                    <a:pt x="11133" y="85519"/>
                    <a:pt x="10744" y="76764"/>
                    <a:pt x="5624" y="70066"/>
                  </a:cubicBezTo>
                  <a:cubicBezTo>
                    <a:pt x="5395" y="63574"/>
                    <a:pt x="4709" y="57127"/>
                    <a:pt x="4526" y="50681"/>
                  </a:cubicBezTo>
                  <a:cubicBezTo>
                    <a:pt x="4961" y="49675"/>
                    <a:pt x="5852" y="47663"/>
                    <a:pt x="6287" y="46657"/>
                  </a:cubicBezTo>
                  <a:cubicBezTo>
                    <a:pt x="6790" y="46360"/>
                    <a:pt x="7818" y="45766"/>
                    <a:pt x="8321" y="45446"/>
                  </a:cubicBezTo>
                  <a:cubicBezTo>
                    <a:pt x="9578" y="47069"/>
                    <a:pt x="10881" y="48738"/>
                    <a:pt x="12230" y="50475"/>
                  </a:cubicBezTo>
                  <a:cubicBezTo>
                    <a:pt x="20986" y="73518"/>
                    <a:pt x="30221" y="96446"/>
                    <a:pt x="40668" y="118827"/>
                  </a:cubicBezTo>
                  <a:cubicBezTo>
                    <a:pt x="46383" y="131239"/>
                    <a:pt x="54933" y="142372"/>
                    <a:pt x="65906" y="150625"/>
                  </a:cubicBezTo>
                  <a:cubicBezTo>
                    <a:pt x="74546" y="156911"/>
                    <a:pt x="81153" y="169050"/>
                    <a:pt x="93475" y="167267"/>
                  </a:cubicBezTo>
                  <a:cubicBezTo>
                    <a:pt x="97064" y="139606"/>
                    <a:pt x="84216" y="113980"/>
                    <a:pt x="74867" y="88834"/>
                  </a:cubicBezTo>
                  <a:cubicBezTo>
                    <a:pt x="65517" y="72101"/>
                    <a:pt x="62088" y="52830"/>
                    <a:pt x="52532" y="36233"/>
                  </a:cubicBezTo>
                  <a:cubicBezTo>
                    <a:pt x="48143" y="24369"/>
                    <a:pt x="44280" y="12299"/>
                    <a:pt x="41422" y="0"/>
                  </a:cubicBezTo>
                  <a:close/>
                </a:path>
              </a:pathLst>
            </a:custGeom>
            <a:solidFill>
              <a:srgbClr val="4995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orma Livre: Forma 404">
              <a:extLst>
                <a:ext uri="{FF2B5EF4-FFF2-40B4-BE49-F238E27FC236}">
                  <a16:creationId xmlns:a16="http://schemas.microsoft.com/office/drawing/2014/main" id="{B7555073-3273-5927-7577-44422E55A133}"/>
                </a:ext>
              </a:extLst>
            </p:cNvPr>
            <p:cNvSpPr/>
            <p:nvPr/>
          </p:nvSpPr>
          <p:spPr>
            <a:xfrm>
              <a:off x="9705844" y="2986827"/>
              <a:ext cx="6593" cy="13912"/>
            </a:xfrm>
            <a:custGeom>
              <a:avLst/>
              <a:gdLst>
                <a:gd name="connsiteX0" fmla="*/ 850 w 63029"/>
                <a:gd name="connsiteY0" fmla="*/ 0 h 132999"/>
                <a:gd name="connsiteX1" fmla="*/ 10566 w 63029"/>
                <a:gd name="connsiteY1" fmla="*/ 5944 h 132999"/>
                <a:gd name="connsiteX2" fmla="*/ 30660 w 63029"/>
                <a:gd name="connsiteY2" fmla="*/ 54293 h 132999"/>
                <a:gd name="connsiteX3" fmla="*/ 49816 w 63029"/>
                <a:gd name="connsiteY3" fmla="*/ 76192 h 132999"/>
                <a:gd name="connsiteX4" fmla="*/ 52560 w 63029"/>
                <a:gd name="connsiteY4" fmla="*/ 74066 h 132999"/>
                <a:gd name="connsiteX5" fmla="*/ 50982 w 63029"/>
                <a:gd name="connsiteY5" fmla="*/ 49492 h 132999"/>
                <a:gd name="connsiteX6" fmla="*/ 62778 w 63029"/>
                <a:gd name="connsiteY6" fmla="*/ 130553 h 132999"/>
                <a:gd name="connsiteX7" fmla="*/ 60103 w 63029"/>
                <a:gd name="connsiteY7" fmla="*/ 133000 h 132999"/>
                <a:gd name="connsiteX8" fmla="*/ 42958 w 63029"/>
                <a:gd name="connsiteY8" fmla="*/ 101453 h 132999"/>
                <a:gd name="connsiteX9" fmla="*/ 26751 w 63029"/>
                <a:gd name="connsiteY9" fmla="*/ 65105 h 132999"/>
                <a:gd name="connsiteX10" fmla="*/ 5331 w 63029"/>
                <a:gd name="connsiteY10" fmla="*/ 34862 h 132999"/>
                <a:gd name="connsiteX11" fmla="*/ 5331 w 63029"/>
                <a:gd name="connsiteY11" fmla="*/ 31250 h 132999"/>
                <a:gd name="connsiteX12" fmla="*/ 96 w 63029"/>
                <a:gd name="connsiteY12" fmla="*/ 31433 h 132999"/>
                <a:gd name="connsiteX13" fmla="*/ 96 w 63029"/>
                <a:gd name="connsiteY13" fmla="*/ 21054 h 132999"/>
                <a:gd name="connsiteX14" fmla="*/ 850 w 63029"/>
                <a:gd name="connsiteY14" fmla="*/ 0 h 1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029" h="132999">
                  <a:moveTo>
                    <a:pt x="850" y="0"/>
                  </a:moveTo>
                  <a:cubicBezTo>
                    <a:pt x="4096" y="1897"/>
                    <a:pt x="7320" y="3863"/>
                    <a:pt x="10566" y="5944"/>
                  </a:cubicBezTo>
                  <a:cubicBezTo>
                    <a:pt x="15778" y="22609"/>
                    <a:pt x="21424" y="39342"/>
                    <a:pt x="30660" y="54293"/>
                  </a:cubicBezTo>
                  <a:cubicBezTo>
                    <a:pt x="35735" y="62545"/>
                    <a:pt x="41381" y="70980"/>
                    <a:pt x="49816" y="76192"/>
                  </a:cubicBezTo>
                  <a:cubicBezTo>
                    <a:pt x="50502" y="75667"/>
                    <a:pt x="51874" y="74615"/>
                    <a:pt x="52560" y="74066"/>
                  </a:cubicBezTo>
                  <a:cubicBezTo>
                    <a:pt x="52148" y="65837"/>
                    <a:pt x="50777" y="57722"/>
                    <a:pt x="50982" y="49492"/>
                  </a:cubicBezTo>
                  <a:cubicBezTo>
                    <a:pt x="64081" y="74318"/>
                    <a:pt x="63350" y="103259"/>
                    <a:pt x="62778" y="130553"/>
                  </a:cubicBezTo>
                  <a:cubicBezTo>
                    <a:pt x="62115" y="131171"/>
                    <a:pt x="60766" y="132382"/>
                    <a:pt x="60103" y="133000"/>
                  </a:cubicBezTo>
                  <a:cubicBezTo>
                    <a:pt x="54388" y="122461"/>
                    <a:pt x="48262" y="112174"/>
                    <a:pt x="42958" y="101453"/>
                  </a:cubicBezTo>
                  <a:cubicBezTo>
                    <a:pt x="36626" y="89703"/>
                    <a:pt x="34843" y="75941"/>
                    <a:pt x="26751" y="65105"/>
                  </a:cubicBezTo>
                  <a:cubicBezTo>
                    <a:pt x="20944" y="54064"/>
                    <a:pt x="12166" y="45149"/>
                    <a:pt x="5331" y="34862"/>
                  </a:cubicBezTo>
                  <a:cubicBezTo>
                    <a:pt x="5331" y="33970"/>
                    <a:pt x="5331" y="32164"/>
                    <a:pt x="5331" y="31250"/>
                  </a:cubicBezTo>
                  <a:cubicBezTo>
                    <a:pt x="3525" y="31250"/>
                    <a:pt x="1787" y="31318"/>
                    <a:pt x="96" y="31433"/>
                  </a:cubicBezTo>
                  <a:cubicBezTo>
                    <a:pt x="5" y="27935"/>
                    <a:pt x="-64" y="24437"/>
                    <a:pt x="96" y="21054"/>
                  </a:cubicBezTo>
                  <a:cubicBezTo>
                    <a:pt x="462" y="14036"/>
                    <a:pt x="896" y="6995"/>
                    <a:pt x="850" y="0"/>
                  </a:cubicBezTo>
                  <a:close/>
                </a:path>
              </a:pathLst>
            </a:custGeom>
            <a:solidFill>
              <a:srgbClr val="2FA8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orma Livre: Forma 405">
              <a:extLst>
                <a:ext uri="{FF2B5EF4-FFF2-40B4-BE49-F238E27FC236}">
                  <a16:creationId xmlns:a16="http://schemas.microsoft.com/office/drawing/2014/main" id="{A8420962-F669-66CE-BE56-902B464E971C}"/>
                </a:ext>
              </a:extLst>
            </p:cNvPr>
            <p:cNvSpPr/>
            <p:nvPr/>
          </p:nvSpPr>
          <p:spPr>
            <a:xfrm>
              <a:off x="9706949" y="2987449"/>
              <a:ext cx="4393" cy="7348"/>
            </a:xfrm>
            <a:custGeom>
              <a:avLst/>
              <a:gdLst>
                <a:gd name="connsiteX0" fmla="*/ 0 w 41993"/>
                <a:gd name="connsiteY0" fmla="*/ 0 h 70248"/>
                <a:gd name="connsiteX1" fmla="*/ 6355 w 41993"/>
                <a:gd name="connsiteY1" fmla="*/ 4343 h 70248"/>
                <a:gd name="connsiteX2" fmla="*/ 18860 w 41993"/>
                <a:gd name="connsiteY2" fmla="*/ 33787 h 70248"/>
                <a:gd name="connsiteX3" fmla="*/ 27295 w 41993"/>
                <a:gd name="connsiteY3" fmla="*/ 41148 h 70248"/>
                <a:gd name="connsiteX4" fmla="*/ 23820 w 41993"/>
                <a:gd name="connsiteY4" fmla="*/ 19705 h 70248"/>
                <a:gd name="connsiteX5" fmla="*/ 40416 w 41993"/>
                <a:gd name="connsiteY5" fmla="*/ 43548 h 70248"/>
                <a:gd name="connsiteX6" fmla="*/ 41994 w 41993"/>
                <a:gd name="connsiteY6" fmla="*/ 68123 h 70248"/>
                <a:gd name="connsiteX7" fmla="*/ 39250 w 41993"/>
                <a:gd name="connsiteY7" fmla="*/ 70249 h 70248"/>
                <a:gd name="connsiteX8" fmla="*/ 20094 w 41993"/>
                <a:gd name="connsiteY8" fmla="*/ 48349 h 70248"/>
                <a:gd name="connsiteX9" fmla="*/ 0 w 41993"/>
                <a:gd name="connsiteY9" fmla="*/ 0 h 7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93" h="70248">
                  <a:moveTo>
                    <a:pt x="0" y="0"/>
                  </a:moveTo>
                  <a:cubicBezTo>
                    <a:pt x="2080" y="1349"/>
                    <a:pt x="4229" y="2812"/>
                    <a:pt x="6355" y="4343"/>
                  </a:cubicBezTo>
                  <a:cubicBezTo>
                    <a:pt x="8024" y="15042"/>
                    <a:pt x="13693" y="24460"/>
                    <a:pt x="18860" y="33787"/>
                  </a:cubicBezTo>
                  <a:cubicBezTo>
                    <a:pt x="20528" y="37285"/>
                    <a:pt x="24026" y="39182"/>
                    <a:pt x="27295" y="41148"/>
                  </a:cubicBezTo>
                  <a:cubicBezTo>
                    <a:pt x="27020" y="33856"/>
                    <a:pt x="26243" y="26563"/>
                    <a:pt x="23820" y="19705"/>
                  </a:cubicBezTo>
                  <a:cubicBezTo>
                    <a:pt x="30472" y="26746"/>
                    <a:pt x="36233" y="34724"/>
                    <a:pt x="40416" y="43548"/>
                  </a:cubicBezTo>
                  <a:cubicBezTo>
                    <a:pt x="40211" y="51778"/>
                    <a:pt x="41582" y="59893"/>
                    <a:pt x="41994" y="68123"/>
                  </a:cubicBezTo>
                  <a:cubicBezTo>
                    <a:pt x="41308" y="68672"/>
                    <a:pt x="39936" y="69723"/>
                    <a:pt x="39250" y="70249"/>
                  </a:cubicBezTo>
                  <a:cubicBezTo>
                    <a:pt x="30815" y="65037"/>
                    <a:pt x="25169" y="56601"/>
                    <a:pt x="20094" y="48349"/>
                  </a:cubicBezTo>
                  <a:cubicBezTo>
                    <a:pt x="10859" y="33398"/>
                    <a:pt x="5212" y="16665"/>
                    <a:pt x="0" y="0"/>
                  </a:cubicBezTo>
                  <a:close/>
                </a:path>
              </a:pathLst>
            </a:custGeom>
            <a:solidFill>
              <a:srgbClr val="6FC3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orma Livre: Forma 406">
              <a:extLst>
                <a:ext uri="{FF2B5EF4-FFF2-40B4-BE49-F238E27FC236}">
                  <a16:creationId xmlns:a16="http://schemas.microsoft.com/office/drawing/2014/main" id="{30E6289F-FBC6-413C-950D-BDAE123E8F60}"/>
                </a:ext>
              </a:extLst>
            </p:cNvPr>
            <p:cNvSpPr/>
            <p:nvPr/>
          </p:nvSpPr>
          <p:spPr>
            <a:xfrm>
              <a:off x="9697827" y="2987571"/>
              <a:ext cx="1779" cy="3797"/>
            </a:xfrm>
            <a:custGeom>
              <a:avLst/>
              <a:gdLst>
                <a:gd name="connsiteX0" fmla="*/ 0 w 17007"/>
                <a:gd name="connsiteY0" fmla="*/ 0 h 36301"/>
                <a:gd name="connsiteX1" fmla="*/ 17008 w 17007"/>
                <a:gd name="connsiteY1" fmla="*/ 28072 h 36301"/>
                <a:gd name="connsiteX2" fmla="*/ 10516 w 17007"/>
                <a:gd name="connsiteY2" fmla="*/ 36302 h 36301"/>
                <a:gd name="connsiteX3" fmla="*/ 0 w 17007"/>
                <a:gd name="connsiteY3" fmla="*/ 0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07" h="36301">
                  <a:moveTo>
                    <a:pt x="0" y="0"/>
                  </a:moveTo>
                  <a:cubicBezTo>
                    <a:pt x="5372" y="9510"/>
                    <a:pt x="12230" y="18219"/>
                    <a:pt x="17008" y="28072"/>
                  </a:cubicBezTo>
                  <a:cubicBezTo>
                    <a:pt x="14105" y="30198"/>
                    <a:pt x="12070" y="33101"/>
                    <a:pt x="10516" y="36302"/>
                  </a:cubicBezTo>
                  <a:cubicBezTo>
                    <a:pt x="6652" y="24300"/>
                    <a:pt x="2423" y="12390"/>
                    <a:pt x="0" y="0"/>
                  </a:cubicBezTo>
                  <a:close/>
                </a:path>
              </a:pathLst>
            </a:custGeom>
            <a:solidFill>
              <a:srgbClr val="9DC3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orma Livre: Forma 407">
              <a:extLst>
                <a:ext uri="{FF2B5EF4-FFF2-40B4-BE49-F238E27FC236}">
                  <a16:creationId xmlns:a16="http://schemas.microsoft.com/office/drawing/2014/main" id="{9D81F37D-F800-7354-7F16-2C5B3C43B92E}"/>
                </a:ext>
              </a:extLst>
            </p:cNvPr>
            <p:cNvSpPr/>
            <p:nvPr/>
          </p:nvSpPr>
          <p:spPr>
            <a:xfrm>
              <a:off x="9700887" y="2987470"/>
              <a:ext cx="4630" cy="13070"/>
            </a:xfrm>
            <a:custGeom>
              <a:avLst/>
              <a:gdLst>
                <a:gd name="connsiteX0" fmla="*/ 25763 w 44263"/>
                <a:gd name="connsiteY0" fmla="*/ 0 h 124952"/>
                <a:gd name="connsiteX1" fmla="*/ 34359 w 44263"/>
                <a:gd name="connsiteY1" fmla="*/ 27775 h 124952"/>
                <a:gd name="connsiteX2" fmla="*/ 43823 w 44263"/>
                <a:gd name="connsiteY2" fmla="*/ 124953 h 124952"/>
                <a:gd name="connsiteX3" fmla="*/ 19934 w 44263"/>
                <a:gd name="connsiteY3" fmla="*/ 106596 h 124952"/>
                <a:gd name="connsiteX4" fmla="*/ 0 w 44263"/>
                <a:gd name="connsiteY4" fmla="*/ 63025 h 124952"/>
                <a:gd name="connsiteX5" fmla="*/ 24392 w 44263"/>
                <a:gd name="connsiteY5" fmla="*/ 93040 h 124952"/>
                <a:gd name="connsiteX6" fmla="*/ 32050 w 44263"/>
                <a:gd name="connsiteY6" fmla="*/ 54201 h 124952"/>
                <a:gd name="connsiteX7" fmla="*/ 25763 w 44263"/>
                <a:gd name="connsiteY7" fmla="*/ 0 h 12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63" h="124952">
                  <a:moveTo>
                    <a:pt x="25763" y="0"/>
                  </a:moveTo>
                  <a:cubicBezTo>
                    <a:pt x="33879" y="6813"/>
                    <a:pt x="31433" y="18562"/>
                    <a:pt x="34359" y="27775"/>
                  </a:cubicBezTo>
                  <a:cubicBezTo>
                    <a:pt x="42543" y="59436"/>
                    <a:pt x="45469" y="92309"/>
                    <a:pt x="43823" y="124953"/>
                  </a:cubicBezTo>
                  <a:cubicBezTo>
                    <a:pt x="32553" y="124747"/>
                    <a:pt x="26106" y="114483"/>
                    <a:pt x="19934" y="106596"/>
                  </a:cubicBezTo>
                  <a:cubicBezTo>
                    <a:pt x="10996" y="93314"/>
                    <a:pt x="1715" y="79324"/>
                    <a:pt x="0" y="63025"/>
                  </a:cubicBezTo>
                  <a:cubicBezTo>
                    <a:pt x="8435" y="72809"/>
                    <a:pt x="12505" y="86434"/>
                    <a:pt x="24392" y="93040"/>
                  </a:cubicBezTo>
                  <a:cubicBezTo>
                    <a:pt x="34656" y="82662"/>
                    <a:pt x="31844" y="67369"/>
                    <a:pt x="32050" y="54201"/>
                  </a:cubicBezTo>
                  <a:cubicBezTo>
                    <a:pt x="32370" y="35845"/>
                    <a:pt x="25352" y="18334"/>
                    <a:pt x="25763" y="0"/>
                  </a:cubicBezTo>
                  <a:close/>
                </a:path>
              </a:pathLst>
            </a:custGeom>
            <a:solidFill>
              <a:srgbClr val="8BBE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orma Livre: Forma 408">
              <a:extLst>
                <a:ext uri="{FF2B5EF4-FFF2-40B4-BE49-F238E27FC236}">
                  <a16:creationId xmlns:a16="http://schemas.microsoft.com/office/drawing/2014/main" id="{A487104D-FDCA-8607-9736-8F5B9FF493AF}"/>
                </a:ext>
              </a:extLst>
            </p:cNvPr>
            <p:cNvSpPr/>
            <p:nvPr/>
          </p:nvSpPr>
          <p:spPr>
            <a:xfrm>
              <a:off x="9725782" y="2987477"/>
              <a:ext cx="3628" cy="11435"/>
            </a:xfrm>
            <a:custGeom>
              <a:avLst/>
              <a:gdLst>
                <a:gd name="connsiteX0" fmla="*/ 3269 w 34686"/>
                <a:gd name="connsiteY0" fmla="*/ 0 h 109316"/>
                <a:gd name="connsiteX1" fmla="*/ 11727 w 34686"/>
                <a:gd name="connsiteY1" fmla="*/ 20094 h 109316"/>
                <a:gd name="connsiteX2" fmla="*/ 27363 w 34686"/>
                <a:gd name="connsiteY2" fmla="*/ 77404 h 109316"/>
                <a:gd name="connsiteX3" fmla="*/ 34678 w 34686"/>
                <a:gd name="connsiteY3" fmla="*/ 109316 h 109316"/>
                <a:gd name="connsiteX4" fmla="*/ 15408 w 34686"/>
                <a:gd name="connsiteY4" fmla="*/ 85405 h 109316"/>
                <a:gd name="connsiteX5" fmla="*/ 0 w 34686"/>
                <a:gd name="connsiteY5" fmla="*/ 53630 h 109316"/>
                <a:gd name="connsiteX6" fmla="*/ 14585 w 34686"/>
                <a:gd name="connsiteY6" fmla="*/ 68374 h 109316"/>
                <a:gd name="connsiteX7" fmla="*/ 3269 w 34686"/>
                <a:gd name="connsiteY7" fmla="*/ 0 h 10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86" h="109316">
                  <a:moveTo>
                    <a:pt x="3269" y="0"/>
                  </a:moveTo>
                  <a:cubicBezTo>
                    <a:pt x="8984" y="5098"/>
                    <a:pt x="9578" y="13145"/>
                    <a:pt x="11727" y="20094"/>
                  </a:cubicBezTo>
                  <a:cubicBezTo>
                    <a:pt x="17031" y="39159"/>
                    <a:pt x="21580" y="58453"/>
                    <a:pt x="27363" y="77404"/>
                  </a:cubicBezTo>
                  <a:cubicBezTo>
                    <a:pt x="30381" y="87874"/>
                    <a:pt x="34907" y="98161"/>
                    <a:pt x="34678" y="109316"/>
                  </a:cubicBezTo>
                  <a:cubicBezTo>
                    <a:pt x="25557" y="103899"/>
                    <a:pt x="20757" y="94069"/>
                    <a:pt x="15408" y="85405"/>
                  </a:cubicBezTo>
                  <a:cubicBezTo>
                    <a:pt x="9853" y="75004"/>
                    <a:pt x="3612" y="64877"/>
                    <a:pt x="0" y="53630"/>
                  </a:cubicBezTo>
                  <a:cubicBezTo>
                    <a:pt x="4549" y="58773"/>
                    <a:pt x="9395" y="63734"/>
                    <a:pt x="14585" y="68374"/>
                  </a:cubicBezTo>
                  <a:cubicBezTo>
                    <a:pt x="13190" y="45194"/>
                    <a:pt x="5006" y="23089"/>
                    <a:pt x="3269" y="0"/>
                  </a:cubicBezTo>
                  <a:close/>
                </a:path>
              </a:pathLst>
            </a:custGeom>
            <a:solidFill>
              <a:srgbClr val="47B4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orma Livre: Forma 409">
              <a:extLst>
                <a:ext uri="{FF2B5EF4-FFF2-40B4-BE49-F238E27FC236}">
                  <a16:creationId xmlns:a16="http://schemas.microsoft.com/office/drawing/2014/main" id="{0DADC5DF-D265-C5B5-05E7-6D8D10161547}"/>
                </a:ext>
              </a:extLst>
            </p:cNvPr>
            <p:cNvSpPr/>
            <p:nvPr/>
          </p:nvSpPr>
          <p:spPr>
            <a:xfrm>
              <a:off x="9688097" y="2988037"/>
              <a:ext cx="7876" cy="15856"/>
            </a:xfrm>
            <a:custGeom>
              <a:avLst/>
              <a:gdLst>
                <a:gd name="connsiteX0" fmla="*/ 0 w 75300"/>
                <a:gd name="connsiteY0" fmla="*/ 0 h 151584"/>
                <a:gd name="connsiteX1" fmla="*/ 10973 w 75300"/>
                <a:gd name="connsiteY1" fmla="*/ 17237 h 151584"/>
                <a:gd name="connsiteX2" fmla="*/ 44326 w 75300"/>
                <a:gd name="connsiteY2" fmla="*/ 82685 h 151584"/>
                <a:gd name="connsiteX3" fmla="*/ 66249 w 75300"/>
                <a:gd name="connsiteY3" fmla="*/ 114849 h 151584"/>
                <a:gd name="connsiteX4" fmla="*/ 70523 w 75300"/>
                <a:gd name="connsiteY4" fmla="*/ 123833 h 151584"/>
                <a:gd name="connsiteX5" fmla="*/ 69357 w 75300"/>
                <a:gd name="connsiteY5" fmla="*/ 132542 h 151584"/>
                <a:gd name="connsiteX6" fmla="*/ 75301 w 75300"/>
                <a:gd name="connsiteY6" fmla="*/ 151585 h 151584"/>
                <a:gd name="connsiteX7" fmla="*/ 49515 w 75300"/>
                <a:gd name="connsiteY7" fmla="*/ 118438 h 151584"/>
                <a:gd name="connsiteX8" fmla="*/ 44806 w 75300"/>
                <a:gd name="connsiteY8" fmla="*/ 102230 h 151584"/>
                <a:gd name="connsiteX9" fmla="*/ 24597 w 75300"/>
                <a:gd name="connsiteY9" fmla="*/ 55550 h 151584"/>
                <a:gd name="connsiteX10" fmla="*/ 0 w 75300"/>
                <a:gd name="connsiteY10" fmla="*/ 0 h 15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300" h="151584">
                  <a:moveTo>
                    <a:pt x="0" y="0"/>
                  </a:moveTo>
                  <a:cubicBezTo>
                    <a:pt x="3909" y="5555"/>
                    <a:pt x="7841" y="11133"/>
                    <a:pt x="10973" y="17237"/>
                  </a:cubicBezTo>
                  <a:cubicBezTo>
                    <a:pt x="22037" y="39068"/>
                    <a:pt x="32484" y="61265"/>
                    <a:pt x="44326" y="82685"/>
                  </a:cubicBezTo>
                  <a:cubicBezTo>
                    <a:pt x="53241" y="92240"/>
                    <a:pt x="60008" y="103396"/>
                    <a:pt x="66249" y="114849"/>
                  </a:cubicBezTo>
                  <a:cubicBezTo>
                    <a:pt x="67689" y="117752"/>
                    <a:pt x="69060" y="120815"/>
                    <a:pt x="70523" y="123833"/>
                  </a:cubicBezTo>
                  <a:cubicBezTo>
                    <a:pt x="68374" y="126553"/>
                    <a:pt x="67963" y="129456"/>
                    <a:pt x="69357" y="132542"/>
                  </a:cubicBezTo>
                  <a:cubicBezTo>
                    <a:pt x="71529" y="138783"/>
                    <a:pt x="73861" y="145047"/>
                    <a:pt x="75301" y="151585"/>
                  </a:cubicBezTo>
                  <a:cubicBezTo>
                    <a:pt x="64145" y="142532"/>
                    <a:pt x="60145" y="127856"/>
                    <a:pt x="49515" y="118438"/>
                  </a:cubicBezTo>
                  <a:cubicBezTo>
                    <a:pt x="47777" y="113043"/>
                    <a:pt x="46246" y="107602"/>
                    <a:pt x="44806" y="102230"/>
                  </a:cubicBezTo>
                  <a:cubicBezTo>
                    <a:pt x="40325" y="85725"/>
                    <a:pt x="28849" y="72146"/>
                    <a:pt x="24597" y="55550"/>
                  </a:cubicBezTo>
                  <a:cubicBezTo>
                    <a:pt x="18585" y="36073"/>
                    <a:pt x="5670" y="19591"/>
                    <a:pt x="0" y="0"/>
                  </a:cubicBezTo>
                  <a:close/>
                </a:path>
              </a:pathLst>
            </a:custGeom>
            <a:solidFill>
              <a:srgbClr val="6DAA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47561CDD-0ED7-AB4A-25AC-1B6B8FAD1758}"/>
                </a:ext>
              </a:extLst>
            </p:cNvPr>
            <p:cNvSpPr/>
            <p:nvPr/>
          </p:nvSpPr>
          <p:spPr>
            <a:xfrm>
              <a:off x="9707614" y="2987903"/>
              <a:ext cx="2190" cy="3850"/>
            </a:xfrm>
            <a:custGeom>
              <a:avLst/>
              <a:gdLst>
                <a:gd name="connsiteX0" fmla="*/ 12505 w 20939"/>
                <a:gd name="connsiteY0" fmla="*/ 29444 h 36804"/>
                <a:gd name="connsiteX1" fmla="*/ 0 w 20939"/>
                <a:gd name="connsiteY1" fmla="*/ 0 h 36804"/>
                <a:gd name="connsiteX2" fmla="*/ 17465 w 20939"/>
                <a:gd name="connsiteY2" fmla="*/ 15362 h 36804"/>
                <a:gd name="connsiteX3" fmla="*/ 20940 w 20939"/>
                <a:gd name="connsiteY3" fmla="*/ 36805 h 36804"/>
                <a:gd name="connsiteX4" fmla="*/ 12505 w 20939"/>
                <a:gd name="connsiteY4" fmla="*/ 29444 h 3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39" h="36804">
                  <a:moveTo>
                    <a:pt x="12505" y="29444"/>
                  </a:moveTo>
                  <a:cubicBezTo>
                    <a:pt x="7338" y="20117"/>
                    <a:pt x="1669" y="10699"/>
                    <a:pt x="0" y="0"/>
                  </a:cubicBezTo>
                  <a:cubicBezTo>
                    <a:pt x="6309" y="4480"/>
                    <a:pt x="12230" y="9578"/>
                    <a:pt x="17465" y="15362"/>
                  </a:cubicBezTo>
                  <a:cubicBezTo>
                    <a:pt x="19888" y="22220"/>
                    <a:pt x="20666" y="29512"/>
                    <a:pt x="20940" y="36805"/>
                  </a:cubicBezTo>
                  <a:cubicBezTo>
                    <a:pt x="17671" y="34839"/>
                    <a:pt x="14173" y="32941"/>
                    <a:pt x="12505" y="29444"/>
                  </a:cubicBezTo>
                  <a:close/>
                </a:path>
              </a:pathLst>
            </a:custGeom>
            <a:solidFill>
              <a:srgbClr val="B8DF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8E801FB9-6F7F-C569-7B8B-EB4B14C4780B}"/>
                </a:ext>
              </a:extLst>
            </p:cNvPr>
            <p:cNvSpPr/>
            <p:nvPr/>
          </p:nvSpPr>
          <p:spPr>
            <a:xfrm>
              <a:off x="9698788" y="2989029"/>
              <a:ext cx="10487" cy="20306"/>
            </a:xfrm>
            <a:custGeom>
              <a:avLst/>
              <a:gdLst>
                <a:gd name="connsiteX0" fmla="*/ 59985 w 100254"/>
                <a:gd name="connsiteY0" fmla="*/ 1235 h 194127"/>
                <a:gd name="connsiteX1" fmla="*/ 67551 w 100254"/>
                <a:gd name="connsiteY1" fmla="*/ 0 h 194127"/>
                <a:gd name="connsiteX2" fmla="*/ 67551 w 100254"/>
                <a:gd name="connsiteY2" fmla="*/ 10379 h 194127"/>
                <a:gd name="connsiteX3" fmla="*/ 72786 w 100254"/>
                <a:gd name="connsiteY3" fmla="*/ 10196 h 194127"/>
                <a:gd name="connsiteX4" fmla="*/ 72786 w 100254"/>
                <a:gd name="connsiteY4" fmla="*/ 13808 h 194127"/>
                <a:gd name="connsiteX5" fmla="*/ 83965 w 100254"/>
                <a:gd name="connsiteY5" fmla="*/ 100973 h 194127"/>
                <a:gd name="connsiteX6" fmla="*/ 99921 w 100254"/>
                <a:gd name="connsiteY6" fmla="*/ 178605 h 194127"/>
                <a:gd name="connsiteX7" fmla="*/ 94960 w 100254"/>
                <a:gd name="connsiteY7" fmla="*/ 194127 h 194127"/>
                <a:gd name="connsiteX8" fmla="*/ 60167 w 100254"/>
                <a:gd name="connsiteY8" fmla="*/ 146510 h 194127"/>
                <a:gd name="connsiteX9" fmla="*/ 23248 w 100254"/>
                <a:gd name="connsiteY9" fmla="*/ 82753 h 194127"/>
                <a:gd name="connsiteX10" fmla="*/ 8938 w 100254"/>
                <a:gd name="connsiteY10" fmla="*/ 50155 h 194127"/>
                <a:gd name="connsiteX11" fmla="*/ 10607 w 100254"/>
                <a:gd name="connsiteY11" fmla="*/ 83553 h 194127"/>
                <a:gd name="connsiteX12" fmla="*/ 0 w 100254"/>
                <a:gd name="connsiteY12" fmla="*/ 71895 h 194127"/>
                <a:gd name="connsiteX13" fmla="*/ 4938 w 100254"/>
                <a:gd name="connsiteY13" fmla="*/ 72672 h 194127"/>
                <a:gd name="connsiteX14" fmla="*/ 6241 w 100254"/>
                <a:gd name="connsiteY14" fmla="*/ 22792 h 194127"/>
                <a:gd name="connsiteX15" fmla="*/ 52692 w 100254"/>
                <a:gd name="connsiteY15" fmla="*/ 120038 h 194127"/>
                <a:gd name="connsiteX16" fmla="*/ 78021 w 100254"/>
                <a:gd name="connsiteY16" fmla="*/ 142555 h 194127"/>
                <a:gd name="connsiteX17" fmla="*/ 77450 w 100254"/>
                <a:gd name="connsiteY17" fmla="*/ 108676 h 194127"/>
                <a:gd name="connsiteX18" fmla="*/ 66660 w 100254"/>
                <a:gd name="connsiteY18" fmla="*/ 41605 h 194127"/>
                <a:gd name="connsiteX19" fmla="*/ 59985 w 100254"/>
                <a:gd name="connsiteY19" fmla="*/ 1235 h 19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254" h="194127">
                  <a:moveTo>
                    <a:pt x="59985" y="1235"/>
                  </a:moveTo>
                  <a:cubicBezTo>
                    <a:pt x="61882" y="937"/>
                    <a:pt x="65654" y="320"/>
                    <a:pt x="67551" y="0"/>
                  </a:cubicBezTo>
                  <a:cubicBezTo>
                    <a:pt x="67391" y="3383"/>
                    <a:pt x="67460" y="6881"/>
                    <a:pt x="67551" y="10379"/>
                  </a:cubicBezTo>
                  <a:cubicBezTo>
                    <a:pt x="69243" y="10264"/>
                    <a:pt x="70980" y="10196"/>
                    <a:pt x="72786" y="10196"/>
                  </a:cubicBezTo>
                  <a:cubicBezTo>
                    <a:pt x="72786" y="11110"/>
                    <a:pt x="72786" y="12916"/>
                    <a:pt x="72786" y="13808"/>
                  </a:cubicBezTo>
                  <a:cubicBezTo>
                    <a:pt x="70889" y="43320"/>
                    <a:pt x="78204" y="72260"/>
                    <a:pt x="83965" y="100973"/>
                  </a:cubicBezTo>
                  <a:cubicBezTo>
                    <a:pt x="89657" y="126759"/>
                    <a:pt x="96058" y="152431"/>
                    <a:pt x="99921" y="178605"/>
                  </a:cubicBezTo>
                  <a:cubicBezTo>
                    <a:pt x="101384" y="184389"/>
                    <a:pt x="97727" y="189372"/>
                    <a:pt x="94960" y="194127"/>
                  </a:cubicBezTo>
                  <a:cubicBezTo>
                    <a:pt x="79781" y="181212"/>
                    <a:pt x="71026" y="162809"/>
                    <a:pt x="60167" y="146510"/>
                  </a:cubicBezTo>
                  <a:cubicBezTo>
                    <a:pt x="47343" y="125547"/>
                    <a:pt x="33147" y="105339"/>
                    <a:pt x="23248" y="82753"/>
                  </a:cubicBezTo>
                  <a:cubicBezTo>
                    <a:pt x="17968" y="72078"/>
                    <a:pt x="15545" y="60145"/>
                    <a:pt x="8938" y="50155"/>
                  </a:cubicBezTo>
                  <a:cubicBezTo>
                    <a:pt x="7727" y="61356"/>
                    <a:pt x="11361" y="72329"/>
                    <a:pt x="10607" y="83553"/>
                  </a:cubicBezTo>
                  <a:cubicBezTo>
                    <a:pt x="5944" y="80764"/>
                    <a:pt x="2217" y="76810"/>
                    <a:pt x="0" y="71895"/>
                  </a:cubicBezTo>
                  <a:cubicBezTo>
                    <a:pt x="1234" y="72078"/>
                    <a:pt x="3703" y="72466"/>
                    <a:pt x="4938" y="72672"/>
                  </a:cubicBezTo>
                  <a:cubicBezTo>
                    <a:pt x="1692" y="56121"/>
                    <a:pt x="1074" y="39022"/>
                    <a:pt x="6241" y="22792"/>
                  </a:cubicBezTo>
                  <a:cubicBezTo>
                    <a:pt x="17008" y="57059"/>
                    <a:pt x="28689" y="92423"/>
                    <a:pt x="52692" y="120038"/>
                  </a:cubicBezTo>
                  <a:cubicBezTo>
                    <a:pt x="60305" y="128245"/>
                    <a:pt x="65380" y="141458"/>
                    <a:pt x="78021" y="142555"/>
                  </a:cubicBezTo>
                  <a:cubicBezTo>
                    <a:pt x="79393" y="131285"/>
                    <a:pt x="79255" y="119855"/>
                    <a:pt x="77450" y="108676"/>
                  </a:cubicBezTo>
                  <a:cubicBezTo>
                    <a:pt x="73769" y="86320"/>
                    <a:pt x="69723" y="64031"/>
                    <a:pt x="66660" y="41605"/>
                  </a:cubicBezTo>
                  <a:cubicBezTo>
                    <a:pt x="65014" y="28026"/>
                    <a:pt x="60282" y="14951"/>
                    <a:pt x="59985" y="1235"/>
                  </a:cubicBezTo>
                  <a:close/>
                </a:path>
              </a:pathLst>
            </a:custGeom>
            <a:solidFill>
              <a:srgbClr val="399FC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F158A76A-83A1-BFC3-D4F7-FE5FB55DA123}"/>
                </a:ext>
              </a:extLst>
            </p:cNvPr>
            <p:cNvSpPr/>
            <p:nvPr/>
          </p:nvSpPr>
          <p:spPr>
            <a:xfrm>
              <a:off x="9683819" y="2990364"/>
              <a:ext cx="8563" cy="13725"/>
            </a:xfrm>
            <a:custGeom>
              <a:avLst/>
              <a:gdLst>
                <a:gd name="connsiteX0" fmla="*/ 40302 w 81860"/>
                <a:gd name="connsiteY0" fmla="*/ 0 h 131210"/>
                <a:gd name="connsiteX1" fmla="*/ 62636 w 81860"/>
                <a:gd name="connsiteY1" fmla="*/ 52601 h 131210"/>
                <a:gd name="connsiteX2" fmla="*/ 81244 w 81860"/>
                <a:gd name="connsiteY2" fmla="*/ 131033 h 131210"/>
                <a:gd name="connsiteX3" fmla="*/ 53675 w 81860"/>
                <a:gd name="connsiteY3" fmla="*/ 114391 h 131210"/>
                <a:gd name="connsiteX4" fmla="*/ 28438 w 81860"/>
                <a:gd name="connsiteY4" fmla="*/ 82593 h 131210"/>
                <a:gd name="connsiteX5" fmla="*/ 0 w 81860"/>
                <a:gd name="connsiteY5" fmla="*/ 14242 h 131210"/>
                <a:gd name="connsiteX6" fmla="*/ 26289 w 81860"/>
                <a:gd name="connsiteY6" fmla="*/ 55001 h 131210"/>
                <a:gd name="connsiteX7" fmla="*/ 67482 w 81860"/>
                <a:gd name="connsiteY7" fmla="*/ 106367 h 131210"/>
                <a:gd name="connsiteX8" fmla="*/ 64899 w 81860"/>
                <a:gd name="connsiteY8" fmla="*/ 79484 h 131210"/>
                <a:gd name="connsiteX9" fmla="*/ 40302 w 81860"/>
                <a:gd name="connsiteY9" fmla="*/ 0 h 13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860" h="131210">
                  <a:moveTo>
                    <a:pt x="40302" y="0"/>
                  </a:moveTo>
                  <a:cubicBezTo>
                    <a:pt x="49858" y="16596"/>
                    <a:pt x="53287" y="35867"/>
                    <a:pt x="62636" y="52601"/>
                  </a:cubicBezTo>
                  <a:cubicBezTo>
                    <a:pt x="71986" y="77747"/>
                    <a:pt x="84833" y="103373"/>
                    <a:pt x="81244" y="131033"/>
                  </a:cubicBezTo>
                  <a:cubicBezTo>
                    <a:pt x="68923" y="132817"/>
                    <a:pt x="62316" y="120678"/>
                    <a:pt x="53675" y="114391"/>
                  </a:cubicBezTo>
                  <a:cubicBezTo>
                    <a:pt x="42702" y="106139"/>
                    <a:pt x="34153" y="95006"/>
                    <a:pt x="28438" y="82593"/>
                  </a:cubicBezTo>
                  <a:cubicBezTo>
                    <a:pt x="17991" y="60213"/>
                    <a:pt x="8755" y="37285"/>
                    <a:pt x="0" y="14242"/>
                  </a:cubicBezTo>
                  <a:cubicBezTo>
                    <a:pt x="10973" y="26312"/>
                    <a:pt x="16962" y="41742"/>
                    <a:pt x="26289" y="55001"/>
                  </a:cubicBezTo>
                  <a:cubicBezTo>
                    <a:pt x="37467" y="73541"/>
                    <a:pt x="45720" y="97795"/>
                    <a:pt x="67482" y="106367"/>
                  </a:cubicBezTo>
                  <a:cubicBezTo>
                    <a:pt x="67917" y="97315"/>
                    <a:pt x="67437" y="88194"/>
                    <a:pt x="64899" y="79484"/>
                  </a:cubicBezTo>
                  <a:cubicBezTo>
                    <a:pt x="57333" y="52829"/>
                    <a:pt x="44691" y="27500"/>
                    <a:pt x="40302" y="0"/>
                  </a:cubicBezTo>
                  <a:close/>
                </a:path>
              </a:pathLst>
            </a:custGeom>
            <a:solidFill>
              <a:srgbClr val="77A9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351F17E3-AB7F-8538-C3E0-8DAA645D50E3}"/>
                </a:ext>
              </a:extLst>
            </p:cNvPr>
            <p:cNvSpPr/>
            <p:nvPr/>
          </p:nvSpPr>
          <p:spPr>
            <a:xfrm>
              <a:off x="9698413" y="2990474"/>
              <a:ext cx="27221" cy="48780"/>
            </a:xfrm>
            <a:custGeom>
              <a:avLst/>
              <a:gdLst>
                <a:gd name="connsiteX0" fmla="*/ 87554 w 260238"/>
                <a:gd name="connsiteY0" fmla="*/ 87165 h 466343"/>
                <a:gd name="connsiteX1" fmla="*/ 76375 w 260238"/>
                <a:gd name="connsiteY1" fmla="*/ 0 h 466343"/>
                <a:gd name="connsiteX2" fmla="*/ 97795 w 260238"/>
                <a:gd name="connsiteY2" fmla="*/ 30244 h 466343"/>
                <a:gd name="connsiteX3" fmla="*/ 114003 w 260238"/>
                <a:gd name="connsiteY3" fmla="*/ 66591 h 466343"/>
                <a:gd name="connsiteX4" fmla="*/ 131148 w 260238"/>
                <a:gd name="connsiteY4" fmla="*/ 98138 h 466343"/>
                <a:gd name="connsiteX5" fmla="*/ 133823 w 260238"/>
                <a:gd name="connsiteY5" fmla="*/ 95692 h 466343"/>
                <a:gd name="connsiteX6" fmla="*/ 134600 w 260238"/>
                <a:gd name="connsiteY6" fmla="*/ 146693 h 466343"/>
                <a:gd name="connsiteX7" fmla="*/ 154511 w 260238"/>
                <a:gd name="connsiteY7" fmla="*/ 201945 h 466343"/>
                <a:gd name="connsiteX8" fmla="*/ 161392 w 260238"/>
                <a:gd name="connsiteY8" fmla="*/ 229720 h 466343"/>
                <a:gd name="connsiteX9" fmla="*/ 197533 w 260238"/>
                <a:gd name="connsiteY9" fmla="*/ 316657 h 466343"/>
                <a:gd name="connsiteX10" fmla="*/ 234932 w 260238"/>
                <a:gd name="connsiteY10" fmla="*/ 421127 h 466343"/>
                <a:gd name="connsiteX11" fmla="*/ 260238 w 260238"/>
                <a:gd name="connsiteY11" fmla="*/ 466344 h 466343"/>
                <a:gd name="connsiteX12" fmla="*/ 199476 w 260238"/>
                <a:gd name="connsiteY12" fmla="*/ 443210 h 466343"/>
                <a:gd name="connsiteX13" fmla="*/ 165278 w 260238"/>
                <a:gd name="connsiteY13" fmla="*/ 391820 h 466343"/>
                <a:gd name="connsiteX14" fmla="*/ 165369 w 260238"/>
                <a:gd name="connsiteY14" fmla="*/ 403776 h 466343"/>
                <a:gd name="connsiteX15" fmla="*/ 145161 w 260238"/>
                <a:gd name="connsiteY15" fmla="*/ 373852 h 466343"/>
                <a:gd name="connsiteX16" fmla="*/ 115009 w 260238"/>
                <a:gd name="connsiteY16" fmla="*/ 328704 h 466343"/>
                <a:gd name="connsiteX17" fmla="*/ 92743 w 260238"/>
                <a:gd name="connsiteY17" fmla="*/ 300518 h 466343"/>
                <a:gd name="connsiteX18" fmla="*/ 71918 w 260238"/>
                <a:gd name="connsiteY18" fmla="*/ 273177 h 466343"/>
                <a:gd name="connsiteX19" fmla="*/ 52372 w 260238"/>
                <a:gd name="connsiteY19" fmla="*/ 242065 h 466343"/>
                <a:gd name="connsiteX20" fmla="*/ 63482 w 260238"/>
                <a:gd name="connsiteY20" fmla="*/ 279418 h 466343"/>
                <a:gd name="connsiteX21" fmla="*/ 70203 w 260238"/>
                <a:gd name="connsiteY21" fmla="*/ 310942 h 466343"/>
                <a:gd name="connsiteX22" fmla="*/ 64511 w 260238"/>
                <a:gd name="connsiteY22" fmla="*/ 315239 h 466343"/>
                <a:gd name="connsiteX23" fmla="*/ 60579 w 260238"/>
                <a:gd name="connsiteY23" fmla="*/ 307764 h 466343"/>
                <a:gd name="connsiteX24" fmla="*/ 44600 w 260238"/>
                <a:gd name="connsiteY24" fmla="*/ 250729 h 466343"/>
                <a:gd name="connsiteX25" fmla="*/ 39548 w 260238"/>
                <a:gd name="connsiteY25" fmla="*/ 248420 h 466343"/>
                <a:gd name="connsiteX26" fmla="*/ 41903 w 260238"/>
                <a:gd name="connsiteY26" fmla="*/ 228143 h 466343"/>
                <a:gd name="connsiteX27" fmla="*/ 38291 w 260238"/>
                <a:gd name="connsiteY27" fmla="*/ 213535 h 466343"/>
                <a:gd name="connsiteX28" fmla="*/ 35410 w 260238"/>
                <a:gd name="connsiteY28" fmla="*/ 216370 h 466343"/>
                <a:gd name="connsiteX29" fmla="*/ 23637 w 260238"/>
                <a:gd name="connsiteY29" fmla="*/ 180434 h 466343"/>
                <a:gd name="connsiteX30" fmla="*/ 15568 w 260238"/>
                <a:gd name="connsiteY30" fmla="*/ 157597 h 466343"/>
                <a:gd name="connsiteX31" fmla="*/ 26952 w 260238"/>
                <a:gd name="connsiteY31" fmla="*/ 173850 h 466343"/>
                <a:gd name="connsiteX32" fmla="*/ 17671 w 260238"/>
                <a:gd name="connsiteY32" fmla="*/ 126050 h 466343"/>
                <a:gd name="connsiteX33" fmla="*/ 9899 w 260238"/>
                <a:gd name="connsiteY33" fmla="*/ 95440 h 466343"/>
                <a:gd name="connsiteX34" fmla="*/ 4412 w 260238"/>
                <a:gd name="connsiteY34" fmla="*/ 74866 h 466343"/>
                <a:gd name="connsiteX35" fmla="*/ 0 w 260238"/>
                <a:gd name="connsiteY35" fmla="*/ 57721 h 466343"/>
                <a:gd name="connsiteX36" fmla="*/ 640 w 260238"/>
                <a:gd name="connsiteY36" fmla="*/ 52692 h 466343"/>
                <a:gd name="connsiteX37" fmla="*/ 3589 w 260238"/>
                <a:gd name="connsiteY37" fmla="*/ 58087 h 466343"/>
                <a:gd name="connsiteX38" fmla="*/ 14196 w 260238"/>
                <a:gd name="connsiteY38" fmla="*/ 69746 h 466343"/>
                <a:gd name="connsiteX39" fmla="*/ 12527 w 260238"/>
                <a:gd name="connsiteY39" fmla="*/ 36347 h 466343"/>
                <a:gd name="connsiteX40" fmla="*/ 26838 w 260238"/>
                <a:gd name="connsiteY40" fmla="*/ 68946 h 466343"/>
                <a:gd name="connsiteX41" fmla="*/ 63757 w 260238"/>
                <a:gd name="connsiteY41" fmla="*/ 132702 h 466343"/>
                <a:gd name="connsiteX42" fmla="*/ 98549 w 260238"/>
                <a:gd name="connsiteY42" fmla="*/ 180320 h 466343"/>
                <a:gd name="connsiteX43" fmla="*/ 103510 w 260238"/>
                <a:gd name="connsiteY43" fmla="*/ 164798 h 466343"/>
                <a:gd name="connsiteX44" fmla="*/ 87554 w 260238"/>
                <a:gd name="connsiteY44" fmla="*/ 87165 h 4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60238" h="466343">
                  <a:moveTo>
                    <a:pt x="87554" y="87165"/>
                  </a:moveTo>
                  <a:cubicBezTo>
                    <a:pt x="81793" y="58453"/>
                    <a:pt x="74478" y="29512"/>
                    <a:pt x="76375" y="0"/>
                  </a:cubicBezTo>
                  <a:cubicBezTo>
                    <a:pt x="83210" y="10287"/>
                    <a:pt x="91989" y="19202"/>
                    <a:pt x="97795" y="30244"/>
                  </a:cubicBezTo>
                  <a:cubicBezTo>
                    <a:pt x="105888" y="41079"/>
                    <a:pt x="107671" y="54841"/>
                    <a:pt x="114003" y="66591"/>
                  </a:cubicBezTo>
                  <a:cubicBezTo>
                    <a:pt x="119306" y="77312"/>
                    <a:pt x="125433" y="87599"/>
                    <a:pt x="131148" y="98138"/>
                  </a:cubicBezTo>
                  <a:cubicBezTo>
                    <a:pt x="131811" y="97521"/>
                    <a:pt x="133160" y="96309"/>
                    <a:pt x="133823" y="95692"/>
                  </a:cubicBezTo>
                  <a:cubicBezTo>
                    <a:pt x="133845" y="112677"/>
                    <a:pt x="133274" y="129708"/>
                    <a:pt x="134600" y="146693"/>
                  </a:cubicBezTo>
                  <a:cubicBezTo>
                    <a:pt x="135766" y="166489"/>
                    <a:pt x="141321" y="186652"/>
                    <a:pt x="154511" y="201945"/>
                  </a:cubicBezTo>
                  <a:cubicBezTo>
                    <a:pt x="151699" y="211821"/>
                    <a:pt x="158489" y="220690"/>
                    <a:pt x="161392" y="229720"/>
                  </a:cubicBezTo>
                  <a:cubicBezTo>
                    <a:pt x="173965" y="258501"/>
                    <a:pt x="184778" y="287968"/>
                    <a:pt x="197533" y="316657"/>
                  </a:cubicBezTo>
                  <a:cubicBezTo>
                    <a:pt x="211364" y="350969"/>
                    <a:pt x="223457" y="385945"/>
                    <a:pt x="234932" y="421127"/>
                  </a:cubicBezTo>
                  <a:cubicBezTo>
                    <a:pt x="239962" y="437975"/>
                    <a:pt x="253380" y="450342"/>
                    <a:pt x="260238" y="466344"/>
                  </a:cubicBezTo>
                  <a:cubicBezTo>
                    <a:pt x="239161" y="461338"/>
                    <a:pt x="217421" y="455806"/>
                    <a:pt x="199476" y="443210"/>
                  </a:cubicBezTo>
                  <a:cubicBezTo>
                    <a:pt x="182286" y="430477"/>
                    <a:pt x="176845" y="408714"/>
                    <a:pt x="165278" y="391820"/>
                  </a:cubicBezTo>
                  <a:cubicBezTo>
                    <a:pt x="165164" y="395752"/>
                    <a:pt x="165209" y="399730"/>
                    <a:pt x="165369" y="403776"/>
                  </a:cubicBezTo>
                  <a:cubicBezTo>
                    <a:pt x="155677" y="396027"/>
                    <a:pt x="151836" y="383842"/>
                    <a:pt x="145161" y="373852"/>
                  </a:cubicBezTo>
                  <a:cubicBezTo>
                    <a:pt x="136314" y="357988"/>
                    <a:pt x="125090" y="343723"/>
                    <a:pt x="115009" y="328704"/>
                  </a:cubicBezTo>
                  <a:cubicBezTo>
                    <a:pt x="107922" y="319011"/>
                    <a:pt x="98824" y="310919"/>
                    <a:pt x="92743" y="300518"/>
                  </a:cubicBezTo>
                  <a:cubicBezTo>
                    <a:pt x="86960" y="290482"/>
                    <a:pt x="77633" y="283167"/>
                    <a:pt x="71918" y="273177"/>
                  </a:cubicBezTo>
                  <a:cubicBezTo>
                    <a:pt x="65220" y="262890"/>
                    <a:pt x="60945" y="251003"/>
                    <a:pt x="52372" y="242065"/>
                  </a:cubicBezTo>
                  <a:cubicBezTo>
                    <a:pt x="54178" y="255003"/>
                    <a:pt x="59619" y="267005"/>
                    <a:pt x="63482" y="279418"/>
                  </a:cubicBezTo>
                  <a:cubicBezTo>
                    <a:pt x="66614" y="289636"/>
                    <a:pt x="72078" y="299923"/>
                    <a:pt x="70203" y="310942"/>
                  </a:cubicBezTo>
                  <a:cubicBezTo>
                    <a:pt x="70203" y="314119"/>
                    <a:pt x="67414" y="315788"/>
                    <a:pt x="64511" y="315239"/>
                  </a:cubicBezTo>
                  <a:cubicBezTo>
                    <a:pt x="62957" y="312816"/>
                    <a:pt x="61676" y="310256"/>
                    <a:pt x="60579" y="307764"/>
                  </a:cubicBezTo>
                  <a:cubicBezTo>
                    <a:pt x="55184" y="288767"/>
                    <a:pt x="50338" y="269611"/>
                    <a:pt x="44600" y="250729"/>
                  </a:cubicBezTo>
                  <a:cubicBezTo>
                    <a:pt x="43343" y="250134"/>
                    <a:pt x="40805" y="248991"/>
                    <a:pt x="39548" y="248420"/>
                  </a:cubicBezTo>
                  <a:cubicBezTo>
                    <a:pt x="46772" y="243619"/>
                    <a:pt x="43137" y="234978"/>
                    <a:pt x="41903" y="228143"/>
                  </a:cubicBezTo>
                  <a:cubicBezTo>
                    <a:pt x="40760" y="223205"/>
                    <a:pt x="39502" y="218358"/>
                    <a:pt x="38291" y="213535"/>
                  </a:cubicBezTo>
                  <a:cubicBezTo>
                    <a:pt x="37559" y="214244"/>
                    <a:pt x="36119" y="215661"/>
                    <a:pt x="35410" y="216370"/>
                  </a:cubicBezTo>
                  <a:cubicBezTo>
                    <a:pt x="26998" y="205877"/>
                    <a:pt x="29855" y="191750"/>
                    <a:pt x="23637" y="180434"/>
                  </a:cubicBezTo>
                  <a:cubicBezTo>
                    <a:pt x="20208" y="173073"/>
                    <a:pt x="17008" y="165575"/>
                    <a:pt x="15568" y="157597"/>
                  </a:cubicBezTo>
                  <a:cubicBezTo>
                    <a:pt x="19340" y="162969"/>
                    <a:pt x="23043" y="168478"/>
                    <a:pt x="26952" y="173850"/>
                  </a:cubicBezTo>
                  <a:cubicBezTo>
                    <a:pt x="25855" y="157528"/>
                    <a:pt x="20140" y="142098"/>
                    <a:pt x="17671" y="126050"/>
                  </a:cubicBezTo>
                  <a:cubicBezTo>
                    <a:pt x="16025" y="115603"/>
                    <a:pt x="12824" y="105522"/>
                    <a:pt x="9899" y="95440"/>
                  </a:cubicBezTo>
                  <a:cubicBezTo>
                    <a:pt x="8687" y="88400"/>
                    <a:pt x="6607" y="81587"/>
                    <a:pt x="4412" y="74866"/>
                  </a:cubicBezTo>
                  <a:cubicBezTo>
                    <a:pt x="3155" y="69060"/>
                    <a:pt x="1715" y="63345"/>
                    <a:pt x="0" y="57721"/>
                  </a:cubicBezTo>
                  <a:cubicBezTo>
                    <a:pt x="160" y="56464"/>
                    <a:pt x="480" y="53950"/>
                    <a:pt x="640" y="52692"/>
                  </a:cubicBezTo>
                  <a:cubicBezTo>
                    <a:pt x="1577" y="54430"/>
                    <a:pt x="2560" y="56213"/>
                    <a:pt x="3589" y="58087"/>
                  </a:cubicBezTo>
                  <a:cubicBezTo>
                    <a:pt x="5807" y="63002"/>
                    <a:pt x="9533" y="66957"/>
                    <a:pt x="14196" y="69746"/>
                  </a:cubicBezTo>
                  <a:cubicBezTo>
                    <a:pt x="14951" y="58522"/>
                    <a:pt x="11316" y="47549"/>
                    <a:pt x="12527" y="36347"/>
                  </a:cubicBezTo>
                  <a:cubicBezTo>
                    <a:pt x="19134" y="46337"/>
                    <a:pt x="21557" y="58270"/>
                    <a:pt x="26838" y="68946"/>
                  </a:cubicBezTo>
                  <a:cubicBezTo>
                    <a:pt x="36736" y="91531"/>
                    <a:pt x="50932" y="111740"/>
                    <a:pt x="63757" y="132702"/>
                  </a:cubicBezTo>
                  <a:cubicBezTo>
                    <a:pt x="74615" y="149002"/>
                    <a:pt x="83371" y="167404"/>
                    <a:pt x="98549" y="180320"/>
                  </a:cubicBezTo>
                  <a:cubicBezTo>
                    <a:pt x="101316" y="175565"/>
                    <a:pt x="104973" y="170581"/>
                    <a:pt x="103510" y="164798"/>
                  </a:cubicBezTo>
                  <a:cubicBezTo>
                    <a:pt x="99647" y="138623"/>
                    <a:pt x="93246" y="112951"/>
                    <a:pt x="87554" y="87165"/>
                  </a:cubicBezTo>
                  <a:close/>
                </a:path>
              </a:pathLst>
            </a:custGeom>
            <a:solidFill>
              <a:srgbClr val="0D8F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3CE25CF-8BE9-80A9-CC49-73DE48B916BC}"/>
                </a:ext>
              </a:extLst>
            </p:cNvPr>
            <p:cNvSpPr/>
            <p:nvPr/>
          </p:nvSpPr>
          <p:spPr>
            <a:xfrm>
              <a:off x="9681880" y="2991875"/>
              <a:ext cx="1957" cy="11176"/>
            </a:xfrm>
            <a:custGeom>
              <a:avLst/>
              <a:gdLst>
                <a:gd name="connsiteX0" fmla="*/ 8527 w 18706"/>
                <a:gd name="connsiteY0" fmla="*/ 84993 h 106847"/>
                <a:gd name="connsiteX1" fmla="*/ 10836 w 18706"/>
                <a:gd name="connsiteY1" fmla="*/ 0 h 106847"/>
                <a:gd name="connsiteX2" fmla="*/ 11933 w 18706"/>
                <a:gd name="connsiteY2" fmla="*/ 19385 h 106847"/>
                <a:gd name="connsiteX3" fmla="*/ 18014 w 18706"/>
                <a:gd name="connsiteY3" fmla="*/ 94092 h 106847"/>
                <a:gd name="connsiteX4" fmla="*/ 3726 w 18706"/>
                <a:gd name="connsiteY4" fmla="*/ 106848 h 106847"/>
                <a:gd name="connsiteX5" fmla="*/ 0 w 18706"/>
                <a:gd name="connsiteY5" fmla="*/ 95966 h 106847"/>
                <a:gd name="connsiteX6" fmla="*/ 8527 w 18706"/>
                <a:gd name="connsiteY6" fmla="*/ 84993 h 10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06" h="106847">
                  <a:moveTo>
                    <a:pt x="8527" y="84993"/>
                  </a:moveTo>
                  <a:cubicBezTo>
                    <a:pt x="11750" y="56807"/>
                    <a:pt x="-503" y="27203"/>
                    <a:pt x="10836" y="0"/>
                  </a:cubicBezTo>
                  <a:cubicBezTo>
                    <a:pt x="11019" y="6447"/>
                    <a:pt x="11704" y="12893"/>
                    <a:pt x="11933" y="19385"/>
                  </a:cubicBezTo>
                  <a:cubicBezTo>
                    <a:pt x="9533" y="44554"/>
                    <a:pt x="21672" y="68923"/>
                    <a:pt x="18014" y="94092"/>
                  </a:cubicBezTo>
                  <a:cubicBezTo>
                    <a:pt x="17328" y="101613"/>
                    <a:pt x="9601" y="104265"/>
                    <a:pt x="3726" y="106848"/>
                  </a:cubicBezTo>
                  <a:cubicBezTo>
                    <a:pt x="2400" y="103190"/>
                    <a:pt x="1166" y="99555"/>
                    <a:pt x="0" y="95966"/>
                  </a:cubicBezTo>
                  <a:cubicBezTo>
                    <a:pt x="3452" y="92926"/>
                    <a:pt x="8435" y="90228"/>
                    <a:pt x="8527" y="84993"/>
                  </a:cubicBezTo>
                  <a:close/>
                </a:path>
              </a:pathLst>
            </a:custGeom>
            <a:solidFill>
              <a:srgbClr val="84AB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C6B9AFA0-90F1-4874-6721-E788EA5A06CC}"/>
                </a:ext>
              </a:extLst>
            </p:cNvPr>
            <p:cNvSpPr/>
            <p:nvPr/>
          </p:nvSpPr>
          <p:spPr>
            <a:xfrm>
              <a:off x="9737310" y="2992076"/>
              <a:ext cx="13613" cy="12585"/>
            </a:xfrm>
            <a:custGeom>
              <a:avLst/>
              <a:gdLst>
                <a:gd name="connsiteX0" fmla="*/ 0 w 130141"/>
                <a:gd name="connsiteY0" fmla="*/ 366 h 120312"/>
                <a:gd name="connsiteX1" fmla="*/ 32667 w 130141"/>
                <a:gd name="connsiteY1" fmla="*/ 59619 h 120312"/>
                <a:gd name="connsiteX2" fmla="*/ 36187 w 130141"/>
                <a:gd name="connsiteY2" fmla="*/ 0 h 120312"/>
                <a:gd name="connsiteX3" fmla="*/ 48829 w 130141"/>
                <a:gd name="connsiteY3" fmla="*/ 10744 h 120312"/>
                <a:gd name="connsiteX4" fmla="*/ 52715 w 130141"/>
                <a:gd name="connsiteY4" fmla="*/ 10973 h 120312"/>
                <a:gd name="connsiteX5" fmla="*/ 52989 w 130141"/>
                <a:gd name="connsiteY5" fmla="*/ 10996 h 120312"/>
                <a:gd name="connsiteX6" fmla="*/ 130142 w 130141"/>
                <a:gd name="connsiteY6" fmla="*/ 115420 h 120312"/>
                <a:gd name="connsiteX7" fmla="*/ 126050 w 130141"/>
                <a:gd name="connsiteY7" fmla="*/ 120312 h 120312"/>
                <a:gd name="connsiteX8" fmla="*/ 94457 w 130141"/>
                <a:gd name="connsiteY8" fmla="*/ 87531 h 120312"/>
                <a:gd name="connsiteX9" fmla="*/ 70592 w 130141"/>
                <a:gd name="connsiteY9" fmla="*/ 68237 h 120312"/>
                <a:gd name="connsiteX10" fmla="*/ 63437 w 130141"/>
                <a:gd name="connsiteY10" fmla="*/ 74867 h 120312"/>
                <a:gd name="connsiteX11" fmla="*/ 50749 w 130141"/>
                <a:gd name="connsiteY11" fmla="*/ 114209 h 120312"/>
                <a:gd name="connsiteX12" fmla="*/ 41651 w 130141"/>
                <a:gd name="connsiteY12" fmla="*/ 99258 h 120312"/>
                <a:gd name="connsiteX13" fmla="*/ 13624 w 130141"/>
                <a:gd name="connsiteY13" fmla="*/ 36096 h 120312"/>
                <a:gd name="connsiteX14" fmla="*/ 0 w 130141"/>
                <a:gd name="connsiteY14" fmla="*/ 366 h 1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141" h="120312">
                  <a:moveTo>
                    <a:pt x="0" y="366"/>
                  </a:moveTo>
                  <a:cubicBezTo>
                    <a:pt x="13465" y="18631"/>
                    <a:pt x="18951" y="41514"/>
                    <a:pt x="32667" y="59619"/>
                  </a:cubicBezTo>
                  <a:cubicBezTo>
                    <a:pt x="47389" y="42474"/>
                    <a:pt x="33970" y="19682"/>
                    <a:pt x="36187" y="0"/>
                  </a:cubicBezTo>
                  <a:cubicBezTo>
                    <a:pt x="40394" y="3543"/>
                    <a:pt x="44417" y="7338"/>
                    <a:pt x="48829" y="10744"/>
                  </a:cubicBezTo>
                  <a:cubicBezTo>
                    <a:pt x="49789" y="10790"/>
                    <a:pt x="51755" y="10927"/>
                    <a:pt x="52715" y="10973"/>
                  </a:cubicBezTo>
                  <a:lnTo>
                    <a:pt x="52989" y="10996"/>
                  </a:lnTo>
                  <a:cubicBezTo>
                    <a:pt x="73746" y="49149"/>
                    <a:pt x="100287" y="83919"/>
                    <a:pt x="130142" y="115420"/>
                  </a:cubicBezTo>
                  <a:cubicBezTo>
                    <a:pt x="129113" y="116655"/>
                    <a:pt x="127056" y="119078"/>
                    <a:pt x="126050" y="120312"/>
                  </a:cubicBezTo>
                  <a:cubicBezTo>
                    <a:pt x="115009" y="109865"/>
                    <a:pt x="103807" y="99487"/>
                    <a:pt x="94457" y="87531"/>
                  </a:cubicBezTo>
                  <a:cubicBezTo>
                    <a:pt x="88057" y="79485"/>
                    <a:pt x="80239" y="72032"/>
                    <a:pt x="70592" y="68237"/>
                  </a:cubicBezTo>
                  <a:cubicBezTo>
                    <a:pt x="66294" y="65677"/>
                    <a:pt x="64122" y="71575"/>
                    <a:pt x="63437" y="74867"/>
                  </a:cubicBezTo>
                  <a:cubicBezTo>
                    <a:pt x="61265" y="88331"/>
                    <a:pt x="62271" y="104539"/>
                    <a:pt x="50749" y="114209"/>
                  </a:cubicBezTo>
                  <a:cubicBezTo>
                    <a:pt x="47069" y="109614"/>
                    <a:pt x="43754" y="104722"/>
                    <a:pt x="41651" y="99258"/>
                  </a:cubicBezTo>
                  <a:cubicBezTo>
                    <a:pt x="32896" y="77930"/>
                    <a:pt x="22334" y="57401"/>
                    <a:pt x="13624" y="36096"/>
                  </a:cubicBezTo>
                  <a:cubicBezTo>
                    <a:pt x="8778" y="24277"/>
                    <a:pt x="2446" y="13007"/>
                    <a:pt x="0" y="366"/>
                  </a:cubicBezTo>
                  <a:close/>
                </a:path>
              </a:pathLst>
            </a:custGeom>
            <a:solidFill>
              <a:srgbClr val="18A2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F85D4A30-3DBB-0C29-FBB9-5521DA6EA2C2}"/>
                </a:ext>
              </a:extLst>
            </p:cNvPr>
            <p:cNvSpPr/>
            <p:nvPr/>
          </p:nvSpPr>
          <p:spPr>
            <a:xfrm>
              <a:off x="9682270" y="2993902"/>
              <a:ext cx="2487" cy="9905"/>
            </a:xfrm>
            <a:custGeom>
              <a:avLst/>
              <a:gdLst>
                <a:gd name="connsiteX0" fmla="*/ 8207 w 23774"/>
                <a:gd name="connsiteY0" fmla="*/ 0 h 94690"/>
                <a:gd name="connsiteX1" fmla="*/ 15728 w 23774"/>
                <a:gd name="connsiteY1" fmla="*/ 23409 h 94690"/>
                <a:gd name="connsiteX2" fmla="*/ 21786 w 23774"/>
                <a:gd name="connsiteY2" fmla="*/ 82113 h 94690"/>
                <a:gd name="connsiteX3" fmla="*/ 2583 w 23774"/>
                <a:gd name="connsiteY3" fmla="*/ 94458 h 94690"/>
                <a:gd name="connsiteX4" fmla="*/ 0 w 23774"/>
                <a:gd name="connsiteY4" fmla="*/ 87462 h 94690"/>
                <a:gd name="connsiteX5" fmla="*/ 14288 w 23774"/>
                <a:gd name="connsiteY5" fmla="*/ 74706 h 94690"/>
                <a:gd name="connsiteX6" fmla="*/ 8207 w 23774"/>
                <a:gd name="connsiteY6" fmla="*/ 0 h 9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4" h="94690">
                  <a:moveTo>
                    <a:pt x="8207" y="0"/>
                  </a:moveTo>
                  <a:cubicBezTo>
                    <a:pt x="13328" y="6698"/>
                    <a:pt x="13716" y="15453"/>
                    <a:pt x="15728" y="23409"/>
                  </a:cubicBezTo>
                  <a:cubicBezTo>
                    <a:pt x="19591" y="42611"/>
                    <a:pt x="27455" y="62385"/>
                    <a:pt x="21786" y="82113"/>
                  </a:cubicBezTo>
                  <a:cubicBezTo>
                    <a:pt x="19431" y="90343"/>
                    <a:pt x="11110" y="95920"/>
                    <a:pt x="2583" y="94458"/>
                  </a:cubicBezTo>
                  <a:cubicBezTo>
                    <a:pt x="1646" y="92080"/>
                    <a:pt x="800" y="89748"/>
                    <a:pt x="0" y="87462"/>
                  </a:cubicBezTo>
                  <a:cubicBezTo>
                    <a:pt x="5875" y="84879"/>
                    <a:pt x="13602" y="82227"/>
                    <a:pt x="14288" y="74706"/>
                  </a:cubicBezTo>
                  <a:cubicBezTo>
                    <a:pt x="17945" y="49537"/>
                    <a:pt x="5807" y="25169"/>
                    <a:pt x="8207" y="0"/>
                  </a:cubicBezTo>
                  <a:close/>
                </a:path>
              </a:pathLst>
            </a:custGeom>
            <a:solidFill>
              <a:srgbClr val="5F9DB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B313236D-255C-1D56-FAB8-D0EC9C17542C}"/>
                </a:ext>
              </a:extLst>
            </p:cNvPr>
            <p:cNvSpPr/>
            <p:nvPr/>
          </p:nvSpPr>
          <p:spPr>
            <a:xfrm>
              <a:off x="9713503" y="2994749"/>
              <a:ext cx="8153" cy="19754"/>
            </a:xfrm>
            <a:custGeom>
              <a:avLst/>
              <a:gdLst>
                <a:gd name="connsiteX0" fmla="*/ 0 w 77947"/>
                <a:gd name="connsiteY0" fmla="*/ 0 h 188846"/>
                <a:gd name="connsiteX1" fmla="*/ 10973 w 77947"/>
                <a:gd name="connsiteY1" fmla="*/ 23409 h 188846"/>
                <a:gd name="connsiteX2" fmla="*/ 43023 w 77947"/>
                <a:gd name="connsiteY2" fmla="*/ 94160 h 188846"/>
                <a:gd name="connsiteX3" fmla="*/ 69906 w 77947"/>
                <a:gd name="connsiteY3" fmla="*/ 147607 h 188846"/>
                <a:gd name="connsiteX4" fmla="*/ 77061 w 77947"/>
                <a:gd name="connsiteY4" fmla="*/ 187109 h 188846"/>
                <a:gd name="connsiteX5" fmla="*/ 69929 w 77947"/>
                <a:gd name="connsiteY5" fmla="*/ 188847 h 188846"/>
                <a:gd name="connsiteX6" fmla="*/ 32598 w 77947"/>
                <a:gd name="connsiteY6" fmla="*/ 141206 h 188846"/>
                <a:gd name="connsiteX7" fmla="*/ 3269 w 77947"/>
                <a:gd name="connsiteY7" fmla="*/ 95578 h 188846"/>
                <a:gd name="connsiteX8" fmla="*/ 0 w 77947"/>
                <a:gd name="connsiteY8" fmla="*/ 0 h 18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947" h="188846">
                  <a:moveTo>
                    <a:pt x="0" y="0"/>
                  </a:moveTo>
                  <a:cubicBezTo>
                    <a:pt x="6309" y="6332"/>
                    <a:pt x="7681" y="15408"/>
                    <a:pt x="10973" y="23409"/>
                  </a:cubicBezTo>
                  <a:cubicBezTo>
                    <a:pt x="20460" y="47503"/>
                    <a:pt x="30907" y="71254"/>
                    <a:pt x="43023" y="94160"/>
                  </a:cubicBezTo>
                  <a:cubicBezTo>
                    <a:pt x="52944" y="111443"/>
                    <a:pt x="62248" y="129159"/>
                    <a:pt x="69906" y="147607"/>
                  </a:cubicBezTo>
                  <a:cubicBezTo>
                    <a:pt x="74638" y="160089"/>
                    <a:pt x="80124" y="173530"/>
                    <a:pt x="77061" y="187109"/>
                  </a:cubicBezTo>
                  <a:cubicBezTo>
                    <a:pt x="75278" y="187544"/>
                    <a:pt x="71712" y="188412"/>
                    <a:pt x="69929" y="188847"/>
                  </a:cubicBezTo>
                  <a:cubicBezTo>
                    <a:pt x="59391" y="171587"/>
                    <a:pt x="44234" y="157688"/>
                    <a:pt x="32598" y="141206"/>
                  </a:cubicBezTo>
                  <a:cubicBezTo>
                    <a:pt x="21763" y="126667"/>
                    <a:pt x="14425" y="109842"/>
                    <a:pt x="3269" y="95578"/>
                  </a:cubicBezTo>
                  <a:cubicBezTo>
                    <a:pt x="1463" y="63711"/>
                    <a:pt x="4984" y="31638"/>
                    <a:pt x="0" y="0"/>
                  </a:cubicBezTo>
                  <a:close/>
                </a:path>
              </a:pathLst>
            </a:custGeom>
            <a:solidFill>
              <a:srgbClr val="1DA4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1CE1A7A9-936E-DAD2-2B4B-2CD127F29B15}"/>
                </a:ext>
              </a:extLst>
            </p:cNvPr>
            <p:cNvSpPr/>
            <p:nvPr/>
          </p:nvSpPr>
          <p:spPr>
            <a:xfrm>
              <a:off x="9696540" y="2995230"/>
              <a:ext cx="2334" cy="7114"/>
            </a:xfrm>
            <a:custGeom>
              <a:avLst/>
              <a:gdLst>
                <a:gd name="connsiteX0" fmla="*/ 10629 w 22310"/>
                <a:gd name="connsiteY0" fmla="*/ 0 h 68008"/>
                <a:gd name="connsiteX1" fmla="*/ 17899 w 22310"/>
                <a:gd name="connsiteY1" fmla="*/ 12253 h 68008"/>
                <a:gd name="connsiteX2" fmla="*/ 22311 w 22310"/>
                <a:gd name="connsiteY2" fmla="*/ 29398 h 68008"/>
                <a:gd name="connsiteX3" fmla="*/ 17944 w 22310"/>
                <a:gd name="connsiteY3" fmla="*/ 68009 h 68008"/>
                <a:gd name="connsiteX4" fmla="*/ 6697 w 22310"/>
                <a:gd name="connsiteY4" fmla="*/ 44920 h 68008"/>
                <a:gd name="connsiteX5" fmla="*/ 3520 w 22310"/>
                <a:gd name="connsiteY5" fmla="*/ 40119 h 68008"/>
                <a:gd name="connsiteX6" fmla="*/ 616 w 22310"/>
                <a:gd name="connsiteY6" fmla="*/ 17556 h 68008"/>
                <a:gd name="connsiteX7" fmla="*/ 10629 w 22310"/>
                <a:gd name="connsiteY7" fmla="*/ 44051 h 68008"/>
                <a:gd name="connsiteX8" fmla="*/ 10629 w 22310"/>
                <a:gd name="connsiteY8" fmla="*/ 0 h 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10" h="68008">
                  <a:moveTo>
                    <a:pt x="10629" y="0"/>
                  </a:moveTo>
                  <a:cubicBezTo>
                    <a:pt x="12869" y="4138"/>
                    <a:pt x="15453" y="8115"/>
                    <a:pt x="17899" y="12253"/>
                  </a:cubicBezTo>
                  <a:cubicBezTo>
                    <a:pt x="19613" y="17877"/>
                    <a:pt x="21053" y="23592"/>
                    <a:pt x="22311" y="29398"/>
                  </a:cubicBezTo>
                  <a:cubicBezTo>
                    <a:pt x="20116" y="42154"/>
                    <a:pt x="24208" y="56099"/>
                    <a:pt x="17944" y="68009"/>
                  </a:cubicBezTo>
                  <a:cubicBezTo>
                    <a:pt x="15018" y="59916"/>
                    <a:pt x="11818" y="51846"/>
                    <a:pt x="6697" y="44920"/>
                  </a:cubicBezTo>
                  <a:cubicBezTo>
                    <a:pt x="5577" y="43274"/>
                    <a:pt x="4503" y="41674"/>
                    <a:pt x="3520" y="40119"/>
                  </a:cubicBezTo>
                  <a:cubicBezTo>
                    <a:pt x="662" y="32941"/>
                    <a:pt x="-961" y="25192"/>
                    <a:pt x="616" y="17556"/>
                  </a:cubicBezTo>
                  <a:cubicBezTo>
                    <a:pt x="3634" y="26495"/>
                    <a:pt x="6949" y="35341"/>
                    <a:pt x="10629" y="44051"/>
                  </a:cubicBezTo>
                  <a:cubicBezTo>
                    <a:pt x="14584" y="29626"/>
                    <a:pt x="11589" y="14584"/>
                    <a:pt x="10629" y="0"/>
                  </a:cubicBezTo>
                  <a:close/>
                </a:path>
              </a:pathLst>
            </a:custGeom>
            <a:solidFill>
              <a:srgbClr val="9BC2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BD90B938-7738-C94F-FFEF-A8D06C4BDC9C}"/>
                </a:ext>
              </a:extLst>
            </p:cNvPr>
            <p:cNvSpPr/>
            <p:nvPr/>
          </p:nvSpPr>
          <p:spPr>
            <a:xfrm>
              <a:off x="9747473" y="2996777"/>
              <a:ext cx="12496" cy="12870"/>
            </a:xfrm>
            <a:custGeom>
              <a:avLst/>
              <a:gdLst>
                <a:gd name="connsiteX0" fmla="*/ 0 w 119466"/>
                <a:gd name="connsiteY0" fmla="*/ 2699 h 123034"/>
                <a:gd name="connsiteX1" fmla="*/ 35936 w 119466"/>
                <a:gd name="connsiteY1" fmla="*/ 2174 h 123034"/>
                <a:gd name="connsiteX2" fmla="*/ 61036 w 119466"/>
                <a:gd name="connsiteY2" fmla="*/ 15432 h 123034"/>
                <a:gd name="connsiteX3" fmla="*/ 89520 w 119466"/>
                <a:gd name="connsiteY3" fmla="*/ 34132 h 123034"/>
                <a:gd name="connsiteX4" fmla="*/ 112974 w 119466"/>
                <a:gd name="connsiteY4" fmla="*/ 78549 h 123034"/>
                <a:gd name="connsiteX5" fmla="*/ 119466 w 119466"/>
                <a:gd name="connsiteY5" fmla="*/ 123035 h 123034"/>
                <a:gd name="connsiteX6" fmla="*/ 108539 w 119466"/>
                <a:gd name="connsiteY6" fmla="*/ 116565 h 123034"/>
                <a:gd name="connsiteX7" fmla="*/ 102344 w 119466"/>
                <a:gd name="connsiteY7" fmla="*/ 79578 h 123034"/>
                <a:gd name="connsiteX8" fmla="*/ 73586 w 119466"/>
                <a:gd name="connsiteY8" fmla="*/ 39504 h 123034"/>
                <a:gd name="connsiteX9" fmla="*/ 38016 w 119466"/>
                <a:gd name="connsiteY9" fmla="*/ 13741 h 123034"/>
                <a:gd name="connsiteX10" fmla="*/ 7750 w 119466"/>
                <a:gd name="connsiteY10" fmla="*/ 11523 h 123034"/>
                <a:gd name="connsiteX11" fmla="*/ 7818 w 119466"/>
                <a:gd name="connsiteY11" fmla="*/ 14632 h 123034"/>
                <a:gd name="connsiteX12" fmla="*/ 0 w 119466"/>
                <a:gd name="connsiteY12" fmla="*/ 2699 h 12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466" h="123034">
                  <a:moveTo>
                    <a:pt x="0" y="2699"/>
                  </a:moveTo>
                  <a:cubicBezTo>
                    <a:pt x="11522" y="-2170"/>
                    <a:pt x="24026" y="757"/>
                    <a:pt x="35936" y="2174"/>
                  </a:cubicBezTo>
                  <a:cubicBezTo>
                    <a:pt x="45812" y="2974"/>
                    <a:pt x="52692" y="10952"/>
                    <a:pt x="61036" y="15432"/>
                  </a:cubicBezTo>
                  <a:cubicBezTo>
                    <a:pt x="71369" y="20553"/>
                    <a:pt x="77518" y="32075"/>
                    <a:pt x="89520" y="34132"/>
                  </a:cubicBezTo>
                  <a:cubicBezTo>
                    <a:pt x="104059" y="43870"/>
                    <a:pt x="112311" y="61290"/>
                    <a:pt x="112974" y="78549"/>
                  </a:cubicBezTo>
                  <a:cubicBezTo>
                    <a:pt x="114963" y="93362"/>
                    <a:pt x="115900" y="108473"/>
                    <a:pt x="119466" y="123035"/>
                  </a:cubicBezTo>
                  <a:cubicBezTo>
                    <a:pt x="115649" y="121046"/>
                    <a:pt x="112014" y="118920"/>
                    <a:pt x="108539" y="116565"/>
                  </a:cubicBezTo>
                  <a:cubicBezTo>
                    <a:pt x="110757" y="103627"/>
                    <a:pt x="103396" y="92151"/>
                    <a:pt x="102344" y="79578"/>
                  </a:cubicBezTo>
                  <a:cubicBezTo>
                    <a:pt x="100676" y="62433"/>
                    <a:pt x="90183" y="45516"/>
                    <a:pt x="73586" y="39504"/>
                  </a:cubicBezTo>
                  <a:cubicBezTo>
                    <a:pt x="62316" y="30177"/>
                    <a:pt x="50818" y="20851"/>
                    <a:pt x="38016" y="13741"/>
                  </a:cubicBezTo>
                  <a:cubicBezTo>
                    <a:pt x="28049" y="11798"/>
                    <a:pt x="17831" y="11409"/>
                    <a:pt x="7750" y="11523"/>
                  </a:cubicBezTo>
                  <a:lnTo>
                    <a:pt x="7818" y="14632"/>
                  </a:lnTo>
                  <a:cubicBezTo>
                    <a:pt x="4938" y="10769"/>
                    <a:pt x="2446" y="6723"/>
                    <a:pt x="0" y="2699"/>
                  </a:cubicBezTo>
                  <a:close/>
                </a:path>
              </a:pathLst>
            </a:custGeom>
            <a:solidFill>
              <a:srgbClr val="010D1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7C48E875-0897-AAEB-BF7A-EC8140A1BD71}"/>
                </a:ext>
              </a:extLst>
            </p:cNvPr>
            <p:cNvSpPr/>
            <p:nvPr/>
          </p:nvSpPr>
          <p:spPr>
            <a:xfrm>
              <a:off x="9698417" y="2998305"/>
              <a:ext cx="1035" cy="5674"/>
            </a:xfrm>
            <a:custGeom>
              <a:avLst/>
              <a:gdLst>
                <a:gd name="connsiteX0" fmla="*/ 4366 w 9895"/>
                <a:gd name="connsiteY0" fmla="*/ 0 h 54247"/>
                <a:gd name="connsiteX1" fmla="*/ 9853 w 9895"/>
                <a:gd name="connsiteY1" fmla="*/ 20574 h 54247"/>
                <a:gd name="connsiteX2" fmla="*/ 8755 w 9895"/>
                <a:gd name="connsiteY2" fmla="*/ 54247 h 54247"/>
                <a:gd name="connsiteX3" fmla="*/ 0 w 9895"/>
                <a:gd name="connsiteY3" fmla="*/ 38611 h 54247"/>
                <a:gd name="connsiteX4" fmla="*/ 4366 w 9895"/>
                <a:gd name="connsiteY4" fmla="*/ 0 h 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5" h="54247">
                  <a:moveTo>
                    <a:pt x="4366" y="0"/>
                  </a:moveTo>
                  <a:cubicBezTo>
                    <a:pt x="6561" y="6721"/>
                    <a:pt x="8641" y="13534"/>
                    <a:pt x="9853" y="20574"/>
                  </a:cubicBezTo>
                  <a:cubicBezTo>
                    <a:pt x="9898" y="31776"/>
                    <a:pt x="10127" y="43046"/>
                    <a:pt x="8755" y="54247"/>
                  </a:cubicBezTo>
                  <a:cubicBezTo>
                    <a:pt x="4732" y="49675"/>
                    <a:pt x="1829" y="44326"/>
                    <a:pt x="0" y="38611"/>
                  </a:cubicBezTo>
                  <a:cubicBezTo>
                    <a:pt x="6264" y="26701"/>
                    <a:pt x="2172" y="12756"/>
                    <a:pt x="4366" y="0"/>
                  </a:cubicBezTo>
                  <a:close/>
                </a:path>
              </a:pathLst>
            </a:custGeom>
            <a:solidFill>
              <a:srgbClr val="70B1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58D4C217-D1F1-6831-75FF-ECC8778F449B}"/>
                </a:ext>
              </a:extLst>
            </p:cNvPr>
            <p:cNvSpPr/>
            <p:nvPr/>
          </p:nvSpPr>
          <p:spPr>
            <a:xfrm>
              <a:off x="9664082" y="2999818"/>
              <a:ext cx="22539" cy="38137"/>
            </a:xfrm>
            <a:custGeom>
              <a:avLst/>
              <a:gdLst>
                <a:gd name="connsiteX0" fmla="*/ 6538 w 215478"/>
                <a:gd name="connsiteY0" fmla="*/ 0 h 364594"/>
                <a:gd name="connsiteX1" fmla="*/ 9921 w 215478"/>
                <a:gd name="connsiteY1" fmla="*/ 4206 h 364594"/>
                <a:gd name="connsiteX2" fmla="*/ 23980 w 215478"/>
                <a:gd name="connsiteY2" fmla="*/ 38999 h 364594"/>
                <a:gd name="connsiteX3" fmla="*/ 41331 w 215478"/>
                <a:gd name="connsiteY3" fmla="*/ 67163 h 364594"/>
                <a:gd name="connsiteX4" fmla="*/ 90983 w 215478"/>
                <a:gd name="connsiteY4" fmla="*/ 120426 h 364594"/>
                <a:gd name="connsiteX5" fmla="*/ 108859 w 215478"/>
                <a:gd name="connsiteY5" fmla="*/ 119238 h 364594"/>
                <a:gd name="connsiteX6" fmla="*/ 111671 w 215478"/>
                <a:gd name="connsiteY6" fmla="*/ 75507 h 364594"/>
                <a:gd name="connsiteX7" fmla="*/ 112448 w 215478"/>
                <a:gd name="connsiteY7" fmla="*/ 8298 h 364594"/>
                <a:gd name="connsiteX8" fmla="*/ 115535 w 215478"/>
                <a:gd name="connsiteY8" fmla="*/ 2012 h 364594"/>
                <a:gd name="connsiteX9" fmla="*/ 118552 w 215478"/>
                <a:gd name="connsiteY9" fmla="*/ 4458 h 364594"/>
                <a:gd name="connsiteX10" fmla="*/ 140177 w 215478"/>
                <a:gd name="connsiteY10" fmla="*/ 46200 h 364594"/>
                <a:gd name="connsiteX11" fmla="*/ 162055 w 215478"/>
                <a:gd name="connsiteY11" fmla="*/ 41262 h 364594"/>
                <a:gd name="connsiteX12" fmla="*/ 171793 w 215478"/>
                <a:gd name="connsiteY12" fmla="*/ 64100 h 364594"/>
                <a:gd name="connsiteX13" fmla="*/ 144041 w 215478"/>
                <a:gd name="connsiteY13" fmla="*/ 54109 h 364594"/>
                <a:gd name="connsiteX14" fmla="*/ 125456 w 215478"/>
                <a:gd name="connsiteY14" fmla="*/ 67140 h 364594"/>
                <a:gd name="connsiteX15" fmla="*/ 126187 w 215478"/>
                <a:gd name="connsiteY15" fmla="*/ 162214 h 364594"/>
                <a:gd name="connsiteX16" fmla="*/ 121181 w 215478"/>
                <a:gd name="connsiteY16" fmla="*/ 197991 h 364594"/>
                <a:gd name="connsiteX17" fmla="*/ 148361 w 215478"/>
                <a:gd name="connsiteY17" fmla="*/ 252991 h 364594"/>
                <a:gd name="connsiteX18" fmla="*/ 200413 w 215478"/>
                <a:gd name="connsiteY18" fmla="*/ 337894 h 364594"/>
                <a:gd name="connsiteX19" fmla="*/ 215478 w 215478"/>
                <a:gd name="connsiteY19" fmla="*/ 364594 h 364594"/>
                <a:gd name="connsiteX20" fmla="*/ 27661 w 215478"/>
                <a:gd name="connsiteY20" fmla="*/ 116198 h 364594"/>
                <a:gd name="connsiteX21" fmla="*/ 27661 w 215478"/>
                <a:gd name="connsiteY21" fmla="*/ 115718 h 364594"/>
                <a:gd name="connsiteX22" fmla="*/ 20437 w 215478"/>
                <a:gd name="connsiteY22" fmla="*/ 92903 h 364594"/>
                <a:gd name="connsiteX23" fmla="*/ 0 w 215478"/>
                <a:gd name="connsiteY23" fmla="*/ 50018 h 364594"/>
                <a:gd name="connsiteX24" fmla="*/ 9121 w 215478"/>
                <a:gd name="connsiteY24" fmla="*/ 42337 h 364594"/>
                <a:gd name="connsiteX25" fmla="*/ 7612 w 215478"/>
                <a:gd name="connsiteY25" fmla="*/ 25260 h 364594"/>
                <a:gd name="connsiteX26" fmla="*/ 6538 w 215478"/>
                <a:gd name="connsiteY26" fmla="*/ 0 h 364594"/>
                <a:gd name="connsiteX27" fmla="*/ 22174 w 215478"/>
                <a:gd name="connsiteY27" fmla="*/ 77038 h 364594"/>
                <a:gd name="connsiteX28" fmla="*/ 42360 w 215478"/>
                <a:gd name="connsiteY28" fmla="*/ 114277 h 364594"/>
                <a:gd name="connsiteX29" fmla="*/ 85817 w 215478"/>
                <a:gd name="connsiteY29" fmla="*/ 176982 h 364594"/>
                <a:gd name="connsiteX30" fmla="*/ 85016 w 215478"/>
                <a:gd name="connsiteY30" fmla="*/ 153779 h 364594"/>
                <a:gd name="connsiteX31" fmla="*/ 47526 w 215478"/>
                <a:gd name="connsiteY31" fmla="*/ 88560 h 364594"/>
                <a:gd name="connsiteX32" fmla="*/ 23134 w 215478"/>
                <a:gd name="connsiteY32" fmla="*/ 57127 h 364594"/>
                <a:gd name="connsiteX33" fmla="*/ 22174 w 215478"/>
                <a:gd name="connsiteY33" fmla="*/ 77038 h 364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5478" h="364594">
                  <a:moveTo>
                    <a:pt x="6538" y="0"/>
                  </a:moveTo>
                  <a:cubicBezTo>
                    <a:pt x="7635" y="1349"/>
                    <a:pt x="8755" y="2743"/>
                    <a:pt x="9921" y="4206"/>
                  </a:cubicBezTo>
                  <a:cubicBezTo>
                    <a:pt x="14608" y="15797"/>
                    <a:pt x="18905" y="27569"/>
                    <a:pt x="23980" y="38999"/>
                  </a:cubicBezTo>
                  <a:cubicBezTo>
                    <a:pt x="30129" y="48143"/>
                    <a:pt x="35570" y="57767"/>
                    <a:pt x="41331" y="67163"/>
                  </a:cubicBezTo>
                  <a:cubicBezTo>
                    <a:pt x="58910" y="83919"/>
                    <a:pt x="69837" y="107465"/>
                    <a:pt x="90983" y="120426"/>
                  </a:cubicBezTo>
                  <a:cubicBezTo>
                    <a:pt x="96286" y="124107"/>
                    <a:pt x="105362" y="126622"/>
                    <a:pt x="108859" y="119238"/>
                  </a:cubicBezTo>
                  <a:cubicBezTo>
                    <a:pt x="113957" y="105248"/>
                    <a:pt x="110414" y="90000"/>
                    <a:pt x="111671" y="75507"/>
                  </a:cubicBezTo>
                  <a:cubicBezTo>
                    <a:pt x="113729" y="53195"/>
                    <a:pt x="115831" y="30564"/>
                    <a:pt x="112448" y="8298"/>
                  </a:cubicBezTo>
                  <a:cubicBezTo>
                    <a:pt x="113408" y="6149"/>
                    <a:pt x="114437" y="4046"/>
                    <a:pt x="115535" y="2012"/>
                  </a:cubicBezTo>
                  <a:cubicBezTo>
                    <a:pt x="116289" y="2606"/>
                    <a:pt x="117798" y="3840"/>
                    <a:pt x="118552" y="4458"/>
                  </a:cubicBezTo>
                  <a:cubicBezTo>
                    <a:pt x="121478" y="19865"/>
                    <a:pt x="127147" y="36393"/>
                    <a:pt x="140177" y="46200"/>
                  </a:cubicBezTo>
                  <a:cubicBezTo>
                    <a:pt x="147584" y="48829"/>
                    <a:pt x="157117" y="48258"/>
                    <a:pt x="162055" y="41262"/>
                  </a:cubicBezTo>
                  <a:cubicBezTo>
                    <a:pt x="165003" y="48966"/>
                    <a:pt x="168181" y="56601"/>
                    <a:pt x="171793" y="64100"/>
                  </a:cubicBezTo>
                  <a:cubicBezTo>
                    <a:pt x="161209" y="65265"/>
                    <a:pt x="152842" y="58568"/>
                    <a:pt x="144041" y="54109"/>
                  </a:cubicBezTo>
                  <a:cubicBezTo>
                    <a:pt x="135011" y="49241"/>
                    <a:pt x="128450" y="60145"/>
                    <a:pt x="125456" y="67140"/>
                  </a:cubicBezTo>
                  <a:cubicBezTo>
                    <a:pt x="119901" y="98732"/>
                    <a:pt x="136954" y="130965"/>
                    <a:pt x="126187" y="162214"/>
                  </a:cubicBezTo>
                  <a:cubicBezTo>
                    <a:pt x="121455" y="173416"/>
                    <a:pt x="117775" y="185806"/>
                    <a:pt x="121181" y="197991"/>
                  </a:cubicBezTo>
                  <a:cubicBezTo>
                    <a:pt x="127307" y="217650"/>
                    <a:pt x="139149" y="234726"/>
                    <a:pt x="148361" y="252991"/>
                  </a:cubicBezTo>
                  <a:cubicBezTo>
                    <a:pt x="164843" y="281795"/>
                    <a:pt x="181691" y="310439"/>
                    <a:pt x="200413" y="337894"/>
                  </a:cubicBezTo>
                  <a:cubicBezTo>
                    <a:pt x="205740" y="346581"/>
                    <a:pt x="213490" y="354193"/>
                    <a:pt x="215478" y="364594"/>
                  </a:cubicBezTo>
                  <a:cubicBezTo>
                    <a:pt x="149687" y="284241"/>
                    <a:pt x="96629" y="194059"/>
                    <a:pt x="27661" y="116198"/>
                  </a:cubicBezTo>
                  <a:lnTo>
                    <a:pt x="27661" y="115718"/>
                  </a:lnTo>
                  <a:cubicBezTo>
                    <a:pt x="28735" y="107328"/>
                    <a:pt x="23889" y="100058"/>
                    <a:pt x="20437" y="92903"/>
                  </a:cubicBezTo>
                  <a:cubicBezTo>
                    <a:pt x="13373" y="78707"/>
                    <a:pt x="5555" y="64877"/>
                    <a:pt x="0" y="50018"/>
                  </a:cubicBezTo>
                  <a:cubicBezTo>
                    <a:pt x="3017" y="47457"/>
                    <a:pt x="6766" y="45583"/>
                    <a:pt x="9121" y="42337"/>
                  </a:cubicBezTo>
                  <a:cubicBezTo>
                    <a:pt x="10127" y="36599"/>
                    <a:pt x="8389" y="30838"/>
                    <a:pt x="7612" y="25260"/>
                  </a:cubicBezTo>
                  <a:cubicBezTo>
                    <a:pt x="6081" y="16894"/>
                    <a:pt x="6355" y="8389"/>
                    <a:pt x="6538" y="0"/>
                  </a:cubicBezTo>
                  <a:moveTo>
                    <a:pt x="22174" y="77038"/>
                  </a:moveTo>
                  <a:cubicBezTo>
                    <a:pt x="26723" y="90572"/>
                    <a:pt x="36439" y="101361"/>
                    <a:pt x="42360" y="114277"/>
                  </a:cubicBezTo>
                  <a:cubicBezTo>
                    <a:pt x="55550" y="135925"/>
                    <a:pt x="65882" y="160386"/>
                    <a:pt x="85817" y="176982"/>
                  </a:cubicBezTo>
                  <a:cubicBezTo>
                    <a:pt x="94961" y="171404"/>
                    <a:pt x="87851" y="161071"/>
                    <a:pt x="85016" y="153779"/>
                  </a:cubicBezTo>
                  <a:cubicBezTo>
                    <a:pt x="73266" y="131628"/>
                    <a:pt x="60602" y="109934"/>
                    <a:pt x="47526" y="88560"/>
                  </a:cubicBezTo>
                  <a:cubicBezTo>
                    <a:pt x="42154" y="76307"/>
                    <a:pt x="34884" y="64191"/>
                    <a:pt x="23134" y="57127"/>
                  </a:cubicBezTo>
                  <a:cubicBezTo>
                    <a:pt x="16985" y="62110"/>
                    <a:pt x="19477" y="70797"/>
                    <a:pt x="22174" y="77038"/>
                  </a:cubicBezTo>
                  <a:close/>
                </a:path>
              </a:pathLst>
            </a:custGeom>
            <a:solidFill>
              <a:srgbClr val="338BA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AF20433C-7CDE-08F5-E927-80E3E24734D6}"/>
                </a:ext>
              </a:extLst>
            </p:cNvPr>
            <p:cNvSpPr/>
            <p:nvPr/>
          </p:nvSpPr>
          <p:spPr>
            <a:xfrm>
              <a:off x="9697241" y="2999928"/>
              <a:ext cx="3991" cy="10002"/>
            </a:xfrm>
            <a:custGeom>
              <a:avLst/>
              <a:gdLst>
                <a:gd name="connsiteX0" fmla="*/ 0 w 38153"/>
                <a:gd name="connsiteY0" fmla="*/ 0 h 95623"/>
                <a:gd name="connsiteX1" fmla="*/ 11247 w 38153"/>
                <a:gd name="connsiteY1" fmla="*/ 23089 h 95623"/>
                <a:gd name="connsiteX2" fmla="*/ 20003 w 38153"/>
                <a:gd name="connsiteY2" fmla="*/ 38725 h 95623"/>
                <a:gd name="connsiteX3" fmla="*/ 21100 w 38153"/>
                <a:gd name="connsiteY3" fmla="*/ 5052 h 95623"/>
                <a:gd name="connsiteX4" fmla="*/ 28872 w 38153"/>
                <a:gd name="connsiteY4" fmla="*/ 35662 h 95623"/>
                <a:gd name="connsiteX5" fmla="*/ 38153 w 38153"/>
                <a:gd name="connsiteY5" fmla="*/ 83462 h 95623"/>
                <a:gd name="connsiteX6" fmla="*/ 26769 w 38153"/>
                <a:gd name="connsiteY6" fmla="*/ 67209 h 95623"/>
                <a:gd name="connsiteX7" fmla="*/ 34839 w 38153"/>
                <a:gd name="connsiteY7" fmla="*/ 90046 h 95623"/>
                <a:gd name="connsiteX8" fmla="*/ 33193 w 38153"/>
                <a:gd name="connsiteY8" fmla="*/ 95624 h 95623"/>
                <a:gd name="connsiteX9" fmla="*/ 13419 w 38153"/>
                <a:gd name="connsiteY9" fmla="*/ 64168 h 95623"/>
                <a:gd name="connsiteX10" fmla="*/ 24415 w 38153"/>
                <a:gd name="connsiteY10" fmla="*/ 76421 h 95623"/>
                <a:gd name="connsiteX11" fmla="*/ 9373 w 38153"/>
                <a:gd name="connsiteY11" fmla="*/ 28438 h 95623"/>
                <a:gd name="connsiteX12" fmla="*/ 1349 w 38153"/>
                <a:gd name="connsiteY12" fmla="*/ 3224 h 95623"/>
                <a:gd name="connsiteX13" fmla="*/ 0 w 38153"/>
                <a:gd name="connsiteY13" fmla="*/ 0 h 9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53" h="95623">
                  <a:moveTo>
                    <a:pt x="0" y="0"/>
                  </a:moveTo>
                  <a:cubicBezTo>
                    <a:pt x="5121" y="6927"/>
                    <a:pt x="8321" y="14996"/>
                    <a:pt x="11247" y="23089"/>
                  </a:cubicBezTo>
                  <a:cubicBezTo>
                    <a:pt x="13076" y="28804"/>
                    <a:pt x="15979" y="34153"/>
                    <a:pt x="20003" y="38725"/>
                  </a:cubicBezTo>
                  <a:cubicBezTo>
                    <a:pt x="21374" y="27524"/>
                    <a:pt x="21146" y="16254"/>
                    <a:pt x="21100" y="5052"/>
                  </a:cubicBezTo>
                  <a:cubicBezTo>
                    <a:pt x="24026" y="15134"/>
                    <a:pt x="27226" y="25215"/>
                    <a:pt x="28872" y="35662"/>
                  </a:cubicBezTo>
                  <a:cubicBezTo>
                    <a:pt x="31341" y="51710"/>
                    <a:pt x="37056" y="67140"/>
                    <a:pt x="38153" y="83462"/>
                  </a:cubicBezTo>
                  <a:cubicBezTo>
                    <a:pt x="34245" y="78090"/>
                    <a:pt x="30541" y="72581"/>
                    <a:pt x="26769" y="67209"/>
                  </a:cubicBezTo>
                  <a:cubicBezTo>
                    <a:pt x="28209" y="75187"/>
                    <a:pt x="31410" y="82685"/>
                    <a:pt x="34839" y="90046"/>
                  </a:cubicBezTo>
                  <a:cubicBezTo>
                    <a:pt x="34427" y="91440"/>
                    <a:pt x="33604" y="94229"/>
                    <a:pt x="33193" y="95624"/>
                  </a:cubicBezTo>
                  <a:cubicBezTo>
                    <a:pt x="24849" y="86411"/>
                    <a:pt x="17282" y="76078"/>
                    <a:pt x="13419" y="64168"/>
                  </a:cubicBezTo>
                  <a:cubicBezTo>
                    <a:pt x="17214" y="68077"/>
                    <a:pt x="20894" y="72146"/>
                    <a:pt x="24415" y="76421"/>
                  </a:cubicBezTo>
                  <a:cubicBezTo>
                    <a:pt x="21214" y="59894"/>
                    <a:pt x="14791" y="44280"/>
                    <a:pt x="9373" y="28438"/>
                  </a:cubicBezTo>
                  <a:cubicBezTo>
                    <a:pt x="6309" y="20140"/>
                    <a:pt x="4161" y="11567"/>
                    <a:pt x="1349" y="32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E9E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53841757-7D38-5298-2E69-28D229FED61F}"/>
                </a:ext>
              </a:extLst>
            </p:cNvPr>
            <p:cNvSpPr/>
            <p:nvPr/>
          </p:nvSpPr>
          <p:spPr>
            <a:xfrm>
              <a:off x="9665120" y="3000258"/>
              <a:ext cx="10911" cy="12530"/>
            </a:xfrm>
            <a:custGeom>
              <a:avLst/>
              <a:gdLst>
                <a:gd name="connsiteX0" fmla="*/ 0 w 104310"/>
                <a:gd name="connsiteY0" fmla="*/ 0 h 119789"/>
                <a:gd name="connsiteX1" fmla="*/ 24872 w 104310"/>
                <a:gd name="connsiteY1" fmla="*/ 37788 h 119789"/>
                <a:gd name="connsiteX2" fmla="*/ 42840 w 104310"/>
                <a:gd name="connsiteY2" fmla="*/ 61814 h 119789"/>
                <a:gd name="connsiteX3" fmla="*/ 71803 w 104310"/>
                <a:gd name="connsiteY3" fmla="*/ 86891 h 119789"/>
                <a:gd name="connsiteX4" fmla="*/ 86754 w 104310"/>
                <a:gd name="connsiteY4" fmla="*/ 75209 h 119789"/>
                <a:gd name="connsiteX5" fmla="*/ 96766 w 104310"/>
                <a:gd name="connsiteY5" fmla="*/ 24666 h 119789"/>
                <a:gd name="connsiteX6" fmla="*/ 102527 w 104310"/>
                <a:gd name="connsiteY6" fmla="*/ 4092 h 119789"/>
                <a:gd name="connsiteX7" fmla="*/ 101750 w 104310"/>
                <a:gd name="connsiteY7" fmla="*/ 71300 h 119789"/>
                <a:gd name="connsiteX8" fmla="*/ 98938 w 104310"/>
                <a:gd name="connsiteY8" fmla="*/ 115032 h 119789"/>
                <a:gd name="connsiteX9" fmla="*/ 81061 w 104310"/>
                <a:gd name="connsiteY9" fmla="*/ 116220 h 119789"/>
                <a:gd name="connsiteX10" fmla="*/ 31410 w 104310"/>
                <a:gd name="connsiteY10" fmla="*/ 62957 h 119789"/>
                <a:gd name="connsiteX11" fmla="*/ 14059 w 104310"/>
                <a:gd name="connsiteY11" fmla="*/ 34793 h 119789"/>
                <a:gd name="connsiteX12" fmla="*/ 0 w 104310"/>
                <a:gd name="connsiteY12" fmla="*/ 0 h 11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310" h="119789">
                  <a:moveTo>
                    <a:pt x="0" y="0"/>
                  </a:moveTo>
                  <a:cubicBezTo>
                    <a:pt x="10058" y="11338"/>
                    <a:pt x="16848" y="25009"/>
                    <a:pt x="24872" y="37788"/>
                  </a:cubicBezTo>
                  <a:cubicBezTo>
                    <a:pt x="30015" y="46383"/>
                    <a:pt x="36713" y="53858"/>
                    <a:pt x="42840" y="61814"/>
                  </a:cubicBezTo>
                  <a:cubicBezTo>
                    <a:pt x="48623" y="73609"/>
                    <a:pt x="59870" y="81930"/>
                    <a:pt x="71803" y="86891"/>
                  </a:cubicBezTo>
                  <a:cubicBezTo>
                    <a:pt x="79507" y="90091"/>
                    <a:pt x="84902" y="81496"/>
                    <a:pt x="86754" y="75209"/>
                  </a:cubicBezTo>
                  <a:cubicBezTo>
                    <a:pt x="91760" y="58796"/>
                    <a:pt x="97909" y="42085"/>
                    <a:pt x="96766" y="24666"/>
                  </a:cubicBezTo>
                  <a:cubicBezTo>
                    <a:pt x="97909" y="17579"/>
                    <a:pt x="99167" y="10470"/>
                    <a:pt x="102527" y="4092"/>
                  </a:cubicBezTo>
                  <a:cubicBezTo>
                    <a:pt x="105910" y="26358"/>
                    <a:pt x="103807" y="48989"/>
                    <a:pt x="101750" y="71300"/>
                  </a:cubicBezTo>
                  <a:cubicBezTo>
                    <a:pt x="100492" y="85794"/>
                    <a:pt x="104036" y="101041"/>
                    <a:pt x="98938" y="115032"/>
                  </a:cubicBezTo>
                  <a:cubicBezTo>
                    <a:pt x="95441" y="122415"/>
                    <a:pt x="86365" y="119901"/>
                    <a:pt x="81061" y="116220"/>
                  </a:cubicBezTo>
                  <a:cubicBezTo>
                    <a:pt x="59916" y="103258"/>
                    <a:pt x="48989" y="79713"/>
                    <a:pt x="31410" y="62957"/>
                  </a:cubicBezTo>
                  <a:cubicBezTo>
                    <a:pt x="25649" y="53561"/>
                    <a:pt x="20208" y="43937"/>
                    <a:pt x="14059" y="34793"/>
                  </a:cubicBezTo>
                  <a:cubicBezTo>
                    <a:pt x="8984" y="23363"/>
                    <a:pt x="4686" y="11590"/>
                    <a:pt x="0" y="0"/>
                  </a:cubicBezTo>
                  <a:close/>
                </a:path>
              </a:pathLst>
            </a:custGeom>
            <a:solidFill>
              <a:srgbClr val="69A0B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2C5EDDF1-EB29-9428-E8FF-E5E25ACDD861}"/>
                </a:ext>
              </a:extLst>
            </p:cNvPr>
            <p:cNvSpPr/>
            <p:nvPr/>
          </p:nvSpPr>
          <p:spPr>
            <a:xfrm>
              <a:off x="9676483" y="3000285"/>
              <a:ext cx="4550" cy="4518"/>
            </a:xfrm>
            <a:custGeom>
              <a:avLst/>
              <a:gdLst>
                <a:gd name="connsiteX0" fmla="*/ 0 w 43502"/>
                <a:gd name="connsiteY0" fmla="*/ 0 h 43188"/>
                <a:gd name="connsiteX1" fmla="*/ 19843 w 43502"/>
                <a:gd name="connsiteY1" fmla="*/ 19180 h 43188"/>
                <a:gd name="connsiteX2" fmla="*/ 35570 w 43502"/>
                <a:gd name="connsiteY2" fmla="*/ 14128 h 43188"/>
                <a:gd name="connsiteX3" fmla="*/ 43503 w 43502"/>
                <a:gd name="connsiteY3" fmla="*/ 36805 h 43188"/>
                <a:gd name="connsiteX4" fmla="*/ 21625 w 43502"/>
                <a:gd name="connsiteY4" fmla="*/ 41742 h 43188"/>
                <a:gd name="connsiteX5" fmla="*/ 0 w 43502"/>
                <a:gd name="connsiteY5" fmla="*/ 0 h 4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02" h="43188">
                  <a:moveTo>
                    <a:pt x="0" y="0"/>
                  </a:moveTo>
                  <a:cubicBezTo>
                    <a:pt x="7521" y="5441"/>
                    <a:pt x="11704" y="14471"/>
                    <a:pt x="19843" y="19180"/>
                  </a:cubicBezTo>
                  <a:cubicBezTo>
                    <a:pt x="25626" y="21420"/>
                    <a:pt x="30678" y="16460"/>
                    <a:pt x="35570" y="14128"/>
                  </a:cubicBezTo>
                  <a:cubicBezTo>
                    <a:pt x="38085" y="21694"/>
                    <a:pt x="40577" y="29330"/>
                    <a:pt x="43503" y="36805"/>
                  </a:cubicBezTo>
                  <a:cubicBezTo>
                    <a:pt x="38565" y="43800"/>
                    <a:pt x="29032" y="44372"/>
                    <a:pt x="21625" y="41742"/>
                  </a:cubicBezTo>
                  <a:cubicBezTo>
                    <a:pt x="8595" y="31935"/>
                    <a:pt x="2926" y="15408"/>
                    <a:pt x="0" y="0"/>
                  </a:cubicBezTo>
                  <a:close/>
                </a:path>
              </a:pathLst>
            </a:custGeom>
            <a:solidFill>
              <a:srgbClr val="7BA7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B982EFEB-9E08-E8E2-D6A6-48599D9F95F0}"/>
                </a:ext>
              </a:extLst>
            </p:cNvPr>
            <p:cNvSpPr/>
            <p:nvPr/>
          </p:nvSpPr>
          <p:spPr>
            <a:xfrm>
              <a:off x="9693276" y="3000426"/>
              <a:ext cx="3919" cy="6172"/>
            </a:xfrm>
            <a:custGeom>
              <a:avLst/>
              <a:gdLst>
                <a:gd name="connsiteX0" fmla="*/ 0 w 37467"/>
                <a:gd name="connsiteY0" fmla="*/ 0 h 59001"/>
                <a:gd name="connsiteX1" fmla="*/ 25786 w 37467"/>
                <a:gd name="connsiteY1" fmla="*/ 33147 h 59001"/>
                <a:gd name="connsiteX2" fmla="*/ 19843 w 37467"/>
                <a:gd name="connsiteY2" fmla="*/ 14104 h 59001"/>
                <a:gd name="connsiteX3" fmla="*/ 21008 w 37467"/>
                <a:gd name="connsiteY3" fmla="*/ 5395 h 59001"/>
                <a:gd name="connsiteX4" fmla="*/ 30518 w 37467"/>
                <a:gd name="connsiteY4" fmla="*/ 21854 h 59001"/>
                <a:gd name="connsiteX5" fmla="*/ 35273 w 37467"/>
                <a:gd name="connsiteY5" fmla="*/ 32530 h 59001"/>
                <a:gd name="connsiteX6" fmla="*/ 30747 w 37467"/>
                <a:gd name="connsiteY6" fmla="*/ 31752 h 59001"/>
                <a:gd name="connsiteX7" fmla="*/ 37468 w 37467"/>
                <a:gd name="connsiteY7" fmla="*/ 59002 h 59001"/>
                <a:gd name="connsiteX8" fmla="*/ 17328 w 37467"/>
                <a:gd name="connsiteY8" fmla="*/ 34793 h 59001"/>
                <a:gd name="connsiteX9" fmla="*/ 0 w 37467"/>
                <a:gd name="connsiteY9" fmla="*/ 0 h 5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67" h="59001">
                  <a:moveTo>
                    <a:pt x="0" y="0"/>
                  </a:moveTo>
                  <a:cubicBezTo>
                    <a:pt x="10630" y="9419"/>
                    <a:pt x="14630" y="24095"/>
                    <a:pt x="25786" y="33147"/>
                  </a:cubicBezTo>
                  <a:cubicBezTo>
                    <a:pt x="24346" y="26609"/>
                    <a:pt x="22014" y="20345"/>
                    <a:pt x="19843" y="14104"/>
                  </a:cubicBezTo>
                  <a:cubicBezTo>
                    <a:pt x="18448" y="11019"/>
                    <a:pt x="18860" y="8115"/>
                    <a:pt x="21008" y="5395"/>
                  </a:cubicBezTo>
                  <a:cubicBezTo>
                    <a:pt x="23934" y="10973"/>
                    <a:pt x="27226" y="16413"/>
                    <a:pt x="30518" y="21854"/>
                  </a:cubicBezTo>
                  <a:cubicBezTo>
                    <a:pt x="32164" y="25329"/>
                    <a:pt x="33673" y="28941"/>
                    <a:pt x="35273" y="32530"/>
                  </a:cubicBezTo>
                  <a:cubicBezTo>
                    <a:pt x="34153" y="32347"/>
                    <a:pt x="31890" y="31958"/>
                    <a:pt x="30747" y="31752"/>
                  </a:cubicBezTo>
                  <a:cubicBezTo>
                    <a:pt x="33467" y="40691"/>
                    <a:pt x="36256" y="49675"/>
                    <a:pt x="37468" y="59002"/>
                  </a:cubicBezTo>
                  <a:cubicBezTo>
                    <a:pt x="28987" y="52509"/>
                    <a:pt x="23272" y="43411"/>
                    <a:pt x="17328" y="34793"/>
                  </a:cubicBezTo>
                  <a:cubicBezTo>
                    <a:pt x="10058" y="24003"/>
                    <a:pt x="2240" y="13076"/>
                    <a:pt x="0" y="0"/>
                  </a:cubicBezTo>
                  <a:close/>
                </a:path>
              </a:pathLst>
            </a:custGeom>
            <a:solidFill>
              <a:srgbClr val="439CB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09E811C9-3C87-1B6B-0750-3A350A818CE5}"/>
                </a:ext>
              </a:extLst>
            </p:cNvPr>
            <p:cNvSpPr/>
            <p:nvPr/>
          </p:nvSpPr>
          <p:spPr>
            <a:xfrm>
              <a:off x="9684795" y="3001748"/>
              <a:ext cx="19512" cy="29577"/>
            </a:xfrm>
            <a:custGeom>
              <a:avLst/>
              <a:gdLst>
                <a:gd name="connsiteX0" fmla="*/ 80010 w 186535"/>
                <a:gd name="connsiteY0" fmla="*/ 0 h 282755"/>
                <a:gd name="connsiteX1" fmla="*/ 94480 w 186535"/>
                <a:gd name="connsiteY1" fmla="*/ 35661 h 282755"/>
                <a:gd name="connsiteX2" fmla="*/ 106802 w 186535"/>
                <a:gd name="connsiteY2" fmla="*/ 80147 h 282755"/>
                <a:gd name="connsiteX3" fmla="*/ 132977 w 186535"/>
                <a:gd name="connsiteY3" fmla="*/ 143058 h 282755"/>
                <a:gd name="connsiteX4" fmla="*/ 136680 w 186535"/>
                <a:gd name="connsiteY4" fmla="*/ 157780 h 282755"/>
                <a:gd name="connsiteX5" fmla="*/ 142418 w 186535"/>
                <a:gd name="connsiteY5" fmla="*/ 181897 h 282755"/>
                <a:gd name="connsiteX6" fmla="*/ 155677 w 186535"/>
                <a:gd name="connsiteY6" fmla="*/ 209580 h 282755"/>
                <a:gd name="connsiteX7" fmla="*/ 175725 w 186535"/>
                <a:gd name="connsiteY7" fmla="*/ 247208 h 282755"/>
                <a:gd name="connsiteX8" fmla="*/ 186195 w 186535"/>
                <a:gd name="connsiteY8" fmla="*/ 275075 h 282755"/>
                <a:gd name="connsiteX9" fmla="*/ 180937 w 186535"/>
                <a:gd name="connsiteY9" fmla="*/ 282755 h 282755"/>
                <a:gd name="connsiteX10" fmla="*/ 156591 w 186535"/>
                <a:gd name="connsiteY10" fmla="*/ 265450 h 282755"/>
                <a:gd name="connsiteX11" fmla="*/ 151973 w 186535"/>
                <a:gd name="connsiteY11" fmla="*/ 270503 h 282755"/>
                <a:gd name="connsiteX12" fmla="*/ 140840 w 186535"/>
                <a:gd name="connsiteY12" fmla="*/ 262684 h 282755"/>
                <a:gd name="connsiteX13" fmla="*/ 120084 w 186535"/>
                <a:gd name="connsiteY13" fmla="*/ 224691 h 282755"/>
                <a:gd name="connsiteX14" fmla="*/ 81953 w 186535"/>
                <a:gd name="connsiteY14" fmla="*/ 151333 h 282755"/>
                <a:gd name="connsiteX15" fmla="*/ 121364 w 186535"/>
                <a:gd name="connsiteY15" fmla="*/ 157002 h 282755"/>
                <a:gd name="connsiteX16" fmla="*/ 73495 w 186535"/>
                <a:gd name="connsiteY16" fmla="*/ 134257 h 282755"/>
                <a:gd name="connsiteX17" fmla="*/ 0 w 186535"/>
                <a:gd name="connsiteY17" fmla="*/ 62613 h 282755"/>
                <a:gd name="connsiteX18" fmla="*/ 14127 w 186535"/>
                <a:gd name="connsiteY18" fmla="*/ 30312 h 282755"/>
                <a:gd name="connsiteX19" fmla="*/ 31707 w 186535"/>
                <a:gd name="connsiteY19" fmla="*/ 18082 h 282755"/>
                <a:gd name="connsiteX20" fmla="*/ 40394 w 186535"/>
                <a:gd name="connsiteY20" fmla="*/ 28141 h 282755"/>
                <a:gd name="connsiteX21" fmla="*/ 60419 w 186535"/>
                <a:gd name="connsiteY21" fmla="*/ 55847 h 282755"/>
                <a:gd name="connsiteX22" fmla="*/ 77495 w 186535"/>
                <a:gd name="connsiteY22" fmla="*/ 68214 h 282755"/>
                <a:gd name="connsiteX23" fmla="*/ 87874 w 186535"/>
                <a:gd name="connsiteY23" fmla="*/ 56944 h 282755"/>
                <a:gd name="connsiteX24" fmla="*/ 85222 w 186535"/>
                <a:gd name="connsiteY24" fmla="*/ 28278 h 282755"/>
                <a:gd name="connsiteX25" fmla="*/ 80010 w 186535"/>
                <a:gd name="connsiteY25" fmla="*/ 0 h 28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535" h="282755">
                  <a:moveTo>
                    <a:pt x="80010" y="0"/>
                  </a:moveTo>
                  <a:cubicBezTo>
                    <a:pt x="87782" y="10607"/>
                    <a:pt x="90526" y="23409"/>
                    <a:pt x="94480" y="35661"/>
                  </a:cubicBezTo>
                  <a:cubicBezTo>
                    <a:pt x="101841" y="49537"/>
                    <a:pt x="100218" y="65951"/>
                    <a:pt x="106802" y="80147"/>
                  </a:cubicBezTo>
                  <a:cubicBezTo>
                    <a:pt x="116015" y="100904"/>
                    <a:pt x="123284" y="122484"/>
                    <a:pt x="132977" y="143058"/>
                  </a:cubicBezTo>
                  <a:cubicBezTo>
                    <a:pt x="133068" y="148156"/>
                    <a:pt x="134714" y="153025"/>
                    <a:pt x="136680" y="157780"/>
                  </a:cubicBezTo>
                  <a:cubicBezTo>
                    <a:pt x="139789" y="165460"/>
                    <a:pt x="138989" y="174193"/>
                    <a:pt x="142418" y="181897"/>
                  </a:cubicBezTo>
                  <a:cubicBezTo>
                    <a:pt x="146510" y="191224"/>
                    <a:pt x="149893" y="201031"/>
                    <a:pt x="155677" y="209580"/>
                  </a:cubicBezTo>
                  <a:cubicBezTo>
                    <a:pt x="163495" y="221422"/>
                    <a:pt x="171313" y="233560"/>
                    <a:pt x="175725" y="247208"/>
                  </a:cubicBezTo>
                  <a:cubicBezTo>
                    <a:pt x="178765" y="256626"/>
                    <a:pt x="183634" y="265427"/>
                    <a:pt x="186195" y="275075"/>
                  </a:cubicBezTo>
                  <a:cubicBezTo>
                    <a:pt x="187886" y="278892"/>
                    <a:pt x="182834" y="280286"/>
                    <a:pt x="180937" y="282755"/>
                  </a:cubicBezTo>
                  <a:cubicBezTo>
                    <a:pt x="170741" y="280332"/>
                    <a:pt x="163426" y="272789"/>
                    <a:pt x="156591" y="265450"/>
                  </a:cubicBezTo>
                  <a:cubicBezTo>
                    <a:pt x="155014" y="267096"/>
                    <a:pt x="153436" y="268719"/>
                    <a:pt x="151973" y="270503"/>
                  </a:cubicBezTo>
                  <a:cubicBezTo>
                    <a:pt x="148841" y="267051"/>
                    <a:pt x="145207" y="264193"/>
                    <a:pt x="140840" y="262684"/>
                  </a:cubicBezTo>
                  <a:cubicBezTo>
                    <a:pt x="132931" y="250591"/>
                    <a:pt x="124976" y="238361"/>
                    <a:pt x="120084" y="224691"/>
                  </a:cubicBezTo>
                  <a:cubicBezTo>
                    <a:pt x="110254" y="198790"/>
                    <a:pt x="91623" y="177234"/>
                    <a:pt x="81953" y="151333"/>
                  </a:cubicBezTo>
                  <a:cubicBezTo>
                    <a:pt x="94732" y="155037"/>
                    <a:pt x="107922" y="157962"/>
                    <a:pt x="121364" y="157002"/>
                  </a:cubicBezTo>
                  <a:cubicBezTo>
                    <a:pt x="103624" y="153734"/>
                    <a:pt x="88560" y="143538"/>
                    <a:pt x="73495" y="134257"/>
                  </a:cubicBezTo>
                  <a:cubicBezTo>
                    <a:pt x="43228" y="117341"/>
                    <a:pt x="18105" y="92080"/>
                    <a:pt x="0" y="62613"/>
                  </a:cubicBezTo>
                  <a:cubicBezTo>
                    <a:pt x="6012" y="52441"/>
                    <a:pt x="9464" y="41102"/>
                    <a:pt x="14127" y="30312"/>
                  </a:cubicBezTo>
                  <a:cubicBezTo>
                    <a:pt x="16939" y="23271"/>
                    <a:pt x="23729" y="17351"/>
                    <a:pt x="31707" y="18082"/>
                  </a:cubicBezTo>
                  <a:cubicBezTo>
                    <a:pt x="37468" y="17442"/>
                    <a:pt x="38153" y="24300"/>
                    <a:pt x="40394" y="28141"/>
                  </a:cubicBezTo>
                  <a:cubicBezTo>
                    <a:pt x="44326" y="39068"/>
                    <a:pt x="51755" y="48234"/>
                    <a:pt x="60419" y="55847"/>
                  </a:cubicBezTo>
                  <a:cubicBezTo>
                    <a:pt x="65723" y="60327"/>
                    <a:pt x="70523" y="66248"/>
                    <a:pt x="77495" y="68214"/>
                  </a:cubicBezTo>
                  <a:cubicBezTo>
                    <a:pt x="82890" y="67368"/>
                    <a:pt x="87942" y="62636"/>
                    <a:pt x="87874" y="56944"/>
                  </a:cubicBezTo>
                  <a:cubicBezTo>
                    <a:pt x="88262" y="47297"/>
                    <a:pt x="87279" y="37650"/>
                    <a:pt x="85222" y="28278"/>
                  </a:cubicBezTo>
                  <a:cubicBezTo>
                    <a:pt x="83485" y="18837"/>
                    <a:pt x="81404" y="9464"/>
                    <a:pt x="80010" y="0"/>
                  </a:cubicBezTo>
                  <a:close/>
                </a:path>
              </a:pathLst>
            </a:custGeom>
            <a:solidFill>
              <a:srgbClr val="1182A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400F1EA6-46F1-953B-4315-E38FCD484B93}"/>
                </a:ext>
              </a:extLst>
            </p:cNvPr>
            <p:cNvSpPr/>
            <p:nvPr/>
          </p:nvSpPr>
          <p:spPr>
            <a:xfrm>
              <a:off x="9683030" y="3001846"/>
              <a:ext cx="10965" cy="7037"/>
            </a:xfrm>
            <a:custGeom>
              <a:avLst/>
              <a:gdLst>
                <a:gd name="connsiteX0" fmla="*/ 15933 w 104827"/>
                <a:gd name="connsiteY0" fmla="*/ 23477 h 67277"/>
                <a:gd name="connsiteX1" fmla="*/ 30152 w 104827"/>
                <a:gd name="connsiteY1" fmla="*/ 0 h 67277"/>
                <a:gd name="connsiteX2" fmla="*/ 63871 w 104827"/>
                <a:gd name="connsiteY2" fmla="*/ 17945 h 67277"/>
                <a:gd name="connsiteX3" fmla="*/ 87577 w 104827"/>
                <a:gd name="connsiteY3" fmla="*/ 42451 h 67277"/>
                <a:gd name="connsiteX4" fmla="*/ 95600 w 104827"/>
                <a:gd name="connsiteY4" fmla="*/ 34930 h 67277"/>
                <a:gd name="connsiteX5" fmla="*/ 94983 w 104827"/>
                <a:gd name="connsiteY5" fmla="*/ 9647 h 67277"/>
                <a:gd name="connsiteX6" fmla="*/ 99670 w 104827"/>
                <a:gd name="connsiteY6" fmla="*/ 49263 h 67277"/>
                <a:gd name="connsiteX7" fmla="*/ 102093 w 104827"/>
                <a:gd name="connsiteY7" fmla="*/ 27340 h 67277"/>
                <a:gd name="connsiteX8" fmla="*/ 104744 w 104827"/>
                <a:gd name="connsiteY8" fmla="*/ 56007 h 67277"/>
                <a:gd name="connsiteX9" fmla="*/ 94366 w 104827"/>
                <a:gd name="connsiteY9" fmla="*/ 67277 h 67277"/>
                <a:gd name="connsiteX10" fmla="*/ 77290 w 104827"/>
                <a:gd name="connsiteY10" fmla="*/ 54910 h 67277"/>
                <a:gd name="connsiteX11" fmla="*/ 57264 w 104827"/>
                <a:gd name="connsiteY11" fmla="*/ 27204 h 67277"/>
                <a:gd name="connsiteX12" fmla="*/ 48578 w 104827"/>
                <a:gd name="connsiteY12" fmla="*/ 17145 h 67277"/>
                <a:gd name="connsiteX13" fmla="*/ 30998 w 104827"/>
                <a:gd name="connsiteY13" fmla="*/ 29375 h 67277"/>
                <a:gd name="connsiteX14" fmla="*/ 16871 w 104827"/>
                <a:gd name="connsiteY14" fmla="*/ 61676 h 67277"/>
                <a:gd name="connsiteX15" fmla="*/ 0 w 104827"/>
                <a:gd name="connsiteY15" fmla="*/ 29970 h 67277"/>
                <a:gd name="connsiteX16" fmla="*/ 15933 w 104827"/>
                <a:gd name="connsiteY16" fmla="*/ 23477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827" h="67277">
                  <a:moveTo>
                    <a:pt x="15933" y="23477"/>
                  </a:moveTo>
                  <a:cubicBezTo>
                    <a:pt x="21100" y="15910"/>
                    <a:pt x="24803" y="7452"/>
                    <a:pt x="30152" y="0"/>
                  </a:cubicBezTo>
                  <a:cubicBezTo>
                    <a:pt x="42497" y="3063"/>
                    <a:pt x="55641" y="7590"/>
                    <a:pt x="63871" y="17945"/>
                  </a:cubicBezTo>
                  <a:cubicBezTo>
                    <a:pt x="71232" y="26518"/>
                    <a:pt x="77701" y="36439"/>
                    <a:pt x="87577" y="42451"/>
                  </a:cubicBezTo>
                  <a:cubicBezTo>
                    <a:pt x="92583" y="45309"/>
                    <a:pt x="95418" y="39022"/>
                    <a:pt x="95600" y="34930"/>
                  </a:cubicBezTo>
                  <a:cubicBezTo>
                    <a:pt x="95875" y="26495"/>
                    <a:pt x="95052" y="18037"/>
                    <a:pt x="94983" y="9647"/>
                  </a:cubicBezTo>
                  <a:cubicBezTo>
                    <a:pt x="100081" y="22220"/>
                    <a:pt x="99807" y="35913"/>
                    <a:pt x="99670" y="49263"/>
                  </a:cubicBezTo>
                  <a:cubicBezTo>
                    <a:pt x="99944" y="41880"/>
                    <a:pt x="100858" y="34565"/>
                    <a:pt x="102093" y="27340"/>
                  </a:cubicBezTo>
                  <a:cubicBezTo>
                    <a:pt x="104150" y="36713"/>
                    <a:pt x="105133" y="46360"/>
                    <a:pt x="104744" y="56007"/>
                  </a:cubicBezTo>
                  <a:cubicBezTo>
                    <a:pt x="104813" y="61699"/>
                    <a:pt x="99761" y="66431"/>
                    <a:pt x="94366" y="67277"/>
                  </a:cubicBezTo>
                  <a:cubicBezTo>
                    <a:pt x="87394" y="65311"/>
                    <a:pt x="82593" y="59390"/>
                    <a:pt x="77290" y="54910"/>
                  </a:cubicBezTo>
                  <a:cubicBezTo>
                    <a:pt x="68626" y="47297"/>
                    <a:pt x="61196" y="38131"/>
                    <a:pt x="57264" y="27204"/>
                  </a:cubicBezTo>
                  <a:cubicBezTo>
                    <a:pt x="55024" y="23363"/>
                    <a:pt x="54338" y="16505"/>
                    <a:pt x="48578" y="17145"/>
                  </a:cubicBezTo>
                  <a:cubicBezTo>
                    <a:pt x="40599" y="16414"/>
                    <a:pt x="33810" y="22334"/>
                    <a:pt x="30998" y="29375"/>
                  </a:cubicBezTo>
                  <a:cubicBezTo>
                    <a:pt x="26335" y="40165"/>
                    <a:pt x="22883" y="51504"/>
                    <a:pt x="16871" y="61676"/>
                  </a:cubicBezTo>
                  <a:cubicBezTo>
                    <a:pt x="10538" y="51481"/>
                    <a:pt x="4869" y="40897"/>
                    <a:pt x="0" y="29970"/>
                  </a:cubicBezTo>
                  <a:cubicBezTo>
                    <a:pt x="5761" y="29467"/>
                    <a:pt x="12390" y="28735"/>
                    <a:pt x="15933" y="23477"/>
                  </a:cubicBezTo>
                  <a:close/>
                </a:path>
              </a:pathLst>
            </a:custGeom>
            <a:solidFill>
              <a:srgbClr val="2A8AA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E236CB77-4628-9366-38E1-DD829F6891E2}"/>
                </a:ext>
              </a:extLst>
            </p:cNvPr>
            <p:cNvSpPr/>
            <p:nvPr/>
          </p:nvSpPr>
          <p:spPr>
            <a:xfrm>
              <a:off x="9696469" y="3002712"/>
              <a:ext cx="3326" cy="5210"/>
            </a:xfrm>
            <a:custGeom>
              <a:avLst/>
              <a:gdLst>
                <a:gd name="connsiteX0" fmla="*/ 0 w 31798"/>
                <a:gd name="connsiteY0" fmla="*/ 0 h 49812"/>
                <a:gd name="connsiteX1" fmla="*/ 9030 w 31798"/>
                <a:gd name="connsiteY1" fmla="*/ 5372 h 49812"/>
                <a:gd name="connsiteX2" fmla="*/ 16757 w 31798"/>
                <a:gd name="connsiteY2" fmla="*/ 1829 h 49812"/>
                <a:gd name="connsiteX3" fmla="*/ 31798 w 31798"/>
                <a:gd name="connsiteY3" fmla="*/ 49812 h 49812"/>
                <a:gd name="connsiteX4" fmla="*/ 20803 w 31798"/>
                <a:gd name="connsiteY4" fmla="*/ 37559 h 49812"/>
                <a:gd name="connsiteX5" fmla="*/ 4755 w 31798"/>
                <a:gd name="connsiteY5" fmla="*/ 10675 h 49812"/>
                <a:gd name="connsiteX6" fmla="*/ 0 w 31798"/>
                <a:gd name="connsiteY6" fmla="*/ 0 h 4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98" h="49812">
                  <a:moveTo>
                    <a:pt x="0" y="0"/>
                  </a:moveTo>
                  <a:cubicBezTo>
                    <a:pt x="2926" y="1852"/>
                    <a:pt x="5944" y="3566"/>
                    <a:pt x="9030" y="5372"/>
                  </a:cubicBezTo>
                  <a:cubicBezTo>
                    <a:pt x="11567" y="4138"/>
                    <a:pt x="14128" y="2949"/>
                    <a:pt x="16757" y="1829"/>
                  </a:cubicBezTo>
                  <a:cubicBezTo>
                    <a:pt x="22174" y="17671"/>
                    <a:pt x="28598" y="33284"/>
                    <a:pt x="31798" y="49812"/>
                  </a:cubicBezTo>
                  <a:cubicBezTo>
                    <a:pt x="28278" y="45537"/>
                    <a:pt x="24597" y="41468"/>
                    <a:pt x="20803" y="37559"/>
                  </a:cubicBezTo>
                  <a:cubicBezTo>
                    <a:pt x="14973" y="28872"/>
                    <a:pt x="8870" y="20299"/>
                    <a:pt x="4755" y="10675"/>
                  </a:cubicBezTo>
                  <a:cubicBezTo>
                    <a:pt x="3155" y="7086"/>
                    <a:pt x="1646" y="3475"/>
                    <a:pt x="0" y="0"/>
                  </a:cubicBezTo>
                  <a:close/>
                </a:path>
              </a:pathLst>
            </a:custGeom>
            <a:solidFill>
              <a:srgbClr val="68ABC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DE2B6E86-C68D-E3F9-3E2E-328918F88F15}"/>
                </a:ext>
              </a:extLst>
            </p:cNvPr>
            <p:cNvSpPr/>
            <p:nvPr/>
          </p:nvSpPr>
          <p:spPr>
            <a:xfrm>
              <a:off x="9669601" y="3002838"/>
              <a:ext cx="5655" cy="6581"/>
            </a:xfrm>
            <a:custGeom>
              <a:avLst/>
              <a:gdLst>
                <a:gd name="connsiteX0" fmla="*/ 43205 w 54065"/>
                <a:gd name="connsiteY0" fmla="*/ 27569 h 62916"/>
                <a:gd name="connsiteX1" fmla="*/ 53927 w 54065"/>
                <a:gd name="connsiteY1" fmla="*/ 0 h 62916"/>
                <a:gd name="connsiteX2" fmla="*/ 43914 w 54065"/>
                <a:gd name="connsiteY2" fmla="*/ 50543 h 62916"/>
                <a:gd name="connsiteX3" fmla="*/ 28964 w 54065"/>
                <a:gd name="connsiteY3" fmla="*/ 62225 h 62916"/>
                <a:gd name="connsiteX4" fmla="*/ 0 w 54065"/>
                <a:gd name="connsiteY4" fmla="*/ 37148 h 62916"/>
                <a:gd name="connsiteX5" fmla="*/ 20208 w 54065"/>
                <a:gd name="connsiteY5" fmla="*/ 49926 h 62916"/>
                <a:gd name="connsiteX6" fmla="*/ 32827 w 54065"/>
                <a:gd name="connsiteY6" fmla="*/ 47000 h 62916"/>
                <a:gd name="connsiteX7" fmla="*/ 43205 w 54065"/>
                <a:gd name="connsiteY7" fmla="*/ 27569 h 6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5" h="62916">
                  <a:moveTo>
                    <a:pt x="43205" y="27569"/>
                  </a:moveTo>
                  <a:cubicBezTo>
                    <a:pt x="47823" y="18768"/>
                    <a:pt x="48920" y="8618"/>
                    <a:pt x="53927" y="0"/>
                  </a:cubicBezTo>
                  <a:cubicBezTo>
                    <a:pt x="55070" y="17419"/>
                    <a:pt x="48920" y="34130"/>
                    <a:pt x="43914" y="50543"/>
                  </a:cubicBezTo>
                  <a:cubicBezTo>
                    <a:pt x="42062" y="56830"/>
                    <a:pt x="36668" y="65425"/>
                    <a:pt x="28964" y="62225"/>
                  </a:cubicBezTo>
                  <a:cubicBezTo>
                    <a:pt x="17031" y="57264"/>
                    <a:pt x="5784" y="48943"/>
                    <a:pt x="0" y="37148"/>
                  </a:cubicBezTo>
                  <a:cubicBezTo>
                    <a:pt x="6950" y="41034"/>
                    <a:pt x="13053" y="46337"/>
                    <a:pt x="20208" y="49926"/>
                  </a:cubicBezTo>
                  <a:cubicBezTo>
                    <a:pt x="24346" y="50864"/>
                    <a:pt x="30427" y="51435"/>
                    <a:pt x="32827" y="47000"/>
                  </a:cubicBezTo>
                  <a:cubicBezTo>
                    <a:pt x="36850" y="40828"/>
                    <a:pt x="39868" y="34084"/>
                    <a:pt x="43205" y="27569"/>
                  </a:cubicBezTo>
                  <a:close/>
                </a:path>
              </a:pathLst>
            </a:custGeom>
            <a:solidFill>
              <a:srgbClr val="8CAD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3D5961C9-32F9-8954-F4C7-EC57173CAA12}"/>
                </a:ext>
              </a:extLst>
            </p:cNvPr>
            <p:cNvSpPr/>
            <p:nvPr/>
          </p:nvSpPr>
          <p:spPr>
            <a:xfrm>
              <a:off x="9713845" y="3004747"/>
              <a:ext cx="7059" cy="10246"/>
            </a:xfrm>
            <a:custGeom>
              <a:avLst/>
              <a:gdLst>
                <a:gd name="connsiteX0" fmla="*/ 0 w 67482"/>
                <a:gd name="connsiteY0" fmla="*/ 0 h 97954"/>
                <a:gd name="connsiteX1" fmla="*/ 29329 w 67482"/>
                <a:gd name="connsiteY1" fmla="*/ 45628 h 97954"/>
                <a:gd name="connsiteX2" fmla="*/ 66660 w 67482"/>
                <a:gd name="connsiteY2" fmla="*/ 93269 h 97954"/>
                <a:gd name="connsiteX3" fmla="*/ 67483 w 67482"/>
                <a:gd name="connsiteY3" fmla="*/ 97955 h 97954"/>
                <a:gd name="connsiteX4" fmla="*/ 15956 w 67482"/>
                <a:gd name="connsiteY4" fmla="*/ 54521 h 97954"/>
                <a:gd name="connsiteX5" fmla="*/ 0 w 67482"/>
                <a:gd name="connsiteY5" fmla="*/ 0 h 9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82" h="97954">
                  <a:moveTo>
                    <a:pt x="0" y="0"/>
                  </a:moveTo>
                  <a:cubicBezTo>
                    <a:pt x="11156" y="14265"/>
                    <a:pt x="18494" y="31089"/>
                    <a:pt x="29329" y="45628"/>
                  </a:cubicBezTo>
                  <a:cubicBezTo>
                    <a:pt x="40965" y="62110"/>
                    <a:pt x="56121" y="76010"/>
                    <a:pt x="66660" y="93269"/>
                  </a:cubicBezTo>
                  <a:cubicBezTo>
                    <a:pt x="66866" y="94434"/>
                    <a:pt x="67277" y="96789"/>
                    <a:pt x="67483" y="97955"/>
                  </a:cubicBezTo>
                  <a:cubicBezTo>
                    <a:pt x="50681" y="83004"/>
                    <a:pt x="30495" y="71895"/>
                    <a:pt x="15956" y="54521"/>
                  </a:cubicBezTo>
                  <a:cubicBezTo>
                    <a:pt x="3223" y="39456"/>
                    <a:pt x="846" y="18928"/>
                    <a:pt x="0" y="0"/>
                  </a:cubicBezTo>
                  <a:close/>
                </a:path>
              </a:pathLst>
            </a:custGeom>
            <a:solidFill>
              <a:srgbClr val="1199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4A93A12D-A3D1-71DE-FA20-600403E4C6F2}"/>
                </a:ext>
              </a:extLst>
            </p:cNvPr>
            <p:cNvSpPr/>
            <p:nvPr/>
          </p:nvSpPr>
          <p:spPr>
            <a:xfrm>
              <a:off x="9663658" y="3005050"/>
              <a:ext cx="3333" cy="6872"/>
            </a:xfrm>
            <a:custGeom>
              <a:avLst/>
              <a:gdLst>
                <a:gd name="connsiteX0" fmla="*/ 3893 w 31865"/>
                <a:gd name="connsiteY0" fmla="*/ 19591 h 65699"/>
                <a:gd name="connsiteX1" fmla="*/ 4053 w 31865"/>
                <a:gd name="connsiteY1" fmla="*/ 0 h 65699"/>
                <a:gd name="connsiteX2" fmla="*/ 24490 w 31865"/>
                <a:gd name="connsiteY2" fmla="*/ 42885 h 65699"/>
                <a:gd name="connsiteX3" fmla="*/ 31713 w 31865"/>
                <a:gd name="connsiteY3" fmla="*/ 65700 h 65699"/>
                <a:gd name="connsiteX4" fmla="*/ 15414 w 31865"/>
                <a:gd name="connsiteY4" fmla="*/ 47777 h 65699"/>
                <a:gd name="connsiteX5" fmla="*/ 15323 w 31865"/>
                <a:gd name="connsiteY5" fmla="*/ 47183 h 65699"/>
                <a:gd name="connsiteX6" fmla="*/ 3893 w 31865"/>
                <a:gd name="connsiteY6" fmla="*/ 19591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5" h="65699">
                  <a:moveTo>
                    <a:pt x="3893" y="19591"/>
                  </a:moveTo>
                  <a:cubicBezTo>
                    <a:pt x="1401" y="13281"/>
                    <a:pt x="-3537" y="4549"/>
                    <a:pt x="4053" y="0"/>
                  </a:cubicBezTo>
                  <a:cubicBezTo>
                    <a:pt x="9608" y="14859"/>
                    <a:pt x="17426" y="28689"/>
                    <a:pt x="24490" y="42885"/>
                  </a:cubicBezTo>
                  <a:cubicBezTo>
                    <a:pt x="27941" y="50040"/>
                    <a:pt x="32788" y="57310"/>
                    <a:pt x="31713" y="65700"/>
                  </a:cubicBezTo>
                  <a:cubicBezTo>
                    <a:pt x="26067" y="59870"/>
                    <a:pt x="20695" y="53858"/>
                    <a:pt x="15414" y="47777"/>
                  </a:cubicBezTo>
                  <a:lnTo>
                    <a:pt x="15323" y="47183"/>
                  </a:lnTo>
                  <a:cubicBezTo>
                    <a:pt x="14637" y="36919"/>
                    <a:pt x="7596" y="28780"/>
                    <a:pt x="3893" y="19591"/>
                  </a:cubicBezTo>
                  <a:close/>
                </a:path>
              </a:pathLst>
            </a:custGeom>
            <a:solidFill>
              <a:srgbClr val="69A0B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9A7346D5-A3AD-8E66-0CBA-6E8D2DCBEA7A}"/>
                </a:ext>
              </a:extLst>
            </p:cNvPr>
            <p:cNvSpPr/>
            <p:nvPr/>
          </p:nvSpPr>
          <p:spPr>
            <a:xfrm>
              <a:off x="9676619" y="3005351"/>
              <a:ext cx="24794" cy="43297"/>
            </a:xfrm>
            <a:custGeom>
              <a:avLst/>
              <a:gdLst>
                <a:gd name="connsiteX0" fmla="*/ 5603 w 237037"/>
                <a:gd name="connsiteY0" fmla="*/ 14243 h 413927"/>
                <a:gd name="connsiteX1" fmla="*/ 24188 w 237037"/>
                <a:gd name="connsiteY1" fmla="*/ 1213 h 413927"/>
                <a:gd name="connsiteX2" fmla="*/ 51940 w 237037"/>
                <a:gd name="connsiteY2" fmla="*/ 11203 h 413927"/>
                <a:gd name="connsiteX3" fmla="*/ 79349 w 237037"/>
                <a:gd name="connsiteY3" fmla="*/ 55688 h 413927"/>
                <a:gd name="connsiteX4" fmla="*/ 55460 w 237037"/>
                <a:gd name="connsiteY4" fmla="*/ 40418 h 413927"/>
                <a:gd name="connsiteX5" fmla="*/ 24714 w 237037"/>
                <a:gd name="connsiteY5" fmla="*/ 12643 h 413927"/>
                <a:gd name="connsiteX6" fmla="*/ 24874 w 237037"/>
                <a:gd name="connsiteY6" fmla="*/ 48099 h 413927"/>
                <a:gd name="connsiteX7" fmla="*/ 37355 w 237037"/>
                <a:gd name="connsiteY7" fmla="*/ 121388 h 413927"/>
                <a:gd name="connsiteX8" fmla="*/ 38133 w 237037"/>
                <a:gd name="connsiteY8" fmla="*/ 172137 h 413927"/>
                <a:gd name="connsiteX9" fmla="*/ 96563 w 237037"/>
                <a:gd name="connsiteY9" fmla="*/ 280402 h 413927"/>
                <a:gd name="connsiteX10" fmla="*/ 125115 w 237037"/>
                <a:gd name="connsiteY10" fmla="*/ 313618 h 413927"/>
                <a:gd name="connsiteX11" fmla="*/ 142511 w 237037"/>
                <a:gd name="connsiteY11" fmla="*/ 328294 h 413927"/>
                <a:gd name="connsiteX12" fmla="*/ 179750 w 237037"/>
                <a:gd name="connsiteY12" fmla="*/ 348136 h 413927"/>
                <a:gd name="connsiteX13" fmla="*/ 202747 w 237037"/>
                <a:gd name="connsiteY13" fmla="*/ 369762 h 413927"/>
                <a:gd name="connsiteX14" fmla="*/ 234523 w 237037"/>
                <a:gd name="connsiteY14" fmla="*/ 396417 h 413927"/>
                <a:gd name="connsiteX15" fmla="*/ 231985 w 237037"/>
                <a:gd name="connsiteY15" fmla="*/ 401629 h 413927"/>
                <a:gd name="connsiteX16" fmla="*/ 237037 w 237037"/>
                <a:gd name="connsiteY16" fmla="*/ 407504 h 413927"/>
                <a:gd name="connsiteX17" fmla="*/ 228488 w 237037"/>
                <a:gd name="connsiteY17" fmla="*/ 413927 h 413927"/>
                <a:gd name="connsiteX18" fmla="*/ 209240 w 237037"/>
                <a:gd name="connsiteY18" fmla="*/ 396600 h 413927"/>
                <a:gd name="connsiteX19" fmla="*/ 185282 w 237037"/>
                <a:gd name="connsiteY19" fmla="*/ 372276 h 413927"/>
                <a:gd name="connsiteX20" fmla="*/ 174607 w 237037"/>
                <a:gd name="connsiteY20" fmla="*/ 373145 h 413927"/>
                <a:gd name="connsiteX21" fmla="*/ 175544 w 237037"/>
                <a:gd name="connsiteY21" fmla="*/ 403183 h 413927"/>
                <a:gd name="connsiteX22" fmla="*/ 98940 w 237037"/>
                <a:gd name="connsiteY22" fmla="*/ 316978 h 413927"/>
                <a:gd name="connsiteX23" fmla="*/ 95625 w 237037"/>
                <a:gd name="connsiteY23" fmla="*/ 311697 h 413927"/>
                <a:gd name="connsiteX24" fmla="*/ 80561 w 237037"/>
                <a:gd name="connsiteY24" fmla="*/ 284997 h 413927"/>
                <a:gd name="connsiteX25" fmla="*/ 28509 w 237037"/>
                <a:gd name="connsiteY25" fmla="*/ 200095 h 413927"/>
                <a:gd name="connsiteX26" fmla="*/ 1328 w 237037"/>
                <a:gd name="connsiteY26" fmla="*/ 145094 h 413927"/>
                <a:gd name="connsiteX27" fmla="*/ 6334 w 237037"/>
                <a:gd name="connsiteY27" fmla="*/ 109318 h 413927"/>
                <a:gd name="connsiteX28" fmla="*/ 5603 w 237037"/>
                <a:gd name="connsiteY28" fmla="*/ 14243 h 41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7037" h="413927">
                  <a:moveTo>
                    <a:pt x="5603" y="14243"/>
                  </a:moveTo>
                  <a:cubicBezTo>
                    <a:pt x="8597" y="7248"/>
                    <a:pt x="15158" y="-3656"/>
                    <a:pt x="24188" y="1213"/>
                  </a:cubicBezTo>
                  <a:cubicBezTo>
                    <a:pt x="32989" y="5671"/>
                    <a:pt x="41356" y="12369"/>
                    <a:pt x="51940" y="11203"/>
                  </a:cubicBezTo>
                  <a:cubicBezTo>
                    <a:pt x="59735" y="26793"/>
                    <a:pt x="68879" y="41721"/>
                    <a:pt x="79349" y="55688"/>
                  </a:cubicBezTo>
                  <a:cubicBezTo>
                    <a:pt x="69382" y="54705"/>
                    <a:pt x="62181" y="47024"/>
                    <a:pt x="55460" y="40418"/>
                  </a:cubicBezTo>
                  <a:cubicBezTo>
                    <a:pt x="45859" y="30451"/>
                    <a:pt x="36281" y="20324"/>
                    <a:pt x="24714" y="12643"/>
                  </a:cubicBezTo>
                  <a:cubicBezTo>
                    <a:pt x="17444" y="23433"/>
                    <a:pt x="23411" y="36440"/>
                    <a:pt x="24874" y="48099"/>
                  </a:cubicBezTo>
                  <a:cubicBezTo>
                    <a:pt x="28920" y="72468"/>
                    <a:pt x="43527" y="96105"/>
                    <a:pt x="37355" y="121388"/>
                  </a:cubicBezTo>
                  <a:cubicBezTo>
                    <a:pt x="33286" y="137961"/>
                    <a:pt x="32623" y="155792"/>
                    <a:pt x="38133" y="172137"/>
                  </a:cubicBezTo>
                  <a:cubicBezTo>
                    <a:pt x="51826" y="211022"/>
                    <a:pt x="73108" y="246684"/>
                    <a:pt x="96563" y="280402"/>
                  </a:cubicBezTo>
                  <a:cubicBezTo>
                    <a:pt x="105181" y="292175"/>
                    <a:pt x="114782" y="303262"/>
                    <a:pt x="125115" y="313618"/>
                  </a:cubicBezTo>
                  <a:cubicBezTo>
                    <a:pt x="130441" y="318967"/>
                    <a:pt x="135676" y="324727"/>
                    <a:pt x="142511" y="328294"/>
                  </a:cubicBezTo>
                  <a:cubicBezTo>
                    <a:pt x="154833" y="335014"/>
                    <a:pt x="169257" y="338307"/>
                    <a:pt x="179750" y="348136"/>
                  </a:cubicBezTo>
                  <a:cubicBezTo>
                    <a:pt x="187386" y="355337"/>
                    <a:pt x="195089" y="362515"/>
                    <a:pt x="202747" y="369762"/>
                  </a:cubicBezTo>
                  <a:cubicBezTo>
                    <a:pt x="209171" y="382701"/>
                    <a:pt x="223916" y="387592"/>
                    <a:pt x="234523" y="396417"/>
                  </a:cubicBezTo>
                  <a:cubicBezTo>
                    <a:pt x="233608" y="398085"/>
                    <a:pt x="232785" y="399823"/>
                    <a:pt x="231985" y="401629"/>
                  </a:cubicBezTo>
                  <a:cubicBezTo>
                    <a:pt x="233608" y="403526"/>
                    <a:pt x="235300" y="405492"/>
                    <a:pt x="237037" y="407504"/>
                  </a:cubicBezTo>
                  <a:cubicBezTo>
                    <a:pt x="232351" y="407046"/>
                    <a:pt x="229356" y="409401"/>
                    <a:pt x="228488" y="413927"/>
                  </a:cubicBezTo>
                  <a:cubicBezTo>
                    <a:pt x="222361" y="407778"/>
                    <a:pt x="214703" y="403366"/>
                    <a:pt x="209240" y="396600"/>
                  </a:cubicBezTo>
                  <a:cubicBezTo>
                    <a:pt x="201993" y="387798"/>
                    <a:pt x="194495" y="378997"/>
                    <a:pt x="185282" y="372276"/>
                  </a:cubicBezTo>
                  <a:cubicBezTo>
                    <a:pt x="182173" y="369739"/>
                    <a:pt x="176481" y="368687"/>
                    <a:pt x="174607" y="373145"/>
                  </a:cubicBezTo>
                  <a:cubicBezTo>
                    <a:pt x="172069" y="382975"/>
                    <a:pt x="174858" y="393216"/>
                    <a:pt x="175544" y="403183"/>
                  </a:cubicBezTo>
                  <a:cubicBezTo>
                    <a:pt x="148066" y="376231"/>
                    <a:pt x="123012" y="346948"/>
                    <a:pt x="98940" y="316978"/>
                  </a:cubicBezTo>
                  <a:cubicBezTo>
                    <a:pt x="97477" y="315309"/>
                    <a:pt x="96380" y="313549"/>
                    <a:pt x="95625" y="311697"/>
                  </a:cubicBezTo>
                  <a:cubicBezTo>
                    <a:pt x="93637" y="301296"/>
                    <a:pt x="85887" y="293684"/>
                    <a:pt x="80561" y="284997"/>
                  </a:cubicBezTo>
                  <a:cubicBezTo>
                    <a:pt x="61838" y="257542"/>
                    <a:pt x="44991" y="228898"/>
                    <a:pt x="28509" y="200095"/>
                  </a:cubicBezTo>
                  <a:cubicBezTo>
                    <a:pt x="19296" y="181830"/>
                    <a:pt x="7454" y="164753"/>
                    <a:pt x="1328" y="145094"/>
                  </a:cubicBezTo>
                  <a:cubicBezTo>
                    <a:pt x="-2078" y="132909"/>
                    <a:pt x="1602" y="120519"/>
                    <a:pt x="6334" y="109318"/>
                  </a:cubicBezTo>
                  <a:cubicBezTo>
                    <a:pt x="17101" y="78068"/>
                    <a:pt x="48" y="45835"/>
                    <a:pt x="5603" y="14243"/>
                  </a:cubicBezTo>
                  <a:close/>
                </a:path>
              </a:pathLst>
            </a:custGeom>
            <a:solidFill>
              <a:srgbClr val="1A83A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125CE04D-EBF3-3C24-C793-66EB22591858}"/>
                </a:ext>
              </a:extLst>
            </p:cNvPr>
            <p:cNvSpPr/>
            <p:nvPr/>
          </p:nvSpPr>
          <p:spPr>
            <a:xfrm>
              <a:off x="9666103" y="3005794"/>
              <a:ext cx="7429" cy="12537"/>
            </a:xfrm>
            <a:custGeom>
              <a:avLst/>
              <a:gdLst>
                <a:gd name="connsiteX0" fmla="*/ 2862 w 71018"/>
                <a:gd name="connsiteY0" fmla="*/ 19911 h 119854"/>
                <a:gd name="connsiteX1" fmla="*/ 3822 w 71018"/>
                <a:gd name="connsiteY1" fmla="*/ 0 h 119854"/>
                <a:gd name="connsiteX2" fmla="*/ 28214 w 71018"/>
                <a:gd name="connsiteY2" fmla="*/ 31433 h 119854"/>
                <a:gd name="connsiteX3" fmla="*/ 65704 w 71018"/>
                <a:gd name="connsiteY3" fmla="*/ 96652 h 119854"/>
                <a:gd name="connsiteX4" fmla="*/ 66504 w 71018"/>
                <a:gd name="connsiteY4" fmla="*/ 119855 h 119854"/>
                <a:gd name="connsiteX5" fmla="*/ 23047 w 71018"/>
                <a:gd name="connsiteY5" fmla="*/ 57150 h 119854"/>
                <a:gd name="connsiteX6" fmla="*/ 2862 w 71018"/>
                <a:gd name="connsiteY6" fmla="*/ 19911 h 119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18" h="119854">
                  <a:moveTo>
                    <a:pt x="2862" y="19911"/>
                  </a:moveTo>
                  <a:cubicBezTo>
                    <a:pt x="164" y="13670"/>
                    <a:pt x="-2328" y="4983"/>
                    <a:pt x="3822" y="0"/>
                  </a:cubicBezTo>
                  <a:cubicBezTo>
                    <a:pt x="15572" y="7064"/>
                    <a:pt x="22841" y="19180"/>
                    <a:pt x="28214" y="31433"/>
                  </a:cubicBezTo>
                  <a:cubicBezTo>
                    <a:pt x="41289" y="52807"/>
                    <a:pt x="53954" y="74501"/>
                    <a:pt x="65704" y="96652"/>
                  </a:cubicBezTo>
                  <a:cubicBezTo>
                    <a:pt x="68538" y="103944"/>
                    <a:pt x="75648" y="114277"/>
                    <a:pt x="66504" y="119855"/>
                  </a:cubicBezTo>
                  <a:cubicBezTo>
                    <a:pt x="46570" y="103259"/>
                    <a:pt x="36237" y="78798"/>
                    <a:pt x="23047" y="57150"/>
                  </a:cubicBezTo>
                  <a:cubicBezTo>
                    <a:pt x="17126" y="44234"/>
                    <a:pt x="7411" y="33444"/>
                    <a:pt x="2862" y="19911"/>
                  </a:cubicBezTo>
                  <a:close/>
                </a:path>
              </a:pathLst>
            </a:custGeom>
            <a:solidFill>
              <a:srgbClr val="2184A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883B612D-8F2A-08E2-EC1B-BEC863265BF6}"/>
                </a:ext>
              </a:extLst>
            </p:cNvPr>
            <p:cNvSpPr/>
            <p:nvPr/>
          </p:nvSpPr>
          <p:spPr>
            <a:xfrm>
              <a:off x="9678835" y="3006674"/>
              <a:ext cx="26824" cy="40308"/>
            </a:xfrm>
            <a:custGeom>
              <a:avLst/>
              <a:gdLst>
                <a:gd name="connsiteX0" fmla="*/ 3693 w 256440"/>
                <a:gd name="connsiteY0" fmla="*/ 35456 h 385351"/>
                <a:gd name="connsiteX1" fmla="*/ 3533 w 256440"/>
                <a:gd name="connsiteY1" fmla="*/ 0 h 385351"/>
                <a:gd name="connsiteX2" fmla="*/ 34279 w 256440"/>
                <a:gd name="connsiteY2" fmla="*/ 27775 h 385351"/>
                <a:gd name="connsiteX3" fmla="*/ 58168 w 256440"/>
                <a:gd name="connsiteY3" fmla="*/ 43046 h 385351"/>
                <a:gd name="connsiteX4" fmla="*/ 138933 w 256440"/>
                <a:gd name="connsiteY4" fmla="*/ 104242 h 385351"/>
                <a:gd name="connsiteX5" fmla="*/ 177063 w 256440"/>
                <a:gd name="connsiteY5" fmla="*/ 177600 h 385351"/>
                <a:gd name="connsiteX6" fmla="*/ 197820 w 256440"/>
                <a:gd name="connsiteY6" fmla="*/ 215593 h 385351"/>
                <a:gd name="connsiteX7" fmla="*/ 208953 w 256440"/>
                <a:gd name="connsiteY7" fmla="*/ 223411 h 385351"/>
                <a:gd name="connsiteX8" fmla="*/ 213571 w 256440"/>
                <a:gd name="connsiteY8" fmla="*/ 218359 h 385351"/>
                <a:gd name="connsiteX9" fmla="*/ 237916 w 256440"/>
                <a:gd name="connsiteY9" fmla="*/ 235664 h 385351"/>
                <a:gd name="connsiteX10" fmla="*/ 252067 w 256440"/>
                <a:gd name="connsiteY10" fmla="*/ 269474 h 385351"/>
                <a:gd name="connsiteX11" fmla="*/ 256090 w 256440"/>
                <a:gd name="connsiteY11" fmla="*/ 291237 h 385351"/>
                <a:gd name="connsiteX12" fmla="*/ 246009 w 256440"/>
                <a:gd name="connsiteY12" fmla="*/ 338945 h 385351"/>
                <a:gd name="connsiteX13" fmla="*/ 233253 w 256440"/>
                <a:gd name="connsiteY13" fmla="*/ 351541 h 385351"/>
                <a:gd name="connsiteX14" fmla="*/ 224292 w 256440"/>
                <a:gd name="connsiteY14" fmla="*/ 353005 h 385351"/>
                <a:gd name="connsiteX15" fmla="*/ 202620 w 256440"/>
                <a:gd name="connsiteY15" fmla="*/ 345712 h 385351"/>
                <a:gd name="connsiteX16" fmla="*/ 225961 w 256440"/>
                <a:gd name="connsiteY16" fmla="*/ 385351 h 385351"/>
                <a:gd name="connsiteX17" fmla="*/ 181567 w 256440"/>
                <a:gd name="connsiteY17" fmla="*/ 357119 h 385351"/>
                <a:gd name="connsiteX18" fmla="*/ 158569 w 256440"/>
                <a:gd name="connsiteY18" fmla="*/ 335493 h 385351"/>
                <a:gd name="connsiteX19" fmla="*/ 121330 w 256440"/>
                <a:gd name="connsiteY19" fmla="*/ 315651 h 385351"/>
                <a:gd name="connsiteX20" fmla="*/ 103934 w 256440"/>
                <a:gd name="connsiteY20" fmla="*/ 300975 h 385351"/>
                <a:gd name="connsiteX21" fmla="*/ 75382 w 256440"/>
                <a:gd name="connsiteY21" fmla="*/ 267759 h 385351"/>
                <a:gd name="connsiteX22" fmla="*/ 16952 w 256440"/>
                <a:gd name="connsiteY22" fmla="*/ 159494 h 385351"/>
                <a:gd name="connsiteX23" fmla="*/ 16174 w 256440"/>
                <a:gd name="connsiteY23" fmla="*/ 108745 h 385351"/>
                <a:gd name="connsiteX24" fmla="*/ 3693 w 256440"/>
                <a:gd name="connsiteY24" fmla="*/ 35456 h 38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440" h="385351">
                  <a:moveTo>
                    <a:pt x="3693" y="35456"/>
                  </a:moveTo>
                  <a:cubicBezTo>
                    <a:pt x="2230" y="23798"/>
                    <a:pt x="-3737" y="10790"/>
                    <a:pt x="3533" y="0"/>
                  </a:cubicBezTo>
                  <a:cubicBezTo>
                    <a:pt x="15100" y="7681"/>
                    <a:pt x="24678" y="17808"/>
                    <a:pt x="34279" y="27775"/>
                  </a:cubicBezTo>
                  <a:cubicBezTo>
                    <a:pt x="41000" y="34382"/>
                    <a:pt x="48201" y="42063"/>
                    <a:pt x="58168" y="43046"/>
                  </a:cubicBezTo>
                  <a:cubicBezTo>
                    <a:pt x="79428" y="69426"/>
                    <a:pt x="105488" y="94778"/>
                    <a:pt x="138933" y="104242"/>
                  </a:cubicBezTo>
                  <a:cubicBezTo>
                    <a:pt x="148602" y="130142"/>
                    <a:pt x="167233" y="151699"/>
                    <a:pt x="177063" y="177600"/>
                  </a:cubicBezTo>
                  <a:cubicBezTo>
                    <a:pt x="181955" y="191270"/>
                    <a:pt x="189910" y="203500"/>
                    <a:pt x="197820" y="215593"/>
                  </a:cubicBezTo>
                  <a:cubicBezTo>
                    <a:pt x="202186" y="217102"/>
                    <a:pt x="205821" y="219959"/>
                    <a:pt x="208953" y="223411"/>
                  </a:cubicBezTo>
                  <a:cubicBezTo>
                    <a:pt x="210416" y="221628"/>
                    <a:pt x="211993" y="220005"/>
                    <a:pt x="213571" y="218359"/>
                  </a:cubicBezTo>
                  <a:cubicBezTo>
                    <a:pt x="220406" y="225697"/>
                    <a:pt x="227721" y="233241"/>
                    <a:pt x="237916" y="235664"/>
                  </a:cubicBezTo>
                  <a:cubicBezTo>
                    <a:pt x="243311" y="246637"/>
                    <a:pt x="246169" y="258684"/>
                    <a:pt x="252067" y="269474"/>
                  </a:cubicBezTo>
                  <a:cubicBezTo>
                    <a:pt x="255839" y="276012"/>
                    <a:pt x="257142" y="283739"/>
                    <a:pt x="256090" y="291237"/>
                  </a:cubicBezTo>
                  <a:cubicBezTo>
                    <a:pt x="254216" y="307353"/>
                    <a:pt x="252272" y="323835"/>
                    <a:pt x="246009" y="338945"/>
                  </a:cubicBezTo>
                  <a:cubicBezTo>
                    <a:pt x="242466" y="343723"/>
                    <a:pt x="236202" y="346055"/>
                    <a:pt x="233253" y="351541"/>
                  </a:cubicBezTo>
                  <a:cubicBezTo>
                    <a:pt x="230213" y="351999"/>
                    <a:pt x="227241" y="352525"/>
                    <a:pt x="224292" y="353005"/>
                  </a:cubicBezTo>
                  <a:cubicBezTo>
                    <a:pt x="217228" y="350010"/>
                    <a:pt x="210187" y="346878"/>
                    <a:pt x="202620" y="345712"/>
                  </a:cubicBezTo>
                  <a:cubicBezTo>
                    <a:pt x="204495" y="361965"/>
                    <a:pt x="219423" y="371338"/>
                    <a:pt x="225961" y="385351"/>
                  </a:cubicBezTo>
                  <a:cubicBezTo>
                    <a:pt x="210119" y="377648"/>
                    <a:pt x="196768" y="365897"/>
                    <a:pt x="181567" y="357119"/>
                  </a:cubicBezTo>
                  <a:cubicBezTo>
                    <a:pt x="173908" y="349872"/>
                    <a:pt x="166205" y="342695"/>
                    <a:pt x="158569" y="335493"/>
                  </a:cubicBezTo>
                  <a:cubicBezTo>
                    <a:pt x="148077" y="325664"/>
                    <a:pt x="133652" y="322372"/>
                    <a:pt x="121330" y="315651"/>
                  </a:cubicBezTo>
                  <a:cubicBezTo>
                    <a:pt x="114495" y="312085"/>
                    <a:pt x="109260" y="306324"/>
                    <a:pt x="103934" y="300975"/>
                  </a:cubicBezTo>
                  <a:cubicBezTo>
                    <a:pt x="93601" y="290619"/>
                    <a:pt x="84000" y="279532"/>
                    <a:pt x="75382" y="267759"/>
                  </a:cubicBezTo>
                  <a:cubicBezTo>
                    <a:pt x="51928" y="234041"/>
                    <a:pt x="30645" y="198379"/>
                    <a:pt x="16952" y="159494"/>
                  </a:cubicBezTo>
                  <a:cubicBezTo>
                    <a:pt x="11442" y="143150"/>
                    <a:pt x="12105" y="125319"/>
                    <a:pt x="16174" y="108745"/>
                  </a:cubicBezTo>
                  <a:cubicBezTo>
                    <a:pt x="22347" y="83462"/>
                    <a:pt x="7739" y="59825"/>
                    <a:pt x="3693" y="35456"/>
                  </a:cubicBezTo>
                  <a:close/>
                </a:path>
              </a:pathLst>
            </a:custGeom>
            <a:solidFill>
              <a:srgbClr val="0B7EA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F5555702-1377-8DC5-DBAA-7847B20E9370}"/>
                </a:ext>
              </a:extLst>
            </p:cNvPr>
            <p:cNvSpPr/>
            <p:nvPr/>
          </p:nvSpPr>
          <p:spPr>
            <a:xfrm>
              <a:off x="9714505" y="3011597"/>
              <a:ext cx="22858" cy="29445"/>
            </a:xfrm>
            <a:custGeom>
              <a:avLst/>
              <a:gdLst>
                <a:gd name="connsiteX0" fmla="*/ 7549 w 218523"/>
                <a:gd name="connsiteY0" fmla="*/ 27775 h 281498"/>
                <a:gd name="connsiteX1" fmla="*/ 668 w 218523"/>
                <a:gd name="connsiteY1" fmla="*/ 0 h 281498"/>
                <a:gd name="connsiteX2" fmla="*/ 81524 w 218523"/>
                <a:gd name="connsiteY2" fmla="*/ 54772 h 281498"/>
                <a:gd name="connsiteX3" fmla="*/ 97000 w 218523"/>
                <a:gd name="connsiteY3" fmla="*/ 82296 h 281498"/>
                <a:gd name="connsiteX4" fmla="*/ 205540 w 218523"/>
                <a:gd name="connsiteY4" fmla="*/ 261587 h 281498"/>
                <a:gd name="connsiteX5" fmla="*/ 218524 w 218523"/>
                <a:gd name="connsiteY5" fmla="*/ 281498 h 281498"/>
                <a:gd name="connsiteX6" fmla="*/ 106396 w 218523"/>
                <a:gd name="connsiteY6" fmla="*/ 264399 h 281498"/>
                <a:gd name="connsiteX7" fmla="*/ 81090 w 218523"/>
                <a:gd name="connsiteY7" fmla="*/ 219182 h 281498"/>
                <a:gd name="connsiteX8" fmla="*/ 43691 w 218523"/>
                <a:gd name="connsiteY8" fmla="*/ 114711 h 281498"/>
                <a:gd name="connsiteX9" fmla="*/ 7549 w 218523"/>
                <a:gd name="connsiteY9" fmla="*/ 27775 h 28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523" h="281498">
                  <a:moveTo>
                    <a:pt x="7549" y="27775"/>
                  </a:moveTo>
                  <a:cubicBezTo>
                    <a:pt x="4646" y="18745"/>
                    <a:pt x="-2144" y="9876"/>
                    <a:pt x="668" y="0"/>
                  </a:cubicBezTo>
                  <a:cubicBezTo>
                    <a:pt x="22408" y="25146"/>
                    <a:pt x="52972" y="39091"/>
                    <a:pt x="81524" y="54772"/>
                  </a:cubicBezTo>
                  <a:cubicBezTo>
                    <a:pt x="83673" y="65380"/>
                    <a:pt x="91400" y="73381"/>
                    <a:pt x="97000" y="82296"/>
                  </a:cubicBezTo>
                  <a:cubicBezTo>
                    <a:pt x="137600" y="139240"/>
                    <a:pt x="172758" y="199865"/>
                    <a:pt x="205540" y="261587"/>
                  </a:cubicBezTo>
                  <a:cubicBezTo>
                    <a:pt x="208900" y="268765"/>
                    <a:pt x="213358" y="275417"/>
                    <a:pt x="218524" y="281498"/>
                  </a:cubicBezTo>
                  <a:cubicBezTo>
                    <a:pt x="181308" y="274640"/>
                    <a:pt x="143269" y="273131"/>
                    <a:pt x="106396" y="264399"/>
                  </a:cubicBezTo>
                  <a:cubicBezTo>
                    <a:pt x="99538" y="248397"/>
                    <a:pt x="86119" y="236030"/>
                    <a:pt x="81090" y="219182"/>
                  </a:cubicBezTo>
                  <a:cubicBezTo>
                    <a:pt x="69614" y="184000"/>
                    <a:pt x="57521" y="149024"/>
                    <a:pt x="43691" y="114711"/>
                  </a:cubicBezTo>
                  <a:cubicBezTo>
                    <a:pt x="30935" y="86022"/>
                    <a:pt x="20122" y="56556"/>
                    <a:pt x="7549" y="27775"/>
                  </a:cubicBezTo>
                  <a:close/>
                </a:path>
              </a:pathLst>
            </a:custGeom>
            <a:solidFill>
              <a:srgbClr val="0C96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34C710F7-834D-AC2A-8D9E-5A0CCD73B94C}"/>
                </a:ext>
              </a:extLst>
            </p:cNvPr>
            <p:cNvSpPr/>
            <p:nvPr/>
          </p:nvSpPr>
          <p:spPr>
            <a:xfrm>
              <a:off x="9698704" y="3015794"/>
              <a:ext cx="27415" cy="44739"/>
            </a:xfrm>
            <a:custGeom>
              <a:avLst/>
              <a:gdLst>
                <a:gd name="connsiteX0" fmla="*/ 49583 w 262089"/>
                <a:gd name="connsiteY0" fmla="*/ 0 h 427710"/>
                <a:gd name="connsiteX1" fmla="*/ 69129 w 262089"/>
                <a:gd name="connsiteY1" fmla="*/ 31112 h 427710"/>
                <a:gd name="connsiteX2" fmla="*/ 89954 w 262089"/>
                <a:gd name="connsiteY2" fmla="*/ 58453 h 427710"/>
                <a:gd name="connsiteX3" fmla="*/ 112220 w 262089"/>
                <a:gd name="connsiteY3" fmla="*/ 86639 h 427710"/>
                <a:gd name="connsiteX4" fmla="*/ 142372 w 262089"/>
                <a:gd name="connsiteY4" fmla="*/ 131788 h 427710"/>
                <a:gd name="connsiteX5" fmla="*/ 162580 w 262089"/>
                <a:gd name="connsiteY5" fmla="*/ 161712 h 427710"/>
                <a:gd name="connsiteX6" fmla="*/ 184526 w 262089"/>
                <a:gd name="connsiteY6" fmla="*/ 212941 h 427710"/>
                <a:gd name="connsiteX7" fmla="*/ 240327 w 262089"/>
                <a:gd name="connsiteY7" fmla="*/ 238979 h 427710"/>
                <a:gd name="connsiteX8" fmla="*/ 251277 w 262089"/>
                <a:gd name="connsiteY8" fmla="*/ 265336 h 427710"/>
                <a:gd name="connsiteX9" fmla="*/ 257381 w 262089"/>
                <a:gd name="connsiteY9" fmla="*/ 304610 h 427710"/>
                <a:gd name="connsiteX10" fmla="*/ 261610 w 262089"/>
                <a:gd name="connsiteY10" fmla="*/ 350215 h 427710"/>
                <a:gd name="connsiteX11" fmla="*/ 262090 w 262089"/>
                <a:gd name="connsiteY11" fmla="*/ 427711 h 427710"/>
                <a:gd name="connsiteX12" fmla="*/ 244510 w 262089"/>
                <a:gd name="connsiteY12" fmla="*/ 418109 h 427710"/>
                <a:gd name="connsiteX13" fmla="*/ 213924 w 262089"/>
                <a:gd name="connsiteY13" fmla="*/ 400142 h 427710"/>
                <a:gd name="connsiteX14" fmla="*/ 205420 w 262089"/>
                <a:gd name="connsiteY14" fmla="*/ 404211 h 427710"/>
                <a:gd name="connsiteX15" fmla="*/ 193510 w 262089"/>
                <a:gd name="connsiteY15" fmla="*/ 393626 h 427710"/>
                <a:gd name="connsiteX16" fmla="*/ 182628 w 262089"/>
                <a:gd name="connsiteY16" fmla="*/ 397764 h 427710"/>
                <a:gd name="connsiteX17" fmla="*/ 155379 w 262089"/>
                <a:gd name="connsiteY17" fmla="*/ 370766 h 427710"/>
                <a:gd name="connsiteX18" fmla="*/ 156157 w 262089"/>
                <a:gd name="connsiteY18" fmla="*/ 382173 h 427710"/>
                <a:gd name="connsiteX19" fmla="*/ 109796 w 262089"/>
                <a:gd name="connsiteY19" fmla="*/ 340180 h 427710"/>
                <a:gd name="connsiteX20" fmla="*/ 83027 w 262089"/>
                <a:gd name="connsiteY20" fmla="*/ 305410 h 427710"/>
                <a:gd name="connsiteX21" fmla="*/ 48989 w 262089"/>
                <a:gd name="connsiteY21" fmla="*/ 273269 h 427710"/>
                <a:gd name="connsiteX22" fmla="*/ 34335 w 262089"/>
                <a:gd name="connsiteY22" fmla="*/ 265816 h 427710"/>
                <a:gd name="connsiteX23" fmla="*/ 43297 w 262089"/>
                <a:gd name="connsiteY23" fmla="*/ 264353 h 427710"/>
                <a:gd name="connsiteX24" fmla="*/ 56052 w 262089"/>
                <a:gd name="connsiteY24" fmla="*/ 251757 h 427710"/>
                <a:gd name="connsiteX25" fmla="*/ 66134 w 262089"/>
                <a:gd name="connsiteY25" fmla="*/ 204048 h 427710"/>
                <a:gd name="connsiteX26" fmla="*/ 62110 w 262089"/>
                <a:gd name="connsiteY26" fmla="*/ 182286 h 427710"/>
                <a:gd name="connsiteX27" fmla="*/ 47960 w 262089"/>
                <a:gd name="connsiteY27" fmla="*/ 148476 h 427710"/>
                <a:gd name="connsiteX28" fmla="*/ 53218 w 262089"/>
                <a:gd name="connsiteY28" fmla="*/ 140795 h 427710"/>
                <a:gd name="connsiteX29" fmla="*/ 42748 w 262089"/>
                <a:gd name="connsiteY29" fmla="*/ 112928 h 427710"/>
                <a:gd name="connsiteX30" fmla="*/ 22700 w 262089"/>
                <a:gd name="connsiteY30" fmla="*/ 75301 h 427710"/>
                <a:gd name="connsiteX31" fmla="*/ 9441 w 262089"/>
                <a:gd name="connsiteY31" fmla="*/ 47618 h 427710"/>
                <a:gd name="connsiteX32" fmla="*/ 3703 w 262089"/>
                <a:gd name="connsiteY32" fmla="*/ 23500 h 427710"/>
                <a:gd name="connsiteX33" fmla="*/ 0 w 262089"/>
                <a:gd name="connsiteY33" fmla="*/ 8778 h 427710"/>
                <a:gd name="connsiteX34" fmla="*/ 20825 w 262089"/>
                <a:gd name="connsiteY34" fmla="*/ 20117 h 427710"/>
                <a:gd name="connsiteX35" fmla="*/ 48943 w 262089"/>
                <a:gd name="connsiteY35" fmla="*/ 58270 h 427710"/>
                <a:gd name="connsiteX36" fmla="*/ 57790 w 262089"/>
                <a:gd name="connsiteY36" fmla="*/ 65700 h 427710"/>
                <a:gd name="connsiteX37" fmla="*/ 61722 w 262089"/>
                <a:gd name="connsiteY37" fmla="*/ 73175 h 427710"/>
                <a:gd name="connsiteX38" fmla="*/ 67414 w 262089"/>
                <a:gd name="connsiteY38" fmla="*/ 68877 h 427710"/>
                <a:gd name="connsiteX39" fmla="*/ 60693 w 262089"/>
                <a:gd name="connsiteY39" fmla="*/ 37353 h 427710"/>
                <a:gd name="connsiteX40" fmla="*/ 49583 w 262089"/>
                <a:gd name="connsiteY40" fmla="*/ 0 h 42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089" h="427710">
                  <a:moveTo>
                    <a:pt x="49583" y="0"/>
                  </a:moveTo>
                  <a:cubicBezTo>
                    <a:pt x="58156" y="8938"/>
                    <a:pt x="62431" y="20825"/>
                    <a:pt x="69129" y="31112"/>
                  </a:cubicBezTo>
                  <a:cubicBezTo>
                    <a:pt x="74844" y="41102"/>
                    <a:pt x="84170" y="48417"/>
                    <a:pt x="89954" y="58453"/>
                  </a:cubicBezTo>
                  <a:cubicBezTo>
                    <a:pt x="96035" y="68854"/>
                    <a:pt x="105133" y="76947"/>
                    <a:pt x="112220" y="86639"/>
                  </a:cubicBezTo>
                  <a:cubicBezTo>
                    <a:pt x="122301" y="101658"/>
                    <a:pt x="133525" y="115923"/>
                    <a:pt x="142372" y="131788"/>
                  </a:cubicBezTo>
                  <a:cubicBezTo>
                    <a:pt x="149047" y="141778"/>
                    <a:pt x="152887" y="153962"/>
                    <a:pt x="162580" y="161712"/>
                  </a:cubicBezTo>
                  <a:cubicBezTo>
                    <a:pt x="163632" y="180617"/>
                    <a:pt x="170330" y="199865"/>
                    <a:pt x="184526" y="212941"/>
                  </a:cubicBezTo>
                  <a:cubicBezTo>
                    <a:pt x="200162" y="226840"/>
                    <a:pt x="220622" y="233172"/>
                    <a:pt x="240327" y="238979"/>
                  </a:cubicBezTo>
                  <a:cubicBezTo>
                    <a:pt x="243116" y="248100"/>
                    <a:pt x="249128" y="255918"/>
                    <a:pt x="251277" y="265336"/>
                  </a:cubicBezTo>
                  <a:cubicBezTo>
                    <a:pt x="255346" y="278046"/>
                    <a:pt x="255072" y="291534"/>
                    <a:pt x="257381" y="304610"/>
                  </a:cubicBezTo>
                  <a:cubicBezTo>
                    <a:pt x="260352" y="319629"/>
                    <a:pt x="259575" y="335036"/>
                    <a:pt x="261610" y="350215"/>
                  </a:cubicBezTo>
                  <a:cubicBezTo>
                    <a:pt x="262661" y="376024"/>
                    <a:pt x="261541" y="401879"/>
                    <a:pt x="262090" y="427711"/>
                  </a:cubicBezTo>
                  <a:cubicBezTo>
                    <a:pt x="256855" y="423276"/>
                    <a:pt x="249631" y="422544"/>
                    <a:pt x="244510" y="418109"/>
                  </a:cubicBezTo>
                  <a:cubicBezTo>
                    <a:pt x="235687" y="409674"/>
                    <a:pt x="221856" y="410040"/>
                    <a:pt x="213924" y="400142"/>
                  </a:cubicBezTo>
                  <a:cubicBezTo>
                    <a:pt x="211021" y="401422"/>
                    <a:pt x="208232" y="402816"/>
                    <a:pt x="205420" y="404211"/>
                  </a:cubicBezTo>
                  <a:cubicBezTo>
                    <a:pt x="201602" y="400461"/>
                    <a:pt x="197990" y="396438"/>
                    <a:pt x="193510" y="393626"/>
                  </a:cubicBezTo>
                  <a:cubicBezTo>
                    <a:pt x="189281" y="392483"/>
                    <a:pt x="186012" y="396027"/>
                    <a:pt x="182628" y="397764"/>
                  </a:cubicBezTo>
                  <a:cubicBezTo>
                    <a:pt x="173827" y="388437"/>
                    <a:pt x="164912" y="379247"/>
                    <a:pt x="155379" y="370766"/>
                  </a:cubicBezTo>
                  <a:cubicBezTo>
                    <a:pt x="155699" y="374516"/>
                    <a:pt x="156065" y="378310"/>
                    <a:pt x="156157" y="382173"/>
                  </a:cubicBezTo>
                  <a:cubicBezTo>
                    <a:pt x="139171" y="370103"/>
                    <a:pt x="126370" y="352890"/>
                    <a:pt x="109796" y="340180"/>
                  </a:cubicBezTo>
                  <a:cubicBezTo>
                    <a:pt x="99670" y="329595"/>
                    <a:pt x="92743" y="316359"/>
                    <a:pt x="83027" y="305410"/>
                  </a:cubicBezTo>
                  <a:cubicBezTo>
                    <a:pt x="73060" y="293271"/>
                    <a:pt x="60327" y="283990"/>
                    <a:pt x="48989" y="273269"/>
                  </a:cubicBezTo>
                  <a:cubicBezTo>
                    <a:pt x="44943" y="269337"/>
                    <a:pt x="39365" y="267850"/>
                    <a:pt x="34335" y="265816"/>
                  </a:cubicBezTo>
                  <a:cubicBezTo>
                    <a:pt x="37285" y="265336"/>
                    <a:pt x="40256" y="264810"/>
                    <a:pt x="43297" y="264353"/>
                  </a:cubicBezTo>
                  <a:cubicBezTo>
                    <a:pt x="46246" y="258867"/>
                    <a:pt x="52509" y="256535"/>
                    <a:pt x="56052" y="251757"/>
                  </a:cubicBezTo>
                  <a:cubicBezTo>
                    <a:pt x="62316" y="236647"/>
                    <a:pt x="64259" y="220165"/>
                    <a:pt x="66134" y="204048"/>
                  </a:cubicBezTo>
                  <a:cubicBezTo>
                    <a:pt x="67185" y="196550"/>
                    <a:pt x="65882" y="188824"/>
                    <a:pt x="62110" y="182286"/>
                  </a:cubicBezTo>
                  <a:cubicBezTo>
                    <a:pt x="56213" y="171496"/>
                    <a:pt x="53355" y="159449"/>
                    <a:pt x="47960" y="148476"/>
                  </a:cubicBezTo>
                  <a:cubicBezTo>
                    <a:pt x="49858" y="146007"/>
                    <a:pt x="54909" y="144612"/>
                    <a:pt x="53218" y="140795"/>
                  </a:cubicBezTo>
                  <a:cubicBezTo>
                    <a:pt x="50658" y="131148"/>
                    <a:pt x="45788" y="122347"/>
                    <a:pt x="42748" y="112928"/>
                  </a:cubicBezTo>
                  <a:cubicBezTo>
                    <a:pt x="38336" y="99281"/>
                    <a:pt x="30518" y="87142"/>
                    <a:pt x="22700" y="75301"/>
                  </a:cubicBezTo>
                  <a:cubicBezTo>
                    <a:pt x="16916" y="66751"/>
                    <a:pt x="13533" y="56944"/>
                    <a:pt x="9441" y="47618"/>
                  </a:cubicBezTo>
                  <a:cubicBezTo>
                    <a:pt x="6012" y="39913"/>
                    <a:pt x="6812" y="31181"/>
                    <a:pt x="3703" y="23500"/>
                  </a:cubicBezTo>
                  <a:cubicBezTo>
                    <a:pt x="1737" y="18745"/>
                    <a:pt x="91" y="13876"/>
                    <a:pt x="0" y="8778"/>
                  </a:cubicBezTo>
                  <a:cubicBezTo>
                    <a:pt x="8092" y="9350"/>
                    <a:pt x="16870" y="12436"/>
                    <a:pt x="20825" y="20117"/>
                  </a:cubicBezTo>
                  <a:cubicBezTo>
                    <a:pt x="28461" y="34038"/>
                    <a:pt x="39593" y="45514"/>
                    <a:pt x="48943" y="58270"/>
                  </a:cubicBezTo>
                  <a:cubicBezTo>
                    <a:pt x="51298" y="61242"/>
                    <a:pt x="53698" y="64899"/>
                    <a:pt x="57790" y="65700"/>
                  </a:cubicBezTo>
                  <a:cubicBezTo>
                    <a:pt x="58887" y="68192"/>
                    <a:pt x="60167" y="70752"/>
                    <a:pt x="61722" y="73175"/>
                  </a:cubicBezTo>
                  <a:cubicBezTo>
                    <a:pt x="64625" y="73724"/>
                    <a:pt x="67414" y="72055"/>
                    <a:pt x="67414" y="68877"/>
                  </a:cubicBezTo>
                  <a:cubicBezTo>
                    <a:pt x="69289" y="57859"/>
                    <a:pt x="63825" y="47572"/>
                    <a:pt x="60693" y="37353"/>
                  </a:cubicBezTo>
                  <a:cubicBezTo>
                    <a:pt x="56830" y="24940"/>
                    <a:pt x="51389" y="12939"/>
                    <a:pt x="49583" y="0"/>
                  </a:cubicBezTo>
                  <a:close/>
                </a:path>
              </a:pathLst>
            </a:custGeom>
            <a:solidFill>
              <a:srgbClr val="0788B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6E517838-7BE2-47E0-B2F1-55D524E505C4}"/>
                </a:ext>
              </a:extLst>
            </p:cNvPr>
            <p:cNvSpPr/>
            <p:nvPr/>
          </p:nvSpPr>
          <p:spPr>
            <a:xfrm>
              <a:off x="9715694" y="3031458"/>
              <a:ext cx="32455" cy="17286"/>
            </a:xfrm>
            <a:custGeom>
              <a:avLst/>
              <a:gdLst>
                <a:gd name="connsiteX0" fmla="*/ 64 w 310273"/>
                <a:gd name="connsiteY0" fmla="*/ 0 h 165255"/>
                <a:gd name="connsiteX1" fmla="*/ 34262 w 310273"/>
                <a:gd name="connsiteY1" fmla="*/ 51389 h 165255"/>
                <a:gd name="connsiteX2" fmla="*/ 95024 w 310273"/>
                <a:gd name="connsiteY2" fmla="*/ 74523 h 165255"/>
                <a:gd name="connsiteX3" fmla="*/ 207152 w 310273"/>
                <a:gd name="connsiteY3" fmla="*/ 91623 h 165255"/>
                <a:gd name="connsiteX4" fmla="*/ 234950 w 310273"/>
                <a:gd name="connsiteY4" fmla="*/ 99030 h 165255"/>
                <a:gd name="connsiteX5" fmla="*/ 270475 w 310273"/>
                <a:gd name="connsiteY5" fmla="*/ 125638 h 165255"/>
                <a:gd name="connsiteX6" fmla="*/ 310274 w 310273"/>
                <a:gd name="connsiteY6" fmla="*/ 165255 h 165255"/>
                <a:gd name="connsiteX7" fmla="*/ 277995 w 310273"/>
                <a:gd name="connsiteY7" fmla="*/ 152225 h 165255"/>
                <a:gd name="connsiteX8" fmla="*/ 245557 w 310273"/>
                <a:gd name="connsiteY8" fmla="*/ 123352 h 165255"/>
                <a:gd name="connsiteX9" fmla="*/ 207884 w 310273"/>
                <a:gd name="connsiteY9" fmla="*/ 109728 h 165255"/>
                <a:gd name="connsiteX10" fmla="*/ 151694 w 310273"/>
                <a:gd name="connsiteY10" fmla="*/ 102459 h 165255"/>
                <a:gd name="connsiteX11" fmla="*/ 77902 w 310273"/>
                <a:gd name="connsiteY11" fmla="*/ 89223 h 165255"/>
                <a:gd name="connsiteX12" fmla="*/ 22101 w 310273"/>
                <a:gd name="connsiteY12" fmla="*/ 63185 h 165255"/>
                <a:gd name="connsiteX13" fmla="*/ 155 w 310273"/>
                <a:gd name="connsiteY13" fmla="*/ 11956 h 165255"/>
                <a:gd name="connsiteX14" fmla="*/ 64 w 310273"/>
                <a:gd name="connsiteY14" fmla="*/ 0 h 16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273" h="165255">
                  <a:moveTo>
                    <a:pt x="64" y="0"/>
                  </a:moveTo>
                  <a:cubicBezTo>
                    <a:pt x="11631" y="16893"/>
                    <a:pt x="17071" y="38656"/>
                    <a:pt x="34262" y="51389"/>
                  </a:cubicBezTo>
                  <a:cubicBezTo>
                    <a:pt x="52207" y="63985"/>
                    <a:pt x="73947" y="69517"/>
                    <a:pt x="95024" y="74523"/>
                  </a:cubicBezTo>
                  <a:cubicBezTo>
                    <a:pt x="131897" y="83256"/>
                    <a:pt x="169936" y="84765"/>
                    <a:pt x="207152" y="91623"/>
                  </a:cubicBezTo>
                  <a:cubicBezTo>
                    <a:pt x="216571" y="93338"/>
                    <a:pt x="225989" y="95486"/>
                    <a:pt x="234950" y="99030"/>
                  </a:cubicBezTo>
                  <a:cubicBezTo>
                    <a:pt x="249169" y="104173"/>
                    <a:pt x="260233" y="114917"/>
                    <a:pt x="270475" y="125638"/>
                  </a:cubicBezTo>
                  <a:cubicBezTo>
                    <a:pt x="283848" y="138714"/>
                    <a:pt x="296398" y="152659"/>
                    <a:pt x="310274" y="165255"/>
                  </a:cubicBezTo>
                  <a:cubicBezTo>
                    <a:pt x="298844" y="162923"/>
                    <a:pt x="287368" y="159288"/>
                    <a:pt x="277995" y="152225"/>
                  </a:cubicBezTo>
                  <a:cubicBezTo>
                    <a:pt x="266588" y="143263"/>
                    <a:pt x="257033" y="132200"/>
                    <a:pt x="245557" y="123352"/>
                  </a:cubicBezTo>
                  <a:cubicBezTo>
                    <a:pt x="234744" y="114986"/>
                    <a:pt x="221074" y="111808"/>
                    <a:pt x="207884" y="109728"/>
                  </a:cubicBezTo>
                  <a:cubicBezTo>
                    <a:pt x="189276" y="106413"/>
                    <a:pt x="170439" y="104699"/>
                    <a:pt x="151694" y="102459"/>
                  </a:cubicBezTo>
                  <a:cubicBezTo>
                    <a:pt x="126845" y="99533"/>
                    <a:pt x="102065" y="95737"/>
                    <a:pt x="77902" y="89223"/>
                  </a:cubicBezTo>
                  <a:cubicBezTo>
                    <a:pt x="58196" y="83416"/>
                    <a:pt x="37737" y="77084"/>
                    <a:pt x="22101" y="63185"/>
                  </a:cubicBezTo>
                  <a:cubicBezTo>
                    <a:pt x="7904" y="50109"/>
                    <a:pt x="1207" y="30861"/>
                    <a:pt x="155" y="11956"/>
                  </a:cubicBezTo>
                  <a:cubicBezTo>
                    <a:pt x="-5" y="7909"/>
                    <a:pt x="-51" y="3932"/>
                    <a:pt x="64" y="0"/>
                  </a:cubicBezTo>
                  <a:close/>
                </a:path>
              </a:pathLst>
            </a:custGeom>
            <a:solidFill>
              <a:srgbClr val="00040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13A1B26F-AD97-C27A-3274-650EE7A0AAC6}"/>
                </a:ext>
              </a:extLst>
            </p:cNvPr>
            <p:cNvSpPr/>
            <p:nvPr/>
          </p:nvSpPr>
          <p:spPr>
            <a:xfrm>
              <a:off x="9723843" y="3040791"/>
              <a:ext cx="20127" cy="28443"/>
            </a:xfrm>
            <a:custGeom>
              <a:avLst/>
              <a:gdLst>
                <a:gd name="connsiteX0" fmla="*/ 10950 w 192412"/>
                <a:gd name="connsiteY0" fmla="*/ 26358 h 271919"/>
                <a:gd name="connsiteX1" fmla="*/ 0 w 192412"/>
                <a:gd name="connsiteY1" fmla="*/ 0 h 271919"/>
                <a:gd name="connsiteX2" fmla="*/ 73792 w 192412"/>
                <a:gd name="connsiteY2" fmla="*/ 13236 h 271919"/>
                <a:gd name="connsiteX3" fmla="*/ 100127 w 192412"/>
                <a:gd name="connsiteY3" fmla="*/ 65243 h 271919"/>
                <a:gd name="connsiteX4" fmla="*/ 86297 w 192412"/>
                <a:gd name="connsiteY4" fmla="*/ 64054 h 271919"/>
                <a:gd name="connsiteX5" fmla="*/ 104813 w 192412"/>
                <a:gd name="connsiteY5" fmla="*/ 90457 h 271919"/>
                <a:gd name="connsiteX6" fmla="*/ 120564 w 192412"/>
                <a:gd name="connsiteY6" fmla="*/ 108310 h 271919"/>
                <a:gd name="connsiteX7" fmla="*/ 137092 w 192412"/>
                <a:gd name="connsiteY7" fmla="*/ 135240 h 271919"/>
                <a:gd name="connsiteX8" fmla="*/ 141229 w 192412"/>
                <a:gd name="connsiteY8" fmla="*/ 131833 h 271919"/>
                <a:gd name="connsiteX9" fmla="*/ 173576 w 192412"/>
                <a:gd name="connsiteY9" fmla="*/ 159311 h 271919"/>
                <a:gd name="connsiteX10" fmla="*/ 175999 w 192412"/>
                <a:gd name="connsiteY10" fmla="*/ 174422 h 271919"/>
                <a:gd name="connsiteX11" fmla="*/ 185600 w 192412"/>
                <a:gd name="connsiteY11" fmla="*/ 193967 h 271919"/>
                <a:gd name="connsiteX12" fmla="*/ 189418 w 192412"/>
                <a:gd name="connsiteY12" fmla="*/ 229835 h 271919"/>
                <a:gd name="connsiteX13" fmla="*/ 192413 w 192412"/>
                <a:gd name="connsiteY13" fmla="*/ 271920 h 271919"/>
                <a:gd name="connsiteX14" fmla="*/ 20140 w 192412"/>
                <a:gd name="connsiteY14" fmla="*/ 231114 h 271919"/>
                <a:gd name="connsiteX15" fmla="*/ 21763 w 192412"/>
                <a:gd name="connsiteY15" fmla="*/ 188732 h 271919"/>
                <a:gd name="connsiteX16" fmla="*/ 21283 w 192412"/>
                <a:gd name="connsiteY16" fmla="*/ 111237 h 271919"/>
                <a:gd name="connsiteX17" fmla="*/ 17054 w 192412"/>
                <a:gd name="connsiteY17" fmla="*/ 65631 h 271919"/>
                <a:gd name="connsiteX18" fmla="*/ 10950 w 192412"/>
                <a:gd name="connsiteY18" fmla="*/ 26358 h 27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2412" h="271919">
                  <a:moveTo>
                    <a:pt x="10950" y="26358"/>
                  </a:moveTo>
                  <a:cubicBezTo>
                    <a:pt x="8801" y="16939"/>
                    <a:pt x="2789" y="9121"/>
                    <a:pt x="0" y="0"/>
                  </a:cubicBezTo>
                  <a:cubicBezTo>
                    <a:pt x="24163" y="6515"/>
                    <a:pt x="48943" y="10310"/>
                    <a:pt x="73792" y="13236"/>
                  </a:cubicBezTo>
                  <a:cubicBezTo>
                    <a:pt x="77930" y="32438"/>
                    <a:pt x="89131" y="49241"/>
                    <a:pt x="100127" y="65243"/>
                  </a:cubicBezTo>
                  <a:cubicBezTo>
                    <a:pt x="95463" y="64831"/>
                    <a:pt x="90869" y="64465"/>
                    <a:pt x="86297" y="64054"/>
                  </a:cubicBezTo>
                  <a:cubicBezTo>
                    <a:pt x="92149" y="73060"/>
                    <a:pt x="100539" y="80398"/>
                    <a:pt x="104813" y="90457"/>
                  </a:cubicBezTo>
                  <a:cubicBezTo>
                    <a:pt x="107488" y="98503"/>
                    <a:pt x="117523" y="100447"/>
                    <a:pt x="120564" y="108310"/>
                  </a:cubicBezTo>
                  <a:cubicBezTo>
                    <a:pt x="124450" y="118323"/>
                    <a:pt x="134028" y="124747"/>
                    <a:pt x="137092" y="135240"/>
                  </a:cubicBezTo>
                  <a:cubicBezTo>
                    <a:pt x="138417" y="134028"/>
                    <a:pt x="139789" y="132885"/>
                    <a:pt x="141229" y="131833"/>
                  </a:cubicBezTo>
                  <a:cubicBezTo>
                    <a:pt x="151951" y="141069"/>
                    <a:pt x="160797" y="152613"/>
                    <a:pt x="173576" y="159311"/>
                  </a:cubicBezTo>
                  <a:cubicBezTo>
                    <a:pt x="174193" y="164317"/>
                    <a:pt x="174582" y="169438"/>
                    <a:pt x="175999" y="174422"/>
                  </a:cubicBezTo>
                  <a:cubicBezTo>
                    <a:pt x="178583" y="181211"/>
                    <a:pt x="185052" y="186332"/>
                    <a:pt x="185600" y="193967"/>
                  </a:cubicBezTo>
                  <a:cubicBezTo>
                    <a:pt x="186446" y="205945"/>
                    <a:pt x="187338" y="217947"/>
                    <a:pt x="189418" y="229835"/>
                  </a:cubicBezTo>
                  <a:cubicBezTo>
                    <a:pt x="192047" y="243756"/>
                    <a:pt x="189029" y="258066"/>
                    <a:pt x="192413" y="271920"/>
                  </a:cubicBezTo>
                  <a:cubicBezTo>
                    <a:pt x="134371" y="261061"/>
                    <a:pt x="76627" y="248351"/>
                    <a:pt x="20140" y="231114"/>
                  </a:cubicBezTo>
                  <a:cubicBezTo>
                    <a:pt x="22289" y="217078"/>
                    <a:pt x="22174" y="202860"/>
                    <a:pt x="21763" y="188732"/>
                  </a:cubicBezTo>
                  <a:cubicBezTo>
                    <a:pt x="21214" y="162900"/>
                    <a:pt x="22334" y="137046"/>
                    <a:pt x="21283" y="111237"/>
                  </a:cubicBezTo>
                  <a:cubicBezTo>
                    <a:pt x="19248" y="96058"/>
                    <a:pt x="20025" y="80650"/>
                    <a:pt x="17054" y="65631"/>
                  </a:cubicBezTo>
                  <a:cubicBezTo>
                    <a:pt x="14745" y="52555"/>
                    <a:pt x="15019" y="39067"/>
                    <a:pt x="10950" y="26358"/>
                  </a:cubicBezTo>
                  <a:close/>
                </a:path>
              </a:pathLst>
            </a:custGeom>
            <a:solidFill>
              <a:srgbClr val="0995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6987BF3D-B0BB-D4F7-0415-4D46746544FA}"/>
                </a:ext>
              </a:extLst>
            </p:cNvPr>
            <p:cNvSpPr/>
            <p:nvPr/>
          </p:nvSpPr>
          <p:spPr>
            <a:xfrm>
              <a:off x="9731562" y="3042176"/>
              <a:ext cx="11117" cy="15280"/>
            </a:xfrm>
            <a:custGeom>
              <a:avLst/>
              <a:gdLst>
                <a:gd name="connsiteX0" fmla="*/ 0 w 106276"/>
                <a:gd name="connsiteY0" fmla="*/ 0 h 146075"/>
                <a:gd name="connsiteX1" fmla="*/ 56190 w 106276"/>
                <a:gd name="connsiteY1" fmla="*/ 7269 h 146075"/>
                <a:gd name="connsiteX2" fmla="*/ 49035 w 106276"/>
                <a:gd name="connsiteY2" fmla="*/ 9806 h 146075"/>
                <a:gd name="connsiteX3" fmla="*/ 72946 w 106276"/>
                <a:gd name="connsiteY3" fmla="*/ 37444 h 146075"/>
                <a:gd name="connsiteX4" fmla="*/ 82273 w 106276"/>
                <a:gd name="connsiteY4" fmla="*/ 48578 h 146075"/>
                <a:gd name="connsiteX5" fmla="*/ 83576 w 106276"/>
                <a:gd name="connsiteY5" fmla="*/ 70431 h 146075"/>
                <a:gd name="connsiteX6" fmla="*/ 106276 w 106276"/>
                <a:gd name="connsiteY6" fmla="*/ 124724 h 146075"/>
                <a:gd name="connsiteX7" fmla="*/ 96606 w 106276"/>
                <a:gd name="connsiteY7" fmla="*/ 121752 h 146075"/>
                <a:gd name="connsiteX8" fmla="*/ 99784 w 106276"/>
                <a:gd name="connsiteY8" fmla="*/ 146075 h 146075"/>
                <a:gd name="connsiteX9" fmla="*/ 67437 w 106276"/>
                <a:gd name="connsiteY9" fmla="*/ 118597 h 146075"/>
                <a:gd name="connsiteX10" fmla="*/ 63299 w 106276"/>
                <a:gd name="connsiteY10" fmla="*/ 122004 h 146075"/>
                <a:gd name="connsiteX11" fmla="*/ 46772 w 106276"/>
                <a:gd name="connsiteY11" fmla="*/ 95074 h 146075"/>
                <a:gd name="connsiteX12" fmla="*/ 31021 w 106276"/>
                <a:gd name="connsiteY12" fmla="*/ 77221 h 146075"/>
                <a:gd name="connsiteX13" fmla="*/ 12504 w 106276"/>
                <a:gd name="connsiteY13" fmla="*/ 50818 h 146075"/>
                <a:gd name="connsiteX14" fmla="*/ 26335 w 106276"/>
                <a:gd name="connsiteY14" fmla="*/ 52007 h 146075"/>
                <a:gd name="connsiteX15" fmla="*/ 0 w 106276"/>
                <a:gd name="connsiteY15" fmla="*/ 0 h 1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276" h="146075">
                  <a:moveTo>
                    <a:pt x="0" y="0"/>
                  </a:moveTo>
                  <a:cubicBezTo>
                    <a:pt x="18745" y="2240"/>
                    <a:pt x="37582" y="3955"/>
                    <a:pt x="56190" y="7269"/>
                  </a:cubicBezTo>
                  <a:cubicBezTo>
                    <a:pt x="54407" y="7887"/>
                    <a:pt x="50818" y="9167"/>
                    <a:pt x="49035" y="9806"/>
                  </a:cubicBezTo>
                  <a:cubicBezTo>
                    <a:pt x="58064" y="18151"/>
                    <a:pt x="62614" y="30403"/>
                    <a:pt x="72946" y="37444"/>
                  </a:cubicBezTo>
                  <a:cubicBezTo>
                    <a:pt x="76650" y="40462"/>
                    <a:pt x="80833" y="43685"/>
                    <a:pt x="82273" y="48578"/>
                  </a:cubicBezTo>
                  <a:cubicBezTo>
                    <a:pt x="82547" y="55847"/>
                    <a:pt x="80422" y="63414"/>
                    <a:pt x="83576" y="70431"/>
                  </a:cubicBezTo>
                  <a:cubicBezTo>
                    <a:pt x="90320" y="88857"/>
                    <a:pt x="100447" y="105910"/>
                    <a:pt x="106276" y="124724"/>
                  </a:cubicBezTo>
                  <a:cubicBezTo>
                    <a:pt x="103007" y="123695"/>
                    <a:pt x="99784" y="122689"/>
                    <a:pt x="96606" y="121752"/>
                  </a:cubicBezTo>
                  <a:cubicBezTo>
                    <a:pt x="97818" y="129821"/>
                    <a:pt x="98870" y="137914"/>
                    <a:pt x="99784" y="146075"/>
                  </a:cubicBezTo>
                  <a:cubicBezTo>
                    <a:pt x="87005" y="139377"/>
                    <a:pt x="78158" y="127833"/>
                    <a:pt x="67437" y="118597"/>
                  </a:cubicBezTo>
                  <a:cubicBezTo>
                    <a:pt x="65997" y="119649"/>
                    <a:pt x="64625" y="120792"/>
                    <a:pt x="63299" y="122004"/>
                  </a:cubicBezTo>
                  <a:cubicBezTo>
                    <a:pt x="60236" y="111511"/>
                    <a:pt x="50658" y="105087"/>
                    <a:pt x="46772" y="95074"/>
                  </a:cubicBezTo>
                  <a:cubicBezTo>
                    <a:pt x="43731" y="87211"/>
                    <a:pt x="33696" y="85267"/>
                    <a:pt x="31021" y="77221"/>
                  </a:cubicBezTo>
                  <a:cubicBezTo>
                    <a:pt x="26746" y="67162"/>
                    <a:pt x="18357" y="59824"/>
                    <a:pt x="12504" y="50818"/>
                  </a:cubicBezTo>
                  <a:cubicBezTo>
                    <a:pt x="17076" y="51229"/>
                    <a:pt x="21671" y="51595"/>
                    <a:pt x="26335" y="52007"/>
                  </a:cubicBezTo>
                  <a:cubicBezTo>
                    <a:pt x="15339" y="36005"/>
                    <a:pt x="4138" y="19202"/>
                    <a:pt x="0" y="0"/>
                  </a:cubicBezTo>
                  <a:close/>
                </a:path>
              </a:pathLst>
            </a:custGeom>
            <a:solidFill>
              <a:srgbClr val="159B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042E2E92-2690-F7D5-37C4-21213E295110}"/>
                </a:ext>
              </a:extLst>
            </p:cNvPr>
            <p:cNvSpPr/>
            <p:nvPr/>
          </p:nvSpPr>
          <p:spPr>
            <a:xfrm>
              <a:off x="9736691" y="3042300"/>
              <a:ext cx="18125" cy="28720"/>
            </a:xfrm>
            <a:custGeom>
              <a:avLst/>
              <a:gdLst>
                <a:gd name="connsiteX0" fmla="*/ 69746 w 173278"/>
                <a:gd name="connsiteY0" fmla="*/ 21991 h 274571"/>
                <a:gd name="connsiteX1" fmla="*/ 69449 w 173278"/>
                <a:gd name="connsiteY1" fmla="*/ 0 h 274571"/>
                <a:gd name="connsiteX2" fmla="*/ 122392 w 173278"/>
                <a:gd name="connsiteY2" fmla="*/ 47091 h 274571"/>
                <a:gd name="connsiteX3" fmla="*/ 128588 w 173278"/>
                <a:gd name="connsiteY3" fmla="*/ 73472 h 274571"/>
                <a:gd name="connsiteX4" fmla="*/ 130073 w 173278"/>
                <a:gd name="connsiteY4" fmla="*/ 126644 h 274571"/>
                <a:gd name="connsiteX5" fmla="*/ 122964 w 173278"/>
                <a:gd name="connsiteY5" fmla="*/ 165300 h 274571"/>
                <a:gd name="connsiteX6" fmla="*/ 133388 w 173278"/>
                <a:gd name="connsiteY6" fmla="*/ 223731 h 274571"/>
                <a:gd name="connsiteX7" fmla="*/ 173279 w 173278"/>
                <a:gd name="connsiteY7" fmla="*/ 274571 h 274571"/>
                <a:gd name="connsiteX8" fmla="*/ 69586 w 173278"/>
                <a:gd name="connsiteY8" fmla="*/ 257495 h 274571"/>
                <a:gd name="connsiteX9" fmla="*/ 66591 w 173278"/>
                <a:gd name="connsiteY9" fmla="*/ 215410 h 274571"/>
                <a:gd name="connsiteX10" fmla="*/ 62773 w 173278"/>
                <a:gd name="connsiteY10" fmla="*/ 179542 h 274571"/>
                <a:gd name="connsiteX11" fmla="*/ 53172 w 173278"/>
                <a:gd name="connsiteY11" fmla="*/ 159997 h 274571"/>
                <a:gd name="connsiteX12" fmla="*/ 50749 w 173278"/>
                <a:gd name="connsiteY12" fmla="*/ 144886 h 274571"/>
                <a:gd name="connsiteX13" fmla="*/ 47572 w 173278"/>
                <a:gd name="connsiteY13" fmla="*/ 120564 h 274571"/>
                <a:gd name="connsiteX14" fmla="*/ 57241 w 173278"/>
                <a:gd name="connsiteY14" fmla="*/ 123535 h 274571"/>
                <a:gd name="connsiteX15" fmla="*/ 34541 w 173278"/>
                <a:gd name="connsiteY15" fmla="*/ 69242 h 274571"/>
                <a:gd name="connsiteX16" fmla="*/ 33238 w 173278"/>
                <a:gd name="connsiteY16" fmla="*/ 47389 h 274571"/>
                <a:gd name="connsiteX17" fmla="*/ 23911 w 173278"/>
                <a:gd name="connsiteY17" fmla="*/ 36256 h 274571"/>
                <a:gd name="connsiteX18" fmla="*/ 0 w 173278"/>
                <a:gd name="connsiteY18" fmla="*/ 8618 h 274571"/>
                <a:gd name="connsiteX19" fmla="*/ 7155 w 173278"/>
                <a:gd name="connsiteY19" fmla="*/ 6081 h 274571"/>
                <a:gd name="connsiteX20" fmla="*/ 44828 w 173278"/>
                <a:gd name="connsiteY20" fmla="*/ 19705 h 274571"/>
                <a:gd name="connsiteX21" fmla="*/ 77267 w 173278"/>
                <a:gd name="connsiteY21" fmla="*/ 48578 h 274571"/>
                <a:gd name="connsiteX22" fmla="*/ 109545 w 173278"/>
                <a:gd name="connsiteY22" fmla="*/ 61608 h 274571"/>
                <a:gd name="connsiteX23" fmla="*/ 69746 w 173278"/>
                <a:gd name="connsiteY23" fmla="*/ 21991 h 27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3278" h="274571">
                  <a:moveTo>
                    <a:pt x="69746" y="21991"/>
                  </a:moveTo>
                  <a:cubicBezTo>
                    <a:pt x="68488" y="14699"/>
                    <a:pt x="67482" y="7224"/>
                    <a:pt x="69449" y="0"/>
                  </a:cubicBezTo>
                  <a:cubicBezTo>
                    <a:pt x="89840" y="12413"/>
                    <a:pt x="102984" y="33352"/>
                    <a:pt x="122392" y="47091"/>
                  </a:cubicBezTo>
                  <a:cubicBezTo>
                    <a:pt x="131628" y="52989"/>
                    <a:pt x="127330" y="64488"/>
                    <a:pt x="128588" y="73472"/>
                  </a:cubicBezTo>
                  <a:cubicBezTo>
                    <a:pt x="130782" y="91097"/>
                    <a:pt x="130142" y="108905"/>
                    <a:pt x="130073" y="126644"/>
                  </a:cubicBezTo>
                  <a:cubicBezTo>
                    <a:pt x="128473" y="139629"/>
                    <a:pt x="125273" y="152407"/>
                    <a:pt x="122964" y="165300"/>
                  </a:cubicBezTo>
                  <a:cubicBezTo>
                    <a:pt x="117774" y="185120"/>
                    <a:pt x="122369" y="206654"/>
                    <a:pt x="133388" y="223731"/>
                  </a:cubicBezTo>
                  <a:cubicBezTo>
                    <a:pt x="144315" y="242453"/>
                    <a:pt x="161963" y="256169"/>
                    <a:pt x="173279" y="274571"/>
                  </a:cubicBezTo>
                  <a:cubicBezTo>
                    <a:pt x="138577" y="269725"/>
                    <a:pt x="104081" y="263575"/>
                    <a:pt x="69586" y="257495"/>
                  </a:cubicBezTo>
                  <a:cubicBezTo>
                    <a:pt x="66202" y="243642"/>
                    <a:pt x="69220" y="229331"/>
                    <a:pt x="66591" y="215410"/>
                  </a:cubicBezTo>
                  <a:cubicBezTo>
                    <a:pt x="64511" y="203522"/>
                    <a:pt x="63619" y="191521"/>
                    <a:pt x="62773" y="179542"/>
                  </a:cubicBezTo>
                  <a:cubicBezTo>
                    <a:pt x="62225" y="171907"/>
                    <a:pt x="55756" y="166786"/>
                    <a:pt x="53172" y="159997"/>
                  </a:cubicBezTo>
                  <a:cubicBezTo>
                    <a:pt x="51755" y="155013"/>
                    <a:pt x="51366" y="149893"/>
                    <a:pt x="50749" y="144886"/>
                  </a:cubicBezTo>
                  <a:cubicBezTo>
                    <a:pt x="49835" y="136725"/>
                    <a:pt x="48783" y="128633"/>
                    <a:pt x="47572" y="120564"/>
                  </a:cubicBezTo>
                  <a:cubicBezTo>
                    <a:pt x="50749" y="121501"/>
                    <a:pt x="53972" y="122506"/>
                    <a:pt x="57241" y="123535"/>
                  </a:cubicBezTo>
                  <a:cubicBezTo>
                    <a:pt x="51412" y="104721"/>
                    <a:pt x="41285" y="87668"/>
                    <a:pt x="34541" y="69242"/>
                  </a:cubicBezTo>
                  <a:cubicBezTo>
                    <a:pt x="31387" y="62225"/>
                    <a:pt x="33513" y="54658"/>
                    <a:pt x="33238" y="47389"/>
                  </a:cubicBezTo>
                  <a:cubicBezTo>
                    <a:pt x="31798" y="42496"/>
                    <a:pt x="27615" y="39273"/>
                    <a:pt x="23911" y="36256"/>
                  </a:cubicBezTo>
                  <a:cubicBezTo>
                    <a:pt x="13579" y="29215"/>
                    <a:pt x="9030" y="16962"/>
                    <a:pt x="0" y="8618"/>
                  </a:cubicBezTo>
                  <a:cubicBezTo>
                    <a:pt x="1783" y="7978"/>
                    <a:pt x="5372" y="6698"/>
                    <a:pt x="7155" y="6081"/>
                  </a:cubicBezTo>
                  <a:cubicBezTo>
                    <a:pt x="20345" y="8161"/>
                    <a:pt x="34016" y="11338"/>
                    <a:pt x="44828" y="19705"/>
                  </a:cubicBezTo>
                  <a:cubicBezTo>
                    <a:pt x="56304" y="28552"/>
                    <a:pt x="65860" y="39616"/>
                    <a:pt x="77267" y="48578"/>
                  </a:cubicBezTo>
                  <a:cubicBezTo>
                    <a:pt x="86639" y="55641"/>
                    <a:pt x="98115" y="59276"/>
                    <a:pt x="109545" y="61608"/>
                  </a:cubicBezTo>
                  <a:cubicBezTo>
                    <a:pt x="95669" y="49012"/>
                    <a:pt x="83119" y="35067"/>
                    <a:pt x="69746" y="21991"/>
                  </a:cubicBezTo>
                  <a:close/>
                </a:path>
              </a:pathLst>
            </a:custGeom>
            <a:solidFill>
              <a:srgbClr val="109F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D37917C1-0B5F-F710-3946-1CA283D50F19}"/>
                </a:ext>
              </a:extLst>
            </p:cNvPr>
            <p:cNvSpPr/>
            <p:nvPr/>
          </p:nvSpPr>
          <p:spPr>
            <a:xfrm>
              <a:off x="9697827" y="3042836"/>
              <a:ext cx="21992" cy="19985"/>
            </a:xfrm>
            <a:custGeom>
              <a:avLst/>
              <a:gdLst>
                <a:gd name="connsiteX0" fmla="*/ 21054 w 210243"/>
                <a:gd name="connsiteY0" fmla="*/ 0 h 191063"/>
                <a:gd name="connsiteX1" fmla="*/ 42725 w 210243"/>
                <a:gd name="connsiteY1" fmla="*/ 7292 h 191063"/>
                <a:gd name="connsiteX2" fmla="*/ 57379 w 210243"/>
                <a:gd name="connsiteY2" fmla="*/ 14745 h 191063"/>
                <a:gd name="connsiteX3" fmla="*/ 91417 w 210243"/>
                <a:gd name="connsiteY3" fmla="*/ 46886 h 191063"/>
                <a:gd name="connsiteX4" fmla="*/ 118186 w 210243"/>
                <a:gd name="connsiteY4" fmla="*/ 81656 h 191063"/>
                <a:gd name="connsiteX5" fmla="*/ 164546 w 210243"/>
                <a:gd name="connsiteY5" fmla="*/ 123649 h 191063"/>
                <a:gd name="connsiteX6" fmla="*/ 163769 w 210243"/>
                <a:gd name="connsiteY6" fmla="*/ 112242 h 191063"/>
                <a:gd name="connsiteX7" fmla="*/ 191018 w 210243"/>
                <a:gd name="connsiteY7" fmla="*/ 139240 h 191063"/>
                <a:gd name="connsiteX8" fmla="*/ 195773 w 210243"/>
                <a:gd name="connsiteY8" fmla="*/ 153002 h 191063"/>
                <a:gd name="connsiteX9" fmla="*/ 193921 w 210243"/>
                <a:gd name="connsiteY9" fmla="*/ 157620 h 191063"/>
                <a:gd name="connsiteX10" fmla="*/ 200779 w 210243"/>
                <a:gd name="connsiteY10" fmla="*/ 165483 h 191063"/>
                <a:gd name="connsiteX11" fmla="*/ 198493 w 210243"/>
                <a:gd name="connsiteY11" fmla="*/ 171495 h 191063"/>
                <a:gd name="connsiteX12" fmla="*/ 210243 w 210243"/>
                <a:gd name="connsiteY12" fmla="*/ 183611 h 191063"/>
                <a:gd name="connsiteX13" fmla="*/ 208232 w 210243"/>
                <a:gd name="connsiteY13" fmla="*/ 191064 h 191063"/>
                <a:gd name="connsiteX14" fmla="*/ 43228 w 210243"/>
                <a:gd name="connsiteY14" fmla="*/ 104630 h 191063"/>
                <a:gd name="connsiteX15" fmla="*/ 40714 w 210243"/>
                <a:gd name="connsiteY15" fmla="*/ 94640 h 191063"/>
                <a:gd name="connsiteX16" fmla="*/ 48463 w 210243"/>
                <a:gd name="connsiteY16" fmla="*/ 86159 h 191063"/>
                <a:gd name="connsiteX17" fmla="*/ 25740 w 210243"/>
                <a:gd name="connsiteY17" fmla="*/ 55572 h 191063"/>
                <a:gd name="connsiteX18" fmla="*/ 34290 w 210243"/>
                <a:gd name="connsiteY18" fmla="*/ 49149 h 191063"/>
                <a:gd name="connsiteX19" fmla="*/ 29238 w 210243"/>
                <a:gd name="connsiteY19" fmla="*/ 43274 h 191063"/>
                <a:gd name="connsiteX20" fmla="*/ 31775 w 210243"/>
                <a:gd name="connsiteY20" fmla="*/ 38062 h 191063"/>
                <a:gd name="connsiteX21" fmla="*/ 0 w 210243"/>
                <a:gd name="connsiteY21" fmla="*/ 11407 h 191063"/>
                <a:gd name="connsiteX22" fmla="*/ 44394 w 210243"/>
                <a:gd name="connsiteY22" fmla="*/ 39639 h 191063"/>
                <a:gd name="connsiteX23" fmla="*/ 21054 w 210243"/>
                <a:gd name="connsiteY23" fmla="*/ 0 h 19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0243" h="191063">
                  <a:moveTo>
                    <a:pt x="21054" y="0"/>
                  </a:moveTo>
                  <a:cubicBezTo>
                    <a:pt x="28621" y="1166"/>
                    <a:pt x="35662" y="4297"/>
                    <a:pt x="42725" y="7292"/>
                  </a:cubicBezTo>
                  <a:cubicBezTo>
                    <a:pt x="47755" y="9327"/>
                    <a:pt x="53332" y="10813"/>
                    <a:pt x="57379" y="14745"/>
                  </a:cubicBezTo>
                  <a:cubicBezTo>
                    <a:pt x="68717" y="25466"/>
                    <a:pt x="81450" y="34747"/>
                    <a:pt x="91417" y="46886"/>
                  </a:cubicBezTo>
                  <a:cubicBezTo>
                    <a:pt x="101133" y="57835"/>
                    <a:pt x="108059" y="71071"/>
                    <a:pt x="118186" y="81656"/>
                  </a:cubicBezTo>
                  <a:cubicBezTo>
                    <a:pt x="134760" y="94366"/>
                    <a:pt x="147561" y="111579"/>
                    <a:pt x="164546" y="123649"/>
                  </a:cubicBezTo>
                  <a:cubicBezTo>
                    <a:pt x="164455" y="119786"/>
                    <a:pt x="164089" y="115992"/>
                    <a:pt x="163769" y="112242"/>
                  </a:cubicBezTo>
                  <a:cubicBezTo>
                    <a:pt x="173302" y="120723"/>
                    <a:pt x="182217" y="129913"/>
                    <a:pt x="191018" y="139240"/>
                  </a:cubicBezTo>
                  <a:cubicBezTo>
                    <a:pt x="191498" y="144132"/>
                    <a:pt x="193213" y="148750"/>
                    <a:pt x="195773" y="153002"/>
                  </a:cubicBezTo>
                  <a:cubicBezTo>
                    <a:pt x="195087" y="154465"/>
                    <a:pt x="194470" y="155997"/>
                    <a:pt x="193921" y="157620"/>
                  </a:cubicBezTo>
                  <a:cubicBezTo>
                    <a:pt x="196162" y="160180"/>
                    <a:pt x="198448" y="162809"/>
                    <a:pt x="200779" y="165483"/>
                  </a:cubicBezTo>
                  <a:cubicBezTo>
                    <a:pt x="199956" y="167404"/>
                    <a:pt x="199202" y="169415"/>
                    <a:pt x="198493" y="171495"/>
                  </a:cubicBezTo>
                  <a:cubicBezTo>
                    <a:pt x="202380" y="175519"/>
                    <a:pt x="206289" y="179565"/>
                    <a:pt x="210243" y="183611"/>
                  </a:cubicBezTo>
                  <a:cubicBezTo>
                    <a:pt x="209535" y="186034"/>
                    <a:pt x="208849" y="188526"/>
                    <a:pt x="208232" y="191064"/>
                  </a:cubicBezTo>
                  <a:cubicBezTo>
                    <a:pt x="149939" y="169278"/>
                    <a:pt x="93772" y="141092"/>
                    <a:pt x="43228" y="104630"/>
                  </a:cubicBezTo>
                  <a:cubicBezTo>
                    <a:pt x="42314" y="101224"/>
                    <a:pt x="41537" y="97932"/>
                    <a:pt x="40714" y="94640"/>
                  </a:cubicBezTo>
                  <a:cubicBezTo>
                    <a:pt x="43251" y="91760"/>
                    <a:pt x="45834" y="88925"/>
                    <a:pt x="48463" y="86159"/>
                  </a:cubicBezTo>
                  <a:cubicBezTo>
                    <a:pt x="40119" y="76512"/>
                    <a:pt x="31730" y="66911"/>
                    <a:pt x="25740" y="55572"/>
                  </a:cubicBezTo>
                  <a:cubicBezTo>
                    <a:pt x="26609" y="51046"/>
                    <a:pt x="29604" y="48691"/>
                    <a:pt x="34290" y="49149"/>
                  </a:cubicBezTo>
                  <a:cubicBezTo>
                    <a:pt x="32553" y="47137"/>
                    <a:pt x="30861" y="45171"/>
                    <a:pt x="29238" y="43274"/>
                  </a:cubicBezTo>
                  <a:cubicBezTo>
                    <a:pt x="30038" y="41468"/>
                    <a:pt x="30861" y="39730"/>
                    <a:pt x="31775" y="38062"/>
                  </a:cubicBezTo>
                  <a:cubicBezTo>
                    <a:pt x="21168" y="29237"/>
                    <a:pt x="6424" y="24346"/>
                    <a:pt x="0" y="11407"/>
                  </a:cubicBezTo>
                  <a:cubicBezTo>
                    <a:pt x="15202" y="20185"/>
                    <a:pt x="28552" y="31935"/>
                    <a:pt x="44394" y="39639"/>
                  </a:cubicBezTo>
                  <a:cubicBezTo>
                    <a:pt x="37856" y="25626"/>
                    <a:pt x="22929" y="16253"/>
                    <a:pt x="21054" y="0"/>
                  </a:cubicBezTo>
                  <a:close/>
                </a:path>
              </a:pathLst>
            </a:custGeom>
            <a:solidFill>
              <a:srgbClr val="188D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A327F343-2A89-3288-6F59-B10DDCCE5CD0}"/>
                </a:ext>
              </a:extLst>
            </p:cNvPr>
            <p:cNvSpPr/>
            <p:nvPr/>
          </p:nvSpPr>
          <p:spPr>
            <a:xfrm>
              <a:off x="9694774" y="3044063"/>
              <a:ext cx="8122" cy="9717"/>
            </a:xfrm>
            <a:custGeom>
              <a:avLst/>
              <a:gdLst>
                <a:gd name="connsiteX0" fmla="*/ 1046 w 77650"/>
                <a:gd name="connsiteY0" fmla="*/ 3058 h 92897"/>
                <a:gd name="connsiteX1" fmla="*/ 11722 w 77650"/>
                <a:gd name="connsiteY1" fmla="*/ 2189 h 92897"/>
                <a:gd name="connsiteX2" fmla="*/ 35679 w 77650"/>
                <a:gd name="connsiteY2" fmla="*/ 26513 h 92897"/>
                <a:gd name="connsiteX3" fmla="*/ 54927 w 77650"/>
                <a:gd name="connsiteY3" fmla="*/ 43840 h 92897"/>
                <a:gd name="connsiteX4" fmla="*/ 77650 w 77650"/>
                <a:gd name="connsiteY4" fmla="*/ 74427 h 92897"/>
                <a:gd name="connsiteX5" fmla="*/ 69901 w 77650"/>
                <a:gd name="connsiteY5" fmla="*/ 82908 h 92897"/>
                <a:gd name="connsiteX6" fmla="*/ 72415 w 77650"/>
                <a:gd name="connsiteY6" fmla="*/ 92898 h 92897"/>
                <a:gd name="connsiteX7" fmla="*/ 1984 w 77650"/>
                <a:gd name="connsiteY7" fmla="*/ 33096 h 92897"/>
                <a:gd name="connsiteX8" fmla="*/ 1046 w 77650"/>
                <a:gd name="connsiteY8" fmla="*/ 3058 h 9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50" h="92897">
                  <a:moveTo>
                    <a:pt x="1046" y="3058"/>
                  </a:moveTo>
                  <a:cubicBezTo>
                    <a:pt x="2921" y="-1400"/>
                    <a:pt x="8613" y="-348"/>
                    <a:pt x="11722" y="2189"/>
                  </a:cubicBezTo>
                  <a:cubicBezTo>
                    <a:pt x="20935" y="8910"/>
                    <a:pt x="28433" y="17711"/>
                    <a:pt x="35679" y="26513"/>
                  </a:cubicBezTo>
                  <a:cubicBezTo>
                    <a:pt x="41143" y="33279"/>
                    <a:pt x="48801" y="37691"/>
                    <a:pt x="54927" y="43840"/>
                  </a:cubicBezTo>
                  <a:cubicBezTo>
                    <a:pt x="60917" y="55179"/>
                    <a:pt x="69306" y="64780"/>
                    <a:pt x="77650" y="74427"/>
                  </a:cubicBezTo>
                  <a:cubicBezTo>
                    <a:pt x="75021" y="77193"/>
                    <a:pt x="72438" y="80028"/>
                    <a:pt x="69901" y="82908"/>
                  </a:cubicBezTo>
                  <a:cubicBezTo>
                    <a:pt x="70724" y="86200"/>
                    <a:pt x="71501" y="89491"/>
                    <a:pt x="72415" y="92898"/>
                  </a:cubicBezTo>
                  <a:cubicBezTo>
                    <a:pt x="47383" y="74884"/>
                    <a:pt x="23952" y="54699"/>
                    <a:pt x="1984" y="33096"/>
                  </a:cubicBezTo>
                  <a:cubicBezTo>
                    <a:pt x="1298" y="23129"/>
                    <a:pt x="-1491" y="12888"/>
                    <a:pt x="1046" y="3058"/>
                  </a:cubicBezTo>
                  <a:close/>
                </a:path>
              </a:pathLst>
            </a:custGeom>
            <a:solidFill>
              <a:srgbClr val="248C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9C34CB47-AFD2-9A86-90B2-277C9C003B21}"/>
                </a:ext>
              </a:extLst>
            </p:cNvPr>
            <p:cNvSpPr/>
            <p:nvPr/>
          </p:nvSpPr>
          <p:spPr>
            <a:xfrm>
              <a:off x="9717808" y="3056944"/>
              <a:ext cx="8337" cy="8022"/>
            </a:xfrm>
            <a:custGeom>
              <a:avLst/>
              <a:gdLst>
                <a:gd name="connsiteX0" fmla="*/ 0 w 79701"/>
                <a:gd name="connsiteY0" fmla="*/ 4360 h 76689"/>
                <a:gd name="connsiteX1" fmla="*/ 10881 w 79701"/>
                <a:gd name="connsiteY1" fmla="*/ 223 h 76689"/>
                <a:gd name="connsiteX2" fmla="*/ 22792 w 79701"/>
                <a:gd name="connsiteY2" fmla="*/ 10807 h 76689"/>
                <a:gd name="connsiteX3" fmla="*/ 31295 w 79701"/>
                <a:gd name="connsiteY3" fmla="*/ 6738 h 76689"/>
                <a:gd name="connsiteX4" fmla="*/ 61882 w 79701"/>
                <a:gd name="connsiteY4" fmla="*/ 24706 h 76689"/>
                <a:gd name="connsiteX5" fmla="*/ 79461 w 79701"/>
                <a:gd name="connsiteY5" fmla="*/ 34307 h 76689"/>
                <a:gd name="connsiteX6" fmla="*/ 77838 w 79701"/>
                <a:gd name="connsiteY6" fmla="*/ 76689 h 76689"/>
                <a:gd name="connsiteX7" fmla="*/ 17214 w 79701"/>
                <a:gd name="connsiteY7" fmla="*/ 56184 h 76689"/>
                <a:gd name="connsiteX8" fmla="*/ 19225 w 79701"/>
                <a:gd name="connsiteY8" fmla="*/ 48732 h 76689"/>
                <a:gd name="connsiteX9" fmla="*/ 7475 w 79701"/>
                <a:gd name="connsiteY9" fmla="*/ 36616 h 76689"/>
                <a:gd name="connsiteX10" fmla="*/ 9761 w 79701"/>
                <a:gd name="connsiteY10" fmla="*/ 30604 h 76689"/>
                <a:gd name="connsiteX11" fmla="*/ 2903 w 79701"/>
                <a:gd name="connsiteY11" fmla="*/ 22740 h 76689"/>
                <a:gd name="connsiteX12" fmla="*/ 4755 w 79701"/>
                <a:gd name="connsiteY12" fmla="*/ 18122 h 76689"/>
                <a:gd name="connsiteX13" fmla="*/ 0 w 79701"/>
                <a:gd name="connsiteY13" fmla="*/ 4360 h 7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701" h="76689">
                  <a:moveTo>
                    <a:pt x="0" y="4360"/>
                  </a:moveTo>
                  <a:cubicBezTo>
                    <a:pt x="3384" y="2623"/>
                    <a:pt x="6652" y="-920"/>
                    <a:pt x="10881" y="223"/>
                  </a:cubicBezTo>
                  <a:cubicBezTo>
                    <a:pt x="15362" y="3034"/>
                    <a:pt x="18974" y="7058"/>
                    <a:pt x="22792" y="10807"/>
                  </a:cubicBezTo>
                  <a:cubicBezTo>
                    <a:pt x="25603" y="9412"/>
                    <a:pt x="28392" y="8018"/>
                    <a:pt x="31295" y="6738"/>
                  </a:cubicBezTo>
                  <a:cubicBezTo>
                    <a:pt x="39228" y="16636"/>
                    <a:pt x="53058" y="16270"/>
                    <a:pt x="61882" y="24706"/>
                  </a:cubicBezTo>
                  <a:cubicBezTo>
                    <a:pt x="67003" y="29141"/>
                    <a:pt x="74227" y="29872"/>
                    <a:pt x="79461" y="34307"/>
                  </a:cubicBezTo>
                  <a:cubicBezTo>
                    <a:pt x="79873" y="48435"/>
                    <a:pt x="79987" y="62653"/>
                    <a:pt x="77838" y="76689"/>
                  </a:cubicBezTo>
                  <a:cubicBezTo>
                    <a:pt x="57379" y="70563"/>
                    <a:pt x="37193" y="63636"/>
                    <a:pt x="17214" y="56184"/>
                  </a:cubicBezTo>
                  <a:cubicBezTo>
                    <a:pt x="17831" y="53647"/>
                    <a:pt x="18517" y="51155"/>
                    <a:pt x="19225" y="48732"/>
                  </a:cubicBezTo>
                  <a:cubicBezTo>
                    <a:pt x="15271" y="44685"/>
                    <a:pt x="11362" y="40639"/>
                    <a:pt x="7475" y="36616"/>
                  </a:cubicBezTo>
                  <a:cubicBezTo>
                    <a:pt x="8184" y="34536"/>
                    <a:pt x="8938" y="32524"/>
                    <a:pt x="9761" y="30604"/>
                  </a:cubicBezTo>
                  <a:cubicBezTo>
                    <a:pt x="7430" y="27929"/>
                    <a:pt x="5144" y="25300"/>
                    <a:pt x="2903" y="22740"/>
                  </a:cubicBezTo>
                  <a:cubicBezTo>
                    <a:pt x="3452" y="21117"/>
                    <a:pt x="4069" y="19585"/>
                    <a:pt x="4755" y="18122"/>
                  </a:cubicBezTo>
                  <a:cubicBezTo>
                    <a:pt x="2195" y="13870"/>
                    <a:pt x="480" y="9252"/>
                    <a:pt x="0" y="4360"/>
                  </a:cubicBezTo>
                  <a:close/>
                </a:path>
              </a:pathLst>
            </a:custGeom>
            <a:solidFill>
              <a:srgbClr val="1290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orma Livre: Forma 676">
              <a:extLst>
                <a:ext uri="{FF2B5EF4-FFF2-40B4-BE49-F238E27FC236}">
                  <a16:creationId xmlns:a16="http://schemas.microsoft.com/office/drawing/2014/main" id="{1D9BA33C-0C21-91CD-B192-99B59436C549}"/>
                </a:ext>
              </a:extLst>
            </p:cNvPr>
            <p:cNvSpPr/>
            <p:nvPr/>
          </p:nvSpPr>
          <p:spPr>
            <a:xfrm>
              <a:off x="9307314" y="2647050"/>
              <a:ext cx="275375" cy="165240"/>
            </a:xfrm>
            <a:custGeom>
              <a:avLst/>
              <a:gdLst>
                <a:gd name="connsiteX0" fmla="*/ 1608128 w 2632617"/>
                <a:gd name="connsiteY0" fmla="*/ 1183 h 1579712"/>
                <a:gd name="connsiteX1" fmla="*/ 2037645 w 2632617"/>
                <a:gd name="connsiteY1" fmla="*/ 27267 h 1579712"/>
                <a:gd name="connsiteX2" fmla="*/ 2344174 w 2632617"/>
                <a:gd name="connsiteY2" fmla="*/ 115415 h 1579712"/>
                <a:gd name="connsiteX3" fmla="*/ 2536862 w 2632617"/>
                <a:gd name="connsiteY3" fmla="*/ 234516 h 1579712"/>
                <a:gd name="connsiteX4" fmla="*/ 2543125 w 2632617"/>
                <a:gd name="connsiteY4" fmla="*/ 263616 h 1579712"/>
                <a:gd name="connsiteX5" fmla="*/ 2556772 w 2632617"/>
                <a:gd name="connsiteY5" fmla="*/ 306867 h 1579712"/>
                <a:gd name="connsiteX6" fmla="*/ 2561185 w 2632617"/>
                <a:gd name="connsiteY6" fmla="*/ 329864 h 1579712"/>
                <a:gd name="connsiteX7" fmla="*/ 2571037 w 2632617"/>
                <a:gd name="connsiteY7" fmla="*/ 368155 h 1579712"/>
                <a:gd name="connsiteX8" fmla="*/ 2583084 w 2632617"/>
                <a:gd name="connsiteY8" fmla="*/ 429146 h 1579712"/>
                <a:gd name="connsiteX9" fmla="*/ 2596320 w 2632617"/>
                <a:gd name="connsiteY9" fmla="*/ 503212 h 1579712"/>
                <a:gd name="connsiteX10" fmla="*/ 2616780 w 2632617"/>
                <a:gd name="connsiteY10" fmla="*/ 658889 h 1579712"/>
                <a:gd name="connsiteX11" fmla="*/ 2624644 w 2632617"/>
                <a:gd name="connsiteY11" fmla="*/ 725731 h 1579712"/>
                <a:gd name="connsiteX12" fmla="*/ 2632508 w 2632617"/>
                <a:gd name="connsiteY12" fmla="*/ 775612 h 1579712"/>
                <a:gd name="connsiteX13" fmla="*/ 2627890 w 2632617"/>
                <a:gd name="connsiteY13" fmla="*/ 853427 h 1579712"/>
                <a:gd name="connsiteX14" fmla="*/ 2626610 w 2632617"/>
                <a:gd name="connsiteY14" fmla="*/ 957006 h 1579712"/>
                <a:gd name="connsiteX15" fmla="*/ 2617032 w 2632617"/>
                <a:gd name="connsiteY15" fmla="*/ 1034364 h 1579712"/>
                <a:gd name="connsiteX16" fmla="*/ 2603361 w 2632617"/>
                <a:gd name="connsiteY16" fmla="*/ 1091925 h 1579712"/>
                <a:gd name="connsiteX17" fmla="*/ 2583588 w 2632617"/>
                <a:gd name="connsiteY17" fmla="*/ 1133554 h 1579712"/>
                <a:gd name="connsiteX18" fmla="*/ 2425350 w 2632617"/>
                <a:gd name="connsiteY18" fmla="*/ 1087628 h 1579712"/>
                <a:gd name="connsiteX19" fmla="*/ 2131279 w 2632617"/>
                <a:gd name="connsiteY19" fmla="*/ 1021540 h 1579712"/>
                <a:gd name="connsiteX20" fmla="*/ 1804747 w 2632617"/>
                <a:gd name="connsiteY20" fmla="*/ 1003069 h 1579712"/>
                <a:gd name="connsiteX21" fmla="*/ 1512299 w 2632617"/>
                <a:gd name="connsiteY21" fmla="*/ 1039805 h 1579712"/>
                <a:gd name="connsiteX22" fmla="*/ 1481918 w 2632617"/>
                <a:gd name="connsiteY22" fmla="*/ 1047143 h 1579712"/>
                <a:gd name="connsiteX23" fmla="*/ 1465939 w 2632617"/>
                <a:gd name="connsiteY23" fmla="*/ 1100041 h 1579712"/>
                <a:gd name="connsiteX24" fmla="*/ 1401702 w 2632617"/>
                <a:gd name="connsiteY24" fmla="*/ 1215987 h 1579712"/>
                <a:gd name="connsiteX25" fmla="*/ 1300798 w 2632617"/>
                <a:gd name="connsiteY25" fmla="*/ 1279469 h 1579712"/>
                <a:gd name="connsiteX26" fmla="*/ 1265800 w 2632617"/>
                <a:gd name="connsiteY26" fmla="*/ 1302489 h 1579712"/>
                <a:gd name="connsiteX27" fmla="*/ 1260953 w 2632617"/>
                <a:gd name="connsiteY27" fmla="*/ 1347226 h 1579712"/>
                <a:gd name="connsiteX28" fmla="*/ 1280247 w 2632617"/>
                <a:gd name="connsiteY28" fmla="*/ 1426367 h 1579712"/>
                <a:gd name="connsiteX29" fmla="*/ 1325762 w 2632617"/>
                <a:gd name="connsiteY29" fmla="*/ 1497416 h 1579712"/>
                <a:gd name="connsiteX30" fmla="*/ 1309325 w 2632617"/>
                <a:gd name="connsiteY30" fmla="*/ 1516916 h 1579712"/>
                <a:gd name="connsiteX31" fmla="*/ 1278167 w 2632617"/>
                <a:gd name="connsiteY31" fmla="*/ 1536050 h 1579712"/>
                <a:gd name="connsiteX32" fmla="*/ 1220103 w 2632617"/>
                <a:gd name="connsiteY32" fmla="*/ 1557949 h 1579712"/>
                <a:gd name="connsiteX33" fmla="*/ 1149877 w 2632617"/>
                <a:gd name="connsiteY33" fmla="*/ 1579712 h 1579712"/>
                <a:gd name="connsiteX34" fmla="*/ 1073364 w 2632617"/>
                <a:gd name="connsiteY34" fmla="*/ 1574271 h 1579712"/>
                <a:gd name="connsiteX35" fmla="*/ 1041680 w 2632617"/>
                <a:gd name="connsiteY35" fmla="*/ 1569699 h 1579712"/>
                <a:gd name="connsiteX36" fmla="*/ 1165490 w 2632617"/>
                <a:gd name="connsiteY36" fmla="*/ 1400970 h 1579712"/>
                <a:gd name="connsiteX37" fmla="*/ 1215485 w 2632617"/>
                <a:gd name="connsiteY37" fmla="*/ 1138788 h 1579712"/>
                <a:gd name="connsiteX38" fmla="*/ 1231144 w 2632617"/>
                <a:gd name="connsiteY38" fmla="*/ 1118946 h 1579712"/>
                <a:gd name="connsiteX39" fmla="*/ 1312343 w 2632617"/>
                <a:gd name="connsiteY39" fmla="*/ 1067488 h 1579712"/>
                <a:gd name="connsiteX40" fmla="*/ 1417064 w 2632617"/>
                <a:gd name="connsiteY40" fmla="*/ 982586 h 1579712"/>
                <a:gd name="connsiteX41" fmla="*/ 1513716 w 2632617"/>
                <a:gd name="connsiteY41" fmla="*/ 790448 h 1579712"/>
                <a:gd name="connsiteX42" fmla="*/ 1535616 w 2632617"/>
                <a:gd name="connsiteY42" fmla="*/ 660809 h 1579712"/>
                <a:gd name="connsiteX43" fmla="*/ 1523706 w 2632617"/>
                <a:gd name="connsiteY43" fmla="*/ 650910 h 1579712"/>
                <a:gd name="connsiteX44" fmla="*/ 1516871 w 2632617"/>
                <a:gd name="connsiteY44" fmla="*/ 671027 h 1579712"/>
                <a:gd name="connsiteX45" fmla="*/ 1490216 w 2632617"/>
                <a:gd name="connsiteY45" fmla="*/ 808987 h 1579712"/>
                <a:gd name="connsiteX46" fmla="*/ 1426163 w 2632617"/>
                <a:gd name="connsiteY46" fmla="*/ 943633 h 1579712"/>
                <a:gd name="connsiteX47" fmla="*/ 1282876 w 2632617"/>
                <a:gd name="connsiteY47" fmla="*/ 1065362 h 1579712"/>
                <a:gd name="connsiteX48" fmla="*/ 1218708 w 2632617"/>
                <a:gd name="connsiteY48" fmla="*/ 1106350 h 1579712"/>
                <a:gd name="connsiteX49" fmla="*/ 1198043 w 2632617"/>
                <a:gd name="connsiteY49" fmla="*/ 1136800 h 1579712"/>
                <a:gd name="connsiteX50" fmla="*/ 1143567 w 2632617"/>
                <a:gd name="connsiteY50" fmla="*/ 1408216 h 1579712"/>
                <a:gd name="connsiteX51" fmla="*/ 1081205 w 2632617"/>
                <a:gd name="connsiteY51" fmla="*/ 1510561 h 1579712"/>
                <a:gd name="connsiteX52" fmla="*/ 1001035 w 2632617"/>
                <a:gd name="connsiteY52" fmla="*/ 1572260 h 1579712"/>
                <a:gd name="connsiteX53" fmla="*/ 962699 w 2632617"/>
                <a:gd name="connsiteY53" fmla="*/ 1565196 h 1579712"/>
                <a:gd name="connsiteX54" fmla="*/ 918648 w 2632617"/>
                <a:gd name="connsiteY54" fmla="*/ 1551137 h 1579712"/>
                <a:gd name="connsiteX55" fmla="*/ 805034 w 2632617"/>
                <a:gd name="connsiteY55" fmla="*/ 1491998 h 1579712"/>
                <a:gd name="connsiteX56" fmla="*/ 732179 w 2632617"/>
                <a:gd name="connsiteY56" fmla="*/ 1450507 h 1579712"/>
                <a:gd name="connsiteX57" fmla="*/ 628440 w 2632617"/>
                <a:gd name="connsiteY57" fmla="*/ 1401290 h 1579712"/>
                <a:gd name="connsiteX58" fmla="*/ 563335 w 2632617"/>
                <a:gd name="connsiteY58" fmla="*/ 1384396 h 1579712"/>
                <a:gd name="connsiteX59" fmla="*/ 522941 w 2632617"/>
                <a:gd name="connsiteY59" fmla="*/ 1377447 h 1579712"/>
                <a:gd name="connsiteX60" fmla="*/ 660215 w 2632617"/>
                <a:gd name="connsiteY60" fmla="*/ 1198499 h 1579712"/>
                <a:gd name="connsiteX61" fmla="*/ 793329 w 2632617"/>
                <a:gd name="connsiteY61" fmla="*/ 1058230 h 1579712"/>
                <a:gd name="connsiteX62" fmla="*/ 808988 w 2632617"/>
                <a:gd name="connsiteY62" fmla="*/ 1043577 h 1579712"/>
                <a:gd name="connsiteX63" fmla="*/ 808737 w 2632617"/>
                <a:gd name="connsiteY63" fmla="*/ 1033930 h 1579712"/>
                <a:gd name="connsiteX64" fmla="*/ 800942 w 2632617"/>
                <a:gd name="connsiteY64" fmla="*/ 1029815 h 1579712"/>
                <a:gd name="connsiteX65" fmla="*/ 782997 w 2632617"/>
                <a:gd name="connsiteY65" fmla="*/ 1028100 h 1579712"/>
                <a:gd name="connsiteX66" fmla="*/ 600071 w 2632617"/>
                <a:gd name="connsiteY66" fmla="*/ 1008990 h 1579712"/>
                <a:gd name="connsiteX67" fmla="*/ 424003 w 2632617"/>
                <a:gd name="connsiteY67" fmla="*/ 917847 h 1579712"/>
                <a:gd name="connsiteX68" fmla="*/ 273561 w 2632617"/>
                <a:gd name="connsiteY68" fmla="*/ 772983 h 1579712"/>
                <a:gd name="connsiteX69" fmla="*/ 241489 w 2632617"/>
                <a:gd name="connsiteY69" fmla="*/ 752660 h 1579712"/>
                <a:gd name="connsiteX70" fmla="*/ 224732 w 2632617"/>
                <a:gd name="connsiteY70" fmla="*/ 752249 h 1579712"/>
                <a:gd name="connsiteX71" fmla="*/ 219566 w 2632617"/>
                <a:gd name="connsiteY71" fmla="*/ 759953 h 1579712"/>
                <a:gd name="connsiteX72" fmla="*/ 226904 w 2632617"/>
                <a:gd name="connsiteY72" fmla="*/ 768571 h 1579712"/>
                <a:gd name="connsiteX73" fmla="*/ 223041 w 2632617"/>
                <a:gd name="connsiteY73" fmla="*/ 771063 h 1579712"/>
                <a:gd name="connsiteX74" fmla="*/ 159056 w 2632617"/>
                <a:gd name="connsiteY74" fmla="*/ 835093 h 1579712"/>
                <a:gd name="connsiteX75" fmla="*/ 58083 w 2632617"/>
                <a:gd name="connsiteY75" fmla="*/ 928614 h 1579712"/>
                <a:gd name="connsiteX76" fmla="*/ 64941 w 2632617"/>
                <a:gd name="connsiteY76" fmla="*/ 943838 h 1579712"/>
                <a:gd name="connsiteX77" fmla="*/ 87938 w 2632617"/>
                <a:gd name="connsiteY77" fmla="*/ 928019 h 1579712"/>
                <a:gd name="connsiteX78" fmla="*/ 93105 w 2632617"/>
                <a:gd name="connsiteY78" fmla="*/ 965007 h 1579712"/>
                <a:gd name="connsiteX79" fmla="*/ 177778 w 2632617"/>
                <a:gd name="connsiteY79" fmla="*/ 1177353 h 1579712"/>
                <a:gd name="connsiteX80" fmla="*/ 236300 w 2632617"/>
                <a:gd name="connsiteY80" fmla="*/ 1258118 h 1579712"/>
                <a:gd name="connsiteX81" fmla="*/ 295667 w 2632617"/>
                <a:gd name="connsiteY81" fmla="*/ 1274989 h 1579712"/>
                <a:gd name="connsiteX82" fmla="*/ 400114 w 2632617"/>
                <a:gd name="connsiteY82" fmla="*/ 1213678 h 1579712"/>
                <a:gd name="connsiteX83" fmla="*/ 514529 w 2632617"/>
                <a:gd name="connsiteY83" fmla="*/ 1133942 h 1579712"/>
                <a:gd name="connsiteX84" fmla="*/ 709296 w 2632617"/>
                <a:gd name="connsiteY84" fmla="*/ 1049200 h 1579712"/>
                <a:gd name="connsiteX85" fmla="*/ 721252 w 2632617"/>
                <a:gd name="connsiteY85" fmla="*/ 1046914 h 1579712"/>
                <a:gd name="connsiteX86" fmla="*/ 780939 w 2632617"/>
                <a:gd name="connsiteY86" fmla="*/ 1045794 h 1579712"/>
                <a:gd name="connsiteX87" fmla="*/ 623388 w 2632617"/>
                <a:gd name="connsiteY87" fmla="*/ 1219507 h 1579712"/>
                <a:gd name="connsiteX88" fmla="*/ 545413 w 2632617"/>
                <a:gd name="connsiteY88" fmla="*/ 1328961 h 1579712"/>
                <a:gd name="connsiteX89" fmla="*/ 484514 w 2632617"/>
                <a:gd name="connsiteY89" fmla="*/ 1384511 h 1579712"/>
                <a:gd name="connsiteX90" fmla="*/ 339581 w 2632617"/>
                <a:gd name="connsiteY90" fmla="*/ 1431625 h 1579712"/>
                <a:gd name="connsiteX91" fmla="*/ 173320 w 2632617"/>
                <a:gd name="connsiteY91" fmla="*/ 1399233 h 1579712"/>
                <a:gd name="connsiteX92" fmla="*/ 93722 w 2632617"/>
                <a:gd name="connsiteY92" fmla="*/ 1307450 h 1579712"/>
                <a:gd name="connsiteX93" fmla="*/ 84075 w 2632617"/>
                <a:gd name="connsiteY93" fmla="*/ 1118214 h 1579712"/>
                <a:gd name="connsiteX94" fmla="*/ 91436 w 2632617"/>
                <a:gd name="connsiteY94" fmla="*/ 1047234 h 1579712"/>
                <a:gd name="connsiteX95" fmla="*/ 66541 w 2632617"/>
                <a:gd name="connsiteY95" fmla="*/ 1007549 h 1579712"/>
                <a:gd name="connsiteX96" fmla="*/ 5254 w 2632617"/>
                <a:gd name="connsiteY96" fmla="*/ 914966 h 1579712"/>
                <a:gd name="connsiteX97" fmla="*/ 6259 w 2632617"/>
                <a:gd name="connsiteY97" fmla="*/ 858022 h 1579712"/>
                <a:gd name="connsiteX98" fmla="*/ 62815 w 2632617"/>
                <a:gd name="connsiteY98" fmla="*/ 791819 h 1579712"/>
                <a:gd name="connsiteX99" fmla="*/ 141979 w 2632617"/>
                <a:gd name="connsiteY99" fmla="*/ 703717 h 1579712"/>
                <a:gd name="connsiteX100" fmla="*/ 222401 w 2632617"/>
                <a:gd name="connsiteY100" fmla="*/ 633537 h 1579712"/>
                <a:gd name="connsiteX101" fmla="*/ 358029 w 2632617"/>
                <a:gd name="connsiteY101" fmla="*/ 615363 h 1579712"/>
                <a:gd name="connsiteX102" fmla="*/ 479599 w 2632617"/>
                <a:gd name="connsiteY102" fmla="*/ 669953 h 1579712"/>
                <a:gd name="connsiteX103" fmla="*/ 614015 w 2632617"/>
                <a:gd name="connsiteY103" fmla="*/ 800643 h 1579712"/>
                <a:gd name="connsiteX104" fmla="*/ 804211 w 2632617"/>
                <a:gd name="connsiteY104" fmla="*/ 1012738 h 1579712"/>
                <a:gd name="connsiteX105" fmla="*/ 823825 w 2632617"/>
                <a:gd name="connsiteY105" fmla="*/ 1024191 h 1579712"/>
                <a:gd name="connsiteX106" fmla="*/ 830774 w 2632617"/>
                <a:gd name="connsiteY106" fmla="*/ 1016190 h 1579712"/>
                <a:gd name="connsiteX107" fmla="*/ 894622 w 2632617"/>
                <a:gd name="connsiteY107" fmla="*/ 983523 h 1579712"/>
                <a:gd name="connsiteX108" fmla="*/ 961762 w 2632617"/>
                <a:gd name="connsiteY108" fmla="*/ 931585 h 1579712"/>
                <a:gd name="connsiteX109" fmla="*/ 973580 w 2632617"/>
                <a:gd name="connsiteY109" fmla="*/ 920910 h 1579712"/>
                <a:gd name="connsiteX110" fmla="*/ 1095927 w 2632617"/>
                <a:gd name="connsiteY110" fmla="*/ 927676 h 1579712"/>
                <a:gd name="connsiteX111" fmla="*/ 1278418 w 2632617"/>
                <a:gd name="connsiteY111" fmla="*/ 807090 h 1579712"/>
                <a:gd name="connsiteX112" fmla="*/ 1345353 w 2632617"/>
                <a:gd name="connsiteY112" fmla="*/ 670433 h 1579712"/>
                <a:gd name="connsiteX113" fmla="*/ 1371824 w 2632617"/>
                <a:gd name="connsiteY113" fmla="*/ 546920 h 1579712"/>
                <a:gd name="connsiteX114" fmla="*/ 1372099 w 2632617"/>
                <a:gd name="connsiteY114" fmla="*/ 443845 h 1579712"/>
                <a:gd name="connsiteX115" fmla="*/ 1358177 w 2632617"/>
                <a:gd name="connsiteY115" fmla="*/ 399542 h 1579712"/>
                <a:gd name="connsiteX116" fmla="*/ 1326676 w 2632617"/>
                <a:gd name="connsiteY116" fmla="*/ 373733 h 1579712"/>
                <a:gd name="connsiteX117" fmla="*/ 1217474 w 2632617"/>
                <a:gd name="connsiteY117" fmla="*/ 336311 h 1579712"/>
                <a:gd name="connsiteX118" fmla="*/ 1007482 w 2632617"/>
                <a:gd name="connsiteY118" fmla="*/ 380705 h 1579712"/>
                <a:gd name="connsiteX119" fmla="*/ 945668 w 2632617"/>
                <a:gd name="connsiteY119" fmla="*/ 426151 h 1579712"/>
                <a:gd name="connsiteX120" fmla="*/ 924248 w 2632617"/>
                <a:gd name="connsiteY120" fmla="*/ 364497 h 1579712"/>
                <a:gd name="connsiteX121" fmla="*/ 907972 w 2632617"/>
                <a:gd name="connsiteY121" fmla="*/ 318800 h 1579712"/>
                <a:gd name="connsiteX122" fmla="*/ 887010 w 2632617"/>
                <a:gd name="connsiteY122" fmla="*/ 248597 h 1579712"/>
                <a:gd name="connsiteX123" fmla="*/ 864447 w 2632617"/>
                <a:gd name="connsiteY123" fmla="*/ 224343 h 1579712"/>
                <a:gd name="connsiteX124" fmla="*/ 1082577 w 2632617"/>
                <a:gd name="connsiteY124" fmla="*/ 104145 h 1579712"/>
                <a:gd name="connsiteX125" fmla="*/ 1608128 w 2632617"/>
                <a:gd name="connsiteY125" fmla="*/ 1183 h 157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632617" h="1579712">
                  <a:moveTo>
                    <a:pt x="1608128" y="1183"/>
                  </a:moveTo>
                  <a:cubicBezTo>
                    <a:pt x="1751666" y="-3137"/>
                    <a:pt x="1895844" y="4109"/>
                    <a:pt x="2037645" y="27267"/>
                  </a:cubicBezTo>
                  <a:cubicBezTo>
                    <a:pt x="2142709" y="44755"/>
                    <a:pt x="2246677" y="72072"/>
                    <a:pt x="2344174" y="115415"/>
                  </a:cubicBezTo>
                  <a:cubicBezTo>
                    <a:pt x="2413235" y="146344"/>
                    <a:pt x="2479300" y="185252"/>
                    <a:pt x="2536862" y="234516"/>
                  </a:cubicBezTo>
                  <a:cubicBezTo>
                    <a:pt x="2536610" y="244597"/>
                    <a:pt x="2539308" y="254358"/>
                    <a:pt x="2543125" y="263616"/>
                  </a:cubicBezTo>
                  <a:cubicBezTo>
                    <a:pt x="2548932" y="277629"/>
                    <a:pt x="2551355" y="292717"/>
                    <a:pt x="2556772" y="306867"/>
                  </a:cubicBezTo>
                  <a:cubicBezTo>
                    <a:pt x="2559722" y="314183"/>
                    <a:pt x="2560842" y="322001"/>
                    <a:pt x="2561185" y="329864"/>
                  </a:cubicBezTo>
                  <a:cubicBezTo>
                    <a:pt x="2561642" y="343215"/>
                    <a:pt x="2567700" y="355399"/>
                    <a:pt x="2571037" y="368155"/>
                  </a:cubicBezTo>
                  <a:cubicBezTo>
                    <a:pt x="2576592" y="388157"/>
                    <a:pt x="2578764" y="408869"/>
                    <a:pt x="2583084" y="429146"/>
                  </a:cubicBezTo>
                  <a:cubicBezTo>
                    <a:pt x="2588137" y="453720"/>
                    <a:pt x="2592663" y="478386"/>
                    <a:pt x="2596320" y="503212"/>
                  </a:cubicBezTo>
                  <a:cubicBezTo>
                    <a:pt x="2601647" y="555287"/>
                    <a:pt x="2607339" y="607385"/>
                    <a:pt x="2616780" y="658889"/>
                  </a:cubicBezTo>
                  <a:cubicBezTo>
                    <a:pt x="2619432" y="681177"/>
                    <a:pt x="2621649" y="703488"/>
                    <a:pt x="2624644" y="725731"/>
                  </a:cubicBezTo>
                  <a:cubicBezTo>
                    <a:pt x="2626770" y="742442"/>
                    <a:pt x="2633559" y="758535"/>
                    <a:pt x="2632508" y="775612"/>
                  </a:cubicBezTo>
                  <a:cubicBezTo>
                    <a:pt x="2630588" y="801512"/>
                    <a:pt x="2626679" y="827390"/>
                    <a:pt x="2627890" y="853427"/>
                  </a:cubicBezTo>
                  <a:cubicBezTo>
                    <a:pt x="2626816" y="887946"/>
                    <a:pt x="2629102" y="922510"/>
                    <a:pt x="2626610" y="957006"/>
                  </a:cubicBezTo>
                  <a:cubicBezTo>
                    <a:pt x="2623524" y="982792"/>
                    <a:pt x="2621192" y="1008692"/>
                    <a:pt x="2617032" y="1034364"/>
                  </a:cubicBezTo>
                  <a:cubicBezTo>
                    <a:pt x="2613900" y="1053795"/>
                    <a:pt x="2612345" y="1074072"/>
                    <a:pt x="2603361" y="1091925"/>
                  </a:cubicBezTo>
                  <a:cubicBezTo>
                    <a:pt x="2596709" y="1105779"/>
                    <a:pt x="2588754" y="1119037"/>
                    <a:pt x="2583588" y="1133554"/>
                  </a:cubicBezTo>
                  <a:cubicBezTo>
                    <a:pt x="2530483" y="1119449"/>
                    <a:pt x="2478157" y="1102670"/>
                    <a:pt x="2425350" y="1087628"/>
                  </a:cubicBezTo>
                  <a:cubicBezTo>
                    <a:pt x="2328630" y="1060264"/>
                    <a:pt x="2230629" y="1037039"/>
                    <a:pt x="2131279" y="1021540"/>
                  </a:cubicBezTo>
                  <a:cubicBezTo>
                    <a:pt x="2023403" y="1004600"/>
                    <a:pt x="1913835" y="997308"/>
                    <a:pt x="1804747" y="1003069"/>
                  </a:cubicBezTo>
                  <a:cubicBezTo>
                    <a:pt x="1706563" y="1008509"/>
                    <a:pt x="1608905" y="1021722"/>
                    <a:pt x="1512299" y="1039805"/>
                  </a:cubicBezTo>
                  <a:cubicBezTo>
                    <a:pt x="1502126" y="1042045"/>
                    <a:pt x="1491519" y="1042845"/>
                    <a:pt x="1481918" y="1047143"/>
                  </a:cubicBezTo>
                  <a:cubicBezTo>
                    <a:pt x="1474900" y="1064173"/>
                    <a:pt x="1472043" y="1082644"/>
                    <a:pt x="1465939" y="1100041"/>
                  </a:cubicBezTo>
                  <a:cubicBezTo>
                    <a:pt x="1452497" y="1142332"/>
                    <a:pt x="1433044" y="1183937"/>
                    <a:pt x="1401702" y="1215987"/>
                  </a:cubicBezTo>
                  <a:cubicBezTo>
                    <a:pt x="1373493" y="1244676"/>
                    <a:pt x="1336711" y="1262484"/>
                    <a:pt x="1300798" y="1279469"/>
                  </a:cubicBezTo>
                  <a:cubicBezTo>
                    <a:pt x="1288317" y="1285596"/>
                    <a:pt x="1273984" y="1290510"/>
                    <a:pt x="1265800" y="1302489"/>
                  </a:cubicBezTo>
                  <a:cubicBezTo>
                    <a:pt x="1257182" y="1315702"/>
                    <a:pt x="1258827" y="1332367"/>
                    <a:pt x="1260953" y="1347226"/>
                  </a:cubicBezTo>
                  <a:cubicBezTo>
                    <a:pt x="1265183" y="1374041"/>
                    <a:pt x="1269732" y="1401176"/>
                    <a:pt x="1280247" y="1426367"/>
                  </a:cubicBezTo>
                  <a:cubicBezTo>
                    <a:pt x="1291129" y="1452496"/>
                    <a:pt x="1307519" y="1475928"/>
                    <a:pt x="1325762" y="1497416"/>
                  </a:cubicBezTo>
                  <a:cubicBezTo>
                    <a:pt x="1319566" y="1503291"/>
                    <a:pt x="1314149" y="1509898"/>
                    <a:pt x="1309325" y="1516916"/>
                  </a:cubicBezTo>
                  <a:cubicBezTo>
                    <a:pt x="1302467" y="1527843"/>
                    <a:pt x="1289186" y="1530998"/>
                    <a:pt x="1278167" y="1536050"/>
                  </a:cubicBezTo>
                  <a:cubicBezTo>
                    <a:pt x="1259239" y="1544416"/>
                    <a:pt x="1239602" y="1551023"/>
                    <a:pt x="1220103" y="1557949"/>
                  </a:cubicBezTo>
                  <a:cubicBezTo>
                    <a:pt x="1196694" y="1565219"/>
                    <a:pt x="1173834" y="1574249"/>
                    <a:pt x="1149877" y="1579712"/>
                  </a:cubicBezTo>
                  <a:cubicBezTo>
                    <a:pt x="1124296" y="1579004"/>
                    <a:pt x="1098762" y="1577541"/>
                    <a:pt x="1073364" y="1574271"/>
                  </a:cubicBezTo>
                  <a:cubicBezTo>
                    <a:pt x="1062826" y="1572489"/>
                    <a:pt x="1051762" y="1573632"/>
                    <a:pt x="1041680" y="1569699"/>
                  </a:cubicBezTo>
                  <a:cubicBezTo>
                    <a:pt x="1100316" y="1529146"/>
                    <a:pt x="1139727" y="1466349"/>
                    <a:pt x="1165490" y="1400970"/>
                  </a:cubicBezTo>
                  <a:cubicBezTo>
                    <a:pt x="1197700" y="1317417"/>
                    <a:pt x="1210387" y="1227760"/>
                    <a:pt x="1215485" y="1138788"/>
                  </a:cubicBezTo>
                  <a:cubicBezTo>
                    <a:pt x="1215713" y="1129439"/>
                    <a:pt x="1224697" y="1124204"/>
                    <a:pt x="1231144" y="1118946"/>
                  </a:cubicBezTo>
                  <a:cubicBezTo>
                    <a:pt x="1257342" y="1100452"/>
                    <a:pt x="1285574" y="1085113"/>
                    <a:pt x="1312343" y="1067488"/>
                  </a:cubicBezTo>
                  <a:cubicBezTo>
                    <a:pt x="1350107" y="1043028"/>
                    <a:pt x="1386592" y="1015893"/>
                    <a:pt x="1417064" y="982586"/>
                  </a:cubicBezTo>
                  <a:cubicBezTo>
                    <a:pt x="1465985" y="928728"/>
                    <a:pt x="1495177" y="860034"/>
                    <a:pt x="1513716" y="790448"/>
                  </a:cubicBezTo>
                  <a:cubicBezTo>
                    <a:pt x="1524941" y="747997"/>
                    <a:pt x="1532027" y="704540"/>
                    <a:pt x="1535616" y="660809"/>
                  </a:cubicBezTo>
                  <a:cubicBezTo>
                    <a:pt x="1535982" y="654339"/>
                    <a:pt x="1530290" y="648464"/>
                    <a:pt x="1523706" y="650910"/>
                  </a:cubicBezTo>
                  <a:cubicBezTo>
                    <a:pt x="1515751" y="653974"/>
                    <a:pt x="1517557" y="664261"/>
                    <a:pt x="1516871" y="671027"/>
                  </a:cubicBezTo>
                  <a:cubicBezTo>
                    <a:pt x="1512825" y="717753"/>
                    <a:pt x="1503727" y="764067"/>
                    <a:pt x="1490216" y="808987"/>
                  </a:cubicBezTo>
                  <a:cubicBezTo>
                    <a:pt x="1475632" y="856628"/>
                    <a:pt x="1455469" y="903079"/>
                    <a:pt x="1426163" y="943633"/>
                  </a:cubicBezTo>
                  <a:cubicBezTo>
                    <a:pt x="1388992" y="995113"/>
                    <a:pt x="1336186" y="1032261"/>
                    <a:pt x="1282876" y="1065362"/>
                  </a:cubicBezTo>
                  <a:cubicBezTo>
                    <a:pt x="1261411" y="1078895"/>
                    <a:pt x="1239145" y="1091263"/>
                    <a:pt x="1218708" y="1106350"/>
                  </a:cubicBezTo>
                  <a:cubicBezTo>
                    <a:pt x="1208764" y="1113757"/>
                    <a:pt x="1198271" y="1123404"/>
                    <a:pt x="1198043" y="1136800"/>
                  </a:cubicBezTo>
                  <a:cubicBezTo>
                    <a:pt x="1192625" y="1229063"/>
                    <a:pt x="1179526" y="1322423"/>
                    <a:pt x="1143567" y="1408216"/>
                  </a:cubicBezTo>
                  <a:cubicBezTo>
                    <a:pt x="1127863" y="1445067"/>
                    <a:pt x="1107403" y="1480157"/>
                    <a:pt x="1081205" y="1510561"/>
                  </a:cubicBezTo>
                  <a:cubicBezTo>
                    <a:pt x="1058962" y="1536164"/>
                    <a:pt x="1032285" y="1558567"/>
                    <a:pt x="1001035" y="1572260"/>
                  </a:cubicBezTo>
                  <a:cubicBezTo>
                    <a:pt x="988485" y="1568648"/>
                    <a:pt x="975363" y="1568191"/>
                    <a:pt x="962699" y="1565196"/>
                  </a:cubicBezTo>
                  <a:cubicBezTo>
                    <a:pt x="947657" y="1561744"/>
                    <a:pt x="933232" y="1556098"/>
                    <a:pt x="918648" y="1551137"/>
                  </a:cubicBezTo>
                  <a:cubicBezTo>
                    <a:pt x="881843" y="1529420"/>
                    <a:pt x="843027" y="1511475"/>
                    <a:pt x="805034" y="1491998"/>
                  </a:cubicBezTo>
                  <a:cubicBezTo>
                    <a:pt x="780413" y="1478763"/>
                    <a:pt x="756388" y="1464475"/>
                    <a:pt x="732179" y="1450507"/>
                  </a:cubicBezTo>
                  <a:cubicBezTo>
                    <a:pt x="698392" y="1432539"/>
                    <a:pt x="665199" y="1412651"/>
                    <a:pt x="628440" y="1401290"/>
                  </a:cubicBezTo>
                  <a:cubicBezTo>
                    <a:pt x="606883" y="1395049"/>
                    <a:pt x="585600" y="1387574"/>
                    <a:pt x="563335" y="1384396"/>
                  </a:cubicBezTo>
                  <a:cubicBezTo>
                    <a:pt x="549893" y="1381767"/>
                    <a:pt x="535674" y="1383093"/>
                    <a:pt x="522941" y="1377447"/>
                  </a:cubicBezTo>
                  <a:cubicBezTo>
                    <a:pt x="579611" y="1326858"/>
                    <a:pt x="614518" y="1258118"/>
                    <a:pt x="660215" y="1198499"/>
                  </a:cubicBezTo>
                  <a:cubicBezTo>
                    <a:pt x="699558" y="1147270"/>
                    <a:pt x="745140" y="1101115"/>
                    <a:pt x="793329" y="1058230"/>
                  </a:cubicBezTo>
                  <a:cubicBezTo>
                    <a:pt x="798518" y="1053338"/>
                    <a:pt x="804736" y="1049406"/>
                    <a:pt x="808988" y="1043577"/>
                  </a:cubicBezTo>
                  <a:cubicBezTo>
                    <a:pt x="810017" y="1040422"/>
                    <a:pt x="808966" y="1037107"/>
                    <a:pt x="808737" y="1033930"/>
                  </a:cubicBezTo>
                  <a:cubicBezTo>
                    <a:pt x="806062" y="1032627"/>
                    <a:pt x="803479" y="1031278"/>
                    <a:pt x="800942" y="1029815"/>
                  </a:cubicBezTo>
                  <a:cubicBezTo>
                    <a:pt x="795592" y="1026089"/>
                    <a:pt x="788986" y="1027917"/>
                    <a:pt x="782997" y="1028100"/>
                  </a:cubicBezTo>
                  <a:cubicBezTo>
                    <a:pt x="721526" y="1032924"/>
                    <a:pt x="659072" y="1027163"/>
                    <a:pt x="600071" y="1008990"/>
                  </a:cubicBezTo>
                  <a:cubicBezTo>
                    <a:pt x="536429" y="989764"/>
                    <a:pt x="476718" y="958217"/>
                    <a:pt x="424003" y="917847"/>
                  </a:cubicBezTo>
                  <a:cubicBezTo>
                    <a:pt x="368636" y="875236"/>
                    <a:pt x="322870" y="822086"/>
                    <a:pt x="273561" y="772983"/>
                  </a:cubicBezTo>
                  <a:cubicBezTo>
                    <a:pt x="264669" y="763770"/>
                    <a:pt x="254016" y="755952"/>
                    <a:pt x="241489" y="752660"/>
                  </a:cubicBezTo>
                  <a:cubicBezTo>
                    <a:pt x="236094" y="751494"/>
                    <a:pt x="229739" y="748591"/>
                    <a:pt x="224732" y="752249"/>
                  </a:cubicBezTo>
                  <a:cubicBezTo>
                    <a:pt x="222538" y="754443"/>
                    <a:pt x="221235" y="757324"/>
                    <a:pt x="219566" y="759953"/>
                  </a:cubicBezTo>
                  <a:cubicBezTo>
                    <a:pt x="221966" y="762856"/>
                    <a:pt x="224390" y="765690"/>
                    <a:pt x="226904" y="768571"/>
                  </a:cubicBezTo>
                  <a:cubicBezTo>
                    <a:pt x="225944" y="769188"/>
                    <a:pt x="224001" y="770445"/>
                    <a:pt x="223041" y="771063"/>
                  </a:cubicBezTo>
                  <a:cubicBezTo>
                    <a:pt x="196203" y="786127"/>
                    <a:pt x="177892" y="811525"/>
                    <a:pt x="159056" y="835093"/>
                  </a:cubicBezTo>
                  <a:cubicBezTo>
                    <a:pt x="130618" y="871395"/>
                    <a:pt x="95185" y="901525"/>
                    <a:pt x="58083" y="928614"/>
                  </a:cubicBezTo>
                  <a:cubicBezTo>
                    <a:pt x="50699" y="933529"/>
                    <a:pt x="55980" y="946353"/>
                    <a:pt x="64941" y="943838"/>
                  </a:cubicBezTo>
                  <a:cubicBezTo>
                    <a:pt x="73514" y="940135"/>
                    <a:pt x="80440" y="933483"/>
                    <a:pt x="87938" y="928019"/>
                  </a:cubicBezTo>
                  <a:cubicBezTo>
                    <a:pt x="85332" y="940569"/>
                    <a:pt x="88144" y="953394"/>
                    <a:pt x="93105" y="965007"/>
                  </a:cubicBezTo>
                  <a:cubicBezTo>
                    <a:pt x="121702" y="1035644"/>
                    <a:pt x="143991" y="1108888"/>
                    <a:pt x="177778" y="1177353"/>
                  </a:cubicBezTo>
                  <a:cubicBezTo>
                    <a:pt x="193048" y="1206911"/>
                    <a:pt x="210696" y="1236286"/>
                    <a:pt x="236300" y="1258118"/>
                  </a:cubicBezTo>
                  <a:cubicBezTo>
                    <a:pt x="252347" y="1271902"/>
                    <a:pt x="274453" y="1281252"/>
                    <a:pt x="295667" y="1274989"/>
                  </a:cubicBezTo>
                  <a:cubicBezTo>
                    <a:pt x="335146" y="1263924"/>
                    <a:pt x="367950" y="1237978"/>
                    <a:pt x="400114" y="1213678"/>
                  </a:cubicBezTo>
                  <a:cubicBezTo>
                    <a:pt x="436713" y="1184989"/>
                    <a:pt x="473792" y="1156596"/>
                    <a:pt x="514529" y="1133942"/>
                  </a:cubicBezTo>
                  <a:cubicBezTo>
                    <a:pt x="576182" y="1098852"/>
                    <a:pt x="641859" y="1071031"/>
                    <a:pt x="709296" y="1049200"/>
                  </a:cubicBezTo>
                  <a:cubicBezTo>
                    <a:pt x="713136" y="1047760"/>
                    <a:pt x="717068" y="1046343"/>
                    <a:pt x="721252" y="1046914"/>
                  </a:cubicBezTo>
                  <a:cubicBezTo>
                    <a:pt x="741140" y="1047669"/>
                    <a:pt x="761074" y="1046983"/>
                    <a:pt x="780939" y="1045794"/>
                  </a:cubicBezTo>
                  <a:cubicBezTo>
                    <a:pt x="722509" y="1097869"/>
                    <a:pt x="667691" y="1154745"/>
                    <a:pt x="623388" y="1219507"/>
                  </a:cubicBezTo>
                  <a:cubicBezTo>
                    <a:pt x="597762" y="1256243"/>
                    <a:pt x="574170" y="1294511"/>
                    <a:pt x="545413" y="1328961"/>
                  </a:cubicBezTo>
                  <a:cubicBezTo>
                    <a:pt x="527765" y="1350129"/>
                    <a:pt x="507716" y="1369537"/>
                    <a:pt x="484514" y="1384511"/>
                  </a:cubicBezTo>
                  <a:cubicBezTo>
                    <a:pt x="441468" y="1412697"/>
                    <a:pt x="390696" y="1427899"/>
                    <a:pt x="339581" y="1431625"/>
                  </a:cubicBezTo>
                  <a:cubicBezTo>
                    <a:pt x="282797" y="1435031"/>
                    <a:pt x="223772" y="1426665"/>
                    <a:pt x="173320" y="1399233"/>
                  </a:cubicBezTo>
                  <a:cubicBezTo>
                    <a:pt x="136721" y="1379596"/>
                    <a:pt x="109038" y="1345786"/>
                    <a:pt x="93722" y="1307450"/>
                  </a:cubicBezTo>
                  <a:cubicBezTo>
                    <a:pt x="69627" y="1247648"/>
                    <a:pt x="69330" y="1180348"/>
                    <a:pt x="84075" y="1118214"/>
                  </a:cubicBezTo>
                  <a:cubicBezTo>
                    <a:pt x="89104" y="1095012"/>
                    <a:pt x="96282" y="1071077"/>
                    <a:pt x="91436" y="1047234"/>
                  </a:cubicBezTo>
                  <a:cubicBezTo>
                    <a:pt x="88304" y="1031415"/>
                    <a:pt x="77468" y="1018773"/>
                    <a:pt x="66541" y="1007549"/>
                  </a:cubicBezTo>
                  <a:cubicBezTo>
                    <a:pt x="40801" y="980803"/>
                    <a:pt x="16684" y="950834"/>
                    <a:pt x="5254" y="914966"/>
                  </a:cubicBezTo>
                  <a:cubicBezTo>
                    <a:pt x="-987" y="896678"/>
                    <a:pt x="-2839" y="875693"/>
                    <a:pt x="6259" y="858022"/>
                  </a:cubicBezTo>
                  <a:cubicBezTo>
                    <a:pt x="19495" y="831710"/>
                    <a:pt x="42401" y="812371"/>
                    <a:pt x="62815" y="791819"/>
                  </a:cubicBezTo>
                  <a:cubicBezTo>
                    <a:pt x="91482" y="764547"/>
                    <a:pt x="116147" y="733572"/>
                    <a:pt x="141979" y="703717"/>
                  </a:cubicBezTo>
                  <a:cubicBezTo>
                    <a:pt x="165434" y="676925"/>
                    <a:pt x="190602" y="650430"/>
                    <a:pt x="222401" y="633537"/>
                  </a:cubicBezTo>
                  <a:cubicBezTo>
                    <a:pt x="263732" y="611911"/>
                    <a:pt x="312492" y="607408"/>
                    <a:pt x="358029" y="615363"/>
                  </a:cubicBezTo>
                  <a:cubicBezTo>
                    <a:pt x="402355" y="623090"/>
                    <a:pt x="443274" y="643961"/>
                    <a:pt x="479599" y="669953"/>
                  </a:cubicBezTo>
                  <a:cubicBezTo>
                    <a:pt x="530576" y="706575"/>
                    <a:pt x="574445" y="752157"/>
                    <a:pt x="614015" y="800643"/>
                  </a:cubicBezTo>
                  <a:cubicBezTo>
                    <a:pt x="674526" y="873795"/>
                    <a:pt x="732682" y="949759"/>
                    <a:pt x="804211" y="1012738"/>
                  </a:cubicBezTo>
                  <a:cubicBezTo>
                    <a:pt x="810291" y="1017128"/>
                    <a:pt x="815138" y="1026272"/>
                    <a:pt x="823825" y="1024191"/>
                  </a:cubicBezTo>
                  <a:cubicBezTo>
                    <a:pt x="828168" y="1024443"/>
                    <a:pt x="829219" y="1019231"/>
                    <a:pt x="830774" y="1016190"/>
                  </a:cubicBezTo>
                  <a:cubicBezTo>
                    <a:pt x="854251" y="1010430"/>
                    <a:pt x="875237" y="997582"/>
                    <a:pt x="894622" y="983523"/>
                  </a:cubicBezTo>
                  <a:cubicBezTo>
                    <a:pt x="917162" y="966424"/>
                    <a:pt x="939290" y="948753"/>
                    <a:pt x="961762" y="931585"/>
                  </a:cubicBezTo>
                  <a:cubicBezTo>
                    <a:pt x="965922" y="928294"/>
                    <a:pt x="969763" y="924590"/>
                    <a:pt x="973580" y="920910"/>
                  </a:cubicBezTo>
                  <a:cubicBezTo>
                    <a:pt x="1012945" y="933323"/>
                    <a:pt x="1055465" y="936340"/>
                    <a:pt x="1095927" y="927676"/>
                  </a:cubicBezTo>
                  <a:cubicBezTo>
                    <a:pt x="1168965" y="912017"/>
                    <a:pt x="1234139" y="866732"/>
                    <a:pt x="1278418" y="807090"/>
                  </a:cubicBezTo>
                  <a:cubicBezTo>
                    <a:pt x="1308754" y="766033"/>
                    <a:pt x="1329762" y="718827"/>
                    <a:pt x="1345353" y="670433"/>
                  </a:cubicBezTo>
                  <a:cubicBezTo>
                    <a:pt x="1358131" y="630245"/>
                    <a:pt x="1367070" y="588823"/>
                    <a:pt x="1371824" y="546920"/>
                  </a:cubicBezTo>
                  <a:cubicBezTo>
                    <a:pt x="1375482" y="512722"/>
                    <a:pt x="1376945" y="477997"/>
                    <a:pt x="1372099" y="443845"/>
                  </a:cubicBezTo>
                  <a:cubicBezTo>
                    <a:pt x="1369698" y="428528"/>
                    <a:pt x="1366247" y="412938"/>
                    <a:pt x="1358177" y="399542"/>
                  </a:cubicBezTo>
                  <a:cubicBezTo>
                    <a:pt x="1351045" y="387495"/>
                    <a:pt x="1338380" y="380568"/>
                    <a:pt x="1326676" y="373733"/>
                  </a:cubicBezTo>
                  <a:cubicBezTo>
                    <a:pt x="1292843" y="354988"/>
                    <a:pt x="1255604" y="342552"/>
                    <a:pt x="1217474" y="336311"/>
                  </a:cubicBezTo>
                  <a:cubicBezTo>
                    <a:pt x="1144985" y="324401"/>
                    <a:pt x="1070232" y="344221"/>
                    <a:pt x="1007482" y="380705"/>
                  </a:cubicBezTo>
                  <a:cubicBezTo>
                    <a:pt x="985353" y="393621"/>
                    <a:pt x="964734" y="409029"/>
                    <a:pt x="945668" y="426151"/>
                  </a:cubicBezTo>
                  <a:cubicBezTo>
                    <a:pt x="939656" y="405234"/>
                    <a:pt x="933461" y="384249"/>
                    <a:pt x="924248" y="364497"/>
                  </a:cubicBezTo>
                  <a:cubicBezTo>
                    <a:pt x="917962" y="349593"/>
                    <a:pt x="910875" y="334825"/>
                    <a:pt x="907972" y="318800"/>
                  </a:cubicBezTo>
                  <a:cubicBezTo>
                    <a:pt x="903217" y="294889"/>
                    <a:pt x="899514" y="269949"/>
                    <a:pt x="887010" y="248597"/>
                  </a:cubicBezTo>
                  <a:cubicBezTo>
                    <a:pt x="881203" y="239088"/>
                    <a:pt x="873385" y="230949"/>
                    <a:pt x="864447" y="224343"/>
                  </a:cubicBezTo>
                  <a:cubicBezTo>
                    <a:pt x="931541" y="175011"/>
                    <a:pt x="1005516" y="135463"/>
                    <a:pt x="1082577" y="104145"/>
                  </a:cubicBezTo>
                  <a:cubicBezTo>
                    <a:pt x="1249226" y="36731"/>
                    <a:pt x="1429180" y="7859"/>
                    <a:pt x="1608128" y="1183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orma Livre: Forma 675">
              <a:extLst>
                <a:ext uri="{FF2B5EF4-FFF2-40B4-BE49-F238E27FC236}">
                  <a16:creationId xmlns:a16="http://schemas.microsoft.com/office/drawing/2014/main" id="{4222C70A-BEB8-6E94-A957-7ED85605B044}"/>
                </a:ext>
              </a:extLst>
            </p:cNvPr>
            <p:cNvSpPr/>
            <p:nvPr/>
          </p:nvSpPr>
          <p:spPr>
            <a:xfrm>
              <a:off x="9620781" y="2600893"/>
              <a:ext cx="75066" cy="76811"/>
            </a:xfrm>
            <a:custGeom>
              <a:avLst/>
              <a:gdLst>
                <a:gd name="connsiteX0" fmla="*/ 647121 w 717643"/>
                <a:gd name="connsiteY0" fmla="*/ 8840 h 734320"/>
                <a:gd name="connsiteX1" fmla="*/ 681662 w 717643"/>
                <a:gd name="connsiteY1" fmla="*/ 1548 h 734320"/>
                <a:gd name="connsiteX2" fmla="*/ 717644 w 717643"/>
                <a:gd name="connsiteY2" fmla="*/ 10486 h 734320"/>
                <a:gd name="connsiteX3" fmla="*/ 684611 w 717643"/>
                <a:gd name="connsiteY3" fmla="*/ 23059 h 734320"/>
                <a:gd name="connsiteX4" fmla="*/ 631393 w 717643"/>
                <a:gd name="connsiteY4" fmla="*/ 31815 h 734320"/>
                <a:gd name="connsiteX5" fmla="*/ 562082 w 717643"/>
                <a:gd name="connsiteY5" fmla="*/ 54195 h 734320"/>
                <a:gd name="connsiteX6" fmla="*/ 519653 w 717643"/>
                <a:gd name="connsiteY6" fmla="*/ 75523 h 734320"/>
                <a:gd name="connsiteX7" fmla="*/ 467075 w 717643"/>
                <a:gd name="connsiteY7" fmla="*/ 114545 h 734320"/>
                <a:gd name="connsiteX8" fmla="*/ 436146 w 717643"/>
                <a:gd name="connsiteY8" fmla="*/ 151121 h 734320"/>
                <a:gd name="connsiteX9" fmla="*/ 384299 w 717643"/>
                <a:gd name="connsiteY9" fmla="*/ 161911 h 734320"/>
                <a:gd name="connsiteX10" fmla="*/ 368366 w 717643"/>
                <a:gd name="connsiteY10" fmla="*/ 180656 h 734320"/>
                <a:gd name="connsiteX11" fmla="*/ 334373 w 717643"/>
                <a:gd name="connsiteY11" fmla="*/ 208020 h 734320"/>
                <a:gd name="connsiteX12" fmla="*/ 340637 w 717643"/>
                <a:gd name="connsiteY12" fmla="*/ 276531 h 734320"/>
                <a:gd name="connsiteX13" fmla="*/ 359725 w 717643"/>
                <a:gd name="connsiteY13" fmla="*/ 298774 h 734320"/>
                <a:gd name="connsiteX14" fmla="*/ 364160 w 717643"/>
                <a:gd name="connsiteY14" fmla="*/ 304443 h 734320"/>
                <a:gd name="connsiteX15" fmla="*/ 358490 w 717643"/>
                <a:gd name="connsiteY15" fmla="*/ 328355 h 734320"/>
                <a:gd name="connsiteX16" fmla="*/ 340797 w 717643"/>
                <a:gd name="connsiteY16" fmla="*/ 347214 h 734320"/>
                <a:gd name="connsiteX17" fmla="*/ 282275 w 717643"/>
                <a:gd name="connsiteY17" fmla="*/ 403015 h 734320"/>
                <a:gd name="connsiteX18" fmla="*/ 248054 w 717643"/>
                <a:gd name="connsiteY18" fmla="*/ 402558 h 734320"/>
                <a:gd name="connsiteX19" fmla="*/ 244122 w 717643"/>
                <a:gd name="connsiteY19" fmla="*/ 422035 h 734320"/>
                <a:gd name="connsiteX20" fmla="*/ 184297 w 717643"/>
                <a:gd name="connsiteY20" fmla="*/ 508423 h 734320"/>
                <a:gd name="connsiteX21" fmla="*/ 171816 w 717643"/>
                <a:gd name="connsiteY21" fmla="*/ 554189 h 734320"/>
                <a:gd name="connsiteX22" fmla="*/ 178765 w 717643"/>
                <a:gd name="connsiteY22" fmla="*/ 586970 h 734320"/>
                <a:gd name="connsiteX23" fmla="*/ 155311 w 717643"/>
                <a:gd name="connsiteY23" fmla="*/ 604549 h 734320"/>
                <a:gd name="connsiteX24" fmla="*/ 132017 w 717643"/>
                <a:gd name="connsiteY24" fmla="*/ 622860 h 734320"/>
                <a:gd name="connsiteX25" fmla="*/ 104447 w 717643"/>
                <a:gd name="connsiteY25" fmla="*/ 648006 h 734320"/>
                <a:gd name="connsiteX26" fmla="*/ 56075 w 717643"/>
                <a:gd name="connsiteY26" fmla="*/ 700058 h 734320"/>
                <a:gd name="connsiteX27" fmla="*/ 30312 w 717643"/>
                <a:gd name="connsiteY27" fmla="*/ 733845 h 734320"/>
                <a:gd name="connsiteX28" fmla="*/ 0 w 717643"/>
                <a:gd name="connsiteY28" fmla="*/ 729433 h 734320"/>
                <a:gd name="connsiteX29" fmla="*/ 62339 w 717643"/>
                <a:gd name="connsiteY29" fmla="*/ 448850 h 734320"/>
                <a:gd name="connsiteX30" fmla="*/ 179062 w 717643"/>
                <a:gd name="connsiteY30" fmla="*/ 231177 h 734320"/>
                <a:gd name="connsiteX31" fmla="*/ 401581 w 717643"/>
                <a:gd name="connsiteY31" fmla="*/ 51863 h 734320"/>
                <a:gd name="connsiteX32" fmla="*/ 405833 w 717643"/>
                <a:gd name="connsiteY32" fmla="*/ 56618 h 734320"/>
                <a:gd name="connsiteX33" fmla="*/ 412097 w 717643"/>
                <a:gd name="connsiteY33" fmla="*/ 53715 h 734320"/>
                <a:gd name="connsiteX34" fmla="*/ 441106 w 717643"/>
                <a:gd name="connsiteY34" fmla="*/ 45554 h 734320"/>
                <a:gd name="connsiteX35" fmla="*/ 483695 w 717643"/>
                <a:gd name="connsiteY35" fmla="*/ 49600 h 734320"/>
                <a:gd name="connsiteX36" fmla="*/ 535587 w 717643"/>
                <a:gd name="connsiteY36" fmla="*/ 34535 h 734320"/>
                <a:gd name="connsiteX37" fmla="*/ 558356 w 717643"/>
                <a:gd name="connsiteY37" fmla="*/ 31038 h 734320"/>
                <a:gd name="connsiteX38" fmla="*/ 560344 w 717643"/>
                <a:gd name="connsiteY38" fmla="*/ 35564 h 734320"/>
                <a:gd name="connsiteX39" fmla="*/ 558836 w 717643"/>
                <a:gd name="connsiteY39" fmla="*/ 42147 h 734320"/>
                <a:gd name="connsiteX40" fmla="*/ 565282 w 717643"/>
                <a:gd name="connsiteY40" fmla="*/ 37141 h 734320"/>
                <a:gd name="connsiteX41" fmla="*/ 587936 w 717643"/>
                <a:gd name="connsiteY41" fmla="*/ 36410 h 734320"/>
                <a:gd name="connsiteX42" fmla="*/ 647121 w 717643"/>
                <a:gd name="connsiteY42" fmla="*/ 8840 h 73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7643" h="734320">
                  <a:moveTo>
                    <a:pt x="647121" y="8840"/>
                  </a:moveTo>
                  <a:cubicBezTo>
                    <a:pt x="657225" y="2554"/>
                    <a:pt x="669752" y="-2727"/>
                    <a:pt x="681662" y="1548"/>
                  </a:cubicBezTo>
                  <a:cubicBezTo>
                    <a:pt x="693481" y="5366"/>
                    <a:pt x="706488" y="4543"/>
                    <a:pt x="717644" y="10486"/>
                  </a:cubicBezTo>
                  <a:cubicBezTo>
                    <a:pt x="707860" y="17436"/>
                    <a:pt x="695721" y="19242"/>
                    <a:pt x="684611" y="23059"/>
                  </a:cubicBezTo>
                  <a:cubicBezTo>
                    <a:pt x="667421" y="28957"/>
                    <a:pt x="649041" y="28431"/>
                    <a:pt x="631393" y="31815"/>
                  </a:cubicBezTo>
                  <a:cubicBezTo>
                    <a:pt x="607459" y="36250"/>
                    <a:pt x="583959" y="43519"/>
                    <a:pt x="562082" y="54195"/>
                  </a:cubicBezTo>
                  <a:cubicBezTo>
                    <a:pt x="548069" y="61578"/>
                    <a:pt x="533598" y="68048"/>
                    <a:pt x="519653" y="75523"/>
                  </a:cubicBezTo>
                  <a:cubicBezTo>
                    <a:pt x="500817" y="86610"/>
                    <a:pt x="483169" y="99800"/>
                    <a:pt x="467075" y="114545"/>
                  </a:cubicBezTo>
                  <a:cubicBezTo>
                    <a:pt x="456125" y="126089"/>
                    <a:pt x="442798" y="136308"/>
                    <a:pt x="436146" y="151121"/>
                  </a:cubicBezTo>
                  <a:cubicBezTo>
                    <a:pt x="418658" y="151601"/>
                    <a:pt x="398724" y="150161"/>
                    <a:pt x="384299" y="161911"/>
                  </a:cubicBezTo>
                  <a:cubicBezTo>
                    <a:pt x="377396" y="166780"/>
                    <a:pt x="375155" y="175718"/>
                    <a:pt x="368366" y="180656"/>
                  </a:cubicBezTo>
                  <a:cubicBezTo>
                    <a:pt x="356662" y="189274"/>
                    <a:pt x="345209" y="198350"/>
                    <a:pt x="334373" y="208020"/>
                  </a:cubicBezTo>
                  <a:cubicBezTo>
                    <a:pt x="321434" y="228845"/>
                    <a:pt x="321686" y="259340"/>
                    <a:pt x="340637" y="276531"/>
                  </a:cubicBezTo>
                  <a:cubicBezTo>
                    <a:pt x="348409" y="282955"/>
                    <a:pt x="349003" y="295711"/>
                    <a:pt x="359725" y="298774"/>
                  </a:cubicBezTo>
                  <a:cubicBezTo>
                    <a:pt x="361348" y="300306"/>
                    <a:pt x="365166" y="301449"/>
                    <a:pt x="364160" y="304443"/>
                  </a:cubicBezTo>
                  <a:cubicBezTo>
                    <a:pt x="362994" y="312558"/>
                    <a:pt x="361211" y="320628"/>
                    <a:pt x="358490" y="328355"/>
                  </a:cubicBezTo>
                  <a:cubicBezTo>
                    <a:pt x="354696" y="336287"/>
                    <a:pt x="347175" y="341499"/>
                    <a:pt x="340797" y="347214"/>
                  </a:cubicBezTo>
                  <a:cubicBezTo>
                    <a:pt x="319948" y="364359"/>
                    <a:pt x="303238" y="386008"/>
                    <a:pt x="282275" y="403015"/>
                  </a:cubicBezTo>
                  <a:cubicBezTo>
                    <a:pt x="271874" y="396820"/>
                    <a:pt x="258409" y="395632"/>
                    <a:pt x="248054" y="402558"/>
                  </a:cubicBezTo>
                  <a:cubicBezTo>
                    <a:pt x="240693" y="406650"/>
                    <a:pt x="247962" y="416046"/>
                    <a:pt x="244122" y="422035"/>
                  </a:cubicBezTo>
                  <a:cubicBezTo>
                    <a:pt x="227937" y="453262"/>
                    <a:pt x="204117" y="479574"/>
                    <a:pt x="184297" y="508423"/>
                  </a:cubicBezTo>
                  <a:cubicBezTo>
                    <a:pt x="174765" y="521750"/>
                    <a:pt x="174605" y="538690"/>
                    <a:pt x="171816" y="554189"/>
                  </a:cubicBezTo>
                  <a:cubicBezTo>
                    <a:pt x="169804" y="565573"/>
                    <a:pt x="172776" y="577232"/>
                    <a:pt x="178765" y="586970"/>
                  </a:cubicBezTo>
                  <a:cubicBezTo>
                    <a:pt x="170856" y="592708"/>
                    <a:pt x="163449" y="599131"/>
                    <a:pt x="155311" y="604549"/>
                  </a:cubicBezTo>
                  <a:cubicBezTo>
                    <a:pt x="146990" y="609944"/>
                    <a:pt x="140200" y="617282"/>
                    <a:pt x="132017" y="622860"/>
                  </a:cubicBezTo>
                  <a:cubicBezTo>
                    <a:pt x="121615" y="629878"/>
                    <a:pt x="114117" y="640142"/>
                    <a:pt x="104447" y="648006"/>
                  </a:cubicBezTo>
                  <a:cubicBezTo>
                    <a:pt x="85451" y="662476"/>
                    <a:pt x="72077" y="682616"/>
                    <a:pt x="56075" y="700058"/>
                  </a:cubicBezTo>
                  <a:cubicBezTo>
                    <a:pt x="46177" y="710322"/>
                    <a:pt x="41102" y="724496"/>
                    <a:pt x="30312" y="733845"/>
                  </a:cubicBezTo>
                  <a:cubicBezTo>
                    <a:pt x="20162" y="735880"/>
                    <a:pt x="10013" y="730805"/>
                    <a:pt x="0" y="729433"/>
                  </a:cubicBezTo>
                  <a:cubicBezTo>
                    <a:pt x="13030" y="634473"/>
                    <a:pt x="29992" y="539375"/>
                    <a:pt x="62339" y="448850"/>
                  </a:cubicBezTo>
                  <a:cubicBezTo>
                    <a:pt x="90183" y="371103"/>
                    <a:pt x="128633" y="296762"/>
                    <a:pt x="179062" y="231177"/>
                  </a:cubicBezTo>
                  <a:cubicBezTo>
                    <a:pt x="237470" y="154824"/>
                    <a:pt x="313411" y="91022"/>
                    <a:pt x="401581" y="51863"/>
                  </a:cubicBezTo>
                  <a:cubicBezTo>
                    <a:pt x="402633" y="53052"/>
                    <a:pt x="404759" y="55429"/>
                    <a:pt x="405833" y="56618"/>
                  </a:cubicBezTo>
                  <a:cubicBezTo>
                    <a:pt x="407868" y="55658"/>
                    <a:pt x="409971" y="54675"/>
                    <a:pt x="412097" y="53715"/>
                  </a:cubicBezTo>
                  <a:cubicBezTo>
                    <a:pt x="422155" y="52572"/>
                    <a:pt x="431528" y="48640"/>
                    <a:pt x="441106" y="45554"/>
                  </a:cubicBezTo>
                  <a:cubicBezTo>
                    <a:pt x="455531" y="41645"/>
                    <a:pt x="469247" y="50857"/>
                    <a:pt x="483695" y="49600"/>
                  </a:cubicBezTo>
                  <a:cubicBezTo>
                    <a:pt x="501754" y="48045"/>
                    <a:pt x="519402" y="42673"/>
                    <a:pt x="535587" y="34535"/>
                  </a:cubicBezTo>
                  <a:cubicBezTo>
                    <a:pt x="542536" y="30695"/>
                    <a:pt x="550606" y="30672"/>
                    <a:pt x="558356" y="31038"/>
                  </a:cubicBezTo>
                  <a:cubicBezTo>
                    <a:pt x="558858" y="32181"/>
                    <a:pt x="559841" y="34444"/>
                    <a:pt x="560344" y="35564"/>
                  </a:cubicBezTo>
                  <a:cubicBezTo>
                    <a:pt x="559956" y="37210"/>
                    <a:pt x="559201" y="40502"/>
                    <a:pt x="558836" y="42147"/>
                  </a:cubicBezTo>
                  <a:cubicBezTo>
                    <a:pt x="560916" y="40456"/>
                    <a:pt x="563065" y="38787"/>
                    <a:pt x="565282" y="37141"/>
                  </a:cubicBezTo>
                  <a:cubicBezTo>
                    <a:pt x="572780" y="37553"/>
                    <a:pt x="580507" y="38284"/>
                    <a:pt x="587936" y="36410"/>
                  </a:cubicBezTo>
                  <a:cubicBezTo>
                    <a:pt x="609082" y="30740"/>
                    <a:pt x="628787" y="20682"/>
                    <a:pt x="647121" y="8840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orma Livre: Forma 677">
              <a:extLst>
                <a:ext uri="{FF2B5EF4-FFF2-40B4-BE49-F238E27FC236}">
                  <a16:creationId xmlns:a16="http://schemas.microsoft.com/office/drawing/2014/main" id="{362319F0-A8F0-5132-D21B-E3BC4C1E29BD}"/>
                </a:ext>
              </a:extLst>
            </p:cNvPr>
            <p:cNvSpPr/>
            <p:nvPr/>
          </p:nvSpPr>
          <p:spPr>
            <a:xfrm>
              <a:off x="9670895" y="2665862"/>
              <a:ext cx="133822" cy="75540"/>
            </a:xfrm>
            <a:custGeom>
              <a:avLst/>
              <a:gdLst>
                <a:gd name="connsiteX0" fmla="*/ 426042 w 1279359"/>
                <a:gd name="connsiteY0" fmla="*/ 64824 h 722175"/>
                <a:gd name="connsiteX1" fmla="*/ 754426 w 1279359"/>
                <a:gd name="connsiteY1" fmla="*/ 313 h 722175"/>
                <a:gd name="connsiteX2" fmla="*/ 891563 w 1279359"/>
                <a:gd name="connsiteY2" fmla="*/ 8222 h 722175"/>
                <a:gd name="connsiteX3" fmla="*/ 1049160 w 1279359"/>
                <a:gd name="connsiteY3" fmla="*/ 42284 h 722175"/>
                <a:gd name="connsiteX4" fmla="*/ 1128804 w 1279359"/>
                <a:gd name="connsiteY4" fmla="*/ 55588 h 722175"/>
                <a:gd name="connsiteX5" fmla="*/ 1128735 w 1279359"/>
                <a:gd name="connsiteY5" fmla="*/ 56274 h 722175"/>
                <a:gd name="connsiteX6" fmla="*/ 1113579 w 1279359"/>
                <a:gd name="connsiteY6" fmla="*/ 95090 h 722175"/>
                <a:gd name="connsiteX7" fmla="*/ 1132416 w 1279359"/>
                <a:gd name="connsiteY7" fmla="*/ 135301 h 722175"/>
                <a:gd name="connsiteX8" fmla="*/ 1161791 w 1279359"/>
                <a:gd name="connsiteY8" fmla="*/ 150457 h 722175"/>
                <a:gd name="connsiteX9" fmla="*/ 1149081 w 1279359"/>
                <a:gd name="connsiteY9" fmla="*/ 160721 h 722175"/>
                <a:gd name="connsiteX10" fmla="*/ 1071151 w 1279359"/>
                <a:gd name="connsiteY10" fmla="*/ 180724 h 722175"/>
                <a:gd name="connsiteX11" fmla="*/ 1005246 w 1279359"/>
                <a:gd name="connsiteY11" fmla="*/ 195628 h 722175"/>
                <a:gd name="connsiteX12" fmla="*/ 987346 w 1279359"/>
                <a:gd name="connsiteY12" fmla="*/ 197457 h 722175"/>
                <a:gd name="connsiteX13" fmla="*/ 1002937 w 1279359"/>
                <a:gd name="connsiteY13" fmla="*/ 201298 h 722175"/>
                <a:gd name="connsiteX14" fmla="*/ 1105464 w 1279359"/>
                <a:gd name="connsiteY14" fmla="*/ 208293 h 722175"/>
                <a:gd name="connsiteX15" fmla="*/ 1134405 w 1279359"/>
                <a:gd name="connsiteY15" fmla="*/ 215700 h 722175"/>
                <a:gd name="connsiteX16" fmla="*/ 1076318 w 1279359"/>
                <a:gd name="connsiteY16" fmla="*/ 238857 h 722175"/>
                <a:gd name="connsiteX17" fmla="*/ 1043125 w 1279359"/>
                <a:gd name="connsiteY17" fmla="*/ 269649 h 722175"/>
                <a:gd name="connsiteX18" fmla="*/ 1046668 w 1279359"/>
                <a:gd name="connsiteY18" fmla="*/ 319598 h 722175"/>
                <a:gd name="connsiteX19" fmla="*/ 1071128 w 1279359"/>
                <a:gd name="connsiteY19" fmla="*/ 340012 h 722175"/>
                <a:gd name="connsiteX20" fmla="*/ 951068 w 1279359"/>
                <a:gd name="connsiteY20" fmla="*/ 377228 h 722175"/>
                <a:gd name="connsiteX21" fmla="*/ 914149 w 1279359"/>
                <a:gd name="connsiteY21" fmla="*/ 386670 h 722175"/>
                <a:gd name="connsiteX22" fmla="*/ 996536 w 1279359"/>
                <a:gd name="connsiteY22" fmla="*/ 372062 h 722175"/>
                <a:gd name="connsiteX23" fmla="*/ 1102424 w 1279359"/>
                <a:gd name="connsiteY23" fmla="*/ 342641 h 722175"/>
                <a:gd name="connsiteX24" fmla="*/ 1143114 w 1279359"/>
                <a:gd name="connsiteY24" fmla="*/ 342915 h 722175"/>
                <a:gd name="connsiteX25" fmla="*/ 1180376 w 1279359"/>
                <a:gd name="connsiteY25" fmla="*/ 354894 h 722175"/>
                <a:gd name="connsiteX26" fmla="*/ 1236795 w 1279359"/>
                <a:gd name="connsiteY26" fmla="*/ 369227 h 722175"/>
                <a:gd name="connsiteX27" fmla="*/ 1253071 w 1279359"/>
                <a:gd name="connsiteY27" fmla="*/ 375971 h 722175"/>
                <a:gd name="connsiteX28" fmla="*/ 1244430 w 1279359"/>
                <a:gd name="connsiteY28" fmla="*/ 409369 h 722175"/>
                <a:gd name="connsiteX29" fmla="*/ 1209477 w 1279359"/>
                <a:gd name="connsiteY29" fmla="*/ 429235 h 722175"/>
                <a:gd name="connsiteX30" fmla="*/ 1151390 w 1279359"/>
                <a:gd name="connsiteY30" fmla="*/ 454221 h 722175"/>
                <a:gd name="connsiteX31" fmla="*/ 1126244 w 1279359"/>
                <a:gd name="connsiteY31" fmla="*/ 461947 h 722175"/>
                <a:gd name="connsiteX32" fmla="*/ 1174501 w 1279359"/>
                <a:gd name="connsiteY32" fmla="*/ 462565 h 722175"/>
                <a:gd name="connsiteX33" fmla="*/ 1173152 w 1279359"/>
                <a:gd name="connsiteY33" fmla="*/ 468737 h 722175"/>
                <a:gd name="connsiteX34" fmla="*/ 1165151 w 1279359"/>
                <a:gd name="connsiteY34" fmla="*/ 472280 h 722175"/>
                <a:gd name="connsiteX35" fmla="*/ 1176513 w 1279359"/>
                <a:gd name="connsiteY35" fmla="*/ 479253 h 722175"/>
                <a:gd name="connsiteX36" fmla="*/ 1222164 w 1279359"/>
                <a:gd name="connsiteY36" fmla="*/ 496352 h 722175"/>
                <a:gd name="connsiteX37" fmla="*/ 1232954 w 1279359"/>
                <a:gd name="connsiteY37" fmla="*/ 504216 h 722175"/>
                <a:gd name="connsiteX38" fmla="*/ 1200905 w 1279359"/>
                <a:gd name="connsiteY38" fmla="*/ 528127 h 722175"/>
                <a:gd name="connsiteX39" fmla="*/ 1143549 w 1279359"/>
                <a:gd name="connsiteY39" fmla="*/ 566624 h 722175"/>
                <a:gd name="connsiteX40" fmla="*/ 1118791 w 1279359"/>
                <a:gd name="connsiteY40" fmla="*/ 587540 h 722175"/>
                <a:gd name="connsiteX41" fmla="*/ 1118471 w 1279359"/>
                <a:gd name="connsiteY41" fmla="*/ 592958 h 722175"/>
                <a:gd name="connsiteX42" fmla="*/ 1204676 w 1279359"/>
                <a:gd name="connsiteY42" fmla="*/ 594056 h 722175"/>
                <a:gd name="connsiteX43" fmla="*/ 1232406 w 1279359"/>
                <a:gd name="connsiteY43" fmla="*/ 607611 h 722175"/>
                <a:gd name="connsiteX44" fmla="*/ 1229754 w 1279359"/>
                <a:gd name="connsiteY44" fmla="*/ 616344 h 722175"/>
                <a:gd name="connsiteX45" fmla="*/ 1185702 w 1279359"/>
                <a:gd name="connsiteY45" fmla="*/ 644439 h 722175"/>
                <a:gd name="connsiteX46" fmla="*/ 1165495 w 1279359"/>
                <a:gd name="connsiteY46" fmla="*/ 657103 h 722175"/>
                <a:gd name="connsiteX47" fmla="*/ 1230234 w 1279359"/>
                <a:gd name="connsiteY47" fmla="*/ 640073 h 722175"/>
                <a:gd name="connsiteX48" fmla="*/ 1279360 w 1279359"/>
                <a:gd name="connsiteY48" fmla="*/ 634106 h 722175"/>
                <a:gd name="connsiteX49" fmla="*/ 1219124 w 1279359"/>
                <a:gd name="connsiteY49" fmla="*/ 678798 h 722175"/>
                <a:gd name="connsiteX50" fmla="*/ 1143846 w 1279359"/>
                <a:gd name="connsiteY50" fmla="*/ 719465 h 722175"/>
                <a:gd name="connsiteX51" fmla="*/ 1065230 w 1279359"/>
                <a:gd name="connsiteY51" fmla="*/ 720951 h 722175"/>
                <a:gd name="connsiteX52" fmla="*/ 928345 w 1279359"/>
                <a:gd name="connsiteY52" fmla="*/ 693999 h 722175"/>
                <a:gd name="connsiteX53" fmla="*/ 853135 w 1279359"/>
                <a:gd name="connsiteY53" fmla="*/ 638838 h 722175"/>
                <a:gd name="connsiteX54" fmla="*/ 778132 w 1279359"/>
                <a:gd name="connsiteY54" fmla="*/ 583174 h 722175"/>
                <a:gd name="connsiteX55" fmla="*/ 692841 w 1279359"/>
                <a:gd name="connsiteY55" fmla="*/ 544861 h 722175"/>
                <a:gd name="connsiteX56" fmla="*/ 628993 w 1279359"/>
                <a:gd name="connsiteY56" fmla="*/ 524264 h 722175"/>
                <a:gd name="connsiteX57" fmla="*/ 566928 w 1279359"/>
                <a:gd name="connsiteY57" fmla="*/ 511028 h 722175"/>
                <a:gd name="connsiteX58" fmla="*/ 464950 w 1279359"/>
                <a:gd name="connsiteY58" fmla="*/ 539832 h 722175"/>
                <a:gd name="connsiteX59" fmla="*/ 355816 w 1279359"/>
                <a:gd name="connsiteY59" fmla="*/ 613555 h 722175"/>
                <a:gd name="connsiteX60" fmla="*/ 307307 w 1279359"/>
                <a:gd name="connsiteY60" fmla="*/ 661607 h 722175"/>
                <a:gd name="connsiteX61" fmla="*/ 258410 w 1279359"/>
                <a:gd name="connsiteY61" fmla="*/ 597965 h 722175"/>
                <a:gd name="connsiteX62" fmla="*/ 219273 w 1279359"/>
                <a:gd name="connsiteY62" fmla="*/ 555513 h 722175"/>
                <a:gd name="connsiteX63" fmla="*/ 191201 w 1279359"/>
                <a:gd name="connsiteY63" fmla="*/ 443362 h 722175"/>
                <a:gd name="connsiteX64" fmla="*/ 106848 w 1279359"/>
                <a:gd name="connsiteY64" fmla="*/ 340378 h 722175"/>
                <a:gd name="connsiteX65" fmla="*/ 66248 w 1279359"/>
                <a:gd name="connsiteY65" fmla="*/ 314706 h 722175"/>
                <a:gd name="connsiteX66" fmla="*/ 0 w 1279359"/>
                <a:gd name="connsiteY66" fmla="*/ 289103 h 722175"/>
                <a:gd name="connsiteX67" fmla="*/ 196573 w 1279359"/>
                <a:gd name="connsiteY67" fmla="*/ 164036 h 722175"/>
                <a:gd name="connsiteX68" fmla="*/ 426042 w 1279359"/>
                <a:gd name="connsiteY68" fmla="*/ 64824 h 72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279359" h="722175">
                  <a:moveTo>
                    <a:pt x="426042" y="64824"/>
                  </a:moveTo>
                  <a:cubicBezTo>
                    <a:pt x="531746" y="28293"/>
                    <a:pt x="642320" y="3399"/>
                    <a:pt x="754426" y="313"/>
                  </a:cubicBezTo>
                  <a:cubicBezTo>
                    <a:pt x="800237" y="-922"/>
                    <a:pt x="846231" y="1456"/>
                    <a:pt x="891563" y="8222"/>
                  </a:cubicBezTo>
                  <a:cubicBezTo>
                    <a:pt x="944735" y="16452"/>
                    <a:pt x="996467" y="31608"/>
                    <a:pt x="1049160" y="42284"/>
                  </a:cubicBezTo>
                  <a:cubicBezTo>
                    <a:pt x="1075563" y="47450"/>
                    <a:pt x="1102058" y="52456"/>
                    <a:pt x="1128804" y="55588"/>
                  </a:cubicBezTo>
                  <a:lnTo>
                    <a:pt x="1128735" y="56274"/>
                  </a:lnTo>
                  <a:cubicBezTo>
                    <a:pt x="1123958" y="69304"/>
                    <a:pt x="1113007" y="80391"/>
                    <a:pt x="1113579" y="95090"/>
                  </a:cubicBezTo>
                  <a:cubicBezTo>
                    <a:pt x="1111979" y="110772"/>
                    <a:pt x="1120277" y="125837"/>
                    <a:pt x="1132416" y="135301"/>
                  </a:cubicBezTo>
                  <a:cubicBezTo>
                    <a:pt x="1141034" y="142388"/>
                    <a:pt x="1152121" y="145131"/>
                    <a:pt x="1161791" y="150457"/>
                  </a:cubicBezTo>
                  <a:cubicBezTo>
                    <a:pt x="1159025" y="155486"/>
                    <a:pt x="1154590" y="159213"/>
                    <a:pt x="1149081" y="160721"/>
                  </a:cubicBezTo>
                  <a:cubicBezTo>
                    <a:pt x="1123546" y="169088"/>
                    <a:pt x="1096915" y="173294"/>
                    <a:pt x="1071151" y="180724"/>
                  </a:cubicBezTo>
                  <a:cubicBezTo>
                    <a:pt x="1049388" y="186622"/>
                    <a:pt x="1026871" y="189205"/>
                    <a:pt x="1005246" y="195628"/>
                  </a:cubicBezTo>
                  <a:cubicBezTo>
                    <a:pt x="999234" y="196223"/>
                    <a:pt x="993267" y="196749"/>
                    <a:pt x="987346" y="197457"/>
                  </a:cubicBezTo>
                  <a:cubicBezTo>
                    <a:pt x="992376" y="199240"/>
                    <a:pt x="997564" y="200543"/>
                    <a:pt x="1002937" y="201298"/>
                  </a:cubicBezTo>
                  <a:cubicBezTo>
                    <a:pt x="1036724" y="207424"/>
                    <a:pt x="1071265" y="206670"/>
                    <a:pt x="1105464" y="208293"/>
                  </a:cubicBezTo>
                  <a:cubicBezTo>
                    <a:pt x="1115271" y="209665"/>
                    <a:pt x="1126678" y="208179"/>
                    <a:pt x="1134405" y="215700"/>
                  </a:cubicBezTo>
                  <a:cubicBezTo>
                    <a:pt x="1116231" y="226170"/>
                    <a:pt x="1095314" y="230284"/>
                    <a:pt x="1076318" y="238857"/>
                  </a:cubicBezTo>
                  <a:cubicBezTo>
                    <a:pt x="1062625" y="245738"/>
                    <a:pt x="1050234" y="255888"/>
                    <a:pt x="1043125" y="269649"/>
                  </a:cubicBezTo>
                  <a:cubicBezTo>
                    <a:pt x="1034186" y="285103"/>
                    <a:pt x="1036198" y="305402"/>
                    <a:pt x="1046668" y="319598"/>
                  </a:cubicBezTo>
                  <a:cubicBezTo>
                    <a:pt x="1052840" y="328514"/>
                    <a:pt x="1062602" y="333703"/>
                    <a:pt x="1071128" y="340012"/>
                  </a:cubicBezTo>
                  <a:cubicBezTo>
                    <a:pt x="1031238" y="352791"/>
                    <a:pt x="991187" y="365158"/>
                    <a:pt x="951068" y="377228"/>
                  </a:cubicBezTo>
                  <a:cubicBezTo>
                    <a:pt x="938883" y="380886"/>
                    <a:pt x="926630" y="384269"/>
                    <a:pt x="914149" y="386670"/>
                  </a:cubicBezTo>
                  <a:cubicBezTo>
                    <a:pt x="941832" y="383309"/>
                    <a:pt x="969081" y="377000"/>
                    <a:pt x="996536" y="372062"/>
                  </a:cubicBezTo>
                  <a:cubicBezTo>
                    <a:pt x="1032746" y="365890"/>
                    <a:pt x="1067654" y="354186"/>
                    <a:pt x="1102424" y="342641"/>
                  </a:cubicBezTo>
                  <a:cubicBezTo>
                    <a:pt x="1115797" y="346207"/>
                    <a:pt x="1129581" y="344744"/>
                    <a:pt x="1143114" y="342915"/>
                  </a:cubicBezTo>
                  <a:cubicBezTo>
                    <a:pt x="1156922" y="340538"/>
                    <a:pt x="1168238" y="350208"/>
                    <a:pt x="1180376" y="354894"/>
                  </a:cubicBezTo>
                  <a:cubicBezTo>
                    <a:pt x="1198504" y="361912"/>
                    <a:pt x="1217455" y="366896"/>
                    <a:pt x="1236795" y="369227"/>
                  </a:cubicBezTo>
                  <a:cubicBezTo>
                    <a:pt x="1242487" y="370233"/>
                    <a:pt x="1249413" y="370736"/>
                    <a:pt x="1253071" y="375971"/>
                  </a:cubicBezTo>
                  <a:cubicBezTo>
                    <a:pt x="1260432" y="386784"/>
                    <a:pt x="1255586" y="403129"/>
                    <a:pt x="1244430" y="409369"/>
                  </a:cubicBezTo>
                  <a:cubicBezTo>
                    <a:pt x="1233114" y="416593"/>
                    <a:pt x="1221113" y="422606"/>
                    <a:pt x="1209477" y="429235"/>
                  </a:cubicBezTo>
                  <a:cubicBezTo>
                    <a:pt x="1191075" y="439705"/>
                    <a:pt x="1170318" y="444917"/>
                    <a:pt x="1151390" y="454221"/>
                  </a:cubicBezTo>
                  <a:cubicBezTo>
                    <a:pt x="1142977" y="456781"/>
                    <a:pt x="1134496" y="459044"/>
                    <a:pt x="1126244" y="461947"/>
                  </a:cubicBezTo>
                  <a:cubicBezTo>
                    <a:pt x="1142154" y="465902"/>
                    <a:pt x="1158385" y="461307"/>
                    <a:pt x="1174501" y="462565"/>
                  </a:cubicBezTo>
                  <a:cubicBezTo>
                    <a:pt x="1174181" y="464096"/>
                    <a:pt x="1173496" y="467183"/>
                    <a:pt x="1173152" y="468737"/>
                  </a:cubicBezTo>
                  <a:cubicBezTo>
                    <a:pt x="1170363" y="469766"/>
                    <a:pt x="1167735" y="471023"/>
                    <a:pt x="1165151" y="472280"/>
                  </a:cubicBezTo>
                  <a:cubicBezTo>
                    <a:pt x="1168878" y="474612"/>
                    <a:pt x="1172672" y="476944"/>
                    <a:pt x="1176513" y="479253"/>
                  </a:cubicBezTo>
                  <a:cubicBezTo>
                    <a:pt x="1188949" y="491025"/>
                    <a:pt x="1206665" y="491460"/>
                    <a:pt x="1222164" y="496352"/>
                  </a:cubicBezTo>
                  <a:cubicBezTo>
                    <a:pt x="1226645" y="497449"/>
                    <a:pt x="1229731" y="501084"/>
                    <a:pt x="1232954" y="504216"/>
                  </a:cubicBezTo>
                  <a:cubicBezTo>
                    <a:pt x="1224702" y="515120"/>
                    <a:pt x="1212106" y="520904"/>
                    <a:pt x="1200905" y="528127"/>
                  </a:cubicBezTo>
                  <a:cubicBezTo>
                    <a:pt x="1181313" y="540243"/>
                    <a:pt x="1161997" y="552839"/>
                    <a:pt x="1143549" y="566624"/>
                  </a:cubicBezTo>
                  <a:cubicBezTo>
                    <a:pt x="1134793" y="573001"/>
                    <a:pt x="1127478" y="581094"/>
                    <a:pt x="1118791" y="587540"/>
                  </a:cubicBezTo>
                  <a:cubicBezTo>
                    <a:pt x="1118700" y="588889"/>
                    <a:pt x="1118563" y="591609"/>
                    <a:pt x="1118471" y="592958"/>
                  </a:cubicBezTo>
                  <a:cubicBezTo>
                    <a:pt x="1146703" y="599793"/>
                    <a:pt x="1176056" y="595427"/>
                    <a:pt x="1204676" y="594056"/>
                  </a:cubicBezTo>
                  <a:cubicBezTo>
                    <a:pt x="1215283" y="593621"/>
                    <a:pt x="1227171" y="597759"/>
                    <a:pt x="1232406" y="607611"/>
                  </a:cubicBezTo>
                  <a:cubicBezTo>
                    <a:pt x="1232611" y="610675"/>
                    <a:pt x="1231743" y="613967"/>
                    <a:pt x="1229754" y="616344"/>
                  </a:cubicBezTo>
                  <a:cubicBezTo>
                    <a:pt x="1217135" y="628803"/>
                    <a:pt x="1198870" y="632780"/>
                    <a:pt x="1185702" y="644439"/>
                  </a:cubicBezTo>
                  <a:cubicBezTo>
                    <a:pt x="1178707" y="648279"/>
                    <a:pt x="1171735" y="652143"/>
                    <a:pt x="1165495" y="657103"/>
                  </a:cubicBezTo>
                  <a:cubicBezTo>
                    <a:pt x="1187212" y="652006"/>
                    <a:pt x="1208814" y="646359"/>
                    <a:pt x="1230234" y="640073"/>
                  </a:cubicBezTo>
                  <a:cubicBezTo>
                    <a:pt x="1246213" y="635821"/>
                    <a:pt x="1262718" y="631546"/>
                    <a:pt x="1279360" y="634106"/>
                  </a:cubicBezTo>
                  <a:cubicBezTo>
                    <a:pt x="1261163" y="651434"/>
                    <a:pt x="1239218" y="663939"/>
                    <a:pt x="1219124" y="678798"/>
                  </a:cubicBezTo>
                  <a:cubicBezTo>
                    <a:pt x="1195852" y="695165"/>
                    <a:pt x="1172878" y="715008"/>
                    <a:pt x="1143846" y="719465"/>
                  </a:cubicBezTo>
                  <a:cubicBezTo>
                    <a:pt x="1117785" y="722894"/>
                    <a:pt x="1091405" y="722689"/>
                    <a:pt x="1065230" y="720951"/>
                  </a:cubicBezTo>
                  <a:cubicBezTo>
                    <a:pt x="1018642" y="719145"/>
                    <a:pt x="971367" y="712905"/>
                    <a:pt x="928345" y="693999"/>
                  </a:cubicBezTo>
                  <a:cubicBezTo>
                    <a:pt x="899587" y="681243"/>
                    <a:pt x="875698" y="660304"/>
                    <a:pt x="853135" y="638838"/>
                  </a:cubicBezTo>
                  <a:cubicBezTo>
                    <a:pt x="830572" y="617281"/>
                    <a:pt x="806204" y="597164"/>
                    <a:pt x="778132" y="583174"/>
                  </a:cubicBezTo>
                  <a:cubicBezTo>
                    <a:pt x="750288" y="569138"/>
                    <a:pt x="722193" y="555422"/>
                    <a:pt x="692841" y="544861"/>
                  </a:cubicBezTo>
                  <a:cubicBezTo>
                    <a:pt x="671787" y="537225"/>
                    <a:pt x="649933" y="532151"/>
                    <a:pt x="628993" y="524264"/>
                  </a:cubicBezTo>
                  <a:cubicBezTo>
                    <a:pt x="609128" y="516811"/>
                    <a:pt x="588348" y="510594"/>
                    <a:pt x="566928" y="511028"/>
                  </a:cubicBezTo>
                  <a:cubicBezTo>
                    <a:pt x="531244" y="512674"/>
                    <a:pt x="497113" y="525087"/>
                    <a:pt x="464950" y="539832"/>
                  </a:cubicBezTo>
                  <a:cubicBezTo>
                    <a:pt x="425150" y="558805"/>
                    <a:pt x="389420" y="585209"/>
                    <a:pt x="355816" y="613555"/>
                  </a:cubicBezTo>
                  <a:cubicBezTo>
                    <a:pt x="338808" y="628643"/>
                    <a:pt x="320383" y="642702"/>
                    <a:pt x="307307" y="661607"/>
                  </a:cubicBezTo>
                  <a:cubicBezTo>
                    <a:pt x="291465" y="640050"/>
                    <a:pt x="276446" y="617807"/>
                    <a:pt x="258410" y="597965"/>
                  </a:cubicBezTo>
                  <a:cubicBezTo>
                    <a:pt x="246705" y="582580"/>
                    <a:pt x="232646" y="569367"/>
                    <a:pt x="219273" y="555513"/>
                  </a:cubicBezTo>
                  <a:cubicBezTo>
                    <a:pt x="217924" y="516697"/>
                    <a:pt x="207752" y="478430"/>
                    <a:pt x="191201" y="443362"/>
                  </a:cubicBezTo>
                  <a:cubicBezTo>
                    <a:pt x="171244" y="403289"/>
                    <a:pt x="142326" y="367673"/>
                    <a:pt x="106848" y="340378"/>
                  </a:cubicBezTo>
                  <a:cubicBezTo>
                    <a:pt x="93749" y="331120"/>
                    <a:pt x="80284" y="322410"/>
                    <a:pt x="66248" y="314706"/>
                  </a:cubicBezTo>
                  <a:cubicBezTo>
                    <a:pt x="45308" y="303368"/>
                    <a:pt x="22448" y="296533"/>
                    <a:pt x="0" y="289103"/>
                  </a:cubicBezTo>
                  <a:cubicBezTo>
                    <a:pt x="61425" y="241394"/>
                    <a:pt x="127765" y="200200"/>
                    <a:pt x="196573" y="164036"/>
                  </a:cubicBezTo>
                  <a:cubicBezTo>
                    <a:pt x="270502" y="125403"/>
                    <a:pt x="347289" y="92279"/>
                    <a:pt x="426042" y="64824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orma Livre: Forma 678">
              <a:extLst>
                <a:ext uri="{FF2B5EF4-FFF2-40B4-BE49-F238E27FC236}">
                  <a16:creationId xmlns:a16="http://schemas.microsoft.com/office/drawing/2014/main" id="{7AFFD94F-34D2-DA15-C0BB-16E897A7E572}"/>
                </a:ext>
              </a:extLst>
            </p:cNvPr>
            <p:cNvSpPr/>
            <p:nvPr/>
          </p:nvSpPr>
          <p:spPr>
            <a:xfrm>
              <a:off x="9703936" y="2721050"/>
              <a:ext cx="111585" cy="145049"/>
            </a:xfrm>
            <a:custGeom>
              <a:avLst/>
              <a:gdLst>
                <a:gd name="connsiteX0" fmla="*/ 221697 w 1066762"/>
                <a:gd name="connsiteY0" fmla="*/ 3655 h 1386685"/>
                <a:gd name="connsiteX1" fmla="*/ 292471 w 1066762"/>
                <a:gd name="connsiteY1" fmla="*/ 6536 h 1386685"/>
                <a:gd name="connsiteX2" fmla="*/ 356090 w 1066762"/>
                <a:gd name="connsiteY2" fmla="*/ 26881 h 1386685"/>
                <a:gd name="connsiteX3" fmla="*/ 427574 w 1066762"/>
                <a:gd name="connsiteY3" fmla="*/ 56050 h 1386685"/>
                <a:gd name="connsiteX4" fmla="*/ 487764 w 1066762"/>
                <a:gd name="connsiteY4" fmla="*/ 89815 h 1386685"/>
                <a:gd name="connsiteX5" fmla="*/ 570517 w 1066762"/>
                <a:gd name="connsiteY5" fmla="*/ 160246 h 1386685"/>
                <a:gd name="connsiteX6" fmla="*/ 680542 w 1066762"/>
                <a:gd name="connsiteY6" fmla="*/ 201852 h 1386685"/>
                <a:gd name="connsiteX7" fmla="*/ 792854 w 1066762"/>
                <a:gd name="connsiteY7" fmla="*/ 206012 h 1386685"/>
                <a:gd name="connsiteX8" fmla="*/ 863354 w 1066762"/>
                <a:gd name="connsiteY8" fmla="*/ 191793 h 1386685"/>
                <a:gd name="connsiteX9" fmla="*/ 943273 w 1066762"/>
                <a:gd name="connsiteY9" fmla="*/ 137409 h 1386685"/>
                <a:gd name="connsiteX10" fmla="*/ 951982 w 1066762"/>
                <a:gd name="connsiteY10" fmla="*/ 151308 h 1386685"/>
                <a:gd name="connsiteX11" fmla="*/ 996696 w 1066762"/>
                <a:gd name="connsiteY11" fmla="*/ 157092 h 1386685"/>
                <a:gd name="connsiteX12" fmla="*/ 958863 w 1066762"/>
                <a:gd name="connsiteY12" fmla="*/ 186970 h 1386685"/>
                <a:gd name="connsiteX13" fmla="*/ 950039 w 1066762"/>
                <a:gd name="connsiteY13" fmla="*/ 190742 h 1386685"/>
                <a:gd name="connsiteX14" fmla="*/ 956622 w 1066762"/>
                <a:gd name="connsiteY14" fmla="*/ 194262 h 1386685"/>
                <a:gd name="connsiteX15" fmla="*/ 996810 w 1066762"/>
                <a:gd name="connsiteY15" fmla="*/ 198651 h 1386685"/>
                <a:gd name="connsiteX16" fmla="*/ 914903 w 1066762"/>
                <a:gd name="connsiteY16" fmla="*/ 281519 h 1386685"/>
                <a:gd name="connsiteX17" fmla="*/ 881939 w 1066762"/>
                <a:gd name="connsiteY17" fmla="*/ 320266 h 1386685"/>
                <a:gd name="connsiteX18" fmla="*/ 874738 w 1066762"/>
                <a:gd name="connsiteY18" fmla="*/ 329616 h 1386685"/>
                <a:gd name="connsiteX19" fmla="*/ 886259 w 1066762"/>
                <a:gd name="connsiteY19" fmla="*/ 324656 h 1386685"/>
                <a:gd name="connsiteX20" fmla="*/ 932208 w 1066762"/>
                <a:gd name="connsiteY20" fmla="*/ 304013 h 1386685"/>
                <a:gd name="connsiteX21" fmla="*/ 975711 w 1066762"/>
                <a:gd name="connsiteY21" fmla="*/ 288262 h 1386685"/>
                <a:gd name="connsiteX22" fmla="*/ 959960 w 1066762"/>
                <a:gd name="connsiteY22" fmla="*/ 312906 h 1386685"/>
                <a:gd name="connsiteX23" fmla="*/ 926128 w 1066762"/>
                <a:gd name="connsiteY23" fmla="*/ 343424 h 1386685"/>
                <a:gd name="connsiteX24" fmla="*/ 801038 w 1066762"/>
                <a:gd name="connsiteY24" fmla="*/ 420119 h 1386685"/>
                <a:gd name="connsiteX25" fmla="*/ 788922 w 1066762"/>
                <a:gd name="connsiteY25" fmla="*/ 420576 h 1386685"/>
                <a:gd name="connsiteX26" fmla="*/ 785104 w 1066762"/>
                <a:gd name="connsiteY26" fmla="*/ 424759 h 1386685"/>
                <a:gd name="connsiteX27" fmla="*/ 787504 w 1066762"/>
                <a:gd name="connsiteY27" fmla="*/ 430840 h 1386685"/>
                <a:gd name="connsiteX28" fmla="*/ 816696 w 1066762"/>
                <a:gd name="connsiteY28" fmla="*/ 428188 h 1386685"/>
                <a:gd name="connsiteX29" fmla="*/ 860199 w 1066762"/>
                <a:gd name="connsiteY29" fmla="*/ 414998 h 1386685"/>
                <a:gd name="connsiteX30" fmla="*/ 945010 w 1066762"/>
                <a:gd name="connsiteY30" fmla="*/ 373987 h 1386685"/>
                <a:gd name="connsiteX31" fmla="*/ 1005520 w 1066762"/>
                <a:gd name="connsiteY31" fmla="*/ 352568 h 1386685"/>
                <a:gd name="connsiteX32" fmla="*/ 964441 w 1066762"/>
                <a:gd name="connsiteY32" fmla="*/ 392984 h 1386685"/>
                <a:gd name="connsiteX33" fmla="*/ 909531 w 1066762"/>
                <a:gd name="connsiteY33" fmla="*/ 445608 h 1386685"/>
                <a:gd name="connsiteX34" fmla="*/ 882739 w 1066762"/>
                <a:gd name="connsiteY34" fmla="*/ 476720 h 1386685"/>
                <a:gd name="connsiteX35" fmla="*/ 856427 w 1066762"/>
                <a:gd name="connsiteY35" fmla="*/ 495443 h 1386685"/>
                <a:gd name="connsiteX36" fmla="*/ 817222 w 1066762"/>
                <a:gd name="connsiteY36" fmla="*/ 531630 h 1386685"/>
                <a:gd name="connsiteX37" fmla="*/ 772531 w 1066762"/>
                <a:gd name="connsiteY37" fmla="*/ 575841 h 1386685"/>
                <a:gd name="connsiteX38" fmla="*/ 747568 w 1066762"/>
                <a:gd name="connsiteY38" fmla="*/ 615298 h 1386685"/>
                <a:gd name="connsiteX39" fmla="*/ 753214 w 1066762"/>
                <a:gd name="connsiteY39" fmla="*/ 638203 h 1386685"/>
                <a:gd name="connsiteX40" fmla="*/ 781835 w 1066762"/>
                <a:gd name="connsiteY40" fmla="*/ 643141 h 1386685"/>
                <a:gd name="connsiteX41" fmla="*/ 857342 w 1066762"/>
                <a:gd name="connsiteY41" fmla="*/ 598999 h 1386685"/>
                <a:gd name="connsiteX42" fmla="*/ 912045 w 1066762"/>
                <a:gd name="connsiteY42" fmla="*/ 555542 h 1386685"/>
                <a:gd name="connsiteX43" fmla="*/ 941512 w 1066762"/>
                <a:gd name="connsiteY43" fmla="*/ 537436 h 1386685"/>
                <a:gd name="connsiteX44" fmla="*/ 966429 w 1066762"/>
                <a:gd name="connsiteY44" fmla="*/ 548432 h 1386685"/>
                <a:gd name="connsiteX45" fmla="*/ 996102 w 1066762"/>
                <a:gd name="connsiteY45" fmla="*/ 557965 h 1386685"/>
                <a:gd name="connsiteX46" fmla="*/ 988741 w 1066762"/>
                <a:gd name="connsiteY46" fmla="*/ 575201 h 1386685"/>
                <a:gd name="connsiteX47" fmla="*/ 954725 w 1066762"/>
                <a:gd name="connsiteY47" fmla="*/ 608531 h 1386685"/>
                <a:gd name="connsiteX48" fmla="*/ 919955 w 1066762"/>
                <a:gd name="connsiteY48" fmla="*/ 640101 h 1386685"/>
                <a:gd name="connsiteX49" fmla="*/ 899015 w 1066762"/>
                <a:gd name="connsiteY49" fmla="*/ 659257 h 1386685"/>
                <a:gd name="connsiteX50" fmla="*/ 936323 w 1066762"/>
                <a:gd name="connsiteY50" fmla="*/ 641724 h 1386685"/>
                <a:gd name="connsiteX51" fmla="*/ 1011532 w 1066762"/>
                <a:gd name="connsiteY51" fmla="*/ 595638 h 1386685"/>
                <a:gd name="connsiteX52" fmla="*/ 1043513 w 1066762"/>
                <a:gd name="connsiteY52" fmla="*/ 578310 h 1386685"/>
                <a:gd name="connsiteX53" fmla="*/ 1045479 w 1066762"/>
                <a:gd name="connsiteY53" fmla="*/ 587500 h 1386685"/>
                <a:gd name="connsiteX54" fmla="*/ 1041136 w 1066762"/>
                <a:gd name="connsiteY54" fmla="*/ 594312 h 1386685"/>
                <a:gd name="connsiteX55" fmla="*/ 1039856 w 1066762"/>
                <a:gd name="connsiteY55" fmla="*/ 596072 h 1386685"/>
                <a:gd name="connsiteX56" fmla="*/ 1044702 w 1066762"/>
                <a:gd name="connsiteY56" fmla="*/ 601101 h 1386685"/>
                <a:gd name="connsiteX57" fmla="*/ 1054669 w 1066762"/>
                <a:gd name="connsiteY57" fmla="*/ 621675 h 1386685"/>
                <a:gd name="connsiteX58" fmla="*/ 1055835 w 1066762"/>
                <a:gd name="connsiteY58" fmla="*/ 617309 h 1386685"/>
                <a:gd name="connsiteX59" fmla="*/ 1066762 w 1066762"/>
                <a:gd name="connsiteY59" fmla="*/ 617401 h 1386685"/>
                <a:gd name="connsiteX60" fmla="*/ 1027511 w 1066762"/>
                <a:gd name="connsiteY60" fmla="*/ 753646 h 1386685"/>
                <a:gd name="connsiteX61" fmla="*/ 1026757 w 1066762"/>
                <a:gd name="connsiteY61" fmla="*/ 766608 h 1386685"/>
                <a:gd name="connsiteX62" fmla="*/ 965744 w 1066762"/>
                <a:gd name="connsiteY62" fmla="*/ 805584 h 1386685"/>
                <a:gd name="connsiteX63" fmla="*/ 828172 w 1066762"/>
                <a:gd name="connsiteY63" fmla="*/ 873410 h 1386685"/>
                <a:gd name="connsiteX64" fmla="*/ 738538 w 1066762"/>
                <a:gd name="connsiteY64" fmla="*/ 862460 h 1386685"/>
                <a:gd name="connsiteX65" fmla="*/ 790796 w 1066762"/>
                <a:gd name="connsiteY65" fmla="*/ 884908 h 1386685"/>
                <a:gd name="connsiteX66" fmla="*/ 873892 w 1066762"/>
                <a:gd name="connsiteY66" fmla="*/ 867786 h 1386685"/>
                <a:gd name="connsiteX67" fmla="*/ 970590 w 1066762"/>
                <a:gd name="connsiteY67" fmla="*/ 815894 h 1386685"/>
                <a:gd name="connsiteX68" fmla="*/ 1012516 w 1066762"/>
                <a:gd name="connsiteY68" fmla="*/ 795229 h 1386685"/>
                <a:gd name="connsiteX69" fmla="*/ 1013613 w 1066762"/>
                <a:gd name="connsiteY69" fmla="*/ 810865 h 1386685"/>
                <a:gd name="connsiteX70" fmla="*/ 1001405 w 1066762"/>
                <a:gd name="connsiteY70" fmla="*/ 903288 h 1386685"/>
                <a:gd name="connsiteX71" fmla="*/ 975048 w 1066762"/>
                <a:gd name="connsiteY71" fmla="*/ 956780 h 1386685"/>
                <a:gd name="connsiteX72" fmla="*/ 918790 w 1066762"/>
                <a:gd name="connsiteY72" fmla="*/ 982886 h 1386685"/>
                <a:gd name="connsiteX73" fmla="*/ 748460 w 1066762"/>
                <a:gd name="connsiteY73" fmla="*/ 1032035 h 1386685"/>
                <a:gd name="connsiteX74" fmla="*/ 689160 w 1066762"/>
                <a:gd name="connsiteY74" fmla="*/ 1055330 h 1386685"/>
                <a:gd name="connsiteX75" fmla="*/ 659511 w 1066762"/>
                <a:gd name="connsiteY75" fmla="*/ 1078030 h 1386685"/>
                <a:gd name="connsiteX76" fmla="*/ 586222 w 1066762"/>
                <a:gd name="connsiteY76" fmla="*/ 1116823 h 1386685"/>
                <a:gd name="connsiteX77" fmla="*/ 576255 w 1066762"/>
                <a:gd name="connsiteY77" fmla="*/ 1140483 h 1386685"/>
                <a:gd name="connsiteX78" fmla="*/ 575798 w 1066762"/>
                <a:gd name="connsiteY78" fmla="*/ 1142061 h 1386685"/>
                <a:gd name="connsiteX79" fmla="*/ 430797 w 1066762"/>
                <a:gd name="connsiteY79" fmla="*/ 1240061 h 1386685"/>
                <a:gd name="connsiteX80" fmla="*/ 354353 w 1066762"/>
                <a:gd name="connsiteY80" fmla="*/ 1339731 h 1386685"/>
                <a:gd name="connsiteX81" fmla="*/ 320749 w 1066762"/>
                <a:gd name="connsiteY81" fmla="*/ 1386685 h 1386685"/>
                <a:gd name="connsiteX82" fmla="*/ 292563 w 1066762"/>
                <a:gd name="connsiteY82" fmla="*/ 1278763 h 1386685"/>
                <a:gd name="connsiteX83" fmla="*/ 282710 w 1066762"/>
                <a:gd name="connsiteY83" fmla="*/ 1245571 h 1386685"/>
                <a:gd name="connsiteX84" fmla="*/ 273360 w 1066762"/>
                <a:gd name="connsiteY84" fmla="*/ 1193381 h 1386685"/>
                <a:gd name="connsiteX85" fmla="*/ 263782 w 1066762"/>
                <a:gd name="connsiteY85" fmla="*/ 1168715 h 1386685"/>
                <a:gd name="connsiteX86" fmla="*/ 232784 w 1066762"/>
                <a:gd name="connsiteY86" fmla="*/ 1112571 h 1386685"/>
                <a:gd name="connsiteX87" fmla="*/ 181989 w 1066762"/>
                <a:gd name="connsiteY87" fmla="*/ 990087 h 1386685"/>
                <a:gd name="connsiteX88" fmla="*/ 130073 w 1066762"/>
                <a:gd name="connsiteY88" fmla="*/ 877364 h 1386685"/>
                <a:gd name="connsiteX89" fmla="*/ 107099 w 1066762"/>
                <a:gd name="connsiteY89" fmla="*/ 838297 h 1386685"/>
                <a:gd name="connsiteX90" fmla="*/ 79484 w 1066762"/>
                <a:gd name="connsiteY90" fmla="*/ 795229 h 1386685"/>
                <a:gd name="connsiteX91" fmla="*/ 54635 w 1066762"/>
                <a:gd name="connsiteY91" fmla="*/ 755864 h 1386685"/>
                <a:gd name="connsiteX92" fmla="*/ 54224 w 1066762"/>
                <a:gd name="connsiteY92" fmla="*/ 754744 h 1386685"/>
                <a:gd name="connsiteX93" fmla="*/ 64100 w 1066762"/>
                <a:gd name="connsiteY93" fmla="*/ 649039 h 1386685"/>
                <a:gd name="connsiteX94" fmla="*/ 76970 w 1066762"/>
                <a:gd name="connsiteY94" fmla="*/ 584825 h 1386685"/>
                <a:gd name="connsiteX95" fmla="*/ 90091 w 1066762"/>
                <a:gd name="connsiteY95" fmla="*/ 502598 h 1386685"/>
                <a:gd name="connsiteX96" fmla="*/ 90709 w 1066762"/>
                <a:gd name="connsiteY96" fmla="*/ 436372 h 1386685"/>
                <a:gd name="connsiteX97" fmla="*/ 77518 w 1066762"/>
                <a:gd name="connsiteY97" fmla="*/ 344452 h 1386685"/>
                <a:gd name="connsiteX98" fmla="*/ 25375 w 1066762"/>
                <a:gd name="connsiteY98" fmla="*/ 193348 h 1386685"/>
                <a:gd name="connsiteX99" fmla="*/ 0 w 1066762"/>
                <a:gd name="connsiteY99" fmla="*/ 145982 h 1386685"/>
                <a:gd name="connsiteX100" fmla="*/ 26838 w 1066762"/>
                <a:gd name="connsiteY100" fmla="*/ 118115 h 1386685"/>
                <a:gd name="connsiteX101" fmla="*/ 138669 w 1066762"/>
                <a:gd name="connsiteY101" fmla="*/ 35522 h 1386685"/>
                <a:gd name="connsiteX102" fmla="*/ 221697 w 1066762"/>
                <a:gd name="connsiteY102" fmla="*/ 3655 h 1386685"/>
                <a:gd name="connsiteX103" fmla="*/ 637451 w 1066762"/>
                <a:gd name="connsiteY103" fmla="*/ 588140 h 1386685"/>
                <a:gd name="connsiteX104" fmla="*/ 594772 w 1066762"/>
                <a:gd name="connsiteY104" fmla="*/ 609286 h 1386685"/>
                <a:gd name="connsiteX105" fmla="*/ 548000 w 1066762"/>
                <a:gd name="connsiteY105" fmla="*/ 627871 h 1386685"/>
                <a:gd name="connsiteX106" fmla="*/ 470482 w 1066762"/>
                <a:gd name="connsiteY106" fmla="*/ 683100 h 1386685"/>
                <a:gd name="connsiteX107" fmla="*/ 389992 w 1066762"/>
                <a:gd name="connsiteY107" fmla="*/ 753463 h 1386685"/>
                <a:gd name="connsiteX108" fmla="*/ 346969 w 1066762"/>
                <a:gd name="connsiteY108" fmla="*/ 775798 h 1386685"/>
                <a:gd name="connsiteX109" fmla="*/ 290185 w 1066762"/>
                <a:gd name="connsiteY109" fmla="*/ 764962 h 1386685"/>
                <a:gd name="connsiteX110" fmla="*/ 212255 w 1066762"/>
                <a:gd name="connsiteY110" fmla="*/ 749509 h 1386685"/>
                <a:gd name="connsiteX111" fmla="*/ 150305 w 1066762"/>
                <a:gd name="connsiteY111" fmla="*/ 745554 h 1386685"/>
                <a:gd name="connsiteX112" fmla="*/ 143652 w 1066762"/>
                <a:gd name="connsiteY112" fmla="*/ 747451 h 1386685"/>
                <a:gd name="connsiteX113" fmla="*/ 219022 w 1066762"/>
                <a:gd name="connsiteY113" fmla="*/ 760847 h 1386685"/>
                <a:gd name="connsiteX114" fmla="*/ 303032 w 1066762"/>
                <a:gd name="connsiteY114" fmla="*/ 781421 h 1386685"/>
                <a:gd name="connsiteX115" fmla="*/ 349461 w 1066762"/>
                <a:gd name="connsiteY115" fmla="*/ 788073 h 1386685"/>
                <a:gd name="connsiteX116" fmla="*/ 397924 w 1066762"/>
                <a:gd name="connsiteY116" fmla="*/ 763750 h 1386685"/>
                <a:gd name="connsiteX117" fmla="*/ 472562 w 1066762"/>
                <a:gd name="connsiteY117" fmla="*/ 699056 h 1386685"/>
                <a:gd name="connsiteX118" fmla="*/ 546811 w 1066762"/>
                <a:gd name="connsiteY118" fmla="*/ 643278 h 1386685"/>
                <a:gd name="connsiteX119" fmla="*/ 598818 w 1066762"/>
                <a:gd name="connsiteY119" fmla="*/ 621721 h 1386685"/>
                <a:gd name="connsiteX120" fmla="*/ 644264 w 1066762"/>
                <a:gd name="connsiteY120" fmla="*/ 598953 h 1386685"/>
                <a:gd name="connsiteX121" fmla="*/ 690326 w 1066762"/>
                <a:gd name="connsiteY121" fmla="*/ 571795 h 1386685"/>
                <a:gd name="connsiteX122" fmla="*/ 637451 w 1066762"/>
                <a:gd name="connsiteY122" fmla="*/ 588140 h 138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1066762" h="1386685">
                  <a:moveTo>
                    <a:pt x="221697" y="3655"/>
                  </a:moveTo>
                  <a:cubicBezTo>
                    <a:pt x="244991" y="-1762"/>
                    <a:pt x="269771" y="-1442"/>
                    <a:pt x="292471" y="6536"/>
                  </a:cubicBezTo>
                  <a:cubicBezTo>
                    <a:pt x="313479" y="13942"/>
                    <a:pt x="334670" y="20755"/>
                    <a:pt x="356090" y="26881"/>
                  </a:cubicBezTo>
                  <a:cubicBezTo>
                    <a:pt x="380711" y="34471"/>
                    <a:pt x="404348" y="44895"/>
                    <a:pt x="427574" y="56050"/>
                  </a:cubicBezTo>
                  <a:cubicBezTo>
                    <a:pt x="448239" y="66132"/>
                    <a:pt x="469179" y="76053"/>
                    <a:pt x="487764" y="89815"/>
                  </a:cubicBezTo>
                  <a:cubicBezTo>
                    <a:pt x="517162" y="111143"/>
                    <a:pt x="540753" y="139375"/>
                    <a:pt x="570517" y="160246"/>
                  </a:cubicBezTo>
                  <a:cubicBezTo>
                    <a:pt x="602727" y="183586"/>
                    <a:pt x="641589" y="195748"/>
                    <a:pt x="680542" y="201852"/>
                  </a:cubicBezTo>
                  <a:cubicBezTo>
                    <a:pt x="717758" y="206538"/>
                    <a:pt x="755386" y="206584"/>
                    <a:pt x="792854" y="206012"/>
                  </a:cubicBezTo>
                  <a:cubicBezTo>
                    <a:pt x="816834" y="205212"/>
                    <a:pt x="842003" y="204046"/>
                    <a:pt x="863354" y="191793"/>
                  </a:cubicBezTo>
                  <a:cubicBezTo>
                    <a:pt x="891517" y="176043"/>
                    <a:pt x="916298" y="155057"/>
                    <a:pt x="943273" y="137409"/>
                  </a:cubicBezTo>
                  <a:cubicBezTo>
                    <a:pt x="945695" y="142164"/>
                    <a:pt x="946633" y="148702"/>
                    <a:pt x="951982" y="151308"/>
                  </a:cubicBezTo>
                  <a:cubicBezTo>
                    <a:pt x="965972" y="157915"/>
                    <a:pt x="981860" y="154577"/>
                    <a:pt x="996696" y="157092"/>
                  </a:cubicBezTo>
                  <a:cubicBezTo>
                    <a:pt x="988718" y="171814"/>
                    <a:pt x="972030" y="177963"/>
                    <a:pt x="958863" y="186970"/>
                  </a:cubicBezTo>
                  <a:cubicBezTo>
                    <a:pt x="955891" y="188181"/>
                    <a:pt x="952874" y="189416"/>
                    <a:pt x="950039" y="190742"/>
                  </a:cubicBezTo>
                  <a:cubicBezTo>
                    <a:pt x="952165" y="191976"/>
                    <a:pt x="954268" y="193233"/>
                    <a:pt x="956622" y="194262"/>
                  </a:cubicBezTo>
                  <a:cubicBezTo>
                    <a:pt x="969447" y="200343"/>
                    <a:pt x="983666" y="194262"/>
                    <a:pt x="996810" y="198651"/>
                  </a:cubicBezTo>
                  <a:cubicBezTo>
                    <a:pt x="970521" y="227226"/>
                    <a:pt x="942015" y="253721"/>
                    <a:pt x="914903" y="281519"/>
                  </a:cubicBezTo>
                  <a:cubicBezTo>
                    <a:pt x="902056" y="292812"/>
                    <a:pt x="893300" y="307648"/>
                    <a:pt x="881939" y="320266"/>
                  </a:cubicBezTo>
                  <a:cubicBezTo>
                    <a:pt x="879401" y="323284"/>
                    <a:pt x="877024" y="326438"/>
                    <a:pt x="874738" y="329616"/>
                  </a:cubicBezTo>
                  <a:cubicBezTo>
                    <a:pt x="878533" y="327970"/>
                    <a:pt x="882396" y="326347"/>
                    <a:pt x="886259" y="324656"/>
                  </a:cubicBezTo>
                  <a:cubicBezTo>
                    <a:pt x="902788" y="320701"/>
                    <a:pt x="916846" y="310825"/>
                    <a:pt x="932208" y="304013"/>
                  </a:cubicBezTo>
                  <a:cubicBezTo>
                    <a:pt x="946313" y="297841"/>
                    <a:pt x="959571" y="287600"/>
                    <a:pt x="975711" y="288262"/>
                  </a:cubicBezTo>
                  <a:cubicBezTo>
                    <a:pt x="974111" y="298412"/>
                    <a:pt x="966224" y="305453"/>
                    <a:pt x="959960" y="312906"/>
                  </a:cubicBezTo>
                  <a:cubicBezTo>
                    <a:pt x="949628" y="324038"/>
                    <a:pt x="939409" y="335743"/>
                    <a:pt x="926128" y="343424"/>
                  </a:cubicBezTo>
                  <a:cubicBezTo>
                    <a:pt x="884065" y="368387"/>
                    <a:pt x="842300" y="393853"/>
                    <a:pt x="801038" y="420119"/>
                  </a:cubicBezTo>
                  <a:cubicBezTo>
                    <a:pt x="796969" y="421353"/>
                    <a:pt x="792145" y="425788"/>
                    <a:pt x="788922" y="420576"/>
                  </a:cubicBezTo>
                  <a:cubicBezTo>
                    <a:pt x="787573" y="421925"/>
                    <a:pt x="786293" y="423342"/>
                    <a:pt x="785104" y="424759"/>
                  </a:cubicBezTo>
                  <a:cubicBezTo>
                    <a:pt x="785698" y="426291"/>
                    <a:pt x="786910" y="429331"/>
                    <a:pt x="787504" y="430840"/>
                  </a:cubicBezTo>
                  <a:cubicBezTo>
                    <a:pt x="797220" y="434155"/>
                    <a:pt x="807187" y="430543"/>
                    <a:pt x="816696" y="428188"/>
                  </a:cubicBezTo>
                  <a:cubicBezTo>
                    <a:pt x="831944" y="426840"/>
                    <a:pt x="845912" y="420050"/>
                    <a:pt x="860199" y="414998"/>
                  </a:cubicBezTo>
                  <a:cubicBezTo>
                    <a:pt x="889666" y="403980"/>
                    <a:pt x="917143" y="388412"/>
                    <a:pt x="945010" y="373987"/>
                  </a:cubicBezTo>
                  <a:cubicBezTo>
                    <a:pt x="965515" y="367838"/>
                    <a:pt x="983506" y="353048"/>
                    <a:pt x="1005520" y="352568"/>
                  </a:cubicBezTo>
                  <a:cubicBezTo>
                    <a:pt x="993450" y="367541"/>
                    <a:pt x="979254" y="380777"/>
                    <a:pt x="964441" y="392984"/>
                  </a:cubicBezTo>
                  <a:cubicBezTo>
                    <a:pt x="946335" y="410746"/>
                    <a:pt x="926791" y="426977"/>
                    <a:pt x="909531" y="445608"/>
                  </a:cubicBezTo>
                  <a:cubicBezTo>
                    <a:pt x="899541" y="455003"/>
                    <a:pt x="890397" y="465313"/>
                    <a:pt x="882739" y="476720"/>
                  </a:cubicBezTo>
                  <a:cubicBezTo>
                    <a:pt x="871675" y="479189"/>
                    <a:pt x="864954" y="488882"/>
                    <a:pt x="856427" y="495443"/>
                  </a:cubicBezTo>
                  <a:cubicBezTo>
                    <a:pt x="843511" y="507673"/>
                    <a:pt x="829452" y="518668"/>
                    <a:pt x="817222" y="531630"/>
                  </a:cubicBezTo>
                  <a:cubicBezTo>
                    <a:pt x="801083" y="545026"/>
                    <a:pt x="785721" y="559473"/>
                    <a:pt x="772531" y="575841"/>
                  </a:cubicBezTo>
                  <a:cubicBezTo>
                    <a:pt x="762199" y="587500"/>
                    <a:pt x="752117" y="600119"/>
                    <a:pt x="747568" y="615298"/>
                  </a:cubicBezTo>
                  <a:cubicBezTo>
                    <a:pt x="744916" y="623139"/>
                    <a:pt x="746699" y="632717"/>
                    <a:pt x="753214" y="638203"/>
                  </a:cubicBezTo>
                  <a:cubicBezTo>
                    <a:pt x="761307" y="644124"/>
                    <a:pt x="772165" y="646182"/>
                    <a:pt x="781835" y="643141"/>
                  </a:cubicBezTo>
                  <a:cubicBezTo>
                    <a:pt x="810387" y="635346"/>
                    <a:pt x="834139" y="616601"/>
                    <a:pt x="857342" y="598999"/>
                  </a:cubicBezTo>
                  <a:cubicBezTo>
                    <a:pt x="876018" y="585077"/>
                    <a:pt x="893895" y="570149"/>
                    <a:pt x="912045" y="555542"/>
                  </a:cubicBezTo>
                  <a:cubicBezTo>
                    <a:pt x="921281" y="548775"/>
                    <a:pt x="929579" y="539036"/>
                    <a:pt x="941512" y="537436"/>
                  </a:cubicBezTo>
                  <a:cubicBezTo>
                    <a:pt x="951410" y="535768"/>
                    <a:pt x="958589" y="543929"/>
                    <a:pt x="966429" y="548432"/>
                  </a:cubicBezTo>
                  <a:cubicBezTo>
                    <a:pt x="975139" y="554559"/>
                    <a:pt x="985929" y="555793"/>
                    <a:pt x="996102" y="557965"/>
                  </a:cubicBezTo>
                  <a:cubicBezTo>
                    <a:pt x="994799" y="564091"/>
                    <a:pt x="993999" y="571018"/>
                    <a:pt x="988741" y="575201"/>
                  </a:cubicBezTo>
                  <a:cubicBezTo>
                    <a:pt x="978042" y="586997"/>
                    <a:pt x="963367" y="594884"/>
                    <a:pt x="954725" y="608531"/>
                  </a:cubicBezTo>
                  <a:cubicBezTo>
                    <a:pt x="942952" y="618841"/>
                    <a:pt x="930471" y="628465"/>
                    <a:pt x="919955" y="640101"/>
                  </a:cubicBezTo>
                  <a:cubicBezTo>
                    <a:pt x="912640" y="646113"/>
                    <a:pt x="905279" y="652148"/>
                    <a:pt x="899015" y="659257"/>
                  </a:cubicBezTo>
                  <a:cubicBezTo>
                    <a:pt x="912983" y="657703"/>
                    <a:pt x="924138" y="647942"/>
                    <a:pt x="936323" y="641724"/>
                  </a:cubicBezTo>
                  <a:cubicBezTo>
                    <a:pt x="962589" y="628419"/>
                    <a:pt x="986478" y="611045"/>
                    <a:pt x="1011532" y="595638"/>
                  </a:cubicBezTo>
                  <a:cubicBezTo>
                    <a:pt x="1021956" y="589512"/>
                    <a:pt x="1030781" y="579339"/>
                    <a:pt x="1043513" y="578310"/>
                  </a:cubicBezTo>
                  <a:cubicBezTo>
                    <a:pt x="1044108" y="581350"/>
                    <a:pt x="1044771" y="584414"/>
                    <a:pt x="1045479" y="587500"/>
                  </a:cubicBezTo>
                  <a:cubicBezTo>
                    <a:pt x="1043993" y="589763"/>
                    <a:pt x="1042530" y="592026"/>
                    <a:pt x="1041136" y="594312"/>
                  </a:cubicBezTo>
                  <a:cubicBezTo>
                    <a:pt x="1040816" y="594747"/>
                    <a:pt x="1040176" y="595638"/>
                    <a:pt x="1039856" y="596072"/>
                  </a:cubicBezTo>
                  <a:cubicBezTo>
                    <a:pt x="1041410" y="597718"/>
                    <a:pt x="1043033" y="599387"/>
                    <a:pt x="1044702" y="601101"/>
                  </a:cubicBezTo>
                  <a:cubicBezTo>
                    <a:pt x="1044520" y="609286"/>
                    <a:pt x="1046120" y="618292"/>
                    <a:pt x="1054669" y="621675"/>
                  </a:cubicBezTo>
                  <a:cubicBezTo>
                    <a:pt x="1054966" y="620578"/>
                    <a:pt x="1055538" y="618407"/>
                    <a:pt x="1055835" y="617309"/>
                  </a:cubicBezTo>
                  <a:cubicBezTo>
                    <a:pt x="1059401" y="617241"/>
                    <a:pt x="1063059" y="617309"/>
                    <a:pt x="1066762" y="617401"/>
                  </a:cubicBezTo>
                  <a:cubicBezTo>
                    <a:pt x="1053526" y="662778"/>
                    <a:pt x="1041593" y="708521"/>
                    <a:pt x="1027511" y="753646"/>
                  </a:cubicBezTo>
                  <a:cubicBezTo>
                    <a:pt x="1026140" y="757807"/>
                    <a:pt x="1026391" y="762264"/>
                    <a:pt x="1026757" y="766608"/>
                  </a:cubicBezTo>
                  <a:cubicBezTo>
                    <a:pt x="1012035" y="787045"/>
                    <a:pt x="987438" y="795091"/>
                    <a:pt x="965744" y="805584"/>
                  </a:cubicBezTo>
                  <a:cubicBezTo>
                    <a:pt x="919635" y="827599"/>
                    <a:pt x="877893" y="859419"/>
                    <a:pt x="828172" y="873410"/>
                  </a:cubicBezTo>
                  <a:cubicBezTo>
                    <a:pt x="798043" y="882120"/>
                    <a:pt x="767296" y="871238"/>
                    <a:pt x="738538" y="862460"/>
                  </a:cubicBezTo>
                  <a:cubicBezTo>
                    <a:pt x="753580" y="874370"/>
                    <a:pt x="772325" y="880519"/>
                    <a:pt x="790796" y="884908"/>
                  </a:cubicBezTo>
                  <a:cubicBezTo>
                    <a:pt x="819623" y="890303"/>
                    <a:pt x="848243" y="880085"/>
                    <a:pt x="873892" y="867786"/>
                  </a:cubicBezTo>
                  <a:cubicBezTo>
                    <a:pt x="907108" y="852310"/>
                    <a:pt x="937558" y="831713"/>
                    <a:pt x="970590" y="815894"/>
                  </a:cubicBezTo>
                  <a:cubicBezTo>
                    <a:pt x="984489" y="808899"/>
                    <a:pt x="999302" y="803641"/>
                    <a:pt x="1012516" y="795229"/>
                  </a:cubicBezTo>
                  <a:cubicBezTo>
                    <a:pt x="1013659" y="800326"/>
                    <a:pt x="1014596" y="805584"/>
                    <a:pt x="1013613" y="810865"/>
                  </a:cubicBezTo>
                  <a:cubicBezTo>
                    <a:pt x="1009246" y="841612"/>
                    <a:pt x="1012927" y="873821"/>
                    <a:pt x="1001405" y="903288"/>
                  </a:cubicBezTo>
                  <a:cubicBezTo>
                    <a:pt x="993999" y="921645"/>
                    <a:pt x="989061" y="942036"/>
                    <a:pt x="975048" y="956780"/>
                  </a:cubicBezTo>
                  <a:cubicBezTo>
                    <a:pt x="958772" y="970016"/>
                    <a:pt x="938060" y="975525"/>
                    <a:pt x="918790" y="982886"/>
                  </a:cubicBezTo>
                  <a:cubicBezTo>
                    <a:pt x="862577" y="1001197"/>
                    <a:pt x="805221" y="1015599"/>
                    <a:pt x="748460" y="1032035"/>
                  </a:cubicBezTo>
                  <a:cubicBezTo>
                    <a:pt x="728205" y="1038459"/>
                    <a:pt x="707769" y="1044951"/>
                    <a:pt x="689160" y="1055330"/>
                  </a:cubicBezTo>
                  <a:cubicBezTo>
                    <a:pt x="678097" y="1061456"/>
                    <a:pt x="672038" y="1074303"/>
                    <a:pt x="659511" y="1078030"/>
                  </a:cubicBezTo>
                  <a:cubicBezTo>
                    <a:pt x="634114" y="1088637"/>
                    <a:pt x="605927" y="1096524"/>
                    <a:pt x="586222" y="1116823"/>
                  </a:cubicBezTo>
                  <a:cubicBezTo>
                    <a:pt x="579753" y="1122950"/>
                    <a:pt x="575752" y="1131476"/>
                    <a:pt x="576255" y="1140483"/>
                  </a:cubicBezTo>
                  <a:lnTo>
                    <a:pt x="575798" y="1142061"/>
                  </a:lnTo>
                  <a:cubicBezTo>
                    <a:pt x="520088" y="1161697"/>
                    <a:pt x="471053" y="1197222"/>
                    <a:pt x="430797" y="1240061"/>
                  </a:cubicBezTo>
                  <a:cubicBezTo>
                    <a:pt x="401993" y="1270557"/>
                    <a:pt x="376802" y="1304344"/>
                    <a:pt x="354353" y="1339731"/>
                  </a:cubicBezTo>
                  <a:cubicBezTo>
                    <a:pt x="343837" y="1355824"/>
                    <a:pt x="333756" y="1372398"/>
                    <a:pt x="320749" y="1386685"/>
                  </a:cubicBezTo>
                  <a:cubicBezTo>
                    <a:pt x="311308" y="1350727"/>
                    <a:pt x="308222" y="1312893"/>
                    <a:pt x="292563" y="1278763"/>
                  </a:cubicBezTo>
                  <a:cubicBezTo>
                    <a:pt x="288653" y="1267905"/>
                    <a:pt x="282824" y="1257367"/>
                    <a:pt x="282710" y="1245571"/>
                  </a:cubicBezTo>
                  <a:cubicBezTo>
                    <a:pt x="282573" y="1227763"/>
                    <a:pt x="278389" y="1210343"/>
                    <a:pt x="273360" y="1193381"/>
                  </a:cubicBezTo>
                  <a:cubicBezTo>
                    <a:pt x="270800" y="1184923"/>
                    <a:pt x="268376" y="1176305"/>
                    <a:pt x="263782" y="1168715"/>
                  </a:cubicBezTo>
                  <a:cubicBezTo>
                    <a:pt x="252329" y="1150656"/>
                    <a:pt x="241219" y="1132254"/>
                    <a:pt x="232784" y="1112571"/>
                  </a:cubicBezTo>
                  <a:cubicBezTo>
                    <a:pt x="213833" y="1072635"/>
                    <a:pt x="196642" y="1031807"/>
                    <a:pt x="181989" y="990087"/>
                  </a:cubicBezTo>
                  <a:cubicBezTo>
                    <a:pt x="166627" y="951659"/>
                    <a:pt x="150876" y="913209"/>
                    <a:pt x="130073" y="877364"/>
                  </a:cubicBezTo>
                  <a:cubicBezTo>
                    <a:pt x="123764" y="863534"/>
                    <a:pt x="114346" y="851556"/>
                    <a:pt x="107099" y="838297"/>
                  </a:cubicBezTo>
                  <a:cubicBezTo>
                    <a:pt x="98664" y="823438"/>
                    <a:pt x="87028" y="810591"/>
                    <a:pt x="79484" y="795229"/>
                  </a:cubicBezTo>
                  <a:cubicBezTo>
                    <a:pt x="72261" y="781444"/>
                    <a:pt x="63551" y="768551"/>
                    <a:pt x="54635" y="755864"/>
                  </a:cubicBezTo>
                  <a:lnTo>
                    <a:pt x="54224" y="754744"/>
                  </a:lnTo>
                  <a:cubicBezTo>
                    <a:pt x="55504" y="719379"/>
                    <a:pt x="56213" y="683718"/>
                    <a:pt x="64100" y="649039"/>
                  </a:cubicBezTo>
                  <a:cubicBezTo>
                    <a:pt x="69426" y="627848"/>
                    <a:pt x="72101" y="606131"/>
                    <a:pt x="76970" y="584825"/>
                  </a:cubicBezTo>
                  <a:cubicBezTo>
                    <a:pt x="83256" y="557759"/>
                    <a:pt x="86891" y="530167"/>
                    <a:pt x="90091" y="502598"/>
                  </a:cubicBezTo>
                  <a:cubicBezTo>
                    <a:pt x="91395" y="480561"/>
                    <a:pt x="90503" y="458455"/>
                    <a:pt x="90709" y="436372"/>
                  </a:cubicBezTo>
                  <a:cubicBezTo>
                    <a:pt x="90960" y="405237"/>
                    <a:pt x="84079" y="374696"/>
                    <a:pt x="77518" y="344452"/>
                  </a:cubicBezTo>
                  <a:cubicBezTo>
                    <a:pt x="63802" y="292949"/>
                    <a:pt x="48463" y="241537"/>
                    <a:pt x="25375" y="193348"/>
                  </a:cubicBezTo>
                  <a:cubicBezTo>
                    <a:pt x="16734" y="177643"/>
                    <a:pt x="7635" y="162167"/>
                    <a:pt x="0" y="145982"/>
                  </a:cubicBezTo>
                  <a:cubicBezTo>
                    <a:pt x="8778" y="136541"/>
                    <a:pt x="16871" y="126391"/>
                    <a:pt x="26838" y="118115"/>
                  </a:cubicBezTo>
                  <a:cubicBezTo>
                    <a:pt x="61493" y="87300"/>
                    <a:pt x="97864" y="57902"/>
                    <a:pt x="138669" y="35522"/>
                  </a:cubicBezTo>
                  <a:cubicBezTo>
                    <a:pt x="164821" y="21441"/>
                    <a:pt x="192733" y="10353"/>
                    <a:pt x="221697" y="3655"/>
                  </a:cubicBezTo>
                  <a:moveTo>
                    <a:pt x="637451" y="588140"/>
                  </a:moveTo>
                  <a:cubicBezTo>
                    <a:pt x="622958" y="594724"/>
                    <a:pt x="609905" y="604187"/>
                    <a:pt x="594772" y="609286"/>
                  </a:cubicBezTo>
                  <a:cubicBezTo>
                    <a:pt x="578952" y="614909"/>
                    <a:pt x="563019" y="620327"/>
                    <a:pt x="548000" y="627871"/>
                  </a:cubicBezTo>
                  <a:cubicBezTo>
                    <a:pt x="519357" y="641952"/>
                    <a:pt x="494096" y="661864"/>
                    <a:pt x="470482" y="683100"/>
                  </a:cubicBezTo>
                  <a:cubicBezTo>
                    <a:pt x="443873" y="706806"/>
                    <a:pt x="417492" y="730786"/>
                    <a:pt x="389992" y="753463"/>
                  </a:cubicBezTo>
                  <a:cubicBezTo>
                    <a:pt x="377259" y="763430"/>
                    <a:pt x="363429" y="773603"/>
                    <a:pt x="346969" y="775798"/>
                  </a:cubicBezTo>
                  <a:cubicBezTo>
                    <a:pt x="327333" y="778129"/>
                    <a:pt x="308724" y="770014"/>
                    <a:pt x="290185" y="764962"/>
                  </a:cubicBezTo>
                  <a:cubicBezTo>
                    <a:pt x="264788" y="757258"/>
                    <a:pt x="238704" y="751749"/>
                    <a:pt x="212255" y="749509"/>
                  </a:cubicBezTo>
                  <a:cubicBezTo>
                    <a:pt x="191613" y="748000"/>
                    <a:pt x="171016" y="745165"/>
                    <a:pt x="150305" y="745554"/>
                  </a:cubicBezTo>
                  <a:cubicBezTo>
                    <a:pt x="147699" y="745165"/>
                    <a:pt x="145801" y="746628"/>
                    <a:pt x="143652" y="747451"/>
                  </a:cubicBezTo>
                  <a:cubicBezTo>
                    <a:pt x="167267" y="758081"/>
                    <a:pt x="193899" y="756801"/>
                    <a:pt x="219022" y="760847"/>
                  </a:cubicBezTo>
                  <a:cubicBezTo>
                    <a:pt x="247757" y="764322"/>
                    <a:pt x="275509" y="772735"/>
                    <a:pt x="303032" y="781421"/>
                  </a:cubicBezTo>
                  <a:cubicBezTo>
                    <a:pt x="317960" y="785947"/>
                    <a:pt x="333688" y="790611"/>
                    <a:pt x="349461" y="788073"/>
                  </a:cubicBezTo>
                  <a:cubicBezTo>
                    <a:pt x="367795" y="785605"/>
                    <a:pt x="383637" y="774906"/>
                    <a:pt x="397924" y="763750"/>
                  </a:cubicBezTo>
                  <a:cubicBezTo>
                    <a:pt x="423527" y="743039"/>
                    <a:pt x="447942" y="720911"/>
                    <a:pt x="472562" y="699056"/>
                  </a:cubicBezTo>
                  <a:cubicBezTo>
                    <a:pt x="495468" y="678186"/>
                    <a:pt x="519425" y="658046"/>
                    <a:pt x="546811" y="643278"/>
                  </a:cubicBezTo>
                  <a:cubicBezTo>
                    <a:pt x="563293" y="634180"/>
                    <a:pt x="581101" y="627939"/>
                    <a:pt x="598818" y="621721"/>
                  </a:cubicBezTo>
                  <a:cubicBezTo>
                    <a:pt x="614957" y="616235"/>
                    <a:pt x="629085" y="606473"/>
                    <a:pt x="644264" y="598953"/>
                  </a:cubicBezTo>
                  <a:cubicBezTo>
                    <a:pt x="660426" y="591272"/>
                    <a:pt x="674142" y="579430"/>
                    <a:pt x="690326" y="571795"/>
                  </a:cubicBezTo>
                  <a:cubicBezTo>
                    <a:pt x="672427" y="576161"/>
                    <a:pt x="653819" y="579179"/>
                    <a:pt x="637451" y="588140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orma Livre: Forma 679">
              <a:extLst>
                <a:ext uri="{FF2B5EF4-FFF2-40B4-BE49-F238E27FC236}">
                  <a16:creationId xmlns:a16="http://schemas.microsoft.com/office/drawing/2014/main" id="{D563A973-BCE3-34B6-5EFF-E1C9890E8F15}"/>
                </a:ext>
              </a:extLst>
            </p:cNvPr>
            <p:cNvSpPr/>
            <p:nvPr/>
          </p:nvSpPr>
          <p:spPr>
            <a:xfrm>
              <a:off x="9440853" y="2753595"/>
              <a:ext cx="104859" cy="111009"/>
            </a:xfrm>
            <a:custGeom>
              <a:avLst/>
              <a:gdLst>
                <a:gd name="connsiteX0" fmla="*/ 384124 w 1002464"/>
                <a:gd name="connsiteY0" fmla="*/ 15460 h 1061259"/>
                <a:gd name="connsiteX1" fmla="*/ 697077 w 1002464"/>
                <a:gd name="connsiteY1" fmla="*/ 3116 h 1061259"/>
                <a:gd name="connsiteX2" fmla="*/ 920077 w 1002464"/>
                <a:gd name="connsiteY2" fmla="*/ 32125 h 1061259"/>
                <a:gd name="connsiteX3" fmla="*/ 920488 w 1002464"/>
                <a:gd name="connsiteY3" fmla="*/ 61454 h 1061259"/>
                <a:gd name="connsiteX4" fmla="*/ 925220 w 1002464"/>
                <a:gd name="connsiteY4" fmla="*/ 89366 h 1061259"/>
                <a:gd name="connsiteX5" fmla="*/ 962505 w 1002464"/>
                <a:gd name="connsiteY5" fmla="*/ 127405 h 1061259"/>
                <a:gd name="connsiteX6" fmla="*/ 958139 w 1002464"/>
                <a:gd name="connsiteY6" fmla="*/ 148162 h 1061259"/>
                <a:gd name="connsiteX7" fmla="*/ 955601 w 1002464"/>
                <a:gd name="connsiteY7" fmla="*/ 186910 h 1061259"/>
                <a:gd name="connsiteX8" fmla="*/ 970460 w 1002464"/>
                <a:gd name="connsiteY8" fmla="*/ 210616 h 1061259"/>
                <a:gd name="connsiteX9" fmla="*/ 1002464 w 1002464"/>
                <a:gd name="connsiteY9" fmla="*/ 250872 h 1061259"/>
                <a:gd name="connsiteX10" fmla="*/ 987285 w 1002464"/>
                <a:gd name="connsiteY10" fmla="*/ 259513 h 1061259"/>
                <a:gd name="connsiteX11" fmla="*/ 982919 w 1002464"/>
                <a:gd name="connsiteY11" fmla="*/ 273115 h 1061259"/>
                <a:gd name="connsiteX12" fmla="*/ 975375 w 1002464"/>
                <a:gd name="connsiteY12" fmla="*/ 267789 h 1061259"/>
                <a:gd name="connsiteX13" fmla="*/ 988040 w 1002464"/>
                <a:gd name="connsiteY13" fmla="*/ 281436 h 1061259"/>
                <a:gd name="connsiteX14" fmla="*/ 988497 w 1002464"/>
                <a:gd name="connsiteY14" fmla="*/ 327110 h 1061259"/>
                <a:gd name="connsiteX15" fmla="*/ 968837 w 1002464"/>
                <a:gd name="connsiteY15" fmla="*/ 341741 h 1061259"/>
                <a:gd name="connsiteX16" fmla="*/ 951189 w 1002464"/>
                <a:gd name="connsiteY16" fmla="*/ 360738 h 1061259"/>
                <a:gd name="connsiteX17" fmla="*/ 926843 w 1002464"/>
                <a:gd name="connsiteY17" fmla="*/ 377562 h 1061259"/>
                <a:gd name="connsiteX18" fmla="*/ 919185 w 1002464"/>
                <a:gd name="connsiteY18" fmla="*/ 431443 h 1061259"/>
                <a:gd name="connsiteX19" fmla="*/ 934616 w 1002464"/>
                <a:gd name="connsiteY19" fmla="*/ 477575 h 1061259"/>
                <a:gd name="connsiteX20" fmla="*/ 916625 w 1002464"/>
                <a:gd name="connsiteY20" fmla="*/ 494331 h 1061259"/>
                <a:gd name="connsiteX21" fmla="*/ 796610 w 1002464"/>
                <a:gd name="connsiteY21" fmla="*/ 355137 h 1061259"/>
                <a:gd name="connsiteX22" fmla="*/ 788700 w 1002464"/>
                <a:gd name="connsiteY22" fmla="*/ 348324 h 1061259"/>
                <a:gd name="connsiteX23" fmla="*/ 785728 w 1002464"/>
                <a:gd name="connsiteY23" fmla="*/ 356028 h 1061259"/>
                <a:gd name="connsiteX24" fmla="*/ 809343 w 1002464"/>
                <a:gd name="connsiteY24" fmla="*/ 397222 h 1061259"/>
                <a:gd name="connsiteX25" fmla="*/ 875202 w 1002464"/>
                <a:gd name="connsiteY25" fmla="*/ 472774 h 1061259"/>
                <a:gd name="connsiteX26" fmla="*/ 852068 w 1002464"/>
                <a:gd name="connsiteY26" fmla="*/ 485576 h 1061259"/>
                <a:gd name="connsiteX27" fmla="*/ 860046 w 1002464"/>
                <a:gd name="connsiteY27" fmla="*/ 539068 h 1061259"/>
                <a:gd name="connsiteX28" fmla="*/ 807400 w 1002464"/>
                <a:gd name="connsiteY28" fmla="*/ 516254 h 1061259"/>
                <a:gd name="connsiteX29" fmla="*/ 804611 w 1002464"/>
                <a:gd name="connsiteY29" fmla="*/ 555962 h 1061259"/>
                <a:gd name="connsiteX30" fmla="*/ 791512 w 1002464"/>
                <a:gd name="connsiteY30" fmla="*/ 561837 h 1061259"/>
                <a:gd name="connsiteX31" fmla="*/ 793661 w 1002464"/>
                <a:gd name="connsiteY31" fmla="*/ 605111 h 1061259"/>
                <a:gd name="connsiteX32" fmla="*/ 791192 w 1002464"/>
                <a:gd name="connsiteY32" fmla="*/ 608220 h 1061259"/>
                <a:gd name="connsiteX33" fmla="*/ 758228 w 1002464"/>
                <a:gd name="connsiteY33" fmla="*/ 590023 h 1061259"/>
                <a:gd name="connsiteX34" fmla="*/ 715183 w 1002464"/>
                <a:gd name="connsiteY34" fmla="*/ 593384 h 1061259"/>
                <a:gd name="connsiteX35" fmla="*/ 709513 w 1002464"/>
                <a:gd name="connsiteY35" fmla="*/ 633549 h 1061259"/>
                <a:gd name="connsiteX36" fmla="*/ 681990 w 1002464"/>
                <a:gd name="connsiteY36" fmla="*/ 644841 h 1061259"/>
                <a:gd name="connsiteX37" fmla="*/ 667999 w 1002464"/>
                <a:gd name="connsiteY37" fmla="*/ 669027 h 1061259"/>
                <a:gd name="connsiteX38" fmla="*/ 487017 w 1002464"/>
                <a:gd name="connsiteY38" fmla="*/ 477529 h 1061259"/>
                <a:gd name="connsiteX39" fmla="*/ 529811 w 1002464"/>
                <a:gd name="connsiteY39" fmla="*/ 535136 h 1061259"/>
                <a:gd name="connsiteX40" fmla="*/ 617982 w 1002464"/>
                <a:gd name="connsiteY40" fmla="*/ 636520 h 1061259"/>
                <a:gd name="connsiteX41" fmla="*/ 651563 w 1002464"/>
                <a:gd name="connsiteY41" fmla="*/ 671839 h 1061259"/>
                <a:gd name="connsiteX42" fmla="*/ 609112 w 1002464"/>
                <a:gd name="connsiteY42" fmla="*/ 674857 h 1061259"/>
                <a:gd name="connsiteX43" fmla="*/ 578777 w 1002464"/>
                <a:gd name="connsiteY43" fmla="*/ 724051 h 1061259"/>
                <a:gd name="connsiteX44" fmla="*/ 573062 w 1002464"/>
                <a:gd name="connsiteY44" fmla="*/ 744054 h 1061259"/>
                <a:gd name="connsiteX45" fmla="*/ 555140 w 1002464"/>
                <a:gd name="connsiteY45" fmla="*/ 738385 h 1061259"/>
                <a:gd name="connsiteX46" fmla="*/ 512071 w 1002464"/>
                <a:gd name="connsiteY46" fmla="*/ 722863 h 1061259"/>
                <a:gd name="connsiteX47" fmla="*/ 491269 w 1002464"/>
                <a:gd name="connsiteY47" fmla="*/ 735161 h 1061259"/>
                <a:gd name="connsiteX48" fmla="*/ 482856 w 1002464"/>
                <a:gd name="connsiteY48" fmla="*/ 757427 h 1061259"/>
                <a:gd name="connsiteX49" fmla="*/ 424266 w 1002464"/>
                <a:gd name="connsiteY49" fmla="*/ 616861 h 1061259"/>
                <a:gd name="connsiteX50" fmla="*/ 348462 w 1002464"/>
                <a:gd name="connsiteY50" fmla="*/ 439650 h 1061259"/>
                <a:gd name="connsiteX51" fmla="*/ 320367 w 1002464"/>
                <a:gd name="connsiteY51" fmla="*/ 411532 h 1061259"/>
                <a:gd name="connsiteX52" fmla="*/ 342656 w 1002464"/>
                <a:gd name="connsiteY52" fmla="*/ 470900 h 1061259"/>
                <a:gd name="connsiteX53" fmla="*/ 391576 w 1002464"/>
                <a:gd name="connsiteY53" fmla="*/ 597087 h 1061259"/>
                <a:gd name="connsiteX54" fmla="*/ 485737 w 1002464"/>
                <a:gd name="connsiteY54" fmla="*/ 812062 h 1061259"/>
                <a:gd name="connsiteX55" fmla="*/ 492275 w 1002464"/>
                <a:gd name="connsiteY55" fmla="*/ 858651 h 1061259"/>
                <a:gd name="connsiteX56" fmla="*/ 499430 w 1002464"/>
                <a:gd name="connsiteY56" fmla="*/ 902085 h 1061259"/>
                <a:gd name="connsiteX57" fmla="*/ 482033 w 1002464"/>
                <a:gd name="connsiteY57" fmla="*/ 919665 h 1061259"/>
                <a:gd name="connsiteX58" fmla="*/ 479587 w 1002464"/>
                <a:gd name="connsiteY58" fmla="*/ 918636 h 1061259"/>
                <a:gd name="connsiteX59" fmla="*/ 434279 w 1002464"/>
                <a:gd name="connsiteY59" fmla="*/ 811582 h 1061259"/>
                <a:gd name="connsiteX60" fmla="*/ 396446 w 1002464"/>
                <a:gd name="connsiteY60" fmla="*/ 737402 h 1061259"/>
                <a:gd name="connsiteX61" fmla="*/ 361333 w 1002464"/>
                <a:gd name="connsiteY61" fmla="*/ 667313 h 1061259"/>
                <a:gd name="connsiteX62" fmla="*/ 339593 w 1002464"/>
                <a:gd name="connsiteY62" fmla="*/ 627011 h 1061259"/>
                <a:gd name="connsiteX63" fmla="*/ 287220 w 1002464"/>
                <a:gd name="connsiteY63" fmla="*/ 525307 h 1061259"/>
                <a:gd name="connsiteX64" fmla="*/ 315155 w 1002464"/>
                <a:gd name="connsiteY64" fmla="*/ 596378 h 1061259"/>
                <a:gd name="connsiteX65" fmla="*/ 294056 w 1002464"/>
                <a:gd name="connsiteY65" fmla="*/ 562225 h 1061259"/>
                <a:gd name="connsiteX66" fmla="*/ 314058 w 1002464"/>
                <a:gd name="connsiteY66" fmla="*/ 616266 h 1061259"/>
                <a:gd name="connsiteX67" fmla="*/ 375574 w 1002464"/>
                <a:gd name="connsiteY67" fmla="*/ 737104 h 1061259"/>
                <a:gd name="connsiteX68" fmla="*/ 408036 w 1002464"/>
                <a:gd name="connsiteY68" fmla="*/ 811285 h 1061259"/>
                <a:gd name="connsiteX69" fmla="*/ 401406 w 1002464"/>
                <a:gd name="connsiteY69" fmla="*/ 805845 h 1061259"/>
                <a:gd name="connsiteX70" fmla="*/ 414688 w 1002464"/>
                <a:gd name="connsiteY70" fmla="*/ 843655 h 1061259"/>
                <a:gd name="connsiteX71" fmla="*/ 438256 w 1002464"/>
                <a:gd name="connsiteY71" fmla="*/ 917447 h 1061259"/>
                <a:gd name="connsiteX72" fmla="*/ 428152 w 1002464"/>
                <a:gd name="connsiteY72" fmla="*/ 1008293 h 1061259"/>
                <a:gd name="connsiteX73" fmla="*/ 425981 w 1002464"/>
                <a:gd name="connsiteY73" fmla="*/ 1061259 h 1061259"/>
                <a:gd name="connsiteX74" fmla="*/ 327180 w 1002464"/>
                <a:gd name="connsiteY74" fmla="*/ 806279 h 1061259"/>
                <a:gd name="connsiteX75" fmla="*/ 206936 w 1002464"/>
                <a:gd name="connsiteY75" fmla="*/ 615443 h 1061259"/>
                <a:gd name="connsiteX76" fmla="*/ 106969 w 1002464"/>
                <a:gd name="connsiteY76" fmla="*/ 514242 h 1061259"/>
                <a:gd name="connsiteX77" fmla="*/ 18981 w 1002464"/>
                <a:gd name="connsiteY77" fmla="*/ 399028 h 1061259"/>
                <a:gd name="connsiteX78" fmla="*/ 556 w 1002464"/>
                <a:gd name="connsiteY78" fmla="*/ 317304 h 1061259"/>
                <a:gd name="connsiteX79" fmla="*/ 12398 w 1002464"/>
                <a:gd name="connsiteY79" fmla="*/ 286237 h 1061259"/>
                <a:gd name="connsiteX80" fmla="*/ 111564 w 1002464"/>
                <a:gd name="connsiteY80" fmla="*/ 232127 h 1061259"/>
                <a:gd name="connsiteX81" fmla="*/ 177058 w 1002464"/>
                <a:gd name="connsiteY81" fmla="*/ 155798 h 1061259"/>
                <a:gd name="connsiteX82" fmla="*/ 218343 w 1002464"/>
                <a:gd name="connsiteY82" fmla="*/ 42778 h 1061259"/>
                <a:gd name="connsiteX83" fmla="*/ 384124 w 1002464"/>
                <a:gd name="connsiteY83" fmla="*/ 15460 h 106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002464" h="1061259">
                  <a:moveTo>
                    <a:pt x="384124" y="15460"/>
                  </a:moveTo>
                  <a:cubicBezTo>
                    <a:pt x="487771" y="2064"/>
                    <a:pt x="592676" y="-4245"/>
                    <a:pt x="697077" y="3116"/>
                  </a:cubicBezTo>
                  <a:cubicBezTo>
                    <a:pt x="771944" y="7756"/>
                    <a:pt x="846399" y="18089"/>
                    <a:pt x="920077" y="32125"/>
                  </a:cubicBezTo>
                  <a:cubicBezTo>
                    <a:pt x="918728" y="41863"/>
                    <a:pt x="918888" y="51739"/>
                    <a:pt x="920488" y="61454"/>
                  </a:cubicBezTo>
                  <a:cubicBezTo>
                    <a:pt x="921974" y="70735"/>
                    <a:pt x="920854" y="80725"/>
                    <a:pt x="925220" y="89366"/>
                  </a:cubicBezTo>
                  <a:cubicBezTo>
                    <a:pt x="934227" y="105185"/>
                    <a:pt x="952309" y="112638"/>
                    <a:pt x="962505" y="127405"/>
                  </a:cubicBezTo>
                  <a:cubicBezTo>
                    <a:pt x="967603" y="134263"/>
                    <a:pt x="961088" y="141876"/>
                    <a:pt x="958139" y="148162"/>
                  </a:cubicBezTo>
                  <a:cubicBezTo>
                    <a:pt x="951166" y="159661"/>
                    <a:pt x="948515" y="174794"/>
                    <a:pt x="955601" y="186910"/>
                  </a:cubicBezTo>
                  <a:cubicBezTo>
                    <a:pt x="960516" y="194819"/>
                    <a:pt x="965202" y="202912"/>
                    <a:pt x="970460" y="210616"/>
                  </a:cubicBezTo>
                  <a:cubicBezTo>
                    <a:pt x="982987" y="222206"/>
                    <a:pt x="997389" y="233819"/>
                    <a:pt x="1002464" y="250872"/>
                  </a:cubicBezTo>
                  <a:cubicBezTo>
                    <a:pt x="997366" y="253638"/>
                    <a:pt x="991629" y="255582"/>
                    <a:pt x="987285" y="259513"/>
                  </a:cubicBezTo>
                  <a:cubicBezTo>
                    <a:pt x="985273" y="263834"/>
                    <a:pt x="984245" y="268520"/>
                    <a:pt x="982919" y="273115"/>
                  </a:cubicBezTo>
                  <a:cubicBezTo>
                    <a:pt x="980404" y="271263"/>
                    <a:pt x="977890" y="269480"/>
                    <a:pt x="975375" y="267789"/>
                  </a:cubicBezTo>
                  <a:cubicBezTo>
                    <a:pt x="979193" y="272681"/>
                    <a:pt x="983559" y="277115"/>
                    <a:pt x="988040" y="281436"/>
                  </a:cubicBezTo>
                  <a:cubicBezTo>
                    <a:pt x="987468" y="296707"/>
                    <a:pt x="994966" y="312274"/>
                    <a:pt x="988497" y="327110"/>
                  </a:cubicBezTo>
                  <a:cubicBezTo>
                    <a:pt x="985342" y="335637"/>
                    <a:pt x="975032" y="336392"/>
                    <a:pt x="968837" y="341741"/>
                  </a:cubicBezTo>
                  <a:cubicBezTo>
                    <a:pt x="962665" y="347822"/>
                    <a:pt x="958550" y="355914"/>
                    <a:pt x="951189" y="360738"/>
                  </a:cubicBezTo>
                  <a:cubicBezTo>
                    <a:pt x="943143" y="366475"/>
                    <a:pt x="932055" y="368396"/>
                    <a:pt x="926843" y="377562"/>
                  </a:cubicBezTo>
                  <a:cubicBezTo>
                    <a:pt x="915962" y="393221"/>
                    <a:pt x="916031" y="413361"/>
                    <a:pt x="919185" y="431443"/>
                  </a:cubicBezTo>
                  <a:cubicBezTo>
                    <a:pt x="921746" y="447606"/>
                    <a:pt x="929221" y="462304"/>
                    <a:pt x="934616" y="477575"/>
                  </a:cubicBezTo>
                  <a:cubicBezTo>
                    <a:pt x="936947" y="487839"/>
                    <a:pt x="924832" y="493074"/>
                    <a:pt x="916625" y="494331"/>
                  </a:cubicBezTo>
                  <a:cubicBezTo>
                    <a:pt x="873420" y="450874"/>
                    <a:pt x="830191" y="406663"/>
                    <a:pt x="796610" y="355137"/>
                  </a:cubicBezTo>
                  <a:cubicBezTo>
                    <a:pt x="794781" y="351982"/>
                    <a:pt x="791901" y="349810"/>
                    <a:pt x="788700" y="348324"/>
                  </a:cubicBezTo>
                  <a:cubicBezTo>
                    <a:pt x="787672" y="350839"/>
                    <a:pt x="786711" y="353445"/>
                    <a:pt x="785728" y="356028"/>
                  </a:cubicBezTo>
                  <a:cubicBezTo>
                    <a:pt x="788769" y="372030"/>
                    <a:pt x="800176" y="384352"/>
                    <a:pt x="809343" y="397222"/>
                  </a:cubicBezTo>
                  <a:cubicBezTo>
                    <a:pt x="829368" y="424014"/>
                    <a:pt x="851840" y="448840"/>
                    <a:pt x="875202" y="472774"/>
                  </a:cubicBezTo>
                  <a:cubicBezTo>
                    <a:pt x="866676" y="475129"/>
                    <a:pt x="855154" y="475380"/>
                    <a:pt x="852068" y="485576"/>
                  </a:cubicBezTo>
                  <a:cubicBezTo>
                    <a:pt x="846833" y="503864"/>
                    <a:pt x="858195" y="521146"/>
                    <a:pt x="860046" y="539068"/>
                  </a:cubicBezTo>
                  <a:cubicBezTo>
                    <a:pt x="839289" y="541766"/>
                    <a:pt x="824156" y="525307"/>
                    <a:pt x="807400" y="516254"/>
                  </a:cubicBezTo>
                  <a:cubicBezTo>
                    <a:pt x="806988" y="529490"/>
                    <a:pt x="808840" y="543114"/>
                    <a:pt x="804611" y="555962"/>
                  </a:cubicBezTo>
                  <a:cubicBezTo>
                    <a:pt x="799970" y="556648"/>
                    <a:pt x="792655" y="555710"/>
                    <a:pt x="791512" y="561837"/>
                  </a:cubicBezTo>
                  <a:cubicBezTo>
                    <a:pt x="785911" y="576124"/>
                    <a:pt x="793638" y="590640"/>
                    <a:pt x="793661" y="605111"/>
                  </a:cubicBezTo>
                  <a:cubicBezTo>
                    <a:pt x="793044" y="605888"/>
                    <a:pt x="791809" y="607442"/>
                    <a:pt x="791192" y="608220"/>
                  </a:cubicBezTo>
                  <a:cubicBezTo>
                    <a:pt x="779282" y="603945"/>
                    <a:pt x="770069" y="594504"/>
                    <a:pt x="758228" y="590023"/>
                  </a:cubicBezTo>
                  <a:cubicBezTo>
                    <a:pt x="744946" y="583142"/>
                    <a:pt x="726132" y="581588"/>
                    <a:pt x="715183" y="593384"/>
                  </a:cubicBezTo>
                  <a:cubicBezTo>
                    <a:pt x="706039" y="604951"/>
                    <a:pt x="709970" y="620107"/>
                    <a:pt x="709513" y="633549"/>
                  </a:cubicBezTo>
                  <a:cubicBezTo>
                    <a:pt x="704438" y="644018"/>
                    <a:pt x="690791" y="640475"/>
                    <a:pt x="681990" y="644841"/>
                  </a:cubicBezTo>
                  <a:cubicBezTo>
                    <a:pt x="674286" y="650808"/>
                    <a:pt x="674035" y="661735"/>
                    <a:pt x="667999" y="669027"/>
                  </a:cubicBezTo>
                  <a:cubicBezTo>
                    <a:pt x="606232" y="606597"/>
                    <a:pt x="543710" y="544692"/>
                    <a:pt x="487017" y="477529"/>
                  </a:cubicBezTo>
                  <a:cubicBezTo>
                    <a:pt x="499110" y="498217"/>
                    <a:pt x="515043" y="516345"/>
                    <a:pt x="529811" y="535136"/>
                  </a:cubicBezTo>
                  <a:cubicBezTo>
                    <a:pt x="558363" y="569655"/>
                    <a:pt x="586938" y="604197"/>
                    <a:pt x="617982" y="636520"/>
                  </a:cubicBezTo>
                  <a:cubicBezTo>
                    <a:pt x="629023" y="648408"/>
                    <a:pt x="640407" y="660020"/>
                    <a:pt x="651563" y="671839"/>
                  </a:cubicBezTo>
                  <a:cubicBezTo>
                    <a:pt x="637459" y="673759"/>
                    <a:pt x="622691" y="668890"/>
                    <a:pt x="609112" y="674857"/>
                  </a:cubicBezTo>
                  <a:cubicBezTo>
                    <a:pt x="589178" y="682058"/>
                    <a:pt x="579280" y="704026"/>
                    <a:pt x="578777" y="724051"/>
                  </a:cubicBezTo>
                  <a:cubicBezTo>
                    <a:pt x="577977" y="730727"/>
                    <a:pt x="579326" y="739573"/>
                    <a:pt x="573062" y="744054"/>
                  </a:cubicBezTo>
                  <a:cubicBezTo>
                    <a:pt x="566570" y="746180"/>
                    <a:pt x="560580" y="741173"/>
                    <a:pt x="555140" y="738385"/>
                  </a:cubicBezTo>
                  <a:cubicBezTo>
                    <a:pt x="542178" y="730155"/>
                    <a:pt x="527410" y="724257"/>
                    <a:pt x="512071" y="722863"/>
                  </a:cubicBezTo>
                  <a:cubicBezTo>
                    <a:pt x="504025" y="723388"/>
                    <a:pt x="493349" y="726086"/>
                    <a:pt x="491269" y="735161"/>
                  </a:cubicBezTo>
                  <a:cubicBezTo>
                    <a:pt x="488503" y="742705"/>
                    <a:pt x="491589" y="753335"/>
                    <a:pt x="482856" y="757427"/>
                  </a:cubicBezTo>
                  <a:cubicBezTo>
                    <a:pt x="462717" y="710838"/>
                    <a:pt x="443400" y="663884"/>
                    <a:pt x="424266" y="616861"/>
                  </a:cubicBezTo>
                  <a:cubicBezTo>
                    <a:pt x="399600" y="557562"/>
                    <a:pt x="378752" y="496434"/>
                    <a:pt x="348462" y="439650"/>
                  </a:cubicBezTo>
                  <a:cubicBezTo>
                    <a:pt x="341124" y="428860"/>
                    <a:pt x="334198" y="414481"/>
                    <a:pt x="320367" y="411532"/>
                  </a:cubicBezTo>
                  <a:cubicBezTo>
                    <a:pt x="325717" y="431992"/>
                    <a:pt x="335226" y="451126"/>
                    <a:pt x="342656" y="470900"/>
                  </a:cubicBezTo>
                  <a:cubicBezTo>
                    <a:pt x="359504" y="512757"/>
                    <a:pt x="375254" y="555025"/>
                    <a:pt x="391576" y="597087"/>
                  </a:cubicBezTo>
                  <a:cubicBezTo>
                    <a:pt x="420197" y="669942"/>
                    <a:pt x="453275" y="740899"/>
                    <a:pt x="485737" y="812062"/>
                  </a:cubicBezTo>
                  <a:cubicBezTo>
                    <a:pt x="485417" y="827882"/>
                    <a:pt x="490766" y="843015"/>
                    <a:pt x="492275" y="858651"/>
                  </a:cubicBezTo>
                  <a:cubicBezTo>
                    <a:pt x="493852" y="873259"/>
                    <a:pt x="497944" y="887500"/>
                    <a:pt x="499430" y="902085"/>
                  </a:cubicBezTo>
                  <a:cubicBezTo>
                    <a:pt x="496801" y="910109"/>
                    <a:pt x="489029" y="915458"/>
                    <a:pt x="482033" y="919665"/>
                  </a:cubicBezTo>
                  <a:lnTo>
                    <a:pt x="479587" y="918636"/>
                  </a:lnTo>
                  <a:cubicBezTo>
                    <a:pt x="465208" y="882654"/>
                    <a:pt x="449824" y="847061"/>
                    <a:pt x="434279" y="811582"/>
                  </a:cubicBezTo>
                  <a:cubicBezTo>
                    <a:pt x="422895" y="786253"/>
                    <a:pt x="408881" y="762205"/>
                    <a:pt x="396446" y="737402"/>
                  </a:cubicBezTo>
                  <a:cubicBezTo>
                    <a:pt x="384604" y="714107"/>
                    <a:pt x="373746" y="690310"/>
                    <a:pt x="361333" y="667313"/>
                  </a:cubicBezTo>
                  <a:cubicBezTo>
                    <a:pt x="354177" y="653826"/>
                    <a:pt x="346222" y="640750"/>
                    <a:pt x="339593" y="627011"/>
                  </a:cubicBezTo>
                  <a:cubicBezTo>
                    <a:pt x="323499" y="592424"/>
                    <a:pt x="305417" y="558796"/>
                    <a:pt x="287220" y="525307"/>
                  </a:cubicBezTo>
                  <a:cubicBezTo>
                    <a:pt x="292821" y="550247"/>
                    <a:pt x="304708" y="573198"/>
                    <a:pt x="315155" y="596378"/>
                  </a:cubicBezTo>
                  <a:cubicBezTo>
                    <a:pt x="308183" y="584948"/>
                    <a:pt x="301759" y="573152"/>
                    <a:pt x="294056" y="562225"/>
                  </a:cubicBezTo>
                  <a:cubicBezTo>
                    <a:pt x="296639" y="581474"/>
                    <a:pt x="306377" y="598687"/>
                    <a:pt x="314058" y="616266"/>
                  </a:cubicBezTo>
                  <a:cubicBezTo>
                    <a:pt x="332849" y="657392"/>
                    <a:pt x="353926" y="697419"/>
                    <a:pt x="375574" y="737104"/>
                  </a:cubicBezTo>
                  <a:cubicBezTo>
                    <a:pt x="388124" y="761062"/>
                    <a:pt x="396491" y="786893"/>
                    <a:pt x="408036" y="811285"/>
                  </a:cubicBezTo>
                  <a:cubicBezTo>
                    <a:pt x="406390" y="809937"/>
                    <a:pt x="403075" y="807216"/>
                    <a:pt x="401406" y="805845"/>
                  </a:cubicBezTo>
                  <a:cubicBezTo>
                    <a:pt x="405635" y="818509"/>
                    <a:pt x="409841" y="831196"/>
                    <a:pt x="414688" y="843655"/>
                  </a:cubicBezTo>
                  <a:cubicBezTo>
                    <a:pt x="423077" y="868069"/>
                    <a:pt x="430713" y="892735"/>
                    <a:pt x="438256" y="917447"/>
                  </a:cubicBezTo>
                  <a:cubicBezTo>
                    <a:pt x="434073" y="947622"/>
                    <a:pt x="430598" y="977912"/>
                    <a:pt x="428152" y="1008293"/>
                  </a:cubicBezTo>
                  <a:cubicBezTo>
                    <a:pt x="425661" y="1025849"/>
                    <a:pt x="427558" y="1043611"/>
                    <a:pt x="425981" y="1061259"/>
                  </a:cubicBezTo>
                  <a:cubicBezTo>
                    <a:pt x="396217" y="975100"/>
                    <a:pt x="366545" y="888643"/>
                    <a:pt x="327180" y="806279"/>
                  </a:cubicBezTo>
                  <a:cubicBezTo>
                    <a:pt x="294833" y="738247"/>
                    <a:pt x="255811" y="672959"/>
                    <a:pt x="206936" y="615443"/>
                  </a:cubicBezTo>
                  <a:cubicBezTo>
                    <a:pt x="176327" y="579119"/>
                    <a:pt x="140894" y="547366"/>
                    <a:pt x="106969" y="514242"/>
                  </a:cubicBezTo>
                  <a:cubicBezTo>
                    <a:pt x="72542" y="480318"/>
                    <a:pt x="37566" y="444474"/>
                    <a:pt x="18981" y="399028"/>
                  </a:cubicBezTo>
                  <a:cubicBezTo>
                    <a:pt x="8694" y="372922"/>
                    <a:pt x="4351" y="344964"/>
                    <a:pt x="556" y="317304"/>
                  </a:cubicBezTo>
                  <a:cubicBezTo>
                    <a:pt x="-1113" y="305874"/>
                    <a:pt x="465" y="291563"/>
                    <a:pt x="12398" y="286237"/>
                  </a:cubicBezTo>
                  <a:cubicBezTo>
                    <a:pt x="46002" y="269343"/>
                    <a:pt x="81160" y="254713"/>
                    <a:pt x="111564" y="232127"/>
                  </a:cubicBezTo>
                  <a:cubicBezTo>
                    <a:pt x="139065" y="212307"/>
                    <a:pt x="160805" y="185378"/>
                    <a:pt x="177058" y="155798"/>
                  </a:cubicBezTo>
                  <a:cubicBezTo>
                    <a:pt x="196558" y="120502"/>
                    <a:pt x="208582" y="81731"/>
                    <a:pt x="218343" y="42778"/>
                  </a:cubicBezTo>
                  <a:cubicBezTo>
                    <a:pt x="273116" y="31096"/>
                    <a:pt x="328597" y="22821"/>
                    <a:pt x="384124" y="15460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orma Livre: Forma 680">
              <a:extLst>
                <a:ext uri="{FF2B5EF4-FFF2-40B4-BE49-F238E27FC236}">
                  <a16:creationId xmlns:a16="http://schemas.microsoft.com/office/drawing/2014/main" id="{97CD1759-8EBC-8C56-F398-60CBFEC7A624}"/>
                </a:ext>
              </a:extLst>
            </p:cNvPr>
            <p:cNvSpPr/>
            <p:nvPr/>
          </p:nvSpPr>
          <p:spPr>
            <a:xfrm>
              <a:off x="9725027" y="2874019"/>
              <a:ext cx="85054" cy="176856"/>
            </a:xfrm>
            <a:custGeom>
              <a:avLst/>
              <a:gdLst>
                <a:gd name="connsiteX0" fmla="*/ 1280 w 813127"/>
                <a:gd name="connsiteY0" fmla="*/ 2394 h 1690765"/>
                <a:gd name="connsiteX1" fmla="*/ 23294 w 813127"/>
                <a:gd name="connsiteY1" fmla="*/ 1366 h 1690765"/>
                <a:gd name="connsiteX2" fmla="*/ 104996 w 813127"/>
                <a:gd name="connsiteY2" fmla="*/ 45440 h 1690765"/>
                <a:gd name="connsiteX3" fmla="*/ 142258 w 813127"/>
                <a:gd name="connsiteY3" fmla="*/ 93012 h 1690765"/>
                <a:gd name="connsiteX4" fmla="*/ 151265 w 813127"/>
                <a:gd name="connsiteY4" fmla="*/ 150664 h 1690765"/>
                <a:gd name="connsiteX5" fmla="*/ 218359 w 813127"/>
                <a:gd name="connsiteY5" fmla="*/ 299666 h 1690765"/>
                <a:gd name="connsiteX6" fmla="*/ 208986 w 813127"/>
                <a:gd name="connsiteY6" fmla="*/ 402673 h 1690765"/>
                <a:gd name="connsiteX7" fmla="*/ 204757 w 813127"/>
                <a:gd name="connsiteY7" fmla="*/ 510001 h 1690765"/>
                <a:gd name="connsiteX8" fmla="*/ 234064 w 813127"/>
                <a:gd name="connsiteY8" fmla="*/ 595131 h 1690765"/>
                <a:gd name="connsiteX9" fmla="*/ 304587 w 813127"/>
                <a:gd name="connsiteY9" fmla="*/ 661677 h 1690765"/>
                <a:gd name="connsiteX10" fmla="*/ 416052 w 813127"/>
                <a:gd name="connsiteY10" fmla="*/ 728314 h 1690765"/>
                <a:gd name="connsiteX11" fmla="*/ 520454 w 813127"/>
                <a:gd name="connsiteY11" fmla="*/ 800414 h 1690765"/>
                <a:gd name="connsiteX12" fmla="*/ 611414 w 813127"/>
                <a:gd name="connsiteY12" fmla="*/ 930579 h 1690765"/>
                <a:gd name="connsiteX13" fmla="*/ 608488 w 813127"/>
                <a:gd name="connsiteY13" fmla="*/ 1090645 h 1690765"/>
                <a:gd name="connsiteX14" fmla="*/ 628444 w 813127"/>
                <a:gd name="connsiteY14" fmla="*/ 1233634 h 1690765"/>
                <a:gd name="connsiteX15" fmla="*/ 696476 w 813127"/>
                <a:gd name="connsiteY15" fmla="*/ 1346562 h 1690765"/>
                <a:gd name="connsiteX16" fmla="*/ 743613 w 813127"/>
                <a:gd name="connsiteY16" fmla="*/ 1402638 h 1690765"/>
                <a:gd name="connsiteX17" fmla="*/ 766564 w 813127"/>
                <a:gd name="connsiteY17" fmla="*/ 1447512 h 1690765"/>
                <a:gd name="connsiteX18" fmla="*/ 777629 w 813127"/>
                <a:gd name="connsiteY18" fmla="*/ 1509006 h 1690765"/>
                <a:gd name="connsiteX19" fmla="*/ 809130 w 813127"/>
                <a:gd name="connsiteY19" fmla="*/ 1578797 h 1690765"/>
                <a:gd name="connsiteX20" fmla="*/ 800374 w 813127"/>
                <a:gd name="connsiteY20" fmla="*/ 1690765 h 1690765"/>
                <a:gd name="connsiteX21" fmla="*/ 689800 w 813127"/>
                <a:gd name="connsiteY21" fmla="*/ 1562247 h 1690765"/>
                <a:gd name="connsiteX22" fmla="*/ 638251 w 813127"/>
                <a:gd name="connsiteY22" fmla="*/ 1477984 h 1690765"/>
                <a:gd name="connsiteX23" fmla="*/ 599458 w 813127"/>
                <a:gd name="connsiteY23" fmla="*/ 1420880 h 1690765"/>
                <a:gd name="connsiteX24" fmla="*/ 572917 w 813127"/>
                <a:gd name="connsiteY24" fmla="*/ 1382567 h 1690765"/>
                <a:gd name="connsiteX25" fmla="*/ 551429 w 813127"/>
                <a:gd name="connsiteY25" fmla="*/ 1340711 h 1690765"/>
                <a:gd name="connsiteX26" fmla="*/ 529415 w 813127"/>
                <a:gd name="connsiteY26" fmla="*/ 1275651 h 1690765"/>
                <a:gd name="connsiteX27" fmla="*/ 514396 w 813127"/>
                <a:gd name="connsiteY27" fmla="*/ 1228925 h 1690765"/>
                <a:gd name="connsiteX28" fmla="*/ 510738 w 813127"/>
                <a:gd name="connsiteY28" fmla="*/ 1207574 h 1690765"/>
                <a:gd name="connsiteX29" fmla="*/ 533736 w 813127"/>
                <a:gd name="connsiteY29" fmla="*/ 1250985 h 1690765"/>
                <a:gd name="connsiteX30" fmla="*/ 526169 w 813127"/>
                <a:gd name="connsiteY30" fmla="*/ 1223370 h 1690765"/>
                <a:gd name="connsiteX31" fmla="*/ 530923 w 813127"/>
                <a:gd name="connsiteY31" fmla="*/ 1193264 h 1690765"/>
                <a:gd name="connsiteX32" fmla="*/ 529506 w 813127"/>
                <a:gd name="connsiteY32" fmla="*/ 1152527 h 1690765"/>
                <a:gd name="connsiteX33" fmla="*/ 511058 w 813127"/>
                <a:gd name="connsiteY33" fmla="*/ 1077020 h 1690765"/>
                <a:gd name="connsiteX34" fmla="*/ 481340 w 813127"/>
                <a:gd name="connsiteY34" fmla="*/ 1024488 h 1690765"/>
                <a:gd name="connsiteX35" fmla="*/ 474551 w 813127"/>
                <a:gd name="connsiteY35" fmla="*/ 1018613 h 1690765"/>
                <a:gd name="connsiteX36" fmla="*/ 448307 w 813127"/>
                <a:gd name="connsiteY36" fmla="*/ 942946 h 1690765"/>
                <a:gd name="connsiteX37" fmla="*/ 404896 w 813127"/>
                <a:gd name="connsiteY37" fmla="*/ 890848 h 1690765"/>
                <a:gd name="connsiteX38" fmla="*/ 321046 w 813127"/>
                <a:gd name="connsiteY38" fmla="*/ 820942 h 1690765"/>
                <a:gd name="connsiteX39" fmla="*/ 302644 w 813127"/>
                <a:gd name="connsiteY39" fmla="*/ 798745 h 1690765"/>
                <a:gd name="connsiteX40" fmla="*/ 248442 w 813127"/>
                <a:gd name="connsiteY40" fmla="*/ 761118 h 1690765"/>
                <a:gd name="connsiteX41" fmla="*/ 195499 w 813127"/>
                <a:gd name="connsiteY41" fmla="*/ 732177 h 1690765"/>
                <a:gd name="connsiteX42" fmla="*/ 171656 w 813127"/>
                <a:gd name="connsiteY42" fmla="*/ 706437 h 1690765"/>
                <a:gd name="connsiteX43" fmla="*/ 157391 w 813127"/>
                <a:gd name="connsiteY43" fmla="*/ 578306 h 1690765"/>
                <a:gd name="connsiteX44" fmla="*/ 152430 w 813127"/>
                <a:gd name="connsiteY44" fmla="*/ 469059 h 1690765"/>
                <a:gd name="connsiteX45" fmla="*/ 157985 w 813127"/>
                <a:gd name="connsiteY45" fmla="*/ 407542 h 1690765"/>
                <a:gd name="connsiteX46" fmla="*/ 150350 w 813127"/>
                <a:gd name="connsiteY46" fmla="*/ 304284 h 1690765"/>
                <a:gd name="connsiteX47" fmla="*/ 101293 w 813127"/>
                <a:gd name="connsiteY47" fmla="*/ 165592 h 1690765"/>
                <a:gd name="connsiteX48" fmla="*/ 64374 w 813127"/>
                <a:gd name="connsiteY48" fmla="*/ 104510 h 1690765"/>
                <a:gd name="connsiteX49" fmla="*/ 37422 w 813127"/>
                <a:gd name="connsiteY49" fmla="*/ 64779 h 1690765"/>
                <a:gd name="connsiteX50" fmla="*/ 29581 w 813127"/>
                <a:gd name="connsiteY50" fmla="*/ 65374 h 1690765"/>
                <a:gd name="connsiteX51" fmla="*/ 21168 w 813127"/>
                <a:gd name="connsiteY51" fmla="*/ 56778 h 1690765"/>
                <a:gd name="connsiteX52" fmla="*/ 6744 w 813127"/>
                <a:gd name="connsiteY52" fmla="*/ 23266 h 1690765"/>
                <a:gd name="connsiteX53" fmla="*/ 0 w 813127"/>
                <a:gd name="connsiteY53" fmla="*/ 7081 h 1690765"/>
                <a:gd name="connsiteX54" fmla="*/ 1280 w 813127"/>
                <a:gd name="connsiteY54" fmla="*/ 2394 h 169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813127" h="1690765">
                  <a:moveTo>
                    <a:pt x="1280" y="2394"/>
                  </a:moveTo>
                  <a:cubicBezTo>
                    <a:pt x="8527" y="1572"/>
                    <a:pt x="16139" y="-1880"/>
                    <a:pt x="23294" y="1366"/>
                  </a:cubicBezTo>
                  <a:cubicBezTo>
                    <a:pt x="52349" y="12201"/>
                    <a:pt x="80582" y="26123"/>
                    <a:pt x="104996" y="45440"/>
                  </a:cubicBezTo>
                  <a:cubicBezTo>
                    <a:pt x="120769" y="58150"/>
                    <a:pt x="135263" y="73672"/>
                    <a:pt x="142258" y="93012"/>
                  </a:cubicBezTo>
                  <a:cubicBezTo>
                    <a:pt x="148590" y="111619"/>
                    <a:pt x="146487" y="131736"/>
                    <a:pt x="151265" y="150664"/>
                  </a:cubicBezTo>
                  <a:cubicBezTo>
                    <a:pt x="163723" y="204683"/>
                    <a:pt x="211524" y="243796"/>
                    <a:pt x="218359" y="299666"/>
                  </a:cubicBezTo>
                  <a:cubicBezTo>
                    <a:pt x="222016" y="334322"/>
                    <a:pt x="213878" y="368589"/>
                    <a:pt x="208986" y="402673"/>
                  </a:cubicBezTo>
                  <a:cubicBezTo>
                    <a:pt x="203865" y="438129"/>
                    <a:pt x="200665" y="474248"/>
                    <a:pt x="204757" y="510001"/>
                  </a:cubicBezTo>
                  <a:cubicBezTo>
                    <a:pt x="207980" y="540039"/>
                    <a:pt x="216987" y="569962"/>
                    <a:pt x="234064" y="595131"/>
                  </a:cubicBezTo>
                  <a:cubicBezTo>
                    <a:pt x="252283" y="622221"/>
                    <a:pt x="277863" y="643343"/>
                    <a:pt x="304587" y="661677"/>
                  </a:cubicBezTo>
                  <a:cubicBezTo>
                    <a:pt x="340408" y="686046"/>
                    <a:pt x="378859" y="706162"/>
                    <a:pt x="416052" y="728314"/>
                  </a:cubicBezTo>
                  <a:cubicBezTo>
                    <a:pt x="452399" y="749962"/>
                    <a:pt x="487970" y="773188"/>
                    <a:pt x="520454" y="800414"/>
                  </a:cubicBezTo>
                  <a:cubicBezTo>
                    <a:pt x="561213" y="834727"/>
                    <a:pt x="598841" y="877475"/>
                    <a:pt x="611414" y="930579"/>
                  </a:cubicBezTo>
                  <a:cubicBezTo>
                    <a:pt x="623370" y="983454"/>
                    <a:pt x="611505" y="1037472"/>
                    <a:pt x="608488" y="1090645"/>
                  </a:cubicBezTo>
                  <a:cubicBezTo>
                    <a:pt x="604304" y="1139017"/>
                    <a:pt x="610156" y="1188486"/>
                    <a:pt x="628444" y="1233634"/>
                  </a:cubicBezTo>
                  <a:cubicBezTo>
                    <a:pt x="644607" y="1274736"/>
                    <a:pt x="668701" y="1312341"/>
                    <a:pt x="696476" y="1346562"/>
                  </a:cubicBezTo>
                  <a:cubicBezTo>
                    <a:pt x="711792" y="1365559"/>
                    <a:pt x="728914" y="1383070"/>
                    <a:pt x="743613" y="1402638"/>
                  </a:cubicBezTo>
                  <a:cubicBezTo>
                    <a:pt x="753694" y="1416126"/>
                    <a:pt x="762518" y="1430985"/>
                    <a:pt x="766564" y="1447512"/>
                  </a:cubicBezTo>
                  <a:cubicBezTo>
                    <a:pt x="771457" y="1467766"/>
                    <a:pt x="770885" y="1489117"/>
                    <a:pt x="777629" y="1509006"/>
                  </a:cubicBezTo>
                  <a:cubicBezTo>
                    <a:pt x="785561" y="1533397"/>
                    <a:pt x="803415" y="1553514"/>
                    <a:pt x="809130" y="1578797"/>
                  </a:cubicBezTo>
                  <a:cubicBezTo>
                    <a:pt x="817954" y="1615990"/>
                    <a:pt x="810890" y="1654692"/>
                    <a:pt x="800374" y="1690765"/>
                  </a:cubicBezTo>
                  <a:cubicBezTo>
                    <a:pt x="767662" y="1644543"/>
                    <a:pt x="729691" y="1602274"/>
                    <a:pt x="689800" y="1562247"/>
                  </a:cubicBezTo>
                  <a:cubicBezTo>
                    <a:pt x="677754" y="1531340"/>
                    <a:pt x="656037" y="1505622"/>
                    <a:pt x="638251" y="1477984"/>
                  </a:cubicBezTo>
                  <a:cubicBezTo>
                    <a:pt x="625427" y="1458851"/>
                    <a:pt x="613083" y="1439420"/>
                    <a:pt x="599458" y="1420880"/>
                  </a:cubicBezTo>
                  <a:cubicBezTo>
                    <a:pt x="590474" y="1408193"/>
                    <a:pt x="583021" y="1394409"/>
                    <a:pt x="572917" y="1382567"/>
                  </a:cubicBezTo>
                  <a:cubicBezTo>
                    <a:pt x="564276" y="1369422"/>
                    <a:pt x="556069" y="1355844"/>
                    <a:pt x="551429" y="1340711"/>
                  </a:cubicBezTo>
                  <a:cubicBezTo>
                    <a:pt x="543931" y="1319085"/>
                    <a:pt x="536776" y="1297322"/>
                    <a:pt x="529415" y="1275651"/>
                  </a:cubicBezTo>
                  <a:cubicBezTo>
                    <a:pt x="524340" y="1260083"/>
                    <a:pt x="520408" y="1244150"/>
                    <a:pt x="514396" y="1228925"/>
                  </a:cubicBezTo>
                  <a:cubicBezTo>
                    <a:pt x="512041" y="1222021"/>
                    <a:pt x="507263" y="1214935"/>
                    <a:pt x="510738" y="1207574"/>
                  </a:cubicBezTo>
                  <a:cubicBezTo>
                    <a:pt x="517802" y="1222364"/>
                    <a:pt x="527220" y="1235920"/>
                    <a:pt x="533736" y="1250985"/>
                  </a:cubicBezTo>
                  <a:cubicBezTo>
                    <a:pt x="532112" y="1241544"/>
                    <a:pt x="529621" y="1232262"/>
                    <a:pt x="526169" y="1223370"/>
                  </a:cubicBezTo>
                  <a:cubicBezTo>
                    <a:pt x="531381" y="1214157"/>
                    <a:pt x="529003" y="1203253"/>
                    <a:pt x="530923" y="1193264"/>
                  </a:cubicBezTo>
                  <a:cubicBezTo>
                    <a:pt x="533438" y="1179661"/>
                    <a:pt x="530101" y="1166106"/>
                    <a:pt x="529506" y="1152527"/>
                  </a:cubicBezTo>
                  <a:cubicBezTo>
                    <a:pt x="528386" y="1126466"/>
                    <a:pt x="521756" y="1100749"/>
                    <a:pt x="511058" y="1077020"/>
                  </a:cubicBezTo>
                  <a:cubicBezTo>
                    <a:pt x="502303" y="1058892"/>
                    <a:pt x="493822" y="1040421"/>
                    <a:pt x="481340" y="1024488"/>
                  </a:cubicBezTo>
                  <a:cubicBezTo>
                    <a:pt x="479374" y="1022156"/>
                    <a:pt x="476814" y="1020373"/>
                    <a:pt x="474551" y="1018613"/>
                  </a:cubicBezTo>
                  <a:cubicBezTo>
                    <a:pt x="468218" y="992758"/>
                    <a:pt x="464721" y="964823"/>
                    <a:pt x="448307" y="942946"/>
                  </a:cubicBezTo>
                  <a:cubicBezTo>
                    <a:pt x="435026" y="924635"/>
                    <a:pt x="421241" y="906530"/>
                    <a:pt x="404896" y="890848"/>
                  </a:cubicBezTo>
                  <a:cubicBezTo>
                    <a:pt x="378264" y="865977"/>
                    <a:pt x="349072" y="844122"/>
                    <a:pt x="321046" y="820942"/>
                  </a:cubicBezTo>
                  <a:cubicBezTo>
                    <a:pt x="317731" y="811501"/>
                    <a:pt x="309524" y="805398"/>
                    <a:pt x="302644" y="798745"/>
                  </a:cubicBezTo>
                  <a:cubicBezTo>
                    <a:pt x="286093" y="784184"/>
                    <a:pt x="267782" y="771656"/>
                    <a:pt x="248442" y="761118"/>
                  </a:cubicBezTo>
                  <a:cubicBezTo>
                    <a:pt x="231320" y="750442"/>
                    <a:pt x="212141" y="743630"/>
                    <a:pt x="195499" y="732177"/>
                  </a:cubicBezTo>
                  <a:cubicBezTo>
                    <a:pt x="184915" y="726622"/>
                    <a:pt x="177073" y="716724"/>
                    <a:pt x="171656" y="706437"/>
                  </a:cubicBezTo>
                  <a:cubicBezTo>
                    <a:pt x="168478" y="663574"/>
                    <a:pt x="163952" y="620780"/>
                    <a:pt x="157391" y="578306"/>
                  </a:cubicBezTo>
                  <a:cubicBezTo>
                    <a:pt x="155448" y="541891"/>
                    <a:pt x="150807" y="505566"/>
                    <a:pt x="152430" y="469059"/>
                  </a:cubicBezTo>
                  <a:cubicBezTo>
                    <a:pt x="150807" y="448279"/>
                    <a:pt x="156020" y="428048"/>
                    <a:pt x="157985" y="407542"/>
                  </a:cubicBezTo>
                  <a:cubicBezTo>
                    <a:pt x="162375" y="372978"/>
                    <a:pt x="155722" y="338345"/>
                    <a:pt x="150350" y="304284"/>
                  </a:cubicBezTo>
                  <a:cubicBezTo>
                    <a:pt x="139446" y="256346"/>
                    <a:pt x="122758" y="209757"/>
                    <a:pt x="101293" y="165592"/>
                  </a:cubicBezTo>
                  <a:cubicBezTo>
                    <a:pt x="88468" y="145521"/>
                    <a:pt x="78890" y="123461"/>
                    <a:pt x="64374" y="104510"/>
                  </a:cubicBezTo>
                  <a:cubicBezTo>
                    <a:pt x="54795" y="91640"/>
                    <a:pt x="47777" y="77055"/>
                    <a:pt x="37422" y="64779"/>
                  </a:cubicBezTo>
                  <a:cubicBezTo>
                    <a:pt x="34747" y="64917"/>
                    <a:pt x="32141" y="65122"/>
                    <a:pt x="29581" y="65374"/>
                  </a:cubicBezTo>
                  <a:cubicBezTo>
                    <a:pt x="26655" y="62562"/>
                    <a:pt x="23752" y="59796"/>
                    <a:pt x="21168" y="56778"/>
                  </a:cubicBezTo>
                  <a:cubicBezTo>
                    <a:pt x="16962" y="45280"/>
                    <a:pt x="8161" y="35679"/>
                    <a:pt x="6744" y="23266"/>
                  </a:cubicBezTo>
                  <a:cubicBezTo>
                    <a:pt x="6012" y="17299"/>
                    <a:pt x="3017" y="12087"/>
                    <a:pt x="0" y="7081"/>
                  </a:cubicBezTo>
                  <a:cubicBezTo>
                    <a:pt x="320" y="5915"/>
                    <a:pt x="960" y="3560"/>
                    <a:pt x="1280" y="2394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orma Livre: Forma 681">
              <a:extLst>
                <a:ext uri="{FF2B5EF4-FFF2-40B4-BE49-F238E27FC236}">
                  <a16:creationId xmlns:a16="http://schemas.microsoft.com/office/drawing/2014/main" id="{BAA0D81E-8491-50DD-4938-6B9C7301BCDE}"/>
                </a:ext>
              </a:extLst>
            </p:cNvPr>
            <p:cNvSpPr/>
            <p:nvPr/>
          </p:nvSpPr>
          <p:spPr>
            <a:xfrm>
              <a:off x="9706043" y="2919118"/>
              <a:ext cx="31267" cy="64866"/>
            </a:xfrm>
            <a:custGeom>
              <a:avLst/>
              <a:gdLst>
                <a:gd name="connsiteX0" fmla="*/ 234178 w 298917"/>
                <a:gd name="connsiteY0" fmla="*/ 36370 h 620123"/>
                <a:gd name="connsiteX1" fmla="*/ 258890 w 298917"/>
                <a:gd name="connsiteY1" fmla="*/ 0 h 620123"/>
                <a:gd name="connsiteX2" fmla="*/ 278549 w 298917"/>
                <a:gd name="connsiteY2" fmla="*/ 99670 h 620123"/>
                <a:gd name="connsiteX3" fmla="*/ 249128 w 298917"/>
                <a:gd name="connsiteY3" fmla="*/ 254889 h 620123"/>
                <a:gd name="connsiteX4" fmla="*/ 260627 w 298917"/>
                <a:gd name="connsiteY4" fmla="*/ 426362 h 620123"/>
                <a:gd name="connsiteX5" fmla="*/ 298917 w 298917"/>
                <a:gd name="connsiteY5" fmla="*/ 578404 h 620123"/>
                <a:gd name="connsiteX6" fmla="*/ 295214 w 298917"/>
                <a:gd name="connsiteY6" fmla="*/ 578587 h 620123"/>
                <a:gd name="connsiteX7" fmla="*/ 269177 w 298917"/>
                <a:gd name="connsiteY7" fmla="*/ 562607 h 620123"/>
                <a:gd name="connsiteX8" fmla="*/ 261907 w 298917"/>
                <a:gd name="connsiteY8" fmla="*/ 559293 h 620123"/>
                <a:gd name="connsiteX9" fmla="*/ 266845 w 298917"/>
                <a:gd name="connsiteY9" fmla="*/ 620032 h 620123"/>
                <a:gd name="connsiteX10" fmla="*/ 256786 w 298917"/>
                <a:gd name="connsiteY10" fmla="*/ 618432 h 620123"/>
                <a:gd name="connsiteX11" fmla="*/ 250386 w 298917"/>
                <a:gd name="connsiteY11" fmla="*/ 609882 h 620123"/>
                <a:gd name="connsiteX12" fmla="*/ 248100 w 298917"/>
                <a:gd name="connsiteY12" fmla="*/ 609265 h 620123"/>
                <a:gd name="connsiteX13" fmla="*/ 240739 w 298917"/>
                <a:gd name="connsiteY13" fmla="*/ 620123 h 620123"/>
                <a:gd name="connsiteX14" fmla="*/ 214655 w 298917"/>
                <a:gd name="connsiteY14" fmla="*/ 604281 h 620123"/>
                <a:gd name="connsiteX15" fmla="*/ 212186 w 298917"/>
                <a:gd name="connsiteY15" fmla="*/ 602453 h 620123"/>
                <a:gd name="connsiteX16" fmla="*/ 205534 w 298917"/>
                <a:gd name="connsiteY16" fmla="*/ 597263 h 620123"/>
                <a:gd name="connsiteX17" fmla="*/ 204780 w 298917"/>
                <a:gd name="connsiteY17" fmla="*/ 604304 h 620123"/>
                <a:gd name="connsiteX18" fmla="*/ 176868 w 298917"/>
                <a:gd name="connsiteY18" fmla="*/ 557670 h 620123"/>
                <a:gd name="connsiteX19" fmla="*/ 142166 w 298917"/>
                <a:gd name="connsiteY19" fmla="*/ 499034 h 620123"/>
                <a:gd name="connsiteX20" fmla="*/ 147539 w 298917"/>
                <a:gd name="connsiteY20" fmla="*/ 525414 h 620123"/>
                <a:gd name="connsiteX21" fmla="*/ 155082 w 298917"/>
                <a:gd name="connsiteY21" fmla="*/ 586771 h 620123"/>
                <a:gd name="connsiteX22" fmla="*/ 107899 w 298917"/>
                <a:gd name="connsiteY22" fmla="*/ 533347 h 620123"/>
                <a:gd name="connsiteX23" fmla="*/ 85656 w 298917"/>
                <a:gd name="connsiteY23" fmla="*/ 511973 h 620123"/>
                <a:gd name="connsiteX24" fmla="*/ 41742 w 298917"/>
                <a:gd name="connsiteY24" fmla="*/ 457726 h 620123"/>
                <a:gd name="connsiteX25" fmla="*/ 19751 w 298917"/>
                <a:gd name="connsiteY25" fmla="*/ 440764 h 620123"/>
                <a:gd name="connsiteX26" fmla="*/ 18654 w 298917"/>
                <a:gd name="connsiteY26" fmla="*/ 443896 h 620123"/>
                <a:gd name="connsiteX27" fmla="*/ 13213 w 298917"/>
                <a:gd name="connsiteY27" fmla="*/ 448330 h 620123"/>
                <a:gd name="connsiteX28" fmla="*/ 8801 w 298917"/>
                <a:gd name="connsiteY28" fmla="*/ 433311 h 620123"/>
                <a:gd name="connsiteX29" fmla="*/ 0 w 298917"/>
                <a:gd name="connsiteY29" fmla="*/ 356365 h 620123"/>
                <a:gd name="connsiteX30" fmla="*/ 49698 w 298917"/>
                <a:gd name="connsiteY30" fmla="*/ 306873 h 620123"/>
                <a:gd name="connsiteX31" fmla="*/ 95098 w 298917"/>
                <a:gd name="connsiteY31" fmla="*/ 244876 h 620123"/>
                <a:gd name="connsiteX32" fmla="*/ 144201 w 298917"/>
                <a:gd name="connsiteY32" fmla="*/ 140932 h 620123"/>
                <a:gd name="connsiteX33" fmla="*/ 155494 w 298917"/>
                <a:gd name="connsiteY33" fmla="*/ 119924 h 620123"/>
                <a:gd name="connsiteX34" fmla="*/ 180137 w 298917"/>
                <a:gd name="connsiteY34" fmla="*/ 96812 h 620123"/>
                <a:gd name="connsiteX35" fmla="*/ 234178 w 298917"/>
                <a:gd name="connsiteY35" fmla="*/ 36370 h 62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8917" h="620123">
                  <a:moveTo>
                    <a:pt x="234178" y="36370"/>
                  </a:moveTo>
                  <a:cubicBezTo>
                    <a:pt x="243528" y="24986"/>
                    <a:pt x="249928" y="11636"/>
                    <a:pt x="258890" y="0"/>
                  </a:cubicBezTo>
                  <a:cubicBezTo>
                    <a:pt x="269977" y="32073"/>
                    <a:pt x="277955" y="65585"/>
                    <a:pt x="278549" y="99670"/>
                  </a:cubicBezTo>
                  <a:cubicBezTo>
                    <a:pt x="279326" y="153025"/>
                    <a:pt x="257106" y="202814"/>
                    <a:pt x="249128" y="254889"/>
                  </a:cubicBezTo>
                  <a:cubicBezTo>
                    <a:pt x="240144" y="312108"/>
                    <a:pt x="248557" y="370263"/>
                    <a:pt x="260627" y="426362"/>
                  </a:cubicBezTo>
                  <a:cubicBezTo>
                    <a:pt x="271942" y="477386"/>
                    <a:pt x="284218" y="528226"/>
                    <a:pt x="298917" y="578404"/>
                  </a:cubicBezTo>
                  <a:cubicBezTo>
                    <a:pt x="298003" y="578450"/>
                    <a:pt x="296151" y="578541"/>
                    <a:pt x="295214" y="578587"/>
                  </a:cubicBezTo>
                  <a:cubicBezTo>
                    <a:pt x="286573" y="573146"/>
                    <a:pt x="279098" y="565739"/>
                    <a:pt x="269177" y="562607"/>
                  </a:cubicBezTo>
                  <a:cubicBezTo>
                    <a:pt x="266685" y="561419"/>
                    <a:pt x="264262" y="560321"/>
                    <a:pt x="261907" y="559293"/>
                  </a:cubicBezTo>
                  <a:cubicBezTo>
                    <a:pt x="259164" y="579684"/>
                    <a:pt x="263233" y="600006"/>
                    <a:pt x="266845" y="620032"/>
                  </a:cubicBezTo>
                  <a:cubicBezTo>
                    <a:pt x="263484" y="619483"/>
                    <a:pt x="260033" y="618843"/>
                    <a:pt x="256786" y="618432"/>
                  </a:cubicBezTo>
                  <a:cubicBezTo>
                    <a:pt x="255163" y="615231"/>
                    <a:pt x="252809" y="612305"/>
                    <a:pt x="250386" y="609882"/>
                  </a:cubicBezTo>
                  <a:cubicBezTo>
                    <a:pt x="249814" y="609722"/>
                    <a:pt x="248671" y="609425"/>
                    <a:pt x="248100" y="609265"/>
                  </a:cubicBezTo>
                  <a:cubicBezTo>
                    <a:pt x="245699" y="612694"/>
                    <a:pt x="245036" y="618637"/>
                    <a:pt x="240739" y="620123"/>
                  </a:cubicBezTo>
                  <a:cubicBezTo>
                    <a:pt x="231229" y="616328"/>
                    <a:pt x="223479" y="609311"/>
                    <a:pt x="214655" y="604281"/>
                  </a:cubicBezTo>
                  <a:cubicBezTo>
                    <a:pt x="214038" y="603824"/>
                    <a:pt x="212804" y="602910"/>
                    <a:pt x="212186" y="602453"/>
                  </a:cubicBezTo>
                  <a:cubicBezTo>
                    <a:pt x="209946" y="600692"/>
                    <a:pt x="207683" y="598909"/>
                    <a:pt x="205534" y="597263"/>
                  </a:cubicBezTo>
                  <a:cubicBezTo>
                    <a:pt x="205351" y="599024"/>
                    <a:pt x="204963" y="602544"/>
                    <a:pt x="204780" y="604304"/>
                  </a:cubicBezTo>
                  <a:cubicBezTo>
                    <a:pt x="196299" y="588302"/>
                    <a:pt x="187086" y="572620"/>
                    <a:pt x="176868" y="557670"/>
                  </a:cubicBezTo>
                  <a:cubicBezTo>
                    <a:pt x="164295" y="538742"/>
                    <a:pt x="154031" y="518396"/>
                    <a:pt x="142166" y="499034"/>
                  </a:cubicBezTo>
                  <a:cubicBezTo>
                    <a:pt x="143332" y="507927"/>
                    <a:pt x="145390" y="516659"/>
                    <a:pt x="147539" y="525414"/>
                  </a:cubicBezTo>
                  <a:cubicBezTo>
                    <a:pt x="145847" y="546285"/>
                    <a:pt x="157048" y="565785"/>
                    <a:pt x="155082" y="586771"/>
                  </a:cubicBezTo>
                  <a:cubicBezTo>
                    <a:pt x="137983" y="570266"/>
                    <a:pt x="124747" y="550126"/>
                    <a:pt x="107899" y="533347"/>
                  </a:cubicBezTo>
                  <a:cubicBezTo>
                    <a:pt x="100218" y="526489"/>
                    <a:pt x="91463" y="520614"/>
                    <a:pt x="85656" y="511973"/>
                  </a:cubicBezTo>
                  <a:cubicBezTo>
                    <a:pt x="72329" y="492884"/>
                    <a:pt x="58727" y="473751"/>
                    <a:pt x="41742" y="457726"/>
                  </a:cubicBezTo>
                  <a:cubicBezTo>
                    <a:pt x="35433" y="450822"/>
                    <a:pt x="28072" y="444970"/>
                    <a:pt x="19751" y="440764"/>
                  </a:cubicBezTo>
                  <a:cubicBezTo>
                    <a:pt x="19477" y="441541"/>
                    <a:pt x="18928" y="443118"/>
                    <a:pt x="18654" y="443896"/>
                  </a:cubicBezTo>
                  <a:cubicBezTo>
                    <a:pt x="17282" y="445016"/>
                    <a:pt x="14562" y="447233"/>
                    <a:pt x="13213" y="448330"/>
                  </a:cubicBezTo>
                  <a:cubicBezTo>
                    <a:pt x="8115" y="444970"/>
                    <a:pt x="9304" y="438455"/>
                    <a:pt x="8801" y="433311"/>
                  </a:cubicBezTo>
                  <a:cubicBezTo>
                    <a:pt x="8001" y="407434"/>
                    <a:pt x="1509" y="382128"/>
                    <a:pt x="0" y="356365"/>
                  </a:cubicBezTo>
                  <a:cubicBezTo>
                    <a:pt x="17671" y="340980"/>
                    <a:pt x="32941" y="323195"/>
                    <a:pt x="49698" y="306873"/>
                  </a:cubicBezTo>
                  <a:cubicBezTo>
                    <a:pt x="65517" y="286733"/>
                    <a:pt x="82708" y="267462"/>
                    <a:pt x="95098" y="244876"/>
                  </a:cubicBezTo>
                  <a:cubicBezTo>
                    <a:pt x="115489" y="212369"/>
                    <a:pt x="132519" y="177554"/>
                    <a:pt x="144201" y="140932"/>
                  </a:cubicBezTo>
                  <a:cubicBezTo>
                    <a:pt x="146853" y="133434"/>
                    <a:pt x="148133" y="124427"/>
                    <a:pt x="155494" y="119924"/>
                  </a:cubicBezTo>
                  <a:cubicBezTo>
                    <a:pt x="164684" y="113294"/>
                    <a:pt x="171701" y="104310"/>
                    <a:pt x="180137" y="96812"/>
                  </a:cubicBezTo>
                  <a:cubicBezTo>
                    <a:pt x="201694" y="80147"/>
                    <a:pt x="217284" y="57447"/>
                    <a:pt x="234178" y="36370"/>
                  </a:cubicBezTo>
                  <a:close/>
                </a:path>
              </a:pathLst>
            </a:custGeom>
            <a:solidFill>
              <a:srgbClr val="F6F7F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8D3B747B-FAB6-82B3-117F-56D3CAAED8EF}"/>
                </a:ext>
              </a:extLst>
            </p:cNvPr>
            <p:cNvSpPr/>
            <p:nvPr/>
          </p:nvSpPr>
          <p:spPr>
            <a:xfrm>
              <a:off x="9305470" y="2534934"/>
              <a:ext cx="653339" cy="578009"/>
            </a:xfrm>
            <a:custGeom>
              <a:avLst/>
              <a:gdLst>
                <a:gd name="connsiteX0" fmla="*/ 3963897 w 6246002"/>
                <a:gd name="connsiteY0" fmla="*/ 36555 h 5525837"/>
                <a:gd name="connsiteX1" fmla="*/ 4053486 w 6246002"/>
                <a:gd name="connsiteY1" fmla="*/ 1830 h 5525837"/>
                <a:gd name="connsiteX2" fmla="*/ 4095617 w 6246002"/>
                <a:gd name="connsiteY2" fmla="*/ 6471 h 5525837"/>
                <a:gd name="connsiteX3" fmla="*/ 4102955 w 6246002"/>
                <a:gd name="connsiteY3" fmla="*/ 38063 h 5525837"/>
                <a:gd name="connsiteX4" fmla="*/ 4075660 w 6246002"/>
                <a:gd name="connsiteY4" fmla="*/ 93430 h 5525837"/>
                <a:gd name="connsiteX5" fmla="*/ 3950113 w 6246002"/>
                <a:gd name="connsiteY5" fmla="*/ 290232 h 5525837"/>
                <a:gd name="connsiteX6" fmla="*/ 3900644 w 6246002"/>
                <a:gd name="connsiteY6" fmla="*/ 418774 h 5525837"/>
                <a:gd name="connsiteX7" fmla="*/ 3892894 w 6246002"/>
                <a:gd name="connsiteY7" fmla="*/ 551087 h 5525837"/>
                <a:gd name="connsiteX8" fmla="*/ 3920166 w 6246002"/>
                <a:gd name="connsiteY8" fmla="*/ 630046 h 5525837"/>
                <a:gd name="connsiteX9" fmla="*/ 3955394 w 6246002"/>
                <a:gd name="connsiteY9" fmla="*/ 690922 h 5525837"/>
                <a:gd name="connsiteX10" fmla="*/ 3961771 w 6246002"/>
                <a:gd name="connsiteY10" fmla="*/ 743454 h 5525837"/>
                <a:gd name="connsiteX11" fmla="*/ 3930796 w 6246002"/>
                <a:gd name="connsiteY11" fmla="*/ 873642 h 5525837"/>
                <a:gd name="connsiteX12" fmla="*/ 3968698 w 6246002"/>
                <a:gd name="connsiteY12" fmla="*/ 999235 h 5525837"/>
                <a:gd name="connsiteX13" fmla="*/ 3969955 w 6246002"/>
                <a:gd name="connsiteY13" fmla="*/ 1142453 h 5525837"/>
                <a:gd name="connsiteX14" fmla="*/ 3883956 w 6246002"/>
                <a:gd name="connsiteY14" fmla="*/ 1310542 h 5525837"/>
                <a:gd name="connsiteX15" fmla="*/ 4339281 w 6246002"/>
                <a:gd name="connsiteY15" fmla="*/ 1236979 h 5525837"/>
                <a:gd name="connsiteX16" fmla="*/ 4581346 w 6246002"/>
                <a:gd name="connsiteY16" fmla="*/ 1283316 h 5525837"/>
                <a:gd name="connsiteX17" fmla="*/ 4848876 w 6246002"/>
                <a:gd name="connsiteY17" fmla="*/ 1286334 h 5525837"/>
                <a:gd name="connsiteX18" fmla="*/ 4966697 w 6246002"/>
                <a:gd name="connsiteY18" fmla="*/ 1235653 h 5525837"/>
                <a:gd name="connsiteX19" fmla="*/ 5015206 w 6246002"/>
                <a:gd name="connsiteY19" fmla="*/ 1181429 h 5525837"/>
                <a:gd name="connsiteX20" fmla="*/ 5069475 w 6246002"/>
                <a:gd name="connsiteY20" fmla="*/ 1089486 h 5525837"/>
                <a:gd name="connsiteX21" fmla="*/ 5210385 w 6246002"/>
                <a:gd name="connsiteY21" fmla="*/ 967071 h 5525837"/>
                <a:gd name="connsiteX22" fmla="*/ 5411278 w 6246002"/>
                <a:gd name="connsiteY22" fmla="*/ 896091 h 5525837"/>
                <a:gd name="connsiteX23" fmla="*/ 5608080 w 6246002"/>
                <a:gd name="connsiteY23" fmla="*/ 878603 h 5525837"/>
                <a:gd name="connsiteX24" fmla="*/ 5863952 w 6246002"/>
                <a:gd name="connsiteY24" fmla="*/ 935821 h 5525837"/>
                <a:gd name="connsiteX25" fmla="*/ 5968903 w 6246002"/>
                <a:gd name="connsiteY25" fmla="*/ 981998 h 5525837"/>
                <a:gd name="connsiteX26" fmla="*/ 6142341 w 6246002"/>
                <a:gd name="connsiteY26" fmla="*/ 966614 h 5525837"/>
                <a:gd name="connsiteX27" fmla="*/ 6179580 w 6246002"/>
                <a:gd name="connsiteY27" fmla="*/ 955229 h 5525837"/>
                <a:gd name="connsiteX28" fmla="*/ 6221048 w 6246002"/>
                <a:gd name="connsiteY28" fmla="*/ 978775 h 5525837"/>
                <a:gd name="connsiteX29" fmla="*/ 6245828 w 6246002"/>
                <a:gd name="connsiteY29" fmla="*/ 1054328 h 5525837"/>
                <a:gd name="connsiteX30" fmla="*/ 6220111 w 6246002"/>
                <a:gd name="connsiteY30" fmla="*/ 1156626 h 5525837"/>
                <a:gd name="connsiteX31" fmla="*/ 6144216 w 6246002"/>
                <a:gd name="connsiteY31" fmla="*/ 1243220 h 5525837"/>
                <a:gd name="connsiteX32" fmla="*/ 6033368 w 6246002"/>
                <a:gd name="connsiteY32" fmla="*/ 1308348 h 5525837"/>
                <a:gd name="connsiteX33" fmla="*/ 5860226 w 6246002"/>
                <a:gd name="connsiteY33" fmla="*/ 1425665 h 5525837"/>
                <a:gd name="connsiteX34" fmla="*/ 5757905 w 6246002"/>
                <a:gd name="connsiteY34" fmla="*/ 1628136 h 5525837"/>
                <a:gd name="connsiteX35" fmla="*/ 5731981 w 6246002"/>
                <a:gd name="connsiteY35" fmla="*/ 1819909 h 5525837"/>
                <a:gd name="connsiteX36" fmla="*/ 5697645 w 6246002"/>
                <a:gd name="connsiteY36" fmla="*/ 1912012 h 5525837"/>
                <a:gd name="connsiteX37" fmla="*/ 5642827 w 6246002"/>
                <a:gd name="connsiteY37" fmla="*/ 1964727 h 5525837"/>
                <a:gd name="connsiteX38" fmla="*/ 5521121 w 6246002"/>
                <a:gd name="connsiteY38" fmla="*/ 1996114 h 5525837"/>
                <a:gd name="connsiteX39" fmla="*/ 5357603 w 6246002"/>
                <a:gd name="connsiteY39" fmla="*/ 2041079 h 5525837"/>
                <a:gd name="connsiteX40" fmla="*/ 5227598 w 6246002"/>
                <a:gd name="connsiteY40" fmla="*/ 2114026 h 5525837"/>
                <a:gd name="connsiteX41" fmla="*/ 5147428 w 6246002"/>
                <a:gd name="connsiteY41" fmla="*/ 2253563 h 5525837"/>
                <a:gd name="connsiteX42" fmla="*/ 5076265 w 6246002"/>
                <a:gd name="connsiteY42" fmla="*/ 2390038 h 5525837"/>
                <a:gd name="connsiteX43" fmla="*/ 5041746 w 6246002"/>
                <a:gd name="connsiteY43" fmla="*/ 2493319 h 5525837"/>
                <a:gd name="connsiteX44" fmla="*/ 5040238 w 6246002"/>
                <a:gd name="connsiteY44" fmla="*/ 2682051 h 5525837"/>
                <a:gd name="connsiteX45" fmla="*/ 5016349 w 6246002"/>
                <a:gd name="connsiteY45" fmla="*/ 2762313 h 5525837"/>
                <a:gd name="connsiteX46" fmla="*/ 4911673 w 6246002"/>
                <a:gd name="connsiteY46" fmla="*/ 2856610 h 5525837"/>
                <a:gd name="connsiteX47" fmla="*/ 4671003 w 6246002"/>
                <a:gd name="connsiteY47" fmla="*/ 2918492 h 5525837"/>
                <a:gd name="connsiteX48" fmla="*/ 4427361 w 6246002"/>
                <a:gd name="connsiteY48" fmla="*/ 2928299 h 5525837"/>
                <a:gd name="connsiteX49" fmla="*/ 4251408 w 6246002"/>
                <a:gd name="connsiteY49" fmla="*/ 3033020 h 5525837"/>
                <a:gd name="connsiteX50" fmla="*/ 4177387 w 6246002"/>
                <a:gd name="connsiteY50" fmla="*/ 3130244 h 5525837"/>
                <a:gd name="connsiteX51" fmla="*/ 4121929 w 6246002"/>
                <a:gd name="connsiteY51" fmla="*/ 3198298 h 5525837"/>
                <a:gd name="connsiteX52" fmla="*/ 4057738 w 6246002"/>
                <a:gd name="connsiteY52" fmla="*/ 3233388 h 5525837"/>
                <a:gd name="connsiteX53" fmla="*/ 4132284 w 6246002"/>
                <a:gd name="connsiteY53" fmla="*/ 3277828 h 5525837"/>
                <a:gd name="connsiteX54" fmla="*/ 4169820 w 6246002"/>
                <a:gd name="connsiteY54" fmla="*/ 3328852 h 5525837"/>
                <a:gd name="connsiteX55" fmla="*/ 4181867 w 6246002"/>
                <a:gd name="connsiteY55" fmla="*/ 3397317 h 5525837"/>
                <a:gd name="connsiteX56" fmla="*/ 4232114 w 6246002"/>
                <a:gd name="connsiteY56" fmla="*/ 3491295 h 5525837"/>
                <a:gd name="connsiteX57" fmla="*/ 4247727 w 6246002"/>
                <a:gd name="connsiteY57" fmla="*/ 3552903 h 5525837"/>
                <a:gd name="connsiteX58" fmla="*/ 4235177 w 6246002"/>
                <a:gd name="connsiteY58" fmla="*/ 3662768 h 5525837"/>
                <a:gd name="connsiteX59" fmla="*/ 4239200 w 6246002"/>
                <a:gd name="connsiteY59" fmla="*/ 3781731 h 5525837"/>
                <a:gd name="connsiteX60" fmla="*/ 4275662 w 6246002"/>
                <a:gd name="connsiteY60" fmla="*/ 3847225 h 5525837"/>
                <a:gd name="connsiteX61" fmla="*/ 4372063 w 6246002"/>
                <a:gd name="connsiteY61" fmla="*/ 3917931 h 5525837"/>
                <a:gd name="connsiteX62" fmla="*/ 4550028 w 6246002"/>
                <a:gd name="connsiteY62" fmla="*/ 4034906 h 5525837"/>
                <a:gd name="connsiteX63" fmla="*/ 4630930 w 6246002"/>
                <a:gd name="connsiteY63" fmla="*/ 4141182 h 5525837"/>
                <a:gd name="connsiteX64" fmla="*/ 4643411 w 6246002"/>
                <a:gd name="connsiteY64" fmla="*/ 4261586 h 5525837"/>
                <a:gd name="connsiteX65" fmla="*/ 4642634 w 6246002"/>
                <a:gd name="connsiteY65" fmla="*/ 4426475 h 5525837"/>
                <a:gd name="connsiteX66" fmla="*/ 4699212 w 6246002"/>
                <a:gd name="connsiteY66" fmla="*/ 4548273 h 5525837"/>
                <a:gd name="connsiteX67" fmla="*/ 4756979 w 6246002"/>
                <a:gd name="connsiteY67" fmla="*/ 4619070 h 5525837"/>
                <a:gd name="connsiteX68" fmla="*/ 4793213 w 6246002"/>
                <a:gd name="connsiteY68" fmla="*/ 4679855 h 5525837"/>
                <a:gd name="connsiteX69" fmla="*/ 4808894 w 6246002"/>
                <a:gd name="connsiteY69" fmla="*/ 4754356 h 5525837"/>
                <a:gd name="connsiteX70" fmla="*/ 4837333 w 6246002"/>
                <a:gd name="connsiteY70" fmla="*/ 4816992 h 5525837"/>
                <a:gd name="connsiteX71" fmla="*/ 4823685 w 6246002"/>
                <a:gd name="connsiteY71" fmla="*/ 4949512 h 5525837"/>
                <a:gd name="connsiteX72" fmla="*/ 4941300 w 6246002"/>
                <a:gd name="connsiteY72" fmla="*/ 5173014 h 5525837"/>
                <a:gd name="connsiteX73" fmla="*/ 4989740 w 6246002"/>
                <a:gd name="connsiteY73" fmla="*/ 5298493 h 5525837"/>
                <a:gd name="connsiteX74" fmla="*/ 5038317 w 6246002"/>
                <a:gd name="connsiteY74" fmla="*/ 5375371 h 5525837"/>
                <a:gd name="connsiteX75" fmla="*/ 5144182 w 6246002"/>
                <a:gd name="connsiteY75" fmla="*/ 5469051 h 5525837"/>
                <a:gd name="connsiteX76" fmla="*/ 5168094 w 6246002"/>
                <a:gd name="connsiteY76" fmla="*/ 5496963 h 5525837"/>
                <a:gd name="connsiteX77" fmla="*/ 5153600 w 6246002"/>
                <a:gd name="connsiteY77" fmla="*/ 5519389 h 5525837"/>
                <a:gd name="connsiteX78" fmla="*/ 5098073 w 6246002"/>
                <a:gd name="connsiteY78" fmla="*/ 5525287 h 5525837"/>
                <a:gd name="connsiteX79" fmla="*/ 4964777 w 6246002"/>
                <a:gd name="connsiteY79" fmla="*/ 5478469 h 5525837"/>
                <a:gd name="connsiteX80" fmla="*/ 4779725 w 6246002"/>
                <a:gd name="connsiteY80" fmla="*/ 5343527 h 5525837"/>
                <a:gd name="connsiteX81" fmla="*/ 4597577 w 6246002"/>
                <a:gd name="connsiteY81" fmla="*/ 5219008 h 5525837"/>
                <a:gd name="connsiteX82" fmla="*/ 4320605 w 6246002"/>
                <a:gd name="connsiteY82" fmla="*/ 5146999 h 5525837"/>
                <a:gd name="connsiteX83" fmla="*/ 4028271 w 6246002"/>
                <a:gd name="connsiteY83" fmla="*/ 5087998 h 5525837"/>
                <a:gd name="connsiteX84" fmla="*/ 3802986 w 6246002"/>
                <a:gd name="connsiteY84" fmla="*/ 4987642 h 5525837"/>
                <a:gd name="connsiteX85" fmla="*/ 3654350 w 6246002"/>
                <a:gd name="connsiteY85" fmla="*/ 4850596 h 5525837"/>
                <a:gd name="connsiteX86" fmla="*/ 3498582 w 6246002"/>
                <a:gd name="connsiteY86" fmla="*/ 4641130 h 5525837"/>
                <a:gd name="connsiteX87" fmla="*/ 3307792 w 6246002"/>
                <a:gd name="connsiteY87" fmla="*/ 4451735 h 5525837"/>
                <a:gd name="connsiteX88" fmla="*/ 3160300 w 6246002"/>
                <a:gd name="connsiteY88" fmla="*/ 4388756 h 5525837"/>
                <a:gd name="connsiteX89" fmla="*/ 2979249 w 6246002"/>
                <a:gd name="connsiteY89" fmla="*/ 4307146 h 5525837"/>
                <a:gd name="connsiteX90" fmla="*/ 2966653 w 6246002"/>
                <a:gd name="connsiteY90" fmla="*/ 4299030 h 5525837"/>
                <a:gd name="connsiteX91" fmla="*/ 2720885 w 6246002"/>
                <a:gd name="connsiteY91" fmla="*/ 4282205 h 5525837"/>
                <a:gd name="connsiteX92" fmla="*/ 2500286 w 6246002"/>
                <a:gd name="connsiteY92" fmla="*/ 4308129 h 5525837"/>
                <a:gd name="connsiteX93" fmla="*/ 2382420 w 6246002"/>
                <a:gd name="connsiteY93" fmla="*/ 4371405 h 5525837"/>
                <a:gd name="connsiteX94" fmla="*/ 2263731 w 6246002"/>
                <a:gd name="connsiteY94" fmla="*/ 4519721 h 5525837"/>
                <a:gd name="connsiteX95" fmla="*/ 2190693 w 6246002"/>
                <a:gd name="connsiteY95" fmla="*/ 4571362 h 5525837"/>
                <a:gd name="connsiteX96" fmla="*/ 2087388 w 6246002"/>
                <a:gd name="connsiteY96" fmla="*/ 4533871 h 5525837"/>
                <a:gd name="connsiteX97" fmla="*/ 2018694 w 6246002"/>
                <a:gd name="connsiteY97" fmla="*/ 4426223 h 5525837"/>
                <a:gd name="connsiteX98" fmla="*/ 1964356 w 6246002"/>
                <a:gd name="connsiteY98" fmla="*/ 4206927 h 5525837"/>
                <a:gd name="connsiteX99" fmla="*/ 1929129 w 6246002"/>
                <a:gd name="connsiteY99" fmla="*/ 3968978 h 5525837"/>
                <a:gd name="connsiteX100" fmla="*/ 1927346 w 6246002"/>
                <a:gd name="connsiteY100" fmla="*/ 3958416 h 5525837"/>
                <a:gd name="connsiteX101" fmla="*/ 1881831 w 6246002"/>
                <a:gd name="connsiteY101" fmla="*/ 3955193 h 5525837"/>
                <a:gd name="connsiteX102" fmla="*/ 1743803 w 6246002"/>
                <a:gd name="connsiteY102" fmla="*/ 3979287 h 5525837"/>
                <a:gd name="connsiteX103" fmla="*/ 1570524 w 6246002"/>
                <a:gd name="connsiteY103" fmla="*/ 4087552 h 5525837"/>
                <a:gd name="connsiteX104" fmla="*/ 1529467 w 6246002"/>
                <a:gd name="connsiteY104" fmla="*/ 4158738 h 5525837"/>
                <a:gd name="connsiteX105" fmla="*/ 1530176 w 6246002"/>
                <a:gd name="connsiteY105" fmla="*/ 4188388 h 5525837"/>
                <a:gd name="connsiteX106" fmla="*/ 1520918 w 6246002"/>
                <a:gd name="connsiteY106" fmla="*/ 4201007 h 5525837"/>
                <a:gd name="connsiteX107" fmla="*/ 1489028 w 6246002"/>
                <a:gd name="connsiteY107" fmla="*/ 4176592 h 5525837"/>
                <a:gd name="connsiteX108" fmla="*/ 1405063 w 6246002"/>
                <a:gd name="connsiteY108" fmla="*/ 4066201 h 5525837"/>
                <a:gd name="connsiteX109" fmla="*/ 1320138 w 6246002"/>
                <a:gd name="connsiteY109" fmla="*/ 3832138 h 5525837"/>
                <a:gd name="connsiteX110" fmla="*/ 1264223 w 6246002"/>
                <a:gd name="connsiteY110" fmla="*/ 3521036 h 5525837"/>
                <a:gd name="connsiteX111" fmla="*/ 1211370 w 6246002"/>
                <a:gd name="connsiteY111" fmla="*/ 3235697 h 5525837"/>
                <a:gd name="connsiteX112" fmla="*/ 813446 w 6246002"/>
                <a:gd name="connsiteY112" fmla="*/ 3025591 h 5525837"/>
                <a:gd name="connsiteX113" fmla="*/ 540544 w 6246002"/>
                <a:gd name="connsiteY113" fmla="*/ 2777492 h 5525837"/>
                <a:gd name="connsiteX114" fmla="*/ 390285 w 6246002"/>
                <a:gd name="connsiteY114" fmla="*/ 2607802 h 5525837"/>
                <a:gd name="connsiteX115" fmla="*/ 258794 w 6246002"/>
                <a:gd name="connsiteY115" fmla="*/ 2520019 h 5525837"/>
                <a:gd name="connsiteX116" fmla="*/ 251685 w 6246002"/>
                <a:gd name="connsiteY116" fmla="*/ 2512704 h 5525837"/>
                <a:gd name="connsiteX117" fmla="*/ 133750 w 6246002"/>
                <a:gd name="connsiteY117" fmla="*/ 2448170 h 5525837"/>
                <a:gd name="connsiteX118" fmla="*/ 74840 w 6246002"/>
                <a:gd name="connsiteY118" fmla="*/ 2293499 h 5525837"/>
                <a:gd name="connsiteX119" fmla="*/ 86224 w 6246002"/>
                <a:gd name="connsiteY119" fmla="*/ 2178948 h 5525837"/>
                <a:gd name="connsiteX120" fmla="*/ 91185 w 6246002"/>
                <a:gd name="connsiteY120" fmla="*/ 2119901 h 5525837"/>
                <a:gd name="connsiteX121" fmla="*/ 64073 w 6246002"/>
                <a:gd name="connsiteY121" fmla="*/ 2083668 h 5525837"/>
                <a:gd name="connsiteX122" fmla="*/ 2282 w 6246002"/>
                <a:gd name="connsiteY122" fmla="*/ 1977917 h 5525837"/>
                <a:gd name="connsiteX123" fmla="*/ 9940 w 6246002"/>
                <a:gd name="connsiteY123" fmla="*/ 1918527 h 5525837"/>
                <a:gd name="connsiteX124" fmla="*/ 74817 w 6246002"/>
                <a:gd name="connsiteY124" fmla="*/ 1844575 h 5525837"/>
                <a:gd name="connsiteX125" fmla="*/ 172338 w 6246002"/>
                <a:gd name="connsiteY125" fmla="*/ 1735876 h 5525837"/>
                <a:gd name="connsiteX126" fmla="*/ 245284 w 6246002"/>
                <a:gd name="connsiteY126" fmla="*/ 1683435 h 5525837"/>
                <a:gd name="connsiteX127" fmla="*/ 391748 w 6246002"/>
                <a:gd name="connsiteY127" fmla="*/ 1672439 h 5525837"/>
                <a:gd name="connsiteX128" fmla="*/ 583269 w 6246002"/>
                <a:gd name="connsiteY128" fmla="*/ 1531850 h 5525837"/>
                <a:gd name="connsiteX129" fmla="*/ 806177 w 6246002"/>
                <a:gd name="connsiteY129" fmla="*/ 1334180 h 5525837"/>
                <a:gd name="connsiteX130" fmla="*/ 981559 w 6246002"/>
                <a:gd name="connsiteY130" fmla="*/ 1212564 h 5525837"/>
                <a:gd name="connsiteX131" fmla="*/ 1495909 w 6246002"/>
                <a:gd name="connsiteY131" fmla="*/ 1064317 h 5525837"/>
                <a:gd name="connsiteX132" fmla="*/ 1943530 w 6246002"/>
                <a:gd name="connsiteY132" fmla="*/ 1066420 h 5525837"/>
                <a:gd name="connsiteX133" fmla="*/ 2281950 w 6246002"/>
                <a:gd name="connsiteY133" fmla="*/ 1137104 h 5525837"/>
                <a:gd name="connsiteX134" fmla="*/ 2502618 w 6246002"/>
                <a:gd name="connsiteY134" fmla="*/ 1244934 h 5525837"/>
                <a:gd name="connsiteX135" fmla="*/ 2790379 w 6246002"/>
                <a:gd name="connsiteY135" fmla="*/ 1574621 h 5525837"/>
                <a:gd name="connsiteX136" fmla="*/ 2905616 w 6246002"/>
                <a:gd name="connsiteY136" fmla="*/ 1893518 h 5525837"/>
                <a:gd name="connsiteX137" fmla="*/ 2938009 w 6246002"/>
                <a:gd name="connsiteY137" fmla="*/ 1778944 h 5525837"/>
                <a:gd name="connsiteX138" fmla="*/ 2986221 w 6246002"/>
                <a:gd name="connsiteY138" fmla="*/ 1442879 h 5525837"/>
                <a:gd name="connsiteX139" fmla="*/ 3037656 w 6246002"/>
                <a:gd name="connsiteY139" fmla="*/ 1145699 h 5525837"/>
                <a:gd name="connsiteX140" fmla="*/ 3132753 w 6246002"/>
                <a:gd name="connsiteY140" fmla="*/ 919682 h 5525837"/>
                <a:gd name="connsiteX141" fmla="*/ 3342151 w 6246002"/>
                <a:gd name="connsiteY141" fmla="*/ 701826 h 5525837"/>
                <a:gd name="connsiteX142" fmla="*/ 3459332 w 6246002"/>
                <a:gd name="connsiteY142" fmla="*/ 643236 h 5525837"/>
                <a:gd name="connsiteX143" fmla="*/ 3626644 w 6246002"/>
                <a:gd name="connsiteY143" fmla="*/ 531291 h 5525837"/>
                <a:gd name="connsiteX144" fmla="*/ 3683885 w 6246002"/>
                <a:gd name="connsiteY144" fmla="*/ 444560 h 5525837"/>
                <a:gd name="connsiteX145" fmla="*/ 3735800 w 6246002"/>
                <a:gd name="connsiteY145" fmla="*/ 288632 h 5525837"/>
                <a:gd name="connsiteX146" fmla="*/ 3854741 w 6246002"/>
                <a:gd name="connsiteY146" fmla="*/ 123903 h 5525837"/>
                <a:gd name="connsiteX147" fmla="*/ 3963897 w 6246002"/>
                <a:gd name="connsiteY147" fmla="*/ 36555 h 5525837"/>
                <a:gd name="connsiteX148" fmla="*/ 3998096 w 6246002"/>
                <a:gd name="connsiteY148" fmla="*/ 38795 h 5525837"/>
                <a:gd name="connsiteX149" fmla="*/ 3840225 w 6246002"/>
                <a:gd name="connsiteY149" fmla="*/ 164479 h 5525837"/>
                <a:gd name="connsiteX150" fmla="*/ 3775279 w 6246002"/>
                <a:gd name="connsiteY150" fmla="*/ 250250 h 5525837"/>
                <a:gd name="connsiteX151" fmla="*/ 3723730 w 6246002"/>
                <a:gd name="connsiteY151" fmla="*/ 383112 h 5525837"/>
                <a:gd name="connsiteX152" fmla="*/ 3684799 w 6246002"/>
                <a:gd name="connsiteY152" fmla="*/ 482805 h 5525837"/>
                <a:gd name="connsiteX153" fmla="*/ 3597292 w 6246002"/>
                <a:gd name="connsiteY153" fmla="*/ 581331 h 5525837"/>
                <a:gd name="connsiteX154" fmla="*/ 3597497 w 6246002"/>
                <a:gd name="connsiteY154" fmla="*/ 581674 h 5525837"/>
                <a:gd name="connsiteX155" fmla="*/ 3557401 w 6246002"/>
                <a:gd name="connsiteY155" fmla="*/ 609860 h 5525837"/>
                <a:gd name="connsiteX156" fmla="*/ 3465343 w 6246002"/>
                <a:gd name="connsiteY156" fmla="*/ 660015 h 5525837"/>
                <a:gd name="connsiteX157" fmla="*/ 3415760 w 6246002"/>
                <a:gd name="connsiteY157" fmla="*/ 682190 h 5525837"/>
                <a:gd name="connsiteX158" fmla="*/ 3415989 w 6246002"/>
                <a:gd name="connsiteY158" fmla="*/ 682441 h 5525837"/>
                <a:gd name="connsiteX159" fmla="*/ 3193470 w 6246002"/>
                <a:gd name="connsiteY159" fmla="*/ 861755 h 5525837"/>
                <a:gd name="connsiteX160" fmla="*/ 3076746 w 6246002"/>
                <a:gd name="connsiteY160" fmla="*/ 1079428 h 5525837"/>
                <a:gd name="connsiteX161" fmla="*/ 3014407 w 6246002"/>
                <a:gd name="connsiteY161" fmla="*/ 1360011 h 5525837"/>
                <a:gd name="connsiteX162" fmla="*/ 3005103 w 6246002"/>
                <a:gd name="connsiteY162" fmla="*/ 1432661 h 5525837"/>
                <a:gd name="connsiteX163" fmla="*/ 3000371 w 6246002"/>
                <a:gd name="connsiteY163" fmla="*/ 1472391 h 5525837"/>
                <a:gd name="connsiteX164" fmla="*/ 2991296 w 6246002"/>
                <a:gd name="connsiteY164" fmla="*/ 1558368 h 5525837"/>
                <a:gd name="connsiteX165" fmla="*/ 2984621 w 6246002"/>
                <a:gd name="connsiteY165" fmla="*/ 1617438 h 5525837"/>
                <a:gd name="connsiteX166" fmla="*/ 2984323 w 6246002"/>
                <a:gd name="connsiteY166" fmla="*/ 1617712 h 5525837"/>
                <a:gd name="connsiteX167" fmla="*/ 2957166 w 6246002"/>
                <a:gd name="connsiteY167" fmla="*/ 1775080 h 5525837"/>
                <a:gd name="connsiteX168" fmla="*/ 2956891 w 6246002"/>
                <a:gd name="connsiteY168" fmla="*/ 1774806 h 5525837"/>
                <a:gd name="connsiteX169" fmla="*/ 2918121 w 6246002"/>
                <a:gd name="connsiteY169" fmla="*/ 1914252 h 5525837"/>
                <a:gd name="connsiteX170" fmla="*/ 2914029 w 6246002"/>
                <a:gd name="connsiteY170" fmla="*/ 1936609 h 5525837"/>
                <a:gd name="connsiteX171" fmla="*/ 2931243 w 6246002"/>
                <a:gd name="connsiteY171" fmla="*/ 2047023 h 5525837"/>
                <a:gd name="connsiteX172" fmla="*/ 3013470 w 6246002"/>
                <a:gd name="connsiteY172" fmla="*/ 2029901 h 5525837"/>
                <a:gd name="connsiteX173" fmla="*/ 3019345 w 6246002"/>
                <a:gd name="connsiteY173" fmla="*/ 2025260 h 5525837"/>
                <a:gd name="connsiteX174" fmla="*/ 3031735 w 6246002"/>
                <a:gd name="connsiteY174" fmla="*/ 2023912 h 5525837"/>
                <a:gd name="connsiteX175" fmla="*/ 3077318 w 6246002"/>
                <a:gd name="connsiteY175" fmla="*/ 2002926 h 5525837"/>
                <a:gd name="connsiteX176" fmla="*/ 3151133 w 6246002"/>
                <a:gd name="connsiteY176" fmla="*/ 1937112 h 5525837"/>
                <a:gd name="connsiteX177" fmla="*/ 3260632 w 6246002"/>
                <a:gd name="connsiteY177" fmla="*/ 1758781 h 5525837"/>
                <a:gd name="connsiteX178" fmla="*/ 3513784 w 6246002"/>
                <a:gd name="connsiteY178" fmla="*/ 1503801 h 5525837"/>
                <a:gd name="connsiteX179" fmla="*/ 3513487 w 6246002"/>
                <a:gd name="connsiteY179" fmla="*/ 1502361 h 5525837"/>
                <a:gd name="connsiteX180" fmla="*/ 3519956 w 6246002"/>
                <a:gd name="connsiteY180" fmla="*/ 1499297 h 5525837"/>
                <a:gd name="connsiteX181" fmla="*/ 3846877 w 6246002"/>
                <a:gd name="connsiteY181" fmla="*/ 1324784 h 5525837"/>
                <a:gd name="connsiteX182" fmla="*/ 3864525 w 6246002"/>
                <a:gd name="connsiteY182" fmla="*/ 1306428 h 5525837"/>
                <a:gd name="connsiteX183" fmla="*/ 3956285 w 6246002"/>
                <a:gd name="connsiteY183" fmla="*/ 1124256 h 5525837"/>
                <a:gd name="connsiteX184" fmla="*/ 3948421 w 6246002"/>
                <a:gd name="connsiteY184" fmla="*/ 992583 h 5525837"/>
                <a:gd name="connsiteX185" fmla="*/ 3923298 w 6246002"/>
                <a:gd name="connsiteY185" fmla="*/ 924483 h 5525837"/>
                <a:gd name="connsiteX186" fmla="*/ 3913903 w 6246002"/>
                <a:gd name="connsiteY186" fmla="*/ 857617 h 5525837"/>
                <a:gd name="connsiteX187" fmla="*/ 3937814 w 6246002"/>
                <a:gd name="connsiteY187" fmla="*/ 769560 h 5525837"/>
                <a:gd name="connsiteX188" fmla="*/ 3939140 w 6246002"/>
                <a:gd name="connsiteY188" fmla="*/ 696363 h 5525837"/>
                <a:gd name="connsiteX189" fmla="*/ 3937471 w 6246002"/>
                <a:gd name="connsiteY189" fmla="*/ 694328 h 5525837"/>
                <a:gd name="connsiteX190" fmla="*/ 3932236 w 6246002"/>
                <a:gd name="connsiteY190" fmla="*/ 683195 h 5525837"/>
                <a:gd name="connsiteX191" fmla="*/ 3920509 w 6246002"/>
                <a:gd name="connsiteY191" fmla="*/ 664176 h 5525837"/>
                <a:gd name="connsiteX192" fmla="*/ 3912942 w 6246002"/>
                <a:gd name="connsiteY192" fmla="*/ 652197 h 5525837"/>
                <a:gd name="connsiteX193" fmla="*/ 3886150 w 6246002"/>
                <a:gd name="connsiteY193" fmla="*/ 597196 h 5525837"/>
                <a:gd name="connsiteX194" fmla="*/ 3875955 w 6246002"/>
                <a:gd name="connsiteY194" fmla="*/ 451372 h 5525837"/>
                <a:gd name="connsiteX195" fmla="*/ 3876321 w 6246002"/>
                <a:gd name="connsiteY195" fmla="*/ 451029 h 5525837"/>
                <a:gd name="connsiteX196" fmla="*/ 3898563 w 6246002"/>
                <a:gd name="connsiteY196" fmla="*/ 363933 h 5525837"/>
                <a:gd name="connsiteX197" fmla="*/ 4009320 w 6246002"/>
                <a:gd name="connsiteY197" fmla="*/ 161919 h 5525837"/>
                <a:gd name="connsiteX198" fmla="*/ 4072276 w 6246002"/>
                <a:gd name="connsiteY198" fmla="*/ 64649 h 5525837"/>
                <a:gd name="connsiteX199" fmla="*/ 4087090 w 6246002"/>
                <a:gd name="connsiteY199" fmla="*/ 25833 h 5525837"/>
                <a:gd name="connsiteX200" fmla="*/ 4071865 w 6246002"/>
                <a:gd name="connsiteY200" fmla="*/ 17581 h 5525837"/>
                <a:gd name="connsiteX201" fmla="*/ 3998096 w 6246002"/>
                <a:gd name="connsiteY201" fmla="*/ 38795 h 5525837"/>
                <a:gd name="connsiteX202" fmla="*/ 5493551 w 6246002"/>
                <a:gd name="connsiteY202" fmla="*/ 901303 h 5525837"/>
                <a:gd name="connsiteX203" fmla="*/ 5320661 w 6246002"/>
                <a:gd name="connsiteY203" fmla="*/ 937833 h 5525837"/>
                <a:gd name="connsiteX204" fmla="*/ 5320684 w 6246002"/>
                <a:gd name="connsiteY204" fmla="*/ 938062 h 5525837"/>
                <a:gd name="connsiteX205" fmla="*/ 5183387 w 6246002"/>
                <a:gd name="connsiteY205" fmla="*/ 1004607 h 5525837"/>
                <a:gd name="connsiteX206" fmla="*/ 5182930 w 6246002"/>
                <a:gd name="connsiteY206" fmla="*/ 1004538 h 5525837"/>
                <a:gd name="connsiteX207" fmla="*/ 5124065 w 6246002"/>
                <a:gd name="connsiteY207" fmla="*/ 1053002 h 5525837"/>
                <a:gd name="connsiteX208" fmla="*/ 5123699 w 6246002"/>
                <a:gd name="connsiteY208" fmla="*/ 1053002 h 5525837"/>
                <a:gd name="connsiteX209" fmla="*/ 5055394 w 6246002"/>
                <a:gd name="connsiteY209" fmla="*/ 1146842 h 5525837"/>
                <a:gd name="connsiteX210" fmla="*/ 5055074 w 6246002"/>
                <a:gd name="connsiteY210" fmla="*/ 1146865 h 5525837"/>
                <a:gd name="connsiteX211" fmla="*/ 4995135 w 6246002"/>
                <a:gd name="connsiteY211" fmla="*/ 1234441 h 5525837"/>
                <a:gd name="connsiteX212" fmla="*/ 4910096 w 6246002"/>
                <a:gd name="connsiteY212" fmla="*/ 1286882 h 5525837"/>
                <a:gd name="connsiteX213" fmla="*/ 4765209 w 6246002"/>
                <a:gd name="connsiteY213" fmla="*/ 1315137 h 5525837"/>
                <a:gd name="connsiteX214" fmla="*/ 4697338 w 6246002"/>
                <a:gd name="connsiteY214" fmla="*/ 1314909 h 5525837"/>
                <a:gd name="connsiteX215" fmla="*/ 4657995 w 6246002"/>
                <a:gd name="connsiteY215" fmla="*/ 1311868 h 5525837"/>
                <a:gd name="connsiteX216" fmla="*/ 4622243 w 6246002"/>
                <a:gd name="connsiteY216" fmla="*/ 1307959 h 5525837"/>
                <a:gd name="connsiteX217" fmla="*/ 4622311 w 6246002"/>
                <a:gd name="connsiteY217" fmla="*/ 1307273 h 5525837"/>
                <a:gd name="connsiteX218" fmla="*/ 4542667 w 6246002"/>
                <a:gd name="connsiteY218" fmla="*/ 1293969 h 5525837"/>
                <a:gd name="connsiteX219" fmla="*/ 4385070 w 6246002"/>
                <a:gd name="connsiteY219" fmla="*/ 1259907 h 5525837"/>
                <a:gd name="connsiteX220" fmla="*/ 4247933 w 6246002"/>
                <a:gd name="connsiteY220" fmla="*/ 1251998 h 5525837"/>
                <a:gd name="connsiteX221" fmla="*/ 3919549 w 6246002"/>
                <a:gd name="connsiteY221" fmla="*/ 1316509 h 5525837"/>
                <a:gd name="connsiteX222" fmla="*/ 3690080 w 6246002"/>
                <a:gd name="connsiteY222" fmla="*/ 1415721 h 5525837"/>
                <a:gd name="connsiteX223" fmla="*/ 3493507 w 6246002"/>
                <a:gd name="connsiteY223" fmla="*/ 1540788 h 5525837"/>
                <a:gd name="connsiteX224" fmla="*/ 3493233 w 6246002"/>
                <a:gd name="connsiteY224" fmla="*/ 1540697 h 5525837"/>
                <a:gd name="connsiteX225" fmla="*/ 3466944 w 6246002"/>
                <a:gd name="connsiteY225" fmla="*/ 1561659 h 5525837"/>
                <a:gd name="connsiteX226" fmla="*/ 3450827 w 6246002"/>
                <a:gd name="connsiteY226" fmla="*/ 1575787 h 5525837"/>
                <a:gd name="connsiteX227" fmla="*/ 3400947 w 6246002"/>
                <a:gd name="connsiteY227" fmla="*/ 1620295 h 5525837"/>
                <a:gd name="connsiteX228" fmla="*/ 3367000 w 6246002"/>
                <a:gd name="connsiteY228" fmla="*/ 1655888 h 5525837"/>
                <a:gd name="connsiteX229" fmla="*/ 3357399 w 6246002"/>
                <a:gd name="connsiteY229" fmla="*/ 1665147 h 5525837"/>
                <a:gd name="connsiteX230" fmla="*/ 3357124 w 6246002"/>
                <a:gd name="connsiteY230" fmla="*/ 1665032 h 5525837"/>
                <a:gd name="connsiteX231" fmla="*/ 3295219 w 6246002"/>
                <a:gd name="connsiteY231" fmla="*/ 1740402 h 5525837"/>
                <a:gd name="connsiteX232" fmla="*/ 3220924 w 6246002"/>
                <a:gd name="connsiteY232" fmla="*/ 1859274 h 5525837"/>
                <a:gd name="connsiteX233" fmla="*/ 3221473 w 6246002"/>
                <a:gd name="connsiteY233" fmla="*/ 1860691 h 5525837"/>
                <a:gd name="connsiteX234" fmla="*/ 3219781 w 6246002"/>
                <a:gd name="connsiteY234" fmla="*/ 1860965 h 5525837"/>
                <a:gd name="connsiteX235" fmla="*/ 3145875 w 6246002"/>
                <a:gd name="connsiteY235" fmla="*/ 1970716 h 5525837"/>
                <a:gd name="connsiteX236" fmla="*/ 3078461 w 6246002"/>
                <a:gd name="connsiteY236" fmla="*/ 2022266 h 5525837"/>
                <a:gd name="connsiteX237" fmla="*/ 2933414 w 6246002"/>
                <a:gd name="connsiteY237" fmla="*/ 2064579 h 5525837"/>
                <a:gd name="connsiteX238" fmla="*/ 2946833 w 6246002"/>
                <a:gd name="connsiteY238" fmla="*/ 2241356 h 5525837"/>
                <a:gd name="connsiteX239" fmla="*/ 3150630 w 6246002"/>
                <a:gd name="connsiteY239" fmla="*/ 2219913 h 5525837"/>
                <a:gd name="connsiteX240" fmla="*/ 3346220 w 6246002"/>
                <a:gd name="connsiteY240" fmla="*/ 2185418 h 5525837"/>
                <a:gd name="connsiteX241" fmla="*/ 3502971 w 6246002"/>
                <a:gd name="connsiteY241" fmla="*/ 2179726 h 5525837"/>
                <a:gd name="connsiteX242" fmla="*/ 3665003 w 6246002"/>
                <a:gd name="connsiteY242" fmla="*/ 2203088 h 5525837"/>
                <a:gd name="connsiteX243" fmla="*/ 3758112 w 6246002"/>
                <a:gd name="connsiteY243" fmla="*/ 2230063 h 5525837"/>
                <a:gd name="connsiteX244" fmla="*/ 3766661 w 6246002"/>
                <a:gd name="connsiteY244" fmla="*/ 2239139 h 5525837"/>
                <a:gd name="connsiteX245" fmla="*/ 3766776 w 6246002"/>
                <a:gd name="connsiteY245" fmla="*/ 2264033 h 5525837"/>
                <a:gd name="connsiteX246" fmla="*/ 3767141 w 6246002"/>
                <a:gd name="connsiteY246" fmla="*/ 2265976 h 5525837"/>
                <a:gd name="connsiteX247" fmla="*/ 3766158 w 6246002"/>
                <a:gd name="connsiteY247" fmla="*/ 2266022 h 5525837"/>
                <a:gd name="connsiteX248" fmla="*/ 3716529 w 6246002"/>
                <a:gd name="connsiteY248" fmla="*/ 2442844 h 5525837"/>
                <a:gd name="connsiteX249" fmla="*/ 3688228 w 6246002"/>
                <a:gd name="connsiteY249" fmla="*/ 2640812 h 5525837"/>
                <a:gd name="connsiteX250" fmla="*/ 3736463 w 6246002"/>
                <a:gd name="connsiteY250" fmla="*/ 2872795 h 5525837"/>
                <a:gd name="connsiteX251" fmla="*/ 3829869 w 6246002"/>
                <a:gd name="connsiteY251" fmla="*/ 3067928 h 5525837"/>
                <a:gd name="connsiteX252" fmla="*/ 3854878 w 6246002"/>
                <a:gd name="connsiteY252" fmla="*/ 3207488 h 5525837"/>
                <a:gd name="connsiteX253" fmla="*/ 3985271 w 6246002"/>
                <a:gd name="connsiteY253" fmla="*/ 3229616 h 5525837"/>
                <a:gd name="connsiteX254" fmla="*/ 4047451 w 6246002"/>
                <a:gd name="connsiteY254" fmla="*/ 3217775 h 5525837"/>
                <a:gd name="connsiteX255" fmla="*/ 4087204 w 6246002"/>
                <a:gd name="connsiteY255" fmla="*/ 3200630 h 5525837"/>
                <a:gd name="connsiteX256" fmla="*/ 4116831 w 6246002"/>
                <a:gd name="connsiteY256" fmla="*/ 3179667 h 5525837"/>
                <a:gd name="connsiteX257" fmla="*/ 4130227 w 6246002"/>
                <a:gd name="connsiteY257" fmla="*/ 3166272 h 5525837"/>
                <a:gd name="connsiteX258" fmla="*/ 4130135 w 6246002"/>
                <a:gd name="connsiteY258" fmla="*/ 3165974 h 5525837"/>
                <a:gd name="connsiteX259" fmla="*/ 4163739 w 6246002"/>
                <a:gd name="connsiteY259" fmla="*/ 3119020 h 5525837"/>
                <a:gd name="connsiteX260" fmla="*/ 4240183 w 6246002"/>
                <a:gd name="connsiteY260" fmla="*/ 3019350 h 5525837"/>
                <a:gd name="connsiteX261" fmla="*/ 4385184 w 6246002"/>
                <a:gd name="connsiteY261" fmla="*/ 2921349 h 5525837"/>
                <a:gd name="connsiteX262" fmla="*/ 4385642 w 6246002"/>
                <a:gd name="connsiteY262" fmla="*/ 2919772 h 5525837"/>
                <a:gd name="connsiteX263" fmla="*/ 4386990 w 6246002"/>
                <a:gd name="connsiteY263" fmla="*/ 2920390 h 5525837"/>
                <a:gd name="connsiteX264" fmla="*/ 4402169 w 6246002"/>
                <a:gd name="connsiteY264" fmla="*/ 2916275 h 5525837"/>
                <a:gd name="connsiteX265" fmla="*/ 4402238 w 6246002"/>
                <a:gd name="connsiteY265" fmla="*/ 2916023 h 5525837"/>
                <a:gd name="connsiteX266" fmla="*/ 4413417 w 6246002"/>
                <a:gd name="connsiteY266" fmla="*/ 2913417 h 5525837"/>
                <a:gd name="connsiteX267" fmla="*/ 4425464 w 6246002"/>
                <a:gd name="connsiteY267" fmla="*/ 2910719 h 5525837"/>
                <a:gd name="connsiteX268" fmla="*/ 4487003 w 6246002"/>
                <a:gd name="connsiteY268" fmla="*/ 2903176 h 5525837"/>
                <a:gd name="connsiteX269" fmla="*/ 4524310 w 6246002"/>
                <a:gd name="connsiteY269" fmla="*/ 2902398 h 5525837"/>
                <a:gd name="connsiteX270" fmla="*/ 4636896 w 6246002"/>
                <a:gd name="connsiteY270" fmla="*/ 2902239 h 5525837"/>
                <a:gd name="connsiteX271" fmla="*/ 4698778 w 6246002"/>
                <a:gd name="connsiteY271" fmla="*/ 2898032 h 5525837"/>
                <a:gd name="connsiteX272" fmla="*/ 4787521 w 6246002"/>
                <a:gd name="connsiteY272" fmla="*/ 2883448 h 5525837"/>
                <a:gd name="connsiteX273" fmla="*/ 4815890 w 6246002"/>
                <a:gd name="connsiteY273" fmla="*/ 2876041 h 5525837"/>
                <a:gd name="connsiteX274" fmla="*/ 4815890 w 6246002"/>
                <a:gd name="connsiteY274" fmla="*/ 2875767 h 5525837"/>
                <a:gd name="connsiteX275" fmla="*/ 4832098 w 6246002"/>
                <a:gd name="connsiteY275" fmla="*/ 2871103 h 5525837"/>
                <a:gd name="connsiteX276" fmla="*/ 4832532 w 6246002"/>
                <a:gd name="connsiteY276" fmla="*/ 2870555 h 5525837"/>
                <a:gd name="connsiteX277" fmla="*/ 4939928 w 6246002"/>
                <a:gd name="connsiteY277" fmla="*/ 2818274 h 5525837"/>
                <a:gd name="connsiteX278" fmla="*/ 4940545 w 6246002"/>
                <a:gd name="connsiteY278" fmla="*/ 2818274 h 5525837"/>
                <a:gd name="connsiteX279" fmla="*/ 5008485 w 6246002"/>
                <a:gd name="connsiteY279" fmla="*/ 2738721 h 5525837"/>
                <a:gd name="connsiteX280" fmla="*/ 5008896 w 6246002"/>
                <a:gd name="connsiteY280" fmla="*/ 2738469 h 5525837"/>
                <a:gd name="connsiteX281" fmla="*/ 5021172 w 6246002"/>
                <a:gd name="connsiteY281" fmla="*/ 2692338 h 5525837"/>
                <a:gd name="connsiteX282" fmla="*/ 5022018 w 6246002"/>
                <a:gd name="connsiteY282" fmla="*/ 2589285 h 5525837"/>
                <a:gd name="connsiteX283" fmla="*/ 5035871 w 6246002"/>
                <a:gd name="connsiteY283" fmla="*/ 2441084 h 5525837"/>
                <a:gd name="connsiteX284" fmla="*/ 5036169 w 6246002"/>
                <a:gd name="connsiteY284" fmla="*/ 2441084 h 5525837"/>
                <a:gd name="connsiteX285" fmla="*/ 5069704 w 6246002"/>
                <a:gd name="connsiteY285" fmla="*/ 2362994 h 5525837"/>
                <a:gd name="connsiteX286" fmla="*/ 5111447 w 6246002"/>
                <a:gd name="connsiteY286" fmla="*/ 2286527 h 5525837"/>
                <a:gd name="connsiteX287" fmla="*/ 5187890 w 6246002"/>
                <a:gd name="connsiteY287" fmla="*/ 2136131 h 5525837"/>
                <a:gd name="connsiteX288" fmla="*/ 5228513 w 6246002"/>
                <a:gd name="connsiteY288" fmla="*/ 2088628 h 5525837"/>
                <a:gd name="connsiteX289" fmla="*/ 5264974 w 6246002"/>
                <a:gd name="connsiteY289" fmla="*/ 2062979 h 5525837"/>
                <a:gd name="connsiteX290" fmla="*/ 5347133 w 6246002"/>
                <a:gd name="connsiteY290" fmla="*/ 2026243 h 5525837"/>
                <a:gd name="connsiteX291" fmla="*/ 5492431 w 6246002"/>
                <a:gd name="connsiteY291" fmla="*/ 1983838 h 5525837"/>
                <a:gd name="connsiteX292" fmla="*/ 5588603 w 6246002"/>
                <a:gd name="connsiteY292" fmla="*/ 1965527 h 5525837"/>
                <a:gd name="connsiteX293" fmla="*/ 5653754 w 6246002"/>
                <a:gd name="connsiteY293" fmla="*/ 1936769 h 5525837"/>
                <a:gd name="connsiteX294" fmla="*/ 5709716 w 6246002"/>
                <a:gd name="connsiteY294" fmla="*/ 1835477 h 5525837"/>
                <a:gd name="connsiteX295" fmla="*/ 5710196 w 6246002"/>
                <a:gd name="connsiteY295" fmla="*/ 1835019 h 5525837"/>
                <a:gd name="connsiteX296" fmla="*/ 5733810 w 6246002"/>
                <a:gd name="connsiteY296" fmla="*/ 1672096 h 5525837"/>
                <a:gd name="connsiteX297" fmla="*/ 5755275 w 6246002"/>
                <a:gd name="connsiteY297" fmla="*/ 1565546 h 5525837"/>
                <a:gd name="connsiteX298" fmla="*/ 5755824 w 6246002"/>
                <a:gd name="connsiteY298" fmla="*/ 1565294 h 5525837"/>
                <a:gd name="connsiteX299" fmla="*/ 5764763 w 6246002"/>
                <a:gd name="connsiteY299" fmla="*/ 1539851 h 5525837"/>
                <a:gd name="connsiteX300" fmla="*/ 5765174 w 6246002"/>
                <a:gd name="connsiteY300" fmla="*/ 1539737 h 5525837"/>
                <a:gd name="connsiteX301" fmla="*/ 5851287 w 6246002"/>
                <a:gd name="connsiteY301" fmla="*/ 1409732 h 5525837"/>
                <a:gd name="connsiteX302" fmla="*/ 5954615 w 6246002"/>
                <a:gd name="connsiteY302" fmla="*/ 1332488 h 5525837"/>
                <a:gd name="connsiteX303" fmla="*/ 6063543 w 6246002"/>
                <a:gd name="connsiteY303" fmla="*/ 1272275 h 5525837"/>
                <a:gd name="connsiteX304" fmla="*/ 6155508 w 6246002"/>
                <a:gd name="connsiteY304" fmla="*/ 1211056 h 5525837"/>
                <a:gd name="connsiteX305" fmla="*/ 6214944 w 6246002"/>
                <a:gd name="connsiteY305" fmla="*/ 1126999 h 5525837"/>
                <a:gd name="connsiteX306" fmla="*/ 6227723 w 6246002"/>
                <a:gd name="connsiteY306" fmla="*/ 1078125 h 5525837"/>
                <a:gd name="connsiteX307" fmla="*/ 6220957 w 6246002"/>
                <a:gd name="connsiteY307" fmla="*/ 1014665 h 5525837"/>
                <a:gd name="connsiteX308" fmla="*/ 6184563 w 6246002"/>
                <a:gd name="connsiteY308" fmla="*/ 973517 h 5525837"/>
                <a:gd name="connsiteX309" fmla="*/ 6149176 w 6246002"/>
                <a:gd name="connsiteY309" fmla="*/ 982753 h 5525837"/>
                <a:gd name="connsiteX310" fmla="*/ 5932395 w 6246002"/>
                <a:gd name="connsiteY310" fmla="*/ 988559 h 5525837"/>
                <a:gd name="connsiteX311" fmla="*/ 5859700 w 6246002"/>
                <a:gd name="connsiteY311" fmla="*/ 953263 h 5525837"/>
                <a:gd name="connsiteX312" fmla="*/ 5859357 w 6246002"/>
                <a:gd name="connsiteY312" fmla="*/ 953332 h 5525837"/>
                <a:gd name="connsiteX313" fmla="*/ 5799418 w 6246002"/>
                <a:gd name="connsiteY313" fmla="*/ 929123 h 5525837"/>
                <a:gd name="connsiteX314" fmla="*/ 5721443 w 6246002"/>
                <a:gd name="connsiteY314" fmla="*/ 908412 h 5525837"/>
                <a:gd name="connsiteX315" fmla="*/ 5493551 w 6246002"/>
                <a:gd name="connsiteY315" fmla="*/ 901303 h 5525837"/>
                <a:gd name="connsiteX316" fmla="*/ 1625754 w 6246002"/>
                <a:gd name="connsiteY316" fmla="*/ 1073027 h 5525837"/>
                <a:gd name="connsiteX317" fmla="*/ 1100202 w 6246002"/>
                <a:gd name="connsiteY317" fmla="*/ 1175988 h 5525837"/>
                <a:gd name="connsiteX318" fmla="*/ 882072 w 6246002"/>
                <a:gd name="connsiteY318" fmla="*/ 1296186 h 5525837"/>
                <a:gd name="connsiteX319" fmla="*/ 856857 w 6246002"/>
                <a:gd name="connsiteY319" fmla="*/ 1315389 h 5525837"/>
                <a:gd name="connsiteX320" fmla="*/ 836535 w 6246002"/>
                <a:gd name="connsiteY320" fmla="*/ 1331665 h 5525837"/>
                <a:gd name="connsiteX321" fmla="*/ 812760 w 6246002"/>
                <a:gd name="connsiteY321" fmla="*/ 1351599 h 5525837"/>
                <a:gd name="connsiteX322" fmla="*/ 780871 w 6246002"/>
                <a:gd name="connsiteY322" fmla="*/ 1379877 h 5525837"/>
                <a:gd name="connsiteX323" fmla="*/ 780482 w 6246002"/>
                <a:gd name="connsiteY323" fmla="*/ 1379877 h 5525837"/>
                <a:gd name="connsiteX324" fmla="*/ 714577 w 6246002"/>
                <a:gd name="connsiteY324" fmla="*/ 1440410 h 5525837"/>
                <a:gd name="connsiteX325" fmla="*/ 682756 w 6246002"/>
                <a:gd name="connsiteY325" fmla="*/ 1469442 h 5525837"/>
                <a:gd name="connsiteX326" fmla="*/ 682299 w 6246002"/>
                <a:gd name="connsiteY326" fmla="*/ 1469488 h 5525837"/>
                <a:gd name="connsiteX327" fmla="*/ 626017 w 6246002"/>
                <a:gd name="connsiteY327" fmla="*/ 1519757 h 5525837"/>
                <a:gd name="connsiteX328" fmla="*/ 625126 w 6246002"/>
                <a:gd name="connsiteY328" fmla="*/ 1519871 h 5525837"/>
                <a:gd name="connsiteX329" fmla="*/ 460671 w 6246002"/>
                <a:gd name="connsiteY329" fmla="*/ 1646379 h 5525837"/>
                <a:gd name="connsiteX330" fmla="*/ 460671 w 6246002"/>
                <a:gd name="connsiteY330" fmla="*/ 1646767 h 5525837"/>
                <a:gd name="connsiteX331" fmla="*/ 414151 w 6246002"/>
                <a:gd name="connsiteY331" fmla="*/ 1678771 h 5525837"/>
                <a:gd name="connsiteX332" fmla="*/ 570719 w 6246002"/>
                <a:gd name="connsiteY332" fmla="*/ 1780247 h 5525837"/>
                <a:gd name="connsiteX333" fmla="*/ 698049 w 6246002"/>
                <a:gd name="connsiteY333" fmla="*/ 1925705 h 5525837"/>
                <a:gd name="connsiteX334" fmla="*/ 698529 w 6246002"/>
                <a:gd name="connsiteY334" fmla="*/ 1925796 h 5525837"/>
                <a:gd name="connsiteX335" fmla="*/ 728384 w 6246002"/>
                <a:gd name="connsiteY335" fmla="*/ 1962212 h 5525837"/>
                <a:gd name="connsiteX336" fmla="*/ 729001 w 6246002"/>
                <a:gd name="connsiteY336" fmla="*/ 1962304 h 5525837"/>
                <a:gd name="connsiteX337" fmla="*/ 762651 w 6246002"/>
                <a:gd name="connsiteY337" fmla="*/ 2001143 h 5525837"/>
                <a:gd name="connsiteX338" fmla="*/ 793970 w 6246002"/>
                <a:gd name="connsiteY338" fmla="*/ 2034130 h 5525837"/>
                <a:gd name="connsiteX339" fmla="*/ 794381 w 6246002"/>
                <a:gd name="connsiteY339" fmla="*/ 2034130 h 5525837"/>
                <a:gd name="connsiteX340" fmla="*/ 822156 w 6246002"/>
                <a:gd name="connsiteY340" fmla="*/ 2061059 h 5525837"/>
                <a:gd name="connsiteX341" fmla="*/ 837884 w 6246002"/>
                <a:gd name="connsiteY341" fmla="*/ 2075324 h 5525837"/>
                <a:gd name="connsiteX342" fmla="*/ 848399 w 6246002"/>
                <a:gd name="connsiteY342" fmla="*/ 2088034 h 5525837"/>
                <a:gd name="connsiteX343" fmla="*/ 841450 w 6246002"/>
                <a:gd name="connsiteY343" fmla="*/ 2096035 h 5525837"/>
                <a:gd name="connsiteX344" fmla="*/ 821836 w 6246002"/>
                <a:gd name="connsiteY344" fmla="*/ 2084582 h 5525837"/>
                <a:gd name="connsiteX345" fmla="*/ 631641 w 6246002"/>
                <a:gd name="connsiteY345" fmla="*/ 1872487 h 5525837"/>
                <a:gd name="connsiteX346" fmla="*/ 497224 w 6246002"/>
                <a:gd name="connsiteY346" fmla="*/ 1741796 h 5525837"/>
                <a:gd name="connsiteX347" fmla="*/ 375654 w 6246002"/>
                <a:gd name="connsiteY347" fmla="*/ 1687207 h 5525837"/>
                <a:gd name="connsiteX348" fmla="*/ 240026 w 6246002"/>
                <a:gd name="connsiteY348" fmla="*/ 1705380 h 5525837"/>
                <a:gd name="connsiteX349" fmla="*/ 159605 w 6246002"/>
                <a:gd name="connsiteY349" fmla="*/ 1775561 h 5525837"/>
                <a:gd name="connsiteX350" fmla="*/ 80440 w 6246002"/>
                <a:gd name="connsiteY350" fmla="*/ 1863663 h 5525837"/>
                <a:gd name="connsiteX351" fmla="*/ 23885 w 6246002"/>
                <a:gd name="connsiteY351" fmla="*/ 1929866 h 5525837"/>
                <a:gd name="connsiteX352" fmla="*/ 22879 w 6246002"/>
                <a:gd name="connsiteY352" fmla="*/ 1986810 h 5525837"/>
                <a:gd name="connsiteX353" fmla="*/ 84167 w 6246002"/>
                <a:gd name="connsiteY353" fmla="*/ 2079393 h 5525837"/>
                <a:gd name="connsiteX354" fmla="*/ 109061 w 6246002"/>
                <a:gd name="connsiteY354" fmla="*/ 2119078 h 5525837"/>
                <a:gd name="connsiteX355" fmla="*/ 101700 w 6246002"/>
                <a:gd name="connsiteY355" fmla="*/ 2190058 h 5525837"/>
                <a:gd name="connsiteX356" fmla="*/ 111347 w 6246002"/>
                <a:gd name="connsiteY356" fmla="*/ 2379293 h 5525837"/>
                <a:gd name="connsiteX357" fmla="*/ 190946 w 6246002"/>
                <a:gd name="connsiteY357" fmla="*/ 2471076 h 5525837"/>
                <a:gd name="connsiteX358" fmla="*/ 357206 w 6246002"/>
                <a:gd name="connsiteY358" fmla="*/ 2503469 h 5525837"/>
                <a:gd name="connsiteX359" fmla="*/ 502139 w 6246002"/>
                <a:gd name="connsiteY359" fmla="*/ 2456354 h 5525837"/>
                <a:gd name="connsiteX360" fmla="*/ 563038 w 6246002"/>
                <a:gd name="connsiteY360" fmla="*/ 2400804 h 5525837"/>
                <a:gd name="connsiteX361" fmla="*/ 641013 w 6246002"/>
                <a:gd name="connsiteY361" fmla="*/ 2291351 h 5525837"/>
                <a:gd name="connsiteX362" fmla="*/ 798564 w 6246002"/>
                <a:gd name="connsiteY362" fmla="*/ 2117638 h 5525837"/>
                <a:gd name="connsiteX363" fmla="*/ 738877 w 6246002"/>
                <a:gd name="connsiteY363" fmla="*/ 2118758 h 5525837"/>
                <a:gd name="connsiteX364" fmla="*/ 726921 w 6246002"/>
                <a:gd name="connsiteY364" fmla="*/ 2121044 h 5525837"/>
                <a:gd name="connsiteX365" fmla="*/ 532154 w 6246002"/>
                <a:gd name="connsiteY365" fmla="*/ 2205786 h 5525837"/>
                <a:gd name="connsiteX366" fmla="*/ 417740 w 6246002"/>
                <a:gd name="connsiteY366" fmla="*/ 2285521 h 5525837"/>
                <a:gd name="connsiteX367" fmla="*/ 313292 w 6246002"/>
                <a:gd name="connsiteY367" fmla="*/ 2346832 h 5525837"/>
                <a:gd name="connsiteX368" fmla="*/ 253925 w 6246002"/>
                <a:gd name="connsiteY368" fmla="*/ 2329961 h 5525837"/>
                <a:gd name="connsiteX369" fmla="*/ 195403 w 6246002"/>
                <a:gd name="connsiteY369" fmla="*/ 2249197 h 5525837"/>
                <a:gd name="connsiteX370" fmla="*/ 110730 w 6246002"/>
                <a:gd name="connsiteY370" fmla="*/ 2036850 h 5525837"/>
                <a:gd name="connsiteX371" fmla="*/ 105564 w 6246002"/>
                <a:gd name="connsiteY371" fmla="*/ 1999863 h 5525837"/>
                <a:gd name="connsiteX372" fmla="*/ 82566 w 6246002"/>
                <a:gd name="connsiteY372" fmla="*/ 2015682 h 5525837"/>
                <a:gd name="connsiteX373" fmla="*/ 75708 w 6246002"/>
                <a:gd name="connsiteY373" fmla="*/ 2000457 h 5525837"/>
                <a:gd name="connsiteX374" fmla="*/ 176681 w 6246002"/>
                <a:gd name="connsiteY374" fmla="*/ 1906937 h 5525837"/>
                <a:gd name="connsiteX375" fmla="*/ 240666 w 6246002"/>
                <a:gd name="connsiteY375" fmla="*/ 1842906 h 5525837"/>
                <a:gd name="connsiteX376" fmla="*/ 247684 w 6246002"/>
                <a:gd name="connsiteY376" fmla="*/ 1840460 h 5525837"/>
                <a:gd name="connsiteX377" fmla="*/ 243341 w 6246002"/>
                <a:gd name="connsiteY377" fmla="*/ 1836482 h 5525837"/>
                <a:gd name="connsiteX378" fmla="*/ 243272 w 6246002"/>
                <a:gd name="connsiteY378" fmla="*/ 1825944 h 5525837"/>
                <a:gd name="connsiteX379" fmla="*/ 259114 w 6246002"/>
                <a:gd name="connsiteY379" fmla="*/ 1824504 h 5525837"/>
                <a:gd name="connsiteX380" fmla="*/ 291187 w 6246002"/>
                <a:gd name="connsiteY380" fmla="*/ 1844826 h 5525837"/>
                <a:gd name="connsiteX381" fmla="*/ 441628 w 6246002"/>
                <a:gd name="connsiteY381" fmla="*/ 1989690 h 5525837"/>
                <a:gd name="connsiteX382" fmla="*/ 617696 w 6246002"/>
                <a:gd name="connsiteY382" fmla="*/ 2080833 h 5525837"/>
                <a:gd name="connsiteX383" fmla="*/ 800622 w 6246002"/>
                <a:gd name="connsiteY383" fmla="*/ 2099944 h 5525837"/>
                <a:gd name="connsiteX384" fmla="*/ 818567 w 6246002"/>
                <a:gd name="connsiteY384" fmla="*/ 2101659 h 5525837"/>
                <a:gd name="connsiteX385" fmla="*/ 826362 w 6246002"/>
                <a:gd name="connsiteY385" fmla="*/ 2105773 h 5525837"/>
                <a:gd name="connsiteX386" fmla="*/ 826614 w 6246002"/>
                <a:gd name="connsiteY386" fmla="*/ 2115420 h 5525837"/>
                <a:gd name="connsiteX387" fmla="*/ 810955 w 6246002"/>
                <a:gd name="connsiteY387" fmla="*/ 2130073 h 5525837"/>
                <a:gd name="connsiteX388" fmla="*/ 677841 w 6246002"/>
                <a:gd name="connsiteY388" fmla="*/ 2270342 h 5525837"/>
                <a:gd name="connsiteX389" fmla="*/ 540567 w 6246002"/>
                <a:gd name="connsiteY389" fmla="*/ 2449290 h 5525837"/>
                <a:gd name="connsiteX390" fmla="*/ 523239 w 6246002"/>
                <a:gd name="connsiteY390" fmla="*/ 2463121 h 5525837"/>
                <a:gd name="connsiteX391" fmla="*/ 469426 w 6246002"/>
                <a:gd name="connsiteY391" fmla="*/ 2494119 h 5525837"/>
                <a:gd name="connsiteX392" fmla="*/ 469106 w 6246002"/>
                <a:gd name="connsiteY392" fmla="*/ 2493982 h 5525837"/>
                <a:gd name="connsiteX393" fmla="*/ 295187 w 6246002"/>
                <a:gd name="connsiteY393" fmla="*/ 2519859 h 5525837"/>
                <a:gd name="connsiteX394" fmla="*/ 381324 w 6246002"/>
                <a:gd name="connsiteY394" fmla="*/ 2577147 h 5525837"/>
                <a:gd name="connsiteX395" fmla="*/ 525662 w 6246002"/>
                <a:gd name="connsiteY395" fmla="*/ 2733006 h 5525837"/>
                <a:gd name="connsiteX396" fmla="*/ 1168554 w 6246002"/>
                <a:gd name="connsiteY396" fmla="*/ 3200859 h 5525837"/>
                <a:gd name="connsiteX397" fmla="*/ 1447491 w 6246002"/>
                <a:gd name="connsiteY397" fmla="*/ 3283040 h 5525837"/>
                <a:gd name="connsiteX398" fmla="*/ 1763005 w 6246002"/>
                <a:gd name="connsiteY398" fmla="*/ 3331755 h 5525837"/>
                <a:gd name="connsiteX399" fmla="*/ 1677646 w 6246002"/>
                <a:gd name="connsiteY399" fmla="*/ 3082627 h 5525837"/>
                <a:gd name="connsiteX400" fmla="*/ 1583165 w 6246002"/>
                <a:gd name="connsiteY400" fmla="*/ 2859673 h 5525837"/>
                <a:gd name="connsiteX401" fmla="*/ 1456292 w 6246002"/>
                <a:gd name="connsiteY401" fmla="*/ 2682668 h 5525837"/>
                <a:gd name="connsiteX402" fmla="*/ 1455972 w 6246002"/>
                <a:gd name="connsiteY402" fmla="*/ 2682714 h 5525837"/>
                <a:gd name="connsiteX403" fmla="*/ 1411235 w 6246002"/>
                <a:gd name="connsiteY403" fmla="*/ 2638526 h 5525837"/>
                <a:gd name="connsiteX404" fmla="*/ 1410961 w 6246002"/>
                <a:gd name="connsiteY404" fmla="*/ 2638594 h 5525837"/>
                <a:gd name="connsiteX405" fmla="*/ 1392079 w 6246002"/>
                <a:gd name="connsiteY405" fmla="*/ 2620260 h 5525837"/>
                <a:gd name="connsiteX406" fmla="*/ 1359229 w 6246002"/>
                <a:gd name="connsiteY406" fmla="*/ 2587022 h 5525837"/>
                <a:gd name="connsiteX407" fmla="*/ 1343387 w 6246002"/>
                <a:gd name="connsiteY407" fmla="*/ 2569260 h 5525837"/>
                <a:gd name="connsiteX408" fmla="*/ 1297873 w 6246002"/>
                <a:gd name="connsiteY408" fmla="*/ 2498211 h 5525837"/>
                <a:gd name="connsiteX409" fmla="*/ 1278579 w 6246002"/>
                <a:gd name="connsiteY409" fmla="*/ 2419070 h 5525837"/>
                <a:gd name="connsiteX410" fmla="*/ 1283425 w 6246002"/>
                <a:gd name="connsiteY410" fmla="*/ 2374332 h 5525837"/>
                <a:gd name="connsiteX411" fmla="*/ 1318424 w 6246002"/>
                <a:gd name="connsiteY411" fmla="*/ 2351313 h 5525837"/>
                <a:gd name="connsiteX412" fmla="*/ 1419328 w 6246002"/>
                <a:gd name="connsiteY412" fmla="*/ 2287830 h 5525837"/>
                <a:gd name="connsiteX413" fmla="*/ 1483564 w 6246002"/>
                <a:gd name="connsiteY413" fmla="*/ 2171884 h 5525837"/>
                <a:gd name="connsiteX414" fmla="*/ 1499544 w 6246002"/>
                <a:gd name="connsiteY414" fmla="*/ 2118986 h 5525837"/>
                <a:gd name="connsiteX415" fmla="*/ 1529924 w 6246002"/>
                <a:gd name="connsiteY415" fmla="*/ 2111648 h 5525837"/>
                <a:gd name="connsiteX416" fmla="*/ 1822372 w 6246002"/>
                <a:gd name="connsiteY416" fmla="*/ 2074912 h 5525837"/>
                <a:gd name="connsiteX417" fmla="*/ 2148905 w 6246002"/>
                <a:gd name="connsiteY417" fmla="*/ 2093383 h 5525837"/>
                <a:gd name="connsiteX418" fmla="*/ 2442976 w 6246002"/>
                <a:gd name="connsiteY418" fmla="*/ 2159471 h 5525837"/>
                <a:gd name="connsiteX419" fmla="*/ 2601213 w 6246002"/>
                <a:gd name="connsiteY419" fmla="*/ 2205397 h 5525837"/>
                <a:gd name="connsiteX420" fmla="*/ 2619432 w 6246002"/>
                <a:gd name="connsiteY420" fmla="*/ 2209923 h 5525837"/>
                <a:gd name="connsiteX421" fmla="*/ 2619295 w 6246002"/>
                <a:gd name="connsiteY421" fmla="*/ 2210289 h 5525837"/>
                <a:gd name="connsiteX422" fmla="*/ 2650705 w 6246002"/>
                <a:gd name="connsiteY422" fmla="*/ 2217399 h 5525837"/>
                <a:gd name="connsiteX423" fmla="*/ 2650682 w 6246002"/>
                <a:gd name="connsiteY423" fmla="*/ 2217673 h 5525837"/>
                <a:gd name="connsiteX424" fmla="*/ 2670204 w 6246002"/>
                <a:gd name="connsiteY424" fmla="*/ 2221765 h 5525837"/>
                <a:gd name="connsiteX425" fmla="*/ 2929025 w 6246002"/>
                <a:gd name="connsiteY425" fmla="*/ 2242385 h 5525837"/>
                <a:gd name="connsiteX426" fmla="*/ 2907422 w 6246002"/>
                <a:gd name="connsiteY426" fmla="*/ 2002766 h 5525837"/>
                <a:gd name="connsiteX427" fmla="*/ 2829790 w 6246002"/>
                <a:gd name="connsiteY427" fmla="*/ 1701814 h 5525837"/>
                <a:gd name="connsiteX428" fmla="*/ 2705043 w 6246002"/>
                <a:gd name="connsiteY428" fmla="*/ 1470311 h 5525837"/>
                <a:gd name="connsiteX429" fmla="*/ 2705134 w 6246002"/>
                <a:gd name="connsiteY429" fmla="*/ 1470105 h 5525837"/>
                <a:gd name="connsiteX430" fmla="*/ 2636874 w 6246002"/>
                <a:gd name="connsiteY430" fmla="*/ 1385272 h 5525837"/>
                <a:gd name="connsiteX431" fmla="*/ 2591269 w 6246002"/>
                <a:gd name="connsiteY431" fmla="*/ 1338706 h 5525837"/>
                <a:gd name="connsiteX432" fmla="*/ 2554487 w 6246002"/>
                <a:gd name="connsiteY432" fmla="*/ 1306359 h 5525837"/>
                <a:gd name="connsiteX433" fmla="*/ 2361800 w 6246002"/>
                <a:gd name="connsiteY433" fmla="*/ 1187258 h 5525837"/>
                <a:gd name="connsiteX434" fmla="*/ 2055270 w 6246002"/>
                <a:gd name="connsiteY434" fmla="*/ 1099110 h 5525837"/>
                <a:gd name="connsiteX435" fmla="*/ 1625754 w 6246002"/>
                <a:gd name="connsiteY435" fmla="*/ 1073027 h 5525837"/>
                <a:gd name="connsiteX436" fmla="*/ 205416 w 6246002"/>
                <a:gd name="connsiteY436" fmla="*/ 1899005 h 5525837"/>
                <a:gd name="connsiteX437" fmla="*/ 143945 w 6246002"/>
                <a:gd name="connsiteY437" fmla="*/ 1968065 h 5525837"/>
                <a:gd name="connsiteX438" fmla="*/ 126892 w 6246002"/>
                <a:gd name="connsiteY438" fmla="*/ 1994719 h 5525837"/>
                <a:gd name="connsiteX439" fmla="*/ 125520 w 6246002"/>
                <a:gd name="connsiteY439" fmla="*/ 2026358 h 5525837"/>
                <a:gd name="connsiteX440" fmla="*/ 166234 w 6246002"/>
                <a:gd name="connsiteY440" fmla="*/ 2134234 h 5525837"/>
                <a:gd name="connsiteX441" fmla="*/ 172840 w 6246002"/>
                <a:gd name="connsiteY441" fmla="*/ 2151562 h 5525837"/>
                <a:gd name="connsiteX442" fmla="*/ 213166 w 6246002"/>
                <a:gd name="connsiteY442" fmla="*/ 2245379 h 5525837"/>
                <a:gd name="connsiteX443" fmla="*/ 262863 w 6246002"/>
                <a:gd name="connsiteY443" fmla="*/ 2314531 h 5525837"/>
                <a:gd name="connsiteX444" fmla="*/ 306686 w 6246002"/>
                <a:gd name="connsiteY444" fmla="*/ 2330327 h 5525837"/>
                <a:gd name="connsiteX445" fmla="*/ 368705 w 6246002"/>
                <a:gd name="connsiteY445" fmla="*/ 2299786 h 5525837"/>
                <a:gd name="connsiteX446" fmla="*/ 475964 w 6246002"/>
                <a:gd name="connsiteY446" fmla="*/ 2220119 h 5525837"/>
                <a:gd name="connsiteX447" fmla="*/ 628257 w 6246002"/>
                <a:gd name="connsiteY447" fmla="*/ 2139012 h 5525837"/>
                <a:gd name="connsiteX448" fmla="*/ 688768 w 6246002"/>
                <a:gd name="connsiteY448" fmla="*/ 2114575 h 5525837"/>
                <a:gd name="connsiteX449" fmla="*/ 453630 w 6246002"/>
                <a:gd name="connsiteY449" fmla="*/ 2020300 h 5525837"/>
                <a:gd name="connsiteX450" fmla="*/ 408687 w 6246002"/>
                <a:gd name="connsiteY450" fmla="*/ 1985552 h 5525837"/>
                <a:gd name="connsiteX451" fmla="*/ 270110 w 6246002"/>
                <a:gd name="connsiteY451" fmla="*/ 1849124 h 5525837"/>
                <a:gd name="connsiteX452" fmla="*/ 205416 w 6246002"/>
                <a:gd name="connsiteY452" fmla="*/ 1899005 h 5525837"/>
                <a:gd name="connsiteX453" fmla="*/ 1678400 w 6246002"/>
                <a:gd name="connsiteY453" fmla="*/ 2105888 h 5525837"/>
                <a:gd name="connsiteX454" fmla="*/ 1512619 w 6246002"/>
                <a:gd name="connsiteY454" fmla="*/ 2133205 h 5525837"/>
                <a:gd name="connsiteX455" fmla="*/ 1471334 w 6246002"/>
                <a:gd name="connsiteY455" fmla="*/ 2246225 h 5525837"/>
                <a:gd name="connsiteX456" fmla="*/ 1405840 w 6246002"/>
                <a:gd name="connsiteY456" fmla="*/ 2322555 h 5525837"/>
                <a:gd name="connsiteX457" fmla="*/ 1306674 w 6246002"/>
                <a:gd name="connsiteY457" fmla="*/ 2376664 h 5525837"/>
                <a:gd name="connsiteX458" fmla="*/ 1294832 w 6246002"/>
                <a:gd name="connsiteY458" fmla="*/ 2407731 h 5525837"/>
                <a:gd name="connsiteX459" fmla="*/ 1313257 w 6246002"/>
                <a:gd name="connsiteY459" fmla="*/ 2489456 h 5525837"/>
                <a:gd name="connsiteX460" fmla="*/ 1401246 w 6246002"/>
                <a:gd name="connsiteY460" fmla="*/ 2604670 h 5525837"/>
                <a:gd name="connsiteX461" fmla="*/ 1501212 w 6246002"/>
                <a:gd name="connsiteY461" fmla="*/ 2705871 h 5525837"/>
                <a:gd name="connsiteX462" fmla="*/ 1621456 w 6246002"/>
                <a:gd name="connsiteY462" fmla="*/ 2896706 h 5525837"/>
                <a:gd name="connsiteX463" fmla="*/ 1720257 w 6246002"/>
                <a:gd name="connsiteY463" fmla="*/ 3151687 h 5525837"/>
                <a:gd name="connsiteX464" fmla="*/ 1734247 w 6246002"/>
                <a:gd name="connsiteY464" fmla="*/ 3193109 h 5525837"/>
                <a:gd name="connsiteX465" fmla="*/ 1751987 w 6246002"/>
                <a:gd name="connsiteY465" fmla="*/ 3246167 h 5525837"/>
                <a:gd name="connsiteX466" fmla="*/ 1825161 w 6246002"/>
                <a:gd name="connsiteY466" fmla="*/ 3455199 h 5525837"/>
                <a:gd name="connsiteX467" fmla="*/ 1896233 w 6246002"/>
                <a:gd name="connsiteY467" fmla="*/ 3692531 h 5525837"/>
                <a:gd name="connsiteX468" fmla="*/ 1896713 w 6246002"/>
                <a:gd name="connsiteY468" fmla="*/ 3691731 h 5525837"/>
                <a:gd name="connsiteX469" fmla="*/ 1913515 w 6246002"/>
                <a:gd name="connsiteY469" fmla="*/ 3770919 h 5525837"/>
                <a:gd name="connsiteX470" fmla="*/ 1918750 w 6246002"/>
                <a:gd name="connsiteY470" fmla="*/ 3799173 h 5525837"/>
                <a:gd name="connsiteX471" fmla="*/ 1919025 w 6246002"/>
                <a:gd name="connsiteY471" fmla="*/ 3799014 h 5525837"/>
                <a:gd name="connsiteX472" fmla="*/ 1927048 w 6246002"/>
                <a:gd name="connsiteY472" fmla="*/ 3843636 h 5525837"/>
                <a:gd name="connsiteX473" fmla="*/ 1947257 w 6246002"/>
                <a:gd name="connsiteY473" fmla="*/ 3971172 h 5525837"/>
                <a:gd name="connsiteX474" fmla="*/ 1991536 w 6246002"/>
                <a:gd name="connsiteY474" fmla="*/ 4259300 h 5525837"/>
                <a:gd name="connsiteX475" fmla="*/ 2049029 w 6246002"/>
                <a:gd name="connsiteY475" fmla="*/ 4451232 h 5525837"/>
                <a:gd name="connsiteX476" fmla="*/ 2118615 w 6246002"/>
                <a:gd name="connsiteY476" fmla="*/ 4536180 h 5525837"/>
                <a:gd name="connsiteX477" fmla="*/ 2150939 w 6246002"/>
                <a:gd name="connsiteY477" fmla="*/ 4551268 h 5525837"/>
                <a:gd name="connsiteX478" fmla="*/ 2150871 w 6246002"/>
                <a:gd name="connsiteY478" fmla="*/ 4549713 h 5525837"/>
                <a:gd name="connsiteX479" fmla="*/ 2150939 w 6246002"/>
                <a:gd name="connsiteY479" fmla="*/ 4551245 h 5525837"/>
                <a:gd name="connsiteX480" fmla="*/ 2204089 w 6246002"/>
                <a:gd name="connsiteY480" fmla="*/ 4549119 h 5525837"/>
                <a:gd name="connsiteX481" fmla="*/ 2244917 w 6246002"/>
                <a:gd name="connsiteY481" fmla="*/ 4514966 h 5525837"/>
                <a:gd name="connsiteX482" fmla="*/ 2352313 w 6246002"/>
                <a:gd name="connsiteY482" fmla="*/ 4375360 h 5525837"/>
                <a:gd name="connsiteX483" fmla="*/ 2443616 w 6246002"/>
                <a:gd name="connsiteY483" fmla="*/ 4311421 h 5525837"/>
                <a:gd name="connsiteX484" fmla="*/ 2748248 w 6246002"/>
                <a:gd name="connsiteY484" fmla="*/ 4265838 h 5525837"/>
                <a:gd name="connsiteX485" fmla="*/ 2972391 w 6246002"/>
                <a:gd name="connsiteY485" fmla="*/ 4281588 h 5525837"/>
                <a:gd name="connsiteX486" fmla="*/ 3093343 w 6246002"/>
                <a:gd name="connsiteY486" fmla="*/ 4268261 h 5525837"/>
                <a:gd name="connsiteX487" fmla="*/ 3164277 w 6246002"/>
                <a:gd name="connsiteY487" fmla="*/ 4227341 h 5525837"/>
                <a:gd name="connsiteX488" fmla="*/ 3227508 w 6246002"/>
                <a:gd name="connsiteY488" fmla="*/ 4142051 h 5525837"/>
                <a:gd name="connsiteX489" fmla="*/ 3227462 w 6246002"/>
                <a:gd name="connsiteY489" fmla="*/ 4141639 h 5525837"/>
                <a:gd name="connsiteX490" fmla="*/ 3309530 w 6246002"/>
                <a:gd name="connsiteY490" fmla="*/ 3983676 h 5525837"/>
                <a:gd name="connsiteX491" fmla="*/ 3417018 w 6246002"/>
                <a:gd name="connsiteY491" fmla="*/ 3830103 h 5525837"/>
                <a:gd name="connsiteX492" fmla="*/ 3521968 w 6246002"/>
                <a:gd name="connsiteY492" fmla="*/ 3709448 h 5525837"/>
                <a:gd name="connsiteX493" fmla="*/ 3680890 w 6246002"/>
                <a:gd name="connsiteY493" fmla="*/ 3580038 h 5525837"/>
                <a:gd name="connsiteX494" fmla="*/ 3728005 w 6246002"/>
                <a:gd name="connsiteY494" fmla="*/ 3547211 h 5525837"/>
                <a:gd name="connsiteX495" fmla="*/ 3750225 w 6246002"/>
                <a:gd name="connsiteY495" fmla="*/ 3484003 h 5525837"/>
                <a:gd name="connsiteX496" fmla="*/ 3772948 w 6246002"/>
                <a:gd name="connsiteY496" fmla="*/ 3374549 h 5525837"/>
                <a:gd name="connsiteX497" fmla="*/ 3813273 w 6246002"/>
                <a:gd name="connsiteY497" fmla="*/ 3282583 h 5525837"/>
                <a:gd name="connsiteX498" fmla="*/ 3837779 w 6246002"/>
                <a:gd name="connsiteY498" fmla="*/ 3200836 h 5525837"/>
                <a:gd name="connsiteX499" fmla="*/ 3828978 w 6246002"/>
                <a:gd name="connsiteY499" fmla="*/ 3121054 h 5525837"/>
                <a:gd name="connsiteX500" fmla="*/ 3749791 w 6246002"/>
                <a:gd name="connsiteY500" fmla="*/ 2940460 h 5525837"/>
                <a:gd name="connsiteX501" fmla="*/ 3749905 w 6246002"/>
                <a:gd name="connsiteY501" fmla="*/ 2940186 h 5525837"/>
                <a:gd name="connsiteX502" fmla="*/ 3723936 w 6246002"/>
                <a:gd name="connsiteY502" fmla="*/ 2888111 h 5525837"/>
                <a:gd name="connsiteX503" fmla="*/ 3694904 w 6246002"/>
                <a:gd name="connsiteY503" fmla="*/ 2812330 h 5525837"/>
                <a:gd name="connsiteX504" fmla="*/ 3670787 w 6246002"/>
                <a:gd name="connsiteY504" fmla="*/ 2661843 h 5525837"/>
                <a:gd name="connsiteX505" fmla="*/ 3680388 w 6246002"/>
                <a:gd name="connsiteY505" fmla="*/ 2527792 h 5525837"/>
                <a:gd name="connsiteX506" fmla="*/ 3746110 w 6246002"/>
                <a:gd name="connsiteY506" fmla="*/ 2273063 h 5525837"/>
                <a:gd name="connsiteX507" fmla="*/ 3750271 w 6246002"/>
                <a:gd name="connsiteY507" fmla="*/ 2245608 h 5525837"/>
                <a:gd name="connsiteX508" fmla="*/ 3617134 w 6246002"/>
                <a:gd name="connsiteY508" fmla="*/ 2211661 h 5525837"/>
                <a:gd name="connsiteX509" fmla="*/ 3616997 w 6246002"/>
                <a:gd name="connsiteY509" fmla="*/ 2211387 h 5525837"/>
                <a:gd name="connsiteX510" fmla="*/ 3390843 w 6246002"/>
                <a:gd name="connsiteY510" fmla="*/ 2198059 h 5525837"/>
                <a:gd name="connsiteX511" fmla="*/ 3230754 w 6246002"/>
                <a:gd name="connsiteY511" fmla="*/ 2223160 h 5525837"/>
                <a:gd name="connsiteX512" fmla="*/ 2946125 w 6246002"/>
                <a:gd name="connsiteY512" fmla="*/ 2259621 h 5525837"/>
                <a:gd name="connsiteX513" fmla="*/ 2753026 w 6246002"/>
                <a:gd name="connsiteY513" fmla="*/ 2252603 h 5525837"/>
                <a:gd name="connsiteX514" fmla="*/ 2589623 w 6246002"/>
                <a:gd name="connsiteY514" fmla="*/ 2220599 h 5525837"/>
                <a:gd name="connsiteX515" fmla="*/ 2589646 w 6246002"/>
                <a:gd name="connsiteY515" fmla="*/ 2220302 h 5525837"/>
                <a:gd name="connsiteX516" fmla="*/ 2474362 w 6246002"/>
                <a:gd name="connsiteY516" fmla="*/ 2186812 h 5525837"/>
                <a:gd name="connsiteX517" fmla="*/ 2466590 w 6246002"/>
                <a:gd name="connsiteY517" fmla="*/ 2185143 h 5525837"/>
                <a:gd name="connsiteX518" fmla="*/ 2465539 w 6246002"/>
                <a:gd name="connsiteY518" fmla="*/ 2185943 h 5525837"/>
                <a:gd name="connsiteX519" fmla="*/ 2464876 w 6246002"/>
                <a:gd name="connsiteY519" fmla="*/ 2184366 h 5525837"/>
                <a:gd name="connsiteX520" fmla="*/ 2399816 w 6246002"/>
                <a:gd name="connsiteY520" fmla="*/ 2165895 h 5525837"/>
                <a:gd name="connsiteX521" fmla="*/ 2399771 w 6246002"/>
                <a:gd name="connsiteY521" fmla="*/ 2165598 h 5525837"/>
                <a:gd name="connsiteX522" fmla="*/ 2360154 w 6246002"/>
                <a:gd name="connsiteY522" fmla="*/ 2155608 h 5525837"/>
                <a:gd name="connsiteX523" fmla="*/ 2360017 w 6246002"/>
                <a:gd name="connsiteY523" fmla="*/ 2155151 h 5525837"/>
                <a:gd name="connsiteX524" fmla="*/ 2351399 w 6246002"/>
                <a:gd name="connsiteY524" fmla="*/ 2153711 h 5525837"/>
                <a:gd name="connsiteX525" fmla="*/ 2349936 w 6246002"/>
                <a:gd name="connsiteY525" fmla="*/ 2151013 h 5525837"/>
                <a:gd name="connsiteX526" fmla="*/ 2348336 w 6246002"/>
                <a:gd name="connsiteY526" fmla="*/ 2153939 h 5525837"/>
                <a:gd name="connsiteX527" fmla="*/ 2348450 w 6246002"/>
                <a:gd name="connsiteY527" fmla="*/ 2152294 h 5525837"/>
                <a:gd name="connsiteX528" fmla="*/ 2280395 w 6246002"/>
                <a:gd name="connsiteY528" fmla="*/ 2136246 h 5525837"/>
                <a:gd name="connsiteX529" fmla="*/ 2214353 w 6246002"/>
                <a:gd name="connsiteY529" fmla="*/ 2122553 h 5525837"/>
                <a:gd name="connsiteX530" fmla="*/ 1991354 w 6246002"/>
                <a:gd name="connsiteY530" fmla="*/ 2093543 h 5525837"/>
                <a:gd name="connsiteX531" fmla="*/ 1678400 w 6246002"/>
                <a:gd name="connsiteY531" fmla="*/ 2105888 h 5525837"/>
                <a:gd name="connsiteX532" fmla="*/ 3855221 w 6246002"/>
                <a:gd name="connsiteY532" fmla="*/ 3226530 h 5525837"/>
                <a:gd name="connsiteX533" fmla="*/ 3895089 w 6246002"/>
                <a:gd name="connsiteY533" fmla="*/ 3258123 h 5525837"/>
                <a:gd name="connsiteX534" fmla="*/ 3930362 w 6246002"/>
                <a:gd name="connsiteY534" fmla="*/ 3297762 h 5525837"/>
                <a:gd name="connsiteX535" fmla="*/ 3930316 w 6246002"/>
                <a:gd name="connsiteY535" fmla="*/ 3298357 h 5525837"/>
                <a:gd name="connsiteX536" fmla="*/ 3947050 w 6246002"/>
                <a:gd name="connsiteY536" fmla="*/ 3323114 h 5525837"/>
                <a:gd name="connsiteX537" fmla="*/ 3965520 w 6246002"/>
                <a:gd name="connsiteY537" fmla="*/ 3354569 h 5525837"/>
                <a:gd name="connsiteX538" fmla="*/ 3965406 w 6246002"/>
                <a:gd name="connsiteY538" fmla="*/ 3355530 h 5525837"/>
                <a:gd name="connsiteX539" fmla="*/ 3992289 w 6246002"/>
                <a:gd name="connsiteY539" fmla="*/ 3410165 h 5525837"/>
                <a:gd name="connsiteX540" fmla="*/ 4066859 w 6246002"/>
                <a:gd name="connsiteY540" fmla="*/ 3575877 h 5525837"/>
                <a:gd name="connsiteX541" fmla="*/ 4125289 w 6246002"/>
                <a:gd name="connsiteY541" fmla="*/ 3757431 h 5525837"/>
                <a:gd name="connsiteX542" fmla="*/ 4118088 w 6246002"/>
                <a:gd name="connsiteY542" fmla="*/ 3836390 h 5525837"/>
                <a:gd name="connsiteX543" fmla="*/ 4105149 w 6246002"/>
                <a:gd name="connsiteY543" fmla="*/ 3891116 h 5525837"/>
                <a:gd name="connsiteX544" fmla="*/ 4104646 w 6246002"/>
                <a:gd name="connsiteY544" fmla="*/ 3889813 h 5525837"/>
                <a:gd name="connsiteX545" fmla="*/ 4092896 w 6246002"/>
                <a:gd name="connsiteY545" fmla="*/ 3959285 h 5525837"/>
                <a:gd name="connsiteX546" fmla="*/ 4092554 w 6246002"/>
                <a:gd name="connsiteY546" fmla="*/ 3976247 h 5525837"/>
                <a:gd name="connsiteX547" fmla="*/ 4101903 w 6246002"/>
                <a:gd name="connsiteY547" fmla="*/ 3977961 h 5525837"/>
                <a:gd name="connsiteX548" fmla="*/ 4092348 w 6246002"/>
                <a:gd name="connsiteY548" fmla="*/ 3977984 h 5525837"/>
                <a:gd name="connsiteX549" fmla="*/ 4092531 w 6246002"/>
                <a:gd name="connsiteY549" fmla="*/ 3989711 h 5525837"/>
                <a:gd name="connsiteX550" fmla="*/ 4128421 w 6246002"/>
                <a:gd name="connsiteY550" fmla="*/ 4184227 h 5525837"/>
                <a:gd name="connsiteX551" fmla="*/ 4127209 w 6246002"/>
                <a:gd name="connsiteY551" fmla="*/ 4184913 h 5525837"/>
                <a:gd name="connsiteX552" fmla="*/ 4129564 w 6246002"/>
                <a:gd name="connsiteY552" fmla="*/ 4188456 h 5525837"/>
                <a:gd name="connsiteX553" fmla="*/ 4140217 w 6246002"/>
                <a:gd name="connsiteY553" fmla="*/ 4216712 h 5525837"/>
                <a:gd name="connsiteX554" fmla="*/ 4134593 w 6246002"/>
                <a:gd name="connsiteY554" fmla="*/ 4218838 h 5525837"/>
                <a:gd name="connsiteX555" fmla="*/ 4142137 w 6246002"/>
                <a:gd name="connsiteY555" fmla="*/ 4227616 h 5525837"/>
                <a:gd name="connsiteX556" fmla="*/ 4140262 w 6246002"/>
                <a:gd name="connsiteY556" fmla="*/ 4229056 h 5525837"/>
                <a:gd name="connsiteX557" fmla="*/ 4179764 w 6246002"/>
                <a:gd name="connsiteY557" fmla="*/ 4338807 h 5525837"/>
                <a:gd name="connsiteX558" fmla="*/ 4188611 w 6246002"/>
                <a:gd name="connsiteY558" fmla="*/ 4357049 h 5525837"/>
                <a:gd name="connsiteX559" fmla="*/ 4225599 w 6246002"/>
                <a:gd name="connsiteY559" fmla="*/ 4417971 h 5525837"/>
                <a:gd name="connsiteX560" fmla="*/ 4233417 w 6246002"/>
                <a:gd name="connsiteY560" fmla="*/ 4429904 h 5525837"/>
                <a:gd name="connsiteX561" fmla="*/ 4334138 w 6246002"/>
                <a:gd name="connsiteY561" fmla="*/ 4531837 h 5525837"/>
                <a:gd name="connsiteX562" fmla="*/ 4345065 w 6246002"/>
                <a:gd name="connsiteY562" fmla="*/ 4538306 h 5525837"/>
                <a:gd name="connsiteX563" fmla="*/ 4362187 w 6246002"/>
                <a:gd name="connsiteY563" fmla="*/ 4554308 h 5525837"/>
                <a:gd name="connsiteX564" fmla="*/ 4469309 w 6246002"/>
                <a:gd name="connsiteY564" fmla="*/ 4627826 h 5525837"/>
                <a:gd name="connsiteX565" fmla="*/ 4592387 w 6246002"/>
                <a:gd name="connsiteY565" fmla="*/ 4713277 h 5525837"/>
                <a:gd name="connsiteX566" fmla="*/ 4630838 w 6246002"/>
                <a:gd name="connsiteY566" fmla="*/ 4742812 h 5525837"/>
                <a:gd name="connsiteX567" fmla="*/ 4630952 w 6246002"/>
                <a:gd name="connsiteY567" fmla="*/ 4743154 h 5525837"/>
                <a:gd name="connsiteX568" fmla="*/ 4644874 w 6246002"/>
                <a:gd name="connsiteY568" fmla="*/ 4754219 h 5525837"/>
                <a:gd name="connsiteX569" fmla="*/ 4644942 w 6246002"/>
                <a:gd name="connsiteY569" fmla="*/ 4754744 h 5525837"/>
                <a:gd name="connsiteX570" fmla="*/ 4700812 w 6246002"/>
                <a:gd name="connsiteY570" fmla="*/ 4803939 h 5525837"/>
                <a:gd name="connsiteX571" fmla="*/ 4811386 w 6246002"/>
                <a:gd name="connsiteY571" fmla="*/ 4932458 h 5525837"/>
                <a:gd name="connsiteX572" fmla="*/ 4820142 w 6246002"/>
                <a:gd name="connsiteY572" fmla="*/ 4820490 h 5525837"/>
                <a:gd name="connsiteX573" fmla="*/ 4788641 w 6246002"/>
                <a:gd name="connsiteY573" fmla="*/ 4750698 h 5525837"/>
                <a:gd name="connsiteX574" fmla="*/ 4777576 w 6246002"/>
                <a:gd name="connsiteY574" fmla="*/ 4689205 h 5525837"/>
                <a:gd name="connsiteX575" fmla="*/ 4754625 w 6246002"/>
                <a:gd name="connsiteY575" fmla="*/ 4644331 h 5525837"/>
                <a:gd name="connsiteX576" fmla="*/ 4707488 w 6246002"/>
                <a:gd name="connsiteY576" fmla="*/ 4588255 h 5525837"/>
                <a:gd name="connsiteX577" fmla="*/ 4639456 w 6246002"/>
                <a:gd name="connsiteY577" fmla="*/ 4475327 h 5525837"/>
                <a:gd name="connsiteX578" fmla="*/ 4619500 w 6246002"/>
                <a:gd name="connsiteY578" fmla="*/ 4332337 h 5525837"/>
                <a:gd name="connsiteX579" fmla="*/ 4622426 w 6246002"/>
                <a:gd name="connsiteY579" fmla="*/ 4172271 h 5525837"/>
                <a:gd name="connsiteX580" fmla="*/ 4531466 w 6246002"/>
                <a:gd name="connsiteY580" fmla="*/ 4042107 h 5525837"/>
                <a:gd name="connsiteX581" fmla="*/ 4427064 w 6246002"/>
                <a:gd name="connsiteY581" fmla="*/ 3970006 h 5525837"/>
                <a:gd name="connsiteX582" fmla="*/ 4315599 w 6246002"/>
                <a:gd name="connsiteY582" fmla="*/ 3903370 h 5525837"/>
                <a:gd name="connsiteX583" fmla="*/ 4245075 w 6246002"/>
                <a:gd name="connsiteY583" fmla="*/ 3836824 h 5525837"/>
                <a:gd name="connsiteX584" fmla="*/ 4215769 w 6246002"/>
                <a:gd name="connsiteY584" fmla="*/ 3751693 h 5525837"/>
                <a:gd name="connsiteX585" fmla="*/ 4219998 w 6246002"/>
                <a:gd name="connsiteY585" fmla="*/ 3644366 h 5525837"/>
                <a:gd name="connsiteX586" fmla="*/ 4229371 w 6246002"/>
                <a:gd name="connsiteY586" fmla="*/ 3541358 h 5525837"/>
                <a:gd name="connsiteX587" fmla="*/ 4162277 w 6246002"/>
                <a:gd name="connsiteY587" fmla="*/ 3392357 h 5525837"/>
                <a:gd name="connsiteX588" fmla="*/ 4153270 w 6246002"/>
                <a:gd name="connsiteY588" fmla="*/ 3334704 h 5525837"/>
                <a:gd name="connsiteX589" fmla="*/ 4116008 w 6246002"/>
                <a:gd name="connsiteY589" fmla="*/ 3287132 h 5525837"/>
                <a:gd name="connsiteX590" fmla="*/ 4034306 w 6246002"/>
                <a:gd name="connsiteY590" fmla="*/ 3243058 h 5525837"/>
                <a:gd name="connsiteX591" fmla="*/ 4012292 w 6246002"/>
                <a:gd name="connsiteY591" fmla="*/ 3244087 h 5525837"/>
                <a:gd name="connsiteX592" fmla="*/ 3966275 w 6246002"/>
                <a:gd name="connsiteY592" fmla="*/ 3248019 h 5525837"/>
                <a:gd name="connsiteX593" fmla="*/ 3951050 w 6246002"/>
                <a:gd name="connsiteY593" fmla="*/ 3247539 h 5525837"/>
                <a:gd name="connsiteX594" fmla="*/ 3929905 w 6246002"/>
                <a:gd name="connsiteY594" fmla="*/ 3246236 h 5525837"/>
                <a:gd name="connsiteX595" fmla="*/ 3906496 w 6246002"/>
                <a:gd name="connsiteY595" fmla="*/ 3242601 h 5525837"/>
                <a:gd name="connsiteX596" fmla="*/ 3906976 w 6246002"/>
                <a:gd name="connsiteY596" fmla="*/ 3242212 h 5525837"/>
                <a:gd name="connsiteX597" fmla="*/ 3855221 w 6246002"/>
                <a:gd name="connsiteY597" fmla="*/ 3226530 h 5525837"/>
                <a:gd name="connsiteX598" fmla="*/ 1229933 w 6246002"/>
                <a:gd name="connsiteY598" fmla="*/ 3241527 h 5525837"/>
                <a:gd name="connsiteX599" fmla="*/ 1246895 w 6246002"/>
                <a:gd name="connsiteY599" fmla="*/ 3320736 h 5525837"/>
                <a:gd name="connsiteX600" fmla="*/ 1263080 w 6246002"/>
                <a:gd name="connsiteY600" fmla="*/ 3407399 h 5525837"/>
                <a:gd name="connsiteX601" fmla="*/ 1268383 w 6246002"/>
                <a:gd name="connsiteY601" fmla="*/ 3437277 h 5525837"/>
                <a:gd name="connsiteX602" fmla="*/ 1274304 w 6246002"/>
                <a:gd name="connsiteY602" fmla="*/ 3472778 h 5525837"/>
                <a:gd name="connsiteX603" fmla="*/ 1274510 w 6246002"/>
                <a:gd name="connsiteY603" fmla="*/ 3472893 h 5525837"/>
                <a:gd name="connsiteX604" fmla="*/ 1289986 w 6246002"/>
                <a:gd name="connsiteY604" fmla="*/ 3570048 h 5525837"/>
                <a:gd name="connsiteX605" fmla="*/ 1295221 w 6246002"/>
                <a:gd name="connsiteY605" fmla="*/ 3607561 h 5525837"/>
                <a:gd name="connsiteX606" fmla="*/ 1327133 w 6246002"/>
                <a:gd name="connsiteY606" fmla="*/ 3782669 h 5525837"/>
                <a:gd name="connsiteX607" fmla="*/ 1343158 w 6246002"/>
                <a:gd name="connsiteY607" fmla="*/ 3849511 h 5525837"/>
                <a:gd name="connsiteX608" fmla="*/ 1343570 w 6246002"/>
                <a:gd name="connsiteY608" fmla="*/ 3853672 h 5525837"/>
                <a:gd name="connsiteX609" fmla="*/ 1429752 w 6246002"/>
                <a:gd name="connsiteY609" fmla="*/ 4073585 h 5525837"/>
                <a:gd name="connsiteX610" fmla="*/ 1509945 w 6246002"/>
                <a:gd name="connsiteY610" fmla="*/ 4172363 h 5525837"/>
                <a:gd name="connsiteX611" fmla="*/ 1552030 w 6246002"/>
                <a:gd name="connsiteY611" fmla="*/ 4082363 h 5525837"/>
                <a:gd name="connsiteX612" fmla="*/ 1755164 w 6246002"/>
                <a:gd name="connsiteY612" fmla="*/ 3957570 h 5525837"/>
                <a:gd name="connsiteX613" fmla="*/ 1885260 w 6246002"/>
                <a:gd name="connsiteY613" fmla="*/ 3936996 h 5525837"/>
                <a:gd name="connsiteX614" fmla="*/ 1925082 w 6246002"/>
                <a:gd name="connsiteY614" fmla="*/ 3940677 h 5525837"/>
                <a:gd name="connsiteX615" fmla="*/ 1910201 w 6246002"/>
                <a:gd name="connsiteY615" fmla="*/ 3849031 h 5525837"/>
                <a:gd name="connsiteX616" fmla="*/ 1909949 w 6246002"/>
                <a:gd name="connsiteY616" fmla="*/ 3849054 h 5525837"/>
                <a:gd name="connsiteX617" fmla="*/ 1884666 w 6246002"/>
                <a:gd name="connsiteY617" fmla="*/ 3719986 h 5525837"/>
                <a:gd name="connsiteX618" fmla="*/ 1810097 w 6246002"/>
                <a:gd name="connsiteY618" fmla="*/ 3465509 h 5525837"/>
                <a:gd name="connsiteX619" fmla="*/ 1789294 w 6246002"/>
                <a:gd name="connsiteY619" fmla="*/ 3406119 h 5525837"/>
                <a:gd name="connsiteX620" fmla="*/ 1782139 w 6246002"/>
                <a:gd name="connsiteY620" fmla="*/ 3386528 h 5525837"/>
                <a:gd name="connsiteX621" fmla="*/ 1782299 w 6246002"/>
                <a:gd name="connsiteY621" fmla="*/ 3386253 h 5525837"/>
                <a:gd name="connsiteX622" fmla="*/ 1770206 w 6246002"/>
                <a:gd name="connsiteY622" fmla="*/ 3353746 h 5525837"/>
                <a:gd name="connsiteX623" fmla="*/ 1770069 w 6246002"/>
                <a:gd name="connsiteY623" fmla="*/ 3350066 h 5525837"/>
                <a:gd name="connsiteX624" fmla="*/ 1684892 w 6246002"/>
                <a:gd name="connsiteY624" fmla="*/ 3341105 h 5525837"/>
                <a:gd name="connsiteX625" fmla="*/ 1684710 w 6246002"/>
                <a:gd name="connsiteY625" fmla="*/ 3340785 h 5525837"/>
                <a:gd name="connsiteX626" fmla="*/ 1626737 w 6246002"/>
                <a:gd name="connsiteY626" fmla="*/ 3333104 h 5525837"/>
                <a:gd name="connsiteX627" fmla="*/ 1561837 w 6246002"/>
                <a:gd name="connsiteY627" fmla="*/ 3322794 h 5525837"/>
                <a:gd name="connsiteX628" fmla="*/ 1511156 w 6246002"/>
                <a:gd name="connsiteY628" fmla="*/ 3313787 h 5525837"/>
                <a:gd name="connsiteX629" fmla="*/ 1492617 w 6246002"/>
                <a:gd name="connsiteY629" fmla="*/ 3310244 h 5525837"/>
                <a:gd name="connsiteX630" fmla="*/ 1465528 w 6246002"/>
                <a:gd name="connsiteY630" fmla="*/ 3305375 h 5525837"/>
                <a:gd name="connsiteX631" fmla="*/ 1463928 w 6246002"/>
                <a:gd name="connsiteY631" fmla="*/ 3305946 h 5525837"/>
                <a:gd name="connsiteX632" fmla="*/ 1463653 w 6246002"/>
                <a:gd name="connsiteY632" fmla="*/ 3304529 h 5525837"/>
                <a:gd name="connsiteX633" fmla="*/ 1419145 w 6246002"/>
                <a:gd name="connsiteY633" fmla="*/ 3294745 h 5525837"/>
                <a:gd name="connsiteX634" fmla="*/ 1390204 w 6246002"/>
                <a:gd name="connsiteY634" fmla="*/ 3288047 h 5525837"/>
                <a:gd name="connsiteX635" fmla="*/ 1305805 w 6246002"/>
                <a:gd name="connsiteY635" fmla="*/ 3265872 h 5525837"/>
                <a:gd name="connsiteX636" fmla="*/ 1283174 w 6246002"/>
                <a:gd name="connsiteY636" fmla="*/ 3259220 h 5525837"/>
                <a:gd name="connsiteX637" fmla="*/ 1229933 w 6246002"/>
                <a:gd name="connsiteY637" fmla="*/ 3241527 h 5525837"/>
                <a:gd name="connsiteX638" fmla="*/ 3847631 w 6246002"/>
                <a:gd name="connsiteY638" fmla="*/ 3242418 h 5525837"/>
                <a:gd name="connsiteX639" fmla="*/ 3788401 w 6246002"/>
                <a:gd name="connsiteY639" fmla="*/ 3383670 h 5525837"/>
                <a:gd name="connsiteX640" fmla="*/ 3768010 w 6246002"/>
                <a:gd name="connsiteY640" fmla="*/ 3484208 h 5525837"/>
                <a:gd name="connsiteX641" fmla="*/ 3739526 w 6246002"/>
                <a:gd name="connsiteY641" fmla="*/ 3561018 h 5525837"/>
                <a:gd name="connsiteX642" fmla="*/ 3678742 w 6246002"/>
                <a:gd name="connsiteY642" fmla="*/ 3601000 h 5525837"/>
                <a:gd name="connsiteX643" fmla="*/ 3508595 w 6246002"/>
                <a:gd name="connsiteY643" fmla="*/ 3750665 h 5525837"/>
                <a:gd name="connsiteX644" fmla="*/ 3382042 w 6246002"/>
                <a:gd name="connsiteY644" fmla="*/ 3903027 h 5525837"/>
                <a:gd name="connsiteX645" fmla="*/ 3291996 w 6246002"/>
                <a:gd name="connsiteY645" fmla="*/ 4055320 h 5525837"/>
                <a:gd name="connsiteX646" fmla="*/ 3196807 w 6246002"/>
                <a:gd name="connsiteY646" fmla="*/ 4218540 h 5525837"/>
                <a:gd name="connsiteX647" fmla="*/ 3124821 w 6246002"/>
                <a:gd name="connsiteY647" fmla="*/ 4274936 h 5525837"/>
                <a:gd name="connsiteX648" fmla="*/ 3001377 w 6246002"/>
                <a:gd name="connsiteY648" fmla="*/ 4298916 h 5525837"/>
                <a:gd name="connsiteX649" fmla="*/ 3175525 w 6246002"/>
                <a:gd name="connsiteY649" fmla="*/ 4375566 h 5525837"/>
                <a:gd name="connsiteX650" fmla="*/ 3315153 w 6246002"/>
                <a:gd name="connsiteY650" fmla="*/ 4435664 h 5525837"/>
                <a:gd name="connsiteX651" fmla="*/ 3439649 w 6246002"/>
                <a:gd name="connsiteY651" fmla="*/ 4541552 h 5525837"/>
                <a:gd name="connsiteX652" fmla="*/ 3439740 w 6246002"/>
                <a:gd name="connsiteY652" fmla="*/ 4542146 h 5525837"/>
                <a:gd name="connsiteX653" fmla="*/ 3456040 w 6246002"/>
                <a:gd name="connsiteY653" fmla="*/ 4560069 h 5525837"/>
                <a:gd name="connsiteX654" fmla="*/ 3456040 w 6246002"/>
                <a:gd name="connsiteY654" fmla="*/ 4560549 h 5525837"/>
                <a:gd name="connsiteX655" fmla="*/ 3643857 w 6246002"/>
                <a:gd name="connsiteY655" fmla="*/ 4808945 h 5525837"/>
                <a:gd name="connsiteX656" fmla="*/ 3647172 w 6246002"/>
                <a:gd name="connsiteY656" fmla="*/ 4814226 h 5525837"/>
                <a:gd name="connsiteX657" fmla="*/ 3723776 w 6246002"/>
                <a:gd name="connsiteY657" fmla="*/ 4900431 h 5525837"/>
                <a:gd name="connsiteX658" fmla="*/ 3794208 w 6246002"/>
                <a:gd name="connsiteY658" fmla="*/ 4960233 h 5525837"/>
                <a:gd name="connsiteX659" fmla="*/ 3959211 w 6246002"/>
                <a:gd name="connsiteY659" fmla="*/ 5046667 h 5525837"/>
                <a:gd name="connsiteX660" fmla="*/ 4019836 w 6246002"/>
                <a:gd name="connsiteY660" fmla="*/ 5067172 h 5525837"/>
                <a:gd name="connsiteX661" fmla="*/ 4192109 w 6246002"/>
                <a:gd name="connsiteY661" fmla="*/ 5107977 h 5525837"/>
                <a:gd name="connsiteX662" fmla="*/ 4295802 w 6246002"/>
                <a:gd name="connsiteY662" fmla="*/ 5125054 h 5525837"/>
                <a:gd name="connsiteX663" fmla="*/ 4295916 w 6246002"/>
                <a:gd name="connsiteY663" fmla="*/ 5125260 h 5525837"/>
                <a:gd name="connsiteX664" fmla="*/ 4435431 w 6246002"/>
                <a:gd name="connsiteY664" fmla="*/ 5149697 h 5525837"/>
                <a:gd name="connsiteX665" fmla="*/ 4655527 w 6246002"/>
                <a:gd name="connsiteY665" fmla="*/ 5230072 h 5525837"/>
                <a:gd name="connsiteX666" fmla="*/ 4765689 w 6246002"/>
                <a:gd name="connsiteY666" fmla="*/ 5309831 h 5525837"/>
                <a:gd name="connsiteX667" fmla="*/ 4943632 w 6246002"/>
                <a:gd name="connsiteY667" fmla="*/ 5445025 h 5525837"/>
                <a:gd name="connsiteX668" fmla="*/ 5055074 w 6246002"/>
                <a:gd name="connsiteY668" fmla="*/ 5499455 h 5525837"/>
                <a:gd name="connsiteX669" fmla="*/ 5055371 w 6246002"/>
                <a:gd name="connsiteY669" fmla="*/ 5499249 h 5525837"/>
                <a:gd name="connsiteX670" fmla="*/ 5094759 w 6246002"/>
                <a:gd name="connsiteY670" fmla="*/ 5507433 h 5525837"/>
                <a:gd name="connsiteX671" fmla="*/ 5113344 w 6246002"/>
                <a:gd name="connsiteY671" fmla="*/ 5508301 h 5525837"/>
                <a:gd name="connsiteX672" fmla="*/ 5144959 w 6246002"/>
                <a:gd name="connsiteY672" fmla="*/ 5503981 h 5525837"/>
                <a:gd name="connsiteX673" fmla="*/ 5150331 w 6246002"/>
                <a:gd name="connsiteY673" fmla="*/ 5499432 h 5525837"/>
                <a:gd name="connsiteX674" fmla="*/ 5137233 w 6246002"/>
                <a:gd name="connsiteY674" fmla="*/ 5486127 h 5525837"/>
                <a:gd name="connsiteX675" fmla="*/ 5128317 w 6246002"/>
                <a:gd name="connsiteY675" fmla="*/ 5478698 h 5525837"/>
                <a:gd name="connsiteX676" fmla="*/ 5104817 w 6246002"/>
                <a:gd name="connsiteY676" fmla="*/ 5460067 h 5525837"/>
                <a:gd name="connsiteX677" fmla="*/ 5002884 w 6246002"/>
                <a:gd name="connsiteY677" fmla="*/ 5358180 h 5525837"/>
                <a:gd name="connsiteX678" fmla="*/ 4945506 w 6246002"/>
                <a:gd name="connsiteY678" fmla="*/ 5235124 h 5525837"/>
                <a:gd name="connsiteX679" fmla="*/ 4897180 w 6246002"/>
                <a:gd name="connsiteY679" fmla="*/ 5114104 h 5525837"/>
                <a:gd name="connsiteX680" fmla="*/ 4631912 w 6246002"/>
                <a:gd name="connsiteY680" fmla="*/ 4766677 h 5525837"/>
                <a:gd name="connsiteX681" fmla="*/ 4426310 w 6246002"/>
                <a:gd name="connsiteY681" fmla="*/ 4620694 h 5525837"/>
                <a:gd name="connsiteX682" fmla="*/ 4258586 w 6246002"/>
                <a:gd name="connsiteY682" fmla="*/ 4485751 h 5525837"/>
                <a:gd name="connsiteX683" fmla="*/ 4181433 w 6246002"/>
                <a:gd name="connsiteY683" fmla="*/ 4381326 h 5525837"/>
                <a:gd name="connsiteX684" fmla="*/ 4181159 w 6246002"/>
                <a:gd name="connsiteY684" fmla="*/ 4381304 h 5525837"/>
                <a:gd name="connsiteX685" fmla="*/ 4162414 w 6246002"/>
                <a:gd name="connsiteY685" fmla="*/ 4342922 h 5525837"/>
                <a:gd name="connsiteX686" fmla="*/ 4144926 w 6246002"/>
                <a:gd name="connsiteY686" fmla="*/ 4301934 h 5525837"/>
                <a:gd name="connsiteX687" fmla="*/ 4128832 w 6246002"/>
                <a:gd name="connsiteY687" fmla="*/ 4251230 h 5525837"/>
                <a:gd name="connsiteX688" fmla="*/ 4128444 w 6246002"/>
                <a:gd name="connsiteY688" fmla="*/ 4251253 h 5525837"/>
                <a:gd name="connsiteX689" fmla="*/ 4090153 w 6246002"/>
                <a:gd name="connsiteY689" fmla="*/ 4099211 h 5525837"/>
                <a:gd name="connsiteX690" fmla="*/ 4078654 w 6246002"/>
                <a:gd name="connsiteY690" fmla="*/ 3927738 h 5525837"/>
                <a:gd name="connsiteX691" fmla="*/ 4108075 w 6246002"/>
                <a:gd name="connsiteY691" fmla="*/ 3772519 h 5525837"/>
                <a:gd name="connsiteX692" fmla="*/ 4088416 w 6246002"/>
                <a:gd name="connsiteY692" fmla="*/ 3672849 h 5525837"/>
                <a:gd name="connsiteX693" fmla="*/ 4058560 w 6246002"/>
                <a:gd name="connsiteY693" fmla="*/ 3599857 h 5525837"/>
                <a:gd name="connsiteX694" fmla="*/ 4024362 w 6246002"/>
                <a:gd name="connsiteY694" fmla="*/ 3527528 h 5525837"/>
                <a:gd name="connsiteX695" fmla="*/ 4024476 w 6246002"/>
                <a:gd name="connsiteY695" fmla="*/ 3527117 h 5525837"/>
                <a:gd name="connsiteX696" fmla="*/ 3977613 w 6246002"/>
                <a:gd name="connsiteY696" fmla="*/ 3421046 h 5525837"/>
                <a:gd name="connsiteX697" fmla="*/ 3862925 w 6246002"/>
                <a:gd name="connsiteY697" fmla="*/ 3253985 h 5525837"/>
                <a:gd name="connsiteX698" fmla="*/ 3862925 w 6246002"/>
                <a:gd name="connsiteY698" fmla="*/ 3253597 h 5525837"/>
                <a:gd name="connsiteX699" fmla="*/ 3847631 w 6246002"/>
                <a:gd name="connsiteY699" fmla="*/ 3242418 h 552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</a:cxnLst>
              <a:rect l="l" t="t" r="r" b="b"/>
              <a:pathLst>
                <a:path w="6246002" h="5525837">
                  <a:moveTo>
                    <a:pt x="3963897" y="36555"/>
                  </a:moveTo>
                  <a:cubicBezTo>
                    <a:pt x="3991947" y="21010"/>
                    <a:pt x="4021870" y="8002"/>
                    <a:pt x="4053486" y="1830"/>
                  </a:cubicBezTo>
                  <a:cubicBezTo>
                    <a:pt x="4067385" y="-364"/>
                    <a:pt x="4083432" y="-2216"/>
                    <a:pt x="4095617" y="6471"/>
                  </a:cubicBezTo>
                  <a:cubicBezTo>
                    <a:pt x="4105446" y="13603"/>
                    <a:pt x="4105972" y="27319"/>
                    <a:pt x="4102955" y="38063"/>
                  </a:cubicBezTo>
                  <a:cubicBezTo>
                    <a:pt x="4097308" y="58020"/>
                    <a:pt x="4086290" y="75828"/>
                    <a:pt x="4075660" y="93430"/>
                  </a:cubicBezTo>
                  <a:cubicBezTo>
                    <a:pt x="4034238" y="159290"/>
                    <a:pt x="3986803" y="221469"/>
                    <a:pt x="3950113" y="290232"/>
                  </a:cubicBezTo>
                  <a:cubicBezTo>
                    <a:pt x="3928373" y="330808"/>
                    <a:pt x="3911456" y="374014"/>
                    <a:pt x="3900644" y="418774"/>
                  </a:cubicBezTo>
                  <a:cubicBezTo>
                    <a:pt x="3890402" y="461933"/>
                    <a:pt x="3885967" y="507059"/>
                    <a:pt x="3892894" y="551087"/>
                  </a:cubicBezTo>
                  <a:cubicBezTo>
                    <a:pt x="3897169" y="578748"/>
                    <a:pt x="3906130" y="605791"/>
                    <a:pt x="3920166" y="630046"/>
                  </a:cubicBezTo>
                  <a:cubicBezTo>
                    <a:pt x="3931779" y="650414"/>
                    <a:pt x="3946295" y="669182"/>
                    <a:pt x="3955394" y="690922"/>
                  </a:cubicBezTo>
                  <a:cubicBezTo>
                    <a:pt x="3962640" y="707358"/>
                    <a:pt x="3964332" y="725761"/>
                    <a:pt x="3961771" y="743454"/>
                  </a:cubicBezTo>
                  <a:cubicBezTo>
                    <a:pt x="3955348" y="787757"/>
                    <a:pt x="3930042" y="828082"/>
                    <a:pt x="3930796" y="873642"/>
                  </a:cubicBezTo>
                  <a:cubicBezTo>
                    <a:pt x="3933128" y="918082"/>
                    <a:pt x="3957634" y="956921"/>
                    <a:pt x="3968698" y="999235"/>
                  </a:cubicBezTo>
                  <a:cubicBezTo>
                    <a:pt x="3981979" y="1045732"/>
                    <a:pt x="3983145" y="1095796"/>
                    <a:pt x="3969955" y="1142453"/>
                  </a:cubicBezTo>
                  <a:cubicBezTo>
                    <a:pt x="3953633" y="1203878"/>
                    <a:pt x="3921241" y="1259610"/>
                    <a:pt x="3883956" y="1310542"/>
                  </a:cubicBezTo>
                  <a:cubicBezTo>
                    <a:pt x="4028934" y="1257119"/>
                    <a:pt x="4184222" y="1223994"/>
                    <a:pt x="4339281" y="1236979"/>
                  </a:cubicBezTo>
                  <a:cubicBezTo>
                    <a:pt x="4421692" y="1242488"/>
                    <a:pt x="4500216" y="1270126"/>
                    <a:pt x="4581346" y="1283316"/>
                  </a:cubicBezTo>
                  <a:cubicBezTo>
                    <a:pt x="4669425" y="1298907"/>
                    <a:pt x="4760797" y="1305605"/>
                    <a:pt x="4848876" y="1286334"/>
                  </a:cubicBezTo>
                  <a:cubicBezTo>
                    <a:pt x="4890825" y="1277190"/>
                    <a:pt x="4932315" y="1261942"/>
                    <a:pt x="4966697" y="1235653"/>
                  </a:cubicBezTo>
                  <a:cubicBezTo>
                    <a:pt x="4986219" y="1220954"/>
                    <a:pt x="5002450" y="1202232"/>
                    <a:pt x="5015206" y="1181429"/>
                  </a:cubicBezTo>
                  <a:cubicBezTo>
                    <a:pt x="5034088" y="1151254"/>
                    <a:pt x="5048582" y="1118427"/>
                    <a:pt x="5069475" y="1089486"/>
                  </a:cubicBezTo>
                  <a:cubicBezTo>
                    <a:pt x="5106029" y="1038371"/>
                    <a:pt x="5155658" y="997520"/>
                    <a:pt x="5210385" y="967071"/>
                  </a:cubicBezTo>
                  <a:cubicBezTo>
                    <a:pt x="5272747" y="932301"/>
                    <a:pt x="5341418" y="909967"/>
                    <a:pt x="5411278" y="896091"/>
                  </a:cubicBezTo>
                  <a:cubicBezTo>
                    <a:pt x="5476018" y="883495"/>
                    <a:pt x="5542106" y="877345"/>
                    <a:pt x="5608080" y="878603"/>
                  </a:cubicBezTo>
                  <a:cubicBezTo>
                    <a:pt x="5695931" y="880637"/>
                    <a:pt x="5784308" y="897828"/>
                    <a:pt x="5863952" y="935821"/>
                  </a:cubicBezTo>
                  <a:cubicBezTo>
                    <a:pt x="5898402" y="952280"/>
                    <a:pt x="5931366" y="972969"/>
                    <a:pt x="5968903" y="981998"/>
                  </a:cubicBezTo>
                  <a:cubicBezTo>
                    <a:pt x="6026235" y="996766"/>
                    <a:pt x="6088369" y="990731"/>
                    <a:pt x="6142341" y="966614"/>
                  </a:cubicBezTo>
                  <a:cubicBezTo>
                    <a:pt x="6154182" y="961356"/>
                    <a:pt x="6166184" y="954749"/>
                    <a:pt x="6179580" y="955229"/>
                  </a:cubicBezTo>
                  <a:cubicBezTo>
                    <a:pt x="6196245" y="955709"/>
                    <a:pt x="6210875" y="966179"/>
                    <a:pt x="6221048" y="978775"/>
                  </a:cubicBezTo>
                  <a:cubicBezTo>
                    <a:pt x="6238010" y="1000012"/>
                    <a:pt x="6244685" y="1027627"/>
                    <a:pt x="6245828" y="1054328"/>
                  </a:cubicBezTo>
                  <a:cubicBezTo>
                    <a:pt x="6247474" y="1090035"/>
                    <a:pt x="6237370" y="1125559"/>
                    <a:pt x="6220111" y="1156626"/>
                  </a:cubicBezTo>
                  <a:cubicBezTo>
                    <a:pt x="6201297" y="1190390"/>
                    <a:pt x="6175282" y="1220200"/>
                    <a:pt x="6144216" y="1243220"/>
                  </a:cubicBezTo>
                  <a:cubicBezTo>
                    <a:pt x="6109766" y="1268960"/>
                    <a:pt x="6071018" y="1287911"/>
                    <a:pt x="6033368" y="1308348"/>
                  </a:cubicBezTo>
                  <a:cubicBezTo>
                    <a:pt x="5972377" y="1342043"/>
                    <a:pt x="5909146" y="1374939"/>
                    <a:pt x="5860226" y="1425665"/>
                  </a:cubicBezTo>
                  <a:cubicBezTo>
                    <a:pt x="5806368" y="1480575"/>
                    <a:pt x="5771049" y="1552538"/>
                    <a:pt x="5757905" y="1628136"/>
                  </a:cubicBezTo>
                  <a:cubicBezTo>
                    <a:pt x="5746452" y="1691664"/>
                    <a:pt x="5746177" y="1756792"/>
                    <a:pt x="5731981" y="1819909"/>
                  </a:cubicBezTo>
                  <a:cubicBezTo>
                    <a:pt x="5724597" y="1851867"/>
                    <a:pt x="5714745" y="1883780"/>
                    <a:pt x="5697645" y="1912012"/>
                  </a:cubicBezTo>
                  <a:cubicBezTo>
                    <a:pt x="5684409" y="1933935"/>
                    <a:pt x="5665802" y="1953000"/>
                    <a:pt x="5642827" y="1964727"/>
                  </a:cubicBezTo>
                  <a:cubicBezTo>
                    <a:pt x="5605085" y="1984089"/>
                    <a:pt x="5562223" y="1988387"/>
                    <a:pt x="5521121" y="1996114"/>
                  </a:cubicBezTo>
                  <a:cubicBezTo>
                    <a:pt x="5465411" y="2006126"/>
                    <a:pt x="5410661" y="2021351"/>
                    <a:pt x="5357603" y="2041079"/>
                  </a:cubicBezTo>
                  <a:cubicBezTo>
                    <a:pt x="5310969" y="2058247"/>
                    <a:pt x="5262620" y="2077335"/>
                    <a:pt x="5227598" y="2114026"/>
                  </a:cubicBezTo>
                  <a:cubicBezTo>
                    <a:pt x="5190428" y="2153711"/>
                    <a:pt x="5170540" y="2205237"/>
                    <a:pt x="5147428" y="2253563"/>
                  </a:cubicBezTo>
                  <a:cubicBezTo>
                    <a:pt x="5125940" y="2300198"/>
                    <a:pt x="5098874" y="2343975"/>
                    <a:pt x="5076265" y="2390038"/>
                  </a:cubicBezTo>
                  <a:cubicBezTo>
                    <a:pt x="5060286" y="2422704"/>
                    <a:pt x="5046867" y="2457109"/>
                    <a:pt x="5041746" y="2493319"/>
                  </a:cubicBezTo>
                  <a:cubicBezTo>
                    <a:pt x="5032877" y="2556001"/>
                    <a:pt x="5045313" y="2619186"/>
                    <a:pt x="5040238" y="2682051"/>
                  </a:cubicBezTo>
                  <a:cubicBezTo>
                    <a:pt x="5037997" y="2710055"/>
                    <a:pt x="5030659" y="2737967"/>
                    <a:pt x="5016349" y="2762313"/>
                  </a:cubicBezTo>
                  <a:cubicBezTo>
                    <a:pt x="4992414" y="2803804"/>
                    <a:pt x="4953461" y="2834436"/>
                    <a:pt x="4911673" y="2856610"/>
                  </a:cubicBezTo>
                  <a:cubicBezTo>
                    <a:pt x="4837515" y="2895335"/>
                    <a:pt x="4753894" y="2912411"/>
                    <a:pt x="4671003" y="2918492"/>
                  </a:cubicBezTo>
                  <a:cubicBezTo>
                    <a:pt x="4589918" y="2924527"/>
                    <a:pt x="4507714" y="2912754"/>
                    <a:pt x="4427361" y="2928299"/>
                  </a:cubicBezTo>
                  <a:cubicBezTo>
                    <a:pt x="4358712" y="2941603"/>
                    <a:pt x="4298431" y="2982454"/>
                    <a:pt x="4251408" y="3033020"/>
                  </a:cubicBezTo>
                  <a:cubicBezTo>
                    <a:pt x="4223518" y="3062807"/>
                    <a:pt x="4199150" y="3095748"/>
                    <a:pt x="4177387" y="3130244"/>
                  </a:cubicBezTo>
                  <a:cubicBezTo>
                    <a:pt x="4161613" y="3154887"/>
                    <a:pt x="4145200" y="3179988"/>
                    <a:pt x="4121929" y="3198298"/>
                  </a:cubicBezTo>
                  <a:cubicBezTo>
                    <a:pt x="4102909" y="3213912"/>
                    <a:pt x="4080392" y="3224244"/>
                    <a:pt x="4057738" y="3233388"/>
                  </a:cubicBezTo>
                  <a:cubicBezTo>
                    <a:pt x="4084324" y="3244910"/>
                    <a:pt x="4110156" y="3258923"/>
                    <a:pt x="4132284" y="3277828"/>
                  </a:cubicBezTo>
                  <a:cubicBezTo>
                    <a:pt x="4148377" y="3291681"/>
                    <a:pt x="4162573" y="3308621"/>
                    <a:pt x="4169820" y="3328852"/>
                  </a:cubicBezTo>
                  <a:cubicBezTo>
                    <a:pt x="4177730" y="3350912"/>
                    <a:pt x="4174141" y="3375189"/>
                    <a:pt x="4181867" y="3397317"/>
                  </a:cubicBezTo>
                  <a:cubicBezTo>
                    <a:pt x="4193206" y="3431311"/>
                    <a:pt x="4216775" y="3459222"/>
                    <a:pt x="4232114" y="3491295"/>
                  </a:cubicBezTo>
                  <a:cubicBezTo>
                    <a:pt x="4241578" y="3510429"/>
                    <a:pt x="4247476" y="3531483"/>
                    <a:pt x="4247727" y="3552903"/>
                  </a:cubicBezTo>
                  <a:cubicBezTo>
                    <a:pt x="4248939" y="3589982"/>
                    <a:pt x="4239498" y="3626169"/>
                    <a:pt x="4235177" y="3662768"/>
                  </a:cubicBezTo>
                  <a:cubicBezTo>
                    <a:pt x="4230514" y="3702224"/>
                    <a:pt x="4228731" y="3742984"/>
                    <a:pt x="4239200" y="3781731"/>
                  </a:cubicBezTo>
                  <a:cubicBezTo>
                    <a:pt x="4245647" y="3806169"/>
                    <a:pt x="4258334" y="3828823"/>
                    <a:pt x="4275662" y="3847225"/>
                  </a:cubicBezTo>
                  <a:cubicBezTo>
                    <a:pt x="4303071" y="3876577"/>
                    <a:pt x="4337750" y="3897655"/>
                    <a:pt x="4372063" y="3917931"/>
                  </a:cubicBezTo>
                  <a:cubicBezTo>
                    <a:pt x="4433625" y="3953273"/>
                    <a:pt x="4496330" y="3987952"/>
                    <a:pt x="4550028" y="4034906"/>
                  </a:cubicBezTo>
                  <a:cubicBezTo>
                    <a:pt x="4583678" y="4064349"/>
                    <a:pt x="4614036" y="4099280"/>
                    <a:pt x="4630930" y="4141182"/>
                  </a:cubicBezTo>
                  <a:cubicBezTo>
                    <a:pt x="4646634" y="4179175"/>
                    <a:pt x="4646932" y="4221238"/>
                    <a:pt x="4643411" y="4261586"/>
                  </a:cubicBezTo>
                  <a:cubicBezTo>
                    <a:pt x="4638885" y="4316290"/>
                    <a:pt x="4629603" y="4372182"/>
                    <a:pt x="4642634" y="4426475"/>
                  </a:cubicBezTo>
                  <a:cubicBezTo>
                    <a:pt x="4652624" y="4470503"/>
                    <a:pt x="4673380" y="4511469"/>
                    <a:pt x="4699212" y="4548273"/>
                  </a:cubicBezTo>
                  <a:cubicBezTo>
                    <a:pt x="4716471" y="4573442"/>
                    <a:pt x="4737206" y="4595890"/>
                    <a:pt x="4756979" y="4619070"/>
                  </a:cubicBezTo>
                  <a:cubicBezTo>
                    <a:pt x="4772090" y="4637221"/>
                    <a:pt x="4786400" y="4656904"/>
                    <a:pt x="4793213" y="4679855"/>
                  </a:cubicBezTo>
                  <a:cubicBezTo>
                    <a:pt x="4800665" y="4704224"/>
                    <a:pt x="4797967" y="4730925"/>
                    <a:pt x="4808894" y="4754356"/>
                  </a:cubicBezTo>
                  <a:cubicBezTo>
                    <a:pt x="4818518" y="4775135"/>
                    <a:pt x="4832509" y="4794201"/>
                    <a:pt x="4837333" y="4816992"/>
                  </a:cubicBezTo>
                  <a:cubicBezTo>
                    <a:pt x="4847299" y="4861181"/>
                    <a:pt x="4838841" y="4907518"/>
                    <a:pt x="4823685" y="4949512"/>
                  </a:cubicBezTo>
                  <a:cubicBezTo>
                    <a:pt x="4871600" y="5018983"/>
                    <a:pt x="4910713" y="5094376"/>
                    <a:pt x="4941300" y="5173014"/>
                  </a:cubicBezTo>
                  <a:cubicBezTo>
                    <a:pt x="4957507" y="5214802"/>
                    <a:pt x="4970926" y="5257733"/>
                    <a:pt x="4989740" y="5298493"/>
                  </a:cubicBezTo>
                  <a:cubicBezTo>
                    <a:pt x="5002405" y="5326107"/>
                    <a:pt x="5018109" y="5352556"/>
                    <a:pt x="5038317" y="5375371"/>
                  </a:cubicBezTo>
                  <a:cubicBezTo>
                    <a:pt x="5069201" y="5411261"/>
                    <a:pt x="5107515" y="5439470"/>
                    <a:pt x="5144182" y="5469051"/>
                  </a:cubicBezTo>
                  <a:cubicBezTo>
                    <a:pt x="5153258" y="5477143"/>
                    <a:pt x="5164185" y="5484847"/>
                    <a:pt x="5168094" y="5496963"/>
                  </a:cubicBezTo>
                  <a:cubicBezTo>
                    <a:pt x="5170860" y="5507044"/>
                    <a:pt x="5162447" y="5516051"/>
                    <a:pt x="5153600" y="5519389"/>
                  </a:cubicBezTo>
                  <a:cubicBezTo>
                    <a:pt x="5136021" y="5526247"/>
                    <a:pt x="5116636" y="5526475"/>
                    <a:pt x="5098073" y="5525287"/>
                  </a:cubicBezTo>
                  <a:cubicBezTo>
                    <a:pt x="5050502" y="5521332"/>
                    <a:pt x="5005811" y="5501901"/>
                    <a:pt x="4964777" y="5478469"/>
                  </a:cubicBezTo>
                  <a:cubicBezTo>
                    <a:pt x="4898506" y="5440133"/>
                    <a:pt x="4839344" y="5391167"/>
                    <a:pt x="4779725" y="5343527"/>
                  </a:cubicBezTo>
                  <a:cubicBezTo>
                    <a:pt x="4722278" y="5297624"/>
                    <a:pt x="4664899" y="5249892"/>
                    <a:pt x="4597577" y="5219008"/>
                  </a:cubicBezTo>
                  <a:cubicBezTo>
                    <a:pt x="4510412" y="5178478"/>
                    <a:pt x="4414788" y="5162178"/>
                    <a:pt x="4320605" y="5146999"/>
                  </a:cubicBezTo>
                  <a:cubicBezTo>
                    <a:pt x="4222375" y="5131706"/>
                    <a:pt x="4123872" y="5115910"/>
                    <a:pt x="4028271" y="5087998"/>
                  </a:cubicBezTo>
                  <a:cubicBezTo>
                    <a:pt x="3949153" y="5064977"/>
                    <a:pt x="3871794" y="5033453"/>
                    <a:pt x="3802986" y="4987642"/>
                  </a:cubicBezTo>
                  <a:cubicBezTo>
                    <a:pt x="3746407" y="4950381"/>
                    <a:pt x="3697601" y="4902466"/>
                    <a:pt x="3654350" y="4850596"/>
                  </a:cubicBezTo>
                  <a:cubicBezTo>
                    <a:pt x="3598435" y="4783799"/>
                    <a:pt x="3550131" y="4711196"/>
                    <a:pt x="3498582" y="4641130"/>
                  </a:cubicBezTo>
                  <a:cubicBezTo>
                    <a:pt x="3444221" y="4569762"/>
                    <a:pt x="3384442" y="4499947"/>
                    <a:pt x="3307792" y="4451735"/>
                  </a:cubicBezTo>
                  <a:cubicBezTo>
                    <a:pt x="3262507" y="4422520"/>
                    <a:pt x="3210637" y="4406678"/>
                    <a:pt x="3160300" y="4388756"/>
                  </a:cubicBezTo>
                  <a:cubicBezTo>
                    <a:pt x="3098029" y="4366079"/>
                    <a:pt x="3037930" y="4337847"/>
                    <a:pt x="2979249" y="4307146"/>
                  </a:cubicBezTo>
                  <a:cubicBezTo>
                    <a:pt x="2974768" y="4304860"/>
                    <a:pt x="2970562" y="4302094"/>
                    <a:pt x="2966653" y="4299030"/>
                  </a:cubicBezTo>
                  <a:cubicBezTo>
                    <a:pt x="2884540" y="4296333"/>
                    <a:pt x="2803021" y="4284629"/>
                    <a:pt x="2720885" y="4282205"/>
                  </a:cubicBezTo>
                  <a:cubicBezTo>
                    <a:pt x="2646704" y="4280057"/>
                    <a:pt x="2571335" y="4285497"/>
                    <a:pt x="2500286" y="4308129"/>
                  </a:cubicBezTo>
                  <a:cubicBezTo>
                    <a:pt x="2457606" y="4321799"/>
                    <a:pt x="2416710" y="4342304"/>
                    <a:pt x="2382420" y="4371405"/>
                  </a:cubicBezTo>
                  <a:cubicBezTo>
                    <a:pt x="2333408" y="4412668"/>
                    <a:pt x="2302981" y="4470115"/>
                    <a:pt x="2263731" y="4519721"/>
                  </a:cubicBezTo>
                  <a:cubicBezTo>
                    <a:pt x="2244917" y="4543038"/>
                    <a:pt x="2221577" y="4566469"/>
                    <a:pt x="2190693" y="4571362"/>
                  </a:cubicBezTo>
                  <a:cubicBezTo>
                    <a:pt x="2152631" y="4577008"/>
                    <a:pt x="2114866" y="4559223"/>
                    <a:pt x="2087388" y="4533871"/>
                  </a:cubicBezTo>
                  <a:cubicBezTo>
                    <a:pt x="2055567" y="4504679"/>
                    <a:pt x="2034582" y="4465863"/>
                    <a:pt x="2018694" y="4426223"/>
                  </a:cubicBezTo>
                  <a:cubicBezTo>
                    <a:pt x="1991171" y="4355837"/>
                    <a:pt x="1977066" y="4281154"/>
                    <a:pt x="1964356" y="4206927"/>
                  </a:cubicBezTo>
                  <a:cubicBezTo>
                    <a:pt x="1951189" y="4127809"/>
                    <a:pt x="1941039" y="4048256"/>
                    <a:pt x="1929129" y="3968978"/>
                  </a:cubicBezTo>
                  <a:cubicBezTo>
                    <a:pt x="1928534" y="3965388"/>
                    <a:pt x="1927917" y="3961868"/>
                    <a:pt x="1927346" y="3958416"/>
                  </a:cubicBezTo>
                  <a:cubicBezTo>
                    <a:pt x="1912212" y="3956702"/>
                    <a:pt x="1897056" y="3955216"/>
                    <a:pt x="1881831" y="3955193"/>
                  </a:cubicBezTo>
                  <a:cubicBezTo>
                    <a:pt x="1834831" y="3954782"/>
                    <a:pt x="1788448" y="3965366"/>
                    <a:pt x="1743803" y="3979287"/>
                  </a:cubicBezTo>
                  <a:cubicBezTo>
                    <a:pt x="1678377" y="4000159"/>
                    <a:pt x="1615215" y="4034380"/>
                    <a:pt x="1570524" y="4087552"/>
                  </a:cubicBezTo>
                  <a:cubicBezTo>
                    <a:pt x="1552944" y="4108629"/>
                    <a:pt x="1536668" y="4131924"/>
                    <a:pt x="1529467" y="4158738"/>
                  </a:cubicBezTo>
                  <a:cubicBezTo>
                    <a:pt x="1526290" y="4168477"/>
                    <a:pt x="1528187" y="4178604"/>
                    <a:pt x="1530176" y="4188388"/>
                  </a:cubicBezTo>
                  <a:cubicBezTo>
                    <a:pt x="1531525" y="4194560"/>
                    <a:pt x="1526198" y="4199132"/>
                    <a:pt x="1520918" y="4201007"/>
                  </a:cubicBezTo>
                  <a:cubicBezTo>
                    <a:pt x="1507705" y="4196938"/>
                    <a:pt x="1498789" y="4185645"/>
                    <a:pt x="1489028" y="4176592"/>
                  </a:cubicBezTo>
                  <a:cubicBezTo>
                    <a:pt x="1456567" y="4143514"/>
                    <a:pt x="1427695" y="4106709"/>
                    <a:pt x="1405063" y="4066201"/>
                  </a:cubicBezTo>
                  <a:cubicBezTo>
                    <a:pt x="1364052" y="3993483"/>
                    <a:pt x="1339935" y="3912810"/>
                    <a:pt x="1320138" y="3832138"/>
                  </a:cubicBezTo>
                  <a:cubicBezTo>
                    <a:pt x="1294809" y="3729748"/>
                    <a:pt x="1280339" y="3625140"/>
                    <a:pt x="1264223" y="3521036"/>
                  </a:cubicBezTo>
                  <a:cubicBezTo>
                    <a:pt x="1249661" y="3425390"/>
                    <a:pt x="1230984" y="3330429"/>
                    <a:pt x="1211370" y="3235697"/>
                  </a:cubicBezTo>
                  <a:cubicBezTo>
                    <a:pt x="1069570" y="3185177"/>
                    <a:pt x="935267" y="3113968"/>
                    <a:pt x="813446" y="3025591"/>
                  </a:cubicBezTo>
                  <a:cubicBezTo>
                    <a:pt x="713662" y="2953308"/>
                    <a:pt x="622177" y="2869732"/>
                    <a:pt x="540544" y="2777492"/>
                  </a:cubicBezTo>
                  <a:cubicBezTo>
                    <a:pt x="490480" y="2720913"/>
                    <a:pt x="446635" y="2658551"/>
                    <a:pt x="390285" y="2607802"/>
                  </a:cubicBezTo>
                  <a:cubicBezTo>
                    <a:pt x="350783" y="2572597"/>
                    <a:pt x="305497" y="2544548"/>
                    <a:pt x="258794" y="2520019"/>
                  </a:cubicBezTo>
                  <a:cubicBezTo>
                    <a:pt x="255639" y="2518419"/>
                    <a:pt x="253788" y="2515333"/>
                    <a:pt x="251685" y="2512704"/>
                  </a:cubicBezTo>
                  <a:cubicBezTo>
                    <a:pt x="207725" y="2502052"/>
                    <a:pt x="164405" y="2482323"/>
                    <a:pt x="133750" y="2448170"/>
                  </a:cubicBezTo>
                  <a:cubicBezTo>
                    <a:pt x="95688" y="2406177"/>
                    <a:pt x="78132" y="2349232"/>
                    <a:pt x="74840" y="2293499"/>
                  </a:cubicBezTo>
                  <a:cubicBezTo>
                    <a:pt x="72279" y="2255026"/>
                    <a:pt x="77034" y="2216324"/>
                    <a:pt x="86224" y="2178948"/>
                  </a:cubicBezTo>
                  <a:cubicBezTo>
                    <a:pt x="90339" y="2159700"/>
                    <a:pt x="96214" y="2139560"/>
                    <a:pt x="91185" y="2119901"/>
                  </a:cubicBezTo>
                  <a:cubicBezTo>
                    <a:pt x="86613" y="2105019"/>
                    <a:pt x="74085" y="2094869"/>
                    <a:pt x="64073" y="2083668"/>
                  </a:cubicBezTo>
                  <a:cubicBezTo>
                    <a:pt x="36069" y="2053652"/>
                    <a:pt x="11289" y="2018608"/>
                    <a:pt x="2282" y="1977917"/>
                  </a:cubicBezTo>
                  <a:cubicBezTo>
                    <a:pt x="-2290" y="1958006"/>
                    <a:pt x="-118" y="1936449"/>
                    <a:pt x="9940" y="1918527"/>
                  </a:cubicBezTo>
                  <a:cubicBezTo>
                    <a:pt x="25874" y="1889403"/>
                    <a:pt x="51797" y="1867869"/>
                    <a:pt x="74817" y="1844575"/>
                  </a:cubicBezTo>
                  <a:cubicBezTo>
                    <a:pt x="109633" y="1810445"/>
                    <a:pt x="138139" y="1770577"/>
                    <a:pt x="172338" y="1735876"/>
                  </a:cubicBezTo>
                  <a:cubicBezTo>
                    <a:pt x="193460" y="1714501"/>
                    <a:pt x="217417" y="1695253"/>
                    <a:pt x="245284" y="1683435"/>
                  </a:cubicBezTo>
                  <a:cubicBezTo>
                    <a:pt x="291164" y="1663684"/>
                    <a:pt x="343330" y="1661763"/>
                    <a:pt x="391748" y="1672439"/>
                  </a:cubicBezTo>
                  <a:cubicBezTo>
                    <a:pt x="457722" y="1628594"/>
                    <a:pt x="521547" y="1581502"/>
                    <a:pt x="583269" y="1531850"/>
                  </a:cubicBezTo>
                  <a:cubicBezTo>
                    <a:pt x="660650" y="1469465"/>
                    <a:pt x="730464" y="1398462"/>
                    <a:pt x="806177" y="1334180"/>
                  </a:cubicBezTo>
                  <a:cubicBezTo>
                    <a:pt x="860286" y="1287774"/>
                    <a:pt x="918694" y="1246260"/>
                    <a:pt x="981559" y="1212564"/>
                  </a:cubicBezTo>
                  <a:cubicBezTo>
                    <a:pt x="1139796" y="1126657"/>
                    <a:pt x="1317669" y="1082605"/>
                    <a:pt x="1495909" y="1064317"/>
                  </a:cubicBezTo>
                  <a:cubicBezTo>
                    <a:pt x="1644659" y="1049390"/>
                    <a:pt x="1794849" y="1051607"/>
                    <a:pt x="1943530" y="1066420"/>
                  </a:cubicBezTo>
                  <a:cubicBezTo>
                    <a:pt x="2058288" y="1078445"/>
                    <a:pt x="2172610" y="1099613"/>
                    <a:pt x="2281950" y="1137104"/>
                  </a:cubicBezTo>
                  <a:cubicBezTo>
                    <a:pt x="2359560" y="1163735"/>
                    <a:pt x="2434540" y="1198894"/>
                    <a:pt x="2502618" y="1244934"/>
                  </a:cubicBezTo>
                  <a:cubicBezTo>
                    <a:pt x="2624964" y="1327665"/>
                    <a:pt x="2721113" y="1444982"/>
                    <a:pt x="2790379" y="1574621"/>
                  </a:cubicBezTo>
                  <a:cubicBezTo>
                    <a:pt x="2843986" y="1674634"/>
                    <a:pt x="2881682" y="1782716"/>
                    <a:pt x="2905616" y="1893518"/>
                  </a:cubicBezTo>
                  <a:cubicBezTo>
                    <a:pt x="2918555" y="1856028"/>
                    <a:pt x="2928225" y="1817394"/>
                    <a:pt x="2938009" y="1778944"/>
                  </a:cubicBezTo>
                  <a:cubicBezTo>
                    <a:pt x="2965510" y="1668827"/>
                    <a:pt x="2972916" y="1555213"/>
                    <a:pt x="2986221" y="1442879"/>
                  </a:cubicBezTo>
                  <a:cubicBezTo>
                    <a:pt x="2998314" y="1343072"/>
                    <a:pt x="3011253" y="1242923"/>
                    <a:pt x="3037656" y="1145699"/>
                  </a:cubicBezTo>
                  <a:cubicBezTo>
                    <a:pt x="3059030" y="1066580"/>
                    <a:pt x="3090348" y="989931"/>
                    <a:pt x="3132753" y="919682"/>
                  </a:cubicBezTo>
                  <a:cubicBezTo>
                    <a:pt x="3185080" y="832723"/>
                    <a:pt x="3255580" y="755570"/>
                    <a:pt x="3342151" y="701826"/>
                  </a:cubicBezTo>
                  <a:cubicBezTo>
                    <a:pt x="3379161" y="678418"/>
                    <a:pt x="3419738" y="661593"/>
                    <a:pt x="3459332" y="643236"/>
                  </a:cubicBezTo>
                  <a:cubicBezTo>
                    <a:pt x="3520207" y="614684"/>
                    <a:pt x="3579758" y="580188"/>
                    <a:pt x="3626644" y="531291"/>
                  </a:cubicBezTo>
                  <a:cubicBezTo>
                    <a:pt x="3650738" y="506145"/>
                    <a:pt x="3670581" y="476792"/>
                    <a:pt x="3683885" y="444560"/>
                  </a:cubicBezTo>
                  <a:cubicBezTo>
                    <a:pt x="3705054" y="393925"/>
                    <a:pt x="3714609" y="339290"/>
                    <a:pt x="3735800" y="288632"/>
                  </a:cubicBezTo>
                  <a:cubicBezTo>
                    <a:pt x="3762112" y="225378"/>
                    <a:pt x="3806781" y="171977"/>
                    <a:pt x="3854741" y="123903"/>
                  </a:cubicBezTo>
                  <a:cubicBezTo>
                    <a:pt x="3887614" y="90778"/>
                    <a:pt x="3923161" y="59689"/>
                    <a:pt x="3963897" y="36555"/>
                  </a:cubicBezTo>
                  <a:moveTo>
                    <a:pt x="3998096" y="38795"/>
                  </a:moveTo>
                  <a:cubicBezTo>
                    <a:pt x="3935985" y="66935"/>
                    <a:pt x="3886105" y="115170"/>
                    <a:pt x="3840225" y="164479"/>
                  </a:cubicBezTo>
                  <a:cubicBezTo>
                    <a:pt x="3816085" y="190997"/>
                    <a:pt x="3792813" y="218954"/>
                    <a:pt x="3775279" y="250250"/>
                  </a:cubicBezTo>
                  <a:cubicBezTo>
                    <a:pt x="3749539" y="290621"/>
                    <a:pt x="3736120" y="337278"/>
                    <a:pt x="3723730" y="383112"/>
                  </a:cubicBezTo>
                  <a:cubicBezTo>
                    <a:pt x="3712735" y="416968"/>
                    <a:pt x="3702585" y="451646"/>
                    <a:pt x="3684799" y="482805"/>
                  </a:cubicBezTo>
                  <a:cubicBezTo>
                    <a:pt x="3662808" y="521232"/>
                    <a:pt x="3632199" y="554288"/>
                    <a:pt x="3597292" y="581331"/>
                  </a:cubicBezTo>
                  <a:lnTo>
                    <a:pt x="3597497" y="581674"/>
                  </a:lnTo>
                  <a:cubicBezTo>
                    <a:pt x="3584353" y="591390"/>
                    <a:pt x="3571071" y="600922"/>
                    <a:pt x="3557401" y="609860"/>
                  </a:cubicBezTo>
                  <a:cubicBezTo>
                    <a:pt x="3527980" y="628834"/>
                    <a:pt x="3496890" y="644973"/>
                    <a:pt x="3465343" y="660015"/>
                  </a:cubicBezTo>
                  <a:cubicBezTo>
                    <a:pt x="3448679" y="667125"/>
                    <a:pt x="3432402" y="675080"/>
                    <a:pt x="3415760" y="682190"/>
                  </a:cubicBezTo>
                  <a:lnTo>
                    <a:pt x="3415989" y="682441"/>
                  </a:lnTo>
                  <a:cubicBezTo>
                    <a:pt x="3327818" y="721600"/>
                    <a:pt x="3251877" y="785402"/>
                    <a:pt x="3193470" y="861755"/>
                  </a:cubicBezTo>
                  <a:cubicBezTo>
                    <a:pt x="3143040" y="927340"/>
                    <a:pt x="3104590" y="1001681"/>
                    <a:pt x="3076746" y="1079428"/>
                  </a:cubicBezTo>
                  <a:cubicBezTo>
                    <a:pt x="3044400" y="1169953"/>
                    <a:pt x="3027437" y="1265051"/>
                    <a:pt x="3014407" y="1360011"/>
                  </a:cubicBezTo>
                  <a:cubicBezTo>
                    <a:pt x="3011092" y="1384197"/>
                    <a:pt x="3008098" y="1408429"/>
                    <a:pt x="3005103" y="1432661"/>
                  </a:cubicBezTo>
                  <a:cubicBezTo>
                    <a:pt x="3003366" y="1445874"/>
                    <a:pt x="3002132" y="1459155"/>
                    <a:pt x="3000371" y="1472391"/>
                  </a:cubicBezTo>
                  <a:cubicBezTo>
                    <a:pt x="2997354" y="1501035"/>
                    <a:pt x="2994336" y="1529701"/>
                    <a:pt x="2991296" y="1558368"/>
                  </a:cubicBezTo>
                  <a:cubicBezTo>
                    <a:pt x="2989078" y="1578050"/>
                    <a:pt x="2986747" y="1597733"/>
                    <a:pt x="2984621" y="1617438"/>
                  </a:cubicBezTo>
                  <a:lnTo>
                    <a:pt x="2984323" y="1617712"/>
                  </a:lnTo>
                  <a:cubicBezTo>
                    <a:pt x="2977968" y="1670587"/>
                    <a:pt x="2969259" y="1723211"/>
                    <a:pt x="2957166" y="1775080"/>
                  </a:cubicBezTo>
                  <a:lnTo>
                    <a:pt x="2956891" y="1774806"/>
                  </a:lnTo>
                  <a:cubicBezTo>
                    <a:pt x="2946010" y="1821806"/>
                    <a:pt x="2932523" y="1868212"/>
                    <a:pt x="2918121" y="1914252"/>
                  </a:cubicBezTo>
                  <a:cubicBezTo>
                    <a:pt x="2916178" y="1921567"/>
                    <a:pt x="2911720" y="1928814"/>
                    <a:pt x="2914029" y="1936609"/>
                  </a:cubicBezTo>
                  <a:cubicBezTo>
                    <a:pt x="2920956" y="1973208"/>
                    <a:pt x="2926602" y="2010058"/>
                    <a:pt x="2931243" y="2047023"/>
                  </a:cubicBezTo>
                  <a:cubicBezTo>
                    <a:pt x="2959109" y="2044074"/>
                    <a:pt x="2986678" y="2038176"/>
                    <a:pt x="3013470" y="2029901"/>
                  </a:cubicBezTo>
                  <a:cubicBezTo>
                    <a:pt x="3015779" y="2028895"/>
                    <a:pt x="3019345" y="2028598"/>
                    <a:pt x="3019345" y="2025260"/>
                  </a:cubicBezTo>
                  <a:cubicBezTo>
                    <a:pt x="3023163" y="2028186"/>
                    <a:pt x="3028237" y="2026495"/>
                    <a:pt x="3031735" y="2023912"/>
                  </a:cubicBezTo>
                  <a:cubicBezTo>
                    <a:pt x="3047326" y="2017854"/>
                    <a:pt x="3062711" y="2011156"/>
                    <a:pt x="3077318" y="2002926"/>
                  </a:cubicBezTo>
                  <a:cubicBezTo>
                    <a:pt x="3106487" y="1986924"/>
                    <a:pt x="3131496" y="1963881"/>
                    <a:pt x="3151133" y="1937112"/>
                  </a:cubicBezTo>
                  <a:cubicBezTo>
                    <a:pt x="3192784" y="1880922"/>
                    <a:pt x="3220764" y="1816160"/>
                    <a:pt x="3260632" y="1758781"/>
                  </a:cubicBezTo>
                  <a:cubicBezTo>
                    <a:pt x="3328526" y="1659249"/>
                    <a:pt x="3415943" y="1573775"/>
                    <a:pt x="3513784" y="1503801"/>
                  </a:cubicBezTo>
                  <a:lnTo>
                    <a:pt x="3513487" y="1502361"/>
                  </a:lnTo>
                  <a:cubicBezTo>
                    <a:pt x="3515110" y="1501583"/>
                    <a:pt x="3518356" y="1500052"/>
                    <a:pt x="3519956" y="1499297"/>
                  </a:cubicBezTo>
                  <a:cubicBezTo>
                    <a:pt x="3620769" y="1427243"/>
                    <a:pt x="3731937" y="1370550"/>
                    <a:pt x="3846877" y="1324784"/>
                  </a:cubicBezTo>
                  <a:cubicBezTo>
                    <a:pt x="3854741" y="1321012"/>
                    <a:pt x="3858878" y="1312714"/>
                    <a:pt x="3864525" y="1306428"/>
                  </a:cubicBezTo>
                  <a:cubicBezTo>
                    <a:pt x="3906267" y="1252409"/>
                    <a:pt x="3941266" y="1191396"/>
                    <a:pt x="3956285" y="1124256"/>
                  </a:cubicBezTo>
                  <a:cubicBezTo>
                    <a:pt x="3966412" y="1080731"/>
                    <a:pt x="3962046" y="1034851"/>
                    <a:pt x="3948421" y="992583"/>
                  </a:cubicBezTo>
                  <a:cubicBezTo>
                    <a:pt x="3940969" y="969540"/>
                    <a:pt x="3931116" y="947388"/>
                    <a:pt x="3923298" y="924483"/>
                  </a:cubicBezTo>
                  <a:cubicBezTo>
                    <a:pt x="3916120" y="903040"/>
                    <a:pt x="3911479" y="880317"/>
                    <a:pt x="3913903" y="857617"/>
                  </a:cubicBezTo>
                  <a:cubicBezTo>
                    <a:pt x="3916783" y="827099"/>
                    <a:pt x="3928921" y="798616"/>
                    <a:pt x="3937814" y="769560"/>
                  </a:cubicBezTo>
                  <a:cubicBezTo>
                    <a:pt x="3945312" y="745969"/>
                    <a:pt x="3949244" y="719840"/>
                    <a:pt x="3939140" y="696363"/>
                  </a:cubicBezTo>
                  <a:cubicBezTo>
                    <a:pt x="3938728" y="695860"/>
                    <a:pt x="3937883" y="694831"/>
                    <a:pt x="3937471" y="694328"/>
                  </a:cubicBezTo>
                  <a:cubicBezTo>
                    <a:pt x="3935894" y="690511"/>
                    <a:pt x="3934088" y="686807"/>
                    <a:pt x="3932236" y="683195"/>
                  </a:cubicBezTo>
                  <a:cubicBezTo>
                    <a:pt x="3928350" y="676817"/>
                    <a:pt x="3924601" y="670371"/>
                    <a:pt x="3920509" y="664176"/>
                  </a:cubicBezTo>
                  <a:cubicBezTo>
                    <a:pt x="3918040" y="660130"/>
                    <a:pt x="3915480" y="656152"/>
                    <a:pt x="3912942" y="652197"/>
                  </a:cubicBezTo>
                  <a:cubicBezTo>
                    <a:pt x="3901924" y="634961"/>
                    <a:pt x="3892643" y="616581"/>
                    <a:pt x="3886150" y="597196"/>
                  </a:cubicBezTo>
                  <a:cubicBezTo>
                    <a:pt x="3870034" y="550447"/>
                    <a:pt x="3869554" y="499927"/>
                    <a:pt x="3875955" y="451372"/>
                  </a:cubicBezTo>
                  <a:lnTo>
                    <a:pt x="3876321" y="451029"/>
                  </a:lnTo>
                  <a:cubicBezTo>
                    <a:pt x="3881144" y="421403"/>
                    <a:pt x="3888596" y="392233"/>
                    <a:pt x="3898563" y="363933"/>
                  </a:cubicBezTo>
                  <a:cubicBezTo>
                    <a:pt x="3923549" y="290735"/>
                    <a:pt x="3966366" y="225607"/>
                    <a:pt x="4009320" y="161919"/>
                  </a:cubicBezTo>
                  <a:cubicBezTo>
                    <a:pt x="4030694" y="129778"/>
                    <a:pt x="4053188" y="98254"/>
                    <a:pt x="4072276" y="64649"/>
                  </a:cubicBezTo>
                  <a:cubicBezTo>
                    <a:pt x="4078677" y="52419"/>
                    <a:pt x="4085992" y="39869"/>
                    <a:pt x="4087090" y="25833"/>
                  </a:cubicBezTo>
                  <a:cubicBezTo>
                    <a:pt x="4087181" y="18038"/>
                    <a:pt x="4077557" y="17626"/>
                    <a:pt x="4071865" y="17581"/>
                  </a:cubicBezTo>
                  <a:cubicBezTo>
                    <a:pt x="4045987" y="18609"/>
                    <a:pt x="4021504" y="28485"/>
                    <a:pt x="3998096" y="38795"/>
                  </a:cubicBezTo>
                  <a:moveTo>
                    <a:pt x="5493551" y="901303"/>
                  </a:moveTo>
                  <a:cubicBezTo>
                    <a:pt x="5434870" y="907566"/>
                    <a:pt x="5376737" y="919408"/>
                    <a:pt x="5320661" y="937833"/>
                  </a:cubicBezTo>
                  <a:lnTo>
                    <a:pt x="5320684" y="938062"/>
                  </a:lnTo>
                  <a:cubicBezTo>
                    <a:pt x="5272335" y="954178"/>
                    <a:pt x="5225290" y="975461"/>
                    <a:pt x="5183387" y="1004607"/>
                  </a:cubicBezTo>
                  <a:lnTo>
                    <a:pt x="5182930" y="1004538"/>
                  </a:lnTo>
                  <a:cubicBezTo>
                    <a:pt x="5161922" y="1018872"/>
                    <a:pt x="5141805" y="1034736"/>
                    <a:pt x="5124065" y="1053002"/>
                  </a:cubicBezTo>
                  <a:lnTo>
                    <a:pt x="5123699" y="1053002"/>
                  </a:lnTo>
                  <a:cubicBezTo>
                    <a:pt x="5095879" y="1080182"/>
                    <a:pt x="5072882" y="1112140"/>
                    <a:pt x="5055394" y="1146842"/>
                  </a:cubicBezTo>
                  <a:lnTo>
                    <a:pt x="5055074" y="1146865"/>
                  </a:lnTo>
                  <a:cubicBezTo>
                    <a:pt x="5038089" y="1177886"/>
                    <a:pt x="5021287" y="1210004"/>
                    <a:pt x="4995135" y="1234441"/>
                  </a:cubicBezTo>
                  <a:cubicBezTo>
                    <a:pt x="4970903" y="1257782"/>
                    <a:pt x="4941002" y="1274149"/>
                    <a:pt x="4910096" y="1286882"/>
                  </a:cubicBezTo>
                  <a:cubicBezTo>
                    <a:pt x="4863667" y="1303982"/>
                    <a:pt x="4814450" y="1312028"/>
                    <a:pt x="4765209" y="1315137"/>
                  </a:cubicBezTo>
                  <a:cubicBezTo>
                    <a:pt x="4742577" y="1316029"/>
                    <a:pt x="4719946" y="1315732"/>
                    <a:pt x="4697338" y="1314909"/>
                  </a:cubicBezTo>
                  <a:cubicBezTo>
                    <a:pt x="4684171" y="1314154"/>
                    <a:pt x="4671094" y="1312874"/>
                    <a:pt x="4657995" y="1311868"/>
                  </a:cubicBezTo>
                  <a:cubicBezTo>
                    <a:pt x="4646040" y="1310794"/>
                    <a:pt x="4634198" y="1308508"/>
                    <a:pt x="4622243" y="1307959"/>
                  </a:cubicBezTo>
                  <a:lnTo>
                    <a:pt x="4622311" y="1307273"/>
                  </a:lnTo>
                  <a:cubicBezTo>
                    <a:pt x="4595565" y="1304142"/>
                    <a:pt x="4569070" y="1299135"/>
                    <a:pt x="4542667" y="1293969"/>
                  </a:cubicBezTo>
                  <a:cubicBezTo>
                    <a:pt x="4489974" y="1283293"/>
                    <a:pt x="4438242" y="1268137"/>
                    <a:pt x="4385070" y="1259907"/>
                  </a:cubicBezTo>
                  <a:cubicBezTo>
                    <a:pt x="4339739" y="1253141"/>
                    <a:pt x="4293744" y="1250763"/>
                    <a:pt x="4247933" y="1251998"/>
                  </a:cubicBezTo>
                  <a:cubicBezTo>
                    <a:pt x="4135827" y="1255084"/>
                    <a:pt x="4025254" y="1279979"/>
                    <a:pt x="3919549" y="1316509"/>
                  </a:cubicBezTo>
                  <a:cubicBezTo>
                    <a:pt x="3840796" y="1343964"/>
                    <a:pt x="3764009" y="1377088"/>
                    <a:pt x="3690080" y="1415721"/>
                  </a:cubicBezTo>
                  <a:cubicBezTo>
                    <a:pt x="3621272" y="1451886"/>
                    <a:pt x="3554932" y="1493079"/>
                    <a:pt x="3493507" y="1540788"/>
                  </a:cubicBezTo>
                  <a:lnTo>
                    <a:pt x="3493233" y="1540697"/>
                  </a:lnTo>
                  <a:cubicBezTo>
                    <a:pt x="3484432" y="1547623"/>
                    <a:pt x="3475608" y="1554550"/>
                    <a:pt x="3466944" y="1561659"/>
                  </a:cubicBezTo>
                  <a:cubicBezTo>
                    <a:pt x="3461572" y="1566369"/>
                    <a:pt x="3455468" y="1570369"/>
                    <a:pt x="3450827" y="1575787"/>
                  </a:cubicBezTo>
                  <a:cubicBezTo>
                    <a:pt x="3433065" y="1589252"/>
                    <a:pt x="3417246" y="1605116"/>
                    <a:pt x="3400947" y="1620295"/>
                  </a:cubicBezTo>
                  <a:cubicBezTo>
                    <a:pt x="3389517" y="1632023"/>
                    <a:pt x="3376830" y="1642744"/>
                    <a:pt x="3367000" y="1655888"/>
                  </a:cubicBezTo>
                  <a:cubicBezTo>
                    <a:pt x="3363159" y="1658243"/>
                    <a:pt x="3360416" y="1661901"/>
                    <a:pt x="3357399" y="1665147"/>
                  </a:cubicBezTo>
                  <a:lnTo>
                    <a:pt x="3357124" y="1665032"/>
                  </a:lnTo>
                  <a:cubicBezTo>
                    <a:pt x="3335407" y="1689241"/>
                    <a:pt x="3314559" y="1714227"/>
                    <a:pt x="3295219" y="1740402"/>
                  </a:cubicBezTo>
                  <a:cubicBezTo>
                    <a:pt x="3267147" y="1777824"/>
                    <a:pt x="3242984" y="1818126"/>
                    <a:pt x="3220924" y="1859274"/>
                  </a:cubicBezTo>
                  <a:lnTo>
                    <a:pt x="3221473" y="1860691"/>
                  </a:lnTo>
                  <a:lnTo>
                    <a:pt x="3219781" y="1860965"/>
                  </a:lnTo>
                  <a:cubicBezTo>
                    <a:pt x="3197516" y="1898982"/>
                    <a:pt x="3175845" y="1938027"/>
                    <a:pt x="3145875" y="1970716"/>
                  </a:cubicBezTo>
                  <a:cubicBezTo>
                    <a:pt x="3126833" y="1991885"/>
                    <a:pt x="3103721" y="2009213"/>
                    <a:pt x="3078461" y="2022266"/>
                  </a:cubicBezTo>
                  <a:cubicBezTo>
                    <a:pt x="3033450" y="2045651"/>
                    <a:pt x="2983569" y="2058499"/>
                    <a:pt x="2933414" y="2064579"/>
                  </a:cubicBezTo>
                  <a:cubicBezTo>
                    <a:pt x="2940249" y="2123284"/>
                    <a:pt x="2945027" y="2182263"/>
                    <a:pt x="2946833" y="2241356"/>
                  </a:cubicBezTo>
                  <a:cubicBezTo>
                    <a:pt x="3015139" y="2239001"/>
                    <a:pt x="3083147" y="2230634"/>
                    <a:pt x="3150630" y="2219913"/>
                  </a:cubicBezTo>
                  <a:cubicBezTo>
                    <a:pt x="3215964" y="2209215"/>
                    <a:pt x="3280566" y="2194264"/>
                    <a:pt x="3346220" y="2185418"/>
                  </a:cubicBezTo>
                  <a:cubicBezTo>
                    <a:pt x="3398089" y="2177965"/>
                    <a:pt x="3450690" y="2176593"/>
                    <a:pt x="3502971" y="2179726"/>
                  </a:cubicBezTo>
                  <a:cubicBezTo>
                    <a:pt x="3557492" y="2183360"/>
                    <a:pt x="3611647" y="2191452"/>
                    <a:pt x="3665003" y="2203088"/>
                  </a:cubicBezTo>
                  <a:cubicBezTo>
                    <a:pt x="3696481" y="2210358"/>
                    <a:pt x="3728074" y="2217993"/>
                    <a:pt x="3758112" y="2230063"/>
                  </a:cubicBezTo>
                  <a:cubicBezTo>
                    <a:pt x="3761449" y="2232486"/>
                    <a:pt x="3765175" y="2235001"/>
                    <a:pt x="3766661" y="2239139"/>
                  </a:cubicBezTo>
                  <a:cubicBezTo>
                    <a:pt x="3769747" y="2247185"/>
                    <a:pt x="3766753" y="2255758"/>
                    <a:pt x="3766776" y="2264033"/>
                  </a:cubicBezTo>
                  <a:lnTo>
                    <a:pt x="3767141" y="2265976"/>
                  </a:lnTo>
                  <a:lnTo>
                    <a:pt x="3766158" y="2266022"/>
                  </a:lnTo>
                  <a:cubicBezTo>
                    <a:pt x="3750774" y="2325275"/>
                    <a:pt x="3731228" y="2383408"/>
                    <a:pt x="3716529" y="2442844"/>
                  </a:cubicBezTo>
                  <a:cubicBezTo>
                    <a:pt x="3699613" y="2507446"/>
                    <a:pt x="3688434" y="2573900"/>
                    <a:pt x="3688228" y="2640812"/>
                  </a:cubicBezTo>
                  <a:cubicBezTo>
                    <a:pt x="3687932" y="2720342"/>
                    <a:pt x="3703065" y="2800397"/>
                    <a:pt x="3736463" y="2872795"/>
                  </a:cubicBezTo>
                  <a:cubicBezTo>
                    <a:pt x="3766318" y="2938449"/>
                    <a:pt x="3804540" y="3000194"/>
                    <a:pt x="3829869" y="3067928"/>
                  </a:cubicBezTo>
                  <a:cubicBezTo>
                    <a:pt x="3846946" y="3112185"/>
                    <a:pt x="3859747" y="3159642"/>
                    <a:pt x="3854878" y="3207488"/>
                  </a:cubicBezTo>
                  <a:cubicBezTo>
                    <a:pt x="3895546" y="3225890"/>
                    <a:pt x="3940831" y="3232977"/>
                    <a:pt x="3985271" y="3229616"/>
                  </a:cubicBezTo>
                  <a:cubicBezTo>
                    <a:pt x="4006348" y="3228016"/>
                    <a:pt x="4027174" y="3223719"/>
                    <a:pt x="4047451" y="3217775"/>
                  </a:cubicBezTo>
                  <a:cubicBezTo>
                    <a:pt x="4061144" y="3213180"/>
                    <a:pt x="4074540" y="3207602"/>
                    <a:pt x="4087204" y="3200630"/>
                  </a:cubicBezTo>
                  <a:cubicBezTo>
                    <a:pt x="4097628" y="3194481"/>
                    <a:pt x="4107801" y="3187714"/>
                    <a:pt x="4116831" y="3179667"/>
                  </a:cubicBezTo>
                  <a:cubicBezTo>
                    <a:pt x="4121517" y="3175438"/>
                    <a:pt x="4125906" y="3170889"/>
                    <a:pt x="4130227" y="3166272"/>
                  </a:cubicBezTo>
                  <a:lnTo>
                    <a:pt x="4130135" y="3165974"/>
                  </a:lnTo>
                  <a:cubicBezTo>
                    <a:pt x="4143142" y="3151687"/>
                    <a:pt x="4153224" y="3135113"/>
                    <a:pt x="4163739" y="3119020"/>
                  </a:cubicBezTo>
                  <a:cubicBezTo>
                    <a:pt x="4186188" y="3083633"/>
                    <a:pt x="4211380" y="3049845"/>
                    <a:pt x="4240183" y="3019350"/>
                  </a:cubicBezTo>
                  <a:cubicBezTo>
                    <a:pt x="4280440" y="2976511"/>
                    <a:pt x="4329474" y="2940986"/>
                    <a:pt x="4385184" y="2921349"/>
                  </a:cubicBezTo>
                  <a:lnTo>
                    <a:pt x="4385642" y="2919772"/>
                  </a:lnTo>
                  <a:lnTo>
                    <a:pt x="4386990" y="2920390"/>
                  </a:lnTo>
                  <a:cubicBezTo>
                    <a:pt x="4392157" y="2919589"/>
                    <a:pt x="4397094" y="2917738"/>
                    <a:pt x="4402169" y="2916275"/>
                  </a:cubicBezTo>
                  <a:lnTo>
                    <a:pt x="4402238" y="2916023"/>
                  </a:lnTo>
                  <a:cubicBezTo>
                    <a:pt x="4405873" y="2915109"/>
                    <a:pt x="4409667" y="2914286"/>
                    <a:pt x="4413417" y="2913417"/>
                  </a:cubicBezTo>
                  <a:cubicBezTo>
                    <a:pt x="4417417" y="2912526"/>
                    <a:pt x="4421395" y="2911611"/>
                    <a:pt x="4425464" y="2910719"/>
                  </a:cubicBezTo>
                  <a:cubicBezTo>
                    <a:pt x="4445763" y="2906674"/>
                    <a:pt x="4466406" y="2904890"/>
                    <a:pt x="4487003" y="2903176"/>
                  </a:cubicBezTo>
                  <a:cubicBezTo>
                    <a:pt x="4499416" y="2903404"/>
                    <a:pt x="4511852" y="2902353"/>
                    <a:pt x="4524310" y="2902398"/>
                  </a:cubicBezTo>
                  <a:cubicBezTo>
                    <a:pt x="4561824" y="2901804"/>
                    <a:pt x="4599405" y="2904113"/>
                    <a:pt x="4636896" y="2902239"/>
                  </a:cubicBezTo>
                  <a:cubicBezTo>
                    <a:pt x="4657493" y="2901987"/>
                    <a:pt x="4678478" y="2901301"/>
                    <a:pt x="4698778" y="2898032"/>
                  </a:cubicBezTo>
                  <a:cubicBezTo>
                    <a:pt x="4728679" y="2895746"/>
                    <a:pt x="4758282" y="2890123"/>
                    <a:pt x="4787521" y="2883448"/>
                  </a:cubicBezTo>
                  <a:cubicBezTo>
                    <a:pt x="4797007" y="2881185"/>
                    <a:pt x="4806426" y="2878624"/>
                    <a:pt x="4815890" y="2876041"/>
                  </a:cubicBezTo>
                  <a:lnTo>
                    <a:pt x="4815890" y="2875767"/>
                  </a:lnTo>
                  <a:cubicBezTo>
                    <a:pt x="4821262" y="2874235"/>
                    <a:pt x="4826702" y="2872680"/>
                    <a:pt x="4832098" y="2871103"/>
                  </a:cubicBezTo>
                  <a:lnTo>
                    <a:pt x="4832532" y="2870555"/>
                  </a:lnTo>
                  <a:cubicBezTo>
                    <a:pt x="4870548" y="2858507"/>
                    <a:pt x="4907695" y="2842002"/>
                    <a:pt x="4939928" y="2818274"/>
                  </a:cubicBezTo>
                  <a:lnTo>
                    <a:pt x="4940545" y="2818274"/>
                  </a:lnTo>
                  <a:cubicBezTo>
                    <a:pt x="4969029" y="2797768"/>
                    <a:pt x="4994426" y="2771296"/>
                    <a:pt x="5008485" y="2738721"/>
                  </a:cubicBezTo>
                  <a:lnTo>
                    <a:pt x="5008896" y="2738469"/>
                  </a:lnTo>
                  <a:cubicBezTo>
                    <a:pt x="5015343" y="2723839"/>
                    <a:pt x="5019481" y="2708226"/>
                    <a:pt x="5021172" y="2692338"/>
                  </a:cubicBezTo>
                  <a:cubicBezTo>
                    <a:pt x="5026316" y="2658277"/>
                    <a:pt x="5023298" y="2623552"/>
                    <a:pt x="5022018" y="2589285"/>
                  </a:cubicBezTo>
                  <a:cubicBezTo>
                    <a:pt x="5019275" y="2539587"/>
                    <a:pt x="5020098" y="2488793"/>
                    <a:pt x="5035871" y="2441084"/>
                  </a:cubicBezTo>
                  <a:lnTo>
                    <a:pt x="5036169" y="2441084"/>
                  </a:lnTo>
                  <a:cubicBezTo>
                    <a:pt x="5044696" y="2413972"/>
                    <a:pt x="5057726" y="2388597"/>
                    <a:pt x="5069704" y="2362994"/>
                  </a:cubicBezTo>
                  <a:cubicBezTo>
                    <a:pt x="5084060" y="2337756"/>
                    <a:pt x="5097639" y="2312062"/>
                    <a:pt x="5111447" y="2286527"/>
                  </a:cubicBezTo>
                  <a:cubicBezTo>
                    <a:pt x="5138101" y="2236990"/>
                    <a:pt x="5157029" y="2183406"/>
                    <a:pt x="5187890" y="2136131"/>
                  </a:cubicBezTo>
                  <a:cubicBezTo>
                    <a:pt x="5199343" y="2118643"/>
                    <a:pt x="5213105" y="2102756"/>
                    <a:pt x="5228513" y="2088628"/>
                  </a:cubicBezTo>
                  <a:cubicBezTo>
                    <a:pt x="5240080" y="2079278"/>
                    <a:pt x="5252058" y="2070432"/>
                    <a:pt x="5264974" y="2062979"/>
                  </a:cubicBezTo>
                  <a:cubicBezTo>
                    <a:pt x="5290989" y="2047915"/>
                    <a:pt x="5318947" y="2036576"/>
                    <a:pt x="5347133" y="2026243"/>
                  </a:cubicBezTo>
                  <a:cubicBezTo>
                    <a:pt x="5394408" y="2008527"/>
                    <a:pt x="5442962" y="1994125"/>
                    <a:pt x="5492431" y="1983838"/>
                  </a:cubicBezTo>
                  <a:cubicBezTo>
                    <a:pt x="5524321" y="1976934"/>
                    <a:pt x="5556828" y="1973048"/>
                    <a:pt x="5588603" y="1965527"/>
                  </a:cubicBezTo>
                  <a:cubicBezTo>
                    <a:pt x="5611715" y="1959926"/>
                    <a:pt x="5635032" y="1951971"/>
                    <a:pt x="5653754" y="1936769"/>
                  </a:cubicBezTo>
                  <a:cubicBezTo>
                    <a:pt x="5684341" y="1911463"/>
                    <a:pt x="5699977" y="1872944"/>
                    <a:pt x="5709716" y="1835477"/>
                  </a:cubicBezTo>
                  <a:lnTo>
                    <a:pt x="5710196" y="1835019"/>
                  </a:lnTo>
                  <a:cubicBezTo>
                    <a:pt x="5724758" y="1781870"/>
                    <a:pt x="5727432" y="1726572"/>
                    <a:pt x="5733810" y="1672096"/>
                  </a:cubicBezTo>
                  <a:cubicBezTo>
                    <a:pt x="5737788" y="1636023"/>
                    <a:pt x="5744486" y="1600224"/>
                    <a:pt x="5755275" y="1565546"/>
                  </a:cubicBezTo>
                  <a:lnTo>
                    <a:pt x="5755824" y="1565294"/>
                  </a:lnTo>
                  <a:cubicBezTo>
                    <a:pt x="5758545" y="1556722"/>
                    <a:pt x="5761905" y="1548378"/>
                    <a:pt x="5764763" y="1539851"/>
                  </a:cubicBezTo>
                  <a:lnTo>
                    <a:pt x="5765174" y="1539737"/>
                  </a:lnTo>
                  <a:cubicBezTo>
                    <a:pt x="5784857" y="1491251"/>
                    <a:pt x="5814254" y="1446719"/>
                    <a:pt x="5851287" y="1409732"/>
                  </a:cubicBezTo>
                  <a:cubicBezTo>
                    <a:pt x="5881646" y="1379008"/>
                    <a:pt x="5917581" y="1354456"/>
                    <a:pt x="5954615" y="1332488"/>
                  </a:cubicBezTo>
                  <a:cubicBezTo>
                    <a:pt x="5990345" y="1311411"/>
                    <a:pt x="6026921" y="1291797"/>
                    <a:pt x="6063543" y="1272275"/>
                  </a:cubicBezTo>
                  <a:cubicBezTo>
                    <a:pt x="6095935" y="1254741"/>
                    <a:pt x="6128328" y="1236225"/>
                    <a:pt x="6155508" y="1211056"/>
                  </a:cubicBezTo>
                  <a:cubicBezTo>
                    <a:pt x="6180609" y="1187350"/>
                    <a:pt x="6201548" y="1158912"/>
                    <a:pt x="6214944" y="1126999"/>
                  </a:cubicBezTo>
                  <a:cubicBezTo>
                    <a:pt x="6221437" y="1111386"/>
                    <a:pt x="6225711" y="1094904"/>
                    <a:pt x="6227723" y="1078125"/>
                  </a:cubicBezTo>
                  <a:cubicBezTo>
                    <a:pt x="6229163" y="1056796"/>
                    <a:pt x="6228226" y="1034942"/>
                    <a:pt x="6220957" y="1014665"/>
                  </a:cubicBezTo>
                  <a:cubicBezTo>
                    <a:pt x="6214533" y="997338"/>
                    <a:pt x="6203263" y="979072"/>
                    <a:pt x="6184563" y="973517"/>
                  </a:cubicBezTo>
                  <a:cubicBezTo>
                    <a:pt x="6171945" y="970248"/>
                    <a:pt x="6160332" y="978158"/>
                    <a:pt x="6149176" y="982753"/>
                  </a:cubicBezTo>
                  <a:cubicBezTo>
                    <a:pt x="6081488" y="1013088"/>
                    <a:pt x="6001501" y="1016128"/>
                    <a:pt x="5932395" y="988559"/>
                  </a:cubicBezTo>
                  <a:cubicBezTo>
                    <a:pt x="5907294" y="978615"/>
                    <a:pt x="5883954" y="964945"/>
                    <a:pt x="5859700" y="953263"/>
                  </a:cubicBezTo>
                  <a:lnTo>
                    <a:pt x="5859357" y="953332"/>
                  </a:lnTo>
                  <a:cubicBezTo>
                    <a:pt x="5840063" y="943845"/>
                    <a:pt x="5820084" y="934884"/>
                    <a:pt x="5799418" y="929123"/>
                  </a:cubicBezTo>
                  <a:cubicBezTo>
                    <a:pt x="5774295" y="919591"/>
                    <a:pt x="5747892" y="912801"/>
                    <a:pt x="5721443" y="908412"/>
                  </a:cubicBezTo>
                  <a:cubicBezTo>
                    <a:pt x="5646599" y="893050"/>
                    <a:pt x="5569287" y="893462"/>
                    <a:pt x="5493551" y="901303"/>
                  </a:cubicBezTo>
                  <a:moveTo>
                    <a:pt x="1625754" y="1073027"/>
                  </a:moveTo>
                  <a:cubicBezTo>
                    <a:pt x="1446806" y="1079702"/>
                    <a:pt x="1266852" y="1108574"/>
                    <a:pt x="1100202" y="1175988"/>
                  </a:cubicBezTo>
                  <a:cubicBezTo>
                    <a:pt x="1023141" y="1207307"/>
                    <a:pt x="949166" y="1246854"/>
                    <a:pt x="882072" y="1296186"/>
                  </a:cubicBezTo>
                  <a:cubicBezTo>
                    <a:pt x="873545" y="1302427"/>
                    <a:pt x="865201" y="1308919"/>
                    <a:pt x="856857" y="1315389"/>
                  </a:cubicBezTo>
                  <a:cubicBezTo>
                    <a:pt x="849977" y="1320692"/>
                    <a:pt x="843324" y="1326270"/>
                    <a:pt x="836535" y="1331665"/>
                  </a:cubicBezTo>
                  <a:cubicBezTo>
                    <a:pt x="828488" y="1338180"/>
                    <a:pt x="820693" y="1344970"/>
                    <a:pt x="812760" y="1351599"/>
                  </a:cubicBezTo>
                  <a:cubicBezTo>
                    <a:pt x="802016" y="1360903"/>
                    <a:pt x="791089" y="1370024"/>
                    <a:pt x="780871" y="1379877"/>
                  </a:cubicBezTo>
                  <a:lnTo>
                    <a:pt x="780482" y="1379877"/>
                  </a:lnTo>
                  <a:cubicBezTo>
                    <a:pt x="758262" y="1399765"/>
                    <a:pt x="735997" y="1419676"/>
                    <a:pt x="714577" y="1440410"/>
                  </a:cubicBezTo>
                  <a:cubicBezTo>
                    <a:pt x="703513" y="1449485"/>
                    <a:pt x="693066" y="1459498"/>
                    <a:pt x="682756" y="1469442"/>
                  </a:cubicBezTo>
                  <a:lnTo>
                    <a:pt x="682299" y="1469488"/>
                  </a:lnTo>
                  <a:cubicBezTo>
                    <a:pt x="663736" y="1486450"/>
                    <a:pt x="644465" y="1502704"/>
                    <a:pt x="626017" y="1519757"/>
                  </a:cubicBezTo>
                  <a:lnTo>
                    <a:pt x="625126" y="1519871"/>
                  </a:lnTo>
                  <a:cubicBezTo>
                    <a:pt x="572365" y="1564631"/>
                    <a:pt x="517044" y="1606282"/>
                    <a:pt x="460671" y="1646379"/>
                  </a:cubicBezTo>
                  <a:lnTo>
                    <a:pt x="460671" y="1646767"/>
                  </a:lnTo>
                  <a:cubicBezTo>
                    <a:pt x="444989" y="1657169"/>
                    <a:pt x="429741" y="1668210"/>
                    <a:pt x="414151" y="1678771"/>
                  </a:cubicBezTo>
                  <a:cubicBezTo>
                    <a:pt x="473998" y="1698591"/>
                    <a:pt x="525342" y="1737407"/>
                    <a:pt x="570719" y="1780247"/>
                  </a:cubicBezTo>
                  <a:cubicBezTo>
                    <a:pt x="617993" y="1824321"/>
                    <a:pt x="656604" y="1876373"/>
                    <a:pt x="698049" y="1925705"/>
                  </a:cubicBezTo>
                  <a:lnTo>
                    <a:pt x="698529" y="1925796"/>
                  </a:lnTo>
                  <a:cubicBezTo>
                    <a:pt x="707993" y="1938324"/>
                    <a:pt x="718509" y="1949982"/>
                    <a:pt x="728384" y="1962212"/>
                  </a:cubicBezTo>
                  <a:lnTo>
                    <a:pt x="729001" y="1962304"/>
                  </a:lnTo>
                  <a:cubicBezTo>
                    <a:pt x="739654" y="1975723"/>
                    <a:pt x="751038" y="1988547"/>
                    <a:pt x="762651" y="2001143"/>
                  </a:cubicBezTo>
                  <a:cubicBezTo>
                    <a:pt x="772778" y="2012413"/>
                    <a:pt x="783157" y="2023477"/>
                    <a:pt x="793970" y="2034130"/>
                  </a:cubicBezTo>
                  <a:lnTo>
                    <a:pt x="794381" y="2034130"/>
                  </a:lnTo>
                  <a:cubicBezTo>
                    <a:pt x="803182" y="2043548"/>
                    <a:pt x="812715" y="2052258"/>
                    <a:pt x="822156" y="2061059"/>
                  </a:cubicBezTo>
                  <a:cubicBezTo>
                    <a:pt x="827345" y="2065860"/>
                    <a:pt x="832489" y="2070706"/>
                    <a:pt x="837884" y="2075324"/>
                  </a:cubicBezTo>
                  <a:cubicBezTo>
                    <a:pt x="842204" y="2078798"/>
                    <a:pt x="846068" y="2082913"/>
                    <a:pt x="848399" y="2088034"/>
                  </a:cubicBezTo>
                  <a:cubicBezTo>
                    <a:pt x="846845" y="2091074"/>
                    <a:pt x="845793" y="2096286"/>
                    <a:pt x="841450" y="2096035"/>
                  </a:cubicBezTo>
                  <a:cubicBezTo>
                    <a:pt x="832763" y="2098115"/>
                    <a:pt x="827917" y="2088971"/>
                    <a:pt x="821836" y="2084582"/>
                  </a:cubicBezTo>
                  <a:cubicBezTo>
                    <a:pt x="750307" y="2021603"/>
                    <a:pt x="692151" y="1945639"/>
                    <a:pt x="631641" y="1872487"/>
                  </a:cubicBezTo>
                  <a:cubicBezTo>
                    <a:pt x="592070" y="1824001"/>
                    <a:pt x="548202" y="1778418"/>
                    <a:pt x="497224" y="1741796"/>
                  </a:cubicBezTo>
                  <a:cubicBezTo>
                    <a:pt x="460899" y="1715804"/>
                    <a:pt x="419980" y="1694933"/>
                    <a:pt x="375654" y="1687207"/>
                  </a:cubicBezTo>
                  <a:cubicBezTo>
                    <a:pt x="330117" y="1679251"/>
                    <a:pt x="281357" y="1683755"/>
                    <a:pt x="240026" y="1705380"/>
                  </a:cubicBezTo>
                  <a:cubicBezTo>
                    <a:pt x="208228" y="1722274"/>
                    <a:pt x="183059" y="1748769"/>
                    <a:pt x="159605" y="1775561"/>
                  </a:cubicBezTo>
                  <a:cubicBezTo>
                    <a:pt x="133773" y="1805416"/>
                    <a:pt x="109107" y="1836391"/>
                    <a:pt x="80440" y="1863663"/>
                  </a:cubicBezTo>
                  <a:cubicBezTo>
                    <a:pt x="60026" y="1884214"/>
                    <a:pt x="37121" y="1903554"/>
                    <a:pt x="23885" y="1929866"/>
                  </a:cubicBezTo>
                  <a:cubicBezTo>
                    <a:pt x="14786" y="1947536"/>
                    <a:pt x="16638" y="1968522"/>
                    <a:pt x="22879" y="1986810"/>
                  </a:cubicBezTo>
                  <a:cubicBezTo>
                    <a:pt x="34309" y="2022677"/>
                    <a:pt x="58426" y="2052647"/>
                    <a:pt x="84167" y="2079393"/>
                  </a:cubicBezTo>
                  <a:cubicBezTo>
                    <a:pt x="95094" y="2090617"/>
                    <a:pt x="105929" y="2103259"/>
                    <a:pt x="109061" y="2119078"/>
                  </a:cubicBezTo>
                  <a:cubicBezTo>
                    <a:pt x="113907" y="2142921"/>
                    <a:pt x="106729" y="2166855"/>
                    <a:pt x="101700" y="2190058"/>
                  </a:cubicBezTo>
                  <a:cubicBezTo>
                    <a:pt x="86955" y="2252192"/>
                    <a:pt x="87253" y="2319491"/>
                    <a:pt x="111347" y="2379293"/>
                  </a:cubicBezTo>
                  <a:cubicBezTo>
                    <a:pt x="126663" y="2417629"/>
                    <a:pt x="154347" y="2451439"/>
                    <a:pt x="190946" y="2471076"/>
                  </a:cubicBezTo>
                  <a:cubicBezTo>
                    <a:pt x="241398" y="2498508"/>
                    <a:pt x="300422" y="2506875"/>
                    <a:pt x="357206" y="2503469"/>
                  </a:cubicBezTo>
                  <a:cubicBezTo>
                    <a:pt x="408321" y="2499743"/>
                    <a:pt x="459093" y="2484541"/>
                    <a:pt x="502139" y="2456354"/>
                  </a:cubicBezTo>
                  <a:cubicBezTo>
                    <a:pt x="525342" y="2441381"/>
                    <a:pt x="545390" y="2421973"/>
                    <a:pt x="563038" y="2400804"/>
                  </a:cubicBezTo>
                  <a:cubicBezTo>
                    <a:pt x="591796" y="2366354"/>
                    <a:pt x="615387" y="2328087"/>
                    <a:pt x="641013" y="2291351"/>
                  </a:cubicBezTo>
                  <a:cubicBezTo>
                    <a:pt x="685316" y="2226589"/>
                    <a:pt x="740134" y="2169713"/>
                    <a:pt x="798564" y="2117638"/>
                  </a:cubicBezTo>
                  <a:cubicBezTo>
                    <a:pt x="778699" y="2118826"/>
                    <a:pt x="758765" y="2119512"/>
                    <a:pt x="738877" y="2118758"/>
                  </a:cubicBezTo>
                  <a:cubicBezTo>
                    <a:pt x="734694" y="2118186"/>
                    <a:pt x="730762" y="2119604"/>
                    <a:pt x="726921" y="2121044"/>
                  </a:cubicBezTo>
                  <a:cubicBezTo>
                    <a:pt x="659484" y="2142875"/>
                    <a:pt x="593807" y="2170696"/>
                    <a:pt x="532154" y="2205786"/>
                  </a:cubicBezTo>
                  <a:cubicBezTo>
                    <a:pt x="491417" y="2228440"/>
                    <a:pt x="454339" y="2256832"/>
                    <a:pt x="417740" y="2285521"/>
                  </a:cubicBezTo>
                  <a:cubicBezTo>
                    <a:pt x="385576" y="2309822"/>
                    <a:pt x="352772" y="2335768"/>
                    <a:pt x="313292" y="2346832"/>
                  </a:cubicBezTo>
                  <a:cubicBezTo>
                    <a:pt x="292078" y="2353096"/>
                    <a:pt x="269973" y="2343746"/>
                    <a:pt x="253925" y="2329961"/>
                  </a:cubicBezTo>
                  <a:cubicBezTo>
                    <a:pt x="228322" y="2308130"/>
                    <a:pt x="210674" y="2278755"/>
                    <a:pt x="195403" y="2249197"/>
                  </a:cubicBezTo>
                  <a:cubicBezTo>
                    <a:pt x="161616" y="2180731"/>
                    <a:pt x="139328" y="2107488"/>
                    <a:pt x="110730" y="2036850"/>
                  </a:cubicBezTo>
                  <a:cubicBezTo>
                    <a:pt x="105769" y="2025237"/>
                    <a:pt x="102957" y="2012413"/>
                    <a:pt x="105564" y="1999863"/>
                  </a:cubicBezTo>
                  <a:cubicBezTo>
                    <a:pt x="98065" y="2005326"/>
                    <a:pt x="91139" y="2011979"/>
                    <a:pt x="82566" y="2015682"/>
                  </a:cubicBezTo>
                  <a:cubicBezTo>
                    <a:pt x="73605" y="2018197"/>
                    <a:pt x="68325" y="2005372"/>
                    <a:pt x="75708" y="2000457"/>
                  </a:cubicBezTo>
                  <a:cubicBezTo>
                    <a:pt x="112810" y="1973368"/>
                    <a:pt x="148243" y="1943239"/>
                    <a:pt x="176681" y="1906937"/>
                  </a:cubicBezTo>
                  <a:cubicBezTo>
                    <a:pt x="195518" y="1883368"/>
                    <a:pt x="213828" y="1857971"/>
                    <a:pt x="240666" y="1842906"/>
                  </a:cubicBezTo>
                  <a:cubicBezTo>
                    <a:pt x="242998" y="1842060"/>
                    <a:pt x="245330" y="1841260"/>
                    <a:pt x="247684" y="1840460"/>
                  </a:cubicBezTo>
                  <a:cubicBezTo>
                    <a:pt x="246587" y="1839477"/>
                    <a:pt x="244415" y="1837488"/>
                    <a:pt x="243341" y="1836482"/>
                  </a:cubicBezTo>
                  <a:cubicBezTo>
                    <a:pt x="243341" y="1832962"/>
                    <a:pt x="243318" y="1829442"/>
                    <a:pt x="243272" y="1825944"/>
                  </a:cubicBezTo>
                  <a:cubicBezTo>
                    <a:pt x="247890" y="1822263"/>
                    <a:pt x="253811" y="1824092"/>
                    <a:pt x="259114" y="1824504"/>
                  </a:cubicBezTo>
                  <a:cubicBezTo>
                    <a:pt x="271641" y="1827796"/>
                    <a:pt x="282294" y="1835614"/>
                    <a:pt x="291187" y="1844826"/>
                  </a:cubicBezTo>
                  <a:cubicBezTo>
                    <a:pt x="340496" y="1893930"/>
                    <a:pt x="386261" y="1947079"/>
                    <a:pt x="441628" y="1989690"/>
                  </a:cubicBezTo>
                  <a:cubicBezTo>
                    <a:pt x="494344" y="2030061"/>
                    <a:pt x="554054" y="2061608"/>
                    <a:pt x="617696" y="2080833"/>
                  </a:cubicBezTo>
                  <a:cubicBezTo>
                    <a:pt x="676698" y="2099007"/>
                    <a:pt x="739151" y="2104767"/>
                    <a:pt x="800622" y="2099944"/>
                  </a:cubicBezTo>
                  <a:cubicBezTo>
                    <a:pt x="806611" y="2099761"/>
                    <a:pt x="813218" y="2097932"/>
                    <a:pt x="818567" y="2101659"/>
                  </a:cubicBezTo>
                  <a:cubicBezTo>
                    <a:pt x="821104" y="2103122"/>
                    <a:pt x="823688" y="2104470"/>
                    <a:pt x="826362" y="2105773"/>
                  </a:cubicBezTo>
                  <a:cubicBezTo>
                    <a:pt x="826591" y="2108951"/>
                    <a:pt x="827642" y="2112266"/>
                    <a:pt x="826614" y="2115420"/>
                  </a:cubicBezTo>
                  <a:cubicBezTo>
                    <a:pt x="822362" y="2121249"/>
                    <a:pt x="816144" y="2125181"/>
                    <a:pt x="810955" y="2130073"/>
                  </a:cubicBezTo>
                  <a:cubicBezTo>
                    <a:pt x="762766" y="2172959"/>
                    <a:pt x="717183" y="2219113"/>
                    <a:pt x="677841" y="2270342"/>
                  </a:cubicBezTo>
                  <a:cubicBezTo>
                    <a:pt x="632144" y="2329961"/>
                    <a:pt x="597236" y="2398701"/>
                    <a:pt x="540567" y="2449290"/>
                  </a:cubicBezTo>
                  <a:cubicBezTo>
                    <a:pt x="534874" y="2454000"/>
                    <a:pt x="529205" y="2458755"/>
                    <a:pt x="523239" y="2463121"/>
                  </a:cubicBezTo>
                  <a:cubicBezTo>
                    <a:pt x="506391" y="2475259"/>
                    <a:pt x="488194" y="2485341"/>
                    <a:pt x="469426" y="2494119"/>
                  </a:cubicBezTo>
                  <a:lnTo>
                    <a:pt x="469106" y="2493982"/>
                  </a:lnTo>
                  <a:cubicBezTo>
                    <a:pt x="414791" y="2517870"/>
                    <a:pt x="354052" y="2525849"/>
                    <a:pt x="295187" y="2519859"/>
                  </a:cubicBezTo>
                  <a:cubicBezTo>
                    <a:pt x="325180" y="2536936"/>
                    <a:pt x="354212" y="2555773"/>
                    <a:pt x="381324" y="2577147"/>
                  </a:cubicBezTo>
                  <a:cubicBezTo>
                    <a:pt x="436873" y="2621724"/>
                    <a:pt x="480399" y="2678576"/>
                    <a:pt x="525662" y="2733006"/>
                  </a:cubicBezTo>
                  <a:cubicBezTo>
                    <a:pt x="697272" y="2938380"/>
                    <a:pt x="919151" y="3102721"/>
                    <a:pt x="1168554" y="3200859"/>
                  </a:cubicBezTo>
                  <a:cubicBezTo>
                    <a:pt x="1258805" y="3236703"/>
                    <a:pt x="1352668" y="3262581"/>
                    <a:pt x="1447491" y="3283040"/>
                  </a:cubicBezTo>
                  <a:cubicBezTo>
                    <a:pt x="1551619" y="3305260"/>
                    <a:pt x="1657003" y="3321720"/>
                    <a:pt x="1763005" y="3331755"/>
                  </a:cubicBezTo>
                  <a:cubicBezTo>
                    <a:pt x="1733447" y="3249070"/>
                    <a:pt x="1706861" y="3165403"/>
                    <a:pt x="1677646" y="3082627"/>
                  </a:cubicBezTo>
                  <a:cubicBezTo>
                    <a:pt x="1650648" y="3006526"/>
                    <a:pt x="1621182" y="2931019"/>
                    <a:pt x="1583165" y="2859673"/>
                  </a:cubicBezTo>
                  <a:cubicBezTo>
                    <a:pt x="1548967" y="2795437"/>
                    <a:pt x="1507430" y="2734652"/>
                    <a:pt x="1456292" y="2682668"/>
                  </a:cubicBezTo>
                  <a:lnTo>
                    <a:pt x="1455972" y="2682714"/>
                  </a:lnTo>
                  <a:cubicBezTo>
                    <a:pt x="1441662" y="2667375"/>
                    <a:pt x="1426117" y="2653270"/>
                    <a:pt x="1411235" y="2638526"/>
                  </a:cubicBezTo>
                  <a:lnTo>
                    <a:pt x="1410961" y="2638594"/>
                  </a:lnTo>
                  <a:cubicBezTo>
                    <a:pt x="1404766" y="2632354"/>
                    <a:pt x="1398411" y="2626318"/>
                    <a:pt x="1392079" y="2620260"/>
                  </a:cubicBezTo>
                  <a:cubicBezTo>
                    <a:pt x="1380832" y="2609448"/>
                    <a:pt x="1369927" y="2598315"/>
                    <a:pt x="1359229" y="2587022"/>
                  </a:cubicBezTo>
                  <a:cubicBezTo>
                    <a:pt x="1353811" y="2581193"/>
                    <a:pt x="1348576" y="2575226"/>
                    <a:pt x="1343387" y="2569260"/>
                  </a:cubicBezTo>
                  <a:cubicBezTo>
                    <a:pt x="1325145" y="2547772"/>
                    <a:pt x="1308754" y="2524340"/>
                    <a:pt x="1297873" y="2498211"/>
                  </a:cubicBezTo>
                  <a:cubicBezTo>
                    <a:pt x="1287357" y="2473019"/>
                    <a:pt x="1282808" y="2445884"/>
                    <a:pt x="1278579" y="2419070"/>
                  </a:cubicBezTo>
                  <a:cubicBezTo>
                    <a:pt x="1276453" y="2404211"/>
                    <a:pt x="1274807" y="2387546"/>
                    <a:pt x="1283425" y="2374332"/>
                  </a:cubicBezTo>
                  <a:cubicBezTo>
                    <a:pt x="1291609" y="2362354"/>
                    <a:pt x="1305942" y="2357439"/>
                    <a:pt x="1318424" y="2351313"/>
                  </a:cubicBezTo>
                  <a:cubicBezTo>
                    <a:pt x="1354337" y="2334327"/>
                    <a:pt x="1391119" y="2316520"/>
                    <a:pt x="1419328" y="2287830"/>
                  </a:cubicBezTo>
                  <a:cubicBezTo>
                    <a:pt x="1450669" y="2255780"/>
                    <a:pt x="1470123" y="2214175"/>
                    <a:pt x="1483564" y="2171884"/>
                  </a:cubicBezTo>
                  <a:cubicBezTo>
                    <a:pt x="1489668" y="2154488"/>
                    <a:pt x="1492526" y="2136017"/>
                    <a:pt x="1499544" y="2118986"/>
                  </a:cubicBezTo>
                  <a:cubicBezTo>
                    <a:pt x="1509145" y="2114689"/>
                    <a:pt x="1519752" y="2113889"/>
                    <a:pt x="1529924" y="2111648"/>
                  </a:cubicBezTo>
                  <a:cubicBezTo>
                    <a:pt x="1626531" y="2093566"/>
                    <a:pt x="1724189" y="2080353"/>
                    <a:pt x="1822372" y="2074912"/>
                  </a:cubicBezTo>
                  <a:cubicBezTo>
                    <a:pt x="1931460" y="2069151"/>
                    <a:pt x="2041028" y="2076444"/>
                    <a:pt x="2148905" y="2093383"/>
                  </a:cubicBezTo>
                  <a:cubicBezTo>
                    <a:pt x="2248254" y="2108882"/>
                    <a:pt x="2346255" y="2132108"/>
                    <a:pt x="2442976" y="2159471"/>
                  </a:cubicBezTo>
                  <a:cubicBezTo>
                    <a:pt x="2495783" y="2174513"/>
                    <a:pt x="2548109" y="2191293"/>
                    <a:pt x="2601213" y="2205397"/>
                  </a:cubicBezTo>
                  <a:cubicBezTo>
                    <a:pt x="2607225" y="2207066"/>
                    <a:pt x="2613283" y="2208575"/>
                    <a:pt x="2619432" y="2209923"/>
                  </a:cubicBezTo>
                  <a:lnTo>
                    <a:pt x="2619295" y="2210289"/>
                  </a:lnTo>
                  <a:cubicBezTo>
                    <a:pt x="2629765" y="2212621"/>
                    <a:pt x="2640166" y="2215273"/>
                    <a:pt x="2650705" y="2217399"/>
                  </a:cubicBezTo>
                  <a:lnTo>
                    <a:pt x="2650682" y="2217673"/>
                  </a:lnTo>
                  <a:cubicBezTo>
                    <a:pt x="2657197" y="2218953"/>
                    <a:pt x="2663666" y="2220302"/>
                    <a:pt x="2670204" y="2221765"/>
                  </a:cubicBezTo>
                  <a:cubicBezTo>
                    <a:pt x="2755244" y="2239001"/>
                    <a:pt x="2842340" y="2244739"/>
                    <a:pt x="2929025" y="2242385"/>
                  </a:cubicBezTo>
                  <a:cubicBezTo>
                    <a:pt x="2927151" y="2162169"/>
                    <a:pt x="2919012" y="2082136"/>
                    <a:pt x="2907422" y="2002766"/>
                  </a:cubicBezTo>
                  <a:cubicBezTo>
                    <a:pt x="2891923" y="1900170"/>
                    <a:pt x="2868263" y="1798375"/>
                    <a:pt x="2829790" y="1701814"/>
                  </a:cubicBezTo>
                  <a:cubicBezTo>
                    <a:pt x="2797443" y="1620158"/>
                    <a:pt x="2756478" y="1541588"/>
                    <a:pt x="2705043" y="1470311"/>
                  </a:cubicBezTo>
                  <a:lnTo>
                    <a:pt x="2705134" y="1470105"/>
                  </a:lnTo>
                  <a:cubicBezTo>
                    <a:pt x="2683943" y="1440616"/>
                    <a:pt x="2661357" y="1412087"/>
                    <a:pt x="2636874" y="1385272"/>
                  </a:cubicBezTo>
                  <a:cubicBezTo>
                    <a:pt x="2622244" y="1369178"/>
                    <a:pt x="2607088" y="1353588"/>
                    <a:pt x="2591269" y="1338706"/>
                  </a:cubicBezTo>
                  <a:cubicBezTo>
                    <a:pt x="2579222" y="1327687"/>
                    <a:pt x="2567449" y="1316280"/>
                    <a:pt x="2554487" y="1306359"/>
                  </a:cubicBezTo>
                  <a:cubicBezTo>
                    <a:pt x="2496926" y="1257096"/>
                    <a:pt x="2430860" y="1218188"/>
                    <a:pt x="2361800" y="1187258"/>
                  </a:cubicBezTo>
                  <a:cubicBezTo>
                    <a:pt x="2264302" y="1143916"/>
                    <a:pt x="2160335" y="1116598"/>
                    <a:pt x="2055270" y="1099110"/>
                  </a:cubicBezTo>
                  <a:cubicBezTo>
                    <a:pt x="1913470" y="1075953"/>
                    <a:pt x="1769292" y="1068706"/>
                    <a:pt x="1625754" y="1073027"/>
                  </a:cubicBezTo>
                  <a:moveTo>
                    <a:pt x="205416" y="1899005"/>
                  </a:moveTo>
                  <a:cubicBezTo>
                    <a:pt x="186625" y="1923488"/>
                    <a:pt x="166554" y="1947011"/>
                    <a:pt x="143945" y="1968065"/>
                  </a:cubicBezTo>
                  <a:cubicBezTo>
                    <a:pt x="142505" y="1979197"/>
                    <a:pt x="131167" y="1984844"/>
                    <a:pt x="126892" y="1994719"/>
                  </a:cubicBezTo>
                  <a:cubicBezTo>
                    <a:pt x="120743" y="2004229"/>
                    <a:pt x="121017" y="2016208"/>
                    <a:pt x="125520" y="2026358"/>
                  </a:cubicBezTo>
                  <a:cubicBezTo>
                    <a:pt x="139785" y="2062042"/>
                    <a:pt x="152884" y="2098184"/>
                    <a:pt x="166234" y="2134234"/>
                  </a:cubicBezTo>
                  <a:cubicBezTo>
                    <a:pt x="168451" y="2139995"/>
                    <a:pt x="170646" y="2145778"/>
                    <a:pt x="172840" y="2151562"/>
                  </a:cubicBezTo>
                  <a:cubicBezTo>
                    <a:pt x="185048" y="2183337"/>
                    <a:pt x="197644" y="2215044"/>
                    <a:pt x="213166" y="2245379"/>
                  </a:cubicBezTo>
                  <a:cubicBezTo>
                    <a:pt x="226447" y="2270480"/>
                    <a:pt x="241581" y="2295351"/>
                    <a:pt x="262863" y="2314531"/>
                  </a:cubicBezTo>
                  <a:cubicBezTo>
                    <a:pt x="274682" y="2324932"/>
                    <a:pt x="290387" y="2334236"/>
                    <a:pt x="306686" y="2330327"/>
                  </a:cubicBezTo>
                  <a:cubicBezTo>
                    <a:pt x="329340" y="2324909"/>
                    <a:pt x="349548" y="2312588"/>
                    <a:pt x="368705" y="2299786"/>
                  </a:cubicBezTo>
                  <a:cubicBezTo>
                    <a:pt x="405441" y="2274572"/>
                    <a:pt x="439045" y="2245082"/>
                    <a:pt x="475964" y="2220119"/>
                  </a:cubicBezTo>
                  <a:cubicBezTo>
                    <a:pt x="523696" y="2187795"/>
                    <a:pt x="575268" y="2161529"/>
                    <a:pt x="628257" y="2139012"/>
                  </a:cubicBezTo>
                  <a:cubicBezTo>
                    <a:pt x="648100" y="2130028"/>
                    <a:pt x="669017" y="2123604"/>
                    <a:pt x="688768" y="2114575"/>
                  </a:cubicBezTo>
                  <a:cubicBezTo>
                    <a:pt x="604277" y="2102527"/>
                    <a:pt x="523696" y="2068671"/>
                    <a:pt x="453630" y="2020300"/>
                  </a:cubicBezTo>
                  <a:cubicBezTo>
                    <a:pt x="438268" y="2009213"/>
                    <a:pt x="423043" y="1997920"/>
                    <a:pt x="408687" y="1985552"/>
                  </a:cubicBezTo>
                  <a:cubicBezTo>
                    <a:pt x="359012" y="1943696"/>
                    <a:pt x="317019" y="1893861"/>
                    <a:pt x="270110" y="1849124"/>
                  </a:cubicBezTo>
                  <a:cubicBezTo>
                    <a:pt x="243181" y="1857331"/>
                    <a:pt x="222218" y="1877173"/>
                    <a:pt x="205416" y="1899005"/>
                  </a:cubicBezTo>
                  <a:moveTo>
                    <a:pt x="1678400" y="2105888"/>
                  </a:moveTo>
                  <a:cubicBezTo>
                    <a:pt x="1622873" y="2113248"/>
                    <a:pt x="1567392" y="2121524"/>
                    <a:pt x="1512619" y="2133205"/>
                  </a:cubicBezTo>
                  <a:cubicBezTo>
                    <a:pt x="1502858" y="2172159"/>
                    <a:pt x="1490834" y="2210929"/>
                    <a:pt x="1471334" y="2246225"/>
                  </a:cubicBezTo>
                  <a:cubicBezTo>
                    <a:pt x="1455081" y="2275806"/>
                    <a:pt x="1433341" y="2302735"/>
                    <a:pt x="1405840" y="2322555"/>
                  </a:cubicBezTo>
                  <a:cubicBezTo>
                    <a:pt x="1375437" y="2345140"/>
                    <a:pt x="1340278" y="2359771"/>
                    <a:pt x="1306674" y="2376664"/>
                  </a:cubicBezTo>
                  <a:cubicBezTo>
                    <a:pt x="1294741" y="2381991"/>
                    <a:pt x="1293163" y="2396301"/>
                    <a:pt x="1294832" y="2407731"/>
                  </a:cubicBezTo>
                  <a:cubicBezTo>
                    <a:pt x="1298627" y="2435392"/>
                    <a:pt x="1302970" y="2463349"/>
                    <a:pt x="1313257" y="2489456"/>
                  </a:cubicBezTo>
                  <a:cubicBezTo>
                    <a:pt x="1331843" y="2534901"/>
                    <a:pt x="1366818" y="2570746"/>
                    <a:pt x="1401246" y="2604670"/>
                  </a:cubicBezTo>
                  <a:cubicBezTo>
                    <a:pt x="1435170" y="2637794"/>
                    <a:pt x="1470603" y="2669546"/>
                    <a:pt x="1501212" y="2705871"/>
                  </a:cubicBezTo>
                  <a:cubicBezTo>
                    <a:pt x="1550087" y="2763387"/>
                    <a:pt x="1589109" y="2828675"/>
                    <a:pt x="1621456" y="2896706"/>
                  </a:cubicBezTo>
                  <a:cubicBezTo>
                    <a:pt x="1660821" y="2979071"/>
                    <a:pt x="1690493" y="3065528"/>
                    <a:pt x="1720257" y="3151687"/>
                  </a:cubicBezTo>
                  <a:cubicBezTo>
                    <a:pt x="1724303" y="3165631"/>
                    <a:pt x="1729332" y="3179393"/>
                    <a:pt x="1734247" y="3193109"/>
                  </a:cubicBezTo>
                  <a:cubicBezTo>
                    <a:pt x="1739414" y="3210986"/>
                    <a:pt x="1745997" y="3228519"/>
                    <a:pt x="1751987" y="3246167"/>
                  </a:cubicBezTo>
                  <a:cubicBezTo>
                    <a:pt x="1775304" y="3316210"/>
                    <a:pt x="1801158" y="3385385"/>
                    <a:pt x="1825161" y="3455199"/>
                  </a:cubicBezTo>
                  <a:cubicBezTo>
                    <a:pt x="1852250" y="3533220"/>
                    <a:pt x="1877442" y="3612042"/>
                    <a:pt x="1896233" y="3692531"/>
                  </a:cubicBezTo>
                  <a:lnTo>
                    <a:pt x="1896713" y="3691731"/>
                  </a:lnTo>
                  <a:cubicBezTo>
                    <a:pt x="1901765" y="3718181"/>
                    <a:pt x="1908326" y="3744447"/>
                    <a:pt x="1913515" y="3770919"/>
                  </a:cubicBezTo>
                  <a:cubicBezTo>
                    <a:pt x="1915207" y="3780337"/>
                    <a:pt x="1917264" y="3789686"/>
                    <a:pt x="1918750" y="3799173"/>
                  </a:cubicBezTo>
                  <a:lnTo>
                    <a:pt x="1919025" y="3799014"/>
                  </a:lnTo>
                  <a:cubicBezTo>
                    <a:pt x="1921608" y="3813895"/>
                    <a:pt x="1924374" y="3828754"/>
                    <a:pt x="1927048" y="3843636"/>
                  </a:cubicBezTo>
                  <a:cubicBezTo>
                    <a:pt x="1934409" y="3886041"/>
                    <a:pt x="1940993" y="3928584"/>
                    <a:pt x="1947257" y="3971172"/>
                  </a:cubicBezTo>
                  <a:cubicBezTo>
                    <a:pt x="1961567" y="4067276"/>
                    <a:pt x="1973363" y="4163813"/>
                    <a:pt x="1991536" y="4259300"/>
                  </a:cubicBezTo>
                  <a:cubicBezTo>
                    <a:pt x="2004521" y="4324817"/>
                    <a:pt x="2019540" y="4390882"/>
                    <a:pt x="2049029" y="4451232"/>
                  </a:cubicBezTo>
                  <a:cubicBezTo>
                    <a:pt x="2065466" y="4484196"/>
                    <a:pt x="2087594" y="4515492"/>
                    <a:pt x="2118615" y="4536180"/>
                  </a:cubicBezTo>
                  <a:cubicBezTo>
                    <a:pt x="2128719" y="4542489"/>
                    <a:pt x="2139555" y="4547656"/>
                    <a:pt x="2150939" y="4551268"/>
                  </a:cubicBezTo>
                  <a:lnTo>
                    <a:pt x="2150871" y="4549713"/>
                  </a:lnTo>
                  <a:lnTo>
                    <a:pt x="2150939" y="4551245"/>
                  </a:lnTo>
                  <a:cubicBezTo>
                    <a:pt x="2168244" y="4555954"/>
                    <a:pt x="2187515" y="4556891"/>
                    <a:pt x="2204089" y="4549119"/>
                  </a:cubicBezTo>
                  <a:cubicBezTo>
                    <a:pt x="2220411" y="4541529"/>
                    <a:pt x="2233304" y="4528408"/>
                    <a:pt x="2244917" y="4514966"/>
                  </a:cubicBezTo>
                  <a:cubicBezTo>
                    <a:pt x="2282293" y="4469635"/>
                    <a:pt x="2310433" y="4417011"/>
                    <a:pt x="2352313" y="4375360"/>
                  </a:cubicBezTo>
                  <a:cubicBezTo>
                    <a:pt x="2378556" y="4348705"/>
                    <a:pt x="2410126" y="4327834"/>
                    <a:pt x="2443616" y="4311421"/>
                  </a:cubicBezTo>
                  <a:cubicBezTo>
                    <a:pt x="2538393" y="4267712"/>
                    <a:pt x="2645310" y="4260214"/>
                    <a:pt x="2748248" y="4265838"/>
                  </a:cubicBezTo>
                  <a:cubicBezTo>
                    <a:pt x="2823069" y="4269404"/>
                    <a:pt x="2897455" y="4279691"/>
                    <a:pt x="2972391" y="4281588"/>
                  </a:cubicBezTo>
                  <a:cubicBezTo>
                    <a:pt x="3012990" y="4282205"/>
                    <a:pt x="3054298" y="4280285"/>
                    <a:pt x="3093343" y="4268261"/>
                  </a:cubicBezTo>
                  <a:cubicBezTo>
                    <a:pt x="3119677" y="4260214"/>
                    <a:pt x="3144252" y="4246315"/>
                    <a:pt x="3164277" y="4227341"/>
                  </a:cubicBezTo>
                  <a:cubicBezTo>
                    <a:pt x="3190269" y="4202973"/>
                    <a:pt x="3210066" y="4172889"/>
                    <a:pt x="3227508" y="4142051"/>
                  </a:cubicBezTo>
                  <a:lnTo>
                    <a:pt x="3227462" y="4141639"/>
                  </a:lnTo>
                  <a:cubicBezTo>
                    <a:pt x="3257180" y="4090250"/>
                    <a:pt x="3280498" y="4035454"/>
                    <a:pt x="3309530" y="3983676"/>
                  </a:cubicBezTo>
                  <a:cubicBezTo>
                    <a:pt x="3339454" y="3928630"/>
                    <a:pt x="3377081" y="3878224"/>
                    <a:pt x="3417018" y="3830103"/>
                  </a:cubicBezTo>
                  <a:cubicBezTo>
                    <a:pt x="3451559" y="3789504"/>
                    <a:pt x="3486123" y="3748904"/>
                    <a:pt x="3521968" y="3709448"/>
                  </a:cubicBezTo>
                  <a:cubicBezTo>
                    <a:pt x="3568168" y="3658927"/>
                    <a:pt x="3619329" y="3611196"/>
                    <a:pt x="3680890" y="3580038"/>
                  </a:cubicBezTo>
                  <a:cubicBezTo>
                    <a:pt x="3697853" y="3571259"/>
                    <a:pt x="3716529" y="3563258"/>
                    <a:pt x="3728005" y="3547211"/>
                  </a:cubicBezTo>
                  <a:cubicBezTo>
                    <a:pt x="3741172" y="3528694"/>
                    <a:pt x="3745996" y="3505902"/>
                    <a:pt x="3750225" y="3484003"/>
                  </a:cubicBezTo>
                  <a:cubicBezTo>
                    <a:pt x="3756808" y="3447335"/>
                    <a:pt x="3760672" y="3409913"/>
                    <a:pt x="3772948" y="3374549"/>
                  </a:cubicBezTo>
                  <a:cubicBezTo>
                    <a:pt x="3783623" y="3342751"/>
                    <a:pt x="3799762" y="3313193"/>
                    <a:pt x="3813273" y="3282583"/>
                  </a:cubicBezTo>
                  <a:cubicBezTo>
                    <a:pt x="3825297" y="3256751"/>
                    <a:pt x="3835424" y="3229457"/>
                    <a:pt x="3837779" y="3200836"/>
                  </a:cubicBezTo>
                  <a:cubicBezTo>
                    <a:pt x="3840042" y="3173975"/>
                    <a:pt x="3835836" y="3146978"/>
                    <a:pt x="3828978" y="3121054"/>
                  </a:cubicBezTo>
                  <a:cubicBezTo>
                    <a:pt x="3811284" y="3057458"/>
                    <a:pt x="3780720" y="2998456"/>
                    <a:pt x="3749791" y="2940460"/>
                  </a:cubicBezTo>
                  <a:lnTo>
                    <a:pt x="3749905" y="2940186"/>
                  </a:lnTo>
                  <a:cubicBezTo>
                    <a:pt x="3740967" y="2922950"/>
                    <a:pt x="3732417" y="2905553"/>
                    <a:pt x="3723936" y="2888111"/>
                  </a:cubicBezTo>
                  <a:cubicBezTo>
                    <a:pt x="3713032" y="2863331"/>
                    <a:pt x="3702448" y="2838345"/>
                    <a:pt x="3694904" y="2812330"/>
                  </a:cubicBezTo>
                  <a:cubicBezTo>
                    <a:pt x="3680045" y="2763547"/>
                    <a:pt x="3672844" y="2712706"/>
                    <a:pt x="3670787" y="2661843"/>
                  </a:cubicBezTo>
                  <a:cubicBezTo>
                    <a:pt x="3670032" y="2616991"/>
                    <a:pt x="3672958" y="2572049"/>
                    <a:pt x="3680388" y="2527792"/>
                  </a:cubicBezTo>
                  <a:cubicBezTo>
                    <a:pt x="3694447" y="2441015"/>
                    <a:pt x="3723090" y="2357645"/>
                    <a:pt x="3746110" y="2273063"/>
                  </a:cubicBezTo>
                  <a:cubicBezTo>
                    <a:pt x="3748213" y="2264033"/>
                    <a:pt x="3750613" y="2254935"/>
                    <a:pt x="3750271" y="2245608"/>
                  </a:cubicBezTo>
                  <a:cubicBezTo>
                    <a:pt x="3707317" y="2229491"/>
                    <a:pt x="3662237" y="2219662"/>
                    <a:pt x="3617134" y="2211661"/>
                  </a:cubicBezTo>
                  <a:lnTo>
                    <a:pt x="3616997" y="2211387"/>
                  </a:lnTo>
                  <a:cubicBezTo>
                    <a:pt x="3542473" y="2198402"/>
                    <a:pt x="3466372" y="2191590"/>
                    <a:pt x="3390843" y="2198059"/>
                  </a:cubicBezTo>
                  <a:cubicBezTo>
                    <a:pt x="3336962" y="2202700"/>
                    <a:pt x="3283812" y="2213010"/>
                    <a:pt x="3230754" y="2223160"/>
                  </a:cubicBezTo>
                  <a:cubicBezTo>
                    <a:pt x="3136914" y="2242133"/>
                    <a:pt x="3041611" y="2254478"/>
                    <a:pt x="2946125" y="2259621"/>
                  </a:cubicBezTo>
                  <a:cubicBezTo>
                    <a:pt x="2881705" y="2261336"/>
                    <a:pt x="2817080" y="2260375"/>
                    <a:pt x="2753026" y="2252603"/>
                  </a:cubicBezTo>
                  <a:cubicBezTo>
                    <a:pt x="2697796" y="2246408"/>
                    <a:pt x="2643298" y="2234932"/>
                    <a:pt x="2589623" y="2220599"/>
                  </a:cubicBezTo>
                  <a:lnTo>
                    <a:pt x="2589646" y="2220302"/>
                  </a:lnTo>
                  <a:cubicBezTo>
                    <a:pt x="2550966" y="2210060"/>
                    <a:pt x="2512722" y="2198196"/>
                    <a:pt x="2474362" y="2186812"/>
                  </a:cubicBezTo>
                  <a:cubicBezTo>
                    <a:pt x="2471757" y="2186035"/>
                    <a:pt x="2469151" y="2185486"/>
                    <a:pt x="2466590" y="2185143"/>
                  </a:cubicBezTo>
                  <a:lnTo>
                    <a:pt x="2465539" y="2185943"/>
                  </a:lnTo>
                  <a:lnTo>
                    <a:pt x="2464876" y="2184366"/>
                  </a:lnTo>
                  <a:cubicBezTo>
                    <a:pt x="2443479" y="2177348"/>
                    <a:pt x="2421602" y="2171610"/>
                    <a:pt x="2399816" y="2165895"/>
                  </a:cubicBezTo>
                  <a:lnTo>
                    <a:pt x="2399771" y="2165598"/>
                  </a:lnTo>
                  <a:cubicBezTo>
                    <a:pt x="2386534" y="2162352"/>
                    <a:pt x="2373504" y="2158351"/>
                    <a:pt x="2360154" y="2155608"/>
                  </a:cubicBezTo>
                  <a:lnTo>
                    <a:pt x="2360017" y="2155151"/>
                  </a:lnTo>
                  <a:cubicBezTo>
                    <a:pt x="2357091" y="2154602"/>
                    <a:pt x="2354233" y="2154122"/>
                    <a:pt x="2351399" y="2153711"/>
                  </a:cubicBezTo>
                  <a:lnTo>
                    <a:pt x="2349936" y="2151013"/>
                  </a:lnTo>
                  <a:lnTo>
                    <a:pt x="2348336" y="2153939"/>
                  </a:lnTo>
                  <a:lnTo>
                    <a:pt x="2348450" y="2152294"/>
                  </a:lnTo>
                  <a:cubicBezTo>
                    <a:pt x="2325818" y="2146738"/>
                    <a:pt x="2303164" y="2141229"/>
                    <a:pt x="2280395" y="2136246"/>
                  </a:cubicBezTo>
                  <a:cubicBezTo>
                    <a:pt x="2258450" y="2131399"/>
                    <a:pt x="2236436" y="2126759"/>
                    <a:pt x="2214353" y="2122553"/>
                  </a:cubicBezTo>
                  <a:cubicBezTo>
                    <a:pt x="2140675" y="2108517"/>
                    <a:pt x="2066220" y="2098184"/>
                    <a:pt x="1991354" y="2093543"/>
                  </a:cubicBezTo>
                  <a:cubicBezTo>
                    <a:pt x="1886952" y="2086182"/>
                    <a:pt x="1782047" y="2092492"/>
                    <a:pt x="1678400" y="2105888"/>
                  </a:cubicBezTo>
                  <a:moveTo>
                    <a:pt x="3855221" y="3226530"/>
                  </a:moveTo>
                  <a:cubicBezTo>
                    <a:pt x="3869669" y="3235469"/>
                    <a:pt x="3882447" y="3246830"/>
                    <a:pt x="3895089" y="3258123"/>
                  </a:cubicBezTo>
                  <a:cubicBezTo>
                    <a:pt x="3908119" y="3270170"/>
                    <a:pt x="3918955" y="3284229"/>
                    <a:pt x="3930362" y="3297762"/>
                  </a:cubicBezTo>
                  <a:lnTo>
                    <a:pt x="3930316" y="3298357"/>
                  </a:lnTo>
                  <a:cubicBezTo>
                    <a:pt x="3936100" y="3306449"/>
                    <a:pt x="3941632" y="3314725"/>
                    <a:pt x="3947050" y="3323114"/>
                  </a:cubicBezTo>
                  <a:cubicBezTo>
                    <a:pt x="3953542" y="3333378"/>
                    <a:pt x="3959119" y="3344214"/>
                    <a:pt x="3965520" y="3354569"/>
                  </a:cubicBezTo>
                  <a:lnTo>
                    <a:pt x="3965406" y="3355530"/>
                  </a:lnTo>
                  <a:cubicBezTo>
                    <a:pt x="3975464" y="3373177"/>
                    <a:pt x="3983443" y="3391900"/>
                    <a:pt x="3992289" y="3410165"/>
                  </a:cubicBezTo>
                  <a:cubicBezTo>
                    <a:pt x="4016132" y="3465852"/>
                    <a:pt x="4040547" y="3521287"/>
                    <a:pt x="4066859" y="3575877"/>
                  </a:cubicBezTo>
                  <a:cubicBezTo>
                    <a:pt x="4093765" y="3633530"/>
                    <a:pt x="4119482" y="3693354"/>
                    <a:pt x="4125289" y="3757431"/>
                  </a:cubicBezTo>
                  <a:cubicBezTo>
                    <a:pt x="4126638" y="3783926"/>
                    <a:pt x="4124283" y="3810558"/>
                    <a:pt x="4118088" y="3836390"/>
                  </a:cubicBezTo>
                  <a:cubicBezTo>
                    <a:pt x="4114522" y="3854769"/>
                    <a:pt x="4107847" y="3872714"/>
                    <a:pt x="4105149" y="3891116"/>
                  </a:cubicBezTo>
                  <a:lnTo>
                    <a:pt x="4104646" y="3889813"/>
                  </a:lnTo>
                  <a:cubicBezTo>
                    <a:pt x="4098588" y="3912536"/>
                    <a:pt x="4094245" y="3935762"/>
                    <a:pt x="4092896" y="3959285"/>
                  </a:cubicBezTo>
                  <a:cubicBezTo>
                    <a:pt x="4092622" y="3964908"/>
                    <a:pt x="4092508" y="3970555"/>
                    <a:pt x="4092554" y="3976247"/>
                  </a:cubicBezTo>
                  <a:cubicBezTo>
                    <a:pt x="4095571" y="3976681"/>
                    <a:pt x="4098771" y="3977322"/>
                    <a:pt x="4101903" y="3977961"/>
                  </a:cubicBezTo>
                  <a:cubicBezTo>
                    <a:pt x="4098657" y="3977824"/>
                    <a:pt x="4095479" y="3977824"/>
                    <a:pt x="4092348" y="3977984"/>
                  </a:cubicBezTo>
                  <a:cubicBezTo>
                    <a:pt x="4092302" y="3981825"/>
                    <a:pt x="4092370" y="3985757"/>
                    <a:pt x="4092531" y="3989711"/>
                  </a:cubicBezTo>
                  <a:cubicBezTo>
                    <a:pt x="4095251" y="4055914"/>
                    <a:pt x="4112762" y="4120219"/>
                    <a:pt x="4128421" y="4184227"/>
                  </a:cubicBezTo>
                  <a:lnTo>
                    <a:pt x="4127209" y="4184913"/>
                  </a:lnTo>
                  <a:cubicBezTo>
                    <a:pt x="4127803" y="4185805"/>
                    <a:pt x="4128969" y="4187565"/>
                    <a:pt x="4129564" y="4188456"/>
                  </a:cubicBezTo>
                  <a:cubicBezTo>
                    <a:pt x="4133061" y="4197669"/>
                    <a:pt x="4131758" y="4210379"/>
                    <a:pt x="4140217" y="4216712"/>
                  </a:cubicBezTo>
                  <a:cubicBezTo>
                    <a:pt x="4138296" y="4217352"/>
                    <a:pt x="4136422" y="4218060"/>
                    <a:pt x="4134593" y="4218838"/>
                  </a:cubicBezTo>
                  <a:cubicBezTo>
                    <a:pt x="4137062" y="4221649"/>
                    <a:pt x="4139645" y="4224644"/>
                    <a:pt x="4142137" y="4227616"/>
                  </a:cubicBezTo>
                  <a:lnTo>
                    <a:pt x="4140262" y="4229056"/>
                  </a:lnTo>
                  <a:cubicBezTo>
                    <a:pt x="4151189" y="4266386"/>
                    <a:pt x="4163557" y="4303397"/>
                    <a:pt x="4179764" y="4338807"/>
                  </a:cubicBezTo>
                  <a:cubicBezTo>
                    <a:pt x="4182485" y="4344887"/>
                    <a:pt x="4183902" y="4352043"/>
                    <a:pt x="4188611" y="4357049"/>
                  </a:cubicBezTo>
                  <a:cubicBezTo>
                    <a:pt x="4199333" y="4378217"/>
                    <a:pt x="4211037" y="4399157"/>
                    <a:pt x="4225599" y="4417971"/>
                  </a:cubicBezTo>
                  <a:cubicBezTo>
                    <a:pt x="4228045" y="4421994"/>
                    <a:pt x="4230537" y="4426040"/>
                    <a:pt x="4233417" y="4429904"/>
                  </a:cubicBezTo>
                  <a:cubicBezTo>
                    <a:pt x="4263135" y="4467440"/>
                    <a:pt x="4297219" y="4501364"/>
                    <a:pt x="4334138" y="4531837"/>
                  </a:cubicBezTo>
                  <a:cubicBezTo>
                    <a:pt x="4337613" y="4534191"/>
                    <a:pt x="4341247" y="4536317"/>
                    <a:pt x="4345065" y="4538306"/>
                  </a:cubicBezTo>
                  <a:cubicBezTo>
                    <a:pt x="4348883" y="4545301"/>
                    <a:pt x="4356175" y="4549302"/>
                    <a:pt x="4362187" y="4554308"/>
                  </a:cubicBezTo>
                  <a:cubicBezTo>
                    <a:pt x="4396454" y="4580848"/>
                    <a:pt x="4433076" y="4604120"/>
                    <a:pt x="4469309" y="4627826"/>
                  </a:cubicBezTo>
                  <a:cubicBezTo>
                    <a:pt x="4511120" y="4655166"/>
                    <a:pt x="4552177" y="4683627"/>
                    <a:pt x="4592387" y="4713277"/>
                  </a:cubicBezTo>
                  <a:cubicBezTo>
                    <a:pt x="4605372" y="4722901"/>
                    <a:pt x="4617831" y="4733211"/>
                    <a:pt x="4630838" y="4742812"/>
                  </a:cubicBezTo>
                  <a:lnTo>
                    <a:pt x="4630952" y="4743154"/>
                  </a:lnTo>
                  <a:cubicBezTo>
                    <a:pt x="4635433" y="4746949"/>
                    <a:pt x="4640051" y="4750698"/>
                    <a:pt x="4644874" y="4754219"/>
                  </a:cubicBezTo>
                  <a:lnTo>
                    <a:pt x="4644942" y="4754744"/>
                  </a:lnTo>
                  <a:cubicBezTo>
                    <a:pt x="4664351" y="4770244"/>
                    <a:pt x="4682204" y="4787549"/>
                    <a:pt x="4700812" y="4803939"/>
                  </a:cubicBezTo>
                  <a:cubicBezTo>
                    <a:pt x="4740703" y="4843967"/>
                    <a:pt x="4778673" y="4886235"/>
                    <a:pt x="4811386" y="4932458"/>
                  </a:cubicBezTo>
                  <a:cubicBezTo>
                    <a:pt x="4821902" y="4896385"/>
                    <a:pt x="4828965" y="4857683"/>
                    <a:pt x="4820142" y="4820490"/>
                  </a:cubicBezTo>
                  <a:cubicBezTo>
                    <a:pt x="4814427" y="4795207"/>
                    <a:pt x="4796573" y="4775090"/>
                    <a:pt x="4788641" y="4750698"/>
                  </a:cubicBezTo>
                  <a:cubicBezTo>
                    <a:pt x="4781897" y="4730810"/>
                    <a:pt x="4782469" y="4709459"/>
                    <a:pt x="4777576" y="4689205"/>
                  </a:cubicBezTo>
                  <a:cubicBezTo>
                    <a:pt x="4773530" y="4672677"/>
                    <a:pt x="4764706" y="4657818"/>
                    <a:pt x="4754625" y="4644331"/>
                  </a:cubicBezTo>
                  <a:cubicBezTo>
                    <a:pt x="4739926" y="4624762"/>
                    <a:pt x="4722804" y="4607252"/>
                    <a:pt x="4707488" y="4588255"/>
                  </a:cubicBezTo>
                  <a:cubicBezTo>
                    <a:pt x="4679712" y="4554034"/>
                    <a:pt x="4655618" y="4516429"/>
                    <a:pt x="4639456" y="4475327"/>
                  </a:cubicBezTo>
                  <a:cubicBezTo>
                    <a:pt x="4621168" y="4430178"/>
                    <a:pt x="4615316" y="4380709"/>
                    <a:pt x="4619500" y="4332337"/>
                  </a:cubicBezTo>
                  <a:cubicBezTo>
                    <a:pt x="4622517" y="4279165"/>
                    <a:pt x="4634381" y="4225147"/>
                    <a:pt x="4622426" y="4172271"/>
                  </a:cubicBezTo>
                  <a:cubicBezTo>
                    <a:pt x="4609853" y="4119168"/>
                    <a:pt x="4572225" y="4076420"/>
                    <a:pt x="4531466" y="4042107"/>
                  </a:cubicBezTo>
                  <a:cubicBezTo>
                    <a:pt x="4498982" y="4014880"/>
                    <a:pt x="4463411" y="3991655"/>
                    <a:pt x="4427064" y="3970006"/>
                  </a:cubicBezTo>
                  <a:cubicBezTo>
                    <a:pt x="4389871" y="3947855"/>
                    <a:pt x="4351420" y="3927738"/>
                    <a:pt x="4315599" y="3903370"/>
                  </a:cubicBezTo>
                  <a:cubicBezTo>
                    <a:pt x="4288875" y="3885036"/>
                    <a:pt x="4263295" y="3863913"/>
                    <a:pt x="4245075" y="3836824"/>
                  </a:cubicBezTo>
                  <a:cubicBezTo>
                    <a:pt x="4227999" y="3811655"/>
                    <a:pt x="4218992" y="3781731"/>
                    <a:pt x="4215769" y="3751693"/>
                  </a:cubicBezTo>
                  <a:cubicBezTo>
                    <a:pt x="4211677" y="3715940"/>
                    <a:pt x="4214877" y="3679821"/>
                    <a:pt x="4219998" y="3644366"/>
                  </a:cubicBezTo>
                  <a:cubicBezTo>
                    <a:pt x="4224890" y="3610281"/>
                    <a:pt x="4233028" y="3576014"/>
                    <a:pt x="4229371" y="3541358"/>
                  </a:cubicBezTo>
                  <a:cubicBezTo>
                    <a:pt x="4222536" y="3485489"/>
                    <a:pt x="4174735" y="3446375"/>
                    <a:pt x="4162277" y="3392357"/>
                  </a:cubicBezTo>
                  <a:cubicBezTo>
                    <a:pt x="4157499" y="3373429"/>
                    <a:pt x="4159602" y="3353312"/>
                    <a:pt x="4153270" y="3334704"/>
                  </a:cubicBezTo>
                  <a:cubicBezTo>
                    <a:pt x="4146275" y="3315364"/>
                    <a:pt x="4131781" y="3299843"/>
                    <a:pt x="4116008" y="3287132"/>
                  </a:cubicBezTo>
                  <a:cubicBezTo>
                    <a:pt x="4091593" y="3267816"/>
                    <a:pt x="4063361" y="3253894"/>
                    <a:pt x="4034306" y="3243058"/>
                  </a:cubicBezTo>
                  <a:cubicBezTo>
                    <a:pt x="4027151" y="3239812"/>
                    <a:pt x="4019539" y="3243264"/>
                    <a:pt x="4012292" y="3244087"/>
                  </a:cubicBezTo>
                  <a:cubicBezTo>
                    <a:pt x="3997044" y="3246396"/>
                    <a:pt x="3981660" y="3247676"/>
                    <a:pt x="3966275" y="3248019"/>
                  </a:cubicBezTo>
                  <a:cubicBezTo>
                    <a:pt x="3961154" y="3247836"/>
                    <a:pt x="3956079" y="3247722"/>
                    <a:pt x="3951050" y="3247539"/>
                  </a:cubicBezTo>
                  <a:cubicBezTo>
                    <a:pt x="3943964" y="3247150"/>
                    <a:pt x="3936945" y="3246670"/>
                    <a:pt x="3929905" y="3246236"/>
                  </a:cubicBezTo>
                  <a:cubicBezTo>
                    <a:pt x="3922155" y="3244590"/>
                    <a:pt x="3914246" y="3243904"/>
                    <a:pt x="3906496" y="3242601"/>
                  </a:cubicBezTo>
                  <a:lnTo>
                    <a:pt x="3906976" y="3242212"/>
                  </a:lnTo>
                  <a:cubicBezTo>
                    <a:pt x="3889122" y="3239309"/>
                    <a:pt x="3871817" y="3233617"/>
                    <a:pt x="3855221" y="3226530"/>
                  </a:cubicBezTo>
                  <a:moveTo>
                    <a:pt x="1229933" y="3241527"/>
                  </a:moveTo>
                  <a:cubicBezTo>
                    <a:pt x="1236859" y="3267633"/>
                    <a:pt x="1240517" y="3294493"/>
                    <a:pt x="1246895" y="3320736"/>
                  </a:cubicBezTo>
                  <a:cubicBezTo>
                    <a:pt x="1251673" y="3349700"/>
                    <a:pt x="1257845" y="3378481"/>
                    <a:pt x="1263080" y="3407399"/>
                  </a:cubicBezTo>
                  <a:cubicBezTo>
                    <a:pt x="1264794" y="3417343"/>
                    <a:pt x="1266440" y="3427333"/>
                    <a:pt x="1268383" y="3437277"/>
                  </a:cubicBezTo>
                  <a:cubicBezTo>
                    <a:pt x="1270326" y="3449095"/>
                    <a:pt x="1272384" y="3460914"/>
                    <a:pt x="1274304" y="3472778"/>
                  </a:cubicBezTo>
                  <a:lnTo>
                    <a:pt x="1274510" y="3472893"/>
                  </a:lnTo>
                  <a:cubicBezTo>
                    <a:pt x="1279722" y="3505263"/>
                    <a:pt x="1283837" y="3537861"/>
                    <a:pt x="1289986" y="3570048"/>
                  </a:cubicBezTo>
                  <a:cubicBezTo>
                    <a:pt x="1290443" y="3582621"/>
                    <a:pt x="1293712" y="3595034"/>
                    <a:pt x="1295221" y="3607561"/>
                  </a:cubicBezTo>
                  <a:cubicBezTo>
                    <a:pt x="1304593" y="3666128"/>
                    <a:pt x="1313463" y="3724924"/>
                    <a:pt x="1327133" y="3782669"/>
                  </a:cubicBezTo>
                  <a:cubicBezTo>
                    <a:pt x="1331248" y="3805140"/>
                    <a:pt x="1336597" y="3827589"/>
                    <a:pt x="1343158" y="3849511"/>
                  </a:cubicBezTo>
                  <a:cubicBezTo>
                    <a:pt x="1343250" y="3850540"/>
                    <a:pt x="1343455" y="3852643"/>
                    <a:pt x="1343570" y="3853672"/>
                  </a:cubicBezTo>
                  <a:cubicBezTo>
                    <a:pt x="1363481" y="3929933"/>
                    <a:pt x="1388330" y="4006011"/>
                    <a:pt x="1429752" y="4073585"/>
                  </a:cubicBezTo>
                  <a:cubicBezTo>
                    <a:pt x="1452086" y="4109749"/>
                    <a:pt x="1479244" y="4142988"/>
                    <a:pt x="1509945" y="4172363"/>
                  </a:cubicBezTo>
                  <a:cubicBezTo>
                    <a:pt x="1511888" y="4138233"/>
                    <a:pt x="1531616" y="4108492"/>
                    <a:pt x="1552030" y="4082363"/>
                  </a:cubicBezTo>
                  <a:cubicBezTo>
                    <a:pt x="1602825" y="4018744"/>
                    <a:pt x="1677920" y="3979379"/>
                    <a:pt x="1755164" y="3957570"/>
                  </a:cubicBezTo>
                  <a:cubicBezTo>
                    <a:pt x="1797386" y="3945066"/>
                    <a:pt x="1841163" y="3937476"/>
                    <a:pt x="1885260" y="3936996"/>
                  </a:cubicBezTo>
                  <a:cubicBezTo>
                    <a:pt x="1898451" y="3938665"/>
                    <a:pt x="1911869" y="3938642"/>
                    <a:pt x="1925082" y="3940677"/>
                  </a:cubicBezTo>
                  <a:cubicBezTo>
                    <a:pt x="1920305" y="3910090"/>
                    <a:pt x="1915344" y="3879549"/>
                    <a:pt x="1910201" y="3849031"/>
                  </a:cubicBezTo>
                  <a:lnTo>
                    <a:pt x="1909949" y="3849054"/>
                  </a:lnTo>
                  <a:cubicBezTo>
                    <a:pt x="1902977" y="3805780"/>
                    <a:pt x="1894153" y="3762803"/>
                    <a:pt x="1884666" y="3719986"/>
                  </a:cubicBezTo>
                  <a:cubicBezTo>
                    <a:pt x="1865464" y="3633622"/>
                    <a:pt x="1839243" y="3548994"/>
                    <a:pt x="1810097" y="3465509"/>
                  </a:cubicBezTo>
                  <a:cubicBezTo>
                    <a:pt x="1803376" y="3445643"/>
                    <a:pt x="1796495" y="3425801"/>
                    <a:pt x="1789294" y="3406119"/>
                  </a:cubicBezTo>
                  <a:cubicBezTo>
                    <a:pt x="1787122" y="3399489"/>
                    <a:pt x="1784905" y="3392883"/>
                    <a:pt x="1782139" y="3386528"/>
                  </a:cubicBezTo>
                  <a:lnTo>
                    <a:pt x="1782299" y="3386253"/>
                  </a:lnTo>
                  <a:cubicBezTo>
                    <a:pt x="1778230" y="3375418"/>
                    <a:pt x="1775189" y="3364193"/>
                    <a:pt x="1770206" y="3353746"/>
                  </a:cubicBezTo>
                  <a:cubicBezTo>
                    <a:pt x="1770183" y="3352832"/>
                    <a:pt x="1770114" y="3350980"/>
                    <a:pt x="1770069" y="3350066"/>
                  </a:cubicBezTo>
                  <a:cubicBezTo>
                    <a:pt x="1741608" y="3347688"/>
                    <a:pt x="1713262" y="3344122"/>
                    <a:pt x="1684892" y="3341105"/>
                  </a:cubicBezTo>
                  <a:lnTo>
                    <a:pt x="1684710" y="3340785"/>
                  </a:lnTo>
                  <a:cubicBezTo>
                    <a:pt x="1665347" y="3338544"/>
                    <a:pt x="1646076" y="3335527"/>
                    <a:pt x="1626737" y="3333104"/>
                  </a:cubicBezTo>
                  <a:cubicBezTo>
                    <a:pt x="1605088" y="3329743"/>
                    <a:pt x="1583440" y="3326451"/>
                    <a:pt x="1561837" y="3322794"/>
                  </a:cubicBezTo>
                  <a:cubicBezTo>
                    <a:pt x="1544898" y="3319982"/>
                    <a:pt x="1528050" y="3316782"/>
                    <a:pt x="1511156" y="3313787"/>
                  </a:cubicBezTo>
                  <a:cubicBezTo>
                    <a:pt x="1504984" y="3312553"/>
                    <a:pt x="1498789" y="3311341"/>
                    <a:pt x="1492617" y="3310244"/>
                  </a:cubicBezTo>
                  <a:cubicBezTo>
                    <a:pt x="1483564" y="3308667"/>
                    <a:pt x="1474695" y="3305992"/>
                    <a:pt x="1465528" y="3305375"/>
                  </a:cubicBezTo>
                  <a:lnTo>
                    <a:pt x="1463928" y="3305946"/>
                  </a:lnTo>
                  <a:lnTo>
                    <a:pt x="1463653" y="3304529"/>
                  </a:lnTo>
                  <a:cubicBezTo>
                    <a:pt x="1448886" y="3301054"/>
                    <a:pt x="1433935" y="3298219"/>
                    <a:pt x="1419145" y="3294745"/>
                  </a:cubicBezTo>
                  <a:cubicBezTo>
                    <a:pt x="1409498" y="3292481"/>
                    <a:pt x="1399828" y="3290287"/>
                    <a:pt x="1390204" y="3288047"/>
                  </a:cubicBezTo>
                  <a:cubicBezTo>
                    <a:pt x="1361949" y="3281120"/>
                    <a:pt x="1333809" y="3273782"/>
                    <a:pt x="1305805" y="3265872"/>
                  </a:cubicBezTo>
                  <a:cubicBezTo>
                    <a:pt x="1298261" y="3263655"/>
                    <a:pt x="1290717" y="3261461"/>
                    <a:pt x="1283174" y="3259220"/>
                  </a:cubicBezTo>
                  <a:cubicBezTo>
                    <a:pt x="1265366" y="3253574"/>
                    <a:pt x="1247261" y="3248613"/>
                    <a:pt x="1229933" y="3241527"/>
                  </a:cubicBezTo>
                  <a:moveTo>
                    <a:pt x="3847631" y="3242418"/>
                  </a:moveTo>
                  <a:cubicBezTo>
                    <a:pt x="3832955" y="3291544"/>
                    <a:pt x="3804266" y="3334978"/>
                    <a:pt x="3788401" y="3383670"/>
                  </a:cubicBezTo>
                  <a:cubicBezTo>
                    <a:pt x="3777680" y="3416291"/>
                    <a:pt x="3773953" y="3450558"/>
                    <a:pt x="3768010" y="3484208"/>
                  </a:cubicBezTo>
                  <a:cubicBezTo>
                    <a:pt x="3763072" y="3511069"/>
                    <a:pt x="3756946" y="3539187"/>
                    <a:pt x="3739526" y="3561018"/>
                  </a:cubicBezTo>
                  <a:cubicBezTo>
                    <a:pt x="3723959" y="3580495"/>
                    <a:pt x="3699933" y="3589364"/>
                    <a:pt x="3678742" y="3601000"/>
                  </a:cubicBezTo>
                  <a:cubicBezTo>
                    <a:pt x="3611762" y="3637713"/>
                    <a:pt x="3558498" y="3693880"/>
                    <a:pt x="3508595" y="3750665"/>
                  </a:cubicBezTo>
                  <a:cubicBezTo>
                    <a:pt x="3465366" y="3800568"/>
                    <a:pt x="3421224" y="3849808"/>
                    <a:pt x="3382042" y="3903027"/>
                  </a:cubicBezTo>
                  <a:cubicBezTo>
                    <a:pt x="3346586" y="3950347"/>
                    <a:pt x="3318057" y="4002353"/>
                    <a:pt x="3291996" y="4055320"/>
                  </a:cubicBezTo>
                  <a:cubicBezTo>
                    <a:pt x="3263558" y="4111441"/>
                    <a:pt x="3237498" y="4169871"/>
                    <a:pt x="3196807" y="4218540"/>
                  </a:cubicBezTo>
                  <a:cubicBezTo>
                    <a:pt x="3177056" y="4241995"/>
                    <a:pt x="3152893" y="4262203"/>
                    <a:pt x="3124821" y="4274936"/>
                  </a:cubicBezTo>
                  <a:cubicBezTo>
                    <a:pt x="3086279" y="4292652"/>
                    <a:pt x="3043394" y="4298002"/>
                    <a:pt x="3001377" y="4298916"/>
                  </a:cubicBezTo>
                  <a:cubicBezTo>
                    <a:pt x="3057818" y="4327880"/>
                    <a:pt x="3115654" y="4354443"/>
                    <a:pt x="3175525" y="4375566"/>
                  </a:cubicBezTo>
                  <a:cubicBezTo>
                    <a:pt x="3223393" y="4392208"/>
                    <a:pt x="3272108" y="4408278"/>
                    <a:pt x="3315153" y="4435664"/>
                  </a:cubicBezTo>
                  <a:cubicBezTo>
                    <a:pt x="3361879" y="4464262"/>
                    <a:pt x="3402204" y="4501867"/>
                    <a:pt x="3439649" y="4541552"/>
                  </a:cubicBezTo>
                  <a:lnTo>
                    <a:pt x="3439740" y="4542146"/>
                  </a:lnTo>
                  <a:cubicBezTo>
                    <a:pt x="3445021" y="4548227"/>
                    <a:pt x="3450393" y="4554239"/>
                    <a:pt x="3456040" y="4560069"/>
                  </a:cubicBezTo>
                  <a:lnTo>
                    <a:pt x="3456040" y="4560549"/>
                  </a:lnTo>
                  <a:cubicBezTo>
                    <a:pt x="3525008" y="4638410"/>
                    <a:pt x="3578066" y="4728593"/>
                    <a:pt x="3643857" y="4808945"/>
                  </a:cubicBezTo>
                  <a:cubicBezTo>
                    <a:pt x="3644612" y="4810797"/>
                    <a:pt x="3645709" y="4812557"/>
                    <a:pt x="3647172" y="4814226"/>
                  </a:cubicBezTo>
                  <a:cubicBezTo>
                    <a:pt x="3671244" y="4844196"/>
                    <a:pt x="3696298" y="4873479"/>
                    <a:pt x="3723776" y="4900431"/>
                  </a:cubicBezTo>
                  <a:cubicBezTo>
                    <a:pt x="3745744" y="4922034"/>
                    <a:pt x="3769176" y="4942219"/>
                    <a:pt x="3794208" y="4960233"/>
                  </a:cubicBezTo>
                  <a:cubicBezTo>
                    <a:pt x="3844751" y="4996695"/>
                    <a:pt x="3900918" y="5024881"/>
                    <a:pt x="3959211" y="5046667"/>
                  </a:cubicBezTo>
                  <a:cubicBezTo>
                    <a:pt x="3979191" y="5054119"/>
                    <a:pt x="3999376" y="5061046"/>
                    <a:pt x="4019836" y="5067172"/>
                  </a:cubicBezTo>
                  <a:cubicBezTo>
                    <a:pt x="4076323" y="5084408"/>
                    <a:pt x="4134067" y="5097119"/>
                    <a:pt x="4192109" y="5107977"/>
                  </a:cubicBezTo>
                  <a:cubicBezTo>
                    <a:pt x="4226604" y="5114058"/>
                    <a:pt x="4261100" y="5120208"/>
                    <a:pt x="4295802" y="5125054"/>
                  </a:cubicBezTo>
                  <a:lnTo>
                    <a:pt x="4295916" y="5125260"/>
                  </a:lnTo>
                  <a:cubicBezTo>
                    <a:pt x="4342505" y="5132826"/>
                    <a:pt x="4389208" y="5139935"/>
                    <a:pt x="4435431" y="5149697"/>
                  </a:cubicBezTo>
                  <a:cubicBezTo>
                    <a:pt x="4512058" y="5165676"/>
                    <a:pt x="4588318" y="5189016"/>
                    <a:pt x="4655527" y="5230072"/>
                  </a:cubicBezTo>
                  <a:cubicBezTo>
                    <a:pt x="4694389" y="5253550"/>
                    <a:pt x="4730233" y="5281553"/>
                    <a:pt x="4765689" y="5309831"/>
                  </a:cubicBezTo>
                  <a:cubicBezTo>
                    <a:pt x="4824005" y="5356146"/>
                    <a:pt x="4881063" y="5404380"/>
                    <a:pt x="4943632" y="5445025"/>
                  </a:cubicBezTo>
                  <a:cubicBezTo>
                    <a:pt x="4978424" y="5467428"/>
                    <a:pt x="5015229" y="5487545"/>
                    <a:pt x="5055074" y="5499455"/>
                  </a:cubicBezTo>
                  <a:lnTo>
                    <a:pt x="5055371" y="5499249"/>
                  </a:lnTo>
                  <a:cubicBezTo>
                    <a:pt x="5068150" y="5503341"/>
                    <a:pt x="5081431" y="5505787"/>
                    <a:pt x="5094759" y="5507433"/>
                  </a:cubicBezTo>
                  <a:cubicBezTo>
                    <a:pt x="5100908" y="5507798"/>
                    <a:pt x="5107103" y="5508119"/>
                    <a:pt x="5113344" y="5508301"/>
                  </a:cubicBezTo>
                  <a:cubicBezTo>
                    <a:pt x="5123951" y="5507913"/>
                    <a:pt x="5134809" y="5507570"/>
                    <a:pt x="5144959" y="5503981"/>
                  </a:cubicBezTo>
                  <a:cubicBezTo>
                    <a:pt x="5146925" y="5502746"/>
                    <a:pt x="5150789" y="5502609"/>
                    <a:pt x="5150331" y="5499432"/>
                  </a:cubicBezTo>
                  <a:cubicBezTo>
                    <a:pt x="5146628" y="5494334"/>
                    <a:pt x="5141805" y="5490288"/>
                    <a:pt x="5137233" y="5486127"/>
                  </a:cubicBezTo>
                  <a:cubicBezTo>
                    <a:pt x="5134215" y="5483590"/>
                    <a:pt x="5131243" y="5481121"/>
                    <a:pt x="5128317" y="5478698"/>
                  </a:cubicBezTo>
                  <a:cubicBezTo>
                    <a:pt x="5120522" y="5472411"/>
                    <a:pt x="5112612" y="5466285"/>
                    <a:pt x="5104817" y="5460067"/>
                  </a:cubicBezTo>
                  <a:cubicBezTo>
                    <a:pt x="5067098" y="5430257"/>
                    <a:pt x="5030088" y="5398231"/>
                    <a:pt x="5002884" y="5358180"/>
                  </a:cubicBezTo>
                  <a:cubicBezTo>
                    <a:pt x="4977373" y="5320484"/>
                    <a:pt x="4961005" y="5277644"/>
                    <a:pt x="4945506" y="5235124"/>
                  </a:cubicBezTo>
                  <a:cubicBezTo>
                    <a:pt x="4930898" y="5194205"/>
                    <a:pt x="4915673" y="5153446"/>
                    <a:pt x="4897180" y="5114104"/>
                  </a:cubicBezTo>
                  <a:cubicBezTo>
                    <a:pt x="4835869" y="4980647"/>
                    <a:pt x="4745938" y="4859695"/>
                    <a:pt x="4631912" y="4766677"/>
                  </a:cubicBezTo>
                  <a:cubicBezTo>
                    <a:pt x="4566967" y="4713185"/>
                    <a:pt x="4496764" y="4666528"/>
                    <a:pt x="4426310" y="4620694"/>
                  </a:cubicBezTo>
                  <a:cubicBezTo>
                    <a:pt x="4365959" y="4581671"/>
                    <a:pt x="4308512" y="4537597"/>
                    <a:pt x="4258586" y="4485751"/>
                  </a:cubicBezTo>
                  <a:cubicBezTo>
                    <a:pt x="4228731" y="4454250"/>
                    <a:pt x="4202190" y="4419480"/>
                    <a:pt x="4181433" y="4381326"/>
                  </a:cubicBezTo>
                  <a:lnTo>
                    <a:pt x="4181159" y="4381304"/>
                  </a:lnTo>
                  <a:cubicBezTo>
                    <a:pt x="4174758" y="4368571"/>
                    <a:pt x="4168106" y="4355975"/>
                    <a:pt x="4162414" y="4342922"/>
                  </a:cubicBezTo>
                  <a:cubicBezTo>
                    <a:pt x="4155784" y="4329594"/>
                    <a:pt x="4151761" y="4314987"/>
                    <a:pt x="4144926" y="4301934"/>
                  </a:cubicBezTo>
                  <a:cubicBezTo>
                    <a:pt x="4139713" y="4284994"/>
                    <a:pt x="4133496" y="4268352"/>
                    <a:pt x="4128832" y="4251230"/>
                  </a:cubicBezTo>
                  <a:lnTo>
                    <a:pt x="4128444" y="4251253"/>
                  </a:lnTo>
                  <a:cubicBezTo>
                    <a:pt x="4113745" y="4201075"/>
                    <a:pt x="4101469" y="4150235"/>
                    <a:pt x="4090153" y="4099211"/>
                  </a:cubicBezTo>
                  <a:cubicBezTo>
                    <a:pt x="4078083" y="4043112"/>
                    <a:pt x="4069671" y="3984957"/>
                    <a:pt x="4078654" y="3927738"/>
                  </a:cubicBezTo>
                  <a:cubicBezTo>
                    <a:pt x="4086633" y="3875663"/>
                    <a:pt x="4108852" y="3825874"/>
                    <a:pt x="4108075" y="3772519"/>
                  </a:cubicBezTo>
                  <a:cubicBezTo>
                    <a:pt x="4107481" y="3738435"/>
                    <a:pt x="4099503" y="3704922"/>
                    <a:pt x="4088416" y="3672849"/>
                  </a:cubicBezTo>
                  <a:cubicBezTo>
                    <a:pt x="4079866" y="3647954"/>
                    <a:pt x="4069396" y="3623792"/>
                    <a:pt x="4058560" y="3599857"/>
                  </a:cubicBezTo>
                  <a:cubicBezTo>
                    <a:pt x="4047405" y="3575625"/>
                    <a:pt x="4036249" y="3551394"/>
                    <a:pt x="4024362" y="3527528"/>
                  </a:cubicBezTo>
                  <a:lnTo>
                    <a:pt x="4024476" y="3527117"/>
                  </a:lnTo>
                  <a:cubicBezTo>
                    <a:pt x="4008223" y="3492027"/>
                    <a:pt x="3993455" y="3456296"/>
                    <a:pt x="3977613" y="3421046"/>
                  </a:cubicBezTo>
                  <a:cubicBezTo>
                    <a:pt x="3950181" y="3359256"/>
                    <a:pt x="3917949" y="3295773"/>
                    <a:pt x="3862925" y="3253985"/>
                  </a:cubicBezTo>
                  <a:lnTo>
                    <a:pt x="3862925" y="3253597"/>
                  </a:lnTo>
                  <a:cubicBezTo>
                    <a:pt x="3857941" y="3249665"/>
                    <a:pt x="3852866" y="3245870"/>
                    <a:pt x="3847631" y="3242418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7" name="Gráfico 6">
              <a:extLst>
                <a:ext uri="{FF2B5EF4-FFF2-40B4-BE49-F238E27FC236}">
                  <a16:creationId xmlns:a16="http://schemas.microsoft.com/office/drawing/2014/main" id="{AE1FB081-AF6C-BC1F-774B-521850EDEF75}"/>
                </a:ext>
              </a:extLst>
            </p:cNvPr>
            <p:cNvGrpSpPr/>
            <p:nvPr/>
          </p:nvGrpSpPr>
          <p:grpSpPr>
            <a:xfrm>
              <a:off x="9445961" y="2536773"/>
              <a:ext cx="509600" cy="573410"/>
              <a:chOff x="1578089" y="286870"/>
              <a:chExt cx="4871836" cy="5481873"/>
            </a:xfrm>
            <a:solidFill>
              <a:srgbClr val="079CD0"/>
            </a:solidFill>
          </p:grpSpPr>
          <p:sp>
            <p:nvSpPr>
              <p:cNvPr id="672" name="Forma Livre: Forma 671">
                <a:extLst>
                  <a:ext uri="{FF2B5EF4-FFF2-40B4-BE49-F238E27FC236}">
                    <a16:creationId xmlns:a16="http://schemas.microsoft.com/office/drawing/2014/main" id="{6307552F-9C44-C26B-638B-482A967BFAB4}"/>
                  </a:ext>
                </a:extLst>
              </p:cNvPr>
              <p:cNvSpPr/>
              <p:nvPr/>
            </p:nvSpPr>
            <p:spPr>
              <a:xfrm>
                <a:off x="3919781" y="286870"/>
                <a:ext cx="402291" cy="471990"/>
              </a:xfrm>
              <a:custGeom>
                <a:avLst/>
                <a:gdLst>
                  <a:gd name="connsiteX0" fmla="*/ 313296 w 402291"/>
                  <a:gd name="connsiteY0" fmla="*/ 21214 h 471990"/>
                  <a:gd name="connsiteX1" fmla="*/ 387066 w 402291"/>
                  <a:gd name="connsiteY1" fmla="*/ 0 h 471990"/>
                  <a:gd name="connsiteX2" fmla="*/ 402291 w 402291"/>
                  <a:gd name="connsiteY2" fmla="*/ 8252 h 471990"/>
                  <a:gd name="connsiteX3" fmla="*/ 387477 w 402291"/>
                  <a:gd name="connsiteY3" fmla="*/ 47069 h 471990"/>
                  <a:gd name="connsiteX4" fmla="*/ 324521 w 402291"/>
                  <a:gd name="connsiteY4" fmla="*/ 144338 h 471990"/>
                  <a:gd name="connsiteX5" fmla="*/ 213764 w 402291"/>
                  <a:gd name="connsiteY5" fmla="*/ 346352 h 471990"/>
                  <a:gd name="connsiteX6" fmla="*/ 191521 w 402291"/>
                  <a:gd name="connsiteY6" fmla="*/ 433448 h 471990"/>
                  <a:gd name="connsiteX7" fmla="*/ 191156 w 402291"/>
                  <a:gd name="connsiteY7" fmla="*/ 433791 h 471990"/>
                  <a:gd name="connsiteX8" fmla="*/ 167998 w 402291"/>
                  <a:gd name="connsiteY8" fmla="*/ 465727 h 471990"/>
                  <a:gd name="connsiteX9" fmla="*/ 148019 w 402291"/>
                  <a:gd name="connsiteY9" fmla="*/ 471990 h 471990"/>
                  <a:gd name="connsiteX10" fmla="*/ 139309 w 402291"/>
                  <a:gd name="connsiteY10" fmla="*/ 443095 h 471990"/>
                  <a:gd name="connsiteX11" fmla="*/ 112883 w 402291"/>
                  <a:gd name="connsiteY11" fmla="*/ 449611 h 471990"/>
                  <a:gd name="connsiteX12" fmla="*/ 98253 w 402291"/>
                  <a:gd name="connsiteY12" fmla="*/ 440238 h 471990"/>
                  <a:gd name="connsiteX13" fmla="*/ 85108 w 402291"/>
                  <a:gd name="connsiteY13" fmla="*/ 445404 h 471990"/>
                  <a:gd name="connsiteX14" fmla="*/ 73701 w 402291"/>
                  <a:gd name="connsiteY14" fmla="*/ 444536 h 471990"/>
                  <a:gd name="connsiteX15" fmla="*/ 50658 w 402291"/>
                  <a:gd name="connsiteY15" fmla="*/ 460629 h 471990"/>
                  <a:gd name="connsiteX16" fmla="*/ 39068 w 402291"/>
                  <a:gd name="connsiteY16" fmla="*/ 448788 h 471990"/>
                  <a:gd name="connsiteX17" fmla="*/ 13145 w 402291"/>
                  <a:gd name="connsiteY17" fmla="*/ 466253 h 471990"/>
                  <a:gd name="connsiteX18" fmla="*/ 0 w 402291"/>
                  <a:gd name="connsiteY18" fmla="*/ 465224 h 471990"/>
                  <a:gd name="connsiteX19" fmla="*/ 38931 w 402291"/>
                  <a:gd name="connsiteY19" fmla="*/ 365531 h 471990"/>
                  <a:gd name="connsiteX20" fmla="*/ 69060 w 402291"/>
                  <a:gd name="connsiteY20" fmla="*/ 321000 h 471990"/>
                  <a:gd name="connsiteX21" fmla="*/ 92309 w 402291"/>
                  <a:gd name="connsiteY21" fmla="*/ 243390 h 471990"/>
                  <a:gd name="connsiteX22" fmla="*/ 90480 w 402291"/>
                  <a:gd name="connsiteY22" fmla="*/ 232669 h 471990"/>
                  <a:gd name="connsiteX23" fmla="*/ 155425 w 402291"/>
                  <a:gd name="connsiteY23" fmla="*/ 146898 h 471990"/>
                  <a:gd name="connsiteX24" fmla="*/ 313296 w 402291"/>
                  <a:gd name="connsiteY24" fmla="*/ 21214 h 471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02291" h="471990">
                    <a:moveTo>
                      <a:pt x="313296" y="21214"/>
                    </a:moveTo>
                    <a:cubicBezTo>
                      <a:pt x="336705" y="10904"/>
                      <a:pt x="361188" y="1029"/>
                      <a:pt x="387066" y="0"/>
                    </a:cubicBezTo>
                    <a:cubicBezTo>
                      <a:pt x="392758" y="46"/>
                      <a:pt x="402382" y="457"/>
                      <a:pt x="402291" y="8252"/>
                    </a:cubicBezTo>
                    <a:cubicBezTo>
                      <a:pt x="401193" y="22289"/>
                      <a:pt x="393878" y="34839"/>
                      <a:pt x="387477" y="47069"/>
                    </a:cubicBezTo>
                    <a:cubicBezTo>
                      <a:pt x="368389" y="80673"/>
                      <a:pt x="345895" y="112197"/>
                      <a:pt x="324521" y="144338"/>
                    </a:cubicBezTo>
                    <a:cubicBezTo>
                      <a:pt x="281567" y="208026"/>
                      <a:pt x="238750" y="273154"/>
                      <a:pt x="213764" y="346352"/>
                    </a:cubicBezTo>
                    <a:cubicBezTo>
                      <a:pt x="203797" y="374653"/>
                      <a:pt x="196345" y="403822"/>
                      <a:pt x="191521" y="433448"/>
                    </a:cubicBezTo>
                    <a:lnTo>
                      <a:pt x="191156" y="433791"/>
                    </a:lnTo>
                    <a:cubicBezTo>
                      <a:pt x="181874" y="443187"/>
                      <a:pt x="179406" y="458046"/>
                      <a:pt x="167998" y="465727"/>
                    </a:cubicBezTo>
                    <a:cubicBezTo>
                      <a:pt x="161323" y="467853"/>
                      <a:pt x="154374" y="469019"/>
                      <a:pt x="148019" y="471990"/>
                    </a:cubicBezTo>
                    <a:cubicBezTo>
                      <a:pt x="142029" y="463258"/>
                      <a:pt x="147584" y="450251"/>
                      <a:pt x="139309" y="443095"/>
                    </a:cubicBezTo>
                    <a:cubicBezTo>
                      <a:pt x="129845" y="440032"/>
                      <a:pt x="122027" y="449130"/>
                      <a:pt x="112883" y="449611"/>
                    </a:cubicBezTo>
                    <a:cubicBezTo>
                      <a:pt x="106642" y="449245"/>
                      <a:pt x="102619" y="443918"/>
                      <a:pt x="98253" y="440238"/>
                    </a:cubicBezTo>
                    <a:cubicBezTo>
                      <a:pt x="93840" y="441952"/>
                      <a:pt x="89474" y="443713"/>
                      <a:pt x="85108" y="445404"/>
                    </a:cubicBezTo>
                    <a:cubicBezTo>
                      <a:pt x="81359" y="444581"/>
                      <a:pt x="77336" y="442341"/>
                      <a:pt x="73701" y="444536"/>
                    </a:cubicBezTo>
                    <a:cubicBezTo>
                      <a:pt x="65128" y="448605"/>
                      <a:pt x="59391" y="456926"/>
                      <a:pt x="50658" y="460629"/>
                    </a:cubicBezTo>
                    <a:cubicBezTo>
                      <a:pt x="44120" y="460675"/>
                      <a:pt x="42268" y="453085"/>
                      <a:pt x="39068" y="448788"/>
                    </a:cubicBezTo>
                    <a:cubicBezTo>
                      <a:pt x="28667" y="451942"/>
                      <a:pt x="23066" y="462366"/>
                      <a:pt x="13145" y="466253"/>
                    </a:cubicBezTo>
                    <a:cubicBezTo>
                      <a:pt x="8824" y="468241"/>
                      <a:pt x="4252" y="465887"/>
                      <a:pt x="0" y="465224"/>
                    </a:cubicBezTo>
                    <a:cubicBezTo>
                      <a:pt x="17785" y="434066"/>
                      <a:pt x="27935" y="399387"/>
                      <a:pt x="38931" y="365531"/>
                    </a:cubicBezTo>
                    <a:cubicBezTo>
                      <a:pt x="51047" y="352295"/>
                      <a:pt x="62339" y="337802"/>
                      <a:pt x="69060" y="321000"/>
                    </a:cubicBezTo>
                    <a:cubicBezTo>
                      <a:pt x="79896" y="296243"/>
                      <a:pt x="90663" y="270685"/>
                      <a:pt x="92309" y="243390"/>
                    </a:cubicBezTo>
                    <a:cubicBezTo>
                      <a:pt x="92034" y="239756"/>
                      <a:pt x="91097" y="236212"/>
                      <a:pt x="90480" y="232669"/>
                    </a:cubicBezTo>
                    <a:cubicBezTo>
                      <a:pt x="108014" y="201374"/>
                      <a:pt x="131285" y="173416"/>
                      <a:pt x="155425" y="146898"/>
                    </a:cubicBezTo>
                    <a:cubicBezTo>
                      <a:pt x="201305" y="97589"/>
                      <a:pt x="251186" y="49355"/>
                      <a:pt x="313296" y="21214"/>
                    </a:cubicBezTo>
                    <a:close/>
                  </a:path>
                </a:pathLst>
              </a:custGeom>
              <a:solidFill>
                <a:srgbClr val="079C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orma Livre: Forma 672">
                <a:extLst>
                  <a:ext uri="{FF2B5EF4-FFF2-40B4-BE49-F238E27FC236}">
                    <a16:creationId xmlns:a16="http://schemas.microsoft.com/office/drawing/2014/main" id="{D39DEC67-0084-1100-391C-F78B826809EC}"/>
                  </a:ext>
                </a:extLst>
              </p:cNvPr>
              <p:cNvSpPr/>
              <p:nvPr/>
            </p:nvSpPr>
            <p:spPr>
              <a:xfrm>
                <a:off x="5322296" y="1383670"/>
                <a:ext cx="1127629" cy="831738"/>
              </a:xfrm>
              <a:custGeom>
                <a:avLst/>
                <a:gdLst>
                  <a:gd name="connsiteX0" fmla="*/ 825740 w 1127629"/>
                  <a:gd name="connsiteY0" fmla="*/ 0 h 831738"/>
                  <a:gd name="connsiteX1" fmla="*/ 848303 w 1127629"/>
                  <a:gd name="connsiteY1" fmla="*/ 10013 h 831738"/>
                  <a:gd name="connsiteX2" fmla="*/ 907556 w 1127629"/>
                  <a:gd name="connsiteY2" fmla="*/ 1715 h 831738"/>
                  <a:gd name="connsiteX3" fmla="*/ 941069 w 1127629"/>
                  <a:gd name="connsiteY3" fmla="*/ 11681 h 831738"/>
                  <a:gd name="connsiteX4" fmla="*/ 1012552 w 1127629"/>
                  <a:gd name="connsiteY4" fmla="*/ 21603 h 831738"/>
                  <a:gd name="connsiteX5" fmla="*/ 1078435 w 1127629"/>
                  <a:gd name="connsiteY5" fmla="*/ 20277 h 831738"/>
                  <a:gd name="connsiteX6" fmla="*/ 1127629 w 1127629"/>
                  <a:gd name="connsiteY6" fmla="*/ 12619 h 831738"/>
                  <a:gd name="connsiteX7" fmla="*/ 1068193 w 1127629"/>
                  <a:gd name="connsiteY7" fmla="*/ 96675 h 831738"/>
                  <a:gd name="connsiteX8" fmla="*/ 976228 w 1127629"/>
                  <a:gd name="connsiteY8" fmla="*/ 157894 h 831738"/>
                  <a:gd name="connsiteX9" fmla="*/ 867300 w 1127629"/>
                  <a:gd name="connsiteY9" fmla="*/ 218107 h 831738"/>
                  <a:gd name="connsiteX10" fmla="*/ 763972 w 1127629"/>
                  <a:gd name="connsiteY10" fmla="*/ 295351 h 831738"/>
                  <a:gd name="connsiteX11" fmla="*/ 677859 w 1127629"/>
                  <a:gd name="connsiteY11" fmla="*/ 425356 h 831738"/>
                  <a:gd name="connsiteX12" fmla="*/ 677448 w 1127629"/>
                  <a:gd name="connsiteY12" fmla="*/ 425470 h 831738"/>
                  <a:gd name="connsiteX13" fmla="*/ 643821 w 1127629"/>
                  <a:gd name="connsiteY13" fmla="*/ 444215 h 831738"/>
                  <a:gd name="connsiteX14" fmla="*/ 621463 w 1127629"/>
                  <a:gd name="connsiteY14" fmla="*/ 459989 h 831738"/>
                  <a:gd name="connsiteX15" fmla="*/ 627932 w 1127629"/>
                  <a:gd name="connsiteY15" fmla="*/ 462458 h 831738"/>
                  <a:gd name="connsiteX16" fmla="*/ 594808 w 1127629"/>
                  <a:gd name="connsiteY16" fmla="*/ 482643 h 831738"/>
                  <a:gd name="connsiteX17" fmla="*/ 520925 w 1127629"/>
                  <a:gd name="connsiteY17" fmla="*/ 534467 h 831738"/>
                  <a:gd name="connsiteX18" fmla="*/ 472142 w 1127629"/>
                  <a:gd name="connsiteY18" fmla="*/ 574929 h 831738"/>
                  <a:gd name="connsiteX19" fmla="*/ 416272 w 1127629"/>
                  <a:gd name="connsiteY19" fmla="*/ 590451 h 831738"/>
                  <a:gd name="connsiteX20" fmla="*/ 406259 w 1127629"/>
                  <a:gd name="connsiteY20" fmla="*/ 573215 h 831738"/>
                  <a:gd name="connsiteX21" fmla="*/ 413003 w 1127629"/>
                  <a:gd name="connsiteY21" fmla="*/ 532272 h 831738"/>
                  <a:gd name="connsiteX22" fmla="*/ 395813 w 1127629"/>
                  <a:gd name="connsiteY22" fmla="*/ 517185 h 831738"/>
                  <a:gd name="connsiteX23" fmla="*/ 358619 w 1127629"/>
                  <a:gd name="connsiteY23" fmla="*/ 520614 h 831738"/>
                  <a:gd name="connsiteX24" fmla="*/ 277649 w 1127629"/>
                  <a:gd name="connsiteY24" fmla="*/ 554058 h 831738"/>
                  <a:gd name="connsiteX25" fmla="*/ 229826 w 1127629"/>
                  <a:gd name="connsiteY25" fmla="*/ 583890 h 831738"/>
                  <a:gd name="connsiteX26" fmla="*/ 210235 w 1127629"/>
                  <a:gd name="connsiteY26" fmla="*/ 605310 h 831738"/>
                  <a:gd name="connsiteX27" fmla="*/ 191375 w 1127629"/>
                  <a:gd name="connsiteY27" fmla="*/ 621083 h 831738"/>
                  <a:gd name="connsiteX28" fmla="*/ 189889 w 1127629"/>
                  <a:gd name="connsiteY28" fmla="*/ 627187 h 831738"/>
                  <a:gd name="connsiteX29" fmla="*/ 204954 w 1127629"/>
                  <a:gd name="connsiteY29" fmla="*/ 639806 h 831738"/>
                  <a:gd name="connsiteX30" fmla="*/ 211400 w 1127629"/>
                  <a:gd name="connsiteY30" fmla="*/ 656288 h 831738"/>
                  <a:gd name="connsiteX31" fmla="*/ 263019 w 1127629"/>
                  <a:gd name="connsiteY31" fmla="*/ 658802 h 831738"/>
                  <a:gd name="connsiteX32" fmla="*/ 276094 w 1127629"/>
                  <a:gd name="connsiteY32" fmla="*/ 669181 h 831738"/>
                  <a:gd name="connsiteX33" fmla="*/ 276186 w 1127629"/>
                  <a:gd name="connsiteY33" fmla="*/ 708226 h 831738"/>
                  <a:gd name="connsiteX34" fmla="*/ 252343 w 1127629"/>
                  <a:gd name="connsiteY34" fmla="*/ 739201 h 831738"/>
                  <a:gd name="connsiteX35" fmla="*/ 213481 w 1127629"/>
                  <a:gd name="connsiteY35" fmla="*/ 780189 h 831738"/>
                  <a:gd name="connsiteX36" fmla="*/ 176585 w 1127629"/>
                  <a:gd name="connsiteY36" fmla="*/ 787001 h 831738"/>
                  <a:gd name="connsiteX37" fmla="*/ 123778 w 1127629"/>
                  <a:gd name="connsiteY37" fmla="*/ 821017 h 831738"/>
                  <a:gd name="connsiteX38" fmla="*/ 108462 w 1127629"/>
                  <a:gd name="connsiteY38" fmla="*/ 818274 h 831738"/>
                  <a:gd name="connsiteX39" fmla="*/ 135803 w 1127629"/>
                  <a:gd name="connsiteY39" fmla="*/ 780783 h 831738"/>
                  <a:gd name="connsiteX40" fmla="*/ 111777 w 1127629"/>
                  <a:gd name="connsiteY40" fmla="*/ 776691 h 831738"/>
                  <a:gd name="connsiteX41" fmla="*/ 84390 w 1127629"/>
                  <a:gd name="connsiteY41" fmla="*/ 801837 h 831738"/>
                  <a:gd name="connsiteX42" fmla="*/ 42603 w 1127629"/>
                  <a:gd name="connsiteY42" fmla="*/ 831738 h 831738"/>
                  <a:gd name="connsiteX43" fmla="*/ 72846 w 1127629"/>
                  <a:gd name="connsiteY43" fmla="*/ 792579 h 831738"/>
                  <a:gd name="connsiteX44" fmla="*/ 88917 w 1127629"/>
                  <a:gd name="connsiteY44" fmla="*/ 772828 h 831738"/>
                  <a:gd name="connsiteX45" fmla="*/ 97261 w 1127629"/>
                  <a:gd name="connsiteY45" fmla="*/ 739681 h 831738"/>
                  <a:gd name="connsiteX46" fmla="*/ 102747 w 1127629"/>
                  <a:gd name="connsiteY46" fmla="*/ 694532 h 831738"/>
                  <a:gd name="connsiteX47" fmla="*/ 112303 w 1127629"/>
                  <a:gd name="connsiteY47" fmla="*/ 664883 h 831738"/>
                  <a:gd name="connsiteX48" fmla="*/ 111000 w 1127629"/>
                  <a:gd name="connsiteY48" fmla="*/ 655991 h 831738"/>
                  <a:gd name="connsiteX49" fmla="*/ 70240 w 1127629"/>
                  <a:gd name="connsiteY49" fmla="*/ 666872 h 831738"/>
                  <a:gd name="connsiteX50" fmla="*/ 98427 w 1127629"/>
                  <a:gd name="connsiteY50" fmla="*/ 642137 h 831738"/>
                  <a:gd name="connsiteX51" fmla="*/ 110199 w 1127629"/>
                  <a:gd name="connsiteY51" fmla="*/ 617403 h 831738"/>
                  <a:gd name="connsiteX52" fmla="*/ 176288 w 1127629"/>
                  <a:gd name="connsiteY52" fmla="*/ 569443 h 831738"/>
                  <a:gd name="connsiteX53" fmla="*/ 218602 w 1127629"/>
                  <a:gd name="connsiteY53" fmla="*/ 550012 h 831738"/>
                  <a:gd name="connsiteX54" fmla="*/ 262218 w 1127629"/>
                  <a:gd name="connsiteY54" fmla="*/ 520728 h 831738"/>
                  <a:gd name="connsiteX55" fmla="*/ 282838 w 1127629"/>
                  <a:gd name="connsiteY55" fmla="*/ 505000 h 831738"/>
                  <a:gd name="connsiteX56" fmla="*/ 277466 w 1127629"/>
                  <a:gd name="connsiteY56" fmla="*/ 502554 h 831738"/>
                  <a:gd name="connsiteX57" fmla="*/ 301172 w 1127629"/>
                  <a:gd name="connsiteY57" fmla="*/ 498714 h 831738"/>
                  <a:gd name="connsiteX58" fmla="*/ 299160 w 1127629"/>
                  <a:gd name="connsiteY58" fmla="*/ 498851 h 831738"/>
                  <a:gd name="connsiteX59" fmla="*/ 304350 w 1127629"/>
                  <a:gd name="connsiteY59" fmla="*/ 485798 h 831738"/>
                  <a:gd name="connsiteX60" fmla="*/ 297949 w 1127629"/>
                  <a:gd name="connsiteY60" fmla="*/ 482757 h 831738"/>
                  <a:gd name="connsiteX61" fmla="*/ 239610 w 1127629"/>
                  <a:gd name="connsiteY61" fmla="*/ 486255 h 831738"/>
                  <a:gd name="connsiteX62" fmla="*/ 145724 w 1127629"/>
                  <a:gd name="connsiteY62" fmla="*/ 486026 h 831738"/>
                  <a:gd name="connsiteX63" fmla="*/ 79590 w 1127629"/>
                  <a:gd name="connsiteY63" fmla="*/ 486095 h 831738"/>
                  <a:gd name="connsiteX64" fmla="*/ 28520 w 1127629"/>
                  <a:gd name="connsiteY64" fmla="*/ 482437 h 831738"/>
                  <a:gd name="connsiteX65" fmla="*/ 29298 w 1127629"/>
                  <a:gd name="connsiteY65" fmla="*/ 468173 h 831738"/>
                  <a:gd name="connsiteX66" fmla="*/ 86448 w 1127629"/>
                  <a:gd name="connsiteY66" fmla="*/ 433631 h 831738"/>
                  <a:gd name="connsiteX67" fmla="*/ 185363 w 1127629"/>
                  <a:gd name="connsiteY67" fmla="*/ 390906 h 831738"/>
                  <a:gd name="connsiteX68" fmla="*/ 221253 w 1127629"/>
                  <a:gd name="connsiteY68" fmla="*/ 360525 h 831738"/>
                  <a:gd name="connsiteX69" fmla="*/ 208246 w 1127629"/>
                  <a:gd name="connsiteY69" fmla="*/ 356753 h 831738"/>
                  <a:gd name="connsiteX70" fmla="*/ 166823 w 1127629"/>
                  <a:gd name="connsiteY70" fmla="*/ 368092 h 831738"/>
                  <a:gd name="connsiteX71" fmla="*/ 108508 w 1127629"/>
                  <a:gd name="connsiteY71" fmla="*/ 373555 h 831738"/>
                  <a:gd name="connsiteX72" fmla="*/ 66697 w 1127629"/>
                  <a:gd name="connsiteY72" fmla="*/ 375224 h 831738"/>
                  <a:gd name="connsiteX73" fmla="*/ 35219 w 1127629"/>
                  <a:gd name="connsiteY73" fmla="*/ 377830 h 831738"/>
                  <a:gd name="connsiteX74" fmla="*/ 2277 w 1127629"/>
                  <a:gd name="connsiteY74" fmla="*/ 373921 h 831738"/>
                  <a:gd name="connsiteX75" fmla="*/ 3146 w 1127629"/>
                  <a:gd name="connsiteY75" fmla="*/ 361737 h 831738"/>
                  <a:gd name="connsiteX76" fmla="*/ 85419 w 1127629"/>
                  <a:gd name="connsiteY76" fmla="*/ 316222 h 831738"/>
                  <a:gd name="connsiteX77" fmla="*/ 121126 w 1127629"/>
                  <a:gd name="connsiteY77" fmla="*/ 285430 h 831738"/>
                  <a:gd name="connsiteX78" fmla="*/ 142752 w 1127629"/>
                  <a:gd name="connsiteY78" fmla="*/ 272834 h 831738"/>
                  <a:gd name="connsiteX79" fmla="*/ 276872 w 1127629"/>
                  <a:gd name="connsiteY79" fmla="*/ 224165 h 831738"/>
                  <a:gd name="connsiteX80" fmla="*/ 304578 w 1127629"/>
                  <a:gd name="connsiteY80" fmla="*/ 210792 h 831738"/>
                  <a:gd name="connsiteX81" fmla="*/ 336811 w 1127629"/>
                  <a:gd name="connsiteY81" fmla="*/ 190287 h 831738"/>
                  <a:gd name="connsiteX82" fmla="*/ 340605 w 1127629"/>
                  <a:gd name="connsiteY82" fmla="*/ 190972 h 831738"/>
                  <a:gd name="connsiteX83" fmla="*/ 426742 w 1127629"/>
                  <a:gd name="connsiteY83" fmla="*/ 221811 h 831738"/>
                  <a:gd name="connsiteX84" fmla="*/ 495642 w 1127629"/>
                  <a:gd name="connsiteY84" fmla="*/ 235481 h 831738"/>
                  <a:gd name="connsiteX85" fmla="*/ 570371 w 1127629"/>
                  <a:gd name="connsiteY85" fmla="*/ 206746 h 831738"/>
                  <a:gd name="connsiteX86" fmla="*/ 622195 w 1127629"/>
                  <a:gd name="connsiteY86" fmla="*/ 151265 h 831738"/>
                  <a:gd name="connsiteX87" fmla="*/ 642814 w 1127629"/>
                  <a:gd name="connsiteY87" fmla="*/ 130416 h 831738"/>
                  <a:gd name="connsiteX88" fmla="*/ 672190 w 1127629"/>
                  <a:gd name="connsiteY88" fmla="*/ 117683 h 831738"/>
                  <a:gd name="connsiteX89" fmla="*/ 641260 w 1127629"/>
                  <a:gd name="connsiteY89" fmla="*/ 113203 h 831738"/>
                  <a:gd name="connsiteX90" fmla="*/ 599975 w 1127629"/>
                  <a:gd name="connsiteY90" fmla="*/ 154031 h 831738"/>
                  <a:gd name="connsiteX91" fmla="*/ 541339 w 1127629"/>
                  <a:gd name="connsiteY91" fmla="*/ 209718 h 831738"/>
                  <a:gd name="connsiteX92" fmla="*/ 465741 w 1127629"/>
                  <a:gd name="connsiteY92" fmla="*/ 221330 h 831738"/>
                  <a:gd name="connsiteX93" fmla="*/ 352653 w 1127629"/>
                  <a:gd name="connsiteY93" fmla="*/ 182628 h 831738"/>
                  <a:gd name="connsiteX94" fmla="*/ 350892 w 1127629"/>
                  <a:gd name="connsiteY94" fmla="*/ 182171 h 831738"/>
                  <a:gd name="connsiteX95" fmla="*/ 391400 w 1127629"/>
                  <a:gd name="connsiteY95" fmla="*/ 151402 h 831738"/>
                  <a:gd name="connsiteX96" fmla="*/ 423039 w 1127629"/>
                  <a:gd name="connsiteY96" fmla="*/ 120998 h 831738"/>
                  <a:gd name="connsiteX97" fmla="*/ 464598 w 1127629"/>
                  <a:gd name="connsiteY97" fmla="*/ 73495 h 831738"/>
                  <a:gd name="connsiteX98" fmla="*/ 494201 w 1127629"/>
                  <a:gd name="connsiteY98" fmla="*/ 61859 h 831738"/>
                  <a:gd name="connsiteX99" fmla="*/ 613096 w 1127629"/>
                  <a:gd name="connsiteY99" fmla="*/ 21214 h 831738"/>
                  <a:gd name="connsiteX100" fmla="*/ 701359 w 1127629"/>
                  <a:gd name="connsiteY100" fmla="*/ 14905 h 831738"/>
                  <a:gd name="connsiteX101" fmla="*/ 784501 w 1127629"/>
                  <a:gd name="connsiteY101" fmla="*/ 1783 h 831738"/>
                  <a:gd name="connsiteX102" fmla="*/ 825740 w 1127629"/>
                  <a:gd name="connsiteY102" fmla="*/ 0 h 83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127629" h="831738">
                    <a:moveTo>
                      <a:pt x="825740" y="0"/>
                    </a:moveTo>
                    <a:cubicBezTo>
                      <a:pt x="832735" y="4320"/>
                      <a:pt x="840188" y="8115"/>
                      <a:pt x="848303" y="10013"/>
                    </a:cubicBezTo>
                    <a:cubicBezTo>
                      <a:pt x="868306" y="14356"/>
                      <a:pt x="888514" y="7475"/>
                      <a:pt x="907556" y="1715"/>
                    </a:cubicBezTo>
                    <a:cubicBezTo>
                      <a:pt x="917775" y="7681"/>
                      <a:pt x="929639" y="9258"/>
                      <a:pt x="941069" y="11681"/>
                    </a:cubicBezTo>
                    <a:cubicBezTo>
                      <a:pt x="964706" y="16093"/>
                      <a:pt x="988503" y="20025"/>
                      <a:pt x="1012552" y="21603"/>
                    </a:cubicBezTo>
                    <a:cubicBezTo>
                      <a:pt x="1034498" y="24506"/>
                      <a:pt x="1056444" y="20551"/>
                      <a:pt x="1078435" y="20277"/>
                    </a:cubicBezTo>
                    <a:cubicBezTo>
                      <a:pt x="1095100" y="19705"/>
                      <a:pt x="1111125" y="14585"/>
                      <a:pt x="1127629" y="12619"/>
                    </a:cubicBezTo>
                    <a:cubicBezTo>
                      <a:pt x="1114233" y="44531"/>
                      <a:pt x="1093294" y="72969"/>
                      <a:pt x="1068193" y="96675"/>
                    </a:cubicBezTo>
                    <a:cubicBezTo>
                      <a:pt x="1041013" y="121844"/>
                      <a:pt x="1008620" y="140360"/>
                      <a:pt x="976228" y="157894"/>
                    </a:cubicBezTo>
                    <a:cubicBezTo>
                      <a:pt x="939606" y="177416"/>
                      <a:pt x="903030" y="197030"/>
                      <a:pt x="867300" y="218107"/>
                    </a:cubicBezTo>
                    <a:cubicBezTo>
                      <a:pt x="830266" y="240076"/>
                      <a:pt x="794331" y="264627"/>
                      <a:pt x="763972" y="295351"/>
                    </a:cubicBezTo>
                    <a:cubicBezTo>
                      <a:pt x="726939" y="332339"/>
                      <a:pt x="697542" y="376870"/>
                      <a:pt x="677859" y="425356"/>
                    </a:cubicBezTo>
                    <a:lnTo>
                      <a:pt x="677448" y="425470"/>
                    </a:lnTo>
                    <a:cubicBezTo>
                      <a:pt x="664531" y="428259"/>
                      <a:pt x="655296" y="438455"/>
                      <a:pt x="643821" y="444215"/>
                    </a:cubicBezTo>
                    <a:cubicBezTo>
                      <a:pt x="635522" y="448193"/>
                      <a:pt x="628276" y="453908"/>
                      <a:pt x="621463" y="459989"/>
                    </a:cubicBezTo>
                    <a:cubicBezTo>
                      <a:pt x="623086" y="460606"/>
                      <a:pt x="626310" y="461841"/>
                      <a:pt x="627932" y="462458"/>
                    </a:cubicBezTo>
                    <a:cubicBezTo>
                      <a:pt x="617257" y="469842"/>
                      <a:pt x="605095" y="474711"/>
                      <a:pt x="594808" y="482643"/>
                    </a:cubicBezTo>
                    <a:cubicBezTo>
                      <a:pt x="570692" y="500657"/>
                      <a:pt x="547237" y="519699"/>
                      <a:pt x="520925" y="534467"/>
                    </a:cubicBezTo>
                    <a:cubicBezTo>
                      <a:pt x="506569" y="550012"/>
                      <a:pt x="489881" y="563385"/>
                      <a:pt x="472142" y="574929"/>
                    </a:cubicBezTo>
                    <a:cubicBezTo>
                      <a:pt x="455545" y="584919"/>
                      <a:pt x="436183" y="594863"/>
                      <a:pt x="416272" y="590451"/>
                    </a:cubicBezTo>
                    <a:cubicBezTo>
                      <a:pt x="408522" y="588805"/>
                      <a:pt x="405825" y="580187"/>
                      <a:pt x="406259" y="573215"/>
                    </a:cubicBezTo>
                    <a:cubicBezTo>
                      <a:pt x="405528" y="559041"/>
                      <a:pt x="416477" y="546560"/>
                      <a:pt x="413003" y="532272"/>
                    </a:cubicBezTo>
                    <a:cubicBezTo>
                      <a:pt x="411494" y="523905"/>
                      <a:pt x="403036" y="519676"/>
                      <a:pt x="395813" y="517185"/>
                    </a:cubicBezTo>
                    <a:cubicBezTo>
                      <a:pt x="383399" y="513344"/>
                      <a:pt x="370598" y="517139"/>
                      <a:pt x="358619" y="520614"/>
                    </a:cubicBezTo>
                    <a:cubicBezTo>
                      <a:pt x="329473" y="525689"/>
                      <a:pt x="303961" y="541462"/>
                      <a:pt x="277649" y="554058"/>
                    </a:cubicBezTo>
                    <a:cubicBezTo>
                      <a:pt x="261510" y="563682"/>
                      <a:pt x="243771" y="571043"/>
                      <a:pt x="229826" y="583890"/>
                    </a:cubicBezTo>
                    <a:cubicBezTo>
                      <a:pt x="222511" y="590337"/>
                      <a:pt x="217641" y="599023"/>
                      <a:pt x="210235" y="605310"/>
                    </a:cubicBezTo>
                    <a:cubicBezTo>
                      <a:pt x="204040" y="610705"/>
                      <a:pt x="197159" y="615300"/>
                      <a:pt x="191375" y="621083"/>
                    </a:cubicBezTo>
                    <a:cubicBezTo>
                      <a:pt x="189066" y="622683"/>
                      <a:pt x="188563" y="624718"/>
                      <a:pt x="189889" y="627187"/>
                    </a:cubicBezTo>
                    <a:cubicBezTo>
                      <a:pt x="194301" y="632056"/>
                      <a:pt x="200931" y="634456"/>
                      <a:pt x="204954" y="639806"/>
                    </a:cubicBezTo>
                    <a:cubicBezTo>
                      <a:pt x="208223" y="644743"/>
                      <a:pt x="209594" y="650641"/>
                      <a:pt x="211400" y="656288"/>
                    </a:cubicBezTo>
                    <a:cubicBezTo>
                      <a:pt x="226762" y="668266"/>
                      <a:pt x="245759" y="658162"/>
                      <a:pt x="263019" y="658802"/>
                    </a:cubicBezTo>
                    <a:cubicBezTo>
                      <a:pt x="269168" y="658597"/>
                      <a:pt x="275637" y="662506"/>
                      <a:pt x="276094" y="669181"/>
                    </a:cubicBezTo>
                    <a:cubicBezTo>
                      <a:pt x="278084" y="681959"/>
                      <a:pt x="281398" y="695744"/>
                      <a:pt x="276186" y="708226"/>
                    </a:cubicBezTo>
                    <a:cubicBezTo>
                      <a:pt x="271591" y="720981"/>
                      <a:pt x="256138" y="725942"/>
                      <a:pt x="252343" y="739201"/>
                    </a:cubicBezTo>
                    <a:cubicBezTo>
                      <a:pt x="246628" y="757786"/>
                      <a:pt x="231632" y="773354"/>
                      <a:pt x="213481" y="780189"/>
                    </a:cubicBezTo>
                    <a:cubicBezTo>
                      <a:pt x="201754" y="785195"/>
                      <a:pt x="188815" y="784624"/>
                      <a:pt x="176585" y="787001"/>
                    </a:cubicBezTo>
                    <a:cubicBezTo>
                      <a:pt x="157817" y="796397"/>
                      <a:pt x="144512" y="815050"/>
                      <a:pt x="123778" y="821017"/>
                    </a:cubicBezTo>
                    <a:cubicBezTo>
                      <a:pt x="118452" y="823189"/>
                      <a:pt x="113263" y="820125"/>
                      <a:pt x="108462" y="818274"/>
                    </a:cubicBezTo>
                    <a:cubicBezTo>
                      <a:pt x="116372" y="804855"/>
                      <a:pt x="129699" y="795414"/>
                      <a:pt x="135803" y="780783"/>
                    </a:cubicBezTo>
                    <a:cubicBezTo>
                      <a:pt x="128625" y="776394"/>
                      <a:pt x="119915" y="774931"/>
                      <a:pt x="111777" y="776691"/>
                    </a:cubicBezTo>
                    <a:cubicBezTo>
                      <a:pt x="101284" y="783458"/>
                      <a:pt x="94335" y="794385"/>
                      <a:pt x="84390" y="801837"/>
                    </a:cubicBezTo>
                    <a:cubicBezTo>
                      <a:pt x="70720" y="812079"/>
                      <a:pt x="60250" y="828058"/>
                      <a:pt x="42603" y="831738"/>
                    </a:cubicBezTo>
                    <a:cubicBezTo>
                      <a:pt x="47403" y="815119"/>
                      <a:pt x="62696" y="805586"/>
                      <a:pt x="72846" y="792579"/>
                    </a:cubicBezTo>
                    <a:cubicBezTo>
                      <a:pt x="77738" y="785652"/>
                      <a:pt x="85419" y="780646"/>
                      <a:pt x="88917" y="772828"/>
                    </a:cubicBezTo>
                    <a:cubicBezTo>
                      <a:pt x="90654" y="761512"/>
                      <a:pt x="93740" y="750539"/>
                      <a:pt x="97261" y="739681"/>
                    </a:cubicBezTo>
                    <a:cubicBezTo>
                      <a:pt x="102039" y="725005"/>
                      <a:pt x="98472" y="709254"/>
                      <a:pt x="102747" y="694532"/>
                    </a:cubicBezTo>
                    <a:cubicBezTo>
                      <a:pt x="105285" y="684428"/>
                      <a:pt x="109788" y="674987"/>
                      <a:pt x="112303" y="664883"/>
                    </a:cubicBezTo>
                    <a:cubicBezTo>
                      <a:pt x="112783" y="661843"/>
                      <a:pt x="114314" y="657934"/>
                      <a:pt x="111000" y="655991"/>
                    </a:cubicBezTo>
                    <a:cubicBezTo>
                      <a:pt x="96849" y="657339"/>
                      <a:pt x="84231" y="664837"/>
                      <a:pt x="70240" y="666872"/>
                    </a:cubicBezTo>
                    <a:cubicBezTo>
                      <a:pt x="78607" y="657476"/>
                      <a:pt x="89602" y="651007"/>
                      <a:pt x="98427" y="642137"/>
                    </a:cubicBezTo>
                    <a:cubicBezTo>
                      <a:pt x="103182" y="634342"/>
                      <a:pt x="103639" y="624307"/>
                      <a:pt x="110199" y="617403"/>
                    </a:cubicBezTo>
                    <a:cubicBezTo>
                      <a:pt x="128145" y="596486"/>
                      <a:pt x="152856" y="583250"/>
                      <a:pt x="176288" y="569443"/>
                    </a:cubicBezTo>
                    <a:cubicBezTo>
                      <a:pt x="189683" y="561464"/>
                      <a:pt x="205389" y="558424"/>
                      <a:pt x="218602" y="550012"/>
                    </a:cubicBezTo>
                    <a:cubicBezTo>
                      <a:pt x="233872" y="541370"/>
                      <a:pt x="247497" y="530238"/>
                      <a:pt x="262218" y="520728"/>
                    </a:cubicBezTo>
                    <a:cubicBezTo>
                      <a:pt x="269419" y="515973"/>
                      <a:pt x="276232" y="510624"/>
                      <a:pt x="282838" y="505000"/>
                    </a:cubicBezTo>
                    <a:cubicBezTo>
                      <a:pt x="281490" y="504383"/>
                      <a:pt x="278815" y="503171"/>
                      <a:pt x="277466" y="502554"/>
                    </a:cubicBezTo>
                    <a:cubicBezTo>
                      <a:pt x="285353" y="501411"/>
                      <a:pt x="293285" y="500200"/>
                      <a:pt x="301172" y="498714"/>
                    </a:cubicBezTo>
                    <a:lnTo>
                      <a:pt x="299160" y="498851"/>
                    </a:lnTo>
                    <a:cubicBezTo>
                      <a:pt x="300829" y="494485"/>
                      <a:pt x="302544" y="490141"/>
                      <a:pt x="304350" y="485798"/>
                    </a:cubicBezTo>
                    <a:cubicBezTo>
                      <a:pt x="302200" y="484655"/>
                      <a:pt x="300052" y="483649"/>
                      <a:pt x="297949" y="482757"/>
                    </a:cubicBezTo>
                    <a:cubicBezTo>
                      <a:pt x="278426" y="482643"/>
                      <a:pt x="259132" y="487078"/>
                      <a:pt x="239610" y="486255"/>
                    </a:cubicBezTo>
                    <a:cubicBezTo>
                      <a:pt x="208315" y="485889"/>
                      <a:pt x="176996" y="486621"/>
                      <a:pt x="145724" y="486026"/>
                    </a:cubicBezTo>
                    <a:cubicBezTo>
                      <a:pt x="123778" y="482780"/>
                      <a:pt x="101513" y="483192"/>
                      <a:pt x="79590" y="486095"/>
                    </a:cubicBezTo>
                    <a:cubicBezTo>
                      <a:pt x="62605" y="485912"/>
                      <a:pt x="44774" y="488495"/>
                      <a:pt x="28520" y="482437"/>
                    </a:cubicBezTo>
                    <a:cubicBezTo>
                      <a:pt x="21434" y="480677"/>
                      <a:pt x="25091" y="471213"/>
                      <a:pt x="29298" y="468173"/>
                    </a:cubicBezTo>
                    <a:cubicBezTo>
                      <a:pt x="46534" y="453977"/>
                      <a:pt x="66468" y="443438"/>
                      <a:pt x="86448" y="433631"/>
                    </a:cubicBezTo>
                    <a:cubicBezTo>
                      <a:pt x="119001" y="418452"/>
                      <a:pt x="152216" y="404782"/>
                      <a:pt x="185363" y="390906"/>
                    </a:cubicBezTo>
                    <a:cubicBezTo>
                      <a:pt x="199879" y="384779"/>
                      <a:pt x="214350" y="375155"/>
                      <a:pt x="221253" y="360525"/>
                    </a:cubicBezTo>
                    <a:cubicBezTo>
                      <a:pt x="220293" y="354353"/>
                      <a:pt x="212543" y="355976"/>
                      <a:pt x="208246" y="356753"/>
                    </a:cubicBezTo>
                    <a:cubicBezTo>
                      <a:pt x="194324" y="360159"/>
                      <a:pt x="181019" y="365806"/>
                      <a:pt x="166823" y="368092"/>
                    </a:cubicBezTo>
                    <a:cubicBezTo>
                      <a:pt x="147736" y="372984"/>
                      <a:pt x="127961" y="371932"/>
                      <a:pt x="108508" y="373555"/>
                    </a:cubicBezTo>
                    <a:cubicBezTo>
                      <a:pt x="94563" y="374904"/>
                      <a:pt x="80527" y="373190"/>
                      <a:pt x="66697" y="375224"/>
                    </a:cubicBezTo>
                    <a:cubicBezTo>
                      <a:pt x="56227" y="376664"/>
                      <a:pt x="45597" y="376070"/>
                      <a:pt x="35219" y="377830"/>
                    </a:cubicBezTo>
                    <a:cubicBezTo>
                      <a:pt x="24269" y="379682"/>
                      <a:pt x="12061" y="379727"/>
                      <a:pt x="2277" y="373921"/>
                    </a:cubicBezTo>
                    <a:cubicBezTo>
                      <a:pt x="-2546" y="370652"/>
                      <a:pt x="1546" y="365508"/>
                      <a:pt x="3146" y="361737"/>
                    </a:cubicBezTo>
                    <a:cubicBezTo>
                      <a:pt x="31355" y="348181"/>
                      <a:pt x="60479" y="335516"/>
                      <a:pt x="85419" y="316222"/>
                    </a:cubicBezTo>
                    <a:cubicBezTo>
                      <a:pt x="98358" y="307238"/>
                      <a:pt x="109033" y="295488"/>
                      <a:pt x="121126" y="285430"/>
                    </a:cubicBezTo>
                    <a:cubicBezTo>
                      <a:pt x="127116" y="279464"/>
                      <a:pt x="134545" y="275074"/>
                      <a:pt x="142752" y="272834"/>
                    </a:cubicBezTo>
                    <a:cubicBezTo>
                      <a:pt x="188358" y="259347"/>
                      <a:pt x="234444" y="246088"/>
                      <a:pt x="276872" y="224165"/>
                    </a:cubicBezTo>
                    <a:cubicBezTo>
                      <a:pt x="286062" y="219662"/>
                      <a:pt x="295777" y="216164"/>
                      <a:pt x="304578" y="210792"/>
                    </a:cubicBezTo>
                    <a:cubicBezTo>
                      <a:pt x="315414" y="204140"/>
                      <a:pt x="327598" y="199362"/>
                      <a:pt x="336811" y="190287"/>
                    </a:cubicBezTo>
                    <a:cubicBezTo>
                      <a:pt x="337748" y="190469"/>
                      <a:pt x="339645" y="190812"/>
                      <a:pt x="340605" y="190972"/>
                    </a:cubicBezTo>
                    <a:cubicBezTo>
                      <a:pt x="370621" y="197236"/>
                      <a:pt x="398030" y="211478"/>
                      <a:pt x="426742" y="221811"/>
                    </a:cubicBezTo>
                    <a:cubicBezTo>
                      <a:pt x="448733" y="229903"/>
                      <a:pt x="471845" y="237675"/>
                      <a:pt x="495642" y="235481"/>
                    </a:cubicBezTo>
                    <a:cubicBezTo>
                      <a:pt x="522434" y="232669"/>
                      <a:pt x="549088" y="223616"/>
                      <a:pt x="570371" y="206746"/>
                    </a:cubicBezTo>
                    <a:cubicBezTo>
                      <a:pt x="590259" y="190904"/>
                      <a:pt x="606079" y="170787"/>
                      <a:pt x="622195" y="151265"/>
                    </a:cubicBezTo>
                    <a:cubicBezTo>
                      <a:pt x="628458" y="143789"/>
                      <a:pt x="634402" y="135674"/>
                      <a:pt x="642814" y="130416"/>
                    </a:cubicBezTo>
                    <a:cubicBezTo>
                      <a:pt x="651661" y="124244"/>
                      <a:pt x="662086" y="121158"/>
                      <a:pt x="672190" y="117683"/>
                    </a:cubicBezTo>
                    <a:cubicBezTo>
                      <a:pt x="663388" y="111328"/>
                      <a:pt x="651410" y="108379"/>
                      <a:pt x="641260" y="113203"/>
                    </a:cubicBezTo>
                    <a:cubicBezTo>
                      <a:pt x="622149" y="120266"/>
                      <a:pt x="612091" y="139034"/>
                      <a:pt x="599975" y="154031"/>
                    </a:cubicBezTo>
                    <a:cubicBezTo>
                      <a:pt x="583424" y="175313"/>
                      <a:pt x="566188" y="197739"/>
                      <a:pt x="541339" y="209718"/>
                    </a:cubicBezTo>
                    <a:cubicBezTo>
                      <a:pt x="518022" y="220805"/>
                      <a:pt x="491344" y="226268"/>
                      <a:pt x="465741" y="221330"/>
                    </a:cubicBezTo>
                    <a:cubicBezTo>
                      <a:pt x="426536" y="213055"/>
                      <a:pt x="391195" y="193007"/>
                      <a:pt x="352653" y="182628"/>
                    </a:cubicBezTo>
                    <a:lnTo>
                      <a:pt x="350892" y="182171"/>
                    </a:lnTo>
                    <a:cubicBezTo>
                      <a:pt x="365751" y="173782"/>
                      <a:pt x="377821" y="161597"/>
                      <a:pt x="391400" y="151402"/>
                    </a:cubicBezTo>
                    <a:cubicBezTo>
                      <a:pt x="402990" y="142418"/>
                      <a:pt x="412409" y="131056"/>
                      <a:pt x="423039" y="120998"/>
                    </a:cubicBezTo>
                    <a:cubicBezTo>
                      <a:pt x="438515" y="106619"/>
                      <a:pt x="450722" y="89314"/>
                      <a:pt x="464598" y="73495"/>
                    </a:cubicBezTo>
                    <a:cubicBezTo>
                      <a:pt x="472256" y="65562"/>
                      <a:pt x="484235" y="65174"/>
                      <a:pt x="494201" y="61859"/>
                    </a:cubicBezTo>
                    <a:cubicBezTo>
                      <a:pt x="535007" y="52007"/>
                      <a:pt x="574098" y="36530"/>
                      <a:pt x="613096" y="21214"/>
                    </a:cubicBezTo>
                    <a:cubicBezTo>
                      <a:pt x="642197" y="15865"/>
                      <a:pt x="672098" y="19134"/>
                      <a:pt x="701359" y="14905"/>
                    </a:cubicBezTo>
                    <a:cubicBezTo>
                      <a:pt x="729271" y="11979"/>
                      <a:pt x="757069" y="7749"/>
                      <a:pt x="784501" y="1783"/>
                    </a:cubicBezTo>
                    <a:cubicBezTo>
                      <a:pt x="798171" y="160"/>
                      <a:pt x="812001" y="1234"/>
                      <a:pt x="825740" y="0"/>
                    </a:cubicBezTo>
                    <a:close/>
                  </a:path>
                </a:pathLst>
              </a:custGeom>
              <a:solidFill>
                <a:srgbClr val="079C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orma Livre: Forma 673">
                <a:extLst>
                  <a:ext uri="{FF2B5EF4-FFF2-40B4-BE49-F238E27FC236}">
                    <a16:creationId xmlns:a16="http://schemas.microsoft.com/office/drawing/2014/main" id="{0E8C9C6A-98B4-1EA3-C413-D933C62478B0}"/>
                  </a:ext>
                </a:extLst>
              </p:cNvPr>
              <p:cNvSpPr/>
              <p:nvPr/>
            </p:nvSpPr>
            <p:spPr>
              <a:xfrm>
                <a:off x="1578089" y="3938275"/>
                <a:ext cx="412055" cy="503377"/>
              </a:xfrm>
              <a:custGeom>
                <a:avLst/>
                <a:gdLst>
                  <a:gd name="connsiteX0" fmla="*/ 18041 w 412055"/>
                  <a:gd name="connsiteY0" fmla="*/ 0 h 503377"/>
                  <a:gd name="connsiteX1" fmla="*/ 24533 w 412055"/>
                  <a:gd name="connsiteY1" fmla="*/ 18791 h 503377"/>
                  <a:gd name="connsiteX2" fmla="*/ 31917 w 412055"/>
                  <a:gd name="connsiteY2" fmla="*/ 6812 h 503377"/>
                  <a:gd name="connsiteX3" fmla="*/ 37518 w 412055"/>
                  <a:gd name="connsiteY3" fmla="*/ 19225 h 503377"/>
                  <a:gd name="connsiteX4" fmla="*/ 107309 w 412055"/>
                  <a:gd name="connsiteY4" fmla="*/ 29809 h 503377"/>
                  <a:gd name="connsiteX5" fmla="*/ 120111 w 412055"/>
                  <a:gd name="connsiteY5" fmla="*/ 85656 h 503377"/>
                  <a:gd name="connsiteX6" fmla="*/ 161510 w 412055"/>
                  <a:gd name="connsiteY6" fmla="*/ 185440 h 503377"/>
                  <a:gd name="connsiteX7" fmla="*/ 173672 w 412055"/>
                  <a:gd name="connsiteY7" fmla="*/ 251780 h 503377"/>
                  <a:gd name="connsiteX8" fmla="*/ 159727 w 412055"/>
                  <a:gd name="connsiteY8" fmla="*/ 341871 h 503377"/>
                  <a:gd name="connsiteX9" fmla="*/ 186633 w 412055"/>
                  <a:gd name="connsiteY9" fmla="*/ 231274 h 503377"/>
                  <a:gd name="connsiteX10" fmla="*/ 166128 w 412055"/>
                  <a:gd name="connsiteY10" fmla="*/ 165118 h 503377"/>
                  <a:gd name="connsiteX11" fmla="*/ 125483 w 412055"/>
                  <a:gd name="connsiteY11" fmla="*/ 52898 h 503377"/>
                  <a:gd name="connsiteX12" fmla="*/ 141302 w 412055"/>
                  <a:gd name="connsiteY12" fmla="*/ 73129 h 503377"/>
                  <a:gd name="connsiteX13" fmla="*/ 191434 w 412055"/>
                  <a:gd name="connsiteY13" fmla="*/ 114734 h 503377"/>
                  <a:gd name="connsiteX14" fmla="*/ 221015 w 412055"/>
                  <a:gd name="connsiteY14" fmla="*/ 114894 h 503377"/>
                  <a:gd name="connsiteX15" fmla="*/ 251876 w 412055"/>
                  <a:gd name="connsiteY15" fmla="*/ 80444 h 503377"/>
                  <a:gd name="connsiteX16" fmla="*/ 261934 w 412055"/>
                  <a:gd name="connsiteY16" fmla="*/ 92103 h 503377"/>
                  <a:gd name="connsiteX17" fmla="*/ 251602 w 412055"/>
                  <a:gd name="connsiteY17" fmla="*/ 135194 h 503377"/>
                  <a:gd name="connsiteX18" fmla="*/ 265615 w 412055"/>
                  <a:gd name="connsiteY18" fmla="*/ 97543 h 503377"/>
                  <a:gd name="connsiteX19" fmla="*/ 298442 w 412055"/>
                  <a:gd name="connsiteY19" fmla="*/ 140155 h 503377"/>
                  <a:gd name="connsiteX20" fmla="*/ 408833 w 412055"/>
                  <a:gd name="connsiteY20" fmla="*/ 279075 h 503377"/>
                  <a:gd name="connsiteX21" fmla="*/ 412056 w 412055"/>
                  <a:gd name="connsiteY21" fmla="*/ 288585 h 503377"/>
                  <a:gd name="connsiteX22" fmla="*/ 208922 w 412055"/>
                  <a:gd name="connsiteY22" fmla="*/ 413377 h 503377"/>
                  <a:gd name="connsiteX23" fmla="*/ 166837 w 412055"/>
                  <a:gd name="connsiteY23" fmla="*/ 503377 h 503377"/>
                  <a:gd name="connsiteX24" fmla="*/ 86644 w 412055"/>
                  <a:gd name="connsiteY24" fmla="*/ 404599 h 503377"/>
                  <a:gd name="connsiteX25" fmla="*/ 462 w 412055"/>
                  <a:gd name="connsiteY25" fmla="*/ 184686 h 503377"/>
                  <a:gd name="connsiteX26" fmla="*/ 50 w 412055"/>
                  <a:gd name="connsiteY26" fmla="*/ 180525 h 503377"/>
                  <a:gd name="connsiteX27" fmla="*/ 73 w 412055"/>
                  <a:gd name="connsiteY27" fmla="*/ 121661 h 503377"/>
                  <a:gd name="connsiteX28" fmla="*/ 2290 w 412055"/>
                  <a:gd name="connsiteY28" fmla="*/ 80398 h 503377"/>
                  <a:gd name="connsiteX29" fmla="*/ 3479 w 412055"/>
                  <a:gd name="connsiteY29" fmla="*/ 60396 h 503377"/>
                  <a:gd name="connsiteX30" fmla="*/ 18041 w 412055"/>
                  <a:gd name="connsiteY30" fmla="*/ 0 h 50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12055" h="503377">
                    <a:moveTo>
                      <a:pt x="18041" y="0"/>
                    </a:moveTo>
                    <a:cubicBezTo>
                      <a:pt x="19733" y="6401"/>
                      <a:pt x="22110" y="12596"/>
                      <a:pt x="24533" y="18791"/>
                    </a:cubicBezTo>
                    <a:cubicBezTo>
                      <a:pt x="27802" y="15316"/>
                      <a:pt x="30568" y="11384"/>
                      <a:pt x="31917" y="6812"/>
                    </a:cubicBezTo>
                    <a:cubicBezTo>
                      <a:pt x="33311" y="10996"/>
                      <a:pt x="33769" y="16322"/>
                      <a:pt x="37518" y="19225"/>
                    </a:cubicBezTo>
                    <a:cubicBezTo>
                      <a:pt x="60241" y="25855"/>
                      <a:pt x="84244" y="24895"/>
                      <a:pt x="107309" y="29809"/>
                    </a:cubicBezTo>
                    <a:cubicBezTo>
                      <a:pt x="110258" y="48692"/>
                      <a:pt x="114396" y="67391"/>
                      <a:pt x="120111" y="85656"/>
                    </a:cubicBezTo>
                    <a:cubicBezTo>
                      <a:pt x="130741" y="120152"/>
                      <a:pt x="147474" y="152270"/>
                      <a:pt x="161510" y="185440"/>
                    </a:cubicBezTo>
                    <a:cubicBezTo>
                      <a:pt x="170449" y="206266"/>
                      <a:pt x="175249" y="229011"/>
                      <a:pt x="173672" y="251780"/>
                    </a:cubicBezTo>
                    <a:cubicBezTo>
                      <a:pt x="171386" y="282070"/>
                      <a:pt x="169008" y="312725"/>
                      <a:pt x="159727" y="341871"/>
                    </a:cubicBezTo>
                    <a:cubicBezTo>
                      <a:pt x="177032" y="307901"/>
                      <a:pt x="190451" y="269954"/>
                      <a:pt x="186633" y="231274"/>
                    </a:cubicBezTo>
                    <a:cubicBezTo>
                      <a:pt x="185033" y="207934"/>
                      <a:pt x="175866" y="186080"/>
                      <a:pt x="166128" y="165118"/>
                    </a:cubicBezTo>
                    <a:cubicBezTo>
                      <a:pt x="149349" y="129045"/>
                      <a:pt x="132135" y="92469"/>
                      <a:pt x="125483" y="52898"/>
                    </a:cubicBezTo>
                    <a:cubicBezTo>
                      <a:pt x="132044" y="58567"/>
                      <a:pt x="135290" y="66911"/>
                      <a:pt x="141302" y="73129"/>
                    </a:cubicBezTo>
                    <a:cubicBezTo>
                      <a:pt x="156115" y="89062"/>
                      <a:pt x="172758" y="103487"/>
                      <a:pt x="191434" y="114734"/>
                    </a:cubicBezTo>
                    <a:cubicBezTo>
                      <a:pt x="200532" y="118483"/>
                      <a:pt x="211939" y="118826"/>
                      <a:pt x="221015" y="114894"/>
                    </a:cubicBezTo>
                    <a:cubicBezTo>
                      <a:pt x="232788" y="105019"/>
                      <a:pt x="245338" y="94755"/>
                      <a:pt x="251876" y="80444"/>
                    </a:cubicBezTo>
                    <a:cubicBezTo>
                      <a:pt x="255373" y="84193"/>
                      <a:pt x="258688" y="88080"/>
                      <a:pt x="261934" y="92103"/>
                    </a:cubicBezTo>
                    <a:cubicBezTo>
                      <a:pt x="260334" y="106848"/>
                      <a:pt x="256448" y="121204"/>
                      <a:pt x="251602" y="135194"/>
                    </a:cubicBezTo>
                    <a:cubicBezTo>
                      <a:pt x="257751" y="123238"/>
                      <a:pt x="262666" y="110642"/>
                      <a:pt x="265615" y="97543"/>
                    </a:cubicBezTo>
                    <a:cubicBezTo>
                      <a:pt x="277342" y="111145"/>
                      <a:pt x="287743" y="125753"/>
                      <a:pt x="298442" y="140155"/>
                    </a:cubicBezTo>
                    <a:cubicBezTo>
                      <a:pt x="334858" y="186766"/>
                      <a:pt x="371640" y="233080"/>
                      <a:pt x="408833" y="279075"/>
                    </a:cubicBezTo>
                    <a:cubicBezTo>
                      <a:pt x="411256" y="281612"/>
                      <a:pt x="411713" y="285179"/>
                      <a:pt x="412056" y="288585"/>
                    </a:cubicBezTo>
                    <a:cubicBezTo>
                      <a:pt x="334812" y="310393"/>
                      <a:pt x="259717" y="349758"/>
                      <a:pt x="208922" y="413377"/>
                    </a:cubicBezTo>
                    <a:cubicBezTo>
                      <a:pt x="188508" y="439506"/>
                      <a:pt x="168780" y="469247"/>
                      <a:pt x="166837" y="503377"/>
                    </a:cubicBezTo>
                    <a:cubicBezTo>
                      <a:pt x="136136" y="474002"/>
                      <a:pt x="108978" y="440764"/>
                      <a:pt x="86644" y="404599"/>
                    </a:cubicBezTo>
                    <a:cubicBezTo>
                      <a:pt x="45221" y="337025"/>
                      <a:pt x="20373" y="260947"/>
                      <a:pt x="462" y="184686"/>
                    </a:cubicBezTo>
                    <a:cubicBezTo>
                      <a:pt x="347" y="183657"/>
                      <a:pt x="142" y="181554"/>
                      <a:pt x="50" y="180525"/>
                    </a:cubicBezTo>
                    <a:cubicBezTo>
                      <a:pt x="6268" y="161232"/>
                      <a:pt x="-476" y="141275"/>
                      <a:pt x="73" y="121661"/>
                    </a:cubicBezTo>
                    <a:cubicBezTo>
                      <a:pt x="324" y="107876"/>
                      <a:pt x="-1047" y="93909"/>
                      <a:pt x="2290" y="80398"/>
                    </a:cubicBezTo>
                    <a:cubicBezTo>
                      <a:pt x="3891" y="73815"/>
                      <a:pt x="4188" y="67048"/>
                      <a:pt x="3479" y="60396"/>
                    </a:cubicBezTo>
                    <a:cubicBezTo>
                      <a:pt x="17424" y="43685"/>
                      <a:pt x="20830" y="21008"/>
                      <a:pt x="18041" y="0"/>
                    </a:cubicBezTo>
                    <a:close/>
                  </a:path>
                </a:pathLst>
              </a:custGeom>
              <a:solidFill>
                <a:srgbClr val="079C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orma Livre: Forma 674">
                <a:extLst>
                  <a:ext uri="{FF2B5EF4-FFF2-40B4-BE49-F238E27FC236}">
                    <a16:creationId xmlns:a16="http://schemas.microsoft.com/office/drawing/2014/main" id="{298D1B41-AB3B-125E-E48C-E628C197F428}"/>
                  </a:ext>
                </a:extLst>
              </p:cNvPr>
              <p:cNvSpPr/>
              <p:nvPr/>
            </p:nvSpPr>
            <p:spPr>
              <a:xfrm>
                <a:off x="4117452" y="4503785"/>
                <a:ext cx="1222346" cy="1264958"/>
              </a:xfrm>
              <a:custGeom>
                <a:avLst/>
                <a:gdLst>
                  <a:gd name="connsiteX0" fmla="*/ 228 w 1222346"/>
                  <a:gd name="connsiteY0" fmla="*/ 0 h 1264958"/>
                  <a:gd name="connsiteX1" fmla="*/ 21945 w 1222346"/>
                  <a:gd name="connsiteY1" fmla="*/ 9418 h 1264958"/>
                  <a:gd name="connsiteX2" fmla="*/ 30426 w 1222346"/>
                  <a:gd name="connsiteY2" fmla="*/ 37170 h 1264958"/>
                  <a:gd name="connsiteX3" fmla="*/ 39479 w 1222346"/>
                  <a:gd name="connsiteY3" fmla="*/ 76330 h 1264958"/>
                  <a:gd name="connsiteX4" fmla="*/ 107647 w 1222346"/>
                  <a:gd name="connsiteY4" fmla="*/ 197739 h 1264958"/>
                  <a:gd name="connsiteX5" fmla="*/ 136611 w 1222346"/>
                  <a:gd name="connsiteY5" fmla="*/ 248968 h 1264958"/>
                  <a:gd name="connsiteX6" fmla="*/ 176067 w 1222346"/>
                  <a:gd name="connsiteY6" fmla="*/ 293980 h 1264958"/>
                  <a:gd name="connsiteX7" fmla="*/ 189692 w 1222346"/>
                  <a:gd name="connsiteY7" fmla="*/ 294460 h 1264958"/>
                  <a:gd name="connsiteX8" fmla="*/ 173781 w 1222346"/>
                  <a:gd name="connsiteY8" fmla="*/ 230612 h 1264958"/>
                  <a:gd name="connsiteX9" fmla="*/ 187634 w 1222346"/>
                  <a:gd name="connsiteY9" fmla="*/ 234566 h 1264958"/>
                  <a:gd name="connsiteX10" fmla="*/ 183657 w 1222346"/>
                  <a:gd name="connsiteY10" fmla="*/ 209146 h 1264958"/>
                  <a:gd name="connsiteX11" fmla="*/ 158991 w 1222346"/>
                  <a:gd name="connsiteY11" fmla="*/ 135354 h 1264958"/>
                  <a:gd name="connsiteX12" fmla="*/ 139468 w 1222346"/>
                  <a:gd name="connsiteY12" fmla="*/ 63345 h 1264958"/>
                  <a:gd name="connsiteX13" fmla="*/ 153298 w 1222346"/>
                  <a:gd name="connsiteY13" fmla="*/ 83576 h 1264958"/>
                  <a:gd name="connsiteX14" fmla="*/ 194446 w 1222346"/>
                  <a:gd name="connsiteY14" fmla="*/ 147538 h 1264958"/>
                  <a:gd name="connsiteX15" fmla="*/ 221627 w 1222346"/>
                  <a:gd name="connsiteY15" fmla="*/ 193601 h 1264958"/>
                  <a:gd name="connsiteX16" fmla="*/ 247870 w 1222346"/>
                  <a:gd name="connsiteY16" fmla="*/ 210906 h 1264958"/>
                  <a:gd name="connsiteX17" fmla="*/ 298482 w 1222346"/>
                  <a:gd name="connsiteY17" fmla="*/ 302095 h 1264958"/>
                  <a:gd name="connsiteX18" fmla="*/ 356593 w 1222346"/>
                  <a:gd name="connsiteY18" fmla="*/ 358148 h 1264958"/>
                  <a:gd name="connsiteX19" fmla="*/ 406885 w 1222346"/>
                  <a:gd name="connsiteY19" fmla="*/ 385716 h 1264958"/>
                  <a:gd name="connsiteX20" fmla="*/ 372869 w 1222346"/>
                  <a:gd name="connsiteY20" fmla="*/ 355610 h 1264958"/>
                  <a:gd name="connsiteX21" fmla="*/ 276834 w 1222346"/>
                  <a:gd name="connsiteY21" fmla="*/ 250568 h 1264958"/>
                  <a:gd name="connsiteX22" fmla="*/ 253837 w 1222346"/>
                  <a:gd name="connsiteY22" fmla="*/ 207614 h 1264958"/>
                  <a:gd name="connsiteX23" fmla="*/ 249173 w 1222346"/>
                  <a:gd name="connsiteY23" fmla="*/ 188869 h 1264958"/>
                  <a:gd name="connsiteX24" fmla="*/ 216255 w 1222346"/>
                  <a:gd name="connsiteY24" fmla="*/ 150990 h 1264958"/>
                  <a:gd name="connsiteX25" fmla="*/ 201007 w 1222346"/>
                  <a:gd name="connsiteY25" fmla="*/ 114003 h 1264958"/>
                  <a:gd name="connsiteX26" fmla="*/ 209351 w 1222346"/>
                  <a:gd name="connsiteY26" fmla="*/ 99052 h 1264958"/>
                  <a:gd name="connsiteX27" fmla="*/ 236212 w 1222346"/>
                  <a:gd name="connsiteY27" fmla="*/ 122804 h 1264958"/>
                  <a:gd name="connsiteX28" fmla="*/ 238909 w 1222346"/>
                  <a:gd name="connsiteY28" fmla="*/ 116494 h 1264958"/>
                  <a:gd name="connsiteX29" fmla="*/ 245973 w 1222346"/>
                  <a:gd name="connsiteY29" fmla="*/ 136200 h 1264958"/>
                  <a:gd name="connsiteX30" fmla="*/ 259597 w 1222346"/>
                  <a:gd name="connsiteY30" fmla="*/ 171930 h 1264958"/>
                  <a:gd name="connsiteX31" fmla="*/ 287624 w 1222346"/>
                  <a:gd name="connsiteY31" fmla="*/ 235092 h 1264958"/>
                  <a:gd name="connsiteX32" fmla="*/ 296722 w 1222346"/>
                  <a:gd name="connsiteY32" fmla="*/ 250043 h 1264958"/>
                  <a:gd name="connsiteX33" fmla="*/ 309409 w 1222346"/>
                  <a:gd name="connsiteY33" fmla="*/ 210701 h 1264958"/>
                  <a:gd name="connsiteX34" fmla="*/ 316565 w 1222346"/>
                  <a:gd name="connsiteY34" fmla="*/ 204071 h 1264958"/>
                  <a:gd name="connsiteX35" fmla="*/ 340430 w 1222346"/>
                  <a:gd name="connsiteY35" fmla="*/ 223365 h 1264958"/>
                  <a:gd name="connsiteX36" fmla="*/ 372023 w 1222346"/>
                  <a:gd name="connsiteY36" fmla="*/ 256146 h 1264958"/>
                  <a:gd name="connsiteX37" fmla="*/ 376115 w 1222346"/>
                  <a:gd name="connsiteY37" fmla="*/ 251254 h 1264958"/>
                  <a:gd name="connsiteX38" fmla="*/ 543839 w 1222346"/>
                  <a:gd name="connsiteY38" fmla="*/ 386197 h 1264958"/>
                  <a:gd name="connsiteX39" fmla="*/ 749442 w 1222346"/>
                  <a:gd name="connsiteY39" fmla="*/ 532181 h 1264958"/>
                  <a:gd name="connsiteX40" fmla="*/ 1014709 w 1222346"/>
                  <a:gd name="connsiteY40" fmla="*/ 879607 h 1264958"/>
                  <a:gd name="connsiteX41" fmla="*/ 1063035 w 1222346"/>
                  <a:gd name="connsiteY41" fmla="*/ 1000628 h 1264958"/>
                  <a:gd name="connsiteX42" fmla="*/ 1120414 w 1222346"/>
                  <a:gd name="connsiteY42" fmla="*/ 1123683 h 1264958"/>
                  <a:gd name="connsiteX43" fmla="*/ 1222347 w 1222346"/>
                  <a:gd name="connsiteY43" fmla="*/ 1225570 h 1264958"/>
                  <a:gd name="connsiteX44" fmla="*/ 1204859 w 1222346"/>
                  <a:gd name="connsiteY44" fmla="*/ 1241504 h 1264958"/>
                  <a:gd name="connsiteX45" fmla="*/ 1172900 w 1222346"/>
                  <a:gd name="connsiteY45" fmla="*/ 1264752 h 1264958"/>
                  <a:gd name="connsiteX46" fmla="*/ 1172603 w 1222346"/>
                  <a:gd name="connsiteY46" fmla="*/ 1264958 h 1264958"/>
                  <a:gd name="connsiteX47" fmla="*/ 1061161 w 1222346"/>
                  <a:gd name="connsiteY47" fmla="*/ 1210528 h 1264958"/>
                  <a:gd name="connsiteX48" fmla="*/ 883218 w 1222346"/>
                  <a:gd name="connsiteY48" fmla="*/ 1075335 h 1264958"/>
                  <a:gd name="connsiteX49" fmla="*/ 773056 w 1222346"/>
                  <a:gd name="connsiteY49" fmla="*/ 995576 h 1264958"/>
                  <a:gd name="connsiteX50" fmla="*/ 552960 w 1222346"/>
                  <a:gd name="connsiteY50" fmla="*/ 915200 h 1264958"/>
                  <a:gd name="connsiteX51" fmla="*/ 413445 w 1222346"/>
                  <a:gd name="connsiteY51" fmla="*/ 890763 h 1264958"/>
                  <a:gd name="connsiteX52" fmla="*/ 413331 w 1222346"/>
                  <a:gd name="connsiteY52" fmla="*/ 890557 h 1264958"/>
                  <a:gd name="connsiteX53" fmla="*/ 373440 w 1222346"/>
                  <a:gd name="connsiteY53" fmla="*/ 839716 h 1264958"/>
                  <a:gd name="connsiteX54" fmla="*/ 363016 w 1222346"/>
                  <a:gd name="connsiteY54" fmla="*/ 781286 h 1264958"/>
                  <a:gd name="connsiteX55" fmla="*/ 370125 w 1222346"/>
                  <a:gd name="connsiteY55" fmla="*/ 742630 h 1264958"/>
                  <a:gd name="connsiteX56" fmla="*/ 368640 w 1222346"/>
                  <a:gd name="connsiteY56" fmla="*/ 689458 h 1264958"/>
                  <a:gd name="connsiteX57" fmla="*/ 362445 w 1222346"/>
                  <a:gd name="connsiteY57" fmla="*/ 663077 h 1264958"/>
                  <a:gd name="connsiteX58" fmla="*/ 309501 w 1222346"/>
                  <a:gd name="connsiteY58" fmla="*/ 615986 h 1264958"/>
                  <a:gd name="connsiteX59" fmla="*/ 309798 w 1222346"/>
                  <a:gd name="connsiteY59" fmla="*/ 637977 h 1264958"/>
                  <a:gd name="connsiteX60" fmla="*/ 274274 w 1222346"/>
                  <a:gd name="connsiteY60" fmla="*/ 611368 h 1264958"/>
                  <a:gd name="connsiteX61" fmla="*/ 246476 w 1222346"/>
                  <a:gd name="connsiteY61" fmla="*/ 603961 h 1264958"/>
                  <a:gd name="connsiteX62" fmla="*/ 233492 w 1222346"/>
                  <a:gd name="connsiteY62" fmla="*/ 584050 h 1264958"/>
                  <a:gd name="connsiteX63" fmla="*/ 124952 w 1222346"/>
                  <a:gd name="connsiteY63" fmla="*/ 404759 h 1264958"/>
                  <a:gd name="connsiteX64" fmla="*/ 109476 w 1222346"/>
                  <a:gd name="connsiteY64" fmla="*/ 377236 h 1264958"/>
                  <a:gd name="connsiteX65" fmla="*/ 136542 w 1222346"/>
                  <a:gd name="connsiteY65" fmla="*/ 390060 h 1264958"/>
                  <a:gd name="connsiteX66" fmla="*/ 89131 w 1222346"/>
                  <a:gd name="connsiteY66" fmla="*/ 354924 h 1264958"/>
                  <a:gd name="connsiteX67" fmla="*/ 88308 w 1222346"/>
                  <a:gd name="connsiteY67" fmla="*/ 350238 h 1264958"/>
                  <a:gd name="connsiteX68" fmla="*/ 95440 w 1222346"/>
                  <a:gd name="connsiteY68" fmla="*/ 348501 h 1264958"/>
                  <a:gd name="connsiteX69" fmla="*/ 88285 w 1222346"/>
                  <a:gd name="connsiteY69" fmla="*/ 308999 h 1264958"/>
                  <a:gd name="connsiteX70" fmla="*/ 61401 w 1222346"/>
                  <a:gd name="connsiteY70" fmla="*/ 255552 h 1264958"/>
                  <a:gd name="connsiteX71" fmla="*/ 29352 w 1222346"/>
                  <a:gd name="connsiteY71" fmla="*/ 184800 h 1264958"/>
                  <a:gd name="connsiteX72" fmla="*/ 18379 w 1222346"/>
                  <a:gd name="connsiteY72" fmla="*/ 161392 h 1264958"/>
                  <a:gd name="connsiteX73" fmla="*/ 2354 w 1222346"/>
                  <a:gd name="connsiteY73" fmla="*/ 120449 h 1264958"/>
                  <a:gd name="connsiteX74" fmla="*/ 7292 w 1222346"/>
                  <a:gd name="connsiteY74" fmla="*/ 109431 h 1264958"/>
                  <a:gd name="connsiteX75" fmla="*/ 1005 w 1222346"/>
                  <a:gd name="connsiteY75" fmla="*/ 67277 h 1264958"/>
                  <a:gd name="connsiteX76" fmla="*/ 3017 w 1222346"/>
                  <a:gd name="connsiteY76" fmla="*/ 33604 h 1264958"/>
                  <a:gd name="connsiteX77" fmla="*/ 228 w 1222346"/>
                  <a:gd name="connsiteY77" fmla="*/ 0 h 1264958"/>
                  <a:gd name="connsiteX78" fmla="*/ 611939 w 1222346"/>
                  <a:gd name="connsiteY78" fmla="*/ 603024 h 1264958"/>
                  <a:gd name="connsiteX79" fmla="*/ 622294 w 1222346"/>
                  <a:gd name="connsiteY79" fmla="*/ 616054 h 1264958"/>
                  <a:gd name="connsiteX80" fmla="*/ 664082 w 1222346"/>
                  <a:gd name="connsiteY80" fmla="*/ 645018 h 1264958"/>
                  <a:gd name="connsiteX81" fmla="*/ 704545 w 1222346"/>
                  <a:gd name="connsiteY81" fmla="*/ 677639 h 1264958"/>
                  <a:gd name="connsiteX82" fmla="*/ 758905 w 1222346"/>
                  <a:gd name="connsiteY82" fmla="*/ 715495 h 1264958"/>
                  <a:gd name="connsiteX83" fmla="*/ 715723 w 1222346"/>
                  <a:gd name="connsiteY83" fmla="*/ 664266 h 1264958"/>
                  <a:gd name="connsiteX84" fmla="*/ 671603 w 1222346"/>
                  <a:gd name="connsiteY84" fmla="*/ 633747 h 1264958"/>
                  <a:gd name="connsiteX85" fmla="*/ 611939 w 1222346"/>
                  <a:gd name="connsiteY85" fmla="*/ 603024 h 1264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22346" h="1264958">
                    <a:moveTo>
                      <a:pt x="228" y="0"/>
                    </a:moveTo>
                    <a:cubicBezTo>
                      <a:pt x="7543" y="2812"/>
                      <a:pt x="15521" y="4640"/>
                      <a:pt x="21945" y="9418"/>
                    </a:cubicBezTo>
                    <a:cubicBezTo>
                      <a:pt x="28094" y="17191"/>
                      <a:pt x="28094" y="27843"/>
                      <a:pt x="30426" y="37170"/>
                    </a:cubicBezTo>
                    <a:cubicBezTo>
                      <a:pt x="33558" y="50155"/>
                      <a:pt x="34312" y="63871"/>
                      <a:pt x="39479" y="76330"/>
                    </a:cubicBezTo>
                    <a:cubicBezTo>
                      <a:pt x="61493" y="117203"/>
                      <a:pt x="87027" y="156111"/>
                      <a:pt x="107647" y="197739"/>
                    </a:cubicBezTo>
                    <a:cubicBezTo>
                      <a:pt x="117706" y="214610"/>
                      <a:pt x="125341" y="232806"/>
                      <a:pt x="136611" y="248968"/>
                    </a:cubicBezTo>
                    <a:cubicBezTo>
                      <a:pt x="147126" y="266113"/>
                      <a:pt x="161551" y="280264"/>
                      <a:pt x="176067" y="293980"/>
                    </a:cubicBezTo>
                    <a:cubicBezTo>
                      <a:pt x="179702" y="297683"/>
                      <a:pt x="187772" y="302277"/>
                      <a:pt x="189692" y="294460"/>
                    </a:cubicBezTo>
                    <a:cubicBezTo>
                      <a:pt x="188343" y="272377"/>
                      <a:pt x="178147" y="252100"/>
                      <a:pt x="173781" y="230612"/>
                    </a:cubicBezTo>
                    <a:cubicBezTo>
                      <a:pt x="178376" y="231869"/>
                      <a:pt x="182994" y="233217"/>
                      <a:pt x="187634" y="234566"/>
                    </a:cubicBezTo>
                    <a:cubicBezTo>
                      <a:pt x="187909" y="225902"/>
                      <a:pt x="186743" y="217238"/>
                      <a:pt x="183657" y="209146"/>
                    </a:cubicBezTo>
                    <a:cubicBezTo>
                      <a:pt x="174398" y="184892"/>
                      <a:pt x="167700" y="159791"/>
                      <a:pt x="158991" y="135354"/>
                    </a:cubicBezTo>
                    <a:cubicBezTo>
                      <a:pt x="152041" y="111488"/>
                      <a:pt x="143377" y="87942"/>
                      <a:pt x="139468" y="63345"/>
                    </a:cubicBezTo>
                    <a:cubicBezTo>
                      <a:pt x="145503" y="68968"/>
                      <a:pt x="149367" y="76352"/>
                      <a:pt x="153298" y="83576"/>
                    </a:cubicBezTo>
                    <a:cubicBezTo>
                      <a:pt x="165163" y="106048"/>
                      <a:pt x="181622" y="125638"/>
                      <a:pt x="194446" y="147538"/>
                    </a:cubicBezTo>
                    <a:cubicBezTo>
                      <a:pt x="203225" y="163060"/>
                      <a:pt x="212460" y="178308"/>
                      <a:pt x="221627" y="193601"/>
                    </a:cubicBezTo>
                    <a:cubicBezTo>
                      <a:pt x="227273" y="203042"/>
                      <a:pt x="238635" y="206083"/>
                      <a:pt x="247870" y="210906"/>
                    </a:cubicBezTo>
                    <a:cubicBezTo>
                      <a:pt x="253334" y="246270"/>
                      <a:pt x="275714" y="275714"/>
                      <a:pt x="298482" y="302095"/>
                    </a:cubicBezTo>
                    <a:cubicBezTo>
                      <a:pt x="315879" y="322692"/>
                      <a:pt x="335835" y="340957"/>
                      <a:pt x="356593" y="358148"/>
                    </a:cubicBezTo>
                    <a:cubicBezTo>
                      <a:pt x="371497" y="370241"/>
                      <a:pt x="388116" y="380779"/>
                      <a:pt x="406885" y="385716"/>
                    </a:cubicBezTo>
                    <a:cubicBezTo>
                      <a:pt x="394792" y="376527"/>
                      <a:pt x="384459" y="365348"/>
                      <a:pt x="372869" y="355610"/>
                    </a:cubicBezTo>
                    <a:cubicBezTo>
                      <a:pt x="337482" y="323949"/>
                      <a:pt x="302826" y="290619"/>
                      <a:pt x="276834" y="250568"/>
                    </a:cubicBezTo>
                    <a:cubicBezTo>
                      <a:pt x="268467" y="236624"/>
                      <a:pt x="260420" y="222451"/>
                      <a:pt x="253837" y="207614"/>
                    </a:cubicBezTo>
                    <a:cubicBezTo>
                      <a:pt x="256968" y="200871"/>
                      <a:pt x="253517" y="194013"/>
                      <a:pt x="249173" y="188869"/>
                    </a:cubicBezTo>
                    <a:cubicBezTo>
                      <a:pt x="238361" y="176090"/>
                      <a:pt x="226702" y="164043"/>
                      <a:pt x="216255" y="150990"/>
                    </a:cubicBezTo>
                    <a:cubicBezTo>
                      <a:pt x="207591" y="140589"/>
                      <a:pt x="200322" y="127947"/>
                      <a:pt x="201007" y="114003"/>
                    </a:cubicBezTo>
                    <a:cubicBezTo>
                      <a:pt x="200619" y="108105"/>
                      <a:pt x="201967" y="99441"/>
                      <a:pt x="209351" y="99052"/>
                    </a:cubicBezTo>
                    <a:cubicBezTo>
                      <a:pt x="221238" y="102778"/>
                      <a:pt x="228531" y="113729"/>
                      <a:pt x="236212" y="122804"/>
                    </a:cubicBezTo>
                    <a:cubicBezTo>
                      <a:pt x="236898" y="121226"/>
                      <a:pt x="238246" y="118072"/>
                      <a:pt x="238909" y="116494"/>
                    </a:cubicBezTo>
                    <a:cubicBezTo>
                      <a:pt x="241081" y="123101"/>
                      <a:pt x="243367" y="129685"/>
                      <a:pt x="245973" y="136200"/>
                    </a:cubicBezTo>
                    <a:cubicBezTo>
                      <a:pt x="248419" y="148841"/>
                      <a:pt x="254751" y="160111"/>
                      <a:pt x="259597" y="171930"/>
                    </a:cubicBezTo>
                    <a:cubicBezTo>
                      <a:pt x="268307" y="193235"/>
                      <a:pt x="278869" y="213764"/>
                      <a:pt x="287624" y="235092"/>
                    </a:cubicBezTo>
                    <a:cubicBezTo>
                      <a:pt x="289727" y="240555"/>
                      <a:pt x="293042" y="245448"/>
                      <a:pt x="296722" y="250043"/>
                    </a:cubicBezTo>
                    <a:cubicBezTo>
                      <a:pt x="308244" y="240373"/>
                      <a:pt x="307238" y="224165"/>
                      <a:pt x="309409" y="210701"/>
                    </a:cubicBezTo>
                    <a:cubicBezTo>
                      <a:pt x="310095" y="207408"/>
                      <a:pt x="312267" y="201511"/>
                      <a:pt x="316565" y="204071"/>
                    </a:cubicBezTo>
                    <a:cubicBezTo>
                      <a:pt x="326212" y="207866"/>
                      <a:pt x="334030" y="215318"/>
                      <a:pt x="340430" y="223365"/>
                    </a:cubicBezTo>
                    <a:cubicBezTo>
                      <a:pt x="349780" y="235321"/>
                      <a:pt x="360981" y="245699"/>
                      <a:pt x="372023" y="256146"/>
                    </a:cubicBezTo>
                    <a:cubicBezTo>
                      <a:pt x="373029" y="254912"/>
                      <a:pt x="375086" y="252489"/>
                      <a:pt x="376115" y="251254"/>
                    </a:cubicBezTo>
                    <a:cubicBezTo>
                      <a:pt x="426041" y="303101"/>
                      <a:pt x="483488" y="347175"/>
                      <a:pt x="543839" y="386197"/>
                    </a:cubicBezTo>
                    <a:cubicBezTo>
                      <a:pt x="614293" y="432031"/>
                      <a:pt x="684497" y="478688"/>
                      <a:pt x="749442" y="532181"/>
                    </a:cubicBezTo>
                    <a:cubicBezTo>
                      <a:pt x="863467" y="625198"/>
                      <a:pt x="953398" y="746150"/>
                      <a:pt x="1014709" y="879607"/>
                    </a:cubicBezTo>
                    <a:cubicBezTo>
                      <a:pt x="1033203" y="918949"/>
                      <a:pt x="1048428" y="959708"/>
                      <a:pt x="1063035" y="1000628"/>
                    </a:cubicBezTo>
                    <a:cubicBezTo>
                      <a:pt x="1078534" y="1043147"/>
                      <a:pt x="1094902" y="1085987"/>
                      <a:pt x="1120414" y="1123683"/>
                    </a:cubicBezTo>
                    <a:cubicBezTo>
                      <a:pt x="1147617" y="1163734"/>
                      <a:pt x="1184628" y="1195761"/>
                      <a:pt x="1222347" y="1225570"/>
                    </a:cubicBezTo>
                    <a:cubicBezTo>
                      <a:pt x="1215992" y="1230280"/>
                      <a:pt x="1210254" y="1235720"/>
                      <a:pt x="1204859" y="1241504"/>
                    </a:cubicBezTo>
                    <a:cubicBezTo>
                      <a:pt x="1195760" y="1251242"/>
                      <a:pt x="1183599" y="1257094"/>
                      <a:pt x="1172900" y="1264752"/>
                    </a:cubicBezTo>
                    <a:lnTo>
                      <a:pt x="1172603" y="1264958"/>
                    </a:lnTo>
                    <a:cubicBezTo>
                      <a:pt x="1132758" y="1253048"/>
                      <a:pt x="1095954" y="1232931"/>
                      <a:pt x="1061161" y="1210528"/>
                    </a:cubicBezTo>
                    <a:cubicBezTo>
                      <a:pt x="998593" y="1169883"/>
                      <a:pt x="941534" y="1121649"/>
                      <a:pt x="883218" y="1075335"/>
                    </a:cubicBezTo>
                    <a:cubicBezTo>
                      <a:pt x="847762" y="1047056"/>
                      <a:pt x="811918" y="1019053"/>
                      <a:pt x="773056" y="995576"/>
                    </a:cubicBezTo>
                    <a:cubicBezTo>
                      <a:pt x="705847" y="954519"/>
                      <a:pt x="629587" y="931179"/>
                      <a:pt x="552960" y="915200"/>
                    </a:cubicBezTo>
                    <a:cubicBezTo>
                      <a:pt x="506737" y="905439"/>
                      <a:pt x="460034" y="898329"/>
                      <a:pt x="413445" y="890763"/>
                    </a:cubicBezTo>
                    <a:lnTo>
                      <a:pt x="413331" y="890557"/>
                    </a:lnTo>
                    <a:cubicBezTo>
                      <a:pt x="402015" y="872155"/>
                      <a:pt x="384368" y="858439"/>
                      <a:pt x="373440" y="839716"/>
                    </a:cubicBezTo>
                    <a:cubicBezTo>
                      <a:pt x="362422" y="822640"/>
                      <a:pt x="357827" y="801106"/>
                      <a:pt x="363016" y="781286"/>
                    </a:cubicBezTo>
                    <a:cubicBezTo>
                      <a:pt x="365325" y="768393"/>
                      <a:pt x="368525" y="755614"/>
                      <a:pt x="370125" y="742630"/>
                    </a:cubicBezTo>
                    <a:cubicBezTo>
                      <a:pt x="370194" y="724891"/>
                      <a:pt x="370834" y="707083"/>
                      <a:pt x="368640" y="689458"/>
                    </a:cubicBezTo>
                    <a:cubicBezTo>
                      <a:pt x="367382" y="680474"/>
                      <a:pt x="371680" y="668975"/>
                      <a:pt x="362445" y="663077"/>
                    </a:cubicBezTo>
                    <a:cubicBezTo>
                      <a:pt x="343036" y="649338"/>
                      <a:pt x="329892" y="628399"/>
                      <a:pt x="309501" y="615986"/>
                    </a:cubicBezTo>
                    <a:cubicBezTo>
                      <a:pt x="307535" y="623209"/>
                      <a:pt x="308541" y="630685"/>
                      <a:pt x="309798" y="637977"/>
                    </a:cubicBezTo>
                    <a:cubicBezTo>
                      <a:pt x="299557" y="627256"/>
                      <a:pt x="288493" y="616512"/>
                      <a:pt x="274274" y="611368"/>
                    </a:cubicBezTo>
                    <a:cubicBezTo>
                      <a:pt x="265312" y="607825"/>
                      <a:pt x="255894" y="605676"/>
                      <a:pt x="246476" y="603961"/>
                    </a:cubicBezTo>
                    <a:cubicBezTo>
                      <a:pt x="241309" y="597880"/>
                      <a:pt x="236852" y="591228"/>
                      <a:pt x="233492" y="584050"/>
                    </a:cubicBezTo>
                    <a:cubicBezTo>
                      <a:pt x="200710" y="522328"/>
                      <a:pt x="165551" y="461703"/>
                      <a:pt x="124952" y="404759"/>
                    </a:cubicBezTo>
                    <a:cubicBezTo>
                      <a:pt x="119351" y="395844"/>
                      <a:pt x="111625" y="387843"/>
                      <a:pt x="109476" y="377236"/>
                    </a:cubicBezTo>
                    <a:cubicBezTo>
                      <a:pt x="118277" y="381899"/>
                      <a:pt x="127238" y="386380"/>
                      <a:pt x="136542" y="390060"/>
                    </a:cubicBezTo>
                    <a:cubicBezTo>
                      <a:pt x="119557" y="380024"/>
                      <a:pt x="104058" y="367726"/>
                      <a:pt x="89131" y="354924"/>
                    </a:cubicBezTo>
                    <a:cubicBezTo>
                      <a:pt x="88925" y="353758"/>
                      <a:pt x="88513" y="351404"/>
                      <a:pt x="88308" y="350238"/>
                    </a:cubicBezTo>
                    <a:cubicBezTo>
                      <a:pt x="90090" y="349804"/>
                      <a:pt x="93657" y="348935"/>
                      <a:pt x="95440" y="348501"/>
                    </a:cubicBezTo>
                    <a:cubicBezTo>
                      <a:pt x="98503" y="334922"/>
                      <a:pt x="93017" y="321480"/>
                      <a:pt x="88285" y="308999"/>
                    </a:cubicBezTo>
                    <a:cubicBezTo>
                      <a:pt x="80627" y="290551"/>
                      <a:pt x="71323" y="272834"/>
                      <a:pt x="61401" y="255552"/>
                    </a:cubicBezTo>
                    <a:cubicBezTo>
                      <a:pt x="49285" y="232646"/>
                      <a:pt x="38839" y="208895"/>
                      <a:pt x="29352" y="184800"/>
                    </a:cubicBezTo>
                    <a:cubicBezTo>
                      <a:pt x="26060" y="176799"/>
                      <a:pt x="24688" y="167724"/>
                      <a:pt x="18379" y="161392"/>
                    </a:cubicBezTo>
                    <a:cubicBezTo>
                      <a:pt x="14767" y="147127"/>
                      <a:pt x="10286" y="132931"/>
                      <a:pt x="2354" y="120449"/>
                    </a:cubicBezTo>
                    <a:cubicBezTo>
                      <a:pt x="4365" y="116952"/>
                      <a:pt x="7360" y="113660"/>
                      <a:pt x="7292" y="109431"/>
                    </a:cubicBezTo>
                    <a:cubicBezTo>
                      <a:pt x="7794" y="95075"/>
                      <a:pt x="2422" y="81404"/>
                      <a:pt x="1005" y="67277"/>
                    </a:cubicBezTo>
                    <a:cubicBezTo>
                      <a:pt x="-138" y="55938"/>
                      <a:pt x="5989" y="44897"/>
                      <a:pt x="3017" y="33604"/>
                    </a:cubicBezTo>
                    <a:cubicBezTo>
                      <a:pt x="228" y="22609"/>
                      <a:pt x="-412" y="11247"/>
                      <a:pt x="228" y="0"/>
                    </a:cubicBezTo>
                    <a:moveTo>
                      <a:pt x="611939" y="603024"/>
                    </a:moveTo>
                    <a:cubicBezTo>
                      <a:pt x="613562" y="608533"/>
                      <a:pt x="618294" y="612122"/>
                      <a:pt x="622294" y="616054"/>
                    </a:cubicBezTo>
                    <a:cubicBezTo>
                      <a:pt x="634479" y="627942"/>
                      <a:pt x="649177" y="636880"/>
                      <a:pt x="664082" y="645018"/>
                    </a:cubicBezTo>
                    <a:cubicBezTo>
                      <a:pt x="679741" y="652904"/>
                      <a:pt x="691332" y="666437"/>
                      <a:pt x="704545" y="677639"/>
                    </a:cubicBezTo>
                    <a:cubicBezTo>
                      <a:pt x="720318" y="693252"/>
                      <a:pt x="739315" y="705277"/>
                      <a:pt x="758905" y="715495"/>
                    </a:cubicBezTo>
                    <a:cubicBezTo>
                      <a:pt x="745578" y="697573"/>
                      <a:pt x="732480" y="679171"/>
                      <a:pt x="715723" y="664266"/>
                    </a:cubicBezTo>
                    <a:cubicBezTo>
                      <a:pt x="702464" y="652287"/>
                      <a:pt x="688931" y="639349"/>
                      <a:pt x="671603" y="633747"/>
                    </a:cubicBezTo>
                    <a:cubicBezTo>
                      <a:pt x="650046" y="627095"/>
                      <a:pt x="631027" y="614637"/>
                      <a:pt x="611939" y="603024"/>
                    </a:cubicBezTo>
                    <a:close/>
                  </a:path>
                </a:pathLst>
              </a:custGeom>
              <a:solidFill>
                <a:srgbClr val="079CD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BCBEC7A3-B5A7-6603-FC03-71C5E5B1127E}"/>
                </a:ext>
              </a:extLst>
            </p:cNvPr>
            <p:cNvSpPr/>
            <p:nvPr/>
          </p:nvSpPr>
          <p:spPr>
            <a:xfrm>
              <a:off x="9694976" y="2561110"/>
              <a:ext cx="5583" cy="13898"/>
            </a:xfrm>
            <a:custGeom>
              <a:avLst/>
              <a:gdLst>
                <a:gd name="connsiteX0" fmla="*/ 51549 w 53378"/>
                <a:gd name="connsiteY0" fmla="*/ 0 h 132862"/>
                <a:gd name="connsiteX1" fmla="*/ 53378 w 53378"/>
                <a:gd name="connsiteY1" fmla="*/ 10721 h 132862"/>
                <a:gd name="connsiteX2" fmla="*/ 30130 w 53378"/>
                <a:gd name="connsiteY2" fmla="*/ 88331 h 132862"/>
                <a:gd name="connsiteX3" fmla="*/ 0 w 53378"/>
                <a:gd name="connsiteY3" fmla="*/ 132862 h 132862"/>
                <a:gd name="connsiteX4" fmla="*/ 51549 w 53378"/>
                <a:gd name="connsiteY4" fmla="*/ 0 h 13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78" h="132862">
                  <a:moveTo>
                    <a:pt x="51549" y="0"/>
                  </a:moveTo>
                  <a:cubicBezTo>
                    <a:pt x="52167" y="3543"/>
                    <a:pt x="53104" y="7087"/>
                    <a:pt x="53378" y="10721"/>
                  </a:cubicBezTo>
                  <a:cubicBezTo>
                    <a:pt x="51732" y="38016"/>
                    <a:pt x="40965" y="63574"/>
                    <a:pt x="30130" y="88331"/>
                  </a:cubicBezTo>
                  <a:cubicBezTo>
                    <a:pt x="23409" y="105133"/>
                    <a:pt x="12116" y="119626"/>
                    <a:pt x="0" y="132862"/>
                  </a:cubicBezTo>
                  <a:cubicBezTo>
                    <a:pt x="12390" y="87028"/>
                    <a:pt x="25809" y="40371"/>
                    <a:pt x="51549" y="0"/>
                  </a:cubicBezTo>
                  <a:close/>
                </a:path>
              </a:pathLst>
            </a:custGeom>
            <a:solidFill>
              <a:srgbClr val="14A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51BF39F7-51B3-0523-3E9E-83CA0933E494}"/>
                </a:ext>
              </a:extLst>
            </p:cNvPr>
            <p:cNvSpPr/>
            <p:nvPr/>
          </p:nvSpPr>
          <p:spPr>
            <a:xfrm>
              <a:off x="9681751" y="2582148"/>
              <a:ext cx="33017" cy="21423"/>
            </a:xfrm>
            <a:custGeom>
              <a:avLst/>
              <a:gdLst>
                <a:gd name="connsiteX0" fmla="*/ 255506 w 315650"/>
                <a:gd name="connsiteY0" fmla="*/ 31935 h 204802"/>
                <a:gd name="connsiteX1" fmla="*/ 278663 w 315650"/>
                <a:gd name="connsiteY1" fmla="*/ 0 h 204802"/>
                <a:gd name="connsiteX2" fmla="*/ 288859 w 315650"/>
                <a:gd name="connsiteY2" fmla="*/ 145824 h 204802"/>
                <a:gd name="connsiteX3" fmla="*/ 315651 w 315650"/>
                <a:gd name="connsiteY3" fmla="*/ 200825 h 204802"/>
                <a:gd name="connsiteX4" fmla="*/ 310187 w 315650"/>
                <a:gd name="connsiteY4" fmla="*/ 204803 h 204802"/>
                <a:gd name="connsiteX5" fmla="*/ 299992 w 315650"/>
                <a:gd name="connsiteY5" fmla="*/ 190012 h 204802"/>
                <a:gd name="connsiteX6" fmla="*/ 284973 w 315650"/>
                <a:gd name="connsiteY6" fmla="*/ 180525 h 204802"/>
                <a:gd name="connsiteX7" fmla="*/ 275440 w 315650"/>
                <a:gd name="connsiteY7" fmla="*/ 161689 h 204802"/>
                <a:gd name="connsiteX8" fmla="*/ 274869 w 315650"/>
                <a:gd name="connsiteY8" fmla="*/ 144269 h 204802"/>
                <a:gd name="connsiteX9" fmla="*/ 260238 w 315650"/>
                <a:gd name="connsiteY9" fmla="*/ 99441 h 204802"/>
                <a:gd name="connsiteX10" fmla="*/ 251483 w 315650"/>
                <a:gd name="connsiteY10" fmla="*/ 117729 h 204802"/>
                <a:gd name="connsiteX11" fmla="*/ 229057 w 315650"/>
                <a:gd name="connsiteY11" fmla="*/ 81930 h 204802"/>
                <a:gd name="connsiteX12" fmla="*/ 223708 w 315650"/>
                <a:gd name="connsiteY12" fmla="*/ 90777 h 204802"/>
                <a:gd name="connsiteX13" fmla="*/ 221399 w 315650"/>
                <a:gd name="connsiteY13" fmla="*/ 76330 h 204802"/>
                <a:gd name="connsiteX14" fmla="*/ 193441 w 315650"/>
                <a:gd name="connsiteY14" fmla="*/ 83919 h 204802"/>
                <a:gd name="connsiteX15" fmla="*/ 165186 w 315650"/>
                <a:gd name="connsiteY15" fmla="*/ 75529 h 204802"/>
                <a:gd name="connsiteX16" fmla="*/ 154511 w 315650"/>
                <a:gd name="connsiteY16" fmla="*/ 57813 h 204802"/>
                <a:gd name="connsiteX17" fmla="*/ 143721 w 315650"/>
                <a:gd name="connsiteY17" fmla="*/ 65128 h 204802"/>
                <a:gd name="connsiteX18" fmla="*/ 141755 w 315650"/>
                <a:gd name="connsiteY18" fmla="*/ 56144 h 204802"/>
                <a:gd name="connsiteX19" fmla="*/ 114597 w 315650"/>
                <a:gd name="connsiteY19" fmla="*/ 83119 h 204802"/>
                <a:gd name="connsiteX20" fmla="*/ 106093 w 315650"/>
                <a:gd name="connsiteY20" fmla="*/ 90183 h 204802"/>
                <a:gd name="connsiteX21" fmla="*/ 94480 w 315650"/>
                <a:gd name="connsiteY21" fmla="*/ 85656 h 204802"/>
                <a:gd name="connsiteX22" fmla="*/ 18059 w 315650"/>
                <a:gd name="connsiteY22" fmla="*/ 146258 h 204802"/>
                <a:gd name="connsiteX23" fmla="*/ 4412 w 315650"/>
                <a:gd name="connsiteY23" fmla="*/ 150487 h 204802"/>
                <a:gd name="connsiteX24" fmla="*/ 206 w 315650"/>
                <a:gd name="connsiteY24" fmla="*/ 130302 h 204802"/>
                <a:gd name="connsiteX25" fmla="*/ 0 w 315650"/>
                <a:gd name="connsiteY25" fmla="*/ 129959 h 204802"/>
                <a:gd name="connsiteX26" fmla="*/ 87508 w 315650"/>
                <a:gd name="connsiteY26" fmla="*/ 31433 h 204802"/>
                <a:gd name="connsiteX27" fmla="*/ 100652 w 315650"/>
                <a:gd name="connsiteY27" fmla="*/ 32461 h 204802"/>
                <a:gd name="connsiteX28" fmla="*/ 126576 w 315650"/>
                <a:gd name="connsiteY28" fmla="*/ 14996 h 204802"/>
                <a:gd name="connsiteX29" fmla="*/ 138166 w 315650"/>
                <a:gd name="connsiteY29" fmla="*/ 26838 h 204802"/>
                <a:gd name="connsiteX30" fmla="*/ 161209 w 315650"/>
                <a:gd name="connsiteY30" fmla="*/ 10744 h 204802"/>
                <a:gd name="connsiteX31" fmla="*/ 172616 w 315650"/>
                <a:gd name="connsiteY31" fmla="*/ 11613 h 204802"/>
                <a:gd name="connsiteX32" fmla="*/ 185760 w 315650"/>
                <a:gd name="connsiteY32" fmla="*/ 6447 h 204802"/>
                <a:gd name="connsiteX33" fmla="*/ 200391 w 315650"/>
                <a:gd name="connsiteY33" fmla="*/ 15819 h 204802"/>
                <a:gd name="connsiteX34" fmla="*/ 226817 w 315650"/>
                <a:gd name="connsiteY34" fmla="*/ 9304 h 204802"/>
                <a:gd name="connsiteX35" fmla="*/ 235526 w 315650"/>
                <a:gd name="connsiteY35" fmla="*/ 38199 h 204802"/>
                <a:gd name="connsiteX36" fmla="*/ 255506 w 315650"/>
                <a:gd name="connsiteY36" fmla="*/ 31935 h 2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5650" h="204802">
                  <a:moveTo>
                    <a:pt x="255506" y="31935"/>
                  </a:moveTo>
                  <a:cubicBezTo>
                    <a:pt x="266913" y="24254"/>
                    <a:pt x="269382" y="9395"/>
                    <a:pt x="278663" y="0"/>
                  </a:cubicBezTo>
                  <a:cubicBezTo>
                    <a:pt x="272263" y="48555"/>
                    <a:pt x="272743" y="99075"/>
                    <a:pt x="288859" y="145824"/>
                  </a:cubicBezTo>
                  <a:cubicBezTo>
                    <a:pt x="295351" y="165209"/>
                    <a:pt x="304632" y="183589"/>
                    <a:pt x="315651" y="200825"/>
                  </a:cubicBezTo>
                  <a:cubicBezTo>
                    <a:pt x="313776" y="202128"/>
                    <a:pt x="311970" y="203454"/>
                    <a:pt x="310187" y="204803"/>
                  </a:cubicBezTo>
                  <a:cubicBezTo>
                    <a:pt x="306827" y="199819"/>
                    <a:pt x="304015" y="194470"/>
                    <a:pt x="299992" y="190012"/>
                  </a:cubicBezTo>
                  <a:cubicBezTo>
                    <a:pt x="295351" y="186263"/>
                    <a:pt x="289819" y="183886"/>
                    <a:pt x="284973" y="180525"/>
                  </a:cubicBezTo>
                  <a:cubicBezTo>
                    <a:pt x="281224" y="174536"/>
                    <a:pt x="278252" y="168135"/>
                    <a:pt x="275440" y="161689"/>
                  </a:cubicBezTo>
                  <a:cubicBezTo>
                    <a:pt x="277360" y="155974"/>
                    <a:pt x="276400" y="149962"/>
                    <a:pt x="274869" y="144269"/>
                  </a:cubicBezTo>
                  <a:cubicBezTo>
                    <a:pt x="270799" y="129113"/>
                    <a:pt x="271485" y="111740"/>
                    <a:pt x="260238" y="99441"/>
                  </a:cubicBezTo>
                  <a:cubicBezTo>
                    <a:pt x="255940" y="104813"/>
                    <a:pt x="253060" y="111054"/>
                    <a:pt x="251483" y="117729"/>
                  </a:cubicBezTo>
                  <a:cubicBezTo>
                    <a:pt x="244031" y="105773"/>
                    <a:pt x="238636" y="92423"/>
                    <a:pt x="229057" y="81930"/>
                  </a:cubicBezTo>
                  <a:cubicBezTo>
                    <a:pt x="227206" y="84856"/>
                    <a:pt x="225445" y="87805"/>
                    <a:pt x="223708" y="90777"/>
                  </a:cubicBezTo>
                  <a:cubicBezTo>
                    <a:pt x="223045" y="85931"/>
                    <a:pt x="222634" y="81039"/>
                    <a:pt x="221399" y="76330"/>
                  </a:cubicBezTo>
                  <a:cubicBezTo>
                    <a:pt x="211569" y="74318"/>
                    <a:pt x="203660" y="86045"/>
                    <a:pt x="193441" y="83919"/>
                  </a:cubicBezTo>
                  <a:cubicBezTo>
                    <a:pt x="183840" y="81793"/>
                    <a:pt x="174376" y="78958"/>
                    <a:pt x="165186" y="75529"/>
                  </a:cubicBezTo>
                  <a:cubicBezTo>
                    <a:pt x="157780" y="73038"/>
                    <a:pt x="157368" y="63939"/>
                    <a:pt x="154511" y="57813"/>
                  </a:cubicBezTo>
                  <a:cubicBezTo>
                    <a:pt x="150876" y="60236"/>
                    <a:pt x="147287" y="62682"/>
                    <a:pt x="143721" y="65128"/>
                  </a:cubicBezTo>
                  <a:cubicBezTo>
                    <a:pt x="143012" y="62111"/>
                    <a:pt x="142372" y="59139"/>
                    <a:pt x="141755" y="56144"/>
                  </a:cubicBezTo>
                  <a:cubicBezTo>
                    <a:pt x="131239" y="63551"/>
                    <a:pt x="122621" y="73198"/>
                    <a:pt x="114597" y="83119"/>
                  </a:cubicBezTo>
                  <a:cubicBezTo>
                    <a:pt x="112265" y="86068"/>
                    <a:pt x="109179" y="88194"/>
                    <a:pt x="106093" y="90183"/>
                  </a:cubicBezTo>
                  <a:cubicBezTo>
                    <a:pt x="102778" y="87165"/>
                    <a:pt x="99281" y="82045"/>
                    <a:pt x="94480" y="85656"/>
                  </a:cubicBezTo>
                  <a:cubicBezTo>
                    <a:pt x="65837" y="101567"/>
                    <a:pt x="44188" y="126919"/>
                    <a:pt x="18059" y="146258"/>
                  </a:cubicBezTo>
                  <a:cubicBezTo>
                    <a:pt x="14127" y="149367"/>
                    <a:pt x="9167" y="150030"/>
                    <a:pt x="4412" y="150487"/>
                  </a:cubicBezTo>
                  <a:cubicBezTo>
                    <a:pt x="3749" y="143652"/>
                    <a:pt x="4160" y="136268"/>
                    <a:pt x="206" y="130302"/>
                  </a:cubicBezTo>
                  <a:lnTo>
                    <a:pt x="0" y="129959"/>
                  </a:lnTo>
                  <a:cubicBezTo>
                    <a:pt x="34907" y="102916"/>
                    <a:pt x="65517" y="69860"/>
                    <a:pt x="87508" y="31433"/>
                  </a:cubicBezTo>
                  <a:cubicBezTo>
                    <a:pt x="91760" y="32095"/>
                    <a:pt x="96332" y="34450"/>
                    <a:pt x="100652" y="32461"/>
                  </a:cubicBezTo>
                  <a:cubicBezTo>
                    <a:pt x="110574" y="28575"/>
                    <a:pt x="116174" y="18151"/>
                    <a:pt x="126576" y="14996"/>
                  </a:cubicBezTo>
                  <a:cubicBezTo>
                    <a:pt x="129776" y="19294"/>
                    <a:pt x="131628" y="26883"/>
                    <a:pt x="138166" y="26838"/>
                  </a:cubicBezTo>
                  <a:cubicBezTo>
                    <a:pt x="146898" y="23134"/>
                    <a:pt x="152636" y="14813"/>
                    <a:pt x="161209" y="10744"/>
                  </a:cubicBezTo>
                  <a:cubicBezTo>
                    <a:pt x="164843" y="8550"/>
                    <a:pt x="168867" y="10790"/>
                    <a:pt x="172616" y="11613"/>
                  </a:cubicBezTo>
                  <a:cubicBezTo>
                    <a:pt x="176982" y="9921"/>
                    <a:pt x="181348" y="8161"/>
                    <a:pt x="185760" y="6447"/>
                  </a:cubicBezTo>
                  <a:cubicBezTo>
                    <a:pt x="190126" y="10127"/>
                    <a:pt x="194150" y="15453"/>
                    <a:pt x="200391" y="15819"/>
                  </a:cubicBezTo>
                  <a:cubicBezTo>
                    <a:pt x="209535" y="15339"/>
                    <a:pt x="217353" y="6241"/>
                    <a:pt x="226817" y="9304"/>
                  </a:cubicBezTo>
                  <a:cubicBezTo>
                    <a:pt x="235092" y="16459"/>
                    <a:pt x="229537" y="29467"/>
                    <a:pt x="235526" y="38199"/>
                  </a:cubicBezTo>
                  <a:cubicBezTo>
                    <a:pt x="241882" y="35227"/>
                    <a:pt x="248831" y="34061"/>
                    <a:pt x="255506" y="31935"/>
                  </a:cubicBezTo>
                  <a:close/>
                </a:path>
              </a:pathLst>
            </a:custGeom>
            <a:solidFill>
              <a:srgbClr val="14A1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83EE5755-F174-20A6-4586-9212FD9CA826}"/>
                </a:ext>
              </a:extLst>
            </p:cNvPr>
            <p:cNvSpPr/>
            <p:nvPr/>
          </p:nvSpPr>
          <p:spPr>
            <a:xfrm>
              <a:off x="9677578" y="2588021"/>
              <a:ext cx="33981" cy="17121"/>
            </a:xfrm>
            <a:custGeom>
              <a:avLst/>
              <a:gdLst>
                <a:gd name="connsiteX0" fmla="*/ 154488 w 324863"/>
                <a:gd name="connsiteY0" fmla="*/ 26975 h 163677"/>
                <a:gd name="connsiteX1" fmla="*/ 181646 w 324863"/>
                <a:gd name="connsiteY1" fmla="*/ 0 h 163677"/>
                <a:gd name="connsiteX2" fmla="*/ 183612 w 324863"/>
                <a:gd name="connsiteY2" fmla="*/ 8984 h 163677"/>
                <a:gd name="connsiteX3" fmla="*/ 194402 w 324863"/>
                <a:gd name="connsiteY3" fmla="*/ 1669 h 163677"/>
                <a:gd name="connsiteX4" fmla="*/ 205077 w 324863"/>
                <a:gd name="connsiteY4" fmla="*/ 19385 h 163677"/>
                <a:gd name="connsiteX5" fmla="*/ 233332 w 324863"/>
                <a:gd name="connsiteY5" fmla="*/ 27775 h 163677"/>
                <a:gd name="connsiteX6" fmla="*/ 261290 w 324863"/>
                <a:gd name="connsiteY6" fmla="*/ 20185 h 163677"/>
                <a:gd name="connsiteX7" fmla="*/ 263599 w 324863"/>
                <a:gd name="connsiteY7" fmla="*/ 34633 h 163677"/>
                <a:gd name="connsiteX8" fmla="*/ 268948 w 324863"/>
                <a:gd name="connsiteY8" fmla="*/ 25786 h 163677"/>
                <a:gd name="connsiteX9" fmla="*/ 291374 w 324863"/>
                <a:gd name="connsiteY9" fmla="*/ 61585 h 163677"/>
                <a:gd name="connsiteX10" fmla="*/ 300129 w 324863"/>
                <a:gd name="connsiteY10" fmla="*/ 43297 h 163677"/>
                <a:gd name="connsiteX11" fmla="*/ 314760 w 324863"/>
                <a:gd name="connsiteY11" fmla="*/ 88125 h 163677"/>
                <a:gd name="connsiteX12" fmla="*/ 315331 w 324863"/>
                <a:gd name="connsiteY12" fmla="*/ 105545 h 163677"/>
                <a:gd name="connsiteX13" fmla="*/ 324863 w 324863"/>
                <a:gd name="connsiteY13" fmla="*/ 124381 h 163677"/>
                <a:gd name="connsiteX14" fmla="*/ 322235 w 324863"/>
                <a:gd name="connsiteY14" fmla="*/ 135834 h 163677"/>
                <a:gd name="connsiteX15" fmla="*/ 306347 w 324863"/>
                <a:gd name="connsiteY15" fmla="*/ 117729 h 163677"/>
                <a:gd name="connsiteX16" fmla="*/ 294597 w 324863"/>
                <a:gd name="connsiteY16" fmla="*/ 158580 h 163677"/>
                <a:gd name="connsiteX17" fmla="*/ 288722 w 324863"/>
                <a:gd name="connsiteY17" fmla="*/ 163678 h 163677"/>
                <a:gd name="connsiteX18" fmla="*/ 284447 w 324863"/>
                <a:gd name="connsiteY18" fmla="*/ 128565 h 163677"/>
                <a:gd name="connsiteX19" fmla="*/ 281247 w 324863"/>
                <a:gd name="connsiteY19" fmla="*/ 101521 h 163677"/>
                <a:gd name="connsiteX20" fmla="*/ 270251 w 324863"/>
                <a:gd name="connsiteY20" fmla="*/ 66225 h 163677"/>
                <a:gd name="connsiteX21" fmla="*/ 254066 w 324863"/>
                <a:gd name="connsiteY21" fmla="*/ 69289 h 163677"/>
                <a:gd name="connsiteX22" fmla="*/ 232235 w 324863"/>
                <a:gd name="connsiteY22" fmla="*/ 92423 h 163677"/>
                <a:gd name="connsiteX23" fmla="*/ 218564 w 324863"/>
                <a:gd name="connsiteY23" fmla="*/ 58384 h 163677"/>
                <a:gd name="connsiteX24" fmla="*/ 198814 w 324863"/>
                <a:gd name="connsiteY24" fmla="*/ 39273 h 163677"/>
                <a:gd name="connsiteX25" fmla="*/ 181646 w 324863"/>
                <a:gd name="connsiteY25" fmla="*/ 41171 h 163677"/>
                <a:gd name="connsiteX26" fmla="*/ 181303 w 324863"/>
                <a:gd name="connsiteY26" fmla="*/ 23729 h 163677"/>
                <a:gd name="connsiteX27" fmla="*/ 174673 w 324863"/>
                <a:gd name="connsiteY27" fmla="*/ 31204 h 163677"/>
                <a:gd name="connsiteX28" fmla="*/ 170856 w 324863"/>
                <a:gd name="connsiteY28" fmla="*/ 38588 h 163677"/>
                <a:gd name="connsiteX29" fmla="*/ 170696 w 324863"/>
                <a:gd name="connsiteY29" fmla="*/ 23226 h 163677"/>
                <a:gd name="connsiteX30" fmla="*/ 131742 w 324863"/>
                <a:gd name="connsiteY30" fmla="*/ 71300 h 163677"/>
                <a:gd name="connsiteX31" fmla="*/ 129982 w 324863"/>
                <a:gd name="connsiteY31" fmla="*/ 59962 h 163677"/>
                <a:gd name="connsiteX32" fmla="*/ 98344 w 324863"/>
                <a:gd name="connsiteY32" fmla="*/ 78044 h 163677"/>
                <a:gd name="connsiteX33" fmla="*/ 63437 w 324863"/>
                <a:gd name="connsiteY33" fmla="*/ 107236 h 163677"/>
                <a:gd name="connsiteX34" fmla="*/ 36896 w 324863"/>
                <a:gd name="connsiteY34" fmla="*/ 131536 h 163677"/>
                <a:gd name="connsiteX35" fmla="*/ 33216 w 324863"/>
                <a:gd name="connsiteY35" fmla="*/ 122553 h 163677"/>
                <a:gd name="connsiteX36" fmla="*/ 22449 w 324863"/>
                <a:gd name="connsiteY36" fmla="*/ 120495 h 163677"/>
                <a:gd name="connsiteX37" fmla="*/ 0 w 324863"/>
                <a:gd name="connsiteY37" fmla="*/ 102344 h 163677"/>
                <a:gd name="connsiteX38" fmla="*/ 40097 w 324863"/>
                <a:gd name="connsiteY38" fmla="*/ 74158 h 163677"/>
                <a:gd name="connsiteX39" fmla="*/ 44303 w 324863"/>
                <a:gd name="connsiteY39" fmla="*/ 94343 h 163677"/>
                <a:gd name="connsiteX40" fmla="*/ 57950 w 324863"/>
                <a:gd name="connsiteY40" fmla="*/ 90114 h 163677"/>
                <a:gd name="connsiteX41" fmla="*/ 134371 w 324863"/>
                <a:gd name="connsiteY41" fmla="*/ 29512 h 163677"/>
                <a:gd name="connsiteX42" fmla="*/ 145984 w 324863"/>
                <a:gd name="connsiteY42" fmla="*/ 34039 h 163677"/>
                <a:gd name="connsiteX43" fmla="*/ 154488 w 324863"/>
                <a:gd name="connsiteY43" fmla="*/ 26975 h 16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4863" h="163677">
                  <a:moveTo>
                    <a:pt x="154488" y="26975"/>
                  </a:moveTo>
                  <a:cubicBezTo>
                    <a:pt x="162512" y="17054"/>
                    <a:pt x="171130" y="7407"/>
                    <a:pt x="181646" y="0"/>
                  </a:cubicBezTo>
                  <a:cubicBezTo>
                    <a:pt x="182263" y="2995"/>
                    <a:pt x="182903" y="5966"/>
                    <a:pt x="183612" y="8984"/>
                  </a:cubicBezTo>
                  <a:cubicBezTo>
                    <a:pt x="187178" y="6538"/>
                    <a:pt x="190767" y="4092"/>
                    <a:pt x="194402" y="1669"/>
                  </a:cubicBezTo>
                  <a:cubicBezTo>
                    <a:pt x="197259" y="7795"/>
                    <a:pt x="197671" y="16894"/>
                    <a:pt x="205077" y="19385"/>
                  </a:cubicBezTo>
                  <a:cubicBezTo>
                    <a:pt x="214267" y="22814"/>
                    <a:pt x="223731" y="25649"/>
                    <a:pt x="233332" y="27775"/>
                  </a:cubicBezTo>
                  <a:cubicBezTo>
                    <a:pt x="243551" y="29901"/>
                    <a:pt x="251460" y="18174"/>
                    <a:pt x="261290" y="20185"/>
                  </a:cubicBezTo>
                  <a:cubicBezTo>
                    <a:pt x="262524" y="24895"/>
                    <a:pt x="262936" y="29787"/>
                    <a:pt x="263599" y="34633"/>
                  </a:cubicBezTo>
                  <a:cubicBezTo>
                    <a:pt x="265336" y="31661"/>
                    <a:pt x="267096" y="28712"/>
                    <a:pt x="268948" y="25786"/>
                  </a:cubicBezTo>
                  <a:cubicBezTo>
                    <a:pt x="278526" y="36279"/>
                    <a:pt x="283921" y="49629"/>
                    <a:pt x="291374" y="61585"/>
                  </a:cubicBezTo>
                  <a:cubicBezTo>
                    <a:pt x="292951" y="54910"/>
                    <a:pt x="295831" y="48669"/>
                    <a:pt x="300129" y="43297"/>
                  </a:cubicBezTo>
                  <a:cubicBezTo>
                    <a:pt x="311376" y="55596"/>
                    <a:pt x="310690" y="72969"/>
                    <a:pt x="314760" y="88125"/>
                  </a:cubicBezTo>
                  <a:cubicBezTo>
                    <a:pt x="316291" y="93817"/>
                    <a:pt x="317251" y="99830"/>
                    <a:pt x="315331" y="105545"/>
                  </a:cubicBezTo>
                  <a:cubicBezTo>
                    <a:pt x="318143" y="111991"/>
                    <a:pt x="321115" y="118392"/>
                    <a:pt x="324863" y="124381"/>
                  </a:cubicBezTo>
                  <a:cubicBezTo>
                    <a:pt x="323926" y="128199"/>
                    <a:pt x="323058" y="132017"/>
                    <a:pt x="322235" y="135834"/>
                  </a:cubicBezTo>
                  <a:cubicBezTo>
                    <a:pt x="318531" y="128565"/>
                    <a:pt x="313685" y="121661"/>
                    <a:pt x="306347" y="117729"/>
                  </a:cubicBezTo>
                  <a:cubicBezTo>
                    <a:pt x="299146" y="130188"/>
                    <a:pt x="297363" y="144681"/>
                    <a:pt x="294597" y="158580"/>
                  </a:cubicBezTo>
                  <a:cubicBezTo>
                    <a:pt x="292859" y="160546"/>
                    <a:pt x="290711" y="162055"/>
                    <a:pt x="288722" y="163678"/>
                  </a:cubicBezTo>
                  <a:cubicBezTo>
                    <a:pt x="288105" y="151859"/>
                    <a:pt x="283921" y="140452"/>
                    <a:pt x="284447" y="128565"/>
                  </a:cubicBezTo>
                  <a:cubicBezTo>
                    <a:pt x="284767" y="119421"/>
                    <a:pt x="284973" y="110048"/>
                    <a:pt x="281247" y="101521"/>
                  </a:cubicBezTo>
                  <a:cubicBezTo>
                    <a:pt x="276309" y="90114"/>
                    <a:pt x="278755" y="76055"/>
                    <a:pt x="270251" y="66225"/>
                  </a:cubicBezTo>
                  <a:cubicBezTo>
                    <a:pt x="265313" y="61151"/>
                    <a:pt x="258707" y="66660"/>
                    <a:pt x="254066" y="69289"/>
                  </a:cubicBezTo>
                  <a:cubicBezTo>
                    <a:pt x="244602" y="74729"/>
                    <a:pt x="238636" y="83942"/>
                    <a:pt x="232235" y="92423"/>
                  </a:cubicBezTo>
                  <a:cubicBezTo>
                    <a:pt x="228760" y="80696"/>
                    <a:pt x="226817" y="67917"/>
                    <a:pt x="218564" y="58384"/>
                  </a:cubicBezTo>
                  <a:cubicBezTo>
                    <a:pt x="212575" y="51481"/>
                    <a:pt x="206723" y="44028"/>
                    <a:pt x="198814" y="39273"/>
                  </a:cubicBezTo>
                  <a:cubicBezTo>
                    <a:pt x="193007" y="38428"/>
                    <a:pt x="187292" y="40279"/>
                    <a:pt x="181646" y="41171"/>
                  </a:cubicBezTo>
                  <a:cubicBezTo>
                    <a:pt x="182469" y="35364"/>
                    <a:pt x="182743" y="29444"/>
                    <a:pt x="181303" y="23729"/>
                  </a:cubicBezTo>
                  <a:cubicBezTo>
                    <a:pt x="178948" y="26152"/>
                    <a:pt x="176731" y="28575"/>
                    <a:pt x="174673" y="31204"/>
                  </a:cubicBezTo>
                  <a:cubicBezTo>
                    <a:pt x="173736" y="33056"/>
                    <a:pt x="171816" y="36736"/>
                    <a:pt x="170856" y="38588"/>
                  </a:cubicBezTo>
                  <a:cubicBezTo>
                    <a:pt x="170604" y="33467"/>
                    <a:pt x="170467" y="28346"/>
                    <a:pt x="170696" y="23226"/>
                  </a:cubicBezTo>
                  <a:cubicBezTo>
                    <a:pt x="154739" y="36667"/>
                    <a:pt x="142852" y="53881"/>
                    <a:pt x="131742" y="71300"/>
                  </a:cubicBezTo>
                  <a:cubicBezTo>
                    <a:pt x="131102" y="67506"/>
                    <a:pt x="130508" y="63734"/>
                    <a:pt x="129982" y="59962"/>
                  </a:cubicBezTo>
                  <a:cubicBezTo>
                    <a:pt x="119444" y="66043"/>
                    <a:pt x="109637" y="73404"/>
                    <a:pt x="98344" y="78044"/>
                  </a:cubicBezTo>
                  <a:cubicBezTo>
                    <a:pt x="83759" y="83759"/>
                    <a:pt x="74409" y="96812"/>
                    <a:pt x="63437" y="107236"/>
                  </a:cubicBezTo>
                  <a:cubicBezTo>
                    <a:pt x="54704" y="115466"/>
                    <a:pt x="47343" y="125341"/>
                    <a:pt x="36896" y="131536"/>
                  </a:cubicBezTo>
                  <a:cubicBezTo>
                    <a:pt x="35616" y="128542"/>
                    <a:pt x="34382" y="125524"/>
                    <a:pt x="33216" y="122553"/>
                  </a:cubicBezTo>
                  <a:cubicBezTo>
                    <a:pt x="29581" y="121867"/>
                    <a:pt x="25992" y="121181"/>
                    <a:pt x="22449" y="120495"/>
                  </a:cubicBezTo>
                  <a:cubicBezTo>
                    <a:pt x="18174" y="110985"/>
                    <a:pt x="6790" y="109431"/>
                    <a:pt x="0" y="102344"/>
                  </a:cubicBezTo>
                  <a:cubicBezTo>
                    <a:pt x="13670" y="93406"/>
                    <a:pt x="26952" y="83873"/>
                    <a:pt x="40097" y="74158"/>
                  </a:cubicBezTo>
                  <a:cubicBezTo>
                    <a:pt x="44051" y="80124"/>
                    <a:pt x="43640" y="87508"/>
                    <a:pt x="44303" y="94343"/>
                  </a:cubicBezTo>
                  <a:cubicBezTo>
                    <a:pt x="49058" y="93886"/>
                    <a:pt x="54018" y="93223"/>
                    <a:pt x="57950" y="90114"/>
                  </a:cubicBezTo>
                  <a:cubicBezTo>
                    <a:pt x="84079" y="70775"/>
                    <a:pt x="105728" y="45423"/>
                    <a:pt x="134371" y="29512"/>
                  </a:cubicBezTo>
                  <a:cubicBezTo>
                    <a:pt x="139172" y="25900"/>
                    <a:pt x="142669" y="31021"/>
                    <a:pt x="145984" y="34039"/>
                  </a:cubicBezTo>
                  <a:cubicBezTo>
                    <a:pt x="149070" y="32050"/>
                    <a:pt x="152156" y="29924"/>
                    <a:pt x="154488" y="26975"/>
                  </a:cubicBezTo>
                  <a:close/>
                </a:path>
              </a:pathLst>
            </a:custGeom>
            <a:solidFill>
              <a:srgbClr val="3CAF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4AD29F78-3A00-F0A8-F620-05ABFDF34660}"/>
                </a:ext>
              </a:extLst>
            </p:cNvPr>
            <p:cNvSpPr/>
            <p:nvPr/>
          </p:nvSpPr>
          <p:spPr>
            <a:xfrm>
              <a:off x="9667949" y="2590450"/>
              <a:ext cx="27501" cy="14074"/>
            </a:xfrm>
            <a:custGeom>
              <a:avLst/>
              <a:gdLst>
                <a:gd name="connsiteX0" fmla="*/ 223799 w 262912"/>
                <a:gd name="connsiteY0" fmla="*/ 48075 h 134553"/>
                <a:gd name="connsiteX1" fmla="*/ 262753 w 262912"/>
                <a:gd name="connsiteY1" fmla="*/ 0 h 134553"/>
                <a:gd name="connsiteX2" fmla="*/ 262913 w 262912"/>
                <a:gd name="connsiteY2" fmla="*/ 15362 h 134553"/>
                <a:gd name="connsiteX3" fmla="*/ 254340 w 262912"/>
                <a:gd name="connsiteY3" fmla="*/ 32690 h 134553"/>
                <a:gd name="connsiteX4" fmla="*/ 251209 w 262912"/>
                <a:gd name="connsiteY4" fmla="*/ 39959 h 134553"/>
                <a:gd name="connsiteX5" fmla="*/ 250797 w 262912"/>
                <a:gd name="connsiteY5" fmla="*/ 23706 h 134553"/>
                <a:gd name="connsiteX6" fmla="*/ 222245 w 262912"/>
                <a:gd name="connsiteY6" fmla="*/ 59985 h 134553"/>
                <a:gd name="connsiteX7" fmla="*/ 220096 w 262912"/>
                <a:gd name="connsiteY7" fmla="*/ 65608 h 134553"/>
                <a:gd name="connsiteX8" fmla="*/ 216302 w 262912"/>
                <a:gd name="connsiteY8" fmla="*/ 57882 h 134553"/>
                <a:gd name="connsiteX9" fmla="*/ 168478 w 262912"/>
                <a:gd name="connsiteY9" fmla="*/ 104242 h 134553"/>
                <a:gd name="connsiteX10" fmla="*/ 171473 w 262912"/>
                <a:gd name="connsiteY10" fmla="*/ 84902 h 134553"/>
                <a:gd name="connsiteX11" fmla="*/ 150076 w 262912"/>
                <a:gd name="connsiteY11" fmla="*/ 101476 h 134553"/>
                <a:gd name="connsiteX12" fmla="*/ 118552 w 262912"/>
                <a:gd name="connsiteY12" fmla="*/ 132542 h 134553"/>
                <a:gd name="connsiteX13" fmla="*/ 114757 w 262912"/>
                <a:gd name="connsiteY13" fmla="*/ 134371 h 134553"/>
                <a:gd name="connsiteX14" fmla="*/ 113637 w 262912"/>
                <a:gd name="connsiteY14" fmla="*/ 111282 h 134553"/>
                <a:gd name="connsiteX15" fmla="*/ 101682 w 262912"/>
                <a:gd name="connsiteY15" fmla="*/ 115923 h 134553"/>
                <a:gd name="connsiteX16" fmla="*/ 86823 w 262912"/>
                <a:gd name="connsiteY16" fmla="*/ 111397 h 134553"/>
                <a:gd name="connsiteX17" fmla="*/ 30884 w 262912"/>
                <a:gd name="connsiteY17" fmla="*/ 134554 h 134553"/>
                <a:gd name="connsiteX18" fmla="*/ 32279 w 262912"/>
                <a:gd name="connsiteY18" fmla="*/ 121021 h 134553"/>
                <a:gd name="connsiteX19" fmla="*/ 0 w 262912"/>
                <a:gd name="connsiteY19" fmla="*/ 129273 h 134553"/>
                <a:gd name="connsiteX20" fmla="*/ 92057 w 262912"/>
                <a:gd name="connsiteY20" fmla="*/ 79118 h 134553"/>
                <a:gd name="connsiteX21" fmla="*/ 114506 w 262912"/>
                <a:gd name="connsiteY21" fmla="*/ 97269 h 134553"/>
                <a:gd name="connsiteX22" fmla="*/ 125273 w 262912"/>
                <a:gd name="connsiteY22" fmla="*/ 99327 h 134553"/>
                <a:gd name="connsiteX23" fmla="*/ 128953 w 262912"/>
                <a:gd name="connsiteY23" fmla="*/ 108311 h 134553"/>
                <a:gd name="connsiteX24" fmla="*/ 155494 w 262912"/>
                <a:gd name="connsiteY24" fmla="*/ 84011 h 134553"/>
                <a:gd name="connsiteX25" fmla="*/ 190401 w 262912"/>
                <a:gd name="connsiteY25" fmla="*/ 54818 h 134553"/>
                <a:gd name="connsiteX26" fmla="*/ 222039 w 262912"/>
                <a:gd name="connsiteY26" fmla="*/ 36736 h 134553"/>
                <a:gd name="connsiteX27" fmla="*/ 223799 w 262912"/>
                <a:gd name="connsiteY27" fmla="*/ 48075 h 13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2912" h="134553">
                  <a:moveTo>
                    <a:pt x="223799" y="48075"/>
                  </a:moveTo>
                  <a:cubicBezTo>
                    <a:pt x="234909" y="30655"/>
                    <a:pt x="246797" y="13442"/>
                    <a:pt x="262753" y="0"/>
                  </a:cubicBezTo>
                  <a:cubicBezTo>
                    <a:pt x="262524" y="5121"/>
                    <a:pt x="262661" y="10241"/>
                    <a:pt x="262913" y="15362"/>
                  </a:cubicBezTo>
                  <a:cubicBezTo>
                    <a:pt x="260444" y="21328"/>
                    <a:pt x="257244" y="26952"/>
                    <a:pt x="254340" y="32690"/>
                  </a:cubicBezTo>
                  <a:cubicBezTo>
                    <a:pt x="253563" y="34519"/>
                    <a:pt x="251986" y="38130"/>
                    <a:pt x="251209" y="39959"/>
                  </a:cubicBezTo>
                  <a:cubicBezTo>
                    <a:pt x="251460" y="34519"/>
                    <a:pt x="251117" y="29101"/>
                    <a:pt x="250797" y="23706"/>
                  </a:cubicBezTo>
                  <a:cubicBezTo>
                    <a:pt x="239024" y="33719"/>
                    <a:pt x="227206" y="44897"/>
                    <a:pt x="222245" y="59985"/>
                  </a:cubicBezTo>
                  <a:cubicBezTo>
                    <a:pt x="221719" y="61402"/>
                    <a:pt x="220645" y="64191"/>
                    <a:pt x="220096" y="65608"/>
                  </a:cubicBezTo>
                  <a:cubicBezTo>
                    <a:pt x="218770" y="63025"/>
                    <a:pt x="217513" y="60442"/>
                    <a:pt x="216302" y="57882"/>
                  </a:cubicBezTo>
                  <a:cubicBezTo>
                    <a:pt x="200231" y="73198"/>
                    <a:pt x="185578" y="90068"/>
                    <a:pt x="168478" y="104242"/>
                  </a:cubicBezTo>
                  <a:cubicBezTo>
                    <a:pt x="169370" y="97772"/>
                    <a:pt x="170559" y="91371"/>
                    <a:pt x="171473" y="84902"/>
                  </a:cubicBezTo>
                  <a:cubicBezTo>
                    <a:pt x="162718" y="88034"/>
                    <a:pt x="156454" y="95098"/>
                    <a:pt x="150076" y="101476"/>
                  </a:cubicBezTo>
                  <a:cubicBezTo>
                    <a:pt x="139766" y="112037"/>
                    <a:pt x="128496" y="121615"/>
                    <a:pt x="118552" y="132542"/>
                  </a:cubicBezTo>
                  <a:cubicBezTo>
                    <a:pt x="117615" y="132999"/>
                    <a:pt x="115695" y="133914"/>
                    <a:pt x="114757" y="134371"/>
                  </a:cubicBezTo>
                  <a:cubicBezTo>
                    <a:pt x="115214" y="126690"/>
                    <a:pt x="116792" y="118598"/>
                    <a:pt x="113637" y="111282"/>
                  </a:cubicBezTo>
                  <a:cubicBezTo>
                    <a:pt x="109683" y="112928"/>
                    <a:pt x="105911" y="115169"/>
                    <a:pt x="101682" y="115923"/>
                  </a:cubicBezTo>
                  <a:cubicBezTo>
                    <a:pt x="96812" y="114140"/>
                    <a:pt x="92354" y="108288"/>
                    <a:pt x="86823" y="111397"/>
                  </a:cubicBezTo>
                  <a:cubicBezTo>
                    <a:pt x="68351" y="119512"/>
                    <a:pt x="51252" y="131514"/>
                    <a:pt x="30884" y="134554"/>
                  </a:cubicBezTo>
                  <a:cubicBezTo>
                    <a:pt x="31318" y="130051"/>
                    <a:pt x="31798" y="125524"/>
                    <a:pt x="32279" y="121021"/>
                  </a:cubicBezTo>
                  <a:cubicBezTo>
                    <a:pt x="21603" y="124267"/>
                    <a:pt x="11750" y="133960"/>
                    <a:pt x="0" y="129273"/>
                  </a:cubicBezTo>
                  <a:cubicBezTo>
                    <a:pt x="31547" y="114231"/>
                    <a:pt x="62636" y="98092"/>
                    <a:pt x="92057" y="79118"/>
                  </a:cubicBezTo>
                  <a:cubicBezTo>
                    <a:pt x="98847" y="86205"/>
                    <a:pt x="110231" y="87760"/>
                    <a:pt x="114506" y="97269"/>
                  </a:cubicBezTo>
                  <a:cubicBezTo>
                    <a:pt x="118049" y="97955"/>
                    <a:pt x="121638" y="98641"/>
                    <a:pt x="125273" y="99327"/>
                  </a:cubicBezTo>
                  <a:cubicBezTo>
                    <a:pt x="126439" y="102299"/>
                    <a:pt x="127673" y="105316"/>
                    <a:pt x="128953" y="108311"/>
                  </a:cubicBezTo>
                  <a:cubicBezTo>
                    <a:pt x="139401" y="102116"/>
                    <a:pt x="146761" y="92240"/>
                    <a:pt x="155494" y="84011"/>
                  </a:cubicBezTo>
                  <a:cubicBezTo>
                    <a:pt x="166467" y="73586"/>
                    <a:pt x="175816" y="60533"/>
                    <a:pt x="190401" y="54818"/>
                  </a:cubicBezTo>
                  <a:cubicBezTo>
                    <a:pt x="201694" y="50178"/>
                    <a:pt x="211501" y="42817"/>
                    <a:pt x="222039" y="36736"/>
                  </a:cubicBezTo>
                  <a:cubicBezTo>
                    <a:pt x="222565" y="40508"/>
                    <a:pt x="223160" y="44280"/>
                    <a:pt x="223799" y="48075"/>
                  </a:cubicBezTo>
                  <a:close/>
                </a:path>
              </a:pathLst>
            </a:custGeom>
            <a:solidFill>
              <a:srgbClr val="67C0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6C16BE49-A267-2CE8-582C-AE0DB7515417}"/>
                </a:ext>
              </a:extLst>
            </p:cNvPr>
            <p:cNvSpPr/>
            <p:nvPr/>
          </p:nvSpPr>
          <p:spPr>
            <a:xfrm>
              <a:off x="9695849" y="2590503"/>
              <a:ext cx="11930" cy="14639"/>
            </a:xfrm>
            <a:custGeom>
              <a:avLst/>
              <a:gdLst>
                <a:gd name="connsiteX0" fmla="*/ 0 w 114048"/>
                <a:gd name="connsiteY0" fmla="*/ 7475 h 139948"/>
                <a:gd name="connsiteX1" fmla="*/ 6629 w 114048"/>
                <a:gd name="connsiteY1" fmla="*/ 0 h 139948"/>
                <a:gd name="connsiteX2" fmla="*/ 6972 w 114048"/>
                <a:gd name="connsiteY2" fmla="*/ 17442 h 139948"/>
                <a:gd name="connsiteX3" fmla="*/ 24140 w 114048"/>
                <a:gd name="connsiteY3" fmla="*/ 15545 h 139948"/>
                <a:gd name="connsiteX4" fmla="*/ 43891 w 114048"/>
                <a:gd name="connsiteY4" fmla="*/ 34656 h 139948"/>
                <a:gd name="connsiteX5" fmla="*/ 57562 w 114048"/>
                <a:gd name="connsiteY5" fmla="*/ 68694 h 139948"/>
                <a:gd name="connsiteX6" fmla="*/ 79393 w 114048"/>
                <a:gd name="connsiteY6" fmla="*/ 45560 h 139948"/>
                <a:gd name="connsiteX7" fmla="*/ 95578 w 114048"/>
                <a:gd name="connsiteY7" fmla="*/ 42497 h 139948"/>
                <a:gd name="connsiteX8" fmla="*/ 106573 w 114048"/>
                <a:gd name="connsiteY8" fmla="*/ 77793 h 139948"/>
                <a:gd name="connsiteX9" fmla="*/ 109774 w 114048"/>
                <a:gd name="connsiteY9" fmla="*/ 104836 h 139948"/>
                <a:gd name="connsiteX10" fmla="*/ 114049 w 114048"/>
                <a:gd name="connsiteY10" fmla="*/ 139949 h 139948"/>
                <a:gd name="connsiteX11" fmla="*/ 112106 w 114048"/>
                <a:gd name="connsiteY11" fmla="*/ 138097 h 139948"/>
                <a:gd name="connsiteX12" fmla="*/ 97955 w 114048"/>
                <a:gd name="connsiteY12" fmla="*/ 69586 h 139948"/>
                <a:gd name="connsiteX13" fmla="*/ 87691 w 114048"/>
                <a:gd name="connsiteY13" fmla="*/ 62774 h 139948"/>
                <a:gd name="connsiteX14" fmla="*/ 68580 w 114048"/>
                <a:gd name="connsiteY14" fmla="*/ 85748 h 139948"/>
                <a:gd name="connsiteX15" fmla="*/ 61288 w 114048"/>
                <a:gd name="connsiteY15" fmla="*/ 78204 h 139948"/>
                <a:gd name="connsiteX16" fmla="*/ 55984 w 114048"/>
                <a:gd name="connsiteY16" fmla="*/ 79004 h 139948"/>
                <a:gd name="connsiteX17" fmla="*/ 47320 w 114048"/>
                <a:gd name="connsiteY17" fmla="*/ 61242 h 139948"/>
                <a:gd name="connsiteX18" fmla="*/ 33604 w 114048"/>
                <a:gd name="connsiteY18" fmla="*/ 56556 h 139948"/>
                <a:gd name="connsiteX19" fmla="*/ 14310 w 114048"/>
                <a:gd name="connsiteY19" fmla="*/ 23454 h 139948"/>
                <a:gd name="connsiteX20" fmla="*/ 686 w 114048"/>
                <a:gd name="connsiteY20" fmla="*/ 25100 h 139948"/>
                <a:gd name="connsiteX21" fmla="*/ 0 w 114048"/>
                <a:gd name="connsiteY21" fmla="*/ 7475 h 13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048" h="139948">
                  <a:moveTo>
                    <a:pt x="0" y="7475"/>
                  </a:moveTo>
                  <a:cubicBezTo>
                    <a:pt x="2057" y="4846"/>
                    <a:pt x="4275" y="2423"/>
                    <a:pt x="6629" y="0"/>
                  </a:cubicBezTo>
                  <a:cubicBezTo>
                    <a:pt x="8070" y="5715"/>
                    <a:pt x="7795" y="11636"/>
                    <a:pt x="6972" y="17442"/>
                  </a:cubicBezTo>
                  <a:cubicBezTo>
                    <a:pt x="12619" y="16551"/>
                    <a:pt x="18334" y="14699"/>
                    <a:pt x="24140" y="15545"/>
                  </a:cubicBezTo>
                  <a:cubicBezTo>
                    <a:pt x="32050" y="20300"/>
                    <a:pt x="37902" y="27752"/>
                    <a:pt x="43891" y="34656"/>
                  </a:cubicBezTo>
                  <a:cubicBezTo>
                    <a:pt x="52144" y="44188"/>
                    <a:pt x="54087" y="56967"/>
                    <a:pt x="57562" y="68694"/>
                  </a:cubicBezTo>
                  <a:cubicBezTo>
                    <a:pt x="63962" y="60213"/>
                    <a:pt x="69929" y="51001"/>
                    <a:pt x="79393" y="45560"/>
                  </a:cubicBezTo>
                  <a:cubicBezTo>
                    <a:pt x="84033" y="42931"/>
                    <a:pt x="90640" y="37422"/>
                    <a:pt x="95578" y="42497"/>
                  </a:cubicBezTo>
                  <a:cubicBezTo>
                    <a:pt x="104082" y="52327"/>
                    <a:pt x="101635" y="66385"/>
                    <a:pt x="106573" y="77793"/>
                  </a:cubicBezTo>
                  <a:cubicBezTo>
                    <a:pt x="110300" y="86319"/>
                    <a:pt x="110094" y="95692"/>
                    <a:pt x="109774" y="104836"/>
                  </a:cubicBezTo>
                  <a:cubicBezTo>
                    <a:pt x="109248" y="116723"/>
                    <a:pt x="113431" y="128130"/>
                    <a:pt x="114049" y="139949"/>
                  </a:cubicBezTo>
                  <a:lnTo>
                    <a:pt x="112106" y="138097"/>
                  </a:lnTo>
                  <a:cubicBezTo>
                    <a:pt x="103921" y="116037"/>
                    <a:pt x="104699" y="91989"/>
                    <a:pt x="97955" y="69586"/>
                  </a:cubicBezTo>
                  <a:cubicBezTo>
                    <a:pt x="96698" y="65380"/>
                    <a:pt x="92560" y="59847"/>
                    <a:pt x="87691" y="62774"/>
                  </a:cubicBezTo>
                  <a:cubicBezTo>
                    <a:pt x="79187" y="68511"/>
                    <a:pt x="76604" y="79484"/>
                    <a:pt x="68580" y="85748"/>
                  </a:cubicBezTo>
                  <a:cubicBezTo>
                    <a:pt x="66065" y="83233"/>
                    <a:pt x="63711" y="80719"/>
                    <a:pt x="61288" y="78204"/>
                  </a:cubicBezTo>
                  <a:cubicBezTo>
                    <a:pt x="59962" y="78410"/>
                    <a:pt x="57310" y="78798"/>
                    <a:pt x="55984" y="79004"/>
                  </a:cubicBezTo>
                  <a:cubicBezTo>
                    <a:pt x="53172" y="73038"/>
                    <a:pt x="51069" y="66660"/>
                    <a:pt x="47320" y="61242"/>
                  </a:cubicBezTo>
                  <a:cubicBezTo>
                    <a:pt x="42817" y="59413"/>
                    <a:pt x="37468" y="59573"/>
                    <a:pt x="33604" y="56556"/>
                  </a:cubicBezTo>
                  <a:cubicBezTo>
                    <a:pt x="24460" y="47252"/>
                    <a:pt x="22403" y="33444"/>
                    <a:pt x="14310" y="23454"/>
                  </a:cubicBezTo>
                  <a:cubicBezTo>
                    <a:pt x="9693" y="23386"/>
                    <a:pt x="5144" y="24346"/>
                    <a:pt x="686" y="25100"/>
                  </a:cubicBezTo>
                  <a:cubicBezTo>
                    <a:pt x="1829" y="19248"/>
                    <a:pt x="3452" y="12916"/>
                    <a:pt x="0" y="7475"/>
                  </a:cubicBezTo>
                  <a:close/>
                </a:path>
              </a:pathLst>
            </a:custGeom>
            <a:solidFill>
              <a:srgbClr val="61BE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0EEB39C3-BFBA-18F1-ED98-62DF556B2622}"/>
                </a:ext>
              </a:extLst>
            </p:cNvPr>
            <p:cNvSpPr/>
            <p:nvPr/>
          </p:nvSpPr>
          <p:spPr>
            <a:xfrm>
              <a:off x="9694553" y="2591285"/>
              <a:ext cx="13022" cy="14206"/>
            </a:xfrm>
            <a:custGeom>
              <a:avLst/>
              <a:gdLst>
                <a:gd name="connsiteX0" fmla="*/ 12390 w 124495"/>
                <a:gd name="connsiteY0" fmla="*/ 0 h 135811"/>
                <a:gd name="connsiteX1" fmla="*/ 13076 w 124495"/>
                <a:gd name="connsiteY1" fmla="*/ 17625 h 135811"/>
                <a:gd name="connsiteX2" fmla="*/ 26701 w 124495"/>
                <a:gd name="connsiteY2" fmla="*/ 15979 h 135811"/>
                <a:gd name="connsiteX3" fmla="*/ 45994 w 124495"/>
                <a:gd name="connsiteY3" fmla="*/ 49080 h 135811"/>
                <a:gd name="connsiteX4" fmla="*/ 59710 w 124495"/>
                <a:gd name="connsiteY4" fmla="*/ 53767 h 135811"/>
                <a:gd name="connsiteX5" fmla="*/ 68374 w 124495"/>
                <a:gd name="connsiteY5" fmla="*/ 71529 h 135811"/>
                <a:gd name="connsiteX6" fmla="*/ 73678 w 124495"/>
                <a:gd name="connsiteY6" fmla="*/ 70729 h 135811"/>
                <a:gd name="connsiteX7" fmla="*/ 80970 w 124495"/>
                <a:gd name="connsiteY7" fmla="*/ 78273 h 135811"/>
                <a:gd name="connsiteX8" fmla="*/ 100081 w 124495"/>
                <a:gd name="connsiteY8" fmla="*/ 55298 h 135811"/>
                <a:gd name="connsiteX9" fmla="*/ 110345 w 124495"/>
                <a:gd name="connsiteY9" fmla="*/ 62111 h 135811"/>
                <a:gd name="connsiteX10" fmla="*/ 124496 w 124495"/>
                <a:gd name="connsiteY10" fmla="*/ 130622 h 135811"/>
                <a:gd name="connsiteX11" fmla="*/ 117523 w 124495"/>
                <a:gd name="connsiteY11" fmla="*/ 122713 h 135811"/>
                <a:gd name="connsiteX12" fmla="*/ 100539 w 124495"/>
                <a:gd name="connsiteY12" fmla="*/ 73701 h 135811"/>
                <a:gd name="connsiteX13" fmla="*/ 81747 w 124495"/>
                <a:gd name="connsiteY13" fmla="*/ 104539 h 135811"/>
                <a:gd name="connsiteX14" fmla="*/ 78822 w 124495"/>
                <a:gd name="connsiteY14" fmla="*/ 116655 h 135811"/>
                <a:gd name="connsiteX15" fmla="*/ 76032 w 124495"/>
                <a:gd name="connsiteY15" fmla="*/ 118986 h 135811"/>
                <a:gd name="connsiteX16" fmla="*/ 75438 w 124495"/>
                <a:gd name="connsiteY16" fmla="*/ 109271 h 135811"/>
                <a:gd name="connsiteX17" fmla="*/ 72398 w 124495"/>
                <a:gd name="connsiteY17" fmla="*/ 81999 h 135811"/>
                <a:gd name="connsiteX18" fmla="*/ 59002 w 124495"/>
                <a:gd name="connsiteY18" fmla="*/ 78296 h 135811"/>
                <a:gd name="connsiteX19" fmla="*/ 40485 w 124495"/>
                <a:gd name="connsiteY19" fmla="*/ 127376 h 135811"/>
                <a:gd name="connsiteX20" fmla="*/ 39182 w 124495"/>
                <a:gd name="connsiteY20" fmla="*/ 135811 h 135811"/>
                <a:gd name="connsiteX21" fmla="*/ 34222 w 124495"/>
                <a:gd name="connsiteY21" fmla="*/ 134097 h 135811"/>
                <a:gd name="connsiteX22" fmla="*/ 31021 w 124495"/>
                <a:gd name="connsiteY22" fmla="*/ 129982 h 135811"/>
                <a:gd name="connsiteX23" fmla="*/ 32073 w 124495"/>
                <a:gd name="connsiteY23" fmla="*/ 85794 h 135811"/>
                <a:gd name="connsiteX24" fmla="*/ 13236 w 124495"/>
                <a:gd name="connsiteY24" fmla="*/ 31661 h 135811"/>
                <a:gd name="connsiteX25" fmla="*/ 0 w 124495"/>
                <a:gd name="connsiteY25" fmla="*/ 24712 h 135811"/>
                <a:gd name="connsiteX26" fmla="*/ 8573 w 124495"/>
                <a:gd name="connsiteY26" fmla="*/ 7384 h 135811"/>
                <a:gd name="connsiteX27" fmla="*/ 12390 w 124495"/>
                <a:gd name="connsiteY27" fmla="*/ 0 h 13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495" h="135811">
                  <a:moveTo>
                    <a:pt x="12390" y="0"/>
                  </a:moveTo>
                  <a:cubicBezTo>
                    <a:pt x="15842" y="5441"/>
                    <a:pt x="14219" y="11773"/>
                    <a:pt x="13076" y="17625"/>
                  </a:cubicBezTo>
                  <a:cubicBezTo>
                    <a:pt x="17534" y="16871"/>
                    <a:pt x="22083" y="15911"/>
                    <a:pt x="26701" y="15979"/>
                  </a:cubicBezTo>
                  <a:cubicBezTo>
                    <a:pt x="34793" y="25969"/>
                    <a:pt x="36850" y="39776"/>
                    <a:pt x="45994" y="49080"/>
                  </a:cubicBezTo>
                  <a:cubicBezTo>
                    <a:pt x="49858" y="52098"/>
                    <a:pt x="55207" y="51938"/>
                    <a:pt x="59710" y="53767"/>
                  </a:cubicBezTo>
                  <a:cubicBezTo>
                    <a:pt x="63459" y="59185"/>
                    <a:pt x="65563" y="65563"/>
                    <a:pt x="68374" y="71529"/>
                  </a:cubicBezTo>
                  <a:cubicBezTo>
                    <a:pt x="69700" y="71323"/>
                    <a:pt x="72352" y="70935"/>
                    <a:pt x="73678" y="70729"/>
                  </a:cubicBezTo>
                  <a:cubicBezTo>
                    <a:pt x="76101" y="73243"/>
                    <a:pt x="78456" y="75758"/>
                    <a:pt x="80970" y="78273"/>
                  </a:cubicBezTo>
                  <a:cubicBezTo>
                    <a:pt x="88994" y="72009"/>
                    <a:pt x="91577" y="61036"/>
                    <a:pt x="100081" y="55298"/>
                  </a:cubicBezTo>
                  <a:cubicBezTo>
                    <a:pt x="104950" y="52372"/>
                    <a:pt x="109088" y="57904"/>
                    <a:pt x="110345" y="62111"/>
                  </a:cubicBezTo>
                  <a:cubicBezTo>
                    <a:pt x="117089" y="84513"/>
                    <a:pt x="116312" y="108562"/>
                    <a:pt x="124496" y="130622"/>
                  </a:cubicBezTo>
                  <a:cubicBezTo>
                    <a:pt x="121890" y="128199"/>
                    <a:pt x="119649" y="125479"/>
                    <a:pt x="117523" y="122713"/>
                  </a:cubicBezTo>
                  <a:cubicBezTo>
                    <a:pt x="111305" y="106619"/>
                    <a:pt x="111168" y="87782"/>
                    <a:pt x="100539" y="73701"/>
                  </a:cubicBezTo>
                  <a:cubicBezTo>
                    <a:pt x="86937" y="76032"/>
                    <a:pt x="84148" y="93177"/>
                    <a:pt x="81747" y="104539"/>
                  </a:cubicBezTo>
                  <a:cubicBezTo>
                    <a:pt x="80810" y="108585"/>
                    <a:pt x="79827" y="112631"/>
                    <a:pt x="78822" y="116655"/>
                  </a:cubicBezTo>
                  <a:cubicBezTo>
                    <a:pt x="77861" y="117455"/>
                    <a:pt x="76924" y="118232"/>
                    <a:pt x="76032" y="118986"/>
                  </a:cubicBezTo>
                  <a:cubicBezTo>
                    <a:pt x="75781" y="115740"/>
                    <a:pt x="75575" y="112494"/>
                    <a:pt x="75438" y="109271"/>
                  </a:cubicBezTo>
                  <a:cubicBezTo>
                    <a:pt x="75941" y="100127"/>
                    <a:pt x="76901" y="90366"/>
                    <a:pt x="72398" y="81999"/>
                  </a:cubicBezTo>
                  <a:cubicBezTo>
                    <a:pt x="70157" y="77107"/>
                    <a:pt x="63162" y="73632"/>
                    <a:pt x="59002" y="78296"/>
                  </a:cubicBezTo>
                  <a:cubicBezTo>
                    <a:pt x="44143" y="89863"/>
                    <a:pt x="43274" y="110300"/>
                    <a:pt x="40485" y="127376"/>
                  </a:cubicBezTo>
                  <a:cubicBezTo>
                    <a:pt x="39982" y="130188"/>
                    <a:pt x="39479" y="132977"/>
                    <a:pt x="39182" y="135811"/>
                  </a:cubicBezTo>
                  <a:cubicBezTo>
                    <a:pt x="37948" y="135400"/>
                    <a:pt x="35456" y="134531"/>
                    <a:pt x="34222" y="134097"/>
                  </a:cubicBezTo>
                  <a:cubicBezTo>
                    <a:pt x="33421" y="133068"/>
                    <a:pt x="31821" y="131011"/>
                    <a:pt x="31021" y="129982"/>
                  </a:cubicBezTo>
                  <a:cubicBezTo>
                    <a:pt x="31135" y="115260"/>
                    <a:pt x="34404" y="100493"/>
                    <a:pt x="32073" y="85794"/>
                  </a:cubicBezTo>
                  <a:cubicBezTo>
                    <a:pt x="29512" y="66797"/>
                    <a:pt x="24552" y="47435"/>
                    <a:pt x="13236" y="31661"/>
                  </a:cubicBezTo>
                  <a:cubicBezTo>
                    <a:pt x="10310" y="27043"/>
                    <a:pt x="4984" y="25603"/>
                    <a:pt x="0" y="24712"/>
                  </a:cubicBezTo>
                  <a:cubicBezTo>
                    <a:pt x="2903" y="18974"/>
                    <a:pt x="6104" y="13350"/>
                    <a:pt x="8573" y="7384"/>
                  </a:cubicBezTo>
                  <a:cubicBezTo>
                    <a:pt x="9533" y="5532"/>
                    <a:pt x="11453" y="1852"/>
                    <a:pt x="12390" y="0"/>
                  </a:cubicBezTo>
                  <a:close/>
                </a:path>
              </a:pathLst>
            </a:custGeom>
            <a:solidFill>
              <a:srgbClr val="8FCF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4C74E48D-1D25-81F2-1CBA-1085F8C2E7E8}"/>
                </a:ext>
              </a:extLst>
            </p:cNvPr>
            <p:cNvSpPr/>
            <p:nvPr/>
          </p:nvSpPr>
          <p:spPr>
            <a:xfrm>
              <a:off x="9691196" y="2592930"/>
              <a:ext cx="3039" cy="3795"/>
            </a:xfrm>
            <a:custGeom>
              <a:avLst/>
              <a:gdLst>
                <a:gd name="connsiteX0" fmla="*/ 0 w 29050"/>
                <a:gd name="connsiteY0" fmla="*/ 36279 h 36278"/>
                <a:gd name="connsiteX1" fmla="*/ 28552 w 29050"/>
                <a:gd name="connsiteY1" fmla="*/ 0 h 36278"/>
                <a:gd name="connsiteX2" fmla="*/ 28963 w 29050"/>
                <a:gd name="connsiteY2" fmla="*/ 16253 h 36278"/>
                <a:gd name="connsiteX3" fmla="*/ 23134 w 29050"/>
                <a:gd name="connsiteY3" fmla="*/ 27272 h 36278"/>
                <a:gd name="connsiteX4" fmla="*/ 23797 w 29050"/>
                <a:gd name="connsiteY4" fmla="*/ 14745 h 36278"/>
                <a:gd name="connsiteX5" fmla="*/ 0 w 29050"/>
                <a:gd name="connsiteY5" fmla="*/ 36279 h 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50" h="36278">
                  <a:moveTo>
                    <a:pt x="0" y="36279"/>
                  </a:moveTo>
                  <a:cubicBezTo>
                    <a:pt x="4960" y="21191"/>
                    <a:pt x="16779" y="10013"/>
                    <a:pt x="28552" y="0"/>
                  </a:cubicBezTo>
                  <a:cubicBezTo>
                    <a:pt x="28872" y="5395"/>
                    <a:pt x="29215" y="10813"/>
                    <a:pt x="28963" y="16253"/>
                  </a:cubicBezTo>
                  <a:cubicBezTo>
                    <a:pt x="27340" y="20071"/>
                    <a:pt x="25214" y="23683"/>
                    <a:pt x="23134" y="27272"/>
                  </a:cubicBezTo>
                  <a:cubicBezTo>
                    <a:pt x="23248" y="23066"/>
                    <a:pt x="23523" y="18905"/>
                    <a:pt x="23797" y="14745"/>
                  </a:cubicBezTo>
                  <a:cubicBezTo>
                    <a:pt x="15362" y="21351"/>
                    <a:pt x="8161" y="29352"/>
                    <a:pt x="0" y="36279"/>
                  </a:cubicBezTo>
                  <a:close/>
                </a:path>
              </a:pathLst>
            </a:custGeom>
            <a:solidFill>
              <a:srgbClr val="96D2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172AB115-6B9E-AA82-55FF-9FE2787224BB}"/>
                </a:ext>
              </a:extLst>
            </p:cNvPr>
            <p:cNvSpPr/>
            <p:nvPr/>
          </p:nvSpPr>
          <p:spPr>
            <a:xfrm>
              <a:off x="9690727" y="2593870"/>
              <a:ext cx="7268" cy="11011"/>
            </a:xfrm>
            <a:custGeom>
              <a:avLst/>
              <a:gdLst>
                <a:gd name="connsiteX0" fmla="*/ 36576 w 69485"/>
                <a:gd name="connsiteY0" fmla="*/ 0 h 105270"/>
                <a:gd name="connsiteX1" fmla="*/ 49812 w 69485"/>
                <a:gd name="connsiteY1" fmla="*/ 6949 h 105270"/>
                <a:gd name="connsiteX2" fmla="*/ 68649 w 69485"/>
                <a:gd name="connsiteY2" fmla="*/ 61082 h 105270"/>
                <a:gd name="connsiteX3" fmla="*/ 67597 w 69485"/>
                <a:gd name="connsiteY3" fmla="*/ 105270 h 105270"/>
                <a:gd name="connsiteX4" fmla="*/ 61905 w 69485"/>
                <a:gd name="connsiteY4" fmla="*/ 97475 h 105270"/>
                <a:gd name="connsiteX5" fmla="*/ 50429 w 69485"/>
                <a:gd name="connsiteY5" fmla="*/ 44989 h 105270"/>
                <a:gd name="connsiteX6" fmla="*/ 27615 w 69485"/>
                <a:gd name="connsiteY6" fmla="*/ 27821 h 105270"/>
                <a:gd name="connsiteX7" fmla="*/ 0 w 69485"/>
                <a:gd name="connsiteY7" fmla="*/ 42908 h 105270"/>
                <a:gd name="connsiteX8" fmla="*/ 2332 w 69485"/>
                <a:gd name="connsiteY8" fmla="*/ 32918 h 105270"/>
                <a:gd name="connsiteX9" fmla="*/ 4481 w 69485"/>
                <a:gd name="connsiteY9" fmla="*/ 27295 h 105270"/>
                <a:gd name="connsiteX10" fmla="*/ 28278 w 69485"/>
                <a:gd name="connsiteY10" fmla="*/ 5761 h 105270"/>
                <a:gd name="connsiteX11" fmla="*/ 27615 w 69485"/>
                <a:gd name="connsiteY11" fmla="*/ 18288 h 105270"/>
                <a:gd name="connsiteX12" fmla="*/ 33444 w 69485"/>
                <a:gd name="connsiteY12" fmla="*/ 7270 h 105270"/>
                <a:gd name="connsiteX13" fmla="*/ 36576 w 69485"/>
                <a:gd name="connsiteY13" fmla="*/ 0 h 10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485" h="105270">
                  <a:moveTo>
                    <a:pt x="36576" y="0"/>
                  </a:moveTo>
                  <a:cubicBezTo>
                    <a:pt x="41560" y="892"/>
                    <a:pt x="46886" y="2332"/>
                    <a:pt x="49812" y="6949"/>
                  </a:cubicBezTo>
                  <a:cubicBezTo>
                    <a:pt x="61128" y="22723"/>
                    <a:pt x="66088" y="42085"/>
                    <a:pt x="68649" y="61082"/>
                  </a:cubicBezTo>
                  <a:cubicBezTo>
                    <a:pt x="70980" y="75781"/>
                    <a:pt x="67711" y="90549"/>
                    <a:pt x="67597" y="105270"/>
                  </a:cubicBezTo>
                  <a:cubicBezTo>
                    <a:pt x="65608" y="102710"/>
                    <a:pt x="63665" y="100127"/>
                    <a:pt x="61905" y="97475"/>
                  </a:cubicBezTo>
                  <a:cubicBezTo>
                    <a:pt x="59230" y="79804"/>
                    <a:pt x="59230" y="61105"/>
                    <a:pt x="50429" y="44989"/>
                  </a:cubicBezTo>
                  <a:cubicBezTo>
                    <a:pt x="46360" y="35913"/>
                    <a:pt x="37856" y="28324"/>
                    <a:pt x="27615" y="27821"/>
                  </a:cubicBezTo>
                  <a:cubicBezTo>
                    <a:pt x="16894" y="29261"/>
                    <a:pt x="8390" y="36690"/>
                    <a:pt x="0" y="42908"/>
                  </a:cubicBezTo>
                  <a:cubicBezTo>
                    <a:pt x="686" y="39571"/>
                    <a:pt x="1417" y="36210"/>
                    <a:pt x="2332" y="32918"/>
                  </a:cubicBezTo>
                  <a:cubicBezTo>
                    <a:pt x="2880" y="31501"/>
                    <a:pt x="3955" y="28712"/>
                    <a:pt x="4481" y="27295"/>
                  </a:cubicBezTo>
                  <a:cubicBezTo>
                    <a:pt x="12642" y="20368"/>
                    <a:pt x="19843" y="12367"/>
                    <a:pt x="28278" y="5761"/>
                  </a:cubicBezTo>
                  <a:cubicBezTo>
                    <a:pt x="28004" y="9921"/>
                    <a:pt x="27729" y="14082"/>
                    <a:pt x="27615" y="18288"/>
                  </a:cubicBezTo>
                  <a:cubicBezTo>
                    <a:pt x="29695" y="14699"/>
                    <a:pt x="31821" y="11087"/>
                    <a:pt x="33444" y="7270"/>
                  </a:cubicBezTo>
                  <a:cubicBezTo>
                    <a:pt x="34222" y="5441"/>
                    <a:pt x="35799" y="1829"/>
                    <a:pt x="36576" y="0"/>
                  </a:cubicBezTo>
                  <a:close/>
                </a:path>
              </a:pathLst>
            </a:custGeom>
            <a:solidFill>
              <a:srgbClr val="BCE1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C2174EB2-E78B-F1A7-D03E-37D8F8DEB69B}"/>
                </a:ext>
              </a:extLst>
            </p:cNvPr>
            <p:cNvSpPr/>
            <p:nvPr/>
          </p:nvSpPr>
          <p:spPr>
            <a:xfrm>
              <a:off x="9680350" y="2596505"/>
              <a:ext cx="10622" cy="7810"/>
            </a:xfrm>
            <a:custGeom>
              <a:avLst/>
              <a:gdLst>
                <a:gd name="connsiteX0" fmla="*/ 49926 w 101543"/>
                <a:gd name="connsiteY0" fmla="*/ 46360 h 74660"/>
                <a:gd name="connsiteX1" fmla="*/ 97749 w 101543"/>
                <a:gd name="connsiteY1" fmla="*/ 0 h 74660"/>
                <a:gd name="connsiteX2" fmla="*/ 101544 w 101543"/>
                <a:gd name="connsiteY2" fmla="*/ 7727 h 74660"/>
                <a:gd name="connsiteX3" fmla="*/ 99212 w 101543"/>
                <a:gd name="connsiteY3" fmla="*/ 17717 h 74660"/>
                <a:gd name="connsiteX4" fmla="*/ 44257 w 101543"/>
                <a:gd name="connsiteY4" fmla="*/ 54590 h 74660"/>
                <a:gd name="connsiteX5" fmla="*/ 0 w 101543"/>
                <a:gd name="connsiteY5" fmla="*/ 74661 h 74660"/>
                <a:gd name="connsiteX6" fmla="*/ 31524 w 101543"/>
                <a:gd name="connsiteY6" fmla="*/ 43594 h 74660"/>
                <a:gd name="connsiteX7" fmla="*/ 52921 w 101543"/>
                <a:gd name="connsiteY7" fmla="*/ 27020 h 74660"/>
                <a:gd name="connsiteX8" fmla="*/ 49926 w 101543"/>
                <a:gd name="connsiteY8" fmla="*/ 46360 h 7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43" h="74660">
                  <a:moveTo>
                    <a:pt x="49926" y="46360"/>
                  </a:moveTo>
                  <a:cubicBezTo>
                    <a:pt x="67025" y="32187"/>
                    <a:pt x="81679" y="15316"/>
                    <a:pt x="97749" y="0"/>
                  </a:cubicBezTo>
                  <a:cubicBezTo>
                    <a:pt x="98961" y="2560"/>
                    <a:pt x="100218" y="5144"/>
                    <a:pt x="101544" y="7727"/>
                  </a:cubicBezTo>
                  <a:cubicBezTo>
                    <a:pt x="100629" y="11018"/>
                    <a:pt x="99898" y="14379"/>
                    <a:pt x="99212" y="17717"/>
                  </a:cubicBezTo>
                  <a:cubicBezTo>
                    <a:pt x="81313" y="30564"/>
                    <a:pt x="65585" y="47412"/>
                    <a:pt x="44257" y="54590"/>
                  </a:cubicBezTo>
                  <a:cubicBezTo>
                    <a:pt x="28781" y="59756"/>
                    <a:pt x="16848" y="73198"/>
                    <a:pt x="0" y="74661"/>
                  </a:cubicBezTo>
                  <a:cubicBezTo>
                    <a:pt x="9944" y="63734"/>
                    <a:pt x="21214" y="54155"/>
                    <a:pt x="31524" y="43594"/>
                  </a:cubicBezTo>
                  <a:cubicBezTo>
                    <a:pt x="37902" y="37216"/>
                    <a:pt x="44165" y="30152"/>
                    <a:pt x="52921" y="27020"/>
                  </a:cubicBezTo>
                  <a:cubicBezTo>
                    <a:pt x="52007" y="33490"/>
                    <a:pt x="50818" y="39891"/>
                    <a:pt x="49926" y="46360"/>
                  </a:cubicBezTo>
                  <a:close/>
                </a:path>
              </a:pathLst>
            </a:custGeom>
            <a:solidFill>
              <a:srgbClr val="A6D8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0D73EACE-A335-5F1F-F7C1-9C9E3C1A48D2}"/>
                </a:ext>
              </a:extLst>
            </p:cNvPr>
            <p:cNvSpPr/>
            <p:nvPr/>
          </p:nvSpPr>
          <p:spPr>
            <a:xfrm>
              <a:off x="9666402" y="2596780"/>
              <a:ext cx="30801" cy="26006"/>
            </a:xfrm>
            <a:custGeom>
              <a:avLst/>
              <a:gdLst>
                <a:gd name="connsiteX0" fmla="*/ 232555 w 294459"/>
                <a:gd name="connsiteY0" fmla="*/ 15088 h 248625"/>
                <a:gd name="connsiteX1" fmla="*/ 260170 w 294459"/>
                <a:gd name="connsiteY1" fmla="*/ 0 h 248625"/>
                <a:gd name="connsiteX2" fmla="*/ 282984 w 294459"/>
                <a:gd name="connsiteY2" fmla="*/ 17168 h 248625"/>
                <a:gd name="connsiteX3" fmla="*/ 294460 w 294459"/>
                <a:gd name="connsiteY3" fmla="*/ 69654 h 248625"/>
                <a:gd name="connsiteX4" fmla="*/ 289842 w 294459"/>
                <a:gd name="connsiteY4" fmla="*/ 62888 h 248625"/>
                <a:gd name="connsiteX5" fmla="*/ 282710 w 294459"/>
                <a:gd name="connsiteY5" fmla="*/ 71163 h 248625"/>
                <a:gd name="connsiteX6" fmla="*/ 235550 w 294459"/>
                <a:gd name="connsiteY6" fmla="*/ 86388 h 248625"/>
                <a:gd name="connsiteX7" fmla="*/ 114551 w 294459"/>
                <a:gd name="connsiteY7" fmla="*/ 157551 h 248625"/>
                <a:gd name="connsiteX8" fmla="*/ 78204 w 294459"/>
                <a:gd name="connsiteY8" fmla="*/ 198813 h 248625"/>
                <a:gd name="connsiteX9" fmla="*/ 22289 w 294459"/>
                <a:gd name="connsiteY9" fmla="*/ 248625 h 248625"/>
                <a:gd name="connsiteX10" fmla="*/ 13670 w 294459"/>
                <a:gd name="connsiteY10" fmla="*/ 199865 h 248625"/>
                <a:gd name="connsiteX11" fmla="*/ 0 w 294459"/>
                <a:gd name="connsiteY11" fmla="*/ 190447 h 248625"/>
                <a:gd name="connsiteX12" fmla="*/ 30930 w 294459"/>
                <a:gd name="connsiteY12" fmla="*/ 153871 h 248625"/>
                <a:gd name="connsiteX13" fmla="*/ 83508 w 294459"/>
                <a:gd name="connsiteY13" fmla="*/ 114849 h 248625"/>
                <a:gd name="connsiteX14" fmla="*/ 125936 w 294459"/>
                <a:gd name="connsiteY14" fmla="*/ 93520 h 248625"/>
                <a:gd name="connsiteX15" fmla="*/ 195247 w 294459"/>
                <a:gd name="connsiteY15" fmla="*/ 71140 h 248625"/>
                <a:gd name="connsiteX16" fmla="*/ 248465 w 294459"/>
                <a:gd name="connsiteY16" fmla="*/ 62385 h 248625"/>
                <a:gd name="connsiteX17" fmla="*/ 281498 w 294459"/>
                <a:gd name="connsiteY17" fmla="*/ 49812 h 248625"/>
                <a:gd name="connsiteX18" fmla="*/ 245516 w 294459"/>
                <a:gd name="connsiteY18" fmla="*/ 40874 h 248625"/>
                <a:gd name="connsiteX19" fmla="*/ 210975 w 294459"/>
                <a:gd name="connsiteY19" fmla="*/ 48166 h 248625"/>
                <a:gd name="connsiteX20" fmla="*/ 151790 w 294459"/>
                <a:gd name="connsiteY20" fmla="*/ 75735 h 248625"/>
                <a:gd name="connsiteX21" fmla="*/ 129136 w 294459"/>
                <a:gd name="connsiteY21" fmla="*/ 76467 h 248625"/>
                <a:gd name="connsiteX22" fmla="*/ 129548 w 294459"/>
                <a:gd name="connsiteY22" fmla="*/ 73861 h 248625"/>
                <a:gd name="connsiteX23" fmla="*/ 133343 w 294459"/>
                <a:gd name="connsiteY23" fmla="*/ 72032 h 248625"/>
                <a:gd name="connsiteX24" fmla="*/ 177599 w 294459"/>
                <a:gd name="connsiteY24" fmla="*/ 51961 h 248625"/>
                <a:gd name="connsiteX25" fmla="*/ 232555 w 294459"/>
                <a:gd name="connsiteY25" fmla="*/ 15088 h 24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4459" h="248625">
                  <a:moveTo>
                    <a:pt x="232555" y="15088"/>
                  </a:moveTo>
                  <a:cubicBezTo>
                    <a:pt x="240944" y="8870"/>
                    <a:pt x="249448" y="1440"/>
                    <a:pt x="260170" y="0"/>
                  </a:cubicBezTo>
                  <a:cubicBezTo>
                    <a:pt x="270411" y="503"/>
                    <a:pt x="278915" y="8092"/>
                    <a:pt x="282984" y="17168"/>
                  </a:cubicBezTo>
                  <a:cubicBezTo>
                    <a:pt x="291785" y="33284"/>
                    <a:pt x="291785" y="51984"/>
                    <a:pt x="294460" y="69654"/>
                  </a:cubicBezTo>
                  <a:cubicBezTo>
                    <a:pt x="292859" y="67391"/>
                    <a:pt x="291305" y="65128"/>
                    <a:pt x="289842" y="62888"/>
                  </a:cubicBezTo>
                  <a:cubicBezTo>
                    <a:pt x="287556" y="65654"/>
                    <a:pt x="286733" y="70523"/>
                    <a:pt x="282710" y="71163"/>
                  </a:cubicBezTo>
                  <a:cubicBezTo>
                    <a:pt x="266250" y="73769"/>
                    <a:pt x="251209" y="81153"/>
                    <a:pt x="235550" y="86388"/>
                  </a:cubicBezTo>
                  <a:cubicBezTo>
                    <a:pt x="191247" y="102253"/>
                    <a:pt x="149070" y="125296"/>
                    <a:pt x="114551" y="157551"/>
                  </a:cubicBezTo>
                  <a:cubicBezTo>
                    <a:pt x="101887" y="170879"/>
                    <a:pt x="95120" y="189921"/>
                    <a:pt x="78204" y="198813"/>
                  </a:cubicBezTo>
                  <a:cubicBezTo>
                    <a:pt x="57882" y="213330"/>
                    <a:pt x="38405" y="229469"/>
                    <a:pt x="22289" y="248625"/>
                  </a:cubicBezTo>
                  <a:cubicBezTo>
                    <a:pt x="17214" y="232761"/>
                    <a:pt x="20871" y="215135"/>
                    <a:pt x="13670" y="199865"/>
                  </a:cubicBezTo>
                  <a:cubicBezTo>
                    <a:pt x="11384" y="194219"/>
                    <a:pt x="5532" y="191635"/>
                    <a:pt x="0" y="190447"/>
                  </a:cubicBezTo>
                  <a:cubicBezTo>
                    <a:pt x="6652" y="175633"/>
                    <a:pt x="19980" y="165415"/>
                    <a:pt x="30930" y="153871"/>
                  </a:cubicBezTo>
                  <a:cubicBezTo>
                    <a:pt x="47023" y="139126"/>
                    <a:pt x="64671" y="125936"/>
                    <a:pt x="83508" y="114849"/>
                  </a:cubicBezTo>
                  <a:cubicBezTo>
                    <a:pt x="97452" y="107373"/>
                    <a:pt x="111923" y="100904"/>
                    <a:pt x="125936" y="93520"/>
                  </a:cubicBezTo>
                  <a:cubicBezTo>
                    <a:pt x="147813" y="82845"/>
                    <a:pt x="171313" y="75575"/>
                    <a:pt x="195247" y="71140"/>
                  </a:cubicBezTo>
                  <a:cubicBezTo>
                    <a:pt x="212895" y="67757"/>
                    <a:pt x="231275" y="68283"/>
                    <a:pt x="248465" y="62385"/>
                  </a:cubicBezTo>
                  <a:cubicBezTo>
                    <a:pt x="259575" y="58567"/>
                    <a:pt x="271714" y="56761"/>
                    <a:pt x="281498" y="49812"/>
                  </a:cubicBezTo>
                  <a:cubicBezTo>
                    <a:pt x="270342" y="43868"/>
                    <a:pt x="257335" y="44691"/>
                    <a:pt x="245516" y="40874"/>
                  </a:cubicBezTo>
                  <a:cubicBezTo>
                    <a:pt x="233606" y="36599"/>
                    <a:pt x="221079" y="41880"/>
                    <a:pt x="210975" y="48166"/>
                  </a:cubicBezTo>
                  <a:cubicBezTo>
                    <a:pt x="192641" y="60008"/>
                    <a:pt x="172936" y="70066"/>
                    <a:pt x="151790" y="75735"/>
                  </a:cubicBezTo>
                  <a:cubicBezTo>
                    <a:pt x="144361" y="77610"/>
                    <a:pt x="136634" y="76878"/>
                    <a:pt x="129136" y="76467"/>
                  </a:cubicBezTo>
                  <a:cubicBezTo>
                    <a:pt x="129228" y="75804"/>
                    <a:pt x="129433" y="74501"/>
                    <a:pt x="129548" y="73861"/>
                  </a:cubicBezTo>
                  <a:cubicBezTo>
                    <a:pt x="130485" y="73403"/>
                    <a:pt x="132405" y="72489"/>
                    <a:pt x="133343" y="72032"/>
                  </a:cubicBezTo>
                  <a:cubicBezTo>
                    <a:pt x="150190" y="70569"/>
                    <a:pt x="162123" y="57127"/>
                    <a:pt x="177599" y="51961"/>
                  </a:cubicBezTo>
                  <a:cubicBezTo>
                    <a:pt x="198928" y="44783"/>
                    <a:pt x="214655" y="27935"/>
                    <a:pt x="232555" y="15088"/>
                  </a:cubicBezTo>
                  <a:close/>
                </a:path>
              </a:pathLst>
            </a:custGeom>
            <a:solidFill>
              <a:srgbClr val="EDF0E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6D192C6D-4ADA-9CA4-520B-7241E65EB33A}"/>
                </a:ext>
              </a:extLst>
            </p:cNvPr>
            <p:cNvSpPr/>
            <p:nvPr/>
          </p:nvSpPr>
          <p:spPr>
            <a:xfrm>
              <a:off x="9703104" y="2598994"/>
              <a:ext cx="3742" cy="5127"/>
            </a:xfrm>
            <a:custGeom>
              <a:avLst/>
              <a:gdLst>
                <a:gd name="connsiteX0" fmla="*/ 0 w 35775"/>
                <a:gd name="connsiteY0" fmla="*/ 30838 h 49011"/>
                <a:gd name="connsiteX1" fmla="*/ 18791 w 35775"/>
                <a:gd name="connsiteY1" fmla="*/ 0 h 49011"/>
                <a:gd name="connsiteX2" fmla="*/ 35776 w 35775"/>
                <a:gd name="connsiteY2" fmla="*/ 49012 h 49011"/>
                <a:gd name="connsiteX3" fmla="*/ 29650 w 35775"/>
                <a:gd name="connsiteY3" fmla="*/ 44463 h 49011"/>
                <a:gd name="connsiteX4" fmla="*/ 21809 w 35775"/>
                <a:gd name="connsiteY4" fmla="*/ 32004 h 49011"/>
                <a:gd name="connsiteX5" fmla="*/ 12047 w 35775"/>
                <a:gd name="connsiteY5" fmla="*/ 13327 h 49011"/>
                <a:gd name="connsiteX6" fmla="*/ 0 w 35775"/>
                <a:gd name="connsiteY6" fmla="*/ 30838 h 4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75" h="49011">
                  <a:moveTo>
                    <a:pt x="0" y="30838"/>
                  </a:moveTo>
                  <a:cubicBezTo>
                    <a:pt x="2400" y="19477"/>
                    <a:pt x="5189" y="2332"/>
                    <a:pt x="18791" y="0"/>
                  </a:cubicBezTo>
                  <a:cubicBezTo>
                    <a:pt x="29421" y="14082"/>
                    <a:pt x="29558" y="32918"/>
                    <a:pt x="35776" y="49012"/>
                  </a:cubicBezTo>
                  <a:cubicBezTo>
                    <a:pt x="33696" y="47457"/>
                    <a:pt x="31661" y="45949"/>
                    <a:pt x="29650" y="44463"/>
                  </a:cubicBezTo>
                  <a:cubicBezTo>
                    <a:pt x="26792" y="40439"/>
                    <a:pt x="23980" y="36370"/>
                    <a:pt x="21809" y="32004"/>
                  </a:cubicBezTo>
                  <a:cubicBezTo>
                    <a:pt x="19637" y="25237"/>
                    <a:pt x="17991" y="17876"/>
                    <a:pt x="12047" y="13327"/>
                  </a:cubicBezTo>
                  <a:cubicBezTo>
                    <a:pt x="7338" y="18677"/>
                    <a:pt x="3292" y="24552"/>
                    <a:pt x="0" y="30838"/>
                  </a:cubicBezTo>
                  <a:close/>
                </a:path>
              </a:pathLst>
            </a:custGeom>
            <a:solidFill>
              <a:srgbClr val="C3E2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9" name="Gráfico 6">
              <a:extLst>
                <a:ext uri="{FF2B5EF4-FFF2-40B4-BE49-F238E27FC236}">
                  <a16:creationId xmlns:a16="http://schemas.microsoft.com/office/drawing/2014/main" id="{ABD22105-7244-D46F-F379-150DAF089368}"/>
                </a:ext>
              </a:extLst>
            </p:cNvPr>
            <p:cNvGrpSpPr/>
            <p:nvPr/>
          </p:nvGrpSpPr>
          <p:grpSpPr>
            <a:xfrm>
              <a:off x="9698788" y="2599244"/>
              <a:ext cx="25586" cy="386963"/>
              <a:chOff x="3995150" y="884105"/>
              <a:chExt cx="244602" cy="3699416"/>
            </a:xfrm>
            <a:solidFill>
              <a:srgbClr val="C2E3EB"/>
            </a:solidFill>
          </p:grpSpPr>
          <p:sp>
            <p:nvSpPr>
              <p:cNvPr id="670" name="Forma Livre: Forma 669">
                <a:extLst>
                  <a:ext uri="{FF2B5EF4-FFF2-40B4-BE49-F238E27FC236}">
                    <a16:creationId xmlns:a16="http://schemas.microsoft.com/office/drawing/2014/main" id="{251AACC5-2086-B2CE-9EB0-3568BBDED034}"/>
                  </a:ext>
                </a:extLst>
              </p:cNvPr>
              <p:cNvSpPr/>
              <p:nvPr/>
            </p:nvSpPr>
            <p:spPr>
              <a:xfrm>
                <a:off x="3995150" y="884105"/>
                <a:ext cx="35399" cy="51280"/>
              </a:xfrm>
              <a:custGeom>
                <a:avLst/>
                <a:gdLst>
                  <a:gd name="connsiteX0" fmla="*/ 18517 w 35399"/>
                  <a:gd name="connsiteY0" fmla="*/ 2200 h 51280"/>
                  <a:gd name="connsiteX1" fmla="*/ 31912 w 35399"/>
                  <a:gd name="connsiteY1" fmla="*/ 5903 h 51280"/>
                  <a:gd name="connsiteX2" fmla="*/ 34953 w 35399"/>
                  <a:gd name="connsiteY2" fmla="*/ 33175 h 51280"/>
                  <a:gd name="connsiteX3" fmla="*/ 26175 w 35399"/>
                  <a:gd name="connsiteY3" fmla="*/ 12464 h 51280"/>
                  <a:gd name="connsiteX4" fmla="*/ 10584 w 35399"/>
                  <a:gd name="connsiteY4" fmla="*/ 39987 h 51280"/>
                  <a:gd name="connsiteX5" fmla="*/ 0 w 35399"/>
                  <a:gd name="connsiteY5" fmla="*/ 51280 h 51280"/>
                  <a:gd name="connsiteX6" fmla="*/ 18517 w 35399"/>
                  <a:gd name="connsiteY6" fmla="*/ 2200 h 5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99" h="51280">
                    <a:moveTo>
                      <a:pt x="18517" y="2200"/>
                    </a:moveTo>
                    <a:cubicBezTo>
                      <a:pt x="22677" y="-2464"/>
                      <a:pt x="29672" y="1011"/>
                      <a:pt x="31912" y="5903"/>
                    </a:cubicBezTo>
                    <a:cubicBezTo>
                      <a:pt x="36416" y="14270"/>
                      <a:pt x="35456" y="24031"/>
                      <a:pt x="34953" y="33175"/>
                    </a:cubicBezTo>
                    <a:cubicBezTo>
                      <a:pt x="32918" y="25928"/>
                      <a:pt x="30404" y="18727"/>
                      <a:pt x="26175" y="12464"/>
                    </a:cubicBezTo>
                    <a:cubicBezTo>
                      <a:pt x="18517" y="19985"/>
                      <a:pt x="13602" y="29792"/>
                      <a:pt x="10584" y="39987"/>
                    </a:cubicBezTo>
                    <a:cubicBezTo>
                      <a:pt x="7178" y="43896"/>
                      <a:pt x="3635" y="47645"/>
                      <a:pt x="0" y="51280"/>
                    </a:cubicBezTo>
                    <a:cubicBezTo>
                      <a:pt x="2789" y="34204"/>
                      <a:pt x="3658" y="13767"/>
                      <a:pt x="18517" y="2200"/>
                    </a:cubicBezTo>
                    <a:close/>
                  </a:path>
                </a:pathLst>
              </a:custGeom>
              <a:solidFill>
                <a:srgbClr val="C2E3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orma Livre: Forma 670">
                <a:extLst>
                  <a:ext uri="{FF2B5EF4-FFF2-40B4-BE49-F238E27FC236}">
                    <a16:creationId xmlns:a16="http://schemas.microsoft.com/office/drawing/2014/main" id="{CCE5B85C-8062-2FC1-80A6-FC752E4466EB}"/>
                  </a:ext>
                </a:extLst>
              </p:cNvPr>
              <p:cNvSpPr/>
              <p:nvPr/>
            </p:nvSpPr>
            <p:spPr>
              <a:xfrm>
                <a:off x="4083161" y="4382902"/>
                <a:ext cx="156591" cy="200619"/>
              </a:xfrm>
              <a:custGeom>
                <a:avLst/>
                <a:gdLst>
                  <a:gd name="connsiteX0" fmla="*/ 1097 w 156591"/>
                  <a:gd name="connsiteY0" fmla="*/ 0 h 200619"/>
                  <a:gd name="connsiteX1" fmla="*/ 23089 w 156591"/>
                  <a:gd name="connsiteY1" fmla="*/ 16962 h 200619"/>
                  <a:gd name="connsiteX2" fmla="*/ 67003 w 156591"/>
                  <a:gd name="connsiteY2" fmla="*/ 71209 h 200619"/>
                  <a:gd name="connsiteX3" fmla="*/ 89245 w 156591"/>
                  <a:gd name="connsiteY3" fmla="*/ 92583 h 200619"/>
                  <a:gd name="connsiteX4" fmla="*/ 136428 w 156591"/>
                  <a:gd name="connsiteY4" fmla="*/ 146007 h 200619"/>
                  <a:gd name="connsiteX5" fmla="*/ 128885 w 156591"/>
                  <a:gd name="connsiteY5" fmla="*/ 84651 h 200619"/>
                  <a:gd name="connsiteX6" fmla="*/ 139217 w 156591"/>
                  <a:gd name="connsiteY6" fmla="*/ 114872 h 200619"/>
                  <a:gd name="connsiteX7" fmla="*/ 156591 w 156591"/>
                  <a:gd name="connsiteY7" fmla="*/ 200619 h 200619"/>
                  <a:gd name="connsiteX8" fmla="*/ 137297 w 156591"/>
                  <a:gd name="connsiteY8" fmla="*/ 179839 h 200619"/>
                  <a:gd name="connsiteX9" fmla="*/ 100104 w 156591"/>
                  <a:gd name="connsiteY9" fmla="*/ 120541 h 200619"/>
                  <a:gd name="connsiteX10" fmla="*/ 75621 w 156591"/>
                  <a:gd name="connsiteY10" fmla="*/ 90183 h 200619"/>
                  <a:gd name="connsiteX11" fmla="*/ 52829 w 156591"/>
                  <a:gd name="connsiteY11" fmla="*/ 71917 h 200619"/>
                  <a:gd name="connsiteX12" fmla="*/ 26609 w 156591"/>
                  <a:gd name="connsiteY12" fmla="*/ 31981 h 200619"/>
                  <a:gd name="connsiteX13" fmla="*/ 10013 w 156591"/>
                  <a:gd name="connsiteY13" fmla="*/ 9464 h 200619"/>
                  <a:gd name="connsiteX14" fmla="*/ 2515 w 156591"/>
                  <a:gd name="connsiteY14" fmla="*/ 7452 h 200619"/>
                  <a:gd name="connsiteX15" fmla="*/ 709 w 156591"/>
                  <a:gd name="connsiteY15" fmla="*/ 5006 h 200619"/>
                  <a:gd name="connsiteX16" fmla="*/ 0 w 156591"/>
                  <a:gd name="connsiteY16" fmla="*/ 3132 h 200619"/>
                  <a:gd name="connsiteX17" fmla="*/ 1097 w 156591"/>
                  <a:gd name="connsiteY17" fmla="*/ 0 h 200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6591" h="200619">
                    <a:moveTo>
                      <a:pt x="1097" y="0"/>
                    </a:moveTo>
                    <a:cubicBezTo>
                      <a:pt x="9418" y="4206"/>
                      <a:pt x="16779" y="10058"/>
                      <a:pt x="23089" y="16962"/>
                    </a:cubicBezTo>
                    <a:cubicBezTo>
                      <a:pt x="40073" y="32987"/>
                      <a:pt x="53675" y="52121"/>
                      <a:pt x="67003" y="71209"/>
                    </a:cubicBezTo>
                    <a:cubicBezTo>
                      <a:pt x="72809" y="79850"/>
                      <a:pt x="81564" y="85725"/>
                      <a:pt x="89245" y="92583"/>
                    </a:cubicBezTo>
                    <a:cubicBezTo>
                      <a:pt x="106093" y="109362"/>
                      <a:pt x="119329" y="129502"/>
                      <a:pt x="136428" y="146007"/>
                    </a:cubicBezTo>
                    <a:cubicBezTo>
                      <a:pt x="138394" y="125021"/>
                      <a:pt x="127193" y="105522"/>
                      <a:pt x="128885" y="84651"/>
                    </a:cubicBezTo>
                    <a:cubicBezTo>
                      <a:pt x="133022" y="94457"/>
                      <a:pt x="135788" y="104767"/>
                      <a:pt x="139217" y="114872"/>
                    </a:cubicBezTo>
                    <a:cubicBezTo>
                      <a:pt x="143561" y="143698"/>
                      <a:pt x="156568" y="171038"/>
                      <a:pt x="156591" y="200619"/>
                    </a:cubicBezTo>
                    <a:cubicBezTo>
                      <a:pt x="146121" y="198813"/>
                      <a:pt x="142738" y="187429"/>
                      <a:pt x="137297" y="179839"/>
                    </a:cubicBezTo>
                    <a:cubicBezTo>
                      <a:pt x="124473" y="160294"/>
                      <a:pt x="114826" y="138760"/>
                      <a:pt x="100104" y="120541"/>
                    </a:cubicBezTo>
                    <a:cubicBezTo>
                      <a:pt x="91989" y="110368"/>
                      <a:pt x="85176" y="99075"/>
                      <a:pt x="75621" y="90183"/>
                    </a:cubicBezTo>
                    <a:cubicBezTo>
                      <a:pt x="68488" y="83462"/>
                      <a:pt x="57859" y="80787"/>
                      <a:pt x="52829" y="71917"/>
                    </a:cubicBezTo>
                    <a:cubicBezTo>
                      <a:pt x="44485" y="58339"/>
                      <a:pt x="36187" y="44714"/>
                      <a:pt x="26609" y="31981"/>
                    </a:cubicBezTo>
                    <a:cubicBezTo>
                      <a:pt x="20848" y="24620"/>
                      <a:pt x="16642" y="16071"/>
                      <a:pt x="10013" y="9464"/>
                    </a:cubicBezTo>
                    <a:cubicBezTo>
                      <a:pt x="8115" y="7361"/>
                      <a:pt x="4846" y="7864"/>
                      <a:pt x="2515" y="7452"/>
                    </a:cubicBezTo>
                    <a:cubicBezTo>
                      <a:pt x="2057" y="6835"/>
                      <a:pt x="1143" y="5601"/>
                      <a:pt x="709" y="5006"/>
                    </a:cubicBezTo>
                    <a:cubicBezTo>
                      <a:pt x="526" y="4526"/>
                      <a:pt x="160" y="3612"/>
                      <a:pt x="0" y="3132"/>
                    </a:cubicBezTo>
                    <a:cubicBezTo>
                      <a:pt x="274" y="2355"/>
                      <a:pt x="823" y="777"/>
                      <a:pt x="1097" y="0"/>
                    </a:cubicBezTo>
                    <a:close/>
                  </a:path>
                </a:pathLst>
              </a:custGeom>
              <a:solidFill>
                <a:srgbClr val="C2E3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BD7724D9-FBFC-C94B-5237-C20B3A3C03A2}"/>
                </a:ext>
              </a:extLst>
            </p:cNvPr>
            <p:cNvSpPr/>
            <p:nvPr/>
          </p:nvSpPr>
          <p:spPr>
            <a:xfrm>
              <a:off x="9702798" y="2600388"/>
              <a:ext cx="2587" cy="3268"/>
            </a:xfrm>
            <a:custGeom>
              <a:avLst/>
              <a:gdLst>
                <a:gd name="connsiteX0" fmla="*/ 2926 w 24734"/>
                <a:gd name="connsiteY0" fmla="*/ 17511 h 31247"/>
                <a:gd name="connsiteX1" fmla="*/ 14973 w 24734"/>
                <a:gd name="connsiteY1" fmla="*/ 0 h 31247"/>
                <a:gd name="connsiteX2" fmla="*/ 24734 w 24734"/>
                <a:gd name="connsiteY2" fmla="*/ 18677 h 31247"/>
                <a:gd name="connsiteX3" fmla="*/ 20825 w 24734"/>
                <a:gd name="connsiteY3" fmla="*/ 30587 h 31247"/>
                <a:gd name="connsiteX4" fmla="*/ 0 w 24734"/>
                <a:gd name="connsiteY4" fmla="*/ 29627 h 31247"/>
                <a:gd name="connsiteX5" fmla="*/ 2926 w 24734"/>
                <a:gd name="connsiteY5" fmla="*/ 17511 h 3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34" h="31247">
                  <a:moveTo>
                    <a:pt x="2926" y="17511"/>
                  </a:moveTo>
                  <a:cubicBezTo>
                    <a:pt x="6218" y="11224"/>
                    <a:pt x="10264" y="5349"/>
                    <a:pt x="14973" y="0"/>
                  </a:cubicBezTo>
                  <a:cubicBezTo>
                    <a:pt x="20917" y="4549"/>
                    <a:pt x="22563" y="11910"/>
                    <a:pt x="24734" y="18677"/>
                  </a:cubicBezTo>
                  <a:cubicBezTo>
                    <a:pt x="23363" y="22631"/>
                    <a:pt x="22060" y="26609"/>
                    <a:pt x="20825" y="30587"/>
                  </a:cubicBezTo>
                  <a:cubicBezTo>
                    <a:pt x="13853" y="31570"/>
                    <a:pt x="6766" y="31615"/>
                    <a:pt x="0" y="29627"/>
                  </a:cubicBezTo>
                  <a:cubicBezTo>
                    <a:pt x="1006" y="25603"/>
                    <a:pt x="1989" y="21557"/>
                    <a:pt x="2926" y="17511"/>
                  </a:cubicBezTo>
                  <a:close/>
                </a:path>
              </a:pathLst>
            </a:custGeom>
            <a:solidFill>
              <a:srgbClr val="E6EE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CEC6336C-CBEA-2226-C4E6-5A39B3714348}"/>
                </a:ext>
              </a:extLst>
            </p:cNvPr>
            <p:cNvSpPr/>
            <p:nvPr/>
          </p:nvSpPr>
          <p:spPr>
            <a:xfrm>
              <a:off x="9708393" y="2600335"/>
              <a:ext cx="3493" cy="4366"/>
            </a:xfrm>
            <a:custGeom>
              <a:avLst/>
              <a:gdLst>
                <a:gd name="connsiteX0" fmla="*/ 0 w 33398"/>
                <a:gd name="connsiteY0" fmla="*/ 40851 h 41742"/>
                <a:gd name="connsiteX1" fmla="*/ 11750 w 33398"/>
                <a:gd name="connsiteY1" fmla="*/ 0 h 41742"/>
                <a:gd name="connsiteX2" fmla="*/ 27638 w 33398"/>
                <a:gd name="connsiteY2" fmla="*/ 18105 h 41742"/>
                <a:gd name="connsiteX3" fmla="*/ 33398 w 33398"/>
                <a:gd name="connsiteY3" fmla="*/ 37170 h 41742"/>
                <a:gd name="connsiteX4" fmla="*/ 32690 w 33398"/>
                <a:gd name="connsiteY4" fmla="*/ 41742 h 41742"/>
                <a:gd name="connsiteX5" fmla="*/ 16276 w 33398"/>
                <a:gd name="connsiteY5" fmla="*/ 20665 h 41742"/>
                <a:gd name="connsiteX6" fmla="*/ 0 w 33398"/>
                <a:gd name="connsiteY6" fmla="*/ 40851 h 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8" h="41742">
                  <a:moveTo>
                    <a:pt x="0" y="40851"/>
                  </a:moveTo>
                  <a:cubicBezTo>
                    <a:pt x="2766" y="26952"/>
                    <a:pt x="4549" y="12459"/>
                    <a:pt x="11750" y="0"/>
                  </a:cubicBezTo>
                  <a:cubicBezTo>
                    <a:pt x="19088" y="3932"/>
                    <a:pt x="23935" y="10836"/>
                    <a:pt x="27638" y="18105"/>
                  </a:cubicBezTo>
                  <a:cubicBezTo>
                    <a:pt x="30130" y="24254"/>
                    <a:pt x="31913" y="30678"/>
                    <a:pt x="33398" y="37170"/>
                  </a:cubicBezTo>
                  <a:lnTo>
                    <a:pt x="32690" y="41742"/>
                  </a:lnTo>
                  <a:cubicBezTo>
                    <a:pt x="27752" y="34313"/>
                    <a:pt x="22929" y="26700"/>
                    <a:pt x="16276" y="20665"/>
                  </a:cubicBezTo>
                  <a:cubicBezTo>
                    <a:pt x="9601" y="26335"/>
                    <a:pt x="5166" y="33924"/>
                    <a:pt x="0" y="40851"/>
                  </a:cubicBezTo>
                  <a:close/>
                </a:path>
              </a:pathLst>
            </a:custGeom>
            <a:solidFill>
              <a:srgbClr val="72BD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876CC5CD-D242-D965-CAB3-806E67BCC024}"/>
                </a:ext>
              </a:extLst>
            </p:cNvPr>
            <p:cNvSpPr/>
            <p:nvPr/>
          </p:nvSpPr>
          <p:spPr>
            <a:xfrm>
              <a:off x="9699405" y="2600548"/>
              <a:ext cx="3101" cy="4522"/>
            </a:xfrm>
            <a:custGeom>
              <a:avLst/>
              <a:gdLst>
                <a:gd name="connsiteX0" fmla="*/ 4686 w 29649"/>
                <a:gd name="connsiteY0" fmla="*/ 27523 h 43228"/>
                <a:gd name="connsiteX1" fmla="*/ 20277 w 29649"/>
                <a:gd name="connsiteY1" fmla="*/ 0 h 43228"/>
                <a:gd name="connsiteX2" fmla="*/ 29055 w 29649"/>
                <a:gd name="connsiteY2" fmla="*/ 20711 h 43228"/>
                <a:gd name="connsiteX3" fmla="*/ 29649 w 29649"/>
                <a:gd name="connsiteY3" fmla="*/ 30427 h 43228"/>
                <a:gd name="connsiteX4" fmla="*/ 0 w 29649"/>
                <a:gd name="connsiteY4" fmla="*/ 43228 h 43228"/>
                <a:gd name="connsiteX5" fmla="*/ 4686 w 29649"/>
                <a:gd name="connsiteY5" fmla="*/ 27523 h 4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9" h="43228">
                  <a:moveTo>
                    <a:pt x="4686" y="27523"/>
                  </a:moveTo>
                  <a:cubicBezTo>
                    <a:pt x="7704" y="17328"/>
                    <a:pt x="12619" y="7521"/>
                    <a:pt x="20277" y="0"/>
                  </a:cubicBezTo>
                  <a:cubicBezTo>
                    <a:pt x="24506" y="6264"/>
                    <a:pt x="27021" y="13465"/>
                    <a:pt x="29055" y="20711"/>
                  </a:cubicBezTo>
                  <a:cubicBezTo>
                    <a:pt x="29192" y="23934"/>
                    <a:pt x="29398" y="27181"/>
                    <a:pt x="29649" y="30427"/>
                  </a:cubicBezTo>
                  <a:cubicBezTo>
                    <a:pt x="19500" y="34130"/>
                    <a:pt x="9830" y="38862"/>
                    <a:pt x="0" y="43228"/>
                  </a:cubicBezTo>
                  <a:cubicBezTo>
                    <a:pt x="2263" y="38222"/>
                    <a:pt x="4252" y="33033"/>
                    <a:pt x="4686" y="27523"/>
                  </a:cubicBezTo>
                  <a:close/>
                </a:path>
              </a:pathLst>
            </a:custGeom>
            <a:solidFill>
              <a:srgbClr val="ECF0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F4D4855B-563C-75F2-1497-C735BE3F0CF3}"/>
                </a:ext>
              </a:extLst>
            </p:cNvPr>
            <p:cNvSpPr/>
            <p:nvPr/>
          </p:nvSpPr>
          <p:spPr>
            <a:xfrm>
              <a:off x="9711284" y="2601031"/>
              <a:ext cx="4275" cy="6246"/>
            </a:xfrm>
            <a:custGeom>
              <a:avLst/>
              <a:gdLst>
                <a:gd name="connsiteX0" fmla="*/ 2629 w 40873"/>
                <a:gd name="connsiteY0" fmla="*/ 0 h 59710"/>
                <a:gd name="connsiteX1" fmla="*/ 17648 w 40873"/>
                <a:gd name="connsiteY1" fmla="*/ 9487 h 59710"/>
                <a:gd name="connsiteX2" fmla="*/ 27843 w 40873"/>
                <a:gd name="connsiteY2" fmla="*/ 24277 h 59710"/>
                <a:gd name="connsiteX3" fmla="*/ 33307 w 40873"/>
                <a:gd name="connsiteY3" fmla="*/ 20300 h 59710"/>
                <a:gd name="connsiteX4" fmla="*/ 40874 w 40873"/>
                <a:gd name="connsiteY4" fmla="*/ 32278 h 59710"/>
                <a:gd name="connsiteX5" fmla="*/ 33581 w 40873"/>
                <a:gd name="connsiteY5" fmla="*/ 59710 h 59710"/>
                <a:gd name="connsiteX6" fmla="*/ 11956 w 40873"/>
                <a:gd name="connsiteY6" fmla="*/ 32393 h 59710"/>
                <a:gd name="connsiteX7" fmla="*/ 7750 w 40873"/>
                <a:gd name="connsiteY7" fmla="*/ 37308 h 59710"/>
                <a:gd name="connsiteX8" fmla="*/ 5760 w 40873"/>
                <a:gd name="connsiteY8" fmla="*/ 30518 h 59710"/>
                <a:gd name="connsiteX9" fmla="*/ 0 w 40873"/>
                <a:gd name="connsiteY9" fmla="*/ 11453 h 59710"/>
                <a:gd name="connsiteX10" fmla="*/ 2629 w 40873"/>
                <a:gd name="connsiteY10" fmla="*/ 0 h 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73" h="59710">
                  <a:moveTo>
                    <a:pt x="2629" y="0"/>
                  </a:moveTo>
                  <a:cubicBezTo>
                    <a:pt x="7475" y="3360"/>
                    <a:pt x="13007" y="5738"/>
                    <a:pt x="17648" y="9487"/>
                  </a:cubicBezTo>
                  <a:cubicBezTo>
                    <a:pt x="21671" y="13945"/>
                    <a:pt x="24483" y="19294"/>
                    <a:pt x="27843" y="24277"/>
                  </a:cubicBezTo>
                  <a:cubicBezTo>
                    <a:pt x="29626" y="22929"/>
                    <a:pt x="31433" y="21603"/>
                    <a:pt x="33307" y="20300"/>
                  </a:cubicBezTo>
                  <a:cubicBezTo>
                    <a:pt x="35844" y="24254"/>
                    <a:pt x="38405" y="28232"/>
                    <a:pt x="40874" y="32278"/>
                  </a:cubicBezTo>
                  <a:cubicBezTo>
                    <a:pt x="34244" y="39754"/>
                    <a:pt x="35204" y="50475"/>
                    <a:pt x="33581" y="59710"/>
                  </a:cubicBezTo>
                  <a:cubicBezTo>
                    <a:pt x="26289" y="50658"/>
                    <a:pt x="18174" y="42268"/>
                    <a:pt x="11956" y="32393"/>
                  </a:cubicBezTo>
                  <a:cubicBezTo>
                    <a:pt x="10493" y="34016"/>
                    <a:pt x="9098" y="35662"/>
                    <a:pt x="7750" y="37308"/>
                  </a:cubicBezTo>
                  <a:cubicBezTo>
                    <a:pt x="7018" y="35044"/>
                    <a:pt x="6355" y="32781"/>
                    <a:pt x="5760" y="30518"/>
                  </a:cubicBezTo>
                  <a:cubicBezTo>
                    <a:pt x="4275" y="24026"/>
                    <a:pt x="2492" y="17602"/>
                    <a:pt x="0" y="11453"/>
                  </a:cubicBezTo>
                  <a:cubicBezTo>
                    <a:pt x="823" y="7635"/>
                    <a:pt x="1692" y="3818"/>
                    <a:pt x="2629" y="0"/>
                  </a:cubicBezTo>
                  <a:close/>
                </a:path>
              </a:pathLst>
            </a:custGeom>
            <a:solidFill>
              <a:srgbClr val="2B9F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3FBAA353-0AB9-D090-5977-5974A4B67F5F}"/>
                </a:ext>
              </a:extLst>
            </p:cNvPr>
            <p:cNvSpPr/>
            <p:nvPr/>
          </p:nvSpPr>
          <p:spPr>
            <a:xfrm>
              <a:off x="9662763" y="2602009"/>
              <a:ext cx="17274" cy="4807"/>
            </a:xfrm>
            <a:custGeom>
              <a:avLst/>
              <a:gdLst>
                <a:gd name="connsiteX0" fmla="*/ 136406 w 165140"/>
                <a:gd name="connsiteY0" fmla="*/ 895 h 45951"/>
                <a:gd name="connsiteX1" fmla="*/ 151265 w 165140"/>
                <a:gd name="connsiteY1" fmla="*/ 5421 h 45951"/>
                <a:gd name="connsiteX2" fmla="*/ 163220 w 165140"/>
                <a:gd name="connsiteY2" fmla="*/ 780 h 45951"/>
                <a:gd name="connsiteX3" fmla="*/ 164341 w 165140"/>
                <a:gd name="connsiteY3" fmla="*/ 23869 h 45951"/>
                <a:gd name="connsiteX4" fmla="*/ 163929 w 165140"/>
                <a:gd name="connsiteY4" fmla="*/ 26475 h 45951"/>
                <a:gd name="connsiteX5" fmla="*/ 157483 w 165140"/>
                <a:gd name="connsiteY5" fmla="*/ 31481 h 45951"/>
                <a:gd name="connsiteX6" fmla="*/ 158991 w 165140"/>
                <a:gd name="connsiteY6" fmla="*/ 24898 h 45951"/>
                <a:gd name="connsiteX7" fmla="*/ 161049 w 165140"/>
                <a:gd name="connsiteY7" fmla="*/ 14176 h 45951"/>
                <a:gd name="connsiteX8" fmla="*/ 146876 w 165140"/>
                <a:gd name="connsiteY8" fmla="*/ 17079 h 45951"/>
                <a:gd name="connsiteX9" fmla="*/ 135903 w 165140"/>
                <a:gd name="connsiteY9" fmla="*/ 11867 h 45951"/>
                <a:gd name="connsiteX10" fmla="*/ 84422 w 165140"/>
                <a:gd name="connsiteY10" fmla="*/ 26726 h 45951"/>
                <a:gd name="connsiteX11" fmla="*/ 54841 w 165140"/>
                <a:gd name="connsiteY11" fmla="*/ 26818 h 45951"/>
                <a:gd name="connsiteX12" fmla="*/ 10744 w 165140"/>
                <a:gd name="connsiteY12" fmla="*/ 43048 h 45951"/>
                <a:gd name="connsiteX13" fmla="*/ 4480 w 165140"/>
                <a:gd name="connsiteY13" fmla="*/ 45952 h 45951"/>
                <a:gd name="connsiteX14" fmla="*/ 229 w 165140"/>
                <a:gd name="connsiteY14" fmla="*/ 41197 h 45951"/>
                <a:gd name="connsiteX15" fmla="*/ 0 w 165140"/>
                <a:gd name="connsiteY15" fmla="*/ 40945 h 45951"/>
                <a:gd name="connsiteX16" fmla="*/ 49583 w 165140"/>
                <a:gd name="connsiteY16" fmla="*/ 18771 h 45951"/>
                <a:gd name="connsiteX17" fmla="*/ 81862 w 165140"/>
                <a:gd name="connsiteY17" fmla="*/ 10519 h 45951"/>
                <a:gd name="connsiteX18" fmla="*/ 80467 w 165140"/>
                <a:gd name="connsiteY18" fmla="*/ 24052 h 45951"/>
                <a:gd name="connsiteX19" fmla="*/ 136406 w 165140"/>
                <a:gd name="connsiteY19" fmla="*/ 895 h 4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40" h="45951">
                  <a:moveTo>
                    <a:pt x="136406" y="895"/>
                  </a:moveTo>
                  <a:cubicBezTo>
                    <a:pt x="141938" y="-2214"/>
                    <a:pt x="146396" y="3638"/>
                    <a:pt x="151265" y="5421"/>
                  </a:cubicBezTo>
                  <a:cubicBezTo>
                    <a:pt x="155494" y="4666"/>
                    <a:pt x="159266" y="2426"/>
                    <a:pt x="163220" y="780"/>
                  </a:cubicBezTo>
                  <a:cubicBezTo>
                    <a:pt x="166375" y="8095"/>
                    <a:pt x="164798" y="16188"/>
                    <a:pt x="164341" y="23869"/>
                  </a:cubicBezTo>
                  <a:cubicBezTo>
                    <a:pt x="164226" y="24509"/>
                    <a:pt x="164021" y="25812"/>
                    <a:pt x="163929" y="26475"/>
                  </a:cubicBezTo>
                  <a:cubicBezTo>
                    <a:pt x="161712" y="28121"/>
                    <a:pt x="159563" y="29790"/>
                    <a:pt x="157483" y="31481"/>
                  </a:cubicBezTo>
                  <a:cubicBezTo>
                    <a:pt x="157848" y="29835"/>
                    <a:pt x="158603" y="26543"/>
                    <a:pt x="158991" y="24898"/>
                  </a:cubicBezTo>
                  <a:cubicBezTo>
                    <a:pt x="159723" y="21331"/>
                    <a:pt x="160340" y="17742"/>
                    <a:pt x="161049" y="14176"/>
                  </a:cubicBezTo>
                  <a:cubicBezTo>
                    <a:pt x="156271" y="15136"/>
                    <a:pt x="151585" y="16119"/>
                    <a:pt x="146876" y="17079"/>
                  </a:cubicBezTo>
                  <a:cubicBezTo>
                    <a:pt x="143447" y="14976"/>
                    <a:pt x="140429" y="9673"/>
                    <a:pt x="135903" y="11867"/>
                  </a:cubicBezTo>
                  <a:cubicBezTo>
                    <a:pt x="119512" y="18817"/>
                    <a:pt x="102778" y="27686"/>
                    <a:pt x="84422" y="26726"/>
                  </a:cubicBezTo>
                  <a:cubicBezTo>
                    <a:pt x="74546" y="26223"/>
                    <a:pt x="64671" y="27755"/>
                    <a:pt x="54841" y="26818"/>
                  </a:cubicBezTo>
                  <a:cubicBezTo>
                    <a:pt x="38588" y="24509"/>
                    <a:pt x="22974" y="33127"/>
                    <a:pt x="10744" y="43048"/>
                  </a:cubicBezTo>
                  <a:cubicBezTo>
                    <a:pt x="8618" y="44008"/>
                    <a:pt x="6515" y="44991"/>
                    <a:pt x="4480" y="45952"/>
                  </a:cubicBezTo>
                  <a:cubicBezTo>
                    <a:pt x="3406" y="44763"/>
                    <a:pt x="1280" y="42385"/>
                    <a:pt x="229" y="41197"/>
                  </a:cubicBezTo>
                  <a:lnTo>
                    <a:pt x="0" y="40945"/>
                  </a:lnTo>
                  <a:cubicBezTo>
                    <a:pt x="16642" y="33836"/>
                    <a:pt x="32918" y="25881"/>
                    <a:pt x="49583" y="18771"/>
                  </a:cubicBezTo>
                  <a:cubicBezTo>
                    <a:pt x="61333" y="23457"/>
                    <a:pt x="71186" y="13765"/>
                    <a:pt x="81862" y="10519"/>
                  </a:cubicBezTo>
                  <a:cubicBezTo>
                    <a:pt x="81382" y="15022"/>
                    <a:pt x="80902" y="19548"/>
                    <a:pt x="80467" y="24052"/>
                  </a:cubicBezTo>
                  <a:cubicBezTo>
                    <a:pt x="100835" y="21011"/>
                    <a:pt x="117935" y="9010"/>
                    <a:pt x="136406" y="895"/>
                  </a:cubicBezTo>
                  <a:close/>
                </a:path>
              </a:pathLst>
            </a:custGeom>
            <a:solidFill>
              <a:srgbClr val="97D2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BD018813-8521-0F8F-F8FF-2A136A1DB519}"/>
                </a:ext>
              </a:extLst>
            </p:cNvPr>
            <p:cNvSpPr/>
            <p:nvPr/>
          </p:nvSpPr>
          <p:spPr>
            <a:xfrm>
              <a:off x="9695364" y="2602342"/>
              <a:ext cx="14156" cy="7735"/>
            </a:xfrm>
            <a:custGeom>
              <a:avLst/>
              <a:gdLst>
                <a:gd name="connsiteX0" fmla="*/ 95806 w 135331"/>
                <a:gd name="connsiteY0" fmla="*/ 0 h 73952"/>
                <a:gd name="connsiteX1" fmla="*/ 103647 w 135331"/>
                <a:gd name="connsiteY1" fmla="*/ 12459 h 73952"/>
                <a:gd name="connsiteX2" fmla="*/ 122735 w 135331"/>
                <a:gd name="connsiteY2" fmla="*/ 30907 h 73952"/>
                <a:gd name="connsiteX3" fmla="*/ 135331 w 135331"/>
                <a:gd name="connsiteY3" fmla="*/ 29078 h 73952"/>
                <a:gd name="connsiteX4" fmla="*/ 127010 w 135331"/>
                <a:gd name="connsiteY4" fmla="*/ 41559 h 73952"/>
                <a:gd name="connsiteX5" fmla="*/ 87828 w 135331"/>
                <a:gd name="connsiteY5" fmla="*/ 52647 h 73952"/>
                <a:gd name="connsiteX6" fmla="*/ 70089 w 135331"/>
                <a:gd name="connsiteY6" fmla="*/ 55550 h 73952"/>
                <a:gd name="connsiteX7" fmla="*/ 0 w 135331"/>
                <a:gd name="connsiteY7" fmla="*/ 73952 h 73952"/>
                <a:gd name="connsiteX8" fmla="*/ 1737 w 135331"/>
                <a:gd name="connsiteY8" fmla="*/ 50658 h 73952"/>
                <a:gd name="connsiteX9" fmla="*/ 32301 w 135331"/>
                <a:gd name="connsiteY9" fmla="*/ 32484 h 73952"/>
                <a:gd name="connsiteX10" fmla="*/ 31433 w 135331"/>
                <a:gd name="connsiteY10" fmla="*/ 30107 h 73952"/>
                <a:gd name="connsiteX11" fmla="*/ 32736 w 135331"/>
                <a:gd name="connsiteY11" fmla="*/ 21671 h 73952"/>
                <a:gd name="connsiteX12" fmla="*/ 43320 w 135331"/>
                <a:gd name="connsiteY12" fmla="*/ 10378 h 73952"/>
                <a:gd name="connsiteX13" fmla="*/ 38633 w 135331"/>
                <a:gd name="connsiteY13" fmla="*/ 26083 h 73952"/>
                <a:gd name="connsiteX14" fmla="*/ 68283 w 135331"/>
                <a:gd name="connsiteY14" fmla="*/ 13282 h 73952"/>
                <a:gd name="connsiteX15" fmla="*/ 71072 w 135331"/>
                <a:gd name="connsiteY15" fmla="*/ 10950 h 73952"/>
                <a:gd name="connsiteX16" fmla="*/ 91897 w 135331"/>
                <a:gd name="connsiteY16" fmla="*/ 11910 h 73952"/>
                <a:gd name="connsiteX17" fmla="*/ 95806 w 135331"/>
                <a:gd name="connsiteY17" fmla="*/ 0 h 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331" h="73952">
                  <a:moveTo>
                    <a:pt x="95806" y="0"/>
                  </a:moveTo>
                  <a:cubicBezTo>
                    <a:pt x="97978" y="4366"/>
                    <a:pt x="100790" y="8435"/>
                    <a:pt x="103647" y="12459"/>
                  </a:cubicBezTo>
                  <a:cubicBezTo>
                    <a:pt x="106642" y="20528"/>
                    <a:pt x="112357" y="32918"/>
                    <a:pt x="122735" y="30907"/>
                  </a:cubicBezTo>
                  <a:cubicBezTo>
                    <a:pt x="126850" y="29992"/>
                    <a:pt x="131034" y="29009"/>
                    <a:pt x="135331" y="29078"/>
                  </a:cubicBezTo>
                  <a:cubicBezTo>
                    <a:pt x="135331" y="34381"/>
                    <a:pt x="131765" y="39411"/>
                    <a:pt x="127010" y="41559"/>
                  </a:cubicBezTo>
                  <a:cubicBezTo>
                    <a:pt x="114643" y="47457"/>
                    <a:pt x="100904" y="49126"/>
                    <a:pt x="87828" y="52647"/>
                  </a:cubicBezTo>
                  <a:cubicBezTo>
                    <a:pt x="81999" y="54247"/>
                    <a:pt x="76078" y="55595"/>
                    <a:pt x="70089" y="55550"/>
                  </a:cubicBezTo>
                  <a:cubicBezTo>
                    <a:pt x="45263" y="54064"/>
                    <a:pt x="22997" y="66728"/>
                    <a:pt x="0" y="73952"/>
                  </a:cubicBezTo>
                  <a:cubicBezTo>
                    <a:pt x="1257" y="66248"/>
                    <a:pt x="1943" y="58453"/>
                    <a:pt x="1737" y="50658"/>
                  </a:cubicBezTo>
                  <a:cubicBezTo>
                    <a:pt x="11201" y="43434"/>
                    <a:pt x="22266" y="38839"/>
                    <a:pt x="32301" y="32484"/>
                  </a:cubicBezTo>
                  <a:cubicBezTo>
                    <a:pt x="32096" y="31890"/>
                    <a:pt x="31661" y="30701"/>
                    <a:pt x="31433" y="30107"/>
                  </a:cubicBezTo>
                  <a:cubicBezTo>
                    <a:pt x="31730" y="27272"/>
                    <a:pt x="32233" y="24483"/>
                    <a:pt x="32736" y="21671"/>
                  </a:cubicBezTo>
                  <a:cubicBezTo>
                    <a:pt x="36370" y="18037"/>
                    <a:pt x="39914" y="14288"/>
                    <a:pt x="43320" y="10378"/>
                  </a:cubicBezTo>
                  <a:cubicBezTo>
                    <a:pt x="42885" y="15888"/>
                    <a:pt x="40897" y="21077"/>
                    <a:pt x="38633" y="26083"/>
                  </a:cubicBezTo>
                  <a:cubicBezTo>
                    <a:pt x="48463" y="21717"/>
                    <a:pt x="58133" y="16985"/>
                    <a:pt x="68283" y="13282"/>
                  </a:cubicBezTo>
                  <a:cubicBezTo>
                    <a:pt x="69174" y="12527"/>
                    <a:pt x="70112" y="11750"/>
                    <a:pt x="71072" y="10950"/>
                  </a:cubicBezTo>
                  <a:cubicBezTo>
                    <a:pt x="77838" y="12939"/>
                    <a:pt x="84925" y="12893"/>
                    <a:pt x="91897" y="11910"/>
                  </a:cubicBezTo>
                  <a:cubicBezTo>
                    <a:pt x="93132" y="7932"/>
                    <a:pt x="94435" y="3955"/>
                    <a:pt x="95806" y="0"/>
                  </a:cubicBezTo>
                  <a:close/>
                </a:path>
              </a:pathLst>
            </a:custGeom>
            <a:solidFill>
              <a:srgbClr val="D6DC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BCA45383-D95B-7A98-1C1D-A1909A164692}"/>
                </a:ext>
              </a:extLst>
            </p:cNvPr>
            <p:cNvSpPr/>
            <p:nvPr/>
          </p:nvSpPr>
          <p:spPr>
            <a:xfrm>
              <a:off x="9706205" y="2602497"/>
              <a:ext cx="5736" cy="3639"/>
            </a:xfrm>
            <a:custGeom>
              <a:avLst/>
              <a:gdLst>
                <a:gd name="connsiteX0" fmla="*/ 20917 w 54841"/>
                <a:gd name="connsiteY0" fmla="*/ 20185 h 34792"/>
                <a:gd name="connsiteX1" fmla="*/ 37193 w 54841"/>
                <a:gd name="connsiteY1" fmla="*/ 0 h 34792"/>
                <a:gd name="connsiteX2" fmla="*/ 53607 w 54841"/>
                <a:gd name="connsiteY2" fmla="*/ 21077 h 34792"/>
                <a:gd name="connsiteX3" fmla="*/ 54841 w 54841"/>
                <a:gd name="connsiteY3" fmla="*/ 34793 h 34792"/>
                <a:gd name="connsiteX4" fmla="*/ 38885 w 54841"/>
                <a:gd name="connsiteY4" fmla="*/ 11361 h 34792"/>
                <a:gd name="connsiteX5" fmla="*/ 19088 w 54841"/>
                <a:gd name="connsiteY5" fmla="*/ 29421 h 34792"/>
                <a:gd name="connsiteX6" fmla="*/ 0 w 54841"/>
                <a:gd name="connsiteY6" fmla="*/ 10973 h 34792"/>
                <a:gd name="connsiteX7" fmla="*/ 6126 w 54841"/>
                <a:gd name="connsiteY7" fmla="*/ 15522 h 34792"/>
                <a:gd name="connsiteX8" fmla="*/ 13099 w 54841"/>
                <a:gd name="connsiteY8" fmla="*/ 23432 h 34792"/>
                <a:gd name="connsiteX9" fmla="*/ 15042 w 54841"/>
                <a:gd name="connsiteY9" fmla="*/ 25283 h 34792"/>
                <a:gd name="connsiteX10" fmla="*/ 20917 w 54841"/>
                <a:gd name="connsiteY10" fmla="*/ 20185 h 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841" h="34792">
                  <a:moveTo>
                    <a:pt x="20917" y="20185"/>
                  </a:moveTo>
                  <a:cubicBezTo>
                    <a:pt x="26083" y="13259"/>
                    <a:pt x="30518" y="5669"/>
                    <a:pt x="37193" y="0"/>
                  </a:cubicBezTo>
                  <a:cubicBezTo>
                    <a:pt x="43845" y="6035"/>
                    <a:pt x="48669" y="13647"/>
                    <a:pt x="53607" y="21077"/>
                  </a:cubicBezTo>
                  <a:cubicBezTo>
                    <a:pt x="54041" y="25649"/>
                    <a:pt x="54452" y="30198"/>
                    <a:pt x="54841" y="34793"/>
                  </a:cubicBezTo>
                  <a:cubicBezTo>
                    <a:pt x="49194" y="27203"/>
                    <a:pt x="45377" y="18265"/>
                    <a:pt x="38885" y="11361"/>
                  </a:cubicBezTo>
                  <a:cubicBezTo>
                    <a:pt x="28575" y="10561"/>
                    <a:pt x="25375" y="23386"/>
                    <a:pt x="19088" y="29421"/>
                  </a:cubicBezTo>
                  <a:cubicBezTo>
                    <a:pt x="8710" y="31433"/>
                    <a:pt x="2995" y="19042"/>
                    <a:pt x="0" y="10973"/>
                  </a:cubicBezTo>
                  <a:cubicBezTo>
                    <a:pt x="2012" y="12459"/>
                    <a:pt x="4046" y="13967"/>
                    <a:pt x="6126" y="15522"/>
                  </a:cubicBezTo>
                  <a:cubicBezTo>
                    <a:pt x="8252" y="18288"/>
                    <a:pt x="10493" y="21008"/>
                    <a:pt x="13099" y="23432"/>
                  </a:cubicBezTo>
                  <a:lnTo>
                    <a:pt x="15042" y="25283"/>
                  </a:lnTo>
                  <a:cubicBezTo>
                    <a:pt x="17031" y="23660"/>
                    <a:pt x="19179" y="22151"/>
                    <a:pt x="20917" y="20185"/>
                  </a:cubicBezTo>
                  <a:close/>
                </a:path>
              </a:pathLst>
            </a:custGeom>
            <a:solidFill>
              <a:srgbClr val="A8CD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7" name="Gráfico 6">
              <a:extLst>
                <a:ext uri="{FF2B5EF4-FFF2-40B4-BE49-F238E27FC236}">
                  <a16:creationId xmlns:a16="http://schemas.microsoft.com/office/drawing/2014/main" id="{AD17A51B-3E6C-0D85-71E9-67D51D9D63E8}"/>
                </a:ext>
              </a:extLst>
            </p:cNvPr>
            <p:cNvGrpSpPr/>
            <p:nvPr/>
          </p:nvGrpSpPr>
          <p:grpSpPr>
            <a:xfrm>
              <a:off x="9514803" y="2603196"/>
              <a:ext cx="164805" cy="228521"/>
              <a:chOff x="2236233" y="921879"/>
              <a:chExt cx="1575556" cy="2184690"/>
            </a:xfrm>
            <a:solidFill>
              <a:srgbClr val="CBE6ED"/>
            </a:solidFill>
          </p:grpSpPr>
          <p:sp>
            <p:nvSpPr>
              <p:cNvPr id="668" name="Forma Livre: Forma 667">
                <a:extLst>
                  <a:ext uri="{FF2B5EF4-FFF2-40B4-BE49-F238E27FC236}">
                    <a16:creationId xmlns:a16="http://schemas.microsoft.com/office/drawing/2014/main" id="{EE0F9EF4-7C04-7E14-F254-890D0B2F3B9E}"/>
                  </a:ext>
                </a:extLst>
              </p:cNvPr>
              <p:cNvSpPr/>
              <p:nvPr/>
            </p:nvSpPr>
            <p:spPr>
              <a:xfrm>
                <a:off x="3661486" y="921879"/>
                <a:ext cx="150304" cy="31703"/>
              </a:xfrm>
              <a:custGeom>
                <a:avLst/>
                <a:gdLst>
                  <a:gd name="connsiteX0" fmla="*/ 125159 w 150304"/>
                  <a:gd name="connsiteY0" fmla="*/ 522 h 31703"/>
                  <a:gd name="connsiteX1" fmla="*/ 136131 w 150304"/>
                  <a:gd name="connsiteY1" fmla="*/ 5734 h 31703"/>
                  <a:gd name="connsiteX2" fmla="*/ 150305 w 150304"/>
                  <a:gd name="connsiteY2" fmla="*/ 2831 h 31703"/>
                  <a:gd name="connsiteX3" fmla="*/ 148247 w 150304"/>
                  <a:gd name="connsiteY3" fmla="*/ 13552 h 31703"/>
                  <a:gd name="connsiteX4" fmla="*/ 146259 w 150304"/>
                  <a:gd name="connsiteY4" fmla="*/ 9026 h 31703"/>
                  <a:gd name="connsiteX5" fmla="*/ 123490 w 150304"/>
                  <a:gd name="connsiteY5" fmla="*/ 12523 h 31703"/>
                  <a:gd name="connsiteX6" fmla="*/ 71598 w 150304"/>
                  <a:gd name="connsiteY6" fmla="*/ 27588 h 31703"/>
                  <a:gd name="connsiteX7" fmla="*/ 29009 w 150304"/>
                  <a:gd name="connsiteY7" fmla="*/ 23542 h 31703"/>
                  <a:gd name="connsiteX8" fmla="*/ 0 w 150304"/>
                  <a:gd name="connsiteY8" fmla="*/ 31703 h 31703"/>
                  <a:gd name="connsiteX9" fmla="*/ 44097 w 150304"/>
                  <a:gd name="connsiteY9" fmla="*/ 15472 h 31703"/>
                  <a:gd name="connsiteX10" fmla="*/ 73678 w 150304"/>
                  <a:gd name="connsiteY10" fmla="*/ 15381 h 31703"/>
                  <a:gd name="connsiteX11" fmla="*/ 125159 w 150304"/>
                  <a:gd name="connsiteY11" fmla="*/ 522 h 3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304" h="31703">
                    <a:moveTo>
                      <a:pt x="125159" y="522"/>
                    </a:moveTo>
                    <a:cubicBezTo>
                      <a:pt x="129685" y="-1673"/>
                      <a:pt x="132702" y="3631"/>
                      <a:pt x="136131" y="5734"/>
                    </a:cubicBezTo>
                    <a:cubicBezTo>
                      <a:pt x="140841" y="4774"/>
                      <a:pt x="145527" y="3791"/>
                      <a:pt x="150305" y="2831"/>
                    </a:cubicBezTo>
                    <a:cubicBezTo>
                      <a:pt x="149596" y="6397"/>
                      <a:pt x="148979" y="9986"/>
                      <a:pt x="148247" y="13552"/>
                    </a:cubicBezTo>
                    <a:cubicBezTo>
                      <a:pt x="147744" y="12432"/>
                      <a:pt x="146761" y="10169"/>
                      <a:pt x="146259" y="9026"/>
                    </a:cubicBezTo>
                    <a:cubicBezTo>
                      <a:pt x="138509" y="8660"/>
                      <a:pt x="130439" y="8683"/>
                      <a:pt x="123490" y="12523"/>
                    </a:cubicBezTo>
                    <a:cubicBezTo>
                      <a:pt x="107305" y="20662"/>
                      <a:pt x="89657" y="26034"/>
                      <a:pt x="71598" y="27588"/>
                    </a:cubicBezTo>
                    <a:cubicBezTo>
                      <a:pt x="57150" y="28846"/>
                      <a:pt x="43434" y="19633"/>
                      <a:pt x="29009" y="23542"/>
                    </a:cubicBezTo>
                    <a:cubicBezTo>
                      <a:pt x="19431" y="26628"/>
                      <a:pt x="10058" y="30560"/>
                      <a:pt x="0" y="31703"/>
                    </a:cubicBezTo>
                    <a:cubicBezTo>
                      <a:pt x="12230" y="21782"/>
                      <a:pt x="27844" y="13164"/>
                      <a:pt x="44097" y="15472"/>
                    </a:cubicBezTo>
                    <a:cubicBezTo>
                      <a:pt x="53927" y="16410"/>
                      <a:pt x="63802" y="14878"/>
                      <a:pt x="73678" y="15381"/>
                    </a:cubicBezTo>
                    <a:cubicBezTo>
                      <a:pt x="92034" y="16341"/>
                      <a:pt x="108768" y="7471"/>
                      <a:pt x="125159" y="522"/>
                    </a:cubicBezTo>
                    <a:close/>
                  </a:path>
                </a:pathLst>
              </a:custGeom>
              <a:solidFill>
                <a:srgbClr val="CBE6E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orma Livre: Forma 668">
                <a:extLst>
                  <a:ext uri="{FF2B5EF4-FFF2-40B4-BE49-F238E27FC236}">
                    <a16:creationId xmlns:a16="http://schemas.microsoft.com/office/drawing/2014/main" id="{A2C936D1-B90E-B84D-85C8-62724C802068}"/>
                  </a:ext>
                </a:extLst>
              </p:cNvPr>
              <p:cNvSpPr/>
              <p:nvPr/>
            </p:nvSpPr>
            <p:spPr>
              <a:xfrm>
                <a:off x="2236233" y="2914421"/>
                <a:ext cx="265541" cy="192147"/>
              </a:xfrm>
              <a:custGeom>
                <a:avLst/>
                <a:gdLst>
                  <a:gd name="connsiteX0" fmla="*/ 112563 w 265541"/>
                  <a:gd name="connsiteY0" fmla="*/ 17762 h 192147"/>
                  <a:gd name="connsiteX1" fmla="*/ 125250 w 265541"/>
                  <a:gd name="connsiteY1" fmla="*/ 0 h 192147"/>
                  <a:gd name="connsiteX2" fmla="*/ 160889 w 265541"/>
                  <a:gd name="connsiteY2" fmla="*/ 12367 h 192147"/>
                  <a:gd name="connsiteX3" fmla="*/ 239253 w 265541"/>
                  <a:gd name="connsiteY3" fmla="*/ 43297 h 192147"/>
                  <a:gd name="connsiteX4" fmla="*/ 261518 w 265541"/>
                  <a:gd name="connsiteY4" fmla="*/ 10173 h 192147"/>
                  <a:gd name="connsiteX5" fmla="*/ 265542 w 265541"/>
                  <a:gd name="connsiteY5" fmla="*/ 13922 h 192147"/>
                  <a:gd name="connsiteX6" fmla="*/ 264170 w 265541"/>
                  <a:gd name="connsiteY6" fmla="*/ 17694 h 192147"/>
                  <a:gd name="connsiteX7" fmla="*/ 258844 w 265541"/>
                  <a:gd name="connsiteY7" fmla="*/ 28163 h 192147"/>
                  <a:gd name="connsiteX8" fmla="*/ 251003 w 265541"/>
                  <a:gd name="connsiteY8" fmla="*/ 68946 h 192147"/>
                  <a:gd name="connsiteX9" fmla="*/ 239047 w 265541"/>
                  <a:gd name="connsiteY9" fmla="*/ 71392 h 192147"/>
                  <a:gd name="connsiteX10" fmla="*/ 199271 w 265541"/>
                  <a:gd name="connsiteY10" fmla="*/ 49355 h 192147"/>
                  <a:gd name="connsiteX11" fmla="*/ 149802 w 265541"/>
                  <a:gd name="connsiteY11" fmla="*/ 30564 h 192147"/>
                  <a:gd name="connsiteX12" fmla="*/ 136040 w 265541"/>
                  <a:gd name="connsiteY12" fmla="*/ 36987 h 192147"/>
                  <a:gd name="connsiteX13" fmla="*/ 105956 w 265541"/>
                  <a:gd name="connsiteY13" fmla="*/ 38496 h 192147"/>
                  <a:gd name="connsiteX14" fmla="*/ 116586 w 265541"/>
                  <a:gd name="connsiteY14" fmla="*/ 68100 h 192147"/>
                  <a:gd name="connsiteX15" fmla="*/ 117089 w 265541"/>
                  <a:gd name="connsiteY15" fmla="*/ 88605 h 192147"/>
                  <a:gd name="connsiteX16" fmla="*/ 141846 w 265541"/>
                  <a:gd name="connsiteY16" fmla="*/ 132337 h 192147"/>
                  <a:gd name="connsiteX17" fmla="*/ 148087 w 265541"/>
                  <a:gd name="connsiteY17" fmla="*/ 155859 h 192147"/>
                  <a:gd name="connsiteX18" fmla="*/ 133708 w 265541"/>
                  <a:gd name="connsiteY18" fmla="*/ 179657 h 192147"/>
                  <a:gd name="connsiteX19" fmla="*/ 122964 w 265541"/>
                  <a:gd name="connsiteY19" fmla="*/ 192115 h 192147"/>
                  <a:gd name="connsiteX20" fmla="*/ 100127 w 265541"/>
                  <a:gd name="connsiteY20" fmla="*/ 176228 h 192147"/>
                  <a:gd name="connsiteX21" fmla="*/ 82205 w 265541"/>
                  <a:gd name="connsiteY21" fmla="*/ 153048 h 192147"/>
                  <a:gd name="connsiteX22" fmla="*/ 46406 w 265541"/>
                  <a:gd name="connsiteY22" fmla="*/ 154625 h 192147"/>
                  <a:gd name="connsiteX23" fmla="*/ 31158 w 265541"/>
                  <a:gd name="connsiteY23" fmla="*/ 171221 h 192147"/>
                  <a:gd name="connsiteX24" fmla="*/ 21351 w 265541"/>
                  <a:gd name="connsiteY24" fmla="*/ 170856 h 192147"/>
                  <a:gd name="connsiteX25" fmla="*/ 0 w 265541"/>
                  <a:gd name="connsiteY25" fmla="*/ 120221 h 192147"/>
                  <a:gd name="connsiteX26" fmla="*/ 17305 w 265541"/>
                  <a:gd name="connsiteY26" fmla="*/ 149299 h 192147"/>
                  <a:gd name="connsiteX27" fmla="*/ 29261 w 265541"/>
                  <a:gd name="connsiteY27" fmla="*/ 151242 h 192147"/>
                  <a:gd name="connsiteX28" fmla="*/ 47846 w 265541"/>
                  <a:gd name="connsiteY28" fmla="*/ 137709 h 192147"/>
                  <a:gd name="connsiteX29" fmla="*/ 63368 w 265541"/>
                  <a:gd name="connsiteY29" fmla="*/ 125936 h 192147"/>
                  <a:gd name="connsiteX30" fmla="*/ 53195 w 265541"/>
                  <a:gd name="connsiteY30" fmla="*/ 79393 h 192147"/>
                  <a:gd name="connsiteX31" fmla="*/ 85474 w 265541"/>
                  <a:gd name="connsiteY31" fmla="*/ 106162 h 192147"/>
                  <a:gd name="connsiteX32" fmla="*/ 132154 w 265541"/>
                  <a:gd name="connsiteY32" fmla="*/ 135331 h 192147"/>
                  <a:gd name="connsiteX33" fmla="*/ 128108 w 265541"/>
                  <a:gd name="connsiteY33" fmla="*/ 120746 h 192147"/>
                  <a:gd name="connsiteX34" fmla="*/ 111854 w 265541"/>
                  <a:gd name="connsiteY34" fmla="*/ 89154 h 192147"/>
                  <a:gd name="connsiteX35" fmla="*/ 107282 w 265541"/>
                  <a:gd name="connsiteY35" fmla="*/ 68123 h 192147"/>
                  <a:gd name="connsiteX36" fmla="*/ 92994 w 265541"/>
                  <a:gd name="connsiteY36" fmla="*/ 18997 h 192147"/>
                  <a:gd name="connsiteX37" fmla="*/ 112563 w 265541"/>
                  <a:gd name="connsiteY37" fmla="*/ 17762 h 192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5541" h="192147">
                    <a:moveTo>
                      <a:pt x="112563" y="17762"/>
                    </a:moveTo>
                    <a:cubicBezTo>
                      <a:pt x="115397" y="11293"/>
                      <a:pt x="116289" y="366"/>
                      <a:pt x="125250" y="0"/>
                    </a:cubicBezTo>
                    <a:cubicBezTo>
                      <a:pt x="137869" y="1509"/>
                      <a:pt x="148841" y="8732"/>
                      <a:pt x="160889" y="12367"/>
                    </a:cubicBezTo>
                    <a:cubicBezTo>
                      <a:pt x="187726" y="20803"/>
                      <a:pt x="212644" y="34267"/>
                      <a:pt x="239253" y="43297"/>
                    </a:cubicBezTo>
                    <a:cubicBezTo>
                      <a:pt x="247551" y="32827"/>
                      <a:pt x="253175" y="20597"/>
                      <a:pt x="261518" y="10173"/>
                    </a:cubicBezTo>
                    <a:cubicBezTo>
                      <a:pt x="262524" y="11110"/>
                      <a:pt x="264536" y="12984"/>
                      <a:pt x="265542" y="13922"/>
                    </a:cubicBezTo>
                    <a:cubicBezTo>
                      <a:pt x="265199" y="14859"/>
                      <a:pt x="264513" y="16756"/>
                      <a:pt x="264170" y="17694"/>
                    </a:cubicBezTo>
                    <a:cubicBezTo>
                      <a:pt x="262524" y="21214"/>
                      <a:pt x="260627" y="24643"/>
                      <a:pt x="258844" y="28163"/>
                    </a:cubicBezTo>
                    <a:cubicBezTo>
                      <a:pt x="251437" y="40485"/>
                      <a:pt x="255415" y="55733"/>
                      <a:pt x="251003" y="68946"/>
                    </a:cubicBezTo>
                    <a:cubicBezTo>
                      <a:pt x="249563" y="74158"/>
                      <a:pt x="242682" y="73998"/>
                      <a:pt x="239047" y="71392"/>
                    </a:cubicBezTo>
                    <a:cubicBezTo>
                      <a:pt x="226017" y="63711"/>
                      <a:pt x="215296" y="50498"/>
                      <a:pt x="199271" y="49355"/>
                    </a:cubicBezTo>
                    <a:cubicBezTo>
                      <a:pt x="181166" y="47937"/>
                      <a:pt x="166307" y="36759"/>
                      <a:pt x="149802" y="30564"/>
                    </a:cubicBezTo>
                    <a:cubicBezTo>
                      <a:pt x="143835" y="27409"/>
                      <a:pt x="139812" y="33513"/>
                      <a:pt x="136040" y="36987"/>
                    </a:cubicBezTo>
                    <a:cubicBezTo>
                      <a:pt x="126004" y="36896"/>
                      <a:pt x="115260" y="32918"/>
                      <a:pt x="105956" y="38496"/>
                    </a:cubicBezTo>
                    <a:cubicBezTo>
                      <a:pt x="108356" y="48737"/>
                      <a:pt x="112380" y="58476"/>
                      <a:pt x="116586" y="68100"/>
                    </a:cubicBezTo>
                    <a:cubicBezTo>
                      <a:pt x="119718" y="74638"/>
                      <a:pt x="115512" y="81839"/>
                      <a:pt x="117089" y="88605"/>
                    </a:cubicBezTo>
                    <a:cubicBezTo>
                      <a:pt x="123010" y="104447"/>
                      <a:pt x="136611" y="116152"/>
                      <a:pt x="141846" y="132337"/>
                    </a:cubicBezTo>
                    <a:cubicBezTo>
                      <a:pt x="144315" y="140018"/>
                      <a:pt x="148430" y="147584"/>
                      <a:pt x="148087" y="155859"/>
                    </a:cubicBezTo>
                    <a:cubicBezTo>
                      <a:pt x="145573" y="164980"/>
                      <a:pt x="137114" y="170901"/>
                      <a:pt x="133708" y="179657"/>
                    </a:cubicBezTo>
                    <a:cubicBezTo>
                      <a:pt x="131148" y="184366"/>
                      <a:pt x="130073" y="192733"/>
                      <a:pt x="122964" y="192115"/>
                    </a:cubicBezTo>
                    <a:cubicBezTo>
                      <a:pt x="113591" y="190469"/>
                      <a:pt x="105499" y="183863"/>
                      <a:pt x="100127" y="176228"/>
                    </a:cubicBezTo>
                    <a:cubicBezTo>
                      <a:pt x="94595" y="168204"/>
                      <a:pt x="90640" y="158534"/>
                      <a:pt x="82205" y="153048"/>
                    </a:cubicBezTo>
                    <a:cubicBezTo>
                      <a:pt x="71186" y="146692"/>
                      <a:pt x="56967" y="147996"/>
                      <a:pt x="46406" y="154625"/>
                    </a:cubicBezTo>
                    <a:cubicBezTo>
                      <a:pt x="40119" y="158968"/>
                      <a:pt x="37170" y="166581"/>
                      <a:pt x="31158" y="171221"/>
                    </a:cubicBezTo>
                    <a:cubicBezTo>
                      <a:pt x="27866" y="171313"/>
                      <a:pt x="24575" y="171016"/>
                      <a:pt x="21351" y="170856"/>
                    </a:cubicBezTo>
                    <a:cubicBezTo>
                      <a:pt x="10584" y="155814"/>
                      <a:pt x="4275" y="138052"/>
                      <a:pt x="0" y="120221"/>
                    </a:cubicBezTo>
                    <a:cubicBezTo>
                      <a:pt x="6721" y="129319"/>
                      <a:pt x="10698" y="140109"/>
                      <a:pt x="17305" y="149299"/>
                    </a:cubicBezTo>
                    <a:cubicBezTo>
                      <a:pt x="19591" y="153368"/>
                      <a:pt x="25855" y="154648"/>
                      <a:pt x="29261" y="151242"/>
                    </a:cubicBezTo>
                    <a:cubicBezTo>
                      <a:pt x="35067" y="146235"/>
                      <a:pt x="40165" y="139880"/>
                      <a:pt x="47846" y="137709"/>
                    </a:cubicBezTo>
                    <a:cubicBezTo>
                      <a:pt x="53630" y="134988"/>
                      <a:pt x="63437" y="134303"/>
                      <a:pt x="63368" y="125936"/>
                    </a:cubicBezTo>
                    <a:cubicBezTo>
                      <a:pt x="61128" y="110277"/>
                      <a:pt x="49378" y="95761"/>
                      <a:pt x="53195" y="79393"/>
                    </a:cubicBezTo>
                    <a:cubicBezTo>
                      <a:pt x="65037" y="86959"/>
                      <a:pt x="74569" y="97384"/>
                      <a:pt x="85474" y="106162"/>
                    </a:cubicBezTo>
                    <a:cubicBezTo>
                      <a:pt x="99235" y="118369"/>
                      <a:pt x="114780" y="128976"/>
                      <a:pt x="132154" y="135331"/>
                    </a:cubicBezTo>
                    <a:cubicBezTo>
                      <a:pt x="131696" y="130233"/>
                      <a:pt x="130988" y="125067"/>
                      <a:pt x="128108" y="120746"/>
                    </a:cubicBezTo>
                    <a:cubicBezTo>
                      <a:pt x="121913" y="110597"/>
                      <a:pt x="117455" y="99578"/>
                      <a:pt x="111854" y="89154"/>
                    </a:cubicBezTo>
                    <a:cubicBezTo>
                      <a:pt x="108128" y="82730"/>
                      <a:pt x="109317" y="75004"/>
                      <a:pt x="107282" y="68123"/>
                    </a:cubicBezTo>
                    <a:cubicBezTo>
                      <a:pt x="101430" y="52144"/>
                      <a:pt x="92949" y="36393"/>
                      <a:pt x="92994" y="18997"/>
                    </a:cubicBezTo>
                    <a:cubicBezTo>
                      <a:pt x="99510" y="18562"/>
                      <a:pt x="106025" y="18151"/>
                      <a:pt x="112563" y="17762"/>
                    </a:cubicBezTo>
                    <a:close/>
                  </a:path>
                </a:pathLst>
              </a:custGeom>
              <a:solidFill>
                <a:srgbClr val="CBE6E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18E4C0A4-4661-471B-053F-F2E80D27131D}"/>
                </a:ext>
              </a:extLst>
            </p:cNvPr>
            <p:cNvSpPr/>
            <p:nvPr/>
          </p:nvSpPr>
          <p:spPr>
            <a:xfrm>
              <a:off x="9668733" y="2603358"/>
              <a:ext cx="30009" cy="21162"/>
            </a:xfrm>
            <a:custGeom>
              <a:avLst/>
              <a:gdLst>
                <a:gd name="connsiteX0" fmla="*/ 260421 w 286893"/>
                <a:gd name="connsiteY0" fmla="*/ 8275 h 202311"/>
                <a:gd name="connsiteX1" fmla="*/ 267554 w 286893"/>
                <a:gd name="connsiteY1" fmla="*/ 0 h 202311"/>
                <a:gd name="connsiteX2" fmla="*/ 272171 w 286893"/>
                <a:gd name="connsiteY2" fmla="*/ 6767 h 202311"/>
                <a:gd name="connsiteX3" fmla="*/ 277863 w 286893"/>
                <a:gd name="connsiteY3" fmla="*/ 14562 h 202311"/>
                <a:gd name="connsiteX4" fmla="*/ 281064 w 286893"/>
                <a:gd name="connsiteY4" fmla="*/ 18677 h 202311"/>
                <a:gd name="connsiteX5" fmla="*/ 286024 w 286893"/>
                <a:gd name="connsiteY5" fmla="*/ 20391 h 202311"/>
                <a:gd name="connsiteX6" fmla="*/ 286893 w 286893"/>
                <a:gd name="connsiteY6" fmla="*/ 22769 h 202311"/>
                <a:gd name="connsiteX7" fmla="*/ 256329 w 286893"/>
                <a:gd name="connsiteY7" fmla="*/ 40942 h 202311"/>
                <a:gd name="connsiteX8" fmla="*/ 252717 w 286893"/>
                <a:gd name="connsiteY8" fmla="*/ 22311 h 202311"/>
                <a:gd name="connsiteX9" fmla="*/ 238293 w 286893"/>
                <a:gd name="connsiteY9" fmla="*/ 23043 h 202311"/>
                <a:gd name="connsiteX10" fmla="*/ 207180 w 286893"/>
                <a:gd name="connsiteY10" fmla="*/ 52144 h 202311"/>
                <a:gd name="connsiteX11" fmla="*/ 154054 w 286893"/>
                <a:gd name="connsiteY11" fmla="*/ 87577 h 202311"/>
                <a:gd name="connsiteX12" fmla="*/ 134097 w 286893"/>
                <a:gd name="connsiteY12" fmla="*/ 115534 h 202311"/>
                <a:gd name="connsiteX13" fmla="*/ 78730 w 286893"/>
                <a:gd name="connsiteY13" fmla="*/ 147310 h 202311"/>
                <a:gd name="connsiteX14" fmla="*/ 36668 w 286893"/>
                <a:gd name="connsiteY14" fmla="*/ 180617 h 202311"/>
                <a:gd name="connsiteX15" fmla="*/ 3612 w 286893"/>
                <a:gd name="connsiteY15" fmla="*/ 202311 h 202311"/>
                <a:gd name="connsiteX16" fmla="*/ 0 w 286893"/>
                <a:gd name="connsiteY16" fmla="*/ 185738 h 202311"/>
                <a:gd name="connsiteX17" fmla="*/ 55916 w 286893"/>
                <a:gd name="connsiteY17" fmla="*/ 135926 h 202311"/>
                <a:gd name="connsiteX18" fmla="*/ 92263 w 286893"/>
                <a:gd name="connsiteY18" fmla="*/ 94663 h 202311"/>
                <a:gd name="connsiteX19" fmla="*/ 213261 w 286893"/>
                <a:gd name="connsiteY19" fmla="*/ 23500 h 202311"/>
                <a:gd name="connsiteX20" fmla="*/ 260421 w 286893"/>
                <a:gd name="connsiteY20" fmla="*/ 8275 h 2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893" h="202311">
                  <a:moveTo>
                    <a:pt x="260421" y="8275"/>
                  </a:moveTo>
                  <a:cubicBezTo>
                    <a:pt x="264445" y="7635"/>
                    <a:pt x="265268" y="2766"/>
                    <a:pt x="267554" y="0"/>
                  </a:cubicBezTo>
                  <a:cubicBezTo>
                    <a:pt x="269017" y="2240"/>
                    <a:pt x="270571" y="4503"/>
                    <a:pt x="272171" y="6767"/>
                  </a:cubicBezTo>
                  <a:cubicBezTo>
                    <a:pt x="273932" y="9418"/>
                    <a:pt x="275875" y="12002"/>
                    <a:pt x="277863" y="14562"/>
                  </a:cubicBezTo>
                  <a:cubicBezTo>
                    <a:pt x="278663" y="15590"/>
                    <a:pt x="280264" y="17648"/>
                    <a:pt x="281064" y="18677"/>
                  </a:cubicBezTo>
                  <a:cubicBezTo>
                    <a:pt x="282298" y="19111"/>
                    <a:pt x="284790" y="19980"/>
                    <a:pt x="286024" y="20391"/>
                  </a:cubicBezTo>
                  <a:cubicBezTo>
                    <a:pt x="286253" y="20985"/>
                    <a:pt x="286687" y="22174"/>
                    <a:pt x="286893" y="22769"/>
                  </a:cubicBezTo>
                  <a:cubicBezTo>
                    <a:pt x="276857" y="29124"/>
                    <a:pt x="265793" y="33719"/>
                    <a:pt x="256329" y="40942"/>
                  </a:cubicBezTo>
                  <a:cubicBezTo>
                    <a:pt x="256878" y="34679"/>
                    <a:pt x="257632" y="27135"/>
                    <a:pt x="252717" y="22311"/>
                  </a:cubicBezTo>
                  <a:cubicBezTo>
                    <a:pt x="248625" y="18288"/>
                    <a:pt x="242316" y="19911"/>
                    <a:pt x="238293" y="23043"/>
                  </a:cubicBezTo>
                  <a:cubicBezTo>
                    <a:pt x="226908" y="31638"/>
                    <a:pt x="219319" y="44417"/>
                    <a:pt x="207180" y="52144"/>
                  </a:cubicBezTo>
                  <a:cubicBezTo>
                    <a:pt x="189372" y="63848"/>
                    <a:pt x="171290" y="75072"/>
                    <a:pt x="154054" y="87577"/>
                  </a:cubicBezTo>
                  <a:cubicBezTo>
                    <a:pt x="144544" y="94320"/>
                    <a:pt x="134394" y="102916"/>
                    <a:pt x="134097" y="115534"/>
                  </a:cubicBezTo>
                  <a:cubicBezTo>
                    <a:pt x="113088" y="120929"/>
                    <a:pt x="96012" y="135011"/>
                    <a:pt x="78730" y="147310"/>
                  </a:cubicBezTo>
                  <a:cubicBezTo>
                    <a:pt x="63848" y="157391"/>
                    <a:pt x="52944" y="172524"/>
                    <a:pt x="36668" y="180617"/>
                  </a:cubicBezTo>
                  <a:cubicBezTo>
                    <a:pt x="24643" y="186332"/>
                    <a:pt x="15385" y="196230"/>
                    <a:pt x="3612" y="202311"/>
                  </a:cubicBezTo>
                  <a:cubicBezTo>
                    <a:pt x="3246" y="196619"/>
                    <a:pt x="1577" y="191155"/>
                    <a:pt x="0" y="185738"/>
                  </a:cubicBezTo>
                  <a:cubicBezTo>
                    <a:pt x="16116" y="166581"/>
                    <a:pt x="35593" y="150442"/>
                    <a:pt x="55916" y="135926"/>
                  </a:cubicBezTo>
                  <a:cubicBezTo>
                    <a:pt x="72832" y="127033"/>
                    <a:pt x="79599" y="107991"/>
                    <a:pt x="92263" y="94663"/>
                  </a:cubicBezTo>
                  <a:cubicBezTo>
                    <a:pt x="126782" y="62408"/>
                    <a:pt x="168958" y="39365"/>
                    <a:pt x="213261" y="23500"/>
                  </a:cubicBezTo>
                  <a:cubicBezTo>
                    <a:pt x="228920" y="18265"/>
                    <a:pt x="243962" y="10881"/>
                    <a:pt x="260421" y="8275"/>
                  </a:cubicBezTo>
                  <a:close/>
                </a:path>
              </a:pathLst>
            </a:custGeom>
            <a:solidFill>
              <a:srgbClr val="E4E8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9" name="Gráfico 6">
              <a:extLst>
                <a:ext uri="{FF2B5EF4-FFF2-40B4-BE49-F238E27FC236}">
                  <a16:creationId xmlns:a16="http://schemas.microsoft.com/office/drawing/2014/main" id="{4DD1A277-B4AE-AAB1-FAFE-EEA611D81B2B}"/>
                </a:ext>
              </a:extLst>
            </p:cNvPr>
            <p:cNvGrpSpPr/>
            <p:nvPr/>
          </p:nvGrpSpPr>
          <p:grpSpPr>
            <a:xfrm>
              <a:off x="9651267" y="2603682"/>
              <a:ext cx="62397" cy="53997"/>
              <a:chOff x="3540840" y="926525"/>
              <a:chExt cx="596521" cy="516214"/>
            </a:xfrm>
            <a:solidFill>
              <a:srgbClr val="CAD2D3"/>
            </a:solidFill>
          </p:grpSpPr>
          <p:sp>
            <p:nvSpPr>
              <p:cNvPr id="666" name="Forma Livre: Forma 665">
                <a:extLst>
                  <a:ext uri="{FF2B5EF4-FFF2-40B4-BE49-F238E27FC236}">
                    <a16:creationId xmlns:a16="http://schemas.microsoft.com/office/drawing/2014/main" id="{05A988BA-62E3-2089-B6AC-84FB9CF6F08D}"/>
                  </a:ext>
                </a:extLst>
              </p:cNvPr>
              <p:cNvSpPr/>
              <p:nvPr/>
            </p:nvSpPr>
            <p:spPr>
              <a:xfrm>
                <a:off x="3955717" y="926525"/>
                <a:ext cx="181645" cy="97282"/>
              </a:xfrm>
              <a:custGeom>
                <a:avLst/>
                <a:gdLst>
                  <a:gd name="connsiteX0" fmla="*/ 129433 w 181645"/>
                  <a:gd name="connsiteY0" fmla="*/ 18095 h 97282"/>
                  <a:gd name="connsiteX1" fmla="*/ 149230 w 181645"/>
                  <a:gd name="connsiteY1" fmla="*/ 36 h 97282"/>
                  <a:gd name="connsiteX2" fmla="*/ 165186 w 181645"/>
                  <a:gd name="connsiteY2" fmla="*/ 23467 h 97282"/>
                  <a:gd name="connsiteX3" fmla="*/ 178537 w 181645"/>
                  <a:gd name="connsiteY3" fmla="*/ 39355 h 97282"/>
                  <a:gd name="connsiteX4" fmla="*/ 175245 w 181645"/>
                  <a:gd name="connsiteY4" fmla="*/ 47562 h 97282"/>
                  <a:gd name="connsiteX5" fmla="*/ 181645 w 181645"/>
                  <a:gd name="connsiteY5" fmla="*/ 55426 h 97282"/>
                  <a:gd name="connsiteX6" fmla="*/ 155745 w 181645"/>
                  <a:gd name="connsiteY6" fmla="*/ 67244 h 97282"/>
                  <a:gd name="connsiteX7" fmla="*/ 44006 w 181645"/>
                  <a:gd name="connsiteY7" fmla="*/ 89556 h 97282"/>
                  <a:gd name="connsiteX8" fmla="*/ 2560 w 181645"/>
                  <a:gd name="connsiteY8" fmla="*/ 97282 h 97282"/>
                  <a:gd name="connsiteX9" fmla="*/ 0 w 181645"/>
                  <a:gd name="connsiteY9" fmla="*/ 90424 h 97282"/>
                  <a:gd name="connsiteX10" fmla="*/ 8435 w 181645"/>
                  <a:gd name="connsiteY10" fmla="*/ 37846 h 97282"/>
                  <a:gd name="connsiteX11" fmla="*/ 6698 w 181645"/>
                  <a:gd name="connsiteY11" fmla="*/ 61141 h 97282"/>
                  <a:gd name="connsiteX12" fmla="*/ 76787 w 181645"/>
                  <a:gd name="connsiteY12" fmla="*/ 42738 h 97282"/>
                  <a:gd name="connsiteX13" fmla="*/ 94526 w 181645"/>
                  <a:gd name="connsiteY13" fmla="*/ 39835 h 97282"/>
                  <a:gd name="connsiteX14" fmla="*/ 133708 w 181645"/>
                  <a:gd name="connsiteY14" fmla="*/ 28748 h 97282"/>
                  <a:gd name="connsiteX15" fmla="*/ 142029 w 181645"/>
                  <a:gd name="connsiteY15" fmla="*/ 16266 h 97282"/>
                  <a:gd name="connsiteX16" fmla="*/ 129433 w 181645"/>
                  <a:gd name="connsiteY16" fmla="*/ 18095 h 9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1645" h="97282">
                    <a:moveTo>
                      <a:pt x="129433" y="18095"/>
                    </a:moveTo>
                    <a:cubicBezTo>
                      <a:pt x="135720" y="12060"/>
                      <a:pt x="138920" y="-764"/>
                      <a:pt x="149230" y="36"/>
                    </a:cubicBezTo>
                    <a:cubicBezTo>
                      <a:pt x="155722" y="6939"/>
                      <a:pt x="159540" y="15878"/>
                      <a:pt x="165186" y="23467"/>
                    </a:cubicBezTo>
                    <a:cubicBezTo>
                      <a:pt x="169027" y="29251"/>
                      <a:pt x="173965" y="34166"/>
                      <a:pt x="178537" y="39355"/>
                    </a:cubicBezTo>
                    <a:cubicBezTo>
                      <a:pt x="177394" y="42098"/>
                      <a:pt x="176296" y="44819"/>
                      <a:pt x="175245" y="47562"/>
                    </a:cubicBezTo>
                    <a:cubicBezTo>
                      <a:pt x="177348" y="50191"/>
                      <a:pt x="179451" y="52797"/>
                      <a:pt x="181645" y="55426"/>
                    </a:cubicBezTo>
                    <a:cubicBezTo>
                      <a:pt x="176799" y="65210"/>
                      <a:pt x="164546" y="63952"/>
                      <a:pt x="155745" y="67244"/>
                    </a:cubicBezTo>
                    <a:cubicBezTo>
                      <a:pt x="120129" y="81646"/>
                      <a:pt x="80696" y="79451"/>
                      <a:pt x="44006" y="89556"/>
                    </a:cubicBezTo>
                    <a:cubicBezTo>
                      <a:pt x="29809" y="90104"/>
                      <a:pt x="16048" y="93053"/>
                      <a:pt x="2560" y="97282"/>
                    </a:cubicBezTo>
                    <a:cubicBezTo>
                      <a:pt x="1920" y="95568"/>
                      <a:pt x="640" y="92139"/>
                      <a:pt x="0" y="90424"/>
                    </a:cubicBezTo>
                    <a:cubicBezTo>
                      <a:pt x="4046" y="73142"/>
                      <a:pt x="4069" y="55151"/>
                      <a:pt x="8435" y="37846"/>
                    </a:cubicBezTo>
                    <a:cubicBezTo>
                      <a:pt x="8641" y="45641"/>
                      <a:pt x="7955" y="53437"/>
                      <a:pt x="6698" y="61141"/>
                    </a:cubicBezTo>
                    <a:cubicBezTo>
                      <a:pt x="29695" y="53917"/>
                      <a:pt x="51961" y="41252"/>
                      <a:pt x="76787" y="42738"/>
                    </a:cubicBezTo>
                    <a:cubicBezTo>
                      <a:pt x="82776" y="42784"/>
                      <a:pt x="88697" y="41435"/>
                      <a:pt x="94526" y="39835"/>
                    </a:cubicBezTo>
                    <a:cubicBezTo>
                      <a:pt x="107602" y="36315"/>
                      <a:pt x="121341" y="34646"/>
                      <a:pt x="133708" y="28748"/>
                    </a:cubicBezTo>
                    <a:cubicBezTo>
                      <a:pt x="138463" y="26599"/>
                      <a:pt x="142029" y="21570"/>
                      <a:pt x="142029" y="16266"/>
                    </a:cubicBezTo>
                    <a:cubicBezTo>
                      <a:pt x="137732" y="16198"/>
                      <a:pt x="133548" y="17181"/>
                      <a:pt x="129433" y="18095"/>
                    </a:cubicBezTo>
                    <a:close/>
                  </a:path>
                </a:pathLst>
              </a:custGeom>
              <a:solidFill>
                <a:srgbClr val="CAD2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orma Livre: Forma 666">
                <a:extLst>
                  <a:ext uri="{FF2B5EF4-FFF2-40B4-BE49-F238E27FC236}">
                    <a16:creationId xmlns:a16="http://schemas.microsoft.com/office/drawing/2014/main" id="{52A7592C-3A39-36DD-63EA-BC3645B964EA}"/>
                  </a:ext>
                </a:extLst>
              </p:cNvPr>
              <p:cNvSpPr/>
              <p:nvPr/>
            </p:nvSpPr>
            <p:spPr>
              <a:xfrm>
                <a:off x="3540840" y="1231582"/>
                <a:ext cx="104460" cy="211157"/>
              </a:xfrm>
              <a:custGeom>
                <a:avLst/>
                <a:gdLst>
                  <a:gd name="connsiteX0" fmla="*/ 98883 w 104460"/>
                  <a:gd name="connsiteY0" fmla="*/ 0 h 211157"/>
                  <a:gd name="connsiteX1" fmla="*/ 100711 w 104460"/>
                  <a:gd name="connsiteY1" fmla="*/ 1234 h 211157"/>
                  <a:gd name="connsiteX2" fmla="*/ 104460 w 104460"/>
                  <a:gd name="connsiteY2" fmla="*/ 3772 h 211157"/>
                  <a:gd name="connsiteX3" fmla="*/ 94791 w 104460"/>
                  <a:gd name="connsiteY3" fmla="*/ 28735 h 211157"/>
                  <a:gd name="connsiteX4" fmla="*/ 78286 w 104460"/>
                  <a:gd name="connsiteY4" fmla="*/ 55573 h 211157"/>
                  <a:gd name="connsiteX5" fmla="*/ 62718 w 104460"/>
                  <a:gd name="connsiteY5" fmla="*/ 88262 h 211157"/>
                  <a:gd name="connsiteX6" fmla="*/ 45390 w 104460"/>
                  <a:gd name="connsiteY6" fmla="*/ 159769 h 211157"/>
                  <a:gd name="connsiteX7" fmla="*/ 19856 w 104460"/>
                  <a:gd name="connsiteY7" fmla="*/ 182651 h 211157"/>
                  <a:gd name="connsiteX8" fmla="*/ 699 w 104460"/>
                  <a:gd name="connsiteY8" fmla="*/ 211158 h 211157"/>
                  <a:gd name="connsiteX9" fmla="*/ 13 w 104460"/>
                  <a:gd name="connsiteY9" fmla="*/ 209489 h 211157"/>
                  <a:gd name="connsiteX10" fmla="*/ 1453 w 104460"/>
                  <a:gd name="connsiteY10" fmla="*/ 189807 h 211157"/>
                  <a:gd name="connsiteX11" fmla="*/ 3854 w 104460"/>
                  <a:gd name="connsiteY11" fmla="*/ 196459 h 211157"/>
                  <a:gd name="connsiteX12" fmla="*/ 44842 w 104460"/>
                  <a:gd name="connsiteY12" fmla="*/ 109454 h 211157"/>
                  <a:gd name="connsiteX13" fmla="*/ 69302 w 104460"/>
                  <a:gd name="connsiteY13" fmla="*/ 53812 h 211157"/>
                  <a:gd name="connsiteX14" fmla="*/ 98883 w 104460"/>
                  <a:gd name="connsiteY14" fmla="*/ 0 h 21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460" h="211157">
                    <a:moveTo>
                      <a:pt x="98883" y="0"/>
                    </a:moveTo>
                    <a:lnTo>
                      <a:pt x="100711" y="1234"/>
                    </a:lnTo>
                    <a:cubicBezTo>
                      <a:pt x="101649" y="1875"/>
                      <a:pt x="103523" y="3155"/>
                      <a:pt x="104460" y="3772"/>
                    </a:cubicBezTo>
                    <a:cubicBezTo>
                      <a:pt x="100734" y="11910"/>
                      <a:pt x="97785" y="20323"/>
                      <a:pt x="94791" y="28735"/>
                    </a:cubicBezTo>
                    <a:cubicBezTo>
                      <a:pt x="91407" y="38931"/>
                      <a:pt x="82149" y="45629"/>
                      <a:pt x="78286" y="55573"/>
                    </a:cubicBezTo>
                    <a:cubicBezTo>
                      <a:pt x="73828" y="66820"/>
                      <a:pt x="67976" y="77404"/>
                      <a:pt x="62718" y="88262"/>
                    </a:cubicBezTo>
                    <a:cubicBezTo>
                      <a:pt x="50991" y="110551"/>
                      <a:pt x="56797" y="137297"/>
                      <a:pt x="45390" y="159769"/>
                    </a:cubicBezTo>
                    <a:cubicBezTo>
                      <a:pt x="42807" y="172684"/>
                      <a:pt x="28702" y="175451"/>
                      <a:pt x="19856" y="182651"/>
                    </a:cubicBezTo>
                    <a:cubicBezTo>
                      <a:pt x="11923" y="190995"/>
                      <a:pt x="7077" y="201671"/>
                      <a:pt x="699" y="211158"/>
                    </a:cubicBezTo>
                    <a:lnTo>
                      <a:pt x="13" y="209489"/>
                    </a:lnTo>
                    <a:cubicBezTo>
                      <a:pt x="-101" y="202883"/>
                      <a:pt x="539" y="196322"/>
                      <a:pt x="1453" y="189807"/>
                    </a:cubicBezTo>
                    <a:cubicBezTo>
                      <a:pt x="2208" y="192001"/>
                      <a:pt x="3008" y="194219"/>
                      <a:pt x="3854" y="196459"/>
                    </a:cubicBezTo>
                    <a:cubicBezTo>
                      <a:pt x="18530" y="167930"/>
                      <a:pt x="29891" y="137846"/>
                      <a:pt x="44842" y="109454"/>
                    </a:cubicBezTo>
                    <a:cubicBezTo>
                      <a:pt x="54443" y="91509"/>
                      <a:pt x="58535" y="71186"/>
                      <a:pt x="69302" y="53812"/>
                    </a:cubicBezTo>
                    <a:cubicBezTo>
                      <a:pt x="80137" y="36393"/>
                      <a:pt x="87453" y="17076"/>
                      <a:pt x="98883" y="0"/>
                    </a:cubicBezTo>
                    <a:close/>
                  </a:path>
                </a:pathLst>
              </a:custGeom>
              <a:solidFill>
                <a:srgbClr val="CAD2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53F543F7-983C-9AAD-F019-22A30D026A71}"/>
                </a:ext>
              </a:extLst>
            </p:cNvPr>
            <p:cNvSpPr/>
            <p:nvPr/>
          </p:nvSpPr>
          <p:spPr>
            <a:xfrm>
              <a:off x="9711813" y="2604223"/>
              <a:ext cx="5521" cy="4665"/>
            </a:xfrm>
            <a:custGeom>
              <a:avLst/>
              <a:gdLst>
                <a:gd name="connsiteX0" fmla="*/ 709 w 52783"/>
                <a:gd name="connsiteY0" fmla="*/ 0 h 44599"/>
                <a:gd name="connsiteX1" fmla="*/ 2698 w 52783"/>
                <a:gd name="connsiteY1" fmla="*/ 6789 h 44599"/>
                <a:gd name="connsiteX2" fmla="*/ 6904 w 52783"/>
                <a:gd name="connsiteY2" fmla="*/ 1875 h 44599"/>
                <a:gd name="connsiteX3" fmla="*/ 28529 w 52783"/>
                <a:gd name="connsiteY3" fmla="*/ 29192 h 44599"/>
                <a:gd name="connsiteX4" fmla="*/ 29512 w 52783"/>
                <a:gd name="connsiteY4" fmla="*/ 31204 h 44599"/>
                <a:gd name="connsiteX5" fmla="*/ 38656 w 52783"/>
                <a:gd name="connsiteY5" fmla="*/ 21488 h 44599"/>
                <a:gd name="connsiteX6" fmla="*/ 44966 w 52783"/>
                <a:gd name="connsiteY6" fmla="*/ 27706 h 44599"/>
                <a:gd name="connsiteX7" fmla="*/ 47549 w 52783"/>
                <a:gd name="connsiteY7" fmla="*/ 20780 h 44599"/>
                <a:gd name="connsiteX8" fmla="*/ 52784 w 52783"/>
                <a:gd name="connsiteY8" fmla="*/ 31913 h 44599"/>
                <a:gd name="connsiteX9" fmla="*/ 42977 w 52783"/>
                <a:gd name="connsiteY9" fmla="*/ 32050 h 44599"/>
                <a:gd name="connsiteX10" fmla="*/ 34976 w 52783"/>
                <a:gd name="connsiteY10" fmla="*/ 44600 h 44599"/>
                <a:gd name="connsiteX11" fmla="*/ 25809 w 52783"/>
                <a:gd name="connsiteY11" fmla="*/ 32164 h 44599"/>
                <a:gd name="connsiteX12" fmla="*/ 21305 w 52783"/>
                <a:gd name="connsiteY12" fmla="*/ 37079 h 44599"/>
                <a:gd name="connsiteX13" fmla="*/ 6858 w 52783"/>
                <a:gd name="connsiteY13" fmla="*/ 12253 h 44599"/>
                <a:gd name="connsiteX14" fmla="*/ 1235 w 52783"/>
                <a:gd name="connsiteY14" fmla="*/ 18288 h 44599"/>
                <a:gd name="connsiteX15" fmla="*/ 0 w 52783"/>
                <a:gd name="connsiteY15" fmla="*/ 4572 h 44599"/>
                <a:gd name="connsiteX16" fmla="*/ 709 w 52783"/>
                <a:gd name="connsiteY16" fmla="*/ 0 h 4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783" h="44599">
                  <a:moveTo>
                    <a:pt x="709" y="0"/>
                  </a:moveTo>
                  <a:cubicBezTo>
                    <a:pt x="1303" y="2263"/>
                    <a:pt x="1966" y="4526"/>
                    <a:pt x="2698" y="6789"/>
                  </a:cubicBezTo>
                  <a:cubicBezTo>
                    <a:pt x="4046" y="5144"/>
                    <a:pt x="5441" y="3498"/>
                    <a:pt x="6904" y="1875"/>
                  </a:cubicBezTo>
                  <a:cubicBezTo>
                    <a:pt x="13122" y="11750"/>
                    <a:pt x="21237" y="20140"/>
                    <a:pt x="28529" y="29192"/>
                  </a:cubicBezTo>
                  <a:cubicBezTo>
                    <a:pt x="28781" y="29695"/>
                    <a:pt x="29261" y="30701"/>
                    <a:pt x="29512" y="31204"/>
                  </a:cubicBezTo>
                  <a:cubicBezTo>
                    <a:pt x="32530" y="27958"/>
                    <a:pt x="35570" y="24712"/>
                    <a:pt x="38656" y="21488"/>
                  </a:cubicBezTo>
                  <a:cubicBezTo>
                    <a:pt x="40714" y="23546"/>
                    <a:pt x="42817" y="25626"/>
                    <a:pt x="44966" y="27706"/>
                  </a:cubicBezTo>
                  <a:cubicBezTo>
                    <a:pt x="45766" y="25375"/>
                    <a:pt x="46634" y="23066"/>
                    <a:pt x="47549" y="20780"/>
                  </a:cubicBezTo>
                  <a:cubicBezTo>
                    <a:pt x="49400" y="24392"/>
                    <a:pt x="51206" y="28095"/>
                    <a:pt x="52784" y="31913"/>
                  </a:cubicBezTo>
                  <a:cubicBezTo>
                    <a:pt x="49492" y="31707"/>
                    <a:pt x="46223" y="31867"/>
                    <a:pt x="42977" y="32050"/>
                  </a:cubicBezTo>
                  <a:cubicBezTo>
                    <a:pt x="41491" y="36965"/>
                    <a:pt x="40142" y="42382"/>
                    <a:pt x="34976" y="44600"/>
                  </a:cubicBezTo>
                  <a:cubicBezTo>
                    <a:pt x="32073" y="40302"/>
                    <a:pt x="29032" y="36142"/>
                    <a:pt x="25809" y="32164"/>
                  </a:cubicBezTo>
                  <a:cubicBezTo>
                    <a:pt x="24666" y="33398"/>
                    <a:pt x="22426" y="35844"/>
                    <a:pt x="21305" y="37079"/>
                  </a:cubicBezTo>
                  <a:cubicBezTo>
                    <a:pt x="16436" y="28826"/>
                    <a:pt x="11887" y="20391"/>
                    <a:pt x="6858" y="12253"/>
                  </a:cubicBezTo>
                  <a:cubicBezTo>
                    <a:pt x="4938" y="14242"/>
                    <a:pt x="3063" y="16253"/>
                    <a:pt x="1235" y="18288"/>
                  </a:cubicBezTo>
                  <a:cubicBezTo>
                    <a:pt x="846" y="13693"/>
                    <a:pt x="434" y="9144"/>
                    <a:pt x="0" y="4572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5DA7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00A2E162-31D1-1DAB-2FE9-C9A84C8D5C3E}"/>
                </a:ext>
              </a:extLst>
            </p:cNvPr>
            <p:cNvSpPr/>
            <p:nvPr/>
          </p:nvSpPr>
          <p:spPr>
            <a:xfrm>
              <a:off x="9714797" y="2604408"/>
              <a:ext cx="1989" cy="3080"/>
            </a:xfrm>
            <a:custGeom>
              <a:avLst/>
              <a:gdLst>
                <a:gd name="connsiteX0" fmla="*/ 0 w 19019"/>
                <a:gd name="connsiteY0" fmla="*/ 27432 h 29443"/>
                <a:gd name="connsiteX1" fmla="*/ 7292 w 19019"/>
                <a:gd name="connsiteY1" fmla="*/ 0 h 29443"/>
                <a:gd name="connsiteX2" fmla="*/ 19020 w 19019"/>
                <a:gd name="connsiteY2" fmla="*/ 19020 h 29443"/>
                <a:gd name="connsiteX3" fmla="*/ 16436 w 19019"/>
                <a:gd name="connsiteY3" fmla="*/ 25946 h 29443"/>
                <a:gd name="connsiteX4" fmla="*/ 10127 w 19019"/>
                <a:gd name="connsiteY4" fmla="*/ 19728 h 29443"/>
                <a:gd name="connsiteX5" fmla="*/ 983 w 19019"/>
                <a:gd name="connsiteY5" fmla="*/ 29444 h 29443"/>
                <a:gd name="connsiteX6" fmla="*/ 0 w 19019"/>
                <a:gd name="connsiteY6" fmla="*/ 27432 h 2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9" h="29443">
                  <a:moveTo>
                    <a:pt x="0" y="27432"/>
                  </a:moveTo>
                  <a:cubicBezTo>
                    <a:pt x="1623" y="18197"/>
                    <a:pt x="663" y="7475"/>
                    <a:pt x="7292" y="0"/>
                  </a:cubicBezTo>
                  <a:cubicBezTo>
                    <a:pt x="11384" y="6195"/>
                    <a:pt x="15133" y="12642"/>
                    <a:pt x="19020" y="19020"/>
                  </a:cubicBezTo>
                  <a:cubicBezTo>
                    <a:pt x="18105" y="21306"/>
                    <a:pt x="17237" y="23614"/>
                    <a:pt x="16436" y="25946"/>
                  </a:cubicBezTo>
                  <a:cubicBezTo>
                    <a:pt x="14288" y="23866"/>
                    <a:pt x="12184" y="21786"/>
                    <a:pt x="10127" y="19728"/>
                  </a:cubicBezTo>
                  <a:cubicBezTo>
                    <a:pt x="7041" y="22951"/>
                    <a:pt x="4001" y="26198"/>
                    <a:pt x="983" y="29444"/>
                  </a:cubicBezTo>
                  <a:cubicBezTo>
                    <a:pt x="732" y="28941"/>
                    <a:pt x="251" y="27935"/>
                    <a:pt x="0" y="27432"/>
                  </a:cubicBezTo>
                  <a:close/>
                </a:path>
              </a:pathLst>
            </a:custGeom>
            <a:solidFill>
              <a:srgbClr val="48A3C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317E8F93-ED9B-9ED0-DA95-676BA20B08F1}"/>
                </a:ext>
              </a:extLst>
            </p:cNvPr>
            <p:cNvSpPr/>
            <p:nvPr/>
          </p:nvSpPr>
          <p:spPr>
            <a:xfrm>
              <a:off x="9681265" y="2605442"/>
              <a:ext cx="14323" cy="18180"/>
            </a:xfrm>
            <a:custGeom>
              <a:avLst/>
              <a:gdLst>
                <a:gd name="connsiteX0" fmla="*/ 118489 w 136925"/>
                <a:gd name="connsiteY0" fmla="*/ 3119 h 173802"/>
                <a:gd name="connsiteX1" fmla="*/ 132914 w 136925"/>
                <a:gd name="connsiteY1" fmla="*/ 2388 h 173802"/>
                <a:gd name="connsiteX2" fmla="*/ 136526 w 136925"/>
                <a:gd name="connsiteY2" fmla="*/ 21019 h 173802"/>
                <a:gd name="connsiteX3" fmla="*/ 128091 w 136925"/>
                <a:gd name="connsiteY3" fmla="*/ 73597 h 173802"/>
                <a:gd name="connsiteX4" fmla="*/ 117712 w 136925"/>
                <a:gd name="connsiteY4" fmla="*/ 102035 h 173802"/>
                <a:gd name="connsiteX5" fmla="*/ 78164 w 136925"/>
                <a:gd name="connsiteY5" fmla="*/ 143663 h 173802"/>
                <a:gd name="connsiteX6" fmla="*/ 29130 w 136925"/>
                <a:gd name="connsiteY6" fmla="*/ 163962 h 173802"/>
                <a:gd name="connsiteX7" fmla="*/ 372 w 136925"/>
                <a:gd name="connsiteY7" fmla="*/ 173061 h 173802"/>
                <a:gd name="connsiteX8" fmla="*/ 4441 w 136925"/>
                <a:gd name="connsiteY8" fmla="*/ 147572 h 173802"/>
                <a:gd name="connsiteX9" fmla="*/ 9584 w 136925"/>
                <a:gd name="connsiteY9" fmla="*/ 125878 h 173802"/>
                <a:gd name="connsiteX10" fmla="*/ 14293 w 136925"/>
                <a:gd name="connsiteY10" fmla="*/ 95611 h 173802"/>
                <a:gd name="connsiteX11" fmla="*/ 34250 w 136925"/>
                <a:gd name="connsiteY11" fmla="*/ 67653 h 173802"/>
                <a:gd name="connsiteX12" fmla="*/ 87377 w 136925"/>
                <a:gd name="connsiteY12" fmla="*/ 32220 h 173802"/>
                <a:gd name="connsiteX13" fmla="*/ 118489 w 136925"/>
                <a:gd name="connsiteY13" fmla="*/ 3119 h 173802"/>
                <a:gd name="connsiteX14" fmla="*/ 97115 w 136925"/>
                <a:gd name="connsiteY14" fmla="*/ 39215 h 173802"/>
                <a:gd name="connsiteX15" fmla="*/ 34616 w 136925"/>
                <a:gd name="connsiteY15" fmla="*/ 81781 h 173802"/>
                <a:gd name="connsiteX16" fmla="*/ 27301 w 136925"/>
                <a:gd name="connsiteY16" fmla="*/ 112550 h 173802"/>
                <a:gd name="connsiteX17" fmla="*/ 26592 w 136925"/>
                <a:gd name="connsiteY17" fmla="*/ 112733 h 173802"/>
                <a:gd name="connsiteX18" fmla="*/ 20488 w 136925"/>
                <a:gd name="connsiteY18" fmla="*/ 149378 h 173802"/>
                <a:gd name="connsiteX19" fmla="*/ 11710 w 136925"/>
                <a:gd name="connsiteY19" fmla="*/ 158750 h 173802"/>
                <a:gd name="connsiteX20" fmla="*/ 78850 w 136925"/>
                <a:gd name="connsiteY20" fmla="*/ 128461 h 173802"/>
                <a:gd name="connsiteX21" fmla="*/ 103904 w 136925"/>
                <a:gd name="connsiteY21" fmla="*/ 105669 h 173802"/>
                <a:gd name="connsiteX22" fmla="*/ 115060 w 136925"/>
                <a:gd name="connsiteY22" fmla="*/ 78603 h 173802"/>
                <a:gd name="connsiteX23" fmla="*/ 115632 w 136925"/>
                <a:gd name="connsiteY23" fmla="*/ 78466 h 173802"/>
                <a:gd name="connsiteX24" fmla="*/ 121187 w 136925"/>
                <a:gd name="connsiteY24" fmla="*/ 51011 h 173802"/>
                <a:gd name="connsiteX25" fmla="*/ 126650 w 136925"/>
                <a:gd name="connsiteY25" fmla="*/ 11761 h 173802"/>
                <a:gd name="connsiteX26" fmla="*/ 97115 w 136925"/>
                <a:gd name="connsiteY26" fmla="*/ 39215 h 17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25" h="173802">
                  <a:moveTo>
                    <a:pt x="118489" y="3119"/>
                  </a:moveTo>
                  <a:cubicBezTo>
                    <a:pt x="122513" y="-12"/>
                    <a:pt x="128822" y="-1635"/>
                    <a:pt x="132914" y="2388"/>
                  </a:cubicBezTo>
                  <a:cubicBezTo>
                    <a:pt x="137829" y="7211"/>
                    <a:pt x="137074" y="14755"/>
                    <a:pt x="136526" y="21019"/>
                  </a:cubicBezTo>
                  <a:cubicBezTo>
                    <a:pt x="132159" y="38324"/>
                    <a:pt x="132137" y="56315"/>
                    <a:pt x="128091" y="73597"/>
                  </a:cubicBezTo>
                  <a:cubicBezTo>
                    <a:pt x="125256" y="83289"/>
                    <a:pt x="121827" y="92822"/>
                    <a:pt x="117712" y="102035"/>
                  </a:cubicBezTo>
                  <a:cubicBezTo>
                    <a:pt x="110671" y="120757"/>
                    <a:pt x="93732" y="132484"/>
                    <a:pt x="78164" y="143663"/>
                  </a:cubicBezTo>
                  <a:cubicBezTo>
                    <a:pt x="62985" y="152990"/>
                    <a:pt x="45680" y="157790"/>
                    <a:pt x="29130" y="163962"/>
                  </a:cubicBezTo>
                  <a:cubicBezTo>
                    <a:pt x="19643" y="167483"/>
                    <a:pt x="11276" y="176421"/>
                    <a:pt x="372" y="173061"/>
                  </a:cubicBezTo>
                  <a:cubicBezTo>
                    <a:pt x="-497" y="164420"/>
                    <a:pt x="-109" y="155230"/>
                    <a:pt x="4441" y="147572"/>
                  </a:cubicBezTo>
                  <a:cubicBezTo>
                    <a:pt x="8807" y="141194"/>
                    <a:pt x="8396" y="133193"/>
                    <a:pt x="9584" y="125878"/>
                  </a:cubicBezTo>
                  <a:cubicBezTo>
                    <a:pt x="11207" y="115796"/>
                    <a:pt x="13265" y="105784"/>
                    <a:pt x="14293" y="95611"/>
                  </a:cubicBezTo>
                  <a:cubicBezTo>
                    <a:pt x="14591" y="82992"/>
                    <a:pt x="24740" y="74397"/>
                    <a:pt x="34250" y="67653"/>
                  </a:cubicBezTo>
                  <a:cubicBezTo>
                    <a:pt x="51487" y="55149"/>
                    <a:pt x="69569" y="43925"/>
                    <a:pt x="87377" y="32220"/>
                  </a:cubicBezTo>
                  <a:cubicBezTo>
                    <a:pt x="99516" y="24494"/>
                    <a:pt x="107105" y="11715"/>
                    <a:pt x="118489" y="3119"/>
                  </a:cubicBezTo>
                  <a:moveTo>
                    <a:pt x="97115" y="39215"/>
                  </a:moveTo>
                  <a:cubicBezTo>
                    <a:pt x="76335" y="53480"/>
                    <a:pt x="54413" y="66144"/>
                    <a:pt x="34616" y="81781"/>
                  </a:cubicBezTo>
                  <a:cubicBezTo>
                    <a:pt x="25106" y="88959"/>
                    <a:pt x="28947" y="102332"/>
                    <a:pt x="27301" y="112550"/>
                  </a:cubicBezTo>
                  <a:lnTo>
                    <a:pt x="26592" y="112733"/>
                  </a:lnTo>
                  <a:cubicBezTo>
                    <a:pt x="24603" y="124940"/>
                    <a:pt x="23094" y="137285"/>
                    <a:pt x="20488" y="149378"/>
                  </a:cubicBezTo>
                  <a:cubicBezTo>
                    <a:pt x="19368" y="154064"/>
                    <a:pt x="11207" y="153310"/>
                    <a:pt x="11710" y="158750"/>
                  </a:cubicBezTo>
                  <a:cubicBezTo>
                    <a:pt x="33427" y="147183"/>
                    <a:pt x="59259" y="144097"/>
                    <a:pt x="78850" y="128461"/>
                  </a:cubicBezTo>
                  <a:cubicBezTo>
                    <a:pt x="87651" y="121466"/>
                    <a:pt x="98258" y="115842"/>
                    <a:pt x="103904" y="105669"/>
                  </a:cubicBezTo>
                  <a:cubicBezTo>
                    <a:pt x="108522" y="97074"/>
                    <a:pt x="112477" y="88044"/>
                    <a:pt x="115060" y="78603"/>
                  </a:cubicBezTo>
                  <a:lnTo>
                    <a:pt x="115632" y="78466"/>
                  </a:lnTo>
                  <a:cubicBezTo>
                    <a:pt x="118238" y="69482"/>
                    <a:pt x="120752" y="60407"/>
                    <a:pt x="121187" y="51011"/>
                  </a:cubicBezTo>
                  <a:cubicBezTo>
                    <a:pt x="121895" y="37775"/>
                    <a:pt x="126490" y="25065"/>
                    <a:pt x="126650" y="11761"/>
                  </a:cubicBezTo>
                  <a:cubicBezTo>
                    <a:pt x="115175" y="19053"/>
                    <a:pt x="108408" y="31649"/>
                    <a:pt x="97115" y="39215"/>
                  </a:cubicBezTo>
                  <a:close/>
                </a:path>
              </a:pathLst>
            </a:custGeom>
            <a:solidFill>
              <a:srgbClr val="02080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3" name="Gráfico 6">
              <a:extLst>
                <a:ext uri="{FF2B5EF4-FFF2-40B4-BE49-F238E27FC236}">
                  <a16:creationId xmlns:a16="http://schemas.microsoft.com/office/drawing/2014/main" id="{66819F10-A0DB-095A-A659-9B391EB94F9A}"/>
                </a:ext>
              </a:extLst>
            </p:cNvPr>
            <p:cNvGrpSpPr/>
            <p:nvPr/>
          </p:nvGrpSpPr>
          <p:grpSpPr>
            <a:xfrm>
              <a:off x="9695027" y="2605505"/>
              <a:ext cx="22482" cy="397768"/>
              <a:chOff x="3959192" y="943957"/>
              <a:chExt cx="214929" cy="3802715"/>
            </a:xfrm>
            <a:solidFill>
              <a:srgbClr val="97BDC9"/>
            </a:solidFill>
          </p:grpSpPr>
          <p:sp>
            <p:nvSpPr>
              <p:cNvPr id="664" name="Forma Livre: Forma 663">
                <a:extLst>
                  <a:ext uri="{FF2B5EF4-FFF2-40B4-BE49-F238E27FC236}">
                    <a16:creationId xmlns:a16="http://schemas.microsoft.com/office/drawing/2014/main" id="{78AA8C26-F2BC-AF7C-62B3-430569B38EC3}"/>
                  </a:ext>
                </a:extLst>
              </p:cNvPr>
              <p:cNvSpPr/>
              <p:nvPr/>
            </p:nvSpPr>
            <p:spPr>
              <a:xfrm>
                <a:off x="4120903" y="943957"/>
                <a:ext cx="53217" cy="44737"/>
              </a:xfrm>
              <a:custGeom>
                <a:avLst/>
                <a:gdLst>
                  <a:gd name="connsiteX0" fmla="*/ 0 w 53217"/>
                  <a:gd name="connsiteY0" fmla="*/ 6035 h 44737"/>
                  <a:gd name="connsiteX1" fmla="*/ 5623 w 53217"/>
                  <a:gd name="connsiteY1" fmla="*/ 0 h 44737"/>
                  <a:gd name="connsiteX2" fmla="*/ 20071 w 53217"/>
                  <a:gd name="connsiteY2" fmla="*/ 24826 h 44737"/>
                  <a:gd name="connsiteX3" fmla="*/ 24575 w 53217"/>
                  <a:gd name="connsiteY3" fmla="*/ 19911 h 44737"/>
                  <a:gd name="connsiteX4" fmla="*/ 33741 w 53217"/>
                  <a:gd name="connsiteY4" fmla="*/ 32347 h 44737"/>
                  <a:gd name="connsiteX5" fmla="*/ 41742 w 53217"/>
                  <a:gd name="connsiteY5" fmla="*/ 19797 h 44737"/>
                  <a:gd name="connsiteX6" fmla="*/ 51549 w 53217"/>
                  <a:gd name="connsiteY6" fmla="*/ 19660 h 44737"/>
                  <a:gd name="connsiteX7" fmla="*/ 53218 w 53217"/>
                  <a:gd name="connsiteY7" fmla="*/ 21694 h 44737"/>
                  <a:gd name="connsiteX8" fmla="*/ 36644 w 53217"/>
                  <a:gd name="connsiteY8" fmla="*/ 44737 h 44737"/>
                  <a:gd name="connsiteX9" fmla="*/ 26952 w 53217"/>
                  <a:gd name="connsiteY9" fmla="*/ 29741 h 44737"/>
                  <a:gd name="connsiteX10" fmla="*/ 25260 w 53217"/>
                  <a:gd name="connsiteY10" fmla="*/ 42542 h 44737"/>
                  <a:gd name="connsiteX11" fmla="*/ 13350 w 53217"/>
                  <a:gd name="connsiteY11" fmla="*/ 21923 h 44737"/>
                  <a:gd name="connsiteX12" fmla="*/ 0 w 53217"/>
                  <a:gd name="connsiteY12" fmla="*/ 6035 h 4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217" h="44737">
                    <a:moveTo>
                      <a:pt x="0" y="6035"/>
                    </a:moveTo>
                    <a:cubicBezTo>
                      <a:pt x="1829" y="4001"/>
                      <a:pt x="3703" y="1989"/>
                      <a:pt x="5623" y="0"/>
                    </a:cubicBezTo>
                    <a:cubicBezTo>
                      <a:pt x="10653" y="8138"/>
                      <a:pt x="15202" y="16574"/>
                      <a:pt x="20071" y="24826"/>
                    </a:cubicBezTo>
                    <a:cubicBezTo>
                      <a:pt x="21191" y="23592"/>
                      <a:pt x="23432" y="21146"/>
                      <a:pt x="24575" y="19911"/>
                    </a:cubicBezTo>
                    <a:cubicBezTo>
                      <a:pt x="27798" y="23889"/>
                      <a:pt x="30838" y="28049"/>
                      <a:pt x="33741" y="32347"/>
                    </a:cubicBezTo>
                    <a:cubicBezTo>
                      <a:pt x="38907" y="30129"/>
                      <a:pt x="40256" y="24712"/>
                      <a:pt x="41742" y="19797"/>
                    </a:cubicBezTo>
                    <a:cubicBezTo>
                      <a:pt x="44988" y="19614"/>
                      <a:pt x="48257" y="19454"/>
                      <a:pt x="51549" y="19660"/>
                    </a:cubicBezTo>
                    <a:cubicBezTo>
                      <a:pt x="51961" y="20163"/>
                      <a:pt x="52807" y="21191"/>
                      <a:pt x="53218" y="21694"/>
                    </a:cubicBezTo>
                    <a:cubicBezTo>
                      <a:pt x="43160" y="25032"/>
                      <a:pt x="36736" y="34130"/>
                      <a:pt x="36644" y="44737"/>
                    </a:cubicBezTo>
                    <a:cubicBezTo>
                      <a:pt x="33444" y="39685"/>
                      <a:pt x="30198" y="34701"/>
                      <a:pt x="26952" y="29741"/>
                    </a:cubicBezTo>
                    <a:cubicBezTo>
                      <a:pt x="26357" y="33993"/>
                      <a:pt x="25740" y="38245"/>
                      <a:pt x="25260" y="42542"/>
                    </a:cubicBezTo>
                    <a:cubicBezTo>
                      <a:pt x="21420" y="35570"/>
                      <a:pt x="18059" y="28324"/>
                      <a:pt x="13350" y="21923"/>
                    </a:cubicBezTo>
                    <a:cubicBezTo>
                      <a:pt x="8778" y="16734"/>
                      <a:pt x="3840" y="11819"/>
                      <a:pt x="0" y="6035"/>
                    </a:cubicBezTo>
                    <a:close/>
                  </a:path>
                </a:pathLst>
              </a:custGeom>
              <a:solidFill>
                <a:srgbClr val="97BDC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orma Livre: Forma 664">
                <a:extLst>
                  <a:ext uri="{FF2B5EF4-FFF2-40B4-BE49-F238E27FC236}">
                    <a16:creationId xmlns:a16="http://schemas.microsoft.com/office/drawing/2014/main" id="{5BF1B749-7EFC-3BD0-2EDF-7E7491C093EA}"/>
                  </a:ext>
                </a:extLst>
              </p:cNvPr>
              <p:cNvSpPr/>
              <p:nvPr/>
            </p:nvSpPr>
            <p:spPr>
              <a:xfrm>
                <a:off x="3959192" y="4715857"/>
                <a:ext cx="30540" cy="30815"/>
              </a:xfrm>
              <a:custGeom>
                <a:avLst/>
                <a:gdLst>
                  <a:gd name="connsiteX0" fmla="*/ 0 w 30540"/>
                  <a:gd name="connsiteY0" fmla="*/ 0 h 30815"/>
                  <a:gd name="connsiteX1" fmla="*/ 17739 w 30540"/>
                  <a:gd name="connsiteY1" fmla="*/ 8664 h 30815"/>
                  <a:gd name="connsiteX2" fmla="*/ 22517 w 30540"/>
                  <a:gd name="connsiteY2" fmla="*/ 2058 h 30815"/>
                  <a:gd name="connsiteX3" fmla="*/ 30541 w 30540"/>
                  <a:gd name="connsiteY3" fmla="*/ 27272 h 30815"/>
                  <a:gd name="connsiteX4" fmla="*/ 22814 w 30540"/>
                  <a:gd name="connsiteY4" fmla="*/ 30815 h 30815"/>
                  <a:gd name="connsiteX5" fmla="*/ 13784 w 30540"/>
                  <a:gd name="connsiteY5" fmla="*/ 25443 h 30815"/>
                  <a:gd name="connsiteX6" fmla="*/ 4275 w 30540"/>
                  <a:gd name="connsiteY6" fmla="*/ 8984 h 30815"/>
                  <a:gd name="connsiteX7" fmla="*/ 0 w 30540"/>
                  <a:gd name="connsiteY7" fmla="*/ 0 h 3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40" h="30815">
                    <a:moveTo>
                      <a:pt x="0" y="0"/>
                    </a:moveTo>
                    <a:cubicBezTo>
                      <a:pt x="5052" y="4046"/>
                      <a:pt x="10378" y="11087"/>
                      <a:pt x="17739" y="8664"/>
                    </a:cubicBezTo>
                    <a:cubicBezTo>
                      <a:pt x="19385" y="6492"/>
                      <a:pt x="20985" y="4298"/>
                      <a:pt x="22517" y="2058"/>
                    </a:cubicBezTo>
                    <a:cubicBezTo>
                      <a:pt x="25329" y="10401"/>
                      <a:pt x="27477" y="18974"/>
                      <a:pt x="30541" y="27272"/>
                    </a:cubicBezTo>
                    <a:cubicBezTo>
                      <a:pt x="27912" y="28393"/>
                      <a:pt x="25352" y="29581"/>
                      <a:pt x="22814" y="30815"/>
                    </a:cubicBezTo>
                    <a:cubicBezTo>
                      <a:pt x="19728" y="29010"/>
                      <a:pt x="16711" y="27295"/>
                      <a:pt x="13784" y="25443"/>
                    </a:cubicBezTo>
                    <a:cubicBezTo>
                      <a:pt x="10493" y="20003"/>
                      <a:pt x="7201" y="14562"/>
                      <a:pt x="4275" y="8984"/>
                    </a:cubicBezTo>
                    <a:cubicBezTo>
                      <a:pt x="2812" y="5967"/>
                      <a:pt x="1440" y="2903"/>
                      <a:pt x="0" y="0"/>
                    </a:cubicBezTo>
                    <a:close/>
                  </a:path>
                </a:pathLst>
              </a:custGeom>
              <a:solidFill>
                <a:srgbClr val="97BDC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65BF0007-193B-F067-231F-2CB45BF0D08B}"/>
                </a:ext>
              </a:extLst>
            </p:cNvPr>
            <p:cNvSpPr/>
            <p:nvPr/>
          </p:nvSpPr>
          <p:spPr>
            <a:xfrm>
              <a:off x="9684121" y="2606672"/>
              <a:ext cx="10392" cy="10543"/>
            </a:xfrm>
            <a:custGeom>
              <a:avLst/>
              <a:gdLst>
                <a:gd name="connsiteX0" fmla="*/ 69815 w 99349"/>
                <a:gd name="connsiteY0" fmla="*/ 27455 h 100789"/>
                <a:gd name="connsiteX1" fmla="*/ 99350 w 99349"/>
                <a:gd name="connsiteY1" fmla="*/ 0 h 100789"/>
                <a:gd name="connsiteX2" fmla="*/ 93886 w 99349"/>
                <a:gd name="connsiteY2" fmla="*/ 39251 h 100789"/>
                <a:gd name="connsiteX3" fmla="*/ 88331 w 99349"/>
                <a:gd name="connsiteY3" fmla="*/ 66705 h 100789"/>
                <a:gd name="connsiteX4" fmla="*/ 87760 w 99349"/>
                <a:gd name="connsiteY4" fmla="*/ 66843 h 100789"/>
                <a:gd name="connsiteX5" fmla="*/ 70089 w 99349"/>
                <a:gd name="connsiteY5" fmla="*/ 73632 h 100789"/>
                <a:gd name="connsiteX6" fmla="*/ 31021 w 99349"/>
                <a:gd name="connsiteY6" fmla="*/ 89223 h 100789"/>
                <a:gd name="connsiteX7" fmla="*/ 0 w 99349"/>
                <a:gd name="connsiteY7" fmla="*/ 100790 h 100789"/>
                <a:gd name="connsiteX8" fmla="*/ 7315 w 99349"/>
                <a:gd name="connsiteY8" fmla="*/ 70020 h 100789"/>
                <a:gd name="connsiteX9" fmla="*/ 69815 w 99349"/>
                <a:gd name="connsiteY9" fmla="*/ 27455 h 10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349" h="100789">
                  <a:moveTo>
                    <a:pt x="69815" y="27455"/>
                  </a:moveTo>
                  <a:cubicBezTo>
                    <a:pt x="81108" y="19888"/>
                    <a:pt x="87874" y="7292"/>
                    <a:pt x="99350" y="0"/>
                  </a:cubicBezTo>
                  <a:cubicBezTo>
                    <a:pt x="99190" y="13305"/>
                    <a:pt x="94595" y="26015"/>
                    <a:pt x="93886" y="39251"/>
                  </a:cubicBezTo>
                  <a:cubicBezTo>
                    <a:pt x="93452" y="48646"/>
                    <a:pt x="90937" y="57722"/>
                    <a:pt x="88331" y="66705"/>
                  </a:cubicBezTo>
                  <a:lnTo>
                    <a:pt x="87760" y="66843"/>
                  </a:lnTo>
                  <a:cubicBezTo>
                    <a:pt x="81496" y="68077"/>
                    <a:pt x="75484" y="70272"/>
                    <a:pt x="70089" y="73632"/>
                  </a:cubicBezTo>
                  <a:cubicBezTo>
                    <a:pt x="58042" y="81039"/>
                    <a:pt x="44051" y="84056"/>
                    <a:pt x="31021" y="89223"/>
                  </a:cubicBezTo>
                  <a:cubicBezTo>
                    <a:pt x="20391" y="92377"/>
                    <a:pt x="10927" y="98618"/>
                    <a:pt x="0" y="100790"/>
                  </a:cubicBezTo>
                  <a:cubicBezTo>
                    <a:pt x="1646" y="90571"/>
                    <a:pt x="-2194" y="77198"/>
                    <a:pt x="7315" y="70020"/>
                  </a:cubicBezTo>
                  <a:cubicBezTo>
                    <a:pt x="27112" y="54384"/>
                    <a:pt x="49035" y="41720"/>
                    <a:pt x="69815" y="27455"/>
                  </a:cubicBezTo>
                  <a:close/>
                </a:path>
              </a:pathLst>
            </a:custGeom>
            <a:solidFill>
              <a:srgbClr val="A7834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8DF152BA-6653-E343-ED2A-5B9129A3973D}"/>
                </a:ext>
              </a:extLst>
            </p:cNvPr>
            <p:cNvSpPr/>
            <p:nvPr/>
          </p:nvSpPr>
          <p:spPr>
            <a:xfrm>
              <a:off x="9693578" y="2607774"/>
              <a:ext cx="24567" cy="8340"/>
            </a:xfrm>
            <a:custGeom>
              <a:avLst/>
              <a:gdLst>
                <a:gd name="connsiteX0" fmla="*/ 188915 w 234863"/>
                <a:gd name="connsiteY0" fmla="*/ 229 h 79735"/>
                <a:gd name="connsiteX1" fmla="*/ 200825 w 234863"/>
                <a:gd name="connsiteY1" fmla="*/ 20848 h 79735"/>
                <a:gd name="connsiteX2" fmla="*/ 202517 w 234863"/>
                <a:gd name="connsiteY2" fmla="*/ 8047 h 79735"/>
                <a:gd name="connsiteX3" fmla="*/ 212209 w 234863"/>
                <a:gd name="connsiteY3" fmla="*/ 23043 h 79735"/>
                <a:gd name="connsiteX4" fmla="*/ 228783 w 234863"/>
                <a:gd name="connsiteY4" fmla="*/ 0 h 79735"/>
                <a:gd name="connsiteX5" fmla="*/ 227457 w 234863"/>
                <a:gd name="connsiteY5" fmla="*/ 73198 h 79735"/>
                <a:gd name="connsiteX6" fmla="*/ 159723 w 234863"/>
                <a:gd name="connsiteY6" fmla="*/ 53378 h 79735"/>
                <a:gd name="connsiteX7" fmla="*/ 94092 w 234863"/>
                <a:gd name="connsiteY7" fmla="*/ 67483 h 79735"/>
                <a:gd name="connsiteX8" fmla="*/ 41468 w 234863"/>
                <a:gd name="connsiteY8" fmla="*/ 72878 h 79735"/>
                <a:gd name="connsiteX9" fmla="*/ 0 w 234863"/>
                <a:gd name="connsiteY9" fmla="*/ 79736 h 79735"/>
                <a:gd name="connsiteX10" fmla="*/ 10379 w 234863"/>
                <a:gd name="connsiteY10" fmla="*/ 51298 h 79735"/>
                <a:gd name="connsiteX11" fmla="*/ 12939 w 234863"/>
                <a:gd name="connsiteY11" fmla="*/ 58156 h 79735"/>
                <a:gd name="connsiteX12" fmla="*/ 54384 w 234863"/>
                <a:gd name="connsiteY12" fmla="*/ 50429 h 79735"/>
                <a:gd name="connsiteX13" fmla="*/ 166124 w 234863"/>
                <a:gd name="connsiteY13" fmla="*/ 28118 h 79735"/>
                <a:gd name="connsiteX14" fmla="*/ 192024 w 234863"/>
                <a:gd name="connsiteY14" fmla="*/ 16299 h 79735"/>
                <a:gd name="connsiteX15" fmla="*/ 185623 w 234863"/>
                <a:gd name="connsiteY15" fmla="*/ 8435 h 79735"/>
                <a:gd name="connsiteX16" fmla="*/ 188915 w 234863"/>
                <a:gd name="connsiteY16" fmla="*/ 229 h 7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863" h="79735">
                  <a:moveTo>
                    <a:pt x="188915" y="229"/>
                  </a:moveTo>
                  <a:cubicBezTo>
                    <a:pt x="193624" y="6629"/>
                    <a:pt x="196985" y="13876"/>
                    <a:pt x="200825" y="20848"/>
                  </a:cubicBezTo>
                  <a:cubicBezTo>
                    <a:pt x="201305" y="16551"/>
                    <a:pt x="201922" y="12299"/>
                    <a:pt x="202517" y="8047"/>
                  </a:cubicBezTo>
                  <a:cubicBezTo>
                    <a:pt x="205763" y="13007"/>
                    <a:pt x="209009" y="17991"/>
                    <a:pt x="212209" y="23043"/>
                  </a:cubicBezTo>
                  <a:cubicBezTo>
                    <a:pt x="212301" y="12436"/>
                    <a:pt x="218725" y="3338"/>
                    <a:pt x="228783" y="0"/>
                  </a:cubicBezTo>
                  <a:cubicBezTo>
                    <a:pt x="238887" y="23477"/>
                    <a:pt x="234955" y="49606"/>
                    <a:pt x="227457" y="73198"/>
                  </a:cubicBezTo>
                  <a:cubicBezTo>
                    <a:pt x="205100" y="66065"/>
                    <a:pt x="183520" y="54864"/>
                    <a:pt x="159723" y="53378"/>
                  </a:cubicBezTo>
                  <a:cubicBezTo>
                    <a:pt x="137137" y="54064"/>
                    <a:pt x="116678" y="67391"/>
                    <a:pt x="94092" y="67483"/>
                  </a:cubicBezTo>
                  <a:cubicBezTo>
                    <a:pt x="76169" y="64602"/>
                    <a:pt x="59344" y="74638"/>
                    <a:pt x="41468" y="72878"/>
                  </a:cubicBezTo>
                  <a:cubicBezTo>
                    <a:pt x="27249" y="72146"/>
                    <a:pt x="13967" y="78227"/>
                    <a:pt x="0" y="79736"/>
                  </a:cubicBezTo>
                  <a:cubicBezTo>
                    <a:pt x="4115" y="70523"/>
                    <a:pt x="7544" y="60990"/>
                    <a:pt x="10379" y="51298"/>
                  </a:cubicBezTo>
                  <a:cubicBezTo>
                    <a:pt x="11018" y="53012"/>
                    <a:pt x="12299" y="56441"/>
                    <a:pt x="12939" y="58156"/>
                  </a:cubicBezTo>
                  <a:cubicBezTo>
                    <a:pt x="26426" y="53927"/>
                    <a:pt x="40188" y="50978"/>
                    <a:pt x="54384" y="50429"/>
                  </a:cubicBezTo>
                  <a:cubicBezTo>
                    <a:pt x="91074" y="40325"/>
                    <a:pt x="130508" y="42520"/>
                    <a:pt x="166124" y="28118"/>
                  </a:cubicBezTo>
                  <a:cubicBezTo>
                    <a:pt x="174925" y="24826"/>
                    <a:pt x="187178" y="26083"/>
                    <a:pt x="192024" y="16299"/>
                  </a:cubicBezTo>
                  <a:cubicBezTo>
                    <a:pt x="189830" y="13670"/>
                    <a:pt x="187726" y="11064"/>
                    <a:pt x="185623" y="8435"/>
                  </a:cubicBezTo>
                  <a:cubicBezTo>
                    <a:pt x="186675" y="5692"/>
                    <a:pt x="187772" y="2972"/>
                    <a:pt x="188915" y="229"/>
                  </a:cubicBezTo>
                  <a:close/>
                </a:path>
              </a:pathLst>
            </a:custGeom>
            <a:solidFill>
              <a:srgbClr val="C2CB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FEAACA6F-5BBE-5548-717C-9438960D8FD0}"/>
                </a:ext>
              </a:extLst>
            </p:cNvPr>
            <p:cNvSpPr/>
            <p:nvPr/>
          </p:nvSpPr>
          <p:spPr>
            <a:xfrm>
              <a:off x="9614793" y="2613358"/>
              <a:ext cx="102577" cy="107608"/>
            </a:xfrm>
            <a:custGeom>
              <a:avLst/>
              <a:gdLst>
                <a:gd name="connsiteX0" fmla="*/ 847283 w 980648"/>
                <a:gd name="connsiteY0" fmla="*/ 14105 h 1028745"/>
                <a:gd name="connsiteX1" fmla="*/ 912914 w 980648"/>
                <a:gd name="connsiteY1" fmla="*/ 0 h 1028745"/>
                <a:gd name="connsiteX2" fmla="*/ 980648 w 980648"/>
                <a:gd name="connsiteY2" fmla="*/ 19820 h 1028745"/>
                <a:gd name="connsiteX3" fmla="*/ 956737 w 980648"/>
                <a:gd name="connsiteY3" fmla="*/ 107876 h 1028745"/>
                <a:gd name="connsiteX4" fmla="*/ 966132 w 980648"/>
                <a:gd name="connsiteY4" fmla="*/ 174742 h 1028745"/>
                <a:gd name="connsiteX5" fmla="*/ 962337 w 980648"/>
                <a:gd name="connsiteY5" fmla="*/ 175222 h 1028745"/>
                <a:gd name="connsiteX6" fmla="*/ 942861 w 980648"/>
                <a:gd name="connsiteY6" fmla="*/ 165644 h 1028745"/>
                <a:gd name="connsiteX7" fmla="*/ 919978 w 980648"/>
                <a:gd name="connsiteY7" fmla="*/ 151630 h 1028745"/>
                <a:gd name="connsiteX8" fmla="*/ 881436 w 980648"/>
                <a:gd name="connsiteY8" fmla="*/ 131262 h 1028745"/>
                <a:gd name="connsiteX9" fmla="*/ 887837 w 980648"/>
                <a:gd name="connsiteY9" fmla="*/ 121981 h 1028745"/>
                <a:gd name="connsiteX10" fmla="*/ 854164 w 980648"/>
                <a:gd name="connsiteY10" fmla="*/ 114894 h 1028745"/>
                <a:gd name="connsiteX11" fmla="*/ 768027 w 980648"/>
                <a:gd name="connsiteY11" fmla="*/ 119604 h 1028745"/>
                <a:gd name="connsiteX12" fmla="*/ 770679 w 980648"/>
                <a:gd name="connsiteY12" fmla="*/ 123193 h 1028745"/>
                <a:gd name="connsiteX13" fmla="*/ 737006 w 980648"/>
                <a:gd name="connsiteY13" fmla="*/ 135103 h 1028745"/>
                <a:gd name="connsiteX14" fmla="*/ 724045 w 980648"/>
                <a:gd name="connsiteY14" fmla="*/ 112174 h 1028745"/>
                <a:gd name="connsiteX15" fmla="*/ 724136 w 980648"/>
                <a:gd name="connsiteY15" fmla="*/ 103007 h 1028745"/>
                <a:gd name="connsiteX16" fmla="*/ 702533 w 980648"/>
                <a:gd name="connsiteY16" fmla="*/ 107991 h 1028745"/>
                <a:gd name="connsiteX17" fmla="*/ 701299 w 980648"/>
                <a:gd name="connsiteY17" fmla="*/ 114574 h 1028745"/>
                <a:gd name="connsiteX18" fmla="*/ 657134 w 980648"/>
                <a:gd name="connsiteY18" fmla="*/ 158191 h 1028745"/>
                <a:gd name="connsiteX19" fmla="*/ 650276 w 980648"/>
                <a:gd name="connsiteY19" fmla="*/ 199819 h 1028745"/>
                <a:gd name="connsiteX20" fmla="*/ 646252 w 980648"/>
                <a:gd name="connsiteY20" fmla="*/ 190012 h 1028745"/>
                <a:gd name="connsiteX21" fmla="*/ 600372 w 980648"/>
                <a:gd name="connsiteY21" fmla="*/ 221468 h 1028745"/>
                <a:gd name="connsiteX22" fmla="*/ 580141 w 980648"/>
                <a:gd name="connsiteY22" fmla="*/ 217902 h 1028745"/>
                <a:gd name="connsiteX23" fmla="*/ 545303 w 980648"/>
                <a:gd name="connsiteY23" fmla="*/ 226428 h 1028745"/>
                <a:gd name="connsiteX24" fmla="*/ 528477 w 980648"/>
                <a:gd name="connsiteY24" fmla="*/ 232646 h 1028745"/>
                <a:gd name="connsiteX25" fmla="*/ 499720 w 980648"/>
                <a:gd name="connsiteY25" fmla="*/ 253906 h 1028745"/>
                <a:gd name="connsiteX26" fmla="*/ 479694 w 980648"/>
                <a:gd name="connsiteY26" fmla="*/ 275349 h 1028745"/>
                <a:gd name="connsiteX27" fmla="*/ 473385 w 980648"/>
                <a:gd name="connsiteY27" fmla="*/ 292928 h 1028745"/>
                <a:gd name="connsiteX28" fmla="*/ 479717 w 980648"/>
                <a:gd name="connsiteY28" fmla="*/ 311399 h 1028745"/>
                <a:gd name="connsiteX29" fmla="*/ 471853 w 980648"/>
                <a:gd name="connsiteY29" fmla="*/ 327332 h 1028745"/>
                <a:gd name="connsiteX30" fmla="*/ 444010 w 980648"/>
                <a:gd name="connsiteY30" fmla="*/ 351793 h 1028745"/>
                <a:gd name="connsiteX31" fmla="*/ 417972 w 980648"/>
                <a:gd name="connsiteY31" fmla="*/ 385740 h 1028745"/>
                <a:gd name="connsiteX32" fmla="*/ 386128 w 980648"/>
                <a:gd name="connsiteY32" fmla="*/ 449313 h 1028745"/>
                <a:gd name="connsiteX33" fmla="*/ 372252 w 980648"/>
                <a:gd name="connsiteY33" fmla="*/ 485021 h 1028745"/>
                <a:gd name="connsiteX34" fmla="*/ 362423 w 980648"/>
                <a:gd name="connsiteY34" fmla="*/ 510281 h 1028745"/>
                <a:gd name="connsiteX35" fmla="*/ 346626 w 980648"/>
                <a:gd name="connsiteY35" fmla="*/ 530992 h 1028745"/>
                <a:gd name="connsiteX36" fmla="*/ 323766 w 980648"/>
                <a:gd name="connsiteY36" fmla="*/ 562973 h 1028745"/>
                <a:gd name="connsiteX37" fmla="*/ 279921 w 980648"/>
                <a:gd name="connsiteY37" fmla="*/ 603778 h 1028745"/>
                <a:gd name="connsiteX38" fmla="*/ 256101 w 980648"/>
                <a:gd name="connsiteY38" fmla="*/ 650824 h 1028745"/>
                <a:gd name="connsiteX39" fmla="*/ 250728 w 980648"/>
                <a:gd name="connsiteY39" fmla="*/ 654299 h 1028745"/>
                <a:gd name="connsiteX40" fmla="*/ 235229 w 980648"/>
                <a:gd name="connsiteY40" fmla="*/ 691332 h 1028745"/>
                <a:gd name="connsiteX41" fmla="*/ 221422 w 980648"/>
                <a:gd name="connsiteY41" fmla="*/ 705094 h 1028745"/>
                <a:gd name="connsiteX42" fmla="*/ 194721 w 980648"/>
                <a:gd name="connsiteY42" fmla="*/ 753877 h 1028745"/>
                <a:gd name="connsiteX43" fmla="*/ 155882 w 980648"/>
                <a:gd name="connsiteY43" fmla="*/ 808901 h 1028745"/>
                <a:gd name="connsiteX44" fmla="*/ 128908 w 980648"/>
                <a:gd name="connsiteY44" fmla="*/ 854895 h 1028745"/>
                <a:gd name="connsiteX45" fmla="*/ 79393 w 980648"/>
                <a:gd name="connsiteY45" fmla="*/ 896866 h 1028745"/>
                <a:gd name="connsiteX46" fmla="*/ 47252 w 980648"/>
                <a:gd name="connsiteY46" fmla="*/ 944918 h 1028745"/>
                <a:gd name="connsiteX47" fmla="*/ 28392 w 980648"/>
                <a:gd name="connsiteY47" fmla="*/ 976442 h 1028745"/>
                <a:gd name="connsiteX48" fmla="*/ 22609 w 980648"/>
                <a:gd name="connsiteY48" fmla="*/ 996056 h 1028745"/>
                <a:gd name="connsiteX49" fmla="*/ 3406 w 980648"/>
                <a:gd name="connsiteY49" fmla="*/ 1028746 h 1028745"/>
                <a:gd name="connsiteX50" fmla="*/ 0 w 980648"/>
                <a:gd name="connsiteY50" fmla="*/ 1025340 h 1028745"/>
                <a:gd name="connsiteX51" fmla="*/ 27158 w 980648"/>
                <a:gd name="connsiteY51" fmla="*/ 867971 h 1028745"/>
                <a:gd name="connsiteX52" fmla="*/ 27455 w 980648"/>
                <a:gd name="connsiteY52" fmla="*/ 867697 h 1028745"/>
                <a:gd name="connsiteX53" fmla="*/ 45766 w 980648"/>
                <a:gd name="connsiteY53" fmla="*/ 847260 h 1028745"/>
                <a:gd name="connsiteX54" fmla="*/ 58110 w 980648"/>
                <a:gd name="connsiteY54" fmla="*/ 827601 h 1028745"/>
                <a:gd name="connsiteX55" fmla="*/ 83073 w 980648"/>
                <a:gd name="connsiteY55" fmla="*/ 802295 h 1028745"/>
                <a:gd name="connsiteX56" fmla="*/ 142029 w 980648"/>
                <a:gd name="connsiteY56" fmla="*/ 744482 h 1028745"/>
                <a:gd name="connsiteX57" fmla="*/ 188435 w 980648"/>
                <a:gd name="connsiteY57" fmla="*/ 679033 h 1028745"/>
                <a:gd name="connsiteX58" fmla="*/ 204277 w 980648"/>
                <a:gd name="connsiteY58" fmla="*/ 667283 h 1028745"/>
                <a:gd name="connsiteX59" fmla="*/ 219570 w 980648"/>
                <a:gd name="connsiteY59" fmla="*/ 639303 h 1028745"/>
                <a:gd name="connsiteX60" fmla="*/ 275669 w 980648"/>
                <a:gd name="connsiteY60" fmla="*/ 558310 h 1028745"/>
                <a:gd name="connsiteX61" fmla="*/ 292242 w 980648"/>
                <a:gd name="connsiteY61" fmla="*/ 540479 h 1028745"/>
                <a:gd name="connsiteX62" fmla="*/ 322875 w 980648"/>
                <a:gd name="connsiteY62" fmla="*/ 488953 h 1028745"/>
                <a:gd name="connsiteX63" fmla="*/ 346215 w 980648"/>
                <a:gd name="connsiteY63" fmla="*/ 459715 h 1028745"/>
                <a:gd name="connsiteX64" fmla="*/ 376390 w 980648"/>
                <a:gd name="connsiteY64" fmla="*/ 416806 h 1028745"/>
                <a:gd name="connsiteX65" fmla="*/ 400370 w 980648"/>
                <a:gd name="connsiteY65" fmla="*/ 385945 h 1028745"/>
                <a:gd name="connsiteX66" fmla="*/ 418864 w 980648"/>
                <a:gd name="connsiteY66" fmla="*/ 358559 h 1028745"/>
                <a:gd name="connsiteX67" fmla="*/ 446319 w 980648"/>
                <a:gd name="connsiteY67" fmla="*/ 303695 h 1028745"/>
                <a:gd name="connsiteX68" fmla="*/ 487901 w 980648"/>
                <a:gd name="connsiteY68" fmla="*/ 253860 h 1028745"/>
                <a:gd name="connsiteX69" fmla="*/ 528340 w 980648"/>
                <a:gd name="connsiteY69" fmla="*/ 202791 h 1028745"/>
                <a:gd name="connsiteX70" fmla="*/ 544045 w 980648"/>
                <a:gd name="connsiteY70" fmla="*/ 172867 h 1028745"/>
                <a:gd name="connsiteX71" fmla="*/ 580415 w 980648"/>
                <a:gd name="connsiteY71" fmla="*/ 140520 h 1028745"/>
                <a:gd name="connsiteX72" fmla="*/ 612991 w 980648"/>
                <a:gd name="connsiteY72" fmla="*/ 111488 h 1028745"/>
                <a:gd name="connsiteX73" fmla="*/ 635851 w 980648"/>
                <a:gd name="connsiteY73" fmla="*/ 97384 h 1028745"/>
                <a:gd name="connsiteX74" fmla="*/ 664609 w 980648"/>
                <a:gd name="connsiteY74" fmla="*/ 88285 h 1028745"/>
                <a:gd name="connsiteX75" fmla="*/ 713643 w 980648"/>
                <a:gd name="connsiteY75" fmla="*/ 67986 h 1028745"/>
                <a:gd name="connsiteX76" fmla="*/ 753191 w 980648"/>
                <a:gd name="connsiteY76" fmla="*/ 26358 h 1028745"/>
                <a:gd name="connsiteX77" fmla="*/ 794659 w 980648"/>
                <a:gd name="connsiteY77" fmla="*/ 19500 h 1028745"/>
                <a:gd name="connsiteX78" fmla="*/ 847283 w 980648"/>
                <a:gd name="connsiteY78" fmla="*/ 14105 h 10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980648" h="1028745">
                  <a:moveTo>
                    <a:pt x="847283" y="14105"/>
                  </a:moveTo>
                  <a:cubicBezTo>
                    <a:pt x="869869" y="14013"/>
                    <a:pt x="890328" y="686"/>
                    <a:pt x="912914" y="0"/>
                  </a:cubicBezTo>
                  <a:cubicBezTo>
                    <a:pt x="936711" y="1486"/>
                    <a:pt x="958291" y="12687"/>
                    <a:pt x="980648" y="19820"/>
                  </a:cubicBezTo>
                  <a:cubicBezTo>
                    <a:pt x="971756" y="48875"/>
                    <a:pt x="959617" y="77358"/>
                    <a:pt x="956737" y="107876"/>
                  </a:cubicBezTo>
                  <a:cubicBezTo>
                    <a:pt x="954314" y="130576"/>
                    <a:pt x="958954" y="153299"/>
                    <a:pt x="966132" y="174742"/>
                  </a:cubicBezTo>
                  <a:cubicBezTo>
                    <a:pt x="965172" y="174879"/>
                    <a:pt x="963275" y="175108"/>
                    <a:pt x="962337" y="175222"/>
                  </a:cubicBezTo>
                  <a:cubicBezTo>
                    <a:pt x="956554" y="170696"/>
                    <a:pt x="949925" y="167472"/>
                    <a:pt x="942861" y="165644"/>
                  </a:cubicBezTo>
                  <a:cubicBezTo>
                    <a:pt x="933831" y="163540"/>
                    <a:pt x="927224" y="156820"/>
                    <a:pt x="919978" y="151630"/>
                  </a:cubicBezTo>
                  <a:cubicBezTo>
                    <a:pt x="908114" y="143058"/>
                    <a:pt x="894146" y="138257"/>
                    <a:pt x="881436" y="131262"/>
                  </a:cubicBezTo>
                  <a:cubicBezTo>
                    <a:pt x="883516" y="128153"/>
                    <a:pt x="885665" y="125067"/>
                    <a:pt x="887837" y="121981"/>
                  </a:cubicBezTo>
                  <a:cubicBezTo>
                    <a:pt x="876978" y="118209"/>
                    <a:pt x="865731" y="114917"/>
                    <a:pt x="854164" y="114894"/>
                  </a:cubicBezTo>
                  <a:cubicBezTo>
                    <a:pt x="825543" y="115443"/>
                    <a:pt x="795094" y="106253"/>
                    <a:pt x="768027" y="119604"/>
                  </a:cubicBezTo>
                  <a:cubicBezTo>
                    <a:pt x="768850" y="120792"/>
                    <a:pt x="769742" y="121981"/>
                    <a:pt x="770679" y="123193"/>
                  </a:cubicBezTo>
                  <a:cubicBezTo>
                    <a:pt x="758723" y="124907"/>
                    <a:pt x="748116" y="130851"/>
                    <a:pt x="737006" y="135103"/>
                  </a:cubicBezTo>
                  <a:cubicBezTo>
                    <a:pt x="732594" y="127490"/>
                    <a:pt x="728000" y="119992"/>
                    <a:pt x="724045" y="112174"/>
                  </a:cubicBezTo>
                  <a:cubicBezTo>
                    <a:pt x="728480" y="109751"/>
                    <a:pt x="728251" y="105545"/>
                    <a:pt x="724136" y="103007"/>
                  </a:cubicBezTo>
                  <a:cubicBezTo>
                    <a:pt x="716501" y="99304"/>
                    <a:pt x="709026" y="104402"/>
                    <a:pt x="702533" y="107991"/>
                  </a:cubicBezTo>
                  <a:cubicBezTo>
                    <a:pt x="702076" y="110162"/>
                    <a:pt x="701665" y="112357"/>
                    <a:pt x="701299" y="114574"/>
                  </a:cubicBezTo>
                  <a:cubicBezTo>
                    <a:pt x="684680" y="126964"/>
                    <a:pt x="669752" y="141778"/>
                    <a:pt x="657134" y="158191"/>
                  </a:cubicBezTo>
                  <a:cubicBezTo>
                    <a:pt x="647852" y="170033"/>
                    <a:pt x="649658" y="185806"/>
                    <a:pt x="650276" y="199819"/>
                  </a:cubicBezTo>
                  <a:cubicBezTo>
                    <a:pt x="649018" y="196482"/>
                    <a:pt x="647601" y="193236"/>
                    <a:pt x="646252" y="190012"/>
                  </a:cubicBezTo>
                  <a:cubicBezTo>
                    <a:pt x="630799" y="200277"/>
                    <a:pt x="615597" y="210884"/>
                    <a:pt x="600372" y="221468"/>
                  </a:cubicBezTo>
                  <a:cubicBezTo>
                    <a:pt x="593834" y="219227"/>
                    <a:pt x="587068" y="217399"/>
                    <a:pt x="580141" y="217902"/>
                  </a:cubicBezTo>
                  <a:cubicBezTo>
                    <a:pt x="567980" y="218267"/>
                    <a:pt x="557258" y="225011"/>
                    <a:pt x="545303" y="226428"/>
                  </a:cubicBezTo>
                  <a:cubicBezTo>
                    <a:pt x="539290" y="227251"/>
                    <a:pt x="533095" y="228440"/>
                    <a:pt x="528477" y="232646"/>
                  </a:cubicBezTo>
                  <a:cubicBezTo>
                    <a:pt x="519311" y="240327"/>
                    <a:pt x="509275" y="246819"/>
                    <a:pt x="499720" y="253906"/>
                  </a:cubicBezTo>
                  <a:cubicBezTo>
                    <a:pt x="491627" y="259621"/>
                    <a:pt x="485798" y="267736"/>
                    <a:pt x="479694" y="275349"/>
                  </a:cubicBezTo>
                  <a:cubicBezTo>
                    <a:pt x="475945" y="280332"/>
                    <a:pt x="472036" y="286390"/>
                    <a:pt x="473385" y="292928"/>
                  </a:cubicBezTo>
                  <a:cubicBezTo>
                    <a:pt x="475054" y="299215"/>
                    <a:pt x="478643" y="304907"/>
                    <a:pt x="479717" y="311399"/>
                  </a:cubicBezTo>
                  <a:cubicBezTo>
                    <a:pt x="479009" y="317457"/>
                    <a:pt x="475557" y="322692"/>
                    <a:pt x="471853" y="327332"/>
                  </a:cubicBezTo>
                  <a:cubicBezTo>
                    <a:pt x="463875" y="336819"/>
                    <a:pt x="455165" y="346078"/>
                    <a:pt x="444010" y="351793"/>
                  </a:cubicBezTo>
                  <a:cubicBezTo>
                    <a:pt x="431048" y="358765"/>
                    <a:pt x="420190" y="370812"/>
                    <a:pt x="417972" y="385740"/>
                  </a:cubicBezTo>
                  <a:cubicBezTo>
                    <a:pt x="413149" y="409606"/>
                    <a:pt x="394998" y="427231"/>
                    <a:pt x="386128" y="449313"/>
                  </a:cubicBezTo>
                  <a:cubicBezTo>
                    <a:pt x="381350" y="461155"/>
                    <a:pt x="374996" y="472471"/>
                    <a:pt x="372252" y="485021"/>
                  </a:cubicBezTo>
                  <a:cubicBezTo>
                    <a:pt x="370195" y="493867"/>
                    <a:pt x="366537" y="502234"/>
                    <a:pt x="362423" y="510281"/>
                  </a:cubicBezTo>
                  <a:cubicBezTo>
                    <a:pt x="358445" y="518122"/>
                    <a:pt x="351175" y="523563"/>
                    <a:pt x="346626" y="530992"/>
                  </a:cubicBezTo>
                  <a:cubicBezTo>
                    <a:pt x="340088" y="542468"/>
                    <a:pt x="329641" y="551063"/>
                    <a:pt x="323766" y="562973"/>
                  </a:cubicBezTo>
                  <a:cubicBezTo>
                    <a:pt x="313913" y="581353"/>
                    <a:pt x="291762" y="587251"/>
                    <a:pt x="279921" y="603778"/>
                  </a:cubicBezTo>
                  <a:cubicBezTo>
                    <a:pt x="268994" y="617860"/>
                    <a:pt x="265907" y="636034"/>
                    <a:pt x="256101" y="650824"/>
                  </a:cubicBezTo>
                  <a:cubicBezTo>
                    <a:pt x="253769" y="651144"/>
                    <a:pt x="251437" y="651739"/>
                    <a:pt x="250728" y="654299"/>
                  </a:cubicBezTo>
                  <a:cubicBezTo>
                    <a:pt x="244602" y="666232"/>
                    <a:pt x="242385" y="679879"/>
                    <a:pt x="235229" y="691332"/>
                  </a:cubicBezTo>
                  <a:cubicBezTo>
                    <a:pt x="231778" y="697001"/>
                    <a:pt x="225788" y="700270"/>
                    <a:pt x="221422" y="705094"/>
                  </a:cubicBezTo>
                  <a:cubicBezTo>
                    <a:pt x="210106" y="719930"/>
                    <a:pt x="202585" y="737098"/>
                    <a:pt x="194721" y="753877"/>
                  </a:cubicBezTo>
                  <a:cubicBezTo>
                    <a:pt x="182331" y="772577"/>
                    <a:pt x="169233" y="790865"/>
                    <a:pt x="155882" y="808901"/>
                  </a:cubicBezTo>
                  <a:cubicBezTo>
                    <a:pt x="146121" y="823760"/>
                    <a:pt x="140223" y="841065"/>
                    <a:pt x="128908" y="854895"/>
                  </a:cubicBezTo>
                  <a:cubicBezTo>
                    <a:pt x="112883" y="869412"/>
                    <a:pt x="95258" y="882145"/>
                    <a:pt x="79393" y="896866"/>
                  </a:cubicBezTo>
                  <a:cubicBezTo>
                    <a:pt x="65677" y="910445"/>
                    <a:pt x="52327" y="925876"/>
                    <a:pt x="47252" y="944918"/>
                  </a:cubicBezTo>
                  <a:cubicBezTo>
                    <a:pt x="43297" y="956668"/>
                    <a:pt x="34221" y="965652"/>
                    <a:pt x="28392" y="976442"/>
                  </a:cubicBezTo>
                  <a:cubicBezTo>
                    <a:pt x="24460" y="982271"/>
                    <a:pt x="24529" y="989495"/>
                    <a:pt x="22609" y="996056"/>
                  </a:cubicBezTo>
                  <a:cubicBezTo>
                    <a:pt x="18265" y="1008012"/>
                    <a:pt x="11681" y="1019076"/>
                    <a:pt x="3406" y="1028746"/>
                  </a:cubicBezTo>
                  <a:cubicBezTo>
                    <a:pt x="2560" y="1027900"/>
                    <a:pt x="846" y="1026185"/>
                    <a:pt x="0" y="1025340"/>
                  </a:cubicBezTo>
                  <a:cubicBezTo>
                    <a:pt x="12093" y="973470"/>
                    <a:pt x="20803" y="920847"/>
                    <a:pt x="27158" y="867971"/>
                  </a:cubicBezTo>
                  <a:lnTo>
                    <a:pt x="27455" y="867697"/>
                  </a:lnTo>
                  <a:cubicBezTo>
                    <a:pt x="34221" y="861548"/>
                    <a:pt x="40691" y="854918"/>
                    <a:pt x="45766" y="847260"/>
                  </a:cubicBezTo>
                  <a:cubicBezTo>
                    <a:pt x="50041" y="840768"/>
                    <a:pt x="50635" y="831601"/>
                    <a:pt x="58110" y="827601"/>
                  </a:cubicBezTo>
                  <a:cubicBezTo>
                    <a:pt x="68649" y="821497"/>
                    <a:pt x="74364" y="810387"/>
                    <a:pt x="83073" y="802295"/>
                  </a:cubicBezTo>
                  <a:cubicBezTo>
                    <a:pt x="102962" y="783275"/>
                    <a:pt x="121341" y="762655"/>
                    <a:pt x="142029" y="744482"/>
                  </a:cubicBezTo>
                  <a:cubicBezTo>
                    <a:pt x="160683" y="725051"/>
                    <a:pt x="173256" y="701071"/>
                    <a:pt x="188435" y="679033"/>
                  </a:cubicBezTo>
                  <a:cubicBezTo>
                    <a:pt x="192116" y="673067"/>
                    <a:pt x="200756" y="673318"/>
                    <a:pt x="204277" y="667283"/>
                  </a:cubicBezTo>
                  <a:cubicBezTo>
                    <a:pt x="210083" y="658345"/>
                    <a:pt x="214130" y="648447"/>
                    <a:pt x="219570" y="639303"/>
                  </a:cubicBezTo>
                  <a:cubicBezTo>
                    <a:pt x="237355" y="611688"/>
                    <a:pt x="258158" y="586085"/>
                    <a:pt x="275669" y="558310"/>
                  </a:cubicBezTo>
                  <a:cubicBezTo>
                    <a:pt x="280789" y="551978"/>
                    <a:pt x="288265" y="547771"/>
                    <a:pt x="292242" y="540479"/>
                  </a:cubicBezTo>
                  <a:cubicBezTo>
                    <a:pt x="302461" y="523311"/>
                    <a:pt x="312702" y="506166"/>
                    <a:pt x="322875" y="488953"/>
                  </a:cubicBezTo>
                  <a:cubicBezTo>
                    <a:pt x="329207" y="478071"/>
                    <a:pt x="340728" y="471236"/>
                    <a:pt x="346215" y="459715"/>
                  </a:cubicBezTo>
                  <a:cubicBezTo>
                    <a:pt x="353827" y="443827"/>
                    <a:pt x="366149" y="430980"/>
                    <a:pt x="376390" y="416806"/>
                  </a:cubicBezTo>
                  <a:cubicBezTo>
                    <a:pt x="383888" y="406131"/>
                    <a:pt x="395135" y="398221"/>
                    <a:pt x="400370" y="385945"/>
                  </a:cubicBezTo>
                  <a:cubicBezTo>
                    <a:pt x="404759" y="375636"/>
                    <a:pt x="414177" y="368663"/>
                    <a:pt x="418864" y="358559"/>
                  </a:cubicBezTo>
                  <a:cubicBezTo>
                    <a:pt x="427025" y="339768"/>
                    <a:pt x="438409" y="322623"/>
                    <a:pt x="446319" y="303695"/>
                  </a:cubicBezTo>
                  <a:cubicBezTo>
                    <a:pt x="454708" y="283098"/>
                    <a:pt x="472608" y="269154"/>
                    <a:pt x="487901" y="253860"/>
                  </a:cubicBezTo>
                  <a:cubicBezTo>
                    <a:pt x="505617" y="240762"/>
                    <a:pt x="518145" y="222039"/>
                    <a:pt x="528340" y="202791"/>
                  </a:cubicBezTo>
                  <a:cubicBezTo>
                    <a:pt x="534101" y="193076"/>
                    <a:pt x="536159" y="181303"/>
                    <a:pt x="544045" y="172867"/>
                  </a:cubicBezTo>
                  <a:cubicBezTo>
                    <a:pt x="554927" y="160774"/>
                    <a:pt x="569123" y="152248"/>
                    <a:pt x="580415" y="140520"/>
                  </a:cubicBezTo>
                  <a:cubicBezTo>
                    <a:pt x="591068" y="130645"/>
                    <a:pt x="599846" y="118323"/>
                    <a:pt x="612991" y="111488"/>
                  </a:cubicBezTo>
                  <a:cubicBezTo>
                    <a:pt x="620832" y="107168"/>
                    <a:pt x="628627" y="102710"/>
                    <a:pt x="635851" y="97384"/>
                  </a:cubicBezTo>
                  <a:cubicBezTo>
                    <a:pt x="646755" y="100744"/>
                    <a:pt x="655122" y="91806"/>
                    <a:pt x="664609" y="88285"/>
                  </a:cubicBezTo>
                  <a:cubicBezTo>
                    <a:pt x="681159" y="82113"/>
                    <a:pt x="698465" y="77313"/>
                    <a:pt x="713643" y="67986"/>
                  </a:cubicBezTo>
                  <a:cubicBezTo>
                    <a:pt x="729211" y="56807"/>
                    <a:pt x="746150" y="45080"/>
                    <a:pt x="753191" y="26358"/>
                  </a:cubicBezTo>
                  <a:cubicBezTo>
                    <a:pt x="767159" y="24849"/>
                    <a:pt x="780440" y="18768"/>
                    <a:pt x="794659" y="19500"/>
                  </a:cubicBezTo>
                  <a:cubicBezTo>
                    <a:pt x="812536" y="21260"/>
                    <a:pt x="829361" y="11224"/>
                    <a:pt x="847283" y="14105"/>
                  </a:cubicBezTo>
                  <a:close/>
                </a:path>
              </a:pathLst>
            </a:custGeom>
            <a:solidFill>
              <a:srgbClr val="B6C1C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DBB98F73-DF7B-40CB-8FA1-D6C28C7AC145}"/>
                </a:ext>
              </a:extLst>
            </p:cNvPr>
            <p:cNvSpPr/>
            <p:nvPr/>
          </p:nvSpPr>
          <p:spPr>
            <a:xfrm>
              <a:off x="9682487" y="2613664"/>
              <a:ext cx="10813" cy="8383"/>
            </a:xfrm>
            <a:custGeom>
              <a:avLst/>
              <a:gdLst>
                <a:gd name="connsiteX0" fmla="*/ 85702 w 103372"/>
                <a:gd name="connsiteY0" fmla="*/ 6789 h 80147"/>
                <a:gd name="connsiteX1" fmla="*/ 103372 w 103372"/>
                <a:gd name="connsiteY1" fmla="*/ 0 h 80147"/>
                <a:gd name="connsiteX2" fmla="*/ 92217 w 103372"/>
                <a:gd name="connsiteY2" fmla="*/ 27066 h 80147"/>
                <a:gd name="connsiteX3" fmla="*/ 67162 w 103372"/>
                <a:gd name="connsiteY3" fmla="*/ 49858 h 80147"/>
                <a:gd name="connsiteX4" fmla="*/ 22 w 103372"/>
                <a:gd name="connsiteY4" fmla="*/ 80147 h 80147"/>
                <a:gd name="connsiteX5" fmla="*/ 8800 w 103372"/>
                <a:gd name="connsiteY5" fmla="*/ 70775 h 80147"/>
                <a:gd name="connsiteX6" fmla="*/ 14904 w 103372"/>
                <a:gd name="connsiteY6" fmla="*/ 34130 h 80147"/>
                <a:gd name="connsiteX7" fmla="*/ 15613 w 103372"/>
                <a:gd name="connsiteY7" fmla="*/ 33947 h 80147"/>
                <a:gd name="connsiteX8" fmla="*/ 46634 w 103372"/>
                <a:gd name="connsiteY8" fmla="*/ 22380 h 80147"/>
                <a:gd name="connsiteX9" fmla="*/ 85702 w 103372"/>
                <a:gd name="connsiteY9" fmla="*/ 6789 h 8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72" h="80147">
                  <a:moveTo>
                    <a:pt x="85702" y="6789"/>
                  </a:moveTo>
                  <a:cubicBezTo>
                    <a:pt x="91096" y="3429"/>
                    <a:pt x="97109" y="1234"/>
                    <a:pt x="103372" y="0"/>
                  </a:cubicBezTo>
                  <a:cubicBezTo>
                    <a:pt x="100789" y="9441"/>
                    <a:pt x="96834" y="18471"/>
                    <a:pt x="92217" y="27066"/>
                  </a:cubicBezTo>
                  <a:cubicBezTo>
                    <a:pt x="86570" y="37239"/>
                    <a:pt x="75963" y="42863"/>
                    <a:pt x="67162" y="49858"/>
                  </a:cubicBezTo>
                  <a:cubicBezTo>
                    <a:pt x="47571" y="65494"/>
                    <a:pt x="21739" y="68580"/>
                    <a:pt x="22" y="80147"/>
                  </a:cubicBezTo>
                  <a:cubicBezTo>
                    <a:pt x="-481" y="74707"/>
                    <a:pt x="7680" y="75461"/>
                    <a:pt x="8800" y="70775"/>
                  </a:cubicBezTo>
                  <a:cubicBezTo>
                    <a:pt x="11407" y="58682"/>
                    <a:pt x="12915" y="46337"/>
                    <a:pt x="14904" y="34130"/>
                  </a:cubicBezTo>
                  <a:lnTo>
                    <a:pt x="15613" y="33947"/>
                  </a:lnTo>
                  <a:cubicBezTo>
                    <a:pt x="26540" y="31775"/>
                    <a:pt x="36004" y="25535"/>
                    <a:pt x="46634" y="22380"/>
                  </a:cubicBezTo>
                  <a:cubicBezTo>
                    <a:pt x="59664" y="17214"/>
                    <a:pt x="73654" y="14196"/>
                    <a:pt x="85702" y="6789"/>
                  </a:cubicBezTo>
                  <a:close/>
                </a:path>
              </a:pathLst>
            </a:custGeom>
            <a:solidFill>
              <a:srgbClr val="9B7C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91B4B8D6-7204-2FC8-B2F8-EEC50B639E76}"/>
                </a:ext>
              </a:extLst>
            </p:cNvPr>
            <p:cNvSpPr/>
            <p:nvPr/>
          </p:nvSpPr>
          <p:spPr>
            <a:xfrm>
              <a:off x="9669008" y="2615443"/>
              <a:ext cx="13752" cy="13373"/>
            </a:xfrm>
            <a:custGeom>
              <a:avLst/>
              <a:gdLst>
                <a:gd name="connsiteX0" fmla="*/ 76101 w 131467"/>
                <a:gd name="connsiteY0" fmla="*/ 31775 h 127848"/>
                <a:gd name="connsiteX1" fmla="*/ 131468 w 131467"/>
                <a:gd name="connsiteY1" fmla="*/ 0 h 127848"/>
                <a:gd name="connsiteX2" fmla="*/ 126759 w 131467"/>
                <a:gd name="connsiteY2" fmla="*/ 30267 h 127848"/>
                <a:gd name="connsiteX3" fmla="*/ 68009 w 131467"/>
                <a:gd name="connsiteY3" fmla="*/ 67277 h 127848"/>
                <a:gd name="connsiteX4" fmla="*/ 21008 w 131467"/>
                <a:gd name="connsiteY4" fmla="*/ 113911 h 127848"/>
                <a:gd name="connsiteX5" fmla="*/ 0 w 131467"/>
                <a:gd name="connsiteY5" fmla="*/ 127239 h 127848"/>
                <a:gd name="connsiteX6" fmla="*/ 6538 w 131467"/>
                <a:gd name="connsiteY6" fmla="*/ 110597 h 127848"/>
                <a:gd name="connsiteX7" fmla="*/ 983 w 131467"/>
                <a:gd name="connsiteY7" fmla="*/ 86777 h 127848"/>
                <a:gd name="connsiteX8" fmla="*/ 34039 w 131467"/>
                <a:gd name="connsiteY8" fmla="*/ 65082 h 127848"/>
                <a:gd name="connsiteX9" fmla="*/ 76101 w 131467"/>
                <a:gd name="connsiteY9" fmla="*/ 31775 h 12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467" h="127848">
                  <a:moveTo>
                    <a:pt x="76101" y="31775"/>
                  </a:moveTo>
                  <a:cubicBezTo>
                    <a:pt x="93383" y="19477"/>
                    <a:pt x="110459" y="5395"/>
                    <a:pt x="131468" y="0"/>
                  </a:cubicBezTo>
                  <a:cubicBezTo>
                    <a:pt x="130439" y="10173"/>
                    <a:pt x="128382" y="20185"/>
                    <a:pt x="126759" y="30267"/>
                  </a:cubicBezTo>
                  <a:cubicBezTo>
                    <a:pt x="106230" y="40988"/>
                    <a:pt x="86045" y="52624"/>
                    <a:pt x="68009" y="67277"/>
                  </a:cubicBezTo>
                  <a:cubicBezTo>
                    <a:pt x="51001" y="81290"/>
                    <a:pt x="31364" y="93703"/>
                    <a:pt x="21008" y="113911"/>
                  </a:cubicBezTo>
                  <a:cubicBezTo>
                    <a:pt x="16574" y="120747"/>
                    <a:pt x="9258" y="130371"/>
                    <a:pt x="0" y="127239"/>
                  </a:cubicBezTo>
                  <a:cubicBezTo>
                    <a:pt x="4183" y="122621"/>
                    <a:pt x="5715" y="116609"/>
                    <a:pt x="6538" y="110597"/>
                  </a:cubicBezTo>
                  <a:cubicBezTo>
                    <a:pt x="3040" y="103099"/>
                    <a:pt x="1212" y="95006"/>
                    <a:pt x="983" y="86777"/>
                  </a:cubicBezTo>
                  <a:cubicBezTo>
                    <a:pt x="12756" y="80696"/>
                    <a:pt x="22014" y="70797"/>
                    <a:pt x="34039" y="65082"/>
                  </a:cubicBezTo>
                  <a:cubicBezTo>
                    <a:pt x="50315" y="56990"/>
                    <a:pt x="61219" y="41857"/>
                    <a:pt x="76101" y="31775"/>
                  </a:cubicBezTo>
                  <a:close/>
                </a:path>
              </a:pathLst>
            </a:custGeom>
            <a:solidFill>
              <a:srgbClr val="CDD5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04AF80FF-4A50-F561-012E-D5BBDF71B7B7}"/>
                </a:ext>
              </a:extLst>
            </p:cNvPr>
            <p:cNvSpPr/>
            <p:nvPr/>
          </p:nvSpPr>
          <p:spPr>
            <a:xfrm>
              <a:off x="9654820" y="2616701"/>
              <a:ext cx="14872" cy="19070"/>
            </a:xfrm>
            <a:custGeom>
              <a:avLst/>
              <a:gdLst>
                <a:gd name="connsiteX0" fmla="*/ 58879 w 142180"/>
                <a:gd name="connsiteY0" fmla="*/ 10790 h 182308"/>
                <a:gd name="connsiteX1" fmla="*/ 110725 w 142180"/>
                <a:gd name="connsiteY1" fmla="*/ 0 h 182308"/>
                <a:gd name="connsiteX2" fmla="*/ 124395 w 142180"/>
                <a:gd name="connsiteY2" fmla="*/ 9418 h 182308"/>
                <a:gd name="connsiteX3" fmla="*/ 133013 w 142180"/>
                <a:gd name="connsiteY3" fmla="*/ 58179 h 182308"/>
                <a:gd name="connsiteX4" fmla="*/ 136626 w 142180"/>
                <a:gd name="connsiteY4" fmla="*/ 74752 h 182308"/>
                <a:gd name="connsiteX5" fmla="*/ 142180 w 142180"/>
                <a:gd name="connsiteY5" fmla="*/ 98572 h 182308"/>
                <a:gd name="connsiteX6" fmla="*/ 135642 w 142180"/>
                <a:gd name="connsiteY6" fmla="*/ 115214 h 182308"/>
                <a:gd name="connsiteX7" fmla="*/ 97352 w 142180"/>
                <a:gd name="connsiteY7" fmla="*/ 170604 h 182308"/>
                <a:gd name="connsiteX8" fmla="*/ 66742 w 142180"/>
                <a:gd name="connsiteY8" fmla="*/ 181828 h 182308"/>
                <a:gd name="connsiteX9" fmla="*/ 64914 w 142180"/>
                <a:gd name="connsiteY9" fmla="*/ 180594 h 182308"/>
                <a:gd name="connsiteX10" fmla="*/ 64548 w 142180"/>
                <a:gd name="connsiteY10" fmla="*/ 147767 h 182308"/>
                <a:gd name="connsiteX11" fmla="*/ 34304 w 142180"/>
                <a:gd name="connsiteY11" fmla="*/ 147653 h 182308"/>
                <a:gd name="connsiteX12" fmla="*/ 15216 w 142180"/>
                <a:gd name="connsiteY12" fmla="*/ 125410 h 182308"/>
                <a:gd name="connsiteX13" fmla="*/ 8952 w 142180"/>
                <a:gd name="connsiteY13" fmla="*/ 56899 h 182308"/>
                <a:gd name="connsiteX14" fmla="*/ 42945 w 142180"/>
                <a:gd name="connsiteY14" fmla="*/ 29535 h 182308"/>
                <a:gd name="connsiteX15" fmla="*/ 58879 w 142180"/>
                <a:gd name="connsiteY15" fmla="*/ 10790 h 182308"/>
                <a:gd name="connsiteX16" fmla="*/ 73509 w 142180"/>
                <a:gd name="connsiteY16" fmla="*/ 15933 h 182308"/>
                <a:gd name="connsiteX17" fmla="*/ 50580 w 142180"/>
                <a:gd name="connsiteY17" fmla="*/ 39091 h 182308"/>
                <a:gd name="connsiteX18" fmla="*/ 21091 w 142180"/>
                <a:gd name="connsiteY18" fmla="*/ 62385 h 182308"/>
                <a:gd name="connsiteX19" fmla="*/ 14805 w 142180"/>
                <a:gd name="connsiteY19" fmla="*/ 73884 h 182308"/>
                <a:gd name="connsiteX20" fmla="*/ 24634 w 142180"/>
                <a:gd name="connsiteY20" fmla="*/ 118392 h 182308"/>
                <a:gd name="connsiteX21" fmla="*/ 36499 w 142180"/>
                <a:gd name="connsiteY21" fmla="*/ 136268 h 182308"/>
                <a:gd name="connsiteX22" fmla="*/ 71794 w 142180"/>
                <a:gd name="connsiteY22" fmla="*/ 136931 h 182308"/>
                <a:gd name="connsiteX23" fmla="*/ 78333 w 142180"/>
                <a:gd name="connsiteY23" fmla="*/ 142555 h 182308"/>
                <a:gd name="connsiteX24" fmla="*/ 69828 w 142180"/>
                <a:gd name="connsiteY24" fmla="*/ 169050 h 182308"/>
                <a:gd name="connsiteX25" fmla="*/ 73486 w 142180"/>
                <a:gd name="connsiteY25" fmla="*/ 170627 h 182308"/>
                <a:gd name="connsiteX26" fmla="*/ 98175 w 142180"/>
                <a:gd name="connsiteY26" fmla="*/ 150785 h 182308"/>
                <a:gd name="connsiteX27" fmla="*/ 126956 w 142180"/>
                <a:gd name="connsiteY27" fmla="*/ 106848 h 182308"/>
                <a:gd name="connsiteX28" fmla="*/ 125150 w 142180"/>
                <a:gd name="connsiteY28" fmla="*/ 85565 h 182308"/>
                <a:gd name="connsiteX29" fmla="*/ 117789 w 142180"/>
                <a:gd name="connsiteY29" fmla="*/ 39685 h 182308"/>
                <a:gd name="connsiteX30" fmla="*/ 111982 w 142180"/>
                <a:gd name="connsiteY30" fmla="*/ 13053 h 182308"/>
                <a:gd name="connsiteX31" fmla="*/ 73509 w 142180"/>
                <a:gd name="connsiteY31" fmla="*/ 15933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2180" h="182308">
                  <a:moveTo>
                    <a:pt x="58879" y="10790"/>
                  </a:moveTo>
                  <a:cubicBezTo>
                    <a:pt x="73303" y="-960"/>
                    <a:pt x="93237" y="480"/>
                    <a:pt x="110725" y="0"/>
                  </a:cubicBezTo>
                  <a:cubicBezTo>
                    <a:pt x="116257" y="1189"/>
                    <a:pt x="122109" y="3772"/>
                    <a:pt x="124395" y="9418"/>
                  </a:cubicBezTo>
                  <a:cubicBezTo>
                    <a:pt x="131596" y="24689"/>
                    <a:pt x="127939" y="42314"/>
                    <a:pt x="133013" y="58179"/>
                  </a:cubicBezTo>
                  <a:cubicBezTo>
                    <a:pt x="134591" y="63597"/>
                    <a:pt x="136260" y="69060"/>
                    <a:pt x="136626" y="74752"/>
                  </a:cubicBezTo>
                  <a:cubicBezTo>
                    <a:pt x="136854" y="82982"/>
                    <a:pt x="138683" y="91074"/>
                    <a:pt x="142180" y="98572"/>
                  </a:cubicBezTo>
                  <a:cubicBezTo>
                    <a:pt x="141357" y="104585"/>
                    <a:pt x="139826" y="110597"/>
                    <a:pt x="135642" y="115214"/>
                  </a:cubicBezTo>
                  <a:cubicBezTo>
                    <a:pt x="124281" y="134577"/>
                    <a:pt x="112897" y="154236"/>
                    <a:pt x="97352" y="170604"/>
                  </a:cubicBezTo>
                  <a:cubicBezTo>
                    <a:pt x="89465" y="178674"/>
                    <a:pt x="78172" y="183977"/>
                    <a:pt x="66742" y="181828"/>
                  </a:cubicBezTo>
                  <a:lnTo>
                    <a:pt x="64914" y="180594"/>
                  </a:lnTo>
                  <a:cubicBezTo>
                    <a:pt x="53209" y="172936"/>
                    <a:pt x="59564" y="157597"/>
                    <a:pt x="64548" y="147767"/>
                  </a:cubicBezTo>
                  <a:cubicBezTo>
                    <a:pt x="54467" y="148064"/>
                    <a:pt x="44362" y="148567"/>
                    <a:pt x="34304" y="147653"/>
                  </a:cubicBezTo>
                  <a:cubicBezTo>
                    <a:pt x="23583" y="144590"/>
                    <a:pt x="22988" y="131834"/>
                    <a:pt x="15216" y="125410"/>
                  </a:cubicBezTo>
                  <a:cubicBezTo>
                    <a:pt x="-3735" y="108219"/>
                    <a:pt x="-3986" y="77724"/>
                    <a:pt x="8952" y="56899"/>
                  </a:cubicBezTo>
                  <a:cubicBezTo>
                    <a:pt x="19788" y="47229"/>
                    <a:pt x="31241" y="38153"/>
                    <a:pt x="42945" y="29535"/>
                  </a:cubicBezTo>
                  <a:cubicBezTo>
                    <a:pt x="49735" y="24597"/>
                    <a:pt x="51975" y="15659"/>
                    <a:pt x="58879" y="10790"/>
                  </a:cubicBezTo>
                  <a:moveTo>
                    <a:pt x="73509" y="15933"/>
                  </a:moveTo>
                  <a:cubicBezTo>
                    <a:pt x="62056" y="19614"/>
                    <a:pt x="60136" y="33147"/>
                    <a:pt x="50580" y="39091"/>
                  </a:cubicBezTo>
                  <a:cubicBezTo>
                    <a:pt x="40248" y="46200"/>
                    <a:pt x="30875" y="54567"/>
                    <a:pt x="21091" y="62385"/>
                  </a:cubicBezTo>
                  <a:cubicBezTo>
                    <a:pt x="17182" y="64945"/>
                    <a:pt x="16245" y="69769"/>
                    <a:pt x="14805" y="73884"/>
                  </a:cubicBezTo>
                  <a:cubicBezTo>
                    <a:pt x="9478" y="88857"/>
                    <a:pt x="12564" y="107465"/>
                    <a:pt x="24634" y="118392"/>
                  </a:cubicBezTo>
                  <a:cubicBezTo>
                    <a:pt x="30212" y="123193"/>
                    <a:pt x="32064" y="130622"/>
                    <a:pt x="36499" y="136268"/>
                  </a:cubicBezTo>
                  <a:cubicBezTo>
                    <a:pt x="48180" y="138006"/>
                    <a:pt x="60045" y="135651"/>
                    <a:pt x="71794" y="136931"/>
                  </a:cubicBezTo>
                  <a:cubicBezTo>
                    <a:pt x="74355" y="138234"/>
                    <a:pt x="76206" y="140566"/>
                    <a:pt x="78333" y="142555"/>
                  </a:cubicBezTo>
                  <a:cubicBezTo>
                    <a:pt x="77258" y="151973"/>
                    <a:pt x="70126" y="159540"/>
                    <a:pt x="69828" y="169050"/>
                  </a:cubicBezTo>
                  <a:cubicBezTo>
                    <a:pt x="70743" y="169438"/>
                    <a:pt x="72572" y="170238"/>
                    <a:pt x="73486" y="170627"/>
                  </a:cubicBezTo>
                  <a:cubicBezTo>
                    <a:pt x="84528" y="168547"/>
                    <a:pt x="91637" y="159083"/>
                    <a:pt x="98175" y="150785"/>
                  </a:cubicBezTo>
                  <a:cubicBezTo>
                    <a:pt x="109056" y="137023"/>
                    <a:pt x="118017" y="121890"/>
                    <a:pt x="126956" y="106848"/>
                  </a:cubicBezTo>
                  <a:cubicBezTo>
                    <a:pt x="130087" y="100013"/>
                    <a:pt x="126933" y="92332"/>
                    <a:pt x="125150" y="85565"/>
                  </a:cubicBezTo>
                  <a:cubicBezTo>
                    <a:pt x="125584" y="69769"/>
                    <a:pt x="117469" y="55458"/>
                    <a:pt x="117789" y="39685"/>
                  </a:cubicBezTo>
                  <a:cubicBezTo>
                    <a:pt x="116371" y="30930"/>
                    <a:pt x="117789" y="20140"/>
                    <a:pt x="111982" y="13053"/>
                  </a:cubicBezTo>
                  <a:cubicBezTo>
                    <a:pt x="99249" y="11727"/>
                    <a:pt x="85762" y="11933"/>
                    <a:pt x="73509" y="15933"/>
                  </a:cubicBezTo>
                  <a:close/>
                </a:path>
              </a:pathLst>
            </a:custGeom>
            <a:solidFill>
              <a:srgbClr val="01030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12F6E327-62CF-992B-A116-1B174BB0FF0D}"/>
                </a:ext>
              </a:extLst>
            </p:cNvPr>
            <p:cNvSpPr/>
            <p:nvPr/>
          </p:nvSpPr>
          <p:spPr>
            <a:xfrm>
              <a:off x="9656106" y="2617989"/>
              <a:ext cx="11807" cy="13623"/>
            </a:xfrm>
            <a:custGeom>
              <a:avLst/>
              <a:gdLst>
                <a:gd name="connsiteX0" fmla="*/ 61216 w 112873"/>
                <a:gd name="connsiteY0" fmla="*/ 3613 h 130234"/>
                <a:gd name="connsiteX1" fmla="*/ 99689 w 112873"/>
                <a:gd name="connsiteY1" fmla="*/ 732 h 130234"/>
                <a:gd name="connsiteX2" fmla="*/ 105496 w 112873"/>
                <a:gd name="connsiteY2" fmla="*/ 27364 h 130234"/>
                <a:gd name="connsiteX3" fmla="*/ 112857 w 112873"/>
                <a:gd name="connsiteY3" fmla="*/ 73244 h 130234"/>
                <a:gd name="connsiteX4" fmla="*/ 74657 w 112873"/>
                <a:gd name="connsiteY4" fmla="*/ 120565 h 130234"/>
                <a:gd name="connsiteX5" fmla="*/ 66039 w 112873"/>
                <a:gd name="connsiteY5" fmla="*/ 130234 h 130234"/>
                <a:gd name="connsiteX6" fmla="*/ 59501 w 112873"/>
                <a:gd name="connsiteY6" fmla="*/ 124611 h 130234"/>
                <a:gd name="connsiteX7" fmla="*/ 24206 w 112873"/>
                <a:gd name="connsiteY7" fmla="*/ 123948 h 130234"/>
                <a:gd name="connsiteX8" fmla="*/ 12341 w 112873"/>
                <a:gd name="connsiteY8" fmla="*/ 106071 h 130234"/>
                <a:gd name="connsiteX9" fmla="*/ 2511 w 112873"/>
                <a:gd name="connsiteY9" fmla="*/ 61563 h 130234"/>
                <a:gd name="connsiteX10" fmla="*/ 8798 w 112873"/>
                <a:gd name="connsiteY10" fmla="*/ 50064 h 130234"/>
                <a:gd name="connsiteX11" fmla="*/ 38287 w 112873"/>
                <a:gd name="connsiteY11" fmla="*/ 26770 h 130234"/>
                <a:gd name="connsiteX12" fmla="*/ 61216 w 112873"/>
                <a:gd name="connsiteY12" fmla="*/ 3613 h 13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873" h="130234">
                  <a:moveTo>
                    <a:pt x="61216" y="3613"/>
                  </a:moveTo>
                  <a:cubicBezTo>
                    <a:pt x="73469" y="-388"/>
                    <a:pt x="86956" y="-593"/>
                    <a:pt x="99689" y="732"/>
                  </a:cubicBezTo>
                  <a:cubicBezTo>
                    <a:pt x="105496" y="7819"/>
                    <a:pt x="104078" y="18609"/>
                    <a:pt x="105496" y="27364"/>
                  </a:cubicBezTo>
                  <a:cubicBezTo>
                    <a:pt x="105176" y="43138"/>
                    <a:pt x="113291" y="57448"/>
                    <a:pt x="112857" y="73244"/>
                  </a:cubicBezTo>
                  <a:cubicBezTo>
                    <a:pt x="98203" y="87303"/>
                    <a:pt x="85676" y="103534"/>
                    <a:pt x="74657" y="120565"/>
                  </a:cubicBezTo>
                  <a:cubicBezTo>
                    <a:pt x="72234" y="124154"/>
                    <a:pt x="69103" y="127217"/>
                    <a:pt x="66039" y="130234"/>
                  </a:cubicBezTo>
                  <a:cubicBezTo>
                    <a:pt x="63913" y="128246"/>
                    <a:pt x="62062" y="125914"/>
                    <a:pt x="59501" y="124611"/>
                  </a:cubicBezTo>
                  <a:cubicBezTo>
                    <a:pt x="47751" y="123331"/>
                    <a:pt x="35887" y="125685"/>
                    <a:pt x="24206" y="123948"/>
                  </a:cubicBezTo>
                  <a:cubicBezTo>
                    <a:pt x="19771" y="118301"/>
                    <a:pt x="17919" y="110872"/>
                    <a:pt x="12341" y="106071"/>
                  </a:cubicBezTo>
                  <a:cubicBezTo>
                    <a:pt x="271" y="95144"/>
                    <a:pt x="-2815" y="76536"/>
                    <a:pt x="2511" y="61563"/>
                  </a:cubicBezTo>
                  <a:cubicBezTo>
                    <a:pt x="3952" y="57448"/>
                    <a:pt x="4889" y="52625"/>
                    <a:pt x="8798" y="50064"/>
                  </a:cubicBezTo>
                  <a:cubicBezTo>
                    <a:pt x="18582" y="42246"/>
                    <a:pt x="27955" y="33879"/>
                    <a:pt x="38287" y="26770"/>
                  </a:cubicBezTo>
                  <a:cubicBezTo>
                    <a:pt x="47843" y="20826"/>
                    <a:pt x="49763" y="7293"/>
                    <a:pt x="61216" y="3613"/>
                  </a:cubicBezTo>
                  <a:close/>
                </a:path>
              </a:pathLst>
            </a:custGeom>
            <a:solidFill>
              <a:srgbClr val="C090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1" name="Gráfico 6">
              <a:extLst>
                <a:ext uri="{FF2B5EF4-FFF2-40B4-BE49-F238E27FC236}">
                  <a16:creationId xmlns:a16="http://schemas.microsoft.com/office/drawing/2014/main" id="{9344F70D-388E-643D-8E81-34AEB756665B}"/>
                </a:ext>
              </a:extLst>
            </p:cNvPr>
            <p:cNvGrpSpPr/>
            <p:nvPr/>
          </p:nvGrpSpPr>
          <p:grpSpPr>
            <a:xfrm>
              <a:off x="9617665" y="2618609"/>
              <a:ext cx="159116" cy="387073"/>
              <a:chOff x="3219602" y="1069230"/>
              <a:chExt cx="1521173" cy="3700462"/>
            </a:xfrm>
            <a:solidFill>
              <a:srgbClr val="C1CACC"/>
            </a:solidFill>
          </p:grpSpPr>
          <p:sp>
            <p:nvSpPr>
              <p:cNvPr id="662" name="Forma Livre: Forma 661">
                <a:extLst>
                  <a:ext uri="{FF2B5EF4-FFF2-40B4-BE49-F238E27FC236}">
                    <a16:creationId xmlns:a16="http://schemas.microsoft.com/office/drawing/2014/main" id="{5EC5DCF9-0F49-AD79-74E2-1C54DE44643D}"/>
                  </a:ext>
                </a:extLst>
              </p:cNvPr>
              <p:cNvSpPr/>
              <p:nvPr/>
            </p:nvSpPr>
            <p:spPr>
              <a:xfrm>
                <a:off x="3219602" y="1069230"/>
                <a:ext cx="617608" cy="817496"/>
              </a:xfrm>
              <a:custGeom>
                <a:avLst/>
                <a:gdLst>
                  <a:gd name="connsiteX0" fmla="*/ 558858 w 617608"/>
                  <a:gd name="connsiteY0" fmla="*/ 37010 h 817496"/>
                  <a:gd name="connsiteX1" fmla="*/ 617608 w 617608"/>
                  <a:gd name="connsiteY1" fmla="*/ 0 h 817496"/>
                  <a:gd name="connsiteX2" fmla="*/ 612465 w 617608"/>
                  <a:gd name="connsiteY2" fmla="*/ 21694 h 817496"/>
                  <a:gd name="connsiteX3" fmla="*/ 608396 w 617608"/>
                  <a:gd name="connsiteY3" fmla="*/ 47183 h 817496"/>
                  <a:gd name="connsiteX4" fmla="*/ 585536 w 617608"/>
                  <a:gd name="connsiteY4" fmla="*/ 61288 h 817496"/>
                  <a:gd name="connsiteX5" fmla="*/ 552961 w 617608"/>
                  <a:gd name="connsiteY5" fmla="*/ 90320 h 817496"/>
                  <a:gd name="connsiteX6" fmla="*/ 516590 w 617608"/>
                  <a:gd name="connsiteY6" fmla="*/ 122667 h 817496"/>
                  <a:gd name="connsiteX7" fmla="*/ 500885 w 617608"/>
                  <a:gd name="connsiteY7" fmla="*/ 152590 h 817496"/>
                  <a:gd name="connsiteX8" fmla="*/ 460446 w 617608"/>
                  <a:gd name="connsiteY8" fmla="*/ 203660 h 817496"/>
                  <a:gd name="connsiteX9" fmla="*/ 418864 w 617608"/>
                  <a:gd name="connsiteY9" fmla="*/ 253495 h 817496"/>
                  <a:gd name="connsiteX10" fmla="*/ 391409 w 617608"/>
                  <a:gd name="connsiteY10" fmla="*/ 308359 h 817496"/>
                  <a:gd name="connsiteX11" fmla="*/ 372915 w 617608"/>
                  <a:gd name="connsiteY11" fmla="*/ 335745 h 817496"/>
                  <a:gd name="connsiteX12" fmla="*/ 348935 w 617608"/>
                  <a:gd name="connsiteY12" fmla="*/ 366606 h 817496"/>
                  <a:gd name="connsiteX13" fmla="*/ 318760 w 617608"/>
                  <a:gd name="connsiteY13" fmla="*/ 409514 h 817496"/>
                  <a:gd name="connsiteX14" fmla="*/ 295420 w 617608"/>
                  <a:gd name="connsiteY14" fmla="*/ 438752 h 817496"/>
                  <a:gd name="connsiteX15" fmla="*/ 264787 w 617608"/>
                  <a:gd name="connsiteY15" fmla="*/ 490278 h 817496"/>
                  <a:gd name="connsiteX16" fmla="*/ 248214 w 617608"/>
                  <a:gd name="connsiteY16" fmla="*/ 508109 h 817496"/>
                  <a:gd name="connsiteX17" fmla="*/ 192115 w 617608"/>
                  <a:gd name="connsiteY17" fmla="*/ 589102 h 817496"/>
                  <a:gd name="connsiteX18" fmla="*/ 176822 w 617608"/>
                  <a:gd name="connsiteY18" fmla="*/ 617083 h 817496"/>
                  <a:gd name="connsiteX19" fmla="*/ 160980 w 617608"/>
                  <a:gd name="connsiteY19" fmla="*/ 628833 h 817496"/>
                  <a:gd name="connsiteX20" fmla="*/ 114574 w 617608"/>
                  <a:gd name="connsiteY20" fmla="*/ 694281 h 817496"/>
                  <a:gd name="connsiteX21" fmla="*/ 55618 w 617608"/>
                  <a:gd name="connsiteY21" fmla="*/ 752094 h 817496"/>
                  <a:gd name="connsiteX22" fmla="*/ 30655 w 617608"/>
                  <a:gd name="connsiteY22" fmla="*/ 777400 h 817496"/>
                  <a:gd name="connsiteX23" fmla="*/ 18311 w 617608"/>
                  <a:gd name="connsiteY23" fmla="*/ 797060 h 817496"/>
                  <a:gd name="connsiteX24" fmla="*/ 0 w 617608"/>
                  <a:gd name="connsiteY24" fmla="*/ 817497 h 817496"/>
                  <a:gd name="connsiteX25" fmla="*/ 6675 w 617608"/>
                  <a:gd name="connsiteY25" fmla="*/ 758426 h 817496"/>
                  <a:gd name="connsiteX26" fmla="*/ 14036 w 617608"/>
                  <a:gd name="connsiteY26" fmla="*/ 751820 h 817496"/>
                  <a:gd name="connsiteX27" fmla="*/ 36782 w 617608"/>
                  <a:gd name="connsiteY27" fmla="*/ 703608 h 817496"/>
                  <a:gd name="connsiteX28" fmla="*/ 47869 w 617608"/>
                  <a:gd name="connsiteY28" fmla="*/ 680359 h 817496"/>
                  <a:gd name="connsiteX29" fmla="*/ 60579 w 617608"/>
                  <a:gd name="connsiteY29" fmla="*/ 667923 h 817496"/>
                  <a:gd name="connsiteX30" fmla="*/ 110322 w 617608"/>
                  <a:gd name="connsiteY30" fmla="*/ 614888 h 817496"/>
                  <a:gd name="connsiteX31" fmla="*/ 154419 w 617608"/>
                  <a:gd name="connsiteY31" fmla="*/ 574403 h 817496"/>
                  <a:gd name="connsiteX32" fmla="*/ 180320 w 617608"/>
                  <a:gd name="connsiteY32" fmla="*/ 533484 h 817496"/>
                  <a:gd name="connsiteX33" fmla="*/ 206700 w 617608"/>
                  <a:gd name="connsiteY33" fmla="*/ 512155 h 817496"/>
                  <a:gd name="connsiteX34" fmla="*/ 261770 w 617608"/>
                  <a:gd name="connsiteY34" fmla="*/ 441884 h 817496"/>
                  <a:gd name="connsiteX35" fmla="*/ 272491 w 617608"/>
                  <a:gd name="connsiteY35" fmla="*/ 430888 h 817496"/>
                  <a:gd name="connsiteX36" fmla="*/ 291236 w 617608"/>
                  <a:gd name="connsiteY36" fmla="*/ 418590 h 817496"/>
                  <a:gd name="connsiteX37" fmla="*/ 320360 w 617608"/>
                  <a:gd name="connsiteY37" fmla="*/ 369646 h 817496"/>
                  <a:gd name="connsiteX38" fmla="*/ 321252 w 617608"/>
                  <a:gd name="connsiteY38" fmla="*/ 371841 h 817496"/>
                  <a:gd name="connsiteX39" fmla="*/ 321937 w 617608"/>
                  <a:gd name="connsiteY39" fmla="*/ 373510 h 817496"/>
                  <a:gd name="connsiteX40" fmla="*/ 341094 w 617608"/>
                  <a:gd name="connsiteY40" fmla="*/ 345003 h 817496"/>
                  <a:gd name="connsiteX41" fmla="*/ 366629 w 617608"/>
                  <a:gd name="connsiteY41" fmla="*/ 322120 h 817496"/>
                  <a:gd name="connsiteX42" fmla="*/ 383956 w 617608"/>
                  <a:gd name="connsiteY42" fmla="*/ 250614 h 817496"/>
                  <a:gd name="connsiteX43" fmla="*/ 399524 w 617608"/>
                  <a:gd name="connsiteY43" fmla="*/ 217924 h 817496"/>
                  <a:gd name="connsiteX44" fmla="*/ 416029 w 617608"/>
                  <a:gd name="connsiteY44" fmla="*/ 191087 h 817496"/>
                  <a:gd name="connsiteX45" fmla="*/ 425699 w 617608"/>
                  <a:gd name="connsiteY45" fmla="*/ 166124 h 817496"/>
                  <a:gd name="connsiteX46" fmla="*/ 421950 w 617608"/>
                  <a:gd name="connsiteY46" fmla="*/ 163586 h 817496"/>
                  <a:gd name="connsiteX47" fmla="*/ 452559 w 617608"/>
                  <a:gd name="connsiteY47" fmla="*/ 152362 h 817496"/>
                  <a:gd name="connsiteX48" fmla="*/ 490850 w 617608"/>
                  <a:gd name="connsiteY48" fmla="*/ 96972 h 817496"/>
                  <a:gd name="connsiteX49" fmla="*/ 511858 w 617608"/>
                  <a:gd name="connsiteY49" fmla="*/ 83645 h 817496"/>
                  <a:gd name="connsiteX50" fmla="*/ 558858 w 617608"/>
                  <a:gd name="connsiteY50" fmla="*/ 37010 h 81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17608" h="817496">
                    <a:moveTo>
                      <a:pt x="558858" y="37010"/>
                    </a:moveTo>
                    <a:cubicBezTo>
                      <a:pt x="576895" y="22357"/>
                      <a:pt x="597080" y="10721"/>
                      <a:pt x="617608" y="0"/>
                    </a:cubicBezTo>
                    <a:cubicBezTo>
                      <a:pt x="616420" y="7315"/>
                      <a:pt x="616831" y="15316"/>
                      <a:pt x="612465" y="21694"/>
                    </a:cubicBezTo>
                    <a:cubicBezTo>
                      <a:pt x="607916" y="29352"/>
                      <a:pt x="607527" y="38542"/>
                      <a:pt x="608396" y="47183"/>
                    </a:cubicBezTo>
                    <a:cubicBezTo>
                      <a:pt x="601172" y="52509"/>
                      <a:pt x="593377" y="56967"/>
                      <a:pt x="585536" y="61288"/>
                    </a:cubicBezTo>
                    <a:cubicBezTo>
                      <a:pt x="572392" y="68123"/>
                      <a:pt x="563613" y="80444"/>
                      <a:pt x="552961" y="90320"/>
                    </a:cubicBezTo>
                    <a:cubicBezTo>
                      <a:pt x="541668" y="102047"/>
                      <a:pt x="527472" y="110574"/>
                      <a:pt x="516590" y="122667"/>
                    </a:cubicBezTo>
                    <a:cubicBezTo>
                      <a:pt x="508704" y="131102"/>
                      <a:pt x="506646" y="142875"/>
                      <a:pt x="500885" y="152590"/>
                    </a:cubicBezTo>
                    <a:cubicBezTo>
                      <a:pt x="490690" y="171839"/>
                      <a:pt x="478162" y="190561"/>
                      <a:pt x="460446" y="203660"/>
                    </a:cubicBezTo>
                    <a:cubicBezTo>
                      <a:pt x="445153" y="218953"/>
                      <a:pt x="427253" y="232898"/>
                      <a:pt x="418864" y="253495"/>
                    </a:cubicBezTo>
                    <a:cubicBezTo>
                      <a:pt x="410954" y="272423"/>
                      <a:pt x="399570" y="289568"/>
                      <a:pt x="391409" y="308359"/>
                    </a:cubicBezTo>
                    <a:cubicBezTo>
                      <a:pt x="386722" y="318463"/>
                      <a:pt x="377304" y="325435"/>
                      <a:pt x="372915" y="335745"/>
                    </a:cubicBezTo>
                    <a:cubicBezTo>
                      <a:pt x="367680" y="348021"/>
                      <a:pt x="356433" y="355930"/>
                      <a:pt x="348935" y="366606"/>
                    </a:cubicBezTo>
                    <a:cubicBezTo>
                      <a:pt x="338694" y="380779"/>
                      <a:pt x="326372" y="393626"/>
                      <a:pt x="318760" y="409514"/>
                    </a:cubicBezTo>
                    <a:cubicBezTo>
                      <a:pt x="313273" y="421035"/>
                      <a:pt x="301752" y="427871"/>
                      <a:pt x="295420" y="438752"/>
                    </a:cubicBezTo>
                    <a:cubicBezTo>
                      <a:pt x="285247" y="455966"/>
                      <a:pt x="275006" y="473111"/>
                      <a:pt x="264787" y="490278"/>
                    </a:cubicBezTo>
                    <a:cubicBezTo>
                      <a:pt x="260810" y="497571"/>
                      <a:pt x="253334" y="501777"/>
                      <a:pt x="248214" y="508109"/>
                    </a:cubicBezTo>
                    <a:cubicBezTo>
                      <a:pt x="230703" y="535884"/>
                      <a:pt x="209900" y="561487"/>
                      <a:pt x="192115" y="589102"/>
                    </a:cubicBezTo>
                    <a:cubicBezTo>
                      <a:pt x="186675" y="598246"/>
                      <a:pt x="182629" y="608145"/>
                      <a:pt x="176822" y="617083"/>
                    </a:cubicBezTo>
                    <a:cubicBezTo>
                      <a:pt x="173302" y="623118"/>
                      <a:pt x="164661" y="622866"/>
                      <a:pt x="160980" y="628833"/>
                    </a:cubicBezTo>
                    <a:cubicBezTo>
                      <a:pt x="145801" y="650870"/>
                      <a:pt x="133228" y="674850"/>
                      <a:pt x="114574" y="694281"/>
                    </a:cubicBezTo>
                    <a:cubicBezTo>
                      <a:pt x="93886" y="712455"/>
                      <a:pt x="75507" y="733074"/>
                      <a:pt x="55618" y="752094"/>
                    </a:cubicBezTo>
                    <a:cubicBezTo>
                      <a:pt x="46909" y="760186"/>
                      <a:pt x="41194" y="771296"/>
                      <a:pt x="30655" y="777400"/>
                    </a:cubicBezTo>
                    <a:cubicBezTo>
                      <a:pt x="23180" y="781400"/>
                      <a:pt x="22586" y="790567"/>
                      <a:pt x="18311" y="797060"/>
                    </a:cubicBezTo>
                    <a:cubicBezTo>
                      <a:pt x="13236" y="804718"/>
                      <a:pt x="6766" y="811347"/>
                      <a:pt x="0" y="817497"/>
                    </a:cubicBezTo>
                    <a:cubicBezTo>
                      <a:pt x="2126" y="797791"/>
                      <a:pt x="4458" y="778109"/>
                      <a:pt x="6675" y="758426"/>
                    </a:cubicBezTo>
                    <a:cubicBezTo>
                      <a:pt x="9052" y="756209"/>
                      <a:pt x="12184" y="754609"/>
                      <a:pt x="14036" y="751820"/>
                    </a:cubicBezTo>
                    <a:cubicBezTo>
                      <a:pt x="22677" y="736252"/>
                      <a:pt x="26129" y="718124"/>
                      <a:pt x="36782" y="703608"/>
                    </a:cubicBezTo>
                    <a:cubicBezTo>
                      <a:pt x="41742" y="696498"/>
                      <a:pt x="44280" y="688155"/>
                      <a:pt x="47869" y="680359"/>
                    </a:cubicBezTo>
                    <a:cubicBezTo>
                      <a:pt x="50041" y="674393"/>
                      <a:pt x="56784" y="672541"/>
                      <a:pt x="60579" y="667923"/>
                    </a:cubicBezTo>
                    <a:cubicBezTo>
                      <a:pt x="75369" y="648698"/>
                      <a:pt x="91097" y="629884"/>
                      <a:pt x="110322" y="614888"/>
                    </a:cubicBezTo>
                    <a:cubicBezTo>
                      <a:pt x="124884" y="601264"/>
                      <a:pt x="142189" y="590337"/>
                      <a:pt x="154419" y="574403"/>
                    </a:cubicBezTo>
                    <a:cubicBezTo>
                      <a:pt x="163129" y="560824"/>
                      <a:pt x="174102" y="548571"/>
                      <a:pt x="180320" y="533484"/>
                    </a:cubicBezTo>
                    <a:cubicBezTo>
                      <a:pt x="184846" y="521894"/>
                      <a:pt x="200254" y="522122"/>
                      <a:pt x="206700" y="512155"/>
                    </a:cubicBezTo>
                    <a:cubicBezTo>
                      <a:pt x="222999" y="487238"/>
                      <a:pt x="241447" y="463646"/>
                      <a:pt x="261770" y="441884"/>
                    </a:cubicBezTo>
                    <a:cubicBezTo>
                      <a:pt x="264902" y="437792"/>
                      <a:pt x="272011" y="436649"/>
                      <a:pt x="272491" y="430888"/>
                    </a:cubicBezTo>
                    <a:cubicBezTo>
                      <a:pt x="279326" y="427893"/>
                      <a:pt x="286573" y="424739"/>
                      <a:pt x="291236" y="418590"/>
                    </a:cubicBezTo>
                    <a:cubicBezTo>
                      <a:pt x="302666" y="403433"/>
                      <a:pt x="313731" y="387614"/>
                      <a:pt x="320360" y="369646"/>
                    </a:cubicBezTo>
                    <a:lnTo>
                      <a:pt x="321252" y="371841"/>
                    </a:lnTo>
                    <a:lnTo>
                      <a:pt x="321937" y="373510"/>
                    </a:lnTo>
                    <a:cubicBezTo>
                      <a:pt x="328315" y="364023"/>
                      <a:pt x="333162" y="353347"/>
                      <a:pt x="341094" y="345003"/>
                    </a:cubicBezTo>
                    <a:cubicBezTo>
                      <a:pt x="349941" y="337802"/>
                      <a:pt x="364046" y="335036"/>
                      <a:pt x="366629" y="322120"/>
                    </a:cubicBezTo>
                    <a:cubicBezTo>
                      <a:pt x="378036" y="299649"/>
                      <a:pt x="372229" y="272903"/>
                      <a:pt x="383956" y="250614"/>
                    </a:cubicBezTo>
                    <a:cubicBezTo>
                      <a:pt x="389214" y="239756"/>
                      <a:pt x="395066" y="229171"/>
                      <a:pt x="399524" y="217924"/>
                    </a:cubicBezTo>
                    <a:cubicBezTo>
                      <a:pt x="403387" y="207980"/>
                      <a:pt x="412646" y="201282"/>
                      <a:pt x="416029" y="191087"/>
                    </a:cubicBezTo>
                    <a:cubicBezTo>
                      <a:pt x="419024" y="182674"/>
                      <a:pt x="421973" y="174262"/>
                      <a:pt x="425699" y="166124"/>
                    </a:cubicBezTo>
                    <a:cubicBezTo>
                      <a:pt x="424762" y="165506"/>
                      <a:pt x="422887" y="164226"/>
                      <a:pt x="421950" y="163586"/>
                    </a:cubicBezTo>
                    <a:cubicBezTo>
                      <a:pt x="433380" y="165735"/>
                      <a:pt x="444673" y="160431"/>
                      <a:pt x="452559" y="152362"/>
                    </a:cubicBezTo>
                    <a:cubicBezTo>
                      <a:pt x="468104" y="135994"/>
                      <a:pt x="479489" y="116335"/>
                      <a:pt x="490850" y="96972"/>
                    </a:cubicBezTo>
                    <a:cubicBezTo>
                      <a:pt x="500108" y="100104"/>
                      <a:pt x="507423" y="90480"/>
                      <a:pt x="511858" y="83645"/>
                    </a:cubicBezTo>
                    <a:cubicBezTo>
                      <a:pt x="522214" y="63437"/>
                      <a:pt x="541851" y="51023"/>
                      <a:pt x="558858" y="37010"/>
                    </a:cubicBezTo>
                    <a:close/>
                  </a:path>
                </a:pathLst>
              </a:custGeom>
              <a:solidFill>
                <a:srgbClr val="C1CA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orma Livre: Forma 662">
                <a:extLst>
                  <a:ext uri="{FF2B5EF4-FFF2-40B4-BE49-F238E27FC236}">
                    <a16:creationId xmlns:a16="http://schemas.microsoft.com/office/drawing/2014/main" id="{C283E55B-0D50-23E0-B07F-D98E12002D4D}"/>
                  </a:ext>
                </a:extLst>
              </p:cNvPr>
              <p:cNvSpPr/>
              <p:nvPr/>
            </p:nvSpPr>
            <p:spPr>
              <a:xfrm>
                <a:off x="4327877" y="4159102"/>
                <a:ext cx="412897" cy="610590"/>
              </a:xfrm>
              <a:custGeom>
                <a:avLst/>
                <a:gdLst>
                  <a:gd name="connsiteX0" fmla="*/ 11750 w 412897"/>
                  <a:gd name="connsiteY0" fmla="*/ 0 h 610590"/>
                  <a:gd name="connsiteX1" fmla="*/ 12253 w 412897"/>
                  <a:gd name="connsiteY1" fmla="*/ 1303 h 610590"/>
                  <a:gd name="connsiteX2" fmla="*/ 24575 w 412897"/>
                  <a:gd name="connsiteY2" fmla="*/ 35684 h 610590"/>
                  <a:gd name="connsiteX3" fmla="*/ 43708 w 412897"/>
                  <a:gd name="connsiteY3" fmla="*/ 50886 h 610590"/>
                  <a:gd name="connsiteX4" fmla="*/ 77633 w 412897"/>
                  <a:gd name="connsiteY4" fmla="*/ 81176 h 610590"/>
                  <a:gd name="connsiteX5" fmla="*/ 89017 w 412897"/>
                  <a:gd name="connsiteY5" fmla="*/ 97338 h 610590"/>
                  <a:gd name="connsiteX6" fmla="*/ 118323 w 412897"/>
                  <a:gd name="connsiteY6" fmla="*/ 125021 h 610590"/>
                  <a:gd name="connsiteX7" fmla="*/ 148087 w 412897"/>
                  <a:gd name="connsiteY7" fmla="*/ 143195 h 610590"/>
                  <a:gd name="connsiteX8" fmla="*/ 186218 w 412897"/>
                  <a:gd name="connsiteY8" fmla="*/ 178445 h 610590"/>
                  <a:gd name="connsiteX9" fmla="*/ 200094 w 412897"/>
                  <a:gd name="connsiteY9" fmla="*/ 189509 h 610590"/>
                  <a:gd name="connsiteX10" fmla="*/ 238956 w 412897"/>
                  <a:gd name="connsiteY10" fmla="*/ 223594 h 610590"/>
                  <a:gd name="connsiteX11" fmla="*/ 265519 w 412897"/>
                  <a:gd name="connsiteY11" fmla="*/ 261313 h 610590"/>
                  <a:gd name="connsiteX12" fmla="*/ 315537 w 412897"/>
                  <a:gd name="connsiteY12" fmla="*/ 330144 h 610590"/>
                  <a:gd name="connsiteX13" fmla="*/ 340317 w 412897"/>
                  <a:gd name="connsiteY13" fmla="*/ 373784 h 610590"/>
                  <a:gd name="connsiteX14" fmla="*/ 371452 w 412897"/>
                  <a:gd name="connsiteY14" fmla="*/ 477157 h 610590"/>
                  <a:gd name="connsiteX15" fmla="*/ 378105 w 412897"/>
                  <a:gd name="connsiteY15" fmla="*/ 519996 h 610590"/>
                  <a:gd name="connsiteX16" fmla="*/ 380048 w 412897"/>
                  <a:gd name="connsiteY16" fmla="*/ 540159 h 610590"/>
                  <a:gd name="connsiteX17" fmla="*/ 397947 w 412897"/>
                  <a:gd name="connsiteY17" fmla="*/ 576712 h 610590"/>
                  <a:gd name="connsiteX18" fmla="*/ 412898 w 412897"/>
                  <a:gd name="connsiteY18" fmla="*/ 610591 h 610590"/>
                  <a:gd name="connsiteX19" fmla="*/ 390083 w 412897"/>
                  <a:gd name="connsiteY19" fmla="*/ 591617 h 610590"/>
                  <a:gd name="connsiteX20" fmla="*/ 369166 w 412897"/>
                  <a:gd name="connsiteY20" fmla="*/ 555315 h 610590"/>
                  <a:gd name="connsiteX21" fmla="*/ 348935 w 412897"/>
                  <a:gd name="connsiteY21" fmla="*/ 528455 h 610590"/>
                  <a:gd name="connsiteX22" fmla="*/ 341117 w 412897"/>
                  <a:gd name="connsiteY22" fmla="*/ 501663 h 610590"/>
                  <a:gd name="connsiteX23" fmla="*/ 321755 w 412897"/>
                  <a:gd name="connsiteY23" fmla="*/ 451897 h 610590"/>
                  <a:gd name="connsiteX24" fmla="*/ 299946 w 412897"/>
                  <a:gd name="connsiteY24" fmla="*/ 377716 h 610590"/>
                  <a:gd name="connsiteX25" fmla="*/ 264056 w 412897"/>
                  <a:gd name="connsiteY25" fmla="*/ 297157 h 610590"/>
                  <a:gd name="connsiteX26" fmla="*/ 242430 w 412897"/>
                  <a:gd name="connsiteY26" fmla="*/ 270754 h 610590"/>
                  <a:gd name="connsiteX27" fmla="*/ 194630 w 412897"/>
                  <a:gd name="connsiteY27" fmla="*/ 229217 h 610590"/>
                  <a:gd name="connsiteX28" fmla="*/ 148682 w 412897"/>
                  <a:gd name="connsiteY28" fmla="*/ 192984 h 610590"/>
                  <a:gd name="connsiteX29" fmla="*/ 101933 w 412897"/>
                  <a:gd name="connsiteY29" fmla="*/ 152705 h 610590"/>
                  <a:gd name="connsiteX30" fmla="*/ 73564 w 412897"/>
                  <a:gd name="connsiteY30" fmla="*/ 121409 h 610590"/>
                  <a:gd name="connsiteX31" fmla="*/ 48761 w 412897"/>
                  <a:gd name="connsiteY31" fmla="*/ 100790 h 610590"/>
                  <a:gd name="connsiteX32" fmla="*/ 0 w 412897"/>
                  <a:gd name="connsiteY32" fmla="*/ 69472 h 610590"/>
                  <a:gd name="connsiteX33" fmla="*/ 11750 w 412897"/>
                  <a:gd name="connsiteY33" fmla="*/ 0 h 61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12897" h="610590">
                    <a:moveTo>
                      <a:pt x="11750" y="0"/>
                    </a:moveTo>
                    <a:lnTo>
                      <a:pt x="12253" y="1303"/>
                    </a:lnTo>
                    <a:cubicBezTo>
                      <a:pt x="17099" y="12481"/>
                      <a:pt x="20071" y="24346"/>
                      <a:pt x="24575" y="35684"/>
                    </a:cubicBezTo>
                    <a:cubicBezTo>
                      <a:pt x="27364" y="44440"/>
                      <a:pt x="39228" y="43411"/>
                      <a:pt x="43708" y="50886"/>
                    </a:cubicBezTo>
                    <a:cubicBezTo>
                      <a:pt x="52190" y="63734"/>
                      <a:pt x="65448" y="72146"/>
                      <a:pt x="77633" y="81176"/>
                    </a:cubicBezTo>
                    <a:cubicBezTo>
                      <a:pt x="83188" y="85062"/>
                      <a:pt x="85451" y="91783"/>
                      <a:pt x="89017" y="97338"/>
                    </a:cubicBezTo>
                    <a:cubicBezTo>
                      <a:pt x="95989" y="109179"/>
                      <a:pt x="108494" y="115877"/>
                      <a:pt x="118323" y="125021"/>
                    </a:cubicBezTo>
                    <a:cubicBezTo>
                      <a:pt x="126919" y="133091"/>
                      <a:pt x="138646" y="136291"/>
                      <a:pt x="148087" y="143195"/>
                    </a:cubicBezTo>
                    <a:cubicBezTo>
                      <a:pt x="162100" y="153482"/>
                      <a:pt x="171747" y="168638"/>
                      <a:pt x="186218" y="178445"/>
                    </a:cubicBezTo>
                    <a:cubicBezTo>
                      <a:pt x="191064" y="181783"/>
                      <a:pt x="195887" y="185258"/>
                      <a:pt x="200094" y="189509"/>
                    </a:cubicBezTo>
                    <a:cubicBezTo>
                      <a:pt x="212141" y="201877"/>
                      <a:pt x="226108" y="212095"/>
                      <a:pt x="238956" y="223594"/>
                    </a:cubicBezTo>
                    <a:cubicBezTo>
                      <a:pt x="249860" y="234589"/>
                      <a:pt x="256124" y="249082"/>
                      <a:pt x="265519" y="261313"/>
                    </a:cubicBezTo>
                    <a:cubicBezTo>
                      <a:pt x="281727" y="284584"/>
                      <a:pt x="301203" y="305547"/>
                      <a:pt x="315537" y="330144"/>
                    </a:cubicBezTo>
                    <a:cubicBezTo>
                      <a:pt x="323766" y="344683"/>
                      <a:pt x="334991" y="357736"/>
                      <a:pt x="340317" y="373784"/>
                    </a:cubicBezTo>
                    <a:cubicBezTo>
                      <a:pt x="349735" y="408531"/>
                      <a:pt x="363862" y="441884"/>
                      <a:pt x="371452" y="477157"/>
                    </a:cubicBezTo>
                    <a:cubicBezTo>
                      <a:pt x="374355" y="491261"/>
                      <a:pt x="379956" y="505320"/>
                      <a:pt x="378105" y="519996"/>
                    </a:cubicBezTo>
                    <a:cubicBezTo>
                      <a:pt x="377259" y="526740"/>
                      <a:pt x="377053" y="533804"/>
                      <a:pt x="380048" y="540159"/>
                    </a:cubicBezTo>
                    <a:cubicBezTo>
                      <a:pt x="385305" y="552663"/>
                      <a:pt x="392278" y="564368"/>
                      <a:pt x="397947" y="576712"/>
                    </a:cubicBezTo>
                    <a:cubicBezTo>
                      <a:pt x="402976" y="587959"/>
                      <a:pt x="410063" y="598406"/>
                      <a:pt x="412898" y="610591"/>
                    </a:cubicBezTo>
                    <a:cubicBezTo>
                      <a:pt x="405902" y="603504"/>
                      <a:pt x="397536" y="598109"/>
                      <a:pt x="390083" y="591617"/>
                    </a:cubicBezTo>
                    <a:cubicBezTo>
                      <a:pt x="379339" y="581924"/>
                      <a:pt x="377990" y="566334"/>
                      <a:pt x="369166" y="555315"/>
                    </a:cubicBezTo>
                    <a:cubicBezTo>
                      <a:pt x="362148" y="546514"/>
                      <a:pt x="356479" y="536753"/>
                      <a:pt x="348935" y="528455"/>
                    </a:cubicBezTo>
                    <a:cubicBezTo>
                      <a:pt x="348615" y="518922"/>
                      <a:pt x="343769" y="510555"/>
                      <a:pt x="341117" y="501663"/>
                    </a:cubicBezTo>
                    <a:cubicBezTo>
                      <a:pt x="335699" y="484655"/>
                      <a:pt x="328681" y="468287"/>
                      <a:pt x="321755" y="451897"/>
                    </a:cubicBezTo>
                    <a:cubicBezTo>
                      <a:pt x="314485" y="427185"/>
                      <a:pt x="307238" y="402428"/>
                      <a:pt x="299946" y="377716"/>
                    </a:cubicBezTo>
                    <a:cubicBezTo>
                      <a:pt x="292082" y="349369"/>
                      <a:pt x="282207" y="320680"/>
                      <a:pt x="264056" y="297157"/>
                    </a:cubicBezTo>
                    <a:cubicBezTo>
                      <a:pt x="255781" y="289202"/>
                      <a:pt x="249266" y="279852"/>
                      <a:pt x="242430" y="270754"/>
                    </a:cubicBezTo>
                    <a:cubicBezTo>
                      <a:pt x="227754" y="255575"/>
                      <a:pt x="213170" y="239756"/>
                      <a:pt x="194630" y="229217"/>
                    </a:cubicBezTo>
                    <a:cubicBezTo>
                      <a:pt x="177279" y="219936"/>
                      <a:pt x="163129" y="206037"/>
                      <a:pt x="148682" y="192984"/>
                    </a:cubicBezTo>
                    <a:cubicBezTo>
                      <a:pt x="135080" y="177348"/>
                      <a:pt x="117889" y="165689"/>
                      <a:pt x="101933" y="152705"/>
                    </a:cubicBezTo>
                    <a:cubicBezTo>
                      <a:pt x="91074" y="143561"/>
                      <a:pt x="84285" y="130668"/>
                      <a:pt x="73564" y="121409"/>
                    </a:cubicBezTo>
                    <a:cubicBezTo>
                      <a:pt x="65380" y="114414"/>
                      <a:pt x="58339" y="105933"/>
                      <a:pt x="48761" y="100790"/>
                    </a:cubicBezTo>
                    <a:cubicBezTo>
                      <a:pt x="31250" y="92149"/>
                      <a:pt x="19271" y="74981"/>
                      <a:pt x="0" y="69472"/>
                    </a:cubicBezTo>
                    <a:cubicBezTo>
                      <a:pt x="1349" y="45949"/>
                      <a:pt x="5692" y="22723"/>
                      <a:pt x="11750" y="0"/>
                    </a:cubicBezTo>
                    <a:close/>
                  </a:path>
                </a:pathLst>
              </a:custGeom>
              <a:solidFill>
                <a:srgbClr val="C1CA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2" name="Gráfico 6">
              <a:extLst>
                <a:ext uri="{FF2B5EF4-FFF2-40B4-BE49-F238E27FC236}">
                  <a16:creationId xmlns:a16="http://schemas.microsoft.com/office/drawing/2014/main" id="{846FD930-DB87-633B-B8FC-A59B4378CC65}"/>
                </a:ext>
              </a:extLst>
            </p:cNvPr>
            <p:cNvGrpSpPr/>
            <p:nvPr/>
          </p:nvGrpSpPr>
          <p:grpSpPr>
            <a:xfrm>
              <a:off x="9682754" y="2623998"/>
              <a:ext cx="95420" cy="390400"/>
              <a:chOff x="3841863" y="1120748"/>
              <a:chExt cx="912230" cy="3732273"/>
            </a:xfrm>
            <a:solidFill>
              <a:srgbClr val="010C12"/>
            </a:solidFill>
          </p:grpSpPr>
          <p:sp>
            <p:nvSpPr>
              <p:cNvPr id="659" name="Forma Livre: Forma 658">
                <a:extLst>
                  <a:ext uri="{FF2B5EF4-FFF2-40B4-BE49-F238E27FC236}">
                    <a16:creationId xmlns:a16="http://schemas.microsoft.com/office/drawing/2014/main" id="{CF76A0BF-3E04-730C-40AD-6CC83B160EB4}"/>
                  </a:ext>
                </a:extLst>
              </p:cNvPr>
              <p:cNvSpPr/>
              <p:nvPr/>
            </p:nvSpPr>
            <p:spPr>
              <a:xfrm>
                <a:off x="3841863" y="1120748"/>
                <a:ext cx="91406" cy="160231"/>
              </a:xfrm>
              <a:custGeom>
                <a:avLst/>
                <a:gdLst>
                  <a:gd name="connsiteX0" fmla="*/ 52817 w 91406"/>
                  <a:gd name="connsiteY0" fmla="*/ 6272 h 160231"/>
                  <a:gd name="connsiteX1" fmla="*/ 74420 w 91406"/>
                  <a:gd name="connsiteY1" fmla="*/ 1289 h 160231"/>
                  <a:gd name="connsiteX2" fmla="*/ 74329 w 91406"/>
                  <a:gd name="connsiteY2" fmla="*/ 10456 h 160231"/>
                  <a:gd name="connsiteX3" fmla="*/ 87290 w 91406"/>
                  <a:gd name="connsiteY3" fmla="*/ 33384 h 160231"/>
                  <a:gd name="connsiteX4" fmla="*/ 87130 w 91406"/>
                  <a:gd name="connsiteY4" fmla="*/ 69046 h 160231"/>
                  <a:gd name="connsiteX5" fmla="*/ 72225 w 91406"/>
                  <a:gd name="connsiteY5" fmla="*/ 121281 h 160231"/>
                  <a:gd name="connsiteX6" fmla="*/ 36884 w 91406"/>
                  <a:gd name="connsiteY6" fmla="*/ 156782 h 160231"/>
                  <a:gd name="connsiteX7" fmla="*/ 19007 w 91406"/>
                  <a:gd name="connsiteY7" fmla="*/ 157445 h 160231"/>
                  <a:gd name="connsiteX8" fmla="*/ 9955 w 91406"/>
                  <a:gd name="connsiteY8" fmla="*/ 129716 h 160231"/>
                  <a:gd name="connsiteX9" fmla="*/ 559 w 91406"/>
                  <a:gd name="connsiteY9" fmla="*/ 98101 h 160231"/>
                  <a:gd name="connsiteX10" fmla="*/ 7417 w 91406"/>
                  <a:gd name="connsiteY10" fmla="*/ 56473 h 160231"/>
                  <a:gd name="connsiteX11" fmla="*/ 51583 w 91406"/>
                  <a:gd name="connsiteY11" fmla="*/ 12856 h 160231"/>
                  <a:gd name="connsiteX12" fmla="*/ 52817 w 91406"/>
                  <a:gd name="connsiteY12" fmla="*/ 6272 h 160231"/>
                  <a:gd name="connsiteX13" fmla="*/ 52246 w 91406"/>
                  <a:gd name="connsiteY13" fmla="*/ 30275 h 160231"/>
                  <a:gd name="connsiteX14" fmla="*/ 14093 w 91406"/>
                  <a:gd name="connsiteY14" fmla="*/ 71880 h 160231"/>
                  <a:gd name="connsiteX15" fmla="*/ 19990 w 91406"/>
                  <a:gd name="connsiteY15" fmla="*/ 121738 h 160231"/>
                  <a:gd name="connsiteX16" fmla="*/ 27717 w 91406"/>
                  <a:gd name="connsiteY16" fmla="*/ 151913 h 160231"/>
                  <a:gd name="connsiteX17" fmla="*/ 60430 w 91406"/>
                  <a:gd name="connsiteY17" fmla="*/ 127224 h 160231"/>
                  <a:gd name="connsiteX18" fmla="*/ 71357 w 91406"/>
                  <a:gd name="connsiteY18" fmla="*/ 81710 h 160231"/>
                  <a:gd name="connsiteX19" fmla="*/ 82215 w 91406"/>
                  <a:gd name="connsiteY19" fmla="*/ 40677 h 160231"/>
                  <a:gd name="connsiteX20" fmla="*/ 67173 w 91406"/>
                  <a:gd name="connsiteY20" fmla="*/ 8993 h 160231"/>
                  <a:gd name="connsiteX21" fmla="*/ 52246 w 91406"/>
                  <a:gd name="connsiteY21" fmla="*/ 30275 h 160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06" h="160231">
                    <a:moveTo>
                      <a:pt x="52817" y="6272"/>
                    </a:moveTo>
                    <a:cubicBezTo>
                      <a:pt x="59310" y="2683"/>
                      <a:pt x="66785" y="-2415"/>
                      <a:pt x="74420" y="1289"/>
                    </a:cubicBezTo>
                    <a:cubicBezTo>
                      <a:pt x="78535" y="3826"/>
                      <a:pt x="78764" y="8032"/>
                      <a:pt x="74329" y="10456"/>
                    </a:cubicBezTo>
                    <a:cubicBezTo>
                      <a:pt x="78283" y="18274"/>
                      <a:pt x="82878" y="25772"/>
                      <a:pt x="87290" y="33384"/>
                    </a:cubicBezTo>
                    <a:cubicBezTo>
                      <a:pt x="93851" y="44380"/>
                      <a:pt x="91633" y="57753"/>
                      <a:pt x="87130" y="69046"/>
                    </a:cubicBezTo>
                    <a:cubicBezTo>
                      <a:pt x="80135" y="85894"/>
                      <a:pt x="81004" y="105027"/>
                      <a:pt x="72225" y="121281"/>
                    </a:cubicBezTo>
                    <a:cubicBezTo>
                      <a:pt x="65276" y="137054"/>
                      <a:pt x="51332" y="148187"/>
                      <a:pt x="36884" y="156782"/>
                    </a:cubicBezTo>
                    <a:cubicBezTo>
                      <a:pt x="31580" y="159891"/>
                      <a:pt x="24014" y="162360"/>
                      <a:pt x="19007" y="157445"/>
                    </a:cubicBezTo>
                    <a:cubicBezTo>
                      <a:pt x="11235" y="150405"/>
                      <a:pt x="13087" y="138837"/>
                      <a:pt x="9955" y="129716"/>
                    </a:cubicBezTo>
                    <a:cubicBezTo>
                      <a:pt x="6434" y="119292"/>
                      <a:pt x="2320" y="109028"/>
                      <a:pt x="559" y="98101"/>
                    </a:cubicBezTo>
                    <a:cubicBezTo>
                      <a:pt x="-58" y="84088"/>
                      <a:pt x="-1864" y="68314"/>
                      <a:pt x="7417" y="56473"/>
                    </a:cubicBezTo>
                    <a:cubicBezTo>
                      <a:pt x="20036" y="40059"/>
                      <a:pt x="34964" y="25246"/>
                      <a:pt x="51583" y="12856"/>
                    </a:cubicBezTo>
                    <a:cubicBezTo>
                      <a:pt x="51949" y="10639"/>
                      <a:pt x="52360" y="8444"/>
                      <a:pt x="52817" y="6272"/>
                    </a:cubicBezTo>
                    <a:moveTo>
                      <a:pt x="52246" y="30275"/>
                    </a:moveTo>
                    <a:cubicBezTo>
                      <a:pt x="39490" y="44037"/>
                      <a:pt x="24128" y="55856"/>
                      <a:pt x="14093" y="71880"/>
                    </a:cubicBezTo>
                    <a:cubicBezTo>
                      <a:pt x="10252" y="88477"/>
                      <a:pt x="13132" y="106239"/>
                      <a:pt x="19990" y="121738"/>
                    </a:cubicBezTo>
                    <a:cubicBezTo>
                      <a:pt x="24402" y="131316"/>
                      <a:pt x="22985" y="142472"/>
                      <a:pt x="27717" y="151913"/>
                    </a:cubicBezTo>
                    <a:cubicBezTo>
                      <a:pt x="41456" y="149193"/>
                      <a:pt x="54989" y="140575"/>
                      <a:pt x="60430" y="127224"/>
                    </a:cubicBezTo>
                    <a:cubicBezTo>
                      <a:pt x="66808" y="112846"/>
                      <a:pt x="69620" y="97255"/>
                      <a:pt x="71357" y="81710"/>
                    </a:cubicBezTo>
                    <a:cubicBezTo>
                      <a:pt x="73049" y="67537"/>
                      <a:pt x="82055" y="55055"/>
                      <a:pt x="82215" y="40677"/>
                    </a:cubicBezTo>
                    <a:cubicBezTo>
                      <a:pt x="79655" y="29178"/>
                      <a:pt x="73208" y="18960"/>
                      <a:pt x="67173" y="8993"/>
                    </a:cubicBezTo>
                    <a:cubicBezTo>
                      <a:pt x="62099" y="16033"/>
                      <a:pt x="58852" y="24400"/>
                      <a:pt x="52246" y="30275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orma Livre: Forma 659">
                <a:extLst>
                  <a:ext uri="{FF2B5EF4-FFF2-40B4-BE49-F238E27FC236}">
                    <a16:creationId xmlns:a16="http://schemas.microsoft.com/office/drawing/2014/main" id="{B355DEA8-6F6B-F0CB-331C-1CEF01046775}"/>
                  </a:ext>
                </a:extLst>
              </p:cNvPr>
              <p:cNvSpPr/>
              <p:nvPr/>
            </p:nvSpPr>
            <p:spPr>
              <a:xfrm>
                <a:off x="4369574" y="4467709"/>
                <a:ext cx="175628" cy="184598"/>
              </a:xfrm>
              <a:custGeom>
                <a:avLst/>
                <a:gdLst>
                  <a:gd name="connsiteX0" fmla="*/ 6515 w 175628"/>
                  <a:gd name="connsiteY0" fmla="*/ 18337 h 184598"/>
                  <a:gd name="connsiteX1" fmla="*/ 21900 w 175628"/>
                  <a:gd name="connsiteY1" fmla="*/ 506 h 184598"/>
                  <a:gd name="connsiteX2" fmla="*/ 49423 w 175628"/>
                  <a:gd name="connsiteY2" fmla="*/ 1649 h 184598"/>
                  <a:gd name="connsiteX3" fmla="*/ 76695 w 175628"/>
                  <a:gd name="connsiteY3" fmla="*/ 8461 h 184598"/>
                  <a:gd name="connsiteX4" fmla="*/ 117455 w 175628"/>
                  <a:gd name="connsiteY4" fmla="*/ 40900 h 184598"/>
                  <a:gd name="connsiteX5" fmla="*/ 145184 w 175628"/>
                  <a:gd name="connsiteY5" fmla="*/ 51758 h 184598"/>
                  <a:gd name="connsiteX6" fmla="*/ 168021 w 175628"/>
                  <a:gd name="connsiteY6" fmla="*/ 70480 h 184598"/>
                  <a:gd name="connsiteX7" fmla="*/ 175496 w 175628"/>
                  <a:gd name="connsiteY7" fmla="*/ 76653 h 184598"/>
                  <a:gd name="connsiteX8" fmla="*/ 165804 w 175628"/>
                  <a:gd name="connsiteY8" fmla="*/ 124842 h 184598"/>
                  <a:gd name="connsiteX9" fmla="*/ 153185 w 175628"/>
                  <a:gd name="connsiteY9" fmla="*/ 143358 h 184598"/>
                  <a:gd name="connsiteX10" fmla="*/ 141092 w 175628"/>
                  <a:gd name="connsiteY10" fmla="*/ 169396 h 184598"/>
                  <a:gd name="connsiteX11" fmla="*/ 115352 w 175628"/>
                  <a:gd name="connsiteY11" fmla="*/ 184072 h 184598"/>
                  <a:gd name="connsiteX12" fmla="*/ 83394 w 175628"/>
                  <a:gd name="connsiteY12" fmla="*/ 175019 h 184598"/>
                  <a:gd name="connsiteX13" fmla="*/ 54018 w 175628"/>
                  <a:gd name="connsiteY13" fmla="*/ 158629 h 184598"/>
                  <a:gd name="connsiteX14" fmla="*/ 45171 w 175628"/>
                  <a:gd name="connsiteY14" fmla="*/ 140387 h 184598"/>
                  <a:gd name="connsiteX15" fmla="*/ 71780 w 175628"/>
                  <a:gd name="connsiteY15" fmla="*/ 155085 h 184598"/>
                  <a:gd name="connsiteX16" fmla="*/ 104836 w 175628"/>
                  <a:gd name="connsiteY16" fmla="*/ 167819 h 184598"/>
                  <a:gd name="connsiteX17" fmla="*/ 128953 w 175628"/>
                  <a:gd name="connsiteY17" fmla="*/ 170310 h 184598"/>
                  <a:gd name="connsiteX18" fmla="*/ 145847 w 175628"/>
                  <a:gd name="connsiteY18" fmla="*/ 139083 h 184598"/>
                  <a:gd name="connsiteX19" fmla="*/ 158146 w 175628"/>
                  <a:gd name="connsiteY19" fmla="*/ 117275 h 184598"/>
                  <a:gd name="connsiteX20" fmla="*/ 165484 w 175628"/>
                  <a:gd name="connsiteY20" fmla="*/ 84014 h 184598"/>
                  <a:gd name="connsiteX21" fmla="*/ 152316 w 175628"/>
                  <a:gd name="connsiteY21" fmla="*/ 70595 h 184598"/>
                  <a:gd name="connsiteX22" fmla="*/ 125501 w 175628"/>
                  <a:gd name="connsiteY22" fmla="*/ 59759 h 184598"/>
                  <a:gd name="connsiteX23" fmla="*/ 83531 w 175628"/>
                  <a:gd name="connsiteY23" fmla="*/ 33265 h 184598"/>
                  <a:gd name="connsiteX24" fmla="*/ 58659 w 175628"/>
                  <a:gd name="connsiteY24" fmla="*/ 17720 h 184598"/>
                  <a:gd name="connsiteX25" fmla="*/ 24346 w 175628"/>
                  <a:gd name="connsiteY25" fmla="*/ 14199 h 184598"/>
                  <a:gd name="connsiteX26" fmla="*/ 7544 w 175628"/>
                  <a:gd name="connsiteY26" fmla="*/ 29195 h 184598"/>
                  <a:gd name="connsiteX27" fmla="*/ 0 w 175628"/>
                  <a:gd name="connsiteY27" fmla="*/ 20417 h 184598"/>
                  <a:gd name="connsiteX28" fmla="*/ 5624 w 175628"/>
                  <a:gd name="connsiteY28" fmla="*/ 18291 h 184598"/>
                  <a:gd name="connsiteX29" fmla="*/ 6515 w 175628"/>
                  <a:gd name="connsiteY29" fmla="*/ 18337 h 18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5628" h="184598">
                    <a:moveTo>
                      <a:pt x="6515" y="18337"/>
                    </a:moveTo>
                    <a:cubicBezTo>
                      <a:pt x="8344" y="10450"/>
                      <a:pt x="13533" y="2358"/>
                      <a:pt x="21900" y="506"/>
                    </a:cubicBezTo>
                    <a:cubicBezTo>
                      <a:pt x="31044" y="-820"/>
                      <a:pt x="40279" y="780"/>
                      <a:pt x="49423" y="1649"/>
                    </a:cubicBezTo>
                    <a:cubicBezTo>
                      <a:pt x="58636" y="2838"/>
                      <a:pt x="68763" y="2838"/>
                      <a:pt x="76695" y="8461"/>
                    </a:cubicBezTo>
                    <a:cubicBezTo>
                      <a:pt x="90960" y="18406"/>
                      <a:pt x="101956" y="32624"/>
                      <a:pt x="117455" y="40900"/>
                    </a:cubicBezTo>
                    <a:cubicBezTo>
                      <a:pt x="126096" y="45997"/>
                      <a:pt x="137000" y="45586"/>
                      <a:pt x="145184" y="51758"/>
                    </a:cubicBezTo>
                    <a:cubicBezTo>
                      <a:pt x="153071" y="57587"/>
                      <a:pt x="162123" y="62320"/>
                      <a:pt x="168021" y="70480"/>
                    </a:cubicBezTo>
                    <a:cubicBezTo>
                      <a:pt x="170330" y="72401"/>
                      <a:pt x="176616" y="72355"/>
                      <a:pt x="175496" y="76653"/>
                    </a:cubicBezTo>
                    <a:cubicBezTo>
                      <a:pt x="173302" y="92792"/>
                      <a:pt x="174948" y="110508"/>
                      <a:pt x="165804" y="124842"/>
                    </a:cubicBezTo>
                    <a:cubicBezTo>
                      <a:pt x="162055" y="131334"/>
                      <a:pt x="154922" y="135700"/>
                      <a:pt x="153185" y="143358"/>
                    </a:cubicBezTo>
                    <a:cubicBezTo>
                      <a:pt x="150602" y="152639"/>
                      <a:pt x="145504" y="160892"/>
                      <a:pt x="141092" y="169396"/>
                    </a:cubicBezTo>
                    <a:cubicBezTo>
                      <a:pt x="135651" y="177922"/>
                      <a:pt x="126416" y="186884"/>
                      <a:pt x="115352" y="184072"/>
                    </a:cubicBezTo>
                    <a:cubicBezTo>
                      <a:pt x="104653" y="181146"/>
                      <a:pt x="94458" y="176437"/>
                      <a:pt x="83394" y="175019"/>
                    </a:cubicBezTo>
                    <a:cubicBezTo>
                      <a:pt x="71575" y="174036"/>
                      <a:pt x="63025" y="165258"/>
                      <a:pt x="54018" y="158629"/>
                    </a:cubicBezTo>
                    <a:cubicBezTo>
                      <a:pt x="49309" y="153622"/>
                      <a:pt x="47892" y="146467"/>
                      <a:pt x="45171" y="140387"/>
                    </a:cubicBezTo>
                    <a:cubicBezTo>
                      <a:pt x="56259" y="139472"/>
                      <a:pt x="63322" y="149599"/>
                      <a:pt x="71780" y="155085"/>
                    </a:cubicBezTo>
                    <a:cubicBezTo>
                      <a:pt x="81016" y="163132"/>
                      <a:pt x="93932" y="163155"/>
                      <a:pt x="104836" y="167819"/>
                    </a:cubicBezTo>
                    <a:cubicBezTo>
                      <a:pt x="112334" y="170470"/>
                      <a:pt x="121318" y="175408"/>
                      <a:pt x="128953" y="170310"/>
                    </a:cubicBezTo>
                    <a:cubicBezTo>
                      <a:pt x="140018" y="164001"/>
                      <a:pt x="142784" y="150422"/>
                      <a:pt x="145847" y="139083"/>
                    </a:cubicBezTo>
                    <a:cubicBezTo>
                      <a:pt x="147699" y="130717"/>
                      <a:pt x="152796" y="123744"/>
                      <a:pt x="158146" y="117275"/>
                    </a:cubicBezTo>
                    <a:cubicBezTo>
                      <a:pt x="166055" y="108131"/>
                      <a:pt x="164158" y="95124"/>
                      <a:pt x="165484" y="84014"/>
                    </a:cubicBezTo>
                    <a:cubicBezTo>
                      <a:pt x="161597" y="79099"/>
                      <a:pt x="159151" y="71807"/>
                      <a:pt x="152316" y="70595"/>
                    </a:cubicBezTo>
                    <a:cubicBezTo>
                      <a:pt x="142852" y="68172"/>
                      <a:pt x="135057" y="61794"/>
                      <a:pt x="125501" y="59759"/>
                    </a:cubicBezTo>
                    <a:cubicBezTo>
                      <a:pt x="108997" y="55736"/>
                      <a:pt x="95578" y="44672"/>
                      <a:pt x="83531" y="33265"/>
                    </a:cubicBezTo>
                    <a:cubicBezTo>
                      <a:pt x="76078" y="26978"/>
                      <a:pt x="69014" y="18520"/>
                      <a:pt x="58659" y="17720"/>
                    </a:cubicBezTo>
                    <a:cubicBezTo>
                      <a:pt x="47229" y="16691"/>
                      <a:pt x="35799" y="13330"/>
                      <a:pt x="24346" y="14199"/>
                    </a:cubicBezTo>
                    <a:cubicBezTo>
                      <a:pt x="18585" y="19000"/>
                      <a:pt x="13648" y="24760"/>
                      <a:pt x="7544" y="29195"/>
                    </a:cubicBezTo>
                    <a:cubicBezTo>
                      <a:pt x="5052" y="26224"/>
                      <a:pt x="2469" y="23229"/>
                      <a:pt x="0" y="20417"/>
                    </a:cubicBezTo>
                    <a:cubicBezTo>
                      <a:pt x="1829" y="19640"/>
                      <a:pt x="3703" y="18931"/>
                      <a:pt x="5624" y="18291"/>
                    </a:cubicBezTo>
                    <a:lnTo>
                      <a:pt x="6515" y="18337"/>
                    </a:ln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orma Livre: Forma 660">
                <a:extLst>
                  <a:ext uri="{FF2B5EF4-FFF2-40B4-BE49-F238E27FC236}">
                    <a16:creationId xmlns:a16="http://schemas.microsoft.com/office/drawing/2014/main" id="{A63C311E-57A3-179F-3224-33DC85791E21}"/>
                  </a:ext>
                </a:extLst>
              </p:cNvPr>
              <p:cNvSpPr/>
              <p:nvPr/>
            </p:nvSpPr>
            <p:spPr>
              <a:xfrm>
                <a:off x="4577592" y="4670671"/>
                <a:ext cx="176500" cy="182351"/>
              </a:xfrm>
              <a:custGeom>
                <a:avLst/>
                <a:gdLst>
                  <a:gd name="connsiteX0" fmla="*/ 55809 w 176500"/>
                  <a:gd name="connsiteY0" fmla="*/ 1570 h 182351"/>
                  <a:gd name="connsiteX1" fmla="*/ 99220 w 176500"/>
                  <a:gd name="connsiteY1" fmla="*/ 16886 h 182351"/>
                  <a:gd name="connsiteX2" fmla="*/ 119451 w 176500"/>
                  <a:gd name="connsiteY2" fmla="*/ 43747 h 182351"/>
                  <a:gd name="connsiteX3" fmla="*/ 140368 w 176500"/>
                  <a:gd name="connsiteY3" fmla="*/ 80048 h 182351"/>
                  <a:gd name="connsiteX4" fmla="*/ 163183 w 176500"/>
                  <a:gd name="connsiteY4" fmla="*/ 99022 h 182351"/>
                  <a:gd name="connsiteX5" fmla="*/ 169149 w 176500"/>
                  <a:gd name="connsiteY5" fmla="*/ 106063 h 182351"/>
                  <a:gd name="connsiteX6" fmla="*/ 171252 w 176500"/>
                  <a:gd name="connsiteY6" fmla="*/ 109012 h 182351"/>
                  <a:gd name="connsiteX7" fmla="*/ 176396 w 176500"/>
                  <a:gd name="connsiteY7" fmla="*/ 152972 h 182351"/>
                  <a:gd name="connsiteX8" fmla="*/ 173172 w 176500"/>
                  <a:gd name="connsiteY8" fmla="*/ 166390 h 182351"/>
                  <a:gd name="connsiteX9" fmla="*/ 137099 w 176500"/>
                  <a:gd name="connsiteY9" fmla="*/ 181547 h 182351"/>
                  <a:gd name="connsiteX10" fmla="*/ 89665 w 176500"/>
                  <a:gd name="connsiteY10" fmla="*/ 153429 h 182351"/>
                  <a:gd name="connsiteX11" fmla="*/ 59215 w 176500"/>
                  <a:gd name="connsiteY11" fmla="*/ 115412 h 182351"/>
                  <a:gd name="connsiteX12" fmla="*/ 25177 w 176500"/>
                  <a:gd name="connsiteY12" fmla="*/ 85581 h 182351"/>
                  <a:gd name="connsiteX13" fmla="*/ 7163 w 176500"/>
                  <a:gd name="connsiteY13" fmla="*/ 64481 h 182351"/>
                  <a:gd name="connsiteX14" fmla="*/ 2523 w 176500"/>
                  <a:gd name="connsiteY14" fmla="*/ 40272 h 182351"/>
                  <a:gd name="connsiteX15" fmla="*/ 14478 w 176500"/>
                  <a:gd name="connsiteY15" fmla="*/ 38466 h 182351"/>
                  <a:gd name="connsiteX16" fmla="*/ 55809 w 176500"/>
                  <a:gd name="connsiteY16" fmla="*/ 1570 h 182351"/>
                  <a:gd name="connsiteX17" fmla="*/ 49545 w 176500"/>
                  <a:gd name="connsiteY17" fmla="*/ 15903 h 182351"/>
                  <a:gd name="connsiteX18" fmla="*/ 10729 w 176500"/>
                  <a:gd name="connsiteY18" fmla="*/ 51336 h 182351"/>
                  <a:gd name="connsiteX19" fmla="*/ 36698 w 176500"/>
                  <a:gd name="connsiteY19" fmla="*/ 73762 h 182351"/>
                  <a:gd name="connsiteX20" fmla="*/ 68794 w 176500"/>
                  <a:gd name="connsiteY20" fmla="*/ 101354 h 182351"/>
                  <a:gd name="connsiteX21" fmla="*/ 108342 w 176500"/>
                  <a:gd name="connsiteY21" fmla="*/ 148674 h 182351"/>
                  <a:gd name="connsiteX22" fmla="*/ 125281 w 176500"/>
                  <a:gd name="connsiteY22" fmla="*/ 163305 h 182351"/>
                  <a:gd name="connsiteX23" fmla="*/ 156096 w 176500"/>
                  <a:gd name="connsiteY23" fmla="*/ 165796 h 182351"/>
                  <a:gd name="connsiteX24" fmla="*/ 155776 w 176500"/>
                  <a:gd name="connsiteY24" fmla="*/ 125311 h 182351"/>
                  <a:gd name="connsiteX25" fmla="*/ 137191 w 176500"/>
                  <a:gd name="connsiteY25" fmla="*/ 99251 h 182351"/>
                  <a:gd name="connsiteX26" fmla="*/ 114765 w 176500"/>
                  <a:gd name="connsiteY26" fmla="*/ 62675 h 182351"/>
                  <a:gd name="connsiteX27" fmla="*/ 98786 w 176500"/>
                  <a:gd name="connsiteY27" fmla="*/ 34808 h 182351"/>
                  <a:gd name="connsiteX28" fmla="*/ 72725 w 176500"/>
                  <a:gd name="connsiteY28" fmla="*/ 10348 h 182351"/>
                  <a:gd name="connsiteX29" fmla="*/ 49545 w 176500"/>
                  <a:gd name="connsiteY29" fmla="*/ 15903 h 182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6500" h="182351">
                    <a:moveTo>
                      <a:pt x="55809" y="1570"/>
                    </a:moveTo>
                    <a:cubicBezTo>
                      <a:pt x="72154" y="-3734"/>
                      <a:pt x="88293" y="5159"/>
                      <a:pt x="99220" y="16886"/>
                    </a:cubicBezTo>
                    <a:cubicBezTo>
                      <a:pt x="106764" y="25184"/>
                      <a:pt x="112433" y="34945"/>
                      <a:pt x="119451" y="43747"/>
                    </a:cubicBezTo>
                    <a:cubicBezTo>
                      <a:pt x="128275" y="54765"/>
                      <a:pt x="129624" y="70355"/>
                      <a:pt x="140368" y="80048"/>
                    </a:cubicBezTo>
                    <a:cubicBezTo>
                      <a:pt x="147821" y="86541"/>
                      <a:pt x="156187" y="91935"/>
                      <a:pt x="163183" y="99022"/>
                    </a:cubicBezTo>
                    <a:cubicBezTo>
                      <a:pt x="165217" y="101216"/>
                      <a:pt x="167206" y="103594"/>
                      <a:pt x="169149" y="106063"/>
                    </a:cubicBezTo>
                    <a:cubicBezTo>
                      <a:pt x="169675" y="106794"/>
                      <a:pt x="170726" y="108280"/>
                      <a:pt x="171252" y="109012"/>
                    </a:cubicBezTo>
                    <a:cubicBezTo>
                      <a:pt x="175664" y="123185"/>
                      <a:pt x="176899" y="138159"/>
                      <a:pt x="176396" y="152972"/>
                    </a:cubicBezTo>
                    <a:cubicBezTo>
                      <a:pt x="176281" y="157590"/>
                      <a:pt x="174864" y="162047"/>
                      <a:pt x="173172" y="166390"/>
                    </a:cubicBezTo>
                    <a:cubicBezTo>
                      <a:pt x="164577" y="177295"/>
                      <a:pt x="149284" y="177180"/>
                      <a:pt x="137099" y="181547"/>
                    </a:cubicBezTo>
                    <a:cubicBezTo>
                      <a:pt x="117188" y="185776"/>
                      <a:pt x="95471" y="172883"/>
                      <a:pt x="89665" y="153429"/>
                    </a:cubicBezTo>
                    <a:cubicBezTo>
                      <a:pt x="83858" y="137655"/>
                      <a:pt x="69434" y="128008"/>
                      <a:pt x="59215" y="115412"/>
                    </a:cubicBezTo>
                    <a:cubicBezTo>
                      <a:pt x="49431" y="103640"/>
                      <a:pt x="34252" y="98016"/>
                      <a:pt x="25177" y="85581"/>
                    </a:cubicBezTo>
                    <a:cubicBezTo>
                      <a:pt x="18822" y="78791"/>
                      <a:pt x="15575" y="69121"/>
                      <a:pt x="7163" y="64481"/>
                    </a:cubicBezTo>
                    <a:cubicBezTo>
                      <a:pt x="-1570" y="59931"/>
                      <a:pt x="-1272" y="48021"/>
                      <a:pt x="2523" y="40272"/>
                    </a:cubicBezTo>
                    <a:cubicBezTo>
                      <a:pt x="6477" y="39746"/>
                      <a:pt x="10546" y="39586"/>
                      <a:pt x="14478" y="38466"/>
                    </a:cubicBezTo>
                    <a:cubicBezTo>
                      <a:pt x="28971" y="27059"/>
                      <a:pt x="38230" y="8931"/>
                      <a:pt x="55809" y="1570"/>
                    </a:cubicBezTo>
                    <a:moveTo>
                      <a:pt x="49545" y="15903"/>
                    </a:moveTo>
                    <a:cubicBezTo>
                      <a:pt x="38184" y="29230"/>
                      <a:pt x="27326" y="44272"/>
                      <a:pt x="10729" y="51336"/>
                    </a:cubicBezTo>
                    <a:cubicBezTo>
                      <a:pt x="21633" y="55748"/>
                      <a:pt x="28651" y="65669"/>
                      <a:pt x="36698" y="73762"/>
                    </a:cubicBezTo>
                    <a:cubicBezTo>
                      <a:pt x="45088" y="85489"/>
                      <a:pt x="59124" y="90884"/>
                      <a:pt x="68794" y="101354"/>
                    </a:cubicBezTo>
                    <a:cubicBezTo>
                      <a:pt x="82807" y="116281"/>
                      <a:pt x="101072" y="128694"/>
                      <a:pt x="108342" y="148674"/>
                    </a:cubicBezTo>
                    <a:cubicBezTo>
                      <a:pt x="110467" y="156515"/>
                      <a:pt x="118560" y="160035"/>
                      <a:pt x="125281" y="163305"/>
                    </a:cubicBezTo>
                    <a:cubicBezTo>
                      <a:pt x="135088" y="166688"/>
                      <a:pt x="145878" y="168768"/>
                      <a:pt x="156096" y="165796"/>
                    </a:cubicBezTo>
                    <a:cubicBezTo>
                      <a:pt x="158451" y="152423"/>
                      <a:pt x="157673" y="138661"/>
                      <a:pt x="155776" y="125311"/>
                    </a:cubicBezTo>
                    <a:cubicBezTo>
                      <a:pt x="154381" y="113927"/>
                      <a:pt x="144094" y="107275"/>
                      <a:pt x="137191" y="99251"/>
                    </a:cubicBezTo>
                    <a:cubicBezTo>
                      <a:pt x="126652" y="89215"/>
                      <a:pt x="119405" y="76322"/>
                      <a:pt x="114765" y="62675"/>
                    </a:cubicBezTo>
                    <a:cubicBezTo>
                      <a:pt x="111519" y="52251"/>
                      <a:pt x="104066" y="44112"/>
                      <a:pt x="98786" y="34808"/>
                    </a:cubicBezTo>
                    <a:cubicBezTo>
                      <a:pt x="92659" y="24407"/>
                      <a:pt x="83950" y="15103"/>
                      <a:pt x="72725" y="10348"/>
                    </a:cubicBezTo>
                    <a:cubicBezTo>
                      <a:pt x="64862" y="7856"/>
                      <a:pt x="54940" y="9251"/>
                      <a:pt x="49545" y="15903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3" name="Gráfico 6">
              <a:extLst>
                <a:ext uri="{FF2B5EF4-FFF2-40B4-BE49-F238E27FC236}">
                  <a16:creationId xmlns:a16="http://schemas.microsoft.com/office/drawing/2014/main" id="{93E45830-F7BB-8850-F2C2-0CC7AA403745}"/>
                </a:ext>
              </a:extLst>
            </p:cNvPr>
            <p:cNvGrpSpPr/>
            <p:nvPr/>
          </p:nvGrpSpPr>
          <p:grpSpPr>
            <a:xfrm>
              <a:off x="9684049" y="2624938"/>
              <a:ext cx="57826" cy="347671"/>
              <a:chOff x="3854239" y="1129741"/>
              <a:chExt cx="552825" cy="3323775"/>
            </a:xfrm>
            <a:solidFill>
              <a:srgbClr val="8D7449"/>
            </a:solidFill>
          </p:grpSpPr>
          <p:sp>
            <p:nvSpPr>
              <p:cNvPr id="657" name="Forma Livre: Forma 656">
                <a:extLst>
                  <a:ext uri="{FF2B5EF4-FFF2-40B4-BE49-F238E27FC236}">
                    <a16:creationId xmlns:a16="http://schemas.microsoft.com/office/drawing/2014/main" id="{A5945700-EEF5-7F63-079C-2E01FC52D0A0}"/>
                  </a:ext>
                </a:extLst>
              </p:cNvPr>
              <p:cNvSpPr/>
              <p:nvPr/>
            </p:nvSpPr>
            <p:spPr>
              <a:xfrm>
                <a:off x="3854239" y="1129741"/>
                <a:ext cx="69838" cy="142920"/>
              </a:xfrm>
              <a:custGeom>
                <a:avLst/>
                <a:gdLst>
                  <a:gd name="connsiteX0" fmla="*/ 39870 w 69838"/>
                  <a:gd name="connsiteY0" fmla="*/ 21283 h 142920"/>
                  <a:gd name="connsiteX1" fmla="*/ 54797 w 69838"/>
                  <a:gd name="connsiteY1" fmla="*/ 0 h 142920"/>
                  <a:gd name="connsiteX2" fmla="*/ 69839 w 69838"/>
                  <a:gd name="connsiteY2" fmla="*/ 31684 h 142920"/>
                  <a:gd name="connsiteX3" fmla="*/ 58980 w 69838"/>
                  <a:gd name="connsiteY3" fmla="*/ 72718 h 142920"/>
                  <a:gd name="connsiteX4" fmla="*/ 48054 w 69838"/>
                  <a:gd name="connsiteY4" fmla="*/ 118232 h 142920"/>
                  <a:gd name="connsiteX5" fmla="*/ 15341 w 69838"/>
                  <a:gd name="connsiteY5" fmla="*/ 142921 h 142920"/>
                  <a:gd name="connsiteX6" fmla="*/ 7614 w 69838"/>
                  <a:gd name="connsiteY6" fmla="*/ 112746 h 142920"/>
                  <a:gd name="connsiteX7" fmla="*/ 1716 w 69838"/>
                  <a:gd name="connsiteY7" fmla="*/ 62888 h 142920"/>
                  <a:gd name="connsiteX8" fmla="*/ 39870 w 69838"/>
                  <a:gd name="connsiteY8" fmla="*/ 21283 h 14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838" h="142920">
                    <a:moveTo>
                      <a:pt x="39870" y="21283"/>
                    </a:moveTo>
                    <a:cubicBezTo>
                      <a:pt x="46476" y="15408"/>
                      <a:pt x="49722" y="7041"/>
                      <a:pt x="54797" y="0"/>
                    </a:cubicBezTo>
                    <a:cubicBezTo>
                      <a:pt x="60832" y="9967"/>
                      <a:pt x="67279" y="20185"/>
                      <a:pt x="69839" y="31684"/>
                    </a:cubicBezTo>
                    <a:cubicBezTo>
                      <a:pt x="69679" y="46063"/>
                      <a:pt x="60672" y="58544"/>
                      <a:pt x="58980" y="72718"/>
                    </a:cubicBezTo>
                    <a:cubicBezTo>
                      <a:pt x="57243" y="88262"/>
                      <a:pt x="54431" y="103853"/>
                      <a:pt x="48054" y="118232"/>
                    </a:cubicBezTo>
                    <a:cubicBezTo>
                      <a:pt x="42613" y="131582"/>
                      <a:pt x="29080" y="140200"/>
                      <a:pt x="15341" y="142921"/>
                    </a:cubicBezTo>
                    <a:cubicBezTo>
                      <a:pt x="10609" y="133480"/>
                      <a:pt x="12026" y="122324"/>
                      <a:pt x="7614" y="112746"/>
                    </a:cubicBezTo>
                    <a:cubicBezTo>
                      <a:pt x="756" y="97246"/>
                      <a:pt x="-2124" y="79484"/>
                      <a:pt x="1716" y="62888"/>
                    </a:cubicBezTo>
                    <a:cubicBezTo>
                      <a:pt x="11752" y="46863"/>
                      <a:pt x="27114" y="35044"/>
                      <a:pt x="39870" y="21283"/>
                    </a:cubicBezTo>
                    <a:close/>
                  </a:path>
                </a:pathLst>
              </a:custGeom>
              <a:solidFill>
                <a:srgbClr val="8D74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orma Livre: Forma 657">
                <a:extLst>
                  <a:ext uri="{FF2B5EF4-FFF2-40B4-BE49-F238E27FC236}">
                    <a16:creationId xmlns:a16="http://schemas.microsoft.com/office/drawing/2014/main" id="{BC8FD07B-0359-8F5F-99FF-8414198715F5}"/>
                  </a:ext>
                </a:extLst>
              </p:cNvPr>
              <p:cNvSpPr/>
              <p:nvPr/>
            </p:nvSpPr>
            <p:spPr>
              <a:xfrm>
                <a:off x="4327512" y="4259000"/>
                <a:ext cx="79552" cy="194515"/>
              </a:xfrm>
              <a:custGeom>
                <a:avLst/>
                <a:gdLst>
                  <a:gd name="connsiteX0" fmla="*/ 0 w 79552"/>
                  <a:gd name="connsiteY0" fmla="*/ 0 h 194515"/>
                  <a:gd name="connsiteX1" fmla="*/ 34153 w 79552"/>
                  <a:gd name="connsiteY1" fmla="*/ 22654 h 194515"/>
                  <a:gd name="connsiteX2" fmla="*/ 52989 w 79552"/>
                  <a:gd name="connsiteY2" fmla="*/ 35753 h 194515"/>
                  <a:gd name="connsiteX3" fmla="*/ 74409 w 79552"/>
                  <a:gd name="connsiteY3" fmla="*/ 70889 h 194515"/>
                  <a:gd name="connsiteX4" fmla="*/ 79553 w 79552"/>
                  <a:gd name="connsiteY4" fmla="*/ 109294 h 194515"/>
                  <a:gd name="connsiteX5" fmla="*/ 69129 w 79552"/>
                  <a:gd name="connsiteY5" fmla="*/ 132268 h 194515"/>
                  <a:gd name="connsiteX6" fmla="*/ 64191 w 79552"/>
                  <a:gd name="connsiteY6" fmla="*/ 171793 h 194515"/>
                  <a:gd name="connsiteX7" fmla="*/ 35890 w 79552"/>
                  <a:gd name="connsiteY7" fmla="*/ 194516 h 194515"/>
                  <a:gd name="connsiteX8" fmla="*/ 0 w 79552"/>
                  <a:gd name="connsiteY8" fmla="*/ 0 h 19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552" h="194515">
                    <a:moveTo>
                      <a:pt x="0" y="0"/>
                    </a:moveTo>
                    <a:cubicBezTo>
                      <a:pt x="12596" y="5715"/>
                      <a:pt x="19774" y="20300"/>
                      <a:pt x="34153" y="22654"/>
                    </a:cubicBezTo>
                    <a:cubicBezTo>
                      <a:pt x="41742" y="24209"/>
                      <a:pt x="51138" y="26998"/>
                      <a:pt x="52989" y="35753"/>
                    </a:cubicBezTo>
                    <a:cubicBezTo>
                      <a:pt x="56624" y="49446"/>
                      <a:pt x="68191" y="58659"/>
                      <a:pt x="74409" y="70889"/>
                    </a:cubicBezTo>
                    <a:cubicBezTo>
                      <a:pt x="75712" y="83713"/>
                      <a:pt x="77290" y="96561"/>
                      <a:pt x="79553" y="109294"/>
                    </a:cubicBezTo>
                    <a:cubicBezTo>
                      <a:pt x="76169" y="116975"/>
                      <a:pt x="70660" y="123787"/>
                      <a:pt x="69129" y="132268"/>
                    </a:cubicBezTo>
                    <a:cubicBezTo>
                      <a:pt x="64968" y="145070"/>
                      <a:pt x="65723" y="158603"/>
                      <a:pt x="64191" y="171793"/>
                    </a:cubicBezTo>
                    <a:cubicBezTo>
                      <a:pt x="60967" y="184960"/>
                      <a:pt x="45743" y="187841"/>
                      <a:pt x="35890" y="194516"/>
                    </a:cubicBezTo>
                    <a:cubicBezTo>
                      <a:pt x="20231" y="130508"/>
                      <a:pt x="2720" y="66203"/>
                      <a:pt x="0" y="0"/>
                    </a:cubicBezTo>
                    <a:close/>
                  </a:path>
                </a:pathLst>
              </a:custGeom>
              <a:solidFill>
                <a:srgbClr val="8D74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4" name="Gráfico 6">
              <a:extLst>
                <a:ext uri="{FF2B5EF4-FFF2-40B4-BE49-F238E27FC236}">
                  <a16:creationId xmlns:a16="http://schemas.microsoft.com/office/drawing/2014/main" id="{D0BCE9E0-D653-4EC4-DAFE-11862B4B39FD}"/>
                </a:ext>
              </a:extLst>
            </p:cNvPr>
            <p:cNvGrpSpPr/>
            <p:nvPr/>
          </p:nvGrpSpPr>
          <p:grpSpPr>
            <a:xfrm>
              <a:off x="9610213" y="2625106"/>
              <a:ext cx="109670" cy="384879"/>
              <a:chOff x="3148363" y="1131348"/>
              <a:chExt cx="1048458" cy="3679493"/>
            </a:xfrm>
            <a:solidFill>
              <a:srgbClr val="ADBABD"/>
            </a:solidFill>
          </p:grpSpPr>
          <p:sp>
            <p:nvSpPr>
              <p:cNvPr id="653" name="Forma Livre: Forma 652">
                <a:extLst>
                  <a:ext uri="{FF2B5EF4-FFF2-40B4-BE49-F238E27FC236}">
                    <a16:creationId xmlns:a16="http://schemas.microsoft.com/office/drawing/2014/main" id="{70BF0D85-20E8-274D-0FFF-93245B68746F}"/>
                  </a:ext>
                </a:extLst>
              </p:cNvPr>
              <p:cNvSpPr/>
              <p:nvPr/>
            </p:nvSpPr>
            <p:spPr>
              <a:xfrm>
                <a:off x="3680179" y="1131348"/>
                <a:ext cx="516641" cy="637238"/>
              </a:xfrm>
              <a:custGeom>
                <a:avLst/>
                <a:gdLst>
                  <a:gd name="connsiteX0" fmla="*/ 279995 w 516641"/>
                  <a:gd name="connsiteY0" fmla="*/ 7286 h 637238"/>
                  <a:gd name="connsiteX1" fmla="*/ 366132 w 516641"/>
                  <a:gd name="connsiteY1" fmla="*/ 2576 h 637238"/>
                  <a:gd name="connsiteX2" fmla="*/ 399804 w 516641"/>
                  <a:gd name="connsiteY2" fmla="*/ 9663 h 637238"/>
                  <a:gd name="connsiteX3" fmla="*/ 393404 w 516641"/>
                  <a:gd name="connsiteY3" fmla="*/ 18944 h 637238"/>
                  <a:gd name="connsiteX4" fmla="*/ 431946 w 516641"/>
                  <a:gd name="connsiteY4" fmla="*/ 39312 h 637238"/>
                  <a:gd name="connsiteX5" fmla="*/ 454828 w 516641"/>
                  <a:gd name="connsiteY5" fmla="*/ 53326 h 637238"/>
                  <a:gd name="connsiteX6" fmla="*/ 474305 w 516641"/>
                  <a:gd name="connsiteY6" fmla="*/ 62904 h 637238"/>
                  <a:gd name="connsiteX7" fmla="*/ 478100 w 516641"/>
                  <a:gd name="connsiteY7" fmla="*/ 62424 h 637238"/>
                  <a:gd name="connsiteX8" fmla="*/ 503223 w 516641"/>
                  <a:gd name="connsiteY8" fmla="*/ 130524 h 637238"/>
                  <a:gd name="connsiteX9" fmla="*/ 511087 w 516641"/>
                  <a:gd name="connsiteY9" fmla="*/ 262197 h 637238"/>
                  <a:gd name="connsiteX10" fmla="*/ 419327 w 516641"/>
                  <a:gd name="connsiteY10" fmla="*/ 444369 h 637238"/>
                  <a:gd name="connsiteX11" fmla="*/ 401679 w 516641"/>
                  <a:gd name="connsiteY11" fmla="*/ 462725 h 637238"/>
                  <a:gd name="connsiteX12" fmla="*/ 74758 w 516641"/>
                  <a:gd name="connsiteY12" fmla="*/ 637239 h 637238"/>
                  <a:gd name="connsiteX13" fmla="*/ 67283 w 516641"/>
                  <a:gd name="connsiteY13" fmla="*/ 612916 h 637238"/>
                  <a:gd name="connsiteX14" fmla="*/ 62940 w 516641"/>
                  <a:gd name="connsiteY14" fmla="*/ 589736 h 637238"/>
                  <a:gd name="connsiteX15" fmla="*/ 50161 w 516641"/>
                  <a:gd name="connsiteY15" fmla="*/ 527282 h 637238"/>
                  <a:gd name="connsiteX16" fmla="*/ 45520 w 516641"/>
                  <a:gd name="connsiteY16" fmla="*/ 494089 h 637238"/>
                  <a:gd name="connsiteX17" fmla="*/ 40628 w 516641"/>
                  <a:gd name="connsiteY17" fmla="*/ 476624 h 637238"/>
                  <a:gd name="connsiteX18" fmla="*/ 17471 w 516641"/>
                  <a:gd name="connsiteY18" fmla="*/ 453924 h 637238"/>
                  <a:gd name="connsiteX19" fmla="*/ 829 w 516641"/>
                  <a:gd name="connsiteY19" fmla="*/ 398374 h 637238"/>
                  <a:gd name="connsiteX20" fmla="*/ 14545 w 516641"/>
                  <a:gd name="connsiteY20" fmla="*/ 371080 h 637238"/>
                  <a:gd name="connsiteX21" fmla="*/ 40605 w 516641"/>
                  <a:gd name="connsiteY21" fmla="*/ 346871 h 637238"/>
                  <a:gd name="connsiteX22" fmla="*/ 58047 w 516641"/>
                  <a:gd name="connsiteY22" fmla="*/ 325451 h 637238"/>
                  <a:gd name="connsiteX23" fmla="*/ 64151 w 516641"/>
                  <a:gd name="connsiteY23" fmla="*/ 308100 h 637238"/>
                  <a:gd name="connsiteX24" fmla="*/ 86143 w 516641"/>
                  <a:gd name="connsiteY24" fmla="*/ 271250 h 637238"/>
                  <a:gd name="connsiteX25" fmla="*/ 89411 w 516641"/>
                  <a:gd name="connsiteY25" fmla="*/ 237669 h 637238"/>
                  <a:gd name="connsiteX26" fmla="*/ 82210 w 516641"/>
                  <a:gd name="connsiteY26" fmla="*/ 197115 h 637238"/>
                  <a:gd name="connsiteX27" fmla="*/ 82691 w 516641"/>
                  <a:gd name="connsiteY27" fmla="*/ 176267 h 637238"/>
                  <a:gd name="connsiteX28" fmla="*/ 119198 w 516641"/>
                  <a:gd name="connsiteY28" fmla="*/ 128009 h 637238"/>
                  <a:gd name="connsiteX29" fmla="*/ 112340 w 516641"/>
                  <a:gd name="connsiteY29" fmla="*/ 109150 h 637238"/>
                  <a:gd name="connsiteX30" fmla="*/ 158220 w 516641"/>
                  <a:gd name="connsiteY30" fmla="*/ 77694 h 637238"/>
                  <a:gd name="connsiteX31" fmla="*/ 162243 w 516641"/>
                  <a:gd name="connsiteY31" fmla="*/ 87501 h 637238"/>
                  <a:gd name="connsiteX32" fmla="*/ 171639 w 516641"/>
                  <a:gd name="connsiteY32" fmla="*/ 119117 h 637238"/>
                  <a:gd name="connsiteX33" fmla="*/ 180691 w 516641"/>
                  <a:gd name="connsiteY33" fmla="*/ 146846 h 637238"/>
                  <a:gd name="connsiteX34" fmla="*/ 198568 w 516641"/>
                  <a:gd name="connsiteY34" fmla="*/ 146183 h 637238"/>
                  <a:gd name="connsiteX35" fmla="*/ 233909 w 516641"/>
                  <a:gd name="connsiteY35" fmla="*/ 110681 h 637238"/>
                  <a:gd name="connsiteX36" fmla="*/ 248814 w 516641"/>
                  <a:gd name="connsiteY36" fmla="*/ 58446 h 637238"/>
                  <a:gd name="connsiteX37" fmla="*/ 248974 w 516641"/>
                  <a:gd name="connsiteY37" fmla="*/ 22785 h 637238"/>
                  <a:gd name="connsiteX38" fmla="*/ 282647 w 516641"/>
                  <a:gd name="connsiteY38" fmla="*/ 10875 h 637238"/>
                  <a:gd name="connsiteX39" fmla="*/ 279995 w 516641"/>
                  <a:gd name="connsiteY39" fmla="*/ 7286 h 637238"/>
                  <a:gd name="connsiteX40" fmla="*/ 295266 w 516641"/>
                  <a:gd name="connsiteY40" fmla="*/ 186805 h 637238"/>
                  <a:gd name="connsiteX41" fmla="*/ 288385 w 516641"/>
                  <a:gd name="connsiteY41" fmla="*/ 194738 h 637238"/>
                  <a:gd name="connsiteX42" fmla="*/ 250849 w 516641"/>
                  <a:gd name="connsiteY42" fmla="*/ 237737 h 637238"/>
                  <a:gd name="connsiteX43" fmla="*/ 253935 w 516641"/>
                  <a:gd name="connsiteY43" fmla="*/ 269810 h 637238"/>
                  <a:gd name="connsiteX44" fmla="*/ 261181 w 516641"/>
                  <a:gd name="connsiteY44" fmla="*/ 308398 h 637238"/>
                  <a:gd name="connsiteX45" fmla="*/ 278944 w 516641"/>
                  <a:gd name="connsiteY45" fmla="*/ 325725 h 637238"/>
                  <a:gd name="connsiteX46" fmla="*/ 298718 w 516641"/>
                  <a:gd name="connsiteY46" fmla="*/ 316947 h 637238"/>
                  <a:gd name="connsiteX47" fmla="*/ 327110 w 516641"/>
                  <a:gd name="connsiteY47" fmla="*/ 301860 h 637238"/>
                  <a:gd name="connsiteX48" fmla="*/ 340620 w 516641"/>
                  <a:gd name="connsiteY48" fmla="*/ 265489 h 637238"/>
                  <a:gd name="connsiteX49" fmla="*/ 331773 w 516641"/>
                  <a:gd name="connsiteY49" fmla="*/ 217209 h 637238"/>
                  <a:gd name="connsiteX50" fmla="*/ 337671 w 516641"/>
                  <a:gd name="connsiteY50" fmla="*/ 213506 h 637238"/>
                  <a:gd name="connsiteX51" fmla="*/ 335042 w 516641"/>
                  <a:gd name="connsiteY51" fmla="*/ 200384 h 637238"/>
                  <a:gd name="connsiteX52" fmla="*/ 295266 w 516641"/>
                  <a:gd name="connsiteY52" fmla="*/ 186805 h 637238"/>
                  <a:gd name="connsiteX53" fmla="*/ 114672 w 516641"/>
                  <a:gd name="connsiteY53" fmla="*/ 295070 h 637238"/>
                  <a:gd name="connsiteX54" fmla="*/ 78713 w 516641"/>
                  <a:gd name="connsiteY54" fmla="*/ 325588 h 637238"/>
                  <a:gd name="connsiteX55" fmla="*/ 59328 w 516641"/>
                  <a:gd name="connsiteY55" fmla="*/ 363673 h 637238"/>
                  <a:gd name="connsiteX56" fmla="*/ 49475 w 516641"/>
                  <a:gd name="connsiteY56" fmla="*/ 377321 h 637238"/>
                  <a:gd name="connsiteX57" fmla="*/ 36559 w 516641"/>
                  <a:gd name="connsiteY57" fmla="*/ 403084 h 637238"/>
                  <a:gd name="connsiteX58" fmla="*/ 47920 w 516641"/>
                  <a:gd name="connsiteY58" fmla="*/ 394031 h 637238"/>
                  <a:gd name="connsiteX59" fmla="*/ 51921 w 516641"/>
                  <a:gd name="connsiteY59" fmla="*/ 421989 h 637238"/>
                  <a:gd name="connsiteX60" fmla="*/ 87514 w 516641"/>
                  <a:gd name="connsiteY60" fmla="*/ 438791 h 637238"/>
                  <a:gd name="connsiteX61" fmla="*/ 123473 w 516641"/>
                  <a:gd name="connsiteY61" fmla="*/ 402558 h 637238"/>
                  <a:gd name="connsiteX62" fmla="*/ 144870 w 516641"/>
                  <a:gd name="connsiteY62" fmla="*/ 364816 h 637238"/>
                  <a:gd name="connsiteX63" fmla="*/ 148047 w 516641"/>
                  <a:gd name="connsiteY63" fmla="*/ 320216 h 637238"/>
                  <a:gd name="connsiteX64" fmla="*/ 139864 w 516641"/>
                  <a:gd name="connsiteY64" fmla="*/ 292967 h 637238"/>
                  <a:gd name="connsiteX65" fmla="*/ 114672 w 516641"/>
                  <a:gd name="connsiteY65" fmla="*/ 295070 h 637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16641" h="637238">
                    <a:moveTo>
                      <a:pt x="279995" y="7286"/>
                    </a:moveTo>
                    <a:cubicBezTo>
                      <a:pt x="307061" y="-6065"/>
                      <a:pt x="337511" y="3125"/>
                      <a:pt x="366132" y="2576"/>
                    </a:cubicBezTo>
                    <a:cubicBezTo>
                      <a:pt x="377699" y="2599"/>
                      <a:pt x="388946" y="5891"/>
                      <a:pt x="399804" y="9663"/>
                    </a:cubicBezTo>
                    <a:cubicBezTo>
                      <a:pt x="397633" y="12749"/>
                      <a:pt x="395484" y="15835"/>
                      <a:pt x="393404" y="18944"/>
                    </a:cubicBezTo>
                    <a:cubicBezTo>
                      <a:pt x="406114" y="25939"/>
                      <a:pt x="420081" y="30740"/>
                      <a:pt x="431946" y="39312"/>
                    </a:cubicBezTo>
                    <a:cubicBezTo>
                      <a:pt x="439192" y="44502"/>
                      <a:pt x="445799" y="51223"/>
                      <a:pt x="454828" y="53326"/>
                    </a:cubicBezTo>
                    <a:cubicBezTo>
                      <a:pt x="461892" y="55155"/>
                      <a:pt x="468522" y="58378"/>
                      <a:pt x="474305" y="62904"/>
                    </a:cubicBezTo>
                    <a:cubicBezTo>
                      <a:pt x="475242" y="62790"/>
                      <a:pt x="477140" y="62561"/>
                      <a:pt x="478100" y="62424"/>
                    </a:cubicBezTo>
                    <a:cubicBezTo>
                      <a:pt x="485918" y="85330"/>
                      <a:pt x="495771" y="107481"/>
                      <a:pt x="503223" y="130524"/>
                    </a:cubicBezTo>
                    <a:cubicBezTo>
                      <a:pt x="516848" y="172792"/>
                      <a:pt x="521214" y="218672"/>
                      <a:pt x="511087" y="262197"/>
                    </a:cubicBezTo>
                    <a:cubicBezTo>
                      <a:pt x="496068" y="329337"/>
                      <a:pt x="461069" y="390351"/>
                      <a:pt x="419327" y="444369"/>
                    </a:cubicBezTo>
                    <a:cubicBezTo>
                      <a:pt x="413680" y="450655"/>
                      <a:pt x="409543" y="458953"/>
                      <a:pt x="401679" y="462725"/>
                    </a:cubicBezTo>
                    <a:cubicBezTo>
                      <a:pt x="286739" y="508491"/>
                      <a:pt x="175571" y="565184"/>
                      <a:pt x="74758" y="637239"/>
                    </a:cubicBezTo>
                    <a:cubicBezTo>
                      <a:pt x="72541" y="629009"/>
                      <a:pt x="67626" y="621557"/>
                      <a:pt x="67283" y="612916"/>
                    </a:cubicBezTo>
                    <a:cubicBezTo>
                      <a:pt x="66574" y="605075"/>
                      <a:pt x="66117" y="597005"/>
                      <a:pt x="62940" y="589736"/>
                    </a:cubicBezTo>
                    <a:cubicBezTo>
                      <a:pt x="54184" y="569985"/>
                      <a:pt x="56699" y="547605"/>
                      <a:pt x="50161" y="527282"/>
                    </a:cubicBezTo>
                    <a:cubicBezTo>
                      <a:pt x="46709" y="516561"/>
                      <a:pt x="45566" y="505291"/>
                      <a:pt x="45520" y="494089"/>
                    </a:cubicBezTo>
                    <a:cubicBezTo>
                      <a:pt x="45246" y="488009"/>
                      <a:pt x="45634" y="480991"/>
                      <a:pt x="40628" y="476624"/>
                    </a:cubicBezTo>
                    <a:cubicBezTo>
                      <a:pt x="32856" y="469080"/>
                      <a:pt x="22363" y="464143"/>
                      <a:pt x="17471" y="453924"/>
                    </a:cubicBezTo>
                    <a:cubicBezTo>
                      <a:pt x="5835" y="437762"/>
                      <a:pt x="2269" y="417783"/>
                      <a:pt x="829" y="398374"/>
                    </a:cubicBezTo>
                    <a:cubicBezTo>
                      <a:pt x="-2623" y="387402"/>
                      <a:pt x="5241" y="376292"/>
                      <a:pt x="14545" y="371080"/>
                    </a:cubicBezTo>
                    <a:cubicBezTo>
                      <a:pt x="24809" y="364999"/>
                      <a:pt x="34570" y="357387"/>
                      <a:pt x="40605" y="346871"/>
                    </a:cubicBezTo>
                    <a:cubicBezTo>
                      <a:pt x="45109" y="338710"/>
                      <a:pt x="52310" y="332675"/>
                      <a:pt x="58047" y="325451"/>
                    </a:cubicBezTo>
                    <a:cubicBezTo>
                      <a:pt x="62094" y="320536"/>
                      <a:pt x="62002" y="313838"/>
                      <a:pt x="64151" y="308100"/>
                    </a:cubicBezTo>
                    <a:cubicBezTo>
                      <a:pt x="70163" y="295070"/>
                      <a:pt x="78370" y="283252"/>
                      <a:pt x="86143" y="271250"/>
                    </a:cubicBezTo>
                    <a:cubicBezTo>
                      <a:pt x="92703" y="261375"/>
                      <a:pt x="92132" y="248733"/>
                      <a:pt x="89411" y="237669"/>
                    </a:cubicBezTo>
                    <a:cubicBezTo>
                      <a:pt x="85800" y="224364"/>
                      <a:pt x="85548" y="210465"/>
                      <a:pt x="82210" y="197115"/>
                    </a:cubicBezTo>
                    <a:cubicBezTo>
                      <a:pt x="81250" y="190326"/>
                      <a:pt x="79124" y="182576"/>
                      <a:pt x="82691" y="176267"/>
                    </a:cubicBezTo>
                    <a:cubicBezTo>
                      <a:pt x="95309" y="160653"/>
                      <a:pt x="112020" y="147280"/>
                      <a:pt x="119198" y="128009"/>
                    </a:cubicBezTo>
                    <a:cubicBezTo>
                      <a:pt x="122330" y="120831"/>
                      <a:pt x="119084" y="112739"/>
                      <a:pt x="112340" y="109150"/>
                    </a:cubicBezTo>
                    <a:cubicBezTo>
                      <a:pt x="127565" y="98566"/>
                      <a:pt x="142767" y="87959"/>
                      <a:pt x="158220" y="77694"/>
                    </a:cubicBezTo>
                    <a:cubicBezTo>
                      <a:pt x="159569" y="80918"/>
                      <a:pt x="160986" y="84164"/>
                      <a:pt x="162243" y="87501"/>
                    </a:cubicBezTo>
                    <a:cubicBezTo>
                      <a:pt x="164004" y="98429"/>
                      <a:pt x="168118" y="108693"/>
                      <a:pt x="171639" y="119117"/>
                    </a:cubicBezTo>
                    <a:cubicBezTo>
                      <a:pt x="174771" y="128238"/>
                      <a:pt x="172919" y="139805"/>
                      <a:pt x="180691" y="146846"/>
                    </a:cubicBezTo>
                    <a:cubicBezTo>
                      <a:pt x="185698" y="151761"/>
                      <a:pt x="193264" y="149292"/>
                      <a:pt x="198568" y="146183"/>
                    </a:cubicBezTo>
                    <a:cubicBezTo>
                      <a:pt x="213016" y="137588"/>
                      <a:pt x="226960" y="126455"/>
                      <a:pt x="233909" y="110681"/>
                    </a:cubicBezTo>
                    <a:cubicBezTo>
                      <a:pt x="242688" y="94428"/>
                      <a:pt x="241819" y="75294"/>
                      <a:pt x="248814" y="58446"/>
                    </a:cubicBezTo>
                    <a:cubicBezTo>
                      <a:pt x="253317" y="47154"/>
                      <a:pt x="255535" y="33780"/>
                      <a:pt x="248974" y="22785"/>
                    </a:cubicBezTo>
                    <a:cubicBezTo>
                      <a:pt x="260084" y="18533"/>
                      <a:pt x="270691" y="12589"/>
                      <a:pt x="282647" y="10875"/>
                    </a:cubicBezTo>
                    <a:cubicBezTo>
                      <a:pt x="281710" y="9663"/>
                      <a:pt x="280818" y="8474"/>
                      <a:pt x="279995" y="7286"/>
                    </a:cubicBezTo>
                    <a:moveTo>
                      <a:pt x="295266" y="186805"/>
                    </a:moveTo>
                    <a:cubicBezTo>
                      <a:pt x="293300" y="189731"/>
                      <a:pt x="291699" y="193137"/>
                      <a:pt x="288385" y="194738"/>
                    </a:cubicBezTo>
                    <a:cubicBezTo>
                      <a:pt x="271423" y="204179"/>
                      <a:pt x="258072" y="219815"/>
                      <a:pt x="250849" y="237737"/>
                    </a:cubicBezTo>
                    <a:cubicBezTo>
                      <a:pt x="246117" y="248413"/>
                      <a:pt x="252037" y="259249"/>
                      <a:pt x="253935" y="269810"/>
                    </a:cubicBezTo>
                    <a:cubicBezTo>
                      <a:pt x="256952" y="282520"/>
                      <a:pt x="255626" y="296305"/>
                      <a:pt x="261181" y="308398"/>
                    </a:cubicBezTo>
                    <a:cubicBezTo>
                      <a:pt x="265731" y="315233"/>
                      <a:pt x="271446" y="322045"/>
                      <a:pt x="278944" y="325725"/>
                    </a:cubicBezTo>
                    <a:cubicBezTo>
                      <a:pt x="286510" y="325977"/>
                      <a:pt x="292202" y="319965"/>
                      <a:pt x="298718" y="316947"/>
                    </a:cubicBezTo>
                    <a:cubicBezTo>
                      <a:pt x="307816" y="311278"/>
                      <a:pt x="319657" y="310089"/>
                      <a:pt x="327110" y="301860"/>
                    </a:cubicBezTo>
                    <a:cubicBezTo>
                      <a:pt x="335362" y="291641"/>
                      <a:pt x="341077" y="278840"/>
                      <a:pt x="340620" y="265489"/>
                    </a:cubicBezTo>
                    <a:cubicBezTo>
                      <a:pt x="341626" y="248802"/>
                      <a:pt x="334859" y="233280"/>
                      <a:pt x="331773" y="217209"/>
                    </a:cubicBezTo>
                    <a:cubicBezTo>
                      <a:pt x="333693" y="215952"/>
                      <a:pt x="335659" y="214717"/>
                      <a:pt x="337671" y="213506"/>
                    </a:cubicBezTo>
                    <a:cubicBezTo>
                      <a:pt x="337740" y="209025"/>
                      <a:pt x="338425" y="203927"/>
                      <a:pt x="335042" y="200384"/>
                    </a:cubicBezTo>
                    <a:cubicBezTo>
                      <a:pt x="325441" y="189320"/>
                      <a:pt x="309667" y="183536"/>
                      <a:pt x="295266" y="186805"/>
                    </a:cubicBezTo>
                    <a:moveTo>
                      <a:pt x="114672" y="295070"/>
                    </a:moveTo>
                    <a:cubicBezTo>
                      <a:pt x="100384" y="301745"/>
                      <a:pt x="85457" y="310661"/>
                      <a:pt x="78713" y="325588"/>
                    </a:cubicBezTo>
                    <a:cubicBezTo>
                      <a:pt x="72427" y="338367"/>
                      <a:pt x="66483" y="351351"/>
                      <a:pt x="59328" y="363673"/>
                    </a:cubicBezTo>
                    <a:cubicBezTo>
                      <a:pt x="56447" y="368542"/>
                      <a:pt x="51464" y="371880"/>
                      <a:pt x="49475" y="377321"/>
                    </a:cubicBezTo>
                    <a:cubicBezTo>
                      <a:pt x="45383" y="386030"/>
                      <a:pt x="38411" y="393368"/>
                      <a:pt x="36559" y="403084"/>
                    </a:cubicBezTo>
                    <a:cubicBezTo>
                      <a:pt x="41108" y="401141"/>
                      <a:pt x="44697" y="397734"/>
                      <a:pt x="47920" y="394031"/>
                    </a:cubicBezTo>
                    <a:cubicBezTo>
                      <a:pt x="41771" y="402649"/>
                      <a:pt x="44331" y="415062"/>
                      <a:pt x="51921" y="421989"/>
                    </a:cubicBezTo>
                    <a:cubicBezTo>
                      <a:pt x="60813" y="431682"/>
                      <a:pt x="72975" y="444415"/>
                      <a:pt x="87514" y="438791"/>
                    </a:cubicBezTo>
                    <a:cubicBezTo>
                      <a:pt x="104842" y="433396"/>
                      <a:pt x="114489" y="417074"/>
                      <a:pt x="123473" y="402558"/>
                    </a:cubicBezTo>
                    <a:cubicBezTo>
                      <a:pt x="130765" y="390076"/>
                      <a:pt x="140092" y="378601"/>
                      <a:pt x="144870" y="364816"/>
                    </a:cubicBezTo>
                    <a:cubicBezTo>
                      <a:pt x="149922" y="350483"/>
                      <a:pt x="148116" y="335075"/>
                      <a:pt x="148047" y="320216"/>
                    </a:cubicBezTo>
                    <a:cubicBezTo>
                      <a:pt x="147224" y="310935"/>
                      <a:pt x="147750" y="299459"/>
                      <a:pt x="139864" y="292967"/>
                    </a:cubicBezTo>
                    <a:cubicBezTo>
                      <a:pt x="132091" y="287321"/>
                      <a:pt x="122467" y="292144"/>
                      <a:pt x="114672" y="295070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orma Livre: Forma 653">
                <a:extLst>
                  <a:ext uri="{FF2B5EF4-FFF2-40B4-BE49-F238E27FC236}">
                    <a16:creationId xmlns:a16="http://schemas.microsoft.com/office/drawing/2014/main" id="{1877BC90-5EC2-29C6-E299-797D99224A56}"/>
                  </a:ext>
                </a:extLst>
              </p:cNvPr>
              <p:cNvSpPr/>
              <p:nvPr/>
            </p:nvSpPr>
            <p:spPr>
              <a:xfrm>
                <a:off x="3148363" y="1669854"/>
                <a:ext cx="299885" cy="646458"/>
              </a:xfrm>
              <a:custGeom>
                <a:avLst/>
                <a:gdLst>
                  <a:gd name="connsiteX0" fmla="*/ 294513 w 299885"/>
                  <a:gd name="connsiteY0" fmla="*/ 3475 h 646458"/>
                  <a:gd name="connsiteX1" fmla="*/ 299885 w 299885"/>
                  <a:gd name="connsiteY1" fmla="*/ 0 h 646458"/>
                  <a:gd name="connsiteX2" fmla="*/ 264978 w 299885"/>
                  <a:gd name="connsiteY2" fmla="*/ 76833 h 646458"/>
                  <a:gd name="connsiteX3" fmla="*/ 241432 w 299885"/>
                  <a:gd name="connsiteY3" fmla="*/ 129068 h 646458"/>
                  <a:gd name="connsiteX4" fmla="*/ 222938 w 299885"/>
                  <a:gd name="connsiteY4" fmla="*/ 190881 h 646458"/>
                  <a:gd name="connsiteX5" fmla="*/ 224836 w 299885"/>
                  <a:gd name="connsiteY5" fmla="*/ 243688 h 646458"/>
                  <a:gd name="connsiteX6" fmla="*/ 224241 w 299885"/>
                  <a:gd name="connsiteY6" fmla="*/ 286870 h 646458"/>
                  <a:gd name="connsiteX7" fmla="*/ 220104 w 299885"/>
                  <a:gd name="connsiteY7" fmla="*/ 332179 h 646458"/>
                  <a:gd name="connsiteX8" fmla="*/ 212103 w 299885"/>
                  <a:gd name="connsiteY8" fmla="*/ 264125 h 646458"/>
                  <a:gd name="connsiteX9" fmla="*/ 204033 w 299885"/>
                  <a:gd name="connsiteY9" fmla="*/ 332705 h 646458"/>
                  <a:gd name="connsiteX10" fmla="*/ 188671 w 299885"/>
                  <a:gd name="connsiteY10" fmla="*/ 396072 h 646458"/>
                  <a:gd name="connsiteX11" fmla="*/ 114102 w 299885"/>
                  <a:gd name="connsiteY11" fmla="*/ 488404 h 646458"/>
                  <a:gd name="connsiteX12" fmla="*/ 107678 w 299885"/>
                  <a:gd name="connsiteY12" fmla="*/ 505160 h 646458"/>
                  <a:gd name="connsiteX13" fmla="*/ 120525 w 299885"/>
                  <a:gd name="connsiteY13" fmla="*/ 501937 h 646458"/>
                  <a:gd name="connsiteX14" fmla="*/ 200055 w 299885"/>
                  <a:gd name="connsiteY14" fmla="*/ 407777 h 646458"/>
                  <a:gd name="connsiteX15" fmla="*/ 185974 w 299885"/>
                  <a:gd name="connsiteY15" fmla="*/ 474619 h 646458"/>
                  <a:gd name="connsiteX16" fmla="*/ 171960 w 299885"/>
                  <a:gd name="connsiteY16" fmla="*/ 524500 h 646458"/>
                  <a:gd name="connsiteX17" fmla="*/ 160210 w 299885"/>
                  <a:gd name="connsiteY17" fmla="*/ 553052 h 646458"/>
                  <a:gd name="connsiteX18" fmla="*/ 137762 w 299885"/>
                  <a:gd name="connsiteY18" fmla="*/ 580598 h 646458"/>
                  <a:gd name="connsiteX19" fmla="*/ 111473 w 299885"/>
                  <a:gd name="connsiteY19" fmla="*/ 621724 h 646458"/>
                  <a:gd name="connsiteX20" fmla="*/ 106627 w 299885"/>
                  <a:gd name="connsiteY20" fmla="*/ 622455 h 646458"/>
                  <a:gd name="connsiteX21" fmla="*/ 105964 w 299885"/>
                  <a:gd name="connsiteY21" fmla="*/ 624695 h 646458"/>
                  <a:gd name="connsiteX22" fmla="*/ 100089 w 299885"/>
                  <a:gd name="connsiteY22" fmla="*/ 629336 h 646458"/>
                  <a:gd name="connsiteX23" fmla="*/ 17861 w 299885"/>
                  <a:gd name="connsiteY23" fmla="*/ 646458 h 646458"/>
                  <a:gd name="connsiteX24" fmla="*/ 648 w 299885"/>
                  <a:gd name="connsiteY24" fmla="*/ 536044 h 646458"/>
                  <a:gd name="connsiteX25" fmla="*/ 4740 w 299885"/>
                  <a:gd name="connsiteY25" fmla="*/ 513687 h 646458"/>
                  <a:gd name="connsiteX26" fmla="*/ 43510 w 299885"/>
                  <a:gd name="connsiteY26" fmla="*/ 374241 h 646458"/>
                  <a:gd name="connsiteX27" fmla="*/ 43785 w 299885"/>
                  <a:gd name="connsiteY27" fmla="*/ 374515 h 646458"/>
                  <a:gd name="connsiteX28" fmla="*/ 47191 w 299885"/>
                  <a:gd name="connsiteY28" fmla="*/ 377922 h 646458"/>
                  <a:gd name="connsiteX29" fmla="*/ 66393 w 299885"/>
                  <a:gd name="connsiteY29" fmla="*/ 345232 h 646458"/>
                  <a:gd name="connsiteX30" fmla="*/ 72177 w 299885"/>
                  <a:gd name="connsiteY30" fmla="*/ 325618 h 646458"/>
                  <a:gd name="connsiteX31" fmla="*/ 91036 w 299885"/>
                  <a:gd name="connsiteY31" fmla="*/ 294094 h 646458"/>
                  <a:gd name="connsiteX32" fmla="*/ 123177 w 299885"/>
                  <a:gd name="connsiteY32" fmla="*/ 246042 h 646458"/>
                  <a:gd name="connsiteX33" fmla="*/ 172692 w 299885"/>
                  <a:gd name="connsiteY33" fmla="*/ 204071 h 646458"/>
                  <a:gd name="connsiteX34" fmla="*/ 199667 w 299885"/>
                  <a:gd name="connsiteY34" fmla="*/ 158077 h 646458"/>
                  <a:gd name="connsiteX35" fmla="*/ 238506 w 299885"/>
                  <a:gd name="connsiteY35" fmla="*/ 103053 h 646458"/>
                  <a:gd name="connsiteX36" fmla="*/ 265206 w 299885"/>
                  <a:gd name="connsiteY36" fmla="*/ 54270 h 646458"/>
                  <a:gd name="connsiteX37" fmla="*/ 279014 w 299885"/>
                  <a:gd name="connsiteY37" fmla="*/ 40508 h 646458"/>
                  <a:gd name="connsiteX38" fmla="*/ 294513 w 299885"/>
                  <a:gd name="connsiteY38" fmla="*/ 3475 h 64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99885" h="646458">
                    <a:moveTo>
                      <a:pt x="294513" y="3475"/>
                    </a:moveTo>
                    <a:cubicBezTo>
                      <a:pt x="295222" y="914"/>
                      <a:pt x="297553" y="320"/>
                      <a:pt x="299885" y="0"/>
                    </a:cubicBezTo>
                    <a:cubicBezTo>
                      <a:pt x="291107" y="26815"/>
                      <a:pt x="277939" y="51847"/>
                      <a:pt x="264978" y="76833"/>
                    </a:cubicBezTo>
                    <a:cubicBezTo>
                      <a:pt x="256108" y="93772"/>
                      <a:pt x="250073" y="112037"/>
                      <a:pt x="241432" y="129068"/>
                    </a:cubicBezTo>
                    <a:cubicBezTo>
                      <a:pt x="228836" y="146990"/>
                      <a:pt x="221635" y="168867"/>
                      <a:pt x="222938" y="190881"/>
                    </a:cubicBezTo>
                    <a:cubicBezTo>
                      <a:pt x="224218" y="208460"/>
                      <a:pt x="223213" y="226131"/>
                      <a:pt x="224836" y="243688"/>
                    </a:cubicBezTo>
                    <a:cubicBezTo>
                      <a:pt x="226139" y="258067"/>
                      <a:pt x="225499" y="272514"/>
                      <a:pt x="224241" y="286870"/>
                    </a:cubicBezTo>
                    <a:cubicBezTo>
                      <a:pt x="222824" y="301958"/>
                      <a:pt x="222641" y="317183"/>
                      <a:pt x="220104" y="332179"/>
                    </a:cubicBezTo>
                    <a:cubicBezTo>
                      <a:pt x="218526" y="309342"/>
                      <a:pt x="212903" y="287007"/>
                      <a:pt x="212103" y="264125"/>
                    </a:cubicBezTo>
                    <a:cubicBezTo>
                      <a:pt x="207393" y="286664"/>
                      <a:pt x="203302" y="309570"/>
                      <a:pt x="204033" y="332705"/>
                    </a:cubicBezTo>
                    <a:cubicBezTo>
                      <a:pt x="204330" y="354673"/>
                      <a:pt x="199575" y="376870"/>
                      <a:pt x="188671" y="396072"/>
                    </a:cubicBezTo>
                    <a:cubicBezTo>
                      <a:pt x="169149" y="430888"/>
                      <a:pt x="138471" y="457269"/>
                      <a:pt x="114102" y="488404"/>
                    </a:cubicBezTo>
                    <a:cubicBezTo>
                      <a:pt x="109987" y="493067"/>
                      <a:pt x="107655" y="498897"/>
                      <a:pt x="107678" y="505160"/>
                    </a:cubicBezTo>
                    <a:cubicBezTo>
                      <a:pt x="112319" y="505869"/>
                      <a:pt x="117554" y="506486"/>
                      <a:pt x="120525" y="501937"/>
                    </a:cubicBezTo>
                    <a:cubicBezTo>
                      <a:pt x="146997" y="470550"/>
                      <a:pt x="177790" y="442593"/>
                      <a:pt x="200055" y="407777"/>
                    </a:cubicBezTo>
                    <a:cubicBezTo>
                      <a:pt x="194181" y="429791"/>
                      <a:pt x="189288" y="452079"/>
                      <a:pt x="185974" y="474619"/>
                    </a:cubicBezTo>
                    <a:cubicBezTo>
                      <a:pt x="183459" y="491810"/>
                      <a:pt x="176235" y="507766"/>
                      <a:pt x="171960" y="524500"/>
                    </a:cubicBezTo>
                    <a:cubicBezTo>
                      <a:pt x="169423" y="534513"/>
                      <a:pt x="166086" y="544457"/>
                      <a:pt x="160210" y="553052"/>
                    </a:cubicBezTo>
                    <a:cubicBezTo>
                      <a:pt x="153901" y="563156"/>
                      <a:pt x="144597" y="570883"/>
                      <a:pt x="137762" y="580598"/>
                    </a:cubicBezTo>
                    <a:cubicBezTo>
                      <a:pt x="127772" y="593514"/>
                      <a:pt x="121234" y="608648"/>
                      <a:pt x="111473" y="621724"/>
                    </a:cubicBezTo>
                    <a:cubicBezTo>
                      <a:pt x="110261" y="621906"/>
                      <a:pt x="107838" y="622272"/>
                      <a:pt x="106627" y="622455"/>
                    </a:cubicBezTo>
                    <a:lnTo>
                      <a:pt x="105964" y="624695"/>
                    </a:lnTo>
                    <a:cubicBezTo>
                      <a:pt x="105964" y="628033"/>
                      <a:pt x="102398" y="628330"/>
                      <a:pt x="100089" y="629336"/>
                    </a:cubicBezTo>
                    <a:cubicBezTo>
                      <a:pt x="73297" y="637611"/>
                      <a:pt x="45728" y="643509"/>
                      <a:pt x="17861" y="646458"/>
                    </a:cubicBezTo>
                    <a:cubicBezTo>
                      <a:pt x="13221" y="609493"/>
                      <a:pt x="7574" y="572643"/>
                      <a:pt x="648" y="536044"/>
                    </a:cubicBezTo>
                    <a:cubicBezTo>
                      <a:pt x="-1661" y="528249"/>
                      <a:pt x="2796" y="521002"/>
                      <a:pt x="4740" y="513687"/>
                    </a:cubicBezTo>
                    <a:cubicBezTo>
                      <a:pt x="19141" y="467647"/>
                      <a:pt x="32629" y="421241"/>
                      <a:pt x="43510" y="374241"/>
                    </a:cubicBezTo>
                    <a:lnTo>
                      <a:pt x="43785" y="374515"/>
                    </a:lnTo>
                    <a:cubicBezTo>
                      <a:pt x="44630" y="375361"/>
                      <a:pt x="46345" y="377076"/>
                      <a:pt x="47191" y="377922"/>
                    </a:cubicBezTo>
                    <a:cubicBezTo>
                      <a:pt x="55466" y="368252"/>
                      <a:pt x="62050" y="357188"/>
                      <a:pt x="66393" y="345232"/>
                    </a:cubicBezTo>
                    <a:cubicBezTo>
                      <a:pt x="68313" y="338671"/>
                      <a:pt x="68245" y="331447"/>
                      <a:pt x="72177" y="325618"/>
                    </a:cubicBezTo>
                    <a:cubicBezTo>
                      <a:pt x="78006" y="314828"/>
                      <a:pt x="87081" y="305844"/>
                      <a:pt x="91036" y="294094"/>
                    </a:cubicBezTo>
                    <a:cubicBezTo>
                      <a:pt x="96111" y="275052"/>
                      <a:pt x="109461" y="259621"/>
                      <a:pt x="123177" y="246042"/>
                    </a:cubicBezTo>
                    <a:cubicBezTo>
                      <a:pt x="139042" y="231320"/>
                      <a:pt x="156667" y="218587"/>
                      <a:pt x="172692" y="204071"/>
                    </a:cubicBezTo>
                    <a:cubicBezTo>
                      <a:pt x="184008" y="190241"/>
                      <a:pt x="189906" y="172936"/>
                      <a:pt x="199667" y="158077"/>
                    </a:cubicBezTo>
                    <a:cubicBezTo>
                      <a:pt x="213017" y="140040"/>
                      <a:pt x="226116" y="121752"/>
                      <a:pt x="238506" y="103053"/>
                    </a:cubicBezTo>
                    <a:cubicBezTo>
                      <a:pt x="246370" y="86274"/>
                      <a:pt x="253891" y="69106"/>
                      <a:pt x="265206" y="54270"/>
                    </a:cubicBezTo>
                    <a:cubicBezTo>
                      <a:pt x="269573" y="49446"/>
                      <a:pt x="275562" y="46177"/>
                      <a:pt x="279014" y="40508"/>
                    </a:cubicBezTo>
                    <a:cubicBezTo>
                      <a:pt x="286169" y="29055"/>
                      <a:pt x="288387" y="15408"/>
                      <a:pt x="294513" y="3475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orma Livre: Forma 654">
                <a:extLst>
                  <a:ext uri="{FF2B5EF4-FFF2-40B4-BE49-F238E27FC236}">
                    <a16:creationId xmlns:a16="http://schemas.microsoft.com/office/drawing/2014/main" id="{649296DB-2BA1-5046-1977-2F33B142931F}"/>
                  </a:ext>
                </a:extLst>
              </p:cNvPr>
              <p:cNvSpPr/>
              <p:nvPr/>
            </p:nvSpPr>
            <p:spPr>
              <a:xfrm>
                <a:off x="3168396" y="2129980"/>
                <a:ext cx="569645" cy="380664"/>
              </a:xfrm>
              <a:custGeom>
                <a:avLst/>
                <a:gdLst>
                  <a:gd name="connsiteX0" fmla="*/ 286367 w 569645"/>
                  <a:gd name="connsiteY0" fmla="*/ 274 h 380664"/>
                  <a:gd name="connsiteX1" fmla="*/ 288059 w 569645"/>
                  <a:gd name="connsiteY1" fmla="*/ 0 h 380664"/>
                  <a:gd name="connsiteX2" fmla="*/ 327332 w 569645"/>
                  <a:gd name="connsiteY2" fmla="*/ 11727 h 380664"/>
                  <a:gd name="connsiteX3" fmla="*/ 340385 w 569645"/>
                  <a:gd name="connsiteY3" fmla="*/ 19065 h 380664"/>
                  <a:gd name="connsiteX4" fmla="*/ 345940 w 569645"/>
                  <a:gd name="connsiteY4" fmla="*/ 36827 h 380664"/>
                  <a:gd name="connsiteX5" fmla="*/ 388323 w 569645"/>
                  <a:gd name="connsiteY5" fmla="*/ 44554 h 380664"/>
                  <a:gd name="connsiteX6" fmla="*/ 436032 w 569645"/>
                  <a:gd name="connsiteY6" fmla="*/ 72100 h 380664"/>
                  <a:gd name="connsiteX7" fmla="*/ 447073 w 569645"/>
                  <a:gd name="connsiteY7" fmla="*/ 88285 h 380664"/>
                  <a:gd name="connsiteX8" fmla="*/ 462275 w 569645"/>
                  <a:gd name="connsiteY8" fmla="*/ 98069 h 380664"/>
                  <a:gd name="connsiteX9" fmla="*/ 505892 w 569645"/>
                  <a:gd name="connsiteY9" fmla="*/ 148384 h 380664"/>
                  <a:gd name="connsiteX10" fmla="*/ 531449 w 569645"/>
                  <a:gd name="connsiteY10" fmla="*/ 178445 h 380664"/>
                  <a:gd name="connsiteX11" fmla="*/ 373875 w 569645"/>
                  <a:gd name="connsiteY11" fmla="*/ 254981 h 380664"/>
                  <a:gd name="connsiteX12" fmla="*/ 305593 w 569645"/>
                  <a:gd name="connsiteY12" fmla="*/ 262798 h 380664"/>
                  <a:gd name="connsiteX13" fmla="*/ 426202 w 569645"/>
                  <a:gd name="connsiteY13" fmla="*/ 246522 h 380664"/>
                  <a:gd name="connsiteX14" fmla="*/ 521528 w 569645"/>
                  <a:gd name="connsiteY14" fmla="*/ 194447 h 380664"/>
                  <a:gd name="connsiteX15" fmla="*/ 545120 w 569645"/>
                  <a:gd name="connsiteY15" fmla="*/ 223479 h 380664"/>
                  <a:gd name="connsiteX16" fmla="*/ 568322 w 569645"/>
                  <a:gd name="connsiteY16" fmla="*/ 263027 h 380664"/>
                  <a:gd name="connsiteX17" fmla="*/ 566128 w 569645"/>
                  <a:gd name="connsiteY17" fmla="*/ 273337 h 380664"/>
                  <a:gd name="connsiteX18" fmla="*/ 569557 w 569645"/>
                  <a:gd name="connsiteY18" fmla="*/ 319034 h 380664"/>
                  <a:gd name="connsiteX19" fmla="*/ 412806 w 569645"/>
                  <a:gd name="connsiteY19" fmla="*/ 324726 h 380664"/>
                  <a:gd name="connsiteX20" fmla="*/ 217216 w 569645"/>
                  <a:gd name="connsiteY20" fmla="*/ 359222 h 380664"/>
                  <a:gd name="connsiteX21" fmla="*/ 13419 w 569645"/>
                  <a:gd name="connsiteY21" fmla="*/ 380665 h 380664"/>
                  <a:gd name="connsiteX22" fmla="*/ 0 w 569645"/>
                  <a:gd name="connsiteY22" fmla="*/ 203888 h 380664"/>
                  <a:gd name="connsiteX23" fmla="*/ 145047 w 569645"/>
                  <a:gd name="connsiteY23" fmla="*/ 161574 h 380664"/>
                  <a:gd name="connsiteX24" fmla="*/ 212461 w 569645"/>
                  <a:gd name="connsiteY24" fmla="*/ 110025 h 380664"/>
                  <a:gd name="connsiteX25" fmla="*/ 286367 w 569645"/>
                  <a:gd name="connsiteY25" fmla="*/ 274 h 380664"/>
                  <a:gd name="connsiteX26" fmla="*/ 228692 w 569645"/>
                  <a:gd name="connsiteY26" fmla="*/ 250248 h 380664"/>
                  <a:gd name="connsiteX27" fmla="*/ 102276 w 569645"/>
                  <a:gd name="connsiteY27" fmla="*/ 306347 h 380664"/>
                  <a:gd name="connsiteX28" fmla="*/ 15590 w 569645"/>
                  <a:gd name="connsiteY28" fmla="*/ 337848 h 380664"/>
                  <a:gd name="connsiteX29" fmla="*/ 46017 w 569645"/>
                  <a:gd name="connsiteY29" fmla="*/ 333344 h 380664"/>
                  <a:gd name="connsiteX30" fmla="*/ 157757 w 569645"/>
                  <a:gd name="connsiteY30" fmla="*/ 291282 h 380664"/>
                  <a:gd name="connsiteX31" fmla="*/ 294620 w 569645"/>
                  <a:gd name="connsiteY31" fmla="*/ 218176 h 380664"/>
                  <a:gd name="connsiteX32" fmla="*/ 228692 w 569645"/>
                  <a:gd name="connsiteY32" fmla="*/ 250248 h 380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69645" h="380664">
                    <a:moveTo>
                      <a:pt x="286367" y="274"/>
                    </a:moveTo>
                    <a:lnTo>
                      <a:pt x="288059" y="0"/>
                    </a:lnTo>
                    <a:cubicBezTo>
                      <a:pt x="301272" y="3452"/>
                      <a:pt x="314165" y="8047"/>
                      <a:pt x="327332" y="11727"/>
                    </a:cubicBezTo>
                    <a:cubicBezTo>
                      <a:pt x="331973" y="13350"/>
                      <a:pt x="337391" y="14790"/>
                      <a:pt x="340385" y="19065"/>
                    </a:cubicBezTo>
                    <a:cubicBezTo>
                      <a:pt x="343106" y="24643"/>
                      <a:pt x="344294" y="30838"/>
                      <a:pt x="345940" y="36827"/>
                    </a:cubicBezTo>
                    <a:cubicBezTo>
                      <a:pt x="359931" y="40051"/>
                      <a:pt x="374447" y="40599"/>
                      <a:pt x="388323" y="44554"/>
                    </a:cubicBezTo>
                    <a:cubicBezTo>
                      <a:pt x="406245" y="49629"/>
                      <a:pt x="421584" y="60716"/>
                      <a:pt x="436032" y="72100"/>
                    </a:cubicBezTo>
                    <a:cubicBezTo>
                      <a:pt x="441427" y="76101"/>
                      <a:pt x="444261" y="82342"/>
                      <a:pt x="447073" y="88285"/>
                    </a:cubicBezTo>
                    <a:cubicBezTo>
                      <a:pt x="452468" y="90914"/>
                      <a:pt x="458023" y="93635"/>
                      <a:pt x="462275" y="98069"/>
                    </a:cubicBezTo>
                    <a:cubicBezTo>
                      <a:pt x="478117" y="113614"/>
                      <a:pt x="492587" y="130599"/>
                      <a:pt x="505892" y="148384"/>
                    </a:cubicBezTo>
                    <a:cubicBezTo>
                      <a:pt x="513824" y="158923"/>
                      <a:pt x="525940" y="166055"/>
                      <a:pt x="531449" y="178445"/>
                    </a:cubicBezTo>
                    <a:cubicBezTo>
                      <a:pt x="483923" y="212735"/>
                      <a:pt x="431688" y="242613"/>
                      <a:pt x="373875" y="254981"/>
                    </a:cubicBezTo>
                    <a:cubicBezTo>
                      <a:pt x="351290" y="258844"/>
                      <a:pt x="328453" y="261427"/>
                      <a:pt x="305593" y="262798"/>
                    </a:cubicBezTo>
                    <a:cubicBezTo>
                      <a:pt x="346260" y="268285"/>
                      <a:pt x="388163" y="261610"/>
                      <a:pt x="426202" y="246522"/>
                    </a:cubicBezTo>
                    <a:cubicBezTo>
                      <a:pt x="460126" y="233538"/>
                      <a:pt x="491650" y="214998"/>
                      <a:pt x="521528" y="194447"/>
                    </a:cubicBezTo>
                    <a:cubicBezTo>
                      <a:pt x="522511" y="208095"/>
                      <a:pt x="536296" y="214930"/>
                      <a:pt x="545120" y="223479"/>
                    </a:cubicBezTo>
                    <a:cubicBezTo>
                      <a:pt x="556687" y="233995"/>
                      <a:pt x="563865" y="248191"/>
                      <a:pt x="568322" y="263027"/>
                    </a:cubicBezTo>
                    <a:cubicBezTo>
                      <a:pt x="567271" y="266365"/>
                      <a:pt x="565877" y="269748"/>
                      <a:pt x="566128" y="273337"/>
                    </a:cubicBezTo>
                    <a:cubicBezTo>
                      <a:pt x="566745" y="288608"/>
                      <a:pt x="570243" y="303672"/>
                      <a:pt x="569557" y="319034"/>
                    </a:cubicBezTo>
                    <a:cubicBezTo>
                      <a:pt x="517276" y="315902"/>
                      <a:pt x="464675" y="317274"/>
                      <a:pt x="412806" y="324726"/>
                    </a:cubicBezTo>
                    <a:cubicBezTo>
                      <a:pt x="347152" y="333573"/>
                      <a:pt x="282550" y="348523"/>
                      <a:pt x="217216" y="359222"/>
                    </a:cubicBezTo>
                    <a:cubicBezTo>
                      <a:pt x="149733" y="369943"/>
                      <a:pt x="81725" y="378310"/>
                      <a:pt x="13419" y="380665"/>
                    </a:cubicBezTo>
                    <a:cubicBezTo>
                      <a:pt x="11613" y="321572"/>
                      <a:pt x="6835" y="262593"/>
                      <a:pt x="0" y="203888"/>
                    </a:cubicBezTo>
                    <a:cubicBezTo>
                      <a:pt x="50155" y="197808"/>
                      <a:pt x="100035" y="184960"/>
                      <a:pt x="145047" y="161574"/>
                    </a:cubicBezTo>
                    <a:cubicBezTo>
                      <a:pt x="170307" y="148521"/>
                      <a:pt x="193418" y="131194"/>
                      <a:pt x="212461" y="110025"/>
                    </a:cubicBezTo>
                    <a:cubicBezTo>
                      <a:pt x="242430" y="77335"/>
                      <a:pt x="264102" y="38291"/>
                      <a:pt x="286367" y="274"/>
                    </a:cubicBezTo>
                    <a:moveTo>
                      <a:pt x="228692" y="250248"/>
                    </a:moveTo>
                    <a:cubicBezTo>
                      <a:pt x="186652" y="269154"/>
                      <a:pt x="144727" y="288333"/>
                      <a:pt x="102276" y="306347"/>
                    </a:cubicBezTo>
                    <a:cubicBezTo>
                      <a:pt x="73998" y="318463"/>
                      <a:pt x="44691" y="327972"/>
                      <a:pt x="15590" y="337848"/>
                    </a:cubicBezTo>
                    <a:cubicBezTo>
                      <a:pt x="25900" y="338077"/>
                      <a:pt x="36027" y="335722"/>
                      <a:pt x="46017" y="333344"/>
                    </a:cubicBezTo>
                    <a:cubicBezTo>
                      <a:pt x="84719" y="323538"/>
                      <a:pt x="121364" y="307398"/>
                      <a:pt x="157757" y="291282"/>
                    </a:cubicBezTo>
                    <a:cubicBezTo>
                      <a:pt x="205077" y="270251"/>
                      <a:pt x="250317" y="244899"/>
                      <a:pt x="294620" y="218176"/>
                    </a:cubicBezTo>
                    <a:cubicBezTo>
                      <a:pt x="272948" y="229469"/>
                      <a:pt x="251003" y="240236"/>
                      <a:pt x="228692" y="250248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orma Livre: Forma 655">
                <a:extLst>
                  <a:ext uri="{FF2B5EF4-FFF2-40B4-BE49-F238E27FC236}">
                    <a16:creationId xmlns:a16="http://schemas.microsoft.com/office/drawing/2014/main" id="{05392A6A-8667-6E5D-DA22-89F095E459C9}"/>
                  </a:ext>
                </a:extLst>
              </p:cNvPr>
              <p:cNvSpPr/>
              <p:nvPr/>
            </p:nvSpPr>
            <p:spPr>
              <a:xfrm>
                <a:off x="3236358" y="3511707"/>
                <a:ext cx="885568" cy="1299133"/>
              </a:xfrm>
              <a:custGeom>
                <a:avLst/>
                <a:gdLst>
                  <a:gd name="connsiteX0" fmla="*/ 846255 w 885568"/>
                  <a:gd name="connsiteY0" fmla="*/ 0 h 1299133"/>
                  <a:gd name="connsiteX1" fmla="*/ 861548 w 885568"/>
                  <a:gd name="connsiteY1" fmla="*/ 11178 h 1299133"/>
                  <a:gd name="connsiteX2" fmla="*/ 861548 w 885568"/>
                  <a:gd name="connsiteY2" fmla="*/ 11567 h 1299133"/>
                  <a:gd name="connsiteX3" fmla="*/ 877710 w 885568"/>
                  <a:gd name="connsiteY3" fmla="*/ 73655 h 1299133"/>
                  <a:gd name="connsiteX4" fmla="*/ 884202 w 885568"/>
                  <a:gd name="connsiteY4" fmla="*/ 128450 h 1299133"/>
                  <a:gd name="connsiteX5" fmla="*/ 876795 w 885568"/>
                  <a:gd name="connsiteY5" fmla="*/ 165780 h 1299133"/>
                  <a:gd name="connsiteX6" fmla="*/ 885551 w 885568"/>
                  <a:gd name="connsiteY6" fmla="*/ 202951 h 1299133"/>
                  <a:gd name="connsiteX7" fmla="*/ 876178 w 885568"/>
                  <a:gd name="connsiteY7" fmla="*/ 235046 h 1299133"/>
                  <a:gd name="connsiteX8" fmla="*/ 859993 w 885568"/>
                  <a:gd name="connsiteY8" fmla="*/ 282709 h 1299133"/>
                  <a:gd name="connsiteX9" fmla="*/ 820491 w 885568"/>
                  <a:gd name="connsiteY9" fmla="*/ 341894 h 1299133"/>
                  <a:gd name="connsiteX10" fmla="*/ 803735 w 885568"/>
                  <a:gd name="connsiteY10" fmla="*/ 361371 h 1299133"/>
                  <a:gd name="connsiteX11" fmla="*/ 797745 w 885568"/>
                  <a:gd name="connsiteY11" fmla="*/ 392003 h 1299133"/>
                  <a:gd name="connsiteX12" fmla="*/ 782292 w 885568"/>
                  <a:gd name="connsiteY12" fmla="*/ 418018 h 1299133"/>
                  <a:gd name="connsiteX13" fmla="*/ 778360 w 885568"/>
                  <a:gd name="connsiteY13" fmla="*/ 447873 h 1299133"/>
                  <a:gd name="connsiteX14" fmla="*/ 765833 w 885568"/>
                  <a:gd name="connsiteY14" fmla="*/ 474436 h 1299133"/>
                  <a:gd name="connsiteX15" fmla="*/ 765490 w 885568"/>
                  <a:gd name="connsiteY15" fmla="*/ 497091 h 1299133"/>
                  <a:gd name="connsiteX16" fmla="*/ 753123 w 885568"/>
                  <a:gd name="connsiteY16" fmla="*/ 518739 h 1299133"/>
                  <a:gd name="connsiteX17" fmla="*/ 750654 w 885568"/>
                  <a:gd name="connsiteY17" fmla="*/ 543748 h 1299133"/>
                  <a:gd name="connsiteX18" fmla="*/ 724456 w 885568"/>
                  <a:gd name="connsiteY18" fmla="*/ 575020 h 1299133"/>
                  <a:gd name="connsiteX19" fmla="*/ 710032 w 885568"/>
                  <a:gd name="connsiteY19" fmla="*/ 596966 h 1299133"/>
                  <a:gd name="connsiteX20" fmla="*/ 667055 w 885568"/>
                  <a:gd name="connsiteY20" fmla="*/ 661363 h 1299133"/>
                  <a:gd name="connsiteX21" fmla="*/ 644355 w 885568"/>
                  <a:gd name="connsiteY21" fmla="*/ 716592 h 1299133"/>
                  <a:gd name="connsiteX22" fmla="*/ 627141 w 885568"/>
                  <a:gd name="connsiteY22" fmla="*/ 754106 h 1299133"/>
                  <a:gd name="connsiteX23" fmla="*/ 619346 w 885568"/>
                  <a:gd name="connsiteY23" fmla="*/ 781835 h 1299133"/>
                  <a:gd name="connsiteX24" fmla="*/ 612671 w 885568"/>
                  <a:gd name="connsiteY24" fmla="*/ 808215 h 1299133"/>
                  <a:gd name="connsiteX25" fmla="*/ 600510 w 885568"/>
                  <a:gd name="connsiteY25" fmla="*/ 837064 h 1299133"/>
                  <a:gd name="connsiteX26" fmla="*/ 598086 w 885568"/>
                  <a:gd name="connsiteY26" fmla="*/ 864542 h 1299133"/>
                  <a:gd name="connsiteX27" fmla="*/ 581147 w 885568"/>
                  <a:gd name="connsiteY27" fmla="*/ 922950 h 1299133"/>
                  <a:gd name="connsiteX28" fmla="*/ 571431 w 885568"/>
                  <a:gd name="connsiteY28" fmla="*/ 952713 h 1299133"/>
                  <a:gd name="connsiteX29" fmla="*/ 572483 w 885568"/>
                  <a:gd name="connsiteY29" fmla="*/ 984397 h 1299133"/>
                  <a:gd name="connsiteX30" fmla="*/ 600418 w 885568"/>
                  <a:gd name="connsiteY30" fmla="*/ 1047971 h 1299133"/>
                  <a:gd name="connsiteX31" fmla="*/ 605813 w 885568"/>
                  <a:gd name="connsiteY31" fmla="*/ 1089805 h 1299133"/>
                  <a:gd name="connsiteX32" fmla="*/ 594886 w 885568"/>
                  <a:gd name="connsiteY32" fmla="*/ 1110356 h 1299133"/>
                  <a:gd name="connsiteX33" fmla="*/ 602407 w 885568"/>
                  <a:gd name="connsiteY33" fmla="*/ 1125832 h 1299133"/>
                  <a:gd name="connsiteX34" fmla="*/ 609745 w 885568"/>
                  <a:gd name="connsiteY34" fmla="*/ 1121969 h 1299133"/>
                  <a:gd name="connsiteX35" fmla="*/ 607985 w 885568"/>
                  <a:gd name="connsiteY35" fmla="*/ 1125992 h 1299133"/>
                  <a:gd name="connsiteX36" fmla="*/ 605676 w 885568"/>
                  <a:gd name="connsiteY36" fmla="*/ 1210985 h 1299133"/>
                  <a:gd name="connsiteX37" fmla="*/ 597149 w 885568"/>
                  <a:gd name="connsiteY37" fmla="*/ 1221958 h 1299133"/>
                  <a:gd name="connsiteX38" fmla="*/ 573032 w 885568"/>
                  <a:gd name="connsiteY38" fmla="*/ 1151344 h 1299133"/>
                  <a:gd name="connsiteX39" fmla="*/ 511767 w 885568"/>
                  <a:gd name="connsiteY39" fmla="*/ 1068179 h 1299133"/>
                  <a:gd name="connsiteX40" fmla="*/ 427642 w 885568"/>
                  <a:gd name="connsiteY40" fmla="*/ 1012629 h 1299133"/>
                  <a:gd name="connsiteX41" fmla="*/ 387477 w 885568"/>
                  <a:gd name="connsiteY41" fmla="*/ 1004445 h 1299133"/>
                  <a:gd name="connsiteX42" fmla="*/ 403456 w 885568"/>
                  <a:gd name="connsiteY42" fmla="*/ 1018642 h 1299133"/>
                  <a:gd name="connsiteX43" fmla="*/ 493273 w 885568"/>
                  <a:gd name="connsiteY43" fmla="*/ 1070282 h 1299133"/>
                  <a:gd name="connsiteX44" fmla="*/ 553029 w 885568"/>
                  <a:gd name="connsiteY44" fmla="*/ 1143320 h 1299133"/>
                  <a:gd name="connsiteX45" fmla="*/ 581124 w 885568"/>
                  <a:gd name="connsiteY45" fmla="*/ 1220518 h 1299133"/>
                  <a:gd name="connsiteX46" fmla="*/ 565397 w 885568"/>
                  <a:gd name="connsiteY46" fmla="*/ 1225570 h 1299133"/>
                  <a:gd name="connsiteX47" fmla="*/ 545554 w 885568"/>
                  <a:gd name="connsiteY47" fmla="*/ 1206391 h 1299133"/>
                  <a:gd name="connsiteX48" fmla="*/ 542537 w 885568"/>
                  <a:gd name="connsiteY48" fmla="*/ 1203945 h 1299133"/>
                  <a:gd name="connsiteX49" fmla="*/ 539450 w 885568"/>
                  <a:gd name="connsiteY49" fmla="*/ 1210231 h 1299133"/>
                  <a:gd name="connsiteX50" fmla="*/ 533690 w 885568"/>
                  <a:gd name="connsiteY50" fmla="*/ 1230805 h 1299133"/>
                  <a:gd name="connsiteX51" fmla="*/ 522968 w 885568"/>
                  <a:gd name="connsiteY51" fmla="*/ 1258374 h 1299133"/>
                  <a:gd name="connsiteX52" fmla="*/ 512590 w 885568"/>
                  <a:gd name="connsiteY52" fmla="*/ 1277805 h 1299133"/>
                  <a:gd name="connsiteX53" fmla="*/ 499971 w 885568"/>
                  <a:gd name="connsiteY53" fmla="*/ 1280731 h 1299133"/>
                  <a:gd name="connsiteX54" fmla="*/ 479763 w 885568"/>
                  <a:gd name="connsiteY54" fmla="*/ 1267953 h 1299133"/>
                  <a:gd name="connsiteX55" fmla="*/ 461795 w 885568"/>
                  <a:gd name="connsiteY55" fmla="*/ 1243927 h 1299133"/>
                  <a:gd name="connsiteX56" fmla="*/ 436923 w 885568"/>
                  <a:gd name="connsiteY56" fmla="*/ 1206139 h 1299133"/>
                  <a:gd name="connsiteX57" fmla="*/ 433540 w 885568"/>
                  <a:gd name="connsiteY57" fmla="*/ 1201933 h 1299133"/>
                  <a:gd name="connsiteX58" fmla="*/ 434614 w 885568"/>
                  <a:gd name="connsiteY58" fmla="*/ 1227193 h 1299133"/>
                  <a:gd name="connsiteX59" fmla="*/ 436123 w 885568"/>
                  <a:gd name="connsiteY59" fmla="*/ 1244270 h 1299133"/>
                  <a:gd name="connsiteX60" fmla="*/ 427002 w 885568"/>
                  <a:gd name="connsiteY60" fmla="*/ 1251951 h 1299133"/>
                  <a:gd name="connsiteX61" fmla="*/ 426842 w 885568"/>
                  <a:gd name="connsiteY61" fmla="*/ 1271542 h 1299133"/>
                  <a:gd name="connsiteX62" fmla="*/ 438272 w 885568"/>
                  <a:gd name="connsiteY62" fmla="*/ 1299134 h 1299133"/>
                  <a:gd name="connsiteX63" fmla="*/ 313776 w 885568"/>
                  <a:gd name="connsiteY63" fmla="*/ 1193246 h 1299133"/>
                  <a:gd name="connsiteX64" fmla="*/ 174148 w 885568"/>
                  <a:gd name="connsiteY64" fmla="*/ 1133147 h 1299133"/>
                  <a:gd name="connsiteX65" fmla="*/ 0 w 885568"/>
                  <a:gd name="connsiteY65" fmla="*/ 1056498 h 1299133"/>
                  <a:gd name="connsiteX66" fmla="*/ 123444 w 885568"/>
                  <a:gd name="connsiteY66" fmla="*/ 1032517 h 1299133"/>
                  <a:gd name="connsiteX67" fmla="*/ 195430 w 885568"/>
                  <a:gd name="connsiteY67" fmla="*/ 976122 h 1299133"/>
                  <a:gd name="connsiteX68" fmla="*/ 290619 w 885568"/>
                  <a:gd name="connsiteY68" fmla="*/ 812902 h 1299133"/>
                  <a:gd name="connsiteX69" fmla="*/ 380665 w 885568"/>
                  <a:gd name="connsiteY69" fmla="*/ 660608 h 1299133"/>
                  <a:gd name="connsiteX70" fmla="*/ 507218 w 885568"/>
                  <a:gd name="connsiteY70" fmla="*/ 508246 h 1299133"/>
                  <a:gd name="connsiteX71" fmla="*/ 677365 w 885568"/>
                  <a:gd name="connsiteY71" fmla="*/ 358582 h 1299133"/>
                  <a:gd name="connsiteX72" fmla="*/ 738149 w 885568"/>
                  <a:gd name="connsiteY72" fmla="*/ 318600 h 1299133"/>
                  <a:gd name="connsiteX73" fmla="*/ 766633 w 885568"/>
                  <a:gd name="connsiteY73" fmla="*/ 241790 h 1299133"/>
                  <a:gd name="connsiteX74" fmla="*/ 787024 w 885568"/>
                  <a:gd name="connsiteY74" fmla="*/ 141252 h 1299133"/>
                  <a:gd name="connsiteX75" fmla="*/ 846255 w 885568"/>
                  <a:gd name="connsiteY75" fmla="*/ 0 h 1299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85568" h="1299133">
                    <a:moveTo>
                      <a:pt x="846255" y="0"/>
                    </a:moveTo>
                    <a:cubicBezTo>
                      <a:pt x="851489" y="3452"/>
                      <a:pt x="856564" y="7246"/>
                      <a:pt x="861548" y="11178"/>
                    </a:cubicBezTo>
                    <a:lnTo>
                      <a:pt x="861548" y="11567"/>
                    </a:lnTo>
                    <a:cubicBezTo>
                      <a:pt x="860039" y="33581"/>
                      <a:pt x="871035" y="53355"/>
                      <a:pt x="877710" y="73655"/>
                    </a:cubicBezTo>
                    <a:cubicBezTo>
                      <a:pt x="884522" y="90960"/>
                      <a:pt x="885848" y="110048"/>
                      <a:pt x="884202" y="128450"/>
                    </a:cubicBezTo>
                    <a:cubicBezTo>
                      <a:pt x="883105" y="141138"/>
                      <a:pt x="872383" y="152773"/>
                      <a:pt x="876795" y="165780"/>
                    </a:cubicBezTo>
                    <a:cubicBezTo>
                      <a:pt x="880041" y="178056"/>
                      <a:pt x="885299" y="190058"/>
                      <a:pt x="885551" y="202951"/>
                    </a:cubicBezTo>
                    <a:cubicBezTo>
                      <a:pt x="886031" y="214564"/>
                      <a:pt x="876750" y="223594"/>
                      <a:pt x="876178" y="235046"/>
                    </a:cubicBezTo>
                    <a:cubicBezTo>
                      <a:pt x="875081" y="252123"/>
                      <a:pt x="866371" y="267188"/>
                      <a:pt x="859993" y="282709"/>
                    </a:cubicBezTo>
                    <a:cubicBezTo>
                      <a:pt x="848609" y="303512"/>
                      <a:pt x="836059" y="323880"/>
                      <a:pt x="820491" y="341894"/>
                    </a:cubicBezTo>
                    <a:cubicBezTo>
                      <a:pt x="814913" y="348363"/>
                      <a:pt x="807758" y="353690"/>
                      <a:pt x="803735" y="361371"/>
                    </a:cubicBezTo>
                    <a:cubicBezTo>
                      <a:pt x="801952" y="371566"/>
                      <a:pt x="804969" y="383362"/>
                      <a:pt x="797745" y="392003"/>
                    </a:cubicBezTo>
                    <a:cubicBezTo>
                      <a:pt x="792602" y="400644"/>
                      <a:pt x="782909" y="407274"/>
                      <a:pt x="782292" y="418018"/>
                    </a:cubicBezTo>
                    <a:cubicBezTo>
                      <a:pt x="780920" y="427939"/>
                      <a:pt x="780692" y="438066"/>
                      <a:pt x="778360" y="447873"/>
                    </a:cubicBezTo>
                    <a:cubicBezTo>
                      <a:pt x="776028" y="457497"/>
                      <a:pt x="770268" y="465704"/>
                      <a:pt x="765833" y="474436"/>
                    </a:cubicBezTo>
                    <a:cubicBezTo>
                      <a:pt x="761901" y="481523"/>
                      <a:pt x="767867" y="489592"/>
                      <a:pt x="765490" y="497091"/>
                    </a:cubicBezTo>
                    <a:cubicBezTo>
                      <a:pt x="763593" y="505435"/>
                      <a:pt x="757443" y="511652"/>
                      <a:pt x="753123" y="518739"/>
                    </a:cubicBezTo>
                    <a:cubicBezTo>
                      <a:pt x="751591" y="526991"/>
                      <a:pt x="755660" y="536158"/>
                      <a:pt x="750654" y="543748"/>
                    </a:cubicBezTo>
                    <a:cubicBezTo>
                      <a:pt x="743819" y="555475"/>
                      <a:pt x="736549" y="568002"/>
                      <a:pt x="724456" y="575020"/>
                    </a:cubicBezTo>
                    <a:cubicBezTo>
                      <a:pt x="716364" y="579592"/>
                      <a:pt x="714329" y="589399"/>
                      <a:pt x="710032" y="596966"/>
                    </a:cubicBezTo>
                    <a:cubicBezTo>
                      <a:pt x="698945" y="620489"/>
                      <a:pt x="682554" y="640720"/>
                      <a:pt x="667055" y="661363"/>
                    </a:cubicBezTo>
                    <a:cubicBezTo>
                      <a:pt x="657614" y="678919"/>
                      <a:pt x="651464" y="698030"/>
                      <a:pt x="644355" y="716592"/>
                    </a:cubicBezTo>
                    <a:cubicBezTo>
                      <a:pt x="639692" y="729577"/>
                      <a:pt x="631828" y="741098"/>
                      <a:pt x="627141" y="754106"/>
                    </a:cubicBezTo>
                    <a:cubicBezTo>
                      <a:pt x="623918" y="763090"/>
                      <a:pt x="618226" y="771891"/>
                      <a:pt x="619346" y="781835"/>
                    </a:cubicBezTo>
                    <a:cubicBezTo>
                      <a:pt x="620375" y="791162"/>
                      <a:pt x="615871" y="799711"/>
                      <a:pt x="612671" y="808215"/>
                    </a:cubicBezTo>
                    <a:cubicBezTo>
                      <a:pt x="608945" y="817954"/>
                      <a:pt x="604533" y="827418"/>
                      <a:pt x="600510" y="837064"/>
                    </a:cubicBezTo>
                    <a:cubicBezTo>
                      <a:pt x="596738" y="845820"/>
                      <a:pt x="601127" y="855581"/>
                      <a:pt x="598086" y="864542"/>
                    </a:cubicBezTo>
                    <a:cubicBezTo>
                      <a:pt x="592097" y="883905"/>
                      <a:pt x="586313" y="903336"/>
                      <a:pt x="581147" y="922950"/>
                    </a:cubicBezTo>
                    <a:cubicBezTo>
                      <a:pt x="578815" y="933260"/>
                      <a:pt x="570746" y="941603"/>
                      <a:pt x="571431" y="952713"/>
                    </a:cubicBezTo>
                    <a:cubicBezTo>
                      <a:pt x="571546" y="963115"/>
                      <a:pt x="564482" y="975436"/>
                      <a:pt x="572483" y="984397"/>
                    </a:cubicBezTo>
                    <a:cubicBezTo>
                      <a:pt x="588348" y="1002045"/>
                      <a:pt x="594177" y="1025682"/>
                      <a:pt x="600418" y="1047971"/>
                    </a:cubicBezTo>
                    <a:cubicBezTo>
                      <a:pt x="603961" y="1061550"/>
                      <a:pt x="608785" y="1075586"/>
                      <a:pt x="605813" y="1089805"/>
                    </a:cubicBezTo>
                    <a:cubicBezTo>
                      <a:pt x="603298" y="1097166"/>
                      <a:pt x="598338" y="1103406"/>
                      <a:pt x="594886" y="1110356"/>
                    </a:cubicBezTo>
                    <a:cubicBezTo>
                      <a:pt x="597332" y="1115499"/>
                      <a:pt x="599846" y="1120666"/>
                      <a:pt x="602407" y="1125832"/>
                    </a:cubicBezTo>
                    <a:cubicBezTo>
                      <a:pt x="604830" y="1124529"/>
                      <a:pt x="607230" y="1123180"/>
                      <a:pt x="609745" y="1121969"/>
                    </a:cubicBezTo>
                    <a:cubicBezTo>
                      <a:pt x="609311" y="1122975"/>
                      <a:pt x="608419" y="1124986"/>
                      <a:pt x="607985" y="1125992"/>
                    </a:cubicBezTo>
                    <a:cubicBezTo>
                      <a:pt x="596646" y="1153196"/>
                      <a:pt x="608899" y="1182799"/>
                      <a:pt x="605676" y="1210985"/>
                    </a:cubicBezTo>
                    <a:cubicBezTo>
                      <a:pt x="605584" y="1216220"/>
                      <a:pt x="600601" y="1218918"/>
                      <a:pt x="597149" y="1221958"/>
                    </a:cubicBezTo>
                    <a:cubicBezTo>
                      <a:pt x="589011" y="1198435"/>
                      <a:pt x="582999" y="1174181"/>
                      <a:pt x="573032" y="1151344"/>
                    </a:cubicBezTo>
                    <a:cubicBezTo>
                      <a:pt x="559133" y="1119454"/>
                      <a:pt x="536639" y="1092137"/>
                      <a:pt x="511767" y="1068179"/>
                    </a:cubicBezTo>
                    <a:cubicBezTo>
                      <a:pt x="487627" y="1044519"/>
                      <a:pt x="459349" y="1024677"/>
                      <a:pt x="427642" y="1012629"/>
                    </a:cubicBezTo>
                    <a:cubicBezTo>
                      <a:pt x="414680" y="1008423"/>
                      <a:pt x="401376" y="1002685"/>
                      <a:pt x="387477" y="1004445"/>
                    </a:cubicBezTo>
                    <a:cubicBezTo>
                      <a:pt x="386311" y="1014070"/>
                      <a:pt x="396278" y="1016378"/>
                      <a:pt x="403456" y="1018642"/>
                    </a:cubicBezTo>
                    <a:cubicBezTo>
                      <a:pt x="437038" y="1028220"/>
                      <a:pt x="467693" y="1046668"/>
                      <a:pt x="493273" y="1070282"/>
                    </a:cubicBezTo>
                    <a:cubicBezTo>
                      <a:pt x="516476" y="1091611"/>
                      <a:pt x="537965" y="1115454"/>
                      <a:pt x="553029" y="1143320"/>
                    </a:cubicBezTo>
                    <a:cubicBezTo>
                      <a:pt x="566082" y="1167575"/>
                      <a:pt x="572346" y="1194595"/>
                      <a:pt x="581124" y="1220518"/>
                    </a:cubicBezTo>
                    <a:cubicBezTo>
                      <a:pt x="576232" y="1222850"/>
                      <a:pt x="571180" y="1227811"/>
                      <a:pt x="565397" y="1225570"/>
                    </a:cubicBezTo>
                    <a:cubicBezTo>
                      <a:pt x="557258" y="1220861"/>
                      <a:pt x="553075" y="1211831"/>
                      <a:pt x="545554" y="1206391"/>
                    </a:cubicBezTo>
                    <a:cubicBezTo>
                      <a:pt x="544800" y="1205773"/>
                      <a:pt x="543291" y="1204539"/>
                      <a:pt x="542537" y="1203945"/>
                    </a:cubicBezTo>
                    <a:cubicBezTo>
                      <a:pt x="541439" y="1205979"/>
                      <a:pt x="540410" y="1208082"/>
                      <a:pt x="539450" y="1210231"/>
                    </a:cubicBezTo>
                    <a:cubicBezTo>
                      <a:pt x="536090" y="1216609"/>
                      <a:pt x="534833" y="1223719"/>
                      <a:pt x="533690" y="1230805"/>
                    </a:cubicBezTo>
                    <a:cubicBezTo>
                      <a:pt x="528683" y="1239424"/>
                      <a:pt x="527586" y="1249573"/>
                      <a:pt x="522968" y="1258374"/>
                    </a:cubicBezTo>
                    <a:cubicBezTo>
                      <a:pt x="519631" y="1264889"/>
                      <a:pt x="516613" y="1271633"/>
                      <a:pt x="512590" y="1277805"/>
                    </a:cubicBezTo>
                    <a:cubicBezTo>
                      <a:pt x="510190" y="1282240"/>
                      <a:pt x="504109" y="1281669"/>
                      <a:pt x="499971" y="1280731"/>
                    </a:cubicBezTo>
                    <a:cubicBezTo>
                      <a:pt x="492816" y="1277143"/>
                      <a:pt x="486712" y="1271839"/>
                      <a:pt x="479763" y="1267953"/>
                    </a:cubicBezTo>
                    <a:cubicBezTo>
                      <a:pt x="473637" y="1259998"/>
                      <a:pt x="466938" y="1252522"/>
                      <a:pt x="461795" y="1243927"/>
                    </a:cubicBezTo>
                    <a:cubicBezTo>
                      <a:pt x="453771" y="1231148"/>
                      <a:pt x="446982" y="1217478"/>
                      <a:pt x="436923" y="1206139"/>
                    </a:cubicBezTo>
                    <a:cubicBezTo>
                      <a:pt x="435757" y="1204676"/>
                      <a:pt x="434637" y="1203282"/>
                      <a:pt x="433540" y="1201933"/>
                    </a:cubicBezTo>
                    <a:cubicBezTo>
                      <a:pt x="433357" y="1210322"/>
                      <a:pt x="433083" y="1218827"/>
                      <a:pt x="434614" y="1227193"/>
                    </a:cubicBezTo>
                    <a:cubicBezTo>
                      <a:pt x="435391" y="1232771"/>
                      <a:pt x="437129" y="1238532"/>
                      <a:pt x="436123" y="1244270"/>
                    </a:cubicBezTo>
                    <a:cubicBezTo>
                      <a:pt x="433769" y="1247516"/>
                      <a:pt x="430019" y="1249390"/>
                      <a:pt x="427002" y="1251951"/>
                    </a:cubicBezTo>
                    <a:cubicBezTo>
                      <a:pt x="419412" y="1256500"/>
                      <a:pt x="424350" y="1265232"/>
                      <a:pt x="426842" y="1271542"/>
                    </a:cubicBezTo>
                    <a:cubicBezTo>
                      <a:pt x="430545" y="1280731"/>
                      <a:pt x="437586" y="1288870"/>
                      <a:pt x="438272" y="1299134"/>
                    </a:cubicBezTo>
                    <a:cubicBezTo>
                      <a:pt x="400827" y="1259449"/>
                      <a:pt x="360502" y="1221844"/>
                      <a:pt x="313776" y="1193246"/>
                    </a:cubicBezTo>
                    <a:cubicBezTo>
                      <a:pt x="270731" y="1165860"/>
                      <a:pt x="222016" y="1149789"/>
                      <a:pt x="174148" y="1133147"/>
                    </a:cubicBezTo>
                    <a:cubicBezTo>
                      <a:pt x="114277" y="1112025"/>
                      <a:pt x="56441" y="1085461"/>
                      <a:pt x="0" y="1056498"/>
                    </a:cubicBezTo>
                    <a:cubicBezTo>
                      <a:pt x="42017" y="1055583"/>
                      <a:pt x="84902" y="1050234"/>
                      <a:pt x="123444" y="1032517"/>
                    </a:cubicBezTo>
                    <a:cubicBezTo>
                      <a:pt x="151516" y="1019785"/>
                      <a:pt x="175679" y="999576"/>
                      <a:pt x="195430" y="976122"/>
                    </a:cubicBezTo>
                    <a:cubicBezTo>
                      <a:pt x="236121" y="927453"/>
                      <a:pt x="262182" y="869023"/>
                      <a:pt x="290619" y="812902"/>
                    </a:cubicBezTo>
                    <a:cubicBezTo>
                      <a:pt x="316680" y="759935"/>
                      <a:pt x="345209" y="707928"/>
                      <a:pt x="380665" y="660608"/>
                    </a:cubicBezTo>
                    <a:cubicBezTo>
                      <a:pt x="419847" y="607390"/>
                      <a:pt x="463989" y="558150"/>
                      <a:pt x="507218" y="508246"/>
                    </a:cubicBezTo>
                    <a:cubicBezTo>
                      <a:pt x="557121" y="451462"/>
                      <a:pt x="610385" y="395295"/>
                      <a:pt x="677365" y="358582"/>
                    </a:cubicBezTo>
                    <a:cubicBezTo>
                      <a:pt x="698556" y="346946"/>
                      <a:pt x="722582" y="338076"/>
                      <a:pt x="738149" y="318600"/>
                    </a:cubicBezTo>
                    <a:cubicBezTo>
                      <a:pt x="755569" y="296768"/>
                      <a:pt x="761695" y="268651"/>
                      <a:pt x="766633" y="241790"/>
                    </a:cubicBezTo>
                    <a:cubicBezTo>
                      <a:pt x="772577" y="208140"/>
                      <a:pt x="776303" y="173873"/>
                      <a:pt x="787024" y="141252"/>
                    </a:cubicBezTo>
                    <a:cubicBezTo>
                      <a:pt x="802889" y="92560"/>
                      <a:pt x="831578" y="49126"/>
                      <a:pt x="846255" y="0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5" name="Gráfico 6">
              <a:extLst>
                <a:ext uri="{FF2B5EF4-FFF2-40B4-BE49-F238E27FC236}">
                  <a16:creationId xmlns:a16="http://schemas.microsoft.com/office/drawing/2014/main" id="{B34E529E-FE49-A52B-959C-6808198671AE}"/>
                </a:ext>
              </a:extLst>
            </p:cNvPr>
            <p:cNvGrpSpPr/>
            <p:nvPr/>
          </p:nvGrpSpPr>
          <p:grpSpPr>
            <a:xfrm>
              <a:off x="9642205" y="2625651"/>
              <a:ext cx="26033" cy="37173"/>
              <a:chOff x="3454214" y="1136553"/>
              <a:chExt cx="248879" cy="355382"/>
            </a:xfrm>
            <a:solidFill>
              <a:srgbClr val="A6824B"/>
            </a:solidFill>
          </p:grpSpPr>
          <p:sp>
            <p:nvSpPr>
              <p:cNvPr id="651" name="Forma Livre: Forma 650">
                <a:extLst>
                  <a:ext uri="{FF2B5EF4-FFF2-40B4-BE49-F238E27FC236}">
                    <a16:creationId xmlns:a16="http://schemas.microsoft.com/office/drawing/2014/main" id="{C018D55D-63C6-D4B5-6636-CB1AFCEDD971}"/>
                  </a:ext>
                </a:extLst>
              </p:cNvPr>
              <p:cNvSpPr/>
              <p:nvPr/>
            </p:nvSpPr>
            <p:spPr>
              <a:xfrm>
                <a:off x="3644638" y="1136553"/>
                <a:ext cx="58455" cy="85062"/>
              </a:xfrm>
              <a:custGeom>
                <a:avLst/>
                <a:gdLst>
                  <a:gd name="connsiteX0" fmla="*/ 17122 w 58455"/>
                  <a:gd name="connsiteY0" fmla="*/ 47320 h 85062"/>
                  <a:gd name="connsiteX1" fmla="*/ 55321 w 58455"/>
                  <a:gd name="connsiteY1" fmla="*/ 0 h 85062"/>
                  <a:gd name="connsiteX2" fmla="*/ 57127 w 58455"/>
                  <a:gd name="connsiteY2" fmla="*/ 21283 h 85062"/>
                  <a:gd name="connsiteX3" fmla="*/ 28346 w 58455"/>
                  <a:gd name="connsiteY3" fmla="*/ 65220 h 85062"/>
                  <a:gd name="connsiteX4" fmla="*/ 3658 w 58455"/>
                  <a:gd name="connsiteY4" fmla="*/ 85062 h 85062"/>
                  <a:gd name="connsiteX5" fmla="*/ 0 w 58455"/>
                  <a:gd name="connsiteY5" fmla="*/ 83485 h 85062"/>
                  <a:gd name="connsiteX6" fmla="*/ 8504 w 58455"/>
                  <a:gd name="connsiteY6" fmla="*/ 56990 h 85062"/>
                  <a:gd name="connsiteX7" fmla="*/ 17122 w 58455"/>
                  <a:gd name="connsiteY7" fmla="*/ 47320 h 8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455" h="85062">
                    <a:moveTo>
                      <a:pt x="17122" y="47320"/>
                    </a:moveTo>
                    <a:cubicBezTo>
                      <a:pt x="28141" y="30290"/>
                      <a:pt x="40668" y="14059"/>
                      <a:pt x="55321" y="0"/>
                    </a:cubicBezTo>
                    <a:cubicBezTo>
                      <a:pt x="57105" y="6767"/>
                      <a:pt x="60259" y="14448"/>
                      <a:pt x="57127" y="21283"/>
                    </a:cubicBezTo>
                    <a:cubicBezTo>
                      <a:pt x="48189" y="36325"/>
                      <a:pt x="39228" y="51458"/>
                      <a:pt x="28346" y="65220"/>
                    </a:cubicBezTo>
                    <a:cubicBezTo>
                      <a:pt x="21809" y="73518"/>
                      <a:pt x="14699" y="82982"/>
                      <a:pt x="3658" y="85062"/>
                    </a:cubicBezTo>
                    <a:cubicBezTo>
                      <a:pt x="2743" y="84673"/>
                      <a:pt x="914" y="83873"/>
                      <a:pt x="0" y="83485"/>
                    </a:cubicBezTo>
                    <a:cubicBezTo>
                      <a:pt x="297" y="73975"/>
                      <a:pt x="7430" y="66408"/>
                      <a:pt x="8504" y="56990"/>
                    </a:cubicBezTo>
                    <a:cubicBezTo>
                      <a:pt x="11567" y="53972"/>
                      <a:pt x="14699" y="50909"/>
                      <a:pt x="17122" y="47320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orma Livre: Forma 651">
                <a:extLst>
                  <a:ext uri="{FF2B5EF4-FFF2-40B4-BE49-F238E27FC236}">
                    <a16:creationId xmlns:a16="http://schemas.microsoft.com/office/drawing/2014/main" id="{6C421359-547B-53F4-F4C8-166D0FD9E5B1}"/>
                  </a:ext>
                </a:extLst>
              </p:cNvPr>
              <p:cNvSpPr/>
              <p:nvPr/>
            </p:nvSpPr>
            <p:spPr>
              <a:xfrm>
                <a:off x="3454214" y="1423812"/>
                <a:ext cx="81220" cy="68123"/>
              </a:xfrm>
              <a:custGeom>
                <a:avLst/>
                <a:gdLst>
                  <a:gd name="connsiteX0" fmla="*/ 47480 w 81220"/>
                  <a:gd name="connsiteY0" fmla="*/ 18151 h 68123"/>
                  <a:gd name="connsiteX1" fmla="*/ 80056 w 81220"/>
                  <a:gd name="connsiteY1" fmla="*/ 0 h 68123"/>
                  <a:gd name="connsiteX2" fmla="*/ 62819 w 81220"/>
                  <a:gd name="connsiteY2" fmla="*/ 40371 h 68123"/>
                  <a:gd name="connsiteX3" fmla="*/ 41697 w 81220"/>
                  <a:gd name="connsiteY3" fmla="*/ 62568 h 68123"/>
                  <a:gd name="connsiteX4" fmla="*/ 0 w 81220"/>
                  <a:gd name="connsiteY4" fmla="*/ 67940 h 68123"/>
                  <a:gd name="connsiteX5" fmla="*/ 12596 w 81220"/>
                  <a:gd name="connsiteY5" fmla="*/ 56441 h 68123"/>
                  <a:gd name="connsiteX6" fmla="*/ 31775 w 81220"/>
                  <a:gd name="connsiteY6" fmla="*/ 30107 h 68123"/>
                  <a:gd name="connsiteX7" fmla="*/ 47480 w 81220"/>
                  <a:gd name="connsiteY7" fmla="*/ 18151 h 6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220" h="68123">
                    <a:moveTo>
                      <a:pt x="47480" y="18151"/>
                    </a:moveTo>
                    <a:cubicBezTo>
                      <a:pt x="58362" y="12184"/>
                      <a:pt x="68946" y="5601"/>
                      <a:pt x="80056" y="0"/>
                    </a:cubicBezTo>
                    <a:cubicBezTo>
                      <a:pt x="85085" y="16231"/>
                      <a:pt x="72809" y="29398"/>
                      <a:pt x="62819" y="40371"/>
                    </a:cubicBezTo>
                    <a:cubicBezTo>
                      <a:pt x="55527" y="47503"/>
                      <a:pt x="51184" y="57950"/>
                      <a:pt x="41697" y="62568"/>
                    </a:cubicBezTo>
                    <a:cubicBezTo>
                      <a:pt x="28506" y="67826"/>
                      <a:pt x="14013" y="68557"/>
                      <a:pt x="0" y="67940"/>
                    </a:cubicBezTo>
                    <a:cubicBezTo>
                      <a:pt x="4755" y="64808"/>
                      <a:pt x="9693" y="61516"/>
                      <a:pt x="12596" y="56441"/>
                    </a:cubicBezTo>
                    <a:cubicBezTo>
                      <a:pt x="18265" y="47160"/>
                      <a:pt x="25215" y="38770"/>
                      <a:pt x="31775" y="30107"/>
                    </a:cubicBezTo>
                    <a:cubicBezTo>
                      <a:pt x="35662" y="24597"/>
                      <a:pt x="41720" y="21351"/>
                      <a:pt x="47480" y="18151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6D69C6C4-8ADE-6411-AC8D-BD666955DA90}"/>
                </a:ext>
              </a:extLst>
            </p:cNvPr>
            <p:cNvSpPr/>
            <p:nvPr/>
          </p:nvSpPr>
          <p:spPr>
            <a:xfrm>
              <a:off x="9841453" y="2628654"/>
              <a:ext cx="62486" cy="16447"/>
            </a:xfrm>
            <a:custGeom>
              <a:avLst/>
              <a:gdLst>
                <a:gd name="connsiteX0" fmla="*/ 369486 w 597377"/>
                <a:gd name="connsiteY0" fmla="*/ 5331 h 157232"/>
                <a:gd name="connsiteX1" fmla="*/ 597378 w 597377"/>
                <a:gd name="connsiteY1" fmla="*/ 12440 h 157232"/>
                <a:gd name="connsiteX2" fmla="*/ 531952 w 597377"/>
                <a:gd name="connsiteY2" fmla="*/ 18818 h 157232"/>
                <a:gd name="connsiteX3" fmla="*/ 444993 w 597377"/>
                <a:gd name="connsiteY3" fmla="*/ 19618 h 157232"/>
                <a:gd name="connsiteX4" fmla="*/ 374424 w 597377"/>
                <a:gd name="connsiteY4" fmla="*/ 30911 h 157232"/>
                <a:gd name="connsiteX5" fmla="*/ 330350 w 597377"/>
                <a:gd name="connsiteY5" fmla="*/ 34203 h 157232"/>
                <a:gd name="connsiteX6" fmla="*/ 212735 w 597377"/>
                <a:gd name="connsiteY6" fmla="*/ 58549 h 157232"/>
                <a:gd name="connsiteX7" fmla="*/ 145641 w 597377"/>
                <a:gd name="connsiteY7" fmla="*/ 94439 h 157232"/>
                <a:gd name="connsiteX8" fmla="*/ 20071 w 597377"/>
                <a:gd name="connsiteY8" fmla="*/ 151841 h 157232"/>
                <a:gd name="connsiteX9" fmla="*/ 0 w 597377"/>
                <a:gd name="connsiteY9" fmla="*/ 157030 h 157232"/>
                <a:gd name="connsiteX10" fmla="*/ 58865 w 597377"/>
                <a:gd name="connsiteY10" fmla="*/ 108567 h 157232"/>
                <a:gd name="connsiteX11" fmla="*/ 59322 w 597377"/>
                <a:gd name="connsiteY11" fmla="*/ 108635 h 157232"/>
                <a:gd name="connsiteX12" fmla="*/ 77884 w 597377"/>
                <a:gd name="connsiteY12" fmla="*/ 104498 h 157232"/>
                <a:gd name="connsiteX13" fmla="*/ 197007 w 597377"/>
                <a:gd name="connsiteY13" fmla="*/ 45747 h 157232"/>
                <a:gd name="connsiteX14" fmla="*/ 196619 w 597377"/>
                <a:gd name="connsiteY14" fmla="*/ 42090 h 157232"/>
                <a:gd name="connsiteX15" fmla="*/ 196596 w 597377"/>
                <a:gd name="connsiteY15" fmla="*/ 41861 h 157232"/>
                <a:gd name="connsiteX16" fmla="*/ 369486 w 597377"/>
                <a:gd name="connsiteY16" fmla="*/ 5331 h 15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7377" h="157232">
                  <a:moveTo>
                    <a:pt x="369486" y="5331"/>
                  </a:moveTo>
                  <a:cubicBezTo>
                    <a:pt x="445221" y="-2510"/>
                    <a:pt x="522534" y="-2922"/>
                    <a:pt x="597378" y="12440"/>
                  </a:cubicBezTo>
                  <a:cubicBezTo>
                    <a:pt x="576232" y="19733"/>
                    <a:pt x="553669" y="15389"/>
                    <a:pt x="531952" y="18818"/>
                  </a:cubicBezTo>
                  <a:cubicBezTo>
                    <a:pt x="503012" y="20258"/>
                    <a:pt x="473957" y="18567"/>
                    <a:pt x="444993" y="19618"/>
                  </a:cubicBezTo>
                  <a:cubicBezTo>
                    <a:pt x="421241" y="21767"/>
                    <a:pt x="397535" y="24990"/>
                    <a:pt x="374424" y="30911"/>
                  </a:cubicBezTo>
                  <a:cubicBezTo>
                    <a:pt x="359976" y="34637"/>
                    <a:pt x="344980" y="32329"/>
                    <a:pt x="330350" y="34203"/>
                  </a:cubicBezTo>
                  <a:cubicBezTo>
                    <a:pt x="290505" y="37678"/>
                    <a:pt x="248763" y="39187"/>
                    <a:pt x="212735" y="58549"/>
                  </a:cubicBezTo>
                  <a:cubicBezTo>
                    <a:pt x="189624" y="69133"/>
                    <a:pt x="168593" y="83581"/>
                    <a:pt x="145641" y="94439"/>
                  </a:cubicBezTo>
                  <a:cubicBezTo>
                    <a:pt x="105590" y="117254"/>
                    <a:pt x="62042" y="132981"/>
                    <a:pt x="20071" y="151841"/>
                  </a:cubicBezTo>
                  <a:cubicBezTo>
                    <a:pt x="13716" y="154698"/>
                    <a:pt x="7155" y="158104"/>
                    <a:pt x="0" y="157030"/>
                  </a:cubicBezTo>
                  <a:cubicBezTo>
                    <a:pt x="17739" y="138765"/>
                    <a:pt x="37856" y="122900"/>
                    <a:pt x="58865" y="108567"/>
                  </a:cubicBezTo>
                  <a:lnTo>
                    <a:pt x="59322" y="108635"/>
                  </a:lnTo>
                  <a:cubicBezTo>
                    <a:pt x="65860" y="111081"/>
                    <a:pt x="72009" y="106989"/>
                    <a:pt x="77884" y="104498"/>
                  </a:cubicBezTo>
                  <a:cubicBezTo>
                    <a:pt x="118255" y="86324"/>
                    <a:pt x="158648" y="67944"/>
                    <a:pt x="197007" y="45747"/>
                  </a:cubicBezTo>
                  <a:cubicBezTo>
                    <a:pt x="196916" y="44833"/>
                    <a:pt x="196710" y="43004"/>
                    <a:pt x="196619" y="42090"/>
                  </a:cubicBezTo>
                  <a:lnTo>
                    <a:pt x="196596" y="41861"/>
                  </a:lnTo>
                  <a:cubicBezTo>
                    <a:pt x="252672" y="23436"/>
                    <a:pt x="310804" y="11595"/>
                    <a:pt x="369486" y="5331"/>
                  </a:cubicBezTo>
                  <a:close/>
                </a:path>
              </a:pathLst>
            </a:custGeom>
            <a:solidFill>
              <a:srgbClr val="8DD0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5271A778-B3AF-AD86-E61E-54E26BF62E87}"/>
                </a:ext>
              </a:extLst>
            </p:cNvPr>
            <p:cNvSpPr/>
            <p:nvPr/>
          </p:nvSpPr>
          <p:spPr>
            <a:xfrm>
              <a:off x="9834270" y="2629955"/>
              <a:ext cx="77826" cy="24944"/>
            </a:xfrm>
            <a:custGeom>
              <a:avLst/>
              <a:gdLst>
                <a:gd name="connsiteX0" fmla="*/ 666049 w 744024"/>
                <a:gd name="connsiteY0" fmla="*/ 0 h 238472"/>
                <a:gd name="connsiteX1" fmla="*/ 744024 w 744024"/>
                <a:gd name="connsiteY1" fmla="*/ 20711 h 238472"/>
                <a:gd name="connsiteX2" fmla="*/ 717187 w 744024"/>
                <a:gd name="connsiteY2" fmla="*/ 20048 h 238472"/>
                <a:gd name="connsiteX3" fmla="*/ 611962 w 744024"/>
                <a:gd name="connsiteY3" fmla="*/ 29261 h 238472"/>
                <a:gd name="connsiteX4" fmla="*/ 541233 w 744024"/>
                <a:gd name="connsiteY4" fmla="*/ 27203 h 238472"/>
                <a:gd name="connsiteX5" fmla="*/ 441953 w 744024"/>
                <a:gd name="connsiteY5" fmla="*/ 44463 h 238472"/>
                <a:gd name="connsiteX6" fmla="*/ 420144 w 744024"/>
                <a:gd name="connsiteY6" fmla="*/ 40668 h 238472"/>
                <a:gd name="connsiteX7" fmla="*/ 380962 w 744024"/>
                <a:gd name="connsiteY7" fmla="*/ 46909 h 238472"/>
                <a:gd name="connsiteX8" fmla="*/ 313319 w 744024"/>
                <a:gd name="connsiteY8" fmla="*/ 61859 h 238472"/>
                <a:gd name="connsiteX9" fmla="*/ 242522 w 744024"/>
                <a:gd name="connsiteY9" fmla="*/ 107739 h 238472"/>
                <a:gd name="connsiteX10" fmla="*/ 211203 w 744024"/>
                <a:gd name="connsiteY10" fmla="*/ 152019 h 238472"/>
                <a:gd name="connsiteX11" fmla="*/ 158900 w 744024"/>
                <a:gd name="connsiteY11" fmla="*/ 188778 h 238472"/>
                <a:gd name="connsiteX12" fmla="*/ 68146 w 744024"/>
                <a:gd name="connsiteY12" fmla="*/ 216850 h 238472"/>
                <a:gd name="connsiteX13" fmla="*/ 23820 w 744024"/>
                <a:gd name="connsiteY13" fmla="*/ 231503 h 238472"/>
                <a:gd name="connsiteX14" fmla="*/ 0 w 744024"/>
                <a:gd name="connsiteY14" fmla="*/ 238430 h 238472"/>
                <a:gd name="connsiteX15" fmla="*/ 68305 w 744024"/>
                <a:gd name="connsiteY15" fmla="*/ 144590 h 238472"/>
                <a:gd name="connsiteX16" fmla="*/ 68672 w 744024"/>
                <a:gd name="connsiteY16" fmla="*/ 144590 h 238472"/>
                <a:gd name="connsiteX17" fmla="*/ 88743 w 744024"/>
                <a:gd name="connsiteY17" fmla="*/ 139400 h 238472"/>
                <a:gd name="connsiteX18" fmla="*/ 214313 w 744024"/>
                <a:gd name="connsiteY18" fmla="*/ 81999 h 238472"/>
                <a:gd name="connsiteX19" fmla="*/ 281407 w 744024"/>
                <a:gd name="connsiteY19" fmla="*/ 46109 h 238472"/>
                <a:gd name="connsiteX20" fmla="*/ 399021 w 744024"/>
                <a:gd name="connsiteY20" fmla="*/ 21763 h 238472"/>
                <a:gd name="connsiteX21" fmla="*/ 443096 w 744024"/>
                <a:gd name="connsiteY21" fmla="*/ 18471 h 238472"/>
                <a:gd name="connsiteX22" fmla="*/ 513664 w 744024"/>
                <a:gd name="connsiteY22" fmla="*/ 7178 h 238472"/>
                <a:gd name="connsiteX23" fmla="*/ 600624 w 744024"/>
                <a:gd name="connsiteY23" fmla="*/ 6378 h 238472"/>
                <a:gd name="connsiteX24" fmla="*/ 666049 w 744024"/>
                <a:gd name="connsiteY24" fmla="*/ 0 h 2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4024" h="238472">
                  <a:moveTo>
                    <a:pt x="666049" y="0"/>
                  </a:moveTo>
                  <a:cubicBezTo>
                    <a:pt x="692498" y="4389"/>
                    <a:pt x="718901" y="11179"/>
                    <a:pt x="744024" y="20711"/>
                  </a:cubicBezTo>
                  <a:cubicBezTo>
                    <a:pt x="735063" y="22677"/>
                    <a:pt x="726125" y="19500"/>
                    <a:pt x="717187" y="20048"/>
                  </a:cubicBezTo>
                  <a:cubicBezTo>
                    <a:pt x="682142" y="23477"/>
                    <a:pt x="647007" y="26060"/>
                    <a:pt x="611962" y="29261"/>
                  </a:cubicBezTo>
                  <a:cubicBezTo>
                    <a:pt x="588370" y="29147"/>
                    <a:pt x="564665" y="30427"/>
                    <a:pt x="541233" y="27203"/>
                  </a:cubicBezTo>
                  <a:cubicBezTo>
                    <a:pt x="507469" y="27683"/>
                    <a:pt x="474505" y="36347"/>
                    <a:pt x="441953" y="44463"/>
                  </a:cubicBezTo>
                  <a:cubicBezTo>
                    <a:pt x="434340" y="46612"/>
                    <a:pt x="427505" y="41377"/>
                    <a:pt x="420144" y="40668"/>
                  </a:cubicBezTo>
                  <a:cubicBezTo>
                    <a:pt x="406702" y="39273"/>
                    <a:pt x="393878" y="44234"/>
                    <a:pt x="380962" y="46909"/>
                  </a:cubicBezTo>
                  <a:cubicBezTo>
                    <a:pt x="358491" y="52372"/>
                    <a:pt x="335036" y="53607"/>
                    <a:pt x="313319" y="61859"/>
                  </a:cubicBezTo>
                  <a:cubicBezTo>
                    <a:pt x="286618" y="71689"/>
                    <a:pt x="264010" y="89588"/>
                    <a:pt x="242522" y="107739"/>
                  </a:cubicBezTo>
                  <a:cubicBezTo>
                    <a:pt x="229423" y="120381"/>
                    <a:pt x="219822" y="136108"/>
                    <a:pt x="211203" y="152019"/>
                  </a:cubicBezTo>
                  <a:cubicBezTo>
                    <a:pt x="200117" y="171359"/>
                    <a:pt x="179520" y="182377"/>
                    <a:pt x="158900" y="188778"/>
                  </a:cubicBezTo>
                  <a:cubicBezTo>
                    <a:pt x="128725" y="198356"/>
                    <a:pt x="98778" y="208780"/>
                    <a:pt x="68146" y="216850"/>
                  </a:cubicBezTo>
                  <a:cubicBezTo>
                    <a:pt x="52966" y="220531"/>
                    <a:pt x="38702" y="227000"/>
                    <a:pt x="23820" y="231503"/>
                  </a:cubicBezTo>
                  <a:cubicBezTo>
                    <a:pt x="15796" y="233629"/>
                    <a:pt x="8527" y="239001"/>
                    <a:pt x="0" y="238430"/>
                  </a:cubicBezTo>
                  <a:cubicBezTo>
                    <a:pt x="17488" y="203728"/>
                    <a:pt x="40485" y="171770"/>
                    <a:pt x="68305" y="144590"/>
                  </a:cubicBezTo>
                  <a:lnTo>
                    <a:pt x="68672" y="144590"/>
                  </a:lnTo>
                  <a:cubicBezTo>
                    <a:pt x="75826" y="145664"/>
                    <a:pt x="82388" y="142258"/>
                    <a:pt x="88743" y="139400"/>
                  </a:cubicBezTo>
                  <a:cubicBezTo>
                    <a:pt x="130713" y="120541"/>
                    <a:pt x="174262" y="104813"/>
                    <a:pt x="214313" y="81999"/>
                  </a:cubicBezTo>
                  <a:cubicBezTo>
                    <a:pt x="237264" y="71140"/>
                    <a:pt x="258295" y="56693"/>
                    <a:pt x="281407" y="46109"/>
                  </a:cubicBezTo>
                  <a:cubicBezTo>
                    <a:pt x="317434" y="26746"/>
                    <a:pt x="359177" y="25237"/>
                    <a:pt x="399021" y="21763"/>
                  </a:cubicBezTo>
                  <a:cubicBezTo>
                    <a:pt x="413652" y="19888"/>
                    <a:pt x="428648" y="22197"/>
                    <a:pt x="443096" y="18471"/>
                  </a:cubicBezTo>
                  <a:cubicBezTo>
                    <a:pt x="466207" y="12550"/>
                    <a:pt x="489913" y="9327"/>
                    <a:pt x="513664" y="7178"/>
                  </a:cubicBezTo>
                  <a:cubicBezTo>
                    <a:pt x="542628" y="6126"/>
                    <a:pt x="571683" y="7818"/>
                    <a:pt x="600624" y="6378"/>
                  </a:cubicBezTo>
                  <a:cubicBezTo>
                    <a:pt x="622341" y="2949"/>
                    <a:pt x="644904" y="7292"/>
                    <a:pt x="666049" y="0"/>
                  </a:cubicBezTo>
                  <a:close/>
                </a:path>
              </a:pathLst>
            </a:custGeom>
            <a:solidFill>
              <a:srgbClr val="6AC3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8" name="Gráfico 6">
              <a:extLst>
                <a:ext uri="{FF2B5EF4-FFF2-40B4-BE49-F238E27FC236}">
                  <a16:creationId xmlns:a16="http://schemas.microsoft.com/office/drawing/2014/main" id="{7E8439DF-E339-5CFF-703B-6E870326346E}"/>
                </a:ext>
              </a:extLst>
            </p:cNvPr>
            <p:cNvGrpSpPr/>
            <p:nvPr/>
          </p:nvGrpSpPr>
          <p:grpSpPr>
            <a:xfrm>
              <a:off x="9427592" y="2632145"/>
              <a:ext cx="234018" cy="180201"/>
              <a:chOff x="1402483" y="1198641"/>
              <a:chExt cx="2237239" cy="1722741"/>
            </a:xfrm>
            <a:solidFill>
              <a:srgbClr val="DBE0DF"/>
            </a:solidFill>
          </p:grpSpPr>
          <p:sp>
            <p:nvSpPr>
              <p:cNvPr id="649" name="Forma Livre: Forma 648">
                <a:extLst>
                  <a:ext uri="{FF2B5EF4-FFF2-40B4-BE49-F238E27FC236}">
                    <a16:creationId xmlns:a16="http://schemas.microsoft.com/office/drawing/2014/main" id="{6EAD0A89-7897-1EFA-F196-800174A5E1E5}"/>
                  </a:ext>
                </a:extLst>
              </p:cNvPr>
              <p:cNvSpPr/>
              <p:nvPr/>
            </p:nvSpPr>
            <p:spPr>
              <a:xfrm>
                <a:off x="3530934" y="1198641"/>
                <a:ext cx="108788" cy="242430"/>
              </a:xfrm>
              <a:custGeom>
                <a:avLst/>
                <a:gdLst>
                  <a:gd name="connsiteX0" fmla="*/ 78179 w 108788"/>
                  <a:gd name="connsiteY0" fmla="*/ 0 h 242430"/>
                  <a:gd name="connsiteX1" fmla="*/ 108423 w 108788"/>
                  <a:gd name="connsiteY1" fmla="*/ 114 h 242430"/>
                  <a:gd name="connsiteX2" fmla="*/ 108789 w 108788"/>
                  <a:gd name="connsiteY2" fmla="*/ 32941 h 242430"/>
                  <a:gd name="connsiteX3" fmla="*/ 79208 w 108788"/>
                  <a:gd name="connsiteY3" fmla="*/ 86754 h 242430"/>
                  <a:gd name="connsiteX4" fmla="*/ 54748 w 108788"/>
                  <a:gd name="connsiteY4" fmla="*/ 142395 h 242430"/>
                  <a:gd name="connsiteX5" fmla="*/ 13760 w 108788"/>
                  <a:gd name="connsiteY5" fmla="*/ 229400 h 242430"/>
                  <a:gd name="connsiteX6" fmla="*/ 11360 w 108788"/>
                  <a:gd name="connsiteY6" fmla="*/ 222748 h 242430"/>
                  <a:gd name="connsiteX7" fmla="*/ 9919 w 108788"/>
                  <a:gd name="connsiteY7" fmla="*/ 242430 h 242430"/>
                  <a:gd name="connsiteX8" fmla="*/ 9028 w 108788"/>
                  <a:gd name="connsiteY8" fmla="*/ 240236 h 242430"/>
                  <a:gd name="connsiteX9" fmla="*/ 6925 w 108788"/>
                  <a:gd name="connsiteY9" fmla="*/ 209649 h 242430"/>
                  <a:gd name="connsiteX10" fmla="*/ 867 w 108788"/>
                  <a:gd name="connsiteY10" fmla="*/ 165895 h 242430"/>
                  <a:gd name="connsiteX11" fmla="*/ 12045 w 108788"/>
                  <a:gd name="connsiteY11" fmla="*/ 136406 h 242430"/>
                  <a:gd name="connsiteX12" fmla="*/ 730 w 108788"/>
                  <a:gd name="connsiteY12" fmla="*/ 104242 h 242430"/>
                  <a:gd name="connsiteX13" fmla="*/ 59251 w 108788"/>
                  <a:gd name="connsiteY13" fmla="*/ 48440 h 242430"/>
                  <a:gd name="connsiteX14" fmla="*/ 76945 w 108788"/>
                  <a:gd name="connsiteY14" fmla="*/ 29581 h 242430"/>
                  <a:gd name="connsiteX15" fmla="*/ 82614 w 108788"/>
                  <a:gd name="connsiteY15" fmla="*/ 5669 h 242430"/>
                  <a:gd name="connsiteX16" fmla="*/ 78179 w 108788"/>
                  <a:gd name="connsiteY16" fmla="*/ 0 h 24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788" h="242430">
                    <a:moveTo>
                      <a:pt x="78179" y="0"/>
                    </a:moveTo>
                    <a:cubicBezTo>
                      <a:pt x="88237" y="914"/>
                      <a:pt x="98342" y="411"/>
                      <a:pt x="108423" y="114"/>
                    </a:cubicBezTo>
                    <a:cubicBezTo>
                      <a:pt x="103439" y="9944"/>
                      <a:pt x="97085" y="25283"/>
                      <a:pt x="108789" y="32941"/>
                    </a:cubicBezTo>
                    <a:cubicBezTo>
                      <a:pt x="97359" y="50018"/>
                      <a:pt x="90044" y="69334"/>
                      <a:pt x="79208" y="86754"/>
                    </a:cubicBezTo>
                    <a:cubicBezTo>
                      <a:pt x="68441" y="104127"/>
                      <a:pt x="64349" y="124450"/>
                      <a:pt x="54748" y="142395"/>
                    </a:cubicBezTo>
                    <a:cubicBezTo>
                      <a:pt x="39797" y="170787"/>
                      <a:pt x="28436" y="200871"/>
                      <a:pt x="13760" y="229400"/>
                    </a:cubicBezTo>
                    <a:cubicBezTo>
                      <a:pt x="12914" y="227160"/>
                      <a:pt x="12114" y="224942"/>
                      <a:pt x="11360" y="222748"/>
                    </a:cubicBezTo>
                    <a:cubicBezTo>
                      <a:pt x="10445" y="229263"/>
                      <a:pt x="9805" y="235824"/>
                      <a:pt x="9919" y="242430"/>
                    </a:cubicBezTo>
                    <a:lnTo>
                      <a:pt x="9028" y="240236"/>
                    </a:lnTo>
                    <a:cubicBezTo>
                      <a:pt x="9485" y="230017"/>
                      <a:pt x="10034" y="219525"/>
                      <a:pt x="6925" y="209649"/>
                    </a:cubicBezTo>
                    <a:cubicBezTo>
                      <a:pt x="2535" y="195567"/>
                      <a:pt x="-1922" y="180731"/>
                      <a:pt x="867" y="165895"/>
                    </a:cubicBezTo>
                    <a:cubicBezTo>
                      <a:pt x="2673" y="155334"/>
                      <a:pt x="11199" y="147264"/>
                      <a:pt x="12045" y="136406"/>
                    </a:cubicBezTo>
                    <a:cubicBezTo>
                      <a:pt x="13646" y="124976"/>
                      <a:pt x="12480" y="109979"/>
                      <a:pt x="730" y="104242"/>
                    </a:cubicBezTo>
                    <a:cubicBezTo>
                      <a:pt x="21692" y="87234"/>
                      <a:pt x="38403" y="65585"/>
                      <a:pt x="59251" y="48440"/>
                    </a:cubicBezTo>
                    <a:cubicBezTo>
                      <a:pt x="65629" y="42725"/>
                      <a:pt x="73150" y="37513"/>
                      <a:pt x="76945" y="29581"/>
                    </a:cubicBezTo>
                    <a:cubicBezTo>
                      <a:pt x="79665" y="21854"/>
                      <a:pt x="81448" y="13785"/>
                      <a:pt x="82614" y="5669"/>
                    </a:cubicBezTo>
                    <a:cubicBezTo>
                      <a:pt x="83620" y="2675"/>
                      <a:pt x="79802" y="1532"/>
                      <a:pt x="78179" y="0"/>
                    </a:cubicBezTo>
                    <a:close/>
                  </a:path>
                </a:pathLst>
              </a:custGeom>
              <a:solidFill>
                <a:srgbClr val="DBE0DF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orma Livre: Forma 649">
                <a:extLst>
                  <a:ext uri="{FF2B5EF4-FFF2-40B4-BE49-F238E27FC236}">
                    <a16:creationId xmlns:a16="http://schemas.microsoft.com/office/drawing/2014/main" id="{AB976BF2-771E-6460-0378-FB59A8A7158F}"/>
                  </a:ext>
                </a:extLst>
              </p:cNvPr>
              <p:cNvSpPr/>
              <p:nvPr/>
            </p:nvSpPr>
            <p:spPr>
              <a:xfrm>
                <a:off x="1402483" y="2838548"/>
                <a:ext cx="191726" cy="82833"/>
              </a:xfrm>
              <a:custGeom>
                <a:avLst/>
                <a:gdLst>
                  <a:gd name="connsiteX0" fmla="*/ 175885 w 191726"/>
                  <a:gd name="connsiteY0" fmla="*/ 0 h 82833"/>
                  <a:gd name="connsiteX1" fmla="*/ 191727 w 191726"/>
                  <a:gd name="connsiteY1" fmla="*/ 17762 h 82833"/>
                  <a:gd name="connsiteX2" fmla="*/ 142509 w 191726"/>
                  <a:gd name="connsiteY2" fmla="*/ 50726 h 82833"/>
                  <a:gd name="connsiteX3" fmla="*/ 127719 w 191726"/>
                  <a:gd name="connsiteY3" fmla="*/ 72306 h 82833"/>
                  <a:gd name="connsiteX4" fmla="*/ 37033 w 191726"/>
                  <a:gd name="connsiteY4" fmla="*/ 77816 h 82833"/>
                  <a:gd name="connsiteX5" fmla="*/ 0 w 191726"/>
                  <a:gd name="connsiteY5" fmla="*/ 82296 h 82833"/>
                  <a:gd name="connsiteX6" fmla="*/ 70226 w 191726"/>
                  <a:gd name="connsiteY6" fmla="*/ 60533 h 82833"/>
                  <a:gd name="connsiteX7" fmla="*/ 128290 w 191726"/>
                  <a:gd name="connsiteY7" fmla="*/ 38633 h 82833"/>
                  <a:gd name="connsiteX8" fmla="*/ 159449 w 191726"/>
                  <a:gd name="connsiteY8" fmla="*/ 19500 h 82833"/>
                  <a:gd name="connsiteX9" fmla="*/ 175885 w 191726"/>
                  <a:gd name="connsiteY9" fmla="*/ 0 h 8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726" h="82833">
                    <a:moveTo>
                      <a:pt x="175885" y="0"/>
                    </a:moveTo>
                    <a:cubicBezTo>
                      <a:pt x="181074" y="5966"/>
                      <a:pt x="186309" y="11933"/>
                      <a:pt x="191727" y="17762"/>
                    </a:cubicBezTo>
                    <a:cubicBezTo>
                      <a:pt x="174673" y="27706"/>
                      <a:pt x="156614" y="36622"/>
                      <a:pt x="142509" y="50726"/>
                    </a:cubicBezTo>
                    <a:cubicBezTo>
                      <a:pt x="136314" y="57013"/>
                      <a:pt x="134668" y="66843"/>
                      <a:pt x="127719" y="72306"/>
                    </a:cubicBezTo>
                    <a:cubicBezTo>
                      <a:pt x="98138" y="80010"/>
                      <a:pt x="67117" y="74158"/>
                      <a:pt x="37033" y="77816"/>
                    </a:cubicBezTo>
                    <a:cubicBezTo>
                      <a:pt x="24712" y="79576"/>
                      <a:pt x="12619" y="84445"/>
                      <a:pt x="0" y="82296"/>
                    </a:cubicBezTo>
                    <a:cubicBezTo>
                      <a:pt x="23957" y="76832"/>
                      <a:pt x="46817" y="67803"/>
                      <a:pt x="70226" y="60533"/>
                    </a:cubicBezTo>
                    <a:cubicBezTo>
                      <a:pt x="89726" y="53607"/>
                      <a:pt x="109362" y="47000"/>
                      <a:pt x="128290" y="38633"/>
                    </a:cubicBezTo>
                    <a:cubicBezTo>
                      <a:pt x="139309" y="33581"/>
                      <a:pt x="152591" y="30427"/>
                      <a:pt x="159449" y="19500"/>
                    </a:cubicBezTo>
                    <a:cubicBezTo>
                      <a:pt x="164272" y="12482"/>
                      <a:pt x="169690" y="5875"/>
                      <a:pt x="175885" y="0"/>
                    </a:cubicBezTo>
                    <a:close/>
                  </a:path>
                </a:pathLst>
              </a:custGeom>
              <a:solidFill>
                <a:srgbClr val="DBE0DF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EFD10202-102D-7B00-C413-2B50C33AEE07}"/>
                </a:ext>
              </a:extLst>
            </p:cNvPr>
            <p:cNvSpPr/>
            <p:nvPr/>
          </p:nvSpPr>
          <p:spPr>
            <a:xfrm>
              <a:off x="9816758" y="2632045"/>
              <a:ext cx="101608" cy="55461"/>
            </a:xfrm>
            <a:custGeom>
              <a:avLst/>
              <a:gdLst>
                <a:gd name="connsiteX0" fmla="*/ 779381 w 971381"/>
                <a:gd name="connsiteY0" fmla="*/ 9277 h 530210"/>
                <a:gd name="connsiteX1" fmla="*/ 884605 w 971381"/>
                <a:gd name="connsiteY1" fmla="*/ 65 h 530210"/>
                <a:gd name="connsiteX2" fmla="*/ 911443 w 971381"/>
                <a:gd name="connsiteY2" fmla="*/ 728 h 530210"/>
                <a:gd name="connsiteX3" fmla="*/ 971382 w 971381"/>
                <a:gd name="connsiteY3" fmla="*/ 24936 h 530210"/>
                <a:gd name="connsiteX4" fmla="*/ 925685 w 971381"/>
                <a:gd name="connsiteY4" fmla="*/ 25462 h 530210"/>
                <a:gd name="connsiteX5" fmla="*/ 902528 w 971381"/>
                <a:gd name="connsiteY5" fmla="*/ 19359 h 530210"/>
                <a:gd name="connsiteX6" fmla="*/ 811705 w 971381"/>
                <a:gd name="connsiteY6" fmla="*/ 24068 h 530210"/>
                <a:gd name="connsiteX7" fmla="*/ 714664 w 971381"/>
                <a:gd name="connsiteY7" fmla="*/ 24182 h 530210"/>
                <a:gd name="connsiteX8" fmla="*/ 615703 w 971381"/>
                <a:gd name="connsiteY8" fmla="*/ 42219 h 530210"/>
                <a:gd name="connsiteX9" fmla="*/ 554141 w 971381"/>
                <a:gd name="connsiteY9" fmla="*/ 53740 h 530210"/>
                <a:gd name="connsiteX10" fmla="*/ 472714 w 971381"/>
                <a:gd name="connsiteY10" fmla="*/ 88876 h 530210"/>
                <a:gd name="connsiteX11" fmla="*/ 440664 w 971381"/>
                <a:gd name="connsiteY11" fmla="*/ 116239 h 530210"/>
                <a:gd name="connsiteX12" fmla="*/ 411632 w 971381"/>
                <a:gd name="connsiteY12" fmla="*/ 162485 h 530210"/>
                <a:gd name="connsiteX13" fmla="*/ 406306 w 971381"/>
                <a:gd name="connsiteY13" fmla="*/ 198741 h 530210"/>
                <a:gd name="connsiteX14" fmla="*/ 382554 w 971381"/>
                <a:gd name="connsiteY14" fmla="*/ 240529 h 530210"/>
                <a:gd name="connsiteX15" fmla="*/ 353659 w 971381"/>
                <a:gd name="connsiteY15" fmla="*/ 262315 h 530210"/>
                <a:gd name="connsiteX16" fmla="*/ 271135 w 971381"/>
                <a:gd name="connsiteY16" fmla="*/ 296285 h 530210"/>
                <a:gd name="connsiteX17" fmla="*/ 264254 w 971381"/>
                <a:gd name="connsiteY17" fmla="*/ 315967 h 530210"/>
                <a:gd name="connsiteX18" fmla="*/ 252938 w 971381"/>
                <a:gd name="connsiteY18" fmla="*/ 335467 h 530210"/>
                <a:gd name="connsiteX19" fmla="*/ 208109 w 971381"/>
                <a:gd name="connsiteY19" fmla="*/ 366350 h 530210"/>
                <a:gd name="connsiteX20" fmla="*/ 99570 w 971381"/>
                <a:gd name="connsiteY20" fmla="*/ 399223 h 530210"/>
                <a:gd name="connsiteX21" fmla="*/ 33550 w 971381"/>
                <a:gd name="connsiteY21" fmla="*/ 438497 h 530210"/>
                <a:gd name="connsiteX22" fmla="*/ 16520 w 971381"/>
                <a:gd name="connsiteY22" fmla="*/ 442726 h 530210"/>
                <a:gd name="connsiteX23" fmla="*/ 16200 w 971381"/>
                <a:gd name="connsiteY23" fmla="*/ 487371 h 530210"/>
                <a:gd name="connsiteX24" fmla="*/ 36842 w 971381"/>
                <a:gd name="connsiteY24" fmla="*/ 482616 h 530210"/>
                <a:gd name="connsiteX25" fmla="*/ 79865 w 971381"/>
                <a:gd name="connsiteY25" fmla="*/ 491966 h 530210"/>
                <a:gd name="connsiteX26" fmla="*/ 98930 w 971381"/>
                <a:gd name="connsiteY26" fmla="*/ 497864 h 530210"/>
                <a:gd name="connsiteX27" fmla="*/ 71590 w 971381"/>
                <a:gd name="connsiteY27" fmla="*/ 508471 h 530210"/>
                <a:gd name="connsiteX28" fmla="*/ 75773 w 971381"/>
                <a:gd name="connsiteY28" fmla="*/ 516312 h 530210"/>
                <a:gd name="connsiteX29" fmla="*/ 65074 w 971381"/>
                <a:gd name="connsiteY29" fmla="*/ 526942 h 530210"/>
                <a:gd name="connsiteX30" fmla="*/ 46969 w 971381"/>
                <a:gd name="connsiteY30" fmla="*/ 530211 h 530210"/>
                <a:gd name="connsiteX31" fmla="*/ 58422 w 971381"/>
                <a:gd name="connsiteY31" fmla="*/ 523193 h 530210"/>
                <a:gd name="connsiteX32" fmla="*/ 60411 w 971381"/>
                <a:gd name="connsiteY32" fmla="*/ 503853 h 530210"/>
                <a:gd name="connsiteX33" fmla="*/ 18440 w 971381"/>
                <a:gd name="connsiteY33" fmla="*/ 495784 h 530210"/>
                <a:gd name="connsiteX34" fmla="*/ 3604 w 971381"/>
                <a:gd name="connsiteY34" fmla="*/ 483485 h 530210"/>
                <a:gd name="connsiteX35" fmla="*/ 4587 w 971381"/>
                <a:gd name="connsiteY35" fmla="*/ 443937 h 530210"/>
                <a:gd name="connsiteX36" fmla="*/ 34579 w 971381"/>
                <a:gd name="connsiteY36" fmla="*/ 418746 h 530210"/>
                <a:gd name="connsiteX37" fmla="*/ 81533 w 971381"/>
                <a:gd name="connsiteY37" fmla="*/ 385644 h 530210"/>
                <a:gd name="connsiteX38" fmla="*/ 93192 w 971381"/>
                <a:gd name="connsiteY38" fmla="*/ 372546 h 530210"/>
                <a:gd name="connsiteX39" fmla="*/ 80322 w 971381"/>
                <a:gd name="connsiteY39" fmla="*/ 363059 h 530210"/>
                <a:gd name="connsiteX40" fmla="*/ 22120 w 971381"/>
                <a:gd name="connsiteY40" fmla="*/ 358487 h 530210"/>
                <a:gd name="connsiteX41" fmla="*/ 107159 w 971381"/>
                <a:gd name="connsiteY41" fmla="*/ 306046 h 530210"/>
                <a:gd name="connsiteX42" fmla="*/ 167099 w 971381"/>
                <a:gd name="connsiteY42" fmla="*/ 218469 h 530210"/>
                <a:gd name="connsiteX43" fmla="*/ 167419 w 971381"/>
                <a:gd name="connsiteY43" fmla="*/ 218446 h 530210"/>
                <a:gd name="connsiteX44" fmla="*/ 191238 w 971381"/>
                <a:gd name="connsiteY44" fmla="*/ 211520 h 530210"/>
                <a:gd name="connsiteX45" fmla="*/ 235564 w 971381"/>
                <a:gd name="connsiteY45" fmla="*/ 196866 h 530210"/>
                <a:gd name="connsiteX46" fmla="*/ 326318 w 971381"/>
                <a:gd name="connsiteY46" fmla="*/ 168794 h 530210"/>
                <a:gd name="connsiteX47" fmla="*/ 378622 w 971381"/>
                <a:gd name="connsiteY47" fmla="*/ 132035 h 530210"/>
                <a:gd name="connsiteX48" fmla="*/ 409940 w 971381"/>
                <a:gd name="connsiteY48" fmla="*/ 87756 h 530210"/>
                <a:gd name="connsiteX49" fmla="*/ 480738 w 971381"/>
                <a:gd name="connsiteY49" fmla="*/ 41876 h 530210"/>
                <a:gd name="connsiteX50" fmla="*/ 548380 w 971381"/>
                <a:gd name="connsiteY50" fmla="*/ 26925 h 530210"/>
                <a:gd name="connsiteX51" fmla="*/ 587563 w 971381"/>
                <a:gd name="connsiteY51" fmla="*/ 20684 h 530210"/>
                <a:gd name="connsiteX52" fmla="*/ 609371 w 971381"/>
                <a:gd name="connsiteY52" fmla="*/ 24479 h 530210"/>
                <a:gd name="connsiteX53" fmla="*/ 708652 w 971381"/>
                <a:gd name="connsiteY53" fmla="*/ 7220 h 530210"/>
                <a:gd name="connsiteX54" fmla="*/ 779381 w 971381"/>
                <a:gd name="connsiteY54" fmla="*/ 9277 h 53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71381" h="530210">
                  <a:moveTo>
                    <a:pt x="779381" y="9277"/>
                  </a:moveTo>
                  <a:cubicBezTo>
                    <a:pt x="814425" y="6077"/>
                    <a:pt x="849561" y="3494"/>
                    <a:pt x="884605" y="65"/>
                  </a:cubicBezTo>
                  <a:cubicBezTo>
                    <a:pt x="893543" y="-484"/>
                    <a:pt x="902482" y="2694"/>
                    <a:pt x="911443" y="728"/>
                  </a:cubicBezTo>
                  <a:cubicBezTo>
                    <a:pt x="932108" y="6488"/>
                    <a:pt x="952088" y="15449"/>
                    <a:pt x="971382" y="24936"/>
                  </a:cubicBezTo>
                  <a:cubicBezTo>
                    <a:pt x="956454" y="29188"/>
                    <a:pt x="940841" y="25782"/>
                    <a:pt x="925685" y="25462"/>
                  </a:cubicBezTo>
                  <a:cubicBezTo>
                    <a:pt x="917478" y="25462"/>
                    <a:pt x="910208" y="21439"/>
                    <a:pt x="902528" y="19359"/>
                  </a:cubicBezTo>
                  <a:cubicBezTo>
                    <a:pt x="872170" y="16112"/>
                    <a:pt x="841949" y="22033"/>
                    <a:pt x="811705" y="24068"/>
                  </a:cubicBezTo>
                  <a:cubicBezTo>
                    <a:pt x="779541" y="27474"/>
                    <a:pt x="746600" y="31131"/>
                    <a:pt x="714664" y="24182"/>
                  </a:cubicBezTo>
                  <a:cubicBezTo>
                    <a:pt x="680374" y="18490"/>
                    <a:pt x="648004" y="33532"/>
                    <a:pt x="615703" y="42219"/>
                  </a:cubicBezTo>
                  <a:cubicBezTo>
                    <a:pt x="595609" y="48254"/>
                    <a:pt x="574532" y="49282"/>
                    <a:pt x="554141" y="53740"/>
                  </a:cubicBezTo>
                  <a:cubicBezTo>
                    <a:pt x="525063" y="59661"/>
                    <a:pt x="494705" y="67730"/>
                    <a:pt x="472714" y="88876"/>
                  </a:cubicBezTo>
                  <a:cubicBezTo>
                    <a:pt x="462907" y="99026"/>
                    <a:pt x="451157" y="106912"/>
                    <a:pt x="440664" y="116239"/>
                  </a:cubicBezTo>
                  <a:cubicBezTo>
                    <a:pt x="426354" y="128126"/>
                    <a:pt x="418810" y="145797"/>
                    <a:pt x="411632" y="162485"/>
                  </a:cubicBezTo>
                  <a:cubicBezTo>
                    <a:pt x="406489" y="173938"/>
                    <a:pt x="407929" y="186648"/>
                    <a:pt x="406306" y="198741"/>
                  </a:cubicBezTo>
                  <a:cubicBezTo>
                    <a:pt x="398305" y="212594"/>
                    <a:pt x="386920" y="224733"/>
                    <a:pt x="382554" y="240529"/>
                  </a:cubicBezTo>
                  <a:cubicBezTo>
                    <a:pt x="379788" y="254199"/>
                    <a:pt x="364723" y="257765"/>
                    <a:pt x="353659" y="262315"/>
                  </a:cubicBezTo>
                  <a:cubicBezTo>
                    <a:pt x="326227" y="273767"/>
                    <a:pt x="295023" y="277379"/>
                    <a:pt x="271135" y="296285"/>
                  </a:cubicBezTo>
                  <a:cubicBezTo>
                    <a:pt x="264893" y="300834"/>
                    <a:pt x="263865" y="308812"/>
                    <a:pt x="264254" y="315967"/>
                  </a:cubicBezTo>
                  <a:cubicBezTo>
                    <a:pt x="264711" y="324105"/>
                    <a:pt x="258127" y="330117"/>
                    <a:pt x="252938" y="335467"/>
                  </a:cubicBezTo>
                  <a:cubicBezTo>
                    <a:pt x="239244" y="347377"/>
                    <a:pt x="226008" y="361047"/>
                    <a:pt x="208109" y="366350"/>
                  </a:cubicBezTo>
                  <a:cubicBezTo>
                    <a:pt x="171830" y="376958"/>
                    <a:pt x="134866" y="385553"/>
                    <a:pt x="99570" y="399223"/>
                  </a:cubicBezTo>
                  <a:cubicBezTo>
                    <a:pt x="75979" y="409282"/>
                    <a:pt x="52639" y="421123"/>
                    <a:pt x="33550" y="438497"/>
                  </a:cubicBezTo>
                  <a:cubicBezTo>
                    <a:pt x="29161" y="443320"/>
                    <a:pt x="22303" y="442337"/>
                    <a:pt x="16520" y="442726"/>
                  </a:cubicBezTo>
                  <a:cubicBezTo>
                    <a:pt x="17914" y="457608"/>
                    <a:pt x="19811" y="472604"/>
                    <a:pt x="16200" y="487371"/>
                  </a:cubicBezTo>
                  <a:cubicBezTo>
                    <a:pt x="23652" y="491440"/>
                    <a:pt x="31013" y="487668"/>
                    <a:pt x="36842" y="482616"/>
                  </a:cubicBezTo>
                  <a:cubicBezTo>
                    <a:pt x="50901" y="486800"/>
                    <a:pt x="65326" y="489726"/>
                    <a:pt x="79865" y="491966"/>
                  </a:cubicBezTo>
                  <a:cubicBezTo>
                    <a:pt x="86471" y="492835"/>
                    <a:pt x="92918" y="494847"/>
                    <a:pt x="98930" y="497864"/>
                  </a:cubicBezTo>
                  <a:cubicBezTo>
                    <a:pt x="90449" y="502939"/>
                    <a:pt x="80802" y="505202"/>
                    <a:pt x="71590" y="508471"/>
                  </a:cubicBezTo>
                  <a:cubicBezTo>
                    <a:pt x="72915" y="511054"/>
                    <a:pt x="74310" y="513683"/>
                    <a:pt x="75773" y="516312"/>
                  </a:cubicBezTo>
                  <a:cubicBezTo>
                    <a:pt x="72298" y="519970"/>
                    <a:pt x="69052" y="523902"/>
                    <a:pt x="65074" y="526942"/>
                  </a:cubicBezTo>
                  <a:cubicBezTo>
                    <a:pt x="59725" y="530531"/>
                    <a:pt x="53004" y="529982"/>
                    <a:pt x="46969" y="530211"/>
                  </a:cubicBezTo>
                  <a:cubicBezTo>
                    <a:pt x="50718" y="527788"/>
                    <a:pt x="54558" y="525502"/>
                    <a:pt x="58422" y="523193"/>
                  </a:cubicBezTo>
                  <a:cubicBezTo>
                    <a:pt x="57828" y="516655"/>
                    <a:pt x="58514" y="510117"/>
                    <a:pt x="60411" y="503853"/>
                  </a:cubicBezTo>
                  <a:cubicBezTo>
                    <a:pt x="46489" y="500722"/>
                    <a:pt x="32407" y="498458"/>
                    <a:pt x="18440" y="495784"/>
                  </a:cubicBezTo>
                  <a:cubicBezTo>
                    <a:pt x="11696" y="494618"/>
                    <a:pt x="6461" y="489429"/>
                    <a:pt x="3604" y="483485"/>
                  </a:cubicBezTo>
                  <a:cubicBezTo>
                    <a:pt x="-3185" y="471164"/>
                    <a:pt x="1066" y="456556"/>
                    <a:pt x="4587" y="443937"/>
                  </a:cubicBezTo>
                  <a:cubicBezTo>
                    <a:pt x="11170" y="432233"/>
                    <a:pt x="24704" y="427204"/>
                    <a:pt x="34579" y="418746"/>
                  </a:cubicBezTo>
                  <a:cubicBezTo>
                    <a:pt x="49347" y="406447"/>
                    <a:pt x="66332" y="397326"/>
                    <a:pt x="81533" y="385644"/>
                  </a:cubicBezTo>
                  <a:cubicBezTo>
                    <a:pt x="85946" y="381895"/>
                    <a:pt x="90975" y="378101"/>
                    <a:pt x="93192" y="372546"/>
                  </a:cubicBezTo>
                  <a:cubicBezTo>
                    <a:pt x="94518" y="365345"/>
                    <a:pt x="85442" y="363859"/>
                    <a:pt x="80322" y="363059"/>
                  </a:cubicBezTo>
                  <a:cubicBezTo>
                    <a:pt x="60959" y="361161"/>
                    <a:pt x="41551" y="359355"/>
                    <a:pt x="22120" y="358487"/>
                  </a:cubicBezTo>
                  <a:cubicBezTo>
                    <a:pt x="53027" y="345754"/>
                    <a:pt x="82928" y="329386"/>
                    <a:pt x="107159" y="306046"/>
                  </a:cubicBezTo>
                  <a:cubicBezTo>
                    <a:pt x="133312" y="281608"/>
                    <a:pt x="150113" y="249490"/>
                    <a:pt x="167099" y="218469"/>
                  </a:cubicBezTo>
                  <a:lnTo>
                    <a:pt x="167419" y="218446"/>
                  </a:lnTo>
                  <a:cubicBezTo>
                    <a:pt x="175945" y="219018"/>
                    <a:pt x="183215" y="213646"/>
                    <a:pt x="191238" y="211520"/>
                  </a:cubicBezTo>
                  <a:cubicBezTo>
                    <a:pt x="206120" y="207016"/>
                    <a:pt x="220385" y="200547"/>
                    <a:pt x="235564" y="196866"/>
                  </a:cubicBezTo>
                  <a:cubicBezTo>
                    <a:pt x="266197" y="188797"/>
                    <a:pt x="296143" y="178373"/>
                    <a:pt x="326318" y="168794"/>
                  </a:cubicBezTo>
                  <a:cubicBezTo>
                    <a:pt x="346938" y="162394"/>
                    <a:pt x="367535" y="151375"/>
                    <a:pt x="378622" y="132035"/>
                  </a:cubicBezTo>
                  <a:cubicBezTo>
                    <a:pt x="387240" y="116125"/>
                    <a:pt x="396842" y="100397"/>
                    <a:pt x="409940" y="87756"/>
                  </a:cubicBezTo>
                  <a:cubicBezTo>
                    <a:pt x="431429" y="69605"/>
                    <a:pt x="454037" y="51705"/>
                    <a:pt x="480738" y="41876"/>
                  </a:cubicBezTo>
                  <a:cubicBezTo>
                    <a:pt x="502455" y="33623"/>
                    <a:pt x="525909" y="32389"/>
                    <a:pt x="548380" y="26925"/>
                  </a:cubicBezTo>
                  <a:cubicBezTo>
                    <a:pt x="561296" y="24251"/>
                    <a:pt x="574121" y="19290"/>
                    <a:pt x="587563" y="20684"/>
                  </a:cubicBezTo>
                  <a:cubicBezTo>
                    <a:pt x="594923" y="21393"/>
                    <a:pt x="601759" y="26628"/>
                    <a:pt x="609371" y="24479"/>
                  </a:cubicBezTo>
                  <a:cubicBezTo>
                    <a:pt x="641924" y="16364"/>
                    <a:pt x="674888" y="7700"/>
                    <a:pt x="708652" y="7220"/>
                  </a:cubicBezTo>
                  <a:cubicBezTo>
                    <a:pt x="732083" y="10443"/>
                    <a:pt x="755789" y="9163"/>
                    <a:pt x="779381" y="9277"/>
                  </a:cubicBezTo>
                  <a:close/>
                </a:path>
              </a:pathLst>
            </a:custGeom>
            <a:solidFill>
              <a:srgbClr val="5EBE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318907F5-C567-D11C-DBB5-7D62033377EA}"/>
                </a:ext>
              </a:extLst>
            </p:cNvPr>
            <p:cNvSpPr/>
            <p:nvPr/>
          </p:nvSpPr>
          <p:spPr>
            <a:xfrm>
              <a:off x="9847658" y="2633056"/>
              <a:ext cx="14402" cy="7039"/>
            </a:xfrm>
            <a:custGeom>
              <a:avLst/>
              <a:gdLst>
                <a:gd name="connsiteX0" fmla="*/ 0 w 137685"/>
                <a:gd name="connsiteY0" fmla="*/ 66545 h 67297"/>
                <a:gd name="connsiteX1" fmla="*/ 137297 w 137685"/>
                <a:gd name="connsiteY1" fmla="*/ 0 h 67297"/>
                <a:gd name="connsiteX2" fmla="*/ 137686 w 137685"/>
                <a:gd name="connsiteY2" fmla="*/ 3658 h 67297"/>
                <a:gd name="connsiteX3" fmla="*/ 18563 w 137685"/>
                <a:gd name="connsiteY3" fmla="*/ 62408 h 67297"/>
                <a:gd name="connsiteX4" fmla="*/ 0 w 137685"/>
                <a:gd name="connsiteY4" fmla="*/ 66545 h 6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85" h="67297">
                  <a:moveTo>
                    <a:pt x="0" y="66545"/>
                  </a:moveTo>
                  <a:cubicBezTo>
                    <a:pt x="41903" y="37399"/>
                    <a:pt x="88948" y="16116"/>
                    <a:pt x="137297" y="0"/>
                  </a:cubicBezTo>
                  <a:cubicBezTo>
                    <a:pt x="137389" y="914"/>
                    <a:pt x="137594" y="2743"/>
                    <a:pt x="137686" y="3658"/>
                  </a:cubicBezTo>
                  <a:cubicBezTo>
                    <a:pt x="99327" y="25855"/>
                    <a:pt x="58933" y="44234"/>
                    <a:pt x="18563" y="62408"/>
                  </a:cubicBezTo>
                  <a:cubicBezTo>
                    <a:pt x="12687" y="64899"/>
                    <a:pt x="6538" y="68991"/>
                    <a:pt x="0" y="66545"/>
                  </a:cubicBezTo>
                  <a:close/>
                </a:path>
              </a:pathLst>
            </a:custGeom>
            <a:solidFill>
              <a:srgbClr val="A9DB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1" name="Gráfico 6">
              <a:extLst>
                <a:ext uri="{FF2B5EF4-FFF2-40B4-BE49-F238E27FC236}">
                  <a16:creationId xmlns:a16="http://schemas.microsoft.com/office/drawing/2014/main" id="{92FC1A6A-BF37-DA9F-C494-EC140E3871DA}"/>
                </a:ext>
              </a:extLst>
            </p:cNvPr>
            <p:cNvGrpSpPr/>
            <p:nvPr/>
          </p:nvGrpSpPr>
          <p:grpSpPr>
            <a:xfrm>
              <a:off x="9563246" y="2633970"/>
              <a:ext cx="392943" cy="179395"/>
              <a:chOff x="2699354" y="1216090"/>
              <a:chExt cx="3756584" cy="1715041"/>
            </a:xfrm>
            <a:solidFill>
              <a:srgbClr val="50B9DE"/>
            </a:solidFill>
          </p:grpSpPr>
          <p:sp>
            <p:nvSpPr>
              <p:cNvPr id="647" name="Forma Livre: Forma 646">
                <a:extLst>
                  <a:ext uri="{FF2B5EF4-FFF2-40B4-BE49-F238E27FC236}">
                    <a16:creationId xmlns:a16="http://schemas.microsoft.com/office/drawing/2014/main" id="{0ED1DC7F-085C-FA2B-B92A-7685EB3D0231}"/>
                  </a:ext>
                </a:extLst>
              </p:cNvPr>
              <p:cNvSpPr/>
              <p:nvPr/>
            </p:nvSpPr>
            <p:spPr>
              <a:xfrm>
                <a:off x="4965031" y="1216090"/>
                <a:ext cx="1490906" cy="594908"/>
              </a:xfrm>
              <a:custGeom>
                <a:avLst/>
                <a:gdLst>
                  <a:gd name="connsiteX0" fmla="*/ 969630 w 1490906"/>
                  <a:gd name="connsiteY0" fmla="*/ 5662 h 594908"/>
                  <a:gd name="connsiteX1" fmla="*/ 1060453 w 1490906"/>
                  <a:gd name="connsiteY1" fmla="*/ 953 h 594908"/>
                  <a:gd name="connsiteX2" fmla="*/ 1083610 w 1490906"/>
                  <a:gd name="connsiteY2" fmla="*/ 7057 h 594908"/>
                  <a:gd name="connsiteX3" fmla="*/ 1129307 w 1490906"/>
                  <a:gd name="connsiteY3" fmla="*/ 6531 h 594908"/>
                  <a:gd name="connsiteX4" fmla="*/ 1129650 w 1490906"/>
                  <a:gd name="connsiteY4" fmla="*/ 6463 h 594908"/>
                  <a:gd name="connsiteX5" fmla="*/ 1202345 w 1490906"/>
                  <a:gd name="connsiteY5" fmla="*/ 41758 h 594908"/>
                  <a:gd name="connsiteX6" fmla="*/ 1419126 w 1490906"/>
                  <a:gd name="connsiteY6" fmla="*/ 35952 h 594908"/>
                  <a:gd name="connsiteX7" fmla="*/ 1454513 w 1490906"/>
                  <a:gd name="connsiteY7" fmla="*/ 26716 h 594908"/>
                  <a:gd name="connsiteX8" fmla="*/ 1490907 w 1490906"/>
                  <a:gd name="connsiteY8" fmla="*/ 67864 h 594908"/>
                  <a:gd name="connsiteX9" fmla="*/ 1458491 w 1490906"/>
                  <a:gd name="connsiteY9" fmla="*/ 58652 h 594908"/>
                  <a:gd name="connsiteX10" fmla="*/ 1419675 w 1490906"/>
                  <a:gd name="connsiteY10" fmla="*/ 69007 h 594908"/>
                  <a:gd name="connsiteX11" fmla="*/ 1374092 w 1490906"/>
                  <a:gd name="connsiteY11" fmla="*/ 73351 h 594908"/>
                  <a:gd name="connsiteX12" fmla="*/ 1341219 w 1490906"/>
                  <a:gd name="connsiteY12" fmla="*/ 86221 h 594908"/>
                  <a:gd name="connsiteX13" fmla="*/ 1300734 w 1490906"/>
                  <a:gd name="connsiteY13" fmla="*/ 102520 h 594908"/>
                  <a:gd name="connsiteX14" fmla="*/ 1259723 w 1490906"/>
                  <a:gd name="connsiteY14" fmla="*/ 107389 h 594908"/>
                  <a:gd name="connsiteX15" fmla="*/ 1153082 w 1490906"/>
                  <a:gd name="connsiteY15" fmla="*/ 104578 h 594908"/>
                  <a:gd name="connsiteX16" fmla="*/ 1131044 w 1490906"/>
                  <a:gd name="connsiteY16" fmla="*/ 112556 h 594908"/>
                  <a:gd name="connsiteX17" fmla="*/ 1051789 w 1490906"/>
                  <a:gd name="connsiteY17" fmla="*/ 89764 h 594908"/>
                  <a:gd name="connsiteX18" fmla="*/ 935226 w 1490906"/>
                  <a:gd name="connsiteY18" fmla="*/ 106864 h 594908"/>
                  <a:gd name="connsiteX19" fmla="*/ 1012835 w 1490906"/>
                  <a:gd name="connsiteY19" fmla="*/ 96691 h 594908"/>
                  <a:gd name="connsiteX20" fmla="*/ 1119775 w 1490906"/>
                  <a:gd name="connsiteY20" fmla="*/ 116602 h 594908"/>
                  <a:gd name="connsiteX21" fmla="*/ 1084044 w 1490906"/>
                  <a:gd name="connsiteY21" fmla="*/ 115962 h 594908"/>
                  <a:gd name="connsiteX22" fmla="*/ 1046280 w 1490906"/>
                  <a:gd name="connsiteY22" fmla="*/ 115962 h 594908"/>
                  <a:gd name="connsiteX23" fmla="*/ 1001382 w 1490906"/>
                  <a:gd name="connsiteY23" fmla="*/ 123094 h 594908"/>
                  <a:gd name="connsiteX24" fmla="*/ 946541 w 1490906"/>
                  <a:gd name="connsiteY24" fmla="*/ 125975 h 594908"/>
                  <a:gd name="connsiteX25" fmla="*/ 896912 w 1490906"/>
                  <a:gd name="connsiteY25" fmla="*/ 121197 h 594908"/>
                  <a:gd name="connsiteX26" fmla="*/ 863834 w 1490906"/>
                  <a:gd name="connsiteY26" fmla="*/ 136925 h 594908"/>
                  <a:gd name="connsiteX27" fmla="*/ 801723 w 1490906"/>
                  <a:gd name="connsiteY27" fmla="*/ 147623 h 594908"/>
                  <a:gd name="connsiteX28" fmla="*/ 743156 w 1490906"/>
                  <a:gd name="connsiteY28" fmla="*/ 151441 h 594908"/>
                  <a:gd name="connsiteX29" fmla="*/ 710238 w 1490906"/>
                  <a:gd name="connsiteY29" fmla="*/ 159442 h 594908"/>
                  <a:gd name="connsiteX30" fmla="*/ 675811 w 1490906"/>
                  <a:gd name="connsiteY30" fmla="*/ 184108 h 594908"/>
                  <a:gd name="connsiteX31" fmla="*/ 633999 w 1490906"/>
                  <a:gd name="connsiteY31" fmla="*/ 211174 h 594908"/>
                  <a:gd name="connsiteX32" fmla="*/ 607459 w 1490906"/>
                  <a:gd name="connsiteY32" fmla="*/ 230033 h 594908"/>
                  <a:gd name="connsiteX33" fmla="*/ 568986 w 1490906"/>
                  <a:gd name="connsiteY33" fmla="*/ 249282 h 594908"/>
                  <a:gd name="connsiteX34" fmla="*/ 549097 w 1490906"/>
                  <a:gd name="connsiteY34" fmla="*/ 272393 h 594908"/>
                  <a:gd name="connsiteX35" fmla="*/ 527769 w 1490906"/>
                  <a:gd name="connsiteY35" fmla="*/ 304054 h 594908"/>
                  <a:gd name="connsiteX36" fmla="*/ 482438 w 1490906"/>
                  <a:gd name="connsiteY36" fmla="*/ 347580 h 594908"/>
                  <a:gd name="connsiteX37" fmla="*/ 436444 w 1490906"/>
                  <a:gd name="connsiteY37" fmla="*/ 377000 h 594908"/>
                  <a:gd name="connsiteX38" fmla="*/ 390312 w 1490906"/>
                  <a:gd name="connsiteY38" fmla="*/ 399563 h 594908"/>
                  <a:gd name="connsiteX39" fmla="*/ 353987 w 1490906"/>
                  <a:gd name="connsiteY39" fmla="*/ 415519 h 594908"/>
                  <a:gd name="connsiteX40" fmla="*/ 315011 w 1490906"/>
                  <a:gd name="connsiteY40" fmla="*/ 454427 h 594908"/>
                  <a:gd name="connsiteX41" fmla="*/ 293500 w 1490906"/>
                  <a:gd name="connsiteY41" fmla="*/ 469446 h 594908"/>
                  <a:gd name="connsiteX42" fmla="*/ 288379 w 1490906"/>
                  <a:gd name="connsiteY42" fmla="*/ 481813 h 594908"/>
                  <a:gd name="connsiteX43" fmla="*/ 258067 w 1490906"/>
                  <a:gd name="connsiteY43" fmla="*/ 488557 h 594908"/>
                  <a:gd name="connsiteX44" fmla="*/ 243162 w 1490906"/>
                  <a:gd name="connsiteY44" fmla="*/ 507942 h 594908"/>
                  <a:gd name="connsiteX45" fmla="*/ 221422 w 1490906"/>
                  <a:gd name="connsiteY45" fmla="*/ 516035 h 594908"/>
                  <a:gd name="connsiteX46" fmla="*/ 161117 w 1490906"/>
                  <a:gd name="connsiteY46" fmla="*/ 545227 h 594908"/>
                  <a:gd name="connsiteX47" fmla="*/ 124999 w 1490906"/>
                  <a:gd name="connsiteY47" fmla="*/ 552291 h 594908"/>
                  <a:gd name="connsiteX48" fmla="*/ 17374 w 1490906"/>
                  <a:gd name="connsiteY48" fmla="*/ 594605 h 594908"/>
                  <a:gd name="connsiteX49" fmla="*/ 0 w 1490906"/>
                  <a:gd name="connsiteY49" fmla="*/ 594033 h 594908"/>
                  <a:gd name="connsiteX50" fmla="*/ 51732 w 1490906"/>
                  <a:gd name="connsiteY50" fmla="*/ 568247 h 594908"/>
                  <a:gd name="connsiteX51" fmla="*/ 108997 w 1490906"/>
                  <a:gd name="connsiteY51" fmla="*/ 549570 h 594908"/>
                  <a:gd name="connsiteX52" fmla="*/ 146647 w 1490906"/>
                  <a:gd name="connsiteY52" fmla="*/ 542072 h 594908"/>
                  <a:gd name="connsiteX53" fmla="*/ 182400 w 1490906"/>
                  <a:gd name="connsiteY53" fmla="*/ 527419 h 594908"/>
                  <a:gd name="connsiteX54" fmla="*/ 204894 w 1490906"/>
                  <a:gd name="connsiteY54" fmla="*/ 511806 h 594908"/>
                  <a:gd name="connsiteX55" fmla="*/ 222999 w 1490906"/>
                  <a:gd name="connsiteY55" fmla="*/ 508537 h 594908"/>
                  <a:gd name="connsiteX56" fmla="*/ 233698 w 1490906"/>
                  <a:gd name="connsiteY56" fmla="*/ 497907 h 594908"/>
                  <a:gd name="connsiteX57" fmla="*/ 229515 w 1490906"/>
                  <a:gd name="connsiteY57" fmla="*/ 490066 h 594908"/>
                  <a:gd name="connsiteX58" fmla="*/ 256855 w 1490906"/>
                  <a:gd name="connsiteY58" fmla="*/ 479459 h 594908"/>
                  <a:gd name="connsiteX59" fmla="*/ 237790 w 1490906"/>
                  <a:gd name="connsiteY59" fmla="*/ 473561 h 594908"/>
                  <a:gd name="connsiteX60" fmla="*/ 194767 w 1490906"/>
                  <a:gd name="connsiteY60" fmla="*/ 464211 h 594908"/>
                  <a:gd name="connsiteX61" fmla="*/ 174125 w 1490906"/>
                  <a:gd name="connsiteY61" fmla="*/ 468966 h 594908"/>
                  <a:gd name="connsiteX62" fmla="*/ 174445 w 1490906"/>
                  <a:gd name="connsiteY62" fmla="*/ 424321 h 594908"/>
                  <a:gd name="connsiteX63" fmla="*/ 191475 w 1490906"/>
                  <a:gd name="connsiteY63" fmla="*/ 420091 h 594908"/>
                  <a:gd name="connsiteX64" fmla="*/ 257495 w 1490906"/>
                  <a:gd name="connsiteY64" fmla="*/ 380818 h 594908"/>
                  <a:gd name="connsiteX65" fmla="*/ 366035 w 1490906"/>
                  <a:gd name="connsiteY65" fmla="*/ 347945 h 594908"/>
                  <a:gd name="connsiteX66" fmla="*/ 410863 w 1490906"/>
                  <a:gd name="connsiteY66" fmla="*/ 317061 h 594908"/>
                  <a:gd name="connsiteX67" fmla="*/ 422179 w 1490906"/>
                  <a:gd name="connsiteY67" fmla="*/ 297562 h 594908"/>
                  <a:gd name="connsiteX68" fmla="*/ 429060 w 1490906"/>
                  <a:gd name="connsiteY68" fmla="*/ 277879 h 594908"/>
                  <a:gd name="connsiteX69" fmla="*/ 511584 w 1490906"/>
                  <a:gd name="connsiteY69" fmla="*/ 243909 h 594908"/>
                  <a:gd name="connsiteX70" fmla="*/ 540479 w 1490906"/>
                  <a:gd name="connsiteY70" fmla="*/ 222124 h 594908"/>
                  <a:gd name="connsiteX71" fmla="*/ 564231 w 1490906"/>
                  <a:gd name="connsiteY71" fmla="*/ 180336 h 594908"/>
                  <a:gd name="connsiteX72" fmla="*/ 569557 w 1490906"/>
                  <a:gd name="connsiteY72" fmla="*/ 144080 h 594908"/>
                  <a:gd name="connsiteX73" fmla="*/ 598589 w 1490906"/>
                  <a:gd name="connsiteY73" fmla="*/ 97834 h 594908"/>
                  <a:gd name="connsiteX74" fmla="*/ 630639 w 1490906"/>
                  <a:gd name="connsiteY74" fmla="*/ 70471 h 594908"/>
                  <a:gd name="connsiteX75" fmla="*/ 712066 w 1490906"/>
                  <a:gd name="connsiteY75" fmla="*/ 35335 h 594908"/>
                  <a:gd name="connsiteX76" fmla="*/ 773629 w 1490906"/>
                  <a:gd name="connsiteY76" fmla="*/ 23813 h 594908"/>
                  <a:gd name="connsiteX77" fmla="*/ 872589 w 1490906"/>
                  <a:gd name="connsiteY77" fmla="*/ 5777 h 594908"/>
                  <a:gd name="connsiteX78" fmla="*/ 969630 w 1490906"/>
                  <a:gd name="connsiteY78" fmla="*/ 5662 h 59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490906" h="594908">
                    <a:moveTo>
                      <a:pt x="969630" y="5662"/>
                    </a:moveTo>
                    <a:cubicBezTo>
                      <a:pt x="999874" y="3628"/>
                      <a:pt x="1030095" y="-2293"/>
                      <a:pt x="1060453" y="953"/>
                    </a:cubicBezTo>
                    <a:cubicBezTo>
                      <a:pt x="1068134" y="3033"/>
                      <a:pt x="1075403" y="7057"/>
                      <a:pt x="1083610" y="7057"/>
                    </a:cubicBezTo>
                    <a:cubicBezTo>
                      <a:pt x="1098766" y="7377"/>
                      <a:pt x="1114379" y="10783"/>
                      <a:pt x="1129307" y="6531"/>
                    </a:cubicBezTo>
                    <a:lnTo>
                      <a:pt x="1129650" y="6463"/>
                    </a:lnTo>
                    <a:cubicBezTo>
                      <a:pt x="1153904" y="18144"/>
                      <a:pt x="1177244" y="31814"/>
                      <a:pt x="1202345" y="41758"/>
                    </a:cubicBezTo>
                    <a:cubicBezTo>
                      <a:pt x="1271451" y="69328"/>
                      <a:pt x="1351438" y="66287"/>
                      <a:pt x="1419126" y="35952"/>
                    </a:cubicBezTo>
                    <a:cubicBezTo>
                      <a:pt x="1430282" y="31357"/>
                      <a:pt x="1441895" y="23447"/>
                      <a:pt x="1454513" y="26716"/>
                    </a:cubicBezTo>
                    <a:cubicBezTo>
                      <a:pt x="1473213" y="32272"/>
                      <a:pt x="1484483" y="50537"/>
                      <a:pt x="1490907" y="67864"/>
                    </a:cubicBezTo>
                    <a:cubicBezTo>
                      <a:pt x="1480322" y="64070"/>
                      <a:pt x="1469624" y="60298"/>
                      <a:pt x="1458491" y="58652"/>
                    </a:cubicBezTo>
                    <a:cubicBezTo>
                      <a:pt x="1444524" y="57532"/>
                      <a:pt x="1433185" y="67727"/>
                      <a:pt x="1419675" y="69007"/>
                    </a:cubicBezTo>
                    <a:cubicBezTo>
                      <a:pt x="1404496" y="70676"/>
                      <a:pt x="1389317" y="72436"/>
                      <a:pt x="1374092" y="73351"/>
                    </a:cubicBezTo>
                    <a:cubicBezTo>
                      <a:pt x="1361816" y="73397"/>
                      <a:pt x="1351964" y="81535"/>
                      <a:pt x="1341219" y="86221"/>
                    </a:cubicBezTo>
                    <a:cubicBezTo>
                      <a:pt x="1327961" y="92142"/>
                      <a:pt x="1315616" y="101217"/>
                      <a:pt x="1300734" y="102520"/>
                    </a:cubicBezTo>
                    <a:cubicBezTo>
                      <a:pt x="1286995" y="103640"/>
                      <a:pt x="1273485" y="106818"/>
                      <a:pt x="1259723" y="107389"/>
                    </a:cubicBezTo>
                    <a:cubicBezTo>
                      <a:pt x="1224290" y="106886"/>
                      <a:pt x="1187669" y="115368"/>
                      <a:pt x="1153082" y="104578"/>
                    </a:cubicBezTo>
                    <a:cubicBezTo>
                      <a:pt x="1145355" y="106064"/>
                      <a:pt x="1138314" y="109813"/>
                      <a:pt x="1131044" y="112556"/>
                    </a:cubicBezTo>
                    <a:cubicBezTo>
                      <a:pt x="1107590" y="97217"/>
                      <a:pt x="1079518" y="90656"/>
                      <a:pt x="1051789" y="89764"/>
                    </a:cubicBezTo>
                    <a:cubicBezTo>
                      <a:pt x="1012218" y="86038"/>
                      <a:pt x="972624" y="94542"/>
                      <a:pt x="935226" y="106864"/>
                    </a:cubicBezTo>
                    <a:cubicBezTo>
                      <a:pt x="960555" y="100234"/>
                      <a:pt x="986798" y="98383"/>
                      <a:pt x="1012835" y="96691"/>
                    </a:cubicBezTo>
                    <a:cubicBezTo>
                      <a:pt x="1049137" y="95411"/>
                      <a:pt x="1088090" y="96554"/>
                      <a:pt x="1119775" y="116602"/>
                    </a:cubicBezTo>
                    <a:cubicBezTo>
                      <a:pt x="1108459" y="123071"/>
                      <a:pt x="1095794" y="117311"/>
                      <a:pt x="1084044" y="115962"/>
                    </a:cubicBezTo>
                    <a:cubicBezTo>
                      <a:pt x="1071563" y="114293"/>
                      <a:pt x="1058167" y="109470"/>
                      <a:pt x="1046280" y="115962"/>
                    </a:cubicBezTo>
                    <a:cubicBezTo>
                      <a:pt x="1032266" y="122820"/>
                      <a:pt x="1016356" y="120808"/>
                      <a:pt x="1001382" y="123094"/>
                    </a:cubicBezTo>
                    <a:cubicBezTo>
                      <a:pt x="983003" y="122980"/>
                      <a:pt x="964921" y="127118"/>
                      <a:pt x="946541" y="125975"/>
                    </a:cubicBezTo>
                    <a:cubicBezTo>
                      <a:pt x="929831" y="126478"/>
                      <a:pt x="913006" y="126135"/>
                      <a:pt x="896912" y="121197"/>
                    </a:cubicBezTo>
                    <a:cubicBezTo>
                      <a:pt x="889300" y="132055"/>
                      <a:pt x="875652" y="133701"/>
                      <a:pt x="863834" y="136925"/>
                    </a:cubicBezTo>
                    <a:cubicBezTo>
                      <a:pt x="843580" y="142937"/>
                      <a:pt x="822206" y="142708"/>
                      <a:pt x="801723" y="147623"/>
                    </a:cubicBezTo>
                    <a:cubicBezTo>
                      <a:pt x="782224" y="149063"/>
                      <a:pt x="762701" y="150618"/>
                      <a:pt x="743156" y="151441"/>
                    </a:cubicBezTo>
                    <a:cubicBezTo>
                      <a:pt x="731932" y="152904"/>
                      <a:pt x="720799" y="155464"/>
                      <a:pt x="710238" y="159442"/>
                    </a:cubicBezTo>
                    <a:cubicBezTo>
                      <a:pt x="696636" y="164425"/>
                      <a:pt x="687446" y="176107"/>
                      <a:pt x="675811" y="184108"/>
                    </a:cubicBezTo>
                    <a:cubicBezTo>
                      <a:pt x="662140" y="193526"/>
                      <a:pt x="649293" y="204430"/>
                      <a:pt x="633999" y="211174"/>
                    </a:cubicBezTo>
                    <a:cubicBezTo>
                      <a:pt x="623735" y="215403"/>
                      <a:pt x="616717" y="224341"/>
                      <a:pt x="607459" y="230033"/>
                    </a:cubicBezTo>
                    <a:cubicBezTo>
                      <a:pt x="595229" y="237623"/>
                      <a:pt x="582222" y="243772"/>
                      <a:pt x="568986" y="249282"/>
                    </a:cubicBezTo>
                    <a:cubicBezTo>
                      <a:pt x="560413" y="254997"/>
                      <a:pt x="555361" y="264460"/>
                      <a:pt x="549097" y="272393"/>
                    </a:cubicBezTo>
                    <a:cubicBezTo>
                      <a:pt x="541462" y="282611"/>
                      <a:pt x="534170" y="293035"/>
                      <a:pt x="527769" y="304054"/>
                    </a:cubicBezTo>
                    <a:cubicBezTo>
                      <a:pt x="515493" y="321130"/>
                      <a:pt x="500909" y="337155"/>
                      <a:pt x="482438" y="347580"/>
                    </a:cubicBezTo>
                    <a:cubicBezTo>
                      <a:pt x="466344" y="356243"/>
                      <a:pt x="454091" y="371080"/>
                      <a:pt x="436444" y="377000"/>
                    </a:cubicBezTo>
                    <a:cubicBezTo>
                      <a:pt x="420121" y="382624"/>
                      <a:pt x="406771" y="394282"/>
                      <a:pt x="390312" y="399563"/>
                    </a:cubicBezTo>
                    <a:cubicBezTo>
                      <a:pt x="378219" y="404844"/>
                      <a:pt x="364480" y="407176"/>
                      <a:pt x="353987" y="415519"/>
                    </a:cubicBezTo>
                    <a:cubicBezTo>
                      <a:pt x="340843" y="428321"/>
                      <a:pt x="328247" y="441717"/>
                      <a:pt x="315011" y="454427"/>
                    </a:cubicBezTo>
                    <a:cubicBezTo>
                      <a:pt x="308610" y="460508"/>
                      <a:pt x="299992" y="463548"/>
                      <a:pt x="293500" y="469446"/>
                    </a:cubicBezTo>
                    <a:cubicBezTo>
                      <a:pt x="291488" y="473447"/>
                      <a:pt x="290459" y="477859"/>
                      <a:pt x="288379" y="481813"/>
                    </a:cubicBezTo>
                    <a:cubicBezTo>
                      <a:pt x="278046" y="482362"/>
                      <a:pt x="267028" y="482865"/>
                      <a:pt x="258067" y="488557"/>
                    </a:cubicBezTo>
                    <a:cubicBezTo>
                      <a:pt x="251689" y="493861"/>
                      <a:pt x="250180" y="503256"/>
                      <a:pt x="243162" y="507942"/>
                    </a:cubicBezTo>
                    <a:cubicBezTo>
                      <a:pt x="236373" y="511920"/>
                      <a:pt x="227823" y="511417"/>
                      <a:pt x="221422" y="516035"/>
                    </a:cubicBezTo>
                    <a:cubicBezTo>
                      <a:pt x="203249" y="529248"/>
                      <a:pt x="182080" y="537615"/>
                      <a:pt x="161117" y="545227"/>
                    </a:cubicBezTo>
                    <a:cubicBezTo>
                      <a:pt x="149505" y="549685"/>
                      <a:pt x="136634" y="547993"/>
                      <a:pt x="124999" y="552291"/>
                    </a:cubicBezTo>
                    <a:cubicBezTo>
                      <a:pt x="88720" y="565207"/>
                      <a:pt x="50727" y="574808"/>
                      <a:pt x="17374" y="594605"/>
                    </a:cubicBezTo>
                    <a:cubicBezTo>
                      <a:pt x="11544" y="595268"/>
                      <a:pt x="5715" y="594742"/>
                      <a:pt x="0" y="594033"/>
                    </a:cubicBezTo>
                    <a:cubicBezTo>
                      <a:pt x="16734" y="584500"/>
                      <a:pt x="33101" y="573802"/>
                      <a:pt x="51732" y="568247"/>
                    </a:cubicBezTo>
                    <a:cubicBezTo>
                      <a:pt x="70866" y="562212"/>
                      <a:pt x="89748" y="555354"/>
                      <a:pt x="108997" y="549570"/>
                    </a:cubicBezTo>
                    <a:cubicBezTo>
                      <a:pt x="121227" y="545524"/>
                      <a:pt x="134600" y="546873"/>
                      <a:pt x="146647" y="542072"/>
                    </a:cubicBezTo>
                    <a:cubicBezTo>
                      <a:pt x="158649" y="537409"/>
                      <a:pt x="170719" y="532883"/>
                      <a:pt x="182400" y="527419"/>
                    </a:cubicBezTo>
                    <a:cubicBezTo>
                      <a:pt x="190835" y="523647"/>
                      <a:pt x="197168" y="516721"/>
                      <a:pt x="204894" y="511806"/>
                    </a:cubicBezTo>
                    <a:cubicBezTo>
                      <a:pt x="210929" y="511577"/>
                      <a:pt x="217650" y="512126"/>
                      <a:pt x="222999" y="508537"/>
                    </a:cubicBezTo>
                    <a:cubicBezTo>
                      <a:pt x="226977" y="505496"/>
                      <a:pt x="230223" y="501564"/>
                      <a:pt x="233698" y="497907"/>
                    </a:cubicBezTo>
                    <a:cubicBezTo>
                      <a:pt x="232235" y="495278"/>
                      <a:pt x="230840" y="492649"/>
                      <a:pt x="229515" y="490066"/>
                    </a:cubicBezTo>
                    <a:cubicBezTo>
                      <a:pt x="238727" y="486797"/>
                      <a:pt x="248374" y="484534"/>
                      <a:pt x="256855" y="479459"/>
                    </a:cubicBezTo>
                    <a:cubicBezTo>
                      <a:pt x="250843" y="476441"/>
                      <a:pt x="244397" y="474430"/>
                      <a:pt x="237790" y="473561"/>
                    </a:cubicBezTo>
                    <a:cubicBezTo>
                      <a:pt x="223251" y="471321"/>
                      <a:pt x="208826" y="468395"/>
                      <a:pt x="194767" y="464211"/>
                    </a:cubicBezTo>
                    <a:cubicBezTo>
                      <a:pt x="188938" y="469263"/>
                      <a:pt x="181577" y="473035"/>
                      <a:pt x="174125" y="468966"/>
                    </a:cubicBezTo>
                    <a:cubicBezTo>
                      <a:pt x="177737" y="454198"/>
                      <a:pt x="175840" y="439202"/>
                      <a:pt x="174445" y="424321"/>
                    </a:cubicBezTo>
                    <a:cubicBezTo>
                      <a:pt x="180228" y="423932"/>
                      <a:pt x="187086" y="424915"/>
                      <a:pt x="191475" y="420091"/>
                    </a:cubicBezTo>
                    <a:cubicBezTo>
                      <a:pt x="210564" y="402718"/>
                      <a:pt x="233904" y="390876"/>
                      <a:pt x="257495" y="380818"/>
                    </a:cubicBezTo>
                    <a:cubicBezTo>
                      <a:pt x="292791" y="367148"/>
                      <a:pt x="329756" y="358552"/>
                      <a:pt x="366035" y="347945"/>
                    </a:cubicBezTo>
                    <a:cubicBezTo>
                      <a:pt x="383934" y="342642"/>
                      <a:pt x="397170" y="328971"/>
                      <a:pt x="410863" y="317061"/>
                    </a:cubicBezTo>
                    <a:cubicBezTo>
                      <a:pt x="416052" y="311712"/>
                      <a:pt x="422636" y="305700"/>
                      <a:pt x="422179" y="297562"/>
                    </a:cubicBezTo>
                    <a:cubicBezTo>
                      <a:pt x="421790" y="290407"/>
                      <a:pt x="422818" y="282429"/>
                      <a:pt x="429060" y="277879"/>
                    </a:cubicBezTo>
                    <a:cubicBezTo>
                      <a:pt x="452948" y="258974"/>
                      <a:pt x="484152" y="255362"/>
                      <a:pt x="511584" y="243909"/>
                    </a:cubicBezTo>
                    <a:cubicBezTo>
                      <a:pt x="522648" y="239360"/>
                      <a:pt x="537713" y="235794"/>
                      <a:pt x="540479" y="222124"/>
                    </a:cubicBezTo>
                    <a:cubicBezTo>
                      <a:pt x="544845" y="206327"/>
                      <a:pt x="556230" y="194189"/>
                      <a:pt x="564231" y="180336"/>
                    </a:cubicBezTo>
                    <a:cubicBezTo>
                      <a:pt x="565854" y="168243"/>
                      <a:pt x="564414" y="155533"/>
                      <a:pt x="569557" y="144080"/>
                    </a:cubicBezTo>
                    <a:cubicBezTo>
                      <a:pt x="576735" y="127392"/>
                      <a:pt x="584279" y="109721"/>
                      <a:pt x="598589" y="97834"/>
                    </a:cubicBezTo>
                    <a:cubicBezTo>
                      <a:pt x="609082" y="88507"/>
                      <a:pt x="620832" y="80620"/>
                      <a:pt x="630639" y="70471"/>
                    </a:cubicBezTo>
                    <a:cubicBezTo>
                      <a:pt x="652630" y="49325"/>
                      <a:pt x="682988" y="41255"/>
                      <a:pt x="712066" y="35335"/>
                    </a:cubicBezTo>
                    <a:cubicBezTo>
                      <a:pt x="732458" y="30877"/>
                      <a:pt x="753535" y="29848"/>
                      <a:pt x="773629" y="23813"/>
                    </a:cubicBezTo>
                    <a:cubicBezTo>
                      <a:pt x="805929" y="15127"/>
                      <a:pt x="838299" y="85"/>
                      <a:pt x="872589" y="5777"/>
                    </a:cubicBezTo>
                    <a:cubicBezTo>
                      <a:pt x="904525" y="12726"/>
                      <a:pt x="937466" y="9069"/>
                      <a:pt x="969630" y="5662"/>
                    </a:cubicBezTo>
                    <a:close/>
                  </a:path>
                </a:pathLst>
              </a:custGeom>
              <a:solidFill>
                <a:srgbClr val="50B9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orma Livre: Forma 647">
                <a:extLst>
                  <a:ext uri="{FF2B5EF4-FFF2-40B4-BE49-F238E27FC236}">
                    <a16:creationId xmlns:a16="http://schemas.microsoft.com/office/drawing/2014/main" id="{CD2FF0B1-F0DF-BA27-B700-466BB0001812}"/>
                  </a:ext>
                </a:extLst>
              </p:cNvPr>
              <p:cNvSpPr/>
              <p:nvPr/>
            </p:nvSpPr>
            <p:spPr>
              <a:xfrm>
                <a:off x="2699354" y="2464870"/>
                <a:ext cx="1281737" cy="466261"/>
              </a:xfrm>
              <a:custGeom>
                <a:avLst/>
                <a:gdLst>
                  <a:gd name="connsiteX0" fmla="*/ 926470 w 1281737"/>
                  <a:gd name="connsiteY0" fmla="*/ 2478 h 466261"/>
                  <a:gd name="connsiteX1" fmla="*/ 1152624 w 1281737"/>
                  <a:gd name="connsiteY1" fmla="*/ 15805 h 466261"/>
                  <a:gd name="connsiteX2" fmla="*/ 1152761 w 1281737"/>
                  <a:gd name="connsiteY2" fmla="*/ 16079 h 466261"/>
                  <a:gd name="connsiteX3" fmla="*/ 1188103 w 1281737"/>
                  <a:gd name="connsiteY3" fmla="*/ 48769 h 466261"/>
                  <a:gd name="connsiteX4" fmla="*/ 1211969 w 1281737"/>
                  <a:gd name="connsiteY4" fmla="*/ 61388 h 466261"/>
                  <a:gd name="connsiteX5" fmla="*/ 1281738 w 1281737"/>
                  <a:gd name="connsiteY5" fmla="*/ 77481 h 466261"/>
                  <a:gd name="connsiteX6" fmla="*/ 1216015 w 1281737"/>
                  <a:gd name="connsiteY6" fmla="*/ 332210 h 466261"/>
                  <a:gd name="connsiteX7" fmla="*/ 1206414 w 1281737"/>
                  <a:gd name="connsiteY7" fmla="*/ 466261 h 466261"/>
                  <a:gd name="connsiteX8" fmla="*/ 1203488 w 1281737"/>
                  <a:gd name="connsiteY8" fmla="*/ 449711 h 466261"/>
                  <a:gd name="connsiteX9" fmla="*/ 1194595 w 1281737"/>
                  <a:gd name="connsiteY9" fmla="*/ 442053 h 466261"/>
                  <a:gd name="connsiteX10" fmla="*/ 1183531 w 1281737"/>
                  <a:gd name="connsiteY10" fmla="*/ 407831 h 466261"/>
                  <a:gd name="connsiteX11" fmla="*/ 1166980 w 1281737"/>
                  <a:gd name="connsiteY11" fmla="*/ 364603 h 466261"/>
                  <a:gd name="connsiteX12" fmla="*/ 1159848 w 1281737"/>
                  <a:gd name="connsiteY12" fmla="*/ 350476 h 466261"/>
                  <a:gd name="connsiteX13" fmla="*/ 1124712 w 1281737"/>
                  <a:gd name="connsiteY13" fmla="*/ 345606 h 466261"/>
                  <a:gd name="connsiteX14" fmla="*/ 1077141 w 1281737"/>
                  <a:gd name="connsiteY14" fmla="*/ 342314 h 466261"/>
                  <a:gd name="connsiteX15" fmla="*/ 1015373 w 1281737"/>
                  <a:gd name="connsiteY15" fmla="*/ 335434 h 466261"/>
                  <a:gd name="connsiteX16" fmla="*/ 972373 w 1281737"/>
                  <a:gd name="connsiteY16" fmla="*/ 327661 h 466261"/>
                  <a:gd name="connsiteX17" fmla="*/ 917966 w 1281737"/>
                  <a:gd name="connsiteY17" fmla="*/ 321329 h 466261"/>
                  <a:gd name="connsiteX18" fmla="*/ 915360 w 1281737"/>
                  <a:gd name="connsiteY18" fmla="*/ 307522 h 466261"/>
                  <a:gd name="connsiteX19" fmla="*/ 898833 w 1281737"/>
                  <a:gd name="connsiteY19" fmla="*/ 303064 h 466261"/>
                  <a:gd name="connsiteX20" fmla="*/ 832561 w 1281737"/>
                  <a:gd name="connsiteY20" fmla="*/ 294080 h 466261"/>
                  <a:gd name="connsiteX21" fmla="*/ 800306 w 1281737"/>
                  <a:gd name="connsiteY21" fmla="*/ 296823 h 466261"/>
                  <a:gd name="connsiteX22" fmla="*/ 780783 w 1281737"/>
                  <a:gd name="connsiteY22" fmla="*/ 286490 h 466261"/>
                  <a:gd name="connsiteX23" fmla="*/ 757832 w 1281737"/>
                  <a:gd name="connsiteY23" fmla="*/ 282284 h 466261"/>
                  <a:gd name="connsiteX24" fmla="*/ 759272 w 1281737"/>
                  <a:gd name="connsiteY24" fmla="*/ 277735 h 466261"/>
                  <a:gd name="connsiteX25" fmla="*/ 926287 w 1281737"/>
                  <a:gd name="connsiteY25" fmla="*/ 256978 h 466261"/>
                  <a:gd name="connsiteX26" fmla="*/ 961034 w 1281737"/>
                  <a:gd name="connsiteY26" fmla="*/ 259218 h 466261"/>
                  <a:gd name="connsiteX27" fmla="*/ 873572 w 1281737"/>
                  <a:gd name="connsiteY27" fmla="*/ 250211 h 466261"/>
                  <a:gd name="connsiteX28" fmla="*/ 723862 w 1281737"/>
                  <a:gd name="connsiteY28" fmla="*/ 275632 h 466261"/>
                  <a:gd name="connsiteX29" fmla="*/ 707220 w 1281737"/>
                  <a:gd name="connsiteY29" fmla="*/ 267517 h 466261"/>
                  <a:gd name="connsiteX30" fmla="*/ 668267 w 1281737"/>
                  <a:gd name="connsiteY30" fmla="*/ 268202 h 466261"/>
                  <a:gd name="connsiteX31" fmla="*/ 619095 w 1281737"/>
                  <a:gd name="connsiteY31" fmla="*/ 262945 h 466261"/>
                  <a:gd name="connsiteX32" fmla="*/ 586473 w 1281737"/>
                  <a:gd name="connsiteY32" fmla="*/ 250189 h 466261"/>
                  <a:gd name="connsiteX33" fmla="*/ 523929 w 1281737"/>
                  <a:gd name="connsiteY33" fmla="*/ 248314 h 466261"/>
                  <a:gd name="connsiteX34" fmla="*/ 485249 w 1281737"/>
                  <a:gd name="connsiteY34" fmla="*/ 250806 h 466261"/>
                  <a:gd name="connsiteX35" fmla="*/ 382311 w 1281737"/>
                  <a:gd name="connsiteY35" fmla="*/ 250760 h 466261"/>
                  <a:gd name="connsiteX36" fmla="*/ 345643 w 1281737"/>
                  <a:gd name="connsiteY36" fmla="*/ 248406 h 466261"/>
                  <a:gd name="connsiteX37" fmla="*/ 309136 w 1281737"/>
                  <a:gd name="connsiteY37" fmla="*/ 246143 h 466261"/>
                  <a:gd name="connsiteX38" fmla="*/ 241973 w 1281737"/>
                  <a:gd name="connsiteY38" fmla="*/ 235695 h 466261"/>
                  <a:gd name="connsiteX39" fmla="*/ 205877 w 1281737"/>
                  <a:gd name="connsiteY39" fmla="*/ 225934 h 466261"/>
                  <a:gd name="connsiteX40" fmla="*/ 167792 w 1281737"/>
                  <a:gd name="connsiteY40" fmla="*/ 217042 h 466261"/>
                  <a:gd name="connsiteX41" fmla="*/ 129159 w 1281737"/>
                  <a:gd name="connsiteY41" fmla="*/ 212561 h 466261"/>
                  <a:gd name="connsiteX42" fmla="*/ 91989 w 1281737"/>
                  <a:gd name="connsiteY42" fmla="*/ 247217 h 466261"/>
                  <a:gd name="connsiteX43" fmla="*/ 81587 w 1281737"/>
                  <a:gd name="connsiteY43" fmla="*/ 258281 h 466261"/>
                  <a:gd name="connsiteX44" fmla="*/ 32873 w 1281737"/>
                  <a:gd name="connsiteY44" fmla="*/ 236198 h 466261"/>
                  <a:gd name="connsiteX45" fmla="*/ 23066 w 1281737"/>
                  <a:gd name="connsiteY45" fmla="*/ 236838 h 466261"/>
                  <a:gd name="connsiteX46" fmla="*/ 45057 w 1281737"/>
                  <a:gd name="connsiteY46" fmla="*/ 272157 h 466261"/>
                  <a:gd name="connsiteX47" fmla="*/ 37719 w 1281737"/>
                  <a:gd name="connsiteY47" fmla="*/ 293028 h 466261"/>
                  <a:gd name="connsiteX48" fmla="*/ 20780 w 1281737"/>
                  <a:gd name="connsiteY48" fmla="*/ 302950 h 466261"/>
                  <a:gd name="connsiteX49" fmla="*/ 0 w 1281737"/>
                  <a:gd name="connsiteY49" fmla="*/ 293988 h 466261"/>
                  <a:gd name="connsiteX50" fmla="*/ 21168 w 1281737"/>
                  <a:gd name="connsiteY50" fmla="*/ 271517 h 466261"/>
                  <a:gd name="connsiteX51" fmla="*/ 6652 w 1281737"/>
                  <a:gd name="connsiteY51" fmla="*/ 230483 h 466261"/>
                  <a:gd name="connsiteX52" fmla="*/ 13167 w 1281737"/>
                  <a:gd name="connsiteY52" fmla="*/ 226437 h 466261"/>
                  <a:gd name="connsiteX53" fmla="*/ 13602 w 1281737"/>
                  <a:gd name="connsiteY53" fmla="*/ 220059 h 466261"/>
                  <a:gd name="connsiteX54" fmla="*/ 17694 w 1281737"/>
                  <a:gd name="connsiteY54" fmla="*/ 217613 h 466261"/>
                  <a:gd name="connsiteX55" fmla="*/ 12322 w 1281737"/>
                  <a:gd name="connsiteY55" fmla="*/ 191507 h 466261"/>
                  <a:gd name="connsiteX56" fmla="*/ 14471 w 1281737"/>
                  <a:gd name="connsiteY56" fmla="*/ 168647 h 466261"/>
                  <a:gd name="connsiteX57" fmla="*/ 21191 w 1281737"/>
                  <a:gd name="connsiteY57" fmla="*/ 148096 h 466261"/>
                  <a:gd name="connsiteX58" fmla="*/ 27112 w 1281737"/>
                  <a:gd name="connsiteY58" fmla="*/ 126493 h 466261"/>
                  <a:gd name="connsiteX59" fmla="*/ 66774 w 1281737"/>
                  <a:gd name="connsiteY59" fmla="*/ 127773 h 466261"/>
                  <a:gd name="connsiteX60" fmla="*/ 92926 w 1281737"/>
                  <a:gd name="connsiteY60" fmla="*/ 118378 h 466261"/>
                  <a:gd name="connsiteX61" fmla="*/ 74295 w 1281737"/>
                  <a:gd name="connsiteY61" fmla="*/ 102033 h 466261"/>
                  <a:gd name="connsiteX62" fmla="*/ 73015 w 1281737"/>
                  <a:gd name="connsiteY62" fmla="*/ 89117 h 466261"/>
                  <a:gd name="connsiteX63" fmla="*/ 68077 w 1281737"/>
                  <a:gd name="connsiteY63" fmla="*/ 69503 h 466261"/>
                  <a:gd name="connsiteX64" fmla="*/ 92857 w 1281737"/>
                  <a:gd name="connsiteY64" fmla="*/ 57822 h 466261"/>
                  <a:gd name="connsiteX65" fmla="*/ 239504 w 1281737"/>
                  <a:gd name="connsiteY65" fmla="*/ 78350 h 466261"/>
                  <a:gd name="connsiteX66" fmla="*/ 402610 w 1281737"/>
                  <a:gd name="connsiteY66" fmla="*/ 97621 h 466261"/>
                  <a:gd name="connsiteX67" fmla="*/ 441587 w 1281737"/>
                  <a:gd name="connsiteY67" fmla="*/ 95769 h 466261"/>
                  <a:gd name="connsiteX68" fmla="*/ 483695 w 1281737"/>
                  <a:gd name="connsiteY68" fmla="*/ 89757 h 466261"/>
                  <a:gd name="connsiteX69" fmla="*/ 561876 w 1281737"/>
                  <a:gd name="connsiteY69" fmla="*/ 78624 h 466261"/>
                  <a:gd name="connsiteX70" fmla="*/ 770588 w 1281737"/>
                  <a:gd name="connsiteY70" fmla="*/ 30710 h 466261"/>
                  <a:gd name="connsiteX71" fmla="*/ 766382 w 1281737"/>
                  <a:gd name="connsiteY71" fmla="*/ 27578 h 466261"/>
                  <a:gd name="connsiteX72" fmla="*/ 926470 w 1281737"/>
                  <a:gd name="connsiteY72" fmla="*/ 2478 h 466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281737" h="466261">
                    <a:moveTo>
                      <a:pt x="926470" y="2478"/>
                    </a:moveTo>
                    <a:cubicBezTo>
                      <a:pt x="1002000" y="-3992"/>
                      <a:pt x="1078101" y="2821"/>
                      <a:pt x="1152624" y="15805"/>
                    </a:cubicBezTo>
                    <a:lnTo>
                      <a:pt x="1152761" y="16079"/>
                    </a:lnTo>
                    <a:cubicBezTo>
                      <a:pt x="1159276" y="31556"/>
                      <a:pt x="1174661" y="40082"/>
                      <a:pt x="1188103" y="48769"/>
                    </a:cubicBezTo>
                    <a:cubicBezTo>
                      <a:pt x="1195738" y="53478"/>
                      <a:pt x="1203099" y="59079"/>
                      <a:pt x="1211969" y="61388"/>
                    </a:cubicBezTo>
                    <a:cubicBezTo>
                      <a:pt x="1234714" y="68703"/>
                      <a:pt x="1258078" y="73984"/>
                      <a:pt x="1281738" y="77481"/>
                    </a:cubicBezTo>
                    <a:cubicBezTo>
                      <a:pt x="1258717" y="162063"/>
                      <a:pt x="1230074" y="245434"/>
                      <a:pt x="1216015" y="332210"/>
                    </a:cubicBezTo>
                    <a:cubicBezTo>
                      <a:pt x="1208586" y="376467"/>
                      <a:pt x="1205659" y="421410"/>
                      <a:pt x="1206414" y="466261"/>
                    </a:cubicBezTo>
                    <a:cubicBezTo>
                      <a:pt x="1205477" y="460684"/>
                      <a:pt x="1204471" y="455197"/>
                      <a:pt x="1203488" y="449711"/>
                    </a:cubicBezTo>
                    <a:cubicBezTo>
                      <a:pt x="1200287" y="447402"/>
                      <a:pt x="1196104" y="445916"/>
                      <a:pt x="1194595" y="442053"/>
                    </a:cubicBezTo>
                    <a:cubicBezTo>
                      <a:pt x="1189406" y="431171"/>
                      <a:pt x="1187737" y="419056"/>
                      <a:pt x="1183531" y="407831"/>
                    </a:cubicBezTo>
                    <a:cubicBezTo>
                      <a:pt x="1178113" y="393384"/>
                      <a:pt x="1174707" y="378068"/>
                      <a:pt x="1166980" y="364603"/>
                    </a:cubicBezTo>
                    <a:cubicBezTo>
                      <a:pt x="1164397" y="359962"/>
                      <a:pt x="1162020" y="355253"/>
                      <a:pt x="1159848" y="350476"/>
                    </a:cubicBezTo>
                    <a:cubicBezTo>
                      <a:pt x="1148487" y="346704"/>
                      <a:pt x="1136439" y="347001"/>
                      <a:pt x="1124712" y="345606"/>
                    </a:cubicBezTo>
                    <a:cubicBezTo>
                      <a:pt x="1108847" y="344441"/>
                      <a:pt x="1093074" y="341560"/>
                      <a:pt x="1077141" y="342314"/>
                    </a:cubicBezTo>
                    <a:cubicBezTo>
                      <a:pt x="1056224" y="342635"/>
                      <a:pt x="1036267" y="334588"/>
                      <a:pt x="1015373" y="335434"/>
                    </a:cubicBezTo>
                    <a:cubicBezTo>
                      <a:pt x="1000582" y="335777"/>
                      <a:pt x="986958" y="328896"/>
                      <a:pt x="972373" y="327661"/>
                    </a:cubicBezTo>
                    <a:cubicBezTo>
                      <a:pt x="954314" y="324164"/>
                      <a:pt x="934906" y="330267"/>
                      <a:pt x="917966" y="321329"/>
                    </a:cubicBezTo>
                    <a:cubicBezTo>
                      <a:pt x="917166" y="316689"/>
                      <a:pt x="917326" y="311774"/>
                      <a:pt x="915360" y="307522"/>
                    </a:cubicBezTo>
                    <a:cubicBezTo>
                      <a:pt x="910263" y="304733"/>
                      <a:pt x="904387" y="304116"/>
                      <a:pt x="898833" y="303064"/>
                    </a:cubicBezTo>
                    <a:cubicBezTo>
                      <a:pt x="876864" y="299338"/>
                      <a:pt x="855033" y="293051"/>
                      <a:pt x="832561" y="294080"/>
                    </a:cubicBezTo>
                    <a:cubicBezTo>
                      <a:pt x="821703" y="293874"/>
                      <a:pt x="811119" y="297120"/>
                      <a:pt x="800306" y="296823"/>
                    </a:cubicBezTo>
                    <a:cubicBezTo>
                      <a:pt x="792419" y="296572"/>
                      <a:pt x="788121" y="288296"/>
                      <a:pt x="780783" y="286490"/>
                    </a:cubicBezTo>
                    <a:cubicBezTo>
                      <a:pt x="773240" y="284456"/>
                      <a:pt x="765467" y="283610"/>
                      <a:pt x="757832" y="282284"/>
                    </a:cubicBezTo>
                    <a:cubicBezTo>
                      <a:pt x="758198" y="281141"/>
                      <a:pt x="758907" y="278878"/>
                      <a:pt x="759272" y="277735"/>
                    </a:cubicBezTo>
                    <a:cubicBezTo>
                      <a:pt x="814068" y="265276"/>
                      <a:pt x="870029" y="257275"/>
                      <a:pt x="926287" y="256978"/>
                    </a:cubicBezTo>
                    <a:cubicBezTo>
                      <a:pt x="937900" y="256864"/>
                      <a:pt x="949422" y="258601"/>
                      <a:pt x="961034" y="259218"/>
                    </a:cubicBezTo>
                    <a:cubicBezTo>
                      <a:pt x="932459" y="252109"/>
                      <a:pt x="902879" y="250692"/>
                      <a:pt x="873572" y="250211"/>
                    </a:cubicBezTo>
                    <a:cubicBezTo>
                      <a:pt x="822800" y="252063"/>
                      <a:pt x="772920" y="263105"/>
                      <a:pt x="723862" y="275632"/>
                    </a:cubicBezTo>
                    <a:cubicBezTo>
                      <a:pt x="719016" y="271814"/>
                      <a:pt x="714078" y="265894"/>
                      <a:pt x="707220" y="267517"/>
                    </a:cubicBezTo>
                    <a:cubicBezTo>
                      <a:pt x="694304" y="269162"/>
                      <a:pt x="681205" y="269917"/>
                      <a:pt x="668267" y="268202"/>
                    </a:cubicBezTo>
                    <a:cubicBezTo>
                      <a:pt x="651922" y="265985"/>
                      <a:pt x="635188" y="266762"/>
                      <a:pt x="619095" y="262945"/>
                    </a:cubicBezTo>
                    <a:cubicBezTo>
                      <a:pt x="607962" y="259355"/>
                      <a:pt x="597332" y="254395"/>
                      <a:pt x="586473" y="250189"/>
                    </a:cubicBezTo>
                    <a:cubicBezTo>
                      <a:pt x="566860" y="240039"/>
                      <a:pt x="544708" y="248909"/>
                      <a:pt x="523929" y="248314"/>
                    </a:cubicBezTo>
                    <a:cubicBezTo>
                      <a:pt x="510921" y="247560"/>
                      <a:pt x="498188" y="250623"/>
                      <a:pt x="485249" y="250806"/>
                    </a:cubicBezTo>
                    <a:cubicBezTo>
                      <a:pt x="450936" y="250692"/>
                      <a:pt x="416624" y="250623"/>
                      <a:pt x="382311" y="250760"/>
                    </a:cubicBezTo>
                    <a:cubicBezTo>
                      <a:pt x="370012" y="250852"/>
                      <a:pt x="357942" y="247651"/>
                      <a:pt x="345643" y="248406"/>
                    </a:cubicBezTo>
                    <a:cubicBezTo>
                      <a:pt x="333390" y="248954"/>
                      <a:pt x="321366" y="245845"/>
                      <a:pt x="309136" y="246143"/>
                    </a:cubicBezTo>
                    <a:cubicBezTo>
                      <a:pt x="286344" y="245960"/>
                      <a:pt x="264170" y="240176"/>
                      <a:pt x="241973" y="235695"/>
                    </a:cubicBezTo>
                    <a:cubicBezTo>
                      <a:pt x="229789" y="232975"/>
                      <a:pt x="217856" y="229340"/>
                      <a:pt x="205877" y="225934"/>
                    </a:cubicBezTo>
                    <a:cubicBezTo>
                      <a:pt x="193304" y="222460"/>
                      <a:pt x="181006" y="217339"/>
                      <a:pt x="167792" y="217042"/>
                    </a:cubicBezTo>
                    <a:cubicBezTo>
                      <a:pt x="154762" y="216745"/>
                      <a:pt x="142212" y="209932"/>
                      <a:pt x="129159" y="212561"/>
                    </a:cubicBezTo>
                    <a:cubicBezTo>
                      <a:pt x="112311" y="217979"/>
                      <a:pt x="102230" y="233890"/>
                      <a:pt x="91989" y="247217"/>
                    </a:cubicBezTo>
                    <a:cubicBezTo>
                      <a:pt x="88468" y="250852"/>
                      <a:pt x="84834" y="254372"/>
                      <a:pt x="81587" y="258281"/>
                    </a:cubicBezTo>
                    <a:cubicBezTo>
                      <a:pt x="65791" y="249983"/>
                      <a:pt x="49904" y="241571"/>
                      <a:pt x="32873" y="236198"/>
                    </a:cubicBezTo>
                    <a:cubicBezTo>
                      <a:pt x="29604" y="235581"/>
                      <a:pt x="25489" y="233592"/>
                      <a:pt x="23066" y="236838"/>
                    </a:cubicBezTo>
                    <a:cubicBezTo>
                      <a:pt x="27546" y="250394"/>
                      <a:pt x="42451" y="257710"/>
                      <a:pt x="45057" y="272157"/>
                    </a:cubicBezTo>
                    <a:cubicBezTo>
                      <a:pt x="47160" y="279907"/>
                      <a:pt x="41971" y="287016"/>
                      <a:pt x="37719" y="293028"/>
                    </a:cubicBezTo>
                    <a:cubicBezTo>
                      <a:pt x="33833" y="298766"/>
                      <a:pt x="26998" y="300869"/>
                      <a:pt x="20780" y="302950"/>
                    </a:cubicBezTo>
                    <a:cubicBezTo>
                      <a:pt x="13785" y="300046"/>
                      <a:pt x="6858" y="297097"/>
                      <a:pt x="0" y="293988"/>
                    </a:cubicBezTo>
                    <a:cubicBezTo>
                      <a:pt x="8047" y="287793"/>
                      <a:pt x="18677" y="282193"/>
                      <a:pt x="21168" y="271517"/>
                    </a:cubicBezTo>
                    <a:cubicBezTo>
                      <a:pt x="23020" y="256201"/>
                      <a:pt x="11362" y="244177"/>
                      <a:pt x="6652" y="230483"/>
                    </a:cubicBezTo>
                    <a:cubicBezTo>
                      <a:pt x="8778" y="229112"/>
                      <a:pt x="10950" y="227763"/>
                      <a:pt x="13167" y="226437"/>
                    </a:cubicBezTo>
                    <a:cubicBezTo>
                      <a:pt x="13259" y="224265"/>
                      <a:pt x="13419" y="222140"/>
                      <a:pt x="13602" y="220059"/>
                    </a:cubicBezTo>
                    <a:cubicBezTo>
                      <a:pt x="14608" y="219442"/>
                      <a:pt x="16665" y="218230"/>
                      <a:pt x="17694" y="217613"/>
                    </a:cubicBezTo>
                    <a:cubicBezTo>
                      <a:pt x="16368" y="208789"/>
                      <a:pt x="13487" y="200308"/>
                      <a:pt x="12322" y="191507"/>
                    </a:cubicBezTo>
                    <a:cubicBezTo>
                      <a:pt x="12185" y="183826"/>
                      <a:pt x="13716" y="176237"/>
                      <a:pt x="14471" y="168647"/>
                    </a:cubicBezTo>
                    <a:cubicBezTo>
                      <a:pt x="14425" y="160989"/>
                      <a:pt x="22426" y="156005"/>
                      <a:pt x="21191" y="148096"/>
                    </a:cubicBezTo>
                    <a:cubicBezTo>
                      <a:pt x="22060" y="140964"/>
                      <a:pt x="18791" y="130174"/>
                      <a:pt x="27112" y="126493"/>
                    </a:cubicBezTo>
                    <a:cubicBezTo>
                      <a:pt x="40165" y="123133"/>
                      <a:pt x="53607" y="127271"/>
                      <a:pt x="66774" y="127773"/>
                    </a:cubicBezTo>
                    <a:cubicBezTo>
                      <a:pt x="76581" y="129031"/>
                      <a:pt x="86845" y="126676"/>
                      <a:pt x="92926" y="118378"/>
                    </a:cubicBezTo>
                    <a:cubicBezTo>
                      <a:pt x="86754" y="112846"/>
                      <a:pt x="80284" y="107702"/>
                      <a:pt x="74295" y="102033"/>
                    </a:cubicBezTo>
                    <a:cubicBezTo>
                      <a:pt x="74387" y="97690"/>
                      <a:pt x="75484" y="93003"/>
                      <a:pt x="73015" y="89117"/>
                    </a:cubicBezTo>
                    <a:cubicBezTo>
                      <a:pt x="70317" y="83014"/>
                      <a:pt x="64557" y="76453"/>
                      <a:pt x="68077" y="69503"/>
                    </a:cubicBezTo>
                    <a:cubicBezTo>
                      <a:pt x="72626" y="60702"/>
                      <a:pt x="83896" y="58782"/>
                      <a:pt x="92857" y="57822"/>
                    </a:cubicBezTo>
                    <a:cubicBezTo>
                      <a:pt x="142258" y="60291"/>
                      <a:pt x="190561" y="72041"/>
                      <a:pt x="239504" y="78350"/>
                    </a:cubicBezTo>
                    <a:cubicBezTo>
                      <a:pt x="293934" y="84225"/>
                      <a:pt x="348249" y="91175"/>
                      <a:pt x="402610" y="97621"/>
                    </a:cubicBezTo>
                    <a:cubicBezTo>
                      <a:pt x="415641" y="99221"/>
                      <a:pt x="428557" y="96044"/>
                      <a:pt x="441587" y="95769"/>
                    </a:cubicBezTo>
                    <a:cubicBezTo>
                      <a:pt x="455806" y="95404"/>
                      <a:pt x="469636" y="91792"/>
                      <a:pt x="483695" y="89757"/>
                    </a:cubicBezTo>
                    <a:cubicBezTo>
                      <a:pt x="509595" y="85048"/>
                      <a:pt x="535838" y="82648"/>
                      <a:pt x="561876" y="78624"/>
                    </a:cubicBezTo>
                    <a:cubicBezTo>
                      <a:pt x="632376" y="66966"/>
                      <a:pt x="701116" y="47100"/>
                      <a:pt x="770588" y="30710"/>
                    </a:cubicBezTo>
                    <a:cubicBezTo>
                      <a:pt x="769536" y="29933"/>
                      <a:pt x="767433" y="28378"/>
                      <a:pt x="766382" y="27578"/>
                    </a:cubicBezTo>
                    <a:cubicBezTo>
                      <a:pt x="819440" y="17428"/>
                      <a:pt x="872589" y="7118"/>
                      <a:pt x="926470" y="2478"/>
                    </a:cubicBezTo>
                    <a:close/>
                  </a:path>
                </a:pathLst>
              </a:custGeom>
              <a:solidFill>
                <a:srgbClr val="50B9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2812D329-B19D-6859-C691-594E879CF124}"/>
                </a:ext>
              </a:extLst>
            </p:cNvPr>
            <p:cNvSpPr/>
            <p:nvPr/>
          </p:nvSpPr>
          <p:spPr>
            <a:xfrm>
              <a:off x="9621297" y="2636142"/>
              <a:ext cx="57138" cy="110798"/>
            </a:xfrm>
            <a:custGeom>
              <a:avLst/>
              <a:gdLst>
                <a:gd name="connsiteX0" fmla="*/ 517962 w 546251"/>
                <a:gd name="connsiteY0" fmla="*/ 84 h 1059242"/>
                <a:gd name="connsiteX1" fmla="*/ 538193 w 546251"/>
                <a:gd name="connsiteY1" fmla="*/ 3650 h 1059242"/>
                <a:gd name="connsiteX2" fmla="*/ 545051 w 546251"/>
                <a:gd name="connsiteY2" fmla="*/ 22510 h 1059242"/>
                <a:gd name="connsiteX3" fmla="*/ 508544 w 546251"/>
                <a:gd name="connsiteY3" fmla="*/ 70767 h 1059242"/>
                <a:gd name="connsiteX4" fmla="*/ 508064 w 546251"/>
                <a:gd name="connsiteY4" fmla="*/ 91615 h 1059242"/>
                <a:gd name="connsiteX5" fmla="*/ 515264 w 546251"/>
                <a:gd name="connsiteY5" fmla="*/ 132169 h 1059242"/>
                <a:gd name="connsiteX6" fmla="*/ 511996 w 546251"/>
                <a:gd name="connsiteY6" fmla="*/ 165750 h 1059242"/>
                <a:gd name="connsiteX7" fmla="*/ 490004 w 546251"/>
                <a:gd name="connsiteY7" fmla="*/ 202601 h 1059242"/>
                <a:gd name="connsiteX8" fmla="*/ 483901 w 546251"/>
                <a:gd name="connsiteY8" fmla="*/ 219951 h 1059242"/>
                <a:gd name="connsiteX9" fmla="*/ 466458 w 546251"/>
                <a:gd name="connsiteY9" fmla="*/ 241371 h 1059242"/>
                <a:gd name="connsiteX10" fmla="*/ 440398 w 546251"/>
                <a:gd name="connsiteY10" fmla="*/ 265580 h 1059242"/>
                <a:gd name="connsiteX11" fmla="*/ 426682 w 546251"/>
                <a:gd name="connsiteY11" fmla="*/ 292875 h 1059242"/>
                <a:gd name="connsiteX12" fmla="*/ 443324 w 546251"/>
                <a:gd name="connsiteY12" fmla="*/ 348425 h 1059242"/>
                <a:gd name="connsiteX13" fmla="*/ 466481 w 546251"/>
                <a:gd name="connsiteY13" fmla="*/ 371125 h 1059242"/>
                <a:gd name="connsiteX14" fmla="*/ 471373 w 546251"/>
                <a:gd name="connsiteY14" fmla="*/ 388590 h 1059242"/>
                <a:gd name="connsiteX15" fmla="*/ 476014 w 546251"/>
                <a:gd name="connsiteY15" fmla="*/ 421782 h 1059242"/>
                <a:gd name="connsiteX16" fmla="*/ 488793 w 546251"/>
                <a:gd name="connsiteY16" fmla="*/ 484236 h 1059242"/>
                <a:gd name="connsiteX17" fmla="*/ 493136 w 546251"/>
                <a:gd name="connsiteY17" fmla="*/ 507416 h 1059242"/>
                <a:gd name="connsiteX18" fmla="*/ 500611 w 546251"/>
                <a:gd name="connsiteY18" fmla="*/ 531739 h 1059242"/>
                <a:gd name="connsiteX19" fmla="*/ 494142 w 546251"/>
                <a:gd name="connsiteY19" fmla="*/ 534802 h 1059242"/>
                <a:gd name="connsiteX20" fmla="*/ 487192 w 546251"/>
                <a:gd name="connsiteY20" fmla="*/ 513314 h 1059242"/>
                <a:gd name="connsiteX21" fmla="*/ 482575 w 546251"/>
                <a:gd name="connsiteY21" fmla="*/ 487162 h 1059242"/>
                <a:gd name="connsiteX22" fmla="*/ 468584 w 546251"/>
                <a:gd name="connsiteY22" fmla="*/ 420639 h 1059242"/>
                <a:gd name="connsiteX23" fmla="*/ 464104 w 546251"/>
                <a:gd name="connsiteY23" fmla="*/ 381777 h 1059242"/>
                <a:gd name="connsiteX24" fmla="*/ 452720 w 546251"/>
                <a:gd name="connsiteY24" fmla="*/ 368656 h 1059242"/>
                <a:gd name="connsiteX25" fmla="*/ 428305 w 546251"/>
                <a:gd name="connsiteY25" fmla="*/ 335920 h 1059242"/>
                <a:gd name="connsiteX26" fmla="*/ 418932 w 546251"/>
                <a:gd name="connsiteY26" fmla="*/ 283411 h 1059242"/>
                <a:gd name="connsiteX27" fmla="*/ 424830 w 546251"/>
                <a:gd name="connsiteY27" fmla="*/ 270495 h 1059242"/>
                <a:gd name="connsiteX28" fmla="*/ 448673 w 546251"/>
                <a:gd name="connsiteY28" fmla="*/ 250972 h 1059242"/>
                <a:gd name="connsiteX29" fmla="*/ 468607 w 546251"/>
                <a:gd name="connsiteY29" fmla="*/ 225163 h 1059242"/>
                <a:gd name="connsiteX30" fmla="*/ 479466 w 546251"/>
                <a:gd name="connsiteY30" fmla="*/ 209253 h 1059242"/>
                <a:gd name="connsiteX31" fmla="*/ 506715 w 546251"/>
                <a:gd name="connsiteY31" fmla="*/ 158389 h 1059242"/>
                <a:gd name="connsiteX32" fmla="*/ 506212 w 546251"/>
                <a:gd name="connsiteY32" fmla="*/ 125722 h 1059242"/>
                <a:gd name="connsiteX33" fmla="*/ 501046 w 546251"/>
                <a:gd name="connsiteY33" fmla="*/ 93947 h 1059242"/>
                <a:gd name="connsiteX34" fmla="*/ 503149 w 546251"/>
                <a:gd name="connsiteY34" fmla="*/ 65418 h 1059242"/>
                <a:gd name="connsiteX35" fmla="*/ 539862 w 546251"/>
                <a:gd name="connsiteY35" fmla="*/ 13160 h 1059242"/>
                <a:gd name="connsiteX36" fmla="*/ 519677 w 546251"/>
                <a:gd name="connsiteY36" fmla="*/ 7582 h 1059242"/>
                <a:gd name="connsiteX37" fmla="*/ 485615 w 546251"/>
                <a:gd name="connsiteY37" fmla="*/ 16315 h 1059242"/>
                <a:gd name="connsiteX38" fmla="*/ 469224 w 546251"/>
                <a:gd name="connsiteY38" fmla="*/ 22487 h 1059242"/>
                <a:gd name="connsiteX39" fmla="*/ 428899 w 546251"/>
                <a:gd name="connsiteY39" fmla="*/ 55451 h 1059242"/>
                <a:gd name="connsiteX40" fmla="*/ 418132 w 546251"/>
                <a:gd name="connsiteY40" fmla="*/ 72687 h 1059242"/>
                <a:gd name="connsiteX41" fmla="*/ 424762 w 546251"/>
                <a:gd name="connsiteY41" fmla="*/ 99502 h 1059242"/>
                <a:gd name="connsiteX42" fmla="*/ 403433 w 546251"/>
                <a:gd name="connsiteY42" fmla="*/ 128100 h 1059242"/>
                <a:gd name="connsiteX43" fmla="*/ 365989 w 546251"/>
                <a:gd name="connsiteY43" fmla="*/ 161498 h 1059242"/>
                <a:gd name="connsiteX44" fmla="*/ 344432 w 546251"/>
                <a:gd name="connsiteY44" fmla="*/ 210967 h 1059242"/>
                <a:gd name="connsiteX45" fmla="*/ 324932 w 546251"/>
                <a:gd name="connsiteY45" fmla="*/ 250264 h 1059242"/>
                <a:gd name="connsiteX46" fmla="*/ 311902 w 546251"/>
                <a:gd name="connsiteY46" fmla="*/ 287983 h 1059242"/>
                <a:gd name="connsiteX47" fmla="*/ 284904 w 546251"/>
                <a:gd name="connsiteY47" fmla="*/ 327393 h 1059242"/>
                <a:gd name="connsiteX48" fmla="*/ 256078 w 546251"/>
                <a:gd name="connsiteY48" fmla="*/ 364838 h 1059242"/>
                <a:gd name="connsiteX49" fmla="*/ 226314 w 546251"/>
                <a:gd name="connsiteY49" fmla="*/ 389755 h 1059242"/>
                <a:gd name="connsiteX50" fmla="*/ 214701 w 546251"/>
                <a:gd name="connsiteY50" fmla="*/ 413256 h 1059242"/>
                <a:gd name="connsiteX51" fmla="*/ 199842 w 546251"/>
                <a:gd name="connsiteY51" fmla="*/ 445740 h 1059242"/>
                <a:gd name="connsiteX52" fmla="*/ 172433 w 546251"/>
                <a:gd name="connsiteY52" fmla="*/ 506867 h 1059242"/>
                <a:gd name="connsiteX53" fmla="*/ 143812 w 546251"/>
                <a:gd name="connsiteY53" fmla="*/ 570304 h 1059242"/>
                <a:gd name="connsiteX54" fmla="*/ 129251 w 546251"/>
                <a:gd name="connsiteY54" fmla="*/ 628940 h 1059242"/>
                <a:gd name="connsiteX55" fmla="*/ 130988 w 546251"/>
                <a:gd name="connsiteY55" fmla="*/ 674271 h 1059242"/>
                <a:gd name="connsiteX56" fmla="*/ 128130 w 546251"/>
                <a:gd name="connsiteY56" fmla="*/ 740542 h 1059242"/>
                <a:gd name="connsiteX57" fmla="*/ 110642 w 546251"/>
                <a:gd name="connsiteY57" fmla="*/ 813831 h 1059242"/>
                <a:gd name="connsiteX58" fmla="*/ 93680 w 546251"/>
                <a:gd name="connsiteY58" fmla="*/ 875142 h 1059242"/>
                <a:gd name="connsiteX59" fmla="*/ 84948 w 546251"/>
                <a:gd name="connsiteY59" fmla="*/ 916724 h 1059242"/>
                <a:gd name="connsiteX60" fmla="*/ 72649 w 546251"/>
                <a:gd name="connsiteY60" fmla="*/ 955632 h 1059242"/>
                <a:gd name="connsiteX61" fmla="*/ 61196 w 546251"/>
                <a:gd name="connsiteY61" fmla="*/ 986013 h 1059242"/>
                <a:gd name="connsiteX62" fmla="*/ 27798 w 546251"/>
                <a:gd name="connsiteY62" fmla="*/ 1027847 h 1059242"/>
                <a:gd name="connsiteX63" fmla="*/ 9418 w 546251"/>
                <a:gd name="connsiteY63" fmla="*/ 1056307 h 1059242"/>
                <a:gd name="connsiteX64" fmla="*/ 12390 w 546251"/>
                <a:gd name="connsiteY64" fmla="*/ 1056353 h 1059242"/>
                <a:gd name="connsiteX65" fmla="*/ 0 w 546251"/>
                <a:gd name="connsiteY65" fmla="*/ 1057702 h 1059242"/>
                <a:gd name="connsiteX66" fmla="*/ 663 w 546251"/>
                <a:gd name="connsiteY66" fmla="*/ 1055462 h 1059242"/>
                <a:gd name="connsiteX67" fmla="*/ 5509 w 546251"/>
                <a:gd name="connsiteY67" fmla="*/ 1054730 h 1059242"/>
                <a:gd name="connsiteX68" fmla="*/ 31798 w 546251"/>
                <a:gd name="connsiteY68" fmla="*/ 1013605 h 1059242"/>
                <a:gd name="connsiteX69" fmla="*/ 54247 w 546251"/>
                <a:gd name="connsiteY69" fmla="*/ 986059 h 1059242"/>
                <a:gd name="connsiteX70" fmla="*/ 65997 w 546251"/>
                <a:gd name="connsiteY70" fmla="*/ 957506 h 1059242"/>
                <a:gd name="connsiteX71" fmla="*/ 80010 w 546251"/>
                <a:gd name="connsiteY71" fmla="*/ 907626 h 1059242"/>
                <a:gd name="connsiteX72" fmla="*/ 94092 w 546251"/>
                <a:gd name="connsiteY72" fmla="*/ 840783 h 1059242"/>
                <a:gd name="connsiteX73" fmla="*/ 14562 w 546251"/>
                <a:gd name="connsiteY73" fmla="*/ 934944 h 1059242"/>
                <a:gd name="connsiteX74" fmla="*/ 1715 w 546251"/>
                <a:gd name="connsiteY74" fmla="*/ 938167 h 1059242"/>
                <a:gd name="connsiteX75" fmla="*/ 8138 w 546251"/>
                <a:gd name="connsiteY75" fmla="*/ 921411 h 1059242"/>
                <a:gd name="connsiteX76" fmla="*/ 82708 w 546251"/>
                <a:gd name="connsiteY76" fmla="*/ 829079 h 1059242"/>
                <a:gd name="connsiteX77" fmla="*/ 98069 w 546251"/>
                <a:gd name="connsiteY77" fmla="*/ 765711 h 1059242"/>
                <a:gd name="connsiteX78" fmla="*/ 106139 w 546251"/>
                <a:gd name="connsiteY78" fmla="*/ 697131 h 1059242"/>
                <a:gd name="connsiteX79" fmla="*/ 114140 w 546251"/>
                <a:gd name="connsiteY79" fmla="*/ 765185 h 1059242"/>
                <a:gd name="connsiteX80" fmla="*/ 118278 w 546251"/>
                <a:gd name="connsiteY80" fmla="*/ 719877 h 1059242"/>
                <a:gd name="connsiteX81" fmla="*/ 118872 w 546251"/>
                <a:gd name="connsiteY81" fmla="*/ 676694 h 1059242"/>
                <a:gd name="connsiteX82" fmla="*/ 116975 w 546251"/>
                <a:gd name="connsiteY82" fmla="*/ 623888 h 1059242"/>
                <a:gd name="connsiteX83" fmla="*/ 135468 w 546251"/>
                <a:gd name="connsiteY83" fmla="*/ 562074 h 1059242"/>
                <a:gd name="connsiteX84" fmla="*/ 159014 w 546251"/>
                <a:gd name="connsiteY84" fmla="*/ 509839 h 1059242"/>
                <a:gd name="connsiteX85" fmla="*/ 193922 w 546251"/>
                <a:gd name="connsiteY85" fmla="*/ 433007 h 1059242"/>
                <a:gd name="connsiteX86" fmla="*/ 217742 w 546251"/>
                <a:gd name="connsiteY86" fmla="*/ 385961 h 1059242"/>
                <a:gd name="connsiteX87" fmla="*/ 261587 w 546251"/>
                <a:gd name="connsiteY87" fmla="*/ 345156 h 1059242"/>
                <a:gd name="connsiteX88" fmla="*/ 284447 w 546251"/>
                <a:gd name="connsiteY88" fmla="*/ 313174 h 1059242"/>
                <a:gd name="connsiteX89" fmla="*/ 300243 w 546251"/>
                <a:gd name="connsiteY89" fmla="*/ 292463 h 1059242"/>
                <a:gd name="connsiteX90" fmla="*/ 310073 w 546251"/>
                <a:gd name="connsiteY90" fmla="*/ 267203 h 1059242"/>
                <a:gd name="connsiteX91" fmla="*/ 323949 w 546251"/>
                <a:gd name="connsiteY91" fmla="*/ 231496 h 1059242"/>
                <a:gd name="connsiteX92" fmla="*/ 355793 w 546251"/>
                <a:gd name="connsiteY92" fmla="*/ 167922 h 1059242"/>
                <a:gd name="connsiteX93" fmla="*/ 381831 w 546251"/>
                <a:gd name="connsiteY93" fmla="*/ 133975 h 1059242"/>
                <a:gd name="connsiteX94" fmla="*/ 409674 w 546251"/>
                <a:gd name="connsiteY94" fmla="*/ 109515 h 1059242"/>
                <a:gd name="connsiteX95" fmla="*/ 417538 w 546251"/>
                <a:gd name="connsiteY95" fmla="*/ 93581 h 1059242"/>
                <a:gd name="connsiteX96" fmla="*/ 411206 w 546251"/>
                <a:gd name="connsiteY96" fmla="*/ 75110 h 1059242"/>
                <a:gd name="connsiteX97" fmla="*/ 417515 w 546251"/>
                <a:gd name="connsiteY97" fmla="*/ 57531 h 1059242"/>
                <a:gd name="connsiteX98" fmla="*/ 437540 w 546251"/>
                <a:gd name="connsiteY98" fmla="*/ 36088 h 1059242"/>
                <a:gd name="connsiteX99" fmla="*/ 466298 w 546251"/>
                <a:gd name="connsiteY99" fmla="*/ 14829 h 1059242"/>
                <a:gd name="connsiteX100" fmla="*/ 483123 w 546251"/>
                <a:gd name="connsiteY100" fmla="*/ 8611 h 1059242"/>
                <a:gd name="connsiteX101" fmla="*/ 517962 w 546251"/>
                <a:gd name="connsiteY101" fmla="*/ 84 h 105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46251" h="1059242">
                  <a:moveTo>
                    <a:pt x="517962" y="84"/>
                  </a:moveTo>
                  <a:cubicBezTo>
                    <a:pt x="524888" y="-419"/>
                    <a:pt x="531655" y="1410"/>
                    <a:pt x="538193" y="3650"/>
                  </a:cubicBezTo>
                  <a:cubicBezTo>
                    <a:pt x="544937" y="7239"/>
                    <a:pt x="548183" y="15332"/>
                    <a:pt x="545051" y="22510"/>
                  </a:cubicBezTo>
                  <a:cubicBezTo>
                    <a:pt x="537873" y="41781"/>
                    <a:pt x="521162" y="55154"/>
                    <a:pt x="508544" y="70767"/>
                  </a:cubicBezTo>
                  <a:cubicBezTo>
                    <a:pt x="504977" y="77076"/>
                    <a:pt x="507104" y="84826"/>
                    <a:pt x="508064" y="91615"/>
                  </a:cubicBezTo>
                  <a:cubicBezTo>
                    <a:pt x="511401" y="104966"/>
                    <a:pt x="511653" y="118864"/>
                    <a:pt x="515264" y="132169"/>
                  </a:cubicBezTo>
                  <a:cubicBezTo>
                    <a:pt x="517985" y="143233"/>
                    <a:pt x="518556" y="155875"/>
                    <a:pt x="511996" y="165750"/>
                  </a:cubicBezTo>
                  <a:cubicBezTo>
                    <a:pt x="504223" y="177752"/>
                    <a:pt x="496016" y="189570"/>
                    <a:pt x="490004" y="202601"/>
                  </a:cubicBezTo>
                  <a:cubicBezTo>
                    <a:pt x="487855" y="208339"/>
                    <a:pt x="487947" y="215036"/>
                    <a:pt x="483901" y="219951"/>
                  </a:cubicBezTo>
                  <a:cubicBezTo>
                    <a:pt x="478163" y="227175"/>
                    <a:pt x="470962" y="233210"/>
                    <a:pt x="466458" y="241371"/>
                  </a:cubicBezTo>
                  <a:cubicBezTo>
                    <a:pt x="460423" y="251887"/>
                    <a:pt x="450662" y="259499"/>
                    <a:pt x="440398" y="265580"/>
                  </a:cubicBezTo>
                  <a:cubicBezTo>
                    <a:pt x="431094" y="270792"/>
                    <a:pt x="423230" y="281902"/>
                    <a:pt x="426682" y="292875"/>
                  </a:cubicBezTo>
                  <a:cubicBezTo>
                    <a:pt x="428122" y="312283"/>
                    <a:pt x="431688" y="332263"/>
                    <a:pt x="443324" y="348425"/>
                  </a:cubicBezTo>
                  <a:cubicBezTo>
                    <a:pt x="448216" y="358643"/>
                    <a:pt x="458709" y="363581"/>
                    <a:pt x="466481" y="371125"/>
                  </a:cubicBezTo>
                  <a:cubicBezTo>
                    <a:pt x="471488" y="375491"/>
                    <a:pt x="471099" y="382509"/>
                    <a:pt x="471373" y="388590"/>
                  </a:cubicBezTo>
                  <a:cubicBezTo>
                    <a:pt x="471419" y="399791"/>
                    <a:pt x="472562" y="411061"/>
                    <a:pt x="476014" y="421782"/>
                  </a:cubicBezTo>
                  <a:cubicBezTo>
                    <a:pt x="482552" y="442105"/>
                    <a:pt x="480037" y="464485"/>
                    <a:pt x="488793" y="484236"/>
                  </a:cubicBezTo>
                  <a:cubicBezTo>
                    <a:pt x="491970" y="491505"/>
                    <a:pt x="492427" y="499575"/>
                    <a:pt x="493136" y="507416"/>
                  </a:cubicBezTo>
                  <a:cubicBezTo>
                    <a:pt x="493479" y="516057"/>
                    <a:pt x="498394" y="523509"/>
                    <a:pt x="500611" y="531739"/>
                  </a:cubicBezTo>
                  <a:cubicBezTo>
                    <a:pt x="499011" y="532493"/>
                    <a:pt x="495765" y="534025"/>
                    <a:pt x="494142" y="534802"/>
                  </a:cubicBezTo>
                  <a:cubicBezTo>
                    <a:pt x="493159" y="527236"/>
                    <a:pt x="489341" y="520515"/>
                    <a:pt x="487192" y="513314"/>
                  </a:cubicBezTo>
                  <a:cubicBezTo>
                    <a:pt x="485615" y="504604"/>
                    <a:pt x="486210" y="495414"/>
                    <a:pt x="482575" y="487162"/>
                  </a:cubicBezTo>
                  <a:cubicBezTo>
                    <a:pt x="473065" y="466154"/>
                    <a:pt x="475923" y="442242"/>
                    <a:pt x="468584" y="420639"/>
                  </a:cubicBezTo>
                  <a:cubicBezTo>
                    <a:pt x="464584" y="408066"/>
                    <a:pt x="464675" y="394785"/>
                    <a:pt x="464104" y="381777"/>
                  </a:cubicBezTo>
                  <a:cubicBezTo>
                    <a:pt x="463944" y="375285"/>
                    <a:pt x="457017" y="372290"/>
                    <a:pt x="452720" y="368656"/>
                  </a:cubicBezTo>
                  <a:cubicBezTo>
                    <a:pt x="440764" y="361135"/>
                    <a:pt x="434752" y="347853"/>
                    <a:pt x="428305" y="335920"/>
                  </a:cubicBezTo>
                  <a:cubicBezTo>
                    <a:pt x="421790" y="319187"/>
                    <a:pt x="421104" y="301013"/>
                    <a:pt x="418932" y="283411"/>
                  </a:cubicBezTo>
                  <a:cubicBezTo>
                    <a:pt x="420053" y="278770"/>
                    <a:pt x="422430" y="274564"/>
                    <a:pt x="424830" y="270495"/>
                  </a:cubicBezTo>
                  <a:cubicBezTo>
                    <a:pt x="430157" y="261237"/>
                    <a:pt x="440969" y="257785"/>
                    <a:pt x="448673" y="250972"/>
                  </a:cubicBezTo>
                  <a:cubicBezTo>
                    <a:pt x="457566" y="244252"/>
                    <a:pt x="461269" y="233233"/>
                    <a:pt x="468607" y="225163"/>
                  </a:cubicBezTo>
                  <a:cubicBezTo>
                    <a:pt x="472791" y="220294"/>
                    <a:pt x="477980" y="215791"/>
                    <a:pt x="479466" y="209253"/>
                  </a:cubicBezTo>
                  <a:cubicBezTo>
                    <a:pt x="483969" y="190142"/>
                    <a:pt x="498097" y="175557"/>
                    <a:pt x="506715" y="158389"/>
                  </a:cubicBezTo>
                  <a:cubicBezTo>
                    <a:pt x="512270" y="148034"/>
                    <a:pt x="508109" y="136444"/>
                    <a:pt x="506212" y="125722"/>
                  </a:cubicBezTo>
                  <a:cubicBezTo>
                    <a:pt x="504383" y="115138"/>
                    <a:pt x="503423" y="104417"/>
                    <a:pt x="501046" y="93947"/>
                  </a:cubicBezTo>
                  <a:cubicBezTo>
                    <a:pt x="499240" y="84574"/>
                    <a:pt x="496885" y="73670"/>
                    <a:pt x="503149" y="65418"/>
                  </a:cubicBezTo>
                  <a:cubicBezTo>
                    <a:pt x="516499" y="49050"/>
                    <a:pt x="535701" y="35060"/>
                    <a:pt x="539862" y="13160"/>
                  </a:cubicBezTo>
                  <a:cubicBezTo>
                    <a:pt x="533484" y="10302"/>
                    <a:pt x="526855" y="6988"/>
                    <a:pt x="519677" y="7582"/>
                  </a:cubicBezTo>
                  <a:cubicBezTo>
                    <a:pt x="507812" y="8222"/>
                    <a:pt x="497434" y="15263"/>
                    <a:pt x="485615" y="16315"/>
                  </a:cubicBezTo>
                  <a:cubicBezTo>
                    <a:pt x="479603" y="16749"/>
                    <a:pt x="473568" y="18052"/>
                    <a:pt x="469224" y="22487"/>
                  </a:cubicBezTo>
                  <a:cubicBezTo>
                    <a:pt x="456286" y="34122"/>
                    <a:pt x="439392" y="41186"/>
                    <a:pt x="428899" y="55451"/>
                  </a:cubicBezTo>
                  <a:cubicBezTo>
                    <a:pt x="424465" y="60640"/>
                    <a:pt x="420716" y="66378"/>
                    <a:pt x="418132" y="72687"/>
                  </a:cubicBezTo>
                  <a:cubicBezTo>
                    <a:pt x="422407" y="80871"/>
                    <a:pt x="427596" y="89924"/>
                    <a:pt x="424762" y="99502"/>
                  </a:cubicBezTo>
                  <a:cubicBezTo>
                    <a:pt x="420875" y="111023"/>
                    <a:pt x="411274" y="119230"/>
                    <a:pt x="403433" y="128100"/>
                  </a:cubicBezTo>
                  <a:cubicBezTo>
                    <a:pt x="392392" y="140902"/>
                    <a:pt x="372092" y="144216"/>
                    <a:pt x="365989" y="161498"/>
                  </a:cubicBezTo>
                  <a:cubicBezTo>
                    <a:pt x="361805" y="179101"/>
                    <a:pt x="355062" y="196223"/>
                    <a:pt x="344432" y="210967"/>
                  </a:cubicBezTo>
                  <a:cubicBezTo>
                    <a:pt x="335585" y="222832"/>
                    <a:pt x="331493" y="237188"/>
                    <a:pt x="324932" y="250264"/>
                  </a:cubicBezTo>
                  <a:cubicBezTo>
                    <a:pt x="318600" y="262151"/>
                    <a:pt x="318143" y="276073"/>
                    <a:pt x="311902" y="287983"/>
                  </a:cubicBezTo>
                  <a:cubicBezTo>
                    <a:pt x="306095" y="303185"/>
                    <a:pt x="292997" y="313586"/>
                    <a:pt x="284904" y="327393"/>
                  </a:cubicBezTo>
                  <a:cubicBezTo>
                    <a:pt x="273589" y="338641"/>
                    <a:pt x="268514" y="354620"/>
                    <a:pt x="256078" y="364838"/>
                  </a:cubicBezTo>
                  <a:cubicBezTo>
                    <a:pt x="246659" y="373753"/>
                    <a:pt x="234201" y="379217"/>
                    <a:pt x="226314" y="389755"/>
                  </a:cubicBezTo>
                  <a:cubicBezTo>
                    <a:pt x="220828" y="396705"/>
                    <a:pt x="217719" y="405072"/>
                    <a:pt x="214701" y="413256"/>
                  </a:cubicBezTo>
                  <a:cubicBezTo>
                    <a:pt x="210541" y="424457"/>
                    <a:pt x="203225" y="434218"/>
                    <a:pt x="199842" y="445740"/>
                  </a:cubicBezTo>
                  <a:cubicBezTo>
                    <a:pt x="193327" y="467205"/>
                    <a:pt x="182126" y="486773"/>
                    <a:pt x="172433" y="506867"/>
                  </a:cubicBezTo>
                  <a:cubicBezTo>
                    <a:pt x="161163" y="527213"/>
                    <a:pt x="155219" y="550050"/>
                    <a:pt x="143812" y="570304"/>
                  </a:cubicBezTo>
                  <a:cubicBezTo>
                    <a:pt x="132131" y="587266"/>
                    <a:pt x="127353" y="608526"/>
                    <a:pt x="129251" y="628940"/>
                  </a:cubicBezTo>
                  <a:cubicBezTo>
                    <a:pt x="129959" y="644027"/>
                    <a:pt x="129205" y="659206"/>
                    <a:pt x="130988" y="674271"/>
                  </a:cubicBezTo>
                  <a:cubicBezTo>
                    <a:pt x="133617" y="696400"/>
                    <a:pt x="129205" y="718459"/>
                    <a:pt x="128130" y="740542"/>
                  </a:cubicBezTo>
                  <a:cubicBezTo>
                    <a:pt x="127467" y="766031"/>
                    <a:pt x="115466" y="789143"/>
                    <a:pt x="110642" y="813831"/>
                  </a:cubicBezTo>
                  <a:cubicBezTo>
                    <a:pt x="106642" y="834725"/>
                    <a:pt x="98367" y="854431"/>
                    <a:pt x="93680" y="875142"/>
                  </a:cubicBezTo>
                  <a:cubicBezTo>
                    <a:pt x="90251" y="888904"/>
                    <a:pt x="88080" y="902917"/>
                    <a:pt x="84948" y="916724"/>
                  </a:cubicBezTo>
                  <a:cubicBezTo>
                    <a:pt x="81930" y="930029"/>
                    <a:pt x="76307" y="942533"/>
                    <a:pt x="72649" y="955632"/>
                  </a:cubicBezTo>
                  <a:cubicBezTo>
                    <a:pt x="69677" y="966033"/>
                    <a:pt x="67163" y="976800"/>
                    <a:pt x="61196" y="986013"/>
                  </a:cubicBezTo>
                  <a:cubicBezTo>
                    <a:pt x="51572" y="1001123"/>
                    <a:pt x="37925" y="1013102"/>
                    <a:pt x="27798" y="1027847"/>
                  </a:cubicBezTo>
                  <a:cubicBezTo>
                    <a:pt x="21397" y="1037174"/>
                    <a:pt x="15682" y="1046912"/>
                    <a:pt x="9418" y="1056307"/>
                  </a:cubicBezTo>
                  <a:lnTo>
                    <a:pt x="12390" y="1056353"/>
                  </a:lnTo>
                  <a:cubicBezTo>
                    <a:pt x="8893" y="1058936"/>
                    <a:pt x="3818" y="1060628"/>
                    <a:pt x="0" y="1057702"/>
                  </a:cubicBezTo>
                  <a:lnTo>
                    <a:pt x="663" y="1055462"/>
                  </a:lnTo>
                  <a:cubicBezTo>
                    <a:pt x="1875" y="1055279"/>
                    <a:pt x="4298" y="1054913"/>
                    <a:pt x="5509" y="1054730"/>
                  </a:cubicBezTo>
                  <a:cubicBezTo>
                    <a:pt x="15271" y="1041654"/>
                    <a:pt x="21809" y="1026521"/>
                    <a:pt x="31798" y="1013605"/>
                  </a:cubicBezTo>
                  <a:cubicBezTo>
                    <a:pt x="38633" y="1003889"/>
                    <a:pt x="47938" y="996163"/>
                    <a:pt x="54247" y="986059"/>
                  </a:cubicBezTo>
                  <a:cubicBezTo>
                    <a:pt x="60122" y="977463"/>
                    <a:pt x="63459" y="967519"/>
                    <a:pt x="65997" y="957506"/>
                  </a:cubicBezTo>
                  <a:cubicBezTo>
                    <a:pt x="70272" y="940773"/>
                    <a:pt x="77495" y="924817"/>
                    <a:pt x="80010" y="907626"/>
                  </a:cubicBezTo>
                  <a:cubicBezTo>
                    <a:pt x="83325" y="885086"/>
                    <a:pt x="88217" y="862797"/>
                    <a:pt x="94092" y="840783"/>
                  </a:cubicBezTo>
                  <a:cubicBezTo>
                    <a:pt x="71826" y="875599"/>
                    <a:pt x="41034" y="903557"/>
                    <a:pt x="14562" y="934944"/>
                  </a:cubicBezTo>
                  <a:cubicBezTo>
                    <a:pt x="11590" y="939493"/>
                    <a:pt x="6355" y="938876"/>
                    <a:pt x="1715" y="938167"/>
                  </a:cubicBezTo>
                  <a:cubicBezTo>
                    <a:pt x="1692" y="931903"/>
                    <a:pt x="4023" y="926074"/>
                    <a:pt x="8138" y="921411"/>
                  </a:cubicBezTo>
                  <a:cubicBezTo>
                    <a:pt x="32507" y="890275"/>
                    <a:pt x="63185" y="863895"/>
                    <a:pt x="82708" y="829079"/>
                  </a:cubicBezTo>
                  <a:cubicBezTo>
                    <a:pt x="93612" y="809877"/>
                    <a:pt x="98367" y="787680"/>
                    <a:pt x="98069" y="765711"/>
                  </a:cubicBezTo>
                  <a:cubicBezTo>
                    <a:pt x="97338" y="742577"/>
                    <a:pt x="101430" y="719671"/>
                    <a:pt x="106139" y="697131"/>
                  </a:cubicBezTo>
                  <a:cubicBezTo>
                    <a:pt x="106939" y="720014"/>
                    <a:pt x="112563" y="742348"/>
                    <a:pt x="114140" y="765185"/>
                  </a:cubicBezTo>
                  <a:cubicBezTo>
                    <a:pt x="116678" y="750189"/>
                    <a:pt x="116860" y="734964"/>
                    <a:pt x="118278" y="719877"/>
                  </a:cubicBezTo>
                  <a:cubicBezTo>
                    <a:pt x="119535" y="705521"/>
                    <a:pt x="120175" y="691073"/>
                    <a:pt x="118872" y="676694"/>
                  </a:cubicBezTo>
                  <a:cubicBezTo>
                    <a:pt x="117249" y="659138"/>
                    <a:pt x="118255" y="641467"/>
                    <a:pt x="116975" y="623888"/>
                  </a:cubicBezTo>
                  <a:cubicBezTo>
                    <a:pt x="115672" y="601873"/>
                    <a:pt x="122873" y="579996"/>
                    <a:pt x="135468" y="562074"/>
                  </a:cubicBezTo>
                  <a:cubicBezTo>
                    <a:pt x="144110" y="545043"/>
                    <a:pt x="150145" y="526778"/>
                    <a:pt x="159014" y="509839"/>
                  </a:cubicBezTo>
                  <a:cubicBezTo>
                    <a:pt x="171976" y="484853"/>
                    <a:pt x="185143" y="459821"/>
                    <a:pt x="193922" y="433007"/>
                  </a:cubicBezTo>
                  <a:cubicBezTo>
                    <a:pt x="203728" y="418216"/>
                    <a:pt x="206815" y="400042"/>
                    <a:pt x="217742" y="385961"/>
                  </a:cubicBezTo>
                  <a:cubicBezTo>
                    <a:pt x="229583" y="369433"/>
                    <a:pt x="251734" y="363535"/>
                    <a:pt x="261587" y="345156"/>
                  </a:cubicBezTo>
                  <a:cubicBezTo>
                    <a:pt x="267462" y="333246"/>
                    <a:pt x="277909" y="324650"/>
                    <a:pt x="284447" y="313174"/>
                  </a:cubicBezTo>
                  <a:cubicBezTo>
                    <a:pt x="288996" y="305745"/>
                    <a:pt x="296266" y="300304"/>
                    <a:pt x="300243" y="292463"/>
                  </a:cubicBezTo>
                  <a:cubicBezTo>
                    <a:pt x="304358" y="284417"/>
                    <a:pt x="308016" y="276050"/>
                    <a:pt x="310073" y="267203"/>
                  </a:cubicBezTo>
                  <a:cubicBezTo>
                    <a:pt x="312816" y="254653"/>
                    <a:pt x="319171" y="243337"/>
                    <a:pt x="323949" y="231496"/>
                  </a:cubicBezTo>
                  <a:cubicBezTo>
                    <a:pt x="332819" y="209413"/>
                    <a:pt x="350970" y="191788"/>
                    <a:pt x="355793" y="167922"/>
                  </a:cubicBezTo>
                  <a:cubicBezTo>
                    <a:pt x="358010" y="152994"/>
                    <a:pt x="368869" y="140947"/>
                    <a:pt x="381831" y="133975"/>
                  </a:cubicBezTo>
                  <a:cubicBezTo>
                    <a:pt x="392986" y="128260"/>
                    <a:pt x="401696" y="119002"/>
                    <a:pt x="409674" y="109515"/>
                  </a:cubicBezTo>
                  <a:cubicBezTo>
                    <a:pt x="413378" y="104874"/>
                    <a:pt x="416829" y="99639"/>
                    <a:pt x="417538" y="93581"/>
                  </a:cubicBezTo>
                  <a:cubicBezTo>
                    <a:pt x="416464" y="87089"/>
                    <a:pt x="412874" y="81397"/>
                    <a:pt x="411206" y="75110"/>
                  </a:cubicBezTo>
                  <a:cubicBezTo>
                    <a:pt x="409857" y="68572"/>
                    <a:pt x="413766" y="62515"/>
                    <a:pt x="417515" y="57531"/>
                  </a:cubicBezTo>
                  <a:cubicBezTo>
                    <a:pt x="423619" y="49919"/>
                    <a:pt x="429448" y="41803"/>
                    <a:pt x="437540" y="36088"/>
                  </a:cubicBezTo>
                  <a:cubicBezTo>
                    <a:pt x="447096" y="29002"/>
                    <a:pt x="457132" y="22510"/>
                    <a:pt x="466298" y="14829"/>
                  </a:cubicBezTo>
                  <a:cubicBezTo>
                    <a:pt x="470916" y="10622"/>
                    <a:pt x="477111" y="9434"/>
                    <a:pt x="483123" y="8611"/>
                  </a:cubicBezTo>
                  <a:cubicBezTo>
                    <a:pt x="495079" y="7193"/>
                    <a:pt x="505800" y="450"/>
                    <a:pt x="517962" y="84"/>
                  </a:cubicBezTo>
                  <a:close/>
                </a:path>
              </a:pathLst>
            </a:custGeom>
            <a:solidFill>
              <a:srgbClr val="020D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3" name="Gráfico 6">
              <a:extLst>
                <a:ext uri="{FF2B5EF4-FFF2-40B4-BE49-F238E27FC236}">
                  <a16:creationId xmlns:a16="http://schemas.microsoft.com/office/drawing/2014/main" id="{F8BA0CF9-B307-8CDA-CCDE-DB925FC0323B}"/>
                </a:ext>
              </a:extLst>
            </p:cNvPr>
            <p:cNvGrpSpPr/>
            <p:nvPr/>
          </p:nvGrpSpPr>
          <p:grpSpPr>
            <a:xfrm>
              <a:off x="9318252" y="2636927"/>
              <a:ext cx="382136" cy="121250"/>
              <a:chOff x="357182" y="1244359"/>
              <a:chExt cx="3653269" cy="1159163"/>
            </a:xfrm>
            <a:solidFill>
              <a:srgbClr val="8A7349"/>
            </a:solidFill>
          </p:grpSpPr>
          <p:sp>
            <p:nvSpPr>
              <p:cNvPr id="643" name="Forma Livre: Forma 642">
                <a:extLst>
                  <a:ext uri="{FF2B5EF4-FFF2-40B4-BE49-F238E27FC236}">
                    <a16:creationId xmlns:a16="http://schemas.microsoft.com/office/drawing/2014/main" id="{95EAA833-1B8B-6DBB-9EC0-B9BE233B059D}"/>
                  </a:ext>
                </a:extLst>
              </p:cNvPr>
              <p:cNvSpPr/>
              <p:nvPr/>
            </p:nvSpPr>
            <p:spPr>
              <a:xfrm>
                <a:off x="3263744" y="1244359"/>
                <a:ext cx="530443" cy="1048840"/>
              </a:xfrm>
              <a:custGeom>
                <a:avLst/>
                <a:gdLst>
                  <a:gd name="connsiteX0" fmla="*/ 476197 w 530443"/>
                  <a:gd name="connsiteY0" fmla="*/ 8802 h 1048840"/>
                  <a:gd name="connsiteX1" fmla="*/ 510258 w 530443"/>
                  <a:gd name="connsiteY1" fmla="*/ 70 h 1048840"/>
                  <a:gd name="connsiteX2" fmla="*/ 530444 w 530443"/>
                  <a:gd name="connsiteY2" fmla="*/ 5648 h 1048840"/>
                  <a:gd name="connsiteX3" fmla="*/ 493730 w 530443"/>
                  <a:gd name="connsiteY3" fmla="*/ 57906 h 1048840"/>
                  <a:gd name="connsiteX4" fmla="*/ 491627 w 530443"/>
                  <a:gd name="connsiteY4" fmla="*/ 86435 h 1048840"/>
                  <a:gd name="connsiteX5" fmla="*/ 496794 w 530443"/>
                  <a:gd name="connsiteY5" fmla="*/ 118210 h 1048840"/>
                  <a:gd name="connsiteX6" fmla="*/ 497297 w 530443"/>
                  <a:gd name="connsiteY6" fmla="*/ 150877 h 1048840"/>
                  <a:gd name="connsiteX7" fmla="*/ 470047 w 530443"/>
                  <a:gd name="connsiteY7" fmla="*/ 201741 h 1048840"/>
                  <a:gd name="connsiteX8" fmla="*/ 459189 w 530443"/>
                  <a:gd name="connsiteY8" fmla="*/ 217651 h 1048840"/>
                  <a:gd name="connsiteX9" fmla="*/ 439255 w 530443"/>
                  <a:gd name="connsiteY9" fmla="*/ 243460 h 1048840"/>
                  <a:gd name="connsiteX10" fmla="*/ 415412 w 530443"/>
                  <a:gd name="connsiteY10" fmla="*/ 262983 h 1048840"/>
                  <a:gd name="connsiteX11" fmla="*/ 409514 w 530443"/>
                  <a:gd name="connsiteY11" fmla="*/ 275899 h 1048840"/>
                  <a:gd name="connsiteX12" fmla="*/ 418887 w 530443"/>
                  <a:gd name="connsiteY12" fmla="*/ 328408 h 1048840"/>
                  <a:gd name="connsiteX13" fmla="*/ 443301 w 530443"/>
                  <a:gd name="connsiteY13" fmla="*/ 361144 h 1048840"/>
                  <a:gd name="connsiteX14" fmla="*/ 454685 w 530443"/>
                  <a:gd name="connsiteY14" fmla="*/ 374265 h 1048840"/>
                  <a:gd name="connsiteX15" fmla="*/ 459166 w 530443"/>
                  <a:gd name="connsiteY15" fmla="*/ 413127 h 1048840"/>
                  <a:gd name="connsiteX16" fmla="*/ 473156 w 530443"/>
                  <a:gd name="connsiteY16" fmla="*/ 479650 h 1048840"/>
                  <a:gd name="connsiteX17" fmla="*/ 477774 w 530443"/>
                  <a:gd name="connsiteY17" fmla="*/ 505802 h 1048840"/>
                  <a:gd name="connsiteX18" fmla="*/ 484724 w 530443"/>
                  <a:gd name="connsiteY18" fmla="*/ 527290 h 1048840"/>
                  <a:gd name="connsiteX19" fmla="*/ 485021 w 530443"/>
                  <a:gd name="connsiteY19" fmla="*/ 528730 h 1048840"/>
                  <a:gd name="connsiteX20" fmla="*/ 231869 w 530443"/>
                  <a:gd name="connsiteY20" fmla="*/ 783711 h 1048840"/>
                  <a:gd name="connsiteX21" fmla="*/ 122370 w 530443"/>
                  <a:gd name="connsiteY21" fmla="*/ 962042 h 1048840"/>
                  <a:gd name="connsiteX22" fmla="*/ 48555 w 530443"/>
                  <a:gd name="connsiteY22" fmla="*/ 1027855 h 1048840"/>
                  <a:gd name="connsiteX23" fmla="*/ 2972 w 530443"/>
                  <a:gd name="connsiteY23" fmla="*/ 1048841 h 1048840"/>
                  <a:gd name="connsiteX24" fmla="*/ 0 w 530443"/>
                  <a:gd name="connsiteY24" fmla="*/ 1048795 h 1048840"/>
                  <a:gd name="connsiteX25" fmla="*/ 18380 w 530443"/>
                  <a:gd name="connsiteY25" fmla="*/ 1020335 h 1048840"/>
                  <a:gd name="connsiteX26" fmla="*/ 51778 w 530443"/>
                  <a:gd name="connsiteY26" fmla="*/ 978501 h 1048840"/>
                  <a:gd name="connsiteX27" fmla="*/ 63231 w 530443"/>
                  <a:gd name="connsiteY27" fmla="*/ 948120 h 1048840"/>
                  <a:gd name="connsiteX28" fmla="*/ 75530 w 530443"/>
                  <a:gd name="connsiteY28" fmla="*/ 909212 h 1048840"/>
                  <a:gd name="connsiteX29" fmla="*/ 84262 w 530443"/>
                  <a:gd name="connsiteY29" fmla="*/ 867630 h 1048840"/>
                  <a:gd name="connsiteX30" fmla="*/ 101224 w 530443"/>
                  <a:gd name="connsiteY30" fmla="*/ 806319 h 1048840"/>
                  <a:gd name="connsiteX31" fmla="*/ 118712 w 530443"/>
                  <a:gd name="connsiteY31" fmla="*/ 733030 h 1048840"/>
                  <a:gd name="connsiteX32" fmla="*/ 121570 w 530443"/>
                  <a:gd name="connsiteY32" fmla="*/ 666759 h 1048840"/>
                  <a:gd name="connsiteX33" fmla="*/ 119832 w 530443"/>
                  <a:gd name="connsiteY33" fmla="*/ 621428 h 1048840"/>
                  <a:gd name="connsiteX34" fmla="*/ 134394 w 530443"/>
                  <a:gd name="connsiteY34" fmla="*/ 562792 h 1048840"/>
                  <a:gd name="connsiteX35" fmla="*/ 163015 w 530443"/>
                  <a:gd name="connsiteY35" fmla="*/ 499355 h 1048840"/>
                  <a:gd name="connsiteX36" fmla="*/ 190424 w 530443"/>
                  <a:gd name="connsiteY36" fmla="*/ 438227 h 1048840"/>
                  <a:gd name="connsiteX37" fmla="*/ 205283 w 530443"/>
                  <a:gd name="connsiteY37" fmla="*/ 405743 h 1048840"/>
                  <a:gd name="connsiteX38" fmla="*/ 216896 w 530443"/>
                  <a:gd name="connsiteY38" fmla="*/ 382243 h 1048840"/>
                  <a:gd name="connsiteX39" fmla="*/ 246659 w 530443"/>
                  <a:gd name="connsiteY39" fmla="*/ 357326 h 1048840"/>
                  <a:gd name="connsiteX40" fmla="*/ 275486 w 530443"/>
                  <a:gd name="connsiteY40" fmla="*/ 319881 h 1048840"/>
                  <a:gd name="connsiteX41" fmla="*/ 302484 w 530443"/>
                  <a:gd name="connsiteY41" fmla="*/ 280471 h 1048840"/>
                  <a:gd name="connsiteX42" fmla="*/ 315514 w 530443"/>
                  <a:gd name="connsiteY42" fmla="*/ 242752 h 1048840"/>
                  <a:gd name="connsiteX43" fmla="*/ 335013 w 530443"/>
                  <a:gd name="connsiteY43" fmla="*/ 203455 h 1048840"/>
                  <a:gd name="connsiteX44" fmla="*/ 356570 w 530443"/>
                  <a:gd name="connsiteY44" fmla="*/ 153986 h 1048840"/>
                  <a:gd name="connsiteX45" fmla="*/ 394015 w 530443"/>
                  <a:gd name="connsiteY45" fmla="*/ 120588 h 1048840"/>
                  <a:gd name="connsiteX46" fmla="*/ 415344 w 530443"/>
                  <a:gd name="connsiteY46" fmla="*/ 91990 h 1048840"/>
                  <a:gd name="connsiteX47" fmla="*/ 408714 w 530443"/>
                  <a:gd name="connsiteY47" fmla="*/ 65175 h 1048840"/>
                  <a:gd name="connsiteX48" fmla="*/ 419481 w 530443"/>
                  <a:gd name="connsiteY48" fmla="*/ 47939 h 1048840"/>
                  <a:gd name="connsiteX49" fmla="*/ 459806 w 530443"/>
                  <a:gd name="connsiteY49" fmla="*/ 14975 h 1048840"/>
                  <a:gd name="connsiteX50" fmla="*/ 476197 w 530443"/>
                  <a:gd name="connsiteY50" fmla="*/ 8802 h 104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30443" h="1048840">
                    <a:moveTo>
                      <a:pt x="476197" y="8802"/>
                    </a:moveTo>
                    <a:cubicBezTo>
                      <a:pt x="488015" y="7751"/>
                      <a:pt x="498394" y="710"/>
                      <a:pt x="510258" y="70"/>
                    </a:cubicBezTo>
                    <a:cubicBezTo>
                      <a:pt x="517436" y="-525"/>
                      <a:pt x="524066" y="2790"/>
                      <a:pt x="530444" y="5648"/>
                    </a:cubicBezTo>
                    <a:cubicBezTo>
                      <a:pt x="526283" y="27548"/>
                      <a:pt x="507081" y="41538"/>
                      <a:pt x="493730" y="57906"/>
                    </a:cubicBezTo>
                    <a:cubicBezTo>
                      <a:pt x="487467" y="66158"/>
                      <a:pt x="489821" y="77062"/>
                      <a:pt x="491627" y="86435"/>
                    </a:cubicBezTo>
                    <a:cubicBezTo>
                      <a:pt x="494005" y="96905"/>
                      <a:pt x="494965" y="107626"/>
                      <a:pt x="496794" y="118210"/>
                    </a:cubicBezTo>
                    <a:cubicBezTo>
                      <a:pt x="498691" y="128932"/>
                      <a:pt x="502852" y="140522"/>
                      <a:pt x="497297" y="150877"/>
                    </a:cubicBezTo>
                    <a:cubicBezTo>
                      <a:pt x="488678" y="168045"/>
                      <a:pt x="474551" y="182630"/>
                      <a:pt x="470047" y="201741"/>
                    </a:cubicBezTo>
                    <a:cubicBezTo>
                      <a:pt x="468562" y="208279"/>
                      <a:pt x="463372" y="212782"/>
                      <a:pt x="459189" y="217651"/>
                    </a:cubicBezTo>
                    <a:cubicBezTo>
                      <a:pt x="451851" y="225721"/>
                      <a:pt x="448148" y="236739"/>
                      <a:pt x="439255" y="243460"/>
                    </a:cubicBezTo>
                    <a:cubicBezTo>
                      <a:pt x="431551" y="250273"/>
                      <a:pt x="420738" y="253724"/>
                      <a:pt x="415412" y="262983"/>
                    </a:cubicBezTo>
                    <a:cubicBezTo>
                      <a:pt x="413012" y="267052"/>
                      <a:pt x="410634" y="271258"/>
                      <a:pt x="409514" y="275899"/>
                    </a:cubicBezTo>
                    <a:cubicBezTo>
                      <a:pt x="411686" y="293501"/>
                      <a:pt x="412372" y="311675"/>
                      <a:pt x="418887" y="328408"/>
                    </a:cubicBezTo>
                    <a:cubicBezTo>
                      <a:pt x="425333" y="340341"/>
                      <a:pt x="431346" y="353623"/>
                      <a:pt x="443301" y="361144"/>
                    </a:cubicBezTo>
                    <a:cubicBezTo>
                      <a:pt x="447599" y="364778"/>
                      <a:pt x="454526" y="367773"/>
                      <a:pt x="454685" y="374265"/>
                    </a:cubicBezTo>
                    <a:cubicBezTo>
                      <a:pt x="455257" y="387273"/>
                      <a:pt x="455165" y="400554"/>
                      <a:pt x="459166" y="413127"/>
                    </a:cubicBezTo>
                    <a:cubicBezTo>
                      <a:pt x="466504" y="434730"/>
                      <a:pt x="463647" y="458641"/>
                      <a:pt x="473156" y="479650"/>
                    </a:cubicBezTo>
                    <a:cubicBezTo>
                      <a:pt x="476791" y="487902"/>
                      <a:pt x="476197" y="497092"/>
                      <a:pt x="477774" y="505802"/>
                    </a:cubicBezTo>
                    <a:cubicBezTo>
                      <a:pt x="479923" y="513003"/>
                      <a:pt x="483740" y="519723"/>
                      <a:pt x="484724" y="527290"/>
                    </a:cubicBezTo>
                    <a:lnTo>
                      <a:pt x="485021" y="528730"/>
                    </a:lnTo>
                    <a:cubicBezTo>
                      <a:pt x="387180" y="598705"/>
                      <a:pt x="299763" y="684178"/>
                      <a:pt x="231869" y="783711"/>
                    </a:cubicBezTo>
                    <a:cubicBezTo>
                      <a:pt x="192001" y="841089"/>
                      <a:pt x="164021" y="905852"/>
                      <a:pt x="122370" y="962042"/>
                    </a:cubicBezTo>
                    <a:cubicBezTo>
                      <a:pt x="102733" y="988811"/>
                      <a:pt x="77724" y="1011853"/>
                      <a:pt x="48555" y="1027855"/>
                    </a:cubicBezTo>
                    <a:cubicBezTo>
                      <a:pt x="33947" y="1036085"/>
                      <a:pt x="18562" y="1042783"/>
                      <a:pt x="2972" y="1048841"/>
                    </a:cubicBezTo>
                    <a:lnTo>
                      <a:pt x="0" y="1048795"/>
                    </a:lnTo>
                    <a:cubicBezTo>
                      <a:pt x="6264" y="1039400"/>
                      <a:pt x="11979" y="1029661"/>
                      <a:pt x="18380" y="1020335"/>
                    </a:cubicBezTo>
                    <a:cubicBezTo>
                      <a:pt x="28507" y="1005590"/>
                      <a:pt x="42154" y="993611"/>
                      <a:pt x="51778" y="978501"/>
                    </a:cubicBezTo>
                    <a:cubicBezTo>
                      <a:pt x="57744" y="969288"/>
                      <a:pt x="60259" y="958521"/>
                      <a:pt x="63231" y="948120"/>
                    </a:cubicBezTo>
                    <a:cubicBezTo>
                      <a:pt x="66888" y="935021"/>
                      <a:pt x="72512" y="922517"/>
                      <a:pt x="75530" y="909212"/>
                    </a:cubicBezTo>
                    <a:cubicBezTo>
                      <a:pt x="78661" y="895405"/>
                      <a:pt x="80833" y="881392"/>
                      <a:pt x="84262" y="867630"/>
                    </a:cubicBezTo>
                    <a:cubicBezTo>
                      <a:pt x="88948" y="846919"/>
                      <a:pt x="97224" y="827213"/>
                      <a:pt x="101224" y="806319"/>
                    </a:cubicBezTo>
                    <a:cubicBezTo>
                      <a:pt x="106048" y="781630"/>
                      <a:pt x="118049" y="758519"/>
                      <a:pt x="118712" y="733030"/>
                    </a:cubicBezTo>
                    <a:cubicBezTo>
                      <a:pt x="119786" y="710947"/>
                      <a:pt x="124199" y="688887"/>
                      <a:pt x="121570" y="666759"/>
                    </a:cubicBezTo>
                    <a:cubicBezTo>
                      <a:pt x="119786" y="651694"/>
                      <a:pt x="120541" y="636515"/>
                      <a:pt x="119832" y="621428"/>
                    </a:cubicBezTo>
                    <a:cubicBezTo>
                      <a:pt x="117935" y="601014"/>
                      <a:pt x="122713" y="579754"/>
                      <a:pt x="134394" y="562792"/>
                    </a:cubicBezTo>
                    <a:cubicBezTo>
                      <a:pt x="145801" y="542538"/>
                      <a:pt x="151745" y="519701"/>
                      <a:pt x="163015" y="499355"/>
                    </a:cubicBezTo>
                    <a:cubicBezTo>
                      <a:pt x="172707" y="479261"/>
                      <a:pt x="183909" y="459693"/>
                      <a:pt x="190424" y="438227"/>
                    </a:cubicBezTo>
                    <a:cubicBezTo>
                      <a:pt x="193807" y="426706"/>
                      <a:pt x="201122" y="416945"/>
                      <a:pt x="205283" y="405743"/>
                    </a:cubicBezTo>
                    <a:cubicBezTo>
                      <a:pt x="208300" y="397560"/>
                      <a:pt x="211409" y="389193"/>
                      <a:pt x="216896" y="382243"/>
                    </a:cubicBezTo>
                    <a:cubicBezTo>
                      <a:pt x="224783" y="371705"/>
                      <a:pt x="237241" y="366241"/>
                      <a:pt x="246659" y="357326"/>
                    </a:cubicBezTo>
                    <a:cubicBezTo>
                      <a:pt x="259095" y="347108"/>
                      <a:pt x="264170" y="331128"/>
                      <a:pt x="275486" y="319881"/>
                    </a:cubicBezTo>
                    <a:cubicBezTo>
                      <a:pt x="283578" y="306074"/>
                      <a:pt x="296677" y="295673"/>
                      <a:pt x="302484" y="280471"/>
                    </a:cubicBezTo>
                    <a:cubicBezTo>
                      <a:pt x="308724" y="268561"/>
                      <a:pt x="309182" y="254639"/>
                      <a:pt x="315514" y="242752"/>
                    </a:cubicBezTo>
                    <a:cubicBezTo>
                      <a:pt x="322075" y="229676"/>
                      <a:pt x="326167" y="215320"/>
                      <a:pt x="335013" y="203455"/>
                    </a:cubicBezTo>
                    <a:cubicBezTo>
                      <a:pt x="345643" y="188711"/>
                      <a:pt x="352387" y="171588"/>
                      <a:pt x="356570" y="153986"/>
                    </a:cubicBezTo>
                    <a:cubicBezTo>
                      <a:pt x="362674" y="136704"/>
                      <a:pt x="382974" y="133389"/>
                      <a:pt x="394015" y="120588"/>
                    </a:cubicBezTo>
                    <a:cubicBezTo>
                      <a:pt x="401856" y="111718"/>
                      <a:pt x="411457" y="103511"/>
                      <a:pt x="415344" y="91990"/>
                    </a:cubicBezTo>
                    <a:cubicBezTo>
                      <a:pt x="418178" y="82412"/>
                      <a:pt x="412989" y="73359"/>
                      <a:pt x="408714" y="65175"/>
                    </a:cubicBezTo>
                    <a:cubicBezTo>
                      <a:pt x="411297" y="58866"/>
                      <a:pt x="415046" y="53128"/>
                      <a:pt x="419481" y="47939"/>
                    </a:cubicBezTo>
                    <a:cubicBezTo>
                      <a:pt x="429974" y="33674"/>
                      <a:pt x="446867" y="26610"/>
                      <a:pt x="459806" y="14975"/>
                    </a:cubicBezTo>
                    <a:cubicBezTo>
                      <a:pt x="464150" y="10540"/>
                      <a:pt x="470185" y="9237"/>
                      <a:pt x="476197" y="8802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orma Livre: Forma 643">
                <a:extLst>
                  <a:ext uri="{FF2B5EF4-FFF2-40B4-BE49-F238E27FC236}">
                    <a16:creationId xmlns:a16="http://schemas.microsoft.com/office/drawing/2014/main" id="{92779870-3C0F-8CC0-C71E-6B00C4CC75E8}"/>
                  </a:ext>
                </a:extLst>
              </p:cNvPr>
              <p:cNvSpPr/>
              <p:nvPr/>
            </p:nvSpPr>
            <p:spPr>
              <a:xfrm>
                <a:off x="3942600" y="1331229"/>
                <a:ext cx="67851" cy="112493"/>
              </a:xfrm>
              <a:custGeom>
                <a:avLst/>
                <a:gdLst>
                  <a:gd name="connsiteX0" fmla="*/ 1961 w 67851"/>
                  <a:gd name="connsiteY0" fmla="*/ 41148 h 112493"/>
                  <a:gd name="connsiteX1" fmla="*/ 37028 w 67851"/>
                  <a:gd name="connsiteY1" fmla="*/ 0 h 112493"/>
                  <a:gd name="connsiteX2" fmla="*/ 60300 w 67851"/>
                  <a:gd name="connsiteY2" fmla="*/ 8252 h 112493"/>
                  <a:gd name="connsiteX3" fmla="*/ 64552 w 67851"/>
                  <a:gd name="connsiteY3" fmla="*/ 33398 h 112493"/>
                  <a:gd name="connsiteX4" fmla="*/ 63546 w 67851"/>
                  <a:gd name="connsiteY4" fmla="*/ 80673 h 112493"/>
                  <a:gd name="connsiteX5" fmla="*/ 47704 w 67851"/>
                  <a:gd name="connsiteY5" fmla="*/ 98412 h 112493"/>
                  <a:gd name="connsiteX6" fmla="*/ 18740 w 67851"/>
                  <a:gd name="connsiteY6" fmla="*/ 112494 h 112493"/>
                  <a:gd name="connsiteX7" fmla="*/ 4407 w 67851"/>
                  <a:gd name="connsiteY7" fmla="*/ 69746 h 112493"/>
                  <a:gd name="connsiteX8" fmla="*/ 1961 w 67851"/>
                  <a:gd name="connsiteY8" fmla="*/ 41148 h 11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1" h="112493">
                    <a:moveTo>
                      <a:pt x="1961" y="41148"/>
                    </a:moveTo>
                    <a:cubicBezTo>
                      <a:pt x="10122" y="24826"/>
                      <a:pt x="23609" y="12070"/>
                      <a:pt x="37028" y="0"/>
                    </a:cubicBezTo>
                    <a:cubicBezTo>
                      <a:pt x="45075" y="1349"/>
                      <a:pt x="54539" y="1440"/>
                      <a:pt x="60300" y="8252"/>
                    </a:cubicBezTo>
                    <a:cubicBezTo>
                      <a:pt x="67386" y="14950"/>
                      <a:pt x="61488" y="25215"/>
                      <a:pt x="64552" y="33398"/>
                    </a:cubicBezTo>
                    <a:cubicBezTo>
                      <a:pt x="69489" y="48715"/>
                      <a:pt x="68666" y="65517"/>
                      <a:pt x="63546" y="80673"/>
                    </a:cubicBezTo>
                    <a:cubicBezTo>
                      <a:pt x="60345" y="87965"/>
                      <a:pt x="56002" y="96172"/>
                      <a:pt x="47704" y="98412"/>
                    </a:cubicBezTo>
                    <a:cubicBezTo>
                      <a:pt x="37417" y="101704"/>
                      <a:pt x="27633" y="106368"/>
                      <a:pt x="18740" y="112494"/>
                    </a:cubicBezTo>
                    <a:cubicBezTo>
                      <a:pt x="4178" y="103167"/>
                      <a:pt x="8202" y="84216"/>
                      <a:pt x="4407" y="69746"/>
                    </a:cubicBezTo>
                    <a:cubicBezTo>
                      <a:pt x="3173" y="60305"/>
                      <a:pt x="-3137" y="50406"/>
                      <a:pt x="1961" y="41148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orma Livre: Forma 644">
                <a:extLst>
                  <a:ext uri="{FF2B5EF4-FFF2-40B4-BE49-F238E27FC236}">
                    <a16:creationId xmlns:a16="http://schemas.microsoft.com/office/drawing/2014/main" id="{F7978C0A-80EF-FF81-73C9-9F17D3EA32D6}"/>
                  </a:ext>
                </a:extLst>
              </p:cNvPr>
              <p:cNvSpPr/>
              <p:nvPr/>
            </p:nvSpPr>
            <p:spPr>
              <a:xfrm>
                <a:off x="3738435" y="1431360"/>
                <a:ext cx="78712" cy="131607"/>
              </a:xfrm>
              <a:custGeom>
                <a:avLst/>
                <a:gdLst>
                  <a:gd name="connsiteX0" fmla="*/ 64097 w 78712"/>
                  <a:gd name="connsiteY0" fmla="*/ 1116 h 131607"/>
                  <a:gd name="connsiteX1" fmla="*/ 74201 w 78712"/>
                  <a:gd name="connsiteY1" fmla="*/ 201 h 131607"/>
                  <a:gd name="connsiteX2" fmla="*/ 77378 w 78712"/>
                  <a:gd name="connsiteY2" fmla="*/ 7631 h 131607"/>
                  <a:gd name="connsiteX3" fmla="*/ 78590 w 78712"/>
                  <a:gd name="connsiteY3" fmla="*/ 45578 h 131607"/>
                  <a:gd name="connsiteX4" fmla="*/ 62679 w 78712"/>
                  <a:gd name="connsiteY4" fmla="*/ 88738 h 131607"/>
                  <a:gd name="connsiteX5" fmla="*/ 38105 w 78712"/>
                  <a:gd name="connsiteY5" fmla="*/ 125131 h 131607"/>
                  <a:gd name="connsiteX6" fmla="*/ 15519 w 78712"/>
                  <a:gd name="connsiteY6" fmla="*/ 129543 h 131607"/>
                  <a:gd name="connsiteX7" fmla="*/ 111 w 78712"/>
                  <a:gd name="connsiteY7" fmla="*/ 113198 h 131607"/>
                  <a:gd name="connsiteX8" fmla="*/ 2214 w 78712"/>
                  <a:gd name="connsiteY8" fmla="*/ 86566 h 131607"/>
                  <a:gd name="connsiteX9" fmla="*/ 7312 w 78712"/>
                  <a:gd name="connsiteY9" fmla="*/ 71982 h 131607"/>
                  <a:gd name="connsiteX10" fmla="*/ 26172 w 78712"/>
                  <a:gd name="connsiteY10" fmla="*/ 31314 h 131607"/>
                  <a:gd name="connsiteX11" fmla="*/ 64097 w 78712"/>
                  <a:gd name="connsiteY11" fmla="*/ 1116 h 13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712" h="131607">
                    <a:moveTo>
                      <a:pt x="64097" y="1116"/>
                    </a:moveTo>
                    <a:cubicBezTo>
                      <a:pt x="67343" y="316"/>
                      <a:pt x="70749" y="-347"/>
                      <a:pt x="74201" y="201"/>
                    </a:cubicBezTo>
                    <a:cubicBezTo>
                      <a:pt x="76807" y="1527"/>
                      <a:pt x="76509" y="5139"/>
                      <a:pt x="77378" y="7631"/>
                    </a:cubicBezTo>
                    <a:cubicBezTo>
                      <a:pt x="78978" y="20204"/>
                      <a:pt x="78773" y="32937"/>
                      <a:pt x="78590" y="45578"/>
                    </a:cubicBezTo>
                    <a:cubicBezTo>
                      <a:pt x="78453" y="61420"/>
                      <a:pt x="69080" y="74862"/>
                      <a:pt x="62679" y="88738"/>
                    </a:cubicBezTo>
                    <a:cubicBezTo>
                      <a:pt x="56027" y="101722"/>
                      <a:pt x="49832" y="115896"/>
                      <a:pt x="38105" y="125131"/>
                    </a:cubicBezTo>
                    <a:cubicBezTo>
                      <a:pt x="31818" y="129520"/>
                      <a:pt x="22811" y="134504"/>
                      <a:pt x="15519" y="129543"/>
                    </a:cubicBezTo>
                    <a:cubicBezTo>
                      <a:pt x="9576" y="125017"/>
                      <a:pt x="3769" y="119736"/>
                      <a:pt x="111" y="113198"/>
                    </a:cubicBezTo>
                    <a:cubicBezTo>
                      <a:pt x="-803" y="104237"/>
                      <a:pt x="4272" y="95550"/>
                      <a:pt x="2214" y="86566"/>
                    </a:cubicBezTo>
                    <a:cubicBezTo>
                      <a:pt x="569" y="80966"/>
                      <a:pt x="4706" y="76439"/>
                      <a:pt x="7312" y="71982"/>
                    </a:cubicBezTo>
                    <a:cubicBezTo>
                      <a:pt x="15473" y="59386"/>
                      <a:pt x="20868" y="45281"/>
                      <a:pt x="26172" y="31314"/>
                    </a:cubicBezTo>
                    <a:cubicBezTo>
                      <a:pt x="31201" y="14580"/>
                      <a:pt x="48483" y="5756"/>
                      <a:pt x="64097" y="1116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orma Livre: Forma 645">
                <a:extLst>
                  <a:ext uri="{FF2B5EF4-FFF2-40B4-BE49-F238E27FC236}">
                    <a16:creationId xmlns:a16="http://schemas.microsoft.com/office/drawing/2014/main" id="{4663DCAD-446B-F530-480A-63A66BCA67AF}"/>
                  </a:ext>
                </a:extLst>
              </p:cNvPr>
              <p:cNvSpPr/>
              <p:nvPr/>
            </p:nvSpPr>
            <p:spPr>
              <a:xfrm>
                <a:off x="357182" y="2118413"/>
                <a:ext cx="331429" cy="285109"/>
              </a:xfrm>
              <a:custGeom>
                <a:avLst/>
                <a:gdLst>
                  <a:gd name="connsiteX0" fmla="*/ 83215 w 331429"/>
                  <a:gd name="connsiteY0" fmla="*/ 49881 h 285109"/>
                  <a:gd name="connsiteX1" fmla="*/ 147909 w 331429"/>
                  <a:gd name="connsiteY1" fmla="*/ 0 h 285109"/>
                  <a:gd name="connsiteX2" fmla="*/ 286486 w 331429"/>
                  <a:gd name="connsiteY2" fmla="*/ 136428 h 285109"/>
                  <a:gd name="connsiteX3" fmla="*/ 331429 w 331429"/>
                  <a:gd name="connsiteY3" fmla="*/ 171176 h 285109"/>
                  <a:gd name="connsiteX4" fmla="*/ 273090 w 331429"/>
                  <a:gd name="connsiteY4" fmla="*/ 187886 h 285109"/>
                  <a:gd name="connsiteX5" fmla="*/ 166129 w 331429"/>
                  <a:gd name="connsiteY5" fmla="*/ 217924 h 285109"/>
                  <a:gd name="connsiteX6" fmla="*/ 84427 w 331429"/>
                  <a:gd name="connsiteY6" fmla="*/ 256375 h 285109"/>
                  <a:gd name="connsiteX7" fmla="*/ 44033 w 331429"/>
                  <a:gd name="connsiteY7" fmla="*/ 285110 h 285109"/>
                  <a:gd name="connsiteX8" fmla="*/ 3320 w 331429"/>
                  <a:gd name="connsiteY8" fmla="*/ 177234 h 285109"/>
                  <a:gd name="connsiteX9" fmla="*/ 4691 w 331429"/>
                  <a:gd name="connsiteY9" fmla="*/ 145595 h 285109"/>
                  <a:gd name="connsiteX10" fmla="*/ 21745 w 331429"/>
                  <a:gd name="connsiteY10" fmla="*/ 118941 h 285109"/>
                  <a:gd name="connsiteX11" fmla="*/ 83215 w 331429"/>
                  <a:gd name="connsiteY11" fmla="*/ 49881 h 285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1429" h="285109">
                    <a:moveTo>
                      <a:pt x="83215" y="49881"/>
                    </a:moveTo>
                    <a:cubicBezTo>
                      <a:pt x="100017" y="28049"/>
                      <a:pt x="120980" y="8207"/>
                      <a:pt x="147909" y="0"/>
                    </a:cubicBezTo>
                    <a:cubicBezTo>
                      <a:pt x="194818" y="44737"/>
                      <a:pt x="236812" y="94572"/>
                      <a:pt x="286486" y="136428"/>
                    </a:cubicBezTo>
                    <a:cubicBezTo>
                      <a:pt x="300843" y="148796"/>
                      <a:pt x="316067" y="160089"/>
                      <a:pt x="331429" y="171176"/>
                    </a:cubicBezTo>
                    <a:cubicBezTo>
                      <a:pt x="314056" y="182697"/>
                      <a:pt x="292704" y="182994"/>
                      <a:pt x="273090" y="187886"/>
                    </a:cubicBezTo>
                    <a:cubicBezTo>
                      <a:pt x="236812" y="195522"/>
                      <a:pt x="200853" y="204826"/>
                      <a:pt x="166129" y="217924"/>
                    </a:cubicBezTo>
                    <a:cubicBezTo>
                      <a:pt x="137919" y="228463"/>
                      <a:pt x="109093" y="238681"/>
                      <a:pt x="84427" y="256375"/>
                    </a:cubicBezTo>
                    <a:cubicBezTo>
                      <a:pt x="68791" y="262227"/>
                      <a:pt x="54046" y="271508"/>
                      <a:pt x="44033" y="285110"/>
                    </a:cubicBezTo>
                    <a:cubicBezTo>
                      <a:pt x="30683" y="249060"/>
                      <a:pt x="17584" y="212918"/>
                      <a:pt x="3320" y="177234"/>
                    </a:cubicBezTo>
                    <a:cubicBezTo>
                      <a:pt x="-1184" y="167084"/>
                      <a:pt x="-1458" y="155105"/>
                      <a:pt x="4691" y="145595"/>
                    </a:cubicBezTo>
                    <a:cubicBezTo>
                      <a:pt x="8966" y="135720"/>
                      <a:pt x="20305" y="130073"/>
                      <a:pt x="21745" y="118941"/>
                    </a:cubicBezTo>
                    <a:cubicBezTo>
                      <a:pt x="44353" y="97887"/>
                      <a:pt x="64424" y="74364"/>
                      <a:pt x="83215" y="49881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4" name="Gráfico 6">
              <a:extLst>
                <a:ext uri="{FF2B5EF4-FFF2-40B4-BE49-F238E27FC236}">
                  <a16:creationId xmlns:a16="http://schemas.microsoft.com/office/drawing/2014/main" id="{EC6C0E4C-9D02-B050-CA62-8FA51357BA1D}"/>
                </a:ext>
              </a:extLst>
            </p:cNvPr>
            <p:cNvGrpSpPr/>
            <p:nvPr/>
          </p:nvGrpSpPr>
          <p:grpSpPr>
            <a:xfrm>
              <a:off x="9572868" y="2640097"/>
              <a:ext cx="384089" cy="155680"/>
              <a:chOff x="2791343" y="1274656"/>
              <a:chExt cx="3671934" cy="1488317"/>
            </a:xfrm>
            <a:solidFill>
              <a:srgbClr val="44B4DC"/>
            </a:solidFill>
          </p:grpSpPr>
          <p:sp>
            <p:nvSpPr>
              <p:cNvPr id="641" name="Forma Livre: Forma 640">
                <a:extLst>
                  <a:ext uri="{FF2B5EF4-FFF2-40B4-BE49-F238E27FC236}">
                    <a16:creationId xmlns:a16="http://schemas.microsoft.com/office/drawing/2014/main" id="{F7665CA1-54CB-8DA0-934E-65C38891BA2C}"/>
                  </a:ext>
                </a:extLst>
              </p:cNvPr>
              <p:cNvSpPr/>
              <p:nvPr/>
            </p:nvSpPr>
            <p:spPr>
              <a:xfrm>
                <a:off x="6096076" y="1274656"/>
                <a:ext cx="367201" cy="95114"/>
              </a:xfrm>
              <a:custGeom>
                <a:avLst/>
                <a:gdLst>
                  <a:gd name="connsiteX0" fmla="*/ 288630 w 367201"/>
                  <a:gd name="connsiteY0" fmla="*/ 10441 h 95114"/>
                  <a:gd name="connsiteX1" fmla="*/ 327447 w 367201"/>
                  <a:gd name="connsiteY1" fmla="*/ 86 h 95114"/>
                  <a:gd name="connsiteX2" fmla="*/ 359863 w 367201"/>
                  <a:gd name="connsiteY2" fmla="*/ 9298 h 95114"/>
                  <a:gd name="connsiteX3" fmla="*/ 366629 w 367201"/>
                  <a:gd name="connsiteY3" fmla="*/ 72758 h 95114"/>
                  <a:gd name="connsiteX4" fmla="*/ 321160 w 367201"/>
                  <a:gd name="connsiteY4" fmla="*/ 70106 h 95114"/>
                  <a:gd name="connsiteX5" fmla="*/ 276378 w 367201"/>
                  <a:gd name="connsiteY5" fmla="*/ 72918 h 95114"/>
                  <a:gd name="connsiteX6" fmla="*/ 213124 w 367201"/>
                  <a:gd name="connsiteY6" fmla="*/ 67523 h 95114"/>
                  <a:gd name="connsiteX7" fmla="*/ 187086 w 367201"/>
                  <a:gd name="connsiteY7" fmla="*/ 77261 h 95114"/>
                  <a:gd name="connsiteX8" fmla="*/ 147036 w 367201"/>
                  <a:gd name="connsiteY8" fmla="*/ 77993 h 95114"/>
                  <a:gd name="connsiteX9" fmla="*/ 88263 w 367201"/>
                  <a:gd name="connsiteY9" fmla="*/ 88851 h 95114"/>
                  <a:gd name="connsiteX10" fmla="*/ 50155 w 367201"/>
                  <a:gd name="connsiteY10" fmla="*/ 95115 h 95114"/>
                  <a:gd name="connsiteX11" fmla="*/ 17053 w 367201"/>
                  <a:gd name="connsiteY11" fmla="*/ 65900 h 95114"/>
                  <a:gd name="connsiteX12" fmla="*/ 0 w 367201"/>
                  <a:gd name="connsiteY12" fmla="*/ 53990 h 95114"/>
                  <a:gd name="connsiteX13" fmla="*/ 22037 w 367201"/>
                  <a:gd name="connsiteY13" fmla="*/ 46011 h 95114"/>
                  <a:gd name="connsiteX14" fmla="*/ 128679 w 367201"/>
                  <a:gd name="connsiteY14" fmla="*/ 48823 h 95114"/>
                  <a:gd name="connsiteX15" fmla="*/ 169690 w 367201"/>
                  <a:gd name="connsiteY15" fmla="*/ 43954 h 95114"/>
                  <a:gd name="connsiteX16" fmla="*/ 210175 w 367201"/>
                  <a:gd name="connsiteY16" fmla="*/ 27655 h 95114"/>
                  <a:gd name="connsiteX17" fmla="*/ 243048 w 367201"/>
                  <a:gd name="connsiteY17" fmla="*/ 14785 h 95114"/>
                  <a:gd name="connsiteX18" fmla="*/ 288630 w 367201"/>
                  <a:gd name="connsiteY18" fmla="*/ 10441 h 9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7201" h="95114">
                    <a:moveTo>
                      <a:pt x="288630" y="10441"/>
                    </a:moveTo>
                    <a:cubicBezTo>
                      <a:pt x="302141" y="9161"/>
                      <a:pt x="313479" y="-1034"/>
                      <a:pt x="327447" y="86"/>
                    </a:cubicBezTo>
                    <a:cubicBezTo>
                      <a:pt x="338580" y="1732"/>
                      <a:pt x="349278" y="5504"/>
                      <a:pt x="359863" y="9298"/>
                    </a:cubicBezTo>
                    <a:cubicBezTo>
                      <a:pt x="367132" y="29575"/>
                      <a:pt x="368069" y="51429"/>
                      <a:pt x="366629" y="72758"/>
                    </a:cubicBezTo>
                    <a:cubicBezTo>
                      <a:pt x="351381" y="72986"/>
                      <a:pt x="336385" y="67569"/>
                      <a:pt x="321160" y="70106"/>
                    </a:cubicBezTo>
                    <a:cubicBezTo>
                      <a:pt x="306324" y="72552"/>
                      <a:pt x="291168" y="70220"/>
                      <a:pt x="276378" y="72918"/>
                    </a:cubicBezTo>
                    <a:cubicBezTo>
                      <a:pt x="256970" y="63454"/>
                      <a:pt x="233766" y="60551"/>
                      <a:pt x="213124" y="67523"/>
                    </a:cubicBezTo>
                    <a:cubicBezTo>
                      <a:pt x="204254" y="70312"/>
                      <a:pt x="195613" y="73695"/>
                      <a:pt x="187086" y="77261"/>
                    </a:cubicBezTo>
                    <a:cubicBezTo>
                      <a:pt x="173736" y="74792"/>
                      <a:pt x="160409" y="78541"/>
                      <a:pt x="147036" y="77993"/>
                    </a:cubicBezTo>
                    <a:cubicBezTo>
                      <a:pt x="126736" y="77673"/>
                      <a:pt x="108585" y="89948"/>
                      <a:pt x="88263" y="88851"/>
                    </a:cubicBezTo>
                    <a:cubicBezTo>
                      <a:pt x="75278" y="88897"/>
                      <a:pt x="62957" y="93720"/>
                      <a:pt x="50155" y="95115"/>
                    </a:cubicBezTo>
                    <a:cubicBezTo>
                      <a:pt x="39137" y="85354"/>
                      <a:pt x="28781" y="74815"/>
                      <a:pt x="17053" y="65900"/>
                    </a:cubicBezTo>
                    <a:cubicBezTo>
                      <a:pt x="11567" y="61625"/>
                      <a:pt x="5829" y="57670"/>
                      <a:pt x="0" y="53990"/>
                    </a:cubicBezTo>
                    <a:cubicBezTo>
                      <a:pt x="7269" y="51246"/>
                      <a:pt x="14310" y="47497"/>
                      <a:pt x="22037" y="46011"/>
                    </a:cubicBezTo>
                    <a:cubicBezTo>
                      <a:pt x="56624" y="56801"/>
                      <a:pt x="93246" y="48320"/>
                      <a:pt x="128679" y="48823"/>
                    </a:cubicBezTo>
                    <a:cubicBezTo>
                      <a:pt x="142441" y="48252"/>
                      <a:pt x="155951" y="45074"/>
                      <a:pt x="169690" y="43954"/>
                    </a:cubicBezTo>
                    <a:cubicBezTo>
                      <a:pt x="184572" y="42651"/>
                      <a:pt x="196916" y="33576"/>
                      <a:pt x="210175" y="27655"/>
                    </a:cubicBezTo>
                    <a:cubicBezTo>
                      <a:pt x="220919" y="22969"/>
                      <a:pt x="230772" y="14831"/>
                      <a:pt x="243048" y="14785"/>
                    </a:cubicBezTo>
                    <a:cubicBezTo>
                      <a:pt x="258272" y="13870"/>
                      <a:pt x="273452" y="12110"/>
                      <a:pt x="288630" y="10441"/>
                    </a:cubicBezTo>
                    <a:close/>
                  </a:path>
                </a:pathLst>
              </a:custGeom>
              <a:solidFill>
                <a:srgbClr val="44B4D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orma Livre: Forma 641">
                <a:extLst>
                  <a:ext uri="{FF2B5EF4-FFF2-40B4-BE49-F238E27FC236}">
                    <a16:creationId xmlns:a16="http://schemas.microsoft.com/office/drawing/2014/main" id="{C17D2FC1-C75E-2891-1246-6A2CC2646725}"/>
                  </a:ext>
                </a:extLst>
              </p:cNvPr>
              <p:cNvSpPr/>
              <p:nvPr/>
            </p:nvSpPr>
            <p:spPr>
              <a:xfrm>
                <a:off x="2791343" y="2676829"/>
                <a:ext cx="631873" cy="86144"/>
              </a:xfrm>
              <a:custGeom>
                <a:avLst/>
                <a:gdLst>
                  <a:gd name="connsiteX0" fmla="*/ 37170 w 631873"/>
                  <a:gd name="connsiteY0" fmla="*/ 602 h 86144"/>
                  <a:gd name="connsiteX1" fmla="*/ 75804 w 631873"/>
                  <a:gd name="connsiteY1" fmla="*/ 5083 h 86144"/>
                  <a:gd name="connsiteX2" fmla="*/ 113888 w 631873"/>
                  <a:gd name="connsiteY2" fmla="*/ 13975 h 86144"/>
                  <a:gd name="connsiteX3" fmla="*/ 149984 w 631873"/>
                  <a:gd name="connsiteY3" fmla="*/ 23736 h 86144"/>
                  <a:gd name="connsiteX4" fmla="*/ 217147 w 631873"/>
                  <a:gd name="connsiteY4" fmla="*/ 34184 h 86144"/>
                  <a:gd name="connsiteX5" fmla="*/ 253654 w 631873"/>
                  <a:gd name="connsiteY5" fmla="*/ 36447 h 86144"/>
                  <a:gd name="connsiteX6" fmla="*/ 290322 w 631873"/>
                  <a:gd name="connsiteY6" fmla="*/ 38801 h 86144"/>
                  <a:gd name="connsiteX7" fmla="*/ 393260 w 631873"/>
                  <a:gd name="connsiteY7" fmla="*/ 38847 h 86144"/>
                  <a:gd name="connsiteX8" fmla="*/ 431940 w 631873"/>
                  <a:gd name="connsiteY8" fmla="*/ 36355 h 86144"/>
                  <a:gd name="connsiteX9" fmla="*/ 494485 w 631873"/>
                  <a:gd name="connsiteY9" fmla="*/ 38230 h 86144"/>
                  <a:gd name="connsiteX10" fmla="*/ 527106 w 631873"/>
                  <a:gd name="connsiteY10" fmla="*/ 50986 h 86144"/>
                  <a:gd name="connsiteX11" fmla="*/ 576278 w 631873"/>
                  <a:gd name="connsiteY11" fmla="*/ 56243 h 86144"/>
                  <a:gd name="connsiteX12" fmla="*/ 615231 w 631873"/>
                  <a:gd name="connsiteY12" fmla="*/ 55558 h 86144"/>
                  <a:gd name="connsiteX13" fmla="*/ 631873 w 631873"/>
                  <a:gd name="connsiteY13" fmla="*/ 63673 h 86144"/>
                  <a:gd name="connsiteX14" fmla="*/ 602292 w 631873"/>
                  <a:gd name="connsiteY14" fmla="*/ 71926 h 86144"/>
                  <a:gd name="connsiteX15" fmla="*/ 544822 w 631873"/>
                  <a:gd name="connsiteY15" fmla="*/ 86144 h 86144"/>
                  <a:gd name="connsiteX16" fmla="*/ 365806 w 631873"/>
                  <a:gd name="connsiteY16" fmla="*/ 70554 h 86144"/>
                  <a:gd name="connsiteX17" fmla="*/ 301592 w 631873"/>
                  <a:gd name="connsiteY17" fmla="*/ 60427 h 86144"/>
                  <a:gd name="connsiteX18" fmla="*/ 239138 w 631873"/>
                  <a:gd name="connsiteY18" fmla="*/ 56655 h 86144"/>
                  <a:gd name="connsiteX19" fmla="*/ 185189 w 631873"/>
                  <a:gd name="connsiteY19" fmla="*/ 57204 h 86144"/>
                  <a:gd name="connsiteX20" fmla="*/ 100172 w 631873"/>
                  <a:gd name="connsiteY20" fmla="*/ 37818 h 86144"/>
                  <a:gd name="connsiteX21" fmla="*/ 24689 w 631873"/>
                  <a:gd name="connsiteY21" fmla="*/ 23759 h 86144"/>
                  <a:gd name="connsiteX22" fmla="*/ 0 w 631873"/>
                  <a:gd name="connsiteY22" fmla="*/ 35258 h 86144"/>
                  <a:gd name="connsiteX23" fmla="*/ 37170 w 631873"/>
                  <a:gd name="connsiteY23" fmla="*/ 602 h 8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31873" h="86144">
                    <a:moveTo>
                      <a:pt x="37170" y="602"/>
                    </a:moveTo>
                    <a:cubicBezTo>
                      <a:pt x="50223" y="-2027"/>
                      <a:pt x="62773" y="4786"/>
                      <a:pt x="75804" y="5083"/>
                    </a:cubicBezTo>
                    <a:cubicBezTo>
                      <a:pt x="89017" y="5380"/>
                      <a:pt x="101315" y="10501"/>
                      <a:pt x="113888" y="13975"/>
                    </a:cubicBezTo>
                    <a:cubicBezTo>
                      <a:pt x="125867" y="17381"/>
                      <a:pt x="137800" y="21016"/>
                      <a:pt x="149984" y="23736"/>
                    </a:cubicBezTo>
                    <a:cubicBezTo>
                      <a:pt x="172181" y="28217"/>
                      <a:pt x="194355" y="34001"/>
                      <a:pt x="217147" y="34184"/>
                    </a:cubicBezTo>
                    <a:cubicBezTo>
                      <a:pt x="229377" y="33886"/>
                      <a:pt x="241402" y="36995"/>
                      <a:pt x="253654" y="36447"/>
                    </a:cubicBezTo>
                    <a:cubicBezTo>
                      <a:pt x="265953" y="35692"/>
                      <a:pt x="278023" y="38893"/>
                      <a:pt x="290322" y="38801"/>
                    </a:cubicBezTo>
                    <a:cubicBezTo>
                      <a:pt x="324635" y="38664"/>
                      <a:pt x="358948" y="38733"/>
                      <a:pt x="393260" y="38847"/>
                    </a:cubicBezTo>
                    <a:cubicBezTo>
                      <a:pt x="406199" y="38664"/>
                      <a:pt x="418932" y="35601"/>
                      <a:pt x="431940" y="36355"/>
                    </a:cubicBezTo>
                    <a:cubicBezTo>
                      <a:pt x="452719" y="36950"/>
                      <a:pt x="474871" y="28080"/>
                      <a:pt x="494485" y="38230"/>
                    </a:cubicBezTo>
                    <a:cubicBezTo>
                      <a:pt x="505343" y="42436"/>
                      <a:pt x="515973" y="47397"/>
                      <a:pt x="527106" y="50986"/>
                    </a:cubicBezTo>
                    <a:cubicBezTo>
                      <a:pt x="543199" y="54803"/>
                      <a:pt x="559933" y="54026"/>
                      <a:pt x="576278" y="56243"/>
                    </a:cubicBezTo>
                    <a:cubicBezTo>
                      <a:pt x="589217" y="57958"/>
                      <a:pt x="602315" y="57204"/>
                      <a:pt x="615231" y="55558"/>
                    </a:cubicBezTo>
                    <a:cubicBezTo>
                      <a:pt x="622089" y="53935"/>
                      <a:pt x="627027" y="59855"/>
                      <a:pt x="631873" y="63673"/>
                    </a:cubicBezTo>
                    <a:cubicBezTo>
                      <a:pt x="621952" y="66256"/>
                      <a:pt x="612099" y="68999"/>
                      <a:pt x="602292" y="71926"/>
                    </a:cubicBezTo>
                    <a:cubicBezTo>
                      <a:pt x="583273" y="77206"/>
                      <a:pt x="564093" y="81824"/>
                      <a:pt x="544822" y="86144"/>
                    </a:cubicBezTo>
                    <a:cubicBezTo>
                      <a:pt x="485158" y="81024"/>
                      <a:pt x="425699" y="72748"/>
                      <a:pt x="365806" y="70554"/>
                    </a:cubicBezTo>
                    <a:cubicBezTo>
                      <a:pt x="344386" y="67193"/>
                      <a:pt x="322989" y="63696"/>
                      <a:pt x="301592" y="60427"/>
                    </a:cubicBezTo>
                    <a:cubicBezTo>
                      <a:pt x="280721" y="59787"/>
                      <a:pt x="260033" y="56381"/>
                      <a:pt x="239138" y="56655"/>
                    </a:cubicBezTo>
                    <a:cubicBezTo>
                      <a:pt x="221171" y="58072"/>
                      <a:pt x="203179" y="57089"/>
                      <a:pt x="185189" y="57204"/>
                    </a:cubicBezTo>
                    <a:cubicBezTo>
                      <a:pt x="155814" y="56198"/>
                      <a:pt x="128496" y="44173"/>
                      <a:pt x="100172" y="37818"/>
                    </a:cubicBezTo>
                    <a:cubicBezTo>
                      <a:pt x="74958" y="33429"/>
                      <a:pt x="49858" y="28240"/>
                      <a:pt x="24689" y="23759"/>
                    </a:cubicBezTo>
                    <a:cubicBezTo>
                      <a:pt x="15499" y="24651"/>
                      <a:pt x="8001" y="31189"/>
                      <a:pt x="0" y="35258"/>
                    </a:cubicBezTo>
                    <a:cubicBezTo>
                      <a:pt x="10241" y="21931"/>
                      <a:pt x="20322" y="6020"/>
                      <a:pt x="37170" y="602"/>
                    </a:cubicBezTo>
                    <a:close/>
                  </a:path>
                </a:pathLst>
              </a:custGeom>
              <a:solidFill>
                <a:srgbClr val="44B4D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5" name="Gráfico 6">
              <a:extLst>
                <a:ext uri="{FF2B5EF4-FFF2-40B4-BE49-F238E27FC236}">
                  <a16:creationId xmlns:a16="http://schemas.microsoft.com/office/drawing/2014/main" id="{64CF2E8F-21A1-99E4-AB70-E21F110C0263}"/>
                </a:ext>
              </a:extLst>
            </p:cNvPr>
            <p:cNvGrpSpPr/>
            <p:nvPr/>
          </p:nvGrpSpPr>
          <p:grpSpPr>
            <a:xfrm>
              <a:off x="9638687" y="2642508"/>
              <a:ext cx="165229" cy="63799"/>
              <a:chOff x="3420578" y="1297714"/>
              <a:chExt cx="1579612" cy="609929"/>
            </a:xfrm>
            <a:solidFill>
              <a:srgbClr val="010202"/>
            </a:solidFill>
          </p:grpSpPr>
          <p:sp>
            <p:nvSpPr>
              <p:cNvPr id="639" name="Forma Livre: Forma 638">
                <a:extLst>
                  <a:ext uri="{FF2B5EF4-FFF2-40B4-BE49-F238E27FC236}">
                    <a16:creationId xmlns:a16="http://schemas.microsoft.com/office/drawing/2014/main" id="{93CEB487-DED3-78BA-BDCD-56C46FDC607D}"/>
                  </a:ext>
                </a:extLst>
              </p:cNvPr>
              <p:cNvSpPr/>
              <p:nvPr/>
            </p:nvSpPr>
            <p:spPr>
              <a:xfrm>
                <a:off x="3420578" y="1297714"/>
                <a:ext cx="122972" cy="206071"/>
              </a:xfrm>
              <a:custGeom>
                <a:avLst/>
                <a:gdLst>
                  <a:gd name="connsiteX0" fmla="*/ 76864 w 122972"/>
                  <a:gd name="connsiteY0" fmla="*/ 4711 h 206071"/>
                  <a:gd name="connsiteX1" fmla="*/ 111086 w 122972"/>
                  <a:gd name="connsiteY1" fmla="*/ 5168 h 206071"/>
                  <a:gd name="connsiteX2" fmla="*/ 122402 w 122972"/>
                  <a:gd name="connsiteY2" fmla="*/ 37333 h 206071"/>
                  <a:gd name="connsiteX3" fmla="*/ 111223 w 122972"/>
                  <a:gd name="connsiteY3" fmla="*/ 66822 h 206071"/>
                  <a:gd name="connsiteX4" fmla="*/ 117281 w 122972"/>
                  <a:gd name="connsiteY4" fmla="*/ 110576 h 206071"/>
                  <a:gd name="connsiteX5" fmla="*/ 119384 w 122972"/>
                  <a:gd name="connsiteY5" fmla="*/ 141163 h 206071"/>
                  <a:gd name="connsiteX6" fmla="*/ 90261 w 122972"/>
                  <a:gd name="connsiteY6" fmla="*/ 190106 h 206071"/>
                  <a:gd name="connsiteX7" fmla="*/ 71515 w 122972"/>
                  <a:gd name="connsiteY7" fmla="*/ 202404 h 206071"/>
                  <a:gd name="connsiteX8" fmla="*/ 20377 w 122972"/>
                  <a:gd name="connsiteY8" fmla="*/ 201582 h 206071"/>
                  <a:gd name="connsiteX9" fmla="*/ 7576 w 122972"/>
                  <a:gd name="connsiteY9" fmla="*/ 189123 h 206071"/>
                  <a:gd name="connsiteX10" fmla="*/ 626 w 122972"/>
                  <a:gd name="connsiteY10" fmla="*/ 156342 h 206071"/>
                  <a:gd name="connsiteX11" fmla="*/ 13108 w 122972"/>
                  <a:gd name="connsiteY11" fmla="*/ 110576 h 206071"/>
                  <a:gd name="connsiteX12" fmla="*/ 72932 w 122972"/>
                  <a:gd name="connsiteY12" fmla="*/ 24188 h 206071"/>
                  <a:gd name="connsiteX13" fmla="*/ 76864 w 122972"/>
                  <a:gd name="connsiteY13" fmla="*/ 4711 h 206071"/>
                  <a:gd name="connsiteX14" fmla="*/ 85528 w 122972"/>
                  <a:gd name="connsiteY14" fmla="*/ 20233 h 206071"/>
                  <a:gd name="connsiteX15" fmla="*/ 48632 w 122972"/>
                  <a:gd name="connsiteY15" fmla="*/ 86619 h 206071"/>
                  <a:gd name="connsiteX16" fmla="*/ 17520 w 122972"/>
                  <a:gd name="connsiteY16" fmla="*/ 140088 h 206071"/>
                  <a:gd name="connsiteX17" fmla="*/ 19166 w 122972"/>
                  <a:gd name="connsiteY17" fmla="*/ 182768 h 206071"/>
                  <a:gd name="connsiteX18" fmla="*/ 33636 w 122972"/>
                  <a:gd name="connsiteY18" fmla="*/ 194038 h 206071"/>
                  <a:gd name="connsiteX19" fmla="*/ 75333 w 122972"/>
                  <a:gd name="connsiteY19" fmla="*/ 188666 h 206071"/>
                  <a:gd name="connsiteX20" fmla="*/ 96455 w 122972"/>
                  <a:gd name="connsiteY20" fmla="*/ 166469 h 206071"/>
                  <a:gd name="connsiteX21" fmla="*/ 113692 w 122972"/>
                  <a:gd name="connsiteY21" fmla="*/ 126098 h 206071"/>
                  <a:gd name="connsiteX22" fmla="*/ 104022 w 122972"/>
                  <a:gd name="connsiteY22" fmla="*/ 93385 h 206071"/>
                  <a:gd name="connsiteX23" fmla="*/ 109463 w 122972"/>
                  <a:gd name="connsiteY23" fmla="*/ 49105 h 206071"/>
                  <a:gd name="connsiteX24" fmla="*/ 111269 w 122972"/>
                  <a:gd name="connsiteY24" fmla="*/ 21056 h 206071"/>
                  <a:gd name="connsiteX25" fmla="*/ 104982 w 122972"/>
                  <a:gd name="connsiteY25" fmla="*/ 15684 h 206071"/>
                  <a:gd name="connsiteX26" fmla="*/ 85528 w 122972"/>
                  <a:gd name="connsiteY26" fmla="*/ 20233 h 20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2972" h="206071">
                    <a:moveTo>
                      <a:pt x="76864" y="4711"/>
                    </a:moveTo>
                    <a:cubicBezTo>
                      <a:pt x="87220" y="-2215"/>
                      <a:pt x="100685" y="-1027"/>
                      <a:pt x="111086" y="5168"/>
                    </a:cubicBezTo>
                    <a:cubicBezTo>
                      <a:pt x="122836" y="10906"/>
                      <a:pt x="124002" y="25903"/>
                      <a:pt x="122402" y="37333"/>
                    </a:cubicBezTo>
                    <a:cubicBezTo>
                      <a:pt x="121556" y="48191"/>
                      <a:pt x="113029" y="56261"/>
                      <a:pt x="111223" y="66822"/>
                    </a:cubicBezTo>
                    <a:cubicBezTo>
                      <a:pt x="108434" y="81658"/>
                      <a:pt x="112892" y="96494"/>
                      <a:pt x="117281" y="110576"/>
                    </a:cubicBezTo>
                    <a:cubicBezTo>
                      <a:pt x="120390" y="120451"/>
                      <a:pt x="119841" y="130944"/>
                      <a:pt x="119384" y="141163"/>
                    </a:cubicBezTo>
                    <a:cubicBezTo>
                      <a:pt x="112755" y="159131"/>
                      <a:pt x="101691" y="174950"/>
                      <a:pt x="90261" y="190106"/>
                    </a:cubicBezTo>
                    <a:cubicBezTo>
                      <a:pt x="85597" y="196255"/>
                      <a:pt x="78350" y="199410"/>
                      <a:pt x="71515" y="202404"/>
                    </a:cubicBezTo>
                    <a:cubicBezTo>
                      <a:pt x="54828" y="205742"/>
                      <a:pt x="36448" y="208988"/>
                      <a:pt x="20377" y="201582"/>
                    </a:cubicBezTo>
                    <a:cubicBezTo>
                      <a:pt x="15439" y="198153"/>
                      <a:pt x="11142" y="193901"/>
                      <a:pt x="7576" y="189123"/>
                    </a:cubicBezTo>
                    <a:cubicBezTo>
                      <a:pt x="1586" y="179385"/>
                      <a:pt x="-1385" y="167726"/>
                      <a:pt x="626" y="156342"/>
                    </a:cubicBezTo>
                    <a:cubicBezTo>
                      <a:pt x="3415" y="140843"/>
                      <a:pt x="3575" y="123903"/>
                      <a:pt x="13108" y="110576"/>
                    </a:cubicBezTo>
                    <a:cubicBezTo>
                      <a:pt x="32927" y="81727"/>
                      <a:pt x="56748" y="55415"/>
                      <a:pt x="72932" y="24188"/>
                    </a:cubicBezTo>
                    <a:cubicBezTo>
                      <a:pt x="76773" y="18199"/>
                      <a:pt x="69503" y="8803"/>
                      <a:pt x="76864" y="4711"/>
                    </a:cubicBezTo>
                    <a:moveTo>
                      <a:pt x="85528" y="20233"/>
                    </a:moveTo>
                    <a:cubicBezTo>
                      <a:pt x="80568" y="45676"/>
                      <a:pt x="62760" y="65747"/>
                      <a:pt x="48632" y="86619"/>
                    </a:cubicBezTo>
                    <a:cubicBezTo>
                      <a:pt x="37317" y="103764"/>
                      <a:pt x="19623" y="118486"/>
                      <a:pt x="17520" y="140088"/>
                    </a:cubicBezTo>
                    <a:cubicBezTo>
                      <a:pt x="15097" y="154239"/>
                      <a:pt x="11005" y="169578"/>
                      <a:pt x="19166" y="182768"/>
                    </a:cubicBezTo>
                    <a:cubicBezTo>
                      <a:pt x="23006" y="187637"/>
                      <a:pt x="27761" y="191706"/>
                      <a:pt x="33636" y="194038"/>
                    </a:cubicBezTo>
                    <a:cubicBezTo>
                      <a:pt x="47649" y="194655"/>
                      <a:pt x="62143" y="193924"/>
                      <a:pt x="75333" y="188666"/>
                    </a:cubicBezTo>
                    <a:cubicBezTo>
                      <a:pt x="84820" y="184048"/>
                      <a:pt x="89163" y="173601"/>
                      <a:pt x="96455" y="166469"/>
                    </a:cubicBezTo>
                    <a:cubicBezTo>
                      <a:pt x="106445" y="155496"/>
                      <a:pt x="118721" y="142328"/>
                      <a:pt x="113692" y="126098"/>
                    </a:cubicBezTo>
                    <a:cubicBezTo>
                      <a:pt x="111497" y="114896"/>
                      <a:pt x="106651" y="104449"/>
                      <a:pt x="104022" y="93385"/>
                    </a:cubicBezTo>
                    <a:cubicBezTo>
                      <a:pt x="101553" y="78595"/>
                      <a:pt x="100913" y="62158"/>
                      <a:pt x="109463" y="49105"/>
                    </a:cubicBezTo>
                    <a:cubicBezTo>
                      <a:pt x="115018" y="40762"/>
                      <a:pt x="113600" y="30200"/>
                      <a:pt x="111269" y="21056"/>
                    </a:cubicBezTo>
                    <a:cubicBezTo>
                      <a:pt x="110331" y="18542"/>
                      <a:pt x="108434" y="13878"/>
                      <a:pt x="104982" y="15684"/>
                    </a:cubicBezTo>
                    <a:cubicBezTo>
                      <a:pt x="98719" y="18153"/>
                      <a:pt x="92158" y="19479"/>
                      <a:pt x="85528" y="20233"/>
                    </a:cubicBezTo>
                    <a:close/>
                  </a:path>
                </a:pathLst>
              </a:custGeom>
              <a:solidFill>
                <a:srgbClr val="01020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orma Livre: Forma 639">
                <a:extLst>
                  <a:ext uri="{FF2B5EF4-FFF2-40B4-BE49-F238E27FC236}">
                    <a16:creationId xmlns:a16="http://schemas.microsoft.com/office/drawing/2014/main" id="{6AB5AB73-31E7-ED63-8571-8731D1623451}"/>
                  </a:ext>
                </a:extLst>
              </p:cNvPr>
              <p:cNvSpPr/>
              <p:nvPr/>
            </p:nvSpPr>
            <p:spPr>
              <a:xfrm>
                <a:off x="4642637" y="1812089"/>
                <a:ext cx="357553" cy="95554"/>
              </a:xfrm>
              <a:custGeom>
                <a:avLst/>
                <a:gdLst>
                  <a:gd name="connsiteX0" fmla="*/ 292562 w 357553"/>
                  <a:gd name="connsiteY0" fmla="*/ 3269 h 95554"/>
                  <a:gd name="connsiteX1" fmla="*/ 345689 w 357553"/>
                  <a:gd name="connsiteY1" fmla="*/ 846 h 95554"/>
                  <a:gd name="connsiteX2" fmla="*/ 357553 w 357553"/>
                  <a:gd name="connsiteY2" fmla="*/ 2126 h 95554"/>
                  <a:gd name="connsiteX3" fmla="*/ 303352 w 357553"/>
                  <a:gd name="connsiteY3" fmla="*/ 12641 h 95554"/>
                  <a:gd name="connsiteX4" fmla="*/ 298529 w 357553"/>
                  <a:gd name="connsiteY4" fmla="*/ 13579 h 95554"/>
                  <a:gd name="connsiteX5" fmla="*/ 252557 w 357553"/>
                  <a:gd name="connsiteY5" fmla="*/ 28598 h 95554"/>
                  <a:gd name="connsiteX6" fmla="*/ 246476 w 357553"/>
                  <a:gd name="connsiteY6" fmla="*/ 30792 h 95554"/>
                  <a:gd name="connsiteX7" fmla="*/ 233240 w 357553"/>
                  <a:gd name="connsiteY7" fmla="*/ 35524 h 95554"/>
                  <a:gd name="connsiteX8" fmla="*/ 188275 w 357553"/>
                  <a:gd name="connsiteY8" fmla="*/ 51526 h 95554"/>
                  <a:gd name="connsiteX9" fmla="*/ 82387 w 357553"/>
                  <a:gd name="connsiteY9" fmla="*/ 80947 h 95554"/>
                  <a:gd name="connsiteX10" fmla="*/ 0 w 357553"/>
                  <a:gd name="connsiteY10" fmla="*/ 95555 h 95554"/>
                  <a:gd name="connsiteX11" fmla="*/ 36919 w 357553"/>
                  <a:gd name="connsiteY11" fmla="*/ 86113 h 95554"/>
                  <a:gd name="connsiteX12" fmla="*/ 156980 w 357553"/>
                  <a:gd name="connsiteY12" fmla="*/ 48897 h 95554"/>
                  <a:gd name="connsiteX13" fmla="*/ 171153 w 357553"/>
                  <a:gd name="connsiteY13" fmla="*/ 44143 h 95554"/>
                  <a:gd name="connsiteX14" fmla="*/ 211500 w 357553"/>
                  <a:gd name="connsiteY14" fmla="*/ 30084 h 95554"/>
                  <a:gd name="connsiteX15" fmla="*/ 292562 w 357553"/>
                  <a:gd name="connsiteY15" fmla="*/ 3269 h 95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7553" h="95554">
                    <a:moveTo>
                      <a:pt x="292562" y="3269"/>
                    </a:moveTo>
                    <a:cubicBezTo>
                      <a:pt x="309959" y="-777"/>
                      <a:pt x="327973" y="-389"/>
                      <a:pt x="345689" y="846"/>
                    </a:cubicBezTo>
                    <a:cubicBezTo>
                      <a:pt x="349575" y="1280"/>
                      <a:pt x="353530" y="1669"/>
                      <a:pt x="357553" y="2126"/>
                    </a:cubicBezTo>
                    <a:cubicBezTo>
                      <a:pt x="339677" y="6652"/>
                      <a:pt x="321274" y="8458"/>
                      <a:pt x="303352" y="12641"/>
                    </a:cubicBezTo>
                    <a:cubicBezTo>
                      <a:pt x="302141" y="12870"/>
                      <a:pt x="299740" y="13327"/>
                      <a:pt x="298529" y="13579"/>
                    </a:cubicBezTo>
                    <a:cubicBezTo>
                      <a:pt x="282710" y="16962"/>
                      <a:pt x="267713" y="23180"/>
                      <a:pt x="252557" y="28598"/>
                    </a:cubicBezTo>
                    <a:cubicBezTo>
                      <a:pt x="250477" y="29306"/>
                      <a:pt x="248443" y="30038"/>
                      <a:pt x="246476" y="30792"/>
                    </a:cubicBezTo>
                    <a:cubicBezTo>
                      <a:pt x="241996" y="32347"/>
                      <a:pt x="237630" y="33924"/>
                      <a:pt x="233240" y="35524"/>
                    </a:cubicBezTo>
                    <a:cubicBezTo>
                      <a:pt x="218336" y="41102"/>
                      <a:pt x="203203" y="46017"/>
                      <a:pt x="188275" y="51526"/>
                    </a:cubicBezTo>
                    <a:cubicBezTo>
                      <a:pt x="153505" y="63071"/>
                      <a:pt x="118598" y="74775"/>
                      <a:pt x="82387" y="80947"/>
                    </a:cubicBezTo>
                    <a:cubicBezTo>
                      <a:pt x="54932" y="85885"/>
                      <a:pt x="27683" y="92194"/>
                      <a:pt x="0" y="95555"/>
                    </a:cubicBezTo>
                    <a:cubicBezTo>
                      <a:pt x="12481" y="93154"/>
                      <a:pt x="24734" y="89771"/>
                      <a:pt x="36919" y="86113"/>
                    </a:cubicBezTo>
                    <a:cubicBezTo>
                      <a:pt x="77038" y="74043"/>
                      <a:pt x="117089" y="61676"/>
                      <a:pt x="156980" y="48897"/>
                    </a:cubicBezTo>
                    <a:cubicBezTo>
                      <a:pt x="161688" y="47320"/>
                      <a:pt x="166398" y="45720"/>
                      <a:pt x="171153" y="44143"/>
                    </a:cubicBezTo>
                    <a:cubicBezTo>
                      <a:pt x="184640" y="39571"/>
                      <a:pt x="198036" y="34747"/>
                      <a:pt x="211500" y="30084"/>
                    </a:cubicBezTo>
                    <a:cubicBezTo>
                      <a:pt x="238590" y="21397"/>
                      <a:pt x="264925" y="10218"/>
                      <a:pt x="292562" y="3269"/>
                    </a:cubicBezTo>
                    <a:close/>
                  </a:path>
                </a:pathLst>
              </a:custGeom>
              <a:solidFill>
                <a:srgbClr val="01020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3CD73007-A825-53AD-C8DF-9F1964B010E8}"/>
                </a:ext>
              </a:extLst>
            </p:cNvPr>
            <p:cNvSpPr/>
            <p:nvPr/>
          </p:nvSpPr>
          <p:spPr>
            <a:xfrm>
              <a:off x="9898064" y="2643267"/>
              <a:ext cx="22267" cy="4557"/>
            </a:xfrm>
            <a:custGeom>
              <a:avLst/>
              <a:gdLst>
                <a:gd name="connsiteX0" fmla="*/ 0 w 212872"/>
                <a:gd name="connsiteY0" fmla="*/ 17983 h 43563"/>
                <a:gd name="connsiteX1" fmla="*/ 116563 w 212872"/>
                <a:gd name="connsiteY1" fmla="*/ 884 h 43563"/>
                <a:gd name="connsiteX2" fmla="*/ 195819 w 212872"/>
                <a:gd name="connsiteY2" fmla="*/ 23675 h 43563"/>
                <a:gd name="connsiteX3" fmla="*/ 212872 w 212872"/>
                <a:gd name="connsiteY3" fmla="*/ 35585 h 43563"/>
                <a:gd name="connsiteX4" fmla="*/ 206906 w 212872"/>
                <a:gd name="connsiteY4" fmla="*/ 43563 h 43563"/>
                <a:gd name="connsiteX5" fmla="*/ 184549 w 212872"/>
                <a:gd name="connsiteY5" fmla="*/ 27721 h 43563"/>
                <a:gd name="connsiteX6" fmla="*/ 77610 w 212872"/>
                <a:gd name="connsiteY6" fmla="*/ 7810 h 43563"/>
                <a:gd name="connsiteX7" fmla="*/ 0 w 212872"/>
                <a:gd name="connsiteY7" fmla="*/ 17983 h 4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872" h="43563">
                  <a:moveTo>
                    <a:pt x="0" y="17983"/>
                  </a:moveTo>
                  <a:cubicBezTo>
                    <a:pt x="37399" y="5662"/>
                    <a:pt x="76992" y="-2842"/>
                    <a:pt x="116563" y="884"/>
                  </a:cubicBezTo>
                  <a:cubicBezTo>
                    <a:pt x="144292" y="1775"/>
                    <a:pt x="172364" y="8336"/>
                    <a:pt x="195819" y="23675"/>
                  </a:cubicBezTo>
                  <a:cubicBezTo>
                    <a:pt x="201648" y="27356"/>
                    <a:pt x="207386" y="31310"/>
                    <a:pt x="212872" y="35585"/>
                  </a:cubicBezTo>
                  <a:cubicBezTo>
                    <a:pt x="210792" y="38237"/>
                    <a:pt x="208849" y="40889"/>
                    <a:pt x="206906" y="43563"/>
                  </a:cubicBezTo>
                  <a:cubicBezTo>
                    <a:pt x="199659" y="37986"/>
                    <a:pt x="192321" y="32499"/>
                    <a:pt x="184549" y="27721"/>
                  </a:cubicBezTo>
                  <a:cubicBezTo>
                    <a:pt x="152865" y="7673"/>
                    <a:pt x="113912" y="6530"/>
                    <a:pt x="77610" y="7810"/>
                  </a:cubicBezTo>
                  <a:cubicBezTo>
                    <a:pt x="51572" y="9502"/>
                    <a:pt x="25329" y="11354"/>
                    <a:pt x="0" y="17983"/>
                  </a:cubicBezTo>
                  <a:close/>
                </a:path>
              </a:pathLst>
            </a:custGeom>
            <a:solidFill>
              <a:srgbClr val="4A4D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FDBCFC8B-BC34-E20F-8985-F6E447EDBFD2}"/>
                </a:ext>
              </a:extLst>
            </p:cNvPr>
            <p:cNvSpPr/>
            <p:nvPr/>
          </p:nvSpPr>
          <p:spPr>
            <a:xfrm>
              <a:off x="9640185" y="2644107"/>
              <a:ext cx="10141" cy="17520"/>
            </a:xfrm>
            <a:custGeom>
              <a:avLst/>
              <a:gdLst>
                <a:gd name="connsiteX0" fmla="*/ 71205 w 96945"/>
                <a:gd name="connsiteY0" fmla="*/ 4955 h 167489"/>
                <a:gd name="connsiteX1" fmla="*/ 90659 w 96945"/>
                <a:gd name="connsiteY1" fmla="*/ 406 h 167489"/>
                <a:gd name="connsiteX2" fmla="*/ 96946 w 96945"/>
                <a:gd name="connsiteY2" fmla="*/ 5778 h 167489"/>
                <a:gd name="connsiteX3" fmla="*/ 62656 w 96945"/>
                <a:gd name="connsiteY3" fmla="*/ 63225 h 167489"/>
                <a:gd name="connsiteX4" fmla="*/ 39110 w 96945"/>
                <a:gd name="connsiteY4" fmla="*/ 108168 h 167489"/>
                <a:gd name="connsiteX5" fmla="*/ 19244 w 96945"/>
                <a:gd name="connsiteY5" fmla="*/ 152562 h 167489"/>
                <a:gd name="connsiteX6" fmla="*/ 4842 w 96945"/>
                <a:gd name="connsiteY6" fmla="*/ 167489 h 167489"/>
                <a:gd name="connsiteX7" fmla="*/ 3197 w 96945"/>
                <a:gd name="connsiteY7" fmla="*/ 124810 h 167489"/>
                <a:gd name="connsiteX8" fmla="*/ 34309 w 96945"/>
                <a:gd name="connsiteY8" fmla="*/ 71340 h 167489"/>
                <a:gd name="connsiteX9" fmla="*/ 71205 w 96945"/>
                <a:gd name="connsiteY9" fmla="*/ 4955 h 16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45" h="167489">
                  <a:moveTo>
                    <a:pt x="71205" y="4955"/>
                  </a:moveTo>
                  <a:cubicBezTo>
                    <a:pt x="77835" y="4200"/>
                    <a:pt x="84395" y="2874"/>
                    <a:pt x="90659" y="406"/>
                  </a:cubicBezTo>
                  <a:cubicBezTo>
                    <a:pt x="94111" y="-1400"/>
                    <a:pt x="96008" y="3263"/>
                    <a:pt x="96946" y="5778"/>
                  </a:cubicBezTo>
                  <a:cubicBezTo>
                    <a:pt x="85493" y="24912"/>
                    <a:pt x="72120" y="42971"/>
                    <a:pt x="62656" y="63225"/>
                  </a:cubicBezTo>
                  <a:cubicBezTo>
                    <a:pt x="55569" y="78610"/>
                    <a:pt x="45831" y="92600"/>
                    <a:pt x="39110" y="108168"/>
                  </a:cubicBezTo>
                  <a:cubicBezTo>
                    <a:pt x="32709" y="123072"/>
                    <a:pt x="25462" y="137588"/>
                    <a:pt x="19244" y="152562"/>
                  </a:cubicBezTo>
                  <a:cubicBezTo>
                    <a:pt x="16684" y="159351"/>
                    <a:pt x="10649" y="163626"/>
                    <a:pt x="4842" y="167489"/>
                  </a:cubicBezTo>
                  <a:cubicBezTo>
                    <a:pt x="-3318" y="154299"/>
                    <a:pt x="774" y="138960"/>
                    <a:pt x="3197" y="124810"/>
                  </a:cubicBezTo>
                  <a:cubicBezTo>
                    <a:pt x="5300" y="103207"/>
                    <a:pt x="22993" y="88485"/>
                    <a:pt x="34309" y="71340"/>
                  </a:cubicBezTo>
                  <a:cubicBezTo>
                    <a:pt x="48437" y="50469"/>
                    <a:pt x="66245" y="30398"/>
                    <a:pt x="71205" y="4955"/>
                  </a:cubicBezTo>
                  <a:close/>
                </a:path>
              </a:pathLst>
            </a:custGeom>
            <a:solidFill>
              <a:srgbClr val="BC8E4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2F4D9DEC-118A-AD98-4A57-096BFAA7CBA0}"/>
                </a:ext>
              </a:extLst>
            </p:cNvPr>
            <p:cNvSpPr/>
            <p:nvPr/>
          </p:nvSpPr>
          <p:spPr>
            <a:xfrm>
              <a:off x="9691893" y="2644551"/>
              <a:ext cx="9588" cy="14627"/>
            </a:xfrm>
            <a:custGeom>
              <a:avLst/>
              <a:gdLst>
                <a:gd name="connsiteX0" fmla="*/ 46209 w 91664"/>
                <a:gd name="connsiteY0" fmla="*/ 909 h 139836"/>
                <a:gd name="connsiteX1" fmla="*/ 85986 w 91664"/>
                <a:gd name="connsiteY1" fmla="*/ 14488 h 139836"/>
                <a:gd name="connsiteX2" fmla="*/ 88615 w 91664"/>
                <a:gd name="connsiteY2" fmla="*/ 27609 h 139836"/>
                <a:gd name="connsiteX3" fmla="*/ 82717 w 91664"/>
                <a:gd name="connsiteY3" fmla="*/ 31313 h 139836"/>
                <a:gd name="connsiteX4" fmla="*/ 91564 w 91664"/>
                <a:gd name="connsiteY4" fmla="*/ 79593 h 139836"/>
                <a:gd name="connsiteX5" fmla="*/ 78053 w 91664"/>
                <a:gd name="connsiteY5" fmla="*/ 115963 h 139836"/>
                <a:gd name="connsiteX6" fmla="*/ 49661 w 91664"/>
                <a:gd name="connsiteY6" fmla="*/ 131051 h 139836"/>
                <a:gd name="connsiteX7" fmla="*/ 29887 w 91664"/>
                <a:gd name="connsiteY7" fmla="*/ 139829 h 139836"/>
                <a:gd name="connsiteX8" fmla="*/ 12125 w 91664"/>
                <a:gd name="connsiteY8" fmla="*/ 122501 h 139836"/>
                <a:gd name="connsiteX9" fmla="*/ 4878 w 91664"/>
                <a:gd name="connsiteY9" fmla="*/ 83914 h 139836"/>
                <a:gd name="connsiteX10" fmla="*/ 1792 w 91664"/>
                <a:gd name="connsiteY10" fmla="*/ 51841 h 139836"/>
                <a:gd name="connsiteX11" fmla="*/ 39328 w 91664"/>
                <a:gd name="connsiteY11" fmla="*/ 8841 h 139836"/>
                <a:gd name="connsiteX12" fmla="*/ 46209 w 91664"/>
                <a:gd name="connsiteY12" fmla="*/ 909 h 139836"/>
                <a:gd name="connsiteX13" fmla="*/ 15325 w 91664"/>
                <a:gd name="connsiteY13" fmla="*/ 55133 h 139836"/>
                <a:gd name="connsiteX14" fmla="*/ 17771 w 91664"/>
                <a:gd name="connsiteY14" fmla="*/ 83731 h 139836"/>
                <a:gd name="connsiteX15" fmla="*/ 32105 w 91664"/>
                <a:gd name="connsiteY15" fmla="*/ 126479 h 139836"/>
                <a:gd name="connsiteX16" fmla="*/ 61068 w 91664"/>
                <a:gd name="connsiteY16" fmla="*/ 112397 h 139836"/>
                <a:gd name="connsiteX17" fmla="*/ 76910 w 91664"/>
                <a:gd name="connsiteY17" fmla="*/ 94658 h 139836"/>
                <a:gd name="connsiteX18" fmla="*/ 77916 w 91664"/>
                <a:gd name="connsiteY18" fmla="*/ 47383 h 139836"/>
                <a:gd name="connsiteX19" fmla="*/ 73664 w 91664"/>
                <a:gd name="connsiteY19" fmla="*/ 22237 h 139836"/>
                <a:gd name="connsiteX20" fmla="*/ 50393 w 91664"/>
                <a:gd name="connsiteY20" fmla="*/ 13985 h 139836"/>
                <a:gd name="connsiteX21" fmla="*/ 15325 w 91664"/>
                <a:gd name="connsiteY21" fmla="*/ 55133 h 13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664" h="139836">
                  <a:moveTo>
                    <a:pt x="46209" y="909"/>
                  </a:moveTo>
                  <a:cubicBezTo>
                    <a:pt x="60611" y="-2360"/>
                    <a:pt x="76384" y="3423"/>
                    <a:pt x="85986" y="14488"/>
                  </a:cubicBezTo>
                  <a:cubicBezTo>
                    <a:pt x="89369" y="18031"/>
                    <a:pt x="88683" y="23129"/>
                    <a:pt x="88615" y="27609"/>
                  </a:cubicBezTo>
                  <a:cubicBezTo>
                    <a:pt x="86603" y="28821"/>
                    <a:pt x="84637" y="30055"/>
                    <a:pt x="82717" y="31313"/>
                  </a:cubicBezTo>
                  <a:cubicBezTo>
                    <a:pt x="85803" y="47383"/>
                    <a:pt x="92569" y="62905"/>
                    <a:pt x="91564" y="79593"/>
                  </a:cubicBezTo>
                  <a:cubicBezTo>
                    <a:pt x="92021" y="92943"/>
                    <a:pt x="86306" y="105745"/>
                    <a:pt x="78053" y="115963"/>
                  </a:cubicBezTo>
                  <a:cubicBezTo>
                    <a:pt x="70601" y="124193"/>
                    <a:pt x="58759" y="125382"/>
                    <a:pt x="49661" y="131051"/>
                  </a:cubicBezTo>
                  <a:cubicBezTo>
                    <a:pt x="43146" y="134068"/>
                    <a:pt x="37454" y="140081"/>
                    <a:pt x="29887" y="139829"/>
                  </a:cubicBezTo>
                  <a:cubicBezTo>
                    <a:pt x="22389" y="136149"/>
                    <a:pt x="16674" y="129336"/>
                    <a:pt x="12125" y="122501"/>
                  </a:cubicBezTo>
                  <a:cubicBezTo>
                    <a:pt x="6570" y="110408"/>
                    <a:pt x="7896" y="96624"/>
                    <a:pt x="4878" y="83914"/>
                  </a:cubicBezTo>
                  <a:cubicBezTo>
                    <a:pt x="2981" y="73352"/>
                    <a:pt x="-2940" y="62517"/>
                    <a:pt x="1792" y="51841"/>
                  </a:cubicBezTo>
                  <a:cubicBezTo>
                    <a:pt x="9016" y="33919"/>
                    <a:pt x="22366" y="18282"/>
                    <a:pt x="39328" y="8841"/>
                  </a:cubicBezTo>
                  <a:cubicBezTo>
                    <a:pt x="42643" y="7241"/>
                    <a:pt x="44243" y="3835"/>
                    <a:pt x="46209" y="909"/>
                  </a:cubicBezTo>
                  <a:moveTo>
                    <a:pt x="15325" y="55133"/>
                  </a:moveTo>
                  <a:cubicBezTo>
                    <a:pt x="10228" y="64391"/>
                    <a:pt x="16537" y="74289"/>
                    <a:pt x="17771" y="83731"/>
                  </a:cubicBezTo>
                  <a:cubicBezTo>
                    <a:pt x="21566" y="98201"/>
                    <a:pt x="17543" y="117152"/>
                    <a:pt x="32105" y="126479"/>
                  </a:cubicBezTo>
                  <a:cubicBezTo>
                    <a:pt x="40997" y="120352"/>
                    <a:pt x="50781" y="115689"/>
                    <a:pt x="61068" y="112397"/>
                  </a:cubicBezTo>
                  <a:cubicBezTo>
                    <a:pt x="69367" y="110157"/>
                    <a:pt x="73710" y="101950"/>
                    <a:pt x="76910" y="94658"/>
                  </a:cubicBezTo>
                  <a:cubicBezTo>
                    <a:pt x="82031" y="79502"/>
                    <a:pt x="82854" y="62700"/>
                    <a:pt x="77916" y="47383"/>
                  </a:cubicBezTo>
                  <a:cubicBezTo>
                    <a:pt x="74853" y="39199"/>
                    <a:pt x="80751" y="28935"/>
                    <a:pt x="73664" y="22237"/>
                  </a:cubicBezTo>
                  <a:cubicBezTo>
                    <a:pt x="67903" y="15425"/>
                    <a:pt x="58439" y="15334"/>
                    <a:pt x="50393" y="13985"/>
                  </a:cubicBezTo>
                  <a:cubicBezTo>
                    <a:pt x="36974" y="26055"/>
                    <a:pt x="23486" y="38811"/>
                    <a:pt x="15325" y="55133"/>
                  </a:cubicBezTo>
                  <a:close/>
                </a:path>
              </a:pathLst>
            </a:custGeom>
            <a:solidFill>
              <a:srgbClr val="010D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DCC3C895-45C7-E933-05D9-37F9520B3756}"/>
                </a:ext>
              </a:extLst>
            </p:cNvPr>
            <p:cNvSpPr/>
            <p:nvPr/>
          </p:nvSpPr>
          <p:spPr>
            <a:xfrm>
              <a:off x="9640692" y="2644711"/>
              <a:ext cx="9888" cy="18094"/>
            </a:xfrm>
            <a:custGeom>
              <a:avLst/>
              <a:gdLst>
                <a:gd name="connsiteX0" fmla="*/ 92103 w 94526"/>
                <a:gd name="connsiteY0" fmla="*/ 0 h 172981"/>
                <a:gd name="connsiteX1" fmla="*/ 90297 w 94526"/>
                <a:gd name="connsiteY1" fmla="*/ 28049 h 172981"/>
                <a:gd name="connsiteX2" fmla="*/ 84856 w 94526"/>
                <a:gd name="connsiteY2" fmla="*/ 72329 h 172981"/>
                <a:gd name="connsiteX3" fmla="*/ 94526 w 94526"/>
                <a:gd name="connsiteY3" fmla="*/ 105042 h 172981"/>
                <a:gd name="connsiteX4" fmla="*/ 61951 w 94526"/>
                <a:gd name="connsiteY4" fmla="*/ 123193 h 172981"/>
                <a:gd name="connsiteX5" fmla="*/ 46246 w 94526"/>
                <a:gd name="connsiteY5" fmla="*/ 135148 h 172981"/>
                <a:gd name="connsiteX6" fmla="*/ 27066 w 94526"/>
                <a:gd name="connsiteY6" fmla="*/ 161483 h 172981"/>
                <a:gd name="connsiteX7" fmla="*/ 14471 w 94526"/>
                <a:gd name="connsiteY7" fmla="*/ 172982 h 172981"/>
                <a:gd name="connsiteX8" fmla="*/ 0 w 94526"/>
                <a:gd name="connsiteY8" fmla="*/ 161712 h 172981"/>
                <a:gd name="connsiteX9" fmla="*/ 14402 w 94526"/>
                <a:gd name="connsiteY9" fmla="*/ 146784 h 172981"/>
                <a:gd name="connsiteX10" fmla="*/ 34267 w 94526"/>
                <a:gd name="connsiteY10" fmla="*/ 102390 h 172981"/>
                <a:gd name="connsiteX11" fmla="*/ 57813 w 94526"/>
                <a:gd name="connsiteY11" fmla="*/ 57447 h 172981"/>
                <a:gd name="connsiteX12" fmla="*/ 92103 w 94526"/>
                <a:gd name="connsiteY12" fmla="*/ 0 h 17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526" h="172981">
                  <a:moveTo>
                    <a:pt x="92103" y="0"/>
                  </a:moveTo>
                  <a:cubicBezTo>
                    <a:pt x="94435" y="9144"/>
                    <a:pt x="95852" y="19705"/>
                    <a:pt x="90297" y="28049"/>
                  </a:cubicBezTo>
                  <a:cubicBezTo>
                    <a:pt x="81747" y="41102"/>
                    <a:pt x="82388" y="57539"/>
                    <a:pt x="84856" y="72329"/>
                  </a:cubicBezTo>
                  <a:cubicBezTo>
                    <a:pt x="87485" y="83393"/>
                    <a:pt x="92332" y="93840"/>
                    <a:pt x="94526" y="105042"/>
                  </a:cubicBezTo>
                  <a:cubicBezTo>
                    <a:pt x="83416" y="110642"/>
                    <a:pt x="72832" y="117226"/>
                    <a:pt x="61951" y="123193"/>
                  </a:cubicBezTo>
                  <a:cubicBezTo>
                    <a:pt x="56190" y="126393"/>
                    <a:pt x="50132" y="129639"/>
                    <a:pt x="46246" y="135148"/>
                  </a:cubicBezTo>
                  <a:cubicBezTo>
                    <a:pt x="39685" y="143812"/>
                    <a:pt x="32736" y="152202"/>
                    <a:pt x="27066" y="161483"/>
                  </a:cubicBezTo>
                  <a:cubicBezTo>
                    <a:pt x="24163" y="166558"/>
                    <a:pt x="19225" y="169850"/>
                    <a:pt x="14471" y="172982"/>
                  </a:cubicBezTo>
                  <a:cubicBezTo>
                    <a:pt x="8595" y="170650"/>
                    <a:pt x="3841" y="166581"/>
                    <a:pt x="0" y="161712"/>
                  </a:cubicBezTo>
                  <a:cubicBezTo>
                    <a:pt x="5807" y="157848"/>
                    <a:pt x="11842" y="153573"/>
                    <a:pt x="14402" y="146784"/>
                  </a:cubicBezTo>
                  <a:cubicBezTo>
                    <a:pt x="20620" y="131811"/>
                    <a:pt x="27866" y="117295"/>
                    <a:pt x="34267" y="102390"/>
                  </a:cubicBezTo>
                  <a:cubicBezTo>
                    <a:pt x="40988" y="86822"/>
                    <a:pt x="50726" y="72832"/>
                    <a:pt x="57813" y="57447"/>
                  </a:cubicBezTo>
                  <a:cubicBezTo>
                    <a:pt x="67277" y="37193"/>
                    <a:pt x="80650" y="19134"/>
                    <a:pt x="92103" y="0"/>
                  </a:cubicBezTo>
                  <a:close/>
                </a:path>
              </a:pathLst>
            </a:custGeom>
            <a:solidFill>
              <a:srgbClr val="B188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9CB947B5-9FEB-EC71-95A2-B37C81C40875}"/>
                </a:ext>
              </a:extLst>
            </p:cNvPr>
            <p:cNvSpPr/>
            <p:nvPr/>
          </p:nvSpPr>
          <p:spPr>
            <a:xfrm>
              <a:off x="9827709" y="2645756"/>
              <a:ext cx="92711" cy="41547"/>
            </a:xfrm>
            <a:custGeom>
              <a:avLst/>
              <a:gdLst>
                <a:gd name="connsiteX0" fmla="*/ 783664 w 886327"/>
                <a:gd name="connsiteY0" fmla="*/ 3293 h 397193"/>
                <a:gd name="connsiteX1" fmla="*/ 821428 w 886327"/>
                <a:gd name="connsiteY1" fmla="*/ 3293 h 397193"/>
                <a:gd name="connsiteX2" fmla="*/ 857159 w 886327"/>
                <a:gd name="connsiteY2" fmla="*/ 3933 h 397193"/>
                <a:gd name="connsiteX3" fmla="*/ 879516 w 886327"/>
                <a:gd name="connsiteY3" fmla="*/ 19775 h 397193"/>
                <a:gd name="connsiteX4" fmla="*/ 886328 w 886327"/>
                <a:gd name="connsiteY4" fmla="*/ 25468 h 397193"/>
                <a:gd name="connsiteX5" fmla="*/ 850666 w 886327"/>
                <a:gd name="connsiteY5" fmla="*/ 29354 h 397193"/>
                <a:gd name="connsiteX6" fmla="*/ 798431 w 886327"/>
                <a:gd name="connsiteY6" fmla="*/ 34131 h 397193"/>
                <a:gd name="connsiteX7" fmla="*/ 770770 w 886327"/>
                <a:gd name="connsiteY7" fmla="*/ 40829 h 397193"/>
                <a:gd name="connsiteX8" fmla="*/ 727520 w 886327"/>
                <a:gd name="connsiteY8" fmla="*/ 33308 h 397193"/>
                <a:gd name="connsiteX9" fmla="*/ 673501 w 886327"/>
                <a:gd name="connsiteY9" fmla="*/ 34886 h 397193"/>
                <a:gd name="connsiteX10" fmla="*/ 613151 w 886327"/>
                <a:gd name="connsiteY10" fmla="*/ 38612 h 397193"/>
                <a:gd name="connsiteX11" fmla="*/ 549463 w 886327"/>
                <a:gd name="connsiteY11" fmla="*/ 48465 h 397193"/>
                <a:gd name="connsiteX12" fmla="*/ 518762 w 886327"/>
                <a:gd name="connsiteY12" fmla="*/ 56191 h 397193"/>
                <a:gd name="connsiteX13" fmla="*/ 453039 w 886327"/>
                <a:gd name="connsiteY13" fmla="*/ 95488 h 397193"/>
                <a:gd name="connsiteX14" fmla="*/ 361622 w 886327"/>
                <a:gd name="connsiteY14" fmla="*/ 123308 h 397193"/>
                <a:gd name="connsiteX15" fmla="*/ 349049 w 886327"/>
                <a:gd name="connsiteY15" fmla="*/ 130646 h 397193"/>
                <a:gd name="connsiteX16" fmla="*/ 310553 w 886327"/>
                <a:gd name="connsiteY16" fmla="*/ 211342 h 397193"/>
                <a:gd name="connsiteX17" fmla="*/ 285316 w 886327"/>
                <a:gd name="connsiteY17" fmla="*/ 255805 h 397193"/>
                <a:gd name="connsiteX18" fmla="*/ 250157 w 886327"/>
                <a:gd name="connsiteY18" fmla="*/ 272767 h 397193"/>
                <a:gd name="connsiteX19" fmla="*/ 159449 w 886327"/>
                <a:gd name="connsiteY19" fmla="*/ 334603 h 397193"/>
                <a:gd name="connsiteX20" fmla="*/ 150647 w 886327"/>
                <a:gd name="connsiteY20" fmla="*/ 343953 h 397193"/>
                <a:gd name="connsiteX21" fmla="*/ 105567 w 886327"/>
                <a:gd name="connsiteY21" fmla="*/ 359315 h 397193"/>
                <a:gd name="connsiteX22" fmla="*/ 78318 w 886327"/>
                <a:gd name="connsiteY22" fmla="*/ 360481 h 397193"/>
                <a:gd name="connsiteX23" fmla="*/ 45491 w 886327"/>
                <a:gd name="connsiteY23" fmla="*/ 369419 h 397193"/>
                <a:gd name="connsiteX24" fmla="*/ 23248 w 886327"/>
                <a:gd name="connsiteY24" fmla="*/ 390359 h 397193"/>
                <a:gd name="connsiteX25" fmla="*/ 0 w 886327"/>
                <a:gd name="connsiteY25" fmla="*/ 397194 h 397193"/>
                <a:gd name="connsiteX26" fmla="*/ 25763 w 886327"/>
                <a:gd name="connsiteY26" fmla="*/ 369145 h 397193"/>
                <a:gd name="connsiteX27" fmla="*/ 30884 w 886327"/>
                <a:gd name="connsiteY27" fmla="*/ 356778 h 397193"/>
                <a:gd name="connsiteX28" fmla="*/ 52395 w 886327"/>
                <a:gd name="connsiteY28" fmla="*/ 341758 h 397193"/>
                <a:gd name="connsiteX29" fmla="*/ 91371 w 886327"/>
                <a:gd name="connsiteY29" fmla="*/ 302851 h 397193"/>
                <a:gd name="connsiteX30" fmla="*/ 127696 w 886327"/>
                <a:gd name="connsiteY30" fmla="*/ 286894 h 397193"/>
                <a:gd name="connsiteX31" fmla="*/ 173828 w 886327"/>
                <a:gd name="connsiteY31" fmla="*/ 264332 h 397193"/>
                <a:gd name="connsiteX32" fmla="*/ 219822 w 886327"/>
                <a:gd name="connsiteY32" fmla="*/ 234911 h 397193"/>
                <a:gd name="connsiteX33" fmla="*/ 265153 w 886327"/>
                <a:gd name="connsiteY33" fmla="*/ 191385 h 397193"/>
                <a:gd name="connsiteX34" fmla="*/ 286481 w 886327"/>
                <a:gd name="connsiteY34" fmla="*/ 159724 h 397193"/>
                <a:gd name="connsiteX35" fmla="*/ 306370 w 886327"/>
                <a:gd name="connsiteY35" fmla="*/ 136613 h 397193"/>
                <a:gd name="connsiteX36" fmla="*/ 344843 w 886327"/>
                <a:gd name="connsiteY36" fmla="*/ 117365 h 397193"/>
                <a:gd name="connsiteX37" fmla="*/ 371383 w 886327"/>
                <a:gd name="connsiteY37" fmla="*/ 98505 h 397193"/>
                <a:gd name="connsiteX38" fmla="*/ 413195 w 886327"/>
                <a:gd name="connsiteY38" fmla="*/ 71439 h 397193"/>
                <a:gd name="connsiteX39" fmla="*/ 447622 w 886327"/>
                <a:gd name="connsiteY39" fmla="*/ 46773 h 397193"/>
                <a:gd name="connsiteX40" fmla="*/ 480540 w 886327"/>
                <a:gd name="connsiteY40" fmla="*/ 38772 h 397193"/>
                <a:gd name="connsiteX41" fmla="*/ 539107 w 886327"/>
                <a:gd name="connsiteY41" fmla="*/ 34954 h 397193"/>
                <a:gd name="connsiteX42" fmla="*/ 601218 w 886327"/>
                <a:gd name="connsiteY42" fmla="*/ 24256 h 397193"/>
                <a:gd name="connsiteX43" fmla="*/ 634296 w 886327"/>
                <a:gd name="connsiteY43" fmla="*/ 8528 h 397193"/>
                <a:gd name="connsiteX44" fmla="*/ 683925 w 886327"/>
                <a:gd name="connsiteY44" fmla="*/ 13306 h 397193"/>
                <a:gd name="connsiteX45" fmla="*/ 738766 w 886327"/>
                <a:gd name="connsiteY45" fmla="*/ 10426 h 397193"/>
                <a:gd name="connsiteX46" fmla="*/ 783664 w 886327"/>
                <a:gd name="connsiteY46" fmla="*/ 3293 h 39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86327" h="397193">
                  <a:moveTo>
                    <a:pt x="783664" y="3293"/>
                  </a:moveTo>
                  <a:cubicBezTo>
                    <a:pt x="795551" y="-3199"/>
                    <a:pt x="808947" y="1624"/>
                    <a:pt x="821428" y="3293"/>
                  </a:cubicBezTo>
                  <a:cubicBezTo>
                    <a:pt x="833178" y="4642"/>
                    <a:pt x="845843" y="10403"/>
                    <a:pt x="857159" y="3933"/>
                  </a:cubicBezTo>
                  <a:cubicBezTo>
                    <a:pt x="864931" y="8711"/>
                    <a:pt x="872269" y="14197"/>
                    <a:pt x="879516" y="19775"/>
                  </a:cubicBezTo>
                  <a:cubicBezTo>
                    <a:pt x="881756" y="21604"/>
                    <a:pt x="884019" y="23501"/>
                    <a:pt x="886328" y="25468"/>
                  </a:cubicBezTo>
                  <a:cubicBezTo>
                    <a:pt x="875721" y="32303"/>
                    <a:pt x="862462" y="28302"/>
                    <a:pt x="850666" y="29354"/>
                  </a:cubicBezTo>
                  <a:cubicBezTo>
                    <a:pt x="833270" y="30497"/>
                    <a:pt x="814639" y="25993"/>
                    <a:pt x="798431" y="34131"/>
                  </a:cubicBezTo>
                  <a:cubicBezTo>
                    <a:pt x="789722" y="37972"/>
                    <a:pt x="780486" y="41927"/>
                    <a:pt x="770770" y="40829"/>
                  </a:cubicBezTo>
                  <a:cubicBezTo>
                    <a:pt x="756163" y="39458"/>
                    <a:pt x="741761" y="36623"/>
                    <a:pt x="727520" y="33308"/>
                  </a:cubicBezTo>
                  <a:cubicBezTo>
                    <a:pt x="709620" y="29194"/>
                    <a:pt x="691469" y="34291"/>
                    <a:pt x="673501" y="34886"/>
                  </a:cubicBezTo>
                  <a:cubicBezTo>
                    <a:pt x="653476" y="38018"/>
                    <a:pt x="632925" y="33743"/>
                    <a:pt x="613151" y="38612"/>
                  </a:cubicBezTo>
                  <a:cubicBezTo>
                    <a:pt x="592074" y="42887"/>
                    <a:pt x="570357" y="43184"/>
                    <a:pt x="549463" y="48465"/>
                  </a:cubicBezTo>
                  <a:cubicBezTo>
                    <a:pt x="539313" y="51436"/>
                    <a:pt x="528477" y="51985"/>
                    <a:pt x="518762" y="56191"/>
                  </a:cubicBezTo>
                  <a:cubicBezTo>
                    <a:pt x="495948" y="67759"/>
                    <a:pt x="475282" y="82983"/>
                    <a:pt x="453039" y="95488"/>
                  </a:cubicBezTo>
                  <a:cubicBezTo>
                    <a:pt x="423413" y="107261"/>
                    <a:pt x="392849" y="116862"/>
                    <a:pt x="361622" y="123308"/>
                  </a:cubicBezTo>
                  <a:cubicBezTo>
                    <a:pt x="356776" y="124314"/>
                    <a:pt x="351289" y="125777"/>
                    <a:pt x="349049" y="130646"/>
                  </a:cubicBezTo>
                  <a:cubicBezTo>
                    <a:pt x="335287" y="157095"/>
                    <a:pt x="326464" y="185968"/>
                    <a:pt x="310553" y="211342"/>
                  </a:cubicBezTo>
                  <a:cubicBezTo>
                    <a:pt x="303009" y="226658"/>
                    <a:pt x="292700" y="240420"/>
                    <a:pt x="285316" y="255805"/>
                  </a:cubicBezTo>
                  <a:cubicBezTo>
                    <a:pt x="273405" y="261063"/>
                    <a:pt x="261495" y="266366"/>
                    <a:pt x="250157" y="272767"/>
                  </a:cubicBezTo>
                  <a:cubicBezTo>
                    <a:pt x="217810" y="290072"/>
                    <a:pt x="188983" y="313069"/>
                    <a:pt x="159449" y="334603"/>
                  </a:cubicBezTo>
                  <a:cubicBezTo>
                    <a:pt x="155311" y="336501"/>
                    <a:pt x="153345" y="340638"/>
                    <a:pt x="150647" y="343953"/>
                  </a:cubicBezTo>
                  <a:cubicBezTo>
                    <a:pt x="138143" y="354720"/>
                    <a:pt x="121455" y="357692"/>
                    <a:pt x="105567" y="359315"/>
                  </a:cubicBezTo>
                  <a:cubicBezTo>
                    <a:pt x="96469" y="359841"/>
                    <a:pt x="87051" y="356960"/>
                    <a:pt x="78318" y="360481"/>
                  </a:cubicBezTo>
                  <a:cubicBezTo>
                    <a:pt x="67688" y="364664"/>
                    <a:pt x="56258" y="365967"/>
                    <a:pt x="45491" y="369419"/>
                  </a:cubicBezTo>
                  <a:cubicBezTo>
                    <a:pt x="37353" y="375591"/>
                    <a:pt x="32027" y="384918"/>
                    <a:pt x="23248" y="390359"/>
                  </a:cubicBezTo>
                  <a:cubicBezTo>
                    <a:pt x="16368" y="394999"/>
                    <a:pt x="7955" y="396005"/>
                    <a:pt x="0" y="397194"/>
                  </a:cubicBezTo>
                  <a:cubicBezTo>
                    <a:pt x="10356" y="389673"/>
                    <a:pt x="19111" y="380117"/>
                    <a:pt x="25763" y="369145"/>
                  </a:cubicBezTo>
                  <a:cubicBezTo>
                    <a:pt x="27843" y="365190"/>
                    <a:pt x="28872" y="360778"/>
                    <a:pt x="30884" y="356778"/>
                  </a:cubicBezTo>
                  <a:cubicBezTo>
                    <a:pt x="37376" y="350880"/>
                    <a:pt x="45994" y="347839"/>
                    <a:pt x="52395" y="341758"/>
                  </a:cubicBezTo>
                  <a:cubicBezTo>
                    <a:pt x="65631" y="329048"/>
                    <a:pt x="78227" y="315652"/>
                    <a:pt x="91371" y="302851"/>
                  </a:cubicBezTo>
                  <a:cubicBezTo>
                    <a:pt x="101864" y="294507"/>
                    <a:pt x="115603" y="292175"/>
                    <a:pt x="127696" y="286894"/>
                  </a:cubicBezTo>
                  <a:cubicBezTo>
                    <a:pt x="144155" y="281614"/>
                    <a:pt x="157505" y="269955"/>
                    <a:pt x="173828" y="264332"/>
                  </a:cubicBezTo>
                  <a:cubicBezTo>
                    <a:pt x="191475" y="258411"/>
                    <a:pt x="203728" y="243575"/>
                    <a:pt x="219822" y="234911"/>
                  </a:cubicBezTo>
                  <a:cubicBezTo>
                    <a:pt x="238293" y="224487"/>
                    <a:pt x="252877" y="208462"/>
                    <a:pt x="265153" y="191385"/>
                  </a:cubicBezTo>
                  <a:cubicBezTo>
                    <a:pt x="271554" y="180367"/>
                    <a:pt x="278846" y="169943"/>
                    <a:pt x="286481" y="159724"/>
                  </a:cubicBezTo>
                  <a:cubicBezTo>
                    <a:pt x="292745" y="151792"/>
                    <a:pt x="297797" y="142328"/>
                    <a:pt x="306370" y="136613"/>
                  </a:cubicBezTo>
                  <a:cubicBezTo>
                    <a:pt x="319606" y="131104"/>
                    <a:pt x="332613" y="124954"/>
                    <a:pt x="344843" y="117365"/>
                  </a:cubicBezTo>
                  <a:cubicBezTo>
                    <a:pt x="354101" y="111673"/>
                    <a:pt x="361119" y="102734"/>
                    <a:pt x="371383" y="98505"/>
                  </a:cubicBezTo>
                  <a:cubicBezTo>
                    <a:pt x="386677" y="91762"/>
                    <a:pt x="399524" y="80857"/>
                    <a:pt x="413195" y="71439"/>
                  </a:cubicBezTo>
                  <a:cubicBezTo>
                    <a:pt x="424830" y="63438"/>
                    <a:pt x="434020" y="51757"/>
                    <a:pt x="447622" y="46773"/>
                  </a:cubicBezTo>
                  <a:cubicBezTo>
                    <a:pt x="458183" y="42795"/>
                    <a:pt x="469316" y="40235"/>
                    <a:pt x="480540" y="38772"/>
                  </a:cubicBezTo>
                  <a:cubicBezTo>
                    <a:pt x="500085" y="37949"/>
                    <a:pt x="519608" y="36395"/>
                    <a:pt x="539107" y="34954"/>
                  </a:cubicBezTo>
                  <a:cubicBezTo>
                    <a:pt x="559590" y="30040"/>
                    <a:pt x="580964" y="30268"/>
                    <a:pt x="601218" y="24256"/>
                  </a:cubicBezTo>
                  <a:cubicBezTo>
                    <a:pt x="613036" y="21033"/>
                    <a:pt x="626684" y="19387"/>
                    <a:pt x="634296" y="8528"/>
                  </a:cubicBezTo>
                  <a:cubicBezTo>
                    <a:pt x="650390" y="13466"/>
                    <a:pt x="667215" y="13809"/>
                    <a:pt x="683925" y="13306"/>
                  </a:cubicBezTo>
                  <a:cubicBezTo>
                    <a:pt x="702305" y="14449"/>
                    <a:pt x="720387" y="10311"/>
                    <a:pt x="738766" y="10426"/>
                  </a:cubicBezTo>
                  <a:cubicBezTo>
                    <a:pt x="753740" y="8140"/>
                    <a:pt x="769650" y="10151"/>
                    <a:pt x="783664" y="3293"/>
                  </a:cubicBezTo>
                  <a:close/>
                </a:path>
              </a:pathLst>
            </a:custGeom>
            <a:solidFill>
              <a:srgbClr val="42B3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4E5F3D94-8826-A40D-36AF-AC19F283BA1B}"/>
                </a:ext>
              </a:extLst>
            </p:cNvPr>
            <p:cNvSpPr/>
            <p:nvPr/>
          </p:nvSpPr>
          <p:spPr>
            <a:xfrm>
              <a:off x="9934783" y="2646757"/>
              <a:ext cx="13130" cy="3313"/>
            </a:xfrm>
            <a:custGeom>
              <a:avLst/>
              <a:gdLst>
                <a:gd name="connsiteX0" fmla="*/ 57904 w 125524"/>
                <a:gd name="connsiteY0" fmla="*/ 3852 h 31673"/>
                <a:gd name="connsiteX1" fmla="*/ 121158 w 125524"/>
                <a:gd name="connsiteY1" fmla="*/ 9247 h 31673"/>
                <a:gd name="connsiteX2" fmla="*/ 125524 w 125524"/>
                <a:gd name="connsiteY2" fmla="*/ 13019 h 31673"/>
                <a:gd name="connsiteX3" fmla="*/ 71528 w 125524"/>
                <a:gd name="connsiteY3" fmla="*/ 11693 h 31673"/>
                <a:gd name="connsiteX4" fmla="*/ 16687 w 125524"/>
                <a:gd name="connsiteY4" fmla="*/ 31673 h 31673"/>
                <a:gd name="connsiteX5" fmla="*/ 23843 w 125524"/>
                <a:gd name="connsiteY5" fmla="*/ 24198 h 31673"/>
                <a:gd name="connsiteX6" fmla="*/ 0 w 125524"/>
                <a:gd name="connsiteY6" fmla="*/ 28770 h 31673"/>
                <a:gd name="connsiteX7" fmla="*/ 31867 w 125524"/>
                <a:gd name="connsiteY7" fmla="*/ 13591 h 31673"/>
                <a:gd name="connsiteX8" fmla="*/ 57904 w 125524"/>
                <a:gd name="connsiteY8" fmla="*/ 3852 h 3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524" h="31673">
                  <a:moveTo>
                    <a:pt x="57904" y="3852"/>
                  </a:moveTo>
                  <a:cubicBezTo>
                    <a:pt x="78547" y="-3120"/>
                    <a:pt x="101750" y="-217"/>
                    <a:pt x="121158" y="9247"/>
                  </a:cubicBezTo>
                  <a:cubicBezTo>
                    <a:pt x="122255" y="10208"/>
                    <a:pt x="124427" y="12082"/>
                    <a:pt x="125524" y="13019"/>
                  </a:cubicBezTo>
                  <a:cubicBezTo>
                    <a:pt x="107579" y="11648"/>
                    <a:pt x="89405" y="7670"/>
                    <a:pt x="71528" y="11693"/>
                  </a:cubicBezTo>
                  <a:cubicBezTo>
                    <a:pt x="52464" y="15991"/>
                    <a:pt x="34633" y="24266"/>
                    <a:pt x="16687" y="31673"/>
                  </a:cubicBezTo>
                  <a:cubicBezTo>
                    <a:pt x="19065" y="29250"/>
                    <a:pt x="21442" y="26735"/>
                    <a:pt x="23843" y="24198"/>
                  </a:cubicBezTo>
                  <a:cubicBezTo>
                    <a:pt x="15819" y="25455"/>
                    <a:pt x="7864" y="27010"/>
                    <a:pt x="0" y="28770"/>
                  </a:cubicBezTo>
                  <a:cubicBezTo>
                    <a:pt x="10492" y="23512"/>
                    <a:pt x="21123" y="18460"/>
                    <a:pt x="31867" y="13591"/>
                  </a:cubicBezTo>
                  <a:cubicBezTo>
                    <a:pt x="40393" y="10025"/>
                    <a:pt x="49035" y="6641"/>
                    <a:pt x="57904" y="3852"/>
                  </a:cubicBezTo>
                  <a:close/>
                </a:path>
              </a:pathLst>
            </a:custGeom>
            <a:solidFill>
              <a:srgbClr val="35373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7058323D-EFB5-A8B4-A9D4-9E280DE0E4C5}"/>
                </a:ext>
              </a:extLst>
            </p:cNvPr>
            <p:cNvSpPr/>
            <p:nvPr/>
          </p:nvSpPr>
          <p:spPr>
            <a:xfrm>
              <a:off x="9919707" y="2646990"/>
              <a:ext cx="4158" cy="3422"/>
            </a:xfrm>
            <a:custGeom>
              <a:avLst/>
              <a:gdLst>
                <a:gd name="connsiteX0" fmla="*/ 0 w 39753"/>
                <a:gd name="connsiteY0" fmla="*/ 7978 h 32712"/>
                <a:gd name="connsiteX1" fmla="*/ 5966 w 39753"/>
                <a:gd name="connsiteY1" fmla="*/ 0 h 32712"/>
                <a:gd name="connsiteX2" fmla="*/ 39067 w 39753"/>
                <a:gd name="connsiteY2" fmla="*/ 29215 h 32712"/>
                <a:gd name="connsiteX3" fmla="*/ 39753 w 39753"/>
                <a:gd name="connsiteY3" fmla="*/ 29764 h 32712"/>
                <a:gd name="connsiteX4" fmla="*/ 27432 w 39753"/>
                <a:gd name="connsiteY4" fmla="*/ 32713 h 32712"/>
                <a:gd name="connsiteX5" fmla="*/ 6812 w 39753"/>
                <a:gd name="connsiteY5" fmla="*/ 13670 h 32712"/>
                <a:gd name="connsiteX6" fmla="*/ 0 w 39753"/>
                <a:gd name="connsiteY6" fmla="*/ 7978 h 3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753" h="32712">
                  <a:moveTo>
                    <a:pt x="0" y="7978"/>
                  </a:moveTo>
                  <a:cubicBezTo>
                    <a:pt x="1943" y="5304"/>
                    <a:pt x="3886" y="2652"/>
                    <a:pt x="5966" y="0"/>
                  </a:cubicBezTo>
                  <a:cubicBezTo>
                    <a:pt x="17694" y="8915"/>
                    <a:pt x="28049" y="19454"/>
                    <a:pt x="39067" y="29215"/>
                  </a:cubicBezTo>
                  <a:lnTo>
                    <a:pt x="39753" y="29764"/>
                  </a:lnTo>
                  <a:cubicBezTo>
                    <a:pt x="35525" y="30358"/>
                    <a:pt x="31410" y="31410"/>
                    <a:pt x="27432" y="32713"/>
                  </a:cubicBezTo>
                  <a:cubicBezTo>
                    <a:pt x="20345" y="26563"/>
                    <a:pt x="13808" y="19842"/>
                    <a:pt x="6812" y="13670"/>
                  </a:cubicBezTo>
                  <a:cubicBezTo>
                    <a:pt x="4503" y="11704"/>
                    <a:pt x="2240" y="9807"/>
                    <a:pt x="0" y="7978"/>
                  </a:cubicBezTo>
                  <a:close/>
                </a:path>
              </a:pathLst>
            </a:custGeom>
            <a:solidFill>
              <a:srgbClr val="34363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03" name="Gráfico 6">
              <a:extLst>
                <a:ext uri="{FF2B5EF4-FFF2-40B4-BE49-F238E27FC236}">
                  <a16:creationId xmlns:a16="http://schemas.microsoft.com/office/drawing/2014/main" id="{B49FEFC0-79E4-CF98-0FA6-73332DBEF9DA}"/>
                </a:ext>
              </a:extLst>
            </p:cNvPr>
            <p:cNvGrpSpPr/>
            <p:nvPr/>
          </p:nvGrpSpPr>
          <p:grpSpPr>
            <a:xfrm>
              <a:off x="9506202" y="2647359"/>
              <a:ext cx="450695" cy="289624"/>
              <a:chOff x="2154006" y="1344084"/>
              <a:chExt cx="4308698" cy="2768841"/>
            </a:xfrm>
            <a:solidFill>
              <a:srgbClr val="29A9D7"/>
            </a:solidFill>
          </p:grpSpPr>
          <p:sp>
            <p:nvSpPr>
              <p:cNvPr id="637" name="Forma Livre: Forma 636">
                <a:extLst>
                  <a:ext uri="{FF2B5EF4-FFF2-40B4-BE49-F238E27FC236}">
                    <a16:creationId xmlns:a16="http://schemas.microsoft.com/office/drawing/2014/main" id="{EE398F3B-0DC0-1F38-BCA1-4212741CAB63}"/>
                  </a:ext>
                </a:extLst>
              </p:cNvPr>
              <p:cNvSpPr/>
              <p:nvPr/>
            </p:nvSpPr>
            <p:spPr>
              <a:xfrm>
                <a:off x="6229852" y="1344084"/>
                <a:ext cx="232852" cy="62247"/>
              </a:xfrm>
              <a:custGeom>
                <a:avLst/>
                <a:gdLst>
                  <a:gd name="connsiteX0" fmla="*/ 142601 w 232852"/>
                  <a:gd name="connsiteY0" fmla="*/ 3490 h 62247"/>
                  <a:gd name="connsiteX1" fmla="*/ 187383 w 232852"/>
                  <a:gd name="connsiteY1" fmla="*/ 678 h 62247"/>
                  <a:gd name="connsiteX2" fmla="*/ 232852 w 232852"/>
                  <a:gd name="connsiteY2" fmla="*/ 3330 h 62247"/>
                  <a:gd name="connsiteX3" fmla="*/ 220073 w 232852"/>
                  <a:gd name="connsiteY3" fmla="*/ 52204 h 62247"/>
                  <a:gd name="connsiteX4" fmla="*/ 170879 w 232852"/>
                  <a:gd name="connsiteY4" fmla="*/ 59863 h 62247"/>
                  <a:gd name="connsiteX5" fmla="*/ 104996 w 232852"/>
                  <a:gd name="connsiteY5" fmla="*/ 61188 h 62247"/>
                  <a:gd name="connsiteX6" fmla="*/ 33513 w 232852"/>
                  <a:gd name="connsiteY6" fmla="*/ 51267 h 62247"/>
                  <a:gd name="connsiteX7" fmla="*/ 0 w 232852"/>
                  <a:gd name="connsiteY7" fmla="*/ 41300 h 62247"/>
                  <a:gd name="connsiteX8" fmla="*/ 38130 w 232852"/>
                  <a:gd name="connsiteY8" fmla="*/ 25915 h 62247"/>
                  <a:gd name="connsiteX9" fmla="*/ 92971 w 232852"/>
                  <a:gd name="connsiteY9" fmla="*/ 5936 h 62247"/>
                  <a:gd name="connsiteX10" fmla="*/ 146967 w 232852"/>
                  <a:gd name="connsiteY10" fmla="*/ 7262 h 62247"/>
                  <a:gd name="connsiteX11" fmla="*/ 142601 w 232852"/>
                  <a:gd name="connsiteY11" fmla="*/ 3490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852" h="62247">
                    <a:moveTo>
                      <a:pt x="142601" y="3490"/>
                    </a:moveTo>
                    <a:cubicBezTo>
                      <a:pt x="157391" y="792"/>
                      <a:pt x="172547" y="3124"/>
                      <a:pt x="187383" y="678"/>
                    </a:cubicBezTo>
                    <a:cubicBezTo>
                      <a:pt x="202608" y="-1859"/>
                      <a:pt x="217604" y="3558"/>
                      <a:pt x="232852" y="3330"/>
                    </a:cubicBezTo>
                    <a:cubicBezTo>
                      <a:pt x="230840" y="20109"/>
                      <a:pt x="226566" y="36591"/>
                      <a:pt x="220073" y="52204"/>
                    </a:cubicBezTo>
                    <a:cubicBezTo>
                      <a:pt x="203568" y="54170"/>
                      <a:pt x="187544" y="59291"/>
                      <a:pt x="170879" y="59863"/>
                    </a:cubicBezTo>
                    <a:cubicBezTo>
                      <a:pt x="148887" y="60137"/>
                      <a:pt x="126942" y="64092"/>
                      <a:pt x="104996" y="61188"/>
                    </a:cubicBezTo>
                    <a:cubicBezTo>
                      <a:pt x="80947" y="59611"/>
                      <a:pt x="57150" y="55679"/>
                      <a:pt x="33513" y="51267"/>
                    </a:cubicBezTo>
                    <a:cubicBezTo>
                      <a:pt x="22083" y="48844"/>
                      <a:pt x="10218" y="47267"/>
                      <a:pt x="0" y="41300"/>
                    </a:cubicBezTo>
                    <a:cubicBezTo>
                      <a:pt x="12870" y="36614"/>
                      <a:pt x="25557" y="31448"/>
                      <a:pt x="38130" y="25915"/>
                    </a:cubicBezTo>
                    <a:cubicBezTo>
                      <a:pt x="56076" y="18509"/>
                      <a:pt x="73907" y="10234"/>
                      <a:pt x="92971" y="5936"/>
                    </a:cubicBezTo>
                    <a:cubicBezTo>
                      <a:pt x="110848" y="1912"/>
                      <a:pt x="129022" y="5890"/>
                      <a:pt x="146967" y="7262"/>
                    </a:cubicBezTo>
                    <a:cubicBezTo>
                      <a:pt x="145870" y="6324"/>
                      <a:pt x="143698" y="4450"/>
                      <a:pt x="142601" y="3490"/>
                    </a:cubicBezTo>
                    <a:close/>
                  </a:path>
                </a:pathLst>
              </a:custGeom>
              <a:solidFill>
                <a:srgbClr val="29A9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orma Livre: Forma 637">
                <a:extLst>
                  <a:ext uri="{FF2B5EF4-FFF2-40B4-BE49-F238E27FC236}">
                    <a16:creationId xmlns:a16="http://schemas.microsoft.com/office/drawing/2014/main" id="{A9C90057-2460-C191-48D1-D008975CC85A}"/>
                  </a:ext>
                </a:extLst>
              </p:cNvPr>
              <p:cNvSpPr/>
              <p:nvPr/>
            </p:nvSpPr>
            <p:spPr>
              <a:xfrm>
                <a:off x="2154006" y="4004294"/>
                <a:ext cx="493935" cy="108630"/>
              </a:xfrm>
              <a:custGeom>
                <a:avLst/>
                <a:gdLst>
                  <a:gd name="connsiteX0" fmla="*/ 340065 w 493935"/>
                  <a:gd name="connsiteY0" fmla="*/ 17831 h 108630"/>
                  <a:gd name="connsiteX1" fmla="*/ 391683 w 493935"/>
                  <a:gd name="connsiteY1" fmla="*/ 0 h 108630"/>
                  <a:gd name="connsiteX2" fmla="*/ 413217 w 493935"/>
                  <a:gd name="connsiteY2" fmla="*/ 7955 h 108630"/>
                  <a:gd name="connsiteX3" fmla="*/ 453520 w 493935"/>
                  <a:gd name="connsiteY3" fmla="*/ 7567 h 108630"/>
                  <a:gd name="connsiteX4" fmla="*/ 492062 w 493935"/>
                  <a:gd name="connsiteY4" fmla="*/ 102778 h 108630"/>
                  <a:gd name="connsiteX5" fmla="*/ 493936 w 493935"/>
                  <a:gd name="connsiteY5" fmla="*/ 107808 h 108630"/>
                  <a:gd name="connsiteX6" fmla="*/ 466687 w 493935"/>
                  <a:gd name="connsiteY6" fmla="*/ 107259 h 108630"/>
                  <a:gd name="connsiteX7" fmla="*/ 448948 w 493935"/>
                  <a:gd name="connsiteY7" fmla="*/ 88377 h 108630"/>
                  <a:gd name="connsiteX8" fmla="*/ 385648 w 493935"/>
                  <a:gd name="connsiteY8" fmla="*/ 78090 h 108630"/>
                  <a:gd name="connsiteX9" fmla="*/ 330556 w 493935"/>
                  <a:gd name="connsiteY9" fmla="*/ 84559 h 108630"/>
                  <a:gd name="connsiteX10" fmla="*/ 295717 w 493935"/>
                  <a:gd name="connsiteY10" fmla="*/ 76901 h 108630"/>
                  <a:gd name="connsiteX11" fmla="*/ 256124 w 493935"/>
                  <a:gd name="connsiteY11" fmla="*/ 66317 h 108630"/>
                  <a:gd name="connsiteX12" fmla="*/ 230177 w 493935"/>
                  <a:gd name="connsiteY12" fmla="*/ 60396 h 108630"/>
                  <a:gd name="connsiteX13" fmla="*/ 191361 w 493935"/>
                  <a:gd name="connsiteY13" fmla="*/ 53675 h 108630"/>
                  <a:gd name="connsiteX14" fmla="*/ 168570 w 493935"/>
                  <a:gd name="connsiteY14" fmla="*/ 51664 h 108630"/>
                  <a:gd name="connsiteX15" fmla="*/ 95189 w 493935"/>
                  <a:gd name="connsiteY15" fmla="*/ 64625 h 108630"/>
                  <a:gd name="connsiteX16" fmla="*/ 8024 w 493935"/>
                  <a:gd name="connsiteY16" fmla="*/ 108631 h 108630"/>
                  <a:gd name="connsiteX17" fmla="*/ 0 w 493935"/>
                  <a:gd name="connsiteY17" fmla="*/ 64008 h 108630"/>
                  <a:gd name="connsiteX18" fmla="*/ 33810 w 493935"/>
                  <a:gd name="connsiteY18" fmla="*/ 53424 h 108630"/>
                  <a:gd name="connsiteX19" fmla="*/ 58819 w 493935"/>
                  <a:gd name="connsiteY19" fmla="*/ 50543 h 108630"/>
                  <a:gd name="connsiteX20" fmla="*/ 88537 w 493935"/>
                  <a:gd name="connsiteY20" fmla="*/ 46429 h 108630"/>
                  <a:gd name="connsiteX21" fmla="*/ 120632 w 493935"/>
                  <a:gd name="connsiteY21" fmla="*/ 42062 h 108630"/>
                  <a:gd name="connsiteX22" fmla="*/ 264582 w 493935"/>
                  <a:gd name="connsiteY22" fmla="*/ 7430 h 108630"/>
                  <a:gd name="connsiteX23" fmla="*/ 298689 w 493935"/>
                  <a:gd name="connsiteY23" fmla="*/ 10493 h 108630"/>
                  <a:gd name="connsiteX24" fmla="*/ 340065 w 493935"/>
                  <a:gd name="connsiteY24" fmla="*/ 17831 h 1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93935" h="108630">
                    <a:moveTo>
                      <a:pt x="340065" y="17831"/>
                    </a:moveTo>
                    <a:cubicBezTo>
                      <a:pt x="357530" y="12916"/>
                      <a:pt x="374012" y="4229"/>
                      <a:pt x="391683" y="0"/>
                    </a:cubicBezTo>
                    <a:cubicBezTo>
                      <a:pt x="398495" y="3497"/>
                      <a:pt x="404873" y="9327"/>
                      <a:pt x="413217" y="7955"/>
                    </a:cubicBezTo>
                    <a:cubicBezTo>
                      <a:pt x="426613" y="6721"/>
                      <a:pt x="440055" y="7681"/>
                      <a:pt x="453520" y="7567"/>
                    </a:cubicBezTo>
                    <a:cubicBezTo>
                      <a:pt x="466275" y="39342"/>
                      <a:pt x="478597" y="71300"/>
                      <a:pt x="492062" y="102778"/>
                    </a:cubicBezTo>
                    <a:cubicBezTo>
                      <a:pt x="492541" y="104036"/>
                      <a:pt x="493479" y="106550"/>
                      <a:pt x="493936" y="107808"/>
                    </a:cubicBezTo>
                    <a:cubicBezTo>
                      <a:pt x="484861" y="107853"/>
                      <a:pt x="475648" y="108882"/>
                      <a:pt x="466687" y="107259"/>
                    </a:cubicBezTo>
                    <a:cubicBezTo>
                      <a:pt x="459555" y="102230"/>
                      <a:pt x="458480" y="90617"/>
                      <a:pt x="448948" y="88377"/>
                    </a:cubicBezTo>
                    <a:cubicBezTo>
                      <a:pt x="428579" y="81725"/>
                      <a:pt x="407182" y="77290"/>
                      <a:pt x="385648" y="78090"/>
                    </a:cubicBezTo>
                    <a:cubicBezTo>
                      <a:pt x="367017" y="77450"/>
                      <a:pt x="348798" y="81702"/>
                      <a:pt x="330556" y="84559"/>
                    </a:cubicBezTo>
                    <a:cubicBezTo>
                      <a:pt x="318188" y="87074"/>
                      <a:pt x="307421" y="79096"/>
                      <a:pt x="295717" y="76901"/>
                    </a:cubicBezTo>
                    <a:cubicBezTo>
                      <a:pt x="282298" y="74135"/>
                      <a:pt x="269542" y="68968"/>
                      <a:pt x="256124" y="66317"/>
                    </a:cubicBezTo>
                    <a:cubicBezTo>
                      <a:pt x="247391" y="64557"/>
                      <a:pt x="238773" y="62522"/>
                      <a:pt x="230177" y="60396"/>
                    </a:cubicBezTo>
                    <a:cubicBezTo>
                      <a:pt x="217399" y="57196"/>
                      <a:pt x="204185" y="56510"/>
                      <a:pt x="191361" y="53675"/>
                    </a:cubicBezTo>
                    <a:cubicBezTo>
                      <a:pt x="183886" y="52029"/>
                      <a:pt x="176205" y="50864"/>
                      <a:pt x="168570" y="51664"/>
                    </a:cubicBezTo>
                    <a:cubicBezTo>
                      <a:pt x="143858" y="54201"/>
                      <a:pt x="118986" y="57173"/>
                      <a:pt x="95189" y="64625"/>
                    </a:cubicBezTo>
                    <a:cubicBezTo>
                      <a:pt x="64237" y="75004"/>
                      <a:pt x="34153" y="88811"/>
                      <a:pt x="8024" y="108631"/>
                    </a:cubicBezTo>
                    <a:cubicBezTo>
                      <a:pt x="5349" y="93749"/>
                      <a:pt x="2583" y="78890"/>
                      <a:pt x="0" y="64008"/>
                    </a:cubicBezTo>
                    <a:cubicBezTo>
                      <a:pt x="9990" y="57150"/>
                      <a:pt x="22243" y="55870"/>
                      <a:pt x="33810" y="53424"/>
                    </a:cubicBezTo>
                    <a:cubicBezTo>
                      <a:pt x="42017" y="51595"/>
                      <a:pt x="50429" y="51092"/>
                      <a:pt x="58819" y="50543"/>
                    </a:cubicBezTo>
                    <a:cubicBezTo>
                      <a:pt x="68831" y="49926"/>
                      <a:pt x="78456" y="46497"/>
                      <a:pt x="88537" y="46429"/>
                    </a:cubicBezTo>
                    <a:cubicBezTo>
                      <a:pt x="99304" y="46131"/>
                      <a:pt x="110962" y="48143"/>
                      <a:pt x="120632" y="42062"/>
                    </a:cubicBezTo>
                    <a:cubicBezTo>
                      <a:pt x="164935" y="19088"/>
                      <a:pt x="214770" y="7567"/>
                      <a:pt x="264582" y="7430"/>
                    </a:cubicBezTo>
                    <a:cubicBezTo>
                      <a:pt x="275966" y="8138"/>
                      <a:pt x="287259" y="9944"/>
                      <a:pt x="298689" y="10493"/>
                    </a:cubicBezTo>
                    <a:cubicBezTo>
                      <a:pt x="312725" y="11316"/>
                      <a:pt x="326189" y="15979"/>
                      <a:pt x="340065" y="17831"/>
                    </a:cubicBezTo>
                    <a:close/>
                  </a:path>
                </a:pathLst>
              </a:custGeom>
              <a:solidFill>
                <a:srgbClr val="29A9D7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6204B6DA-4F64-B594-500B-AF70F094BDC9}"/>
                </a:ext>
              </a:extLst>
            </p:cNvPr>
            <p:cNvSpPr/>
            <p:nvPr/>
          </p:nvSpPr>
          <p:spPr>
            <a:xfrm>
              <a:off x="9923793" y="2648089"/>
              <a:ext cx="14323" cy="3653"/>
            </a:xfrm>
            <a:custGeom>
              <a:avLst/>
              <a:gdLst>
                <a:gd name="connsiteX0" fmla="*/ 96881 w 136931"/>
                <a:gd name="connsiteY0" fmla="*/ 1582 h 34925"/>
                <a:gd name="connsiteX1" fmla="*/ 136932 w 136931"/>
                <a:gd name="connsiteY1" fmla="*/ 850 h 34925"/>
                <a:gd name="connsiteX2" fmla="*/ 105065 w 136931"/>
                <a:gd name="connsiteY2" fmla="*/ 16029 h 34925"/>
                <a:gd name="connsiteX3" fmla="*/ 41834 w 136931"/>
                <a:gd name="connsiteY3" fmla="*/ 34820 h 34925"/>
                <a:gd name="connsiteX4" fmla="*/ 686 w 136931"/>
                <a:gd name="connsiteY4" fmla="*/ 19252 h 34925"/>
                <a:gd name="connsiteX5" fmla="*/ 0 w 136931"/>
                <a:gd name="connsiteY5" fmla="*/ 18704 h 34925"/>
                <a:gd name="connsiteX6" fmla="*/ 38108 w 136931"/>
                <a:gd name="connsiteY6" fmla="*/ 12440 h 34925"/>
                <a:gd name="connsiteX7" fmla="*/ 96881 w 136931"/>
                <a:gd name="connsiteY7" fmla="*/ 1582 h 3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931" h="34925">
                  <a:moveTo>
                    <a:pt x="96881" y="1582"/>
                  </a:moveTo>
                  <a:cubicBezTo>
                    <a:pt x="110254" y="2130"/>
                    <a:pt x="123581" y="-1619"/>
                    <a:pt x="136932" y="850"/>
                  </a:cubicBezTo>
                  <a:cubicBezTo>
                    <a:pt x="126188" y="5719"/>
                    <a:pt x="115557" y="10771"/>
                    <a:pt x="105065" y="16029"/>
                  </a:cubicBezTo>
                  <a:cubicBezTo>
                    <a:pt x="84857" y="24785"/>
                    <a:pt x="63963" y="32991"/>
                    <a:pt x="41834" y="34820"/>
                  </a:cubicBezTo>
                  <a:cubicBezTo>
                    <a:pt x="26586" y="35894"/>
                    <a:pt x="12207" y="28602"/>
                    <a:pt x="686" y="19252"/>
                  </a:cubicBezTo>
                  <a:lnTo>
                    <a:pt x="0" y="18704"/>
                  </a:lnTo>
                  <a:cubicBezTo>
                    <a:pt x="12802" y="17309"/>
                    <a:pt x="25123" y="12486"/>
                    <a:pt x="38108" y="12440"/>
                  </a:cubicBezTo>
                  <a:cubicBezTo>
                    <a:pt x="58430" y="13537"/>
                    <a:pt x="76581" y="1262"/>
                    <a:pt x="96881" y="1582"/>
                  </a:cubicBezTo>
                  <a:close/>
                </a:path>
              </a:pathLst>
            </a:custGeom>
            <a:solidFill>
              <a:srgbClr val="27A9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1D27ACA9-3EE0-E6DA-29CB-FB3EA5D1DF43}"/>
                </a:ext>
              </a:extLst>
            </p:cNvPr>
            <p:cNvSpPr/>
            <p:nvPr/>
          </p:nvSpPr>
          <p:spPr>
            <a:xfrm>
              <a:off x="9857553" y="2648420"/>
              <a:ext cx="66429" cy="24094"/>
            </a:xfrm>
            <a:custGeom>
              <a:avLst/>
              <a:gdLst>
                <a:gd name="connsiteX0" fmla="*/ 601012 w 635073"/>
                <a:gd name="connsiteY0" fmla="*/ 0 h 230337"/>
                <a:gd name="connsiteX1" fmla="*/ 621632 w 635073"/>
                <a:gd name="connsiteY1" fmla="*/ 19042 h 230337"/>
                <a:gd name="connsiteX2" fmla="*/ 635073 w 635073"/>
                <a:gd name="connsiteY2" fmla="*/ 29444 h 230337"/>
                <a:gd name="connsiteX3" fmla="*/ 593834 w 635073"/>
                <a:gd name="connsiteY3" fmla="*/ 31227 h 230337"/>
                <a:gd name="connsiteX4" fmla="*/ 556412 w 635073"/>
                <a:gd name="connsiteY4" fmla="*/ 29992 h 230337"/>
                <a:gd name="connsiteX5" fmla="*/ 485386 w 635073"/>
                <a:gd name="connsiteY5" fmla="*/ 28323 h 230337"/>
                <a:gd name="connsiteX6" fmla="*/ 421424 w 635073"/>
                <a:gd name="connsiteY6" fmla="*/ 47412 h 230337"/>
                <a:gd name="connsiteX7" fmla="*/ 350626 w 635073"/>
                <a:gd name="connsiteY7" fmla="*/ 46771 h 230337"/>
                <a:gd name="connsiteX8" fmla="*/ 316245 w 635073"/>
                <a:gd name="connsiteY8" fmla="*/ 44257 h 230337"/>
                <a:gd name="connsiteX9" fmla="*/ 283212 w 635073"/>
                <a:gd name="connsiteY9" fmla="*/ 89520 h 230337"/>
                <a:gd name="connsiteX10" fmla="*/ 270342 w 635073"/>
                <a:gd name="connsiteY10" fmla="*/ 98687 h 230337"/>
                <a:gd name="connsiteX11" fmla="*/ 230772 w 635073"/>
                <a:gd name="connsiteY11" fmla="*/ 107579 h 230337"/>
                <a:gd name="connsiteX12" fmla="*/ 173713 w 635073"/>
                <a:gd name="connsiteY12" fmla="*/ 114620 h 230337"/>
                <a:gd name="connsiteX13" fmla="*/ 155699 w 635073"/>
                <a:gd name="connsiteY13" fmla="*/ 126576 h 230337"/>
                <a:gd name="connsiteX14" fmla="*/ 77655 w 635073"/>
                <a:gd name="connsiteY14" fmla="*/ 206243 h 230337"/>
                <a:gd name="connsiteX15" fmla="*/ 0 w 635073"/>
                <a:gd name="connsiteY15" fmla="*/ 230337 h 230337"/>
                <a:gd name="connsiteX16" fmla="*/ 25237 w 635073"/>
                <a:gd name="connsiteY16" fmla="*/ 185875 h 230337"/>
                <a:gd name="connsiteX17" fmla="*/ 63733 w 635073"/>
                <a:gd name="connsiteY17" fmla="*/ 105179 h 230337"/>
                <a:gd name="connsiteX18" fmla="*/ 76306 w 635073"/>
                <a:gd name="connsiteY18" fmla="*/ 97841 h 230337"/>
                <a:gd name="connsiteX19" fmla="*/ 167724 w 635073"/>
                <a:gd name="connsiteY19" fmla="*/ 70020 h 230337"/>
                <a:gd name="connsiteX20" fmla="*/ 233446 w 635073"/>
                <a:gd name="connsiteY20" fmla="*/ 30724 h 230337"/>
                <a:gd name="connsiteX21" fmla="*/ 264147 w 635073"/>
                <a:gd name="connsiteY21" fmla="*/ 22997 h 230337"/>
                <a:gd name="connsiteX22" fmla="*/ 327835 w 635073"/>
                <a:gd name="connsiteY22" fmla="*/ 13145 h 230337"/>
                <a:gd name="connsiteX23" fmla="*/ 388185 w 635073"/>
                <a:gd name="connsiteY23" fmla="*/ 9418 h 230337"/>
                <a:gd name="connsiteX24" fmla="*/ 442204 w 635073"/>
                <a:gd name="connsiteY24" fmla="*/ 7841 h 230337"/>
                <a:gd name="connsiteX25" fmla="*/ 485455 w 635073"/>
                <a:gd name="connsiteY25" fmla="*/ 15362 h 230337"/>
                <a:gd name="connsiteX26" fmla="*/ 513115 w 635073"/>
                <a:gd name="connsiteY26" fmla="*/ 8664 h 230337"/>
                <a:gd name="connsiteX27" fmla="*/ 565350 w 635073"/>
                <a:gd name="connsiteY27" fmla="*/ 3886 h 230337"/>
                <a:gd name="connsiteX28" fmla="*/ 601012 w 635073"/>
                <a:gd name="connsiteY28" fmla="*/ 0 h 23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5073" h="230337">
                  <a:moveTo>
                    <a:pt x="601012" y="0"/>
                  </a:moveTo>
                  <a:cubicBezTo>
                    <a:pt x="608007" y="6172"/>
                    <a:pt x="614545" y="12893"/>
                    <a:pt x="621632" y="19042"/>
                  </a:cubicBezTo>
                  <a:cubicBezTo>
                    <a:pt x="625838" y="22768"/>
                    <a:pt x="630296" y="26289"/>
                    <a:pt x="635073" y="29444"/>
                  </a:cubicBezTo>
                  <a:cubicBezTo>
                    <a:pt x="621334" y="30678"/>
                    <a:pt x="607505" y="29604"/>
                    <a:pt x="593834" y="31227"/>
                  </a:cubicBezTo>
                  <a:cubicBezTo>
                    <a:pt x="581375" y="29809"/>
                    <a:pt x="568848" y="30769"/>
                    <a:pt x="556412" y="29992"/>
                  </a:cubicBezTo>
                  <a:cubicBezTo>
                    <a:pt x="532798" y="27478"/>
                    <a:pt x="509046" y="29055"/>
                    <a:pt x="485386" y="28323"/>
                  </a:cubicBezTo>
                  <a:cubicBezTo>
                    <a:pt x="462160" y="26952"/>
                    <a:pt x="444056" y="45468"/>
                    <a:pt x="421424" y="47412"/>
                  </a:cubicBezTo>
                  <a:cubicBezTo>
                    <a:pt x="397855" y="51343"/>
                    <a:pt x="374241" y="46131"/>
                    <a:pt x="350626" y="46771"/>
                  </a:cubicBezTo>
                  <a:cubicBezTo>
                    <a:pt x="339105" y="46589"/>
                    <a:pt x="327721" y="44554"/>
                    <a:pt x="316245" y="44257"/>
                  </a:cubicBezTo>
                  <a:cubicBezTo>
                    <a:pt x="305295" y="59413"/>
                    <a:pt x="294985" y="75026"/>
                    <a:pt x="283212" y="89520"/>
                  </a:cubicBezTo>
                  <a:cubicBezTo>
                    <a:pt x="279829" y="93680"/>
                    <a:pt x="275851" y="97864"/>
                    <a:pt x="270342" y="98687"/>
                  </a:cubicBezTo>
                  <a:cubicBezTo>
                    <a:pt x="257038" y="101293"/>
                    <a:pt x="244099" y="105385"/>
                    <a:pt x="230772" y="107579"/>
                  </a:cubicBezTo>
                  <a:cubicBezTo>
                    <a:pt x="211706" y="109728"/>
                    <a:pt x="192755" y="112677"/>
                    <a:pt x="173713" y="114620"/>
                  </a:cubicBezTo>
                  <a:cubicBezTo>
                    <a:pt x="165826" y="114986"/>
                    <a:pt x="160569" y="121204"/>
                    <a:pt x="155699" y="126576"/>
                  </a:cubicBezTo>
                  <a:cubicBezTo>
                    <a:pt x="131353" y="154739"/>
                    <a:pt x="104333" y="180365"/>
                    <a:pt x="77655" y="206243"/>
                  </a:cubicBezTo>
                  <a:cubicBezTo>
                    <a:pt x="50932" y="211272"/>
                    <a:pt x="25032" y="219913"/>
                    <a:pt x="0" y="230337"/>
                  </a:cubicBezTo>
                  <a:cubicBezTo>
                    <a:pt x="7384" y="214953"/>
                    <a:pt x="17694" y="201191"/>
                    <a:pt x="25237" y="185875"/>
                  </a:cubicBezTo>
                  <a:cubicBezTo>
                    <a:pt x="41148" y="160500"/>
                    <a:pt x="49972" y="131628"/>
                    <a:pt x="63733" y="105179"/>
                  </a:cubicBezTo>
                  <a:cubicBezTo>
                    <a:pt x="65974" y="100310"/>
                    <a:pt x="71460" y="98847"/>
                    <a:pt x="76306" y="97841"/>
                  </a:cubicBezTo>
                  <a:cubicBezTo>
                    <a:pt x="107533" y="91394"/>
                    <a:pt x="138097" y="81793"/>
                    <a:pt x="167724" y="70020"/>
                  </a:cubicBezTo>
                  <a:cubicBezTo>
                    <a:pt x="189966" y="57516"/>
                    <a:pt x="210632" y="42291"/>
                    <a:pt x="233446" y="30724"/>
                  </a:cubicBezTo>
                  <a:cubicBezTo>
                    <a:pt x="243162" y="26518"/>
                    <a:pt x="253997" y="25969"/>
                    <a:pt x="264147" y="22997"/>
                  </a:cubicBezTo>
                  <a:cubicBezTo>
                    <a:pt x="285041" y="17717"/>
                    <a:pt x="306758" y="17419"/>
                    <a:pt x="327835" y="13145"/>
                  </a:cubicBezTo>
                  <a:cubicBezTo>
                    <a:pt x="347609" y="8275"/>
                    <a:pt x="368160" y="12550"/>
                    <a:pt x="388185" y="9418"/>
                  </a:cubicBezTo>
                  <a:cubicBezTo>
                    <a:pt x="406153" y="8824"/>
                    <a:pt x="424304" y="3726"/>
                    <a:pt x="442204" y="7841"/>
                  </a:cubicBezTo>
                  <a:cubicBezTo>
                    <a:pt x="456445" y="11156"/>
                    <a:pt x="470847" y="13990"/>
                    <a:pt x="485455" y="15362"/>
                  </a:cubicBezTo>
                  <a:cubicBezTo>
                    <a:pt x="495170" y="16459"/>
                    <a:pt x="504406" y="12504"/>
                    <a:pt x="513115" y="8664"/>
                  </a:cubicBezTo>
                  <a:cubicBezTo>
                    <a:pt x="529323" y="526"/>
                    <a:pt x="547954" y="5029"/>
                    <a:pt x="565350" y="3886"/>
                  </a:cubicBezTo>
                  <a:cubicBezTo>
                    <a:pt x="577146" y="2835"/>
                    <a:pt x="590405" y="6835"/>
                    <a:pt x="601012" y="0"/>
                  </a:cubicBezTo>
                  <a:close/>
                </a:path>
              </a:pathLst>
            </a:custGeom>
            <a:solidFill>
              <a:srgbClr val="2FAC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AAED47B7-37D4-53C7-023F-7AC224324F52}"/>
                </a:ext>
              </a:extLst>
            </p:cNvPr>
            <p:cNvSpPr/>
            <p:nvPr/>
          </p:nvSpPr>
          <p:spPr>
            <a:xfrm>
              <a:off x="9922576" y="2649288"/>
              <a:ext cx="14701" cy="3402"/>
            </a:xfrm>
            <a:custGeom>
              <a:avLst/>
              <a:gdLst>
                <a:gd name="connsiteX0" fmla="*/ 116700 w 140543"/>
                <a:gd name="connsiteY0" fmla="*/ 4572 h 32526"/>
                <a:gd name="connsiteX1" fmla="*/ 140543 w 140543"/>
                <a:gd name="connsiteY1" fmla="*/ 0 h 32526"/>
                <a:gd name="connsiteX2" fmla="*/ 133388 w 140543"/>
                <a:gd name="connsiteY2" fmla="*/ 7475 h 32526"/>
                <a:gd name="connsiteX3" fmla="*/ 95257 w 140543"/>
                <a:gd name="connsiteY3" fmla="*/ 22860 h 32526"/>
                <a:gd name="connsiteX4" fmla="*/ 36005 w 140543"/>
                <a:gd name="connsiteY4" fmla="*/ 31158 h 32526"/>
                <a:gd name="connsiteX5" fmla="*/ 13441 w 140543"/>
                <a:gd name="connsiteY5" fmla="*/ 21146 h 32526"/>
                <a:gd name="connsiteX6" fmla="*/ 0 w 140543"/>
                <a:gd name="connsiteY6" fmla="*/ 10744 h 32526"/>
                <a:gd name="connsiteX7" fmla="*/ 12321 w 140543"/>
                <a:gd name="connsiteY7" fmla="*/ 7795 h 32526"/>
                <a:gd name="connsiteX8" fmla="*/ 53469 w 140543"/>
                <a:gd name="connsiteY8" fmla="*/ 23363 h 32526"/>
                <a:gd name="connsiteX9" fmla="*/ 116700 w 140543"/>
                <a:gd name="connsiteY9" fmla="*/ 4572 h 3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543" h="32526">
                  <a:moveTo>
                    <a:pt x="116700" y="4572"/>
                  </a:moveTo>
                  <a:cubicBezTo>
                    <a:pt x="124564" y="2812"/>
                    <a:pt x="132519" y="1257"/>
                    <a:pt x="140543" y="0"/>
                  </a:cubicBezTo>
                  <a:cubicBezTo>
                    <a:pt x="138143" y="2537"/>
                    <a:pt x="135765" y="5052"/>
                    <a:pt x="133388" y="7475"/>
                  </a:cubicBezTo>
                  <a:cubicBezTo>
                    <a:pt x="120815" y="13007"/>
                    <a:pt x="108128" y="18174"/>
                    <a:pt x="95257" y="22860"/>
                  </a:cubicBezTo>
                  <a:cubicBezTo>
                    <a:pt x="76215" y="28621"/>
                    <a:pt x="56007" y="35502"/>
                    <a:pt x="36005" y="31158"/>
                  </a:cubicBezTo>
                  <a:cubicBezTo>
                    <a:pt x="27889" y="29261"/>
                    <a:pt x="20437" y="25466"/>
                    <a:pt x="13441" y="21146"/>
                  </a:cubicBezTo>
                  <a:cubicBezTo>
                    <a:pt x="8664" y="17991"/>
                    <a:pt x="4206" y="14470"/>
                    <a:pt x="0" y="10744"/>
                  </a:cubicBezTo>
                  <a:cubicBezTo>
                    <a:pt x="3978" y="9441"/>
                    <a:pt x="8093" y="8390"/>
                    <a:pt x="12321" y="7795"/>
                  </a:cubicBezTo>
                  <a:cubicBezTo>
                    <a:pt x="23843" y="17145"/>
                    <a:pt x="38222" y="24437"/>
                    <a:pt x="53469" y="23363"/>
                  </a:cubicBezTo>
                  <a:cubicBezTo>
                    <a:pt x="75598" y="21534"/>
                    <a:pt x="96492" y="13327"/>
                    <a:pt x="116700" y="4572"/>
                  </a:cubicBezTo>
                  <a:close/>
                </a:path>
              </a:pathLst>
            </a:custGeom>
            <a:solidFill>
              <a:srgbClr val="181B1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07" name="Gráfico 6">
              <a:extLst>
                <a:ext uri="{FF2B5EF4-FFF2-40B4-BE49-F238E27FC236}">
                  <a16:creationId xmlns:a16="http://schemas.microsoft.com/office/drawing/2014/main" id="{EAAA7123-F31E-5C0E-0CE8-9C6750331A43}"/>
                </a:ext>
              </a:extLst>
            </p:cNvPr>
            <p:cNvGrpSpPr/>
            <p:nvPr/>
          </p:nvGrpSpPr>
          <p:grpSpPr>
            <a:xfrm>
              <a:off x="9505626" y="2651375"/>
              <a:ext cx="414043" cy="280957"/>
              <a:chOff x="2148497" y="1382477"/>
              <a:chExt cx="3958300" cy="2685985"/>
            </a:xfrm>
            <a:solidFill>
              <a:srgbClr val="1CA4D4"/>
            </a:solidFill>
          </p:grpSpPr>
          <p:sp>
            <p:nvSpPr>
              <p:cNvPr id="632" name="Forma Livre: Forma 631">
                <a:extLst>
                  <a:ext uri="{FF2B5EF4-FFF2-40B4-BE49-F238E27FC236}">
                    <a16:creationId xmlns:a16="http://schemas.microsoft.com/office/drawing/2014/main" id="{F34C6303-4A7D-5266-2975-C2905981B087}"/>
                  </a:ext>
                </a:extLst>
              </p:cNvPr>
              <p:cNvSpPr/>
              <p:nvPr/>
            </p:nvSpPr>
            <p:spPr>
              <a:xfrm>
                <a:off x="5590618" y="1382477"/>
                <a:ext cx="516178" cy="183363"/>
              </a:xfrm>
              <a:custGeom>
                <a:avLst/>
                <a:gdLst>
                  <a:gd name="connsiteX0" fmla="*/ 343768 w 516178"/>
                  <a:gd name="connsiteY0" fmla="*/ 19161 h 183363"/>
                  <a:gd name="connsiteX1" fmla="*/ 407731 w 516178"/>
                  <a:gd name="connsiteY1" fmla="*/ 73 h 183363"/>
                  <a:gd name="connsiteX2" fmla="*/ 478757 w 516178"/>
                  <a:gd name="connsiteY2" fmla="*/ 1741 h 183363"/>
                  <a:gd name="connsiteX3" fmla="*/ 516178 w 516178"/>
                  <a:gd name="connsiteY3" fmla="*/ 2976 h 183363"/>
                  <a:gd name="connsiteX4" fmla="*/ 433037 w 516178"/>
                  <a:gd name="connsiteY4" fmla="*/ 16097 h 183363"/>
                  <a:gd name="connsiteX5" fmla="*/ 344774 w 516178"/>
                  <a:gd name="connsiteY5" fmla="*/ 22407 h 183363"/>
                  <a:gd name="connsiteX6" fmla="*/ 225879 w 516178"/>
                  <a:gd name="connsiteY6" fmla="*/ 63052 h 183363"/>
                  <a:gd name="connsiteX7" fmla="*/ 196276 w 516178"/>
                  <a:gd name="connsiteY7" fmla="*/ 74688 h 183363"/>
                  <a:gd name="connsiteX8" fmla="*/ 154716 w 516178"/>
                  <a:gd name="connsiteY8" fmla="*/ 122191 h 183363"/>
                  <a:gd name="connsiteX9" fmla="*/ 123078 w 516178"/>
                  <a:gd name="connsiteY9" fmla="*/ 152595 h 183363"/>
                  <a:gd name="connsiteX10" fmla="*/ 82570 w 516178"/>
                  <a:gd name="connsiteY10" fmla="*/ 183364 h 183363"/>
                  <a:gd name="connsiteX11" fmla="*/ 0 w 516178"/>
                  <a:gd name="connsiteY11" fmla="*/ 177992 h 183363"/>
                  <a:gd name="connsiteX12" fmla="*/ 78044 w 516178"/>
                  <a:gd name="connsiteY12" fmla="*/ 98325 h 183363"/>
                  <a:gd name="connsiteX13" fmla="*/ 96058 w 516178"/>
                  <a:gd name="connsiteY13" fmla="*/ 86369 h 183363"/>
                  <a:gd name="connsiteX14" fmla="*/ 153116 w 516178"/>
                  <a:gd name="connsiteY14" fmla="*/ 79328 h 183363"/>
                  <a:gd name="connsiteX15" fmla="*/ 192686 w 516178"/>
                  <a:gd name="connsiteY15" fmla="*/ 70436 h 183363"/>
                  <a:gd name="connsiteX16" fmla="*/ 205557 w 516178"/>
                  <a:gd name="connsiteY16" fmla="*/ 61269 h 183363"/>
                  <a:gd name="connsiteX17" fmla="*/ 238590 w 516178"/>
                  <a:gd name="connsiteY17" fmla="*/ 16006 h 183363"/>
                  <a:gd name="connsiteX18" fmla="*/ 272971 w 516178"/>
                  <a:gd name="connsiteY18" fmla="*/ 18521 h 183363"/>
                  <a:gd name="connsiteX19" fmla="*/ 343768 w 516178"/>
                  <a:gd name="connsiteY19" fmla="*/ 19161 h 18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6178" h="183363">
                    <a:moveTo>
                      <a:pt x="343768" y="19161"/>
                    </a:moveTo>
                    <a:cubicBezTo>
                      <a:pt x="366400" y="17218"/>
                      <a:pt x="384505" y="-1299"/>
                      <a:pt x="407731" y="73"/>
                    </a:cubicBezTo>
                    <a:cubicBezTo>
                      <a:pt x="431391" y="804"/>
                      <a:pt x="455142" y="-773"/>
                      <a:pt x="478757" y="1741"/>
                    </a:cubicBezTo>
                    <a:cubicBezTo>
                      <a:pt x="491193" y="2519"/>
                      <a:pt x="503720" y="1558"/>
                      <a:pt x="516178" y="2976"/>
                    </a:cubicBezTo>
                    <a:cubicBezTo>
                      <a:pt x="488746" y="8942"/>
                      <a:pt x="460949" y="13171"/>
                      <a:pt x="433037" y="16097"/>
                    </a:cubicBezTo>
                    <a:cubicBezTo>
                      <a:pt x="403776" y="20327"/>
                      <a:pt x="373875" y="17057"/>
                      <a:pt x="344774" y="22407"/>
                    </a:cubicBezTo>
                    <a:cubicBezTo>
                      <a:pt x="305775" y="37723"/>
                      <a:pt x="266685" y="53199"/>
                      <a:pt x="225879" y="63052"/>
                    </a:cubicBezTo>
                    <a:cubicBezTo>
                      <a:pt x="215913" y="66367"/>
                      <a:pt x="203934" y="66755"/>
                      <a:pt x="196276" y="74688"/>
                    </a:cubicBezTo>
                    <a:cubicBezTo>
                      <a:pt x="182399" y="90507"/>
                      <a:pt x="170193" y="107812"/>
                      <a:pt x="154716" y="122191"/>
                    </a:cubicBezTo>
                    <a:cubicBezTo>
                      <a:pt x="144087" y="132249"/>
                      <a:pt x="134668" y="143611"/>
                      <a:pt x="123078" y="152595"/>
                    </a:cubicBezTo>
                    <a:cubicBezTo>
                      <a:pt x="109499" y="162790"/>
                      <a:pt x="97429" y="174974"/>
                      <a:pt x="82570" y="183364"/>
                    </a:cubicBezTo>
                    <a:cubicBezTo>
                      <a:pt x="55755" y="176369"/>
                      <a:pt x="27455" y="173054"/>
                      <a:pt x="0" y="177992"/>
                    </a:cubicBezTo>
                    <a:cubicBezTo>
                      <a:pt x="26677" y="152114"/>
                      <a:pt x="53698" y="126488"/>
                      <a:pt x="78044" y="98325"/>
                    </a:cubicBezTo>
                    <a:cubicBezTo>
                      <a:pt x="82913" y="92953"/>
                      <a:pt x="88171" y="86735"/>
                      <a:pt x="96058" y="86369"/>
                    </a:cubicBezTo>
                    <a:cubicBezTo>
                      <a:pt x="115100" y="84426"/>
                      <a:pt x="134051" y="81477"/>
                      <a:pt x="153116" y="79328"/>
                    </a:cubicBezTo>
                    <a:cubicBezTo>
                      <a:pt x="166443" y="77134"/>
                      <a:pt x="179382" y="73042"/>
                      <a:pt x="192686" y="70436"/>
                    </a:cubicBezTo>
                    <a:cubicBezTo>
                      <a:pt x="198196" y="69613"/>
                      <a:pt x="202174" y="65429"/>
                      <a:pt x="205557" y="61269"/>
                    </a:cubicBezTo>
                    <a:cubicBezTo>
                      <a:pt x="217330" y="46775"/>
                      <a:pt x="227640" y="31162"/>
                      <a:pt x="238590" y="16006"/>
                    </a:cubicBezTo>
                    <a:cubicBezTo>
                      <a:pt x="250065" y="16303"/>
                      <a:pt x="261450" y="18338"/>
                      <a:pt x="272971" y="18521"/>
                    </a:cubicBezTo>
                    <a:cubicBezTo>
                      <a:pt x="296586" y="17881"/>
                      <a:pt x="320200" y="23093"/>
                      <a:pt x="343768" y="19161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orma Livre: Forma 632">
                <a:extLst>
                  <a:ext uri="{FF2B5EF4-FFF2-40B4-BE49-F238E27FC236}">
                    <a16:creationId xmlns:a16="http://schemas.microsoft.com/office/drawing/2014/main" id="{9AEC6D5A-3873-917E-29CC-276F8661F982}"/>
                  </a:ext>
                </a:extLst>
              </p:cNvPr>
              <p:cNvSpPr/>
              <p:nvPr/>
            </p:nvSpPr>
            <p:spPr>
              <a:xfrm>
                <a:off x="2952254" y="2765968"/>
                <a:ext cx="529963" cy="92153"/>
              </a:xfrm>
              <a:custGeom>
                <a:avLst/>
                <a:gdLst>
                  <a:gd name="connsiteX0" fmla="*/ 341986 w 529963"/>
                  <a:gd name="connsiteY0" fmla="*/ 11750 h 92153"/>
                  <a:gd name="connsiteX1" fmla="*/ 408531 w 529963"/>
                  <a:gd name="connsiteY1" fmla="*/ 0 h 92153"/>
                  <a:gd name="connsiteX2" fmla="*/ 419755 w 529963"/>
                  <a:gd name="connsiteY2" fmla="*/ 4549 h 92153"/>
                  <a:gd name="connsiteX3" fmla="*/ 485204 w 529963"/>
                  <a:gd name="connsiteY3" fmla="*/ 15819 h 92153"/>
                  <a:gd name="connsiteX4" fmla="*/ 529964 w 529963"/>
                  <a:gd name="connsiteY4" fmla="*/ 34107 h 92153"/>
                  <a:gd name="connsiteX5" fmla="*/ 440192 w 529963"/>
                  <a:gd name="connsiteY5" fmla="*/ 31844 h 92153"/>
                  <a:gd name="connsiteX6" fmla="*/ 339448 w 529963"/>
                  <a:gd name="connsiteY6" fmla="*/ 28004 h 92153"/>
                  <a:gd name="connsiteX7" fmla="*/ 318943 w 529963"/>
                  <a:gd name="connsiteY7" fmla="*/ 41354 h 92153"/>
                  <a:gd name="connsiteX8" fmla="*/ 206815 w 529963"/>
                  <a:gd name="connsiteY8" fmla="*/ 86960 h 92153"/>
                  <a:gd name="connsiteX9" fmla="*/ 129182 w 529963"/>
                  <a:gd name="connsiteY9" fmla="*/ 89131 h 92153"/>
                  <a:gd name="connsiteX10" fmla="*/ 46932 w 529963"/>
                  <a:gd name="connsiteY10" fmla="*/ 57173 h 92153"/>
                  <a:gd name="connsiteX11" fmla="*/ 0 w 529963"/>
                  <a:gd name="connsiteY11" fmla="*/ 33650 h 92153"/>
                  <a:gd name="connsiteX12" fmla="*/ 11979 w 529963"/>
                  <a:gd name="connsiteY12" fmla="*/ 30907 h 92153"/>
                  <a:gd name="connsiteX13" fmla="*/ 11453 w 529963"/>
                  <a:gd name="connsiteY13" fmla="*/ 36142 h 92153"/>
                  <a:gd name="connsiteX14" fmla="*/ 53858 w 529963"/>
                  <a:gd name="connsiteY14" fmla="*/ 39159 h 92153"/>
                  <a:gd name="connsiteX15" fmla="*/ 167312 w 529963"/>
                  <a:gd name="connsiteY15" fmla="*/ 10607 h 92153"/>
                  <a:gd name="connsiteX16" fmla="*/ 220599 w 529963"/>
                  <a:gd name="connsiteY16" fmla="*/ 11544 h 92153"/>
                  <a:gd name="connsiteX17" fmla="*/ 305364 w 529963"/>
                  <a:gd name="connsiteY17" fmla="*/ 20163 h 92153"/>
                  <a:gd name="connsiteX18" fmla="*/ 343472 w 529963"/>
                  <a:gd name="connsiteY18" fmla="*/ 15316 h 92153"/>
                  <a:gd name="connsiteX19" fmla="*/ 341986 w 529963"/>
                  <a:gd name="connsiteY19" fmla="*/ 11750 h 9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9963" h="92153">
                    <a:moveTo>
                      <a:pt x="341986" y="11750"/>
                    </a:moveTo>
                    <a:cubicBezTo>
                      <a:pt x="364503" y="9853"/>
                      <a:pt x="386426" y="4366"/>
                      <a:pt x="408531" y="0"/>
                    </a:cubicBezTo>
                    <a:cubicBezTo>
                      <a:pt x="412120" y="1669"/>
                      <a:pt x="415686" y="3932"/>
                      <a:pt x="419755" y="4549"/>
                    </a:cubicBezTo>
                    <a:cubicBezTo>
                      <a:pt x="441724" y="6675"/>
                      <a:pt x="464744" y="6401"/>
                      <a:pt x="485204" y="15819"/>
                    </a:cubicBezTo>
                    <a:cubicBezTo>
                      <a:pt x="499560" y="23249"/>
                      <a:pt x="515264" y="27432"/>
                      <a:pt x="529964" y="34107"/>
                    </a:cubicBezTo>
                    <a:cubicBezTo>
                      <a:pt x="499994" y="35479"/>
                      <a:pt x="470139" y="31753"/>
                      <a:pt x="440192" y="31844"/>
                    </a:cubicBezTo>
                    <a:cubicBezTo>
                      <a:pt x="406679" y="29444"/>
                      <a:pt x="373075" y="26998"/>
                      <a:pt x="339448" y="28004"/>
                    </a:cubicBezTo>
                    <a:cubicBezTo>
                      <a:pt x="331264" y="29741"/>
                      <a:pt x="325915" y="37216"/>
                      <a:pt x="318943" y="41354"/>
                    </a:cubicBezTo>
                    <a:cubicBezTo>
                      <a:pt x="284996" y="63574"/>
                      <a:pt x="246820" y="79736"/>
                      <a:pt x="206815" y="86960"/>
                    </a:cubicBezTo>
                    <a:cubicBezTo>
                      <a:pt x="181440" y="92423"/>
                      <a:pt x="154739" y="94252"/>
                      <a:pt x="129182" y="89131"/>
                    </a:cubicBezTo>
                    <a:cubicBezTo>
                      <a:pt x="101018" y="80582"/>
                      <a:pt x="73701" y="69426"/>
                      <a:pt x="46932" y="57173"/>
                    </a:cubicBezTo>
                    <a:cubicBezTo>
                      <a:pt x="31090" y="49812"/>
                      <a:pt x="14333" y="43868"/>
                      <a:pt x="0" y="33650"/>
                    </a:cubicBezTo>
                    <a:cubicBezTo>
                      <a:pt x="3955" y="32667"/>
                      <a:pt x="7956" y="31730"/>
                      <a:pt x="11979" y="30907"/>
                    </a:cubicBezTo>
                    <a:cubicBezTo>
                      <a:pt x="11842" y="32210"/>
                      <a:pt x="11590" y="34839"/>
                      <a:pt x="11453" y="36142"/>
                    </a:cubicBezTo>
                    <a:cubicBezTo>
                      <a:pt x="25375" y="39251"/>
                      <a:pt x="39617" y="41422"/>
                      <a:pt x="53858" y="39159"/>
                    </a:cubicBezTo>
                    <a:cubicBezTo>
                      <a:pt x="93292" y="38588"/>
                      <a:pt x="131559" y="26563"/>
                      <a:pt x="167312" y="10607"/>
                    </a:cubicBezTo>
                    <a:cubicBezTo>
                      <a:pt x="184252" y="2583"/>
                      <a:pt x="203088" y="9556"/>
                      <a:pt x="220599" y="11544"/>
                    </a:cubicBezTo>
                    <a:cubicBezTo>
                      <a:pt x="248900" y="14128"/>
                      <a:pt x="276949" y="18974"/>
                      <a:pt x="305364" y="20163"/>
                    </a:cubicBezTo>
                    <a:cubicBezTo>
                      <a:pt x="318166" y="19774"/>
                      <a:pt x="330739" y="16802"/>
                      <a:pt x="343472" y="15316"/>
                    </a:cubicBezTo>
                    <a:cubicBezTo>
                      <a:pt x="343106" y="14425"/>
                      <a:pt x="342374" y="12642"/>
                      <a:pt x="341986" y="11750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orma Livre: Forma 633">
                <a:extLst>
                  <a:ext uri="{FF2B5EF4-FFF2-40B4-BE49-F238E27FC236}">
                    <a16:creationId xmlns:a16="http://schemas.microsoft.com/office/drawing/2014/main" id="{BB6CAD5C-78A2-D212-84B4-D0608A734AA5}"/>
                  </a:ext>
                </a:extLst>
              </p:cNvPr>
              <p:cNvSpPr/>
              <p:nvPr/>
            </p:nvSpPr>
            <p:spPr>
              <a:xfrm>
                <a:off x="2968302" y="3445459"/>
                <a:ext cx="382790" cy="390631"/>
              </a:xfrm>
              <a:custGeom>
                <a:avLst/>
                <a:gdLst>
                  <a:gd name="connsiteX0" fmla="*/ 301158 w 382790"/>
                  <a:gd name="connsiteY0" fmla="*/ 0 h 390631"/>
                  <a:gd name="connsiteX1" fmla="*/ 327515 w 382790"/>
                  <a:gd name="connsiteY1" fmla="*/ 14814 h 390631"/>
                  <a:gd name="connsiteX2" fmla="*/ 382791 w 382790"/>
                  <a:gd name="connsiteY2" fmla="*/ 46109 h 390631"/>
                  <a:gd name="connsiteX3" fmla="*/ 372732 w 382790"/>
                  <a:gd name="connsiteY3" fmla="*/ 71849 h 390631"/>
                  <a:gd name="connsiteX4" fmla="*/ 371521 w 382790"/>
                  <a:gd name="connsiteY4" fmla="*/ 132588 h 390631"/>
                  <a:gd name="connsiteX5" fmla="*/ 302529 w 382790"/>
                  <a:gd name="connsiteY5" fmla="*/ 188892 h 390631"/>
                  <a:gd name="connsiteX6" fmla="*/ 242682 w 382790"/>
                  <a:gd name="connsiteY6" fmla="*/ 250157 h 390631"/>
                  <a:gd name="connsiteX7" fmla="*/ 213695 w 382790"/>
                  <a:gd name="connsiteY7" fmla="*/ 285201 h 390631"/>
                  <a:gd name="connsiteX8" fmla="*/ 198494 w 382790"/>
                  <a:gd name="connsiteY8" fmla="*/ 283716 h 390631"/>
                  <a:gd name="connsiteX9" fmla="*/ 176411 w 382790"/>
                  <a:gd name="connsiteY9" fmla="*/ 300655 h 390631"/>
                  <a:gd name="connsiteX10" fmla="*/ 166032 w 382790"/>
                  <a:gd name="connsiteY10" fmla="*/ 319972 h 390631"/>
                  <a:gd name="connsiteX11" fmla="*/ 145595 w 382790"/>
                  <a:gd name="connsiteY11" fmla="*/ 333550 h 390631"/>
                  <a:gd name="connsiteX12" fmla="*/ 61585 w 382790"/>
                  <a:gd name="connsiteY12" fmla="*/ 370926 h 390631"/>
                  <a:gd name="connsiteX13" fmla="*/ 35525 w 382790"/>
                  <a:gd name="connsiteY13" fmla="*/ 390632 h 390631"/>
                  <a:gd name="connsiteX14" fmla="*/ 0 w 382790"/>
                  <a:gd name="connsiteY14" fmla="*/ 346581 h 390631"/>
                  <a:gd name="connsiteX15" fmla="*/ 49332 w 382790"/>
                  <a:gd name="connsiteY15" fmla="*/ 326555 h 390631"/>
                  <a:gd name="connsiteX16" fmla="*/ 100630 w 382790"/>
                  <a:gd name="connsiteY16" fmla="*/ 286779 h 390631"/>
                  <a:gd name="connsiteX17" fmla="*/ 124701 w 382790"/>
                  <a:gd name="connsiteY17" fmla="*/ 278389 h 390631"/>
                  <a:gd name="connsiteX18" fmla="*/ 181074 w 382790"/>
                  <a:gd name="connsiteY18" fmla="*/ 275509 h 390631"/>
                  <a:gd name="connsiteX19" fmla="*/ 199111 w 382790"/>
                  <a:gd name="connsiteY19" fmla="*/ 233995 h 390631"/>
                  <a:gd name="connsiteX20" fmla="*/ 243688 w 382790"/>
                  <a:gd name="connsiteY20" fmla="*/ 223594 h 390631"/>
                  <a:gd name="connsiteX21" fmla="*/ 260284 w 382790"/>
                  <a:gd name="connsiteY21" fmla="*/ 212987 h 390631"/>
                  <a:gd name="connsiteX22" fmla="*/ 289751 w 382790"/>
                  <a:gd name="connsiteY22" fmla="*/ 191613 h 390631"/>
                  <a:gd name="connsiteX23" fmla="*/ 280286 w 382790"/>
                  <a:gd name="connsiteY23" fmla="*/ 95486 h 390631"/>
                  <a:gd name="connsiteX24" fmla="*/ 284630 w 382790"/>
                  <a:gd name="connsiteY24" fmla="*/ 51024 h 390631"/>
                  <a:gd name="connsiteX25" fmla="*/ 301158 w 382790"/>
                  <a:gd name="connsiteY25" fmla="*/ 0 h 39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2790" h="390631">
                    <a:moveTo>
                      <a:pt x="301158" y="0"/>
                    </a:moveTo>
                    <a:cubicBezTo>
                      <a:pt x="309959" y="4892"/>
                      <a:pt x="318806" y="9716"/>
                      <a:pt x="327515" y="14814"/>
                    </a:cubicBezTo>
                    <a:cubicBezTo>
                      <a:pt x="345849" y="25398"/>
                      <a:pt x="363840" y="36599"/>
                      <a:pt x="382791" y="46109"/>
                    </a:cubicBezTo>
                    <a:cubicBezTo>
                      <a:pt x="377373" y="53744"/>
                      <a:pt x="373990" y="62568"/>
                      <a:pt x="372732" y="71849"/>
                    </a:cubicBezTo>
                    <a:cubicBezTo>
                      <a:pt x="368320" y="91760"/>
                      <a:pt x="367658" y="112517"/>
                      <a:pt x="371521" y="132588"/>
                    </a:cubicBezTo>
                    <a:cubicBezTo>
                      <a:pt x="348546" y="151356"/>
                      <a:pt x="325069" y="169598"/>
                      <a:pt x="302529" y="188892"/>
                    </a:cubicBezTo>
                    <a:cubicBezTo>
                      <a:pt x="283876" y="210541"/>
                      <a:pt x="260810" y="227983"/>
                      <a:pt x="242682" y="250157"/>
                    </a:cubicBezTo>
                    <a:cubicBezTo>
                      <a:pt x="233378" y="262136"/>
                      <a:pt x="222268" y="272628"/>
                      <a:pt x="213695" y="285201"/>
                    </a:cubicBezTo>
                    <a:cubicBezTo>
                      <a:pt x="208643" y="284493"/>
                      <a:pt x="203546" y="282847"/>
                      <a:pt x="198494" y="283716"/>
                    </a:cubicBezTo>
                    <a:cubicBezTo>
                      <a:pt x="191567" y="290116"/>
                      <a:pt x="186903" y="299603"/>
                      <a:pt x="176411" y="300655"/>
                    </a:cubicBezTo>
                    <a:cubicBezTo>
                      <a:pt x="172913" y="307079"/>
                      <a:pt x="170056" y="313845"/>
                      <a:pt x="166032" y="319972"/>
                    </a:cubicBezTo>
                    <a:cubicBezTo>
                      <a:pt x="161277" y="326990"/>
                      <a:pt x="153413" y="330990"/>
                      <a:pt x="145595" y="333550"/>
                    </a:cubicBezTo>
                    <a:cubicBezTo>
                      <a:pt x="116380" y="342900"/>
                      <a:pt x="87394" y="354101"/>
                      <a:pt x="61585" y="370926"/>
                    </a:cubicBezTo>
                    <a:cubicBezTo>
                      <a:pt x="52532" y="376961"/>
                      <a:pt x="42177" y="381648"/>
                      <a:pt x="35525" y="390632"/>
                    </a:cubicBezTo>
                    <a:cubicBezTo>
                      <a:pt x="23294" y="376230"/>
                      <a:pt x="11773" y="361302"/>
                      <a:pt x="0" y="346581"/>
                    </a:cubicBezTo>
                    <a:cubicBezTo>
                      <a:pt x="14379" y="335311"/>
                      <a:pt x="33810" y="335334"/>
                      <a:pt x="49332" y="326555"/>
                    </a:cubicBezTo>
                    <a:cubicBezTo>
                      <a:pt x="65814" y="312542"/>
                      <a:pt x="82090" y="298049"/>
                      <a:pt x="100630" y="286779"/>
                    </a:cubicBezTo>
                    <a:cubicBezTo>
                      <a:pt x="108174" y="282824"/>
                      <a:pt x="116495" y="280652"/>
                      <a:pt x="124701" y="278389"/>
                    </a:cubicBezTo>
                    <a:cubicBezTo>
                      <a:pt x="143149" y="273429"/>
                      <a:pt x="162443" y="278366"/>
                      <a:pt x="181074" y="275509"/>
                    </a:cubicBezTo>
                    <a:cubicBezTo>
                      <a:pt x="189830" y="263027"/>
                      <a:pt x="190150" y="246317"/>
                      <a:pt x="199111" y="233995"/>
                    </a:cubicBezTo>
                    <a:cubicBezTo>
                      <a:pt x="213032" y="227343"/>
                      <a:pt x="228966" y="227526"/>
                      <a:pt x="243688" y="223594"/>
                    </a:cubicBezTo>
                    <a:cubicBezTo>
                      <a:pt x="250203" y="221925"/>
                      <a:pt x="255186" y="217102"/>
                      <a:pt x="260284" y="212987"/>
                    </a:cubicBezTo>
                    <a:cubicBezTo>
                      <a:pt x="269474" y="205009"/>
                      <a:pt x="280058" y="198928"/>
                      <a:pt x="289751" y="191613"/>
                    </a:cubicBezTo>
                    <a:cubicBezTo>
                      <a:pt x="281910" y="160317"/>
                      <a:pt x="276492" y="127742"/>
                      <a:pt x="280286" y="95486"/>
                    </a:cubicBezTo>
                    <a:cubicBezTo>
                      <a:pt x="280035" y="80467"/>
                      <a:pt x="285133" y="66020"/>
                      <a:pt x="284630" y="51024"/>
                    </a:cubicBezTo>
                    <a:cubicBezTo>
                      <a:pt x="289133" y="33696"/>
                      <a:pt x="295649" y="17008"/>
                      <a:pt x="301158" y="0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orma Livre: Forma 634">
                <a:extLst>
                  <a:ext uri="{FF2B5EF4-FFF2-40B4-BE49-F238E27FC236}">
                    <a16:creationId xmlns:a16="http://schemas.microsoft.com/office/drawing/2014/main" id="{37BC9982-7835-399C-0C14-1B54C9EA75DC}"/>
                  </a:ext>
                </a:extLst>
              </p:cNvPr>
              <p:cNvSpPr/>
              <p:nvPr/>
            </p:nvSpPr>
            <p:spPr>
              <a:xfrm>
                <a:off x="2725117" y="3768562"/>
                <a:ext cx="269702" cy="294185"/>
              </a:xfrm>
              <a:custGeom>
                <a:avLst/>
                <a:gdLst>
                  <a:gd name="connsiteX0" fmla="*/ 164204 w 269702"/>
                  <a:gd name="connsiteY0" fmla="*/ 35341 h 294185"/>
                  <a:gd name="connsiteX1" fmla="*/ 214793 w 269702"/>
                  <a:gd name="connsiteY1" fmla="*/ 0 h 294185"/>
                  <a:gd name="connsiteX2" fmla="*/ 269702 w 269702"/>
                  <a:gd name="connsiteY2" fmla="*/ 73883 h 294185"/>
                  <a:gd name="connsiteX3" fmla="*/ 234635 w 269702"/>
                  <a:gd name="connsiteY3" fmla="*/ 109979 h 294185"/>
                  <a:gd name="connsiteX4" fmla="*/ 220348 w 269702"/>
                  <a:gd name="connsiteY4" fmla="*/ 160386 h 294185"/>
                  <a:gd name="connsiteX5" fmla="*/ 207500 w 269702"/>
                  <a:gd name="connsiteY5" fmla="*/ 172227 h 294185"/>
                  <a:gd name="connsiteX6" fmla="*/ 161529 w 269702"/>
                  <a:gd name="connsiteY6" fmla="*/ 208666 h 294185"/>
                  <a:gd name="connsiteX7" fmla="*/ 138257 w 269702"/>
                  <a:gd name="connsiteY7" fmla="*/ 233126 h 294185"/>
                  <a:gd name="connsiteX8" fmla="*/ 111191 w 269702"/>
                  <a:gd name="connsiteY8" fmla="*/ 270754 h 294185"/>
                  <a:gd name="connsiteX9" fmla="*/ 70729 w 269702"/>
                  <a:gd name="connsiteY9" fmla="*/ 253312 h 294185"/>
                  <a:gd name="connsiteX10" fmla="*/ 34724 w 269702"/>
                  <a:gd name="connsiteY10" fmla="*/ 271440 h 294185"/>
                  <a:gd name="connsiteX11" fmla="*/ 23317 w 269702"/>
                  <a:gd name="connsiteY11" fmla="*/ 294185 h 294185"/>
                  <a:gd name="connsiteX12" fmla="*/ 3886 w 269702"/>
                  <a:gd name="connsiteY12" fmla="*/ 234521 h 294185"/>
                  <a:gd name="connsiteX13" fmla="*/ 0 w 269702"/>
                  <a:gd name="connsiteY13" fmla="*/ 224737 h 294185"/>
                  <a:gd name="connsiteX14" fmla="*/ 40737 w 269702"/>
                  <a:gd name="connsiteY14" fmla="*/ 236784 h 294185"/>
                  <a:gd name="connsiteX15" fmla="*/ 53081 w 269702"/>
                  <a:gd name="connsiteY15" fmla="*/ 205191 h 294185"/>
                  <a:gd name="connsiteX16" fmla="*/ 81199 w 269702"/>
                  <a:gd name="connsiteY16" fmla="*/ 141869 h 294185"/>
                  <a:gd name="connsiteX17" fmla="*/ 121844 w 269702"/>
                  <a:gd name="connsiteY17" fmla="*/ 82022 h 294185"/>
                  <a:gd name="connsiteX18" fmla="*/ 164204 w 269702"/>
                  <a:gd name="connsiteY18" fmla="*/ 35341 h 294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9702" h="294185">
                    <a:moveTo>
                      <a:pt x="164204" y="35341"/>
                    </a:moveTo>
                    <a:cubicBezTo>
                      <a:pt x="179931" y="22105"/>
                      <a:pt x="195933" y="8550"/>
                      <a:pt x="214793" y="0"/>
                    </a:cubicBezTo>
                    <a:cubicBezTo>
                      <a:pt x="231983" y="25420"/>
                      <a:pt x="249860" y="50406"/>
                      <a:pt x="269702" y="73883"/>
                    </a:cubicBezTo>
                    <a:cubicBezTo>
                      <a:pt x="255803" y="83485"/>
                      <a:pt x="243436" y="95486"/>
                      <a:pt x="234635" y="109979"/>
                    </a:cubicBezTo>
                    <a:cubicBezTo>
                      <a:pt x="228212" y="126233"/>
                      <a:pt x="225034" y="143584"/>
                      <a:pt x="220348" y="160386"/>
                    </a:cubicBezTo>
                    <a:cubicBezTo>
                      <a:pt x="218930" y="166649"/>
                      <a:pt x="212232" y="168935"/>
                      <a:pt x="207500" y="172227"/>
                    </a:cubicBezTo>
                    <a:cubicBezTo>
                      <a:pt x="190310" y="181897"/>
                      <a:pt x="176777" y="196436"/>
                      <a:pt x="161529" y="208666"/>
                    </a:cubicBezTo>
                    <a:cubicBezTo>
                      <a:pt x="152865" y="215958"/>
                      <a:pt x="147447" y="226360"/>
                      <a:pt x="138257" y="233126"/>
                    </a:cubicBezTo>
                    <a:cubicBezTo>
                      <a:pt x="125159" y="242316"/>
                      <a:pt x="120198" y="258204"/>
                      <a:pt x="111191" y="270754"/>
                    </a:cubicBezTo>
                    <a:cubicBezTo>
                      <a:pt x="97201" y="266068"/>
                      <a:pt x="85154" y="256443"/>
                      <a:pt x="70729" y="253312"/>
                    </a:cubicBezTo>
                    <a:cubicBezTo>
                      <a:pt x="57150" y="255186"/>
                      <a:pt x="45263" y="263096"/>
                      <a:pt x="34724" y="271440"/>
                    </a:cubicBezTo>
                    <a:cubicBezTo>
                      <a:pt x="27501" y="276766"/>
                      <a:pt x="25580" y="286024"/>
                      <a:pt x="23317" y="294185"/>
                    </a:cubicBezTo>
                    <a:cubicBezTo>
                      <a:pt x="17671" y="274023"/>
                      <a:pt x="11796" y="253906"/>
                      <a:pt x="3886" y="234521"/>
                    </a:cubicBezTo>
                    <a:cubicBezTo>
                      <a:pt x="2606" y="231183"/>
                      <a:pt x="1303" y="227960"/>
                      <a:pt x="0" y="224737"/>
                    </a:cubicBezTo>
                    <a:cubicBezTo>
                      <a:pt x="14036" y="227068"/>
                      <a:pt x="27044" y="233103"/>
                      <a:pt x="40737" y="236784"/>
                    </a:cubicBezTo>
                    <a:cubicBezTo>
                      <a:pt x="46223" y="226817"/>
                      <a:pt x="48852" y="215684"/>
                      <a:pt x="53081" y="205191"/>
                    </a:cubicBezTo>
                    <a:cubicBezTo>
                      <a:pt x="62408" y="184069"/>
                      <a:pt x="68786" y="161551"/>
                      <a:pt x="81199" y="141869"/>
                    </a:cubicBezTo>
                    <a:cubicBezTo>
                      <a:pt x="94115" y="121524"/>
                      <a:pt x="105933" y="100264"/>
                      <a:pt x="121844" y="82022"/>
                    </a:cubicBezTo>
                    <a:cubicBezTo>
                      <a:pt x="135629" y="66180"/>
                      <a:pt x="147973" y="48898"/>
                      <a:pt x="164204" y="35341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orma Livre: Forma 635">
                <a:extLst>
                  <a:ext uri="{FF2B5EF4-FFF2-40B4-BE49-F238E27FC236}">
                    <a16:creationId xmlns:a16="http://schemas.microsoft.com/office/drawing/2014/main" id="{27A0DC18-0A75-5167-7097-747D64C31126}"/>
                  </a:ext>
                </a:extLst>
              </p:cNvPr>
              <p:cNvSpPr/>
              <p:nvPr/>
            </p:nvSpPr>
            <p:spPr>
              <a:xfrm>
                <a:off x="2148497" y="3929699"/>
                <a:ext cx="459028" cy="138763"/>
              </a:xfrm>
              <a:custGeom>
                <a:avLst/>
                <a:gdLst>
                  <a:gd name="connsiteX0" fmla="*/ 212781 w 459028"/>
                  <a:gd name="connsiteY0" fmla="*/ 2449 h 138763"/>
                  <a:gd name="connsiteX1" fmla="*/ 255986 w 459028"/>
                  <a:gd name="connsiteY1" fmla="*/ 895 h 138763"/>
                  <a:gd name="connsiteX2" fmla="*/ 309776 w 459028"/>
                  <a:gd name="connsiteY2" fmla="*/ 15228 h 138763"/>
                  <a:gd name="connsiteX3" fmla="*/ 357051 w 459028"/>
                  <a:gd name="connsiteY3" fmla="*/ 33768 h 138763"/>
                  <a:gd name="connsiteX4" fmla="*/ 428694 w 459028"/>
                  <a:gd name="connsiteY4" fmla="*/ 58685 h 138763"/>
                  <a:gd name="connsiteX5" fmla="*/ 450022 w 459028"/>
                  <a:gd name="connsiteY5" fmla="*/ 59051 h 138763"/>
                  <a:gd name="connsiteX6" fmla="*/ 459029 w 459028"/>
                  <a:gd name="connsiteY6" fmla="*/ 82162 h 138763"/>
                  <a:gd name="connsiteX7" fmla="*/ 418727 w 459028"/>
                  <a:gd name="connsiteY7" fmla="*/ 82551 h 138763"/>
                  <a:gd name="connsiteX8" fmla="*/ 397193 w 459028"/>
                  <a:gd name="connsiteY8" fmla="*/ 74596 h 138763"/>
                  <a:gd name="connsiteX9" fmla="*/ 345575 w 459028"/>
                  <a:gd name="connsiteY9" fmla="*/ 92426 h 138763"/>
                  <a:gd name="connsiteX10" fmla="*/ 304198 w 459028"/>
                  <a:gd name="connsiteY10" fmla="*/ 85088 h 138763"/>
                  <a:gd name="connsiteX11" fmla="*/ 270091 w 459028"/>
                  <a:gd name="connsiteY11" fmla="*/ 82025 h 138763"/>
                  <a:gd name="connsiteX12" fmla="*/ 126142 w 459028"/>
                  <a:gd name="connsiteY12" fmla="*/ 116658 h 138763"/>
                  <a:gd name="connsiteX13" fmla="*/ 94046 w 459028"/>
                  <a:gd name="connsiteY13" fmla="*/ 121024 h 138763"/>
                  <a:gd name="connsiteX14" fmla="*/ 64328 w 459028"/>
                  <a:gd name="connsiteY14" fmla="*/ 125139 h 138763"/>
                  <a:gd name="connsiteX15" fmla="*/ 39319 w 459028"/>
                  <a:gd name="connsiteY15" fmla="*/ 128019 h 138763"/>
                  <a:gd name="connsiteX16" fmla="*/ 5509 w 459028"/>
                  <a:gd name="connsiteY16" fmla="*/ 138604 h 138763"/>
                  <a:gd name="connsiteX17" fmla="*/ 5235 w 459028"/>
                  <a:gd name="connsiteY17" fmla="*/ 138763 h 138763"/>
                  <a:gd name="connsiteX18" fmla="*/ 0 w 459028"/>
                  <a:gd name="connsiteY18" fmla="*/ 110509 h 138763"/>
                  <a:gd name="connsiteX19" fmla="*/ 35547 w 459028"/>
                  <a:gd name="connsiteY19" fmla="*/ 76493 h 138763"/>
                  <a:gd name="connsiteX20" fmla="*/ 79941 w 459028"/>
                  <a:gd name="connsiteY20" fmla="*/ 45312 h 138763"/>
                  <a:gd name="connsiteX21" fmla="*/ 212781 w 459028"/>
                  <a:gd name="connsiteY21" fmla="*/ 2449 h 13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9028" h="138763">
                    <a:moveTo>
                      <a:pt x="212781" y="2449"/>
                    </a:moveTo>
                    <a:cubicBezTo>
                      <a:pt x="227251" y="2907"/>
                      <a:pt x="241585" y="-1940"/>
                      <a:pt x="255986" y="895"/>
                    </a:cubicBezTo>
                    <a:cubicBezTo>
                      <a:pt x="274251" y="4187"/>
                      <a:pt x="292357" y="8782"/>
                      <a:pt x="309776" y="15228"/>
                    </a:cubicBezTo>
                    <a:cubicBezTo>
                      <a:pt x="325801" y="20737"/>
                      <a:pt x="339997" y="31276"/>
                      <a:pt x="357051" y="33768"/>
                    </a:cubicBezTo>
                    <a:cubicBezTo>
                      <a:pt x="381785" y="39185"/>
                      <a:pt x="406268" y="46752"/>
                      <a:pt x="428694" y="58685"/>
                    </a:cubicBezTo>
                    <a:cubicBezTo>
                      <a:pt x="435277" y="62685"/>
                      <a:pt x="443118" y="61611"/>
                      <a:pt x="450022" y="59051"/>
                    </a:cubicBezTo>
                    <a:cubicBezTo>
                      <a:pt x="452834" y="66823"/>
                      <a:pt x="455943" y="74481"/>
                      <a:pt x="459029" y="82162"/>
                    </a:cubicBezTo>
                    <a:cubicBezTo>
                      <a:pt x="445564" y="82276"/>
                      <a:pt x="432123" y="81316"/>
                      <a:pt x="418727" y="82551"/>
                    </a:cubicBezTo>
                    <a:cubicBezTo>
                      <a:pt x="410383" y="83922"/>
                      <a:pt x="404005" y="78093"/>
                      <a:pt x="397193" y="74596"/>
                    </a:cubicBezTo>
                    <a:cubicBezTo>
                      <a:pt x="379522" y="78825"/>
                      <a:pt x="363040" y="87512"/>
                      <a:pt x="345575" y="92426"/>
                    </a:cubicBezTo>
                    <a:cubicBezTo>
                      <a:pt x="331699" y="90575"/>
                      <a:pt x="318234" y="85911"/>
                      <a:pt x="304198" y="85088"/>
                    </a:cubicBezTo>
                    <a:cubicBezTo>
                      <a:pt x="292768" y="84540"/>
                      <a:pt x="281475" y="82734"/>
                      <a:pt x="270091" y="82025"/>
                    </a:cubicBezTo>
                    <a:cubicBezTo>
                      <a:pt x="220279" y="82162"/>
                      <a:pt x="170444" y="93684"/>
                      <a:pt x="126142" y="116658"/>
                    </a:cubicBezTo>
                    <a:cubicBezTo>
                      <a:pt x="116472" y="122739"/>
                      <a:pt x="104813" y="120727"/>
                      <a:pt x="94046" y="121024"/>
                    </a:cubicBezTo>
                    <a:cubicBezTo>
                      <a:pt x="83965" y="121093"/>
                      <a:pt x="74341" y="124522"/>
                      <a:pt x="64328" y="125139"/>
                    </a:cubicBezTo>
                    <a:cubicBezTo>
                      <a:pt x="55938" y="125688"/>
                      <a:pt x="47526" y="126190"/>
                      <a:pt x="39319" y="128019"/>
                    </a:cubicBezTo>
                    <a:cubicBezTo>
                      <a:pt x="27752" y="130465"/>
                      <a:pt x="15499" y="131746"/>
                      <a:pt x="5509" y="138604"/>
                    </a:cubicBezTo>
                    <a:lnTo>
                      <a:pt x="5235" y="138763"/>
                    </a:lnTo>
                    <a:cubicBezTo>
                      <a:pt x="3749" y="129276"/>
                      <a:pt x="1692" y="119927"/>
                      <a:pt x="0" y="110509"/>
                    </a:cubicBezTo>
                    <a:cubicBezTo>
                      <a:pt x="11544" y="98850"/>
                      <a:pt x="22929" y="87008"/>
                      <a:pt x="35547" y="76493"/>
                    </a:cubicBezTo>
                    <a:cubicBezTo>
                      <a:pt x="49743" y="65268"/>
                      <a:pt x="64602" y="54913"/>
                      <a:pt x="79941" y="45312"/>
                    </a:cubicBezTo>
                    <a:cubicBezTo>
                      <a:pt x="119512" y="19754"/>
                      <a:pt x="166055" y="6244"/>
                      <a:pt x="212781" y="2449"/>
                    </a:cubicBezTo>
                    <a:close/>
                  </a:path>
                </a:pathLst>
              </a:custGeom>
              <a:solidFill>
                <a:srgbClr val="1CA4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9719F6FF-594A-F723-0219-35CCB472A160}"/>
                </a:ext>
              </a:extLst>
            </p:cNvPr>
            <p:cNvSpPr/>
            <p:nvPr/>
          </p:nvSpPr>
          <p:spPr>
            <a:xfrm>
              <a:off x="9669666" y="2655478"/>
              <a:ext cx="11700" cy="15671"/>
            </a:xfrm>
            <a:custGeom>
              <a:avLst/>
              <a:gdLst>
                <a:gd name="connsiteX0" fmla="*/ 78113 w 111857"/>
                <a:gd name="connsiteY0" fmla="*/ 4718 h 149820"/>
                <a:gd name="connsiteX1" fmla="*/ 103304 w 111857"/>
                <a:gd name="connsiteY1" fmla="*/ 2615 h 149820"/>
                <a:gd name="connsiteX2" fmla="*/ 111488 w 111857"/>
                <a:gd name="connsiteY2" fmla="*/ 29864 h 149820"/>
                <a:gd name="connsiteX3" fmla="*/ 108311 w 111857"/>
                <a:gd name="connsiteY3" fmla="*/ 74464 h 149820"/>
                <a:gd name="connsiteX4" fmla="*/ 86914 w 111857"/>
                <a:gd name="connsiteY4" fmla="*/ 112206 h 149820"/>
                <a:gd name="connsiteX5" fmla="*/ 50955 w 111857"/>
                <a:gd name="connsiteY5" fmla="*/ 148439 h 149820"/>
                <a:gd name="connsiteX6" fmla="*/ 15362 w 111857"/>
                <a:gd name="connsiteY6" fmla="*/ 131637 h 149820"/>
                <a:gd name="connsiteX7" fmla="*/ 11361 w 111857"/>
                <a:gd name="connsiteY7" fmla="*/ 103679 h 149820"/>
                <a:gd name="connsiteX8" fmla="*/ 0 w 111857"/>
                <a:gd name="connsiteY8" fmla="*/ 112731 h 149820"/>
                <a:gd name="connsiteX9" fmla="*/ 12916 w 111857"/>
                <a:gd name="connsiteY9" fmla="*/ 86968 h 149820"/>
                <a:gd name="connsiteX10" fmla="*/ 22768 w 111857"/>
                <a:gd name="connsiteY10" fmla="*/ 73321 h 149820"/>
                <a:gd name="connsiteX11" fmla="*/ 42154 w 111857"/>
                <a:gd name="connsiteY11" fmla="*/ 35236 h 149820"/>
                <a:gd name="connsiteX12" fmla="*/ 78113 w 111857"/>
                <a:gd name="connsiteY12" fmla="*/ 4718 h 149820"/>
                <a:gd name="connsiteX13" fmla="*/ 85794 w 111857"/>
                <a:gd name="connsiteY13" fmla="*/ 10776 h 149820"/>
                <a:gd name="connsiteX14" fmla="*/ 47869 w 111857"/>
                <a:gd name="connsiteY14" fmla="*/ 40974 h 149820"/>
                <a:gd name="connsiteX15" fmla="*/ 29009 w 111857"/>
                <a:gd name="connsiteY15" fmla="*/ 81642 h 149820"/>
                <a:gd name="connsiteX16" fmla="*/ 23911 w 111857"/>
                <a:gd name="connsiteY16" fmla="*/ 96226 h 149820"/>
                <a:gd name="connsiteX17" fmla="*/ 21809 w 111857"/>
                <a:gd name="connsiteY17" fmla="*/ 122858 h 149820"/>
                <a:gd name="connsiteX18" fmla="*/ 37216 w 111857"/>
                <a:gd name="connsiteY18" fmla="*/ 139203 h 149820"/>
                <a:gd name="connsiteX19" fmla="*/ 59802 w 111857"/>
                <a:gd name="connsiteY19" fmla="*/ 134791 h 149820"/>
                <a:gd name="connsiteX20" fmla="*/ 84376 w 111857"/>
                <a:gd name="connsiteY20" fmla="*/ 98398 h 149820"/>
                <a:gd name="connsiteX21" fmla="*/ 100287 w 111857"/>
                <a:gd name="connsiteY21" fmla="*/ 55238 h 149820"/>
                <a:gd name="connsiteX22" fmla="*/ 99075 w 111857"/>
                <a:gd name="connsiteY22" fmla="*/ 17291 h 149820"/>
                <a:gd name="connsiteX23" fmla="*/ 95898 w 111857"/>
                <a:gd name="connsiteY23" fmla="*/ 9861 h 149820"/>
                <a:gd name="connsiteX24" fmla="*/ 85794 w 111857"/>
                <a:gd name="connsiteY24" fmla="*/ 10776 h 14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857" h="149820">
                  <a:moveTo>
                    <a:pt x="78113" y="4718"/>
                  </a:moveTo>
                  <a:cubicBezTo>
                    <a:pt x="85908" y="1792"/>
                    <a:pt x="95532" y="-3032"/>
                    <a:pt x="103304" y="2615"/>
                  </a:cubicBezTo>
                  <a:cubicBezTo>
                    <a:pt x="111191" y="9107"/>
                    <a:pt x="110665" y="20583"/>
                    <a:pt x="111488" y="29864"/>
                  </a:cubicBezTo>
                  <a:cubicBezTo>
                    <a:pt x="111557" y="44723"/>
                    <a:pt x="113363" y="60130"/>
                    <a:pt x="108311" y="74464"/>
                  </a:cubicBezTo>
                  <a:cubicBezTo>
                    <a:pt x="103533" y="88248"/>
                    <a:pt x="94206" y="99724"/>
                    <a:pt x="86914" y="112206"/>
                  </a:cubicBezTo>
                  <a:cubicBezTo>
                    <a:pt x="77930" y="126722"/>
                    <a:pt x="68283" y="143044"/>
                    <a:pt x="50955" y="148439"/>
                  </a:cubicBezTo>
                  <a:cubicBezTo>
                    <a:pt x="36416" y="154062"/>
                    <a:pt x="24254" y="141329"/>
                    <a:pt x="15362" y="131637"/>
                  </a:cubicBezTo>
                  <a:cubicBezTo>
                    <a:pt x="7772" y="124710"/>
                    <a:pt x="5212" y="112297"/>
                    <a:pt x="11361" y="103679"/>
                  </a:cubicBezTo>
                  <a:cubicBezTo>
                    <a:pt x="8138" y="107382"/>
                    <a:pt x="4549" y="110788"/>
                    <a:pt x="0" y="112731"/>
                  </a:cubicBezTo>
                  <a:cubicBezTo>
                    <a:pt x="1852" y="103016"/>
                    <a:pt x="8824" y="95678"/>
                    <a:pt x="12916" y="86968"/>
                  </a:cubicBezTo>
                  <a:cubicBezTo>
                    <a:pt x="14905" y="81527"/>
                    <a:pt x="19888" y="78190"/>
                    <a:pt x="22768" y="73321"/>
                  </a:cubicBezTo>
                  <a:cubicBezTo>
                    <a:pt x="29924" y="60999"/>
                    <a:pt x="35867" y="48015"/>
                    <a:pt x="42154" y="35236"/>
                  </a:cubicBezTo>
                  <a:cubicBezTo>
                    <a:pt x="48898" y="20308"/>
                    <a:pt x="63825" y="11393"/>
                    <a:pt x="78113" y="4718"/>
                  </a:cubicBezTo>
                  <a:moveTo>
                    <a:pt x="85794" y="10776"/>
                  </a:moveTo>
                  <a:cubicBezTo>
                    <a:pt x="70180" y="15416"/>
                    <a:pt x="52898" y="24240"/>
                    <a:pt x="47869" y="40974"/>
                  </a:cubicBezTo>
                  <a:cubicBezTo>
                    <a:pt x="42565" y="54941"/>
                    <a:pt x="37170" y="69046"/>
                    <a:pt x="29009" y="81642"/>
                  </a:cubicBezTo>
                  <a:cubicBezTo>
                    <a:pt x="26403" y="86099"/>
                    <a:pt x="22266" y="90626"/>
                    <a:pt x="23911" y="96226"/>
                  </a:cubicBezTo>
                  <a:cubicBezTo>
                    <a:pt x="25969" y="105210"/>
                    <a:pt x="20894" y="113897"/>
                    <a:pt x="21809" y="122858"/>
                  </a:cubicBezTo>
                  <a:cubicBezTo>
                    <a:pt x="25466" y="129396"/>
                    <a:pt x="31273" y="134677"/>
                    <a:pt x="37216" y="139203"/>
                  </a:cubicBezTo>
                  <a:cubicBezTo>
                    <a:pt x="44508" y="144164"/>
                    <a:pt x="53515" y="139180"/>
                    <a:pt x="59802" y="134791"/>
                  </a:cubicBezTo>
                  <a:cubicBezTo>
                    <a:pt x="71529" y="125556"/>
                    <a:pt x="77724" y="111383"/>
                    <a:pt x="84376" y="98398"/>
                  </a:cubicBezTo>
                  <a:cubicBezTo>
                    <a:pt x="90777" y="84522"/>
                    <a:pt x="100150" y="71080"/>
                    <a:pt x="100287" y="55238"/>
                  </a:cubicBezTo>
                  <a:cubicBezTo>
                    <a:pt x="100470" y="42597"/>
                    <a:pt x="100676" y="29864"/>
                    <a:pt x="99075" y="17291"/>
                  </a:cubicBezTo>
                  <a:cubicBezTo>
                    <a:pt x="98206" y="14799"/>
                    <a:pt x="98504" y="11187"/>
                    <a:pt x="95898" y="9861"/>
                  </a:cubicBezTo>
                  <a:cubicBezTo>
                    <a:pt x="92446" y="9313"/>
                    <a:pt x="89040" y="9976"/>
                    <a:pt x="85794" y="10776"/>
                  </a:cubicBezTo>
                  <a:close/>
                </a:path>
              </a:pathLst>
            </a:custGeom>
            <a:solidFill>
              <a:srgbClr val="020E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D04E4C10-787E-6270-B6F4-9F0675EE18CE}"/>
                </a:ext>
              </a:extLst>
            </p:cNvPr>
            <p:cNvSpPr/>
            <p:nvPr/>
          </p:nvSpPr>
          <p:spPr>
            <a:xfrm>
              <a:off x="9619312" y="2662291"/>
              <a:ext cx="21506" cy="26657"/>
            </a:xfrm>
            <a:custGeom>
              <a:avLst/>
              <a:gdLst>
                <a:gd name="connsiteX0" fmla="*/ 169347 w 205602"/>
                <a:gd name="connsiteY0" fmla="*/ 17579 h 254843"/>
                <a:gd name="connsiteX1" fmla="*/ 192801 w 205602"/>
                <a:gd name="connsiteY1" fmla="*/ 0 h 254843"/>
                <a:gd name="connsiteX2" fmla="*/ 205603 w 205602"/>
                <a:gd name="connsiteY2" fmla="*/ 12459 h 254843"/>
                <a:gd name="connsiteX3" fmla="*/ 192161 w 205602"/>
                <a:gd name="connsiteY3" fmla="*/ 40965 h 254843"/>
                <a:gd name="connsiteX4" fmla="*/ 170215 w 205602"/>
                <a:gd name="connsiteY4" fmla="*/ 62362 h 254843"/>
                <a:gd name="connsiteX5" fmla="*/ 138280 w 205602"/>
                <a:gd name="connsiteY5" fmla="*/ 101590 h 254843"/>
                <a:gd name="connsiteX6" fmla="*/ 127650 w 205602"/>
                <a:gd name="connsiteY6" fmla="*/ 127376 h 254843"/>
                <a:gd name="connsiteX7" fmla="*/ 107465 w 205602"/>
                <a:gd name="connsiteY7" fmla="*/ 141298 h 254843"/>
                <a:gd name="connsiteX8" fmla="*/ 79896 w 205602"/>
                <a:gd name="connsiteY8" fmla="*/ 166581 h 254843"/>
                <a:gd name="connsiteX9" fmla="*/ 42908 w 205602"/>
                <a:gd name="connsiteY9" fmla="*/ 227709 h 254843"/>
                <a:gd name="connsiteX10" fmla="*/ 25763 w 205602"/>
                <a:gd name="connsiteY10" fmla="*/ 249426 h 254843"/>
                <a:gd name="connsiteX11" fmla="*/ 0 w 205602"/>
                <a:gd name="connsiteY11" fmla="*/ 254843 h 254843"/>
                <a:gd name="connsiteX12" fmla="*/ 4732 w 205602"/>
                <a:gd name="connsiteY12" fmla="*/ 215113 h 254843"/>
                <a:gd name="connsiteX13" fmla="*/ 79873 w 205602"/>
                <a:gd name="connsiteY13" fmla="*/ 157254 h 254843"/>
                <a:gd name="connsiteX14" fmla="*/ 108745 w 205602"/>
                <a:gd name="connsiteY14" fmla="*/ 122232 h 254843"/>
                <a:gd name="connsiteX15" fmla="*/ 138303 w 205602"/>
                <a:gd name="connsiteY15" fmla="*/ 87645 h 254843"/>
                <a:gd name="connsiteX16" fmla="*/ 150487 w 205602"/>
                <a:gd name="connsiteY16" fmla="*/ 60808 h 254843"/>
                <a:gd name="connsiteX17" fmla="*/ 169347 w 205602"/>
                <a:gd name="connsiteY17" fmla="*/ 17579 h 25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5602" h="254843">
                  <a:moveTo>
                    <a:pt x="169347" y="17579"/>
                  </a:moveTo>
                  <a:cubicBezTo>
                    <a:pt x="177485" y="12162"/>
                    <a:pt x="184892" y="5738"/>
                    <a:pt x="192801" y="0"/>
                  </a:cubicBezTo>
                  <a:cubicBezTo>
                    <a:pt x="196367" y="4778"/>
                    <a:pt x="200665" y="9030"/>
                    <a:pt x="205603" y="12459"/>
                  </a:cubicBezTo>
                  <a:cubicBezTo>
                    <a:pt x="201122" y="21969"/>
                    <a:pt x="197259" y="31775"/>
                    <a:pt x="192161" y="40965"/>
                  </a:cubicBezTo>
                  <a:cubicBezTo>
                    <a:pt x="187178" y="50201"/>
                    <a:pt x="177942" y="55733"/>
                    <a:pt x="170215" y="62362"/>
                  </a:cubicBezTo>
                  <a:cubicBezTo>
                    <a:pt x="156979" y="73061"/>
                    <a:pt x="146876" y="87074"/>
                    <a:pt x="138280" y="101590"/>
                  </a:cubicBezTo>
                  <a:cubicBezTo>
                    <a:pt x="133365" y="109614"/>
                    <a:pt x="132382" y="119352"/>
                    <a:pt x="127650" y="127376"/>
                  </a:cubicBezTo>
                  <a:cubicBezTo>
                    <a:pt x="121478" y="132794"/>
                    <a:pt x="113477" y="135651"/>
                    <a:pt x="107465" y="141298"/>
                  </a:cubicBezTo>
                  <a:cubicBezTo>
                    <a:pt x="97727" y="149230"/>
                    <a:pt x="91714" y="161232"/>
                    <a:pt x="79896" y="166581"/>
                  </a:cubicBezTo>
                  <a:cubicBezTo>
                    <a:pt x="64031" y="184480"/>
                    <a:pt x="53195" y="206266"/>
                    <a:pt x="42908" y="227709"/>
                  </a:cubicBezTo>
                  <a:cubicBezTo>
                    <a:pt x="38862" y="235984"/>
                    <a:pt x="34016" y="244716"/>
                    <a:pt x="25763" y="249426"/>
                  </a:cubicBezTo>
                  <a:cubicBezTo>
                    <a:pt x="17122" y="251071"/>
                    <a:pt x="8230" y="251437"/>
                    <a:pt x="0" y="254843"/>
                  </a:cubicBezTo>
                  <a:cubicBezTo>
                    <a:pt x="1760" y="241607"/>
                    <a:pt x="2995" y="228326"/>
                    <a:pt x="4732" y="215113"/>
                  </a:cubicBezTo>
                  <a:cubicBezTo>
                    <a:pt x="28506" y="194310"/>
                    <a:pt x="52029" y="172570"/>
                    <a:pt x="79873" y="157254"/>
                  </a:cubicBezTo>
                  <a:cubicBezTo>
                    <a:pt x="91508" y="147424"/>
                    <a:pt x="99212" y="133937"/>
                    <a:pt x="108745" y="122232"/>
                  </a:cubicBezTo>
                  <a:cubicBezTo>
                    <a:pt x="117889" y="110117"/>
                    <a:pt x="128382" y="99098"/>
                    <a:pt x="138303" y="87645"/>
                  </a:cubicBezTo>
                  <a:cubicBezTo>
                    <a:pt x="145069" y="80170"/>
                    <a:pt x="146555" y="69792"/>
                    <a:pt x="150487" y="60808"/>
                  </a:cubicBezTo>
                  <a:cubicBezTo>
                    <a:pt x="155791" y="45994"/>
                    <a:pt x="162717" y="31844"/>
                    <a:pt x="169347" y="17579"/>
                  </a:cubicBezTo>
                  <a:close/>
                </a:path>
              </a:pathLst>
            </a:custGeom>
            <a:solidFill>
              <a:srgbClr val="DDE2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0" name="Gráfico 6">
              <a:extLst>
                <a:ext uri="{FF2B5EF4-FFF2-40B4-BE49-F238E27FC236}">
                  <a16:creationId xmlns:a16="http://schemas.microsoft.com/office/drawing/2014/main" id="{4D296F70-3990-4AB1-7D44-DDD182741762}"/>
                </a:ext>
              </a:extLst>
            </p:cNvPr>
            <p:cNvGrpSpPr/>
            <p:nvPr/>
          </p:nvGrpSpPr>
          <p:grpSpPr>
            <a:xfrm>
              <a:off x="9470896" y="2663090"/>
              <a:ext cx="437024" cy="389619"/>
              <a:chOff x="1816478" y="1494476"/>
              <a:chExt cx="4178007" cy="3724804"/>
            </a:xfrm>
            <a:solidFill>
              <a:srgbClr val="000101"/>
            </a:solidFill>
          </p:grpSpPr>
          <p:sp>
            <p:nvSpPr>
              <p:cNvPr id="623" name="Forma Livre: Forma 622">
                <a:extLst>
                  <a:ext uri="{FF2B5EF4-FFF2-40B4-BE49-F238E27FC236}">
                    <a16:creationId xmlns:a16="http://schemas.microsoft.com/office/drawing/2014/main" id="{081DAD13-CBBF-3795-584D-39F4A2CA4AFC}"/>
                  </a:ext>
                </a:extLst>
              </p:cNvPr>
              <p:cNvSpPr/>
              <p:nvPr/>
            </p:nvSpPr>
            <p:spPr>
              <a:xfrm>
                <a:off x="5655860" y="1494476"/>
                <a:ext cx="338625" cy="125050"/>
              </a:xfrm>
              <a:custGeom>
                <a:avLst/>
                <a:gdLst>
                  <a:gd name="connsiteX0" fmla="*/ 307696 w 338625"/>
                  <a:gd name="connsiteY0" fmla="*/ 2396 h 125050"/>
                  <a:gd name="connsiteX1" fmla="*/ 338625 w 338625"/>
                  <a:gd name="connsiteY1" fmla="*/ 6877 h 125050"/>
                  <a:gd name="connsiteX2" fmla="*/ 309250 w 338625"/>
                  <a:gd name="connsiteY2" fmla="*/ 19610 h 125050"/>
                  <a:gd name="connsiteX3" fmla="*/ 288630 w 338625"/>
                  <a:gd name="connsiteY3" fmla="*/ 40458 h 125050"/>
                  <a:gd name="connsiteX4" fmla="*/ 236807 w 338625"/>
                  <a:gd name="connsiteY4" fmla="*/ 95939 h 125050"/>
                  <a:gd name="connsiteX5" fmla="*/ 162078 w 338625"/>
                  <a:gd name="connsiteY5" fmla="*/ 124674 h 125050"/>
                  <a:gd name="connsiteX6" fmla="*/ 93177 w 338625"/>
                  <a:gd name="connsiteY6" fmla="*/ 111004 h 125050"/>
                  <a:gd name="connsiteX7" fmla="*/ 7041 w 338625"/>
                  <a:gd name="connsiteY7" fmla="*/ 80166 h 125050"/>
                  <a:gd name="connsiteX8" fmla="*/ 0 w 338625"/>
                  <a:gd name="connsiteY8" fmla="*/ 73834 h 125050"/>
                  <a:gd name="connsiteX9" fmla="*/ 19088 w 338625"/>
                  <a:gd name="connsiteY9" fmla="*/ 71822 h 125050"/>
                  <a:gd name="connsiteX10" fmla="*/ 132177 w 338625"/>
                  <a:gd name="connsiteY10" fmla="*/ 110524 h 125050"/>
                  <a:gd name="connsiteX11" fmla="*/ 207775 w 338625"/>
                  <a:gd name="connsiteY11" fmla="*/ 98911 h 125050"/>
                  <a:gd name="connsiteX12" fmla="*/ 266411 w 338625"/>
                  <a:gd name="connsiteY12" fmla="*/ 43224 h 125050"/>
                  <a:gd name="connsiteX13" fmla="*/ 307696 w 338625"/>
                  <a:gd name="connsiteY13" fmla="*/ 2396 h 1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8625" h="125050">
                    <a:moveTo>
                      <a:pt x="307696" y="2396"/>
                    </a:moveTo>
                    <a:cubicBezTo>
                      <a:pt x="317846" y="-2427"/>
                      <a:pt x="329824" y="522"/>
                      <a:pt x="338625" y="6877"/>
                    </a:cubicBezTo>
                    <a:cubicBezTo>
                      <a:pt x="328522" y="10352"/>
                      <a:pt x="318097" y="13438"/>
                      <a:pt x="309250" y="19610"/>
                    </a:cubicBezTo>
                    <a:cubicBezTo>
                      <a:pt x="300838" y="24868"/>
                      <a:pt x="294894" y="32983"/>
                      <a:pt x="288630" y="40458"/>
                    </a:cubicBezTo>
                    <a:cubicBezTo>
                      <a:pt x="272515" y="59981"/>
                      <a:pt x="256695" y="80097"/>
                      <a:pt x="236807" y="95939"/>
                    </a:cubicBezTo>
                    <a:cubicBezTo>
                      <a:pt x="215524" y="112810"/>
                      <a:pt x="188870" y="121863"/>
                      <a:pt x="162078" y="124674"/>
                    </a:cubicBezTo>
                    <a:cubicBezTo>
                      <a:pt x="138281" y="126869"/>
                      <a:pt x="115169" y="119097"/>
                      <a:pt x="93177" y="111004"/>
                    </a:cubicBezTo>
                    <a:cubicBezTo>
                      <a:pt x="64466" y="100671"/>
                      <a:pt x="37057" y="86430"/>
                      <a:pt x="7041" y="80166"/>
                    </a:cubicBezTo>
                    <a:cubicBezTo>
                      <a:pt x="4550" y="78109"/>
                      <a:pt x="2264" y="75960"/>
                      <a:pt x="0" y="73834"/>
                    </a:cubicBezTo>
                    <a:cubicBezTo>
                      <a:pt x="6309" y="72919"/>
                      <a:pt x="12665" y="72074"/>
                      <a:pt x="19088" y="71822"/>
                    </a:cubicBezTo>
                    <a:cubicBezTo>
                      <a:pt x="57631" y="82201"/>
                      <a:pt x="92972" y="102249"/>
                      <a:pt x="132177" y="110524"/>
                    </a:cubicBezTo>
                    <a:cubicBezTo>
                      <a:pt x="157780" y="115462"/>
                      <a:pt x="184458" y="109998"/>
                      <a:pt x="207775" y="98911"/>
                    </a:cubicBezTo>
                    <a:cubicBezTo>
                      <a:pt x="232623" y="86933"/>
                      <a:pt x="249860" y="64507"/>
                      <a:pt x="266411" y="43224"/>
                    </a:cubicBezTo>
                    <a:cubicBezTo>
                      <a:pt x="278526" y="28228"/>
                      <a:pt x="288585" y="9460"/>
                      <a:pt x="307696" y="2396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orma Livre: Forma 623">
                <a:extLst>
                  <a:ext uri="{FF2B5EF4-FFF2-40B4-BE49-F238E27FC236}">
                    <a16:creationId xmlns:a16="http://schemas.microsoft.com/office/drawing/2014/main" id="{A65017DA-F3EE-7797-F8E5-3DDF17D6A10D}"/>
                  </a:ext>
                </a:extLst>
              </p:cNvPr>
              <p:cNvSpPr/>
              <p:nvPr/>
            </p:nvSpPr>
            <p:spPr>
              <a:xfrm>
                <a:off x="5089276" y="1882383"/>
                <a:ext cx="534192" cy="341871"/>
              </a:xfrm>
              <a:custGeom>
                <a:avLst/>
                <a:gdLst>
                  <a:gd name="connsiteX0" fmla="*/ 445290 w 534192"/>
                  <a:gd name="connsiteY0" fmla="*/ 7132 h 341871"/>
                  <a:gd name="connsiteX1" fmla="*/ 532181 w 534192"/>
                  <a:gd name="connsiteY1" fmla="*/ 137 h 341871"/>
                  <a:gd name="connsiteX2" fmla="*/ 534192 w 534192"/>
                  <a:gd name="connsiteY2" fmla="*/ 0 h 341871"/>
                  <a:gd name="connsiteX3" fmla="*/ 510487 w 534192"/>
                  <a:gd name="connsiteY3" fmla="*/ 3840 h 341871"/>
                  <a:gd name="connsiteX4" fmla="*/ 475008 w 534192"/>
                  <a:gd name="connsiteY4" fmla="*/ 9395 h 341871"/>
                  <a:gd name="connsiteX5" fmla="*/ 401856 w 534192"/>
                  <a:gd name="connsiteY5" fmla="*/ 29352 h 341871"/>
                  <a:gd name="connsiteX6" fmla="*/ 317297 w 534192"/>
                  <a:gd name="connsiteY6" fmla="*/ 92994 h 341871"/>
                  <a:gd name="connsiteX7" fmla="*/ 172044 w 534192"/>
                  <a:gd name="connsiteY7" fmla="*/ 192870 h 341871"/>
                  <a:gd name="connsiteX8" fmla="*/ 151722 w 534192"/>
                  <a:gd name="connsiteY8" fmla="*/ 206037 h 341871"/>
                  <a:gd name="connsiteX9" fmla="*/ 89680 w 534192"/>
                  <a:gd name="connsiteY9" fmla="*/ 249540 h 341871"/>
                  <a:gd name="connsiteX10" fmla="*/ 16116 w 534192"/>
                  <a:gd name="connsiteY10" fmla="*/ 320589 h 341871"/>
                  <a:gd name="connsiteX11" fmla="*/ 5440 w 534192"/>
                  <a:gd name="connsiteY11" fmla="*/ 334465 h 341871"/>
                  <a:gd name="connsiteX12" fmla="*/ 2080 w 534192"/>
                  <a:gd name="connsiteY12" fmla="*/ 339105 h 341871"/>
                  <a:gd name="connsiteX13" fmla="*/ 0 w 534192"/>
                  <a:gd name="connsiteY13" fmla="*/ 341871 h 341871"/>
                  <a:gd name="connsiteX14" fmla="*/ 1029 w 534192"/>
                  <a:gd name="connsiteY14" fmla="*/ 338762 h 341871"/>
                  <a:gd name="connsiteX15" fmla="*/ 3429 w 534192"/>
                  <a:gd name="connsiteY15" fmla="*/ 331996 h 341871"/>
                  <a:gd name="connsiteX16" fmla="*/ 30632 w 534192"/>
                  <a:gd name="connsiteY16" fmla="*/ 289339 h 341871"/>
                  <a:gd name="connsiteX17" fmla="*/ 62179 w 534192"/>
                  <a:gd name="connsiteY17" fmla="*/ 255255 h 341871"/>
                  <a:gd name="connsiteX18" fmla="*/ 115032 w 534192"/>
                  <a:gd name="connsiteY18" fmla="*/ 213147 h 341871"/>
                  <a:gd name="connsiteX19" fmla="*/ 245699 w 534192"/>
                  <a:gd name="connsiteY19" fmla="*/ 130028 h 341871"/>
                  <a:gd name="connsiteX20" fmla="*/ 343700 w 534192"/>
                  <a:gd name="connsiteY20" fmla="*/ 62522 h 341871"/>
                  <a:gd name="connsiteX21" fmla="*/ 394563 w 534192"/>
                  <a:gd name="connsiteY21" fmla="*/ 24117 h 341871"/>
                  <a:gd name="connsiteX22" fmla="*/ 445290 w 534192"/>
                  <a:gd name="connsiteY22" fmla="*/ 7132 h 34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34192" h="341871">
                    <a:moveTo>
                      <a:pt x="445290" y="7132"/>
                    </a:moveTo>
                    <a:cubicBezTo>
                      <a:pt x="473888" y="1143"/>
                      <a:pt x="503240" y="2949"/>
                      <a:pt x="532181" y="137"/>
                    </a:cubicBezTo>
                    <a:lnTo>
                      <a:pt x="534192" y="0"/>
                    </a:lnTo>
                    <a:cubicBezTo>
                      <a:pt x="526306" y="1486"/>
                      <a:pt x="518373" y="2697"/>
                      <a:pt x="510487" y="3840"/>
                    </a:cubicBezTo>
                    <a:cubicBezTo>
                      <a:pt x="498554" y="5144"/>
                      <a:pt x="486735" y="7041"/>
                      <a:pt x="475008" y="9395"/>
                    </a:cubicBezTo>
                    <a:cubicBezTo>
                      <a:pt x="450273" y="14608"/>
                      <a:pt x="424785" y="18174"/>
                      <a:pt x="401856" y="29352"/>
                    </a:cubicBezTo>
                    <a:cubicBezTo>
                      <a:pt x="369669" y="44806"/>
                      <a:pt x="345735" y="72123"/>
                      <a:pt x="317297" y="92994"/>
                    </a:cubicBezTo>
                    <a:cubicBezTo>
                      <a:pt x="270228" y="128176"/>
                      <a:pt x="221331" y="160866"/>
                      <a:pt x="172044" y="192870"/>
                    </a:cubicBezTo>
                    <a:cubicBezTo>
                      <a:pt x="165209" y="197190"/>
                      <a:pt x="158420" y="201557"/>
                      <a:pt x="151722" y="206037"/>
                    </a:cubicBezTo>
                    <a:cubicBezTo>
                      <a:pt x="130645" y="219959"/>
                      <a:pt x="109682" y="234086"/>
                      <a:pt x="89680" y="249540"/>
                    </a:cubicBezTo>
                    <a:cubicBezTo>
                      <a:pt x="62499" y="270251"/>
                      <a:pt x="38313" y="294688"/>
                      <a:pt x="16116" y="320589"/>
                    </a:cubicBezTo>
                    <a:cubicBezTo>
                      <a:pt x="12344" y="325046"/>
                      <a:pt x="8824" y="329710"/>
                      <a:pt x="5440" y="334465"/>
                    </a:cubicBezTo>
                    <a:cubicBezTo>
                      <a:pt x="4618" y="335608"/>
                      <a:pt x="2926" y="337939"/>
                      <a:pt x="2080" y="339105"/>
                    </a:cubicBezTo>
                    <a:cubicBezTo>
                      <a:pt x="1554" y="339791"/>
                      <a:pt x="526" y="341186"/>
                      <a:pt x="0" y="341871"/>
                    </a:cubicBezTo>
                    <a:cubicBezTo>
                      <a:pt x="274" y="341094"/>
                      <a:pt x="777" y="339540"/>
                      <a:pt x="1029" y="338762"/>
                    </a:cubicBezTo>
                    <a:cubicBezTo>
                      <a:pt x="1623" y="337071"/>
                      <a:pt x="2835" y="333687"/>
                      <a:pt x="3429" y="331996"/>
                    </a:cubicBezTo>
                    <a:cubicBezTo>
                      <a:pt x="10379" y="316542"/>
                      <a:pt x="20620" y="302918"/>
                      <a:pt x="30632" y="289339"/>
                    </a:cubicBezTo>
                    <a:cubicBezTo>
                      <a:pt x="40531" y="277452"/>
                      <a:pt x="50726" y="265679"/>
                      <a:pt x="62179" y="255255"/>
                    </a:cubicBezTo>
                    <a:cubicBezTo>
                      <a:pt x="78867" y="240099"/>
                      <a:pt x="96629" y="226177"/>
                      <a:pt x="115032" y="213147"/>
                    </a:cubicBezTo>
                    <a:cubicBezTo>
                      <a:pt x="157277" y="183429"/>
                      <a:pt x="202334" y="158031"/>
                      <a:pt x="245699" y="130028"/>
                    </a:cubicBezTo>
                    <a:cubicBezTo>
                      <a:pt x="279578" y="109408"/>
                      <a:pt x="313708" y="88674"/>
                      <a:pt x="343700" y="62522"/>
                    </a:cubicBezTo>
                    <a:cubicBezTo>
                      <a:pt x="359862" y="48738"/>
                      <a:pt x="375681" y="34199"/>
                      <a:pt x="394563" y="24117"/>
                    </a:cubicBezTo>
                    <a:cubicBezTo>
                      <a:pt x="410451" y="15842"/>
                      <a:pt x="427710" y="10538"/>
                      <a:pt x="445290" y="7132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orma Livre: Forma 624">
                <a:extLst>
                  <a:ext uri="{FF2B5EF4-FFF2-40B4-BE49-F238E27FC236}">
                    <a16:creationId xmlns:a16="http://schemas.microsoft.com/office/drawing/2014/main" id="{33E075BE-C9D7-1A90-8408-AF60920494E6}"/>
                  </a:ext>
                </a:extLst>
              </p:cNvPr>
              <p:cNvSpPr/>
              <p:nvPr/>
            </p:nvSpPr>
            <p:spPr>
              <a:xfrm>
                <a:off x="2314986" y="2708041"/>
                <a:ext cx="989929" cy="752231"/>
              </a:xfrm>
              <a:custGeom>
                <a:avLst/>
                <a:gdLst>
                  <a:gd name="connsiteX0" fmla="*/ 0 w 989929"/>
                  <a:gd name="connsiteY0" fmla="*/ 7704 h 752231"/>
                  <a:gd name="connsiteX1" fmla="*/ 2972 w 989929"/>
                  <a:gd name="connsiteY1" fmla="*/ 0 h 752231"/>
                  <a:gd name="connsiteX2" fmla="*/ 10881 w 989929"/>
                  <a:gd name="connsiteY2" fmla="*/ 6812 h 752231"/>
                  <a:gd name="connsiteX3" fmla="*/ 130896 w 989929"/>
                  <a:gd name="connsiteY3" fmla="*/ 146007 h 752231"/>
                  <a:gd name="connsiteX4" fmla="*/ 205054 w 989929"/>
                  <a:gd name="connsiteY4" fmla="*/ 217101 h 752231"/>
                  <a:gd name="connsiteX5" fmla="*/ 233378 w 989929"/>
                  <a:gd name="connsiteY5" fmla="*/ 243276 h 752231"/>
                  <a:gd name="connsiteX6" fmla="*/ 249883 w 989929"/>
                  <a:gd name="connsiteY6" fmla="*/ 258410 h 752231"/>
                  <a:gd name="connsiteX7" fmla="*/ 289316 w 989929"/>
                  <a:gd name="connsiteY7" fmla="*/ 292859 h 752231"/>
                  <a:gd name="connsiteX8" fmla="*/ 397924 w 989929"/>
                  <a:gd name="connsiteY8" fmla="*/ 382265 h 752231"/>
                  <a:gd name="connsiteX9" fmla="*/ 426271 w 989929"/>
                  <a:gd name="connsiteY9" fmla="*/ 405399 h 752231"/>
                  <a:gd name="connsiteX10" fmla="*/ 490118 w 989929"/>
                  <a:gd name="connsiteY10" fmla="*/ 455554 h 752231"/>
                  <a:gd name="connsiteX11" fmla="*/ 526992 w 989929"/>
                  <a:gd name="connsiteY11" fmla="*/ 480906 h 752231"/>
                  <a:gd name="connsiteX12" fmla="*/ 643761 w 989929"/>
                  <a:gd name="connsiteY12" fmla="*/ 535313 h 752231"/>
                  <a:gd name="connsiteX13" fmla="*/ 874029 w 989929"/>
                  <a:gd name="connsiteY13" fmla="*/ 667992 h 752231"/>
                  <a:gd name="connsiteX14" fmla="*/ 978111 w 989929"/>
                  <a:gd name="connsiteY14" fmla="*/ 727314 h 752231"/>
                  <a:gd name="connsiteX15" fmla="*/ 989564 w 989929"/>
                  <a:gd name="connsiteY15" fmla="*/ 733646 h 752231"/>
                  <a:gd name="connsiteX16" fmla="*/ 989929 w 989929"/>
                  <a:gd name="connsiteY16" fmla="*/ 748094 h 752231"/>
                  <a:gd name="connsiteX17" fmla="*/ 980831 w 989929"/>
                  <a:gd name="connsiteY17" fmla="*/ 752231 h 752231"/>
                  <a:gd name="connsiteX18" fmla="*/ 954474 w 989929"/>
                  <a:gd name="connsiteY18" fmla="*/ 737418 h 752231"/>
                  <a:gd name="connsiteX19" fmla="*/ 734126 w 989929"/>
                  <a:gd name="connsiteY19" fmla="*/ 604830 h 752231"/>
                  <a:gd name="connsiteX20" fmla="*/ 619300 w 989929"/>
                  <a:gd name="connsiteY20" fmla="*/ 539290 h 752231"/>
                  <a:gd name="connsiteX21" fmla="*/ 508292 w 989929"/>
                  <a:gd name="connsiteY21" fmla="*/ 471808 h 752231"/>
                  <a:gd name="connsiteX22" fmla="*/ 434157 w 989929"/>
                  <a:gd name="connsiteY22" fmla="*/ 421150 h 752231"/>
                  <a:gd name="connsiteX23" fmla="*/ 427162 w 989929"/>
                  <a:gd name="connsiteY23" fmla="*/ 416303 h 752231"/>
                  <a:gd name="connsiteX24" fmla="*/ 423253 w 989929"/>
                  <a:gd name="connsiteY24" fmla="*/ 413583 h 752231"/>
                  <a:gd name="connsiteX25" fmla="*/ 312313 w 989929"/>
                  <a:gd name="connsiteY25" fmla="*/ 331676 h 752231"/>
                  <a:gd name="connsiteX26" fmla="*/ 211638 w 989929"/>
                  <a:gd name="connsiteY26" fmla="*/ 243482 h 752231"/>
                  <a:gd name="connsiteX27" fmla="*/ 207432 w 989929"/>
                  <a:gd name="connsiteY27" fmla="*/ 239481 h 752231"/>
                  <a:gd name="connsiteX28" fmla="*/ 190790 w 989929"/>
                  <a:gd name="connsiteY28" fmla="*/ 223959 h 752231"/>
                  <a:gd name="connsiteX29" fmla="*/ 186789 w 989929"/>
                  <a:gd name="connsiteY29" fmla="*/ 220302 h 752231"/>
                  <a:gd name="connsiteX30" fmla="*/ 182766 w 989929"/>
                  <a:gd name="connsiteY30" fmla="*/ 216553 h 752231"/>
                  <a:gd name="connsiteX31" fmla="*/ 89474 w 989929"/>
                  <a:gd name="connsiteY31" fmla="*/ 124450 h 752231"/>
                  <a:gd name="connsiteX32" fmla="*/ 23614 w 989929"/>
                  <a:gd name="connsiteY32" fmla="*/ 48898 h 752231"/>
                  <a:gd name="connsiteX33" fmla="*/ 0 w 989929"/>
                  <a:gd name="connsiteY33" fmla="*/ 7704 h 752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929" h="752231">
                    <a:moveTo>
                      <a:pt x="0" y="7704"/>
                    </a:moveTo>
                    <a:cubicBezTo>
                      <a:pt x="983" y="5121"/>
                      <a:pt x="1943" y="2515"/>
                      <a:pt x="2972" y="0"/>
                    </a:cubicBezTo>
                    <a:cubicBezTo>
                      <a:pt x="6172" y="1486"/>
                      <a:pt x="9053" y="3658"/>
                      <a:pt x="10881" y="6812"/>
                    </a:cubicBezTo>
                    <a:cubicBezTo>
                      <a:pt x="44463" y="58339"/>
                      <a:pt x="87691" y="102550"/>
                      <a:pt x="130896" y="146007"/>
                    </a:cubicBezTo>
                    <a:cubicBezTo>
                      <a:pt x="155380" y="169964"/>
                      <a:pt x="179611" y="194173"/>
                      <a:pt x="205054" y="217101"/>
                    </a:cubicBezTo>
                    <a:cubicBezTo>
                      <a:pt x="214267" y="226063"/>
                      <a:pt x="223822" y="234658"/>
                      <a:pt x="233378" y="243276"/>
                    </a:cubicBezTo>
                    <a:cubicBezTo>
                      <a:pt x="238841" y="248328"/>
                      <a:pt x="244305" y="253426"/>
                      <a:pt x="249883" y="258410"/>
                    </a:cubicBezTo>
                    <a:cubicBezTo>
                      <a:pt x="262959" y="269977"/>
                      <a:pt x="276035" y="281544"/>
                      <a:pt x="289316" y="292859"/>
                    </a:cubicBezTo>
                    <a:cubicBezTo>
                      <a:pt x="325115" y="323149"/>
                      <a:pt x="361965" y="352158"/>
                      <a:pt x="397924" y="382265"/>
                    </a:cubicBezTo>
                    <a:cubicBezTo>
                      <a:pt x="407228" y="390129"/>
                      <a:pt x="416784" y="397718"/>
                      <a:pt x="426271" y="405399"/>
                    </a:cubicBezTo>
                    <a:cubicBezTo>
                      <a:pt x="447370" y="422339"/>
                      <a:pt x="468607" y="439095"/>
                      <a:pt x="490118" y="455554"/>
                    </a:cubicBezTo>
                    <a:cubicBezTo>
                      <a:pt x="502029" y="464515"/>
                      <a:pt x="513481" y="474299"/>
                      <a:pt x="526992" y="480906"/>
                    </a:cubicBezTo>
                    <a:cubicBezTo>
                      <a:pt x="565328" y="500245"/>
                      <a:pt x="605447" y="515882"/>
                      <a:pt x="643761" y="535313"/>
                    </a:cubicBezTo>
                    <a:cubicBezTo>
                      <a:pt x="723565" y="574083"/>
                      <a:pt x="797540" y="623347"/>
                      <a:pt x="874029" y="667992"/>
                    </a:cubicBezTo>
                    <a:cubicBezTo>
                      <a:pt x="908388" y="688337"/>
                      <a:pt x="943341" y="707677"/>
                      <a:pt x="978111" y="727314"/>
                    </a:cubicBezTo>
                    <a:cubicBezTo>
                      <a:pt x="981906" y="729394"/>
                      <a:pt x="985723" y="731497"/>
                      <a:pt x="989564" y="733646"/>
                    </a:cubicBezTo>
                    <a:cubicBezTo>
                      <a:pt x="989655" y="738447"/>
                      <a:pt x="989770" y="743247"/>
                      <a:pt x="989929" y="748094"/>
                    </a:cubicBezTo>
                    <a:cubicBezTo>
                      <a:pt x="986866" y="749442"/>
                      <a:pt x="983780" y="750768"/>
                      <a:pt x="980831" y="752231"/>
                    </a:cubicBezTo>
                    <a:cubicBezTo>
                      <a:pt x="972122" y="747133"/>
                      <a:pt x="963275" y="742310"/>
                      <a:pt x="954474" y="737418"/>
                    </a:cubicBezTo>
                    <a:cubicBezTo>
                      <a:pt x="879104" y="696476"/>
                      <a:pt x="806958" y="650024"/>
                      <a:pt x="734126" y="604830"/>
                    </a:cubicBezTo>
                    <a:cubicBezTo>
                      <a:pt x="696613" y="581673"/>
                      <a:pt x="658277" y="559864"/>
                      <a:pt x="619300" y="539290"/>
                    </a:cubicBezTo>
                    <a:cubicBezTo>
                      <a:pt x="581398" y="518396"/>
                      <a:pt x="542696" y="498325"/>
                      <a:pt x="508292" y="471808"/>
                    </a:cubicBezTo>
                    <a:cubicBezTo>
                      <a:pt x="483489" y="455051"/>
                      <a:pt x="458686" y="438295"/>
                      <a:pt x="434157" y="421150"/>
                    </a:cubicBezTo>
                    <a:cubicBezTo>
                      <a:pt x="431780" y="419458"/>
                      <a:pt x="429471" y="417881"/>
                      <a:pt x="427162" y="416303"/>
                    </a:cubicBezTo>
                    <a:cubicBezTo>
                      <a:pt x="426179" y="415618"/>
                      <a:pt x="424236" y="414269"/>
                      <a:pt x="423253" y="413583"/>
                    </a:cubicBezTo>
                    <a:cubicBezTo>
                      <a:pt x="385900" y="386814"/>
                      <a:pt x="347220" y="361668"/>
                      <a:pt x="312313" y="331676"/>
                    </a:cubicBezTo>
                    <a:cubicBezTo>
                      <a:pt x="278001" y="303146"/>
                      <a:pt x="244808" y="273291"/>
                      <a:pt x="211638" y="243482"/>
                    </a:cubicBezTo>
                    <a:cubicBezTo>
                      <a:pt x="210198" y="242110"/>
                      <a:pt x="208780" y="240784"/>
                      <a:pt x="207432" y="239481"/>
                    </a:cubicBezTo>
                    <a:cubicBezTo>
                      <a:pt x="202014" y="234155"/>
                      <a:pt x="196436" y="228989"/>
                      <a:pt x="190790" y="223959"/>
                    </a:cubicBezTo>
                    <a:cubicBezTo>
                      <a:pt x="189418" y="222702"/>
                      <a:pt x="188092" y="221491"/>
                      <a:pt x="186789" y="220302"/>
                    </a:cubicBezTo>
                    <a:cubicBezTo>
                      <a:pt x="185783" y="219364"/>
                      <a:pt x="183771" y="217490"/>
                      <a:pt x="182766" y="216553"/>
                    </a:cubicBezTo>
                    <a:cubicBezTo>
                      <a:pt x="151150" y="186401"/>
                      <a:pt x="119741" y="155974"/>
                      <a:pt x="89474" y="124450"/>
                    </a:cubicBezTo>
                    <a:cubicBezTo>
                      <a:pt x="66111" y="100515"/>
                      <a:pt x="43640" y="75689"/>
                      <a:pt x="23614" y="48898"/>
                    </a:cubicBezTo>
                    <a:cubicBezTo>
                      <a:pt x="14448" y="36027"/>
                      <a:pt x="3040" y="23706"/>
                      <a:pt x="0" y="7704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orma Livre: Forma 625">
                <a:extLst>
                  <a:ext uri="{FF2B5EF4-FFF2-40B4-BE49-F238E27FC236}">
                    <a16:creationId xmlns:a16="http://schemas.microsoft.com/office/drawing/2014/main" id="{A74E35DA-F45A-3849-D39F-468E84A63E90}"/>
                  </a:ext>
                </a:extLst>
              </p:cNvPr>
              <p:cNvSpPr/>
              <p:nvPr/>
            </p:nvSpPr>
            <p:spPr>
              <a:xfrm>
                <a:off x="2016274" y="2837246"/>
                <a:ext cx="443415" cy="587410"/>
              </a:xfrm>
              <a:custGeom>
                <a:avLst/>
                <a:gdLst>
                  <a:gd name="connsiteX0" fmla="*/ 42794 w 443415"/>
                  <a:gd name="connsiteY0" fmla="*/ 57607 h 587410"/>
                  <a:gd name="connsiteX1" fmla="*/ 0 w 443415"/>
                  <a:gd name="connsiteY1" fmla="*/ 0 h 587410"/>
                  <a:gd name="connsiteX2" fmla="*/ 180983 w 443415"/>
                  <a:gd name="connsiteY2" fmla="*/ 191498 h 587410"/>
                  <a:gd name="connsiteX3" fmla="*/ 192573 w 443415"/>
                  <a:gd name="connsiteY3" fmla="*/ 203385 h 587410"/>
                  <a:gd name="connsiteX4" fmla="*/ 200208 w 443415"/>
                  <a:gd name="connsiteY4" fmla="*/ 211158 h 587410"/>
                  <a:gd name="connsiteX5" fmla="*/ 218862 w 443415"/>
                  <a:gd name="connsiteY5" fmla="*/ 230154 h 587410"/>
                  <a:gd name="connsiteX6" fmla="*/ 271463 w 443415"/>
                  <a:gd name="connsiteY6" fmla="*/ 287465 h 587410"/>
                  <a:gd name="connsiteX7" fmla="*/ 286459 w 443415"/>
                  <a:gd name="connsiteY7" fmla="*/ 305570 h 587410"/>
                  <a:gd name="connsiteX8" fmla="*/ 302163 w 443415"/>
                  <a:gd name="connsiteY8" fmla="*/ 326075 h 587410"/>
                  <a:gd name="connsiteX9" fmla="*/ 312039 w 443415"/>
                  <a:gd name="connsiteY9" fmla="*/ 339905 h 587410"/>
                  <a:gd name="connsiteX10" fmla="*/ 443415 w 443415"/>
                  <a:gd name="connsiteY10" fmla="*/ 587411 h 587410"/>
                  <a:gd name="connsiteX11" fmla="*/ 427985 w 443415"/>
                  <a:gd name="connsiteY11" fmla="*/ 563179 h 587410"/>
                  <a:gd name="connsiteX12" fmla="*/ 327812 w 443415"/>
                  <a:gd name="connsiteY12" fmla="*/ 400576 h 587410"/>
                  <a:gd name="connsiteX13" fmla="*/ 301249 w 443415"/>
                  <a:gd name="connsiteY13" fmla="*/ 357942 h 587410"/>
                  <a:gd name="connsiteX14" fmla="*/ 285247 w 443415"/>
                  <a:gd name="connsiteY14" fmla="*/ 334602 h 587410"/>
                  <a:gd name="connsiteX15" fmla="*/ 272103 w 443415"/>
                  <a:gd name="connsiteY15" fmla="*/ 316931 h 587410"/>
                  <a:gd name="connsiteX16" fmla="*/ 236990 w 443415"/>
                  <a:gd name="connsiteY16" fmla="*/ 274389 h 587410"/>
                  <a:gd name="connsiteX17" fmla="*/ 223159 w 443415"/>
                  <a:gd name="connsiteY17" fmla="*/ 258729 h 587410"/>
                  <a:gd name="connsiteX18" fmla="*/ 204666 w 443415"/>
                  <a:gd name="connsiteY18" fmla="*/ 238110 h 587410"/>
                  <a:gd name="connsiteX19" fmla="*/ 191795 w 443415"/>
                  <a:gd name="connsiteY19" fmla="*/ 223662 h 587410"/>
                  <a:gd name="connsiteX20" fmla="*/ 189167 w 443415"/>
                  <a:gd name="connsiteY20" fmla="*/ 220850 h 587410"/>
                  <a:gd name="connsiteX21" fmla="*/ 183429 w 443415"/>
                  <a:gd name="connsiteY21" fmla="*/ 214792 h 587410"/>
                  <a:gd name="connsiteX22" fmla="*/ 164546 w 443415"/>
                  <a:gd name="connsiteY22" fmla="*/ 194310 h 587410"/>
                  <a:gd name="connsiteX23" fmla="*/ 130965 w 443415"/>
                  <a:gd name="connsiteY23" fmla="*/ 158991 h 587410"/>
                  <a:gd name="connsiteX24" fmla="*/ 42794 w 443415"/>
                  <a:gd name="connsiteY24" fmla="*/ 57607 h 587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3415" h="587410">
                    <a:moveTo>
                      <a:pt x="42794" y="57607"/>
                    </a:moveTo>
                    <a:cubicBezTo>
                      <a:pt x="28026" y="38816"/>
                      <a:pt x="12093" y="20688"/>
                      <a:pt x="0" y="0"/>
                    </a:cubicBezTo>
                    <a:cubicBezTo>
                      <a:pt x="56693" y="67163"/>
                      <a:pt x="119215" y="129067"/>
                      <a:pt x="180983" y="191498"/>
                    </a:cubicBezTo>
                    <a:cubicBezTo>
                      <a:pt x="184823" y="195453"/>
                      <a:pt x="188686" y="199408"/>
                      <a:pt x="192573" y="203385"/>
                    </a:cubicBezTo>
                    <a:cubicBezTo>
                      <a:pt x="195087" y="205946"/>
                      <a:pt x="197647" y="208529"/>
                      <a:pt x="200208" y="211158"/>
                    </a:cubicBezTo>
                    <a:cubicBezTo>
                      <a:pt x="206403" y="217490"/>
                      <a:pt x="212575" y="223868"/>
                      <a:pt x="218862" y="230154"/>
                    </a:cubicBezTo>
                    <a:cubicBezTo>
                      <a:pt x="236509" y="249151"/>
                      <a:pt x="254546" y="267805"/>
                      <a:pt x="271463" y="287465"/>
                    </a:cubicBezTo>
                    <a:cubicBezTo>
                      <a:pt x="276560" y="293408"/>
                      <a:pt x="281544" y="299466"/>
                      <a:pt x="286459" y="305570"/>
                    </a:cubicBezTo>
                    <a:cubicBezTo>
                      <a:pt x="291762" y="312336"/>
                      <a:pt x="297066" y="319126"/>
                      <a:pt x="302163" y="326075"/>
                    </a:cubicBezTo>
                    <a:cubicBezTo>
                      <a:pt x="305455" y="330670"/>
                      <a:pt x="308770" y="335265"/>
                      <a:pt x="312039" y="339905"/>
                    </a:cubicBezTo>
                    <a:cubicBezTo>
                      <a:pt x="366057" y="416669"/>
                      <a:pt x="398999" y="505252"/>
                      <a:pt x="443415" y="587411"/>
                    </a:cubicBezTo>
                    <a:cubicBezTo>
                      <a:pt x="438112" y="579410"/>
                      <a:pt x="433220" y="571180"/>
                      <a:pt x="427985" y="563179"/>
                    </a:cubicBezTo>
                    <a:cubicBezTo>
                      <a:pt x="394838" y="508841"/>
                      <a:pt x="361691" y="454480"/>
                      <a:pt x="327812" y="400576"/>
                    </a:cubicBezTo>
                    <a:cubicBezTo>
                      <a:pt x="319148" y="386242"/>
                      <a:pt x="310530" y="371864"/>
                      <a:pt x="301249" y="357942"/>
                    </a:cubicBezTo>
                    <a:cubicBezTo>
                      <a:pt x="296060" y="350055"/>
                      <a:pt x="290779" y="342237"/>
                      <a:pt x="285247" y="334602"/>
                    </a:cubicBezTo>
                    <a:cubicBezTo>
                      <a:pt x="280949" y="328635"/>
                      <a:pt x="276583" y="322715"/>
                      <a:pt x="272103" y="316931"/>
                    </a:cubicBezTo>
                    <a:cubicBezTo>
                      <a:pt x="260810" y="302392"/>
                      <a:pt x="249105" y="288196"/>
                      <a:pt x="236990" y="274389"/>
                    </a:cubicBezTo>
                    <a:cubicBezTo>
                      <a:pt x="232532" y="269016"/>
                      <a:pt x="227823" y="263873"/>
                      <a:pt x="223159" y="258729"/>
                    </a:cubicBezTo>
                    <a:cubicBezTo>
                      <a:pt x="217239" y="251620"/>
                      <a:pt x="210929" y="244853"/>
                      <a:pt x="204666" y="238110"/>
                    </a:cubicBezTo>
                    <a:cubicBezTo>
                      <a:pt x="200368" y="233264"/>
                      <a:pt x="196207" y="228326"/>
                      <a:pt x="191795" y="223662"/>
                    </a:cubicBezTo>
                    <a:cubicBezTo>
                      <a:pt x="191132" y="222954"/>
                      <a:pt x="189807" y="221559"/>
                      <a:pt x="189167" y="220850"/>
                    </a:cubicBezTo>
                    <a:cubicBezTo>
                      <a:pt x="187223" y="218770"/>
                      <a:pt x="185303" y="216781"/>
                      <a:pt x="183429" y="214792"/>
                    </a:cubicBezTo>
                    <a:cubicBezTo>
                      <a:pt x="177119" y="207957"/>
                      <a:pt x="171016" y="200962"/>
                      <a:pt x="164546" y="194310"/>
                    </a:cubicBezTo>
                    <a:cubicBezTo>
                      <a:pt x="153391" y="182491"/>
                      <a:pt x="142006" y="170879"/>
                      <a:pt x="130965" y="158991"/>
                    </a:cubicBezTo>
                    <a:cubicBezTo>
                      <a:pt x="99921" y="126667"/>
                      <a:pt x="71346" y="92126"/>
                      <a:pt x="42794" y="57607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orma Livre: Forma 626">
                <a:extLst>
                  <a:ext uri="{FF2B5EF4-FFF2-40B4-BE49-F238E27FC236}">
                    <a16:creationId xmlns:a16="http://schemas.microsoft.com/office/drawing/2014/main" id="{7F3466F9-142F-DE5F-6ED5-F2D301A9B361}"/>
                  </a:ext>
                </a:extLst>
              </p:cNvPr>
              <p:cNvSpPr/>
              <p:nvPr/>
            </p:nvSpPr>
            <p:spPr>
              <a:xfrm>
                <a:off x="1816478" y="2885023"/>
                <a:ext cx="295236" cy="797699"/>
              </a:xfrm>
              <a:custGeom>
                <a:avLst/>
                <a:gdLst>
                  <a:gd name="connsiteX0" fmla="*/ 0 w 295236"/>
                  <a:gd name="connsiteY0" fmla="*/ 0 h 797699"/>
                  <a:gd name="connsiteX1" fmla="*/ 52372 w 295236"/>
                  <a:gd name="connsiteY1" fmla="*/ 101704 h 797699"/>
                  <a:gd name="connsiteX2" fmla="*/ 74112 w 295236"/>
                  <a:gd name="connsiteY2" fmla="*/ 142006 h 797699"/>
                  <a:gd name="connsiteX3" fmla="*/ 109225 w 295236"/>
                  <a:gd name="connsiteY3" fmla="*/ 212095 h 797699"/>
                  <a:gd name="connsiteX4" fmla="*/ 147058 w 295236"/>
                  <a:gd name="connsiteY4" fmla="*/ 286276 h 797699"/>
                  <a:gd name="connsiteX5" fmla="*/ 192367 w 295236"/>
                  <a:gd name="connsiteY5" fmla="*/ 393329 h 797699"/>
                  <a:gd name="connsiteX6" fmla="*/ 192961 w 295236"/>
                  <a:gd name="connsiteY6" fmla="*/ 395089 h 797699"/>
                  <a:gd name="connsiteX7" fmla="*/ 178880 w 295236"/>
                  <a:gd name="connsiteY7" fmla="*/ 369989 h 797699"/>
                  <a:gd name="connsiteX8" fmla="*/ 158809 w 295236"/>
                  <a:gd name="connsiteY8" fmla="*/ 333756 h 797699"/>
                  <a:gd name="connsiteX9" fmla="*/ 187498 w 295236"/>
                  <a:gd name="connsiteY9" fmla="*/ 427505 h 797699"/>
                  <a:gd name="connsiteX10" fmla="*/ 191773 w 295236"/>
                  <a:gd name="connsiteY10" fmla="*/ 443804 h 797699"/>
                  <a:gd name="connsiteX11" fmla="*/ 208620 w 295236"/>
                  <a:gd name="connsiteY11" fmla="*/ 505252 h 797699"/>
                  <a:gd name="connsiteX12" fmla="*/ 179428 w 295236"/>
                  <a:gd name="connsiteY12" fmla="*/ 433791 h 797699"/>
                  <a:gd name="connsiteX13" fmla="*/ 202128 w 295236"/>
                  <a:gd name="connsiteY13" fmla="*/ 505160 h 797699"/>
                  <a:gd name="connsiteX14" fmla="*/ 215364 w 295236"/>
                  <a:gd name="connsiteY14" fmla="*/ 538307 h 797699"/>
                  <a:gd name="connsiteX15" fmla="*/ 284858 w 295236"/>
                  <a:gd name="connsiteY15" fmla="*/ 759386 h 797699"/>
                  <a:gd name="connsiteX16" fmla="*/ 295237 w 295236"/>
                  <a:gd name="connsiteY16" fmla="*/ 797700 h 797699"/>
                  <a:gd name="connsiteX17" fmla="*/ 246842 w 295236"/>
                  <a:gd name="connsiteY17" fmla="*/ 654665 h 797699"/>
                  <a:gd name="connsiteX18" fmla="*/ 228669 w 295236"/>
                  <a:gd name="connsiteY18" fmla="*/ 600235 h 797699"/>
                  <a:gd name="connsiteX19" fmla="*/ 223365 w 295236"/>
                  <a:gd name="connsiteY19" fmla="*/ 588508 h 797699"/>
                  <a:gd name="connsiteX20" fmla="*/ 224074 w 295236"/>
                  <a:gd name="connsiteY20" fmla="*/ 599320 h 797699"/>
                  <a:gd name="connsiteX21" fmla="*/ 193510 w 295236"/>
                  <a:gd name="connsiteY21" fmla="*/ 522031 h 797699"/>
                  <a:gd name="connsiteX22" fmla="*/ 189624 w 295236"/>
                  <a:gd name="connsiteY22" fmla="*/ 510144 h 797699"/>
                  <a:gd name="connsiteX23" fmla="*/ 186332 w 295236"/>
                  <a:gd name="connsiteY23" fmla="*/ 519585 h 797699"/>
                  <a:gd name="connsiteX24" fmla="*/ 173850 w 295236"/>
                  <a:gd name="connsiteY24" fmla="*/ 480952 h 797699"/>
                  <a:gd name="connsiteX25" fmla="*/ 161917 w 295236"/>
                  <a:gd name="connsiteY25" fmla="*/ 438341 h 797699"/>
                  <a:gd name="connsiteX26" fmla="*/ 155402 w 295236"/>
                  <a:gd name="connsiteY26" fmla="*/ 413080 h 797699"/>
                  <a:gd name="connsiteX27" fmla="*/ 151036 w 295236"/>
                  <a:gd name="connsiteY27" fmla="*/ 392140 h 797699"/>
                  <a:gd name="connsiteX28" fmla="*/ 127467 w 295236"/>
                  <a:gd name="connsiteY28" fmla="*/ 318348 h 797699"/>
                  <a:gd name="connsiteX29" fmla="*/ 120815 w 295236"/>
                  <a:gd name="connsiteY29" fmla="*/ 285979 h 797699"/>
                  <a:gd name="connsiteX30" fmla="*/ 88354 w 295236"/>
                  <a:gd name="connsiteY30" fmla="*/ 211798 h 797699"/>
                  <a:gd name="connsiteX31" fmla="*/ 26838 w 295236"/>
                  <a:gd name="connsiteY31" fmla="*/ 90960 h 797699"/>
                  <a:gd name="connsiteX32" fmla="*/ 6835 w 295236"/>
                  <a:gd name="connsiteY32" fmla="*/ 36919 h 797699"/>
                  <a:gd name="connsiteX33" fmla="*/ 27935 w 295236"/>
                  <a:gd name="connsiteY33" fmla="*/ 71072 h 797699"/>
                  <a:gd name="connsiteX34" fmla="*/ 0 w 295236"/>
                  <a:gd name="connsiteY34" fmla="*/ 0 h 797699"/>
                  <a:gd name="connsiteX35" fmla="*/ 219136 w 295236"/>
                  <a:gd name="connsiteY35" fmla="*/ 577078 h 797699"/>
                  <a:gd name="connsiteX36" fmla="*/ 222153 w 295236"/>
                  <a:gd name="connsiteY36" fmla="*/ 578746 h 797699"/>
                  <a:gd name="connsiteX37" fmla="*/ 214130 w 295236"/>
                  <a:gd name="connsiteY37" fmla="*/ 553166 h 797699"/>
                  <a:gd name="connsiteX38" fmla="*/ 219136 w 295236"/>
                  <a:gd name="connsiteY38" fmla="*/ 577078 h 79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95236" h="797699">
                    <a:moveTo>
                      <a:pt x="0" y="0"/>
                    </a:moveTo>
                    <a:cubicBezTo>
                      <a:pt x="18197" y="33490"/>
                      <a:pt x="36279" y="67117"/>
                      <a:pt x="52372" y="101704"/>
                    </a:cubicBezTo>
                    <a:cubicBezTo>
                      <a:pt x="59002" y="115443"/>
                      <a:pt x="66957" y="128519"/>
                      <a:pt x="74112" y="142006"/>
                    </a:cubicBezTo>
                    <a:cubicBezTo>
                      <a:pt x="86525" y="165003"/>
                      <a:pt x="97384" y="188801"/>
                      <a:pt x="109225" y="212095"/>
                    </a:cubicBezTo>
                    <a:cubicBezTo>
                      <a:pt x="121661" y="236898"/>
                      <a:pt x="135674" y="260947"/>
                      <a:pt x="147058" y="286276"/>
                    </a:cubicBezTo>
                    <a:cubicBezTo>
                      <a:pt x="162603" y="321755"/>
                      <a:pt x="177988" y="357347"/>
                      <a:pt x="192367" y="393329"/>
                    </a:cubicBezTo>
                    <a:lnTo>
                      <a:pt x="192961" y="395089"/>
                    </a:lnTo>
                    <a:cubicBezTo>
                      <a:pt x="188344" y="386654"/>
                      <a:pt x="183749" y="378241"/>
                      <a:pt x="178880" y="369989"/>
                    </a:cubicBezTo>
                    <a:cubicBezTo>
                      <a:pt x="172113" y="357942"/>
                      <a:pt x="164775" y="346215"/>
                      <a:pt x="158809" y="333756"/>
                    </a:cubicBezTo>
                    <a:cubicBezTo>
                      <a:pt x="170604" y="364274"/>
                      <a:pt x="179200" y="395866"/>
                      <a:pt x="187498" y="427505"/>
                    </a:cubicBezTo>
                    <a:cubicBezTo>
                      <a:pt x="188915" y="432923"/>
                      <a:pt x="190355" y="438341"/>
                      <a:pt x="191773" y="443804"/>
                    </a:cubicBezTo>
                    <a:cubicBezTo>
                      <a:pt x="196870" y="464424"/>
                      <a:pt x="202677" y="484861"/>
                      <a:pt x="208620" y="505252"/>
                    </a:cubicBezTo>
                    <a:cubicBezTo>
                      <a:pt x="198196" y="481706"/>
                      <a:pt x="188846" y="457726"/>
                      <a:pt x="179428" y="433791"/>
                    </a:cubicBezTo>
                    <a:cubicBezTo>
                      <a:pt x="186789" y="457634"/>
                      <a:pt x="195247" y="481157"/>
                      <a:pt x="202128" y="505160"/>
                    </a:cubicBezTo>
                    <a:cubicBezTo>
                      <a:pt x="205191" y="516704"/>
                      <a:pt x="210792" y="527311"/>
                      <a:pt x="215364" y="538307"/>
                    </a:cubicBezTo>
                    <a:cubicBezTo>
                      <a:pt x="245745" y="609562"/>
                      <a:pt x="264605" y="684817"/>
                      <a:pt x="284858" y="759386"/>
                    </a:cubicBezTo>
                    <a:cubicBezTo>
                      <a:pt x="288287" y="772142"/>
                      <a:pt x="292128" y="784829"/>
                      <a:pt x="295237" y="797700"/>
                    </a:cubicBezTo>
                    <a:cubicBezTo>
                      <a:pt x="279669" y="749831"/>
                      <a:pt x="263919" y="702031"/>
                      <a:pt x="246842" y="654665"/>
                    </a:cubicBezTo>
                    <a:cubicBezTo>
                      <a:pt x="240830" y="636491"/>
                      <a:pt x="234201" y="618523"/>
                      <a:pt x="228669" y="600235"/>
                    </a:cubicBezTo>
                    <a:cubicBezTo>
                      <a:pt x="227434" y="596006"/>
                      <a:pt x="225674" y="592097"/>
                      <a:pt x="223365" y="588508"/>
                    </a:cubicBezTo>
                    <a:cubicBezTo>
                      <a:pt x="223548" y="591228"/>
                      <a:pt x="223914" y="596623"/>
                      <a:pt x="224074" y="599320"/>
                    </a:cubicBezTo>
                    <a:cubicBezTo>
                      <a:pt x="213992" y="573512"/>
                      <a:pt x="202700" y="548183"/>
                      <a:pt x="193510" y="522031"/>
                    </a:cubicBezTo>
                    <a:cubicBezTo>
                      <a:pt x="192298" y="518008"/>
                      <a:pt x="190950" y="514053"/>
                      <a:pt x="189624" y="510144"/>
                    </a:cubicBezTo>
                    <a:cubicBezTo>
                      <a:pt x="188504" y="513230"/>
                      <a:pt x="187406" y="516407"/>
                      <a:pt x="186332" y="519585"/>
                    </a:cubicBezTo>
                    <a:cubicBezTo>
                      <a:pt x="181988" y="506760"/>
                      <a:pt x="177782" y="493890"/>
                      <a:pt x="173850" y="480952"/>
                    </a:cubicBezTo>
                    <a:cubicBezTo>
                      <a:pt x="169918" y="466732"/>
                      <a:pt x="165941" y="452514"/>
                      <a:pt x="161917" y="438341"/>
                    </a:cubicBezTo>
                    <a:cubicBezTo>
                      <a:pt x="159906" y="429859"/>
                      <a:pt x="157437" y="421516"/>
                      <a:pt x="155402" y="413080"/>
                    </a:cubicBezTo>
                    <a:cubicBezTo>
                      <a:pt x="154534" y="405971"/>
                      <a:pt x="153048" y="398975"/>
                      <a:pt x="151036" y="392140"/>
                    </a:cubicBezTo>
                    <a:cubicBezTo>
                      <a:pt x="143492" y="367429"/>
                      <a:pt x="135857" y="342763"/>
                      <a:pt x="127467" y="318348"/>
                    </a:cubicBezTo>
                    <a:cubicBezTo>
                      <a:pt x="132451" y="307261"/>
                      <a:pt x="125341" y="295923"/>
                      <a:pt x="120815" y="285979"/>
                    </a:cubicBezTo>
                    <a:cubicBezTo>
                      <a:pt x="109271" y="261587"/>
                      <a:pt x="100904" y="235755"/>
                      <a:pt x="88354" y="211798"/>
                    </a:cubicBezTo>
                    <a:cubicBezTo>
                      <a:pt x="66705" y="172113"/>
                      <a:pt x="45629" y="132085"/>
                      <a:pt x="26838" y="90960"/>
                    </a:cubicBezTo>
                    <a:cubicBezTo>
                      <a:pt x="19157" y="73381"/>
                      <a:pt x="9418" y="56167"/>
                      <a:pt x="6835" y="36919"/>
                    </a:cubicBezTo>
                    <a:cubicBezTo>
                      <a:pt x="14539" y="47846"/>
                      <a:pt x="20963" y="59642"/>
                      <a:pt x="27935" y="71072"/>
                    </a:cubicBezTo>
                    <a:cubicBezTo>
                      <a:pt x="17488" y="47892"/>
                      <a:pt x="5601" y="24940"/>
                      <a:pt x="0" y="0"/>
                    </a:cubicBezTo>
                    <a:moveTo>
                      <a:pt x="219136" y="577078"/>
                    </a:moveTo>
                    <a:lnTo>
                      <a:pt x="222153" y="578746"/>
                    </a:lnTo>
                    <a:cubicBezTo>
                      <a:pt x="219273" y="570266"/>
                      <a:pt x="216759" y="561716"/>
                      <a:pt x="214130" y="553166"/>
                    </a:cubicBezTo>
                    <a:cubicBezTo>
                      <a:pt x="215044" y="561259"/>
                      <a:pt x="216713" y="569260"/>
                      <a:pt x="219136" y="577078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orma Livre: Forma 627">
                <a:extLst>
                  <a:ext uri="{FF2B5EF4-FFF2-40B4-BE49-F238E27FC236}">
                    <a16:creationId xmlns:a16="http://schemas.microsoft.com/office/drawing/2014/main" id="{0862B1D1-BCD7-CB5F-1AF8-97F3CBDE3572}"/>
                  </a:ext>
                </a:extLst>
              </p:cNvPr>
              <p:cNvSpPr/>
              <p:nvPr/>
            </p:nvSpPr>
            <p:spPr>
              <a:xfrm>
                <a:off x="2717436" y="2900842"/>
                <a:ext cx="530900" cy="324566"/>
              </a:xfrm>
              <a:custGeom>
                <a:avLst/>
                <a:gdLst>
                  <a:gd name="connsiteX0" fmla="*/ 0 w 530900"/>
                  <a:gd name="connsiteY0" fmla="*/ 0 h 324566"/>
                  <a:gd name="connsiteX1" fmla="*/ 5761 w 530900"/>
                  <a:gd name="connsiteY1" fmla="*/ 4549 h 324566"/>
                  <a:gd name="connsiteX2" fmla="*/ 85154 w 530900"/>
                  <a:gd name="connsiteY2" fmla="*/ 77907 h 324566"/>
                  <a:gd name="connsiteX3" fmla="*/ 195910 w 530900"/>
                  <a:gd name="connsiteY3" fmla="*/ 161232 h 324566"/>
                  <a:gd name="connsiteX4" fmla="*/ 394724 w 530900"/>
                  <a:gd name="connsiteY4" fmla="*/ 264056 h 324566"/>
                  <a:gd name="connsiteX5" fmla="*/ 530901 w 530900"/>
                  <a:gd name="connsiteY5" fmla="*/ 324566 h 324566"/>
                  <a:gd name="connsiteX6" fmla="*/ 398038 w 530900"/>
                  <a:gd name="connsiteY6" fmla="*/ 279852 h 324566"/>
                  <a:gd name="connsiteX7" fmla="*/ 189029 w 530900"/>
                  <a:gd name="connsiteY7" fmla="*/ 173165 h 324566"/>
                  <a:gd name="connsiteX8" fmla="*/ 10630 w 530900"/>
                  <a:gd name="connsiteY8" fmla="*/ 13030 h 324566"/>
                  <a:gd name="connsiteX9" fmla="*/ 0 w 530900"/>
                  <a:gd name="connsiteY9" fmla="*/ 0 h 32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0900" h="324566">
                    <a:moveTo>
                      <a:pt x="0" y="0"/>
                    </a:moveTo>
                    <a:cubicBezTo>
                      <a:pt x="1440" y="1143"/>
                      <a:pt x="4321" y="3406"/>
                      <a:pt x="5761" y="4549"/>
                    </a:cubicBezTo>
                    <a:cubicBezTo>
                      <a:pt x="32393" y="28804"/>
                      <a:pt x="57539" y="54681"/>
                      <a:pt x="85154" y="77907"/>
                    </a:cubicBezTo>
                    <a:cubicBezTo>
                      <a:pt x="120427" y="107762"/>
                      <a:pt x="157048" y="136177"/>
                      <a:pt x="195910" y="161232"/>
                    </a:cubicBezTo>
                    <a:cubicBezTo>
                      <a:pt x="258592" y="201991"/>
                      <a:pt x="325778" y="235321"/>
                      <a:pt x="394724" y="264056"/>
                    </a:cubicBezTo>
                    <a:cubicBezTo>
                      <a:pt x="440009" y="284447"/>
                      <a:pt x="486849" y="301455"/>
                      <a:pt x="530901" y="324566"/>
                    </a:cubicBezTo>
                    <a:cubicBezTo>
                      <a:pt x="487284" y="307673"/>
                      <a:pt x="442295" y="294803"/>
                      <a:pt x="398038" y="279852"/>
                    </a:cubicBezTo>
                    <a:cubicBezTo>
                      <a:pt x="324086" y="253586"/>
                      <a:pt x="254432" y="216278"/>
                      <a:pt x="189029" y="173165"/>
                    </a:cubicBezTo>
                    <a:cubicBezTo>
                      <a:pt x="122027" y="128953"/>
                      <a:pt x="62888" y="73769"/>
                      <a:pt x="10630" y="13030"/>
                    </a:cubicBezTo>
                    <a:cubicBezTo>
                      <a:pt x="6927" y="8778"/>
                      <a:pt x="3315" y="4504"/>
                      <a:pt x="0" y="0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orma Livre: Forma 628">
                <a:extLst>
                  <a:ext uri="{FF2B5EF4-FFF2-40B4-BE49-F238E27FC236}">
                    <a16:creationId xmlns:a16="http://schemas.microsoft.com/office/drawing/2014/main" id="{970A952D-933E-2B11-3182-F5F7877DA750}"/>
                  </a:ext>
                </a:extLst>
              </p:cNvPr>
              <p:cNvSpPr/>
              <p:nvPr/>
            </p:nvSpPr>
            <p:spPr>
              <a:xfrm>
                <a:off x="3199142" y="2907974"/>
                <a:ext cx="479054" cy="233523"/>
              </a:xfrm>
              <a:custGeom>
                <a:avLst/>
                <a:gdLst>
                  <a:gd name="connsiteX0" fmla="*/ 0 w 479054"/>
                  <a:gd name="connsiteY0" fmla="*/ 0 h 233523"/>
                  <a:gd name="connsiteX1" fmla="*/ 47275 w 479054"/>
                  <a:gd name="connsiteY1" fmla="*/ 12459 h 233523"/>
                  <a:gd name="connsiteX2" fmla="*/ 232395 w 479054"/>
                  <a:gd name="connsiteY2" fmla="*/ 136680 h 233523"/>
                  <a:gd name="connsiteX3" fmla="*/ 336614 w 479054"/>
                  <a:gd name="connsiteY3" fmla="*/ 210701 h 233523"/>
                  <a:gd name="connsiteX4" fmla="*/ 463281 w 479054"/>
                  <a:gd name="connsiteY4" fmla="*/ 225080 h 233523"/>
                  <a:gd name="connsiteX5" fmla="*/ 479054 w 479054"/>
                  <a:gd name="connsiteY5" fmla="*/ 222062 h 233523"/>
                  <a:gd name="connsiteX6" fmla="*/ 464698 w 479054"/>
                  <a:gd name="connsiteY6" fmla="*/ 226040 h 233523"/>
                  <a:gd name="connsiteX7" fmla="*/ 350947 w 479054"/>
                  <a:gd name="connsiteY7" fmla="*/ 229560 h 233523"/>
                  <a:gd name="connsiteX8" fmla="*/ 283601 w 479054"/>
                  <a:gd name="connsiteY8" fmla="*/ 197579 h 233523"/>
                  <a:gd name="connsiteX9" fmla="*/ 205191 w 479054"/>
                  <a:gd name="connsiteY9" fmla="*/ 131948 h 233523"/>
                  <a:gd name="connsiteX10" fmla="*/ 108128 w 479054"/>
                  <a:gd name="connsiteY10" fmla="*/ 57470 h 233523"/>
                  <a:gd name="connsiteX11" fmla="*/ 0 w 479054"/>
                  <a:gd name="connsiteY11" fmla="*/ 0 h 23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9054" h="233523">
                    <a:moveTo>
                      <a:pt x="0" y="0"/>
                    </a:moveTo>
                    <a:cubicBezTo>
                      <a:pt x="16391" y="1120"/>
                      <a:pt x="31936" y="6927"/>
                      <a:pt x="47275" y="12459"/>
                    </a:cubicBezTo>
                    <a:cubicBezTo>
                      <a:pt x="117043" y="40165"/>
                      <a:pt x="176639" y="87394"/>
                      <a:pt x="232395" y="136680"/>
                    </a:cubicBezTo>
                    <a:cubicBezTo>
                      <a:pt x="264719" y="164341"/>
                      <a:pt x="296403" y="194813"/>
                      <a:pt x="336614" y="210701"/>
                    </a:cubicBezTo>
                    <a:cubicBezTo>
                      <a:pt x="376847" y="225331"/>
                      <a:pt x="420738" y="231915"/>
                      <a:pt x="463281" y="225080"/>
                    </a:cubicBezTo>
                    <a:cubicBezTo>
                      <a:pt x="468516" y="224120"/>
                      <a:pt x="473774" y="223045"/>
                      <a:pt x="479054" y="222062"/>
                    </a:cubicBezTo>
                    <a:cubicBezTo>
                      <a:pt x="474277" y="223457"/>
                      <a:pt x="469476" y="224805"/>
                      <a:pt x="464698" y="226040"/>
                    </a:cubicBezTo>
                    <a:cubicBezTo>
                      <a:pt x="427528" y="235161"/>
                      <a:pt x="388643" y="235458"/>
                      <a:pt x="350947" y="229560"/>
                    </a:cubicBezTo>
                    <a:cubicBezTo>
                      <a:pt x="326235" y="224714"/>
                      <a:pt x="303901" y="212049"/>
                      <a:pt x="283601" y="197579"/>
                    </a:cubicBezTo>
                    <a:cubicBezTo>
                      <a:pt x="255895" y="177622"/>
                      <a:pt x="231092" y="154099"/>
                      <a:pt x="205191" y="131948"/>
                    </a:cubicBezTo>
                    <a:cubicBezTo>
                      <a:pt x="174399" y="105179"/>
                      <a:pt x="142487" y="79553"/>
                      <a:pt x="108128" y="57470"/>
                    </a:cubicBezTo>
                    <a:cubicBezTo>
                      <a:pt x="73884" y="35113"/>
                      <a:pt x="36531" y="18128"/>
                      <a:pt x="0" y="0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orma Livre: Forma 629">
                <a:extLst>
                  <a:ext uri="{FF2B5EF4-FFF2-40B4-BE49-F238E27FC236}">
                    <a16:creationId xmlns:a16="http://schemas.microsoft.com/office/drawing/2014/main" id="{86FFD2BD-20C4-5E1F-6351-919CC3CEA2BF}"/>
                  </a:ext>
                </a:extLst>
              </p:cNvPr>
              <p:cNvSpPr/>
              <p:nvPr/>
            </p:nvSpPr>
            <p:spPr>
              <a:xfrm>
                <a:off x="4364705" y="4705502"/>
                <a:ext cx="159631" cy="184000"/>
              </a:xfrm>
              <a:custGeom>
                <a:avLst/>
                <a:gdLst>
                  <a:gd name="connsiteX0" fmla="*/ 0 w 159631"/>
                  <a:gd name="connsiteY0" fmla="*/ 0 h 184000"/>
                  <a:gd name="connsiteX1" fmla="*/ 6584 w 159631"/>
                  <a:gd name="connsiteY1" fmla="*/ 5898 h 184000"/>
                  <a:gd name="connsiteX2" fmla="*/ 29581 w 159631"/>
                  <a:gd name="connsiteY2" fmla="*/ 48852 h 184000"/>
                  <a:gd name="connsiteX3" fmla="*/ 125616 w 159631"/>
                  <a:gd name="connsiteY3" fmla="*/ 153894 h 184000"/>
                  <a:gd name="connsiteX4" fmla="*/ 159632 w 159631"/>
                  <a:gd name="connsiteY4" fmla="*/ 184000 h 184000"/>
                  <a:gd name="connsiteX5" fmla="*/ 109340 w 159631"/>
                  <a:gd name="connsiteY5" fmla="*/ 156431 h 184000"/>
                  <a:gd name="connsiteX6" fmla="*/ 51229 w 159631"/>
                  <a:gd name="connsiteY6" fmla="*/ 100379 h 184000"/>
                  <a:gd name="connsiteX7" fmla="*/ 617 w 159631"/>
                  <a:gd name="connsiteY7" fmla="*/ 9190 h 184000"/>
                  <a:gd name="connsiteX8" fmla="*/ 0 w 159631"/>
                  <a:gd name="connsiteY8" fmla="*/ 0 h 1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31" h="184000">
                    <a:moveTo>
                      <a:pt x="0" y="0"/>
                    </a:moveTo>
                    <a:cubicBezTo>
                      <a:pt x="2195" y="1875"/>
                      <a:pt x="4389" y="3841"/>
                      <a:pt x="6584" y="5898"/>
                    </a:cubicBezTo>
                    <a:cubicBezTo>
                      <a:pt x="13167" y="20734"/>
                      <a:pt x="21214" y="34907"/>
                      <a:pt x="29581" y="48852"/>
                    </a:cubicBezTo>
                    <a:cubicBezTo>
                      <a:pt x="55573" y="88903"/>
                      <a:pt x="90229" y="122233"/>
                      <a:pt x="125616" y="153894"/>
                    </a:cubicBezTo>
                    <a:cubicBezTo>
                      <a:pt x="137206" y="163632"/>
                      <a:pt x="147539" y="174811"/>
                      <a:pt x="159632" y="184000"/>
                    </a:cubicBezTo>
                    <a:cubicBezTo>
                      <a:pt x="140863" y="179063"/>
                      <a:pt x="124244" y="168524"/>
                      <a:pt x="109340" y="156431"/>
                    </a:cubicBezTo>
                    <a:cubicBezTo>
                      <a:pt x="88583" y="139241"/>
                      <a:pt x="68626" y="120976"/>
                      <a:pt x="51229" y="100379"/>
                    </a:cubicBezTo>
                    <a:cubicBezTo>
                      <a:pt x="28461" y="73998"/>
                      <a:pt x="6081" y="44554"/>
                      <a:pt x="617" y="9190"/>
                    </a:cubicBezTo>
                    <a:cubicBezTo>
                      <a:pt x="457" y="6881"/>
                      <a:pt x="160" y="2309"/>
                      <a:pt x="0" y="0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orma Livre: Forma 630">
                <a:extLst>
                  <a:ext uri="{FF2B5EF4-FFF2-40B4-BE49-F238E27FC236}">
                    <a16:creationId xmlns:a16="http://schemas.microsoft.com/office/drawing/2014/main" id="{06BB56B8-3F6D-3021-FD6E-0EA46EFC3DBA}"/>
                  </a:ext>
                </a:extLst>
              </p:cNvPr>
              <p:cNvSpPr/>
              <p:nvPr/>
            </p:nvSpPr>
            <p:spPr>
              <a:xfrm>
                <a:off x="4729391" y="5106809"/>
                <a:ext cx="146966" cy="112471"/>
              </a:xfrm>
              <a:custGeom>
                <a:avLst/>
                <a:gdLst>
                  <a:gd name="connsiteX0" fmla="*/ 0 w 146966"/>
                  <a:gd name="connsiteY0" fmla="*/ 0 h 112471"/>
                  <a:gd name="connsiteX1" fmla="*/ 59664 w 146966"/>
                  <a:gd name="connsiteY1" fmla="*/ 30724 h 112471"/>
                  <a:gd name="connsiteX2" fmla="*/ 103784 w 146966"/>
                  <a:gd name="connsiteY2" fmla="*/ 61242 h 112471"/>
                  <a:gd name="connsiteX3" fmla="*/ 146966 w 146966"/>
                  <a:gd name="connsiteY3" fmla="*/ 112471 h 112471"/>
                  <a:gd name="connsiteX4" fmla="*/ 92606 w 146966"/>
                  <a:gd name="connsiteY4" fmla="*/ 74615 h 112471"/>
                  <a:gd name="connsiteX5" fmla="*/ 52143 w 146966"/>
                  <a:gd name="connsiteY5" fmla="*/ 41994 h 112471"/>
                  <a:gd name="connsiteX6" fmla="*/ 10355 w 146966"/>
                  <a:gd name="connsiteY6" fmla="*/ 13030 h 112471"/>
                  <a:gd name="connsiteX7" fmla="*/ 0 w 146966"/>
                  <a:gd name="connsiteY7" fmla="*/ 0 h 112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966" h="112471">
                    <a:moveTo>
                      <a:pt x="0" y="0"/>
                    </a:moveTo>
                    <a:cubicBezTo>
                      <a:pt x="19088" y="11613"/>
                      <a:pt x="38107" y="24072"/>
                      <a:pt x="59664" y="30724"/>
                    </a:cubicBezTo>
                    <a:cubicBezTo>
                      <a:pt x="76992" y="36325"/>
                      <a:pt x="90525" y="49263"/>
                      <a:pt x="103784" y="61242"/>
                    </a:cubicBezTo>
                    <a:cubicBezTo>
                      <a:pt x="120541" y="76147"/>
                      <a:pt x="133639" y="94549"/>
                      <a:pt x="146966" y="112471"/>
                    </a:cubicBezTo>
                    <a:cubicBezTo>
                      <a:pt x="127376" y="102253"/>
                      <a:pt x="108379" y="90228"/>
                      <a:pt x="92606" y="74615"/>
                    </a:cubicBezTo>
                    <a:cubicBezTo>
                      <a:pt x="79393" y="63414"/>
                      <a:pt x="67803" y="49881"/>
                      <a:pt x="52143" y="41994"/>
                    </a:cubicBezTo>
                    <a:cubicBezTo>
                      <a:pt x="37238" y="33856"/>
                      <a:pt x="22540" y="24918"/>
                      <a:pt x="10355" y="13030"/>
                    </a:cubicBezTo>
                    <a:cubicBezTo>
                      <a:pt x="6355" y="9098"/>
                      <a:pt x="1623" y="5510"/>
                      <a:pt x="0" y="0"/>
                    </a:cubicBezTo>
                    <a:close/>
                  </a:path>
                </a:pathLst>
              </a:custGeom>
              <a:solidFill>
                <a:srgbClr val="0001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1" name="Gráfico 6">
              <a:extLst>
                <a:ext uri="{FF2B5EF4-FFF2-40B4-BE49-F238E27FC236}">
                  <a16:creationId xmlns:a16="http://schemas.microsoft.com/office/drawing/2014/main" id="{725337C8-5400-DC4F-50DF-FFF0A33F344C}"/>
                </a:ext>
              </a:extLst>
            </p:cNvPr>
            <p:cNvGrpSpPr/>
            <p:nvPr/>
          </p:nvGrpSpPr>
          <p:grpSpPr>
            <a:xfrm>
              <a:off x="9409135" y="2663594"/>
              <a:ext cx="237033" cy="152041"/>
              <a:chOff x="1226027" y="1499295"/>
              <a:chExt cx="2266066" cy="1453531"/>
            </a:xfrm>
            <a:solidFill>
              <a:srgbClr val="CED5D5"/>
            </a:solidFill>
          </p:grpSpPr>
          <p:sp>
            <p:nvSpPr>
              <p:cNvPr id="621" name="Forma Livre: Forma 620">
                <a:extLst>
                  <a:ext uri="{FF2B5EF4-FFF2-40B4-BE49-F238E27FC236}">
                    <a16:creationId xmlns:a16="http://schemas.microsoft.com/office/drawing/2014/main" id="{7FF32402-67F9-0E99-2270-15B66B41DE26}"/>
                  </a:ext>
                </a:extLst>
              </p:cNvPr>
              <p:cNvSpPr/>
              <p:nvPr/>
            </p:nvSpPr>
            <p:spPr>
              <a:xfrm>
                <a:off x="3226277" y="1499295"/>
                <a:ext cx="265816" cy="328361"/>
              </a:xfrm>
              <a:custGeom>
                <a:avLst/>
                <a:gdLst>
                  <a:gd name="connsiteX0" fmla="*/ 214678 w 265816"/>
                  <a:gd name="connsiteY0" fmla="*/ 0 h 328361"/>
                  <a:gd name="connsiteX1" fmla="*/ 265816 w 265816"/>
                  <a:gd name="connsiteY1" fmla="*/ 823 h 328361"/>
                  <a:gd name="connsiteX2" fmla="*/ 255095 w 265816"/>
                  <a:gd name="connsiteY2" fmla="*/ 11819 h 328361"/>
                  <a:gd name="connsiteX3" fmla="*/ 200025 w 265816"/>
                  <a:gd name="connsiteY3" fmla="*/ 82090 h 328361"/>
                  <a:gd name="connsiteX4" fmla="*/ 173645 w 265816"/>
                  <a:gd name="connsiteY4" fmla="*/ 103419 h 328361"/>
                  <a:gd name="connsiteX5" fmla="*/ 147744 w 265816"/>
                  <a:gd name="connsiteY5" fmla="*/ 144338 h 328361"/>
                  <a:gd name="connsiteX6" fmla="*/ 103647 w 265816"/>
                  <a:gd name="connsiteY6" fmla="*/ 184823 h 328361"/>
                  <a:gd name="connsiteX7" fmla="*/ 53904 w 265816"/>
                  <a:gd name="connsiteY7" fmla="*/ 237858 h 328361"/>
                  <a:gd name="connsiteX8" fmla="*/ 41194 w 265816"/>
                  <a:gd name="connsiteY8" fmla="*/ 250294 h 328361"/>
                  <a:gd name="connsiteX9" fmla="*/ 30107 w 265816"/>
                  <a:gd name="connsiteY9" fmla="*/ 273543 h 328361"/>
                  <a:gd name="connsiteX10" fmla="*/ 7361 w 265816"/>
                  <a:gd name="connsiteY10" fmla="*/ 321755 h 328361"/>
                  <a:gd name="connsiteX11" fmla="*/ 0 w 265816"/>
                  <a:gd name="connsiteY11" fmla="*/ 328361 h 328361"/>
                  <a:gd name="connsiteX12" fmla="*/ 9076 w 265816"/>
                  <a:gd name="connsiteY12" fmla="*/ 242385 h 328361"/>
                  <a:gd name="connsiteX13" fmla="*/ 34839 w 265816"/>
                  <a:gd name="connsiteY13" fmla="*/ 236967 h 328361"/>
                  <a:gd name="connsiteX14" fmla="*/ 51984 w 265816"/>
                  <a:gd name="connsiteY14" fmla="*/ 215250 h 328361"/>
                  <a:gd name="connsiteX15" fmla="*/ 88971 w 265816"/>
                  <a:gd name="connsiteY15" fmla="*/ 154122 h 328361"/>
                  <a:gd name="connsiteX16" fmla="*/ 116541 w 265816"/>
                  <a:gd name="connsiteY16" fmla="*/ 128839 h 328361"/>
                  <a:gd name="connsiteX17" fmla="*/ 136726 w 265816"/>
                  <a:gd name="connsiteY17" fmla="*/ 114917 h 328361"/>
                  <a:gd name="connsiteX18" fmla="*/ 147356 w 265816"/>
                  <a:gd name="connsiteY18" fmla="*/ 89131 h 328361"/>
                  <a:gd name="connsiteX19" fmla="*/ 179291 w 265816"/>
                  <a:gd name="connsiteY19" fmla="*/ 49903 h 328361"/>
                  <a:gd name="connsiteX20" fmla="*/ 201237 w 265816"/>
                  <a:gd name="connsiteY20" fmla="*/ 28506 h 328361"/>
                  <a:gd name="connsiteX21" fmla="*/ 214678 w 265816"/>
                  <a:gd name="connsiteY21" fmla="*/ 0 h 32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5816" h="328361">
                    <a:moveTo>
                      <a:pt x="214678" y="0"/>
                    </a:moveTo>
                    <a:cubicBezTo>
                      <a:pt x="230749" y="7407"/>
                      <a:pt x="249129" y="4161"/>
                      <a:pt x="265816" y="823"/>
                    </a:cubicBezTo>
                    <a:cubicBezTo>
                      <a:pt x="265336" y="6584"/>
                      <a:pt x="258227" y="7727"/>
                      <a:pt x="255095" y="11819"/>
                    </a:cubicBezTo>
                    <a:cubicBezTo>
                      <a:pt x="234772" y="33581"/>
                      <a:pt x="216324" y="57173"/>
                      <a:pt x="200025" y="82090"/>
                    </a:cubicBezTo>
                    <a:cubicBezTo>
                      <a:pt x="193579" y="92057"/>
                      <a:pt x="178171" y="91829"/>
                      <a:pt x="173645" y="103419"/>
                    </a:cubicBezTo>
                    <a:cubicBezTo>
                      <a:pt x="167427" y="118506"/>
                      <a:pt x="156454" y="130759"/>
                      <a:pt x="147744" y="144338"/>
                    </a:cubicBezTo>
                    <a:cubicBezTo>
                      <a:pt x="135514" y="160271"/>
                      <a:pt x="118209" y="171199"/>
                      <a:pt x="103647" y="184823"/>
                    </a:cubicBezTo>
                    <a:cubicBezTo>
                      <a:pt x="84422" y="199819"/>
                      <a:pt x="68694" y="218633"/>
                      <a:pt x="53904" y="237858"/>
                    </a:cubicBezTo>
                    <a:cubicBezTo>
                      <a:pt x="50109" y="242476"/>
                      <a:pt x="43366" y="244328"/>
                      <a:pt x="41194" y="250294"/>
                    </a:cubicBezTo>
                    <a:cubicBezTo>
                      <a:pt x="37605" y="258089"/>
                      <a:pt x="35067" y="266433"/>
                      <a:pt x="30107" y="273543"/>
                    </a:cubicBezTo>
                    <a:cubicBezTo>
                      <a:pt x="19454" y="288059"/>
                      <a:pt x="16002" y="306187"/>
                      <a:pt x="7361" y="321755"/>
                    </a:cubicBezTo>
                    <a:cubicBezTo>
                      <a:pt x="5509" y="324544"/>
                      <a:pt x="2378" y="326144"/>
                      <a:pt x="0" y="328361"/>
                    </a:cubicBezTo>
                    <a:cubicBezTo>
                      <a:pt x="3041" y="299695"/>
                      <a:pt x="6058" y="271028"/>
                      <a:pt x="9076" y="242385"/>
                    </a:cubicBezTo>
                    <a:cubicBezTo>
                      <a:pt x="17305" y="238979"/>
                      <a:pt x="26198" y="238613"/>
                      <a:pt x="34839" y="236967"/>
                    </a:cubicBezTo>
                    <a:cubicBezTo>
                      <a:pt x="43091" y="232258"/>
                      <a:pt x="47938" y="223525"/>
                      <a:pt x="51984" y="215250"/>
                    </a:cubicBezTo>
                    <a:cubicBezTo>
                      <a:pt x="62271" y="193807"/>
                      <a:pt x="73107" y="172022"/>
                      <a:pt x="88971" y="154122"/>
                    </a:cubicBezTo>
                    <a:cubicBezTo>
                      <a:pt x="100790" y="148773"/>
                      <a:pt x="106802" y="136771"/>
                      <a:pt x="116541" y="128839"/>
                    </a:cubicBezTo>
                    <a:cubicBezTo>
                      <a:pt x="122553" y="123193"/>
                      <a:pt x="130554" y="120335"/>
                      <a:pt x="136726" y="114917"/>
                    </a:cubicBezTo>
                    <a:cubicBezTo>
                      <a:pt x="141458" y="106893"/>
                      <a:pt x="142441" y="97155"/>
                      <a:pt x="147356" y="89131"/>
                    </a:cubicBezTo>
                    <a:cubicBezTo>
                      <a:pt x="155951" y="74615"/>
                      <a:pt x="166055" y="60602"/>
                      <a:pt x="179291" y="49903"/>
                    </a:cubicBezTo>
                    <a:cubicBezTo>
                      <a:pt x="187018" y="43274"/>
                      <a:pt x="196253" y="37742"/>
                      <a:pt x="201237" y="28506"/>
                    </a:cubicBezTo>
                    <a:cubicBezTo>
                      <a:pt x="206334" y="19317"/>
                      <a:pt x="210198" y="9510"/>
                      <a:pt x="214678" y="0"/>
                    </a:cubicBezTo>
                    <a:close/>
                  </a:path>
                </a:pathLst>
              </a:custGeom>
              <a:solidFill>
                <a:srgbClr val="CED5D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orma Livre: Forma 621">
                <a:extLst>
                  <a:ext uri="{FF2B5EF4-FFF2-40B4-BE49-F238E27FC236}">
                    <a16:creationId xmlns:a16="http://schemas.microsoft.com/office/drawing/2014/main" id="{160295AC-A177-104E-1BAC-1D7319D0A471}"/>
                  </a:ext>
                </a:extLst>
              </p:cNvPr>
              <p:cNvSpPr/>
              <p:nvPr/>
            </p:nvSpPr>
            <p:spPr>
              <a:xfrm>
                <a:off x="1226027" y="2856311"/>
                <a:ext cx="401032" cy="96515"/>
              </a:xfrm>
              <a:custGeom>
                <a:avLst/>
                <a:gdLst>
                  <a:gd name="connsiteX0" fmla="*/ 318966 w 401032"/>
                  <a:gd name="connsiteY0" fmla="*/ 32964 h 96515"/>
                  <a:gd name="connsiteX1" fmla="*/ 368183 w 401032"/>
                  <a:gd name="connsiteY1" fmla="*/ 0 h 96515"/>
                  <a:gd name="connsiteX2" fmla="*/ 401033 w 401032"/>
                  <a:gd name="connsiteY2" fmla="*/ 33239 h 96515"/>
                  <a:gd name="connsiteX3" fmla="*/ 384482 w 401032"/>
                  <a:gd name="connsiteY3" fmla="*/ 52258 h 96515"/>
                  <a:gd name="connsiteX4" fmla="*/ 328430 w 401032"/>
                  <a:gd name="connsiteY4" fmla="*/ 57996 h 96515"/>
                  <a:gd name="connsiteX5" fmla="*/ 301683 w 401032"/>
                  <a:gd name="connsiteY5" fmla="*/ 65814 h 96515"/>
                  <a:gd name="connsiteX6" fmla="*/ 275852 w 401032"/>
                  <a:gd name="connsiteY6" fmla="*/ 69723 h 96515"/>
                  <a:gd name="connsiteX7" fmla="*/ 197945 w 401032"/>
                  <a:gd name="connsiteY7" fmla="*/ 75758 h 96515"/>
                  <a:gd name="connsiteX8" fmla="*/ 151676 w 401032"/>
                  <a:gd name="connsiteY8" fmla="*/ 82365 h 96515"/>
                  <a:gd name="connsiteX9" fmla="*/ 114437 w 401032"/>
                  <a:gd name="connsiteY9" fmla="*/ 91257 h 96515"/>
                  <a:gd name="connsiteX10" fmla="*/ 74386 w 401032"/>
                  <a:gd name="connsiteY10" fmla="*/ 94092 h 96515"/>
                  <a:gd name="connsiteX11" fmla="*/ 49195 w 401032"/>
                  <a:gd name="connsiteY11" fmla="*/ 95738 h 96515"/>
                  <a:gd name="connsiteX12" fmla="*/ 0 w 401032"/>
                  <a:gd name="connsiteY12" fmla="*/ 85154 h 96515"/>
                  <a:gd name="connsiteX13" fmla="*/ 68260 w 401032"/>
                  <a:gd name="connsiteY13" fmla="*/ 54521 h 96515"/>
                  <a:gd name="connsiteX14" fmla="*/ 99944 w 401032"/>
                  <a:gd name="connsiteY14" fmla="*/ 59093 h 96515"/>
                  <a:gd name="connsiteX15" fmla="*/ 176456 w 401032"/>
                  <a:gd name="connsiteY15" fmla="*/ 64534 h 96515"/>
                  <a:gd name="connsiteX16" fmla="*/ 213490 w 401032"/>
                  <a:gd name="connsiteY16" fmla="*/ 60053 h 96515"/>
                  <a:gd name="connsiteX17" fmla="*/ 304175 w 401032"/>
                  <a:gd name="connsiteY17" fmla="*/ 54544 h 96515"/>
                  <a:gd name="connsiteX18" fmla="*/ 318966 w 401032"/>
                  <a:gd name="connsiteY18" fmla="*/ 32964 h 96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1032" h="96515">
                    <a:moveTo>
                      <a:pt x="318966" y="32964"/>
                    </a:moveTo>
                    <a:cubicBezTo>
                      <a:pt x="333070" y="18860"/>
                      <a:pt x="351130" y="9944"/>
                      <a:pt x="368183" y="0"/>
                    </a:cubicBezTo>
                    <a:cubicBezTo>
                      <a:pt x="378882" y="11293"/>
                      <a:pt x="389786" y="22426"/>
                      <a:pt x="401033" y="33239"/>
                    </a:cubicBezTo>
                    <a:cubicBezTo>
                      <a:pt x="395592" y="39594"/>
                      <a:pt x="390952" y="46817"/>
                      <a:pt x="384482" y="52258"/>
                    </a:cubicBezTo>
                    <a:cubicBezTo>
                      <a:pt x="366194" y="56350"/>
                      <a:pt x="347221" y="57996"/>
                      <a:pt x="328430" y="57996"/>
                    </a:cubicBezTo>
                    <a:cubicBezTo>
                      <a:pt x="318988" y="58042"/>
                      <a:pt x="309524" y="60442"/>
                      <a:pt x="301683" y="65814"/>
                    </a:cubicBezTo>
                    <a:cubicBezTo>
                      <a:pt x="294231" y="71415"/>
                      <a:pt x="284470" y="69220"/>
                      <a:pt x="275852" y="69723"/>
                    </a:cubicBezTo>
                    <a:cubicBezTo>
                      <a:pt x="249746" y="68900"/>
                      <a:pt x="223708" y="71849"/>
                      <a:pt x="197945" y="75758"/>
                    </a:cubicBezTo>
                    <a:cubicBezTo>
                      <a:pt x="182331" y="76489"/>
                      <a:pt x="167175" y="80559"/>
                      <a:pt x="151676" y="82365"/>
                    </a:cubicBezTo>
                    <a:cubicBezTo>
                      <a:pt x="138943" y="83873"/>
                      <a:pt x="126919" y="88560"/>
                      <a:pt x="114437" y="91257"/>
                    </a:cubicBezTo>
                    <a:cubicBezTo>
                      <a:pt x="101247" y="94138"/>
                      <a:pt x="87600" y="91417"/>
                      <a:pt x="74386" y="94092"/>
                    </a:cubicBezTo>
                    <a:cubicBezTo>
                      <a:pt x="66111" y="95715"/>
                      <a:pt x="57607" y="97612"/>
                      <a:pt x="49195" y="95738"/>
                    </a:cubicBezTo>
                    <a:cubicBezTo>
                      <a:pt x="32736" y="92560"/>
                      <a:pt x="15865" y="90754"/>
                      <a:pt x="0" y="85154"/>
                    </a:cubicBezTo>
                    <a:cubicBezTo>
                      <a:pt x="24300" y="78959"/>
                      <a:pt x="47480" y="68603"/>
                      <a:pt x="68260" y="54521"/>
                    </a:cubicBezTo>
                    <a:cubicBezTo>
                      <a:pt x="78341" y="58453"/>
                      <a:pt x="89405" y="57310"/>
                      <a:pt x="99944" y="59093"/>
                    </a:cubicBezTo>
                    <a:cubicBezTo>
                      <a:pt x="125341" y="62362"/>
                      <a:pt x="150876" y="63825"/>
                      <a:pt x="176456" y="64534"/>
                    </a:cubicBezTo>
                    <a:cubicBezTo>
                      <a:pt x="189075" y="66683"/>
                      <a:pt x="201168" y="61814"/>
                      <a:pt x="213490" y="60053"/>
                    </a:cubicBezTo>
                    <a:cubicBezTo>
                      <a:pt x="243573" y="56396"/>
                      <a:pt x="274594" y="62248"/>
                      <a:pt x="304175" y="54544"/>
                    </a:cubicBezTo>
                    <a:cubicBezTo>
                      <a:pt x="311125" y="49080"/>
                      <a:pt x="312771" y="39251"/>
                      <a:pt x="318966" y="32964"/>
                    </a:cubicBezTo>
                    <a:close/>
                  </a:path>
                </a:pathLst>
              </a:custGeom>
              <a:solidFill>
                <a:srgbClr val="CED5D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8C9A22E1-5B00-62A3-88D3-358E131D2A21}"/>
                </a:ext>
              </a:extLst>
            </p:cNvPr>
            <p:cNvSpPr/>
            <p:nvPr/>
          </p:nvSpPr>
          <p:spPr>
            <a:xfrm>
              <a:off x="9619807" y="2664130"/>
              <a:ext cx="17219" cy="20662"/>
            </a:xfrm>
            <a:custGeom>
              <a:avLst/>
              <a:gdLst>
                <a:gd name="connsiteX0" fmla="*/ 141321 w 164614"/>
                <a:gd name="connsiteY0" fmla="*/ 18311 h 197533"/>
                <a:gd name="connsiteX1" fmla="*/ 164615 w 164614"/>
                <a:gd name="connsiteY1" fmla="*/ 0 h 197533"/>
                <a:gd name="connsiteX2" fmla="*/ 145755 w 164614"/>
                <a:gd name="connsiteY2" fmla="*/ 43228 h 197533"/>
                <a:gd name="connsiteX3" fmla="*/ 133571 w 164614"/>
                <a:gd name="connsiteY3" fmla="*/ 70066 h 197533"/>
                <a:gd name="connsiteX4" fmla="*/ 104013 w 164614"/>
                <a:gd name="connsiteY4" fmla="*/ 104653 h 197533"/>
                <a:gd name="connsiteX5" fmla="*/ 75141 w 164614"/>
                <a:gd name="connsiteY5" fmla="*/ 139675 h 197533"/>
                <a:gd name="connsiteX6" fmla="*/ 0 w 164614"/>
                <a:gd name="connsiteY6" fmla="*/ 197533 h 197533"/>
                <a:gd name="connsiteX7" fmla="*/ 9304 w 164614"/>
                <a:gd name="connsiteY7" fmla="*/ 124884 h 197533"/>
                <a:gd name="connsiteX8" fmla="*/ 39616 w 164614"/>
                <a:gd name="connsiteY8" fmla="*/ 129296 h 197533"/>
                <a:gd name="connsiteX9" fmla="*/ 65380 w 164614"/>
                <a:gd name="connsiteY9" fmla="*/ 95509 h 197533"/>
                <a:gd name="connsiteX10" fmla="*/ 113751 w 164614"/>
                <a:gd name="connsiteY10" fmla="*/ 43457 h 197533"/>
                <a:gd name="connsiteX11" fmla="*/ 141321 w 164614"/>
                <a:gd name="connsiteY11" fmla="*/ 18311 h 1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614" h="197533">
                  <a:moveTo>
                    <a:pt x="141321" y="18311"/>
                  </a:moveTo>
                  <a:cubicBezTo>
                    <a:pt x="149504" y="12733"/>
                    <a:pt x="156294" y="5395"/>
                    <a:pt x="164615" y="0"/>
                  </a:cubicBezTo>
                  <a:cubicBezTo>
                    <a:pt x="157985" y="14265"/>
                    <a:pt x="151059" y="28415"/>
                    <a:pt x="145755" y="43228"/>
                  </a:cubicBezTo>
                  <a:cubicBezTo>
                    <a:pt x="141824" y="52212"/>
                    <a:pt x="140338" y="62591"/>
                    <a:pt x="133571" y="70066"/>
                  </a:cubicBezTo>
                  <a:cubicBezTo>
                    <a:pt x="123650" y="81519"/>
                    <a:pt x="113157" y="92537"/>
                    <a:pt x="104013" y="104653"/>
                  </a:cubicBezTo>
                  <a:cubicBezTo>
                    <a:pt x="94480" y="116357"/>
                    <a:pt x="86776" y="129845"/>
                    <a:pt x="75141" y="139675"/>
                  </a:cubicBezTo>
                  <a:cubicBezTo>
                    <a:pt x="47297" y="154991"/>
                    <a:pt x="23774" y="176731"/>
                    <a:pt x="0" y="197533"/>
                  </a:cubicBezTo>
                  <a:cubicBezTo>
                    <a:pt x="2995" y="173302"/>
                    <a:pt x="5989" y="149070"/>
                    <a:pt x="9304" y="124884"/>
                  </a:cubicBezTo>
                  <a:cubicBezTo>
                    <a:pt x="19317" y="126256"/>
                    <a:pt x="29467" y="131331"/>
                    <a:pt x="39616" y="129296"/>
                  </a:cubicBezTo>
                  <a:cubicBezTo>
                    <a:pt x="50406" y="119946"/>
                    <a:pt x="55481" y="105773"/>
                    <a:pt x="65380" y="95509"/>
                  </a:cubicBezTo>
                  <a:cubicBezTo>
                    <a:pt x="81382" y="78067"/>
                    <a:pt x="94755" y="57927"/>
                    <a:pt x="113751" y="43457"/>
                  </a:cubicBezTo>
                  <a:cubicBezTo>
                    <a:pt x="123421" y="35593"/>
                    <a:pt x="130919" y="25329"/>
                    <a:pt x="141321" y="18311"/>
                  </a:cubicBezTo>
                  <a:close/>
                </a:path>
              </a:pathLst>
            </a:custGeom>
            <a:solidFill>
              <a:srgbClr val="ECEE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E8AE01E0-003D-0B0B-E1EB-76345E2D5650}"/>
                </a:ext>
              </a:extLst>
            </p:cNvPr>
            <p:cNvSpPr/>
            <p:nvPr/>
          </p:nvSpPr>
          <p:spPr>
            <a:xfrm>
              <a:off x="9783355" y="2669543"/>
              <a:ext cx="43165" cy="27533"/>
            </a:xfrm>
            <a:custGeom>
              <a:avLst/>
              <a:gdLst>
                <a:gd name="connsiteX0" fmla="*/ 196573 w 412662"/>
                <a:gd name="connsiteY0" fmla="*/ 28255 h 263221"/>
                <a:gd name="connsiteX1" fmla="*/ 341460 w 412662"/>
                <a:gd name="connsiteY1" fmla="*/ 0 h 263221"/>
                <a:gd name="connsiteX2" fmla="*/ 399661 w 412662"/>
                <a:gd name="connsiteY2" fmla="*/ 4572 h 263221"/>
                <a:gd name="connsiteX3" fmla="*/ 412531 w 412662"/>
                <a:gd name="connsiteY3" fmla="*/ 14059 h 263221"/>
                <a:gd name="connsiteX4" fmla="*/ 400873 w 412662"/>
                <a:gd name="connsiteY4" fmla="*/ 27158 h 263221"/>
                <a:gd name="connsiteX5" fmla="*/ 353918 w 412662"/>
                <a:gd name="connsiteY5" fmla="*/ 60259 h 263221"/>
                <a:gd name="connsiteX6" fmla="*/ 323926 w 412662"/>
                <a:gd name="connsiteY6" fmla="*/ 85451 h 263221"/>
                <a:gd name="connsiteX7" fmla="*/ 322943 w 412662"/>
                <a:gd name="connsiteY7" fmla="*/ 124998 h 263221"/>
                <a:gd name="connsiteX8" fmla="*/ 337779 w 412662"/>
                <a:gd name="connsiteY8" fmla="*/ 137297 h 263221"/>
                <a:gd name="connsiteX9" fmla="*/ 379750 w 412662"/>
                <a:gd name="connsiteY9" fmla="*/ 145367 h 263221"/>
                <a:gd name="connsiteX10" fmla="*/ 377762 w 412662"/>
                <a:gd name="connsiteY10" fmla="*/ 164706 h 263221"/>
                <a:gd name="connsiteX11" fmla="*/ 366309 w 412662"/>
                <a:gd name="connsiteY11" fmla="*/ 171724 h 263221"/>
                <a:gd name="connsiteX12" fmla="*/ 343814 w 412662"/>
                <a:gd name="connsiteY12" fmla="*/ 187338 h 263221"/>
                <a:gd name="connsiteX13" fmla="*/ 308061 w 412662"/>
                <a:gd name="connsiteY13" fmla="*/ 201991 h 263221"/>
                <a:gd name="connsiteX14" fmla="*/ 270411 w 412662"/>
                <a:gd name="connsiteY14" fmla="*/ 209489 h 263221"/>
                <a:gd name="connsiteX15" fmla="*/ 213147 w 412662"/>
                <a:gd name="connsiteY15" fmla="*/ 228166 h 263221"/>
                <a:gd name="connsiteX16" fmla="*/ 161414 w 412662"/>
                <a:gd name="connsiteY16" fmla="*/ 253952 h 263221"/>
                <a:gd name="connsiteX17" fmla="*/ 178788 w 412662"/>
                <a:gd name="connsiteY17" fmla="*/ 254523 h 263221"/>
                <a:gd name="connsiteX18" fmla="*/ 184709 w 412662"/>
                <a:gd name="connsiteY18" fmla="*/ 256764 h 263221"/>
                <a:gd name="connsiteX19" fmla="*/ 131582 w 412662"/>
                <a:gd name="connsiteY19" fmla="*/ 259187 h 263221"/>
                <a:gd name="connsiteX20" fmla="*/ 138646 w 412662"/>
                <a:gd name="connsiteY20" fmla="*/ 249746 h 263221"/>
                <a:gd name="connsiteX21" fmla="*/ 122804 w 412662"/>
                <a:gd name="connsiteY21" fmla="*/ 244991 h 263221"/>
                <a:gd name="connsiteX22" fmla="*/ 72352 w 412662"/>
                <a:gd name="connsiteY22" fmla="*/ 245608 h 263221"/>
                <a:gd name="connsiteX23" fmla="*/ 48234 w 412662"/>
                <a:gd name="connsiteY23" fmla="*/ 248763 h 263221"/>
                <a:gd name="connsiteX24" fmla="*/ 30518 w 412662"/>
                <a:gd name="connsiteY24" fmla="*/ 262707 h 263221"/>
                <a:gd name="connsiteX25" fmla="*/ 12161 w 412662"/>
                <a:gd name="connsiteY25" fmla="*/ 252557 h 263221"/>
                <a:gd name="connsiteX26" fmla="*/ 22768 w 412662"/>
                <a:gd name="connsiteY26" fmla="*/ 240099 h 263221"/>
                <a:gd name="connsiteX27" fmla="*/ 1737 w 412662"/>
                <a:gd name="connsiteY27" fmla="*/ 229514 h 263221"/>
                <a:gd name="connsiteX28" fmla="*/ 0 w 412662"/>
                <a:gd name="connsiteY28" fmla="*/ 225285 h 263221"/>
                <a:gd name="connsiteX29" fmla="*/ 136589 w 412662"/>
                <a:gd name="connsiteY29" fmla="*/ 208300 h 263221"/>
                <a:gd name="connsiteX30" fmla="*/ 182194 w 412662"/>
                <a:gd name="connsiteY30" fmla="*/ 209261 h 263221"/>
                <a:gd name="connsiteX31" fmla="*/ 252214 w 412662"/>
                <a:gd name="connsiteY31" fmla="*/ 201122 h 263221"/>
                <a:gd name="connsiteX32" fmla="*/ 284812 w 412662"/>
                <a:gd name="connsiteY32" fmla="*/ 194904 h 263221"/>
                <a:gd name="connsiteX33" fmla="*/ 322257 w 412662"/>
                <a:gd name="connsiteY33" fmla="*/ 175062 h 263221"/>
                <a:gd name="connsiteX34" fmla="*/ 335882 w 412662"/>
                <a:gd name="connsiteY34" fmla="*/ 163426 h 263221"/>
                <a:gd name="connsiteX35" fmla="*/ 303581 w 412662"/>
                <a:gd name="connsiteY35" fmla="*/ 146601 h 263221"/>
                <a:gd name="connsiteX36" fmla="*/ 241424 w 412662"/>
                <a:gd name="connsiteY36" fmla="*/ 139332 h 263221"/>
                <a:gd name="connsiteX37" fmla="*/ 281155 w 412662"/>
                <a:gd name="connsiteY37" fmla="*/ 106322 h 263221"/>
                <a:gd name="connsiteX38" fmla="*/ 298757 w 412662"/>
                <a:gd name="connsiteY38" fmla="*/ 73563 h 263221"/>
                <a:gd name="connsiteX39" fmla="*/ 300312 w 412662"/>
                <a:gd name="connsiteY39" fmla="*/ 51618 h 263221"/>
                <a:gd name="connsiteX40" fmla="*/ 277954 w 412662"/>
                <a:gd name="connsiteY40" fmla="*/ 43137 h 263221"/>
                <a:gd name="connsiteX41" fmla="*/ 246042 w 412662"/>
                <a:gd name="connsiteY41" fmla="*/ 45857 h 263221"/>
                <a:gd name="connsiteX42" fmla="*/ 195704 w 412662"/>
                <a:gd name="connsiteY42" fmla="*/ 34267 h 263221"/>
                <a:gd name="connsiteX43" fmla="*/ 176319 w 412662"/>
                <a:gd name="connsiteY43" fmla="*/ 30427 h 263221"/>
                <a:gd name="connsiteX44" fmla="*/ 196573 w 412662"/>
                <a:gd name="connsiteY44" fmla="*/ 28255 h 26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2662" h="263221">
                  <a:moveTo>
                    <a:pt x="196573" y="28255"/>
                  </a:moveTo>
                  <a:cubicBezTo>
                    <a:pt x="245814" y="25146"/>
                    <a:pt x="295031" y="17099"/>
                    <a:pt x="341460" y="0"/>
                  </a:cubicBezTo>
                  <a:cubicBezTo>
                    <a:pt x="360891" y="869"/>
                    <a:pt x="380299" y="2675"/>
                    <a:pt x="399661" y="4572"/>
                  </a:cubicBezTo>
                  <a:cubicBezTo>
                    <a:pt x="404782" y="5372"/>
                    <a:pt x="413858" y="6858"/>
                    <a:pt x="412531" y="14059"/>
                  </a:cubicBezTo>
                  <a:cubicBezTo>
                    <a:pt x="410314" y="19614"/>
                    <a:pt x="405285" y="23409"/>
                    <a:pt x="400873" y="27158"/>
                  </a:cubicBezTo>
                  <a:cubicBezTo>
                    <a:pt x="385671" y="38839"/>
                    <a:pt x="368686" y="47960"/>
                    <a:pt x="353918" y="60259"/>
                  </a:cubicBezTo>
                  <a:cubicBezTo>
                    <a:pt x="344043" y="68717"/>
                    <a:pt x="330510" y="73746"/>
                    <a:pt x="323926" y="85451"/>
                  </a:cubicBezTo>
                  <a:cubicBezTo>
                    <a:pt x="320406" y="98069"/>
                    <a:pt x="316154" y="112677"/>
                    <a:pt x="322943" y="124998"/>
                  </a:cubicBezTo>
                  <a:cubicBezTo>
                    <a:pt x="325801" y="130942"/>
                    <a:pt x="331035" y="136131"/>
                    <a:pt x="337779" y="137297"/>
                  </a:cubicBezTo>
                  <a:cubicBezTo>
                    <a:pt x="351747" y="139972"/>
                    <a:pt x="365829" y="142235"/>
                    <a:pt x="379750" y="145367"/>
                  </a:cubicBezTo>
                  <a:cubicBezTo>
                    <a:pt x="377853" y="151630"/>
                    <a:pt x="377167" y="158168"/>
                    <a:pt x="377762" y="164706"/>
                  </a:cubicBezTo>
                  <a:cubicBezTo>
                    <a:pt x="373898" y="167015"/>
                    <a:pt x="370057" y="169301"/>
                    <a:pt x="366309" y="171724"/>
                  </a:cubicBezTo>
                  <a:cubicBezTo>
                    <a:pt x="358582" y="176639"/>
                    <a:pt x="352249" y="183566"/>
                    <a:pt x="343814" y="187338"/>
                  </a:cubicBezTo>
                  <a:cubicBezTo>
                    <a:pt x="332133" y="192801"/>
                    <a:pt x="320063" y="197328"/>
                    <a:pt x="308061" y="201991"/>
                  </a:cubicBezTo>
                  <a:cubicBezTo>
                    <a:pt x="296014" y="206792"/>
                    <a:pt x="282641" y="205443"/>
                    <a:pt x="270411" y="209489"/>
                  </a:cubicBezTo>
                  <a:cubicBezTo>
                    <a:pt x="251163" y="215273"/>
                    <a:pt x="232280" y="222131"/>
                    <a:pt x="213147" y="228166"/>
                  </a:cubicBezTo>
                  <a:cubicBezTo>
                    <a:pt x="194515" y="233721"/>
                    <a:pt x="178148" y="244419"/>
                    <a:pt x="161414" y="253952"/>
                  </a:cubicBezTo>
                  <a:cubicBezTo>
                    <a:pt x="167129" y="254660"/>
                    <a:pt x="172959" y="255186"/>
                    <a:pt x="178788" y="254523"/>
                  </a:cubicBezTo>
                  <a:cubicBezTo>
                    <a:pt x="180274" y="255095"/>
                    <a:pt x="183223" y="256215"/>
                    <a:pt x="184709" y="256764"/>
                  </a:cubicBezTo>
                  <a:cubicBezTo>
                    <a:pt x="166992" y="255529"/>
                    <a:pt x="148978" y="255140"/>
                    <a:pt x="131582" y="259187"/>
                  </a:cubicBezTo>
                  <a:cubicBezTo>
                    <a:pt x="133891" y="256032"/>
                    <a:pt x="136268" y="252900"/>
                    <a:pt x="138646" y="249746"/>
                  </a:cubicBezTo>
                  <a:cubicBezTo>
                    <a:pt x="133685" y="247231"/>
                    <a:pt x="128427" y="244922"/>
                    <a:pt x="122804" y="244991"/>
                  </a:cubicBezTo>
                  <a:cubicBezTo>
                    <a:pt x="105979" y="244282"/>
                    <a:pt x="89154" y="245219"/>
                    <a:pt x="72352" y="245608"/>
                  </a:cubicBezTo>
                  <a:cubicBezTo>
                    <a:pt x="64259" y="246042"/>
                    <a:pt x="55893" y="245974"/>
                    <a:pt x="48234" y="248763"/>
                  </a:cubicBezTo>
                  <a:cubicBezTo>
                    <a:pt x="42748" y="253906"/>
                    <a:pt x="38793" y="261770"/>
                    <a:pt x="30518" y="262707"/>
                  </a:cubicBezTo>
                  <a:cubicBezTo>
                    <a:pt x="22631" y="264947"/>
                    <a:pt x="15179" y="259553"/>
                    <a:pt x="12161" y="252557"/>
                  </a:cubicBezTo>
                  <a:cubicBezTo>
                    <a:pt x="15705" y="248420"/>
                    <a:pt x="19225" y="244259"/>
                    <a:pt x="22768" y="240099"/>
                  </a:cubicBezTo>
                  <a:cubicBezTo>
                    <a:pt x="17145" y="234338"/>
                    <a:pt x="9852" y="230154"/>
                    <a:pt x="1737" y="229514"/>
                  </a:cubicBezTo>
                  <a:cubicBezTo>
                    <a:pt x="1303" y="228463"/>
                    <a:pt x="434" y="226337"/>
                    <a:pt x="0" y="225285"/>
                  </a:cubicBezTo>
                  <a:cubicBezTo>
                    <a:pt x="45812" y="221971"/>
                    <a:pt x="90640" y="210198"/>
                    <a:pt x="136589" y="208300"/>
                  </a:cubicBezTo>
                  <a:cubicBezTo>
                    <a:pt x="151767" y="205740"/>
                    <a:pt x="166947" y="209169"/>
                    <a:pt x="182194" y="209261"/>
                  </a:cubicBezTo>
                  <a:cubicBezTo>
                    <a:pt x="205832" y="213627"/>
                    <a:pt x="229286" y="206106"/>
                    <a:pt x="252214" y="201122"/>
                  </a:cubicBezTo>
                  <a:cubicBezTo>
                    <a:pt x="263164" y="199705"/>
                    <a:pt x="274480" y="199408"/>
                    <a:pt x="284812" y="194904"/>
                  </a:cubicBezTo>
                  <a:cubicBezTo>
                    <a:pt x="297729" y="189349"/>
                    <a:pt x="312244" y="185577"/>
                    <a:pt x="322257" y="175062"/>
                  </a:cubicBezTo>
                  <a:cubicBezTo>
                    <a:pt x="326623" y="170993"/>
                    <a:pt x="331287" y="167267"/>
                    <a:pt x="335882" y="163426"/>
                  </a:cubicBezTo>
                  <a:cubicBezTo>
                    <a:pt x="325343" y="157368"/>
                    <a:pt x="314211" y="152430"/>
                    <a:pt x="303581" y="146601"/>
                  </a:cubicBezTo>
                  <a:cubicBezTo>
                    <a:pt x="283807" y="139080"/>
                    <a:pt x="262273" y="139195"/>
                    <a:pt x="241424" y="139332"/>
                  </a:cubicBezTo>
                  <a:cubicBezTo>
                    <a:pt x="254249" y="127810"/>
                    <a:pt x="269885" y="119581"/>
                    <a:pt x="281155" y="106322"/>
                  </a:cubicBezTo>
                  <a:cubicBezTo>
                    <a:pt x="289659" y="97041"/>
                    <a:pt x="294300" y="85131"/>
                    <a:pt x="298757" y="73563"/>
                  </a:cubicBezTo>
                  <a:cubicBezTo>
                    <a:pt x="301181" y="66637"/>
                    <a:pt x="303489" y="58636"/>
                    <a:pt x="300312" y="51618"/>
                  </a:cubicBezTo>
                  <a:cubicBezTo>
                    <a:pt x="295694" y="44348"/>
                    <a:pt x="286024" y="42040"/>
                    <a:pt x="277954" y="43137"/>
                  </a:cubicBezTo>
                  <a:cubicBezTo>
                    <a:pt x="267370" y="44691"/>
                    <a:pt x="256740" y="46749"/>
                    <a:pt x="246042" y="45857"/>
                  </a:cubicBezTo>
                  <a:cubicBezTo>
                    <a:pt x="228600" y="45126"/>
                    <a:pt x="212918" y="36096"/>
                    <a:pt x="195704" y="34267"/>
                  </a:cubicBezTo>
                  <a:cubicBezTo>
                    <a:pt x="189098" y="33581"/>
                    <a:pt x="182605" y="32255"/>
                    <a:pt x="176319" y="30427"/>
                  </a:cubicBezTo>
                  <a:cubicBezTo>
                    <a:pt x="183063" y="29992"/>
                    <a:pt x="189807" y="29101"/>
                    <a:pt x="196573" y="28255"/>
                  </a:cubicBezTo>
                  <a:close/>
                </a:path>
              </a:pathLst>
            </a:custGeom>
            <a:solidFill>
              <a:srgbClr val="6EC4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86F01BC-7037-C36D-BC49-FDE6E72AF60D}"/>
                </a:ext>
              </a:extLst>
            </p:cNvPr>
            <p:cNvSpPr/>
            <p:nvPr/>
          </p:nvSpPr>
          <p:spPr>
            <a:xfrm>
              <a:off x="9852668" y="2669746"/>
              <a:ext cx="21829" cy="6141"/>
            </a:xfrm>
            <a:custGeom>
              <a:avLst/>
              <a:gdLst>
                <a:gd name="connsiteX0" fmla="*/ 46703 w 208689"/>
                <a:gd name="connsiteY0" fmla="*/ 26451 h 58706"/>
                <a:gd name="connsiteX1" fmla="*/ 124359 w 208689"/>
                <a:gd name="connsiteY1" fmla="*/ 2357 h 58706"/>
                <a:gd name="connsiteX2" fmla="*/ 206929 w 208689"/>
                <a:gd name="connsiteY2" fmla="*/ 7729 h 58706"/>
                <a:gd name="connsiteX3" fmla="*/ 208689 w 208689"/>
                <a:gd name="connsiteY3" fmla="*/ 8186 h 58706"/>
                <a:gd name="connsiteX4" fmla="*/ 189601 w 208689"/>
                <a:gd name="connsiteY4" fmla="*/ 10198 h 58706"/>
                <a:gd name="connsiteX5" fmla="*/ 196642 w 208689"/>
                <a:gd name="connsiteY5" fmla="*/ 16530 h 58706"/>
                <a:gd name="connsiteX6" fmla="*/ 192847 w 208689"/>
                <a:gd name="connsiteY6" fmla="*/ 15844 h 58706"/>
                <a:gd name="connsiteX7" fmla="*/ 128954 w 208689"/>
                <a:gd name="connsiteY7" fmla="*/ 13215 h 58706"/>
                <a:gd name="connsiteX8" fmla="*/ 34382 w 208689"/>
                <a:gd name="connsiteY8" fmla="*/ 44145 h 58706"/>
                <a:gd name="connsiteX9" fmla="*/ 4641 w 208689"/>
                <a:gd name="connsiteY9" fmla="*/ 58707 h 58706"/>
                <a:gd name="connsiteX10" fmla="*/ 0 w 208689"/>
                <a:gd name="connsiteY10" fmla="*/ 57472 h 58706"/>
                <a:gd name="connsiteX11" fmla="*/ 11544 w 208689"/>
                <a:gd name="connsiteY11" fmla="*/ 43413 h 58706"/>
                <a:gd name="connsiteX12" fmla="*/ 46703 w 208689"/>
                <a:gd name="connsiteY12" fmla="*/ 26451 h 5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8689" h="58706">
                  <a:moveTo>
                    <a:pt x="46703" y="26451"/>
                  </a:moveTo>
                  <a:cubicBezTo>
                    <a:pt x="71735" y="16027"/>
                    <a:pt x="97635" y="7386"/>
                    <a:pt x="124359" y="2357"/>
                  </a:cubicBezTo>
                  <a:cubicBezTo>
                    <a:pt x="151814" y="-2581"/>
                    <a:pt x="180114" y="733"/>
                    <a:pt x="206929" y="7729"/>
                  </a:cubicBezTo>
                  <a:lnTo>
                    <a:pt x="208689" y="8186"/>
                  </a:lnTo>
                  <a:cubicBezTo>
                    <a:pt x="202265" y="8437"/>
                    <a:pt x="195910" y="9283"/>
                    <a:pt x="189601" y="10198"/>
                  </a:cubicBezTo>
                  <a:cubicBezTo>
                    <a:pt x="191864" y="12324"/>
                    <a:pt x="194150" y="14472"/>
                    <a:pt x="196642" y="16530"/>
                  </a:cubicBezTo>
                  <a:cubicBezTo>
                    <a:pt x="195682" y="16370"/>
                    <a:pt x="193784" y="16027"/>
                    <a:pt x="192847" y="15844"/>
                  </a:cubicBezTo>
                  <a:cubicBezTo>
                    <a:pt x="171816" y="12026"/>
                    <a:pt x="150167" y="9306"/>
                    <a:pt x="128954" y="13215"/>
                  </a:cubicBezTo>
                  <a:cubicBezTo>
                    <a:pt x="96195" y="19044"/>
                    <a:pt x="64557" y="30269"/>
                    <a:pt x="34382" y="44145"/>
                  </a:cubicBezTo>
                  <a:cubicBezTo>
                    <a:pt x="24278" y="48625"/>
                    <a:pt x="14471" y="53700"/>
                    <a:pt x="4641" y="58707"/>
                  </a:cubicBezTo>
                  <a:cubicBezTo>
                    <a:pt x="3498" y="58386"/>
                    <a:pt x="1166" y="57769"/>
                    <a:pt x="0" y="57472"/>
                  </a:cubicBezTo>
                  <a:cubicBezTo>
                    <a:pt x="3978" y="52923"/>
                    <a:pt x="7773" y="48191"/>
                    <a:pt x="11544" y="43413"/>
                  </a:cubicBezTo>
                  <a:cubicBezTo>
                    <a:pt x="22883" y="37012"/>
                    <a:pt x="34793" y="31709"/>
                    <a:pt x="46703" y="26451"/>
                  </a:cubicBezTo>
                  <a:close/>
                </a:path>
              </a:pathLst>
            </a:custGeom>
            <a:solidFill>
              <a:srgbClr val="1B1C1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5" name="Gráfico 6">
              <a:extLst>
                <a:ext uri="{FF2B5EF4-FFF2-40B4-BE49-F238E27FC236}">
                  <a16:creationId xmlns:a16="http://schemas.microsoft.com/office/drawing/2014/main" id="{73B3D80E-CA62-EB58-2883-FF27DBAB1E1E}"/>
                </a:ext>
              </a:extLst>
            </p:cNvPr>
            <p:cNvGrpSpPr/>
            <p:nvPr/>
          </p:nvGrpSpPr>
          <p:grpSpPr>
            <a:xfrm>
              <a:off x="9809330" y="2670929"/>
              <a:ext cx="98148" cy="45063"/>
              <a:chOff x="5051945" y="1569421"/>
              <a:chExt cx="938311" cy="430805"/>
            </a:xfrm>
            <a:solidFill>
              <a:srgbClr val="20A5D4"/>
            </a:solidFill>
          </p:grpSpPr>
          <p:sp>
            <p:nvSpPr>
              <p:cNvPr id="619" name="Forma Livre: Forma 618">
                <a:extLst>
                  <a:ext uri="{FF2B5EF4-FFF2-40B4-BE49-F238E27FC236}">
                    <a16:creationId xmlns:a16="http://schemas.microsoft.com/office/drawing/2014/main" id="{2479C311-FCC7-7087-C2DE-05A38283CCD7}"/>
                  </a:ext>
                </a:extLst>
              </p:cNvPr>
              <p:cNvSpPr/>
              <p:nvPr/>
            </p:nvSpPr>
            <p:spPr>
              <a:xfrm>
                <a:off x="5051945" y="1569421"/>
                <a:ext cx="607161" cy="430805"/>
              </a:xfrm>
              <a:custGeom>
                <a:avLst/>
                <a:gdLst>
                  <a:gd name="connsiteX0" fmla="*/ 543268 w 607161"/>
                  <a:gd name="connsiteY0" fmla="*/ 1906 h 430805"/>
                  <a:gd name="connsiteX1" fmla="*/ 607162 w 607161"/>
                  <a:gd name="connsiteY1" fmla="*/ 4535 h 430805"/>
                  <a:gd name="connsiteX2" fmla="*/ 574929 w 607161"/>
                  <a:gd name="connsiteY2" fmla="*/ 25040 h 430805"/>
                  <a:gd name="connsiteX3" fmla="*/ 547223 w 607161"/>
                  <a:gd name="connsiteY3" fmla="*/ 38413 h 430805"/>
                  <a:gd name="connsiteX4" fmla="*/ 413103 w 607161"/>
                  <a:gd name="connsiteY4" fmla="*/ 87082 h 430805"/>
                  <a:gd name="connsiteX5" fmla="*/ 391478 w 607161"/>
                  <a:gd name="connsiteY5" fmla="*/ 99678 h 430805"/>
                  <a:gd name="connsiteX6" fmla="*/ 355770 w 607161"/>
                  <a:gd name="connsiteY6" fmla="*/ 130471 h 430805"/>
                  <a:gd name="connsiteX7" fmla="*/ 273497 w 607161"/>
                  <a:gd name="connsiteY7" fmla="*/ 175985 h 430805"/>
                  <a:gd name="connsiteX8" fmla="*/ 234704 w 607161"/>
                  <a:gd name="connsiteY8" fmla="*/ 190044 h 430805"/>
                  <a:gd name="connsiteX9" fmla="*/ 198836 w 607161"/>
                  <a:gd name="connsiteY9" fmla="*/ 199005 h 430805"/>
                  <a:gd name="connsiteX10" fmla="*/ 216942 w 607161"/>
                  <a:gd name="connsiteY10" fmla="*/ 214435 h 430805"/>
                  <a:gd name="connsiteX11" fmla="*/ 251620 w 607161"/>
                  <a:gd name="connsiteY11" fmla="*/ 217819 h 430805"/>
                  <a:gd name="connsiteX12" fmla="*/ 285568 w 607161"/>
                  <a:gd name="connsiteY12" fmla="*/ 227740 h 430805"/>
                  <a:gd name="connsiteX13" fmla="*/ 245471 w 607161"/>
                  <a:gd name="connsiteY13" fmla="*/ 264567 h 430805"/>
                  <a:gd name="connsiteX14" fmla="*/ 193761 w 607161"/>
                  <a:gd name="connsiteY14" fmla="*/ 288319 h 430805"/>
                  <a:gd name="connsiteX15" fmla="*/ 155288 w 607161"/>
                  <a:gd name="connsiteY15" fmla="*/ 311407 h 430805"/>
                  <a:gd name="connsiteX16" fmla="*/ 161872 w 607161"/>
                  <a:gd name="connsiteY16" fmla="*/ 320574 h 430805"/>
                  <a:gd name="connsiteX17" fmla="*/ 144315 w 607161"/>
                  <a:gd name="connsiteY17" fmla="*/ 337354 h 430805"/>
                  <a:gd name="connsiteX18" fmla="*/ 160317 w 607161"/>
                  <a:gd name="connsiteY18" fmla="*/ 346452 h 430805"/>
                  <a:gd name="connsiteX19" fmla="*/ 212324 w 607161"/>
                  <a:gd name="connsiteY19" fmla="*/ 340737 h 430805"/>
                  <a:gd name="connsiteX20" fmla="*/ 308862 w 607161"/>
                  <a:gd name="connsiteY20" fmla="*/ 346978 h 430805"/>
                  <a:gd name="connsiteX21" fmla="*/ 415983 w 607161"/>
                  <a:gd name="connsiteY21" fmla="*/ 334839 h 430805"/>
                  <a:gd name="connsiteX22" fmla="*/ 431894 w 607161"/>
                  <a:gd name="connsiteY22" fmla="*/ 337079 h 430805"/>
                  <a:gd name="connsiteX23" fmla="*/ 381030 w 607161"/>
                  <a:gd name="connsiteY23" fmla="*/ 375484 h 430805"/>
                  <a:gd name="connsiteX24" fmla="*/ 370515 w 607161"/>
                  <a:gd name="connsiteY24" fmla="*/ 371141 h 430805"/>
                  <a:gd name="connsiteX25" fmla="*/ 301158 w 607161"/>
                  <a:gd name="connsiteY25" fmla="*/ 384537 h 430805"/>
                  <a:gd name="connsiteX26" fmla="*/ 264147 w 607161"/>
                  <a:gd name="connsiteY26" fmla="*/ 396218 h 430805"/>
                  <a:gd name="connsiteX27" fmla="*/ 309090 w 607161"/>
                  <a:gd name="connsiteY27" fmla="*/ 364603 h 430805"/>
                  <a:gd name="connsiteX28" fmla="*/ 230315 w 607161"/>
                  <a:gd name="connsiteY28" fmla="*/ 405111 h 430805"/>
                  <a:gd name="connsiteX29" fmla="*/ 180617 w 607161"/>
                  <a:gd name="connsiteY29" fmla="*/ 430805 h 430805"/>
                  <a:gd name="connsiteX30" fmla="*/ 160340 w 607161"/>
                  <a:gd name="connsiteY30" fmla="*/ 430211 h 430805"/>
                  <a:gd name="connsiteX31" fmla="*/ 165415 w 607161"/>
                  <a:gd name="connsiteY31" fmla="*/ 389063 h 430805"/>
                  <a:gd name="connsiteX32" fmla="*/ 134897 w 607161"/>
                  <a:gd name="connsiteY32" fmla="*/ 382365 h 430805"/>
                  <a:gd name="connsiteX33" fmla="*/ 53584 w 607161"/>
                  <a:gd name="connsiteY33" fmla="*/ 386823 h 430805"/>
                  <a:gd name="connsiteX34" fmla="*/ 44006 w 607161"/>
                  <a:gd name="connsiteY34" fmla="*/ 375576 h 430805"/>
                  <a:gd name="connsiteX35" fmla="*/ 0 w 607161"/>
                  <a:gd name="connsiteY35" fmla="*/ 367963 h 430805"/>
                  <a:gd name="connsiteX36" fmla="*/ 44280 w 607161"/>
                  <a:gd name="connsiteY36" fmla="*/ 337788 h 430805"/>
                  <a:gd name="connsiteX37" fmla="*/ 141046 w 607161"/>
                  <a:gd name="connsiteY37" fmla="*/ 297783 h 430805"/>
                  <a:gd name="connsiteX38" fmla="*/ 195407 w 607161"/>
                  <a:gd name="connsiteY38" fmla="*/ 267310 h 430805"/>
                  <a:gd name="connsiteX39" fmla="*/ 219593 w 607161"/>
                  <a:gd name="connsiteY39" fmla="*/ 245365 h 430805"/>
                  <a:gd name="connsiteX40" fmla="*/ 210220 w 607161"/>
                  <a:gd name="connsiteY40" fmla="*/ 236930 h 430805"/>
                  <a:gd name="connsiteX41" fmla="*/ 162695 w 607161"/>
                  <a:gd name="connsiteY41" fmla="*/ 235901 h 430805"/>
                  <a:gd name="connsiteX42" fmla="*/ 146350 w 607161"/>
                  <a:gd name="connsiteY42" fmla="*/ 223099 h 430805"/>
                  <a:gd name="connsiteX43" fmla="*/ 109682 w 607161"/>
                  <a:gd name="connsiteY43" fmla="*/ 205451 h 430805"/>
                  <a:gd name="connsiteX44" fmla="*/ 188755 w 607161"/>
                  <a:gd name="connsiteY44" fmla="*/ 196582 h 430805"/>
                  <a:gd name="connsiteX45" fmla="*/ 238247 w 607161"/>
                  <a:gd name="connsiteY45" fmla="*/ 149856 h 430805"/>
                  <a:gd name="connsiteX46" fmla="*/ 274274 w 607161"/>
                  <a:gd name="connsiteY46" fmla="*/ 135500 h 430805"/>
                  <a:gd name="connsiteX47" fmla="*/ 333459 w 607161"/>
                  <a:gd name="connsiteY47" fmla="*/ 108342 h 430805"/>
                  <a:gd name="connsiteX48" fmla="*/ 389489 w 607161"/>
                  <a:gd name="connsiteY48" fmla="*/ 93232 h 430805"/>
                  <a:gd name="connsiteX49" fmla="*/ 421173 w 607161"/>
                  <a:gd name="connsiteY49" fmla="*/ 67697 h 430805"/>
                  <a:gd name="connsiteX50" fmla="*/ 448696 w 607161"/>
                  <a:gd name="connsiteY50" fmla="*/ 32836 h 430805"/>
                  <a:gd name="connsiteX51" fmla="*/ 543268 w 607161"/>
                  <a:gd name="connsiteY51" fmla="*/ 1906 h 43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7161" h="430805">
                    <a:moveTo>
                      <a:pt x="543268" y="1906"/>
                    </a:moveTo>
                    <a:cubicBezTo>
                      <a:pt x="564482" y="-2003"/>
                      <a:pt x="586131" y="717"/>
                      <a:pt x="607162" y="4535"/>
                    </a:cubicBezTo>
                    <a:cubicBezTo>
                      <a:pt x="597949" y="13610"/>
                      <a:pt x="585765" y="18388"/>
                      <a:pt x="574929" y="25040"/>
                    </a:cubicBezTo>
                    <a:cubicBezTo>
                      <a:pt x="566128" y="30412"/>
                      <a:pt x="556413" y="33910"/>
                      <a:pt x="547223" y="38413"/>
                    </a:cubicBezTo>
                    <a:cubicBezTo>
                      <a:pt x="504795" y="60336"/>
                      <a:pt x="458709" y="73595"/>
                      <a:pt x="413103" y="87082"/>
                    </a:cubicBezTo>
                    <a:cubicBezTo>
                      <a:pt x="404897" y="89323"/>
                      <a:pt x="397467" y="93712"/>
                      <a:pt x="391478" y="99678"/>
                    </a:cubicBezTo>
                    <a:cubicBezTo>
                      <a:pt x="379384" y="109736"/>
                      <a:pt x="368709" y="121487"/>
                      <a:pt x="355770" y="130471"/>
                    </a:cubicBezTo>
                    <a:cubicBezTo>
                      <a:pt x="330830" y="149764"/>
                      <a:pt x="301706" y="162429"/>
                      <a:pt x="273497" y="175985"/>
                    </a:cubicBezTo>
                    <a:cubicBezTo>
                      <a:pt x="260627" y="180854"/>
                      <a:pt x="248008" y="186500"/>
                      <a:pt x="234704" y="190044"/>
                    </a:cubicBezTo>
                    <a:cubicBezTo>
                      <a:pt x="222862" y="193678"/>
                      <a:pt x="209992" y="193244"/>
                      <a:pt x="198836" y="199005"/>
                    </a:cubicBezTo>
                    <a:cubicBezTo>
                      <a:pt x="203340" y="205543"/>
                      <a:pt x="208323" y="213201"/>
                      <a:pt x="216942" y="214435"/>
                    </a:cubicBezTo>
                    <a:cubicBezTo>
                      <a:pt x="228372" y="216401"/>
                      <a:pt x="240053" y="216676"/>
                      <a:pt x="251620" y="217819"/>
                    </a:cubicBezTo>
                    <a:cubicBezTo>
                      <a:pt x="263347" y="218596"/>
                      <a:pt x="277223" y="217727"/>
                      <a:pt x="285568" y="227740"/>
                    </a:cubicBezTo>
                    <a:cubicBezTo>
                      <a:pt x="279303" y="246165"/>
                      <a:pt x="260696" y="254783"/>
                      <a:pt x="245471" y="264567"/>
                    </a:cubicBezTo>
                    <a:cubicBezTo>
                      <a:pt x="228463" y="272957"/>
                      <a:pt x="210884" y="280204"/>
                      <a:pt x="193761" y="288319"/>
                    </a:cubicBezTo>
                    <a:cubicBezTo>
                      <a:pt x="180274" y="294742"/>
                      <a:pt x="165209" y="299635"/>
                      <a:pt x="155288" y="311407"/>
                    </a:cubicBezTo>
                    <a:cubicBezTo>
                      <a:pt x="157437" y="314448"/>
                      <a:pt x="159654" y="317511"/>
                      <a:pt x="161872" y="320574"/>
                    </a:cubicBezTo>
                    <a:cubicBezTo>
                      <a:pt x="155745" y="325809"/>
                      <a:pt x="148133" y="329993"/>
                      <a:pt x="144315" y="337354"/>
                    </a:cubicBezTo>
                    <a:cubicBezTo>
                      <a:pt x="143881" y="345286"/>
                      <a:pt x="154351" y="346452"/>
                      <a:pt x="160317" y="346452"/>
                    </a:cubicBezTo>
                    <a:cubicBezTo>
                      <a:pt x="177691" y="345103"/>
                      <a:pt x="194904" y="342154"/>
                      <a:pt x="212324" y="340737"/>
                    </a:cubicBezTo>
                    <a:cubicBezTo>
                      <a:pt x="244831" y="334770"/>
                      <a:pt x="276355" y="353173"/>
                      <a:pt x="308862" y="346978"/>
                    </a:cubicBezTo>
                    <a:cubicBezTo>
                      <a:pt x="344500" y="342383"/>
                      <a:pt x="380231" y="338702"/>
                      <a:pt x="415983" y="334839"/>
                    </a:cubicBezTo>
                    <a:cubicBezTo>
                      <a:pt x="421356" y="333970"/>
                      <a:pt x="426705" y="335433"/>
                      <a:pt x="431894" y="337079"/>
                    </a:cubicBezTo>
                    <a:cubicBezTo>
                      <a:pt x="413012" y="347161"/>
                      <a:pt x="397193" y="361699"/>
                      <a:pt x="381030" y="375484"/>
                    </a:cubicBezTo>
                    <a:cubicBezTo>
                      <a:pt x="377693" y="373587"/>
                      <a:pt x="374447" y="371118"/>
                      <a:pt x="370515" y="371141"/>
                    </a:cubicBezTo>
                    <a:cubicBezTo>
                      <a:pt x="346558" y="369015"/>
                      <a:pt x="323629" y="377564"/>
                      <a:pt x="301158" y="384537"/>
                    </a:cubicBezTo>
                    <a:cubicBezTo>
                      <a:pt x="288745" y="388240"/>
                      <a:pt x="277178" y="394915"/>
                      <a:pt x="264147" y="396218"/>
                    </a:cubicBezTo>
                    <a:cubicBezTo>
                      <a:pt x="278481" y="384811"/>
                      <a:pt x="293248" y="373884"/>
                      <a:pt x="309090" y="364603"/>
                    </a:cubicBezTo>
                    <a:cubicBezTo>
                      <a:pt x="280996" y="374112"/>
                      <a:pt x="255232" y="389246"/>
                      <a:pt x="230315" y="405111"/>
                    </a:cubicBezTo>
                    <a:cubicBezTo>
                      <a:pt x="214450" y="414940"/>
                      <a:pt x="198379" y="424816"/>
                      <a:pt x="180617" y="430805"/>
                    </a:cubicBezTo>
                    <a:cubicBezTo>
                      <a:pt x="174216" y="427216"/>
                      <a:pt x="167061" y="429022"/>
                      <a:pt x="160340" y="430211"/>
                    </a:cubicBezTo>
                    <a:cubicBezTo>
                      <a:pt x="165415" y="417364"/>
                      <a:pt x="170833" y="402619"/>
                      <a:pt x="165415" y="389063"/>
                    </a:cubicBezTo>
                    <a:cubicBezTo>
                      <a:pt x="156477" y="383142"/>
                      <a:pt x="145253" y="382639"/>
                      <a:pt x="134897" y="382365"/>
                    </a:cubicBezTo>
                    <a:cubicBezTo>
                      <a:pt x="107717" y="382571"/>
                      <a:pt x="80810" y="388994"/>
                      <a:pt x="53584" y="386823"/>
                    </a:cubicBezTo>
                    <a:cubicBezTo>
                      <a:pt x="50544" y="382936"/>
                      <a:pt x="47869" y="378639"/>
                      <a:pt x="44006" y="375576"/>
                    </a:cubicBezTo>
                    <a:cubicBezTo>
                      <a:pt x="30495" y="367529"/>
                      <a:pt x="13762" y="374730"/>
                      <a:pt x="0" y="367963"/>
                    </a:cubicBezTo>
                    <a:cubicBezTo>
                      <a:pt x="12002" y="354361"/>
                      <a:pt x="28483" y="346155"/>
                      <a:pt x="44280" y="337788"/>
                    </a:cubicBezTo>
                    <a:cubicBezTo>
                      <a:pt x="75872" y="322952"/>
                      <a:pt x="108288" y="309876"/>
                      <a:pt x="141046" y="297783"/>
                    </a:cubicBezTo>
                    <a:cubicBezTo>
                      <a:pt x="160706" y="290673"/>
                      <a:pt x="177988" y="278626"/>
                      <a:pt x="195407" y="267310"/>
                    </a:cubicBezTo>
                    <a:cubicBezTo>
                      <a:pt x="204369" y="261230"/>
                      <a:pt x="214038" y="255012"/>
                      <a:pt x="219593" y="245365"/>
                    </a:cubicBezTo>
                    <a:cubicBezTo>
                      <a:pt x="220119" y="240313"/>
                      <a:pt x="214358" y="237615"/>
                      <a:pt x="210220" y="236930"/>
                    </a:cubicBezTo>
                    <a:cubicBezTo>
                      <a:pt x="194424" y="234781"/>
                      <a:pt x="178468" y="237592"/>
                      <a:pt x="162695" y="235901"/>
                    </a:cubicBezTo>
                    <a:cubicBezTo>
                      <a:pt x="155220" y="234987"/>
                      <a:pt x="151265" y="227854"/>
                      <a:pt x="146350" y="223099"/>
                    </a:cubicBezTo>
                    <a:cubicBezTo>
                      <a:pt x="136794" y="212149"/>
                      <a:pt x="119375" y="216150"/>
                      <a:pt x="109682" y="205451"/>
                    </a:cubicBezTo>
                    <a:cubicBezTo>
                      <a:pt x="135560" y="198913"/>
                      <a:pt x="163655" y="206663"/>
                      <a:pt x="188755" y="196582"/>
                    </a:cubicBezTo>
                    <a:cubicBezTo>
                      <a:pt x="200391" y="176556"/>
                      <a:pt x="219936" y="163252"/>
                      <a:pt x="238247" y="149856"/>
                    </a:cubicBezTo>
                    <a:cubicBezTo>
                      <a:pt x="248694" y="141718"/>
                      <a:pt x="262273" y="140369"/>
                      <a:pt x="274274" y="135500"/>
                    </a:cubicBezTo>
                    <a:cubicBezTo>
                      <a:pt x="294391" y="127362"/>
                      <a:pt x="314302" y="118583"/>
                      <a:pt x="333459" y="108342"/>
                    </a:cubicBezTo>
                    <a:cubicBezTo>
                      <a:pt x="352433" y="104593"/>
                      <a:pt x="371087" y="99358"/>
                      <a:pt x="389489" y="93232"/>
                    </a:cubicBezTo>
                    <a:cubicBezTo>
                      <a:pt x="403159" y="89460"/>
                      <a:pt x="411503" y="77138"/>
                      <a:pt x="421173" y="67697"/>
                    </a:cubicBezTo>
                    <a:cubicBezTo>
                      <a:pt x="430225" y="55993"/>
                      <a:pt x="441518" y="45911"/>
                      <a:pt x="448696" y="32836"/>
                    </a:cubicBezTo>
                    <a:cubicBezTo>
                      <a:pt x="478871" y="18960"/>
                      <a:pt x="510510" y="7735"/>
                      <a:pt x="543268" y="1906"/>
                    </a:cubicBezTo>
                    <a:close/>
                  </a:path>
                </a:pathLst>
              </a:custGeom>
              <a:solidFill>
                <a:srgbClr val="20A5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orma Livre: Forma 619">
                <a:extLst>
                  <a:ext uri="{FF2B5EF4-FFF2-40B4-BE49-F238E27FC236}">
                    <a16:creationId xmlns:a16="http://schemas.microsoft.com/office/drawing/2014/main" id="{6B8BA10D-9EAB-2E8E-F37D-B04905E56487}"/>
                  </a:ext>
                </a:extLst>
              </p:cNvPr>
              <p:cNvSpPr/>
              <p:nvPr/>
            </p:nvSpPr>
            <p:spPr>
              <a:xfrm>
                <a:off x="5927336" y="1834835"/>
                <a:ext cx="62920" cy="106550"/>
              </a:xfrm>
              <a:custGeom>
                <a:avLst/>
                <a:gdLst>
                  <a:gd name="connsiteX0" fmla="*/ 10891 w 62920"/>
                  <a:gd name="connsiteY0" fmla="*/ 43548 h 106550"/>
                  <a:gd name="connsiteX1" fmla="*/ 62920 w 62920"/>
                  <a:gd name="connsiteY1" fmla="*/ 0 h 106550"/>
                  <a:gd name="connsiteX2" fmla="*/ 41455 w 62920"/>
                  <a:gd name="connsiteY2" fmla="*/ 106550 h 106550"/>
                  <a:gd name="connsiteX3" fmla="*/ 28265 w 62920"/>
                  <a:gd name="connsiteY3" fmla="*/ 105385 h 106550"/>
                  <a:gd name="connsiteX4" fmla="*/ 24356 w 62920"/>
                  <a:gd name="connsiteY4" fmla="*/ 82616 h 106550"/>
                  <a:gd name="connsiteX5" fmla="*/ 22298 w 62920"/>
                  <a:gd name="connsiteY5" fmla="*/ 70180 h 106550"/>
                  <a:gd name="connsiteX6" fmla="*/ 604 w 62920"/>
                  <a:gd name="connsiteY6" fmla="*/ 64214 h 106550"/>
                  <a:gd name="connsiteX7" fmla="*/ 10891 w 62920"/>
                  <a:gd name="connsiteY7" fmla="*/ 43548 h 1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920" h="106550">
                    <a:moveTo>
                      <a:pt x="10891" y="43548"/>
                    </a:moveTo>
                    <a:cubicBezTo>
                      <a:pt x="27602" y="28392"/>
                      <a:pt x="41615" y="9167"/>
                      <a:pt x="62920" y="0"/>
                    </a:cubicBezTo>
                    <a:cubicBezTo>
                      <a:pt x="52130" y="34679"/>
                      <a:pt x="45433" y="70477"/>
                      <a:pt x="41455" y="106550"/>
                    </a:cubicBezTo>
                    <a:cubicBezTo>
                      <a:pt x="36974" y="106253"/>
                      <a:pt x="32540" y="106185"/>
                      <a:pt x="28265" y="105385"/>
                    </a:cubicBezTo>
                    <a:cubicBezTo>
                      <a:pt x="21246" y="99830"/>
                      <a:pt x="22961" y="90251"/>
                      <a:pt x="24356" y="82616"/>
                    </a:cubicBezTo>
                    <a:cubicBezTo>
                      <a:pt x="24401" y="78524"/>
                      <a:pt x="26779" y="72626"/>
                      <a:pt x="22298" y="70180"/>
                    </a:cubicBezTo>
                    <a:cubicBezTo>
                      <a:pt x="15737" y="66065"/>
                      <a:pt x="6365" y="69494"/>
                      <a:pt x="604" y="64214"/>
                    </a:cubicBezTo>
                    <a:cubicBezTo>
                      <a:pt x="-2231" y="55664"/>
                      <a:pt x="5542" y="48989"/>
                      <a:pt x="10891" y="43548"/>
                    </a:cubicBezTo>
                    <a:close/>
                  </a:path>
                </a:pathLst>
              </a:custGeom>
              <a:solidFill>
                <a:srgbClr val="20A5D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05D119C1-ABD5-CAFC-D4E6-6DC9B160742D}"/>
                </a:ext>
              </a:extLst>
            </p:cNvPr>
            <p:cNvSpPr/>
            <p:nvPr/>
          </p:nvSpPr>
          <p:spPr>
            <a:xfrm>
              <a:off x="9572671" y="2671581"/>
              <a:ext cx="12567" cy="94514"/>
            </a:xfrm>
            <a:custGeom>
              <a:avLst/>
              <a:gdLst>
                <a:gd name="connsiteX0" fmla="*/ 16 w 120141"/>
                <a:gd name="connsiteY0" fmla="*/ 0 h 903564"/>
                <a:gd name="connsiteX1" fmla="*/ 36798 w 120141"/>
                <a:gd name="connsiteY1" fmla="*/ 32347 h 903564"/>
                <a:gd name="connsiteX2" fmla="*/ 31837 w 120141"/>
                <a:gd name="connsiteY2" fmla="*/ 60670 h 903564"/>
                <a:gd name="connsiteX3" fmla="*/ 37415 w 120141"/>
                <a:gd name="connsiteY3" fmla="*/ 86479 h 903564"/>
                <a:gd name="connsiteX4" fmla="*/ 56366 w 120141"/>
                <a:gd name="connsiteY4" fmla="*/ 150350 h 903564"/>
                <a:gd name="connsiteX5" fmla="*/ 75249 w 120141"/>
                <a:gd name="connsiteY5" fmla="*/ 216278 h 903564"/>
                <a:gd name="connsiteX6" fmla="*/ 71820 w 120141"/>
                <a:gd name="connsiteY6" fmla="*/ 234887 h 903564"/>
                <a:gd name="connsiteX7" fmla="*/ 80643 w 120141"/>
                <a:gd name="connsiteY7" fmla="*/ 288310 h 903564"/>
                <a:gd name="connsiteX8" fmla="*/ 96211 w 120141"/>
                <a:gd name="connsiteY8" fmla="*/ 391729 h 903564"/>
                <a:gd name="connsiteX9" fmla="*/ 104121 w 120141"/>
                <a:gd name="connsiteY9" fmla="*/ 443873 h 903564"/>
                <a:gd name="connsiteX10" fmla="*/ 116442 w 120141"/>
                <a:gd name="connsiteY10" fmla="*/ 535564 h 903564"/>
                <a:gd name="connsiteX11" fmla="*/ 117174 w 120141"/>
                <a:gd name="connsiteY11" fmla="*/ 566219 h 903564"/>
                <a:gd name="connsiteX12" fmla="*/ 119323 w 120141"/>
                <a:gd name="connsiteY12" fmla="*/ 645909 h 903564"/>
                <a:gd name="connsiteX13" fmla="*/ 114979 w 120141"/>
                <a:gd name="connsiteY13" fmla="*/ 701185 h 903564"/>
                <a:gd name="connsiteX14" fmla="*/ 105607 w 120141"/>
                <a:gd name="connsiteY14" fmla="*/ 762838 h 903564"/>
                <a:gd name="connsiteX15" fmla="*/ 93605 w 120141"/>
                <a:gd name="connsiteY15" fmla="*/ 808558 h 903564"/>
                <a:gd name="connsiteX16" fmla="*/ 83730 w 120141"/>
                <a:gd name="connsiteY16" fmla="*/ 844471 h 903564"/>
                <a:gd name="connsiteX17" fmla="*/ 64962 w 120141"/>
                <a:gd name="connsiteY17" fmla="*/ 903564 h 903564"/>
                <a:gd name="connsiteX18" fmla="*/ 46742 w 120141"/>
                <a:gd name="connsiteY18" fmla="*/ 899038 h 903564"/>
                <a:gd name="connsiteX19" fmla="*/ 66516 w 120141"/>
                <a:gd name="connsiteY19" fmla="*/ 857410 h 903564"/>
                <a:gd name="connsiteX20" fmla="*/ 80186 w 120141"/>
                <a:gd name="connsiteY20" fmla="*/ 799849 h 903564"/>
                <a:gd name="connsiteX21" fmla="*/ 89765 w 120141"/>
                <a:gd name="connsiteY21" fmla="*/ 722490 h 903564"/>
                <a:gd name="connsiteX22" fmla="*/ 91045 w 120141"/>
                <a:gd name="connsiteY22" fmla="*/ 618912 h 903564"/>
                <a:gd name="connsiteX23" fmla="*/ 95662 w 120141"/>
                <a:gd name="connsiteY23" fmla="*/ 541096 h 903564"/>
                <a:gd name="connsiteX24" fmla="*/ 87799 w 120141"/>
                <a:gd name="connsiteY24" fmla="*/ 491216 h 903564"/>
                <a:gd name="connsiteX25" fmla="*/ 79935 w 120141"/>
                <a:gd name="connsiteY25" fmla="*/ 424373 h 903564"/>
                <a:gd name="connsiteX26" fmla="*/ 59475 w 120141"/>
                <a:gd name="connsiteY26" fmla="*/ 268696 h 903564"/>
                <a:gd name="connsiteX27" fmla="*/ 46239 w 120141"/>
                <a:gd name="connsiteY27" fmla="*/ 194630 h 903564"/>
                <a:gd name="connsiteX28" fmla="*/ 34192 w 120141"/>
                <a:gd name="connsiteY28" fmla="*/ 133639 h 903564"/>
                <a:gd name="connsiteX29" fmla="*/ 24339 w 120141"/>
                <a:gd name="connsiteY29" fmla="*/ 95349 h 903564"/>
                <a:gd name="connsiteX30" fmla="*/ 19927 w 120141"/>
                <a:gd name="connsiteY30" fmla="*/ 72352 h 903564"/>
                <a:gd name="connsiteX31" fmla="*/ 6280 w 120141"/>
                <a:gd name="connsiteY31" fmla="*/ 29101 h 903564"/>
                <a:gd name="connsiteX32" fmla="*/ 16 w 120141"/>
                <a:gd name="connsiteY32" fmla="*/ 0 h 9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0141" h="903564">
                  <a:moveTo>
                    <a:pt x="16" y="0"/>
                  </a:moveTo>
                  <a:cubicBezTo>
                    <a:pt x="12978" y="9921"/>
                    <a:pt x="24751" y="21328"/>
                    <a:pt x="36798" y="32347"/>
                  </a:cubicBezTo>
                  <a:cubicBezTo>
                    <a:pt x="33278" y="41239"/>
                    <a:pt x="29094" y="50955"/>
                    <a:pt x="31837" y="60670"/>
                  </a:cubicBezTo>
                  <a:cubicBezTo>
                    <a:pt x="34101" y="69174"/>
                    <a:pt x="37484" y="77541"/>
                    <a:pt x="37415" y="86479"/>
                  </a:cubicBezTo>
                  <a:cubicBezTo>
                    <a:pt x="37712" y="109111"/>
                    <a:pt x="47314" y="130073"/>
                    <a:pt x="56366" y="150350"/>
                  </a:cubicBezTo>
                  <a:cubicBezTo>
                    <a:pt x="65899" y="171267"/>
                    <a:pt x="69693" y="194104"/>
                    <a:pt x="75249" y="216278"/>
                  </a:cubicBezTo>
                  <a:cubicBezTo>
                    <a:pt x="77260" y="222862"/>
                    <a:pt x="70105" y="228166"/>
                    <a:pt x="71820" y="234887"/>
                  </a:cubicBezTo>
                  <a:cubicBezTo>
                    <a:pt x="73945" y="252809"/>
                    <a:pt x="78289" y="270411"/>
                    <a:pt x="80643" y="288310"/>
                  </a:cubicBezTo>
                  <a:cubicBezTo>
                    <a:pt x="85033" y="322898"/>
                    <a:pt x="91182" y="357233"/>
                    <a:pt x="96211" y="391729"/>
                  </a:cubicBezTo>
                  <a:cubicBezTo>
                    <a:pt x="99297" y="409034"/>
                    <a:pt x="99686" y="426796"/>
                    <a:pt x="104121" y="443873"/>
                  </a:cubicBezTo>
                  <a:cubicBezTo>
                    <a:pt x="108670" y="474368"/>
                    <a:pt x="110819" y="505229"/>
                    <a:pt x="116442" y="535564"/>
                  </a:cubicBezTo>
                  <a:cubicBezTo>
                    <a:pt x="114362" y="545760"/>
                    <a:pt x="115871" y="556047"/>
                    <a:pt x="117174" y="566219"/>
                  </a:cubicBezTo>
                  <a:cubicBezTo>
                    <a:pt x="117745" y="592806"/>
                    <a:pt x="121860" y="619277"/>
                    <a:pt x="119323" y="645909"/>
                  </a:cubicBezTo>
                  <a:cubicBezTo>
                    <a:pt x="116899" y="664266"/>
                    <a:pt x="118134" y="682897"/>
                    <a:pt x="114979" y="701185"/>
                  </a:cubicBezTo>
                  <a:cubicBezTo>
                    <a:pt x="111070" y="721622"/>
                    <a:pt x="109424" y="742379"/>
                    <a:pt x="105607" y="762838"/>
                  </a:cubicBezTo>
                  <a:cubicBezTo>
                    <a:pt x="103572" y="778566"/>
                    <a:pt x="96897" y="793128"/>
                    <a:pt x="93605" y="808558"/>
                  </a:cubicBezTo>
                  <a:cubicBezTo>
                    <a:pt x="91022" y="820720"/>
                    <a:pt x="86358" y="832333"/>
                    <a:pt x="83730" y="844471"/>
                  </a:cubicBezTo>
                  <a:cubicBezTo>
                    <a:pt x="81238" y="865274"/>
                    <a:pt x="69945" y="883379"/>
                    <a:pt x="64962" y="903564"/>
                  </a:cubicBezTo>
                  <a:cubicBezTo>
                    <a:pt x="58812" y="902216"/>
                    <a:pt x="52754" y="900707"/>
                    <a:pt x="46742" y="899038"/>
                  </a:cubicBezTo>
                  <a:cubicBezTo>
                    <a:pt x="51908" y="884522"/>
                    <a:pt x="59864" y="871263"/>
                    <a:pt x="66516" y="857410"/>
                  </a:cubicBezTo>
                  <a:cubicBezTo>
                    <a:pt x="75500" y="839556"/>
                    <a:pt x="77054" y="819280"/>
                    <a:pt x="80186" y="799849"/>
                  </a:cubicBezTo>
                  <a:cubicBezTo>
                    <a:pt x="84347" y="774177"/>
                    <a:pt x="86679" y="748276"/>
                    <a:pt x="89765" y="722490"/>
                  </a:cubicBezTo>
                  <a:cubicBezTo>
                    <a:pt x="92256" y="687995"/>
                    <a:pt x="89970" y="653430"/>
                    <a:pt x="91045" y="618912"/>
                  </a:cubicBezTo>
                  <a:cubicBezTo>
                    <a:pt x="89833" y="592874"/>
                    <a:pt x="93742" y="566997"/>
                    <a:pt x="95662" y="541096"/>
                  </a:cubicBezTo>
                  <a:cubicBezTo>
                    <a:pt x="96714" y="524020"/>
                    <a:pt x="89925" y="507926"/>
                    <a:pt x="87799" y="491216"/>
                  </a:cubicBezTo>
                  <a:cubicBezTo>
                    <a:pt x="84804" y="468973"/>
                    <a:pt x="82587" y="446662"/>
                    <a:pt x="79935" y="424373"/>
                  </a:cubicBezTo>
                  <a:cubicBezTo>
                    <a:pt x="70494" y="372869"/>
                    <a:pt x="64801" y="320772"/>
                    <a:pt x="59475" y="268696"/>
                  </a:cubicBezTo>
                  <a:cubicBezTo>
                    <a:pt x="55818" y="243870"/>
                    <a:pt x="51291" y="219205"/>
                    <a:pt x="46239" y="194630"/>
                  </a:cubicBezTo>
                  <a:cubicBezTo>
                    <a:pt x="41919" y="174353"/>
                    <a:pt x="39747" y="153642"/>
                    <a:pt x="34192" y="133639"/>
                  </a:cubicBezTo>
                  <a:cubicBezTo>
                    <a:pt x="30854" y="120884"/>
                    <a:pt x="24796" y="108699"/>
                    <a:pt x="24339" y="95349"/>
                  </a:cubicBezTo>
                  <a:cubicBezTo>
                    <a:pt x="23996" y="87485"/>
                    <a:pt x="22876" y="79667"/>
                    <a:pt x="19927" y="72352"/>
                  </a:cubicBezTo>
                  <a:cubicBezTo>
                    <a:pt x="14509" y="58201"/>
                    <a:pt x="12086" y="43114"/>
                    <a:pt x="6280" y="29101"/>
                  </a:cubicBezTo>
                  <a:cubicBezTo>
                    <a:pt x="2462" y="19842"/>
                    <a:pt x="-235" y="10081"/>
                    <a:pt x="16" y="0"/>
                  </a:cubicBezTo>
                  <a:close/>
                </a:path>
              </a:pathLst>
            </a:custGeom>
            <a:solidFill>
              <a:srgbClr val="E2E6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BEE65CA5-49C0-D5AC-36D7-FD661E7D133D}"/>
                </a:ext>
              </a:extLst>
            </p:cNvPr>
            <p:cNvSpPr/>
            <p:nvPr/>
          </p:nvSpPr>
          <p:spPr>
            <a:xfrm>
              <a:off x="9776045" y="2671748"/>
              <a:ext cx="24538" cy="14577"/>
            </a:xfrm>
            <a:custGeom>
              <a:avLst/>
              <a:gdLst>
                <a:gd name="connsiteX0" fmla="*/ 108333 w 234589"/>
                <a:gd name="connsiteY0" fmla="*/ 38816 h 139354"/>
                <a:gd name="connsiteX1" fmla="*/ 123490 w 234589"/>
                <a:gd name="connsiteY1" fmla="*/ 0 h 139354"/>
                <a:gd name="connsiteX2" fmla="*/ 159243 w 234589"/>
                <a:gd name="connsiteY2" fmla="*/ 3909 h 139354"/>
                <a:gd name="connsiteX3" fmla="*/ 133662 w 234589"/>
                <a:gd name="connsiteY3" fmla="*/ 26060 h 139354"/>
                <a:gd name="connsiteX4" fmla="*/ 141961 w 234589"/>
                <a:gd name="connsiteY4" fmla="*/ 62339 h 139354"/>
                <a:gd name="connsiteX5" fmla="*/ 183383 w 234589"/>
                <a:gd name="connsiteY5" fmla="*/ 72741 h 139354"/>
                <a:gd name="connsiteX6" fmla="*/ 231023 w 234589"/>
                <a:gd name="connsiteY6" fmla="*/ 80513 h 139354"/>
                <a:gd name="connsiteX7" fmla="*/ 227297 w 234589"/>
                <a:gd name="connsiteY7" fmla="*/ 96515 h 139354"/>
                <a:gd name="connsiteX8" fmla="*/ 190310 w 234589"/>
                <a:gd name="connsiteY8" fmla="*/ 109797 h 139354"/>
                <a:gd name="connsiteX9" fmla="*/ 54498 w 234589"/>
                <a:gd name="connsiteY9" fmla="*/ 133365 h 139354"/>
                <a:gd name="connsiteX10" fmla="*/ 0 w 234589"/>
                <a:gd name="connsiteY10" fmla="*/ 139354 h 139354"/>
                <a:gd name="connsiteX11" fmla="*/ 65906 w 234589"/>
                <a:gd name="connsiteY11" fmla="*/ 124450 h 139354"/>
                <a:gd name="connsiteX12" fmla="*/ 143835 w 234589"/>
                <a:gd name="connsiteY12" fmla="*/ 104447 h 139354"/>
                <a:gd name="connsiteX13" fmla="*/ 156545 w 234589"/>
                <a:gd name="connsiteY13" fmla="*/ 94183 h 139354"/>
                <a:gd name="connsiteX14" fmla="*/ 127170 w 234589"/>
                <a:gd name="connsiteY14" fmla="*/ 79027 h 139354"/>
                <a:gd name="connsiteX15" fmla="*/ 108333 w 234589"/>
                <a:gd name="connsiteY15" fmla="*/ 38816 h 13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4589" h="139354">
                  <a:moveTo>
                    <a:pt x="108333" y="38816"/>
                  </a:moveTo>
                  <a:cubicBezTo>
                    <a:pt x="107762" y="24117"/>
                    <a:pt x="118712" y="13030"/>
                    <a:pt x="123490" y="0"/>
                  </a:cubicBezTo>
                  <a:cubicBezTo>
                    <a:pt x="135446" y="549"/>
                    <a:pt x="147287" y="2835"/>
                    <a:pt x="159243" y="3909"/>
                  </a:cubicBezTo>
                  <a:cubicBezTo>
                    <a:pt x="150190" y="10561"/>
                    <a:pt x="138440" y="15133"/>
                    <a:pt x="133662" y="26060"/>
                  </a:cubicBezTo>
                  <a:cubicBezTo>
                    <a:pt x="127170" y="37993"/>
                    <a:pt x="130439" y="54658"/>
                    <a:pt x="141961" y="62339"/>
                  </a:cubicBezTo>
                  <a:cubicBezTo>
                    <a:pt x="153756" y="71483"/>
                    <a:pt x="169233" y="71232"/>
                    <a:pt x="183383" y="72741"/>
                  </a:cubicBezTo>
                  <a:cubicBezTo>
                    <a:pt x="199316" y="74089"/>
                    <a:pt x="216370" y="73175"/>
                    <a:pt x="231023" y="80513"/>
                  </a:cubicBezTo>
                  <a:cubicBezTo>
                    <a:pt x="238567" y="84811"/>
                    <a:pt x="232601" y="93315"/>
                    <a:pt x="227297" y="96515"/>
                  </a:cubicBezTo>
                  <a:cubicBezTo>
                    <a:pt x="215958" y="103259"/>
                    <a:pt x="203020" y="106756"/>
                    <a:pt x="190310" y="109797"/>
                  </a:cubicBezTo>
                  <a:cubicBezTo>
                    <a:pt x="145253" y="118803"/>
                    <a:pt x="99670" y="124953"/>
                    <a:pt x="54498" y="133365"/>
                  </a:cubicBezTo>
                  <a:cubicBezTo>
                    <a:pt x="36462" y="136383"/>
                    <a:pt x="18242" y="138349"/>
                    <a:pt x="0" y="139354"/>
                  </a:cubicBezTo>
                  <a:cubicBezTo>
                    <a:pt x="21625" y="132931"/>
                    <a:pt x="44143" y="130348"/>
                    <a:pt x="65906" y="124450"/>
                  </a:cubicBezTo>
                  <a:cubicBezTo>
                    <a:pt x="91669" y="117020"/>
                    <a:pt x="118301" y="112814"/>
                    <a:pt x="143835" y="104447"/>
                  </a:cubicBezTo>
                  <a:cubicBezTo>
                    <a:pt x="149345" y="102939"/>
                    <a:pt x="153779" y="99212"/>
                    <a:pt x="156545" y="94183"/>
                  </a:cubicBezTo>
                  <a:cubicBezTo>
                    <a:pt x="146876" y="88857"/>
                    <a:pt x="135788" y="86114"/>
                    <a:pt x="127170" y="79027"/>
                  </a:cubicBezTo>
                  <a:cubicBezTo>
                    <a:pt x="115032" y="69563"/>
                    <a:pt x="106733" y="54498"/>
                    <a:pt x="108333" y="38816"/>
                  </a:cubicBezTo>
                  <a:close/>
                </a:path>
              </a:pathLst>
            </a:custGeom>
            <a:solidFill>
              <a:srgbClr val="D3EBF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E4E75835-13C6-3ABE-7485-12EC37B4A341}"/>
                </a:ext>
              </a:extLst>
            </p:cNvPr>
            <p:cNvSpPr/>
            <p:nvPr/>
          </p:nvSpPr>
          <p:spPr>
            <a:xfrm>
              <a:off x="9774172" y="2672157"/>
              <a:ext cx="34256" cy="20411"/>
            </a:xfrm>
            <a:custGeom>
              <a:avLst/>
              <a:gdLst>
                <a:gd name="connsiteX0" fmla="*/ 177142 w 327488"/>
                <a:gd name="connsiteY0" fmla="*/ 0 h 195133"/>
                <a:gd name="connsiteX1" fmla="*/ 216485 w 327488"/>
                <a:gd name="connsiteY1" fmla="*/ 3040 h 195133"/>
                <a:gd name="connsiteX2" fmla="*/ 176251 w 327488"/>
                <a:gd name="connsiteY2" fmla="*/ 21488 h 195133"/>
                <a:gd name="connsiteX3" fmla="*/ 168593 w 327488"/>
                <a:gd name="connsiteY3" fmla="*/ 38245 h 195133"/>
                <a:gd name="connsiteX4" fmla="*/ 189098 w 327488"/>
                <a:gd name="connsiteY4" fmla="*/ 45651 h 195133"/>
                <a:gd name="connsiteX5" fmla="*/ 207318 w 327488"/>
                <a:gd name="connsiteY5" fmla="*/ 31935 h 195133"/>
                <a:gd name="connsiteX6" fmla="*/ 242408 w 327488"/>
                <a:gd name="connsiteY6" fmla="*/ 25420 h 195133"/>
                <a:gd name="connsiteX7" fmla="*/ 271554 w 327488"/>
                <a:gd name="connsiteY7" fmla="*/ 31158 h 195133"/>
                <a:gd name="connsiteX8" fmla="*/ 272697 w 327488"/>
                <a:gd name="connsiteY8" fmla="*/ 59642 h 195133"/>
                <a:gd name="connsiteX9" fmla="*/ 320795 w 327488"/>
                <a:gd name="connsiteY9" fmla="*/ 68900 h 195133"/>
                <a:gd name="connsiteX10" fmla="*/ 326349 w 327488"/>
                <a:gd name="connsiteY10" fmla="*/ 84536 h 195133"/>
                <a:gd name="connsiteX11" fmla="*/ 296197 w 327488"/>
                <a:gd name="connsiteY11" fmla="*/ 114026 h 195133"/>
                <a:gd name="connsiteX12" fmla="*/ 266388 w 327488"/>
                <a:gd name="connsiteY12" fmla="*/ 127513 h 195133"/>
                <a:gd name="connsiteX13" fmla="*/ 264193 w 327488"/>
                <a:gd name="connsiteY13" fmla="*/ 140886 h 195133"/>
                <a:gd name="connsiteX14" fmla="*/ 249517 w 327488"/>
                <a:gd name="connsiteY14" fmla="*/ 145047 h 195133"/>
                <a:gd name="connsiteX15" fmla="*/ 231069 w 327488"/>
                <a:gd name="connsiteY15" fmla="*/ 158580 h 195133"/>
                <a:gd name="connsiteX16" fmla="*/ 185692 w 327488"/>
                <a:gd name="connsiteY16" fmla="*/ 172547 h 195133"/>
                <a:gd name="connsiteX17" fmla="*/ 91212 w 327488"/>
                <a:gd name="connsiteY17" fmla="*/ 195133 h 195133"/>
                <a:gd name="connsiteX18" fmla="*/ 167907 w 327488"/>
                <a:gd name="connsiteY18" fmla="*/ 166078 h 195133"/>
                <a:gd name="connsiteX19" fmla="*/ 198174 w 327488"/>
                <a:gd name="connsiteY19" fmla="*/ 153002 h 195133"/>
                <a:gd name="connsiteX20" fmla="*/ 201305 w 327488"/>
                <a:gd name="connsiteY20" fmla="*/ 143104 h 195133"/>
                <a:gd name="connsiteX21" fmla="*/ 148842 w 327488"/>
                <a:gd name="connsiteY21" fmla="*/ 138303 h 195133"/>
                <a:gd name="connsiteX22" fmla="*/ 109888 w 327488"/>
                <a:gd name="connsiteY22" fmla="*/ 140063 h 195133"/>
                <a:gd name="connsiteX23" fmla="*/ 15591 w 327488"/>
                <a:gd name="connsiteY23" fmla="*/ 141115 h 195133"/>
                <a:gd name="connsiteX24" fmla="*/ 0 w 327488"/>
                <a:gd name="connsiteY24" fmla="*/ 137274 h 195133"/>
                <a:gd name="connsiteX25" fmla="*/ 17900 w 327488"/>
                <a:gd name="connsiteY25" fmla="*/ 135446 h 195133"/>
                <a:gd name="connsiteX26" fmla="*/ 72398 w 327488"/>
                <a:gd name="connsiteY26" fmla="*/ 129456 h 195133"/>
                <a:gd name="connsiteX27" fmla="*/ 208209 w 327488"/>
                <a:gd name="connsiteY27" fmla="*/ 105888 h 195133"/>
                <a:gd name="connsiteX28" fmla="*/ 245196 w 327488"/>
                <a:gd name="connsiteY28" fmla="*/ 92606 h 195133"/>
                <a:gd name="connsiteX29" fmla="*/ 248923 w 327488"/>
                <a:gd name="connsiteY29" fmla="*/ 76604 h 195133"/>
                <a:gd name="connsiteX30" fmla="*/ 201282 w 327488"/>
                <a:gd name="connsiteY30" fmla="*/ 68832 h 195133"/>
                <a:gd name="connsiteX31" fmla="*/ 159860 w 327488"/>
                <a:gd name="connsiteY31" fmla="*/ 58430 h 195133"/>
                <a:gd name="connsiteX32" fmla="*/ 151562 w 327488"/>
                <a:gd name="connsiteY32" fmla="*/ 22151 h 195133"/>
                <a:gd name="connsiteX33" fmla="*/ 177142 w 327488"/>
                <a:gd name="connsiteY33" fmla="*/ 0 h 19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7488" h="195133">
                  <a:moveTo>
                    <a:pt x="177142" y="0"/>
                  </a:moveTo>
                  <a:cubicBezTo>
                    <a:pt x="190241" y="1006"/>
                    <a:pt x="203317" y="2286"/>
                    <a:pt x="216485" y="3040"/>
                  </a:cubicBezTo>
                  <a:cubicBezTo>
                    <a:pt x="204643" y="12230"/>
                    <a:pt x="189692" y="15476"/>
                    <a:pt x="176251" y="21488"/>
                  </a:cubicBezTo>
                  <a:cubicBezTo>
                    <a:pt x="170238" y="24186"/>
                    <a:pt x="165347" y="31798"/>
                    <a:pt x="168593" y="38245"/>
                  </a:cubicBezTo>
                  <a:cubicBezTo>
                    <a:pt x="171656" y="46177"/>
                    <a:pt x="181760" y="47869"/>
                    <a:pt x="189098" y="45651"/>
                  </a:cubicBezTo>
                  <a:cubicBezTo>
                    <a:pt x="197031" y="43754"/>
                    <a:pt x="199111" y="33239"/>
                    <a:pt x="207318" y="31935"/>
                  </a:cubicBezTo>
                  <a:cubicBezTo>
                    <a:pt x="219022" y="29855"/>
                    <a:pt x="230817" y="28209"/>
                    <a:pt x="242408" y="25420"/>
                  </a:cubicBezTo>
                  <a:cubicBezTo>
                    <a:pt x="252169" y="23020"/>
                    <a:pt x="264239" y="23500"/>
                    <a:pt x="271554" y="31158"/>
                  </a:cubicBezTo>
                  <a:cubicBezTo>
                    <a:pt x="273223" y="40439"/>
                    <a:pt x="265725" y="51435"/>
                    <a:pt x="272697" y="59642"/>
                  </a:cubicBezTo>
                  <a:cubicBezTo>
                    <a:pt x="286756" y="69860"/>
                    <a:pt x="306347" y="59322"/>
                    <a:pt x="320795" y="68900"/>
                  </a:cubicBezTo>
                  <a:cubicBezTo>
                    <a:pt x="325938" y="72123"/>
                    <a:pt x="329390" y="78661"/>
                    <a:pt x="326349" y="84536"/>
                  </a:cubicBezTo>
                  <a:cubicBezTo>
                    <a:pt x="319743" y="97338"/>
                    <a:pt x="308724" y="107191"/>
                    <a:pt x="296197" y="114026"/>
                  </a:cubicBezTo>
                  <a:cubicBezTo>
                    <a:pt x="287579" y="121135"/>
                    <a:pt x="277429" y="125822"/>
                    <a:pt x="266388" y="127513"/>
                  </a:cubicBezTo>
                  <a:cubicBezTo>
                    <a:pt x="265611" y="131948"/>
                    <a:pt x="264879" y="136428"/>
                    <a:pt x="264193" y="140886"/>
                  </a:cubicBezTo>
                  <a:cubicBezTo>
                    <a:pt x="259233" y="142098"/>
                    <a:pt x="253975" y="142578"/>
                    <a:pt x="249517" y="145047"/>
                  </a:cubicBezTo>
                  <a:cubicBezTo>
                    <a:pt x="243367" y="149573"/>
                    <a:pt x="238338" y="155745"/>
                    <a:pt x="231069" y="158580"/>
                  </a:cubicBezTo>
                  <a:cubicBezTo>
                    <a:pt x="216462" y="164729"/>
                    <a:pt x="200940" y="168410"/>
                    <a:pt x="185692" y="172547"/>
                  </a:cubicBezTo>
                  <a:cubicBezTo>
                    <a:pt x="154077" y="179634"/>
                    <a:pt x="123581" y="191795"/>
                    <a:pt x="91212" y="195133"/>
                  </a:cubicBezTo>
                  <a:cubicBezTo>
                    <a:pt x="114414" y="180045"/>
                    <a:pt x="142190" y="175222"/>
                    <a:pt x="167907" y="166078"/>
                  </a:cubicBezTo>
                  <a:cubicBezTo>
                    <a:pt x="178216" y="162443"/>
                    <a:pt x="189533" y="160134"/>
                    <a:pt x="198174" y="153002"/>
                  </a:cubicBezTo>
                  <a:cubicBezTo>
                    <a:pt x="201374" y="150762"/>
                    <a:pt x="200414" y="146396"/>
                    <a:pt x="201305" y="143104"/>
                  </a:cubicBezTo>
                  <a:cubicBezTo>
                    <a:pt x="184617" y="136200"/>
                    <a:pt x="166352" y="138760"/>
                    <a:pt x="148842" y="138303"/>
                  </a:cubicBezTo>
                  <a:cubicBezTo>
                    <a:pt x="135812" y="138006"/>
                    <a:pt x="122827" y="139057"/>
                    <a:pt x="109888" y="140063"/>
                  </a:cubicBezTo>
                  <a:cubicBezTo>
                    <a:pt x="78456" y="141275"/>
                    <a:pt x="47000" y="140543"/>
                    <a:pt x="15591" y="141115"/>
                  </a:cubicBezTo>
                  <a:cubicBezTo>
                    <a:pt x="10218" y="140360"/>
                    <a:pt x="5030" y="139057"/>
                    <a:pt x="0" y="137274"/>
                  </a:cubicBezTo>
                  <a:cubicBezTo>
                    <a:pt x="5921" y="136566"/>
                    <a:pt x="11888" y="136040"/>
                    <a:pt x="17900" y="135446"/>
                  </a:cubicBezTo>
                  <a:cubicBezTo>
                    <a:pt x="36142" y="134440"/>
                    <a:pt x="54361" y="132474"/>
                    <a:pt x="72398" y="129456"/>
                  </a:cubicBezTo>
                  <a:cubicBezTo>
                    <a:pt x="117569" y="121044"/>
                    <a:pt x="163152" y="114894"/>
                    <a:pt x="208209" y="105888"/>
                  </a:cubicBezTo>
                  <a:cubicBezTo>
                    <a:pt x="220919" y="102847"/>
                    <a:pt x="233858" y="99350"/>
                    <a:pt x="245196" y="92606"/>
                  </a:cubicBezTo>
                  <a:cubicBezTo>
                    <a:pt x="250500" y="89406"/>
                    <a:pt x="256467" y="80902"/>
                    <a:pt x="248923" y="76604"/>
                  </a:cubicBezTo>
                  <a:cubicBezTo>
                    <a:pt x="234269" y="69266"/>
                    <a:pt x="217216" y="70180"/>
                    <a:pt x="201282" y="68832"/>
                  </a:cubicBezTo>
                  <a:cubicBezTo>
                    <a:pt x="187132" y="67323"/>
                    <a:pt x="171656" y="67574"/>
                    <a:pt x="159860" y="58430"/>
                  </a:cubicBezTo>
                  <a:cubicBezTo>
                    <a:pt x="148339" y="50749"/>
                    <a:pt x="145069" y="34084"/>
                    <a:pt x="151562" y="22151"/>
                  </a:cubicBezTo>
                  <a:cubicBezTo>
                    <a:pt x="156340" y="11224"/>
                    <a:pt x="168090" y="6652"/>
                    <a:pt x="177142" y="0"/>
                  </a:cubicBezTo>
                  <a:close/>
                </a:path>
              </a:pathLst>
            </a:custGeom>
            <a:solidFill>
              <a:srgbClr val="B3DE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6E59FE3A-331F-CDF2-E432-9B087E2E130C}"/>
                </a:ext>
              </a:extLst>
            </p:cNvPr>
            <p:cNvSpPr/>
            <p:nvPr/>
          </p:nvSpPr>
          <p:spPr>
            <a:xfrm>
              <a:off x="9783398" y="2672475"/>
              <a:ext cx="31657" cy="20278"/>
            </a:xfrm>
            <a:custGeom>
              <a:avLst/>
              <a:gdLst>
                <a:gd name="connsiteX0" fmla="*/ 128291 w 302643"/>
                <a:gd name="connsiteY0" fmla="*/ 0 h 193856"/>
                <a:gd name="connsiteX1" fmla="*/ 196162 w 302643"/>
                <a:gd name="connsiteY1" fmla="*/ 229 h 193856"/>
                <a:gd name="connsiteX2" fmla="*/ 175908 w 302643"/>
                <a:gd name="connsiteY2" fmla="*/ 2400 h 193856"/>
                <a:gd name="connsiteX3" fmla="*/ 162603 w 302643"/>
                <a:gd name="connsiteY3" fmla="*/ 2880 h 193856"/>
                <a:gd name="connsiteX4" fmla="*/ 167907 w 302643"/>
                <a:gd name="connsiteY4" fmla="*/ 9121 h 193856"/>
                <a:gd name="connsiteX5" fmla="*/ 199819 w 302643"/>
                <a:gd name="connsiteY5" fmla="*/ 18631 h 193856"/>
                <a:gd name="connsiteX6" fmla="*/ 222039 w 302643"/>
                <a:gd name="connsiteY6" fmla="*/ 28552 h 193856"/>
                <a:gd name="connsiteX7" fmla="*/ 263987 w 302643"/>
                <a:gd name="connsiteY7" fmla="*/ 32507 h 193856"/>
                <a:gd name="connsiteX8" fmla="*/ 276812 w 302643"/>
                <a:gd name="connsiteY8" fmla="*/ 39639 h 193856"/>
                <a:gd name="connsiteX9" fmla="*/ 269405 w 302643"/>
                <a:gd name="connsiteY9" fmla="*/ 73884 h 193856"/>
                <a:gd name="connsiteX10" fmla="*/ 231503 w 302643"/>
                <a:gd name="connsiteY10" fmla="*/ 109294 h 193856"/>
                <a:gd name="connsiteX11" fmla="*/ 235778 w 302643"/>
                <a:gd name="connsiteY11" fmla="*/ 119581 h 193856"/>
                <a:gd name="connsiteX12" fmla="*/ 302643 w 302643"/>
                <a:gd name="connsiteY12" fmla="*/ 135834 h 193856"/>
                <a:gd name="connsiteX13" fmla="*/ 296174 w 302643"/>
                <a:gd name="connsiteY13" fmla="*/ 146830 h 193856"/>
                <a:gd name="connsiteX14" fmla="*/ 254546 w 302643"/>
                <a:gd name="connsiteY14" fmla="*/ 164066 h 193856"/>
                <a:gd name="connsiteX15" fmla="*/ 209100 w 302643"/>
                <a:gd name="connsiteY15" fmla="*/ 160454 h 193856"/>
                <a:gd name="connsiteX16" fmla="*/ 92994 w 302643"/>
                <a:gd name="connsiteY16" fmla="*/ 176776 h 193856"/>
                <a:gd name="connsiteX17" fmla="*/ 21603 w 302643"/>
                <a:gd name="connsiteY17" fmla="*/ 192458 h 193856"/>
                <a:gd name="connsiteX18" fmla="*/ 0 w 302643"/>
                <a:gd name="connsiteY18" fmla="*/ 193761 h 193856"/>
                <a:gd name="connsiteX19" fmla="*/ 3018 w 302643"/>
                <a:gd name="connsiteY19" fmla="*/ 192093 h 193856"/>
                <a:gd name="connsiteX20" fmla="*/ 97498 w 302643"/>
                <a:gd name="connsiteY20" fmla="*/ 169507 h 193856"/>
                <a:gd name="connsiteX21" fmla="*/ 142875 w 302643"/>
                <a:gd name="connsiteY21" fmla="*/ 155539 h 193856"/>
                <a:gd name="connsiteX22" fmla="*/ 161323 w 302643"/>
                <a:gd name="connsiteY22" fmla="*/ 142006 h 193856"/>
                <a:gd name="connsiteX23" fmla="*/ 175999 w 302643"/>
                <a:gd name="connsiteY23" fmla="*/ 137846 h 193856"/>
                <a:gd name="connsiteX24" fmla="*/ 178194 w 302643"/>
                <a:gd name="connsiteY24" fmla="*/ 124473 h 193856"/>
                <a:gd name="connsiteX25" fmla="*/ 208003 w 302643"/>
                <a:gd name="connsiteY25" fmla="*/ 110985 h 193856"/>
                <a:gd name="connsiteX26" fmla="*/ 238155 w 302643"/>
                <a:gd name="connsiteY26" fmla="*/ 81496 h 193856"/>
                <a:gd name="connsiteX27" fmla="*/ 232601 w 302643"/>
                <a:gd name="connsiteY27" fmla="*/ 65860 h 193856"/>
                <a:gd name="connsiteX28" fmla="*/ 184503 w 302643"/>
                <a:gd name="connsiteY28" fmla="*/ 56601 h 193856"/>
                <a:gd name="connsiteX29" fmla="*/ 183360 w 302643"/>
                <a:gd name="connsiteY29" fmla="*/ 28118 h 193856"/>
                <a:gd name="connsiteX30" fmla="*/ 154213 w 302643"/>
                <a:gd name="connsiteY30" fmla="*/ 22380 h 193856"/>
                <a:gd name="connsiteX31" fmla="*/ 119124 w 302643"/>
                <a:gd name="connsiteY31" fmla="*/ 28895 h 193856"/>
                <a:gd name="connsiteX32" fmla="*/ 100904 w 302643"/>
                <a:gd name="connsiteY32" fmla="*/ 42611 h 193856"/>
                <a:gd name="connsiteX33" fmla="*/ 80398 w 302643"/>
                <a:gd name="connsiteY33" fmla="*/ 35204 h 193856"/>
                <a:gd name="connsiteX34" fmla="*/ 88057 w 302643"/>
                <a:gd name="connsiteY34" fmla="*/ 18448 h 193856"/>
                <a:gd name="connsiteX35" fmla="*/ 128291 w 302643"/>
                <a:gd name="connsiteY35" fmla="*/ 0 h 19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02643" h="193856">
                  <a:moveTo>
                    <a:pt x="128291" y="0"/>
                  </a:moveTo>
                  <a:cubicBezTo>
                    <a:pt x="150899" y="823"/>
                    <a:pt x="173530" y="1120"/>
                    <a:pt x="196162" y="229"/>
                  </a:cubicBezTo>
                  <a:cubicBezTo>
                    <a:pt x="189395" y="1074"/>
                    <a:pt x="182651" y="1966"/>
                    <a:pt x="175908" y="2400"/>
                  </a:cubicBezTo>
                  <a:cubicBezTo>
                    <a:pt x="171427" y="2377"/>
                    <a:pt x="166970" y="2560"/>
                    <a:pt x="162603" y="2880"/>
                  </a:cubicBezTo>
                  <a:cubicBezTo>
                    <a:pt x="164204" y="4961"/>
                    <a:pt x="165255" y="7932"/>
                    <a:pt x="167907" y="9121"/>
                  </a:cubicBezTo>
                  <a:cubicBezTo>
                    <a:pt x="177942" y="14059"/>
                    <a:pt x="189601" y="14013"/>
                    <a:pt x="199819" y="18631"/>
                  </a:cubicBezTo>
                  <a:cubicBezTo>
                    <a:pt x="207203" y="21900"/>
                    <a:pt x="213833" y="27203"/>
                    <a:pt x="222039" y="28552"/>
                  </a:cubicBezTo>
                  <a:cubicBezTo>
                    <a:pt x="235892" y="30701"/>
                    <a:pt x="249951" y="31684"/>
                    <a:pt x="263987" y="32507"/>
                  </a:cubicBezTo>
                  <a:cubicBezTo>
                    <a:pt x="268993" y="32621"/>
                    <a:pt x="274389" y="34976"/>
                    <a:pt x="276812" y="39639"/>
                  </a:cubicBezTo>
                  <a:cubicBezTo>
                    <a:pt x="279829" y="51366"/>
                    <a:pt x="276812" y="64351"/>
                    <a:pt x="269405" y="73884"/>
                  </a:cubicBezTo>
                  <a:cubicBezTo>
                    <a:pt x="259141" y="88125"/>
                    <a:pt x="242385" y="95738"/>
                    <a:pt x="231503" y="109294"/>
                  </a:cubicBezTo>
                  <a:cubicBezTo>
                    <a:pt x="227549" y="113180"/>
                    <a:pt x="231183" y="118552"/>
                    <a:pt x="235778" y="119581"/>
                  </a:cubicBezTo>
                  <a:cubicBezTo>
                    <a:pt x="257632" y="126599"/>
                    <a:pt x="280812" y="128519"/>
                    <a:pt x="302643" y="135834"/>
                  </a:cubicBezTo>
                  <a:cubicBezTo>
                    <a:pt x="302484" y="140543"/>
                    <a:pt x="300632" y="144727"/>
                    <a:pt x="296174" y="146830"/>
                  </a:cubicBezTo>
                  <a:cubicBezTo>
                    <a:pt x="284584" y="157300"/>
                    <a:pt x="268719" y="159037"/>
                    <a:pt x="254546" y="164066"/>
                  </a:cubicBezTo>
                  <a:cubicBezTo>
                    <a:pt x="239298" y="169415"/>
                    <a:pt x="224531" y="158077"/>
                    <a:pt x="209100" y="160454"/>
                  </a:cubicBezTo>
                  <a:cubicBezTo>
                    <a:pt x="170330" y="165346"/>
                    <a:pt x="131034" y="167358"/>
                    <a:pt x="92994" y="176776"/>
                  </a:cubicBezTo>
                  <a:cubicBezTo>
                    <a:pt x="69243" y="182263"/>
                    <a:pt x="45606" y="188184"/>
                    <a:pt x="21603" y="192458"/>
                  </a:cubicBezTo>
                  <a:cubicBezTo>
                    <a:pt x="14471" y="193899"/>
                    <a:pt x="7178" y="193990"/>
                    <a:pt x="0" y="193761"/>
                  </a:cubicBezTo>
                  <a:cubicBezTo>
                    <a:pt x="755" y="193350"/>
                    <a:pt x="2263" y="192504"/>
                    <a:pt x="3018" y="192093"/>
                  </a:cubicBezTo>
                  <a:cubicBezTo>
                    <a:pt x="35387" y="188755"/>
                    <a:pt x="65883" y="176594"/>
                    <a:pt x="97498" y="169507"/>
                  </a:cubicBezTo>
                  <a:cubicBezTo>
                    <a:pt x="112746" y="165369"/>
                    <a:pt x="128268" y="161689"/>
                    <a:pt x="142875" y="155539"/>
                  </a:cubicBezTo>
                  <a:cubicBezTo>
                    <a:pt x="150144" y="152705"/>
                    <a:pt x="155173" y="146533"/>
                    <a:pt x="161323" y="142006"/>
                  </a:cubicBezTo>
                  <a:cubicBezTo>
                    <a:pt x="165781" y="139537"/>
                    <a:pt x="171039" y="139057"/>
                    <a:pt x="175999" y="137846"/>
                  </a:cubicBezTo>
                  <a:cubicBezTo>
                    <a:pt x="176685" y="133388"/>
                    <a:pt x="177417" y="128908"/>
                    <a:pt x="178194" y="124473"/>
                  </a:cubicBezTo>
                  <a:cubicBezTo>
                    <a:pt x="189235" y="122781"/>
                    <a:pt x="199385" y="118095"/>
                    <a:pt x="208003" y="110985"/>
                  </a:cubicBezTo>
                  <a:cubicBezTo>
                    <a:pt x="220530" y="104150"/>
                    <a:pt x="231549" y="94298"/>
                    <a:pt x="238155" y="81496"/>
                  </a:cubicBezTo>
                  <a:cubicBezTo>
                    <a:pt x="241196" y="75621"/>
                    <a:pt x="237744" y="69083"/>
                    <a:pt x="232601" y="65860"/>
                  </a:cubicBezTo>
                  <a:cubicBezTo>
                    <a:pt x="218153" y="56281"/>
                    <a:pt x="198562" y="66820"/>
                    <a:pt x="184503" y="56601"/>
                  </a:cubicBezTo>
                  <a:cubicBezTo>
                    <a:pt x="177531" y="48395"/>
                    <a:pt x="185029" y="37399"/>
                    <a:pt x="183360" y="28118"/>
                  </a:cubicBezTo>
                  <a:cubicBezTo>
                    <a:pt x="176045" y="20460"/>
                    <a:pt x="163975" y="19980"/>
                    <a:pt x="154213" y="22380"/>
                  </a:cubicBezTo>
                  <a:cubicBezTo>
                    <a:pt x="142623" y="25169"/>
                    <a:pt x="130828" y="26815"/>
                    <a:pt x="119124" y="28895"/>
                  </a:cubicBezTo>
                  <a:cubicBezTo>
                    <a:pt x="110917" y="30198"/>
                    <a:pt x="108837" y="40714"/>
                    <a:pt x="100904" y="42611"/>
                  </a:cubicBezTo>
                  <a:cubicBezTo>
                    <a:pt x="93566" y="44828"/>
                    <a:pt x="83462" y="43137"/>
                    <a:pt x="80398" y="35204"/>
                  </a:cubicBezTo>
                  <a:cubicBezTo>
                    <a:pt x="77153" y="28758"/>
                    <a:pt x="82044" y="21146"/>
                    <a:pt x="88057" y="18448"/>
                  </a:cubicBezTo>
                  <a:cubicBezTo>
                    <a:pt x="101498" y="12436"/>
                    <a:pt x="116449" y="9190"/>
                    <a:pt x="128291" y="0"/>
                  </a:cubicBezTo>
                  <a:close/>
                </a:path>
              </a:pathLst>
            </a:custGeom>
            <a:solidFill>
              <a:srgbClr val="9AD5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A2A5A79A-B34B-8CBB-29F7-BC1274A250FF}"/>
                </a:ext>
              </a:extLst>
            </p:cNvPr>
            <p:cNvSpPr/>
            <p:nvPr/>
          </p:nvSpPr>
          <p:spPr>
            <a:xfrm>
              <a:off x="9781662" y="2672726"/>
              <a:ext cx="36827" cy="20825"/>
            </a:xfrm>
            <a:custGeom>
              <a:avLst/>
              <a:gdLst>
                <a:gd name="connsiteX0" fmla="*/ 179199 w 352066"/>
                <a:gd name="connsiteY0" fmla="*/ 482 h 199089"/>
                <a:gd name="connsiteX1" fmla="*/ 192504 w 352066"/>
                <a:gd name="connsiteY1" fmla="*/ 2 h 199089"/>
                <a:gd name="connsiteX2" fmla="*/ 211889 w 352066"/>
                <a:gd name="connsiteY2" fmla="*/ 3842 h 199089"/>
                <a:gd name="connsiteX3" fmla="*/ 262227 w 352066"/>
                <a:gd name="connsiteY3" fmla="*/ 15432 h 199089"/>
                <a:gd name="connsiteX4" fmla="*/ 294139 w 352066"/>
                <a:gd name="connsiteY4" fmla="*/ 12712 h 199089"/>
                <a:gd name="connsiteX5" fmla="*/ 316497 w 352066"/>
                <a:gd name="connsiteY5" fmla="*/ 21193 h 199089"/>
                <a:gd name="connsiteX6" fmla="*/ 314942 w 352066"/>
                <a:gd name="connsiteY6" fmla="*/ 43139 h 199089"/>
                <a:gd name="connsiteX7" fmla="*/ 297340 w 352066"/>
                <a:gd name="connsiteY7" fmla="*/ 75897 h 199089"/>
                <a:gd name="connsiteX8" fmla="*/ 257609 w 352066"/>
                <a:gd name="connsiteY8" fmla="*/ 108907 h 199089"/>
                <a:gd name="connsiteX9" fmla="*/ 319766 w 352066"/>
                <a:gd name="connsiteY9" fmla="*/ 116176 h 199089"/>
                <a:gd name="connsiteX10" fmla="*/ 352067 w 352066"/>
                <a:gd name="connsiteY10" fmla="*/ 133001 h 199089"/>
                <a:gd name="connsiteX11" fmla="*/ 338442 w 352066"/>
                <a:gd name="connsiteY11" fmla="*/ 144637 h 199089"/>
                <a:gd name="connsiteX12" fmla="*/ 300997 w 352066"/>
                <a:gd name="connsiteY12" fmla="*/ 164480 h 199089"/>
                <a:gd name="connsiteX13" fmla="*/ 268399 w 352066"/>
                <a:gd name="connsiteY13" fmla="*/ 170698 h 199089"/>
                <a:gd name="connsiteX14" fmla="*/ 198379 w 352066"/>
                <a:gd name="connsiteY14" fmla="*/ 178836 h 199089"/>
                <a:gd name="connsiteX15" fmla="*/ 152774 w 352066"/>
                <a:gd name="connsiteY15" fmla="*/ 177876 h 199089"/>
                <a:gd name="connsiteX16" fmla="*/ 16185 w 352066"/>
                <a:gd name="connsiteY16" fmla="*/ 194861 h 199089"/>
                <a:gd name="connsiteX17" fmla="*/ 17922 w 352066"/>
                <a:gd name="connsiteY17" fmla="*/ 199090 h 199089"/>
                <a:gd name="connsiteX18" fmla="*/ 14562 w 352066"/>
                <a:gd name="connsiteY18" fmla="*/ 198541 h 199089"/>
                <a:gd name="connsiteX19" fmla="*/ 0 w 352066"/>
                <a:gd name="connsiteY19" fmla="*/ 194358 h 199089"/>
                <a:gd name="connsiteX20" fmla="*/ 846 w 352066"/>
                <a:gd name="connsiteY20" fmla="*/ 192849 h 199089"/>
                <a:gd name="connsiteX21" fmla="*/ 16596 w 352066"/>
                <a:gd name="connsiteY21" fmla="*/ 191363 h 199089"/>
                <a:gd name="connsiteX22" fmla="*/ 38199 w 352066"/>
                <a:gd name="connsiteY22" fmla="*/ 190060 h 199089"/>
                <a:gd name="connsiteX23" fmla="*/ 109591 w 352066"/>
                <a:gd name="connsiteY23" fmla="*/ 174378 h 199089"/>
                <a:gd name="connsiteX24" fmla="*/ 225697 w 352066"/>
                <a:gd name="connsiteY24" fmla="*/ 158056 h 199089"/>
                <a:gd name="connsiteX25" fmla="*/ 271143 w 352066"/>
                <a:gd name="connsiteY25" fmla="*/ 161668 h 199089"/>
                <a:gd name="connsiteX26" fmla="*/ 312771 w 352066"/>
                <a:gd name="connsiteY26" fmla="*/ 144431 h 199089"/>
                <a:gd name="connsiteX27" fmla="*/ 319240 w 352066"/>
                <a:gd name="connsiteY27" fmla="*/ 133436 h 199089"/>
                <a:gd name="connsiteX28" fmla="*/ 252374 w 352066"/>
                <a:gd name="connsiteY28" fmla="*/ 117182 h 199089"/>
                <a:gd name="connsiteX29" fmla="*/ 248100 w 352066"/>
                <a:gd name="connsiteY29" fmla="*/ 106895 h 199089"/>
                <a:gd name="connsiteX30" fmla="*/ 286002 w 352066"/>
                <a:gd name="connsiteY30" fmla="*/ 71485 h 199089"/>
                <a:gd name="connsiteX31" fmla="*/ 293408 w 352066"/>
                <a:gd name="connsiteY31" fmla="*/ 37241 h 199089"/>
                <a:gd name="connsiteX32" fmla="*/ 280584 w 352066"/>
                <a:gd name="connsiteY32" fmla="*/ 30109 h 199089"/>
                <a:gd name="connsiteX33" fmla="*/ 238635 w 352066"/>
                <a:gd name="connsiteY33" fmla="*/ 26154 h 199089"/>
                <a:gd name="connsiteX34" fmla="*/ 216415 w 352066"/>
                <a:gd name="connsiteY34" fmla="*/ 16233 h 199089"/>
                <a:gd name="connsiteX35" fmla="*/ 184503 w 352066"/>
                <a:gd name="connsiteY35" fmla="*/ 6723 h 199089"/>
                <a:gd name="connsiteX36" fmla="*/ 179199 w 352066"/>
                <a:gd name="connsiteY36" fmla="*/ 482 h 19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52066" h="199089">
                  <a:moveTo>
                    <a:pt x="179199" y="482"/>
                  </a:moveTo>
                  <a:cubicBezTo>
                    <a:pt x="183566" y="162"/>
                    <a:pt x="188024" y="-21"/>
                    <a:pt x="192504" y="2"/>
                  </a:cubicBezTo>
                  <a:cubicBezTo>
                    <a:pt x="198790" y="1831"/>
                    <a:pt x="205283" y="3157"/>
                    <a:pt x="211889" y="3842"/>
                  </a:cubicBezTo>
                  <a:cubicBezTo>
                    <a:pt x="229103" y="5671"/>
                    <a:pt x="244785" y="14701"/>
                    <a:pt x="262227" y="15432"/>
                  </a:cubicBezTo>
                  <a:cubicBezTo>
                    <a:pt x="272925" y="16324"/>
                    <a:pt x="283556" y="14267"/>
                    <a:pt x="294139" y="12712"/>
                  </a:cubicBezTo>
                  <a:cubicBezTo>
                    <a:pt x="302209" y="11615"/>
                    <a:pt x="311879" y="13924"/>
                    <a:pt x="316497" y="21193"/>
                  </a:cubicBezTo>
                  <a:cubicBezTo>
                    <a:pt x="319674" y="28211"/>
                    <a:pt x="317366" y="36212"/>
                    <a:pt x="314942" y="43139"/>
                  </a:cubicBezTo>
                  <a:cubicBezTo>
                    <a:pt x="310485" y="54706"/>
                    <a:pt x="305844" y="66616"/>
                    <a:pt x="297340" y="75897"/>
                  </a:cubicBezTo>
                  <a:cubicBezTo>
                    <a:pt x="286070" y="89156"/>
                    <a:pt x="270434" y="97386"/>
                    <a:pt x="257609" y="108907"/>
                  </a:cubicBezTo>
                  <a:cubicBezTo>
                    <a:pt x="278458" y="108770"/>
                    <a:pt x="299992" y="108656"/>
                    <a:pt x="319766" y="116176"/>
                  </a:cubicBezTo>
                  <a:cubicBezTo>
                    <a:pt x="330396" y="122006"/>
                    <a:pt x="341528" y="126944"/>
                    <a:pt x="352067" y="133001"/>
                  </a:cubicBezTo>
                  <a:cubicBezTo>
                    <a:pt x="347472" y="136842"/>
                    <a:pt x="342808" y="140568"/>
                    <a:pt x="338442" y="144637"/>
                  </a:cubicBezTo>
                  <a:cubicBezTo>
                    <a:pt x="328429" y="155153"/>
                    <a:pt x="313914" y="158925"/>
                    <a:pt x="300997" y="164480"/>
                  </a:cubicBezTo>
                  <a:cubicBezTo>
                    <a:pt x="290665" y="168983"/>
                    <a:pt x="279349" y="169280"/>
                    <a:pt x="268399" y="170698"/>
                  </a:cubicBezTo>
                  <a:cubicBezTo>
                    <a:pt x="245471" y="175681"/>
                    <a:pt x="222017" y="183202"/>
                    <a:pt x="198379" y="178836"/>
                  </a:cubicBezTo>
                  <a:cubicBezTo>
                    <a:pt x="183132" y="178744"/>
                    <a:pt x="167952" y="175315"/>
                    <a:pt x="152774" y="177876"/>
                  </a:cubicBezTo>
                  <a:cubicBezTo>
                    <a:pt x="106825" y="179773"/>
                    <a:pt x="61997" y="191546"/>
                    <a:pt x="16185" y="194861"/>
                  </a:cubicBezTo>
                  <a:cubicBezTo>
                    <a:pt x="16619" y="195912"/>
                    <a:pt x="17488" y="198038"/>
                    <a:pt x="17922" y="199090"/>
                  </a:cubicBezTo>
                  <a:cubicBezTo>
                    <a:pt x="17099" y="198953"/>
                    <a:pt x="15408" y="198678"/>
                    <a:pt x="14562" y="198541"/>
                  </a:cubicBezTo>
                  <a:cubicBezTo>
                    <a:pt x="9532" y="197627"/>
                    <a:pt x="4732" y="196026"/>
                    <a:pt x="0" y="194358"/>
                  </a:cubicBezTo>
                  <a:lnTo>
                    <a:pt x="846" y="192849"/>
                  </a:lnTo>
                  <a:cubicBezTo>
                    <a:pt x="6012" y="192095"/>
                    <a:pt x="11293" y="191729"/>
                    <a:pt x="16596" y="191363"/>
                  </a:cubicBezTo>
                  <a:cubicBezTo>
                    <a:pt x="23774" y="191592"/>
                    <a:pt x="31067" y="191500"/>
                    <a:pt x="38199" y="190060"/>
                  </a:cubicBezTo>
                  <a:cubicBezTo>
                    <a:pt x="62202" y="185785"/>
                    <a:pt x="85839" y="179864"/>
                    <a:pt x="109591" y="174378"/>
                  </a:cubicBezTo>
                  <a:cubicBezTo>
                    <a:pt x="147630" y="164960"/>
                    <a:pt x="186926" y="162948"/>
                    <a:pt x="225697" y="158056"/>
                  </a:cubicBezTo>
                  <a:cubicBezTo>
                    <a:pt x="241127" y="155679"/>
                    <a:pt x="255895" y="167017"/>
                    <a:pt x="271143" y="161668"/>
                  </a:cubicBezTo>
                  <a:cubicBezTo>
                    <a:pt x="285316" y="156639"/>
                    <a:pt x="301181" y="154901"/>
                    <a:pt x="312771" y="144431"/>
                  </a:cubicBezTo>
                  <a:cubicBezTo>
                    <a:pt x="317228" y="142328"/>
                    <a:pt x="319080" y="138145"/>
                    <a:pt x="319240" y="133436"/>
                  </a:cubicBezTo>
                  <a:cubicBezTo>
                    <a:pt x="297409" y="126121"/>
                    <a:pt x="274228" y="124200"/>
                    <a:pt x="252374" y="117182"/>
                  </a:cubicBezTo>
                  <a:cubicBezTo>
                    <a:pt x="247779" y="116154"/>
                    <a:pt x="244145" y="110782"/>
                    <a:pt x="248100" y="106895"/>
                  </a:cubicBezTo>
                  <a:cubicBezTo>
                    <a:pt x="258981" y="93339"/>
                    <a:pt x="275738" y="85727"/>
                    <a:pt x="286002" y="71485"/>
                  </a:cubicBezTo>
                  <a:cubicBezTo>
                    <a:pt x="293408" y="61953"/>
                    <a:pt x="296425" y="48968"/>
                    <a:pt x="293408" y="37241"/>
                  </a:cubicBezTo>
                  <a:cubicBezTo>
                    <a:pt x="290985" y="32577"/>
                    <a:pt x="285590" y="30223"/>
                    <a:pt x="280584" y="30109"/>
                  </a:cubicBezTo>
                  <a:cubicBezTo>
                    <a:pt x="266548" y="29286"/>
                    <a:pt x="252489" y="28303"/>
                    <a:pt x="238635" y="26154"/>
                  </a:cubicBezTo>
                  <a:cubicBezTo>
                    <a:pt x="230429" y="24805"/>
                    <a:pt x="223799" y="19502"/>
                    <a:pt x="216415" y="16233"/>
                  </a:cubicBezTo>
                  <a:cubicBezTo>
                    <a:pt x="206197" y="11615"/>
                    <a:pt x="194539" y="11661"/>
                    <a:pt x="184503" y="6723"/>
                  </a:cubicBezTo>
                  <a:cubicBezTo>
                    <a:pt x="181851" y="5534"/>
                    <a:pt x="180800" y="2562"/>
                    <a:pt x="179199" y="482"/>
                  </a:cubicBezTo>
                  <a:close/>
                </a:path>
              </a:pathLst>
            </a:custGeom>
            <a:solidFill>
              <a:srgbClr val="86CD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63381523-743A-68FB-64F9-CC63AEDCFA3C}"/>
                </a:ext>
              </a:extLst>
            </p:cNvPr>
            <p:cNvSpPr/>
            <p:nvPr/>
          </p:nvSpPr>
          <p:spPr>
            <a:xfrm>
              <a:off x="9844387" y="2674287"/>
              <a:ext cx="9488" cy="6468"/>
            </a:xfrm>
            <a:custGeom>
              <a:avLst/>
              <a:gdLst>
                <a:gd name="connsiteX0" fmla="*/ 0 w 90708"/>
                <a:gd name="connsiteY0" fmla="*/ 61836 h 61836"/>
                <a:gd name="connsiteX1" fmla="*/ 90708 w 90708"/>
                <a:gd name="connsiteY1" fmla="*/ 0 h 61836"/>
                <a:gd name="connsiteX2" fmla="*/ 79164 w 90708"/>
                <a:gd name="connsiteY2" fmla="*/ 14059 h 61836"/>
                <a:gd name="connsiteX3" fmla="*/ 83805 w 90708"/>
                <a:gd name="connsiteY3" fmla="*/ 15293 h 61836"/>
                <a:gd name="connsiteX4" fmla="*/ 27386 w 90708"/>
                <a:gd name="connsiteY4" fmla="*/ 45811 h 61836"/>
                <a:gd name="connsiteX5" fmla="*/ 0 w 90708"/>
                <a:gd name="connsiteY5" fmla="*/ 61836 h 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708" h="61836">
                  <a:moveTo>
                    <a:pt x="0" y="61836"/>
                  </a:moveTo>
                  <a:cubicBezTo>
                    <a:pt x="29535" y="40302"/>
                    <a:pt x="58362" y="17305"/>
                    <a:pt x="90708" y="0"/>
                  </a:cubicBezTo>
                  <a:cubicBezTo>
                    <a:pt x="86937" y="4778"/>
                    <a:pt x="83142" y="9510"/>
                    <a:pt x="79164" y="14059"/>
                  </a:cubicBezTo>
                  <a:cubicBezTo>
                    <a:pt x="80330" y="14356"/>
                    <a:pt x="82662" y="14973"/>
                    <a:pt x="83805" y="15293"/>
                  </a:cubicBezTo>
                  <a:cubicBezTo>
                    <a:pt x="64945" y="25352"/>
                    <a:pt x="45766" y="34884"/>
                    <a:pt x="27386" y="45811"/>
                  </a:cubicBezTo>
                  <a:cubicBezTo>
                    <a:pt x="18059" y="50864"/>
                    <a:pt x="9830" y="57767"/>
                    <a:pt x="0" y="61836"/>
                  </a:cubicBezTo>
                  <a:close/>
                </a:path>
              </a:pathLst>
            </a:custGeom>
            <a:solidFill>
              <a:srgbClr val="2B2D2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3F9D2210-991A-4A76-7919-2148AA8CE56A}"/>
                </a:ext>
              </a:extLst>
            </p:cNvPr>
            <p:cNvSpPr/>
            <p:nvPr/>
          </p:nvSpPr>
          <p:spPr>
            <a:xfrm>
              <a:off x="9802642" y="2674364"/>
              <a:ext cx="53622" cy="45245"/>
            </a:xfrm>
            <a:custGeom>
              <a:avLst/>
              <a:gdLst>
                <a:gd name="connsiteX0" fmla="*/ 482895 w 512635"/>
                <a:gd name="connsiteY0" fmla="*/ 14562 h 432550"/>
                <a:gd name="connsiteX1" fmla="*/ 512636 w 512635"/>
                <a:gd name="connsiteY1" fmla="*/ 0 h 432550"/>
                <a:gd name="connsiteX2" fmla="*/ 485112 w 512635"/>
                <a:gd name="connsiteY2" fmla="*/ 34862 h 432550"/>
                <a:gd name="connsiteX3" fmla="*/ 453428 w 512635"/>
                <a:gd name="connsiteY3" fmla="*/ 60396 h 432550"/>
                <a:gd name="connsiteX4" fmla="*/ 397398 w 512635"/>
                <a:gd name="connsiteY4" fmla="*/ 75507 h 432550"/>
                <a:gd name="connsiteX5" fmla="*/ 338214 w 512635"/>
                <a:gd name="connsiteY5" fmla="*/ 102664 h 432550"/>
                <a:gd name="connsiteX6" fmla="*/ 302186 w 512635"/>
                <a:gd name="connsiteY6" fmla="*/ 117020 h 432550"/>
                <a:gd name="connsiteX7" fmla="*/ 252695 w 512635"/>
                <a:gd name="connsiteY7" fmla="*/ 163746 h 432550"/>
                <a:gd name="connsiteX8" fmla="*/ 173622 w 512635"/>
                <a:gd name="connsiteY8" fmla="*/ 172616 h 432550"/>
                <a:gd name="connsiteX9" fmla="*/ 210289 w 512635"/>
                <a:gd name="connsiteY9" fmla="*/ 190264 h 432550"/>
                <a:gd name="connsiteX10" fmla="*/ 226634 w 512635"/>
                <a:gd name="connsiteY10" fmla="*/ 203065 h 432550"/>
                <a:gd name="connsiteX11" fmla="*/ 274160 w 512635"/>
                <a:gd name="connsiteY11" fmla="*/ 204094 h 432550"/>
                <a:gd name="connsiteX12" fmla="*/ 283533 w 512635"/>
                <a:gd name="connsiteY12" fmla="*/ 212529 h 432550"/>
                <a:gd name="connsiteX13" fmla="*/ 259347 w 512635"/>
                <a:gd name="connsiteY13" fmla="*/ 234475 h 432550"/>
                <a:gd name="connsiteX14" fmla="*/ 204985 w 512635"/>
                <a:gd name="connsiteY14" fmla="*/ 264947 h 432550"/>
                <a:gd name="connsiteX15" fmla="*/ 108219 w 512635"/>
                <a:gd name="connsiteY15" fmla="*/ 304952 h 432550"/>
                <a:gd name="connsiteX16" fmla="*/ 63939 w 512635"/>
                <a:gd name="connsiteY16" fmla="*/ 335128 h 432550"/>
                <a:gd name="connsiteX17" fmla="*/ 107945 w 512635"/>
                <a:gd name="connsiteY17" fmla="*/ 342740 h 432550"/>
                <a:gd name="connsiteX18" fmla="*/ 117523 w 512635"/>
                <a:gd name="connsiteY18" fmla="*/ 353987 h 432550"/>
                <a:gd name="connsiteX19" fmla="*/ 198836 w 512635"/>
                <a:gd name="connsiteY19" fmla="*/ 349529 h 432550"/>
                <a:gd name="connsiteX20" fmla="*/ 229355 w 512635"/>
                <a:gd name="connsiteY20" fmla="*/ 356227 h 432550"/>
                <a:gd name="connsiteX21" fmla="*/ 224280 w 512635"/>
                <a:gd name="connsiteY21" fmla="*/ 397375 h 432550"/>
                <a:gd name="connsiteX22" fmla="*/ 244556 w 512635"/>
                <a:gd name="connsiteY22" fmla="*/ 397970 h 432550"/>
                <a:gd name="connsiteX23" fmla="*/ 191978 w 512635"/>
                <a:gd name="connsiteY23" fmla="*/ 407068 h 432550"/>
                <a:gd name="connsiteX24" fmla="*/ 145618 w 512635"/>
                <a:gd name="connsiteY24" fmla="*/ 429288 h 432550"/>
                <a:gd name="connsiteX25" fmla="*/ 109317 w 512635"/>
                <a:gd name="connsiteY25" fmla="*/ 432237 h 432550"/>
                <a:gd name="connsiteX26" fmla="*/ 135217 w 512635"/>
                <a:gd name="connsiteY26" fmla="*/ 398107 h 432550"/>
                <a:gd name="connsiteX27" fmla="*/ 156797 w 512635"/>
                <a:gd name="connsiteY27" fmla="*/ 375658 h 432550"/>
                <a:gd name="connsiteX28" fmla="*/ 143949 w 512635"/>
                <a:gd name="connsiteY28" fmla="*/ 368869 h 432550"/>
                <a:gd name="connsiteX29" fmla="*/ 80102 w 512635"/>
                <a:gd name="connsiteY29" fmla="*/ 372801 h 432550"/>
                <a:gd name="connsiteX30" fmla="*/ 75141 w 512635"/>
                <a:gd name="connsiteY30" fmla="*/ 357142 h 432550"/>
                <a:gd name="connsiteX31" fmla="*/ 0 w 512635"/>
                <a:gd name="connsiteY31" fmla="*/ 360936 h 432550"/>
                <a:gd name="connsiteX32" fmla="*/ 38336 w 512635"/>
                <a:gd name="connsiteY32" fmla="*/ 331036 h 432550"/>
                <a:gd name="connsiteX33" fmla="*/ 80102 w 512635"/>
                <a:gd name="connsiteY33" fmla="*/ 304358 h 432550"/>
                <a:gd name="connsiteX34" fmla="*/ 205603 w 512635"/>
                <a:gd name="connsiteY34" fmla="*/ 249288 h 432550"/>
                <a:gd name="connsiteX35" fmla="*/ 241081 w 512635"/>
                <a:gd name="connsiteY35" fmla="*/ 226177 h 432550"/>
                <a:gd name="connsiteX36" fmla="*/ 214587 w 512635"/>
                <a:gd name="connsiteY36" fmla="*/ 223319 h 432550"/>
                <a:gd name="connsiteX37" fmla="*/ 178925 w 512635"/>
                <a:gd name="connsiteY37" fmla="*/ 225765 h 432550"/>
                <a:gd name="connsiteX38" fmla="*/ 165415 w 512635"/>
                <a:gd name="connsiteY38" fmla="*/ 202974 h 432550"/>
                <a:gd name="connsiteX39" fmla="*/ 114552 w 512635"/>
                <a:gd name="connsiteY39" fmla="*/ 201534 h 432550"/>
                <a:gd name="connsiteX40" fmla="*/ 65883 w 512635"/>
                <a:gd name="connsiteY40" fmla="*/ 200871 h 432550"/>
                <a:gd name="connsiteX41" fmla="*/ 91211 w 512635"/>
                <a:gd name="connsiteY41" fmla="*/ 182651 h 432550"/>
                <a:gd name="connsiteX42" fmla="*/ 123764 w 512635"/>
                <a:gd name="connsiteY42" fmla="*/ 169598 h 432550"/>
                <a:gd name="connsiteX43" fmla="*/ 159951 w 512635"/>
                <a:gd name="connsiteY43" fmla="*/ 164775 h 432550"/>
                <a:gd name="connsiteX44" fmla="*/ 206609 w 512635"/>
                <a:gd name="connsiteY44" fmla="*/ 142715 h 432550"/>
                <a:gd name="connsiteX45" fmla="*/ 239642 w 512635"/>
                <a:gd name="connsiteY45" fmla="*/ 123695 h 432550"/>
                <a:gd name="connsiteX46" fmla="*/ 262890 w 512635"/>
                <a:gd name="connsiteY46" fmla="*/ 116860 h 432550"/>
                <a:gd name="connsiteX47" fmla="*/ 285133 w 512635"/>
                <a:gd name="connsiteY47" fmla="*/ 95920 h 432550"/>
                <a:gd name="connsiteX48" fmla="*/ 317960 w 512635"/>
                <a:gd name="connsiteY48" fmla="*/ 86982 h 432550"/>
                <a:gd name="connsiteX49" fmla="*/ 345209 w 512635"/>
                <a:gd name="connsiteY49" fmla="*/ 85816 h 432550"/>
                <a:gd name="connsiteX50" fmla="*/ 390289 w 512635"/>
                <a:gd name="connsiteY50" fmla="*/ 70454 h 432550"/>
                <a:gd name="connsiteX51" fmla="*/ 399090 w 512635"/>
                <a:gd name="connsiteY51" fmla="*/ 61105 h 432550"/>
                <a:gd name="connsiteX52" fmla="*/ 426476 w 512635"/>
                <a:gd name="connsiteY52" fmla="*/ 45080 h 432550"/>
                <a:gd name="connsiteX53" fmla="*/ 482895 w 512635"/>
                <a:gd name="connsiteY53" fmla="*/ 14562 h 43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12635" h="432550">
                  <a:moveTo>
                    <a:pt x="482895" y="14562"/>
                  </a:moveTo>
                  <a:cubicBezTo>
                    <a:pt x="492725" y="9555"/>
                    <a:pt x="502532" y="4480"/>
                    <a:pt x="512636" y="0"/>
                  </a:cubicBezTo>
                  <a:cubicBezTo>
                    <a:pt x="505458" y="13076"/>
                    <a:pt x="494164" y="23157"/>
                    <a:pt x="485112" y="34862"/>
                  </a:cubicBezTo>
                  <a:cubicBezTo>
                    <a:pt x="475442" y="44303"/>
                    <a:pt x="467099" y="56624"/>
                    <a:pt x="453428" y="60396"/>
                  </a:cubicBezTo>
                  <a:cubicBezTo>
                    <a:pt x="435026" y="66523"/>
                    <a:pt x="416372" y="71757"/>
                    <a:pt x="397398" y="75507"/>
                  </a:cubicBezTo>
                  <a:cubicBezTo>
                    <a:pt x="378241" y="85748"/>
                    <a:pt x="358331" y="94526"/>
                    <a:pt x="338214" y="102664"/>
                  </a:cubicBezTo>
                  <a:cubicBezTo>
                    <a:pt x="326212" y="107533"/>
                    <a:pt x="312633" y="108882"/>
                    <a:pt x="302186" y="117020"/>
                  </a:cubicBezTo>
                  <a:cubicBezTo>
                    <a:pt x="283875" y="130416"/>
                    <a:pt x="264330" y="143721"/>
                    <a:pt x="252695" y="163746"/>
                  </a:cubicBezTo>
                  <a:cubicBezTo>
                    <a:pt x="227594" y="173827"/>
                    <a:pt x="199499" y="166078"/>
                    <a:pt x="173622" y="172616"/>
                  </a:cubicBezTo>
                  <a:cubicBezTo>
                    <a:pt x="183314" y="183314"/>
                    <a:pt x="200734" y="179314"/>
                    <a:pt x="210289" y="190264"/>
                  </a:cubicBezTo>
                  <a:cubicBezTo>
                    <a:pt x="215204" y="195019"/>
                    <a:pt x="219159" y="202151"/>
                    <a:pt x="226634" y="203065"/>
                  </a:cubicBezTo>
                  <a:cubicBezTo>
                    <a:pt x="242408" y="204757"/>
                    <a:pt x="258364" y="201945"/>
                    <a:pt x="274160" y="204094"/>
                  </a:cubicBezTo>
                  <a:cubicBezTo>
                    <a:pt x="278298" y="204780"/>
                    <a:pt x="284058" y="207477"/>
                    <a:pt x="283533" y="212529"/>
                  </a:cubicBezTo>
                  <a:cubicBezTo>
                    <a:pt x="277978" y="222176"/>
                    <a:pt x="268308" y="228394"/>
                    <a:pt x="259347" y="234475"/>
                  </a:cubicBezTo>
                  <a:cubicBezTo>
                    <a:pt x="241928" y="245791"/>
                    <a:pt x="224645" y="257838"/>
                    <a:pt x="204985" y="264947"/>
                  </a:cubicBezTo>
                  <a:cubicBezTo>
                    <a:pt x="172227" y="277040"/>
                    <a:pt x="139812" y="290116"/>
                    <a:pt x="108219" y="304952"/>
                  </a:cubicBezTo>
                  <a:cubicBezTo>
                    <a:pt x="92423" y="313319"/>
                    <a:pt x="75941" y="321526"/>
                    <a:pt x="63939" y="335128"/>
                  </a:cubicBezTo>
                  <a:cubicBezTo>
                    <a:pt x="77701" y="341894"/>
                    <a:pt x="94435" y="334693"/>
                    <a:pt x="107945" y="342740"/>
                  </a:cubicBezTo>
                  <a:cubicBezTo>
                    <a:pt x="111808" y="345803"/>
                    <a:pt x="114483" y="350101"/>
                    <a:pt x="117523" y="353987"/>
                  </a:cubicBezTo>
                  <a:cubicBezTo>
                    <a:pt x="144750" y="356159"/>
                    <a:pt x="171656" y="349735"/>
                    <a:pt x="198836" y="349529"/>
                  </a:cubicBezTo>
                  <a:cubicBezTo>
                    <a:pt x="209192" y="349804"/>
                    <a:pt x="220416" y="350307"/>
                    <a:pt x="229355" y="356227"/>
                  </a:cubicBezTo>
                  <a:cubicBezTo>
                    <a:pt x="234772" y="369783"/>
                    <a:pt x="229355" y="384528"/>
                    <a:pt x="224280" y="397375"/>
                  </a:cubicBezTo>
                  <a:cubicBezTo>
                    <a:pt x="231000" y="396187"/>
                    <a:pt x="238155" y="394381"/>
                    <a:pt x="244556" y="397970"/>
                  </a:cubicBezTo>
                  <a:cubicBezTo>
                    <a:pt x="227732" y="404348"/>
                    <a:pt x="209626" y="405102"/>
                    <a:pt x="191978" y="407068"/>
                  </a:cubicBezTo>
                  <a:cubicBezTo>
                    <a:pt x="174491" y="409102"/>
                    <a:pt x="159037" y="418429"/>
                    <a:pt x="145618" y="429288"/>
                  </a:cubicBezTo>
                  <a:cubicBezTo>
                    <a:pt x="133320" y="426522"/>
                    <a:pt x="121707" y="434157"/>
                    <a:pt x="109317" y="432237"/>
                  </a:cubicBezTo>
                  <a:cubicBezTo>
                    <a:pt x="110345" y="416738"/>
                    <a:pt x="124564" y="407411"/>
                    <a:pt x="135217" y="398107"/>
                  </a:cubicBezTo>
                  <a:cubicBezTo>
                    <a:pt x="142738" y="391089"/>
                    <a:pt x="153139" y="385808"/>
                    <a:pt x="156797" y="375658"/>
                  </a:cubicBezTo>
                  <a:cubicBezTo>
                    <a:pt x="155471" y="370103"/>
                    <a:pt x="148498" y="369738"/>
                    <a:pt x="143949" y="368869"/>
                  </a:cubicBezTo>
                  <a:cubicBezTo>
                    <a:pt x="122553" y="368275"/>
                    <a:pt x="101430" y="374150"/>
                    <a:pt x="80102" y="372801"/>
                  </a:cubicBezTo>
                  <a:cubicBezTo>
                    <a:pt x="71209" y="373327"/>
                    <a:pt x="75690" y="362354"/>
                    <a:pt x="75141" y="357142"/>
                  </a:cubicBezTo>
                  <a:cubicBezTo>
                    <a:pt x="50223" y="352684"/>
                    <a:pt x="25032" y="360822"/>
                    <a:pt x="0" y="360936"/>
                  </a:cubicBezTo>
                  <a:cubicBezTo>
                    <a:pt x="13945" y="352593"/>
                    <a:pt x="27524" y="343311"/>
                    <a:pt x="38336" y="331036"/>
                  </a:cubicBezTo>
                  <a:cubicBezTo>
                    <a:pt x="49469" y="318326"/>
                    <a:pt x="65471" y="312039"/>
                    <a:pt x="80102" y="304358"/>
                  </a:cubicBezTo>
                  <a:cubicBezTo>
                    <a:pt x="121135" y="284241"/>
                    <a:pt x="163769" y="267645"/>
                    <a:pt x="205603" y="249288"/>
                  </a:cubicBezTo>
                  <a:cubicBezTo>
                    <a:pt x="218290" y="243139"/>
                    <a:pt x="232532" y="238155"/>
                    <a:pt x="241081" y="226177"/>
                  </a:cubicBezTo>
                  <a:cubicBezTo>
                    <a:pt x="234064" y="218747"/>
                    <a:pt x="223365" y="222725"/>
                    <a:pt x="214587" y="223319"/>
                  </a:cubicBezTo>
                  <a:cubicBezTo>
                    <a:pt x="202722" y="224188"/>
                    <a:pt x="190789" y="227228"/>
                    <a:pt x="178925" y="225765"/>
                  </a:cubicBezTo>
                  <a:cubicBezTo>
                    <a:pt x="168113" y="222885"/>
                    <a:pt x="176182" y="205603"/>
                    <a:pt x="165415" y="202974"/>
                  </a:cubicBezTo>
                  <a:cubicBezTo>
                    <a:pt x="148773" y="198219"/>
                    <a:pt x="131491" y="202037"/>
                    <a:pt x="114552" y="201534"/>
                  </a:cubicBezTo>
                  <a:cubicBezTo>
                    <a:pt x="98321" y="201191"/>
                    <a:pt x="82045" y="202517"/>
                    <a:pt x="65883" y="200871"/>
                  </a:cubicBezTo>
                  <a:cubicBezTo>
                    <a:pt x="69975" y="190241"/>
                    <a:pt x="81633" y="186720"/>
                    <a:pt x="91211" y="182651"/>
                  </a:cubicBezTo>
                  <a:cubicBezTo>
                    <a:pt x="102138" y="178514"/>
                    <a:pt x="112860" y="173896"/>
                    <a:pt x="123764" y="169598"/>
                  </a:cubicBezTo>
                  <a:cubicBezTo>
                    <a:pt x="135331" y="164958"/>
                    <a:pt x="148361" y="169415"/>
                    <a:pt x="159951" y="164775"/>
                  </a:cubicBezTo>
                  <a:cubicBezTo>
                    <a:pt x="175999" y="158534"/>
                    <a:pt x="191224" y="150419"/>
                    <a:pt x="206609" y="142715"/>
                  </a:cubicBezTo>
                  <a:cubicBezTo>
                    <a:pt x="218016" y="137091"/>
                    <a:pt x="227640" y="128290"/>
                    <a:pt x="239642" y="123695"/>
                  </a:cubicBezTo>
                  <a:cubicBezTo>
                    <a:pt x="247597" y="122507"/>
                    <a:pt x="256009" y="121501"/>
                    <a:pt x="262890" y="116860"/>
                  </a:cubicBezTo>
                  <a:cubicBezTo>
                    <a:pt x="271668" y="111420"/>
                    <a:pt x="276994" y="102093"/>
                    <a:pt x="285133" y="95920"/>
                  </a:cubicBezTo>
                  <a:cubicBezTo>
                    <a:pt x="295900" y="92469"/>
                    <a:pt x="307330" y="91166"/>
                    <a:pt x="317960" y="86982"/>
                  </a:cubicBezTo>
                  <a:cubicBezTo>
                    <a:pt x="326692" y="83462"/>
                    <a:pt x="336111" y="86342"/>
                    <a:pt x="345209" y="85816"/>
                  </a:cubicBezTo>
                  <a:cubicBezTo>
                    <a:pt x="361096" y="84193"/>
                    <a:pt x="377784" y="81222"/>
                    <a:pt x="390289" y="70454"/>
                  </a:cubicBezTo>
                  <a:cubicBezTo>
                    <a:pt x="392986" y="67140"/>
                    <a:pt x="394952" y="63002"/>
                    <a:pt x="399090" y="61105"/>
                  </a:cubicBezTo>
                  <a:cubicBezTo>
                    <a:pt x="408920" y="57036"/>
                    <a:pt x="417149" y="50132"/>
                    <a:pt x="426476" y="45080"/>
                  </a:cubicBezTo>
                  <a:cubicBezTo>
                    <a:pt x="444856" y="34153"/>
                    <a:pt x="464035" y="24620"/>
                    <a:pt x="482895" y="14562"/>
                  </a:cubicBezTo>
                  <a:close/>
                </a:path>
              </a:pathLst>
            </a:custGeom>
            <a:solidFill>
              <a:srgbClr val="33AD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2E8C0060-78D3-4C3F-1073-31B76280CF37}"/>
                </a:ext>
              </a:extLst>
            </p:cNvPr>
            <p:cNvSpPr/>
            <p:nvPr/>
          </p:nvSpPr>
          <p:spPr>
            <a:xfrm>
              <a:off x="9575908" y="2674964"/>
              <a:ext cx="8440" cy="43046"/>
            </a:xfrm>
            <a:custGeom>
              <a:avLst/>
              <a:gdLst>
                <a:gd name="connsiteX0" fmla="*/ 5847 w 80686"/>
                <a:gd name="connsiteY0" fmla="*/ 0 h 411525"/>
                <a:gd name="connsiteX1" fmla="*/ 51453 w 80686"/>
                <a:gd name="connsiteY1" fmla="*/ 46566 h 411525"/>
                <a:gd name="connsiteX2" fmla="*/ 37119 w 80686"/>
                <a:gd name="connsiteY2" fmla="*/ 88125 h 411525"/>
                <a:gd name="connsiteX3" fmla="*/ 47818 w 80686"/>
                <a:gd name="connsiteY3" fmla="*/ 125044 h 411525"/>
                <a:gd name="connsiteX4" fmla="*/ 49784 w 80686"/>
                <a:gd name="connsiteY4" fmla="*/ 157574 h 411525"/>
                <a:gd name="connsiteX5" fmla="*/ 71249 w 80686"/>
                <a:gd name="connsiteY5" fmla="*/ 223251 h 411525"/>
                <a:gd name="connsiteX6" fmla="*/ 79639 w 80686"/>
                <a:gd name="connsiteY6" fmla="*/ 265793 h 411525"/>
                <a:gd name="connsiteX7" fmla="*/ 74678 w 80686"/>
                <a:gd name="connsiteY7" fmla="*/ 310279 h 411525"/>
                <a:gd name="connsiteX8" fmla="*/ 74610 w 80686"/>
                <a:gd name="connsiteY8" fmla="*/ 340111 h 411525"/>
                <a:gd name="connsiteX9" fmla="*/ 73170 w 80686"/>
                <a:gd name="connsiteY9" fmla="*/ 411526 h 411525"/>
                <a:gd name="connsiteX10" fmla="*/ 65260 w 80686"/>
                <a:gd name="connsiteY10" fmla="*/ 359382 h 411525"/>
                <a:gd name="connsiteX11" fmla="*/ 49692 w 80686"/>
                <a:gd name="connsiteY11" fmla="*/ 255964 h 411525"/>
                <a:gd name="connsiteX12" fmla="*/ 40868 w 80686"/>
                <a:gd name="connsiteY12" fmla="*/ 202540 h 411525"/>
                <a:gd name="connsiteX13" fmla="*/ 44297 w 80686"/>
                <a:gd name="connsiteY13" fmla="*/ 183932 h 411525"/>
                <a:gd name="connsiteX14" fmla="*/ 25415 w 80686"/>
                <a:gd name="connsiteY14" fmla="*/ 118003 h 411525"/>
                <a:gd name="connsiteX15" fmla="*/ 6464 w 80686"/>
                <a:gd name="connsiteY15" fmla="*/ 54133 h 411525"/>
                <a:gd name="connsiteX16" fmla="*/ 886 w 80686"/>
                <a:gd name="connsiteY16" fmla="*/ 28324 h 411525"/>
                <a:gd name="connsiteX17" fmla="*/ 5847 w 80686"/>
                <a:gd name="connsiteY17" fmla="*/ 0 h 41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686" h="411525">
                  <a:moveTo>
                    <a:pt x="5847" y="0"/>
                  </a:moveTo>
                  <a:cubicBezTo>
                    <a:pt x="21666" y="14882"/>
                    <a:pt x="36822" y="30472"/>
                    <a:pt x="51453" y="46566"/>
                  </a:cubicBezTo>
                  <a:cubicBezTo>
                    <a:pt x="44434" y="59436"/>
                    <a:pt x="38445" y="73381"/>
                    <a:pt x="37119" y="88125"/>
                  </a:cubicBezTo>
                  <a:cubicBezTo>
                    <a:pt x="36091" y="101476"/>
                    <a:pt x="44777" y="112586"/>
                    <a:pt x="47818" y="125044"/>
                  </a:cubicBezTo>
                  <a:cubicBezTo>
                    <a:pt x="49852" y="135766"/>
                    <a:pt x="47429" y="146853"/>
                    <a:pt x="49784" y="157574"/>
                  </a:cubicBezTo>
                  <a:cubicBezTo>
                    <a:pt x="54607" y="180183"/>
                    <a:pt x="65900" y="200779"/>
                    <a:pt x="71249" y="223251"/>
                  </a:cubicBezTo>
                  <a:cubicBezTo>
                    <a:pt x="74541" y="237287"/>
                    <a:pt x="83777" y="250911"/>
                    <a:pt x="79639" y="265793"/>
                  </a:cubicBezTo>
                  <a:cubicBezTo>
                    <a:pt x="75593" y="280309"/>
                    <a:pt x="76599" y="295443"/>
                    <a:pt x="74678" y="310279"/>
                  </a:cubicBezTo>
                  <a:cubicBezTo>
                    <a:pt x="73352" y="320177"/>
                    <a:pt x="75204" y="330144"/>
                    <a:pt x="74610" y="340111"/>
                  </a:cubicBezTo>
                  <a:cubicBezTo>
                    <a:pt x="73055" y="363886"/>
                    <a:pt x="74884" y="387751"/>
                    <a:pt x="73170" y="411526"/>
                  </a:cubicBezTo>
                  <a:cubicBezTo>
                    <a:pt x="68735" y="394449"/>
                    <a:pt x="68346" y="376687"/>
                    <a:pt x="65260" y="359382"/>
                  </a:cubicBezTo>
                  <a:cubicBezTo>
                    <a:pt x="60231" y="324886"/>
                    <a:pt x="54081" y="290551"/>
                    <a:pt x="49692" y="255964"/>
                  </a:cubicBezTo>
                  <a:cubicBezTo>
                    <a:pt x="47338" y="238064"/>
                    <a:pt x="42994" y="220462"/>
                    <a:pt x="40868" y="202540"/>
                  </a:cubicBezTo>
                  <a:cubicBezTo>
                    <a:pt x="39154" y="195819"/>
                    <a:pt x="46309" y="190515"/>
                    <a:pt x="44297" y="183932"/>
                  </a:cubicBezTo>
                  <a:cubicBezTo>
                    <a:pt x="38742" y="161757"/>
                    <a:pt x="34948" y="138920"/>
                    <a:pt x="25415" y="118003"/>
                  </a:cubicBezTo>
                  <a:cubicBezTo>
                    <a:pt x="16362" y="97727"/>
                    <a:pt x="6761" y="76764"/>
                    <a:pt x="6464" y="54133"/>
                  </a:cubicBezTo>
                  <a:cubicBezTo>
                    <a:pt x="6533" y="45194"/>
                    <a:pt x="3149" y="36828"/>
                    <a:pt x="886" y="28324"/>
                  </a:cubicBezTo>
                  <a:cubicBezTo>
                    <a:pt x="-1857" y="18608"/>
                    <a:pt x="2326" y="8893"/>
                    <a:pt x="5847" y="0"/>
                  </a:cubicBezTo>
                  <a:close/>
                </a:path>
              </a:pathLst>
            </a:custGeom>
            <a:solidFill>
              <a:srgbClr val="CBD3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5E6A366E-F90D-65FD-17EB-A76AD372344D}"/>
                </a:ext>
              </a:extLst>
            </p:cNvPr>
            <p:cNvSpPr/>
            <p:nvPr/>
          </p:nvSpPr>
          <p:spPr>
            <a:xfrm>
              <a:off x="9579782" y="2679835"/>
              <a:ext cx="9316" cy="87498"/>
            </a:xfrm>
            <a:custGeom>
              <a:avLst/>
              <a:gdLst>
                <a:gd name="connsiteX0" fmla="*/ 14417 w 89065"/>
                <a:gd name="connsiteY0" fmla="*/ 0 h 836492"/>
                <a:gd name="connsiteX1" fmla="*/ 82677 w 89065"/>
                <a:gd name="connsiteY1" fmla="*/ 84833 h 836492"/>
                <a:gd name="connsiteX2" fmla="*/ 82586 w 89065"/>
                <a:gd name="connsiteY2" fmla="*/ 85039 h 836492"/>
                <a:gd name="connsiteX3" fmla="*/ 69922 w 89065"/>
                <a:gd name="connsiteY3" fmla="*/ 124793 h 836492"/>
                <a:gd name="connsiteX4" fmla="*/ 67727 w 89065"/>
                <a:gd name="connsiteY4" fmla="*/ 150053 h 836492"/>
                <a:gd name="connsiteX5" fmla="*/ 74676 w 89065"/>
                <a:gd name="connsiteY5" fmla="*/ 204780 h 836492"/>
                <a:gd name="connsiteX6" fmla="*/ 74288 w 89065"/>
                <a:gd name="connsiteY6" fmla="*/ 226428 h 836492"/>
                <a:gd name="connsiteX7" fmla="*/ 80848 w 89065"/>
                <a:gd name="connsiteY7" fmla="*/ 253860 h 836492"/>
                <a:gd name="connsiteX8" fmla="*/ 84323 w 89065"/>
                <a:gd name="connsiteY8" fmla="*/ 297683 h 836492"/>
                <a:gd name="connsiteX9" fmla="*/ 86541 w 89065"/>
                <a:gd name="connsiteY9" fmla="*/ 333687 h 836492"/>
                <a:gd name="connsiteX10" fmla="*/ 68184 w 89065"/>
                <a:gd name="connsiteY10" fmla="*/ 398221 h 836492"/>
                <a:gd name="connsiteX11" fmla="*/ 68961 w 89065"/>
                <a:gd name="connsiteY11" fmla="*/ 430294 h 836492"/>
                <a:gd name="connsiteX12" fmla="*/ 73533 w 89065"/>
                <a:gd name="connsiteY12" fmla="*/ 510212 h 836492"/>
                <a:gd name="connsiteX13" fmla="*/ 73488 w 89065"/>
                <a:gd name="connsiteY13" fmla="*/ 583364 h 836492"/>
                <a:gd name="connsiteX14" fmla="*/ 72413 w 89065"/>
                <a:gd name="connsiteY14" fmla="*/ 630547 h 836492"/>
                <a:gd name="connsiteX15" fmla="*/ 69579 w 89065"/>
                <a:gd name="connsiteY15" fmla="*/ 672701 h 836492"/>
                <a:gd name="connsiteX16" fmla="*/ 61417 w 89065"/>
                <a:gd name="connsiteY16" fmla="*/ 745647 h 836492"/>
                <a:gd name="connsiteX17" fmla="*/ 47747 w 89065"/>
                <a:gd name="connsiteY17" fmla="*/ 836493 h 836492"/>
                <a:gd name="connsiteX18" fmla="*/ 28225 w 89065"/>
                <a:gd name="connsiteY18" fmla="*/ 832401 h 836492"/>
                <a:gd name="connsiteX19" fmla="*/ 28248 w 89065"/>
                <a:gd name="connsiteY19" fmla="*/ 832127 h 836492"/>
                <a:gd name="connsiteX20" fmla="*/ 31928 w 89065"/>
                <a:gd name="connsiteY20" fmla="*/ 784509 h 836492"/>
                <a:gd name="connsiteX21" fmla="*/ 39838 w 89065"/>
                <a:gd name="connsiteY21" fmla="*/ 744710 h 836492"/>
                <a:gd name="connsiteX22" fmla="*/ 60663 w 89065"/>
                <a:gd name="connsiteY22" fmla="*/ 684017 h 836492"/>
                <a:gd name="connsiteX23" fmla="*/ 67887 w 89065"/>
                <a:gd name="connsiteY23" fmla="*/ 608625 h 836492"/>
                <a:gd name="connsiteX24" fmla="*/ 56617 w 89065"/>
                <a:gd name="connsiteY24" fmla="*/ 508726 h 836492"/>
                <a:gd name="connsiteX25" fmla="*/ 48456 w 89065"/>
                <a:gd name="connsiteY25" fmla="*/ 456651 h 836492"/>
                <a:gd name="connsiteX26" fmla="*/ 36134 w 89065"/>
                <a:gd name="connsiteY26" fmla="*/ 364960 h 836492"/>
                <a:gd name="connsiteX27" fmla="*/ 37575 w 89065"/>
                <a:gd name="connsiteY27" fmla="*/ 293545 h 836492"/>
                <a:gd name="connsiteX28" fmla="*/ 37643 w 89065"/>
                <a:gd name="connsiteY28" fmla="*/ 263713 h 836492"/>
                <a:gd name="connsiteX29" fmla="*/ 42604 w 89065"/>
                <a:gd name="connsiteY29" fmla="*/ 219227 h 836492"/>
                <a:gd name="connsiteX30" fmla="*/ 34214 w 89065"/>
                <a:gd name="connsiteY30" fmla="*/ 176685 h 836492"/>
                <a:gd name="connsiteX31" fmla="*/ 12749 w 89065"/>
                <a:gd name="connsiteY31" fmla="*/ 111008 h 836492"/>
                <a:gd name="connsiteX32" fmla="*/ 10782 w 89065"/>
                <a:gd name="connsiteY32" fmla="*/ 78478 h 836492"/>
                <a:gd name="connsiteX33" fmla="*/ 84 w 89065"/>
                <a:gd name="connsiteY33" fmla="*/ 41559 h 836492"/>
                <a:gd name="connsiteX34" fmla="*/ 14417 w 89065"/>
                <a:gd name="connsiteY34" fmla="*/ 0 h 83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9065" h="836492">
                  <a:moveTo>
                    <a:pt x="14417" y="0"/>
                  </a:moveTo>
                  <a:cubicBezTo>
                    <a:pt x="38900" y="26815"/>
                    <a:pt x="61486" y="55344"/>
                    <a:pt x="82677" y="84833"/>
                  </a:cubicBezTo>
                  <a:lnTo>
                    <a:pt x="82586" y="85039"/>
                  </a:lnTo>
                  <a:cubicBezTo>
                    <a:pt x="76254" y="97521"/>
                    <a:pt x="72573" y="111100"/>
                    <a:pt x="69922" y="124793"/>
                  </a:cubicBezTo>
                  <a:cubicBezTo>
                    <a:pt x="68344" y="133091"/>
                    <a:pt x="66607" y="141549"/>
                    <a:pt x="67727" y="150053"/>
                  </a:cubicBezTo>
                  <a:cubicBezTo>
                    <a:pt x="69830" y="168318"/>
                    <a:pt x="71133" y="186698"/>
                    <a:pt x="74676" y="204780"/>
                  </a:cubicBezTo>
                  <a:cubicBezTo>
                    <a:pt x="76299" y="211958"/>
                    <a:pt x="74036" y="219182"/>
                    <a:pt x="74288" y="226428"/>
                  </a:cubicBezTo>
                  <a:cubicBezTo>
                    <a:pt x="75774" y="235709"/>
                    <a:pt x="78974" y="244625"/>
                    <a:pt x="80848" y="253860"/>
                  </a:cubicBezTo>
                  <a:cubicBezTo>
                    <a:pt x="84460" y="268216"/>
                    <a:pt x="80963" y="283235"/>
                    <a:pt x="84323" y="297683"/>
                  </a:cubicBezTo>
                  <a:cubicBezTo>
                    <a:pt x="85763" y="309547"/>
                    <a:pt x="92736" y="322097"/>
                    <a:pt x="86541" y="333687"/>
                  </a:cubicBezTo>
                  <a:cubicBezTo>
                    <a:pt x="76642" y="353918"/>
                    <a:pt x="71636" y="376093"/>
                    <a:pt x="68184" y="398221"/>
                  </a:cubicBezTo>
                  <a:cubicBezTo>
                    <a:pt x="66218" y="408874"/>
                    <a:pt x="68344" y="419618"/>
                    <a:pt x="68961" y="430294"/>
                  </a:cubicBezTo>
                  <a:cubicBezTo>
                    <a:pt x="69693" y="456971"/>
                    <a:pt x="70973" y="483649"/>
                    <a:pt x="73533" y="510212"/>
                  </a:cubicBezTo>
                  <a:cubicBezTo>
                    <a:pt x="73282" y="534604"/>
                    <a:pt x="74265" y="558996"/>
                    <a:pt x="73488" y="583364"/>
                  </a:cubicBezTo>
                  <a:cubicBezTo>
                    <a:pt x="73076" y="599092"/>
                    <a:pt x="74539" y="614888"/>
                    <a:pt x="72413" y="630547"/>
                  </a:cubicBezTo>
                  <a:cubicBezTo>
                    <a:pt x="70493" y="644515"/>
                    <a:pt x="71865" y="658734"/>
                    <a:pt x="69579" y="672701"/>
                  </a:cubicBezTo>
                  <a:cubicBezTo>
                    <a:pt x="67132" y="697047"/>
                    <a:pt x="63383" y="721233"/>
                    <a:pt x="61417" y="745647"/>
                  </a:cubicBezTo>
                  <a:cubicBezTo>
                    <a:pt x="57645" y="776074"/>
                    <a:pt x="49782" y="805815"/>
                    <a:pt x="47747" y="836493"/>
                  </a:cubicBezTo>
                  <a:cubicBezTo>
                    <a:pt x="41209" y="835030"/>
                    <a:pt x="34740" y="833681"/>
                    <a:pt x="28225" y="832401"/>
                  </a:cubicBezTo>
                  <a:lnTo>
                    <a:pt x="28248" y="832127"/>
                  </a:lnTo>
                  <a:cubicBezTo>
                    <a:pt x="29208" y="816216"/>
                    <a:pt x="31242" y="800420"/>
                    <a:pt x="31928" y="784509"/>
                  </a:cubicBezTo>
                  <a:cubicBezTo>
                    <a:pt x="33140" y="771022"/>
                    <a:pt x="34305" y="757238"/>
                    <a:pt x="39838" y="744710"/>
                  </a:cubicBezTo>
                  <a:cubicBezTo>
                    <a:pt x="48227" y="725028"/>
                    <a:pt x="55931" y="704934"/>
                    <a:pt x="60663" y="684017"/>
                  </a:cubicBezTo>
                  <a:cubicBezTo>
                    <a:pt x="65258" y="659168"/>
                    <a:pt x="69053" y="633976"/>
                    <a:pt x="67887" y="608625"/>
                  </a:cubicBezTo>
                  <a:cubicBezTo>
                    <a:pt x="69327" y="574883"/>
                    <a:pt x="59657" y="542125"/>
                    <a:pt x="56617" y="508726"/>
                  </a:cubicBezTo>
                  <a:cubicBezTo>
                    <a:pt x="53531" y="491421"/>
                    <a:pt x="53119" y="473636"/>
                    <a:pt x="48456" y="456651"/>
                  </a:cubicBezTo>
                  <a:cubicBezTo>
                    <a:pt x="42832" y="426316"/>
                    <a:pt x="40683" y="395455"/>
                    <a:pt x="36134" y="364960"/>
                  </a:cubicBezTo>
                  <a:cubicBezTo>
                    <a:pt x="37849" y="341186"/>
                    <a:pt x="36020" y="317320"/>
                    <a:pt x="37575" y="293545"/>
                  </a:cubicBezTo>
                  <a:cubicBezTo>
                    <a:pt x="38169" y="283578"/>
                    <a:pt x="36317" y="273611"/>
                    <a:pt x="37643" y="263713"/>
                  </a:cubicBezTo>
                  <a:cubicBezTo>
                    <a:pt x="39563" y="248877"/>
                    <a:pt x="38557" y="233744"/>
                    <a:pt x="42604" y="219227"/>
                  </a:cubicBezTo>
                  <a:cubicBezTo>
                    <a:pt x="46741" y="204345"/>
                    <a:pt x="37506" y="190721"/>
                    <a:pt x="34214" y="176685"/>
                  </a:cubicBezTo>
                  <a:cubicBezTo>
                    <a:pt x="28865" y="154213"/>
                    <a:pt x="17572" y="133617"/>
                    <a:pt x="12749" y="111008"/>
                  </a:cubicBezTo>
                  <a:cubicBezTo>
                    <a:pt x="10394" y="100287"/>
                    <a:pt x="12817" y="89200"/>
                    <a:pt x="10782" y="78478"/>
                  </a:cubicBezTo>
                  <a:cubicBezTo>
                    <a:pt x="7742" y="66020"/>
                    <a:pt x="-944" y="54910"/>
                    <a:pt x="84" y="41559"/>
                  </a:cubicBezTo>
                  <a:cubicBezTo>
                    <a:pt x="1410" y="26815"/>
                    <a:pt x="7399" y="12870"/>
                    <a:pt x="14417" y="0"/>
                  </a:cubicBezTo>
                  <a:close/>
                </a:path>
              </a:pathLst>
            </a:custGeom>
            <a:solidFill>
              <a:srgbClr val="BDC7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A3B6B194-EBF4-3978-3658-661E00EBEDC3}"/>
                </a:ext>
              </a:extLst>
            </p:cNvPr>
            <p:cNvSpPr/>
            <p:nvPr/>
          </p:nvSpPr>
          <p:spPr>
            <a:xfrm>
              <a:off x="9388814" y="2681867"/>
              <a:ext cx="62346" cy="62737"/>
            </a:xfrm>
            <a:custGeom>
              <a:avLst/>
              <a:gdLst>
                <a:gd name="connsiteX0" fmla="*/ 228332 w 596033"/>
                <a:gd name="connsiteY0" fmla="*/ 47854 h 599768"/>
                <a:gd name="connsiteX1" fmla="*/ 438324 w 596033"/>
                <a:gd name="connsiteY1" fmla="*/ 3460 h 599768"/>
                <a:gd name="connsiteX2" fmla="*/ 547526 w 596033"/>
                <a:gd name="connsiteY2" fmla="*/ 40882 h 599768"/>
                <a:gd name="connsiteX3" fmla="*/ 579027 w 596033"/>
                <a:gd name="connsiteY3" fmla="*/ 66691 h 599768"/>
                <a:gd name="connsiteX4" fmla="*/ 592949 w 596033"/>
                <a:gd name="connsiteY4" fmla="*/ 110993 h 599768"/>
                <a:gd name="connsiteX5" fmla="*/ 592674 w 596033"/>
                <a:gd name="connsiteY5" fmla="*/ 214069 h 599768"/>
                <a:gd name="connsiteX6" fmla="*/ 566203 w 596033"/>
                <a:gd name="connsiteY6" fmla="*/ 337582 h 599768"/>
                <a:gd name="connsiteX7" fmla="*/ 499268 w 596033"/>
                <a:gd name="connsiteY7" fmla="*/ 474239 h 599768"/>
                <a:gd name="connsiteX8" fmla="*/ 316777 w 596033"/>
                <a:gd name="connsiteY8" fmla="*/ 594825 h 599768"/>
                <a:gd name="connsiteX9" fmla="*/ 194430 w 596033"/>
                <a:gd name="connsiteY9" fmla="*/ 588059 h 599768"/>
                <a:gd name="connsiteX10" fmla="*/ 179846 w 596033"/>
                <a:gd name="connsiteY10" fmla="*/ 582938 h 599768"/>
                <a:gd name="connsiteX11" fmla="*/ 168530 w 596033"/>
                <a:gd name="connsiteY11" fmla="*/ 578297 h 599768"/>
                <a:gd name="connsiteX12" fmla="*/ 150082 w 596033"/>
                <a:gd name="connsiteY12" fmla="*/ 569405 h 599768"/>
                <a:gd name="connsiteX13" fmla="*/ 134103 w 596033"/>
                <a:gd name="connsiteY13" fmla="*/ 560101 h 599768"/>
                <a:gd name="connsiteX14" fmla="*/ 111517 w 596033"/>
                <a:gd name="connsiteY14" fmla="*/ 544030 h 599768"/>
                <a:gd name="connsiteX15" fmla="*/ 44972 w 596033"/>
                <a:gd name="connsiteY15" fmla="*/ 455059 h 599768"/>
                <a:gd name="connsiteX16" fmla="*/ 37794 w 596033"/>
                <a:gd name="connsiteY16" fmla="*/ 437046 h 599768"/>
                <a:gd name="connsiteX17" fmla="*/ 21174 w 596033"/>
                <a:gd name="connsiteY17" fmla="*/ 376078 h 599768"/>
                <a:gd name="connsiteX18" fmla="*/ 11047 w 596033"/>
                <a:gd name="connsiteY18" fmla="*/ 398275 h 599768"/>
                <a:gd name="connsiteX19" fmla="*/ 4258 w 596033"/>
                <a:gd name="connsiteY19" fmla="*/ 397566 h 599768"/>
                <a:gd name="connsiteX20" fmla="*/ 623 w 596033"/>
                <a:gd name="connsiteY20" fmla="*/ 395052 h 599768"/>
                <a:gd name="connsiteX21" fmla="*/ 4738 w 596033"/>
                <a:gd name="connsiteY21" fmla="*/ 370020 h 599768"/>
                <a:gd name="connsiteX22" fmla="*/ 74232 w 596033"/>
                <a:gd name="connsiteY22" fmla="*/ 206800 h 599768"/>
                <a:gd name="connsiteX23" fmla="*/ 103585 w 596033"/>
                <a:gd name="connsiteY23" fmla="*/ 162977 h 599768"/>
                <a:gd name="connsiteX24" fmla="*/ 119838 w 596033"/>
                <a:gd name="connsiteY24" fmla="*/ 142220 h 599768"/>
                <a:gd name="connsiteX25" fmla="*/ 133280 w 596033"/>
                <a:gd name="connsiteY25" fmla="*/ 126607 h 599768"/>
                <a:gd name="connsiteX26" fmla="*/ 148367 w 596033"/>
                <a:gd name="connsiteY26" fmla="*/ 110627 h 599768"/>
                <a:gd name="connsiteX27" fmla="*/ 166518 w 596033"/>
                <a:gd name="connsiteY27" fmla="*/ 93300 h 599768"/>
                <a:gd name="connsiteX28" fmla="*/ 228332 w 596033"/>
                <a:gd name="connsiteY28" fmla="*/ 47854 h 599768"/>
                <a:gd name="connsiteX29" fmla="*/ 358085 w 596033"/>
                <a:gd name="connsiteY29" fmla="*/ 20170 h 599768"/>
                <a:gd name="connsiteX30" fmla="*/ 150288 w 596033"/>
                <a:gd name="connsiteY30" fmla="*/ 134219 h 599768"/>
                <a:gd name="connsiteX31" fmla="*/ 147362 w 596033"/>
                <a:gd name="connsiteY31" fmla="*/ 139134 h 599768"/>
                <a:gd name="connsiteX32" fmla="*/ 141738 w 596033"/>
                <a:gd name="connsiteY32" fmla="*/ 144849 h 599768"/>
                <a:gd name="connsiteX33" fmla="*/ 119084 w 596033"/>
                <a:gd name="connsiteY33" fmla="*/ 171870 h 599768"/>
                <a:gd name="connsiteX34" fmla="*/ 118741 w 596033"/>
                <a:gd name="connsiteY34" fmla="*/ 171961 h 599768"/>
                <a:gd name="connsiteX35" fmla="*/ 52858 w 596033"/>
                <a:gd name="connsiteY35" fmla="*/ 288067 h 599768"/>
                <a:gd name="connsiteX36" fmla="*/ 45635 w 596033"/>
                <a:gd name="connsiteY36" fmla="*/ 305623 h 599768"/>
                <a:gd name="connsiteX37" fmla="*/ 41154 w 596033"/>
                <a:gd name="connsiteY37" fmla="*/ 317488 h 599768"/>
                <a:gd name="connsiteX38" fmla="*/ 32559 w 596033"/>
                <a:gd name="connsiteY38" fmla="*/ 343937 h 599768"/>
                <a:gd name="connsiteX39" fmla="*/ 34342 w 596033"/>
                <a:gd name="connsiteY39" fmla="*/ 343777 h 599768"/>
                <a:gd name="connsiteX40" fmla="*/ 53018 w 596033"/>
                <a:gd name="connsiteY40" fmla="*/ 427376 h 599768"/>
                <a:gd name="connsiteX41" fmla="*/ 105276 w 596033"/>
                <a:gd name="connsiteY41" fmla="*/ 514907 h 599768"/>
                <a:gd name="connsiteX42" fmla="*/ 319635 w 596033"/>
                <a:gd name="connsiteY42" fmla="*/ 576217 h 599768"/>
                <a:gd name="connsiteX43" fmla="*/ 452771 w 596033"/>
                <a:gd name="connsiteY43" fmla="*/ 500893 h 599768"/>
                <a:gd name="connsiteX44" fmla="*/ 464384 w 596033"/>
                <a:gd name="connsiteY44" fmla="*/ 489029 h 599768"/>
                <a:gd name="connsiteX45" fmla="*/ 547252 w 596033"/>
                <a:gd name="connsiteY45" fmla="*/ 338702 h 599768"/>
                <a:gd name="connsiteX46" fmla="*/ 547617 w 596033"/>
                <a:gd name="connsiteY46" fmla="*/ 338679 h 599768"/>
                <a:gd name="connsiteX47" fmla="*/ 551572 w 596033"/>
                <a:gd name="connsiteY47" fmla="*/ 325169 h 599768"/>
                <a:gd name="connsiteX48" fmla="*/ 552075 w 596033"/>
                <a:gd name="connsiteY48" fmla="*/ 325351 h 599768"/>
                <a:gd name="connsiteX49" fmla="*/ 560533 w 596033"/>
                <a:gd name="connsiteY49" fmla="*/ 291816 h 599768"/>
                <a:gd name="connsiteX50" fmla="*/ 561196 w 596033"/>
                <a:gd name="connsiteY50" fmla="*/ 291450 h 599768"/>
                <a:gd name="connsiteX51" fmla="*/ 576330 w 596033"/>
                <a:gd name="connsiteY51" fmla="*/ 118423 h 599768"/>
                <a:gd name="connsiteX52" fmla="*/ 561813 w 596033"/>
                <a:gd name="connsiteY52" fmla="*/ 72543 h 599768"/>
                <a:gd name="connsiteX53" fmla="*/ 528529 w 596033"/>
                <a:gd name="connsiteY53" fmla="*/ 50597 h 599768"/>
                <a:gd name="connsiteX54" fmla="*/ 358085 w 596033"/>
                <a:gd name="connsiteY54" fmla="*/ 20170 h 59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96033" h="599768">
                  <a:moveTo>
                    <a:pt x="228332" y="47854"/>
                  </a:moveTo>
                  <a:cubicBezTo>
                    <a:pt x="291082" y="11369"/>
                    <a:pt x="365835" y="-8450"/>
                    <a:pt x="438324" y="3460"/>
                  </a:cubicBezTo>
                  <a:cubicBezTo>
                    <a:pt x="476454" y="9701"/>
                    <a:pt x="513693" y="22137"/>
                    <a:pt x="547526" y="40882"/>
                  </a:cubicBezTo>
                  <a:cubicBezTo>
                    <a:pt x="559230" y="47717"/>
                    <a:pt x="571895" y="54643"/>
                    <a:pt x="579027" y="66691"/>
                  </a:cubicBezTo>
                  <a:cubicBezTo>
                    <a:pt x="587097" y="80087"/>
                    <a:pt x="590548" y="95677"/>
                    <a:pt x="592949" y="110993"/>
                  </a:cubicBezTo>
                  <a:cubicBezTo>
                    <a:pt x="597795" y="145146"/>
                    <a:pt x="596332" y="179871"/>
                    <a:pt x="592674" y="214069"/>
                  </a:cubicBezTo>
                  <a:cubicBezTo>
                    <a:pt x="587920" y="255971"/>
                    <a:pt x="578981" y="297394"/>
                    <a:pt x="566203" y="337582"/>
                  </a:cubicBezTo>
                  <a:cubicBezTo>
                    <a:pt x="550612" y="385976"/>
                    <a:pt x="529604" y="433182"/>
                    <a:pt x="499268" y="474239"/>
                  </a:cubicBezTo>
                  <a:cubicBezTo>
                    <a:pt x="454989" y="533880"/>
                    <a:pt x="389815" y="579166"/>
                    <a:pt x="316777" y="594825"/>
                  </a:cubicBezTo>
                  <a:cubicBezTo>
                    <a:pt x="276315" y="603489"/>
                    <a:pt x="233795" y="600472"/>
                    <a:pt x="194430" y="588059"/>
                  </a:cubicBezTo>
                  <a:cubicBezTo>
                    <a:pt x="189538" y="586458"/>
                    <a:pt x="184669" y="584744"/>
                    <a:pt x="179846" y="582938"/>
                  </a:cubicBezTo>
                  <a:cubicBezTo>
                    <a:pt x="176028" y="581475"/>
                    <a:pt x="172256" y="579898"/>
                    <a:pt x="168530" y="578297"/>
                  </a:cubicBezTo>
                  <a:cubicBezTo>
                    <a:pt x="162266" y="575531"/>
                    <a:pt x="156094" y="572605"/>
                    <a:pt x="150082" y="569405"/>
                  </a:cubicBezTo>
                  <a:cubicBezTo>
                    <a:pt x="144641" y="566456"/>
                    <a:pt x="139315" y="563347"/>
                    <a:pt x="134103" y="560101"/>
                  </a:cubicBezTo>
                  <a:cubicBezTo>
                    <a:pt x="126285" y="555117"/>
                    <a:pt x="118718" y="549814"/>
                    <a:pt x="111517" y="544030"/>
                  </a:cubicBezTo>
                  <a:cubicBezTo>
                    <a:pt x="81982" y="520827"/>
                    <a:pt x="59419" y="489601"/>
                    <a:pt x="44972" y="455059"/>
                  </a:cubicBezTo>
                  <a:cubicBezTo>
                    <a:pt x="42457" y="449093"/>
                    <a:pt x="40057" y="443080"/>
                    <a:pt x="37794" y="437046"/>
                  </a:cubicBezTo>
                  <a:cubicBezTo>
                    <a:pt x="30570" y="417203"/>
                    <a:pt x="25815" y="396629"/>
                    <a:pt x="21174" y="376078"/>
                  </a:cubicBezTo>
                  <a:cubicBezTo>
                    <a:pt x="18180" y="383462"/>
                    <a:pt x="18523" y="393634"/>
                    <a:pt x="11047" y="398275"/>
                  </a:cubicBezTo>
                  <a:cubicBezTo>
                    <a:pt x="9333" y="398092"/>
                    <a:pt x="5950" y="397726"/>
                    <a:pt x="4258" y="397566"/>
                  </a:cubicBezTo>
                  <a:lnTo>
                    <a:pt x="623" y="395052"/>
                  </a:lnTo>
                  <a:cubicBezTo>
                    <a:pt x="-1548" y="386411"/>
                    <a:pt x="2475" y="378158"/>
                    <a:pt x="4738" y="370020"/>
                  </a:cubicBezTo>
                  <a:cubicBezTo>
                    <a:pt x="21997" y="313373"/>
                    <a:pt x="43760" y="257755"/>
                    <a:pt x="74232" y="206800"/>
                  </a:cubicBezTo>
                  <a:cubicBezTo>
                    <a:pt x="83399" y="191780"/>
                    <a:pt x="93252" y="177196"/>
                    <a:pt x="103585" y="162977"/>
                  </a:cubicBezTo>
                  <a:cubicBezTo>
                    <a:pt x="108843" y="155913"/>
                    <a:pt x="114306" y="149032"/>
                    <a:pt x="119838" y="142220"/>
                  </a:cubicBezTo>
                  <a:cubicBezTo>
                    <a:pt x="124227" y="136916"/>
                    <a:pt x="128731" y="131727"/>
                    <a:pt x="133280" y="126607"/>
                  </a:cubicBezTo>
                  <a:cubicBezTo>
                    <a:pt x="138172" y="121143"/>
                    <a:pt x="143224" y="115863"/>
                    <a:pt x="148367" y="110627"/>
                  </a:cubicBezTo>
                  <a:cubicBezTo>
                    <a:pt x="154242" y="104684"/>
                    <a:pt x="160300" y="98900"/>
                    <a:pt x="166518" y="93300"/>
                  </a:cubicBezTo>
                  <a:cubicBezTo>
                    <a:pt x="185584" y="76177"/>
                    <a:pt x="206203" y="60770"/>
                    <a:pt x="228332" y="47854"/>
                  </a:cubicBezTo>
                  <a:moveTo>
                    <a:pt x="358085" y="20170"/>
                  </a:moveTo>
                  <a:cubicBezTo>
                    <a:pt x="277984" y="31463"/>
                    <a:pt x="203849" y="74143"/>
                    <a:pt x="150288" y="134219"/>
                  </a:cubicBezTo>
                  <a:cubicBezTo>
                    <a:pt x="149556" y="135454"/>
                    <a:pt x="148093" y="137899"/>
                    <a:pt x="147362" y="139134"/>
                  </a:cubicBezTo>
                  <a:cubicBezTo>
                    <a:pt x="145373" y="140894"/>
                    <a:pt x="143544" y="142883"/>
                    <a:pt x="141738" y="144849"/>
                  </a:cubicBezTo>
                  <a:cubicBezTo>
                    <a:pt x="133486" y="153239"/>
                    <a:pt x="125759" y="162154"/>
                    <a:pt x="119084" y="171870"/>
                  </a:cubicBezTo>
                  <a:lnTo>
                    <a:pt x="118741" y="171961"/>
                  </a:lnTo>
                  <a:cubicBezTo>
                    <a:pt x="92269" y="207851"/>
                    <a:pt x="70026" y="246896"/>
                    <a:pt x="52858" y="288067"/>
                  </a:cubicBezTo>
                  <a:cubicBezTo>
                    <a:pt x="50229" y="293805"/>
                    <a:pt x="47921" y="299703"/>
                    <a:pt x="45635" y="305623"/>
                  </a:cubicBezTo>
                  <a:cubicBezTo>
                    <a:pt x="44012" y="309509"/>
                    <a:pt x="42343" y="313396"/>
                    <a:pt x="41154" y="317488"/>
                  </a:cubicBezTo>
                  <a:cubicBezTo>
                    <a:pt x="38137" y="326243"/>
                    <a:pt x="33702" y="334610"/>
                    <a:pt x="32559" y="343937"/>
                  </a:cubicBezTo>
                  <a:lnTo>
                    <a:pt x="34342" y="343777"/>
                  </a:lnTo>
                  <a:cubicBezTo>
                    <a:pt x="37748" y="372169"/>
                    <a:pt x="43646" y="400309"/>
                    <a:pt x="53018" y="427376"/>
                  </a:cubicBezTo>
                  <a:cubicBezTo>
                    <a:pt x="64311" y="459631"/>
                    <a:pt x="80588" y="490835"/>
                    <a:pt x="105276" y="514907"/>
                  </a:cubicBezTo>
                  <a:cubicBezTo>
                    <a:pt x="160346" y="569336"/>
                    <a:pt x="243991" y="594620"/>
                    <a:pt x="319635" y="576217"/>
                  </a:cubicBezTo>
                  <a:cubicBezTo>
                    <a:pt x="369904" y="564124"/>
                    <a:pt x="415852" y="536806"/>
                    <a:pt x="452771" y="500893"/>
                  </a:cubicBezTo>
                  <a:cubicBezTo>
                    <a:pt x="456772" y="497053"/>
                    <a:pt x="460635" y="493075"/>
                    <a:pt x="464384" y="489029"/>
                  </a:cubicBezTo>
                  <a:cubicBezTo>
                    <a:pt x="503475" y="446372"/>
                    <a:pt x="529307" y="393269"/>
                    <a:pt x="547252" y="338702"/>
                  </a:cubicBezTo>
                  <a:lnTo>
                    <a:pt x="547617" y="338679"/>
                  </a:lnTo>
                  <a:cubicBezTo>
                    <a:pt x="548966" y="334176"/>
                    <a:pt x="550246" y="329649"/>
                    <a:pt x="551572" y="325169"/>
                  </a:cubicBezTo>
                  <a:lnTo>
                    <a:pt x="552075" y="325351"/>
                  </a:lnTo>
                  <a:cubicBezTo>
                    <a:pt x="554864" y="314150"/>
                    <a:pt x="558362" y="303132"/>
                    <a:pt x="560533" y="291816"/>
                  </a:cubicBezTo>
                  <a:lnTo>
                    <a:pt x="561196" y="291450"/>
                  </a:lnTo>
                  <a:cubicBezTo>
                    <a:pt x="574478" y="234963"/>
                    <a:pt x="582365" y="176396"/>
                    <a:pt x="576330" y="118423"/>
                  </a:cubicBezTo>
                  <a:cubicBezTo>
                    <a:pt x="573975" y="102604"/>
                    <a:pt x="571483" y="85756"/>
                    <a:pt x="561813" y="72543"/>
                  </a:cubicBezTo>
                  <a:cubicBezTo>
                    <a:pt x="552761" y="62576"/>
                    <a:pt x="540142" y="56952"/>
                    <a:pt x="528529" y="50597"/>
                  </a:cubicBezTo>
                  <a:cubicBezTo>
                    <a:pt x="476111" y="24994"/>
                    <a:pt x="416310" y="11369"/>
                    <a:pt x="358085" y="20170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B02B740F-CAAD-DC32-8F4D-747D3B69C007}"/>
                </a:ext>
              </a:extLst>
            </p:cNvPr>
            <p:cNvSpPr/>
            <p:nvPr/>
          </p:nvSpPr>
          <p:spPr>
            <a:xfrm>
              <a:off x="9589265" y="2797611"/>
              <a:ext cx="8223" cy="2085"/>
            </a:xfrm>
            <a:custGeom>
              <a:avLst/>
              <a:gdLst>
                <a:gd name="connsiteX0" fmla="*/ 3269 w 78615"/>
                <a:gd name="connsiteY0" fmla="*/ 14036 h 19934"/>
                <a:gd name="connsiteX1" fmla="*/ 78616 w 78615"/>
                <a:gd name="connsiteY1" fmla="*/ 0 h 19934"/>
                <a:gd name="connsiteX2" fmla="*/ 16139 w 78615"/>
                <a:gd name="connsiteY2" fmla="*/ 16368 h 19934"/>
                <a:gd name="connsiteX3" fmla="*/ 4160 w 78615"/>
                <a:gd name="connsiteY3" fmla="*/ 19111 h 19934"/>
                <a:gd name="connsiteX4" fmla="*/ 617 w 78615"/>
                <a:gd name="connsiteY4" fmla="*/ 19934 h 19934"/>
                <a:gd name="connsiteX5" fmla="*/ 0 w 78615"/>
                <a:gd name="connsiteY5" fmla="*/ 16459 h 19934"/>
                <a:gd name="connsiteX6" fmla="*/ 3269 w 78615"/>
                <a:gd name="connsiteY6" fmla="*/ 14036 h 1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15" h="19934">
                  <a:moveTo>
                    <a:pt x="3269" y="14036"/>
                  </a:moveTo>
                  <a:cubicBezTo>
                    <a:pt x="28735" y="11453"/>
                    <a:pt x="53675" y="5532"/>
                    <a:pt x="78616" y="0"/>
                  </a:cubicBezTo>
                  <a:cubicBezTo>
                    <a:pt x="57927" y="5967"/>
                    <a:pt x="37148" y="11659"/>
                    <a:pt x="16139" y="16368"/>
                  </a:cubicBezTo>
                  <a:cubicBezTo>
                    <a:pt x="12116" y="17191"/>
                    <a:pt x="8115" y="18128"/>
                    <a:pt x="4160" y="19111"/>
                  </a:cubicBezTo>
                  <a:cubicBezTo>
                    <a:pt x="3292" y="19317"/>
                    <a:pt x="1509" y="19728"/>
                    <a:pt x="617" y="19934"/>
                  </a:cubicBezTo>
                  <a:cubicBezTo>
                    <a:pt x="457" y="19065"/>
                    <a:pt x="160" y="17328"/>
                    <a:pt x="0" y="16459"/>
                  </a:cubicBezTo>
                  <a:cubicBezTo>
                    <a:pt x="823" y="15842"/>
                    <a:pt x="2469" y="14630"/>
                    <a:pt x="3269" y="14036"/>
                  </a:cubicBezTo>
                  <a:close/>
                </a:path>
              </a:pathLst>
            </a:custGeom>
            <a:solidFill>
              <a:srgbClr val="00000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0480F89F-68B8-FABB-146E-1D530752E0BC}"/>
                </a:ext>
              </a:extLst>
            </p:cNvPr>
            <p:cNvSpPr/>
            <p:nvPr/>
          </p:nvSpPr>
          <p:spPr>
            <a:xfrm>
              <a:off x="9490387" y="2861905"/>
              <a:ext cx="4464" cy="14517"/>
            </a:xfrm>
            <a:custGeom>
              <a:avLst/>
              <a:gdLst>
                <a:gd name="connsiteX0" fmla="*/ 3292 w 42679"/>
                <a:gd name="connsiteY0" fmla="*/ 0 h 138783"/>
                <a:gd name="connsiteX1" fmla="*/ 7178 w 42679"/>
                <a:gd name="connsiteY1" fmla="*/ 11887 h 138783"/>
                <a:gd name="connsiteX2" fmla="*/ 21466 w 42679"/>
                <a:gd name="connsiteY2" fmla="*/ 66774 h 138783"/>
                <a:gd name="connsiteX3" fmla="*/ 42680 w 42679"/>
                <a:gd name="connsiteY3" fmla="*/ 138783 h 138783"/>
                <a:gd name="connsiteX4" fmla="*/ 17305 w 42679"/>
                <a:gd name="connsiteY4" fmla="*/ 62362 h 138783"/>
                <a:gd name="connsiteX5" fmla="*/ 0 w 42679"/>
                <a:gd name="connsiteY5" fmla="*/ 9441 h 138783"/>
                <a:gd name="connsiteX6" fmla="*/ 3292 w 42679"/>
                <a:gd name="connsiteY6" fmla="*/ 0 h 13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79" h="138783">
                  <a:moveTo>
                    <a:pt x="3292" y="0"/>
                  </a:moveTo>
                  <a:cubicBezTo>
                    <a:pt x="4618" y="3909"/>
                    <a:pt x="5966" y="7864"/>
                    <a:pt x="7178" y="11887"/>
                  </a:cubicBezTo>
                  <a:cubicBezTo>
                    <a:pt x="9533" y="30701"/>
                    <a:pt x="16871" y="48440"/>
                    <a:pt x="21466" y="66774"/>
                  </a:cubicBezTo>
                  <a:cubicBezTo>
                    <a:pt x="28369" y="90823"/>
                    <a:pt x="35296" y="114849"/>
                    <a:pt x="42680" y="138783"/>
                  </a:cubicBezTo>
                  <a:cubicBezTo>
                    <a:pt x="33467" y="113546"/>
                    <a:pt x="26266" y="87668"/>
                    <a:pt x="17305" y="62362"/>
                  </a:cubicBezTo>
                  <a:cubicBezTo>
                    <a:pt x="11659" y="44691"/>
                    <a:pt x="5806" y="27066"/>
                    <a:pt x="0" y="9441"/>
                  </a:cubicBezTo>
                  <a:cubicBezTo>
                    <a:pt x="1074" y="6264"/>
                    <a:pt x="2172" y="3086"/>
                    <a:pt x="3292" y="0"/>
                  </a:cubicBezTo>
                  <a:close/>
                </a:path>
              </a:pathLst>
            </a:custGeom>
            <a:solidFill>
              <a:srgbClr val="00000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8E758E7E-9B44-3D07-E4D0-AFB810FEFDFE}"/>
                </a:ext>
              </a:extLst>
            </p:cNvPr>
            <p:cNvSpPr/>
            <p:nvPr/>
          </p:nvSpPr>
          <p:spPr>
            <a:xfrm>
              <a:off x="9797214" y="2684369"/>
              <a:ext cx="33190" cy="41347"/>
            </a:xfrm>
            <a:custGeom>
              <a:avLst/>
              <a:gdLst>
                <a:gd name="connsiteX0" fmla="*/ 286985 w 317296"/>
                <a:gd name="connsiteY0" fmla="*/ 6744 h 395285"/>
                <a:gd name="connsiteX1" fmla="*/ 317297 w 317296"/>
                <a:gd name="connsiteY1" fmla="*/ 0 h 395285"/>
                <a:gd name="connsiteX2" fmla="*/ 291534 w 317296"/>
                <a:gd name="connsiteY2" fmla="*/ 28049 h 395285"/>
                <a:gd name="connsiteX3" fmla="*/ 258501 w 317296"/>
                <a:gd name="connsiteY3" fmla="*/ 47069 h 395285"/>
                <a:gd name="connsiteX4" fmla="*/ 211843 w 317296"/>
                <a:gd name="connsiteY4" fmla="*/ 69129 h 395285"/>
                <a:gd name="connsiteX5" fmla="*/ 175656 w 317296"/>
                <a:gd name="connsiteY5" fmla="*/ 73952 h 395285"/>
                <a:gd name="connsiteX6" fmla="*/ 143103 w 317296"/>
                <a:gd name="connsiteY6" fmla="*/ 87005 h 395285"/>
                <a:gd name="connsiteX7" fmla="*/ 117775 w 317296"/>
                <a:gd name="connsiteY7" fmla="*/ 105225 h 395285"/>
                <a:gd name="connsiteX8" fmla="*/ 166444 w 317296"/>
                <a:gd name="connsiteY8" fmla="*/ 105888 h 395285"/>
                <a:gd name="connsiteX9" fmla="*/ 217307 w 317296"/>
                <a:gd name="connsiteY9" fmla="*/ 107328 h 395285"/>
                <a:gd name="connsiteX10" fmla="*/ 230817 w 317296"/>
                <a:gd name="connsiteY10" fmla="*/ 130119 h 395285"/>
                <a:gd name="connsiteX11" fmla="*/ 266479 w 317296"/>
                <a:gd name="connsiteY11" fmla="*/ 127673 h 395285"/>
                <a:gd name="connsiteX12" fmla="*/ 292974 w 317296"/>
                <a:gd name="connsiteY12" fmla="*/ 130531 h 395285"/>
                <a:gd name="connsiteX13" fmla="*/ 257495 w 317296"/>
                <a:gd name="connsiteY13" fmla="*/ 153642 h 395285"/>
                <a:gd name="connsiteX14" fmla="*/ 131994 w 317296"/>
                <a:gd name="connsiteY14" fmla="*/ 208712 h 395285"/>
                <a:gd name="connsiteX15" fmla="*/ 90228 w 317296"/>
                <a:gd name="connsiteY15" fmla="*/ 235390 h 395285"/>
                <a:gd name="connsiteX16" fmla="*/ 51892 w 317296"/>
                <a:gd name="connsiteY16" fmla="*/ 265290 h 395285"/>
                <a:gd name="connsiteX17" fmla="*/ 127033 w 317296"/>
                <a:gd name="connsiteY17" fmla="*/ 261496 h 395285"/>
                <a:gd name="connsiteX18" fmla="*/ 131994 w 317296"/>
                <a:gd name="connsiteY18" fmla="*/ 277155 h 395285"/>
                <a:gd name="connsiteX19" fmla="*/ 195841 w 317296"/>
                <a:gd name="connsiteY19" fmla="*/ 273223 h 395285"/>
                <a:gd name="connsiteX20" fmla="*/ 208689 w 317296"/>
                <a:gd name="connsiteY20" fmla="*/ 280012 h 395285"/>
                <a:gd name="connsiteX21" fmla="*/ 187109 w 317296"/>
                <a:gd name="connsiteY21" fmla="*/ 302461 h 395285"/>
                <a:gd name="connsiteX22" fmla="*/ 161209 w 317296"/>
                <a:gd name="connsiteY22" fmla="*/ 336591 h 395285"/>
                <a:gd name="connsiteX23" fmla="*/ 197510 w 317296"/>
                <a:gd name="connsiteY23" fmla="*/ 333642 h 395285"/>
                <a:gd name="connsiteX24" fmla="*/ 154556 w 317296"/>
                <a:gd name="connsiteY24" fmla="*/ 372527 h 395285"/>
                <a:gd name="connsiteX25" fmla="*/ 124176 w 317296"/>
                <a:gd name="connsiteY25" fmla="*/ 378607 h 395285"/>
                <a:gd name="connsiteX26" fmla="*/ 57973 w 317296"/>
                <a:gd name="connsiteY26" fmla="*/ 395204 h 395285"/>
                <a:gd name="connsiteX27" fmla="*/ 62454 w 317296"/>
                <a:gd name="connsiteY27" fmla="*/ 388963 h 395285"/>
                <a:gd name="connsiteX28" fmla="*/ 100995 w 317296"/>
                <a:gd name="connsiteY28" fmla="*/ 358468 h 395285"/>
                <a:gd name="connsiteX29" fmla="*/ 129982 w 317296"/>
                <a:gd name="connsiteY29" fmla="*/ 323080 h 395285"/>
                <a:gd name="connsiteX30" fmla="*/ 151082 w 317296"/>
                <a:gd name="connsiteY30" fmla="*/ 294780 h 395285"/>
                <a:gd name="connsiteX31" fmla="*/ 85885 w 317296"/>
                <a:gd name="connsiteY31" fmla="*/ 291259 h 395285"/>
                <a:gd name="connsiteX32" fmla="*/ 99510 w 317296"/>
                <a:gd name="connsiteY32" fmla="*/ 274434 h 395285"/>
                <a:gd name="connsiteX33" fmla="*/ 70317 w 317296"/>
                <a:gd name="connsiteY33" fmla="*/ 274046 h 395285"/>
                <a:gd name="connsiteX34" fmla="*/ 14036 w 317296"/>
                <a:gd name="connsiteY34" fmla="*/ 278206 h 395285"/>
                <a:gd name="connsiteX35" fmla="*/ 0 w 317296"/>
                <a:gd name="connsiteY35" fmla="*/ 273497 h 395285"/>
                <a:gd name="connsiteX36" fmla="*/ 21465 w 317296"/>
                <a:gd name="connsiteY36" fmla="*/ 263736 h 395285"/>
                <a:gd name="connsiteX37" fmla="*/ 58819 w 317296"/>
                <a:gd name="connsiteY37" fmla="*/ 247688 h 395285"/>
                <a:gd name="connsiteX38" fmla="*/ 93292 w 317296"/>
                <a:gd name="connsiteY38" fmla="*/ 213215 h 395285"/>
                <a:gd name="connsiteX39" fmla="*/ 108608 w 317296"/>
                <a:gd name="connsiteY39" fmla="*/ 187498 h 395285"/>
                <a:gd name="connsiteX40" fmla="*/ 126827 w 317296"/>
                <a:gd name="connsiteY40" fmla="*/ 171701 h 395285"/>
                <a:gd name="connsiteX41" fmla="*/ 171039 w 317296"/>
                <a:gd name="connsiteY41" fmla="*/ 135423 h 395285"/>
                <a:gd name="connsiteX42" fmla="*/ 164021 w 317296"/>
                <a:gd name="connsiteY42" fmla="*/ 126119 h 395285"/>
                <a:gd name="connsiteX43" fmla="*/ 99784 w 317296"/>
                <a:gd name="connsiteY43" fmla="*/ 128085 h 395285"/>
                <a:gd name="connsiteX44" fmla="*/ 9876 w 317296"/>
                <a:gd name="connsiteY44" fmla="*/ 126827 h 395285"/>
                <a:gd name="connsiteX45" fmla="*/ 64077 w 317296"/>
                <a:gd name="connsiteY45" fmla="*/ 116312 h 395285"/>
                <a:gd name="connsiteX46" fmla="*/ 52212 w 317296"/>
                <a:gd name="connsiteY46" fmla="*/ 115032 h 395285"/>
                <a:gd name="connsiteX47" fmla="*/ 46292 w 317296"/>
                <a:gd name="connsiteY47" fmla="*/ 112791 h 395285"/>
                <a:gd name="connsiteX48" fmla="*/ 153917 w 317296"/>
                <a:gd name="connsiteY48" fmla="*/ 70477 h 395285"/>
                <a:gd name="connsiteX49" fmla="*/ 190035 w 317296"/>
                <a:gd name="connsiteY49" fmla="*/ 63414 h 395285"/>
                <a:gd name="connsiteX50" fmla="*/ 250340 w 317296"/>
                <a:gd name="connsiteY50" fmla="*/ 34221 h 395285"/>
                <a:gd name="connsiteX51" fmla="*/ 272080 w 317296"/>
                <a:gd name="connsiteY51" fmla="*/ 26129 h 395285"/>
                <a:gd name="connsiteX52" fmla="*/ 286985 w 317296"/>
                <a:gd name="connsiteY52" fmla="*/ 6744 h 39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17296" h="395285">
                  <a:moveTo>
                    <a:pt x="286985" y="6744"/>
                  </a:moveTo>
                  <a:cubicBezTo>
                    <a:pt x="295945" y="1052"/>
                    <a:pt x="306964" y="549"/>
                    <a:pt x="317297" y="0"/>
                  </a:cubicBezTo>
                  <a:cubicBezTo>
                    <a:pt x="310644" y="10973"/>
                    <a:pt x="301889" y="20528"/>
                    <a:pt x="291534" y="28049"/>
                  </a:cubicBezTo>
                  <a:cubicBezTo>
                    <a:pt x="279532" y="32644"/>
                    <a:pt x="269908" y="41445"/>
                    <a:pt x="258501" y="47069"/>
                  </a:cubicBezTo>
                  <a:cubicBezTo>
                    <a:pt x="243116" y="54773"/>
                    <a:pt x="227891" y="62888"/>
                    <a:pt x="211843" y="69129"/>
                  </a:cubicBezTo>
                  <a:cubicBezTo>
                    <a:pt x="200253" y="73769"/>
                    <a:pt x="187223" y="69312"/>
                    <a:pt x="175656" y="73952"/>
                  </a:cubicBezTo>
                  <a:cubicBezTo>
                    <a:pt x="164752" y="78250"/>
                    <a:pt x="154030" y="82868"/>
                    <a:pt x="143103" y="87005"/>
                  </a:cubicBezTo>
                  <a:cubicBezTo>
                    <a:pt x="133525" y="91074"/>
                    <a:pt x="121867" y="94595"/>
                    <a:pt x="117775" y="105225"/>
                  </a:cubicBezTo>
                  <a:cubicBezTo>
                    <a:pt x="133937" y="106871"/>
                    <a:pt x="150213" y="105545"/>
                    <a:pt x="166444" y="105888"/>
                  </a:cubicBezTo>
                  <a:cubicBezTo>
                    <a:pt x="183383" y="106391"/>
                    <a:pt x="200665" y="102573"/>
                    <a:pt x="217307" y="107328"/>
                  </a:cubicBezTo>
                  <a:cubicBezTo>
                    <a:pt x="228074" y="109957"/>
                    <a:pt x="220005" y="127239"/>
                    <a:pt x="230817" y="130119"/>
                  </a:cubicBezTo>
                  <a:cubicBezTo>
                    <a:pt x="242682" y="131582"/>
                    <a:pt x="254614" y="128542"/>
                    <a:pt x="266479" y="127673"/>
                  </a:cubicBezTo>
                  <a:cubicBezTo>
                    <a:pt x="275257" y="127079"/>
                    <a:pt x="285956" y="123101"/>
                    <a:pt x="292974" y="130531"/>
                  </a:cubicBezTo>
                  <a:cubicBezTo>
                    <a:pt x="284424" y="142509"/>
                    <a:pt x="270182" y="147493"/>
                    <a:pt x="257495" y="153642"/>
                  </a:cubicBezTo>
                  <a:cubicBezTo>
                    <a:pt x="215661" y="171999"/>
                    <a:pt x="173027" y="188595"/>
                    <a:pt x="131994" y="208712"/>
                  </a:cubicBezTo>
                  <a:cubicBezTo>
                    <a:pt x="117363" y="216393"/>
                    <a:pt x="101361" y="222679"/>
                    <a:pt x="90228" y="235390"/>
                  </a:cubicBezTo>
                  <a:cubicBezTo>
                    <a:pt x="79416" y="247665"/>
                    <a:pt x="65837" y="256946"/>
                    <a:pt x="51892" y="265290"/>
                  </a:cubicBezTo>
                  <a:cubicBezTo>
                    <a:pt x="76924" y="265176"/>
                    <a:pt x="102115" y="257038"/>
                    <a:pt x="127033" y="261496"/>
                  </a:cubicBezTo>
                  <a:cubicBezTo>
                    <a:pt x="127582" y="266708"/>
                    <a:pt x="123101" y="277681"/>
                    <a:pt x="131994" y="277155"/>
                  </a:cubicBezTo>
                  <a:cubicBezTo>
                    <a:pt x="153322" y="278503"/>
                    <a:pt x="174445" y="272628"/>
                    <a:pt x="195841" y="273223"/>
                  </a:cubicBezTo>
                  <a:cubicBezTo>
                    <a:pt x="200391" y="274091"/>
                    <a:pt x="207363" y="274457"/>
                    <a:pt x="208689" y="280012"/>
                  </a:cubicBezTo>
                  <a:cubicBezTo>
                    <a:pt x="205031" y="290162"/>
                    <a:pt x="194630" y="295443"/>
                    <a:pt x="187109" y="302461"/>
                  </a:cubicBezTo>
                  <a:cubicBezTo>
                    <a:pt x="176456" y="311765"/>
                    <a:pt x="162237" y="321092"/>
                    <a:pt x="161209" y="336591"/>
                  </a:cubicBezTo>
                  <a:cubicBezTo>
                    <a:pt x="173599" y="338511"/>
                    <a:pt x="185212" y="330876"/>
                    <a:pt x="197510" y="333642"/>
                  </a:cubicBezTo>
                  <a:cubicBezTo>
                    <a:pt x="182514" y="345849"/>
                    <a:pt x="168638" y="359313"/>
                    <a:pt x="154556" y="372527"/>
                  </a:cubicBezTo>
                  <a:cubicBezTo>
                    <a:pt x="143949" y="369669"/>
                    <a:pt x="133891" y="375224"/>
                    <a:pt x="124176" y="378607"/>
                  </a:cubicBezTo>
                  <a:cubicBezTo>
                    <a:pt x="102984" y="387020"/>
                    <a:pt x="81245" y="396255"/>
                    <a:pt x="57973" y="395204"/>
                  </a:cubicBezTo>
                  <a:cubicBezTo>
                    <a:pt x="59413" y="393101"/>
                    <a:pt x="60899" y="391020"/>
                    <a:pt x="62454" y="388963"/>
                  </a:cubicBezTo>
                  <a:cubicBezTo>
                    <a:pt x="76444" y="380299"/>
                    <a:pt x="87531" y="367886"/>
                    <a:pt x="100995" y="358468"/>
                  </a:cubicBezTo>
                  <a:cubicBezTo>
                    <a:pt x="113545" y="349392"/>
                    <a:pt x="122781" y="336636"/>
                    <a:pt x="129982" y="323080"/>
                  </a:cubicBezTo>
                  <a:cubicBezTo>
                    <a:pt x="135651" y="312656"/>
                    <a:pt x="144795" y="304792"/>
                    <a:pt x="151082" y="294780"/>
                  </a:cubicBezTo>
                  <a:cubicBezTo>
                    <a:pt x="130736" y="283990"/>
                    <a:pt x="107282" y="296151"/>
                    <a:pt x="85885" y="291259"/>
                  </a:cubicBezTo>
                  <a:cubicBezTo>
                    <a:pt x="90663" y="285864"/>
                    <a:pt x="95349" y="280355"/>
                    <a:pt x="99510" y="274434"/>
                  </a:cubicBezTo>
                  <a:cubicBezTo>
                    <a:pt x="90160" y="270182"/>
                    <a:pt x="79987" y="273223"/>
                    <a:pt x="70317" y="274046"/>
                  </a:cubicBezTo>
                  <a:cubicBezTo>
                    <a:pt x="51572" y="275692"/>
                    <a:pt x="32872" y="278709"/>
                    <a:pt x="14036" y="278206"/>
                  </a:cubicBezTo>
                  <a:cubicBezTo>
                    <a:pt x="8892" y="278206"/>
                    <a:pt x="4138" y="276286"/>
                    <a:pt x="0" y="273497"/>
                  </a:cubicBezTo>
                  <a:cubicBezTo>
                    <a:pt x="7361" y="270800"/>
                    <a:pt x="14516" y="267439"/>
                    <a:pt x="21465" y="263736"/>
                  </a:cubicBezTo>
                  <a:cubicBezTo>
                    <a:pt x="35067" y="261518"/>
                    <a:pt x="46726" y="253746"/>
                    <a:pt x="58819" y="247688"/>
                  </a:cubicBezTo>
                  <a:cubicBezTo>
                    <a:pt x="73655" y="240007"/>
                    <a:pt x="82639" y="225468"/>
                    <a:pt x="93292" y="213215"/>
                  </a:cubicBezTo>
                  <a:cubicBezTo>
                    <a:pt x="99921" y="205626"/>
                    <a:pt x="103716" y="196185"/>
                    <a:pt x="108608" y="187498"/>
                  </a:cubicBezTo>
                  <a:cubicBezTo>
                    <a:pt x="112471" y="180091"/>
                    <a:pt x="120129" y="176136"/>
                    <a:pt x="126827" y="171701"/>
                  </a:cubicBezTo>
                  <a:cubicBezTo>
                    <a:pt x="142669" y="161140"/>
                    <a:pt x="159883" y="151333"/>
                    <a:pt x="171039" y="135423"/>
                  </a:cubicBezTo>
                  <a:cubicBezTo>
                    <a:pt x="174948" y="131125"/>
                    <a:pt x="168364" y="125890"/>
                    <a:pt x="164021" y="126119"/>
                  </a:cubicBezTo>
                  <a:cubicBezTo>
                    <a:pt x="142600" y="124770"/>
                    <a:pt x="121135" y="126324"/>
                    <a:pt x="99784" y="128085"/>
                  </a:cubicBezTo>
                  <a:cubicBezTo>
                    <a:pt x="69815" y="127902"/>
                    <a:pt x="39776" y="129205"/>
                    <a:pt x="9876" y="126827"/>
                  </a:cubicBezTo>
                  <a:cubicBezTo>
                    <a:pt x="27798" y="122644"/>
                    <a:pt x="46200" y="120838"/>
                    <a:pt x="64077" y="116312"/>
                  </a:cubicBezTo>
                  <a:cubicBezTo>
                    <a:pt x="60053" y="115854"/>
                    <a:pt x="56099" y="115466"/>
                    <a:pt x="52212" y="115032"/>
                  </a:cubicBezTo>
                  <a:cubicBezTo>
                    <a:pt x="50726" y="114483"/>
                    <a:pt x="47777" y="113363"/>
                    <a:pt x="46292" y="112791"/>
                  </a:cubicBezTo>
                  <a:cubicBezTo>
                    <a:pt x="79644" y="92994"/>
                    <a:pt x="117637" y="83393"/>
                    <a:pt x="153917" y="70477"/>
                  </a:cubicBezTo>
                  <a:cubicBezTo>
                    <a:pt x="165552" y="66180"/>
                    <a:pt x="178422" y="67871"/>
                    <a:pt x="190035" y="63414"/>
                  </a:cubicBezTo>
                  <a:cubicBezTo>
                    <a:pt x="210998" y="55801"/>
                    <a:pt x="232166" y="47435"/>
                    <a:pt x="250340" y="34221"/>
                  </a:cubicBezTo>
                  <a:cubicBezTo>
                    <a:pt x="256741" y="29604"/>
                    <a:pt x="265290" y="30107"/>
                    <a:pt x="272080" y="26129"/>
                  </a:cubicBezTo>
                  <a:cubicBezTo>
                    <a:pt x="279098" y="21443"/>
                    <a:pt x="280607" y="12047"/>
                    <a:pt x="286985" y="6744"/>
                  </a:cubicBezTo>
                  <a:close/>
                </a:path>
              </a:pathLst>
            </a:custGeom>
            <a:solidFill>
              <a:srgbClr val="48B5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4456F11F-E283-F872-C46F-B6A63EB13D98}"/>
                </a:ext>
              </a:extLst>
            </p:cNvPr>
            <p:cNvSpPr/>
            <p:nvPr/>
          </p:nvSpPr>
          <p:spPr>
            <a:xfrm>
              <a:off x="9775803" y="2686613"/>
              <a:ext cx="19426" cy="14814"/>
            </a:xfrm>
            <a:custGeom>
              <a:avLst/>
              <a:gdLst>
                <a:gd name="connsiteX0" fmla="*/ 94298 w 185714"/>
                <a:gd name="connsiteY0" fmla="*/ 1862 h 141627"/>
                <a:gd name="connsiteX1" fmla="*/ 133251 w 185714"/>
                <a:gd name="connsiteY1" fmla="*/ 102 h 141627"/>
                <a:gd name="connsiteX2" fmla="*/ 185715 w 185714"/>
                <a:gd name="connsiteY2" fmla="*/ 4902 h 141627"/>
                <a:gd name="connsiteX3" fmla="*/ 182583 w 185714"/>
                <a:gd name="connsiteY3" fmla="*/ 14801 h 141627"/>
                <a:gd name="connsiteX4" fmla="*/ 152316 w 185714"/>
                <a:gd name="connsiteY4" fmla="*/ 27877 h 141627"/>
                <a:gd name="connsiteX5" fmla="*/ 75621 w 185714"/>
                <a:gd name="connsiteY5" fmla="*/ 56932 h 141627"/>
                <a:gd name="connsiteX6" fmla="*/ 72603 w 185714"/>
                <a:gd name="connsiteY6" fmla="*/ 58600 h 141627"/>
                <a:gd name="connsiteX7" fmla="*/ 56853 w 185714"/>
                <a:gd name="connsiteY7" fmla="*/ 60086 h 141627"/>
                <a:gd name="connsiteX8" fmla="*/ 56007 w 185714"/>
                <a:gd name="connsiteY8" fmla="*/ 61595 h 141627"/>
                <a:gd name="connsiteX9" fmla="*/ 46246 w 185714"/>
                <a:gd name="connsiteY9" fmla="*/ 105166 h 141627"/>
                <a:gd name="connsiteX10" fmla="*/ 82365 w 185714"/>
                <a:gd name="connsiteY10" fmla="*/ 136873 h 141627"/>
                <a:gd name="connsiteX11" fmla="*/ 68192 w 185714"/>
                <a:gd name="connsiteY11" fmla="*/ 141628 h 141627"/>
                <a:gd name="connsiteX12" fmla="*/ 43731 w 185714"/>
                <a:gd name="connsiteY12" fmla="*/ 121214 h 141627"/>
                <a:gd name="connsiteX13" fmla="*/ 40188 w 185714"/>
                <a:gd name="connsiteY13" fmla="*/ 71265 h 141627"/>
                <a:gd name="connsiteX14" fmla="*/ 73381 w 185714"/>
                <a:gd name="connsiteY14" fmla="*/ 40472 h 141627"/>
                <a:gd name="connsiteX15" fmla="*/ 131468 w 185714"/>
                <a:gd name="connsiteY15" fmla="*/ 17315 h 141627"/>
                <a:gd name="connsiteX16" fmla="*/ 102527 w 185714"/>
                <a:gd name="connsiteY16" fmla="*/ 9909 h 141627"/>
                <a:gd name="connsiteX17" fmla="*/ 0 w 185714"/>
                <a:gd name="connsiteY17" fmla="*/ 2913 h 141627"/>
                <a:gd name="connsiteX18" fmla="*/ 94298 w 185714"/>
                <a:gd name="connsiteY18" fmla="*/ 1862 h 14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5714" h="141627">
                  <a:moveTo>
                    <a:pt x="94298" y="1862"/>
                  </a:moveTo>
                  <a:cubicBezTo>
                    <a:pt x="107236" y="856"/>
                    <a:pt x="120221" y="-196"/>
                    <a:pt x="133251" y="102"/>
                  </a:cubicBezTo>
                  <a:cubicBezTo>
                    <a:pt x="150762" y="559"/>
                    <a:pt x="169027" y="-2002"/>
                    <a:pt x="185715" y="4902"/>
                  </a:cubicBezTo>
                  <a:cubicBezTo>
                    <a:pt x="184823" y="8194"/>
                    <a:pt x="185783" y="12560"/>
                    <a:pt x="182583" y="14801"/>
                  </a:cubicBezTo>
                  <a:cubicBezTo>
                    <a:pt x="173942" y="21933"/>
                    <a:pt x="162626" y="24242"/>
                    <a:pt x="152316" y="27877"/>
                  </a:cubicBezTo>
                  <a:cubicBezTo>
                    <a:pt x="126599" y="37021"/>
                    <a:pt x="98824" y="41844"/>
                    <a:pt x="75621" y="56932"/>
                  </a:cubicBezTo>
                  <a:cubicBezTo>
                    <a:pt x="74867" y="57343"/>
                    <a:pt x="73358" y="58189"/>
                    <a:pt x="72603" y="58600"/>
                  </a:cubicBezTo>
                  <a:cubicBezTo>
                    <a:pt x="67300" y="58966"/>
                    <a:pt x="62019" y="59332"/>
                    <a:pt x="56853" y="60086"/>
                  </a:cubicBezTo>
                  <a:lnTo>
                    <a:pt x="56007" y="61595"/>
                  </a:lnTo>
                  <a:cubicBezTo>
                    <a:pt x="48715" y="74740"/>
                    <a:pt x="40965" y="89804"/>
                    <a:pt x="46246" y="105166"/>
                  </a:cubicBezTo>
                  <a:cubicBezTo>
                    <a:pt x="51252" y="121923"/>
                    <a:pt x="68328" y="129192"/>
                    <a:pt x="82365" y="136873"/>
                  </a:cubicBezTo>
                  <a:cubicBezTo>
                    <a:pt x="77610" y="138450"/>
                    <a:pt x="72900" y="140051"/>
                    <a:pt x="68192" y="141628"/>
                  </a:cubicBezTo>
                  <a:cubicBezTo>
                    <a:pt x="59665" y="135319"/>
                    <a:pt x="49904" y="130129"/>
                    <a:pt x="43731" y="121214"/>
                  </a:cubicBezTo>
                  <a:cubicBezTo>
                    <a:pt x="33261" y="107018"/>
                    <a:pt x="31249" y="86718"/>
                    <a:pt x="40188" y="71265"/>
                  </a:cubicBezTo>
                  <a:cubicBezTo>
                    <a:pt x="47297" y="57503"/>
                    <a:pt x="59688" y="47353"/>
                    <a:pt x="73381" y="40472"/>
                  </a:cubicBezTo>
                  <a:cubicBezTo>
                    <a:pt x="92377" y="31900"/>
                    <a:pt x="113294" y="27785"/>
                    <a:pt x="131468" y="17315"/>
                  </a:cubicBezTo>
                  <a:cubicBezTo>
                    <a:pt x="123741" y="9794"/>
                    <a:pt x="112334" y="11280"/>
                    <a:pt x="102527" y="9909"/>
                  </a:cubicBezTo>
                  <a:cubicBezTo>
                    <a:pt x="68328" y="8285"/>
                    <a:pt x="33787" y="9040"/>
                    <a:pt x="0" y="2913"/>
                  </a:cubicBezTo>
                  <a:cubicBezTo>
                    <a:pt x="31410" y="2342"/>
                    <a:pt x="62865" y="3073"/>
                    <a:pt x="94298" y="1862"/>
                  </a:cubicBezTo>
                  <a:close/>
                </a:path>
              </a:pathLst>
            </a:custGeom>
            <a:solidFill>
              <a:srgbClr val="D3EA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9CCBF39E-6B57-000B-D230-6EAE3780C869}"/>
                </a:ext>
              </a:extLst>
            </p:cNvPr>
            <p:cNvSpPr/>
            <p:nvPr/>
          </p:nvSpPr>
          <p:spPr>
            <a:xfrm>
              <a:off x="9824424" y="2688734"/>
              <a:ext cx="45020" cy="18625"/>
            </a:xfrm>
            <a:custGeom>
              <a:avLst/>
              <a:gdLst>
                <a:gd name="connsiteX0" fmla="*/ 334295 w 430398"/>
                <a:gd name="connsiteY0" fmla="*/ 787 h 178056"/>
                <a:gd name="connsiteX1" fmla="*/ 347302 w 430398"/>
                <a:gd name="connsiteY1" fmla="*/ 4559 h 178056"/>
                <a:gd name="connsiteX2" fmla="*/ 311412 w 430398"/>
                <a:gd name="connsiteY2" fmla="*/ 34940 h 178056"/>
                <a:gd name="connsiteX3" fmla="*/ 212497 w 430398"/>
                <a:gd name="connsiteY3" fmla="*/ 77665 h 178056"/>
                <a:gd name="connsiteX4" fmla="*/ 155347 w 430398"/>
                <a:gd name="connsiteY4" fmla="*/ 112207 h 178056"/>
                <a:gd name="connsiteX5" fmla="*/ 154569 w 430398"/>
                <a:gd name="connsiteY5" fmla="*/ 126471 h 178056"/>
                <a:gd name="connsiteX6" fmla="*/ 205639 w 430398"/>
                <a:gd name="connsiteY6" fmla="*/ 130129 h 178056"/>
                <a:gd name="connsiteX7" fmla="*/ 271773 w 430398"/>
                <a:gd name="connsiteY7" fmla="*/ 130060 h 178056"/>
                <a:gd name="connsiteX8" fmla="*/ 365659 w 430398"/>
                <a:gd name="connsiteY8" fmla="*/ 130289 h 178056"/>
                <a:gd name="connsiteX9" fmla="*/ 423997 w 430398"/>
                <a:gd name="connsiteY9" fmla="*/ 126791 h 178056"/>
                <a:gd name="connsiteX10" fmla="*/ 430398 w 430398"/>
                <a:gd name="connsiteY10" fmla="*/ 129832 h 178056"/>
                <a:gd name="connsiteX11" fmla="*/ 425209 w 430398"/>
                <a:gd name="connsiteY11" fmla="*/ 142885 h 178056"/>
                <a:gd name="connsiteX12" fmla="*/ 338318 w 430398"/>
                <a:gd name="connsiteY12" fmla="*/ 149880 h 178056"/>
                <a:gd name="connsiteX13" fmla="*/ 287591 w 430398"/>
                <a:gd name="connsiteY13" fmla="*/ 166865 h 178056"/>
                <a:gd name="connsiteX14" fmla="*/ 271681 w 430398"/>
                <a:gd name="connsiteY14" fmla="*/ 164625 h 178056"/>
                <a:gd name="connsiteX15" fmla="*/ 164559 w 430398"/>
                <a:gd name="connsiteY15" fmla="*/ 176763 h 178056"/>
                <a:gd name="connsiteX16" fmla="*/ 68022 w 430398"/>
                <a:gd name="connsiteY16" fmla="*/ 170523 h 178056"/>
                <a:gd name="connsiteX17" fmla="*/ 16015 w 430398"/>
                <a:gd name="connsiteY17" fmla="*/ 176238 h 178056"/>
                <a:gd name="connsiteX18" fmla="*/ 13 w 430398"/>
                <a:gd name="connsiteY18" fmla="*/ 167139 h 178056"/>
                <a:gd name="connsiteX19" fmla="*/ 17569 w 430398"/>
                <a:gd name="connsiteY19" fmla="*/ 150360 h 178056"/>
                <a:gd name="connsiteX20" fmla="*/ 10985 w 430398"/>
                <a:gd name="connsiteY20" fmla="*/ 141193 h 178056"/>
                <a:gd name="connsiteX21" fmla="*/ 49459 w 430398"/>
                <a:gd name="connsiteY21" fmla="*/ 118105 h 178056"/>
                <a:gd name="connsiteX22" fmla="*/ 101169 w 430398"/>
                <a:gd name="connsiteY22" fmla="*/ 94353 h 178056"/>
                <a:gd name="connsiteX23" fmla="*/ 141265 w 430398"/>
                <a:gd name="connsiteY23" fmla="*/ 57526 h 178056"/>
                <a:gd name="connsiteX24" fmla="*/ 107318 w 430398"/>
                <a:gd name="connsiteY24" fmla="*/ 47604 h 178056"/>
                <a:gd name="connsiteX25" fmla="*/ 72639 w 430398"/>
                <a:gd name="connsiteY25" fmla="*/ 44221 h 178056"/>
                <a:gd name="connsiteX26" fmla="*/ 54534 w 430398"/>
                <a:gd name="connsiteY26" fmla="*/ 28791 h 178056"/>
                <a:gd name="connsiteX27" fmla="*/ 90402 w 430398"/>
                <a:gd name="connsiteY27" fmla="*/ 19829 h 178056"/>
                <a:gd name="connsiteX28" fmla="*/ 129195 w 430398"/>
                <a:gd name="connsiteY28" fmla="*/ 5771 h 178056"/>
                <a:gd name="connsiteX29" fmla="*/ 128326 w 430398"/>
                <a:gd name="connsiteY29" fmla="*/ 17955 h 178056"/>
                <a:gd name="connsiteX30" fmla="*/ 161268 w 430398"/>
                <a:gd name="connsiteY30" fmla="*/ 21864 h 178056"/>
                <a:gd name="connsiteX31" fmla="*/ 192745 w 430398"/>
                <a:gd name="connsiteY31" fmla="*/ 19258 h 178056"/>
                <a:gd name="connsiteX32" fmla="*/ 234556 w 430398"/>
                <a:gd name="connsiteY32" fmla="*/ 17589 h 178056"/>
                <a:gd name="connsiteX33" fmla="*/ 292872 w 430398"/>
                <a:gd name="connsiteY33" fmla="*/ 12126 h 178056"/>
                <a:gd name="connsiteX34" fmla="*/ 334295 w 430398"/>
                <a:gd name="connsiteY34" fmla="*/ 787 h 1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0398" h="178056">
                  <a:moveTo>
                    <a:pt x="334295" y="787"/>
                  </a:moveTo>
                  <a:cubicBezTo>
                    <a:pt x="338592" y="10"/>
                    <a:pt x="346342" y="-1613"/>
                    <a:pt x="347302" y="4559"/>
                  </a:cubicBezTo>
                  <a:cubicBezTo>
                    <a:pt x="340398" y="19189"/>
                    <a:pt x="325928" y="28813"/>
                    <a:pt x="311412" y="34940"/>
                  </a:cubicBezTo>
                  <a:cubicBezTo>
                    <a:pt x="278265" y="48816"/>
                    <a:pt x="245049" y="62486"/>
                    <a:pt x="212497" y="77665"/>
                  </a:cubicBezTo>
                  <a:cubicBezTo>
                    <a:pt x="192517" y="87472"/>
                    <a:pt x="172583" y="98011"/>
                    <a:pt x="155347" y="112207"/>
                  </a:cubicBezTo>
                  <a:cubicBezTo>
                    <a:pt x="151140" y="115247"/>
                    <a:pt x="147483" y="124711"/>
                    <a:pt x="154569" y="126471"/>
                  </a:cubicBezTo>
                  <a:cubicBezTo>
                    <a:pt x="170823" y="132529"/>
                    <a:pt x="188654" y="129946"/>
                    <a:pt x="205639" y="130129"/>
                  </a:cubicBezTo>
                  <a:cubicBezTo>
                    <a:pt x="227562" y="127226"/>
                    <a:pt x="249827" y="126814"/>
                    <a:pt x="271773" y="130060"/>
                  </a:cubicBezTo>
                  <a:cubicBezTo>
                    <a:pt x="303045" y="130655"/>
                    <a:pt x="334364" y="129923"/>
                    <a:pt x="365659" y="130289"/>
                  </a:cubicBezTo>
                  <a:cubicBezTo>
                    <a:pt x="385181" y="131112"/>
                    <a:pt x="404475" y="126677"/>
                    <a:pt x="423997" y="126791"/>
                  </a:cubicBezTo>
                  <a:cubicBezTo>
                    <a:pt x="426100" y="127683"/>
                    <a:pt x="428249" y="128689"/>
                    <a:pt x="430398" y="129832"/>
                  </a:cubicBezTo>
                  <a:cubicBezTo>
                    <a:pt x="428592" y="134175"/>
                    <a:pt x="426878" y="138519"/>
                    <a:pt x="425209" y="142885"/>
                  </a:cubicBezTo>
                  <a:cubicBezTo>
                    <a:pt x="396268" y="145697"/>
                    <a:pt x="366916" y="143891"/>
                    <a:pt x="338318" y="149880"/>
                  </a:cubicBezTo>
                  <a:cubicBezTo>
                    <a:pt x="320738" y="153286"/>
                    <a:pt x="303480" y="158590"/>
                    <a:pt x="287591" y="166865"/>
                  </a:cubicBezTo>
                  <a:cubicBezTo>
                    <a:pt x="282403" y="165219"/>
                    <a:pt x="277053" y="163756"/>
                    <a:pt x="271681" y="164625"/>
                  </a:cubicBezTo>
                  <a:cubicBezTo>
                    <a:pt x="235928" y="168488"/>
                    <a:pt x="200198" y="172169"/>
                    <a:pt x="164559" y="176763"/>
                  </a:cubicBezTo>
                  <a:cubicBezTo>
                    <a:pt x="132053" y="182959"/>
                    <a:pt x="100528" y="164556"/>
                    <a:pt x="68022" y="170523"/>
                  </a:cubicBezTo>
                  <a:cubicBezTo>
                    <a:pt x="50602" y="171940"/>
                    <a:pt x="33388" y="174889"/>
                    <a:pt x="16015" y="176238"/>
                  </a:cubicBezTo>
                  <a:cubicBezTo>
                    <a:pt x="10048" y="176238"/>
                    <a:pt x="-422" y="175072"/>
                    <a:pt x="13" y="167139"/>
                  </a:cubicBezTo>
                  <a:cubicBezTo>
                    <a:pt x="3831" y="159778"/>
                    <a:pt x="11443" y="155595"/>
                    <a:pt x="17569" y="150360"/>
                  </a:cubicBezTo>
                  <a:cubicBezTo>
                    <a:pt x="15352" y="147297"/>
                    <a:pt x="13135" y="144234"/>
                    <a:pt x="10985" y="141193"/>
                  </a:cubicBezTo>
                  <a:cubicBezTo>
                    <a:pt x="20907" y="129420"/>
                    <a:pt x="35972" y="124528"/>
                    <a:pt x="49459" y="118105"/>
                  </a:cubicBezTo>
                  <a:cubicBezTo>
                    <a:pt x="66581" y="109989"/>
                    <a:pt x="84160" y="102743"/>
                    <a:pt x="101169" y="94353"/>
                  </a:cubicBezTo>
                  <a:cubicBezTo>
                    <a:pt x="116393" y="84569"/>
                    <a:pt x="135001" y="75951"/>
                    <a:pt x="141265" y="57526"/>
                  </a:cubicBezTo>
                  <a:cubicBezTo>
                    <a:pt x="132921" y="47513"/>
                    <a:pt x="119045" y="48382"/>
                    <a:pt x="107318" y="47604"/>
                  </a:cubicBezTo>
                  <a:cubicBezTo>
                    <a:pt x="95751" y="46461"/>
                    <a:pt x="84069" y="46187"/>
                    <a:pt x="72639" y="44221"/>
                  </a:cubicBezTo>
                  <a:cubicBezTo>
                    <a:pt x="64021" y="42987"/>
                    <a:pt x="59037" y="35329"/>
                    <a:pt x="54534" y="28791"/>
                  </a:cubicBezTo>
                  <a:cubicBezTo>
                    <a:pt x="65690" y="23030"/>
                    <a:pt x="78560" y="23464"/>
                    <a:pt x="90402" y="19829"/>
                  </a:cubicBezTo>
                  <a:cubicBezTo>
                    <a:pt x="103706" y="16286"/>
                    <a:pt x="116325" y="10640"/>
                    <a:pt x="129195" y="5771"/>
                  </a:cubicBezTo>
                  <a:cubicBezTo>
                    <a:pt x="127594" y="9542"/>
                    <a:pt x="123503" y="14686"/>
                    <a:pt x="128326" y="17955"/>
                  </a:cubicBezTo>
                  <a:cubicBezTo>
                    <a:pt x="138110" y="23761"/>
                    <a:pt x="150318" y="23716"/>
                    <a:pt x="161268" y="21864"/>
                  </a:cubicBezTo>
                  <a:cubicBezTo>
                    <a:pt x="171646" y="20104"/>
                    <a:pt x="182276" y="20698"/>
                    <a:pt x="192745" y="19258"/>
                  </a:cubicBezTo>
                  <a:cubicBezTo>
                    <a:pt x="206576" y="17224"/>
                    <a:pt x="220612" y="18938"/>
                    <a:pt x="234556" y="17589"/>
                  </a:cubicBezTo>
                  <a:cubicBezTo>
                    <a:pt x="254010" y="15966"/>
                    <a:pt x="273785" y="17018"/>
                    <a:pt x="292872" y="12126"/>
                  </a:cubicBezTo>
                  <a:cubicBezTo>
                    <a:pt x="307068" y="9840"/>
                    <a:pt x="320373" y="4193"/>
                    <a:pt x="334295" y="787"/>
                  </a:cubicBezTo>
                  <a:close/>
                </a:path>
              </a:pathLst>
            </a:custGeom>
            <a:solidFill>
              <a:srgbClr val="12A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8F2444B5-FC26-959E-43AD-5BEA153EB970}"/>
                </a:ext>
              </a:extLst>
            </p:cNvPr>
            <p:cNvSpPr/>
            <p:nvPr/>
          </p:nvSpPr>
          <p:spPr>
            <a:xfrm>
              <a:off x="9584776" y="2688730"/>
              <a:ext cx="27073" cy="80812"/>
            </a:xfrm>
            <a:custGeom>
              <a:avLst/>
              <a:gdLst>
                <a:gd name="connsiteX0" fmla="*/ 22174 w 258820"/>
                <a:gd name="connsiteY0" fmla="*/ 39754 h 772577"/>
                <a:gd name="connsiteX1" fmla="*/ 34839 w 258820"/>
                <a:gd name="connsiteY1" fmla="*/ 0 h 772577"/>
                <a:gd name="connsiteX2" fmla="*/ 159586 w 258820"/>
                <a:gd name="connsiteY2" fmla="*/ 231503 h 772577"/>
                <a:gd name="connsiteX3" fmla="*/ 237218 w 258820"/>
                <a:gd name="connsiteY3" fmla="*/ 532455 h 772577"/>
                <a:gd name="connsiteX4" fmla="*/ 258821 w 258820"/>
                <a:gd name="connsiteY4" fmla="*/ 772074 h 772577"/>
                <a:gd name="connsiteX5" fmla="*/ 0 w 258820"/>
                <a:gd name="connsiteY5" fmla="*/ 751454 h 772577"/>
                <a:gd name="connsiteX6" fmla="*/ 13670 w 258820"/>
                <a:gd name="connsiteY6" fmla="*/ 660608 h 772577"/>
                <a:gd name="connsiteX7" fmla="*/ 21831 w 258820"/>
                <a:gd name="connsiteY7" fmla="*/ 587662 h 772577"/>
                <a:gd name="connsiteX8" fmla="*/ 24666 w 258820"/>
                <a:gd name="connsiteY8" fmla="*/ 545508 h 772577"/>
                <a:gd name="connsiteX9" fmla="*/ 25740 w 258820"/>
                <a:gd name="connsiteY9" fmla="*/ 498325 h 772577"/>
                <a:gd name="connsiteX10" fmla="*/ 25786 w 258820"/>
                <a:gd name="connsiteY10" fmla="*/ 425173 h 772577"/>
                <a:gd name="connsiteX11" fmla="*/ 21214 w 258820"/>
                <a:gd name="connsiteY11" fmla="*/ 345255 h 772577"/>
                <a:gd name="connsiteX12" fmla="*/ 20437 w 258820"/>
                <a:gd name="connsiteY12" fmla="*/ 313182 h 772577"/>
                <a:gd name="connsiteX13" fmla="*/ 38793 w 258820"/>
                <a:gd name="connsiteY13" fmla="*/ 248648 h 772577"/>
                <a:gd name="connsiteX14" fmla="*/ 36576 w 258820"/>
                <a:gd name="connsiteY14" fmla="*/ 212644 h 772577"/>
                <a:gd name="connsiteX15" fmla="*/ 33101 w 258820"/>
                <a:gd name="connsiteY15" fmla="*/ 168821 h 772577"/>
                <a:gd name="connsiteX16" fmla="*/ 26540 w 258820"/>
                <a:gd name="connsiteY16" fmla="*/ 141389 h 772577"/>
                <a:gd name="connsiteX17" fmla="*/ 26929 w 258820"/>
                <a:gd name="connsiteY17" fmla="*/ 119741 h 772577"/>
                <a:gd name="connsiteX18" fmla="*/ 19980 w 258820"/>
                <a:gd name="connsiteY18" fmla="*/ 65014 h 772577"/>
                <a:gd name="connsiteX19" fmla="*/ 22174 w 258820"/>
                <a:gd name="connsiteY19" fmla="*/ 39754 h 77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8820" h="772577">
                  <a:moveTo>
                    <a:pt x="22174" y="39754"/>
                  </a:moveTo>
                  <a:cubicBezTo>
                    <a:pt x="24826" y="26060"/>
                    <a:pt x="28506" y="12482"/>
                    <a:pt x="34839" y="0"/>
                  </a:cubicBezTo>
                  <a:cubicBezTo>
                    <a:pt x="86274" y="71277"/>
                    <a:pt x="127239" y="149847"/>
                    <a:pt x="159586" y="231503"/>
                  </a:cubicBezTo>
                  <a:cubicBezTo>
                    <a:pt x="198059" y="328064"/>
                    <a:pt x="221719" y="429860"/>
                    <a:pt x="237218" y="532455"/>
                  </a:cubicBezTo>
                  <a:cubicBezTo>
                    <a:pt x="248808" y="611825"/>
                    <a:pt x="256946" y="691858"/>
                    <a:pt x="258821" y="772074"/>
                  </a:cubicBezTo>
                  <a:cubicBezTo>
                    <a:pt x="172136" y="774428"/>
                    <a:pt x="85039" y="768690"/>
                    <a:pt x="0" y="751454"/>
                  </a:cubicBezTo>
                  <a:cubicBezTo>
                    <a:pt x="2035" y="720776"/>
                    <a:pt x="9898" y="691035"/>
                    <a:pt x="13670" y="660608"/>
                  </a:cubicBezTo>
                  <a:cubicBezTo>
                    <a:pt x="15636" y="636194"/>
                    <a:pt x="19385" y="612008"/>
                    <a:pt x="21831" y="587662"/>
                  </a:cubicBezTo>
                  <a:cubicBezTo>
                    <a:pt x="24117" y="573695"/>
                    <a:pt x="22746" y="559476"/>
                    <a:pt x="24666" y="545508"/>
                  </a:cubicBezTo>
                  <a:cubicBezTo>
                    <a:pt x="26792" y="529849"/>
                    <a:pt x="25329" y="514053"/>
                    <a:pt x="25740" y="498325"/>
                  </a:cubicBezTo>
                  <a:cubicBezTo>
                    <a:pt x="26518" y="473956"/>
                    <a:pt x="25535" y="449565"/>
                    <a:pt x="25786" y="425173"/>
                  </a:cubicBezTo>
                  <a:cubicBezTo>
                    <a:pt x="23226" y="398610"/>
                    <a:pt x="21946" y="371932"/>
                    <a:pt x="21214" y="345255"/>
                  </a:cubicBezTo>
                  <a:cubicBezTo>
                    <a:pt x="20597" y="334579"/>
                    <a:pt x="18471" y="323835"/>
                    <a:pt x="20437" y="313182"/>
                  </a:cubicBezTo>
                  <a:cubicBezTo>
                    <a:pt x="23889" y="291054"/>
                    <a:pt x="28895" y="268879"/>
                    <a:pt x="38793" y="248648"/>
                  </a:cubicBezTo>
                  <a:cubicBezTo>
                    <a:pt x="44989" y="237058"/>
                    <a:pt x="38016" y="224508"/>
                    <a:pt x="36576" y="212644"/>
                  </a:cubicBezTo>
                  <a:cubicBezTo>
                    <a:pt x="33216" y="198196"/>
                    <a:pt x="36713" y="183177"/>
                    <a:pt x="33101" y="168821"/>
                  </a:cubicBezTo>
                  <a:cubicBezTo>
                    <a:pt x="31227" y="159586"/>
                    <a:pt x="28026" y="150670"/>
                    <a:pt x="26540" y="141389"/>
                  </a:cubicBezTo>
                  <a:cubicBezTo>
                    <a:pt x="26289" y="134142"/>
                    <a:pt x="28552" y="126919"/>
                    <a:pt x="26929" y="119741"/>
                  </a:cubicBezTo>
                  <a:cubicBezTo>
                    <a:pt x="23386" y="101658"/>
                    <a:pt x="22083" y="83279"/>
                    <a:pt x="19980" y="65014"/>
                  </a:cubicBezTo>
                  <a:cubicBezTo>
                    <a:pt x="18860" y="56510"/>
                    <a:pt x="20597" y="48052"/>
                    <a:pt x="22174" y="39754"/>
                  </a:cubicBezTo>
                  <a:close/>
                </a:path>
              </a:pathLst>
            </a:custGeom>
            <a:solidFill>
              <a:srgbClr val="AEBB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1" name="Gráfico 6">
              <a:extLst>
                <a:ext uri="{FF2B5EF4-FFF2-40B4-BE49-F238E27FC236}">
                  <a16:creationId xmlns:a16="http://schemas.microsoft.com/office/drawing/2014/main" id="{D242B64F-90A7-DF77-0474-3D85641EC6CF}"/>
                </a:ext>
              </a:extLst>
            </p:cNvPr>
            <p:cNvGrpSpPr/>
            <p:nvPr/>
          </p:nvGrpSpPr>
          <p:grpSpPr>
            <a:xfrm>
              <a:off x="9485411" y="2693056"/>
              <a:ext cx="303228" cy="175881"/>
              <a:chOff x="1955238" y="1780954"/>
              <a:chExt cx="2898899" cy="1681444"/>
            </a:xfrm>
            <a:solidFill>
              <a:srgbClr val="C0E2EB"/>
            </a:solidFill>
          </p:grpSpPr>
          <p:sp>
            <p:nvSpPr>
              <p:cNvPr id="614" name="Forma Livre: Forma 613">
                <a:extLst>
                  <a:ext uri="{FF2B5EF4-FFF2-40B4-BE49-F238E27FC236}">
                    <a16:creationId xmlns:a16="http://schemas.microsoft.com/office/drawing/2014/main" id="{CBA49F12-5264-9433-EDE9-B1A0B1EFAB7B}"/>
                  </a:ext>
                </a:extLst>
              </p:cNvPr>
              <p:cNvSpPr/>
              <p:nvPr/>
            </p:nvSpPr>
            <p:spPr>
              <a:xfrm>
                <a:off x="4775931" y="1780954"/>
                <a:ext cx="78206" cy="75277"/>
              </a:xfrm>
              <a:custGeom>
                <a:avLst/>
                <a:gdLst>
                  <a:gd name="connsiteX0" fmla="*/ 11501 w 78206"/>
                  <a:gd name="connsiteY0" fmla="*/ 0 h 75277"/>
                  <a:gd name="connsiteX1" fmla="*/ 26063 w 78206"/>
                  <a:gd name="connsiteY1" fmla="*/ 4183 h 75277"/>
                  <a:gd name="connsiteX2" fmla="*/ 16165 w 78206"/>
                  <a:gd name="connsiteY2" fmla="*/ 34221 h 75277"/>
                  <a:gd name="connsiteX3" fmla="*/ 42888 w 78206"/>
                  <a:gd name="connsiteY3" fmla="*/ 59093 h 75277"/>
                  <a:gd name="connsiteX4" fmla="*/ 78206 w 78206"/>
                  <a:gd name="connsiteY4" fmla="*/ 61219 h 75277"/>
                  <a:gd name="connsiteX5" fmla="*/ 37859 w 78206"/>
                  <a:gd name="connsiteY5" fmla="*/ 75278 h 75277"/>
                  <a:gd name="connsiteX6" fmla="*/ 1740 w 78206"/>
                  <a:gd name="connsiteY6" fmla="*/ 43571 h 75277"/>
                  <a:gd name="connsiteX7" fmla="*/ 11501 w 78206"/>
                  <a:gd name="connsiteY7" fmla="*/ 0 h 7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206" h="75277">
                    <a:moveTo>
                      <a:pt x="11501" y="0"/>
                    </a:moveTo>
                    <a:cubicBezTo>
                      <a:pt x="16233" y="1669"/>
                      <a:pt x="21034" y="3269"/>
                      <a:pt x="26063" y="4183"/>
                    </a:cubicBezTo>
                    <a:cubicBezTo>
                      <a:pt x="22177" y="13990"/>
                      <a:pt x="14153" y="22974"/>
                      <a:pt x="16165" y="34221"/>
                    </a:cubicBezTo>
                    <a:cubicBezTo>
                      <a:pt x="16964" y="48052"/>
                      <a:pt x="30315" y="56876"/>
                      <a:pt x="42888" y="59093"/>
                    </a:cubicBezTo>
                    <a:cubicBezTo>
                      <a:pt x="54455" y="62431"/>
                      <a:pt x="66548" y="58544"/>
                      <a:pt x="78206" y="61219"/>
                    </a:cubicBezTo>
                    <a:cubicBezTo>
                      <a:pt x="64742" y="65883"/>
                      <a:pt x="51346" y="70706"/>
                      <a:pt x="37859" y="75278"/>
                    </a:cubicBezTo>
                    <a:cubicBezTo>
                      <a:pt x="23822" y="67597"/>
                      <a:pt x="6746" y="60328"/>
                      <a:pt x="1740" y="43571"/>
                    </a:cubicBezTo>
                    <a:cubicBezTo>
                      <a:pt x="-3541" y="28209"/>
                      <a:pt x="4209" y="13145"/>
                      <a:pt x="11501" y="0"/>
                    </a:cubicBezTo>
                    <a:close/>
                  </a:path>
                </a:pathLst>
              </a:custGeom>
              <a:solidFill>
                <a:srgbClr val="C0E2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orma Livre: Forma 614">
                <a:extLst>
                  <a:ext uri="{FF2B5EF4-FFF2-40B4-BE49-F238E27FC236}">
                    <a16:creationId xmlns:a16="http://schemas.microsoft.com/office/drawing/2014/main" id="{350C68AD-957B-CCC8-B7EB-FE992A11CDCD}"/>
                  </a:ext>
                </a:extLst>
              </p:cNvPr>
              <p:cNvSpPr/>
              <p:nvPr/>
            </p:nvSpPr>
            <p:spPr>
              <a:xfrm>
                <a:off x="1955238" y="3277163"/>
                <a:ext cx="16642" cy="185234"/>
              </a:xfrm>
              <a:custGeom>
                <a:avLst/>
                <a:gdLst>
                  <a:gd name="connsiteX0" fmla="*/ 12276 w 16642"/>
                  <a:gd name="connsiteY0" fmla="*/ 0 h 185234"/>
                  <a:gd name="connsiteX1" fmla="*/ 16642 w 16642"/>
                  <a:gd name="connsiteY1" fmla="*/ 20940 h 185234"/>
                  <a:gd name="connsiteX2" fmla="*/ 12436 w 16642"/>
                  <a:gd name="connsiteY2" fmla="*/ 119855 h 185234"/>
                  <a:gd name="connsiteX3" fmla="*/ 13990 w 16642"/>
                  <a:gd name="connsiteY3" fmla="*/ 185235 h 185234"/>
                  <a:gd name="connsiteX4" fmla="*/ 0 w 16642"/>
                  <a:gd name="connsiteY4" fmla="*/ 143812 h 185234"/>
                  <a:gd name="connsiteX5" fmla="*/ 2172 w 16642"/>
                  <a:gd name="connsiteY5" fmla="*/ 90846 h 185234"/>
                  <a:gd name="connsiteX6" fmla="*/ 12276 w 16642"/>
                  <a:gd name="connsiteY6" fmla="*/ 0 h 185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42" h="185234">
                    <a:moveTo>
                      <a:pt x="12276" y="0"/>
                    </a:moveTo>
                    <a:cubicBezTo>
                      <a:pt x="14288" y="6835"/>
                      <a:pt x="15773" y="13830"/>
                      <a:pt x="16642" y="20940"/>
                    </a:cubicBezTo>
                    <a:cubicBezTo>
                      <a:pt x="16002" y="53950"/>
                      <a:pt x="11499" y="86800"/>
                      <a:pt x="12436" y="119855"/>
                    </a:cubicBezTo>
                    <a:cubicBezTo>
                      <a:pt x="11841" y="141687"/>
                      <a:pt x="16299" y="163426"/>
                      <a:pt x="13990" y="185235"/>
                    </a:cubicBezTo>
                    <a:cubicBezTo>
                      <a:pt x="9075" y="171519"/>
                      <a:pt x="4046" y="157757"/>
                      <a:pt x="0" y="143812"/>
                    </a:cubicBezTo>
                    <a:cubicBezTo>
                      <a:pt x="1577" y="126164"/>
                      <a:pt x="-320" y="108402"/>
                      <a:pt x="2172" y="90846"/>
                    </a:cubicBezTo>
                    <a:cubicBezTo>
                      <a:pt x="4618" y="60465"/>
                      <a:pt x="8092" y="30175"/>
                      <a:pt x="12276" y="0"/>
                    </a:cubicBezTo>
                    <a:close/>
                  </a:path>
                </a:pathLst>
              </a:custGeom>
              <a:solidFill>
                <a:srgbClr val="C0E2E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BE681A99-E5B9-7DDE-2B88-B112E7C0A144}"/>
                </a:ext>
              </a:extLst>
            </p:cNvPr>
            <p:cNvSpPr/>
            <p:nvPr/>
          </p:nvSpPr>
          <p:spPr>
            <a:xfrm>
              <a:off x="9782116" y="2693493"/>
              <a:ext cx="15741" cy="5966"/>
            </a:xfrm>
            <a:custGeom>
              <a:avLst/>
              <a:gdLst>
                <a:gd name="connsiteX0" fmla="*/ 10217 w 150485"/>
                <a:gd name="connsiteY0" fmla="*/ 0 h 57035"/>
                <a:gd name="connsiteX1" fmla="*/ 13577 w 150485"/>
                <a:gd name="connsiteY1" fmla="*/ 549 h 57035"/>
                <a:gd name="connsiteX2" fmla="*/ 34609 w 150485"/>
                <a:gd name="connsiteY2" fmla="*/ 11133 h 57035"/>
                <a:gd name="connsiteX3" fmla="*/ 24001 w 150485"/>
                <a:gd name="connsiteY3" fmla="*/ 23591 h 57035"/>
                <a:gd name="connsiteX4" fmla="*/ 42358 w 150485"/>
                <a:gd name="connsiteY4" fmla="*/ 33741 h 57035"/>
                <a:gd name="connsiteX5" fmla="*/ 60074 w 150485"/>
                <a:gd name="connsiteY5" fmla="*/ 19797 h 57035"/>
                <a:gd name="connsiteX6" fmla="*/ 84192 w 150485"/>
                <a:gd name="connsiteY6" fmla="*/ 16642 h 57035"/>
                <a:gd name="connsiteX7" fmla="*/ 134644 w 150485"/>
                <a:gd name="connsiteY7" fmla="*/ 16025 h 57035"/>
                <a:gd name="connsiteX8" fmla="*/ 150486 w 150485"/>
                <a:gd name="connsiteY8" fmla="*/ 20780 h 57035"/>
                <a:gd name="connsiteX9" fmla="*/ 143422 w 150485"/>
                <a:gd name="connsiteY9" fmla="*/ 30221 h 57035"/>
                <a:gd name="connsiteX10" fmla="*/ 62360 w 150485"/>
                <a:gd name="connsiteY10" fmla="*/ 57036 h 57035"/>
                <a:gd name="connsiteX11" fmla="*/ 27042 w 150485"/>
                <a:gd name="connsiteY11" fmla="*/ 54910 h 57035"/>
                <a:gd name="connsiteX12" fmla="*/ 319 w 150485"/>
                <a:gd name="connsiteY12" fmla="*/ 30038 h 57035"/>
                <a:gd name="connsiteX13" fmla="*/ 10217 w 150485"/>
                <a:gd name="connsiteY13" fmla="*/ 0 h 5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85" h="57035">
                  <a:moveTo>
                    <a:pt x="10217" y="0"/>
                  </a:moveTo>
                  <a:cubicBezTo>
                    <a:pt x="11063" y="137"/>
                    <a:pt x="12754" y="411"/>
                    <a:pt x="13577" y="549"/>
                  </a:cubicBezTo>
                  <a:cubicBezTo>
                    <a:pt x="21692" y="1189"/>
                    <a:pt x="28985" y="5372"/>
                    <a:pt x="34609" y="11133"/>
                  </a:cubicBezTo>
                  <a:cubicBezTo>
                    <a:pt x="31065" y="15293"/>
                    <a:pt x="27545" y="19454"/>
                    <a:pt x="24001" y="23591"/>
                  </a:cubicBezTo>
                  <a:cubicBezTo>
                    <a:pt x="27019" y="30587"/>
                    <a:pt x="34471" y="35982"/>
                    <a:pt x="42358" y="33741"/>
                  </a:cubicBezTo>
                  <a:cubicBezTo>
                    <a:pt x="50633" y="32804"/>
                    <a:pt x="54588" y="24940"/>
                    <a:pt x="60074" y="19797"/>
                  </a:cubicBezTo>
                  <a:cubicBezTo>
                    <a:pt x="67733" y="17008"/>
                    <a:pt x="76099" y="17076"/>
                    <a:pt x="84192" y="16642"/>
                  </a:cubicBezTo>
                  <a:cubicBezTo>
                    <a:pt x="100994" y="16253"/>
                    <a:pt x="117819" y="15316"/>
                    <a:pt x="134644" y="16025"/>
                  </a:cubicBezTo>
                  <a:cubicBezTo>
                    <a:pt x="140267" y="15956"/>
                    <a:pt x="145525" y="18265"/>
                    <a:pt x="150486" y="20780"/>
                  </a:cubicBezTo>
                  <a:cubicBezTo>
                    <a:pt x="148108" y="23934"/>
                    <a:pt x="145731" y="27066"/>
                    <a:pt x="143422" y="30221"/>
                  </a:cubicBezTo>
                  <a:cubicBezTo>
                    <a:pt x="115784" y="37170"/>
                    <a:pt x="89450" y="48349"/>
                    <a:pt x="62360" y="57036"/>
                  </a:cubicBezTo>
                  <a:cubicBezTo>
                    <a:pt x="50702" y="54361"/>
                    <a:pt x="38609" y="58247"/>
                    <a:pt x="27042" y="54910"/>
                  </a:cubicBezTo>
                  <a:cubicBezTo>
                    <a:pt x="14469" y="52692"/>
                    <a:pt x="1118" y="43868"/>
                    <a:pt x="319" y="30038"/>
                  </a:cubicBezTo>
                  <a:cubicBezTo>
                    <a:pt x="-1693" y="18791"/>
                    <a:pt x="6330" y="9807"/>
                    <a:pt x="10217" y="0"/>
                  </a:cubicBezTo>
                  <a:close/>
                </a:path>
              </a:pathLst>
            </a:custGeom>
            <a:solidFill>
              <a:srgbClr val="91D0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CDCCDE9F-8C63-D7CC-A5BA-71BA4DA13D93}"/>
                </a:ext>
              </a:extLst>
            </p:cNvPr>
            <p:cNvSpPr/>
            <p:nvPr/>
          </p:nvSpPr>
          <p:spPr>
            <a:xfrm>
              <a:off x="9404680" y="2695402"/>
              <a:ext cx="17391" cy="14918"/>
            </a:xfrm>
            <a:custGeom>
              <a:avLst/>
              <a:gdLst>
                <a:gd name="connsiteX0" fmla="*/ 0 w 166260"/>
                <a:gd name="connsiteY0" fmla="*/ 6119 h 142615"/>
                <a:gd name="connsiteX1" fmla="*/ 14768 w 166260"/>
                <a:gd name="connsiteY1" fmla="*/ 266 h 142615"/>
                <a:gd name="connsiteX2" fmla="*/ 59802 w 166260"/>
                <a:gd name="connsiteY2" fmla="*/ 12839 h 142615"/>
                <a:gd name="connsiteX3" fmla="*/ 153093 w 166260"/>
                <a:gd name="connsiteY3" fmla="*/ 86700 h 142615"/>
                <a:gd name="connsiteX4" fmla="*/ 166261 w 166260"/>
                <a:gd name="connsiteY4" fmla="*/ 136421 h 142615"/>
                <a:gd name="connsiteX5" fmla="*/ 164638 w 166260"/>
                <a:gd name="connsiteY5" fmla="*/ 142616 h 142615"/>
                <a:gd name="connsiteX6" fmla="*/ 142395 w 166260"/>
                <a:gd name="connsiteY6" fmla="*/ 84163 h 142615"/>
                <a:gd name="connsiteX7" fmla="*/ 115717 w 166260"/>
                <a:gd name="connsiteY7" fmla="*/ 54445 h 142615"/>
                <a:gd name="connsiteX8" fmla="*/ 33170 w 166260"/>
                <a:gd name="connsiteY8" fmla="*/ 7993 h 142615"/>
                <a:gd name="connsiteX9" fmla="*/ 0 w 166260"/>
                <a:gd name="connsiteY9" fmla="*/ 6119 h 1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60" h="142615">
                  <a:moveTo>
                    <a:pt x="0" y="6119"/>
                  </a:moveTo>
                  <a:cubicBezTo>
                    <a:pt x="4161" y="2827"/>
                    <a:pt x="9121" y="-1060"/>
                    <a:pt x="14768" y="266"/>
                  </a:cubicBezTo>
                  <a:cubicBezTo>
                    <a:pt x="30061" y="3261"/>
                    <a:pt x="45354" y="6827"/>
                    <a:pt x="59802" y="12839"/>
                  </a:cubicBezTo>
                  <a:cubicBezTo>
                    <a:pt x="96652" y="28476"/>
                    <a:pt x="132291" y="51496"/>
                    <a:pt x="153093" y="86700"/>
                  </a:cubicBezTo>
                  <a:cubicBezTo>
                    <a:pt x="158420" y="102999"/>
                    <a:pt x="165964" y="118887"/>
                    <a:pt x="166261" y="136421"/>
                  </a:cubicBezTo>
                  <a:cubicBezTo>
                    <a:pt x="165849" y="137975"/>
                    <a:pt x="165026" y="141061"/>
                    <a:pt x="164638" y="142616"/>
                  </a:cubicBezTo>
                  <a:cubicBezTo>
                    <a:pt x="162123" y="121562"/>
                    <a:pt x="152133" y="102634"/>
                    <a:pt x="142395" y="84163"/>
                  </a:cubicBezTo>
                  <a:cubicBezTo>
                    <a:pt x="135697" y="72481"/>
                    <a:pt x="125296" y="63657"/>
                    <a:pt x="115717" y="54445"/>
                  </a:cubicBezTo>
                  <a:cubicBezTo>
                    <a:pt x="92377" y="32705"/>
                    <a:pt x="64259" y="15720"/>
                    <a:pt x="33170" y="7993"/>
                  </a:cubicBezTo>
                  <a:cubicBezTo>
                    <a:pt x="22289" y="5479"/>
                    <a:pt x="11064" y="5821"/>
                    <a:pt x="0" y="6119"/>
                  </a:cubicBezTo>
                  <a:close/>
                </a:path>
              </a:pathLst>
            </a:custGeom>
            <a:solidFill>
              <a:srgbClr val="A2937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4DAF22D3-516A-0191-3AC6-D26DDC2EE83A}"/>
                </a:ext>
              </a:extLst>
            </p:cNvPr>
            <p:cNvSpPr/>
            <p:nvPr/>
          </p:nvSpPr>
          <p:spPr>
            <a:xfrm>
              <a:off x="9804780" y="2696004"/>
              <a:ext cx="103691" cy="135501"/>
            </a:xfrm>
            <a:custGeom>
              <a:avLst/>
              <a:gdLst>
                <a:gd name="connsiteX0" fmla="*/ 957674 w 991301"/>
                <a:gd name="connsiteY0" fmla="*/ 18745 h 1295407"/>
                <a:gd name="connsiteX1" fmla="*/ 991301 w 991301"/>
                <a:gd name="connsiteY1" fmla="*/ 0 h 1295407"/>
                <a:gd name="connsiteX2" fmla="*/ 982363 w 991301"/>
                <a:gd name="connsiteY2" fmla="*/ 25443 h 1295407"/>
                <a:gd name="connsiteX3" fmla="*/ 981814 w 991301"/>
                <a:gd name="connsiteY3" fmla="*/ 25695 h 1295407"/>
                <a:gd name="connsiteX4" fmla="*/ 929785 w 991301"/>
                <a:gd name="connsiteY4" fmla="*/ 69243 h 1295407"/>
                <a:gd name="connsiteX5" fmla="*/ 919498 w 991301"/>
                <a:gd name="connsiteY5" fmla="*/ 89908 h 1295407"/>
                <a:gd name="connsiteX6" fmla="*/ 941192 w 991301"/>
                <a:gd name="connsiteY6" fmla="*/ 95875 h 1295407"/>
                <a:gd name="connsiteX7" fmla="*/ 943250 w 991301"/>
                <a:gd name="connsiteY7" fmla="*/ 108311 h 1295407"/>
                <a:gd name="connsiteX8" fmla="*/ 947159 w 991301"/>
                <a:gd name="connsiteY8" fmla="*/ 131079 h 1295407"/>
                <a:gd name="connsiteX9" fmla="*/ 960349 w 991301"/>
                <a:gd name="connsiteY9" fmla="*/ 132245 h 1295407"/>
                <a:gd name="connsiteX10" fmla="*/ 936734 w 991301"/>
                <a:gd name="connsiteY10" fmla="*/ 295168 h 1295407"/>
                <a:gd name="connsiteX11" fmla="*/ 936254 w 991301"/>
                <a:gd name="connsiteY11" fmla="*/ 295625 h 1295407"/>
                <a:gd name="connsiteX12" fmla="*/ 894946 w 991301"/>
                <a:gd name="connsiteY12" fmla="*/ 340797 h 1295407"/>
                <a:gd name="connsiteX13" fmla="*/ 847077 w 991301"/>
                <a:gd name="connsiteY13" fmla="*/ 372687 h 1295407"/>
                <a:gd name="connsiteX14" fmla="*/ 787504 w 991301"/>
                <a:gd name="connsiteY14" fmla="*/ 372961 h 1295407"/>
                <a:gd name="connsiteX15" fmla="*/ 754540 w 991301"/>
                <a:gd name="connsiteY15" fmla="*/ 383111 h 1295407"/>
                <a:gd name="connsiteX16" fmla="*/ 770542 w 991301"/>
                <a:gd name="connsiteY16" fmla="*/ 369555 h 1295407"/>
                <a:gd name="connsiteX17" fmla="*/ 719450 w 991301"/>
                <a:gd name="connsiteY17" fmla="*/ 372801 h 1295407"/>
                <a:gd name="connsiteX18" fmla="*/ 658985 w 991301"/>
                <a:gd name="connsiteY18" fmla="*/ 404119 h 1295407"/>
                <a:gd name="connsiteX19" fmla="*/ 655419 w 991301"/>
                <a:gd name="connsiteY19" fmla="*/ 418452 h 1295407"/>
                <a:gd name="connsiteX20" fmla="*/ 683743 w 991301"/>
                <a:gd name="connsiteY20" fmla="*/ 420304 h 1295407"/>
                <a:gd name="connsiteX21" fmla="*/ 624924 w 991301"/>
                <a:gd name="connsiteY21" fmla="*/ 443301 h 1295407"/>
                <a:gd name="connsiteX22" fmla="*/ 583228 w 991301"/>
                <a:gd name="connsiteY22" fmla="*/ 465475 h 1295407"/>
                <a:gd name="connsiteX23" fmla="*/ 562905 w 991301"/>
                <a:gd name="connsiteY23" fmla="*/ 486461 h 1295407"/>
                <a:gd name="connsiteX24" fmla="*/ 545943 w 991301"/>
                <a:gd name="connsiteY24" fmla="*/ 484175 h 1295407"/>
                <a:gd name="connsiteX25" fmla="*/ 521551 w 991301"/>
                <a:gd name="connsiteY25" fmla="*/ 497342 h 1295407"/>
                <a:gd name="connsiteX26" fmla="*/ 520111 w 991301"/>
                <a:gd name="connsiteY26" fmla="*/ 482003 h 1295407"/>
                <a:gd name="connsiteX27" fmla="*/ 477157 w 991301"/>
                <a:gd name="connsiteY27" fmla="*/ 491993 h 1295407"/>
                <a:gd name="connsiteX28" fmla="*/ 447096 w 991301"/>
                <a:gd name="connsiteY28" fmla="*/ 521597 h 1295407"/>
                <a:gd name="connsiteX29" fmla="*/ 404462 w 991301"/>
                <a:gd name="connsiteY29" fmla="*/ 588782 h 1295407"/>
                <a:gd name="connsiteX30" fmla="*/ 404348 w 991301"/>
                <a:gd name="connsiteY30" fmla="*/ 597972 h 1295407"/>
                <a:gd name="connsiteX31" fmla="*/ 414429 w 991301"/>
                <a:gd name="connsiteY31" fmla="*/ 596280 h 1295407"/>
                <a:gd name="connsiteX32" fmla="*/ 337985 w 991301"/>
                <a:gd name="connsiteY32" fmla="*/ 746676 h 1295407"/>
                <a:gd name="connsiteX33" fmla="*/ 296243 w 991301"/>
                <a:gd name="connsiteY33" fmla="*/ 823143 h 1295407"/>
                <a:gd name="connsiteX34" fmla="*/ 325618 w 991301"/>
                <a:gd name="connsiteY34" fmla="*/ 740435 h 1295407"/>
                <a:gd name="connsiteX35" fmla="*/ 345232 w 991301"/>
                <a:gd name="connsiteY35" fmla="*/ 700728 h 1295407"/>
                <a:gd name="connsiteX36" fmla="*/ 352638 w 991301"/>
                <a:gd name="connsiteY36" fmla="*/ 675787 h 1295407"/>
                <a:gd name="connsiteX37" fmla="*/ 343449 w 991301"/>
                <a:gd name="connsiteY37" fmla="*/ 652973 h 1295407"/>
                <a:gd name="connsiteX38" fmla="*/ 347152 w 991301"/>
                <a:gd name="connsiteY38" fmla="*/ 606887 h 1295407"/>
                <a:gd name="connsiteX39" fmla="*/ 343861 w 991301"/>
                <a:gd name="connsiteY39" fmla="*/ 588851 h 1295407"/>
                <a:gd name="connsiteX40" fmla="*/ 347403 w 991301"/>
                <a:gd name="connsiteY40" fmla="*/ 568780 h 1295407"/>
                <a:gd name="connsiteX41" fmla="*/ 343106 w 991301"/>
                <a:gd name="connsiteY41" fmla="*/ 565899 h 1295407"/>
                <a:gd name="connsiteX42" fmla="*/ 310645 w 991301"/>
                <a:gd name="connsiteY42" fmla="*/ 585993 h 1295407"/>
                <a:gd name="connsiteX43" fmla="*/ 286733 w 991301"/>
                <a:gd name="connsiteY43" fmla="*/ 605333 h 1295407"/>
                <a:gd name="connsiteX44" fmla="*/ 264216 w 991301"/>
                <a:gd name="connsiteY44" fmla="*/ 631302 h 1295407"/>
                <a:gd name="connsiteX45" fmla="*/ 244397 w 991301"/>
                <a:gd name="connsiteY45" fmla="*/ 684634 h 1295407"/>
                <a:gd name="connsiteX46" fmla="*/ 253746 w 991301"/>
                <a:gd name="connsiteY46" fmla="*/ 692109 h 1295407"/>
                <a:gd name="connsiteX47" fmla="*/ 246637 w 991301"/>
                <a:gd name="connsiteY47" fmla="*/ 723428 h 1295407"/>
                <a:gd name="connsiteX48" fmla="*/ 217467 w 991301"/>
                <a:gd name="connsiteY48" fmla="*/ 801654 h 1295407"/>
                <a:gd name="connsiteX49" fmla="*/ 173576 w 991301"/>
                <a:gd name="connsiteY49" fmla="*/ 904204 h 1295407"/>
                <a:gd name="connsiteX50" fmla="*/ 157552 w 991301"/>
                <a:gd name="connsiteY50" fmla="*/ 945307 h 1295407"/>
                <a:gd name="connsiteX51" fmla="*/ 162237 w 991301"/>
                <a:gd name="connsiteY51" fmla="*/ 955045 h 1295407"/>
                <a:gd name="connsiteX52" fmla="*/ 150739 w 991301"/>
                <a:gd name="connsiteY52" fmla="*/ 1007097 h 1295407"/>
                <a:gd name="connsiteX53" fmla="*/ 146258 w 991301"/>
                <a:gd name="connsiteY53" fmla="*/ 1032495 h 1295407"/>
                <a:gd name="connsiteX54" fmla="*/ 180434 w 991301"/>
                <a:gd name="connsiteY54" fmla="*/ 1018573 h 1295407"/>
                <a:gd name="connsiteX55" fmla="*/ 214153 w 991301"/>
                <a:gd name="connsiteY55" fmla="*/ 981082 h 1295407"/>
                <a:gd name="connsiteX56" fmla="*/ 259050 w 991301"/>
                <a:gd name="connsiteY56" fmla="*/ 901370 h 1295407"/>
                <a:gd name="connsiteX57" fmla="*/ 262410 w 991301"/>
                <a:gd name="connsiteY57" fmla="*/ 901233 h 1295407"/>
                <a:gd name="connsiteX58" fmla="*/ 248557 w 991301"/>
                <a:gd name="connsiteY58" fmla="*/ 1049434 h 1295407"/>
                <a:gd name="connsiteX59" fmla="*/ 226931 w 991301"/>
                <a:gd name="connsiteY59" fmla="*/ 1083198 h 1295407"/>
                <a:gd name="connsiteX60" fmla="*/ 214176 w 991301"/>
                <a:gd name="connsiteY60" fmla="*/ 1120163 h 1295407"/>
                <a:gd name="connsiteX61" fmla="*/ 221125 w 991301"/>
                <a:gd name="connsiteY61" fmla="*/ 1127524 h 1295407"/>
                <a:gd name="connsiteX62" fmla="*/ 206220 w 991301"/>
                <a:gd name="connsiteY62" fmla="*/ 1153767 h 1295407"/>
                <a:gd name="connsiteX63" fmla="*/ 145115 w 991301"/>
                <a:gd name="connsiteY63" fmla="*/ 1221021 h 1295407"/>
                <a:gd name="connsiteX64" fmla="*/ 118735 w 991301"/>
                <a:gd name="connsiteY64" fmla="*/ 1242395 h 1295407"/>
                <a:gd name="connsiteX65" fmla="*/ 92355 w 991301"/>
                <a:gd name="connsiteY65" fmla="*/ 1261758 h 1295407"/>
                <a:gd name="connsiteX66" fmla="*/ 78570 w 991301"/>
                <a:gd name="connsiteY66" fmla="*/ 1268776 h 1295407"/>
                <a:gd name="connsiteX67" fmla="*/ 47503 w 991301"/>
                <a:gd name="connsiteY67" fmla="*/ 1283292 h 1295407"/>
                <a:gd name="connsiteX68" fmla="*/ 21671 w 991301"/>
                <a:gd name="connsiteY68" fmla="*/ 1287224 h 1295407"/>
                <a:gd name="connsiteX69" fmla="*/ 0 w 991301"/>
                <a:gd name="connsiteY69" fmla="*/ 1295408 h 1295407"/>
                <a:gd name="connsiteX70" fmla="*/ 3521 w 991301"/>
                <a:gd name="connsiteY70" fmla="*/ 1282766 h 1295407"/>
                <a:gd name="connsiteX71" fmla="*/ 29352 w 991301"/>
                <a:gd name="connsiteY71" fmla="*/ 1264981 h 1295407"/>
                <a:gd name="connsiteX72" fmla="*/ 44372 w 991301"/>
                <a:gd name="connsiteY72" fmla="*/ 1248225 h 1295407"/>
                <a:gd name="connsiteX73" fmla="*/ 79759 w 991301"/>
                <a:gd name="connsiteY73" fmla="*/ 1217067 h 1295407"/>
                <a:gd name="connsiteX74" fmla="*/ 95898 w 991301"/>
                <a:gd name="connsiteY74" fmla="*/ 1192103 h 1295407"/>
                <a:gd name="connsiteX75" fmla="*/ 114666 w 991301"/>
                <a:gd name="connsiteY75" fmla="*/ 1160259 h 1295407"/>
                <a:gd name="connsiteX76" fmla="*/ 123604 w 991301"/>
                <a:gd name="connsiteY76" fmla="*/ 1121329 h 1295407"/>
                <a:gd name="connsiteX77" fmla="*/ 102733 w 991301"/>
                <a:gd name="connsiteY77" fmla="*/ 1131181 h 1295407"/>
                <a:gd name="connsiteX78" fmla="*/ 112952 w 991301"/>
                <a:gd name="connsiteY78" fmla="*/ 1110402 h 1295407"/>
                <a:gd name="connsiteX79" fmla="*/ 115329 w 991301"/>
                <a:gd name="connsiteY79" fmla="*/ 1072728 h 1295407"/>
                <a:gd name="connsiteX80" fmla="*/ 123536 w 991301"/>
                <a:gd name="connsiteY80" fmla="*/ 1018550 h 1295407"/>
                <a:gd name="connsiteX81" fmla="*/ 124610 w 991301"/>
                <a:gd name="connsiteY81" fmla="*/ 987483 h 1295407"/>
                <a:gd name="connsiteX82" fmla="*/ 137572 w 991301"/>
                <a:gd name="connsiteY82" fmla="*/ 950564 h 1295407"/>
                <a:gd name="connsiteX83" fmla="*/ 178628 w 991301"/>
                <a:gd name="connsiteY83" fmla="*/ 833796 h 1295407"/>
                <a:gd name="connsiteX84" fmla="*/ 199248 w 991301"/>
                <a:gd name="connsiteY84" fmla="*/ 765124 h 1295407"/>
                <a:gd name="connsiteX85" fmla="*/ 201008 w 991301"/>
                <a:gd name="connsiteY85" fmla="*/ 719267 h 1295407"/>
                <a:gd name="connsiteX86" fmla="*/ 211547 w 991301"/>
                <a:gd name="connsiteY86" fmla="*/ 677067 h 1295407"/>
                <a:gd name="connsiteX87" fmla="*/ 255552 w 991301"/>
                <a:gd name="connsiteY87" fmla="*/ 599801 h 1295407"/>
                <a:gd name="connsiteX88" fmla="*/ 261198 w 991301"/>
                <a:gd name="connsiteY88" fmla="*/ 576849 h 1295407"/>
                <a:gd name="connsiteX89" fmla="*/ 260261 w 991301"/>
                <a:gd name="connsiteY89" fmla="*/ 530786 h 1295407"/>
                <a:gd name="connsiteX90" fmla="*/ 254797 w 991301"/>
                <a:gd name="connsiteY90" fmla="*/ 528500 h 1295407"/>
                <a:gd name="connsiteX91" fmla="*/ 264765 w 991301"/>
                <a:gd name="connsiteY91" fmla="*/ 508886 h 1295407"/>
                <a:gd name="connsiteX92" fmla="*/ 274892 w 991301"/>
                <a:gd name="connsiteY92" fmla="*/ 470504 h 1295407"/>
                <a:gd name="connsiteX93" fmla="*/ 294597 w 991301"/>
                <a:gd name="connsiteY93" fmla="*/ 442181 h 1295407"/>
                <a:gd name="connsiteX94" fmla="*/ 293294 w 991301"/>
                <a:gd name="connsiteY94" fmla="*/ 428351 h 1295407"/>
                <a:gd name="connsiteX95" fmla="*/ 264491 w 991301"/>
                <a:gd name="connsiteY95" fmla="*/ 430385 h 1295407"/>
                <a:gd name="connsiteX96" fmla="*/ 239184 w 991301"/>
                <a:gd name="connsiteY96" fmla="*/ 431871 h 1295407"/>
                <a:gd name="connsiteX97" fmla="*/ 268811 w 991301"/>
                <a:gd name="connsiteY97" fmla="*/ 405011 h 1295407"/>
                <a:gd name="connsiteX98" fmla="*/ 318715 w 991301"/>
                <a:gd name="connsiteY98" fmla="*/ 372435 h 1295407"/>
                <a:gd name="connsiteX99" fmla="*/ 342489 w 991301"/>
                <a:gd name="connsiteY99" fmla="*/ 352890 h 1295407"/>
                <a:gd name="connsiteX100" fmla="*/ 364525 w 991301"/>
                <a:gd name="connsiteY100" fmla="*/ 315239 h 1295407"/>
                <a:gd name="connsiteX101" fmla="*/ 344935 w 991301"/>
                <a:gd name="connsiteY101" fmla="*/ 289956 h 1295407"/>
                <a:gd name="connsiteX102" fmla="*/ 345712 w 991301"/>
                <a:gd name="connsiteY102" fmla="*/ 280561 h 1295407"/>
                <a:gd name="connsiteX103" fmla="*/ 354788 w 991301"/>
                <a:gd name="connsiteY103" fmla="*/ 264193 h 1295407"/>
                <a:gd name="connsiteX104" fmla="*/ 331242 w 991301"/>
                <a:gd name="connsiteY104" fmla="*/ 271028 h 1295407"/>
                <a:gd name="connsiteX105" fmla="*/ 346809 w 991301"/>
                <a:gd name="connsiteY105" fmla="*/ 256512 h 1295407"/>
                <a:gd name="connsiteX106" fmla="*/ 344569 w 991301"/>
                <a:gd name="connsiteY106" fmla="*/ 224645 h 1295407"/>
                <a:gd name="connsiteX107" fmla="*/ 372504 w 991301"/>
                <a:gd name="connsiteY107" fmla="*/ 197647 h 1295407"/>
                <a:gd name="connsiteX108" fmla="*/ 449611 w 991301"/>
                <a:gd name="connsiteY108" fmla="*/ 146807 h 1295407"/>
                <a:gd name="connsiteX109" fmla="*/ 481683 w 991301"/>
                <a:gd name="connsiteY109" fmla="*/ 123901 h 1295407"/>
                <a:gd name="connsiteX110" fmla="*/ 491673 w 991301"/>
                <a:gd name="connsiteY110" fmla="*/ 110071 h 1295407"/>
                <a:gd name="connsiteX111" fmla="*/ 482689 w 991301"/>
                <a:gd name="connsiteY111" fmla="*/ 102596 h 1295407"/>
                <a:gd name="connsiteX112" fmla="*/ 555841 w 991301"/>
                <a:gd name="connsiteY112" fmla="*/ 82639 h 1295407"/>
                <a:gd name="connsiteX113" fmla="*/ 591320 w 991301"/>
                <a:gd name="connsiteY113" fmla="*/ 77084 h 1295407"/>
                <a:gd name="connsiteX114" fmla="*/ 596692 w 991301"/>
                <a:gd name="connsiteY114" fmla="*/ 79530 h 1295407"/>
                <a:gd name="connsiteX115" fmla="*/ 576072 w 991301"/>
                <a:gd name="connsiteY115" fmla="*/ 95258 h 1295407"/>
                <a:gd name="connsiteX116" fmla="*/ 532456 w 991301"/>
                <a:gd name="connsiteY116" fmla="*/ 124541 h 1295407"/>
                <a:gd name="connsiteX117" fmla="*/ 490142 w 991301"/>
                <a:gd name="connsiteY117" fmla="*/ 143972 h 1295407"/>
                <a:gd name="connsiteX118" fmla="*/ 424053 w 991301"/>
                <a:gd name="connsiteY118" fmla="*/ 191932 h 1295407"/>
                <a:gd name="connsiteX119" fmla="*/ 412280 w 991301"/>
                <a:gd name="connsiteY119" fmla="*/ 216667 h 1295407"/>
                <a:gd name="connsiteX120" fmla="*/ 384094 w 991301"/>
                <a:gd name="connsiteY120" fmla="*/ 241402 h 1295407"/>
                <a:gd name="connsiteX121" fmla="*/ 424853 w 991301"/>
                <a:gd name="connsiteY121" fmla="*/ 230520 h 1295407"/>
                <a:gd name="connsiteX122" fmla="*/ 426157 w 991301"/>
                <a:gd name="connsiteY122" fmla="*/ 239413 h 1295407"/>
                <a:gd name="connsiteX123" fmla="*/ 416601 w 991301"/>
                <a:gd name="connsiteY123" fmla="*/ 269062 h 1295407"/>
                <a:gd name="connsiteX124" fmla="*/ 411114 w 991301"/>
                <a:gd name="connsiteY124" fmla="*/ 314211 h 1295407"/>
                <a:gd name="connsiteX125" fmla="*/ 402771 w 991301"/>
                <a:gd name="connsiteY125" fmla="*/ 347358 h 1295407"/>
                <a:gd name="connsiteX126" fmla="*/ 386700 w 991301"/>
                <a:gd name="connsiteY126" fmla="*/ 367109 h 1295407"/>
                <a:gd name="connsiteX127" fmla="*/ 356456 w 991301"/>
                <a:gd name="connsiteY127" fmla="*/ 406268 h 1295407"/>
                <a:gd name="connsiteX128" fmla="*/ 398244 w 991301"/>
                <a:gd name="connsiteY128" fmla="*/ 376367 h 1295407"/>
                <a:gd name="connsiteX129" fmla="*/ 425631 w 991301"/>
                <a:gd name="connsiteY129" fmla="*/ 351221 h 1295407"/>
                <a:gd name="connsiteX130" fmla="*/ 449657 w 991301"/>
                <a:gd name="connsiteY130" fmla="*/ 355313 h 1295407"/>
                <a:gd name="connsiteX131" fmla="*/ 422316 w 991301"/>
                <a:gd name="connsiteY131" fmla="*/ 392803 h 1295407"/>
                <a:gd name="connsiteX132" fmla="*/ 437632 w 991301"/>
                <a:gd name="connsiteY132" fmla="*/ 395547 h 1295407"/>
                <a:gd name="connsiteX133" fmla="*/ 490439 w 991301"/>
                <a:gd name="connsiteY133" fmla="*/ 361531 h 1295407"/>
                <a:gd name="connsiteX134" fmla="*/ 527335 w 991301"/>
                <a:gd name="connsiteY134" fmla="*/ 354719 h 1295407"/>
                <a:gd name="connsiteX135" fmla="*/ 566197 w 991301"/>
                <a:gd name="connsiteY135" fmla="*/ 313731 h 1295407"/>
                <a:gd name="connsiteX136" fmla="*/ 590040 w 991301"/>
                <a:gd name="connsiteY136" fmla="*/ 282755 h 1295407"/>
                <a:gd name="connsiteX137" fmla="*/ 589948 w 991301"/>
                <a:gd name="connsiteY137" fmla="*/ 243710 h 1295407"/>
                <a:gd name="connsiteX138" fmla="*/ 576872 w 991301"/>
                <a:gd name="connsiteY138" fmla="*/ 233332 h 1295407"/>
                <a:gd name="connsiteX139" fmla="*/ 525254 w 991301"/>
                <a:gd name="connsiteY139" fmla="*/ 230817 h 1295407"/>
                <a:gd name="connsiteX140" fmla="*/ 518808 w 991301"/>
                <a:gd name="connsiteY140" fmla="*/ 214335 h 1295407"/>
                <a:gd name="connsiteX141" fmla="*/ 503743 w 991301"/>
                <a:gd name="connsiteY141" fmla="*/ 201717 h 1295407"/>
                <a:gd name="connsiteX142" fmla="*/ 505229 w 991301"/>
                <a:gd name="connsiteY142" fmla="*/ 195613 h 1295407"/>
                <a:gd name="connsiteX143" fmla="*/ 524088 w 991301"/>
                <a:gd name="connsiteY143" fmla="*/ 179840 h 1295407"/>
                <a:gd name="connsiteX144" fmla="*/ 543680 w 991301"/>
                <a:gd name="connsiteY144" fmla="*/ 158420 h 1295407"/>
                <a:gd name="connsiteX145" fmla="*/ 591503 w 991301"/>
                <a:gd name="connsiteY145" fmla="*/ 128588 h 1295407"/>
                <a:gd name="connsiteX146" fmla="*/ 672473 w 991301"/>
                <a:gd name="connsiteY146" fmla="*/ 95143 h 1295407"/>
                <a:gd name="connsiteX147" fmla="*/ 709666 w 991301"/>
                <a:gd name="connsiteY147" fmla="*/ 91714 h 1295407"/>
                <a:gd name="connsiteX148" fmla="*/ 726857 w 991301"/>
                <a:gd name="connsiteY148" fmla="*/ 106802 h 1295407"/>
                <a:gd name="connsiteX149" fmla="*/ 720113 w 991301"/>
                <a:gd name="connsiteY149" fmla="*/ 147744 h 1295407"/>
                <a:gd name="connsiteX150" fmla="*/ 730126 w 991301"/>
                <a:gd name="connsiteY150" fmla="*/ 164981 h 1295407"/>
                <a:gd name="connsiteX151" fmla="*/ 785996 w 991301"/>
                <a:gd name="connsiteY151" fmla="*/ 149459 h 1295407"/>
                <a:gd name="connsiteX152" fmla="*/ 834779 w 991301"/>
                <a:gd name="connsiteY152" fmla="*/ 108996 h 1295407"/>
                <a:gd name="connsiteX153" fmla="*/ 908662 w 991301"/>
                <a:gd name="connsiteY153" fmla="*/ 57173 h 1295407"/>
                <a:gd name="connsiteX154" fmla="*/ 941786 w 991301"/>
                <a:gd name="connsiteY154" fmla="*/ 36987 h 1295407"/>
                <a:gd name="connsiteX155" fmla="*/ 935317 w 991301"/>
                <a:gd name="connsiteY155" fmla="*/ 34519 h 1295407"/>
                <a:gd name="connsiteX156" fmla="*/ 957674 w 991301"/>
                <a:gd name="connsiteY156" fmla="*/ 18745 h 1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991301" h="1295407">
                  <a:moveTo>
                    <a:pt x="957674" y="18745"/>
                  </a:moveTo>
                  <a:cubicBezTo>
                    <a:pt x="969150" y="12984"/>
                    <a:pt x="978385" y="2789"/>
                    <a:pt x="991301" y="0"/>
                  </a:cubicBezTo>
                  <a:cubicBezTo>
                    <a:pt x="988444" y="8527"/>
                    <a:pt x="985084" y="16871"/>
                    <a:pt x="982363" y="25443"/>
                  </a:cubicBezTo>
                  <a:lnTo>
                    <a:pt x="981814" y="25695"/>
                  </a:lnTo>
                  <a:cubicBezTo>
                    <a:pt x="960509" y="34862"/>
                    <a:pt x="946496" y="54087"/>
                    <a:pt x="929785" y="69243"/>
                  </a:cubicBezTo>
                  <a:cubicBezTo>
                    <a:pt x="924436" y="74684"/>
                    <a:pt x="916663" y="81359"/>
                    <a:pt x="919498" y="89908"/>
                  </a:cubicBezTo>
                  <a:cubicBezTo>
                    <a:pt x="925259" y="95189"/>
                    <a:pt x="934631" y="91760"/>
                    <a:pt x="941192" y="95875"/>
                  </a:cubicBezTo>
                  <a:cubicBezTo>
                    <a:pt x="945673" y="98321"/>
                    <a:pt x="943295" y="104219"/>
                    <a:pt x="943250" y="108311"/>
                  </a:cubicBezTo>
                  <a:cubicBezTo>
                    <a:pt x="941855" y="115946"/>
                    <a:pt x="940140" y="125524"/>
                    <a:pt x="947159" y="131079"/>
                  </a:cubicBezTo>
                  <a:cubicBezTo>
                    <a:pt x="951434" y="131879"/>
                    <a:pt x="955868" y="131948"/>
                    <a:pt x="960349" y="132245"/>
                  </a:cubicBezTo>
                  <a:cubicBezTo>
                    <a:pt x="953971" y="186720"/>
                    <a:pt x="951296" y="242019"/>
                    <a:pt x="936734" y="295168"/>
                  </a:cubicBezTo>
                  <a:lnTo>
                    <a:pt x="936254" y="295625"/>
                  </a:lnTo>
                  <a:cubicBezTo>
                    <a:pt x="921875" y="310073"/>
                    <a:pt x="910491" y="327424"/>
                    <a:pt x="894946" y="340797"/>
                  </a:cubicBezTo>
                  <a:cubicBezTo>
                    <a:pt x="880385" y="353301"/>
                    <a:pt x="864863" y="365189"/>
                    <a:pt x="847077" y="372687"/>
                  </a:cubicBezTo>
                  <a:cubicBezTo>
                    <a:pt x="828447" y="381488"/>
                    <a:pt x="806478" y="379727"/>
                    <a:pt x="787504" y="372961"/>
                  </a:cubicBezTo>
                  <a:cubicBezTo>
                    <a:pt x="775160" y="367794"/>
                    <a:pt x="766016" y="380893"/>
                    <a:pt x="754540" y="383111"/>
                  </a:cubicBezTo>
                  <a:cubicBezTo>
                    <a:pt x="759661" y="378356"/>
                    <a:pt x="765125" y="373990"/>
                    <a:pt x="770542" y="369555"/>
                  </a:cubicBezTo>
                  <a:cubicBezTo>
                    <a:pt x="753763" y="363177"/>
                    <a:pt x="736023" y="368869"/>
                    <a:pt x="719450" y="372801"/>
                  </a:cubicBezTo>
                  <a:cubicBezTo>
                    <a:pt x="697733" y="379499"/>
                    <a:pt x="674736" y="386791"/>
                    <a:pt x="658985" y="404119"/>
                  </a:cubicBezTo>
                  <a:cubicBezTo>
                    <a:pt x="655694" y="407914"/>
                    <a:pt x="652059" y="413560"/>
                    <a:pt x="655419" y="418452"/>
                  </a:cubicBezTo>
                  <a:cubicBezTo>
                    <a:pt x="664518" y="421264"/>
                    <a:pt x="674301" y="419710"/>
                    <a:pt x="683743" y="420304"/>
                  </a:cubicBezTo>
                  <a:cubicBezTo>
                    <a:pt x="665706" y="431780"/>
                    <a:pt x="643898" y="434043"/>
                    <a:pt x="624924" y="443301"/>
                  </a:cubicBezTo>
                  <a:cubicBezTo>
                    <a:pt x="610545" y="449816"/>
                    <a:pt x="597126" y="458114"/>
                    <a:pt x="583228" y="465475"/>
                  </a:cubicBezTo>
                  <a:cubicBezTo>
                    <a:pt x="574221" y="470139"/>
                    <a:pt x="570700" y="480494"/>
                    <a:pt x="562905" y="486461"/>
                  </a:cubicBezTo>
                  <a:cubicBezTo>
                    <a:pt x="557418" y="490301"/>
                    <a:pt x="551178" y="486209"/>
                    <a:pt x="545943" y="484175"/>
                  </a:cubicBezTo>
                  <a:cubicBezTo>
                    <a:pt x="538010" y="488861"/>
                    <a:pt x="530764" y="495399"/>
                    <a:pt x="521551" y="497342"/>
                  </a:cubicBezTo>
                  <a:cubicBezTo>
                    <a:pt x="517551" y="494233"/>
                    <a:pt x="520637" y="486849"/>
                    <a:pt x="520111" y="482003"/>
                  </a:cubicBezTo>
                  <a:cubicBezTo>
                    <a:pt x="505206" y="480677"/>
                    <a:pt x="490416" y="485615"/>
                    <a:pt x="477157" y="491993"/>
                  </a:cubicBezTo>
                  <a:cubicBezTo>
                    <a:pt x="463921" y="498096"/>
                    <a:pt x="456217" y="510944"/>
                    <a:pt x="447096" y="521597"/>
                  </a:cubicBezTo>
                  <a:cubicBezTo>
                    <a:pt x="431414" y="542948"/>
                    <a:pt x="413972" y="563728"/>
                    <a:pt x="404462" y="588782"/>
                  </a:cubicBezTo>
                  <a:cubicBezTo>
                    <a:pt x="402908" y="591685"/>
                    <a:pt x="403571" y="594909"/>
                    <a:pt x="404348" y="597972"/>
                  </a:cubicBezTo>
                  <a:cubicBezTo>
                    <a:pt x="407640" y="597377"/>
                    <a:pt x="411000" y="596806"/>
                    <a:pt x="414429" y="596280"/>
                  </a:cubicBezTo>
                  <a:cubicBezTo>
                    <a:pt x="383568" y="643555"/>
                    <a:pt x="364640" y="697139"/>
                    <a:pt x="337985" y="746676"/>
                  </a:cubicBezTo>
                  <a:cubicBezTo>
                    <a:pt x="324178" y="772211"/>
                    <a:pt x="310599" y="797905"/>
                    <a:pt x="296243" y="823143"/>
                  </a:cubicBezTo>
                  <a:cubicBezTo>
                    <a:pt x="296380" y="793036"/>
                    <a:pt x="312931" y="766679"/>
                    <a:pt x="325618" y="740435"/>
                  </a:cubicBezTo>
                  <a:cubicBezTo>
                    <a:pt x="331630" y="726925"/>
                    <a:pt x="341026" y="715038"/>
                    <a:pt x="345232" y="700728"/>
                  </a:cubicBezTo>
                  <a:cubicBezTo>
                    <a:pt x="347769" y="692429"/>
                    <a:pt x="351427" y="684406"/>
                    <a:pt x="352638" y="675787"/>
                  </a:cubicBezTo>
                  <a:cubicBezTo>
                    <a:pt x="354148" y="666712"/>
                    <a:pt x="343883" y="661614"/>
                    <a:pt x="343449" y="652973"/>
                  </a:cubicBezTo>
                  <a:cubicBezTo>
                    <a:pt x="341803" y="637497"/>
                    <a:pt x="345300" y="622180"/>
                    <a:pt x="347152" y="606887"/>
                  </a:cubicBezTo>
                  <a:cubicBezTo>
                    <a:pt x="348181" y="600601"/>
                    <a:pt x="344501" y="594932"/>
                    <a:pt x="343861" y="588851"/>
                  </a:cubicBezTo>
                  <a:cubicBezTo>
                    <a:pt x="344157" y="582016"/>
                    <a:pt x="346101" y="575432"/>
                    <a:pt x="347403" y="568780"/>
                  </a:cubicBezTo>
                  <a:cubicBezTo>
                    <a:pt x="346329" y="568048"/>
                    <a:pt x="344180" y="566608"/>
                    <a:pt x="343106" y="565899"/>
                  </a:cubicBezTo>
                  <a:cubicBezTo>
                    <a:pt x="331973" y="572072"/>
                    <a:pt x="320657" y="578061"/>
                    <a:pt x="310645" y="585993"/>
                  </a:cubicBezTo>
                  <a:cubicBezTo>
                    <a:pt x="302255" y="591937"/>
                    <a:pt x="295306" y="599663"/>
                    <a:pt x="286733" y="605333"/>
                  </a:cubicBezTo>
                  <a:cubicBezTo>
                    <a:pt x="276766" y="611528"/>
                    <a:pt x="270983" y="622089"/>
                    <a:pt x="264216" y="631302"/>
                  </a:cubicBezTo>
                  <a:cubicBezTo>
                    <a:pt x="252557" y="646984"/>
                    <a:pt x="253266" y="667603"/>
                    <a:pt x="244397" y="684634"/>
                  </a:cubicBezTo>
                  <a:cubicBezTo>
                    <a:pt x="247551" y="686989"/>
                    <a:pt x="250889" y="689229"/>
                    <a:pt x="253746" y="692109"/>
                  </a:cubicBezTo>
                  <a:cubicBezTo>
                    <a:pt x="254043" y="702945"/>
                    <a:pt x="250203" y="713346"/>
                    <a:pt x="246637" y="723428"/>
                  </a:cubicBezTo>
                  <a:cubicBezTo>
                    <a:pt x="236281" y="749259"/>
                    <a:pt x="226497" y="775320"/>
                    <a:pt x="217467" y="801654"/>
                  </a:cubicBezTo>
                  <a:cubicBezTo>
                    <a:pt x="204323" y="836447"/>
                    <a:pt x="188641" y="870211"/>
                    <a:pt x="173576" y="904204"/>
                  </a:cubicBezTo>
                  <a:cubicBezTo>
                    <a:pt x="168204" y="917875"/>
                    <a:pt x="161346" y="931065"/>
                    <a:pt x="157552" y="945307"/>
                  </a:cubicBezTo>
                  <a:cubicBezTo>
                    <a:pt x="155906" y="949307"/>
                    <a:pt x="160478" y="951913"/>
                    <a:pt x="162237" y="955045"/>
                  </a:cubicBezTo>
                  <a:cubicBezTo>
                    <a:pt x="160340" y="972762"/>
                    <a:pt x="156409" y="990204"/>
                    <a:pt x="150739" y="1007097"/>
                  </a:cubicBezTo>
                  <a:cubicBezTo>
                    <a:pt x="147790" y="1015235"/>
                    <a:pt x="146167" y="1023808"/>
                    <a:pt x="146258" y="1032495"/>
                  </a:cubicBezTo>
                  <a:cubicBezTo>
                    <a:pt x="159563" y="1034849"/>
                    <a:pt x="170353" y="1025774"/>
                    <a:pt x="180434" y="1018573"/>
                  </a:cubicBezTo>
                  <a:cubicBezTo>
                    <a:pt x="194424" y="1008857"/>
                    <a:pt x="203797" y="994296"/>
                    <a:pt x="214153" y="981082"/>
                  </a:cubicBezTo>
                  <a:cubicBezTo>
                    <a:pt x="231618" y="956005"/>
                    <a:pt x="245014" y="928413"/>
                    <a:pt x="259050" y="901370"/>
                  </a:cubicBezTo>
                  <a:cubicBezTo>
                    <a:pt x="259896" y="901324"/>
                    <a:pt x="261565" y="901256"/>
                    <a:pt x="262410" y="901233"/>
                  </a:cubicBezTo>
                  <a:cubicBezTo>
                    <a:pt x="246637" y="948941"/>
                    <a:pt x="245814" y="999736"/>
                    <a:pt x="248557" y="1049434"/>
                  </a:cubicBezTo>
                  <a:cubicBezTo>
                    <a:pt x="239916" y="1059721"/>
                    <a:pt x="234475" y="1072157"/>
                    <a:pt x="226931" y="1083198"/>
                  </a:cubicBezTo>
                  <a:cubicBezTo>
                    <a:pt x="220302" y="1094468"/>
                    <a:pt x="209489" y="1106035"/>
                    <a:pt x="214176" y="1120163"/>
                  </a:cubicBezTo>
                  <a:cubicBezTo>
                    <a:pt x="216462" y="1122335"/>
                    <a:pt x="222862" y="1123180"/>
                    <a:pt x="221125" y="1127524"/>
                  </a:cubicBezTo>
                  <a:cubicBezTo>
                    <a:pt x="217239" y="1136828"/>
                    <a:pt x="210724" y="1144737"/>
                    <a:pt x="206220" y="1153767"/>
                  </a:cubicBezTo>
                  <a:cubicBezTo>
                    <a:pt x="192321" y="1181199"/>
                    <a:pt x="168913" y="1202230"/>
                    <a:pt x="145115" y="1221021"/>
                  </a:cubicBezTo>
                  <a:cubicBezTo>
                    <a:pt x="136497" y="1228382"/>
                    <a:pt x="126233" y="1233754"/>
                    <a:pt x="118735" y="1242395"/>
                  </a:cubicBezTo>
                  <a:cubicBezTo>
                    <a:pt x="111351" y="1250671"/>
                    <a:pt x="100653" y="1254602"/>
                    <a:pt x="92355" y="1261758"/>
                  </a:cubicBezTo>
                  <a:cubicBezTo>
                    <a:pt x="88423" y="1265278"/>
                    <a:pt x="83531" y="1267290"/>
                    <a:pt x="78570" y="1268776"/>
                  </a:cubicBezTo>
                  <a:cubicBezTo>
                    <a:pt x="67483" y="1272022"/>
                    <a:pt x="58590" y="1280046"/>
                    <a:pt x="47503" y="1283292"/>
                  </a:cubicBezTo>
                  <a:cubicBezTo>
                    <a:pt x="39205" y="1286355"/>
                    <a:pt x="30221" y="1285806"/>
                    <a:pt x="21671" y="1287224"/>
                  </a:cubicBezTo>
                  <a:cubicBezTo>
                    <a:pt x="14151" y="1289121"/>
                    <a:pt x="7316" y="1292962"/>
                    <a:pt x="0" y="1295408"/>
                  </a:cubicBezTo>
                  <a:cubicBezTo>
                    <a:pt x="503" y="1291087"/>
                    <a:pt x="-343" y="1285784"/>
                    <a:pt x="3521" y="1282766"/>
                  </a:cubicBezTo>
                  <a:cubicBezTo>
                    <a:pt x="11225" y="1275588"/>
                    <a:pt x="21535" y="1272045"/>
                    <a:pt x="29352" y="1264981"/>
                  </a:cubicBezTo>
                  <a:cubicBezTo>
                    <a:pt x="34953" y="1259952"/>
                    <a:pt x="38839" y="1253345"/>
                    <a:pt x="44372" y="1248225"/>
                  </a:cubicBezTo>
                  <a:cubicBezTo>
                    <a:pt x="56076" y="1237778"/>
                    <a:pt x="68672" y="1228245"/>
                    <a:pt x="79759" y="1217067"/>
                  </a:cubicBezTo>
                  <a:cubicBezTo>
                    <a:pt x="87028" y="1210048"/>
                    <a:pt x="89223" y="1199579"/>
                    <a:pt x="95898" y="1192103"/>
                  </a:cubicBezTo>
                  <a:cubicBezTo>
                    <a:pt x="103533" y="1182502"/>
                    <a:pt x="114118" y="1173427"/>
                    <a:pt x="114666" y="1160259"/>
                  </a:cubicBezTo>
                  <a:cubicBezTo>
                    <a:pt x="115969" y="1146955"/>
                    <a:pt x="119855" y="1134107"/>
                    <a:pt x="123604" y="1121329"/>
                  </a:cubicBezTo>
                  <a:cubicBezTo>
                    <a:pt x="114597" y="1116162"/>
                    <a:pt x="109523" y="1127272"/>
                    <a:pt x="102733" y="1131181"/>
                  </a:cubicBezTo>
                  <a:cubicBezTo>
                    <a:pt x="103739" y="1123157"/>
                    <a:pt x="110505" y="1117831"/>
                    <a:pt x="112952" y="1110402"/>
                  </a:cubicBezTo>
                  <a:cubicBezTo>
                    <a:pt x="117547" y="1098377"/>
                    <a:pt x="117409" y="1085233"/>
                    <a:pt x="115329" y="1072728"/>
                  </a:cubicBezTo>
                  <a:cubicBezTo>
                    <a:pt x="111832" y="1054166"/>
                    <a:pt x="120175" y="1036450"/>
                    <a:pt x="123536" y="1018550"/>
                  </a:cubicBezTo>
                  <a:cubicBezTo>
                    <a:pt x="125844" y="1008263"/>
                    <a:pt x="121478" y="997679"/>
                    <a:pt x="124610" y="987483"/>
                  </a:cubicBezTo>
                  <a:cubicBezTo>
                    <a:pt x="128291" y="974979"/>
                    <a:pt x="131628" y="962246"/>
                    <a:pt x="137572" y="950564"/>
                  </a:cubicBezTo>
                  <a:cubicBezTo>
                    <a:pt x="153391" y="912411"/>
                    <a:pt x="165438" y="872886"/>
                    <a:pt x="178628" y="833796"/>
                  </a:cubicBezTo>
                  <a:cubicBezTo>
                    <a:pt x="186629" y="811256"/>
                    <a:pt x="192527" y="788076"/>
                    <a:pt x="199248" y="765124"/>
                  </a:cubicBezTo>
                  <a:cubicBezTo>
                    <a:pt x="203454" y="750242"/>
                    <a:pt x="204986" y="734378"/>
                    <a:pt x="201008" y="719267"/>
                  </a:cubicBezTo>
                  <a:cubicBezTo>
                    <a:pt x="197328" y="704271"/>
                    <a:pt x="205786" y="690303"/>
                    <a:pt x="211547" y="677067"/>
                  </a:cubicBezTo>
                  <a:cubicBezTo>
                    <a:pt x="221971" y="649087"/>
                    <a:pt x="241127" y="625678"/>
                    <a:pt x="255552" y="599801"/>
                  </a:cubicBezTo>
                  <a:cubicBezTo>
                    <a:pt x="259210" y="592828"/>
                    <a:pt x="264902" y="584965"/>
                    <a:pt x="261198" y="576849"/>
                  </a:cubicBezTo>
                  <a:cubicBezTo>
                    <a:pt x="254478" y="562013"/>
                    <a:pt x="263187" y="546217"/>
                    <a:pt x="260261" y="530786"/>
                  </a:cubicBezTo>
                  <a:cubicBezTo>
                    <a:pt x="258890" y="530215"/>
                    <a:pt x="256169" y="529072"/>
                    <a:pt x="254797" y="528500"/>
                  </a:cubicBezTo>
                  <a:cubicBezTo>
                    <a:pt x="259073" y="522557"/>
                    <a:pt x="264147" y="516522"/>
                    <a:pt x="264765" y="508886"/>
                  </a:cubicBezTo>
                  <a:cubicBezTo>
                    <a:pt x="266250" y="495696"/>
                    <a:pt x="268285" y="482254"/>
                    <a:pt x="274892" y="470504"/>
                  </a:cubicBezTo>
                  <a:cubicBezTo>
                    <a:pt x="279875" y="460012"/>
                    <a:pt x="287876" y="451531"/>
                    <a:pt x="294597" y="442181"/>
                  </a:cubicBezTo>
                  <a:cubicBezTo>
                    <a:pt x="297843" y="438089"/>
                    <a:pt x="298346" y="431231"/>
                    <a:pt x="293294" y="428351"/>
                  </a:cubicBezTo>
                  <a:cubicBezTo>
                    <a:pt x="284721" y="421104"/>
                    <a:pt x="273612" y="428145"/>
                    <a:pt x="264491" y="430385"/>
                  </a:cubicBezTo>
                  <a:cubicBezTo>
                    <a:pt x="256284" y="432283"/>
                    <a:pt x="246454" y="439186"/>
                    <a:pt x="239184" y="431871"/>
                  </a:cubicBezTo>
                  <a:cubicBezTo>
                    <a:pt x="245997" y="419892"/>
                    <a:pt x="258318" y="413240"/>
                    <a:pt x="268811" y="405011"/>
                  </a:cubicBezTo>
                  <a:cubicBezTo>
                    <a:pt x="284767" y="393146"/>
                    <a:pt x="301386" y="382196"/>
                    <a:pt x="318715" y="372435"/>
                  </a:cubicBezTo>
                  <a:cubicBezTo>
                    <a:pt x="327859" y="367566"/>
                    <a:pt x="335265" y="360205"/>
                    <a:pt x="342489" y="352890"/>
                  </a:cubicBezTo>
                  <a:cubicBezTo>
                    <a:pt x="352936" y="342763"/>
                    <a:pt x="363566" y="330418"/>
                    <a:pt x="364525" y="315239"/>
                  </a:cubicBezTo>
                  <a:cubicBezTo>
                    <a:pt x="364366" y="302895"/>
                    <a:pt x="351267" y="298552"/>
                    <a:pt x="344935" y="289956"/>
                  </a:cubicBezTo>
                  <a:cubicBezTo>
                    <a:pt x="342032" y="287213"/>
                    <a:pt x="344409" y="283418"/>
                    <a:pt x="345712" y="280561"/>
                  </a:cubicBezTo>
                  <a:cubicBezTo>
                    <a:pt x="348592" y="275029"/>
                    <a:pt x="352067" y="269817"/>
                    <a:pt x="354788" y="264193"/>
                  </a:cubicBezTo>
                  <a:cubicBezTo>
                    <a:pt x="346672" y="265656"/>
                    <a:pt x="339037" y="268674"/>
                    <a:pt x="331242" y="271028"/>
                  </a:cubicBezTo>
                  <a:cubicBezTo>
                    <a:pt x="336019" y="265793"/>
                    <a:pt x="342329" y="262044"/>
                    <a:pt x="346809" y="256512"/>
                  </a:cubicBezTo>
                  <a:cubicBezTo>
                    <a:pt x="353256" y="246134"/>
                    <a:pt x="341323" y="235161"/>
                    <a:pt x="344569" y="224645"/>
                  </a:cubicBezTo>
                  <a:cubicBezTo>
                    <a:pt x="350970" y="213147"/>
                    <a:pt x="362354" y="205580"/>
                    <a:pt x="372504" y="197647"/>
                  </a:cubicBezTo>
                  <a:cubicBezTo>
                    <a:pt x="397924" y="180297"/>
                    <a:pt x="423504" y="163129"/>
                    <a:pt x="449611" y="146807"/>
                  </a:cubicBezTo>
                  <a:cubicBezTo>
                    <a:pt x="460606" y="139652"/>
                    <a:pt x="471213" y="131856"/>
                    <a:pt x="481683" y="123901"/>
                  </a:cubicBezTo>
                  <a:cubicBezTo>
                    <a:pt x="486347" y="120426"/>
                    <a:pt x="488838" y="115009"/>
                    <a:pt x="491673" y="110071"/>
                  </a:cubicBezTo>
                  <a:cubicBezTo>
                    <a:pt x="488655" y="107556"/>
                    <a:pt x="485615" y="105042"/>
                    <a:pt x="482689" y="102596"/>
                  </a:cubicBezTo>
                  <a:cubicBezTo>
                    <a:pt x="505618" y="91417"/>
                    <a:pt x="531107" y="87851"/>
                    <a:pt x="555841" y="82639"/>
                  </a:cubicBezTo>
                  <a:cubicBezTo>
                    <a:pt x="567568" y="80284"/>
                    <a:pt x="579387" y="78387"/>
                    <a:pt x="591320" y="77084"/>
                  </a:cubicBezTo>
                  <a:cubicBezTo>
                    <a:pt x="592668" y="77701"/>
                    <a:pt x="595343" y="78913"/>
                    <a:pt x="596692" y="79530"/>
                  </a:cubicBezTo>
                  <a:cubicBezTo>
                    <a:pt x="590086" y="85154"/>
                    <a:pt x="583273" y="90503"/>
                    <a:pt x="576072" y="95258"/>
                  </a:cubicBezTo>
                  <a:cubicBezTo>
                    <a:pt x="561350" y="104767"/>
                    <a:pt x="547726" y="115900"/>
                    <a:pt x="532456" y="124541"/>
                  </a:cubicBezTo>
                  <a:cubicBezTo>
                    <a:pt x="519242" y="132954"/>
                    <a:pt x="503537" y="135994"/>
                    <a:pt x="490142" y="143972"/>
                  </a:cubicBezTo>
                  <a:cubicBezTo>
                    <a:pt x="466710" y="157780"/>
                    <a:pt x="441998" y="171016"/>
                    <a:pt x="424053" y="191932"/>
                  </a:cubicBezTo>
                  <a:cubicBezTo>
                    <a:pt x="417492" y="198836"/>
                    <a:pt x="417035" y="208872"/>
                    <a:pt x="412280" y="216667"/>
                  </a:cubicBezTo>
                  <a:cubicBezTo>
                    <a:pt x="403456" y="225537"/>
                    <a:pt x="392461" y="232006"/>
                    <a:pt x="384094" y="241402"/>
                  </a:cubicBezTo>
                  <a:cubicBezTo>
                    <a:pt x="398084" y="239367"/>
                    <a:pt x="410703" y="231869"/>
                    <a:pt x="424853" y="230520"/>
                  </a:cubicBezTo>
                  <a:cubicBezTo>
                    <a:pt x="428168" y="232463"/>
                    <a:pt x="426636" y="236372"/>
                    <a:pt x="426157" y="239413"/>
                  </a:cubicBezTo>
                  <a:cubicBezTo>
                    <a:pt x="423642" y="249517"/>
                    <a:pt x="419138" y="258958"/>
                    <a:pt x="416601" y="269062"/>
                  </a:cubicBezTo>
                  <a:cubicBezTo>
                    <a:pt x="412326" y="283784"/>
                    <a:pt x="415892" y="299535"/>
                    <a:pt x="411114" y="314211"/>
                  </a:cubicBezTo>
                  <a:cubicBezTo>
                    <a:pt x="407594" y="325069"/>
                    <a:pt x="404508" y="336042"/>
                    <a:pt x="402771" y="347358"/>
                  </a:cubicBezTo>
                  <a:cubicBezTo>
                    <a:pt x="399273" y="355176"/>
                    <a:pt x="391592" y="360182"/>
                    <a:pt x="386700" y="367109"/>
                  </a:cubicBezTo>
                  <a:cubicBezTo>
                    <a:pt x="376550" y="380116"/>
                    <a:pt x="361257" y="389649"/>
                    <a:pt x="356456" y="406268"/>
                  </a:cubicBezTo>
                  <a:cubicBezTo>
                    <a:pt x="374104" y="402587"/>
                    <a:pt x="384574" y="386608"/>
                    <a:pt x="398244" y="376367"/>
                  </a:cubicBezTo>
                  <a:cubicBezTo>
                    <a:pt x="408188" y="368915"/>
                    <a:pt x="415138" y="357988"/>
                    <a:pt x="425631" y="351221"/>
                  </a:cubicBezTo>
                  <a:cubicBezTo>
                    <a:pt x="433769" y="349461"/>
                    <a:pt x="442478" y="350924"/>
                    <a:pt x="449657" y="355313"/>
                  </a:cubicBezTo>
                  <a:cubicBezTo>
                    <a:pt x="443553" y="369943"/>
                    <a:pt x="430226" y="379384"/>
                    <a:pt x="422316" y="392803"/>
                  </a:cubicBezTo>
                  <a:cubicBezTo>
                    <a:pt x="427116" y="394655"/>
                    <a:pt x="432306" y="397718"/>
                    <a:pt x="437632" y="395547"/>
                  </a:cubicBezTo>
                  <a:cubicBezTo>
                    <a:pt x="458366" y="389580"/>
                    <a:pt x="471671" y="370926"/>
                    <a:pt x="490439" y="361531"/>
                  </a:cubicBezTo>
                  <a:cubicBezTo>
                    <a:pt x="502669" y="359153"/>
                    <a:pt x="515607" y="359725"/>
                    <a:pt x="527335" y="354719"/>
                  </a:cubicBezTo>
                  <a:cubicBezTo>
                    <a:pt x="545486" y="347883"/>
                    <a:pt x="560482" y="332316"/>
                    <a:pt x="566197" y="313731"/>
                  </a:cubicBezTo>
                  <a:cubicBezTo>
                    <a:pt x="569991" y="300472"/>
                    <a:pt x="585445" y="295511"/>
                    <a:pt x="590040" y="282755"/>
                  </a:cubicBezTo>
                  <a:cubicBezTo>
                    <a:pt x="595252" y="270274"/>
                    <a:pt x="591937" y="256489"/>
                    <a:pt x="589948" y="243710"/>
                  </a:cubicBezTo>
                  <a:cubicBezTo>
                    <a:pt x="589491" y="237035"/>
                    <a:pt x="583022" y="233126"/>
                    <a:pt x="576872" y="233332"/>
                  </a:cubicBezTo>
                  <a:cubicBezTo>
                    <a:pt x="559613" y="232692"/>
                    <a:pt x="540616" y="242796"/>
                    <a:pt x="525254" y="230817"/>
                  </a:cubicBezTo>
                  <a:cubicBezTo>
                    <a:pt x="523448" y="225171"/>
                    <a:pt x="522077" y="219273"/>
                    <a:pt x="518808" y="214335"/>
                  </a:cubicBezTo>
                  <a:cubicBezTo>
                    <a:pt x="514785" y="208986"/>
                    <a:pt x="508155" y="206586"/>
                    <a:pt x="503743" y="201717"/>
                  </a:cubicBezTo>
                  <a:cubicBezTo>
                    <a:pt x="502417" y="199248"/>
                    <a:pt x="502920" y="197213"/>
                    <a:pt x="505229" y="195613"/>
                  </a:cubicBezTo>
                  <a:cubicBezTo>
                    <a:pt x="511013" y="189829"/>
                    <a:pt x="517893" y="185235"/>
                    <a:pt x="524088" y="179840"/>
                  </a:cubicBezTo>
                  <a:cubicBezTo>
                    <a:pt x="531495" y="173553"/>
                    <a:pt x="536365" y="164866"/>
                    <a:pt x="543680" y="158420"/>
                  </a:cubicBezTo>
                  <a:cubicBezTo>
                    <a:pt x="557624" y="145572"/>
                    <a:pt x="575364" y="138211"/>
                    <a:pt x="591503" y="128588"/>
                  </a:cubicBezTo>
                  <a:cubicBezTo>
                    <a:pt x="617814" y="115992"/>
                    <a:pt x="643327" y="100218"/>
                    <a:pt x="672473" y="95143"/>
                  </a:cubicBezTo>
                  <a:cubicBezTo>
                    <a:pt x="684452" y="91669"/>
                    <a:pt x="697253" y="87874"/>
                    <a:pt x="709666" y="91714"/>
                  </a:cubicBezTo>
                  <a:cubicBezTo>
                    <a:pt x="716890" y="94206"/>
                    <a:pt x="725348" y="98435"/>
                    <a:pt x="726857" y="106802"/>
                  </a:cubicBezTo>
                  <a:cubicBezTo>
                    <a:pt x="730331" y="121089"/>
                    <a:pt x="719382" y="133571"/>
                    <a:pt x="720113" y="147744"/>
                  </a:cubicBezTo>
                  <a:cubicBezTo>
                    <a:pt x="719679" y="154716"/>
                    <a:pt x="722376" y="163335"/>
                    <a:pt x="730126" y="164981"/>
                  </a:cubicBezTo>
                  <a:cubicBezTo>
                    <a:pt x="750037" y="169393"/>
                    <a:pt x="769399" y="159449"/>
                    <a:pt x="785996" y="149459"/>
                  </a:cubicBezTo>
                  <a:cubicBezTo>
                    <a:pt x="803735" y="137914"/>
                    <a:pt x="820423" y="124541"/>
                    <a:pt x="834779" y="108996"/>
                  </a:cubicBezTo>
                  <a:cubicBezTo>
                    <a:pt x="861091" y="94229"/>
                    <a:pt x="884545" y="75186"/>
                    <a:pt x="908662" y="57173"/>
                  </a:cubicBezTo>
                  <a:cubicBezTo>
                    <a:pt x="918949" y="49240"/>
                    <a:pt x="931111" y="44371"/>
                    <a:pt x="941786" y="36987"/>
                  </a:cubicBezTo>
                  <a:cubicBezTo>
                    <a:pt x="940163" y="36370"/>
                    <a:pt x="936940" y="35136"/>
                    <a:pt x="935317" y="34519"/>
                  </a:cubicBezTo>
                  <a:cubicBezTo>
                    <a:pt x="942130" y="28438"/>
                    <a:pt x="949376" y="22723"/>
                    <a:pt x="957674" y="18745"/>
                  </a:cubicBezTo>
                  <a:close/>
                </a:path>
              </a:pathLst>
            </a:custGeom>
            <a:solidFill>
              <a:srgbClr val="109F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7E89EF0D-3349-6AF9-6991-6ACB2AB8439C}"/>
                </a:ext>
              </a:extLst>
            </p:cNvPr>
            <p:cNvSpPr/>
            <p:nvPr/>
          </p:nvSpPr>
          <p:spPr>
            <a:xfrm>
              <a:off x="9403640" y="2696021"/>
              <a:ext cx="18265" cy="26690"/>
            </a:xfrm>
            <a:custGeom>
              <a:avLst/>
              <a:gdLst>
                <a:gd name="connsiteX0" fmla="*/ 9944 w 174615"/>
                <a:gd name="connsiteY0" fmla="*/ 205 h 255162"/>
                <a:gd name="connsiteX1" fmla="*/ 43114 w 174615"/>
                <a:gd name="connsiteY1" fmla="*/ 2079 h 255162"/>
                <a:gd name="connsiteX2" fmla="*/ 125661 w 174615"/>
                <a:gd name="connsiteY2" fmla="*/ 48531 h 255162"/>
                <a:gd name="connsiteX3" fmla="*/ 152339 w 174615"/>
                <a:gd name="connsiteY3" fmla="*/ 78249 h 255162"/>
                <a:gd name="connsiteX4" fmla="*/ 174582 w 174615"/>
                <a:gd name="connsiteY4" fmla="*/ 136702 h 255162"/>
                <a:gd name="connsiteX5" fmla="*/ 172387 w 174615"/>
                <a:gd name="connsiteY5" fmla="*/ 184342 h 255162"/>
                <a:gd name="connsiteX6" fmla="*/ 149893 w 174615"/>
                <a:gd name="connsiteY6" fmla="*/ 236669 h 255162"/>
                <a:gd name="connsiteX7" fmla="*/ 131491 w 174615"/>
                <a:gd name="connsiteY7" fmla="*/ 255163 h 255162"/>
                <a:gd name="connsiteX8" fmla="*/ 148338 w 174615"/>
                <a:gd name="connsiteY8" fmla="*/ 221901 h 255162"/>
                <a:gd name="connsiteX9" fmla="*/ 159654 w 174615"/>
                <a:gd name="connsiteY9" fmla="*/ 168157 h 255162"/>
                <a:gd name="connsiteX10" fmla="*/ 138280 w 174615"/>
                <a:gd name="connsiteY10" fmla="*/ 86296 h 255162"/>
                <a:gd name="connsiteX11" fmla="*/ 101110 w 174615"/>
                <a:gd name="connsiteY11" fmla="*/ 39067 h 255162"/>
                <a:gd name="connsiteX12" fmla="*/ 77655 w 174615"/>
                <a:gd name="connsiteY12" fmla="*/ 23591 h 255162"/>
                <a:gd name="connsiteX13" fmla="*/ 40302 w 174615"/>
                <a:gd name="connsiteY13" fmla="*/ 12458 h 255162"/>
                <a:gd name="connsiteX14" fmla="*/ 0 w 174615"/>
                <a:gd name="connsiteY14" fmla="*/ 9532 h 255162"/>
                <a:gd name="connsiteX15" fmla="*/ 5623 w 174615"/>
                <a:gd name="connsiteY15" fmla="*/ 3817 h 255162"/>
                <a:gd name="connsiteX16" fmla="*/ 9944 w 174615"/>
                <a:gd name="connsiteY16" fmla="*/ 205 h 25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615" h="255162">
                  <a:moveTo>
                    <a:pt x="9944" y="205"/>
                  </a:moveTo>
                  <a:cubicBezTo>
                    <a:pt x="21008" y="-92"/>
                    <a:pt x="32233" y="-435"/>
                    <a:pt x="43114" y="2079"/>
                  </a:cubicBezTo>
                  <a:cubicBezTo>
                    <a:pt x="74203" y="9806"/>
                    <a:pt x="102321" y="26791"/>
                    <a:pt x="125661" y="48531"/>
                  </a:cubicBezTo>
                  <a:cubicBezTo>
                    <a:pt x="135240" y="57743"/>
                    <a:pt x="145641" y="66568"/>
                    <a:pt x="152339" y="78249"/>
                  </a:cubicBezTo>
                  <a:cubicBezTo>
                    <a:pt x="162077" y="96720"/>
                    <a:pt x="172067" y="115648"/>
                    <a:pt x="174582" y="136702"/>
                  </a:cubicBezTo>
                  <a:cubicBezTo>
                    <a:pt x="174125" y="152567"/>
                    <a:pt x="175839" y="168683"/>
                    <a:pt x="172387" y="184342"/>
                  </a:cubicBezTo>
                  <a:cubicBezTo>
                    <a:pt x="168524" y="203019"/>
                    <a:pt x="161666" y="221467"/>
                    <a:pt x="149893" y="236669"/>
                  </a:cubicBezTo>
                  <a:cubicBezTo>
                    <a:pt x="144475" y="243481"/>
                    <a:pt x="139377" y="250956"/>
                    <a:pt x="131491" y="255163"/>
                  </a:cubicBezTo>
                  <a:cubicBezTo>
                    <a:pt x="137549" y="244304"/>
                    <a:pt x="142829" y="233034"/>
                    <a:pt x="148338" y="221901"/>
                  </a:cubicBezTo>
                  <a:cubicBezTo>
                    <a:pt x="153573" y="204390"/>
                    <a:pt x="157803" y="186354"/>
                    <a:pt x="159654" y="168157"/>
                  </a:cubicBezTo>
                  <a:cubicBezTo>
                    <a:pt x="158283" y="139742"/>
                    <a:pt x="149962" y="112082"/>
                    <a:pt x="138280" y="86296"/>
                  </a:cubicBezTo>
                  <a:cubicBezTo>
                    <a:pt x="127856" y="69219"/>
                    <a:pt x="117363" y="51297"/>
                    <a:pt x="101110" y="39067"/>
                  </a:cubicBezTo>
                  <a:cubicBezTo>
                    <a:pt x="93566" y="33489"/>
                    <a:pt x="85725" y="28346"/>
                    <a:pt x="77655" y="23591"/>
                  </a:cubicBezTo>
                  <a:cubicBezTo>
                    <a:pt x="66294" y="16938"/>
                    <a:pt x="53058" y="14790"/>
                    <a:pt x="40302" y="12458"/>
                  </a:cubicBezTo>
                  <a:cubicBezTo>
                    <a:pt x="26975" y="9898"/>
                    <a:pt x="13259" y="12549"/>
                    <a:pt x="0" y="9532"/>
                  </a:cubicBezTo>
                  <a:cubicBezTo>
                    <a:pt x="1806" y="7566"/>
                    <a:pt x="3635" y="5577"/>
                    <a:pt x="5623" y="3817"/>
                  </a:cubicBezTo>
                  <a:cubicBezTo>
                    <a:pt x="6721" y="2902"/>
                    <a:pt x="8870" y="1096"/>
                    <a:pt x="9944" y="205"/>
                  </a:cubicBezTo>
                  <a:close/>
                </a:path>
              </a:pathLst>
            </a:custGeom>
            <a:solidFill>
              <a:srgbClr val="D6CF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6" name="Gráfico 6">
              <a:extLst>
                <a:ext uri="{FF2B5EF4-FFF2-40B4-BE49-F238E27FC236}">
                  <a16:creationId xmlns:a16="http://schemas.microsoft.com/office/drawing/2014/main" id="{5D0C4C56-9289-80D0-8BE7-9EE2298949F5}"/>
                </a:ext>
              </a:extLst>
            </p:cNvPr>
            <p:cNvGrpSpPr/>
            <p:nvPr/>
          </p:nvGrpSpPr>
          <p:grpSpPr>
            <a:xfrm>
              <a:off x="9668116" y="2696093"/>
              <a:ext cx="112542" cy="305892"/>
              <a:chOff x="3701925" y="1809986"/>
              <a:chExt cx="1075917" cy="2924365"/>
            </a:xfrm>
            <a:solidFill>
              <a:srgbClr val="F0F2EE"/>
            </a:solidFill>
          </p:grpSpPr>
          <p:sp>
            <p:nvSpPr>
              <p:cNvPr id="612" name="Forma Livre: Forma 611">
                <a:extLst>
                  <a:ext uri="{FF2B5EF4-FFF2-40B4-BE49-F238E27FC236}">
                    <a16:creationId xmlns:a16="http://schemas.microsoft.com/office/drawing/2014/main" id="{091A83A8-AC55-F337-C948-F8C00423BB85}"/>
                  </a:ext>
                </a:extLst>
              </p:cNvPr>
              <p:cNvSpPr/>
              <p:nvPr/>
            </p:nvSpPr>
            <p:spPr>
              <a:xfrm>
                <a:off x="3701925" y="1809986"/>
                <a:ext cx="245836" cy="266501"/>
              </a:xfrm>
              <a:custGeom>
                <a:avLst/>
                <a:gdLst>
                  <a:gd name="connsiteX0" fmla="*/ 0 w 245836"/>
                  <a:gd name="connsiteY0" fmla="*/ 20963 h 266501"/>
                  <a:gd name="connsiteX1" fmla="*/ 26289 w 245836"/>
                  <a:gd name="connsiteY1" fmla="*/ 0 h 266501"/>
                  <a:gd name="connsiteX2" fmla="*/ 26563 w 245836"/>
                  <a:gd name="connsiteY2" fmla="*/ 91 h 266501"/>
                  <a:gd name="connsiteX3" fmla="*/ 92812 w 245836"/>
                  <a:gd name="connsiteY3" fmla="*/ 25695 h 266501"/>
                  <a:gd name="connsiteX4" fmla="*/ 133411 w 245836"/>
                  <a:gd name="connsiteY4" fmla="*/ 51366 h 266501"/>
                  <a:gd name="connsiteX5" fmla="*/ 217764 w 245836"/>
                  <a:gd name="connsiteY5" fmla="*/ 154351 h 266501"/>
                  <a:gd name="connsiteX6" fmla="*/ 245837 w 245836"/>
                  <a:gd name="connsiteY6" fmla="*/ 266502 h 266501"/>
                  <a:gd name="connsiteX7" fmla="*/ 218702 w 245836"/>
                  <a:gd name="connsiteY7" fmla="*/ 238178 h 266501"/>
                  <a:gd name="connsiteX8" fmla="*/ 182423 w 245836"/>
                  <a:gd name="connsiteY8" fmla="*/ 198699 h 266501"/>
                  <a:gd name="connsiteX9" fmla="*/ 109499 w 245836"/>
                  <a:gd name="connsiteY9" fmla="*/ 105064 h 266501"/>
                  <a:gd name="connsiteX10" fmla="*/ 70249 w 245836"/>
                  <a:gd name="connsiteY10" fmla="*/ 68877 h 266501"/>
                  <a:gd name="connsiteX11" fmla="*/ 0 w 245836"/>
                  <a:gd name="connsiteY11" fmla="*/ 20963 h 26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5836" h="266501">
                    <a:moveTo>
                      <a:pt x="0" y="20963"/>
                    </a:moveTo>
                    <a:cubicBezTo>
                      <a:pt x="8664" y="13853"/>
                      <a:pt x="17488" y="6927"/>
                      <a:pt x="26289" y="0"/>
                    </a:cubicBezTo>
                    <a:lnTo>
                      <a:pt x="26563" y="91"/>
                    </a:lnTo>
                    <a:cubicBezTo>
                      <a:pt x="49012" y="7521"/>
                      <a:pt x="71872" y="14356"/>
                      <a:pt x="92812" y="25695"/>
                    </a:cubicBezTo>
                    <a:cubicBezTo>
                      <a:pt x="106848" y="33398"/>
                      <a:pt x="120312" y="42108"/>
                      <a:pt x="133411" y="51366"/>
                    </a:cubicBezTo>
                    <a:cubicBezTo>
                      <a:pt x="168890" y="78661"/>
                      <a:pt x="197808" y="114277"/>
                      <a:pt x="217764" y="154351"/>
                    </a:cubicBezTo>
                    <a:cubicBezTo>
                      <a:pt x="234315" y="189418"/>
                      <a:pt x="244488" y="227686"/>
                      <a:pt x="245837" y="266502"/>
                    </a:cubicBezTo>
                    <a:cubicBezTo>
                      <a:pt x="236693" y="257175"/>
                      <a:pt x="226886" y="248420"/>
                      <a:pt x="218702" y="238178"/>
                    </a:cubicBezTo>
                    <a:cubicBezTo>
                      <a:pt x="207912" y="223754"/>
                      <a:pt x="189601" y="215958"/>
                      <a:pt x="182423" y="198699"/>
                    </a:cubicBezTo>
                    <a:cubicBezTo>
                      <a:pt x="162077" y="164706"/>
                      <a:pt x="138280" y="132405"/>
                      <a:pt x="109499" y="105064"/>
                    </a:cubicBezTo>
                    <a:cubicBezTo>
                      <a:pt x="96789" y="92583"/>
                      <a:pt x="84833" y="79210"/>
                      <a:pt x="70249" y="68877"/>
                    </a:cubicBezTo>
                    <a:cubicBezTo>
                      <a:pt x="47937" y="51343"/>
                      <a:pt x="24826" y="34770"/>
                      <a:pt x="0" y="20963"/>
                    </a:cubicBezTo>
                    <a:close/>
                  </a:path>
                </a:pathLst>
              </a:custGeom>
              <a:solidFill>
                <a:srgbClr val="F0F2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orma Livre: Forma 612">
                <a:extLst>
                  <a:ext uri="{FF2B5EF4-FFF2-40B4-BE49-F238E27FC236}">
                    <a16:creationId xmlns:a16="http://schemas.microsoft.com/office/drawing/2014/main" id="{6F68B088-D899-FDE9-E727-4714B8C642A7}"/>
                  </a:ext>
                </a:extLst>
              </p:cNvPr>
              <p:cNvSpPr/>
              <p:nvPr/>
            </p:nvSpPr>
            <p:spPr>
              <a:xfrm>
                <a:off x="4712383" y="4529594"/>
                <a:ext cx="65460" cy="204757"/>
              </a:xfrm>
              <a:custGeom>
                <a:avLst/>
                <a:gdLst>
                  <a:gd name="connsiteX0" fmla="*/ 8161 w 65460"/>
                  <a:gd name="connsiteY0" fmla="*/ 0 h 204757"/>
                  <a:gd name="connsiteX1" fmla="*/ 14951 w 65460"/>
                  <a:gd name="connsiteY1" fmla="*/ 5875 h 204757"/>
                  <a:gd name="connsiteX2" fmla="*/ 44669 w 65460"/>
                  <a:gd name="connsiteY2" fmla="*/ 58407 h 204757"/>
                  <a:gd name="connsiteX3" fmla="*/ 63117 w 65460"/>
                  <a:gd name="connsiteY3" fmla="*/ 133914 h 204757"/>
                  <a:gd name="connsiteX4" fmla="*/ 64534 w 65460"/>
                  <a:gd name="connsiteY4" fmla="*/ 174651 h 204757"/>
                  <a:gd name="connsiteX5" fmla="*/ 59779 w 65460"/>
                  <a:gd name="connsiteY5" fmla="*/ 204757 h 204757"/>
                  <a:gd name="connsiteX6" fmla="*/ 18197 w 65460"/>
                  <a:gd name="connsiteY6" fmla="*/ 126370 h 204757"/>
                  <a:gd name="connsiteX7" fmla="*/ 11499 w 65460"/>
                  <a:gd name="connsiteY7" fmla="*/ 87257 h 204757"/>
                  <a:gd name="connsiteX8" fmla="*/ 0 w 65460"/>
                  <a:gd name="connsiteY8" fmla="*/ 39411 h 204757"/>
                  <a:gd name="connsiteX9" fmla="*/ 8161 w 65460"/>
                  <a:gd name="connsiteY9" fmla="*/ 0 h 20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460" h="204757">
                    <a:moveTo>
                      <a:pt x="8161" y="0"/>
                    </a:moveTo>
                    <a:cubicBezTo>
                      <a:pt x="10424" y="1760"/>
                      <a:pt x="12985" y="3543"/>
                      <a:pt x="14951" y="5875"/>
                    </a:cubicBezTo>
                    <a:cubicBezTo>
                      <a:pt x="27432" y="21809"/>
                      <a:pt x="35914" y="40279"/>
                      <a:pt x="44669" y="58407"/>
                    </a:cubicBezTo>
                    <a:cubicBezTo>
                      <a:pt x="55367" y="82136"/>
                      <a:pt x="61997" y="107854"/>
                      <a:pt x="63117" y="133914"/>
                    </a:cubicBezTo>
                    <a:cubicBezTo>
                      <a:pt x="63711" y="147493"/>
                      <a:pt x="67049" y="161049"/>
                      <a:pt x="64534" y="174651"/>
                    </a:cubicBezTo>
                    <a:cubicBezTo>
                      <a:pt x="62614" y="184640"/>
                      <a:pt x="64991" y="195545"/>
                      <a:pt x="59779" y="204757"/>
                    </a:cubicBezTo>
                    <a:cubicBezTo>
                      <a:pt x="46635" y="178239"/>
                      <a:pt x="34244" y="151288"/>
                      <a:pt x="18197" y="126370"/>
                    </a:cubicBezTo>
                    <a:cubicBezTo>
                      <a:pt x="19157" y="112928"/>
                      <a:pt x="14585" y="100104"/>
                      <a:pt x="11499" y="87257"/>
                    </a:cubicBezTo>
                    <a:cubicBezTo>
                      <a:pt x="7178" y="71415"/>
                      <a:pt x="4984" y="55070"/>
                      <a:pt x="0" y="39411"/>
                    </a:cubicBezTo>
                    <a:cubicBezTo>
                      <a:pt x="2995" y="26381"/>
                      <a:pt x="10722" y="13762"/>
                      <a:pt x="8161" y="0"/>
                    </a:cubicBezTo>
                    <a:close/>
                  </a:path>
                </a:pathLst>
              </a:custGeom>
              <a:solidFill>
                <a:srgbClr val="F0F2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8CD9AC0C-D6A8-B7AE-6031-AC1F2CF5D08F}"/>
                </a:ext>
              </a:extLst>
            </p:cNvPr>
            <p:cNvSpPr/>
            <p:nvPr/>
          </p:nvSpPr>
          <p:spPr>
            <a:xfrm>
              <a:off x="9393587" y="2697018"/>
              <a:ext cx="26752" cy="29396"/>
            </a:xfrm>
            <a:custGeom>
              <a:avLst/>
              <a:gdLst>
                <a:gd name="connsiteX0" fmla="*/ 73449 w 255757"/>
                <a:gd name="connsiteY0" fmla="*/ 27021 h 281034"/>
                <a:gd name="connsiteX1" fmla="*/ 96104 w 255757"/>
                <a:gd name="connsiteY1" fmla="*/ 0 h 281034"/>
                <a:gd name="connsiteX2" fmla="*/ 136406 w 255757"/>
                <a:gd name="connsiteY2" fmla="*/ 2926 h 281034"/>
                <a:gd name="connsiteX3" fmla="*/ 173759 w 255757"/>
                <a:gd name="connsiteY3" fmla="*/ 14059 h 281034"/>
                <a:gd name="connsiteX4" fmla="*/ 197213 w 255757"/>
                <a:gd name="connsiteY4" fmla="*/ 29535 h 281034"/>
                <a:gd name="connsiteX5" fmla="*/ 234384 w 255757"/>
                <a:gd name="connsiteY5" fmla="*/ 76764 h 281034"/>
                <a:gd name="connsiteX6" fmla="*/ 255758 w 255757"/>
                <a:gd name="connsiteY6" fmla="*/ 158626 h 281034"/>
                <a:gd name="connsiteX7" fmla="*/ 244442 w 255757"/>
                <a:gd name="connsiteY7" fmla="*/ 212369 h 281034"/>
                <a:gd name="connsiteX8" fmla="*/ 227594 w 255757"/>
                <a:gd name="connsiteY8" fmla="*/ 245631 h 281034"/>
                <a:gd name="connsiteX9" fmla="*/ 203683 w 255757"/>
                <a:gd name="connsiteY9" fmla="*/ 263530 h 281034"/>
                <a:gd name="connsiteX10" fmla="*/ 150282 w 255757"/>
                <a:gd name="connsiteY10" fmla="*/ 279349 h 281034"/>
                <a:gd name="connsiteX11" fmla="*/ 92606 w 255757"/>
                <a:gd name="connsiteY11" fmla="*/ 277109 h 281034"/>
                <a:gd name="connsiteX12" fmla="*/ 37468 w 255757"/>
                <a:gd name="connsiteY12" fmla="*/ 236761 h 281034"/>
                <a:gd name="connsiteX13" fmla="*/ 0 w 255757"/>
                <a:gd name="connsiteY13" fmla="*/ 160774 h 281034"/>
                <a:gd name="connsiteX14" fmla="*/ 7224 w 255757"/>
                <a:gd name="connsiteY14" fmla="*/ 143218 h 281034"/>
                <a:gd name="connsiteX15" fmla="*/ 20986 w 255757"/>
                <a:gd name="connsiteY15" fmla="*/ 189235 h 281034"/>
                <a:gd name="connsiteX16" fmla="*/ 55938 w 255757"/>
                <a:gd name="connsiteY16" fmla="*/ 236761 h 281034"/>
                <a:gd name="connsiteX17" fmla="*/ 136566 w 255757"/>
                <a:gd name="connsiteY17" fmla="*/ 266388 h 281034"/>
                <a:gd name="connsiteX18" fmla="*/ 205054 w 255757"/>
                <a:gd name="connsiteY18" fmla="*/ 238727 h 281034"/>
                <a:gd name="connsiteX19" fmla="*/ 239596 w 255757"/>
                <a:gd name="connsiteY19" fmla="*/ 165346 h 281034"/>
                <a:gd name="connsiteX20" fmla="*/ 236738 w 255757"/>
                <a:gd name="connsiteY20" fmla="*/ 122438 h 281034"/>
                <a:gd name="connsiteX21" fmla="*/ 204986 w 255757"/>
                <a:gd name="connsiteY21" fmla="*/ 60419 h 281034"/>
                <a:gd name="connsiteX22" fmla="*/ 167610 w 255757"/>
                <a:gd name="connsiteY22" fmla="*/ 29215 h 281034"/>
                <a:gd name="connsiteX23" fmla="*/ 98984 w 255757"/>
                <a:gd name="connsiteY23" fmla="*/ 20140 h 281034"/>
                <a:gd name="connsiteX24" fmla="*/ 73449 w 255757"/>
                <a:gd name="connsiteY24" fmla="*/ 27021 h 28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5757" h="281034">
                  <a:moveTo>
                    <a:pt x="73449" y="27021"/>
                  </a:moveTo>
                  <a:cubicBezTo>
                    <a:pt x="80124" y="17305"/>
                    <a:pt x="87851" y="8390"/>
                    <a:pt x="96104" y="0"/>
                  </a:cubicBezTo>
                  <a:cubicBezTo>
                    <a:pt x="109362" y="3018"/>
                    <a:pt x="123078" y="366"/>
                    <a:pt x="136406" y="2926"/>
                  </a:cubicBezTo>
                  <a:cubicBezTo>
                    <a:pt x="149162" y="5258"/>
                    <a:pt x="162398" y="7407"/>
                    <a:pt x="173759" y="14059"/>
                  </a:cubicBezTo>
                  <a:cubicBezTo>
                    <a:pt x="181829" y="18814"/>
                    <a:pt x="189670" y="23957"/>
                    <a:pt x="197213" y="29535"/>
                  </a:cubicBezTo>
                  <a:cubicBezTo>
                    <a:pt x="213467" y="41765"/>
                    <a:pt x="223960" y="59687"/>
                    <a:pt x="234384" y="76764"/>
                  </a:cubicBezTo>
                  <a:cubicBezTo>
                    <a:pt x="246065" y="102550"/>
                    <a:pt x="254386" y="130210"/>
                    <a:pt x="255758" y="158626"/>
                  </a:cubicBezTo>
                  <a:cubicBezTo>
                    <a:pt x="253906" y="176822"/>
                    <a:pt x="249677" y="194859"/>
                    <a:pt x="244442" y="212369"/>
                  </a:cubicBezTo>
                  <a:cubicBezTo>
                    <a:pt x="238933" y="223502"/>
                    <a:pt x="233652" y="234772"/>
                    <a:pt x="227594" y="245631"/>
                  </a:cubicBezTo>
                  <a:cubicBezTo>
                    <a:pt x="219982" y="252077"/>
                    <a:pt x="212187" y="258295"/>
                    <a:pt x="203683" y="263530"/>
                  </a:cubicBezTo>
                  <a:cubicBezTo>
                    <a:pt x="186035" y="269291"/>
                    <a:pt x="169004" y="277520"/>
                    <a:pt x="150282" y="279349"/>
                  </a:cubicBezTo>
                  <a:cubicBezTo>
                    <a:pt x="131079" y="282938"/>
                    <a:pt x="111671" y="280126"/>
                    <a:pt x="92606" y="277109"/>
                  </a:cubicBezTo>
                  <a:cubicBezTo>
                    <a:pt x="71369" y="268308"/>
                    <a:pt x="51366" y="255369"/>
                    <a:pt x="37468" y="236761"/>
                  </a:cubicBezTo>
                  <a:cubicBezTo>
                    <a:pt x="18471" y="215273"/>
                    <a:pt x="6675" y="188435"/>
                    <a:pt x="0" y="160774"/>
                  </a:cubicBezTo>
                  <a:cubicBezTo>
                    <a:pt x="2286" y="154854"/>
                    <a:pt x="4595" y="148956"/>
                    <a:pt x="7224" y="143218"/>
                  </a:cubicBezTo>
                  <a:cubicBezTo>
                    <a:pt x="12596" y="158328"/>
                    <a:pt x="13990" y="174628"/>
                    <a:pt x="20986" y="189235"/>
                  </a:cubicBezTo>
                  <a:cubicBezTo>
                    <a:pt x="28872" y="207386"/>
                    <a:pt x="41560" y="223296"/>
                    <a:pt x="55938" y="236761"/>
                  </a:cubicBezTo>
                  <a:cubicBezTo>
                    <a:pt x="78524" y="255003"/>
                    <a:pt x="107008" y="267988"/>
                    <a:pt x="136566" y="266388"/>
                  </a:cubicBezTo>
                  <a:cubicBezTo>
                    <a:pt x="162123" y="267028"/>
                    <a:pt x="185600" y="254203"/>
                    <a:pt x="205054" y="238727"/>
                  </a:cubicBezTo>
                  <a:cubicBezTo>
                    <a:pt x="226154" y="220553"/>
                    <a:pt x="239984" y="193464"/>
                    <a:pt x="239596" y="165346"/>
                  </a:cubicBezTo>
                  <a:cubicBezTo>
                    <a:pt x="239230" y="151036"/>
                    <a:pt x="241059" y="136314"/>
                    <a:pt x="236738" y="122438"/>
                  </a:cubicBezTo>
                  <a:cubicBezTo>
                    <a:pt x="230246" y="100035"/>
                    <a:pt x="221125" y="77678"/>
                    <a:pt x="204986" y="60419"/>
                  </a:cubicBezTo>
                  <a:cubicBezTo>
                    <a:pt x="195316" y="47069"/>
                    <a:pt x="181760" y="37308"/>
                    <a:pt x="167610" y="29215"/>
                  </a:cubicBezTo>
                  <a:cubicBezTo>
                    <a:pt x="146601" y="18311"/>
                    <a:pt x="122050" y="16894"/>
                    <a:pt x="98984" y="20140"/>
                  </a:cubicBezTo>
                  <a:cubicBezTo>
                    <a:pt x="90297" y="21763"/>
                    <a:pt x="82022" y="24940"/>
                    <a:pt x="73449" y="27021"/>
                  </a:cubicBezTo>
                  <a:close/>
                </a:path>
              </a:pathLst>
            </a:custGeom>
            <a:solidFill>
              <a:srgbClr val="F5F3F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826C0618-C7FC-0715-6D06-AD0B4A279D8D}"/>
                </a:ext>
              </a:extLst>
            </p:cNvPr>
            <p:cNvSpPr/>
            <p:nvPr/>
          </p:nvSpPr>
          <p:spPr>
            <a:xfrm>
              <a:off x="9797742" y="2697507"/>
              <a:ext cx="17487" cy="14448"/>
            </a:xfrm>
            <a:custGeom>
              <a:avLst/>
              <a:gdLst>
                <a:gd name="connsiteX0" fmla="*/ 94732 w 167179"/>
                <a:gd name="connsiteY0" fmla="*/ 2477 h 138127"/>
                <a:gd name="connsiteX1" fmla="*/ 158969 w 167179"/>
                <a:gd name="connsiteY1" fmla="*/ 511 h 138127"/>
                <a:gd name="connsiteX2" fmla="*/ 165987 w 167179"/>
                <a:gd name="connsiteY2" fmla="*/ 9815 h 138127"/>
                <a:gd name="connsiteX3" fmla="*/ 121775 w 167179"/>
                <a:gd name="connsiteY3" fmla="*/ 46094 h 138127"/>
                <a:gd name="connsiteX4" fmla="*/ 103556 w 167179"/>
                <a:gd name="connsiteY4" fmla="*/ 61890 h 138127"/>
                <a:gd name="connsiteX5" fmla="*/ 88240 w 167179"/>
                <a:gd name="connsiteY5" fmla="*/ 87607 h 138127"/>
                <a:gd name="connsiteX6" fmla="*/ 53767 w 167179"/>
                <a:gd name="connsiteY6" fmla="*/ 122080 h 138127"/>
                <a:gd name="connsiteX7" fmla="*/ 16413 w 167179"/>
                <a:gd name="connsiteY7" fmla="*/ 138128 h 138127"/>
                <a:gd name="connsiteX8" fmla="*/ 62248 w 167179"/>
                <a:gd name="connsiteY8" fmla="*/ 110033 h 138127"/>
                <a:gd name="connsiteX9" fmla="*/ 86799 w 167179"/>
                <a:gd name="connsiteY9" fmla="*/ 57501 h 138127"/>
                <a:gd name="connsiteX10" fmla="*/ 88880 w 167179"/>
                <a:gd name="connsiteY10" fmla="*/ 31463 h 138127"/>
                <a:gd name="connsiteX11" fmla="*/ 118484 w 167179"/>
                <a:gd name="connsiteY11" fmla="*/ 21016 h 138127"/>
                <a:gd name="connsiteX12" fmla="*/ 105590 w 167179"/>
                <a:gd name="connsiteY12" fmla="*/ 35212 h 138127"/>
                <a:gd name="connsiteX13" fmla="*/ 127033 w 167179"/>
                <a:gd name="connsiteY13" fmla="*/ 19302 h 138127"/>
                <a:gd name="connsiteX14" fmla="*/ 94526 w 167179"/>
                <a:gd name="connsiteY14" fmla="*/ 12947 h 138127"/>
                <a:gd name="connsiteX15" fmla="*/ 23820 w 167179"/>
                <a:gd name="connsiteY15" fmla="*/ 10043 h 138127"/>
                <a:gd name="connsiteX16" fmla="*/ 0 w 167179"/>
                <a:gd name="connsiteY16" fmla="*/ 2157 h 138127"/>
                <a:gd name="connsiteX17" fmla="*/ 4824 w 167179"/>
                <a:gd name="connsiteY17" fmla="*/ 1219 h 138127"/>
                <a:gd name="connsiteX18" fmla="*/ 94732 w 167179"/>
                <a:gd name="connsiteY18" fmla="*/ 2477 h 13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179" h="138127">
                  <a:moveTo>
                    <a:pt x="94732" y="2477"/>
                  </a:moveTo>
                  <a:cubicBezTo>
                    <a:pt x="116083" y="717"/>
                    <a:pt x="137548" y="-838"/>
                    <a:pt x="158969" y="511"/>
                  </a:cubicBezTo>
                  <a:cubicBezTo>
                    <a:pt x="163312" y="282"/>
                    <a:pt x="169896" y="5517"/>
                    <a:pt x="165987" y="9815"/>
                  </a:cubicBezTo>
                  <a:cubicBezTo>
                    <a:pt x="154831" y="25725"/>
                    <a:pt x="137617" y="35532"/>
                    <a:pt x="121775" y="46094"/>
                  </a:cubicBezTo>
                  <a:cubicBezTo>
                    <a:pt x="115077" y="50528"/>
                    <a:pt x="107419" y="54483"/>
                    <a:pt x="103556" y="61890"/>
                  </a:cubicBezTo>
                  <a:cubicBezTo>
                    <a:pt x="98664" y="70577"/>
                    <a:pt x="94869" y="80018"/>
                    <a:pt x="88240" y="87607"/>
                  </a:cubicBezTo>
                  <a:cubicBezTo>
                    <a:pt x="77587" y="99860"/>
                    <a:pt x="68603" y="114399"/>
                    <a:pt x="53767" y="122080"/>
                  </a:cubicBezTo>
                  <a:cubicBezTo>
                    <a:pt x="41674" y="128138"/>
                    <a:pt x="30015" y="135911"/>
                    <a:pt x="16413" y="138128"/>
                  </a:cubicBezTo>
                  <a:cubicBezTo>
                    <a:pt x="30907" y="127430"/>
                    <a:pt x="49629" y="123406"/>
                    <a:pt x="62248" y="110033"/>
                  </a:cubicBezTo>
                  <a:cubicBezTo>
                    <a:pt x="76764" y="96431"/>
                    <a:pt x="84970" y="77115"/>
                    <a:pt x="86799" y="57501"/>
                  </a:cubicBezTo>
                  <a:cubicBezTo>
                    <a:pt x="87302" y="48860"/>
                    <a:pt x="81885" y="38596"/>
                    <a:pt x="88880" y="31463"/>
                  </a:cubicBezTo>
                  <a:cubicBezTo>
                    <a:pt x="96972" y="24422"/>
                    <a:pt x="108242" y="22936"/>
                    <a:pt x="118484" y="21016"/>
                  </a:cubicBezTo>
                  <a:cubicBezTo>
                    <a:pt x="113706" y="25314"/>
                    <a:pt x="108654" y="29452"/>
                    <a:pt x="105590" y="35212"/>
                  </a:cubicBezTo>
                  <a:cubicBezTo>
                    <a:pt x="115603" y="35395"/>
                    <a:pt x="120998" y="25748"/>
                    <a:pt x="127033" y="19302"/>
                  </a:cubicBezTo>
                  <a:cubicBezTo>
                    <a:pt x="117477" y="12649"/>
                    <a:pt x="105453" y="14250"/>
                    <a:pt x="94526" y="12947"/>
                  </a:cubicBezTo>
                  <a:cubicBezTo>
                    <a:pt x="71003" y="10661"/>
                    <a:pt x="47251" y="13564"/>
                    <a:pt x="23820" y="10043"/>
                  </a:cubicBezTo>
                  <a:cubicBezTo>
                    <a:pt x="15453" y="8969"/>
                    <a:pt x="6515" y="8077"/>
                    <a:pt x="0" y="2157"/>
                  </a:cubicBezTo>
                  <a:cubicBezTo>
                    <a:pt x="1212" y="1905"/>
                    <a:pt x="3612" y="1448"/>
                    <a:pt x="4824" y="1219"/>
                  </a:cubicBezTo>
                  <a:cubicBezTo>
                    <a:pt x="34724" y="3597"/>
                    <a:pt x="64763" y="2294"/>
                    <a:pt x="94732" y="2477"/>
                  </a:cubicBezTo>
                  <a:close/>
                </a:path>
              </a:pathLst>
            </a:custGeom>
            <a:solidFill>
              <a:srgbClr val="62BE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9" name="Gráfico 6">
              <a:extLst>
                <a:ext uri="{FF2B5EF4-FFF2-40B4-BE49-F238E27FC236}">
                  <a16:creationId xmlns:a16="http://schemas.microsoft.com/office/drawing/2014/main" id="{5FF8842B-EEB1-9FF2-0DFD-2A15C4B00A5B}"/>
                </a:ext>
              </a:extLst>
            </p:cNvPr>
            <p:cNvGrpSpPr/>
            <p:nvPr/>
          </p:nvGrpSpPr>
          <p:grpSpPr>
            <a:xfrm>
              <a:off x="9516524" y="2697733"/>
              <a:ext cx="294506" cy="140350"/>
              <a:chOff x="2252685" y="1825668"/>
              <a:chExt cx="2815514" cy="1341767"/>
            </a:xfrm>
            <a:solidFill>
              <a:srgbClr val="7DC9E1"/>
            </a:solidFill>
          </p:grpSpPr>
          <p:sp>
            <p:nvSpPr>
              <p:cNvPr id="610" name="Forma Livre: Forma 609">
                <a:extLst>
                  <a:ext uri="{FF2B5EF4-FFF2-40B4-BE49-F238E27FC236}">
                    <a16:creationId xmlns:a16="http://schemas.microsoft.com/office/drawing/2014/main" id="{51CAA4B0-36FA-F8DE-D004-249A11DBE480}"/>
                  </a:ext>
                </a:extLst>
              </p:cNvPr>
              <p:cNvSpPr/>
              <p:nvPr/>
            </p:nvSpPr>
            <p:spPr>
              <a:xfrm>
                <a:off x="4895194" y="1825668"/>
                <a:ext cx="173004" cy="320574"/>
              </a:xfrm>
              <a:custGeom>
                <a:avLst/>
                <a:gdLst>
                  <a:gd name="connsiteX0" fmla="*/ 0 w 173004"/>
                  <a:gd name="connsiteY0" fmla="*/ 15019 h 320574"/>
                  <a:gd name="connsiteX1" fmla="*/ 45972 w 173004"/>
                  <a:gd name="connsiteY1" fmla="*/ 0 h 320574"/>
                  <a:gd name="connsiteX2" fmla="*/ 69792 w 173004"/>
                  <a:gd name="connsiteY2" fmla="*/ 7887 h 320574"/>
                  <a:gd name="connsiteX3" fmla="*/ 140498 w 173004"/>
                  <a:gd name="connsiteY3" fmla="*/ 10790 h 320574"/>
                  <a:gd name="connsiteX4" fmla="*/ 173005 w 173004"/>
                  <a:gd name="connsiteY4" fmla="*/ 17145 h 320574"/>
                  <a:gd name="connsiteX5" fmla="*/ 151562 w 173004"/>
                  <a:gd name="connsiteY5" fmla="*/ 33056 h 320574"/>
                  <a:gd name="connsiteX6" fmla="*/ 164455 w 173004"/>
                  <a:gd name="connsiteY6" fmla="*/ 18860 h 320574"/>
                  <a:gd name="connsiteX7" fmla="*/ 134852 w 173004"/>
                  <a:gd name="connsiteY7" fmla="*/ 29307 h 320574"/>
                  <a:gd name="connsiteX8" fmla="*/ 132771 w 173004"/>
                  <a:gd name="connsiteY8" fmla="*/ 55344 h 320574"/>
                  <a:gd name="connsiteX9" fmla="*/ 108219 w 173004"/>
                  <a:gd name="connsiteY9" fmla="*/ 107876 h 320574"/>
                  <a:gd name="connsiteX10" fmla="*/ 62385 w 173004"/>
                  <a:gd name="connsiteY10" fmla="*/ 135971 h 320574"/>
                  <a:gd name="connsiteX11" fmla="*/ 40920 w 173004"/>
                  <a:gd name="connsiteY11" fmla="*/ 145733 h 320574"/>
                  <a:gd name="connsiteX12" fmla="*/ 37308 w 173004"/>
                  <a:gd name="connsiteY12" fmla="*/ 147058 h 320574"/>
                  <a:gd name="connsiteX13" fmla="*/ 49332 w 173004"/>
                  <a:gd name="connsiteY13" fmla="*/ 155768 h 320574"/>
                  <a:gd name="connsiteX14" fmla="*/ 92720 w 173004"/>
                  <a:gd name="connsiteY14" fmla="*/ 154236 h 320574"/>
                  <a:gd name="connsiteX15" fmla="*/ 119718 w 173004"/>
                  <a:gd name="connsiteY15" fmla="*/ 155677 h 320574"/>
                  <a:gd name="connsiteX16" fmla="*/ 83691 w 173004"/>
                  <a:gd name="connsiteY16" fmla="*/ 176273 h 320574"/>
                  <a:gd name="connsiteX17" fmla="*/ 148019 w 173004"/>
                  <a:gd name="connsiteY17" fmla="*/ 174490 h 320574"/>
                  <a:gd name="connsiteX18" fmla="*/ 128565 w 173004"/>
                  <a:gd name="connsiteY18" fmla="*/ 195407 h 320574"/>
                  <a:gd name="connsiteX19" fmla="*/ 142441 w 173004"/>
                  <a:gd name="connsiteY19" fmla="*/ 211112 h 320574"/>
                  <a:gd name="connsiteX20" fmla="*/ 117341 w 173004"/>
                  <a:gd name="connsiteY20" fmla="*/ 240304 h 320574"/>
                  <a:gd name="connsiteX21" fmla="*/ 103373 w 173004"/>
                  <a:gd name="connsiteY21" fmla="*/ 261198 h 320574"/>
                  <a:gd name="connsiteX22" fmla="*/ 98892 w 173004"/>
                  <a:gd name="connsiteY22" fmla="*/ 267439 h 320574"/>
                  <a:gd name="connsiteX23" fmla="*/ 97087 w 173004"/>
                  <a:gd name="connsiteY23" fmla="*/ 269931 h 320574"/>
                  <a:gd name="connsiteX24" fmla="*/ 120632 w 173004"/>
                  <a:gd name="connsiteY24" fmla="*/ 275280 h 320574"/>
                  <a:gd name="connsiteX25" fmla="*/ 106094 w 173004"/>
                  <a:gd name="connsiteY25" fmla="*/ 306850 h 320574"/>
                  <a:gd name="connsiteX26" fmla="*/ 133297 w 173004"/>
                  <a:gd name="connsiteY26" fmla="*/ 308221 h 320574"/>
                  <a:gd name="connsiteX27" fmla="*/ 124450 w 173004"/>
                  <a:gd name="connsiteY27" fmla="*/ 317685 h 320574"/>
                  <a:gd name="connsiteX28" fmla="*/ 78707 w 173004"/>
                  <a:gd name="connsiteY28" fmla="*/ 320269 h 320574"/>
                  <a:gd name="connsiteX29" fmla="*/ 95624 w 173004"/>
                  <a:gd name="connsiteY29" fmla="*/ 291259 h 320574"/>
                  <a:gd name="connsiteX30" fmla="*/ 78685 w 173004"/>
                  <a:gd name="connsiteY30" fmla="*/ 264239 h 320574"/>
                  <a:gd name="connsiteX31" fmla="*/ 76833 w 173004"/>
                  <a:gd name="connsiteY31" fmla="*/ 245471 h 320574"/>
                  <a:gd name="connsiteX32" fmla="*/ 108128 w 173004"/>
                  <a:gd name="connsiteY32" fmla="*/ 217970 h 320574"/>
                  <a:gd name="connsiteX33" fmla="*/ 88492 w 173004"/>
                  <a:gd name="connsiteY33" fmla="*/ 208643 h 320574"/>
                  <a:gd name="connsiteX34" fmla="*/ 97133 w 173004"/>
                  <a:gd name="connsiteY34" fmla="*/ 197282 h 320574"/>
                  <a:gd name="connsiteX35" fmla="*/ 113500 w 173004"/>
                  <a:gd name="connsiteY35" fmla="*/ 179222 h 320574"/>
                  <a:gd name="connsiteX36" fmla="*/ 71781 w 173004"/>
                  <a:gd name="connsiteY36" fmla="*/ 183291 h 320574"/>
                  <a:gd name="connsiteX37" fmla="*/ 51435 w 173004"/>
                  <a:gd name="connsiteY37" fmla="*/ 184915 h 320574"/>
                  <a:gd name="connsiteX38" fmla="*/ 60076 w 173004"/>
                  <a:gd name="connsiteY38" fmla="*/ 181828 h 320574"/>
                  <a:gd name="connsiteX39" fmla="*/ 91921 w 173004"/>
                  <a:gd name="connsiteY39" fmla="*/ 168890 h 320574"/>
                  <a:gd name="connsiteX40" fmla="*/ 106802 w 173004"/>
                  <a:gd name="connsiteY40" fmla="*/ 159540 h 320574"/>
                  <a:gd name="connsiteX41" fmla="*/ 33376 w 173004"/>
                  <a:gd name="connsiteY41" fmla="*/ 168455 h 320574"/>
                  <a:gd name="connsiteX42" fmla="*/ 4847 w 173004"/>
                  <a:gd name="connsiteY42" fmla="*/ 168524 h 320574"/>
                  <a:gd name="connsiteX43" fmla="*/ 11179 w 173004"/>
                  <a:gd name="connsiteY43" fmla="*/ 162992 h 320574"/>
                  <a:gd name="connsiteX44" fmla="*/ 17900 w 173004"/>
                  <a:gd name="connsiteY44" fmla="*/ 161117 h 320574"/>
                  <a:gd name="connsiteX45" fmla="*/ 41742 w 173004"/>
                  <a:gd name="connsiteY45" fmla="*/ 139400 h 320574"/>
                  <a:gd name="connsiteX46" fmla="*/ 93749 w 173004"/>
                  <a:gd name="connsiteY46" fmla="*/ 113706 h 320574"/>
                  <a:gd name="connsiteX47" fmla="*/ 118301 w 173004"/>
                  <a:gd name="connsiteY47" fmla="*/ 76421 h 320574"/>
                  <a:gd name="connsiteX48" fmla="*/ 124587 w 173004"/>
                  <a:gd name="connsiteY48" fmla="*/ 21808 h 320574"/>
                  <a:gd name="connsiteX49" fmla="*/ 74547 w 173004"/>
                  <a:gd name="connsiteY49" fmla="*/ 19454 h 320574"/>
                  <a:gd name="connsiteX50" fmla="*/ 6858 w 173004"/>
                  <a:gd name="connsiteY50" fmla="*/ 22837 h 320574"/>
                  <a:gd name="connsiteX51" fmla="*/ 0 w 173004"/>
                  <a:gd name="connsiteY51" fmla="*/ 15019 h 32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73004" h="320574">
                    <a:moveTo>
                      <a:pt x="0" y="15019"/>
                    </a:moveTo>
                    <a:cubicBezTo>
                      <a:pt x="15156" y="9601"/>
                      <a:pt x="30153" y="3383"/>
                      <a:pt x="45972" y="0"/>
                    </a:cubicBezTo>
                    <a:cubicBezTo>
                      <a:pt x="52487" y="5921"/>
                      <a:pt x="61425" y="6812"/>
                      <a:pt x="69792" y="7887"/>
                    </a:cubicBezTo>
                    <a:cubicBezTo>
                      <a:pt x="93223" y="11407"/>
                      <a:pt x="116975" y="8504"/>
                      <a:pt x="140498" y="10790"/>
                    </a:cubicBezTo>
                    <a:cubicBezTo>
                      <a:pt x="151425" y="12093"/>
                      <a:pt x="163449" y="10493"/>
                      <a:pt x="173005" y="17145"/>
                    </a:cubicBezTo>
                    <a:cubicBezTo>
                      <a:pt x="166970" y="23592"/>
                      <a:pt x="161575" y="33238"/>
                      <a:pt x="151562" y="33056"/>
                    </a:cubicBezTo>
                    <a:cubicBezTo>
                      <a:pt x="154625" y="27295"/>
                      <a:pt x="159677" y="23157"/>
                      <a:pt x="164455" y="18860"/>
                    </a:cubicBezTo>
                    <a:cubicBezTo>
                      <a:pt x="154214" y="20780"/>
                      <a:pt x="142944" y="22266"/>
                      <a:pt x="134852" y="29307"/>
                    </a:cubicBezTo>
                    <a:cubicBezTo>
                      <a:pt x="127856" y="36439"/>
                      <a:pt x="133274" y="46703"/>
                      <a:pt x="132771" y="55344"/>
                    </a:cubicBezTo>
                    <a:cubicBezTo>
                      <a:pt x="130942" y="74958"/>
                      <a:pt x="122736" y="94275"/>
                      <a:pt x="108219" y="107876"/>
                    </a:cubicBezTo>
                    <a:cubicBezTo>
                      <a:pt x="95601" y="121249"/>
                      <a:pt x="76878" y="125273"/>
                      <a:pt x="62385" y="135971"/>
                    </a:cubicBezTo>
                    <a:cubicBezTo>
                      <a:pt x="55436" y="139675"/>
                      <a:pt x="48281" y="143035"/>
                      <a:pt x="40920" y="145733"/>
                    </a:cubicBezTo>
                    <a:cubicBezTo>
                      <a:pt x="40005" y="146075"/>
                      <a:pt x="38200" y="146738"/>
                      <a:pt x="37308" y="147058"/>
                    </a:cubicBezTo>
                    <a:cubicBezTo>
                      <a:pt x="40782" y="150487"/>
                      <a:pt x="43617" y="156134"/>
                      <a:pt x="49332" y="155768"/>
                    </a:cubicBezTo>
                    <a:cubicBezTo>
                      <a:pt x="63780" y="156454"/>
                      <a:pt x="78318" y="155837"/>
                      <a:pt x="92720" y="154236"/>
                    </a:cubicBezTo>
                    <a:cubicBezTo>
                      <a:pt x="101682" y="153368"/>
                      <a:pt x="111100" y="152088"/>
                      <a:pt x="119718" y="155677"/>
                    </a:cubicBezTo>
                    <a:cubicBezTo>
                      <a:pt x="110368" y="166535"/>
                      <a:pt x="95944" y="169941"/>
                      <a:pt x="83691" y="176273"/>
                    </a:cubicBezTo>
                    <a:cubicBezTo>
                      <a:pt x="105088" y="176068"/>
                      <a:pt x="126851" y="166992"/>
                      <a:pt x="148019" y="174490"/>
                    </a:cubicBezTo>
                    <a:cubicBezTo>
                      <a:pt x="141732" y="181668"/>
                      <a:pt x="134943" y="188366"/>
                      <a:pt x="128565" y="195407"/>
                    </a:cubicBezTo>
                    <a:cubicBezTo>
                      <a:pt x="133137" y="200505"/>
                      <a:pt x="141321" y="203751"/>
                      <a:pt x="142441" y="211112"/>
                    </a:cubicBezTo>
                    <a:cubicBezTo>
                      <a:pt x="139309" y="224348"/>
                      <a:pt x="127193" y="232189"/>
                      <a:pt x="117341" y="240304"/>
                    </a:cubicBezTo>
                    <a:cubicBezTo>
                      <a:pt x="110437" y="245516"/>
                      <a:pt x="107191" y="253746"/>
                      <a:pt x="103373" y="261198"/>
                    </a:cubicBezTo>
                    <a:cubicBezTo>
                      <a:pt x="101819" y="263256"/>
                      <a:pt x="100333" y="265336"/>
                      <a:pt x="98892" y="267439"/>
                    </a:cubicBezTo>
                    <a:cubicBezTo>
                      <a:pt x="98435" y="268056"/>
                      <a:pt x="97544" y="269314"/>
                      <a:pt x="97087" y="269931"/>
                    </a:cubicBezTo>
                    <a:cubicBezTo>
                      <a:pt x="105088" y="270777"/>
                      <a:pt x="113089" y="272285"/>
                      <a:pt x="120632" y="275280"/>
                    </a:cubicBezTo>
                    <a:cubicBezTo>
                      <a:pt x="118369" y="286939"/>
                      <a:pt x="109774" y="295740"/>
                      <a:pt x="106094" y="306850"/>
                    </a:cubicBezTo>
                    <a:cubicBezTo>
                      <a:pt x="115123" y="307558"/>
                      <a:pt x="124199" y="307924"/>
                      <a:pt x="133297" y="308221"/>
                    </a:cubicBezTo>
                    <a:cubicBezTo>
                      <a:pt x="130325" y="311376"/>
                      <a:pt x="127399" y="314531"/>
                      <a:pt x="124450" y="317685"/>
                    </a:cubicBezTo>
                    <a:cubicBezTo>
                      <a:pt x="109111" y="315354"/>
                      <a:pt x="94138" y="322052"/>
                      <a:pt x="78707" y="320269"/>
                    </a:cubicBezTo>
                    <a:cubicBezTo>
                      <a:pt x="84011" y="310462"/>
                      <a:pt x="96447" y="303489"/>
                      <a:pt x="95624" y="291259"/>
                    </a:cubicBezTo>
                    <a:cubicBezTo>
                      <a:pt x="91212" y="281544"/>
                      <a:pt x="83531" y="273726"/>
                      <a:pt x="78685" y="264239"/>
                    </a:cubicBezTo>
                    <a:cubicBezTo>
                      <a:pt x="75095" y="258752"/>
                      <a:pt x="73198" y="251369"/>
                      <a:pt x="76833" y="245471"/>
                    </a:cubicBezTo>
                    <a:cubicBezTo>
                      <a:pt x="84902" y="233652"/>
                      <a:pt x="101567" y="231229"/>
                      <a:pt x="108128" y="217970"/>
                    </a:cubicBezTo>
                    <a:cubicBezTo>
                      <a:pt x="101910" y="214130"/>
                      <a:pt x="94869" y="212004"/>
                      <a:pt x="88492" y="208643"/>
                    </a:cubicBezTo>
                    <a:cubicBezTo>
                      <a:pt x="87645" y="203020"/>
                      <a:pt x="93612" y="200459"/>
                      <a:pt x="97133" y="197282"/>
                    </a:cubicBezTo>
                    <a:cubicBezTo>
                      <a:pt x="103991" y="192687"/>
                      <a:pt x="109500" y="186446"/>
                      <a:pt x="113500" y="179222"/>
                    </a:cubicBezTo>
                    <a:cubicBezTo>
                      <a:pt x="99419" y="176822"/>
                      <a:pt x="85268" y="179314"/>
                      <a:pt x="71781" y="183291"/>
                    </a:cubicBezTo>
                    <a:cubicBezTo>
                      <a:pt x="65083" y="184663"/>
                      <a:pt x="58202" y="185097"/>
                      <a:pt x="51435" y="184915"/>
                    </a:cubicBezTo>
                    <a:cubicBezTo>
                      <a:pt x="54293" y="183749"/>
                      <a:pt x="56990" y="182720"/>
                      <a:pt x="60076" y="181828"/>
                    </a:cubicBezTo>
                    <a:cubicBezTo>
                      <a:pt x="71415" y="179542"/>
                      <a:pt x="81267" y="173187"/>
                      <a:pt x="91921" y="168890"/>
                    </a:cubicBezTo>
                    <a:cubicBezTo>
                      <a:pt x="97338" y="166604"/>
                      <a:pt x="102276" y="163312"/>
                      <a:pt x="106802" y="159540"/>
                    </a:cubicBezTo>
                    <a:cubicBezTo>
                      <a:pt x="81908" y="157551"/>
                      <a:pt x="57722" y="164752"/>
                      <a:pt x="33376" y="168455"/>
                    </a:cubicBezTo>
                    <a:cubicBezTo>
                      <a:pt x="23935" y="170101"/>
                      <a:pt x="14059" y="172227"/>
                      <a:pt x="4847" y="168524"/>
                    </a:cubicBezTo>
                    <a:cubicBezTo>
                      <a:pt x="6881" y="166627"/>
                      <a:pt x="8984" y="164775"/>
                      <a:pt x="11179" y="162992"/>
                    </a:cubicBezTo>
                    <a:cubicBezTo>
                      <a:pt x="13373" y="162375"/>
                      <a:pt x="15591" y="161757"/>
                      <a:pt x="17900" y="161117"/>
                    </a:cubicBezTo>
                    <a:cubicBezTo>
                      <a:pt x="30176" y="159083"/>
                      <a:pt x="30770" y="143561"/>
                      <a:pt x="41742" y="139400"/>
                    </a:cubicBezTo>
                    <a:cubicBezTo>
                      <a:pt x="59116" y="130942"/>
                      <a:pt x="77244" y="123878"/>
                      <a:pt x="93749" y="113706"/>
                    </a:cubicBezTo>
                    <a:cubicBezTo>
                      <a:pt x="106939" y="105613"/>
                      <a:pt x="114369" y="90937"/>
                      <a:pt x="118301" y="76421"/>
                    </a:cubicBezTo>
                    <a:cubicBezTo>
                      <a:pt x="123558" y="58659"/>
                      <a:pt x="121455" y="39914"/>
                      <a:pt x="124587" y="21808"/>
                    </a:cubicBezTo>
                    <a:cubicBezTo>
                      <a:pt x="108242" y="17579"/>
                      <a:pt x="91212" y="18951"/>
                      <a:pt x="74547" y="19454"/>
                    </a:cubicBezTo>
                    <a:cubicBezTo>
                      <a:pt x="52029" y="20848"/>
                      <a:pt x="29421" y="26700"/>
                      <a:pt x="6858" y="22837"/>
                    </a:cubicBezTo>
                    <a:cubicBezTo>
                      <a:pt x="4252" y="20505"/>
                      <a:pt x="2126" y="17625"/>
                      <a:pt x="0" y="15019"/>
                    </a:cubicBezTo>
                    <a:close/>
                  </a:path>
                </a:pathLst>
              </a:custGeom>
              <a:solidFill>
                <a:srgbClr val="7DC9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orma Livre: Forma 610">
                <a:extLst>
                  <a:ext uri="{FF2B5EF4-FFF2-40B4-BE49-F238E27FC236}">
                    <a16:creationId xmlns:a16="http://schemas.microsoft.com/office/drawing/2014/main" id="{68D272E8-42C7-7126-A6BE-30A7125F0E81}"/>
                  </a:ext>
                </a:extLst>
              </p:cNvPr>
              <p:cNvSpPr/>
              <p:nvPr/>
            </p:nvSpPr>
            <p:spPr>
              <a:xfrm>
                <a:off x="2252685" y="3111634"/>
                <a:ext cx="35692" cy="55801"/>
              </a:xfrm>
              <a:custGeom>
                <a:avLst/>
                <a:gdLst>
                  <a:gd name="connsiteX0" fmla="*/ 1722 w 35692"/>
                  <a:gd name="connsiteY0" fmla="*/ 12687 h 55801"/>
                  <a:gd name="connsiteX1" fmla="*/ 579 w 35692"/>
                  <a:gd name="connsiteY1" fmla="*/ 0 h 55801"/>
                  <a:gd name="connsiteX2" fmla="*/ 35692 w 35692"/>
                  <a:gd name="connsiteY2" fmla="*/ 42542 h 55801"/>
                  <a:gd name="connsiteX3" fmla="*/ 24605 w 35692"/>
                  <a:gd name="connsiteY3" fmla="*/ 55801 h 55801"/>
                  <a:gd name="connsiteX4" fmla="*/ 1722 w 35692"/>
                  <a:gd name="connsiteY4" fmla="*/ 12687 h 5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92" h="55801">
                    <a:moveTo>
                      <a:pt x="1722" y="12687"/>
                    </a:moveTo>
                    <a:cubicBezTo>
                      <a:pt x="-244" y="8687"/>
                      <a:pt x="-381" y="4229"/>
                      <a:pt x="579" y="0"/>
                    </a:cubicBezTo>
                    <a:cubicBezTo>
                      <a:pt x="12695" y="13807"/>
                      <a:pt x="24399" y="28004"/>
                      <a:pt x="35692" y="42542"/>
                    </a:cubicBezTo>
                    <a:cubicBezTo>
                      <a:pt x="32789" y="47572"/>
                      <a:pt x="29360" y="52349"/>
                      <a:pt x="24605" y="55801"/>
                    </a:cubicBezTo>
                    <a:cubicBezTo>
                      <a:pt x="14730" y="42748"/>
                      <a:pt x="8192" y="27615"/>
                      <a:pt x="1722" y="12687"/>
                    </a:cubicBezTo>
                    <a:close/>
                  </a:path>
                </a:pathLst>
              </a:custGeom>
              <a:solidFill>
                <a:srgbClr val="7DC9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0E033FFA-CCDE-3DDE-AF3D-D7D3A416E8CF}"/>
                </a:ext>
              </a:extLst>
            </p:cNvPr>
            <p:cNvSpPr/>
            <p:nvPr/>
          </p:nvSpPr>
          <p:spPr>
            <a:xfrm>
              <a:off x="9662755" y="2698285"/>
              <a:ext cx="50681" cy="101711"/>
            </a:xfrm>
            <a:custGeom>
              <a:avLst/>
              <a:gdLst>
                <a:gd name="connsiteX0" fmla="*/ 35136 w 484512"/>
                <a:gd name="connsiteY0" fmla="*/ 14127 h 972373"/>
                <a:gd name="connsiteX1" fmla="*/ 51252 w 484512"/>
                <a:gd name="connsiteY1" fmla="*/ 0 h 972373"/>
                <a:gd name="connsiteX2" fmla="*/ 121501 w 484512"/>
                <a:gd name="connsiteY2" fmla="*/ 47915 h 972373"/>
                <a:gd name="connsiteX3" fmla="*/ 160752 w 484512"/>
                <a:gd name="connsiteY3" fmla="*/ 84102 h 972373"/>
                <a:gd name="connsiteX4" fmla="*/ 233675 w 484512"/>
                <a:gd name="connsiteY4" fmla="*/ 177737 h 972373"/>
                <a:gd name="connsiteX5" fmla="*/ 269954 w 484512"/>
                <a:gd name="connsiteY5" fmla="*/ 217216 h 972373"/>
                <a:gd name="connsiteX6" fmla="*/ 297089 w 484512"/>
                <a:gd name="connsiteY6" fmla="*/ 245539 h 972373"/>
                <a:gd name="connsiteX7" fmla="*/ 336225 w 484512"/>
                <a:gd name="connsiteY7" fmla="*/ 287990 h 972373"/>
                <a:gd name="connsiteX8" fmla="*/ 385122 w 484512"/>
                <a:gd name="connsiteY8" fmla="*/ 351633 h 972373"/>
                <a:gd name="connsiteX9" fmla="*/ 386083 w 484512"/>
                <a:gd name="connsiteY9" fmla="*/ 366812 h 972373"/>
                <a:gd name="connsiteX10" fmla="*/ 393695 w 484512"/>
                <a:gd name="connsiteY10" fmla="*/ 363611 h 972373"/>
                <a:gd name="connsiteX11" fmla="*/ 419070 w 484512"/>
                <a:gd name="connsiteY11" fmla="*/ 410977 h 972373"/>
                <a:gd name="connsiteX12" fmla="*/ 471213 w 484512"/>
                <a:gd name="connsiteY12" fmla="*/ 562082 h 972373"/>
                <a:gd name="connsiteX13" fmla="*/ 484403 w 484512"/>
                <a:gd name="connsiteY13" fmla="*/ 654002 h 972373"/>
                <a:gd name="connsiteX14" fmla="*/ 483786 w 484512"/>
                <a:gd name="connsiteY14" fmla="*/ 720227 h 972373"/>
                <a:gd name="connsiteX15" fmla="*/ 470665 w 484512"/>
                <a:gd name="connsiteY15" fmla="*/ 802455 h 972373"/>
                <a:gd name="connsiteX16" fmla="*/ 457794 w 484512"/>
                <a:gd name="connsiteY16" fmla="*/ 866668 h 972373"/>
                <a:gd name="connsiteX17" fmla="*/ 447919 w 484512"/>
                <a:gd name="connsiteY17" fmla="*/ 972373 h 972373"/>
                <a:gd name="connsiteX18" fmla="*/ 443393 w 484512"/>
                <a:gd name="connsiteY18" fmla="*/ 953399 h 972373"/>
                <a:gd name="connsiteX19" fmla="*/ 441655 w 484512"/>
                <a:gd name="connsiteY19" fmla="*/ 900707 h 972373"/>
                <a:gd name="connsiteX20" fmla="*/ 417149 w 484512"/>
                <a:gd name="connsiteY20" fmla="*/ 836424 h 972373"/>
                <a:gd name="connsiteX21" fmla="*/ 423139 w 484512"/>
                <a:gd name="connsiteY21" fmla="*/ 765924 h 972373"/>
                <a:gd name="connsiteX22" fmla="*/ 425310 w 484512"/>
                <a:gd name="connsiteY22" fmla="*/ 731566 h 972373"/>
                <a:gd name="connsiteX23" fmla="*/ 427071 w 484512"/>
                <a:gd name="connsiteY23" fmla="*/ 692315 h 972373"/>
                <a:gd name="connsiteX24" fmla="*/ 425310 w 484512"/>
                <a:gd name="connsiteY24" fmla="*/ 647144 h 972373"/>
                <a:gd name="connsiteX25" fmla="*/ 415344 w 484512"/>
                <a:gd name="connsiteY25" fmla="*/ 576643 h 972373"/>
                <a:gd name="connsiteX26" fmla="*/ 391341 w 484512"/>
                <a:gd name="connsiteY26" fmla="*/ 505046 h 972373"/>
                <a:gd name="connsiteX27" fmla="*/ 318851 w 484512"/>
                <a:gd name="connsiteY27" fmla="*/ 387820 h 972373"/>
                <a:gd name="connsiteX28" fmla="*/ 297500 w 484512"/>
                <a:gd name="connsiteY28" fmla="*/ 360525 h 972373"/>
                <a:gd name="connsiteX29" fmla="*/ 270845 w 484512"/>
                <a:gd name="connsiteY29" fmla="*/ 257449 h 972373"/>
                <a:gd name="connsiteX30" fmla="*/ 240144 w 484512"/>
                <a:gd name="connsiteY30" fmla="*/ 198951 h 972373"/>
                <a:gd name="connsiteX31" fmla="*/ 148384 w 484512"/>
                <a:gd name="connsiteY31" fmla="*/ 119375 h 972373"/>
                <a:gd name="connsiteX32" fmla="*/ 90160 w 484512"/>
                <a:gd name="connsiteY32" fmla="*/ 88262 h 972373"/>
                <a:gd name="connsiteX33" fmla="*/ 28484 w 484512"/>
                <a:gd name="connsiteY33" fmla="*/ 65357 h 972373"/>
                <a:gd name="connsiteX34" fmla="*/ 0 w 484512"/>
                <a:gd name="connsiteY34" fmla="*/ 55253 h 972373"/>
                <a:gd name="connsiteX35" fmla="*/ 35136 w 484512"/>
                <a:gd name="connsiteY35" fmla="*/ 14127 h 97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4512" h="972373">
                  <a:moveTo>
                    <a:pt x="35136" y="14127"/>
                  </a:moveTo>
                  <a:cubicBezTo>
                    <a:pt x="39776" y="8710"/>
                    <a:pt x="45880" y="4709"/>
                    <a:pt x="51252" y="0"/>
                  </a:cubicBezTo>
                  <a:cubicBezTo>
                    <a:pt x="76078" y="13807"/>
                    <a:pt x="99190" y="30381"/>
                    <a:pt x="121501" y="47915"/>
                  </a:cubicBezTo>
                  <a:cubicBezTo>
                    <a:pt x="136086" y="58247"/>
                    <a:pt x="148041" y="71620"/>
                    <a:pt x="160752" y="84102"/>
                  </a:cubicBezTo>
                  <a:cubicBezTo>
                    <a:pt x="189532" y="111443"/>
                    <a:pt x="213330" y="143744"/>
                    <a:pt x="233675" y="177737"/>
                  </a:cubicBezTo>
                  <a:cubicBezTo>
                    <a:pt x="240853" y="194996"/>
                    <a:pt x="259164" y="202791"/>
                    <a:pt x="269954" y="217216"/>
                  </a:cubicBezTo>
                  <a:cubicBezTo>
                    <a:pt x="278138" y="227457"/>
                    <a:pt x="287945" y="236212"/>
                    <a:pt x="297089" y="245539"/>
                  </a:cubicBezTo>
                  <a:cubicBezTo>
                    <a:pt x="310462" y="259392"/>
                    <a:pt x="324521" y="272606"/>
                    <a:pt x="336225" y="287990"/>
                  </a:cubicBezTo>
                  <a:cubicBezTo>
                    <a:pt x="354261" y="307833"/>
                    <a:pt x="369281" y="330076"/>
                    <a:pt x="385122" y="351633"/>
                  </a:cubicBezTo>
                  <a:cubicBezTo>
                    <a:pt x="383088" y="356319"/>
                    <a:pt x="380185" y="363657"/>
                    <a:pt x="386083" y="366812"/>
                  </a:cubicBezTo>
                  <a:cubicBezTo>
                    <a:pt x="389009" y="367292"/>
                    <a:pt x="391341" y="365028"/>
                    <a:pt x="393695" y="363611"/>
                  </a:cubicBezTo>
                  <a:cubicBezTo>
                    <a:pt x="401330" y="379796"/>
                    <a:pt x="410429" y="395272"/>
                    <a:pt x="419070" y="410977"/>
                  </a:cubicBezTo>
                  <a:cubicBezTo>
                    <a:pt x="442158" y="459166"/>
                    <a:pt x="457497" y="510578"/>
                    <a:pt x="471213" y="562082"/>
                  </a:cubicBezTo>
                  <a:cubicBezTo>
                    <a:pt x="477774" y="592326"/>
                    <a:pt x="484655" y="622867"/>
                    <a:pt x="484403" y="654002"/>
                  </a:cubicBezTo>
                  <a:cubicBezTo>
                    <a:pt x="484198" y="676084"/>
                    <a:pt x="485089" y="698190"/>
                    <a:pt x="483786" y="720227"/>
                  </a:cubicBezTo>
                  <a:cubicBezTo>
                    <a:pt x="480586" y="747796"/>
                    <a:pt x="476951" y="775388"/>
                    <a:pt x="470665" y="802455"/>
                  </a:cubicBezTo>
                  <a:cubicBezTo>
                    <a:pt x="465795" y="823760"/>
                    <a:pt x="463121" y="845477"/>
                    <a:pt x="457794" y="866668"/>
                  </a:cubicBezTo>
                  <a:cubicBezTo>
                    <a:pt x="449908" y="901347"/>
                    <a:pt x="449199" y="937008"/>
                    <a:pt x="447919" y="972373"/>
                  </a:cubicBezTo>
                  <a:cubicBezTo>
                    <a:pt x="445244" y="966361"/>
                    <a:pt x="443004" y="960029"/>
                    <a:pt x="443393" y="953399"/>
                  </a:cubicBezTo>
                  <a:cubicBezTo>
                    <a:pt x="443507" y="935820"/>
                    <a:pt x="444764" y="918126"/>
                    <a:pt x="441655" y="900707"/>
                  </a:cubicBezTo>
                  <a:cubicBezTo>
                    <a:pt x="439415" y="877252"/>
                    <a:pt x="420121" y="859582"/>
                    <a:pt x="417149" y="836424"/>
                  </a:cubicBezTo>
                  <a:cubicBezTo>
                    <a:pt x="418087" y="812856"/>
                    <a:pt x="422453" y="789516"/>
                    <a:pt x="423139" y="765924"/>
                  </a:cubicBezTo>
                  <a:cubicBezTo>
                    <a:pt x="423482" y="754426"/>
                    <a:pt x="425562" y="743064"/>
                    <a:pt x="425310" y="731566"/>
                  </a:cubicBezTo>
                  <a:cubicBezTo>
                    <a:pt x="424967" y="718421"/>
                    <a:pt x="427482" y="705437"/>
                    <a:pt x="427071" y="692315"/>
                  </a:cubicBezTo>
                  <a:cubicBezTo>
                    <a:pt x="427482" y="677205"/>
                    <a:pt x="424739" y="662231"/>
                    <a:pt x="425310" y="647144"/>
                  </a:cubicBezTo>
                  <a:cubicBezTo>
                    <a:pt x="426065" y="623232"/>
                    <a:pt x="420624" y="599778"/>
                    <a:pt x="415344" y="576643"/>
                  </a:cubicBezTo>
                  <a:cubicBezTo>
                    <a:pt x="410520" y="551840"/>
                    <a:pt x="401444" y="528112"/>
                    <a:pt x="391341" y="505046"/>
                  </a:cubicBezTo>
                  <a:cubicBezTo>
                    <a:pt x="373647" y="462321"/>
                    <a:pt x="346375" y="424625"/>
                    <a:pt x="318851" y="387820"/>
                  </a:cubicBezTo>
                  <a:cubicBezTo>
                    <a:pt x="311810" y="378630"/>
                    <a:pt x="305318" y="369029"/>
                    <a:pt x="297500" y="360525"/>
                  </a:cubicBezTo>
                  <a:cubicBezTo>
                    <a:pt x="294414" y="324978"/>
                    <a:pt x="284150" y="290436"/>
                    <a:pt x="270845" y="257449"/>
                  </a:cubicBezTo>
                  <a:cubicBezTo>
                    <a:pt x="262867" y="236921"/>
                    <a:pt x="254203" y="216164"/>
                    <a:pt x="240144" y="198951"/>
                  </a:cubicBezTo>
                  <a:cubicBezTo>
                    <a:pt x="215478" y="166421"/>
                    <a:pt x="183452" y="139995"/>
                    <a:pt x="148384" y="119375"/>
                  </a:cubicBezTo>
                  <a:cubicBezTo>
                    <a:pt x="129982" y="107191"/>
                    <a:pt x="110505" y="96766"/>
                    <a:pt x="90160" y="88262"/>
                  </a:cubicBezTo>
                  <a:cubicBezTo>
                    <a:pt x="70615" y="78067"/>
                    <a:pt x="49080" y="72901"/>
                    <a:pt x="28484" y="65357"/>
                  </a:cubicBezTo>
                  <a:cubicBezTo>
                    <a:pt x="19043" y="61745"/>
                    <a:pt x="8230" y="61562"/>
                    <a:pt x="0" y="55253"/>
                  </a:cubicBezTo>
                  <a:cubicBezTo>
                    <a:pt x="12482" y="42314"/>
                    <a:pt x="28781" y="31753"/>
                    <a:pt x="35136" y="14127"/>
                  </a:cubicBezTo>
                  <a:close/>
                </a:path>
              </a:pathLst>
            </a:custGeom>
            <a:solidFill>
              <a:srgbClr val="E8EB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F947A16A-2E9B-5442-EB83-C15D87F80141}"/>
                </a:ext>
              </a:extLst>
            </p:cNvPr>
            <p:cNvSpPr/>
            <p:nvPr/>
          </p:nvSpPr>
          <p:spPr>
            <a:xfrm>
              <a:off x="9394343" y="2698964"/>
              <a:ext cx="24315" cy="25932"/>
            </a:xfrm>
            <a:custGeom>
              <a:avLst/>
              <a:gdLst>
                <a:gd name="connsiteX0" fmla="*/ 91760 w 232454"/>
                <a:gd name="connsiteY0" fmla="*/ 1532 h 247913"/>
                <a:gd name="connsiteX1" fmla="*/ 160386 w 232454"/>
                <a:gd name="connsiteY1" fmla="*/ 10608 h 247913"/>
                <a:gd name="connsiteX2" fmla="*/ 197762 w 232454"/>
                <a:gd name="connsiteY2" fmla="*/ 41811 h 247913"/>
                <a:gd name="connsiteX3" fmla="*/ 229514 w 232454"/>
                <a:gd name="connsiteY3" fmla="*/ 103831 h 247913"/>
                <a:gd name="connsiteX4" fmla="*/ 232372 w 232454"/>
                <a:gd name="connsiteY4" fmla="*/ 146739 h 247913"/>
                <a:gd name="connsiteX5" fmla="*/ 197830 w 232454"/>
                <a:gd name="connsiteY5" fmla="*/ 220119 h 247913"/>
                <a:gd name="connsiteX6" fmla="*/ 129342 w 232454"/>
                <a:gd name="connsiteY6" fmla="*/ 247780 h 247913"/>
                <a:gd name="connsiteX7" fmla="*/ 48715 w 232454"/>
                <a:gd name="connsiteY7" fmla="*/ 218154 h 247913"/>
                <a:gd name="connsiteX8" fmla="*/ 13762 w 232454"/>
                <a:gd name="connsiteY8" fmla="*/ 170628 h 247913"/>
                <a:gd name="connsiteX9" fmla="*/ 0 w 232454"/>
                <a:gd name="connsiteY9" fmla="*/ 124610 h 247913"/>
                <a:gd name="connsiteX10" fmla="*/ 65883 w 232454"/>
                <a:gd name="connsiteY10" fmla="*/ 8504 h 247913"/>
                <a:gd name="connsiteX11" fmla="*/ 66225 w 232454"/>
                <a:gd name="connsiteY11" fmla="*/ 8413 h 247913"/>
                <a:gd name="connsiteX12" fmla="*/ 91760 w 232454"/>
                <a:gd name="connsiteY12" fmla="*/ 1532 h 24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454" h="247913">
                  <a:moveTo>
                    <a:pt x="91760" y="1532"/>
                  </a:moveTo>
                  <a:cubicBezTo>
                    <a:pt x="114826" y="-1714"/>
                    <a:pt x="139377" y="-297"/>
                    <a:pt x="160386" y="10608"/>
                  </a:cubicBezTo>
                  <a:cubicBezTo>
                    <a:pt x="174536" y="18700"/>
                    <a:pt x="188092" y="28461"/>
                    <a:pt x="197762" y="41811"/>
                  </a:cubicBezTo>
                  <a:cubicBezTo>
                    <a:pt x="213901" y="59071"/>
                    <a:pt x="223022" y="81428"/>
                    <a:pt x="229514" y="103831"/>
                  </a:cubicBezTo>
                  <a:cubicBezTo>
                    <a:pt x="233835" y="117707"/>
                    <a:pt x="232006" y="132429"/>
                    <a:pt x="232372" y="146739"/>
                  </a:cubicBezTo>
                  <a:cubicBezTo>
                    <a:pt x="232761" y="174857"/>
                    <a:pt x="218930" y="201946"/>
                    <a:pt x="197830" y="220119"/>
                  </a:cubicBezTo>
                  <a:cubicBezTo>
                    <a:pt x="178377" y="235596"/>
                    <a:pt x="154899" y="248420"/>
                    <a:pt x="129342" y="247780"/>
                  </a:cubicBezTo>
                  <a:cubicBezTo>
                    <a:pt x="99784" y="249380"/>
                    <a:pt x="71300" y="236396"/>
                    <a:pt x="48715" y="218154"/>
                  </a:cubicBezTo>
                  <a:cubicBezTo>
                    <a:pt x="34336" y="204689"/>
                    <a:pt x="21648" y="188778"/>
                    <a:pt x="13762" y="170628"/>
                  </a:cubicBezTo>
                  <a:cubicBezTo>
                    <a:pt x="6767" y="156020"/>
                    <a:pt x="5372" y="139721"/>
                    <a:pt x="0" y="124610"/>
                  </a:cubicBezTo>
                  <a:cubicBezTo>
                    <a:pt x="17168" y="83440"/>
                    <a:pt x="39411" y="44395"/>
                    <a:pt x="65883" y="8504"/>
                  </a:cubicBezTo>
                  <a:lnTo>
                    <a:pt x="66225" y="8413"/>
                  </a:lnTo>
                  <a:cubicBezTo>
                    <a:pt x="74798" y="6333"/>
                    <a:pt x="83073" y="3155"/>
                    <a:pt x="91760" y="1532"/>
                  </a:cubicBezTo>
                  <a:close/>
                </a:path>
              </a:pathLst>
            </a:custGeom>
            <a:solidFill>
              <a:srgbClr val="FFFFF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2" name="Gráfico 6">
              <a:extLst>
                <a:ext uri="{FF2B5EF4-FFF2-40B4-BE49-F238E27FC236}">
                  <a16:creationId xmlns:a16="http://schemas.microsoft.com/office/drawing/2014/main" id="{F24C2AAF-8F8B-FEED-D6A7-D9D3C8B5DF78}"/>
                </a:ext>
              </a:extLst>
            </p:cNvPr>
            <p:cNvGrpSpPr/>
            <p:nvPr/>
          </p:nvGrpSpPr>
          <p:grpSpPr>
            <a:xfrm>
              <a:off x="9545895" y="2699304"/>
              <a:ext cx="260071" cy="117756"/>
              <a:chOff x="2533470" y="1840687"/>
              <a:chExt cx="2486310" cy="1125763"/>
            </a:xfrm>
            <a:solidFill>
              <a:srgbClr val="95D2E5"/>
            </a:solidFill>
          </p:grpSpPr>
          <p:sp>
            <p:nvSpPr>
              <p:cNvPr id="608" name="Forma Livre: Forma 607">
                <a:extLst>
                  <a:ext uri="{FF2B5EF4-FFF2-40B4-BE49-F238E27FC236}">
                    <a16:creationId xmlns:a16="http://schemas.microsoft.com/office/drawing/2014/main" id="{E99D983E-BCFE-74BE-4A86-CBE2CDE5BDDC}"/>
                  </a:ext>
                </a:extLst>
              </p:cNvPr>
              <p:cNvSpPr/>
              <p:nvPr/>
            </p:nvSpPr>
            <p:spPr>
              <a:xfrm>
                <a:off x="4889113" y="1840687"/>
                <a:ext cx="130667" cy="146098"/>
              </a:xfrm>
              <a:custGeom>
                <a:avLst/>
                <a:gdLst>
                  <a:gd name="connsiteX0" fmla="*/ 0 w 130667"/>
                  <a:gd name="connsiteY0" fmla="*/ 2194 h 146098"/>
                  <a:gd name="connsiteX1" fmla="*/ 6081 w 130667"/>
                  <a:gd name="connsiteY1" fmla="*/ 0 h 146098"/>
                  <a:gd name="connsiteX2" fmla="*/ 12939 w 130667"/>
                  <a:gd name="connsiteY2" fmla="*/ 7818 h 146098"/>
                  <a:gd name="connsiteX3" fmla="*/ 80627 w 130667"/>
                  <a:gd name="connsiteY3" fmla="*/ 4435 h 146098"/>
                  <a:gd name="connsiteX4" fmla="*/ 130668 w 130667"/>
                  <a:gd name="connsiteY4" fmla="*/ 6789 h 146098"/>
                  <a:gd name="connsiteX5" fmla="*/ 124381 w 130667"/>
                  <a:gd name="connsiteY5" fmla="*/ 61402 h 146098"/>
                  <a:gd name="connsiteX6" fmla="*/ 99829 w 130667"/>
                  <a:gd name="connsiteY6" fmla="*/ 98687 h 146098"/>
                  <a:gd name="connsiteX7" fmla="*/ 47823 w 130667"/>
                  <a:gd name="connsiteY7" fmla="*/ 124381 h 146098"/>
                  <a:gd name="connsiteX8" fmla="*/ 23980 w 130667"/>
                  <a:gd name="connsiteY8" fmla="*/ 146098 h 146098"/>
                  <a:gd name="connsiteX9" fmla="*/ 26403 w 130667"/>
                  <a:gd name="connsiteY9" fmla="*/ 136520 h 146098"/>
                  <a:gd name="connsiteX10" fmla="*/ 16642 w 130667"/>
                  <a:gd name="connsiteY10" fmla="*/ 133228 h 146098"/>
                  <a:gd name="connsiteX11" fmla="*/ 74272 w 130667"/>
                  <a:gd name="connsiteY11" fmla="*/ 107533 h 146098"/>
                  <a:gd name="connsiteX12" fmla="*/ 109751 w 130667"/>
                  <a:gd name="connsiteY12" fmla="*/ 81290 h 146098"/>
                  <a:gd name="connsiteX13" fmla="*/ 119787 w 130667"/>
                  <a:gd name="connsiteY13" fmla="*/ 40577 h 146098"/>
                  <a:gd name="connsiteX14" fmla="*/ 111831 w 130667"/>
                  <a:gd name="connsiteY14" fmla="*/ 18654 h 146098"/>
                  <a:gd name="connsiteX15" fmla="*/ 94343 w 130667"/>
                  <a:gd name="connsiteY15" fmla="*/ 17739 h 146098"/>
                  <a:gd name="connsiteX16" fmla="*/ 26609 w 130667"/>
                  <a:gd name="connsiteY16" fmla="*/ 19180 h 146098"/>
                  <a:gd name="connsiteX17" fmla="*/ 0 w 130667"/>
                  <a:gd name="connsiteY17" fmla="*/ 2194 h 14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0667" h="146098">
                    <a:moveTo>
                      <a:pt x="0" y="2194"/>
                    </a:moveTo>
                    <a:cubicBezTo>
                      <a:pt x="1966" y="1440"/>
                      <a:pt x="4001" y="709"/>
                      <a:pt x="6081" y="0"/>
                    </a:cubicBezTo>
                    <a:cubicBezTo>
                      <a:pt x="8207" y="2606"/>
                      <a:pt x="10333" y="5486"/>
                      <a:pt x="12939" y="7818"/>
                    </a:cubicBezTo>
                    <a:cubicBezTo>
                      <a:pt x="35502" y="11681"/>
                      <a:pt x="58110" y="5829"/>
                      <a:pt x="80627" y="4435"/>
                    </a:cubicBezTo>
                    <a:cubicBezTo>
                      <a:pt x="97292" y="3932"/>
                      <a:pt x="114323" y="2560"/>
                      <a:pt x="130668" y="6789"/>
                    </a:cubicBezTo>
                    <a:cubicBezTo>
                      <a:pt x="127536" y="24895"/>
                      <a:pt x="129639" y="43640"/>
                      <a:pt x="124381" y="61402"/>
                    </a:cubicBezTo>
                    <a:cubicBezTo>
                      <a:pt x="120449" y="75918"/>
                      <a:pt x="113020" y="90594"/>
                      <a:pt x="99829" y="98687"/>
                    </a:cubicBezTo>
                    <a:cubicBezTo>
                      <a:pt x="83325" y="108859"/>
                      <a:pt x="65197" y="115923"/>
                      <a:pt x="47823" y="124381"/>
                    </a:cubicBezTo>
                    <a:cubicBezTo>
                      <a:pt x="36851" y="128542"/>
                      <a:pt x="36256" y="144064"/>
                      <a:pt x="23980" y="146098"/>
                    </a:cubicBezTo>
                    <a:cubicBezTo>
                      <a:pt x="24826" y="142989"/>
                      <a:pt x="28187" y="139835"/>
                      <a:pt x="26403" y="136520"/>
                    </a:cubicBezTo>
                    <a:cubicBezTo>
                      <a:pt x="23203" y="135148"/>
                      <a:pt x="19819" y="134234"/>
                      <a:pt x="16642" y="133228"/>
                    </a:cubicBezTo>
                    <a:cubicBezTo>
                      <a:pt x="36393" y="125936"/>
                      <a:pt x="55047" y="116083"/>
                      <a:pt x="74272" y="107533"/>
                    </a:cubicBezTo>
                    <a:cubicBezTo>
                      <a:pt x="87302" y="100858"/>
                      <a:pt x="102527" y="94983"/>
                      <a:pt x="109751" y="81290"/>
                    </a:cubicBezTo>
                    <a:cubicBezTo>
                      <a:pt x="116266" y="68786"/>
                      <a:pt x="118621" y="54498"/>
                      <a:pt x="119787" y="40577"/>
                    </a:cubicBezTo>
                    <a:cubicBezTo>
                      <a:pt x="119992" y="32827"/>
                      <a:pt x="119466" y="22860"/>
                      <a:pt x="111831" y="18654"/>
                    </a:cubicBezTo>
                    <a:cubicBezTo>
                      <a:pt x="106116" y="17053"/>
                      <a:pt x="100127" y="17465"/>
                      <a:pt x="94343" y="17739"/>
                    </a:cubicBezTo>
                    <a:cubicBezTo>
                      <a:pt x="71849" y="19591"/>
                      <a:pt x="49080" y="21786"/>
                      <a:pt x="26609" y="19180"/>
                    </a:cubicBezTo>
                    <a:cubicBezTo>
                      <a:pt x="15385" y="18174"/>
                      <a:pt x="5715" y="11796"/>
                      <a:pt x="0" y="2194"/>
                    </a:cubicBezTo>
                    <a:close/>
                  </a:path>
                </a:pathLst>
              </a:custGeom>
              <a:solidFill>
                <a:srgbClr val="95D2E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orma Livre: Forma 608">
                <a:extLst>
                  <a:ext uri="{FF2B5EF4-FFF2-40B4-BE49-F238E27FC236}">
                    <a16:creationId xmlns:a16="http://schemas.microsoft.com/office/drawing/2014/main" id="{4D3E250B-2F20-A62A-A86D-CA2F4CCD123E}"/>
                  </a:ext>
                </a:extLst>
              </p:cNvPr>
              <p:cNvSpPr/>
              <p:nvPr/>
            </p:nvSpPr>
            <p:spPr>
              <a:xfrm>
                <a:off x="2533470" y="2690622"/>
                <a:ext cx="76226" cy="275828"/>
              </a:xfrm>
              <a:custGeom>
                <a:avLst/>
                <a:gdLst>
                  <a:gd name="connsiteX0" fmla="*/ 38645 w 76226"/>
                  <a:gd name="connsiteY0" fmla="*/ 0 h 275828"/>
                  <a:gd name="connsiteX1" fmla="*/ 76227 w 76226"/>
                  <a:gd name="connsiteY1" fmla="*/ 29810 h 275828"/>
                  <a:gd name="connsiteX2" fmla="*/ 46897 w 76226"/>
                  <a:gd name="connsiteY2" fmla="*/ 34541 h 275828"/>
                  <a:gd name="connsiteX3" fmla="*/ 40611 w 76226"/>
                  <a:gd name="connsiteY3" fmla="*/ 35456 h 275828"/>
                  <a:gd name="connsiteX4" fmla="*/ 39514 w 76226"/>
                  <a:gd name="connsiteY4" fmla="*/ 35707 h 275828"/>
                  <a:gd name="connsiteX5" fmla="*/ 28061 w 76226"/>
                  <a:gd name="connsiteY5" fmla="*/ 58110 h 275828"/>
                  <a:gd name="connsiteX6" fmla="*/ 30598 w 76226"/>
                  <a:gd name="connsiteY6" fmla="*/ 76924 h 275828"/>
                  <a:gd name="connsiteX7" fmla="*/ 20791 w 76226"/>
                  <a:gd name="connsiteY7" fmla="*/ 94000 h 275828"/>
                  <a:gd name="connsiteX8" fmla="*/ 22803 w 76226"/>
                  <a:gd name="connsiteY8" fmla="*/ 116586 h 275828"/>
                  <a:gd name="connsiteX9" fmla="*/ 20768 w 76226"/>
                  <a:gd name="connsiteY9" fmla="*/ 153002 h 275828"/>
                  <a:gd name="connsiteX10" fmla="*/ 32061 w 76226"/>
                  <a:gd name="connsiteY10" fmla="*/ 223731 h 275828"/>
                  <a:gd name="connsiteX11" fmla="*/ 42280 w 76226"/>
                  <a:gd name="connsiteY11" fmla="*/ 262478 h 275828"/>
                  <a:gd name="connsiteX12" fmla="*/ 31398 w 76226"/>
                  <a:gd name="connsiteY12" fmla="*/ 275829 h 275828"/>
                  <a:gd name="connsiteX13" fmla="*/ 14893 w 76226"/>
                  <a:gd name="connsiteY13" fmla="*/ 260696 h 275828"/>
                  <a:gd name="connsiteX14" fmla="*/ 26301 w 76226"/>
                  <a:gd name="connsiteY14" fmla="*/ 249060 h 275828"/>
                  <a:gd name="connsiteX15" fmla="*/ 19351 w 76226"/>
                  <a:gd name="connsiteY15" fmla="*/ 217467 h 275828"/>
                  <a:gd name="connsiteX16" fmla="*/ 217 w 76226"/>
                  <a:gd name="connsiteY16" fmla="*/ 116289 h 275828"/>
                  <a:gd name="connsiteX17" fmla="*/ 13522 w 76226"/>
                  <a:gd name="connsiteY17" fmla="*/ 52509 h 275828"/>
                  <a:gd name="connsiteX18" fmla="*/ 10550 w 76226"/>
                  <a:gd name="connsiteY18" fmla="*/ 22837 h 275828"/>
                  <a:gd name="connsiteX19" fmla="*/ 38645 w 76226"/>
                  <a:gd name="connsiteY19" fmla="*/ 0 h 275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6226" h="275828">
                    <a:moveTo>
                      <a:pt x="38645" y="0"/>
                    </a:moveTo>
                    <a:cubicBezTo>
                      <a:pt x="50921" y="10218"/>
                      <a:pt x="63151" y="20551"/>
                      <a:pt x="76227" y="29810"/>
                    </a:cubicBezTo>
                    <a:cubicBezTo>
                      <a:pt x="66923" y="33787"/>
                      <a:pt x="56704" y="33261"/>
                      <a:pt x="46897" y="34541"/>
                    </a:cubicBezTo>
                    <a:cubicBezTo>
                      <a:pt x="44771" y="34770"/>
                      <a:pt x="42668" y="35044"/>
                      <a:pt x="40611" y="35456"/>
                    </a:cubicBezTo>
                    <a:cubicBezTo>
                      <a:pt x="40337" y="35502"/>
                      <a:pt x="39788" y="35639"/>
                      <a:pt x="39514" y="35707"/>
                    </a:cubicBezTo>
                    <a:cubicBezTo>
                      <a:pt x="36130" y="43388"/>
                      <a:pt x="31604" y="50498"/>
                      <a:pt x="28061" y="58110"/>
                    </a:cubicBezTo>
                    <a:cubicBezTo>
                      <a:pt x="27169" y="64465"/>
                      <a:pt x="31284" y="70523"/>
                      <a:pt x="30598" y="76924"/>
                    </a:cubicBezTo>
                    <a:cubicBezTo>
                      <a:pt x="28107" y="83027"/>
                      <a:pt x="23077" y="87782"/>
                      <a:pt x="20791" y="94000"/>
                    </a:cubicBezTo>
                    <a:cubicBezTo>
                      <a:pt x="20128" y="101567"/>
                      <a:pt x="22254" y="109042"/>
                      <a:pt x="22803" y="116586"/>
                    </a:cubicBezTo>
                    <a:cubicBezTo>
                      <a:pt x="23992" y="128770"/>
                      <a:pt x="21294" y="140840"/>
                      <a:pt x="20768" y="153002"/>
                    </a:cubicBezTo>
                    <a:cubicBezTo>
                      <a:pt x="19328" y="177096"/>
                      <a:pt x="25546" y="200756"/>
                      <a:pt x="32061" y="223731"/>
                    </a:cubicBezTo>
                    <a:cubicBezTo>
                      <a:pt x="35536" y="236578"/>
                      <a:pt x="43034" y="248785"/>
                      <a:pt x="42280" y="262478"/>
                    </a:cubicBezTo>
                    <a:cubicBezTo>
                      <a:pt x="42051" y="268948"/>
                      <a:pt x="36222" y="272628"/>
                      <a:pt x="31398" y="275829"/>
                    </a:cubicBezTo>
                    <a:cubicBezTo>
                      <a:pt x="25821" y="270845"/>
                      <a:pt x="20357" y="265748"/>
                      <a:pt x="14893" y="260696"/>
                    </a:cubicBezTo>
                    <a:cubicBezTo>
                      <a:pt x="19305" y="257655"/>
                      <a:pt x="27375" y="256009"/>
                      <a:pt x="26301" y="249060"/>
                    </a:cubicBezTo>
                    <a:cubicBezTo>
                      <a:pt x="25752" y="238201"/>
                      <a:pt x="21477" y="228006"/>
                      <a:pt x="19351" y="217467"/>
                    </a:cubicBezTo>
                    <a:cubicBezTo>
                      <a:pt x="12470" y="183840"/>
                      <a:pt x="4149" y="150419"/>
                      <a:pt x="217" y="116289"/>
                    </a:cubicBezTo>
                    <a:cubicBezTo>
                      <a:pt x="-1909" y="93863"/>
                      <a:pt x="12242" y="74409"/>
                      <a:pt x="13522" y="52509"/>
                    </a:cubicBezTo>
                    <a:cubicBezTo>
                      <a:pt x="14756" y="42428"/>
                      <a:pt x="9658" y="32827"/>
                      <a:pt x="10550" y="22837"/>
                    </a:cubicBezTo>
                    <a:cubicBezTo>
                      <a:pt x="12516" y="8664"/>
                      <a:pt x="29707" y="8115"/>
                      <a:pt x="38645" y="0"/>
                    </a:cubicBezTo>
                    <a:close/>
                  </a:path>
                </a:pathLst>
              </a:custGeom>
              <a:solidFill>
                <a:srgbClr val="95D2E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8FB8949F-6C2E-6D27-25EB-3CA4D76E4232}"/>
                </a:ext>
              </a:extLst>
            </p:cNvPr>
            <p:cNvSpPr/>
            <p:nvPr/>
          </p:nvSpPr>
          <p:spPr>
            <a:xfrm>
              <a:off x="9657662" y="2699763"/>
              <a:ext cx="8768" cy="8379"/>
            </a:xfrm>
            <a:custGeom>
              <a:avLst/>
              <a:gdLst>
                <a:gd name="connsiteX0" fmla="*/ 33947 w 83827"/>
                <a:gd name="connsiteY0" fmla="*/ 44508 h 80101"/>
                <a:gd name="connsiteX1" fmla="*/ 83827 w 83827"/>
                <a:gd name="connsiteY1" fmla="*/ 0 h 80101"/>
                <a:gd name="connsiteX2" fmla="*/ 48692 w 83827"/>
                <a:gd name="connsiteY2" fmla="*/ 41125 h 80101"/>
                <a:gd name="connsiteX3" fmla="*/ 0 w 83827"/>
                <a:gd name="connsiteY3" fmla="*/ 80101 h 80101"/>
                <a:gd name="connsiteX4" fmla="*/ 33947 w 83827"/>
                <a:gd name="connsiteY4" fmla="*/ 44508 h 8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7" h="80101">
                  <a:moveTo>
                    <a:pt x="33947" y="44508"/>
                  </a:moveTo>
                  <a:cubicBezTo>
                    <a:pt x="50246" y="29329"/>
                    <a:pt x="66065" y="13465"/>
                    <a:pt x="83827" y="0"/>
                  </a:cubicBezTo>
                  <a:cubicBezTo>
                    <a:pt x="77473" y="17625"/>
                    <a:pt x="61173" y="28186"/>
                    <a:pt x="48692" y="41125"/>
                  </a:cubicBezTo>
                  <a:cubicBezTo>
                    <a:pt x="33444" y="55207"/>
                    <a:pt x="18676" y="70569"/>
                    <a:pt x="0" y="80101"/>
                  </a:cubicBezTo>
                  <a:cubicBezTo>
                    <a:pt x="9830" y="66957"/>
                    <a:pt x="22517" y="56236"/>
                    <a:pt x="33947" y="44508"/>
                  </a:cubicBezTo>
                  <a:close/>
                </a:path>
              </a:pathLst>
            </a:custGeom>
            <a:solidFill>
              <a:srgbClr val="B38A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6CD848AC-11BA-6854-6E30-44C2E5705E85}"/>
                </a:ext>
              </a:extLst>
            </p:cNvPr>
            <p:cNvSpPr/>
            <p:nvPr/>
          </p:nvSpPr>
          <p:spPr>
            <a:xfrm>
              <a:off x="9788701" y="2699534"/>
              <a:ext cx="16130" cy="15358"/>
            </a:xfrm>
            <a:custGeom>
              <a:avLst/>
              <a:gdLst>
                <a:gd name="connsiteX0" fmla="*/ 21146 w 154201"/>
                <a:gd name="connsiteY0" fmla="*/ 4732 h 146829"/>
                <a:gd name="connsiteX1" fmla="*/ 34382 w 154201"/>
                <a:gd name="connsiteY1" fmla="*/ 0 h 146829"/>
                <a:gd name="connsiteX2" fmla="*/ 60991 w 154201"/>
                <a:gd name="connsiteY2" fmla="*/ 16985 h 146829"/>
                <a:gd name="connsiteX3" fmla="*/ 128725 w 154201"/>
                <a:gd name="connsiteY3" fmla="*/ 15545 h 146829"/>
                <a:gd name="connsiteX4" fmla="*/ 146212 w 154201"/>
                <a:gd name="connsiteY4" fmla="*/ 16459 h 146829"/>
                <a:gd name="connsiteX5" fmla="*/ 154168 w 154201"/>
                <a:gd name="connsiteY5" fmla="*/ 38382 h 146829"/>
                <a:gd name="connsiteX6" fmla="*/ 144132 w 154201"/>
                <a:gd name="connsiteY6" fmla="*/ 79096 h 146829"/>
                <a:gd name="connsiteX7" fmla="*/ 108654 w 154201"/>
                <a:gd name="connsiteY7" fmla="*/ 105339 h 146829"/>
                <a:gd name="connsiteX8" fmla="*/ 51024 w 154201"/>
                <a:gd name="connsiteY8" fmla="*/ 131034 h 146829"/>
                <a:gd name="connsiteX9" fmla="*/ 60785 w 154201"/>
                <a:gd name="connsiteY9" fmla="*/ 134325 h 146829"/>
                <a:gd name="connsiteX10" fmla="*/ 58362 w 154201"/>
                <a:gd name="connsiteY10" fmla="*/ 143904 h 146829"/>
                <a:gd name="connsiteX11" fmla="*/ 51641 w 154201"/>
                <a:gd name="connsiteY11" fmla="*/ 145778 h 146829"/>
                <a:gd name="connsiteX12" fmla="*/ 46909 w 154201"/>
                <a:gd name="connsiteY12" fmla="*/ 146830 h 146829"/>
                <a:gd name="connsiteX13" fmla="*/ 48258 w 154201"/>
                <a:gd name="connsiteY13" fmla="*/ 140658 h 146829"/>
                <a:gd name="connsiteX14" fmla="*/ 0 w 154201"/>
                <a:gd name="connsiteY14" fmla="*/ 140040 h 146829"/>
                <a:gd name="connsiteX15" fmla="*/ 25146 w 154201"/>
                <a:gd name="connsiteY15" fmla="*/ 132314 h 146829"/>
                <a:gd name="connsiteX16" fmla="*/ 93521 w 154201"/>
                <a:gd name="connsiteY16" fmla="*/ 108219 h 146829"/>
                <a:gd name="connsiteX17" fmla="*/ 132863 w 154201"/>
                <a:gd name="connsiteY17" fmla="*/ 83805 h 146829"/>
                <a:gd name="connsiteX18" fmla="*/ 142806 w 154201"/>
                <a:gd name="connsiteY18" fmla="*/ 45217 h 146829"/>
                <a:gd name="connsiteX19" fmla="*/ 135468 w 154201"/>
                <a:gd name="connsiteY19" fmla="*/ 32210 h 146829"/>
                <a:gd name="connsiteX20" fmla="*/ 75964 w 154201"/>
                <a:gd name="connsiteY20" fmla="*/ 28049 h 146829"/>
                <a:gd name="connsiteX21" fmla="*/ 35776 w 154201"/>
                <a:gd name="connsiteY21" fmla="*/ 12619 h 146829"/>
                <a:gd name="connsiteX22" fmla="*/ 21146 w 154201"/>
                <a:gd name="connsiteY22" fmla="*/ 4732 h 14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4201" h="146829">
                  <a:moveTo>
                    <a:pt x="21146" y="4732"/>
                  </a:moveTo>
                  <a:cubicBezTo>
                    <a:pt x="25535" y="3132"/>
                    <a:pt x="29901" y="1555"/>
                    <a:pt x="34382" y="0"/>
                  </a:cubicBezTo>
                  <a:cubicBezTo>
                    <a:pt x="40097" y="9601"/>
                    <a:pt x="49766" y="15979"/>
                    <a:pt x="60991" y="16985"/>
                  </a:cubicBezTo>
                  <a:cubicBezTo>
                    <a:pt x="83462" y="19591"/>
                    <a:pt x="106230" y="17397"/>
                    <a:pt x="128725" y="15545"/>
                  </a:cubicBezTo>
                  <a:cubicBezTo>
                    <a:pt x="134508" y="15271"/>
                    <a:pt x="140497" y="14859"/>
                    <a:pt x="146212" y="16459"/>
                  </a:cubicBezTo>
                  <a:cubicBezTo>
                    <a:pt x="153848" y="20666"/>
                    <a:pt x="154374" y="30632"/>
                    <a:pt x="154168" y="38382"/>
                  </a:cubicBezTo>
                  <a:cubicBezTo>
                    <a:pt x="153002" y="52304"/>
                    <a:pt x="150648" y="66591"/>
                    <a:pt x="144132" y="79096"/>
                  </a:cubicBezTo>
                  <a:cubicBezTo>
                    <a:pt x="136909" y="92789"/>
                    <a:pt x="121684" y="98664"/>
                    <a:pt x="108654" y="105339"/>
                  </a:cubicBezTo>
                  <a:cubicBezTo>
                    <a:pt x="89429" y="113889"/>
                    <a:pt x="70774" y="123741"/>
                    <a:pt x="51024" y="131034"/>
                  </a:cubicBezTo>
                  <a:cubicBezTo>
                    <a:pt x="54201" y="132039"/>
                    <a:pt x="57585" y="132954"/>
                    <a:pt x="60785" y="134325"/>
                  </a:cubicBezTo>
                  <a:cubicBezTo>
                    <a:pt x="62568" y="137640"/>
                    <a:pt x="59208" y="140795"/>
                    <a:pt x="58362" y="143904"/>
                  </a:cubicBezTo>
                  <a:cubicBezTo>
                    <a:pt x="56053" y="144544"/>
                    <a:pt x="53835" y="145161"/>
                    <a:pt x="51641" y="145778"/>
                  </a:cubicBezTo>
                  <a:cubicBezTo>
                    <a:pt x="50452" y="146030"/>
                    <a:pt x="48098" y="146556"/>
                    <a:pt x="46909" y="146830"/>
                  </a:cubicBezTo>
                  <a:cubicBezTo>
                    <a:pt x="47252" y="145275"/>
                    <a:pt x="47937" y="142189"/>
                    <a:pt x="48258" y="140658"/>
                  </a:cubicBezTo>
                  <a:cubicBezTo>
                    <a:pt x="32141" y="139400"/>
                    <a:pt x="15910" y="143995"/>
                    <a:pt x="0" y="140040"/>
                  </a:cubicBezTo>
                  <a:cubicBezTo>
                    <a:pt x="8253" y="137137"/>
                    <a:pt x="16734" y="134874"/>
                    <a:pt x="25146" y="132314"/>
                  </a:cubicBezTo>
                  <a:cubicBezTo>
                    <a:pt x="48898" y="127559"/>
                    <a:pt x="71621" y="118461"/>
                    <a:pt x="93521" y="108219"/>
                  </a:cubicBezTo>
                  <a:cubicBezTo>
                    <a:pt x="107191" y="101133"/>
                    <a:pt x="122621" y="95943"/>
                    <a:pt x="132863" y="83805"/>
                  </a:cubicBezTo>
                  <a:cubicBezTo>
                    <a:pt x="142989" y="73792"/>
                    <a:pt x="142989" y="58453"/>
                    <a:pt x="142806" y="45217"/>
                  </a:cubicBezTo>
                  <a:cubicBezTo>
                    <a:pt x="142464" y="40234"/>
                    <a:pt x="141915" y="32576"/>
                    <a:pt x="135468" y="32210"/>
                  </a:cubicBezTo>
                  <a:cubicBezTo>
                    <a:pt x="115672" y="30541"/>
                    <a:pt x="95692" y="30701"/>
                    <a:pt x="75964" y="28049"/>
                  </a:cubicBezTo>
                  <a:cubicBezTo>
                    <a:pt x="61791" y="25672"/>
                    <a:pt x="46817" y="22426"/>
                    <a:pt x="35776" y="12619"/>
                  </a:cubicBezTo>
                  <a:cubicBezTo>
                    <a:pt x="31593" y="8778"/>
                    <a:pt x="26472" y="6309"/>
                    <a:pt x="21146" y="4732"/>
                  </a:cubicBezTo>
                  <a:close/>
                </a:path>
              </a:pathLst>
            </a:custGeom>
            <a:solidFill>
              <a:srgbClr val="B2DD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0BBF3E0D-08FB-662B-ECEE-766A0F17D055}"/>
                </a:ext>
              </a:extLst>
            </p:cNvPr>
            <p:cNvSpPr/>
            <p:nvPr/>
          </p:nvSpPr>
          <p:spPr>
            <a:xfrm>
              <a:off x="9786210" y="2700029"/>
              <a:ext cx="17434" cy="13345"/>
            </a:xfrm>
            <a:custGeom>
              <a:avLst/>
              <a:gdLst>
                <a:gd name="connsiteX0" fmla="*/ 0 w 166667"/>
                <a:gd name="connsiteY0" fmla="*/ 16002 h 127581"/>
                <a:gd name="connsiteX1" fmla="*/ 44965 w 166667"/>
                <a:gd name="connsiteY1" fmla="*/ 0 h 127581"/>
                <a:gd name="connsiteX2" fmla="*/ 59596 w 166667"/>
                <a:gd name="connsiteY2" fmla="*/ 7887 h 127581"/>
                <a:gd name="connsiteX3" fmla="*/ 99784 w 166667"/>
                <a:gd name="connsiteY3" fmla="*/ 23317 h 127581"/>
                <a:gd name="connsiteX4" fmla="*/ 159288 w 166667"/>
                <a:gd name="connsiteY4" fmla="*/ 27478 h 127581"/>
                <a:gd name="connsiteX5" fmla="*/ 166626 w 166667"/>
                <a:gd name="connsiteY5" fmla="*/ 40485 h 127581"/>
                <a:gd name="connsiteX6" fmla="*/ 156683 w 166667"/>
                <a:gd name="connsiteY6" fmla="*/ 79073 h 127581"/>
                <a:gd name="connsiteX7" fmla="*/ 117341 w 166667"/>
                <a:gd name="connsiteY7" fmla="*/ 103487 h 127581"/>
                <a:gd name="connsiteX8" fmla="*/ 48966 w 166667"/>
                <a:gd name="connsiteY8" fmla="*/ 127582 h 127581"/>
                <a:gd name="connsiteX9" fmla="*/ 107054 w 166667"/>
                <a:gd name="connsiteY9" fmla="*/ 102596 h 127581"/>
                <a:gd name="connsiteX10" fmla="*/ 142006 w 166667"/>
                <a:gd name="connsiteY10" fmla="*/ 82730 h 127581"/>
                <a:gd name="connsiteX11" fmla="*/ 150647 w 166667"/>
                <a:gd name="connsiteY11" fmla="*/ 49332 h 127581"/>
                <a:gd name="connsiteX12" fmla="*/ 134371 w 166667"/>
                <a:gd name="connsiteY12" fmla="*/ 42588 h 127581"/>
                <a:gd name="connsiteX13" fmla="*/ 77953 w 166667"/>
                <a:gd name="connsiteY13" fmla="*/ 28255 h 127581"/>
                <a:gd name="connsiteX14" fmla="*/ 40691 w 166667"/>
                <a:gd name="connsiteY14" fmla="*/ 16276 h 127581"/>
                <a:gd name="connsiteX15" fmla="*/ 0 w 166667"/>
                <a:gd name="connsiteY15" fmla="*/ 16002 h 12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67" h="127581">
                  <a:moveTo>
                    <a:pt x="0" y="16002"/>
                  </a:moveTo>
                  <a:cubicBezTo>
                    <a:pt x="14928" y="10493"/>
                    <a:pt x="30061" y="5578"/>
                    <a:pt x="44965" y="0"/>
                  </a:cubicBezTo>
                  <a:cubicBezTo>
                    <a:pt x="50292" y="1577"/>
                    <a:pt x="55413" y="4046"/>
                    <a:pt x="59596" y="7887"/>
                  </a:cubicBezTo>
                  <a:cubicBezTo>
                    <a:pt x="70637" y="17694"/>
                    <a:pt x="85611" y="20940"/>
                    <a:pt x="99784" y="23317"/>
                  </a:cubicBezTo>
                  <a:cubicBezTo>
                    <a:pt x="119512" y="25969"/>
                    <a:pt x="139492" y="25809"/>
                    <a:pt x="159288" y="27478"/>
                  </a:cubicBezTo>
                  <a:cubicBezTo>
                    <a:pt x="165735" y="27843"/>
                    <a:pt x="166284" y="35502"/>
                    <a:pt x="166626" y="40485"/>
                  </a:cubicBezTo>
                  <a:cubicBezTo>
                    <a:pt x="166809" y="53721"/>
                    <a:pt x="166809" y="69060"/>
                    <a:pt x="156683" y="79073"/>
                  </a:cubicBezTo>
                  <a:cubicBezTo>
                    <a:pt x="146441" y="91211"/>
                    <a:pt x="131011" y="96401"/>
                    <a:pt x="117341" y="103487"/>
                  </a:cubicBezTo>
                  <a:cubicBezTo>
                    <a:pt x="95441" y="113729"/>
                    <a:pt x="72718" y="122827"/>
                    <a:pt x="48966" y="127582"/>
                  </a:cubicBezTo>
                  <a:cubicBezTo>
                    <a:pt x="67894" y="118278"/>
                    <a:pt x="88651" y="113066"/>
                    <a:pt x="107054" y="102596"/>
                  </a:cubicBezTo>
                  <a:cubicBezTo>
                    <a:pt x="118689" y="95966"/>
                    <a:pt x="130690" y="89954"/>
                    <a:pt x="142006" y="82730"/>
                  </a:cubicBezTo>
                  <a:cubicBezTo>
                    <a:pt x="153162" y="76490"/>
                    <a:pt x="158008" y="60145"/>
                    <a:pt x="150647" y="49332"/>
                  </a:cubicBezTo>
                  <a:cubicBezTo>
                    <a:pt x="146990" y="44097"/>
                    <a:pt x="140063" y="43594"/>
                    <a:pt x="134371" y="42588"/>
                  </a:cubicBezTo>
                  <a:cubicBezTo>
                    <a:pt x="115032" y="40257"/>
                    <a:pt x="96081" y="35273"/>
                    <a:pt x="77953" y="28255"/>
                  </a:cubicBezTo>
                  <a:cubicBezTo>
                    <a:pt x="65814" y="23569"/>
                    <a:pt x="54498" y="13899"/>
                    <a:pt x="40691" y="16276"/>
                  </a:cubicBezTo>
                  <a:cubicBezTo>
                    <a:pt x="27157" y="18105"/>
                    <a:pt x="13373" y="19568"/>
                    <a:pt x="0" y="16002"/>
                  </a:cubicBezTo>
                  <a:close/>
                </a:path>
              </a:pathLst>
            </a:custGeom>
            <a:solidFill>
              <a:srgbClr val="D4EA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38D2F955-788B-92E9-D9E0-07F530AE67DC}"/>
                </a:ext>
              </a:extLst>
            </p:cNvPr>
            <p:cNvSpPr/>
            <p:nvPr/>
          </p:nvSpPr>
          <p:spPr>
            <a:xfrm>
              <a:off x="9656658" y="2704065"/>
              <a:ext cx="37697" cy="38615"/>
            </a:xfrm>
            <a:custGeom>
              <a:avLst/>
              <a:gdLst>
                <a:gd name="connsiteX0" fmla="*/ 9601 w 360390"/>
                <a:gd name="connsiteY0" fmla="*/ 38976 h 369166"/>
                <a:gd name="connsiteX1" fmla="*/ 58293 w 360390"/>
                <a:gd name="connsiteY1" fmla="*/ 0 h 369166"/>
                <a:gd name="connsiteX2" fmla="*/ 86777 w 360390"/>
                <a:gd name="connsiteY2" fmla="*/ 10104 h 369166"/>
                <a:gd name="connsiteX3" fmla="*/ 148453 w 360390"/>
                <a:gd name="connsiteY3" fmla="*/ 33010 h 369166"/>
                <a:gd name="connsiteX4" fmla="*/ 206677 w 360390"/>
                <a:gd name="connsiteY4" fmla="*/ 64122 h 369166"/>
                <a:gd name="connsiteX5" fmla="*/ 298437 w 360390"/>
                <a:gd name="connsiteY5" fmla="*/ 143698 h 369166"/>
                <a:gd name="connsiteX6" fmla="*/ 329138 w 360390"/>
                <a:gd name="connsiteY6" fmla="*/ 202197 h 369166"/>
                <a:gd name="connsiteX7" fmla="*/ 355793 w 360390"/>
                <a:gd name="connsiteY7" fmla="*/ 305273 h 369166"/>
                <a:gd name="connsiteX8" fmla="*/ 359291 w 360390"/>
                <a:gd name="connsiteY8" fmla="*/ 369166 h 369166"/>
                <a:gd name="connsiteX9" fmla="*/ 343517 w 360390"/>
                <a:gd name="connsiteY9" fmla="*/ 303878 h 369166"/>
                <a:gd name="connsiteX10" fmla="*/ 325161 w 360390"/>
                <a:gd name="connsiteY10" fmla="*/ 272423 h 369166"/>
                <a:gd name="connsiteX11" fmla="*/ 297020 w 360390"/>
                <a:gd name="connsiteY11" fmla="*/ 245585 h 369166"/>
                <a:gd name="connsiteX12" fmla="*/ 271051 w 360390"/>
                <a:gd name="connsiteY12" fmla="*/ 221674 h 369166"/>
                <a:gd name="connsiteX13" fmla="*/ 225857 w 360390"/>
                <a:gd name="connsiteY13" fmla="*/ 173027 h 369166"/>
                <a:gd name="connsiteX14" fmla="*/ 198539 w 360390"/>
                <a:gd name="connsiteY14" fmla="*/ 147767 h 369166"/>
                <a:gd name="connsiteX15" fmla="*/ 146075 w 360390"/>
                <a:gd name="connsiteY15" fmla="*/ 108585 h 369166"/>
                <a:gd name="connsiteX16" fmla="*/ 95783 w 360390"/>
                <a:gd name="connsiteY16" fmla="*/ 81427 h 369166"/>
                <a:gd name="connsiteX17" fmla="*/ 34633 w 360390"/>
                <a:gd name="connsiteY17" fmla="*/ 60396 h 369166"/>
                <a:gd name="connsiteX18" fmla="*/ 0 w 360390"/>
                <a:gd name="connsiteY18" fmla="*/ 48235 h 369166"/>
                <a:gd name="connsiteX19" fmla="*/ 9601 w 360390"/>
                <a:gd name="connsiteY19" fmla="*/ 38976 h 36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0390" h="369166">
                  <a:moveTo>
                    <a:pt x="9601" y="38976"/>
                  </a:moveTo>
                  <a:cubicBezTo>
                    <a:pt x="28278" y="29444"/>
                    <a:pt x="43046" y="14082"/>
                    <a:pt x="58293" y="0"/>
                  </a:cubicBezTo>
                  <a:cubicBezTo>
                    <a:pt x="66523" y="6309"/>
                    <a:pt x="77336" y="6492"/>
                    <a:pt x="86777" y="10104"/>
                  </a:cubicBezTo>
                  <a:cubicBezTo>
                    <a:pt x="107373" y="17648"/>
                    <a:pt x="128908" y="22814"/>
                    <a:pt x="148453" y="33010"/>
                  </a:cubicBezTo>
                  <a:cubicBezTo>
                    <a:pt x="168798" y="41514"/>
                    <a:pt x="188275" y="51938"/>
                    <a:pt x="206677" y="64122"/>
                  </a:cubicBezTo>
                  <a:cubicBezTo>
                    <a:pt x="241745" y="84742"/>
                    <a:pt x="273771" y="111168"/>
                    <a:pt x="298437" y="143698"/>
                  </a:cubicBezTo>
                  <a:cubicBezTo>
                    <a:pt x="312496" y="160912"/>
                    <a:pt x="321160" y="181669"/>
                    <a:pt x="329138" y="202197"/>
                  </a:cubicBezTo>
                  <a:cubicBezTo>
                    <a:pt x="342443" y="235184"/>
                    <a:pt x="352707" y="269725"/>
                    <a:pt x="355793" y="305273"/>
                  </a:cubicBezTo>
                  <a:cubicBezTo>
                    <a:pt x="356845" y="326555"/>
                    <a:pt x="362811" y="347861"/>
                    <a:pt x="359291" y="369166"/>
                  </a:cubicBezTo>
                  <a:cubicBezTo>
                    <a:pt x="354330" y="347358"/>
                    <a:pt x="352364" y="324658"/>
                    <a:pt x="343517" y="303878"/>
                  </a:cubicBezTo>
                  <a:cubicBezTo>
                    <a:pt x="338557" y="292814"/>
                    <a:pt x="333939" y="281110"/>
                    <a:pt x="325161" y="272423"/>
                  </a:cubicBezTo>
                  <a:cubicBezTo>
                    <a:pt x="315903" y="263324"/>
                    <a:pt x="307101" y="253746"/>
                    <a:pt x="297020" y="245585"/>
                  </a:cubicBezTo>
                  <a:cubicBezTo>
                    <a:pt x="287830" y="238155"/>
                    <a:pt x="280424" y="228851"/>
                    <a:pt x="271051" y="221674"/>
                  </a:cubicBezTo>
                  <a:cubicBezTo>
                    <a:pt x="253358" y="208049"/>
                    <a:pt x="241950" y="188275"/>
                    <a:pt x="225857" y="173027"/>
                  </a:cubicBezTo>
                  <a:cubicBezTo>
                    <a:pt x="217262" y="164043"/>
                    <a:pt x="208118" y="155654"/>
                    <a:pt x="198539" y="147767"/>
                  </a:cubicBezTo>
                  <a:cubicBezTo>
                    <a:pt x="183017" y="132268"/>
                    <a:pt x="164684" y="119992"/>
                    <a:pt x="146075" y="108585"/>
                  </a:cubicBezTo>
                  <a:cubicBezTo>
                    <a:pt x="130439" y="97544"/>
                    <a:pt x="112654" y="90251"/>
                    <a:pt x="95783" y="81427"/>
                  </a:cubicBezTo>
                  <a:cubicBezTo>
                    <a:pt x="75987" y="72901"/>
                    <a:pt x="55687" y="65220"/>
                    <a:pt x="34633" y="60396"/>
                  </a:cubicBezTo>
                  <a:cubicBezTo>
                    <a:pt x="22700" y="57539"/>
                    <a:pt x="11224" y="53081"/>
                    <a:pt x="0" y="48235"/>
                  </a:cubicBezTo>
                  <a:cubicBezTo>
                    <a:pt x="3018" y="44988"/>
                    <a:pt x="5761" y="41331"/>
                    <a:pt x="9601" y="38976"/>
                  </a:cubicBezTo>
                  <a:close/>
                </a:path>
              </a:pathLst>
            </a:custGeom>
            <a:solidFill>
              <a:srgbClr val="D3D9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16633095-A9DD-1A15-3EA6-449304644DCF}"/>
                </a:ext>
              </a:extLst>
            </p:cNvPr>
            <p:cNvSpPr/>
            <p:nvPr/>
          </p:nvSpPr>
          <p:spPr>
            <a:xfrm>
              <a:off x="9416368" y="2704471"/>
              <a:ext cx="7175" cy="21363"/>
            </a:xfrm>
            <a:custGeom>
              <a:avLst/>
              <a:gdLst>
                <a:gd name="connsiteX0" fmla="*/ 41354 w 68591"/>
                <a:gd name="connsiteY0" fmla="*/ 0 h 204231"/>
                <a:gd name="connsiteX1" fmla="*/ 63848 w 68591"/>
                <a:gd name="connsiteY1" fmla="*/ 49263 h 204231"/>
                <a:gd name="connsiteX2" fmla="*/ 59413 w 68591"/>
                <a:gd name="connsiteY2" fmla="*/ 136131 h 204231"/>
                <a:gd name="connsiteX3" fmla="*/ 39022 w 68591"/>
                <a:gd name="connsiteY3" fmla="*/ 170810 h 204231"/>
                <a:gd name="connsiteX4" fmla="*/ 17762 w 68591"/>
                <a:gd name="connsiteY4" fmla="*/ 193693 h 204231"/>
                <a:gd name="connsiteX5" fmla="*/ 0 w 68591"/>
                <a:gd name="connsiteY5" fmla="*/ 204231 h 204231"/>
                <a:gd name="connsiteX6" fmla="*/ 24986 w 68591"/>
                <a:gd name="connsiteY6" fmla="*/ 175130 h 204231"/>
                <a:gd name="connsiteX7" fmla="*/ 54521 w 68591"/>
                <a:gd name="connsiteY7" fmla="*/ 49721 h 204231"/>
                <a:gd name="connsiteX8" fmla="*/ 41354 w 68591"/>
                <a:gd name="connsiteY8" fmla="*/ 0 h 2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91" h="204231">
                  <a:moveTo>
                    <a:pt x="41354" y="0"/>
                  </a:moveTo>
                  <a:cubicBezTo>
                    <a:pt x="51824" y="14790"/>
                    <a:pt x="59002" y="31821"/>
                    <a:pt x="63848" y="49263"/>
                  </a:cubicBezTo>
                  <a:cubicBezTo>
                    <a:pt x="72100" y="77701"/>
                    <a:pt x="68923" y="108425"/>
                    <a:pt x="59413" y="136131"/>
                  </a:cubicBezTo>
                  <a:cubicBezTo>
                    <a:pt x="52967" y="147858"/>
                    <a:pt x="47343" y="160180"/>
                    <a:pt x="39022" y="170810"/>
                  </a:cubicBezTo>
                  <a:cubicBezTo>
                    <a:pt x="32598" y="179017"/>
                    <a:pt x="25306" y="186492"/>
                    <a:pt x="17762" y="193693"/>
                  </a:cubicBezTo>
                  <a:cubicBezTo>
                    <a:pt x="11979" y="197419"/>
                    <a:pt x="6332" y="201465"/>
                    <a:pt x="0" y="204231"/>
                  </a:cubicBezTo>
                  <a:cubicBezTo>
                    <a:pt x="4618" y="191727"/>
                    <a:pt x="17099" y="185235"/>
                    <a:pt x="24986" y="175130"/>
                  </a:cubicBezTo>
                  <a:cubicBezTo>
                    <a:pt x="53241" y="140521"/>
                    <a:pt x="61448" y="93086"/>
                    <a:pt x="54521" y="49721"/>
                  </a:cubicBezTo>
                  <a:cubicBezTo>
                    <a:pt x="54224" y="32187"/>
                    <a:pt x="46680" y="16299"/>
                    <a:pt x="41354" y="0"/>
                  </a:cubicBezTo>
                  <a:close/>
                </a:path>
              </a:pathLst>
            </a:custGeom>
            <a:solidFill>
              <a:srgbClr val="88755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6C614E14-2884-3691-2849-B991BB17AE26}"/>
                </a:ext>
              </a:extLst>
            </p:cNvPr>
            <p:cNvSpPr/>
            <p:nvPr/>
          </p:nvSpPr>
          <p:spPr>
            <a:xfrm>
              <a:off x="9702775" y="2709067"/>
              <a:ext cx="138887" cy="33558"/>
            </a:xfrm>
            <a:custGeom>
              <a:avLst/>
              <a:gdLst>
                <a:gd name="connsiteX0" fmla="*/ 1249001 w 1327776"/>
                <a:gd name="connsiteY0" fmla="*/ 40508 h 320815"/>
                <a:gd name="connsiteX1" fmla="*/ 1327777 w 1327776"/>
                <a:gd name="connsiteY1" fmla="*/ 0 h 320815"/>
                <a:gd name="connsiteX2" fmla="*/ 1282834 w 1327776"/>
                <a:gd name="connsiteY2" fmla="*/ 31615 h 320815"/>
                <a:gd name="connsiteX3" fmla="*/ 1206825 w 1327776"/>
                <a:gd name="connsiteY3" fmla="*/ 75689 h 320815"/>
                <a:gd name="connsiteX4" fmla="*/ 1149355 w 1327776"/>
                <a:gd name="connsiteY4" fmla="*/ 86274 h 320815"/>
                <a:gd name="connsiteX5" fmla="*/ 1101372 w 1327776"/>
                <a:gd name="connsiteY5" fmla="*/ 110139 h 320815"/>
                <a:gd name="connsiteX6" fmla="*/ 1022116 w 1327776"/>
                <a:gd name="connsiteY6" fmla="*/ 187338 h 320815"/>
                <a:gd name="connsiteX7" fmla="*/ 1008720 w 1327776"/>
                <a:gd name="connsiteY7" fmla="*/ 202105 h 320815"/>
                <a:gd name="connsiteX8" fmla="*/ 1006274 w 1327776"/>
                <a:gd name="connsiteY8" fmla="*/ 204620 h 320815"/>
                <a:gd name="connsiteX9" fmla="*/ 1003919 w 1327776"/>
                <a:gd name="connsiteY9" fmla="*/ 207066 h 320815"/>
                <a:gd name="connsiteX10" fmla="*/ 995827 w 1327776"/>
                <a:gd name="connsiteY10" fmla="*/ 216004 h 320815"/>
                <a:gd name="connsiteX11" fmla="*/ 954382 w 1327776"/>
                <a:gd name="connsiteY11" fmla="*/ 251963 h 320815"/>
                <a:gd name="connsiteX12" fmla="*/ 874464 w 1327776"/>
                <a:gd name="connsiteY12" fmla="*/ 306347 h 320815"/>
                <a:gd name="connsiteX13" fmla="*/ 803963 w 1327776"/>
                <a:gd name="connsiteY13" fmla="*/ 320566 h 320815"/>
                <a:gd name="connsiteX14" fmla="*/ 691652 w 1327776"/>
                <a:gd name="connsiteY14" fmla="*/ 316405 h 320815"/>
                <a:gd name="connsiteX15" fmla="*/ 581627 w 1327776"/>
                <a:gd name="connsiteY15" fmla="*/ 274800 h 320815"/>
                <a:gd name="connsiteX16" fmla="*/ 498874 w 1327776"/>
                <a:gd name="connsiteY16" fmla="*/ 204368 h 320815"/>
                <a:gd name="connsiteX17" fmla="*/ 438683 w 1327776"/>
                <a:gd name="connsiteY17" fmla="*/ 170604 h 320815"/>
                <a:gd name="connsiteX18" fmla="*/ 367200 w 1327776"/>
                <a:gd name="connsiteY18" fmla="*/ 141435 h 320815"/>
                <a:gd name="connsiteX19" fmla="*/ 303581 w 1327776"/>
                <a:gd name="connsiteY19" fmla="*/ 121089 h 320815"/>
                <a:gd name="connsiteX20" fmla="*/ 232806 w 1327776"/>
                <a:gd name="connsiteY20" fmla="*/ 118209 h 320815"/>
                <a:gd name="connsiteX21" fmla="*/ 149778 w 1327776"/>
                <a:gd name="connsiteY21" fmla="*/ 150076 h 320815"/>
                <a:gd name="connsiteX22" fmla="*/ 37947 w 1327776"/>
                <a:gd name="connsiteY22" fmla="*/ 232669 h 320815"/>
                <a:gd name="connsiteX23" fmla="*/ 11110 w 1327776"/>
                <a:gd name="connsiteY23" fmla="*/ 260535 h 320815"/>
                <a:gd name="connsiteX24" fmla="*/ 3497 w 1327776"/>
                <a:gd name="connsiteY24" fmla="*/ 263736 h 320815"/>
                <a:gd name="connsiteX25" fmla="*/ 2537 w 1327776"/>
                <a:gd name="connsiteY25" fmla="*/ 248557 h 320815"/>
                <a:gd name="connsiteX26" fmla="*/ 51046 w 1327776"/>
                <a:gd name="connsiteY26" fmla="*/ 200505 h 320815"/>
                <a:gd name="connsiteX27" fmla="*/ 160180 w 1327776"/>
                <a:gd name="connsiteY27" fmla="*/ 126781 h 320815"/>
                <a:gd name="connsiteX28" fmla="*/ 262158 w 1327776"/>
                <a:gd name="connsiteY28" fmla="*/ 97978 h 320815"/>
                <a:gd name="connsiteX29" fmla="*/ 324223 w 1327776"/>
                <a:gd name="connsiteY29" fmla="*/ 111214 h 320815"/>
                <a:gd name="connsiteX30" fmla="*/ 388071 w 1327776"/>
                <a:gd name="connsiteY30" fmla="*/ 131811 h 320815"/>
                <a:gd name="connsiteX31" fmla="*/ 473362 w 1327776"/>
                <a:gd name="connsiteY31" fmla="*/ 170124 h 320815"/>
                <a:gd name="connsiteX32" fmla="*/ 548365 w 1327776"/>
                <a:gd name="connsiteY32" fmla="*/ 225788 h 320815"/>
                <a:gd name="connsiteX33" fmla="*/ 623575 w 1327776"/>
                <a:gd name="connsiteY33" fmla="*/ 280949 h 320815"/>
                <a:gd name="connsiteX34" fmla="*/ 760460 w 1327776"/>
                <a:gd name="connsiteY34" fmla="*/ 307901 h 320815"/>
                <a:gd name="connsiteX35" fmla="*/ 839076 w 1327776"/>
                <a:gd name="connsiteY35" fmla="*/ 306415 h 320815"/>
                <a:gd name="connsiteX36" fmla="*/ 914354 w 1327776"/>
                <a:gd name="connsiteY36" fmla="*/ 265748 h 320815"/>
                <a:gd name="connsiteX37" fmla="*/ 974590 w 1327776"/>
                <a:gd name="connsiteY37" fmla="*/ 221056 h 320815"/>
                <a:gd name="connsiteX38" fmla="*/ 986386 w 1327776"/>
                <a:gd name="connsiteY38" fmla="*/ 209329 h 320815"/>
                <a:gd name="connsiteX39" fmla="*/ 995233 w 1327776"/>
                <a:gd name="connsiteY39" fmla="*/ 199865 h 320815"/>
                <a:gd name="connsiteX40" fmla="*/ 1057412 w 1327776"/>
                <a:gd name="connsiteY40" fmla="*/ 136406 h 320815"/>
                <a:gd name="connsiteX41" fmla="*/ 1100366 w 1327776"/>
                <a:gd name="connsiteY41" fmla="*/ 97521 h 320815"/>
                <a:gd name="connsiteX42" fmla="*/ 1146726 w 1327776"/>
                <a:gd name="connsiteY42" fmla="*/ 75301 h 320815"/>
                <a:gd name="connsiteX43" fmla="*/ 1199304 w 1327776"/>
                <a:gd name="connsiteY43" fmla="*/ 66202 h 320815"/>
                <a:gd name="connsiteX44" fmla="*/ 1249001 w 1327776"/>
                <a:gd name="connsiteY44" fmla="*/ 40508 h 32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27776" h="320815">
                  <a:moveTo>
                    <a:pt x="1249001" y="40508"/>
                  </a:moveTo>
                  <a:cubicBezTo>
                    <a:pt x="1273919" y="24643"/>
                    <a:pt x="1299682" y="9510"/>
                    <a:pt x="1327777" y="0"/>
                  </a:cubicBezTo>
                  <a:cubicBezTo>
                    <a:pt x="1311935" y="9281"/>
                    <a:pt x="1297168" y="20208"/>
                    <a:pt x="1282834" y="31615"/>
                  </a:cubicBezTo>
                  <a:cubicBezTo>
                    <a:pt x="1258420" y="47777"/>
                    <a:pt x="1234211" y="64922"/>
                    <a:pt x="1206825" y="75689"/>
                  </a:cubicBezTo>
                  <a:cubicBezTo>
                    <a:pt x="1188537" y="83005"/>
                    <a:pt x="1168763" y="84582"/>
                    <a:pt x="1149355" y="86274"/>
                  </a:cubicBezTo>
                  <a:cubicBezTo>
                    <a:pt x="1131021" y="88171"/>
                    <a:pt x="1115270" y="98801"/>
                    <a:pt x="1101372" y="110139"/>
                  </a:cubicBezTo>
                  <a:cubicBezTo>
                    <a:pt x="1072728" y="133457"/>
                    <a:pt x="1046896" y="159997"/>
                    <a:pt x="1022116" y="187338"/>
                  </a:cubicBezTo>
                  <a:cubicBezTo>
                    <a:pt x="1017658" y="192275"/>
                    <a:pt x="1013224" y="197213"/>
                    <a:pt x="1008720" y="202105"/>
                  </a:cubicBezTo>
                  <a:cubicBezTo>
                    <a:pt x="1008126" y="202722"/>
                    <a:pt x="1006891" y="204003"/>
                    <a:pt x="1006274" y="204620"/>
                  </a:cubicBezTo>
                  <a:cubicBezTo>
                    <a:pt x="1005680" y="205237"/>
                    <a:pt x="1004514" y="206449"/>
                    <a:pt x="1003919" y="207066"/>
                  </a:cubicBezTo>
                  <a:cubicBezTo>
                    <a:pt x="1001154" y="209992"/>
                    <a:pt x="998479" y="213009"/>
                    <a:pt x="995827" y="216004"/>
                  </a:cubicBezTo>
                  <a:cubicBezTo>
                    <a:pt x="983620" y="229720"/>
                    <a:pt x="969492" y="241584"/>
                    <a:pt x="954382" y="251963"/>
                  </a:cubicBezTo>
                  <a:cubicBezTo>
                    <a:pt x="927407" y="269611"/>
                    <a:pt x="902627" y="290596"/>
                    <a:pt x="874464" y="306347"/>
                  </a:cubicBezTo>
                  <a:cubicBezTo>
                    <a:pt x="853112" y="318600"/>
                    <a:pt x="827943" y="319766"/>
                    <a:pt x="803963" y="320566"/>
                  </a:cubicBezTo>
                  <a:cubicBezTo>
                    <a:pt x="766495" y="321137"/>
                    <a:pt x="728868" y="321091"/>
                    <a:pt x="691652" y="316405"/>
                  </a:cubicBezTo>
                  <a:cubicBezTo>
                    <a:pt x="652699" y="310302"/>
                    <a:pt x="613836" y="298140"/>
                    <a:pt x="581627" y="274800"/>
                  </a:cubicBezTo>
                  <a:cubicBezTo>
                    <a:pt x="551863" y="253929"/>
                    <a:pt x="528272" y="225697"/>
                    <a:pt x="498874" y="204368"/>
                  </a:cubicBezTo>
                  <a:cubicBezTo>
                    <a:pt x="480288" y="190607"/>
                    <a:pt x="459349" y="180685"/>
                    <a:pt x="438683" y="170604"/>
                  </a:cubicBezTo>
                  <a:cubicBezTo>
                    <a:pt x="415457" y="159449"/>
                    <a:pt x="391820" y="149024"/>
                    <a:pt x="367200" y="141435"/>
                  </a:cubicBezTo>
                  <a:cubicBezTo>
                    <a:pt x="345780" y="135308"/>
                    <a:pt x="324589" y="128496"/>
                    <a:pt x="303581" y="121089"/>
                  </a:cubicBezTo>
                  <a:cubicBezTo>
                    <a:pt x="280880" y="113111"/>
                    <a:pt x="256100" y="112791"/>
                    <a:pt x="232806" y="118209"/>
                  </a:cubicBezTo>
                  <a:cubicBezTo>
                    <a:pt x="203842" y="124907"/>
                    <a:pt x="175930" y="135994"/>
                    <a:pt x="149778" y="150076"/>
                  </a:cubicBezTo>
                  <a:cubicBezTo>
                    <a:pt x="108973" y="172456"/>
                    <a:pt x="72603" y="201854"/>
                    <a:pt x="37947" y="232669"/>
                  </a:cubicBezTo>
                  <a:cubicBezTo>
                    <a:pt x="27980" y="240944"/>
                    <a:pt x="19888" y="251094"/>
                    <a:pt x="11110" y="260535"/>
                  </a:cubicBezTo>
                  <a:cubicBezTo>
                    <a:pt x="8755" y="261953"/>
                    <a:pt x="6423" y="264216"/>
                    <a:pt x="3497" y="263736"/>
                  </a:cubicBezTo>
                  <a:cubicBezTo>
                    <a:pt x="-2401" y="260581"/>
                    <a:pt x="503" y="253243"/>
                    <a:pt x="2537" y="248557"/>
                  </a:cubicBezTo>
                  <a:cubicBezTo>
                    <a:pt x="15613" y="229651"/>
                    <a:pt x="34038" y="215593"/>
                    <a:pt x="51046" y="200505"/>
                  </a:cubicBezTo>
                  <a:cubicBezTo>
                    <a:pt x="84650" y="172159"/>
                    <a:pt x="120380" y="145755"/>
                    <a:pt x="160180" y="126781"/>
                  </a:cubicBezTo>
                  <a:cubicBezTo>
                    <a:pt x="192344" y="112037"/>
                    <a:pt x="226474" y="99624"/>
                    <a:pt x="262158" y="97978"/>
                  </a:cubicBezTo>
                  <a:cubicBezTo>
                    <a:pt x="283578" y="97544"/>
                    <a:pt x="304358" y="103761"/>
                    <a:pt x="324223" y="111214"/>
                  </a:cubicBezTo>
                  <a:cubicBezTo>
                    <a:pt x="345163" y="119101"/>
                    <a:pt x="367017" y="124175"/>
                    <a:pt x="388071" y="131811"/>
                  </a:cubicBezTo>
                  <a:cubicBezTo>
                    <a:pt x="417423" y="142372"/>
                    <a:pt x="445518" y="156088"/>
                    <a:pt x="473362" y="170124"/>
                  </a:cubicBezTo>
                  <a:cubicBezTo>
                    <a:pt x="501434" y="184114"/>
                    <a:pt x="525803" y="204231"/>
                    <a:pt x="548365" y="225788"/>
                  </a:cubicBezTo>
                  <a:cubicBezTo>
                    <a:pt x="570928" y="247254"/>
                    <a:pt x="594817" y="268193"/>
                    <a:pt x="623575" y="280949"/>
                  </a:cubicBezTo>
                  <a:cubicBezTo>
                    <a:pt x="666597" y="299855"/>
                    <a:pt x="713872" y="306095"/>
                    <a:pt x="760460" y="307901"/>
                  </a:cubicBezTo>
                  <a:cubicBezTo>
                    <a:pt x="786635" y="309639"/>
                    <a:pt x="813016" y="309844"/>
                    <a:pt x="839076" y="306415"/>
                  </a:cubicBezTo>
                  <a:cubicBezTo>
                    <a:pt x="868108" y="301958"/>
                    <a:pt x="891082" y="282115"/>
                    <a:pt x="914354" y="265748"/>
                  </a:cubicBezTo>
                  <a:cubicBezTo>
                    <a:pt x="934448" y="250889"/>
                    <a:pt x="956393" y="238384"/>
                    <a:pt x="974590" y="221056"/>
                  </a:cubicBezTo>
                  <a:cubicBezTo>
                    <a:pt x="978682" y="217330"/>
                    <a:pt x="982568" y="213352"/>
                    <a:pt x="986386" y="209329"/>
                  </a:cubicBezTo>
                  <a:cubicBezTo>
                    <a:pt x="989335" y="206174"/>
                    <a:pt x="992261" y="203020"/>
                    <a:pt x="995233" y="199865"/>
                  </a:cubicBezTo>
                  <a:cubicBezTo>
                    <a:pt x="1015510" y="178285"/>
                    <a:pt x="1035535" y="156431"/>
                    <a:pt x="1057412" y="136406"/>
                  </a:cubicBezTo>
                  <a:cubicBezTo>
                    <a:pt x="1071494" y="123192"/>
                    <a:pt x="1085370" y="109728"/>
                    <a:pt x="1100366" y="97521"/>
                  </a:cubicBezTo>
                  <a:cubicBezTo>
                    <a:pt x="1113785" y="86662"/>
                    <a:pt x="1129238" y="77335"/>
                    <a:pt x="1146726" y="75301"/>
                  </a:cubicBezTo>
                  <a:cubicBezTo>
                    <a:pt x="1164374" y="73335"/>
                    <a:pt x="1182479" y="72581"/>
                    <a:pt x="1199304" y="66202"/>
                  </a:cubicBezTo>
                  <a:cubicBezTo>
                    <a:pt x="1217066" y="60213"/>
                    <a:pt x="1233137" y="50338"/>
                    <a:pt x="1249001" y="40508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37055D4D-8A26-B93A-632C-85E64F5E72AF}"/>
                </a:ext>
              </a:extLst>
            </p:cNvPr>
            <p:cNvSpPr/>
            <p:nvPr/>
          </p:nvSpPr>
          <p:spPr>
            <a:xfrm>
              <a:off x="9392922" y="2715552"/>
              <a:ext cx="75019" cy="99852"/>
            </a:xfrm>
            <a:custGeom>
              <a:avLst/>
              <a:gdLst>
                <a:gd name="connsiteX0" fmla="*/ 702655 w 717194"/>
                <a:gd name="connsiteY0" fmla="*/ 1029 h 954595"/>
                <a:gd name="connsiteX1" fmla="*/ 717194 w 717194"/>
                <a:gd name="connsiteY1" fmla="*/ 5922 h 954595"/>
                <a:gd name="connsiteX2" fmla="*/ 695294 w 717194"/>
                <a:gd name="connsiteY2" fmla="*/ 135561 h 954595"/>
                <a:gd name="connsiteX3" fmla="*/ 598642 w 717194"/>
                <a:gd name="connsiteY3" fmla="*/ 327699 h 954595"/>
                <a:gd name="connsiteX4" fmla="*/ 493921 w 717194"/>
                <a:gd name="connsiteY4" fmla="*/ 412601 h 954595"/>
                <a:gd name="connsiteX5" fmla="*/ 412722 w 717194"/>
                <a:gd name="connsiteY5" fmla="*/ 464059 h 954595"/>
                <a:gd name="connsiteX6" fmla="*/ 397063 w 717194"/>
                <a:gd name="connsiteY6" fmla="*/ 483901 h 954595"/>
                <a:gd name="connsiteX7" fmla="*/ 347068 w 717194"/>
                <a:gd name="connsiteY7" fmla="*/ 746083 h 954595"/>
                <a:gd name="connsiteX8" fmla="*/ 223258 w 717194"/>
                <a:gd name="connsiteY8" fmla="*/ 914812 h 954595"/>
                <a:gd name="connsiteX9" fmla="*/ 154998 w 717194"/>
                <a:gd name="connsiteY9" fmla="*/ 945445 h 954595"/>
                <a:gd name="connsiteX10" fmla="*/ 87013 w 717194"/>
                <a:gd name="connsiteY10" fmla="*/ 954497 h 954595"/>
                <a:gd name="connsiteX11" fmla="*/ 8077 w 717194"/>
                <a:gd name="connsiteY11" fmla="*/ 949125 h 954595"/>
                <a:gd name="connsiteX12" fmla="*/ 945 w 717194"/>
                <a:gd name="connsiteY12" fmla="*/ 935066 h 954595"/>
                <a:gd name="connsiteX13" fmla="*/ 12375 w 717194"/>
                <a:gd name="connsiteY13" fmla="*/ 932140 h 954595"/>
                <a:gd name="connsiteX14" fmla="*/ 118559 w 717194"/>
                <a:gd name="connsiteY14" fmla="*/ 934243 h 954595"/>
                <a:gd name="connsiteX15" fmla="*/ 182613 w 717194"/>
                <a:gd name="connsiteY15" fmla="*/ 917373 h 954595"/>
                <a:gd name="connsiteX16" fmla="*/ 262783 w 717194"/>
                <a:gd name="connsiteY16" fmla="*/ 855673 h 954595"/>
                <a:gd name="connsiteX17" fmla="*/ 325145 w 717194"/>
                <a:gd name="connsiteY17" fmla="*/ 753329 h 954595"/>
                <a:gd name="connsiteX18" fmla="*/ 379621 w 717194"/>
                <a:gd name="connsiteY18" fmla="*/ 481912 h 954595"/>
                <a:gd name="connsiteX19" fmla="*/ 400286 w 717194"/>
                <a:gd name="connsiteY19" fmla="*/ 451463 h 954595"/>
                <a:gd name="connsiteX20" fmla="*/ 464454 w 717194"/>
                <a:gd name="connsiteY20" fmla="*/ 410475 h 954595"/>
                <a:gd name="connsiteX21" fmla="*/ 607741 w 717194"/>
                <a:gd name="connsiteY21" fmla="*/ 288746 h 954595"/>
                <a:gd name="connsiteX22" fmla="*/ 671794 w 717194"/>
                <a:gd name="connsiteY22" fmla="*/ 154100 h 954595"/>
                <a:gd name="connsiteX23" fmla="*/ 698449 w 717194"/>
                <a:gd name="connsiteY23" fmla="*/ 16140 h 954595"/>
                <a:gd name="connsiteX24" fmla="*/ 702655 w 717194"/>
                <a:gd name="connsiteY24" fmla="*/ 1029 h 95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7194" h="954595">
                  <a:moveTo>
                    <a:pt x="702655" y="1029"/>
                  </a:moveTo>
                  <a:cubicBezTo>
                    <a:pt x="708485" y="-1874"/>
                    <a:pt x="713308" y="1875"/>
                    <a:pt x="717194" y="5922"/>
                  </a:cubicBezTo>
                  <a:cubicBezTo>
                    <a:pt x="713605" y="49653"/>
                    <a:pt x="706519" y="93110"/>
                    <a:pt x="695294" y="135561"/>
                  </a:cubicBezTo>
                  <a:cubicBezTo>
                    <a:pt x="676755" y="205147"/>
                    <a:pt x="647563" y="273841"/>
                    <a:pt x="598642" y="327699"/>
                  </a:cubicBezTo>
                  <a:cubicBezTo>
                    <a:pt x="568170" y="361006"/>
                    <a:pt x="531685" y="388141"/>
                    <a:pt x="493921" y="412601"/>
                  </a:cubicBezTo>
                  <a:cubicBezTo>
                    <a:pt x="467151" y="430226"/>
                    <a:pt x="438919" y="445565"/>
                    <a:pt x="412722" y="464059"/>
                  </a:cubicBezTo>
                  <a:cubicBezTo>
                    <a:pt x="406275" y="469317"/>
                    <a:pt x="397291" y="474552"/>
                    <a:pt x="397063" y="483901"/>
                  </a:cubicBezTo>
                  <a:cubicBezTo>
                    <a:pt x="391965" y="572872"/>
                    <a:pt x="379278" y="662529"/>
                    <a:pt x="347068" y="746083"/>
                  </a:cubicBezTo>
                  <a:cubicBezTo>
                    <a:pt x="321305" y="811462"/>
                    <a:pt x="281894" y="874259"/>
                    <a:pt x="223258" y="914812"/>
                  </a:cubicBezTo>
                  <a:cubicBezTo>
                    <a:pt x="202478" y="928894"/>
                    <a:pt x="179298" y="939250"/>
                    <a:pt x="154998" y="945445"/>
                  </a:cubicBezTo>
                  <a:cubicBezTo>
                    <a:pt x="132710" y="950840"/>
                    <a:pt x="109895" y="953560"/>
                    <a:pt x="87013" y="954497"/>
                  </a:cubicBezTo>
                  <a:cubicBezTo>
                    <a:pt x="60632" y="955000"/>
                    <a:pt x="34092" y="953629"/>
                    <a:pt x="8077" y="949125"/>
                  </a:cubicBezTo>
                  <a:cubicBezTo>
                    <a:pt x="1470" y="948165"/>
                    <a:pt x="-1730" y="940873"/>
                    <a:pt x="945" y="935066"/>
                  </a:cubicBezTo>
                  <a:cubicBezTo>
                    <a:pt x="4442" y="933077"/>
                    <a:pt x="8168" y="930860"/>
                    <a:pt x="12375" y="932140"/>
                  </a:cubicBezTo>
                  <a:cubicBezTo>
                    <a:pt x="47465" y="937489"/>
                    <a:pt x="83309" y="938953"/>
                    <a:pt x="118559" y="934243"/>
                  </a:cubicBezTo>
                  <a:cubicBezTo>
                    <a:pt x="140505" y="931477"/>
                    <a:pt x="162359" y="926402"/>
                    <a:pt x="182613" y="917373"/>
                  </a:cubicBezTo>
                  <a:cubicBezTo>
                    <a:pt x="213863" y="903679"/>
                    <a:pt x="240540" y="881277"/>
                    <a:pt x="262783" y="855673"/>
                  </a:cubicBezTo>
                  <a:cubicBezTo>
                    <a:pt x="288981" y="825270"/>
                    <a:pt x="309440" y="790180"/>
                    <a:pt x="325145" y="753329"/>
                  </a:cubicBezTo>
                  <a:cubicBezTo>
                    <a:pt x="361104" y="667536"/>
                    <a:pt x="374203" y="574175"/>
                    <a:pt x="379621" y="481912"/>
                  </a:cubicBezTo>
                  <a:cubicBezTo>
                    <a:pt x="379849" y="468516"/>
                    <a:pt x="390342" y="458870"/>
                    <a:pt x="400286" y="451463"/>
                  </a:cubicBezTo>
                  <a:cubicBezTo>
                    <a:pt x="420723" y="436375"/>
                    <a:pt x="442988" y="424008"/>
                    <a:pt x="464454" y="410475"/>
                  </a:cubicBezTo>
                  <a:cubicBezTo>
                    <a:pt x="517764" y="377374"/>
                    <a:pt x="570570" y="340226"/>
                    <a:pt x="607741" y="288746"/>
                  </a:cubicBezTo>
                  <a:cubicBezTo>
                    <a:pt x="637047" y="248192"/>
                    <a:pt x="657210" y="201740"/>
                    <a:pt x="671794" y="154100"/>
                  </a:cubicBezTo>
                  <a:cubicBezTo>
                    <a:pt x="685304" y="109180"/>
                    <a:pt x="694403" y="62866"/>
                    <a:pt x="698449" y="16140"/>
                  </a:cubicBezTo>
                  <a:cubicBezTo>
                    <a:pt x="699341" y="10974"/>
                    <a:pt x="700255" y="5716"/>
                    <a:pt x="702655" y="1029"/>
                  </a:cubicBezTo>
                  <a:close/>
                </a:path>
              </a:pathLst>
            </a:custGeom>
            <a:solidFill>
              <a:srgbClr val="010101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EC73A953-ACDE-02D1-EAF6-BCBBBFD7A913}"/>
                </a:ext>
              </a:extLst>
            </p:cNvPr>
            <p:cNvSpPr/>
            <p:nvPr/>
          </p:nvSpPr>
          <p:spPr>
            <a:xfrm>
              <a:off x="9718963" y="2780860"/>
              <a:ext cx="57183" cy="22698"/>
            </a:xfrm>
            <a:custGeom>
              <a:avLst/>
              <a:gdLst>
                <a:gd name="connsiteX0" fmla="*/ 493799 w 546673"/>
                <a:gd name="connsiteY0" fmla="*/ 16345 h 216995"/>
                <a:gd name="connsiteX1" fmla="*/ 546674 w 546673"/>
                <a:gd name="connsiteY1" fmla="*/ 0 h 216995"/>
                <a:gd name="connsiteX2" fmla="*/ 500611 w 546673"/>
                <a:gd name="connsiteY2" fmla="*/ 27158 h 216995"/>
                <a:gd name="connsiteX3" fmla="*/ 455165 w 546673"/>
                <a:gd name="connsiteY3" fmla="*/ 49926 h 216995"/>
                <a:gd name="connsiteX4" fmla="*/ 403159 w 546673"/>
                <a:gd name="connsiteY4" fmla="*/ 71483 h 216995"/>
                <a:gd name="connsiteX5" fmla="*/ 328910 w 546673"/>
                <a:gd name="connsiteY5" fmla="*/ 127261 h 216995"/>
                <a:gd name="connsiteX6" fmla="*/ 254272 w 546673"/>
                <a:gd name="connsiteY6" fmla="*/ 191955 h 216995"/>
                <a:gd name="connsiteX7" fmla="*/ 205809 w 546673"/>
                <a:gd name="connsiteY7" fmla="*/ 216278 h 216995"/>
                <a:gd name="connsiteX8" fmla="*/ 159380 w 546673"/>
                <a:gd name="connsiteY8" fmla="*/ 209626 h 216995"/>
                <a:gd name="connsiteX9" fmla="*/ 75369 w 546673"/>
                <a:gd name="connsiteY9" fmla="*/ 189052 h 216995"/>
                <a:gd name="connsiteX10" fmla="*/ 0 w 546673"/>
                <a:gd name="connsiteY10" fmla="*/ 175656 h 216995"/>
                <a:gd name="connsiteX11" fmla="*/ 6652 w 546673"/>
                <a:gd name="connsiteY11" fmla="*/ 173759 h 216995"/>
                <a:gd name="connsiteX12" fmla="*/ 68603 w 546673"/>
                <a:gd name="connsiteY12" fmla="*/ 177714 h 216995"/>
                <a:gd name="connsiteX13" fmla="*/ 146533 w 546673"/>
                <a:gd name="connsiteY13" fmla="*/ 193167 h 216995"/>
                <a:gd name="connsiteX14" fmla="*/ 203317 w 546673"/>
                <a:gd name="connsiteY14" fmla="*/ 204003 h 216995"/>
                <a:gd name="connsiteX15" fmla="*/ 246339 w 546673"/>
                <a:gd name="connsiteY15" fmla="*/ 181668 h 216995"/>
                <a:gd name="connsiteX16" fmla="*/ 326829 w 546673"/>
                <a:gd name="connsiteY16" fmla="*/ 111305 h 216995"/>
                <a:gd name="connsiteX17" fmla="*/ 404348 w 546673"/>
                <a:gd name="connsiteY17" fmla="*/ 56076 h 216995"/>
                <a:gd name="connsiteX18" fmla="*/ 451119 w 546673"/>
                <a:gd name="connsiteY18" fmla="*/ 37490 h 216995"/>
                <a:gd name="connsiteX19" fmla="*/ 493799 w 546673"/>
                <a:gd name="connsiteY19" fmla="*/ 16345 h 2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6673" h="216995">
                  <a:moveTo>
                    <a:pt x="493799" y="16345"/>
                  </a:moveTo>
                  <a:cubicBezTo>
                    <a:pt x="510166" y="7384"/>
                    <a:pt x="528775" y="4366"/>
                    <a:pt x="546674" y="0"/>
                  </a:cubicBezTo>
                  <a:cubicBezTo>
                    <a:pt x="530489" y="7635"/>
                    <a:pt x="516773" y="19477"/>
                    <a:pt x="500611" y="27158"/>
                  </a:cubicBezTo>
                  <a:cubicBezTo>
                    <a:pt x="485432" y="34678"/>
                    <a:pt x="471304" y="44440"/>
                    <a:pt x="455165" y="49926"/>
                  </a:cubicBezTo>
                  <a:cubicBezTo>
                    <a:pt x="437449" y="56144"/>
                    <a:pt x="419641" y="62385"/>
                    <a:pt x="403159" y="71483"/>
                  </a:cubicBezTo>
                  <a:cubicBezTo>
                    <a:pt x="375773" y="86251"/>
                    <a:pt x="351815" y="106391"/>
                    <a:pt x="328910" y="127261"/>
                  </a:cubicBezTo>
                  <a:cubicBezTo>
                    <a:pt x="304289" y="149116"/>
                    <a:pt x="279875" y="171244"/>
                    <a:pt x="254272" y="191955"/>
                  </a:cubicBezTo>
                  <a:cubicBezTo>
                    <a:pt x="239984" y="203111"/>
                    <a:pt x="224142" y="213810"/>
                    <a:pt x="205809" y="216278"/>
                  </a:cubicBezTo>
                  <a:cubicBezTo>
                    <a:pt x="190035" y="218816"/>
                    <a:pt x="174308" y="214152"/>
                    <a:pt x="159380" y="209626"/>
                  </a:cubicBezTo>
                  <a:cubicBezTo>
                    <a:pt x="131856" y="200939"/>
                    <a:pt x="104104" y="192527"/>
                    <a:pt x="75369" y="189052"/>
                  </a:cubicBezTo>
                  <a:cubicBezTo>
                    <a:pt x="50246" y="185006"/>
                    <a:pt x="23614" y="186286"/>
                    <a:pt x="0" y="175656"/>
                  </a:cubicBezTo>
                  <a:cubicBezTo>
                    <a:pt x="2149" y="174833"/>
                    <a:pt x="4046" y="173370"/>
                    <a:pt x="6652" y="173759"/>
                  </a:cubicBezTo>
                  <a:cubicBezTo>
                    <a:pt x="27363" y="173370"/>
                    <a:pt x="47960" y="176205"/>
                    <a:pt x="68603" y="177714"/>
                  </a:cubicBezTo>
                  <a:cubicBezTo>
                    <a:pt x="95052" y="179954"/>
                    <a:pt x="121135" y="185463"/>
                    <a:pt x="146533" y="193167"/>
                  </a:cubicBezTo>
                  <a:cubicBezTo>
                    <a:pt x="165072" y="198219"/>
                    <a:pt x="183680" y="206334"/>
                    <a:pt x="203317" y="204003"/>
                  </a:cubicBezTo>
                  <a:cubicBezTo>
                    <a:pt x="219776" y="201808"/>
                    <a:pt x="233606" y="191635"/>
                    <a:pt x="246339" y="181668"/>
                  </a:cubicBezTo>
                  <a:cubicBezTo>
                    <a:pt x="273840" y="158991"/>
                    <a:pt x="300220" y="135011"/>
                    <a:pt x="326829" y="111305"/>
                  </a:cubicBezTo>
                  <a:cubicBezTo>
                    <a:pt x="350444" y="90068"/>
                    <a:pt x="375704" y="70157"/>
                    <a:pt x="404348" y="56076"/>
                  </a:cubicBezTo>
                  <a:cubicBezTo>
                    <a:pt x="419367" y="48532"/>
                    <a:pt x="435300" y="43114"/>
                    <a:pt x="451119" y="37490"/>
                  </a:cubicBezTo>
                  <a:cubicBezTo>
                    <a:pt x="466252" y="32392"/>
                    <a:pt x="479305" y="22929"/>
                    <a:pt x="493799" y="16345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5278D4C-83E4-A696-E2EE-A3107DBDC20D}"/>
                </a:ext>
              </a:extLst>
            </p:cNvPr>
            <p:cNvSpPr/>
            <p:nvPr/>
          </p:nvSpPr>
          <p:spPr>
            <a:xfrm>
              <a:off x="9474364" y="2796642"/>
              <a:ext cx="34125" cy="76291"/>
            </a:xfrm>
            <a:custGeom>
              <a:avLst/>
              <a:gdLst>
                <a:gd name="connsiteX0" fmla="*/ 0 w 326235"/>
                <a:gd name="connsiteY0" fmla="*/ 0 h 729348"/>
                <a:gd name="connsiteX1" fmla="*/ 28095 w 326235"/>
                <a:gd name="connsiteY1" fmla="*/ 28118 h 729348"/>
                <a:gd name="connsiteX2" fmla="*/ 103899 w 326235"/>
                <a:gd name="connsiteY2" fmla="*/ 205328 h 729348"/>
                <a:gd name="connsiteX3" fmla="*/ 162489 w 326235"/>
                <a:gd name="connsiteY3" fmla="*/ 345895 h 729348"/>
                <a:gd name="connsiteX4" fmla="*/ 180251 w 326235"/>
                <a:gd name="connsiteY4" fmla="*/ 387088 h 729348"/>
                <a:gd name="connsiteX5" fmla="*/ 216964 w 326235"/>
                <a:gd name="connsiteY5" fmla="*/ 472059 h 729348"/>
                <a:gd name="connsiteX6" fmla="*/ 241813 w 326235"/>
                <a:gd name="connsiteY6" fmla="*/ 531381 h 729348"/>
                <a:gd name="connsiteX7" fmla="*/ 248991 w 326235"/>
                <a:gd name="connsiteY7" fmla="*/ 549280 h 729348"/>
                <a:gd name="connsiteX8" fmla="*/ 255438 w 326235"/>
                <a:gd name="connsiteY8" fmla="*/ 565442 h 729348"/>
                <a:gd name="connsiteX9" fmla="*/ 261541 w 326235"/>
                <a:gd name="connsiteY9" fmla="*/ 580736 h 729348"/>
                <a:gd name="connsiteX10" fmla="*/ 267165 w 326235"/>
                <a:gd name="connsiteY10" fmla="*/ 594909 h 729348"/>
                <a:gd name="connsiteX11" fmla="*/ 280972 w 326235"/>
                <a:gd name="connsiteY11" fmla="*/ 629359 h 729348"/>
                <a:gd name="connsiteX12" fmla="*/ 307718 w 326235"/>
                <a:gd name="connsiteY12" fmla="*/ 696933 h 729348"/>
                <a:gd name="connsiteX13" fmla="*/ 326235 w 326235"/>
                <a:gd name="connsiteY13" fmla="*/ 729348 h 729348"/>
                <a:gd name="connsiteX14" fmla="*/ 291785 w 326235"/>
                <a:gd name="connsiteY14" fmla="*/ 681091 h 729348"/>
                <a:gd name="connsiteX15" fmla="*/ 268605 w 326235"/>
                <a:gd name="connsiteY15" fmla="*/ 632330 h 729348"/>
                <a:gd name="connsiteX16" fmla="*/ 258341 w 326235"/>
                <a:gd name="connsiteY16" fmla="*/ 607847 h 729348"/>
                <a:gd name="connsiteX17" fmla="*/ 251689 w 326235"/>
                <a:gd name="connsiteY17" fmla="*/ 592143 h 729348"/>
                <a:gd name="connsiteX18" fmla="*/ 246659 w 326235"/>
                <a:gd name="connsiteY18" fmla="*/ 580461 h 729348"/>
                <a:gd name="connsiteX19" fmla="*/ 235138 w 326235"/>
                <a:gd name="connsiteY19" fmla="*/ 553600 h 729348"/>
                <a:gd name="connsiteX20" fmla="*/ 230383 w 326235"/>
                <a:gd name="connsiteY20" fmla="*/ 543062 h 729348"/>
                <a:gd name="connsiteX21" fmla="*/ 214655 w 326235"/>
                <a:gd name="connsiteY21" fmla="*/ 507538 h 729348"/>
                <a:gd name="connsiteX22" fmla="*/ 165369 w 326235"/>
                <a:gd name="connsiteY22" fmla="*/ 400530 h 729348"/>
                <a:gd name="connsiteX23" fmla="*/ 71209 w 326235"/>
                <a:gd name="connsiteY23" fmla="*/ 185554 h 729348"/>
                <a:gd name="connsiteX24" fmla="*/ 22289 w 326235"/>
                <a:gd name="connsiteY24" fmla="*/ 59367 h 729348"/>
                <a:gd name="connsiteX25" fmla="*/ 0 w 326235"/>
                <a:gd name="connsiteY25" fmla="*/ 0 h 72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6235" h="729348">
                  <a:moveTo>
                    <a:pt x="0" y="0"/>
                  </a:moveTo>
                  <a:cubicBezTo>
                    <a:pt x="13830" y="2949"/>
                    <a:pt x="20757" y="17328"/>
                    <a:pt x="28095" y="28118"/>
                  </a:cubicBezTo>
                  <a:cubicBezTo>
                    <a:pt x="58385" y="84902"/>
                    <a:pt x="79233" y="146030"/>
                    <a:pt x="103899" y="205328"/>
                  </a:cubicBezTo>
                  <a:cubicBezTo>
                    <a:pt x="123033" y="252352"/>
                    <a:pt x="142349" y="299306"/>
                    <a:pt x="162489" y="345895"/>
                  </a:cubicBezTo>
                  <a:cubicBezTo>
                    <a:pt x="168295" y="359679"/>
                    <a:pt x="174376" y="373327"/>
                    <a:pt x="180251" y="387088"/>
                  </a:cubicBezTo>
                  <a:cubicBezTo>
                    <a:pt x="192435" y="415435"/>
                    <a:pt x="204757" y="443713"/>
                    <a:pt x="216964" y="472059"/>
                  </a:cubicBezTo>
                  <a:cubicBezTo>
                    <a:pt x="225148" y="491878"/>
                    <a:pt x="233606" y="511584"/>
                    <a:pt x="241813" y="531381"/>
                  </a:cubicBezTo>
                  <a:cubicBezTo>
                    <a:pt x="244168" y="537347"/>
                    <a:pt x="246545" y="543291"/>
                    <a:pt x="248991" y="549280"/>
                  </a:cubicBezTo>
                  <a:cubicBezTo>
                    <a:pt x="251140" y="554629"/>
                    <a:pt x="253289" y="560024"/>
                    <a:pt x="255438" y="565442"/>
                  </a:cubicBezTo>
                  <a:cubicBezTo>
                    <a:pt x="257449" y="570517"/>
                    <a:pt x="259484" y="575615"/>
                    <a:pt x="261541" y="580736"/>
                  </a:cubicBezTo>
                  <a:cubicBezTo>
                    <a:pt x="263393" y="585445"/>
                    <a:pt x="265268" y="590154"/>
                    <a:pt x="267165" y="594909"/>
                  </a:cubicBezTo>
                  <a:cubicBezTo>
                    <a:pt x="271714" y="606407"/>
                    <a:pt x="276263" y="617906"/>
                    <a:pt x="280972" y="629359"/>
                  </a:cubicBezTo>
                  <a:cubicBezTo>
                    <a:pt x="290276" y="651716"/>
                    <a:pt x="298712" y="674439"/>
                    <a:pt x="307718" y="696933"/>
                  </a:cubicBezTo>
                  <a:cubicBezTo>
                    <a:pt x="312290" y="708569"/>
                    <a:pt x="318348" y="719587"/>
                    <a:pt x="326235" y="729348"/>
                  </a:cubicBezTo>
                  <a:cubicBezTo>
                    <a:pt x="310462" y="716775"/>
                    <a:pt x="301432" y="698304"/>
                    <a:pt x="291785" y="681091"/>
                  </a:cubicBezTo>
                  <a:cubicBezTo>
                    <a:pt x="282915" y="665386"/>
                    <a:pt x="275440" y="648973"/>
                    <a:pt x="268605" y="632330"/>
                  </a:cubicBezTo>
                  <a:cubicBezTo>
                    <a:pt x="265199" y="624124"/>
                    <a:pt x="261770" y="615986"/>
                    <a:pt x="258341" y="607847"/>
                  </a:cubicBezTo>
                  <a:cubicBezTo>
                    <a:pt x="256124" y="602590"/>
                    <a:pt x="253929" y="597355"/>
                    <a:pt x="251689" y="592143"/>
                  </a:cubicBezTo>
                  <a:cubicBezTo>
                    <a:pt x="249997" y="588211"/>
                    <a:pt x="248328" y="584324"/>
                    <a:pt x="246659" y="580461"/>
                  </a:cubicBezTo>
                  <a:cubicBezTo>
                    <a:pt x="242819" y="571500"/>
                    <a:pt x="239093" y="562493"/>
                    <a:pt x="235138" y="553600"/>
                  </a:cubicBezTo>
                  <a:cubicBezTo>
                    <a:pt x="233515" y="550012"/>
                    <a:pt x="231983" y="546560"/>
                    <a:pt x="230383" y="543062"/>
                  </a:cubicBezTo>
                  <a:cubicBezTo>
                    <a:pt x="225194" y="531198"/>
                    <a:pt x="220073" y="519288"/>
                    <a:pt x="214655" y="507538"/>
                  </a:cubicBezTo>
                  <a:cubicBezTo>
                    <a:pt x="198425" y="471762"/>
                    <a:pt x="182126" y="436055"/>
                    <a:pt x="165369" y="400530"/>
                  </a:cubicBezTo>
                  <a:cubicBezTo>
                    <a:pt x="132908" y="329367"/>
                    <a:pt x="99830" y="258410"/>
                    <a:pt x="71209" y="185554"/>
                  </a:cubicBezTo>
                  <a:cubicBezTo>
                    <a:pt x="54887" y="143492"/>
                    <a:pt x="39136" y="101224"/>
                    <a:pt x="22289" y="59367"/>
                  </a:cubicBezTo>
                  <a:cubicBezTo>
                    <a:pt x="14859" y="39593"/>
                    <a:pt x="5349" y="2046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3EE8EE0B-3381-B786-BA5E-CBD4679463FA}"/>
                </a:ext>
              </a:extLst>
            </p:cNvPr>
            <p:cNvSpPr/>
            <p:nvPr/>
          </p:nvSpPr>
          <p:spPr>
            <a:xfrm>
              <a:off x="9407150" y="2709672"/>
              <a:ext cx="15164" cy="18783"/>
            </a:xfrm>
            <a:custGeom>
              <a:avLst/>
              <a:gdLst>
                <a:gd name="connsiteX0" fmla="*/ 142646 w 144968"/>
                <a:gd name="connsiteY0" fmla="*/ 0 h 179565"/>
                <a:gd name="connsiteX1" fmla="*/ 113111 w 144968"/>
                <a:gd name="connsiteY1" fmla="*/ 125410 h 179565"/>
                <a:gd name="connsiteX2" fmla="*/ 88125 w 144968"/>
                <a:gd name="connsiteY2" fmla="*/ 154511 h 179565"/>
                <a:gd name="connsiteX3" fmla="*/ 48669 w 144968"/>
                <a:gd name="connsiteY3" fmla="*/ 171976 h 179565"/>
                <a:gd name="connsiteX4" fmla="*/ 3863 w 144968"/>
                <a:gd name="connsiteY4" fmla="*/ 179565 h 179565"/>
                <a:gd name="connsiteX5" fmla="*/ 0 w 144968"/>
                <a:gd name="connsiteY5" fmla="*/ 178559 h 179565"/>
                <a:gd name="connsiteX6" fmla="*/ 8275 w 144968"/>
                <a:gd name="connsiteY6" fmla="*/ 176502 h 179565"/>
                <a:gd name="connsiteX7" fmla="*/ 6881 w 144968"/>
                <a:gd name="connsiteY7" fmla="*/ 169278 h 179565"/>
                <a:gd name="connsiteX8" fmla="*/ 67163 w 144968"/>
                <a:gd name="connsiteY8" fmla="*/ 148613 h 179565"/>
                <a:gd name="connsiteX9" fmla="*/ 74021 w 144968"/>
                <a:gd name="connsiteY9" fmla="*/ 142555 h 179565"/>
                <a:gd name="connsiteX10" fmla="*/ 97932 w 144968"/>
                <a:gd name="connsiteY10" fmla="*/ 124656 h 179565"/>
                <a:gd name="connsiteX11" fmla="*/ 116334 w 144968"/>
                <a:gd name="connsiteY11" fmla="*/ 106162 h 179565"/>
                <a:gd name="connsiteX12" fmla="*/ 138829 w 144968"/>
                <a:gd name="connsiteY12" fmla="*/ 53835 h 179565"/>
                <a:gd name="connsiteX13" fmla="*/ 141023 w 144968"/>
                <a:gd name="connsiteY13" fmla="*/ 6195 h 179565"/>
                <a:gd name="connsiteX14" fmla="*/ 142646 w 144968"/>
                <a:gd name="connsiteY14" fmla="*/ 0 h 1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968" h="179565">
                  <a:moveTo>
                    <a:pt x="142646" y="0"/>
                  </a:moveTo>
                  <a:cubicBezTo>
                    <a:pt x="149573" y="43365"/>
                    <a:pt x="141366" y="90800"/>
                    <a:pt x="113111" y="125410"/>
                  </a:cubicBezTo>
                  <a:cubicBezTo>
                    <a:pt x="105225" y="135514"/>
                    <a:pt x="92743" y="142006"/>
                    <a:pt x="88125" y="154511"/>
                  </a:cubicBezTo>
                  <a:cubicBezTo>
                    <a:pt x="75095" y="160592"/>
                    <a:pt x="62568" y="167975"/>
                    <a:pt x="48669" y="171976"/>
                  </a:cubicBezTo>
                  <a:cubicBezTo>
                    <a:pt x="33856" y="175222"/>
                    <a:pt x="18928" y="177874"/>
                    <a:pt x="3863" y="179565"/>
                  </a:cubicBezTo>
                  <a:cubicBezTo>
                    <a:pt x="2903" y="179314"/>
                    <a:pt x="960" y="178811"/>
                    <a:pt x="0" y="178559"/>
                  </a:cubicBezTo>
                  <a:cubicBezTo>
                    <a:pt x="2743" y="177828"/>
                    <a:pt x="5486" y="177142"/>
                    <a:pt x="8275" y="176502"/>
                  </a:cubicBezTo>
                  <a:cubicBezTo>
                    <a:pt x="7795" y="174056"/>
                    <a:pt x="7338" y="171656"/>
                    <a:pt x="6881" y="169278"/>
                  </a:cubicBezTo>
                  <a:cubicBezTo>
                    <a:pt x="28964" y="170741"/>
                    <a:pt x="48852" y="159471"/>
                    <a:pt x="67163" y="148613"/>
                  </a:cubicBezTo>
                  <a:cubicBezTo>
                    <a:pt x="69631" y="146807"/>
                    <a:pt x="71757" y="144590"/>
                    <a:pt x="74021" y="142555"/>
                  </a:cubicBezTo>
                  <a:cubicBezTo>
                    <a:pt x="82525" y="137320"/>
                    <a:pt x="90320" y="131102"/>
                    <a:pt x="97932" y="124656"/>
                  </a:cubicBezTo>
                  <a:cubicBezTo>
                    <a:pt x="105819" y="120449"/>
                    <a:pt x="110917" y="112974"/>
                    <a:pt x="116334" y="106162"/>
                  </a:cubicBezTo>
                  <a:cubicBezTo>
                    <a:pt x="128107" y="90960"/>
                    <a:pt x="134965" y="72512"/>
                    <a:pt x="138829" y="53835"/>
                  </a:cubicBezTo>
                  <a:cubicBezTo>
                    <a:pt x="142281" y="38176"/>
                    <a:pt x="140566" y="22060"/>
                    <a:pt x="141023" y="6195"/>
                  </a:cubicBezTo>
                  <a:cubicBezTo>
                    <a:pt x="141412" y="4641"/>
                    <a:pt x="142235" y="1554"/>
                    <a:pt x="142646" y="0"/>
                  </a:cubicBezTo>
                  <a:close/>
                </a:path>
              </a:pathLst>
            </a:custGeom>
            <a:solidFill>
              <a:srgbClr val="AFA08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008994BA-116B-F9BA-52B2-FC4F71EED6EE}"/>
                </a:ext>
              </a:extLst>
            </p:cNvPr>
            <p:cNvSpPr/>
            <p:nvPr/>
          </p:nvSpPr>
          <p:spPr>
            <a:xfrm>
              <a:off x="9426423" y="2712391"/>
              <a:ext cx="21023" cy="7047"/>
            </a:xfrm>
            <a:custGeom>
              <a:avLst/>
              <a:gdLst>
                <a:gd name="connsiteX0" fmla="*/ 163015 w 200985"/>
                <a:gd name="connsiteY0" fmla="*/ 22906 h 67368"/>
                <a:gd name="connsiteX1" fmla="*/ 200985 w 200985"/>
                <a:gd name="connsiteY1" fmla="*/ 0 h 67368"/>
                <a:gd name="connsiteX2" fmla="*/ 192527 w 200985"/>
                <a:gd name="connsiteY2" fmla="*/ 33536 h 67368"/>
                <a:gd name="connsiteX3" fmla="*/ 192024 w 200985"/>
                <a:gd name="connsiteY3" fmla="*/ 33353 h 67368"/>
                <a:gd name="connsiteX4" fmla="*/ 188024 w 200985"/>
                <a:gd name="connsiteY4" fmla="*/ 32004 h 67368"/>
                <a:gd name="connsiteX5" fmla="*/ 165346 w 200985"/>
                <a:gd name="connsiteY5" fmla="*/ 37056 h 67368"/>
                <a:gd name="connsiteX6" fmla="*/ 107785 w 200985"/>
                <a:gd name="connsiteY6" fmla="*/ 45171 h 67368"/>
                <a:gd name="connsiteX7" fmla="*/ 30930 w 200985"/>
                <a:gd name="connsiteY7" fmla="*/ 51572 h 67368"/>
                <a:gd name="connsiteX8" fmla="*/ 10836 w 200985"/>
                <a:gd name="connsiteY8" fmla="*/ 67368 h 67368"/>
                <a:gd name="connsiteX9" fmla="*/ 0 w 200985"/>
                <a:gd name="connsiteY9" fmla="*/ 65837 h 67368"/>
                <a:gd name="connsiteX10" fmla="*/ 19088 w 200985"/>
                <a:gd name="connsiteY10" fmla="*/ 49400 h 67368"/>
                <a:gd name="connsiteX11" fmla="*/ 30198 w 200985"/>
                <a:gd name="connsiteY11" fmla="*/ 34450 h 67368"/>
                <a:gd name="connsiteX12" fmla="*/ 80856 w 200985"/>
                <a:gd name="connsiteY12" fmla="*/ 38656 h 67368"/>
                <a:gd name="connsiteX13" fmla="*/ 126690 w 200985"/>
                <a:gd name="connsiteY13" fmla="*/ 33856 h 67368"/>
                <a:gd name="connsiteX14" fmla="*/ 163015 w 200985"/>
                <a:gd name="connsiteY14" fmla="*/ 22906 h 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985" h="67368">
                  <a:moveTo>
                    <a:pt x="163015" y="22906"/>
                  </a:moveTo>
                  <a:cubicBezTo>
                    <a:pt x="176594" y="16848"/>
                    <a:pt x="188024" y="7132"/>
                    <a:pt x="200985" y="0"/>
                  </a:cubicBezTo>
                  <a:cubicBezTo>
                    <a:pt x="198814" y="11316"/>
                    <a:pt x="195316" y="22334"/>
                    <a:pt x="192527" y="33536"/>
                  </a:cubicBezTo>
                  <a:lnTo>
                    <a:pt x="192024" y="33353"/>
                  </a:lnTo>
                  <a:cubicBezTo>
                    <a:pt x="191018" y="33010"/>
                    <a:pt x="189029" y="32347"/>
                    <a:pt x="188024" y="32004"/>
                  </a:cubicBezTo>
                  <a:cubicBezTo>
                    <a:pt x="180480" y="33719"/>
                    <a:pt x="173096" y="36279"/>
                    <a:pt x="165346" y="37056"/>
                  </a:cubicBezTo>
                  <a:cubicBezTo>
                    <a:pt x="146030" y="38839"/>
                    <a:pt x="127193" y="44120"/>
                    <a:pt x="107785" y="45171"/>
                  </a:cubicBezTo>
                  <a:cubicBezTo>
                    <a:pt x="82250" y="48715"/>
                    <a:pt x="55733" y="42885"/>
                    <a:pt x="30930" y="51572"/>
                  </a:cubicBezTo>
                  <a:cubicBezTo>
                    <a:pt x="22174" y="53561"/>
                    <a:pt x="14790" y="59299"/>
                    <a:pt x="10836" y="67368"/>
                  </a:cubicBezTo>
                  <a:cubicBezTo>
                    <a:pt x="7201" y="66843"/>
                    <a:pt x="3589" y="66340"/>
                    <a:pt x="0" y="65837"/>
                  </a:cubicBezTo>
                  <a:cubicBezTo>
                    <a:pt x="4275" y="58087"/>
                    <a:pt x="12344" y="54498"/>
                    <a:pt x="19088" y="49400"/>
                  </a:cubicBezTo>
                  <a:cubicBezTo>
                    <a:pt x="22929" y="44508"/>
                    <a:pt x="26403" y="39365"/>
                    <a:pt x="30198" y="34450"/>
                  </a:cubicBezTo>
                  <a:cubicBezTo>
                    <a:pt x="47023" y="36233"/>
                    <a:pt x="63939" y="37833"/>
                    <a:pt x="80856" y="38656"/>
                  </a:cubicBezTo>
                  <a:cubicBezTo>
                    <a:pt x="96423" y="39731"/>
                    <a:pt x="111145" y="32987"/>
                    <a:pt x="126690" y="33856"/>
                  </a:cubicBezTo>
                  <a:cubicBezTo>
                    <a:pt x="139720" y="34519"/>
                    <a:pt x="151448" y="27958"/>
                    <a:pt x="163015" y="22906"/>
                  </a:cubicBezTo>
                  <a:close/>
                </a:path>
              </a:pathLst>
            </a:custGeom>
            <a:solidFill>
              <a:srgbClr val="7E5E3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1" name="Gráfico 6">
              <a:extLst>
                <a:ext uri="{FF2B5EF4-FFF2-40B4-BE49-F238E27FC236}">
                  <a16:creationId xmlns:a16="http://schemas.microsoft.com/office/drawing/2014/main" id="{A2436A91-2FEA-DB62-75E9-C138211F9C17}"/>
                </a:ext>
              </a:extLst>
            </p:cNvPr>
            <p:cNvGrpSpPr/>
            <p:nvPr/>
          </p:nvGrpSpPr>
          <p:grpSpPr>
            <a:xfrm>
              <a:off x="9490509" y="2712844"/>
              <a:ext cx="322508" cy="144571"/>
              <a:chOff x="2003976" y="1970126"/>
              <a:chExt cx="3083219" cy="1382112"/>
            </a:xfrm>
            <a:solidFill>
              <a:srgbClr val="64BFDE"/>
            </a:solidFill>
          </p:grpSpPr>
          <p:sp>
            <p:nvSpPr>
              <p:cNvPr id="602" name="Forma Livre: Forma 601">
                <a:extLst>
                  <a:ext uri="{FF2B5EF4-FFF2-40B4-BE49-F238E27FC236}">
                    <a16:creationId xmlns:a16="http://schemas.microsoft.com/office/drawing/2014/main" id="{7D5BC15E-C134-1E76-89EC-53BEC51226D9}"/>
                  </a:ext>
                </a:extLst>
              </p:cNvPr>
              <p:cNvSpPr/>
              <p:nvPr/>
            </p:nvSpPr>
            <p:spPr>
              <a:xfrm>
                <a:off x="4932502" y="1970126"/>
                <a:ext cx="154693" cy="116740"/>
              </a:xfrm>
              <a:custGeom>
                <a:avLst/>
                <a:gdLst>
                  <a:gd name="connsiteX0" fmla="*/ 0 w 154693"/>
                  <a:gd name="connsiteY0" fmla="*/ 2600 h 116740"/>
                  <a:gd name="connsiteX1" fmla="*/ 3612 w 154693"/>
                  <a:gd name="connsiteY1" fmla="*/ 1274 h 116740"/>
                  <a:gd name="connsiteX2" fmla="*/ 17648 w 154693"/>
                  <a:gd name="connsiteY2" fmla="*/ 5983 h 116740"/>
                  <a:gd name="connsiteX3" fmla="*/ 73929 w 154693"/>
                  <a:gd name="connsiteY3" fmla="*/ 1823 h 116740"/>
                  <a:gd name="connsiteX4" fmla="*/ 103122 w 154693"/>
                  <a:gd name="connsiteY4" fmla="*/ 2211 h 116740"/>
                  <a:gd name="connsiteX5" fmla="*/ 89497 w 154693"/>
                  <a:gd name="connsiteY5" fmla="*/ 19036 h 116740"/>
                  <a:gd name="connsiteX6" fmla="*/ 154694 w 154693"/>
                  <a:gd name="connsiteY6" fmla="*/ 22557 h 116740"/>
                  <a:gd name="connsiteX7" fmla="*/ 133594 w 154693"/>
                  <a:gd name="connsiteY7" fmla="*/ 50858 h 116740"/>
                  <a:gd name="connsiteX8" fmla="*/ 104607 w 154693"/>
                  <a:gd name="connsiteY8" fmla="*/ 86245 h 116740"/>
                  <a:gd name="connsiteX9" fmla="*/ 66066 w 154693"/>
                  <a:gd name="connsiteY9" fmla="*/ 116740 h 116740"/>
                  <a:gd name="connsiteX10" fmla="*/ 80033 w 154693"/>
                  <a:gd name="connsiteY10" fmla="*/ 95846 h 116740"/>
                  <a:gd name="connsiteX11" fmla="*/ 105133 w 154693"/>
                  <a:gd name="connsiteY11" fmla="*/ 66654 h 116740"/>
                  <a:gd name="connsiteX12" fmla="*/ 91258 w 154693"/>
                  <a:gd name="connsiteY12" fmla="*/ 50949 h 116740"/>
                  <a:gd name="connsiteX13" fmla="*/ 110711 w 154693"/>
                  <a:gd name="connsiteY13" fmla="*/ 30032 h 116740"/>
                  <a:gd name="connsiteX14" fmla="*/ 46383 w 154693"/>
                  <a:gd name="connsiteY14" fmla="*/ 31815 h 116740"/>
                  <a:gd name="connsiteX15" fmla="*/ 82410 w 154693"/>
                  <a:gd name="connsiteY15" fmla="*/ 11218 h 116740"/>
                  <a:gd name="connsiteX16" fmla="*/ 55413 w 154693"/>
                  <a:gd name="connsiteY16" fmla="*/ 9778 h 116740"/>
                  <a:gd name="connsiteX17" fmla="*/ 12024 w 154693"/>
                  <a:gd name="connsiteY17" fmla="*/ 11310 h 116740"/>
                  <a:gd name="connsiteX18" fmla="*/ 0 w 154693"/>
                  <a:gd name="connsiteY18" fmla="*/ 2600 h 11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4693" h="116740">
                    <a:moveTo>
                      <a:pt x="0" y="2600"/>
                    </a:moveTo>
                    <a:cubicBezTo>
                      <a:pt x="892" y="2280"/>
                      <a:pt x="2697" y="1617"/>
                      <a:pt x="3612" y="1274"/>
                    </a:cubicBezTo>
                    <a:cubicBezTo>
                      <a:pt x="7750" y="4063"/>
                      <a:pt x="12504" y="5983"/>
                      <a:pt x="17648" y="5983"/>
                    </a:cubicBezTo>
                    <a:cubicBezTo>
                      <a:pt x="36484" y="6486"/>
                      <a:pt x="55184" y="3469"/>
                      <a:pt x="73929" y="1823"/>
                    </a:cubicBezTo>
                    <a:cubicBezTo>
                      <a:pt x="83599" y="1000"/>
                      <a:pt x="93772" y="-2041"/>
                      <a:pt x="103122" y="2211"/>
                    </a:cubicBezTo>
                    <a:cubicBezTo>
                      <a:pt x="98961" y="8132"/>
                      <a:pt x="94275" y="13641"/>
                      <a:pt x="89497" y="19036"/>
                    </a:cubicBezTo>
                    <a:cubicBezTo>
                      <a:pt x="110894" y="23928"/>
                      <a:pt x="134348" y="11767"/>
                      <a:pt x="154694" y="22557"/>
                    </a:cubicBezTo>
                    <a:cubicBezTo>
                      <a:pt x="148408" y="32570"/>
                      <a:pt x="139264" y="40433"/>
                      <a:pt x="133594" y="50858"/>
                    </a:cubicBezTo>
                    <a:cubicBezTo>
                      <a:pt x="126393" y="64414"/>
                      <a:pt x="117158" y="77169"/>
                      <a:pt x="104607" y="86245"/>
                    </a:cubicBezTo>
                    <a:cubicBezTo>
                      <a:pt x="91143" y="95663"/>
                      <a:pt x="80056" y="108076"/>
                      <a:pt x="66066" y="116740"/>
                    </a:cubicBezTo>
                    <a:cubicBezTo>
                      <a:pt x="69883" y="109288"/>
                      <a:pt x="73129" y="101058"/>
                      <a:pt x="80033" y="95846"/>
                    </a:cubicBezTo>
                    <a:cubicBezTo>
                      <a:pt x="89886" y="87731"/>
                      <a:pt x="102002" y="79890"/>
                      <a:pt x="105133" y="66654"/>
                    </a:cubicBezTo>
                    <a:cubicBezTo>
                      <a:pt x="104013" y="59293"/>
                      <a:pt x="95830" y="56047"/>
                      <a:pt x="91258" y="50949"/>
                    </a:cubicBezTo>
                    <a:cubicBezTo>
                      <a:pt x="97635" y="43908"/>
                      <a:pt x="104424" y="37210"/>
                      <a:pt x="110711" y="30032"/>
                    </a:cubicBezTo>
                    <a:cubicBezTo>
                      <a:pt x="89543" y="22534"/>
                      <a:pt x="67780" y="31609"/>
                      <a:pt x="46383" y="31815"/>
                    </a:cubicBezTo>
                    <a:cubicBezTo>
                      <a:pt x="58636" y="25483"/>
                      <a:pt x="73060" y="22077"/>
                      <a:pt x="82410" y="11218"/>
                    </a:cubicBezTo>
                    <a:cubicBezTo>
                      <a:pt x="73792" y="7629"/>
                      <a:pt x="64374" y="8909"/>
                      <a:pt x="55413" y="9778"/>
                    </a:cubicBezTo>
                    <a:cubicBezTo>
                      <a:pt x="41011" y="11378"/>
                      <a:pt x="26472" y="11996"/>
                      <a:pt x="12024" y="11310"/>
                    </a:cubicBezTo>
                    <a:cubicBezTo>
                      <a:pt x="6309" y="11675"/>
                      <a:pt x="3475" y="6029"/>
                      <a:pt x="0" y="2600"/>
                    </a:cubicBezTo>
                    <a:close/>
                  </a:path>
                </a:pathLst>
              </a:custGeom>
              <a:solidFill>
                <a:srgbClr val="64BF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orma Livre: Forma 602">
                <a:extLst>
                  <a:ext uri="{FF2B5EF4-FFF2-40B4-BE49-F238E27FC236}">
                    <a16:creationId xmlns:a16="http://schemas.microsoft.com/office/drawing/2014/main" id="{2580E926-F66E-14DF-3CE5-35B28594BFFC}"/>
                  </a:ext>
                </a:extLst>
              </p:cNvPr>
              <p:cNvSpPr/>
              <p:nvPr/>
            </p:nvSpPr>
            <p:spPr>
              <a:xfrm>
                <a:off x="2003976" y="3285539"/>
                <a:ext cx="92308" cy="66700"/>
              </a:xfrm>
              <a:custGeom>
                <a:avLst/>
                <a:gdLst>
                  <a:gd name="connsiteX0" fmla="*/ 21831 w 92308"/>
                  <a:gd name="connsiteY0" fmla="*/ 4038 h 66700"/>
                  <a:gd name="connsiteX1" fmla="*/ 45994 w 92308"/>
                  <a:gd name="connsiteY1" fmla="*/ 5592 h 66700"/>
                  <a:gd name="connsiteX2" fmla="*/ 63711 w 92308"/>
                  <a:gd name="connsiteY2" fmla="*/ 30418 h 66700"/>
                  <a:gd name="connsiteX3" fmla="*/ 80787 w 92308"/>
                  <a:gd name="connsiteY3" fmla="*/ 39311 h 66700"/>
                  <a:gd name="connsiteX4" fmla="*/ 92309 w 92308"/>
                  <a:gd name="connsiteY4" fmla="*/ 66171 h 66700"/>
                  <a:gd name="connsiteX5" fmla="*/ 78113 w 92308"/>
                  <a:gd name="connsiteY5" fmla="*/ 64045 h 66700"/>
                  <a:gd name="connsiteX6" fmla="*/ 34884 w 92308"/>
                  <a:gd name="connsiteY6" fmla="*/ 12222 h 66700"/>
                  <a:gd name="connsiteX7" fmla="*/ 27661 w 92308"/>
                  <a:gd name="connsiteY7" fmla="*/ 14485 h 66700"/>
                  <a:gd name="connsiteX8" fmla="*/ 22494 w 92308"/>
                  <a:gd name="connsiteY8" fmla="*/ 3946 h 66700"/>
                  <a:gd name="connsiteX9" fmla="*/ 25763 w 92308"/>
                  <a:gd name="connsiteY9" fmla="*/ 29275 h 66700"/>
                  <a:gd name="connsiteX10" fmla="*/ 4275 w 92308"/>
                  <a:gd name="connsiteY10" fmla="*/ 43289 h 66700"/>
                  <a:gd name="connsiteX11" fmla="*/ 0 w 92308"/>
                  <a:gd name="connsiteY11" fmla="*/ 26989 h 66700"/>
                  <a:gd name="connsiteX12" fmla="*/ 16208 w 92308"/>
                  <a:gd name="connsiteY12" fmla="*/ 21937 h 66700"/>
                  <a:gd name="connsiteX13" fmla="*/ 21831 w 92308"/>
                  <a:gd name="connsiteY13" fmla="*/ 4038 h 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308" h="66700">
                    <a:moveTo>
                      <a:pt x="21831" y="4038"/>
                    </a:moveTo>
                    <a:cubicBezTo>
                      <a:pt x="28872" y="-1266"/>
                      <a:pt x="40211" y="-1929"/>
                      <a:pt x="45994" y="5592"/>
                    </a:cubicBezTo>
                    <a:cubicBezTo>
                      <a:pt x="49103" y="15582"/>
                      <a:pt x="56327" y="23332"/>
                      <a:pt x="63711" y="30418"/>
                    </a:cubicBezTo>
                    <a:cubicBezTo>
                      <a:pt x="68420" y="34830"/>
                      <a:pt x="73449" y="41185"/>
                      <a:pt x="80787" y="39311"/>
                    </a:cubicBezTo>
                    <a:cubicBezTo>
                      <a:pt x="84742" y="48203"/>
                      <a:pt x="88468" y="57210"/>
                      <a:pt x="92309" y="66171"/>
                    </a:cubicBezTo>
                    <a:cubicBezTo>
                      <a:pt x="87440" y="66857"/>
                      <a:pt x="82159" y="67451"/>
                      <a:pt x="78113" y="64045"/>
                    </a:cubicBezTo>
                    <a:cubicBezTo>
                      <a:pt x="59710" y="50764"/>
                      <a:pt x="44668" y="32704"/>
                      <a:pt x="34884" y="12222"/>
                    </a:cubicBezTo>
                    <a:cubicBezTo>
                      <a:pt x="32461" y="12953"/>
                      <a:pt x="30038" y="13685"/>
                      <a:pt x="27661" y="14485"/>
                    </a:cubicBezTo>
                    <a:cubicBezTo>
                      <a:pt x="25992" y="10896"/>
                      <a:pt x="24277" y="7375"/>
                      <a:pt x="22494" y="3946"/>
                    </a:cubicBezTo>
                    <a:cubicBezTo>
                      <a:pt x="22471" y="12473"/>
                      <a:pt x="23637" y="21000"/>
                      <a:pt x="25763" y="29275"/>
                    </a:cubicBezTo>
                    <a:cubicBezTo>
                      <a:pt x="21946" y="37916"/>
                      <a:pt x="12436" y="40522"/>
                      <a:pt x="4275" y="43289"/>
                    </a:cubicBezTo>
                    <a:cubicBezTo>
                      <a:pt x="2858" y="37825"/>
                      <a:pt x="1417" y="32407"/>
                      <a:pt x="0" y="26989"/>
                    </a:cubicBezTo>
                    <a:cubicBezTo>
                      <a:pt x="5509" y="26006"/>
                      <a:pt x="12139" y="26578"/>
                      <a:pt x="16208" y="21937"/>
                    </a:cubicBezTo>
                    <a:cubicBezTo>
                      <a:pt x="21877" y="17731"/>
                      <a:pt x="21008" y="10187"/>
                      <a:pt x="21831" y="4038"/>
                    </a:cubicBezTo>
                    <a:close/>
                  </a:path>
                </a:pathLst>
              </a:custGeom>
              <a:solidFill>
                <a:srgbClr val="64BFD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05A6667E-E9E7-5AC3-5007-809166F0ED7E}"/>
                </a:ext>
              </a:extLst>
            </p:cNvPr>
            <p:cNvSpPr/>
            <p:nvPr/>
          </p:nvSpPr>
          <p:spPr>
            <a:xfrm>
              <a:off x="9393118" y="2713835"/>
              <a:ext cx="13670" cy="14101"/>
            </a:xfrm>
            <a:custGeom>
              <a:avLst/>
              <a:gdLst>
                <a:gd name="connsiteX0" fmla="*/ 0 w 130690"/>
                <a:gd name="connsiteY0" fmla="*/ 11864 h 134805"/>
                <a:gd name="connsiteX1" fmla="*/ 4481 w 130690"/>
                <a:gd name="connsiteY1" fmla="*/ 0 h 134805"/>
                <a:gd name="connsiteX2" fmla="*/ 41948 w 130690"/>
                <a:gd name="connsiteY2" fmla="*/ 75987 h 134805"/>
                <a:gd name="connsiteX3" fmla="*/ 97086 w 130690"/>
                <a:gd name="connsiteY3" fmla="*/ 116335 h 134805"/>
                <a:gd name="connsiteX4" fmla="*/ 130691 w 130690"/>
                <a:gd name="connsiteY4" fmla="*/ 129456 h 134805"/>
                <a:gd name="connsiteX5" fmla="*/ 114300 w 130690"/>
                <a:gd name="connsiteY5" fmla="*/ 131148 h 134805"/>
                <a:gd name="connsiteX6" fmla="*/ 117478 w 130690"/>
                <a:gd name="connsiteY6" fmla="*/ 134806 h 134805"/>
                <a:gd name="connsiteX7" fmla="*/ 65562 w 130690"/>
                <a:gd name="connsiteY7" fmla="*/ 111808 h 134805"/>
                <a:gd name="connsiteX8" fmla="*/ 41948 w 130690"/>
                <a:gd name="connsiteY8" fmla="*/ 90160 h 134805"/>
                <a:gd name="connsiteX9" fmla="*/ 40005 w 130690"/>
                <a:gd name="connsiteY9" fmla="*/ 87760 h 134805"/>
                <a:gd name="connsiteX10" fmla="*/ 0 w 130690"/>
                <a:gd name="connsiteY10" fmla="*/ 11864 h 13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690" h="134805">
                  <a:moveTo>
                    <a:pt x="0" y="11864"/>
                  </a:moveTo>
                  <a:cubicBezTo>
                    <a:pt x="1189" y="7772"/>
                    <a:pt x="2858" y="3886"/>
                    <a:pt x="4481" y="0"/>
                  </a:cubicBezTo>
                  <a:cubicBezTo>
                    <a:pt x="11156" y="27661"/>
                    <a:pt x="22951" y="54498"/>
                    <a:pt x="41948" y="75987"/>
                  </a:cubicBezTo>
                  <a:cubicBezTo>
                    <a:pt x="55847" y="94595"/>
                    <a:pt x="75849" y="107534"/>
                    <a:pt x="97086" y="116335"/>
                  </a:cubicBezTo>
                  <a:cubicBezTo>
                    <a:pt x="107259" y="123261"/>
                    <a:pt x="120289" y="123010"/>
                    <a:pt x="130691" y="129456"/>
                  </a:cubicBezTo>
                  <a:cubicBezTo>
                    <a:pt x="125204" y="129913"/>
                    <a:pt x="119741" y="130554"/>
                    <a:pt x="114300" y="131148"/>
                  </a:cubicBezTo>
                  <a:cubicBezTo>
                    <a:pt x="115329" y="132337"/>
                    <a:pt x="116403" y="133548"/>
                    <a:pt x="117478" y="134806"/>
                  </a:cubicBezTo>
                  <a:cubicBezTo>
                    <a:pt x="98870" y="130599"/>
                    <a:pt x="80924" y="123170"/>
                    <a:pt x="65562" y="111808"/>
                  </a:cubicBezTo>
                  <a:cubicBezTo>
                    <a:pt x="56670" y="105682"/>
                    <a:pt x="51115" y="95898"/>
                    <a:pt x="41948" y="90160"/>
                  </a:cubicBezTo>
                  <a:cubicBezTo>
                    <a:pt x="41468" y="89543"/>
                    <a:pt x="40508" y="88354"/>
                    <a:pt x="40005" y="87760"/>
                  </a:cubicBezTo>
                  <a:cubicBezTo>
                    <a:pt x="21580" y="65654"/>
                    <a:pt x="7064" y="39868"/>
                    <a:pt x="0" y="11864"/>
                  </a:cubicBezTo>
                  <a:close/>
                </a:path>
              </a:pathLst>
            </a:custGeom>
            <a:solidFill>
              <a:srgbClr val="D7C19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C7E5210E-E0E8-AD3E-615D-50CD3C6C40C1}"/>
                </a:ext>
              </a:extLst>
            </p:cNvPr>
            <p:cNvSpPr/>
            <p:nvPr/>
          </p:nvSpPr>
          <p:spPr>
            <a:xfrm>
              <a:off x="9465980" y="2715077"/>
              <a:ext cx="1962" cy="2163"/>
            </a:xfrm>
            <a:custGeom>
              <a:avLst/>
              <a:gdLst>
                <a:gd name="connsiteX0" fmla="*/ 0 w 18761"/>
                <a:gd name="connsiteY0" fmla="*/ 20684 h 20683"/>
                <a:gd name="connsiteX1" fmla="*/ 6835 w 18761"/>
                <a:gd name="connsiteY1" fmla="*/ 567 h 20683"/>
                <a:gd name="connsiteX2" fmla="*/ 18745 w 18761"/>
                <a:gd name="connsiteY2" fmla="*/ 10465 h 20683"/>
                <a:gd name="connsiteX3" fmla="*/ 4206 w 18761"/>
                <a:gd name="connsiteY3" fmla="*/ 5573 h 20683"/>
                <a:gd name="connsiteX4" fmla="*/ 0 w 18761"/>
                <a:gd name="connsiteY4" fmla="*/ 20684 h 2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1" h="20683">
                  <a:moveTo>
                    <a:pt x="0" y="20684"/>
                  </a:moveTo>
                  <a:cubicBezTo>
                    <a:pt x="686" y="13917"/>
                    <a:pt x="-1120" y="3630"/>
                    <a:pt x="6835" y="567"/>
                  </a:cubicBezTo>
                  <a:cubicBezTo>
                    <a:pt x="13419" y="-1879"/>
                    <a:pt x="19111" y="3996"/>
                    <a:pt x="18745" y="10465"/>
                  </a:cubicBezTo>
                  <a:cubicBezTo>
                    <a:pt x="14859" y="6419"/>
                    <a:pt x="10036" y="2670"/>
                    <a:pt x="4206" y="5573"/>
                  </a:cubicBezTo>
                  <a:cubicBezTo>
                    <a:pt x="1806" y="10259"/>
                    <a:pt x="892" y="15517"/>
                    <a:pt x="0" y="20684"/>
                  </a:cubicBezTo>
                  <a:close/>
                </a:path>
              </a:pathLst>
            </a:custGeom>
            <a:solidFill>
              <a:srgbClr val="4D4D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6E3EFDF8-5E85-C747-16AD-F1113AF2C1F6}"/>
                </a:ext>
              </a:extLst>
            </p:cNvPr>
            <p:cNvSpPr/>
            <p:nvPr/>
          </p:nvSpPr>
          <p:spPr>
            <a:xfrm>
              <a:off x="9427284" y="2715739"/>
              <a:ext cx="19225" cy="5318"/>
            </a:xfrm>
            <a:custGeom>
              <a:avLst/>
              <a:gdLst>
                <a:gd name="connsiteX0" fmla="*/ 157117 w 183794"/>
                <a:gd name="connsiteY0" fmla="*/ 5052 h 50840"/>
                <a:gd name="connsiteX1" fmla="*/ 179794 w 183794"/>
                <a:gd name="connsiteY1" fmla="*/ 0 h 50840"/>
                <a:gd name="connsiteX2" fmla="*/ 183794 w 183794"/>
                <a:gd name="connsiteY2" fmla="*/ 1349 h 50840"/>
                <a:gd name="connsiteX3" fmla="*/ 179840 w 183794"/>
                <a:gd name="connsiteY3" fmla="*/ 14859 h 50840"/>
                <a:gd name="connsiteX4" fmla="*/ 179474 w 183794"/>
                <a:gd name="connsiteY4" fmla="*/ 14882 h 50840"/>
                <a:gd name="connsiteX5" fmla="*/ 154899 w 183794"/>
                <a:gd name="connsiteY5" fmla="*/ 20688 h 50840"/>
                <a:gd name="connsiteX6" fmla="*/ 84079 w 183794"/>
                <a:gd name="connsiteY6" fmla="*/ 25283 h 50840"/>
                <a:gd name="connsiteX7" fmla="*/ 38336 w 183794"/>
                <a:gd name="connsiteY7" fmla="*/ 22563 h 50840"/>
                <a:gd name="connsiteX8" fmla="*/ 26701 w 183794"/>
                <a:gd name="connsiteY8" fmla="*/ 32827 h 50840"/>
                <a:gd name="connsiteX9" fmla="*/ 8938 w 183794"/>
                <a:gd name="connsiteY9" fmla="*/ 50841 h 50840"/>
                <a:gd name="connsiteX10" fmla="*/ 10653 w 183794"/>
                <a:gd name="connsiteY10" fmla="*/ 40188 h 50840"/>
                <a:gd name="connsiteX11" fmla="*/ 0 w 183794"/>
                <a:gd name="connsiteY11" fmla="*/ 45286 h 50840"/>
                <a:gd name="connsiteX12" fmla="*/ 2606 w 183794"/>
                <a:gd name="connsiteY12" fmla="*/ 35364 h 50840"/>
                <a:gd name="connsiteX13" fmla="*/ 22700 w 183794"/>
                <a:gd name="connsiteY13" fmla="*/ 19568 h 50840"/>
                <a:gd name="connsiteX14" fmla="*/ 99555 w 183794"/>
                <a:gd name="connsiteY14" fmla="*/ 13167 h 50840"/>
                <a:gd name="connsiteX15" fmla="*/ 157117 w 183794"/>
                <a:gd name="connsiteY15" fmla="*/ 5052 h 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794" h="50840">
                  <a:moveTo>
                    <a:pt x="157117" y="5052"/>
                  </a:moveTo>
                  <a:cubicBezTo>
                    <a:pt x="164866" y="4275"/>
                    <a:pt x="172250" y="1715"/>
                    <a:pt x="179794" y="0"/>
                  </a:cubicBezTo>
                  <a:cubicBezTo>
                    <a:pt x="180800" y="343"/>
                    <a:pt x="182789" y="1006"/>
                    <a:pt x="183794" y="1349"/>
                  </a:cubicBezTo>
                  <a:cubicBezTo>
                    <a:pt x="182469" y="5829"/>
                    <a:pt x="181188" y="10356"/>
                    <a:pt x="179840" y="14859"/>
                  </a:cubicBezTo>
                  <a:lnTo>
                    <a:pt x="179474" y="14882"/>
                  </a:lnTo>
                  <a:cubicBezTo>
                    <a:pt x="170833" y="14196"/>
                    <a:pt x="163106" y="18791"/>
                    <a:pt x="154899" y="20688"/>
                  </a:cubicBezTo>
                  <a:cubicBezTo>
                    <a:pt x="131857" y="26289"/>
                    <a:pt x="107648" y="29741"/>
                    <a:pt x="84079" y="25283"/>
                  </a:cubicBezTo>
                  <a:cubicBezTo>
                    <a:pt x="69106" y="22334"/>
                    <a:pt x="53538" y="18745"/>
                    <a:pt x="38336" y="22563"/>
                  </a:cubicBezTo>
                  <a:cubicBezTo>
                    <a:pt x="32621" y="23294"/>
                    <a:pt x="30107" y="28941"/>
                    <a:pt x="26701" y="32827"/>
                  </a:cubicBezTo>
                  <a:cubicBezTo>
                    <a:pt x="21466" y="39479"/>
                    <a:pt x="14813" y="44783"/>
                    <a:pt x="8938" y="50841"/>
                  </a:cubicBezTo>
                  <a:cubicBezTo>
                    <a:pt x="9601" y="47274"/>
                    <a:pt x="10104" y="43731"/>
                    <a:pt x="10653" y="40188"/>
                  </a:cubicBezTo>
                  <a:cubicBezTo>
                    <a:pt x="7064" y="41811"/>
                    <a:pt x="3475" y="43434"/>
                    <a:pt x="0" y="45286"/>
                  </a:cubicBezTo>
                  <a:cubicBezTo>
                    <a:pt x="800" y="41925"/>
                    <a:pt x="1623" y="38633"/>
                    <a:pt x="2606" y="35364"/>
                  </a:cubicBezTo>
                  <a:cubicBezTo>
                    <a:pt x="6561" y="27295"/>
                    <a:pt x="13945" y="21557"/>
                    <a:pt x="22700" y="19568"/>
                  </a:cubicBezTo>
                  <a:cubicBezTo>
                    <a:pt x="47503" y="10881"/>
                    <a:pt x="74021" y="16711"/>
                    <a:pt x="99555" y="13167"/>
                  </a:cubicBezTo>
                  <a:cubicBezTo>
                    <a:pt x="118964" y="12116"/>
                    <a:pt x="137800" y="6835"/>
                    <a:pt x="157117" y="5052"/>
                  </a:cubicBezTo>
                  <a:close/>
                </a:path>
              </a:pathLst>
            </a:custGeom>
            <a:solidFill>
              <a:srgbClr val="AA7F4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5" name="Gráfico 6">
              <a:extLst>
                <a:ext uri="{FF2B5EF4-FFF2-40B4-BE49-F238E27FC236}">
                  <a16:creationId xmlns:a16="http://schemas.microsoft.com/office/drawing/2014/main" id="{17E94C68-A4F9-0379-14AE-E6D6FA3D5A34}"/>
                </a:ext>
              </a:extLst>
            </p:cNvPr>
            <p:cNvGrpSpPr/>
            <p:nvPr/>
          </p:nvGrpSpPr>
          <p:grpSpPr>
            <a:xfrm>
              <a:off x="9323549" y="2717288"/>
              <a:ext cx="122507" cy="61496"/>
              <a:chOff x="407822" y="2012616"/>
              <a:chExt cx="1171186" cy="587910"/>
            </a:xfrm>
            <a:solidFill>
              <a:srgbClr val="C5934E"/>
            </a:solidFill>
          </p:grpSpPr>
          <p:sp>
            <p:nvSpPr>
              <p:cNvPr id="599" name="Forma Livre: Forma 598">
                <a:extLst>
                  <a:ext uri="{FF2B5EF4-FFF2-40B4-BE49-F238E27FC236}">
                    <a16:creationId xmlns:a16="http://schemas.microsoft.com/office/drawing/2014/main" id="{DBE6F34C-C05A-A988-4B19-C7CB463F5932}"/>
                  </a:ext>
                </a:extLst>
              </p:cNvPr>
              <p:cNvSpPr/>
              <p:nvPr/>
            </p:nvSpPr>
            <p:spPr>
              <a:xfrm>
                <a:off x="1426235" y="2012616"/>
                <a:ext cx="152773" cy="150396"/>
              </a:xfrm>
              <a:custGeom>
                <a:avLst/>
                <a:gdLst>
                  <a:gd name="connsiteX0" fmla="*/ 128199 w 152773"/>
                  <a:gd name="connsiteY0" fmla="*/ 5876 h 150396"/>
                  <a:gd name="connsiteX1" fmla="*/ 152773 w 152773"/>
                  <a:gd name="connsiteY1" fmla="*/ 69 h 150396"/>
                  <a:gd name="connsiteX2" fmla="*/ 69906 w 152773"/>
                  <a:gd name="connsiteY2" fmla="*/ 150397 h 150396"/>
                  <a:gd name="connsiteX3" fmla="*/ 56967 w 152773"/>
                  <a:gd name="connsiteY3" fmla="*/ 102573 h 150396"/>
                  <a:gd name="connsiteX4" fmla="*/ 43160 w 152773"/>
                  <a:gd name="connsiteY4" fmla="*/ 70569 h 150396"/>
                  <a:gd name="connsiteX5" fmla="*/ 0 w 152773"/>
                  <a:gd name="connsiteY5" fmla="*/ 18014 h 150396"/>
                  <a:gd name="connsiteX6" fmla="*/ 11636 w 152773"/>
                  <a:gd name="connsiteY6" fmla="*/ 7750 h 150396"/>
                  <a:gd name="connsiteX7" fmla="*/ 57379 w 152773"/>
                  <a:gd name="connsiteY7" fmla="*/ 10470 h 150396"/>
                  <a:gd name="connsiteX8" fmla="*/ 128199 w 152773"/>
                  <a:gd name="connsiteY8" fmla="*/ 5876 h 15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773" h="150396">
                    <a:moveTo>
                      <a:pt x="128199" y="5876"/>
                    </a:moveTo>
                    <a:cubicBezTo>
                      <a:pt x="136406" y="3978"/>
                      <a:pt x="144132" y="-617"/>
                      <a:pt x="152773" y="69"/>
                    </a:cubicBezTo>
                    <a:cubicBezTo>
                      <a:pt x="134828" y="54636"/>
                      <a:pt x="108996" y="107740"/>
                      <a:pt x="69906" y="150397"/>
                    </a:cubicBezTo>
                    <a:cubicBezTo>
                      <a:pt x="65814" y="134395"/>
                      <a:pt x="63437" y="117867"/>
                      <a:pt x="56967" y="102573"/>
                    </a:cubicBezTo>
                    <a:cubicBezTo>
                      <a:pt x="52418" y="91875"/>
                      <a:pt x="48920" y="80696"/>
                      <a:pt x="43160" y="70569"/>
                    </a:cubicBezTo>
                    <a:cubicBezTo>
                      <a:pt x="31204" y="51321"/>
                      <a:pt x="19065" y="31136"/>
                      <a:pt x="0" y="18014"/>
                    </a:cubicBezTo>
                    <a:cubicBezTo>
                      <a:pt x="3406" y="14128"/>
                      <a:pt x="5921" y="8482"/>
                      <a:pt x="11636" y="7750"/>
                    </a:cubicBezTo>
                    <a:cubicBezTo>
                      <a:pt x="26838" y="3933"/>
                      <a:pt x="42405" y="7522"/>
                      <a:pt x="57379" y="10470"/>
                    </a:cubicBezTo>
                    <a:cubicBezTo>
                      <a:pt x="80947" y="14928"/>
                      <a:pt x="105156" y="11476"/>
                      <a:pt x="128199" y="5876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orma Livre: Forma 599">
                <a:extLst>
                  <a:ext uri="{FF2B5EF4-FFF2-40B4-BE49-F238E27FC236}">
                    <a16:creationId xmlns:a16="http://schemas.microsoft.com/office/drawing/2014/main" id="{D8F1BE7E-99B3-F243-A175-8BE02D738DF2}"/>
                  </a:ext>
                </a:extLst>
              </p:cNvPr>
              <p:cNvSpPr/>
              <p:nvPr/>
            </p:nvSpPr>
            <p:spPr>
              <a:xfrm>
                <a:off x="1066098" y="2017532"/>
                <a:ext cx="48760" cy="83827"/>
              </a:xfrm>
              <a:custGeom>
                <a:avLst/>
                <a:gdLst>
                  <a:gd name="connsiteX0" fmla="*/ 0 w 48760"/>
                  <a:gd name="connsiteY0" fmla="*/ 229 h 83827"/>
                  <a:gd name="connsiteX1" fmla="*/ 3155 w 48760"/>
                  <a:gd name="connsiteY1" fmla="*/ 0 h 83827"/>
                  <a:gd name="connsiteX2" fmla="*/ 29307 w 48760"/>
                  <a:gd name="connsiteY2" fmla="*/ 39319 h 83827"/>
                  <a:gd name="connsiteX3" fmla="*/ 46817 w 48760"/>
                  <a:gd name="connsiteY3" fmla="*/ 49835 h 83827"/>
                  <a:gd name="connsiteX4" fmla="*/ 48760 w 48760"/>
                  <a:gd name="connsiteY4" fmla="*/ 52235 h 83827"/>
                  <a:gd name="connsiteX5" fmla="*/ 18677 w 48760"/>
                  <a:gd name="connsiteY5" fmla="*/ 83828 h 83827"/>
                  <a:gd name="connsiteX6" fmla="*/ 0 w 48760"/>
                  <a:gd name="connsiteY6" fmla="*/ 229 h 8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60" h="83827">
                    <a:moveTo>
                      <a:pt x="0" y="229"/>
                    </a:moveTo>
                    <a:cubicBezTo>
                      <a:pt x="800" y="183"/>
                      <a:pt x="2377" y="46"/>
                      <a:pt x="3155" y="0"/>
                    </a:cubicBezTo>
                    <a:cubicBezTo>
                      <a:pt x="10013" y="14196"/>
                      <a:pt x="17991" y="28141"/>
                      <a:pt x="29307" y="39319"/>
                    </a:cubicBezTo>
                    <a:cubicBezTo>
                      <a:pt x="34244" y="44006"/>
                      <a:pt x="39274" y="50246"/>
                      <a:pt x="46817" y="49835"/>
                    </a:cubicBezTo>
                    <a:cubicBezTo>
                      <a:pt x="47320" y="50429"/>
                      <a:pt x="48280" y="51618"/>
                      <a:pt x="48760" y="52235"/>
                    </a:cubicBezTo>
                    <a:cubicBezTo>
                      <a:pt x="35113" y="58682"/>
                      <a:pt x="27866" y="72603"/>
                      <a:pt x="18677" y="83828"/>
                    </a:cubicBezTo>
                    <a:cubicBezTo>
                      <a:pt x="9304" y="56761"/>
                      <a:pt x="3406" y="28621"/>
                      <a:pt x="0" y="229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orma Livre: Forma 600">
                <a:extLst>
                  <a:ext uri="{FF2B5EF4-FFF2-40B4-BE49-F238E27FC236}">
                    <a16:creationId xmlns:a16="http://schemas.microsoft.com/office/drawing/2014/main" id="{84DB97E4-459E-493B-713E-2DE6C0C02532}"/>
                  </a:ext>
                </a:extLst>
              </p:cNvPr>
              <p:cNvSpPr/>
              <p:nvPr/>
            </p:nvSpPr>
            <p:spPr>
              <a:xfrm>
                <a:off x="407822" y="2289589"/>
                <a:ext cx="515927" cy="310938"/>
              </a:xfrm>
              <a:custGeom>
                <a:avLst/>
                <a:gdLst>
                  <a:gd name="connsiteX0" fmla="*/ 222451 w 515927"/>
                  <a:gd name="connsiteY0" fmla="*/ 16711 h 310938"/>
                  <a:gd name="connsiteX1" fmla="*/ 280789 w 515927"/>
                  <a:gd name="connsiteY1" fmla="*/ 0 h 310938"/>
                  <a:gd name="connsiteX2" fmla="*/ 515927 w 515927"/>
                  <a:gd name="connsiteY2" fmla="*/ 94275 h 310938"/>
                  <a:gd name="connsiteX3" fmla="*/ 455417 w 515927"/>
                  <a:gd name="connsiteY3" fmla="*/ 118712 h 310938"/>
                  <a:gd name="connsiteX4" fmla="*/ 303124 w 515927"/>
                  <a:gd name="connsiteY4" fmla="*/ 199819 h 310938"/>
                  <a:gd name="connsiteX5" fmla="*/ 195864 w 515927"/>
                  <a:gd name="connsiteY5" fmla="*/ 279486 h 310938"/>
                  <a:gd name="connsiteX6" fmla="*/ 133845 w 515927"/>
                  <a:gd name="connsiteY6" fmla="*/ 310027 h 310938"/>
                  <a:gd name="connsiteX7" fmla="*/ 90023 w 515927"/>
                  <a:gd name="connsiteY7" fmla="*/ 294231 h 310938"/>
                  <a:gd name="connsiteX8" fmla="*/ 40325 w 515927"/>
                  <a:gd name="connsiteY8" fmla="*/ 225080 h 310938"/>
                  <a:gd name="connsiteX9" fmla="*/ 0 w 515927"/>
                  <a:gd name="connsiteY9" fmla="*/ 131262 h 310938"/>
                  <a:gd name="connsiteX10" fmla="*/ 33787 w 515927"/>
                  <a:gd name="connsiteY10" fmla="*/ 85199 h 310938"/>
                  <a:gd name="connsiteX11" fmla="*/ 115489 w 515927"/>
                  <a:gd name="connsiteY11" fmla="*/ 46749 h 310938"/>
                  <a:gd name="connsiteX12" fmla="*/ 222451 w 515927"/>
                  <a:gd name="connsiteY12" fmla="*/ 16711 h 31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927" h="310938">
                    <a:moveTo>
                      <a:pt x="222451" y="16711"/>
                    </a:moveTo>
                    <a:cubicBezTo>
                      <a:pt x="242065" y="11819"/>
                      <a:pt x="263416" y="11521"/>
                      <a:pt x="280789" y="0"/>
                    </a:cubicBezTo>
                    <a:cubicBezTo>
                      <a:pt x="350855" y="48372"/>
                      <a:pt x="431437" y="82227"/>
                      <a:pt x="515927" y="94275"/>
                    </a:cubicBezTo>
                    <a:cubicBezTo>
                      <a:pt x="496176" y="103304"/>
                      <a:pt x="475259" y="109728"/>
                      <a:pt x="455417" y="118712"/>
                    </a:cubicBezTo>
                    <a:cubicBezTo>
                      <a:pt x="402427" y="141229"/>
                      <a:pt x="350855" y="167495"/>
                      <a:pt x="303124" y="199819"/>
                    </a:cubicBezTo>
                    <a:cubicBezTo>
                      <a:pt x="266205" y="224782"/>
                      <a:pt x="232601" y="254272"/>
                      <a:pt x="195864" y="279486"/>
                    </a:cubicBezTo>
                    <a:cubicBezTo>
                      <a:pt x="176708" y="292288"/>
                      <a:pt x="156500" y="304609"/>
                      <a:pt x="133845" y="310027"/>
                    </a:cubicBezTo>
                    <a:cubicBezTo>
                      <a:pt x="117546" y="313936"/>
                      <a:pt x="101841" y="304632"/>
                      <a:pt x="90023" y="294231"/>
                    </a:cubicBezTo>
                    <a:cubicBezTo>
                      <a:pt x="68740" y="275052"/>
                      <a:pt x="53607" y="250180"/>
                      <a:pt x="40325" y="225080"/>
                    </a:cubicBezTo>
                    <a:cubicBezTo>
                      <a:pt x="24803" y="194744"/>
                      <a:pt x="12207" y="163038"/>
                      <a:pt x="0" y="131262"/>
                    </a:cubicBezTo>
                    <a:cubicBezTo>
                      <a:pt x="8070" y="113797"/>
                      <a:pt x="21146" y="99464"/>
                      <a:pt x="33787" y="85199"/>
                    </a:cubicBezTo>
                    <a:cubicBezTo>
                      <a:pt x="58453" y="67506"/>
                      <a:pt x="87280" y="57287"/>
                      <a:pt x="115489" y="46749"/>
                    </a:cubicBezTo>
                    <a:cubicBezTo>
                      <a:pt x="150213" y="33650"/>
                      <a:pt x="186172" y="24346"/>
                      <a:pt x="222451" y="16711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1234193B-2A22-BBF1-FAFD-DB6CFE2391DE}"/>
                </a:ext>
              </a:extLst>
            </p:cNvPr>
            <p:cNvSpPr/>
            <p:nvPr/>
          </p:nvSpPr>
          <p:spPr>
            <a:xfrm>
              <a:off x="9418226" y="2717552"/>
              <a:ext cx="10194" cy="7202"/>
            </a:xfrm>
            <a:custGeom>
              <a:avLst/>
              <a:gdLst>
                <a:gd name="connsiteX0" fmla="*/ 71552 w 97452"/>
                <a:gd name="connsiteY0" fmla="*/ 13726 h 68848"/>
                <a:gd name="connsiteX1" fmla="*/ 97452 w 97452"/>
                <a:gd name="connsiteY1" fmla="*/ 56 h 68848"/>
                <a:gd name="connsiteX2" fmla="*/ 78364 w 97452"/>
                <a:gd name="connsiteY2" fmla="*/ 16492 h 68848"/>
                <a:gd name="connsiteX3" fmla="*/ 8824 w 97452"/>
                <a:gd name="connsiteY3" fmla="*/ 68247 h 68848"/>
                <a:gd name="connsiteX4" fmla="*/ 0 w 97452"/>
                <a:gd name="connsiteY4" fmla="*/ 68636 h 68848"/>
                <a:gd name="connsiteX5" fmla="*/ 21260 w 97452"/>
                <a:gd name="connsiteY5" fmla="*/ 45753 h 68848"/>
                <a:gd name="connsiteX6" fmla="*/ 41651 w 97452"/>
                <a:gd name="connsiteY6" fmla="*/ 11074 h 68848"/>
                <a:gd name="connsiteX7" fmla="*/ 71552 w 97452"/>
                <a:gd name="connsiteY7" fmla="*/ 13726 h 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52" h="68848">
                  <a:moveTo>
                    <a:pt x="71552" y="13726"/>
                  </a:moveTo>
                  <a:cubicBezTo>
                    <a:pt x="80330" y="9222"/>
                    <a:pt x="86342" y="-836"/>
                    <a:pt x="97452" y="56"/>
                  </a:cubicBezTo>
                  <a:cubicBezTo>
                    <a:pt x="90708" y="5153"/>
                    <a:pt x="82639" y="8743"/>
                    <a:pt x="78364" y="16492"/>
                  </a:cubicBezTo>
                  <a:cubicBezTo>
                    <a:pt x="59367" y="38643"/>
                    <a:pt x="35433" y="56314"/>
                    <a:pt x="8824" y="68247"/>
                  </a:cubicBezTo>
                  <a:cubicBezTo>
                    <a:pt x="5989" y="69367"/>
                    <a:pt x="2903" y="68567"/>
                    <a:pt x="0" y="68636"/>
                  </a:cubicBezTo>
                  <a:cubicBezTo>
                    <a:pt x="7544" y="61435"/>
                    <a:pt x="14836" y="53960"/>
                    <a:pt x="21260" y="45753"/>
                  </a:cubicBezTo>
                  <a:cubicBezTo>
                    <a:pt x="29581" y="35123"/>
                    <a:pt x="35204" y="22801"/>
                    <a:pt x="41651" y="11074"/>
                  </a:cubicBezTo>
                  <a:cubicBezTo>
                    <a:pt x="51869" y="9131"/>
                    <a:pt x="61539" y="15006"/>
                    <a:pt x="71552" y="13726"/>
                  </a:cubicBezTo>
                  <a:close/>
                </a:path>
              </a:pathLst>
            </a:custGeom>
            <a:solidFill>
              <a:srgbClr val="6E593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306BB30B-FFBD-222A-922A-D879D80823B7}"/>
                </a:ext>
              </a:extLst>
            </p:cNvPr>
            <p:cNvSpPr/>
            <p:nvPr/>
          </p:nvSpPr>
          <p:spPr>
            <a:xfrm>
              <a:off x="9412241" y="2719278"/>
              <a:ext cx="15315" cy="8735"/>
            </a:xfrm>
            <a:custGeom>
              <a:avLst/>
              <a:gdLst>
                <a:gd name="connsiteX0" fmla="*/ 66043 w 146418"/>
                <a:gd name="connsiteY0" fmla="*/ 51755 h 83512"/>
                <a:gd name="connsiteX1" fmla="*/ 135583 w 146418"/>
                <a:gd name="connsiteY1" fmla="*/ 0 h 83512"/>
                <a:gd name="connsiteX2" fmla="*/ 146418 w 146418"/>
                <a:gd name="connsiteY2" fmla="*/ 1532 h 83512"/>
                <a:gd name="connsiteX3" fmla="*/ 143812 w 146418"/>
                <a:gd name="connsiteY3" fmla="*/ 11453 h 83512"/>
                <a:gd name="connsiteX4" fmla="*/ 112700 w 146418"/>
                <a:gd name="connsiteY4" fmla="*/ 40897 h 83512"/>
                <a:gd name="connsiteX5" fmla="*/ 58590 w 146418"/>
                <a:gd name="connsiteY5" fmla="*/ 73655 h 83512"/>
                <a:gd name="connsiteX6" fmla="*/ 10653 w 146418"/>
                <a:gd name="connsiteY6" fmla="*/ 83393 h 83512"/>
                <a:gd name="connsiteX7" fmla="*/ 0 w 146418"/>
                <a:gd name="connsiteY7" fmla="*/ 80147 h 83512"/>
                <a:gd name="connsiteX8" fmla="*/ 39456 w 146418"/>
                <a:gd name="connsiteY8" fmla="*/ 62682 h 83512"/>
                <a:gd name="connsiteX9" fmla="*/ 57219 w 146418"/>
                <a:gd name="connsiteY9" fmla="*/ 52144 h 83512"/>
                <a:gd name="connsiteX10" fmla="*/ 66043 w 146418"/>
                <a:gd name="connsiteY10" fmla="*/ 51755 h 8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18" h="83512">
                  <a:moveTo>
                    <a:pt x="66043" y="51755"/>
                  </a:moveTo>
                  <a:cubicBezTo>
                    <a:pt x="92652" y="39822"/>
                    <a:pt x="116586" y="22151"/>
                    <a:pt x="135583" y="0"/>
                  </a:cubicBezTo>
                  <a:cubicBezTo>
                    <a:pt x="139172" y="503"/>
                    <a:pt x="142784" y="1006"/>
                    <a:pt x="146418" y="1532"/>
                  </a:cubicBezTo>
                  <a:cubicBezTo>
                    <a:pt x="145435" y="4801"/>
                    <a:pt x="144612" y="8093"/>
                    <a:pt x="143812" y="11453"/>
                  </a:cubicBezTo>
                  <a:cubicBezTo>
                    <a:pt x="132725" y="20505"/>
                    <a:pt x="124153" y="32278"/>
                    <a:pt x="112700" y="40897"/>
                  </a:cubicBezTo>
                  <a:cubicBezTo>
                    <a:pt x="95166" y="52601"/>
                    <a:pt x="78684" y="66408"/>
                    <a:pt x="58590" y="73655"/>
                  </a:cubicBezTo>
                  <a:cubicBezTo>
                    <a:pt x="43320" y="79644"/>
                    <a:pt x="26929" y="82182"/>
                    <a:pt x="10653" y="83393"/>
                  </a:cubicBezTo>
                  <a:cubicBezTo>
                    <a:pt x="6698" y="84056"/>
                    <a:pt x="3315" y="81816"/>
                    <a:pt x="0" y="80147"/>
                  </a:cubicBezTo>
                  <a:cubicBezTo>
                    <a:pt x="13899" y="76147"/>
                    <a:pt x="26426" y="68763"/>
                    <a:pt x="39456" y="62682"/>
                  </a:cubicBezTo>
                  <a:cubicBezTo>
                    <a:pt x="45789" y="59916"/>
                    <a:pt x="51435" y="55870"/>
                    <a:pt x="57219" y="52144"/>
                  </a:cubicBezTo>
                  <a:cubicBezTo>
                    <a:pt x="60122" y="52075"/>
                    <a:pt x="63208" y="52875"/>
                    <a:pt x="66043" y="51755"/>
                  </a:cubicBezTo>
                  <a:close/>
                </a:path>
              </a:pathLst>
            </a:custGeom>
            <a:solidFill>
              <a:srgbClr val="886E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5526EAFA-51D2-420D-8BA1-8B5E1F3B261B}"/>
                </a:ext>
              </a:extLst>
            </p:cNvPr>
            <p:cNvSpPr/>
            <p:nvPr/>
          </p:nvSpPr>
          <p:spPr>
            <a:xfrm>
              <a:off x="9427984" y="2719172"/>
              <a:ext cx="9404" cy="15088"/>
            </a:xfrm>
            <a:custGeom>
              <a:avLst/>
              <a:gdLst>
                <a:gd name="connsiteX0" fmla="*/ 2240 w 89908"/>
                <a:gd name="connsiteY0" fmla="*/ 18014 h 144246"/>
                <a:gd name="connsiteX1" fmla="*/ 20003 w 89908"/>
                <a:gd name="connsiteY1" fmla="*/ 0 h 144246"/>
                <a:gd name="connsiteX2" fmla="*/ 63162 w 89908"/>
                <a:gd name="connsiteY2" fmla="*/ 52555 h 144246"/>
                <a:gd name="connsiteX3" fmla="*/ 76970 w 89908"/>
                <a:gd name="connsiteY3" fmla="*/ 84559 h 144246"/>
                <a:gd name="connsiteX4" fmla="*/ 89908 w 89908"/>
                <a:gd name="connsiteY4" fmla="*/ 132382 h 144246"/>
                <a:gd name="connsiteX5" fmla="*/ 78296 w 89908"/>
                <a:gd name="connsiteY5" fmla="*/ 144247 h 144246"/>
                <a:gd name="connsiteX6" fmla="*/ 68649 w 89908"/>
                <a:gd name="connsiteY6" fmla="*/ 108722 h 144246"/>
                <a:gd name="connsiteX7" fmla="*/ 27569 w 89908"/>
                <a:gd name="connsiteY7" fmla="*/ 42131 h 144246"/>
                <a:gd name="connsiteX8" fmla="*/ 0 w 89908"/>
                <a:gd name="connsiteY8" fmla="*/ 21191 h 144246"/>
                <a:gd name="connsiteX9" fmla="*/ 2240 w 89908"/>
                <a:gd name="connsiteY9" fmla="*/ 18014 h 14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908" h="144246">
                  <a:moveTo>
                    <a:pt x="2240" y="18014"/>
                  </a:moveTo>
                  <a:cubicBezTo>
                    <a:pt x="8115" y="11956"/>
                    <a:pt x="14767" y="6652"/>
                    <a:pt x="20003" y="0"/>
                  </a:cubicBezTo>
                  <a:cubicBezTo>
                    <a:pt x="39068" y="13122"/>
                    <a:pt x="51206" y="33307"/>
                    <a:pt x="63162" y="52555"/>
                  </a:cubicBezTo>
                  <a:cubicBezTo>
                    <a:pt x="68923" y="62682"/>
                    <a:pt x="72420" y="73861"/>
                    <a:pt x="76970" y="84559"/>
                  </a:cubicBezTo>
                  <a:cubicBezTo>
                    <a:pt x="83439" y="99852"/>
                    <a:pt x="85816" y="116380"/>
                    <a:pt x="89908" y="132382"/>
                  </a:cubicBezTo>
                  <a:cubicBezTo>
                    <a:pt x="86159" y="136428"/>
                    <a:pt x="82296" y="140406"/>
                    <a:pt x="78296" y="144247"/>
                  </a:cubicBezTo>
                  <a:cubicBezTo>
                    <a:pt x="74798" y="132474"/>
                    <a:pt x="73769" y="119992"/>
                    <a:pt x="68649" y="108722"/>
                  </a:cubicBezTo>
                  <a:cubicBezTo>
                    <a:pt x="58316" y="84719"/>
                    <a:pt x="45583" y="61288"/>
                    <a:pt x="27569" y="42131"/>
                  </a:cubicBezTo>
                  <a:cubicBezTo>
                    <a:pt x="19477" y="33856"/>
                    <a:pt x="11819" y="24026"/>
                    <a:pt x="0" y="21191"/>
                  </a:cubicBezTo>
                  <a:cubicBezTo>
                    <a:pt x="572" y="20414"/>
                    <a:pt x="1692" y="18814"/>
                    <a:pt x="2240" y="18014"/>
                  </a:cubicBezTo>
                  <a:close/>
                </a:path>
              </a:pathLst>
            </a:custGeom>
            <a:solidFill>
              <a:srgbClr val="CB9F6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CAC3B2EE-F484-41B2-0154-753F2A00EEC7}"/>
                </a:ext>
              </a:extLst>
            </p:cNvPr>
            <p:cNvSpPr/>
            <p:nvPr/>
          </p:nvSpPr>
          <p:spPr>
            <a:xfrm>
              <a:off x="9407554" y="2719942"/>
              <a:ext cx="20844" cy="9155"/>
            </a:xfrm>
            <a:custGeom>
              <a:avLst/>
              <a:gdLst>
                <a:gd name="connsiteX0" fmla="*/ 188618 w 199270"/>
                <a:gd name="connsiteY0" fmla="*/ 5098 h 87525"/>
                <a:gd name="connsiteX1" fmla="*/ 199271 w 199270"/>
                <a:gd name="connsiteY1" fmla="*/ 0 h 87525"/>
                <a:gd name="connsiteX2" fmla="*/ 197556 w 199270"/>
                <a:gd name="connsiteY2" fmla="*/ 10653 h 87525"/>
                <a:gd name="connsiteX3" fmla="*/ 195316 w 199270"/>
                <a:gd name="connsiteY3" fmla="*/ 13830 h 87525"/>
                <a:gd name="connsiteX4" fmla="*/ 166398 w 199270"/>
                <a:gd name="connsiteY4" fmla="*/ 47709 h 87525"/>
                <a:gd name="connsiteX5" fmla="*/ 134691 w 199270"/>
                <a:gd name="connsiteY5" fmla="*/ 66294 h 87525"/>
                <a:gd name="connsiteX6" fmla="*/ 44097 w 199270"/>
                <a:gd name="connsiteY6" fmla="*/ 87485 h 87525"/>
                <a:gd name="connsiteX7" fmla="*/ 0 w 199270"/>
                <a:gd name="connsiteY7" fmla="*/ 81382 h 87525"/>
                <a:gd name="connsiteX8" fmla="*/ 44806 w 199270"/>
                <a:gd name="connsiteY8" fmla="*/ 73792 h 87525"/>
                <a:gd name="connsiteX9" fmla="*/ 55458 w 199270"/>
                <a:gd name="connsiteY9" fmla="*/ 77038 h 87525"/>
                <a:gd name="connsiteX10" fmla="*/ 103396 w 199270"/>
                <a:gd name="connsiteY10" fmla="*/ 67300 h 87525"/>
                <a:gd name="connsiteX11" fmla="*/ 157505 w 199270"/>
                <a:gd name="connsiteY11" fmla="*/ 34541 h 87525"/>
                <a:gd name="connsiteX12" fmla="*/ 188618 w 199270"/>
                <a:gd name="connsiteY12" fmla="*/ 5098 h 8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70" h="87525">
                  <a:moveTo>
                    <a:pt x="188618" y="5098"/>
                  </a:moveTo>
                  <a:cubicBezTo>
                    <a:pt x="192093" y="3246"/>
                    <a:pt x="195682" y="1623"/>
                    <a:pt x="199271" y="0"/>
                  </a:cubicBezTo>
                  <a:cubicBezTo>
                    <a:pt x="198722" y="3543"/>
                    <a:pt x="198219" y="7087"/>
                    <a:pt x="197556" y="10653"/>
                  </a:cubicBezTo>
                  <a:cubicBezTo>
                    <a:pt x="197007" y="11453"/>
                    <a:pt x="195887" y="13053"/>
                    <a:pt x="195316" y="13830"/>
                  </a:cubicBezTo>
                  <a:cubicBezTo>
                    <a:pt x="186675" y="25900"/>
                    <a:pt x="178422" y="38679"/>
                    <a:pt x="166398" y="47709"/>
                  </a:cubicBezTo>
                  <a:cubicBezTo>
                    <a:pt x="156545" y="55024"/>
                    <a:pt x="146350" y="62179"/>
                    <a:pt x="134691" y="66294"/>
                  </a:cubicBezTo>
                  <a:cubicBezTo>
                    <a:pt x="105613" y="77084"/>
                    <a:pt x="75598" y="88285"/>
                    <a:pt x="44097" y="87485"/>
                  </a:cubicBezTo>
                  <a:cubicBezTo>
                    <a:pt x="29215" y="87302"/>
                    <a:pt x="14242" y="85725"/>
                    <a:pt x="0" y="81382"/>
                  </a:cubicBezTo>
                  <a:cubicBezTo>
                    <a:pt x="15065" y="79690"/>
                    <a:pt x="29992" y="77038"/>
                    <a:pt x="44806" y="73792"/>
                  </a:cubicBezTo>
                  <a:cubicBezTo>
                    <a:pt x="48120" y="75461"/>
                    <a:pt x="51504" y="77701"/>
                    <a:pt x="55458" y="77038"/>
                  </a:cubicBezTo>
                  <a:cubicBezTo>
                    <a:pt x="71735" y="75827"/>
                    <a:pt x="88125" y="73289"/>
                    <a:pt x="103396" y="67300"/>
                  </a:cubicBezTo>
                  <a:cubicBezTo>
                    <a:pt x="123490" y="60053"/>
                    <a:pt x="139972" y="46246"/>
                    <a:pt x="157505" y="34541"/>
                  </a:cubicBezTo>
                  <a:cubicBezTo>
                    <a:pt x="168958" y="25923"/>
                    <a:pt x="177531" y="14150"/>
                    <a:pt x="188618" y="5098"/>
                  </a:cubicBezTo>
                  <a:close/>
                </a:path>
              </a:pathLst>
            </a:custGeom>
            <a:solidFill>
              <a:srgbClr val="AE8D6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2B6E79A5-8340-B2ED-9503-915784F2B14B}"/>
                </a:ext>
              </a:extLst>
            </p:cNvPr>
            <p:cNvSpPr/>
            <p:nvPr/>
          </p:nvSpPr>
          <p:spPr>
            <a:xfrm>
              <a:off x="9394359" y="2721389"/>
              <a:ext cx="41815" cy="21374"/>
            </a:xfrm>
            <a:custGeom>
              <a:avLst/>
              <a:gdLst>
                <a:gd name="connsiteX0" fmla="*/ 292539 w 399752"/>
                <a:gd name="connsiteY0" fmla="*/ 33879 h 204336"/>
                <a:gd name="connsiteX1" fmla="*/ 321457 w 399752"/>
                <a:gd name="connsiteY1" fmla="*/ 0 h 204336"/>
                <a:gd name="connsiteX2" fmla="*/ 349027 w 399752"/>
                <a:gd name="connsiteY2" fmla="*/ 20940 h 204336"/>
                <a:gd name="connsiteX3" fmla="*/ 390106 w 399752"/>
                <a:gd name="connsiteY3" fmla="*/ 87531 h 204336"/>
                <a:gd name="connsiteX4" fmla="*/ 399753 w 399752"/>
                <a:gd name="connsiteY4" fmla="*/ 123055 h 204336"/>
                <a:gd name="connsiteX5" fmla="*/ 266616 w 399752"/>
                <a:gd name="connsiteY5" fmla="*/ 198379 h 204336"/>
                <a:gd name="connsiteX6" fmla="*/ 52258 w 399752"/>
                <a:gd name="connsiteY6" fmla="*/ 137069 h 204336"/>
                <a:gd name="connsiteX7" fmla="*/ 0 w 399752"/>
                <a:gd name="connsiteY7" fmla="*/ 49538 h 204336"/>
                <a:gd name="connsiteX8" fmla="*/ 30084 w 399752"/>
                <a:gd name="connsiteY8" fmla="*/ 17945 h 204336"/>
                <a:gd name="connsiteX9" fmla="*/ 53698 w 399752"/>
                <a:gd name="connsiteY9" fmla="*/ 39594 h 204336"/>
                <a:gd name="connsiteX10" fmla="*/ 105613 w 399752"/>
                <a:gd name="connsiteY10" fmla="*/ 62591 h 204336"/>
                <a:gd name="connsiteX11" fmla="*/ 102436 w 399752"/>
                <a:gd name="connsiteY11" fmla="*/ 58933 h 204336"/>
                <a:gd name="connsiteX12" fmla="*/ 118826 w 399752"/>
                <a:gd name="connsiteY12" fmla="*/ 57241 h 204336"/>
                <a:gd name="connsiteX13" fmla="*/ 129159 w 399752"/>
                <a:gd name="connsiteY13" fmla="*/ 57264 h 204336"/>
                <a:gd name="connsiteX14" fmla="*/ 130554 w 399752"/>
                <a:gd name="connsiteY14" fmla="*/ 64488 h 204336"/>
                <a:gd name="connsiteX15" fmla="*/ 122278 w 399752"/>
                <a:gd name="connsiteY15" fmla="*/ 66545 h 204336"/>
                <a:gd name="connsiteX16" fmla="*/ 126142 w 399752"/>
                <a:gd name="connsiteY16" fmla="*/ 67551 h 204336"/>
                <a:gd name="connsiteX17" fmla="*/ 170238 w 399752"/>
                <a:gd name="connsiteY17" fmla="*/ 73655 h 204336"/>
                <a:gd name="connsiteX18" fmla="*/ 260833 w 399752"/>
                <a:gd name="connsiteY18" fmla="*/ 52464 h 204336"/>
                <a:gd name="connsiteX19" fmla="*/ 292539 w 399752"/>
                <a:gd name="connsiteY19" fmla="*/ 33879 h 20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9752" h="204336">
                  <a:moveTo>
                    <a:pt x="292539" y="33879"/>
                  </a:moveTo>
                  <a:cubicBezTo>
                    <a:pt x="304564" y="24849"/>
                    <a:pt x="312816" y="12070"/>
                    <a:pt x="321457" y="0"/>
                  </a:cubicBezTo>
                  <a:cubicBezTo>
                    <a:pt x="333276" y="2835"/>
                    <a:pt x="340934" y="12664"/>
                    <a:pt x="349027" y="20940"/>
                  </a:cubicBezTo>
                  <a:cubicBezTo>
                    <a:pt x="367040" y="40096"/>
                    <a:pt x="379773" y="63528"/>
                    <a:pt x="390106" y="87531"/>
                  </a:cubicBezTo>
                  <a:cubicBezTo>
                    <a:pt x="395227" y="98801"/>
                    <a:pt x="396255" y="111282"/>
                    <a:pt x="399753" y="123055"/>
                  </a:cubicBezTo>
                  <a:cubicBezTo>
                    <a:pt x="362834" y="158968"/>
                    <a:pt x="316885" y="186286"/>
                    <a:pt x="266616" y="198379"/>
                  </a:cubicBezTo>
                  <a:cubicBezTo>
                    <a:pt x="190972" y="216781"/>
                    <a:pt x="107328" y="191498"/>
                    <a:pt x="52258" y="137069"/>
                  </a:cubicBezTo>
                  <a:cubicBezTo>
                    <a:pt x="27569" y="112997"/>
                    <a:pt x="11293" y="81793"/>
                    <a:pt x="0" y="49538"/>
                  </a:cubicBezTo>
                  <a:cubicBezTo>
                    <a:pt x="9190" y="38313"/>
                    <a:pt x="16436" y="24392"/>
                    <a:pt x="30084" y="17945"/>
                  </a:cubicBezTo>
                  <a:cubicBezTo>
                    <a:pt x="39251" y="23683"/>
                    <a:pt x="44806" y="33467"/>
                    <a:pt x="53698" y="39594"/>
                  </a:cubicBezTo>
                  <a:cubicBezTo>
                    <a:pt x="69060" y="50955"/>
                    <a:pt x="87005" y="58384"/>
                    <a:pt x="105613" y="62591"/>
                  </a:cubicBezTo>
                  <a:cubicBezTo>
                    <a:pt x="104539" y="61333"/>
                    <a:pt x="103464" y="60122"/>
                    <a:pt x="102436" y="58933"/>
                  </a:cubicBezTo>
                  <a:cubicBezTo>
                    <a:pt x="107876" y="58339"/>
                    <a:pt x="113340" y="57699"/>
                    <a:pt x="118826" y="57241"/>
                  </a:cubicBezTo>
                  <a:cubicBezTo>
                    <a:pt x="122255" y="57150"/>
                    <a:pt x="125707" y="57196"/>
                    <a:pt x="129159" y="57264"/>
                  </a:cubicBezTo>
                  <a:cubicBezTo>
                    <a:pt x="129616" y="59642"/>
                    <a:pt x="130073" y="62042"/>
                    <a:pt x="130554" y="64488"/>
                  </a:cubicBezTo>
                  <a:cubicBezTo>
                    <a:pt x="127765" y="65128"/>
                    <a:pt x="125021" y="65814"/>
                    <a:pt x="122278" y="66545"/>
                  </a:cubicBezTo>
                  <a:cubicBezTo>
                    <a:pt x="123238" y="66797"/>
                    <a:pt x="125181" y="67300"/>
                    <a:pt x="126142" y="67551"/>
                  </a:cubicBezTo>
                  <a:cubicBezTo>
                    <a:pt x="140383" y="71895"/>
                    <a:pt x="155357" y="73472"/>
                    <a:pt x="170238" y="73655"/>
                  </a:cubicBezTo>
                  <a:cubicBezTo>
                    <a:pt x="201740" y="74455"/>
                    <a:pt x="231755" y="63254"/>
                    <a:pt x="260833" y="52464"/>
                  </a:cubicBezTo>
                  <a:cubicBezTo>
                    <a:pt x="272491" y="48349"/>
                    <a:pt x="282687" y="41194"/>
                    <a:pt x="292539" y="33879"/>
                  </a:cubicBezTo>
                  <a:close/>
                </a:path>
              </a:pathLst>
            </a:custGeom>
            <a:solidFill>
              <a:srgbClr val="D1AA7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1" name="Gráfico 6">
              <a:extLst>
                <a:ext uri="{FF2B5EF4-FFF2-40B4-BE49-F238E27FC236}">
                  <a16:creationId xmlns:a16="http://schemas.microsoft.com/office/drawing/2014/main" id="{8477A8B8-FFBC-E61F-B2B9-F34EB206A641}"/>
                </a:ext>
              </a:extLst>
            </p:cNvPr>
            <p:cNvGrpSpPr/>
            <p:nvPr/>
          </p:nvGrpSpPr>
          <p:grpSpPr>
            <a:xfrm>
              <a:off x="9501721" y="2723665"/>
              <a:ext cx="333458" cy="149399"/>
              <a:chOff x="2111166" y="2073578"/>
              <a:chExt cx="3187896" cy="1428277"/>
            </a:xfrm>
            <a:solidFill>
              <a:srgbClr val="3AAFD8"/>
            </a:solidFill>
          </p:grpSpPr>
          <p:sp>
            <p:nvSpPr>
              <p:cNvPr id="597" name="Forma Livre: Forma 596">
                <a:extLst>
                  <a:ext uri="{FF2B5EF4-FFF2-40B4-BE49-F238E27FC236}">
                    <a16:creationId xmlns:a16="http://schemas.microsoft.com/office/drawing/2014/main" id="{0F5D0E82-0F1E-DE85-8BAC-FFCA60948D1A}"/>
                  </a:ext>
                </a:extLst>
              </p:cNvPr>
              <p:cNvSpPr/>
              <p:nvPr/>
            </p:nvSpPr>
            <p:spPr>
              <a:xfrm>
                <a:off x="4721984" y="2073578"/>
                <a:ext cx="577078" cy="1098919"/>
              </a:xfrm>
              <a:custGeom>
                <a:avLst/>
                <a:gdLst>
                  <a:gd name="connsiteX0" fmla="*/ 539336 w 577078"/>
                  <a:gd name="connsiteY0" fmla="*/ 1676 h 1098919"/>
                  <a:gd name="connsiteX1" fmla="*/ 572185 w 577078"/>
                  <a:gd name="connsiteY1" fmla="*/ 2224 h 1098919"/>
                  <a:gd name="connsiteX2" fmla="*/ 574266 w 577078"/>
                  <a:gd name="connsiteY2" fmla="*/ 15254 h 1098919"/>
                  <a:gd name="connsiteX3" fmla="*/ 543336 w 577078"/>
                  <a:gd name="connsiteY3" fmla="*/ 41726 h 1098919"/>
                  <a:gd name="connsiteX4" fmla="*/ 524477 w 577078"/>
                  <a:gd name="connsiteY4" fmla="*/ 63832 h 1098919"/>
                  <a:gd name="connsiteX5" fmla="*/ 554126 w 577078"/>
                  <a:gd name="connsiteY5" fmla="*/ 70736 h 1098919"/>
                  <a:gd name="connsiteX6" fmla="*/ 572552 w 577078"/>
                  <a:gd name="connsiteY6" fmla="*/ 82051 h 1098919"/>
                  <a:gd name="connsiteX7" fmla="*/ 544502 w 577078"/>
                  <a:gd name="connsiteY7" fmla="*/ 120662 h 1098919"/>
                  <a:gd name="connsiteX8" fmla="*/ 515264 w 577078"/>
                  <a:gd name="connsiteY8" fmla="*/ 148391 h 1098919"/>
                  <a:gd name="connsiteX9" fmla="*/ 497433 w 577078"/>
                  <a:gd name="connsiteY9" fmla="*/ 171594 h 1098919"/>
                  <a:gd name="connsiteX10" fmla="*/ 422110 w 577078"/>
                  <a:gd name="connsiteY10" fmla="*/ 226892 h 1098919"/>
                  <a:gd name="connsiteX11" fmla="*/ 400370 w 577078"/>
                  <a:gd name="connsiteY11" fmla="*/ 258211 h 1098919"/>
                  <a:gd name="connsiteX12" fmla="*/ 409948 w 577078"/>
                  <a:gd name="connsiteY12" fmla="*/ 260222 h 1098919"/>
                  <a:gd name="connsiteX13" fmla="*/ 457657 w 577078"/>
                  <a:gd name="connsiteY13" fmla="*/ 246621 h 1098919"/>
                  <a:gd name="connsiteX14" fmla="*/ 464035 w 577078"/>
                  <a:gd name="connsiteY14" fmla="*/ 279539 h 1098919"/>
                  <a:gd name="connsiteX15" fmla="*/ 455257 w 577078"/>
                  <a:gd name="connsiteY15" fmla="*/ 324070 h 1098919"/>
                  <a:gd name="connsiteX16" fmla="*/ 458320 w 577078"/>
                  <a:gd name="connsiteY16" fmla="*/ 335637 h 1098919"/>
                  <a:gd name="connsiteX17" fmla="*/ 513070 w 577078"/>
                  <a:gd name="connsiteY17" fmla="*/ 317304 h 1098919"/>
                  <a:gd name="connsiteX18" fmla="*/ 524362 w 577078"/>
                  <a:gd name="connsiteY18" fmla="*/ 322333 h 1098919"/>
                  <a:gd name="connsiteX19" fmla="*/ 512178 w 577078"/>
                  <a:gd name="connsiteY19" fmla="*/ 360258 h 1098919"/>
                  <a:gd name="connsiteX20" fmla="*/ 492244 w 577078"/>
                  <a:gd name="connsiteY20" fmla="*/ 390501 h 1098919"/>
                  <a:gd name="connsiteX21" fmla="*/ 478825 w 577078"/>
                  <a:gd name="connsiteY21" fmla="*/ 422620 h 1098919"/>
                  <a:gd name="connsiteX22" fmla="*/ 458548 w 577078"/>
                  <a:gd name="connsiteY22" fmla="*/ 459904 h 1098919"/>
                  <a:gd name="connsiteX23" fmla="*/ 459577 w 577078"/>
                  <a:gd name="connsiteY23" fmla="*/ 480661 h 1098919"/>
                  <a:gd name="connsiteX24" fmla="*/ 469796 w 577078"/>
                  <a:gd name="connsiteY24" fmla="*/ 502767 h 1098919"/>
                  <a:gd name="connsiteX25" fmla="*/ 447164 w 577078"/>
                  <a:gd name="connsiteY25" fmla="*/ 582891 h 1098919"/>
                  <a:gd name="connsiteX26" fmla="*/ 407548 w 577078"/>
                  <a:gd name="connsiteY26" fmla="*/ 710450 h 1098919"/>
                  <a:gd name="connsiteX27" fmla="*/ 393260 w 577078"/>
                  <a:gd name="connsiteY27" fmla="*/ 752924 h 1098919"/>
                  <a:gd name="connsiteX28" fmla="*/ 396895 w 577078"/>
                  <a:gd name="connsiteY28" fmla="*/ 770229 h 1098919"/>
                  <a:gd name="connsiteX29" fmla="*/ 378081 w 577078"/>
                  <a:gd name="connsiteY29" fmla="*/ 829779 h 1098919"/>
                  <a:gd name="connsiteX30" fmla="*/ 387385 w 577078"/>
                  <a:gd name="connsiteY30" fmla="*/ 834077 h 1098919"/>
                  <a:gd name="connsiteX31" fmla="*/ 383110 w 577078"/>
                  <a:gd name="connsiteY31" fmla="*/ 861623 h 1098919"/>
                  <a:gd name="connsiteX32" fmla="*/ 384688 w 577078"/>
                  <a:gd name="connsiteY32" fmla="*/ 881969 h 1098919"/>
                  <a:gd name="connsiteX33" fmla="*/ 370195 w 577078"/>
                  <a:gd name="connsiteY33" fmla="*/ 915733 h 1098919"/>
                  <a:gd name="connsiteX34" fmla="*/ 366926 w 577078"/>
                  <a:gd name="connsiteY34" fmla="*/ 934912 h 1098919"/>
                  <a:gd name="connsiteX35" fmla="*/ 349209 w 577078"/>
                  <a:gd name="connsiteY35" fmla="*/ 954069 h 1098919"/>
                  <a:gd name="connsiteX36" fmla="*/ 307878 w 577078"/>
                  <a:gd name="connsiteY36" fmla="*/ 983467 h 1098919"/>
                  <a:gd name="connsiteX37" fmla="*/ 288904 w 577078"/>
                  <a:gd name="connsiteY37" fmla="*/ 994371 h 1098919"/>
                  <a:gd name="connsiteX38" fmla="*/ 251346 w 577078"/>
                  <a:gd name="connsiteY38" fmla="*/ 1007058 h 1098919"/>
                  <a:gd name="connsiteX39" fmla="*/ 166397 w 577078"/>
                  <a:gd name="connsiteY39" fmla="*/ 1038377 h 1098919"/>
                  <a:gd name="connsiteX40" fmla="*/ 67254 w 577078"/>
                  <a:gd name="connsiteY40" fmla="*/ 1061328 h 1098919"/>
                  <a:gd name="connsiteX41" fmla="*/ 76238 w 577078"/>
                  <a:gd name="connsiteY41" fmla="*/ 1083319 h 1098919"/>
                  <a:gd name="connsiteX42" fmla="*/ 119695 w 577078"/>
                  <a:gd name="connsiteY42" fmla="*/ 1084851 h 1098919"/>
                  <a:gd name="connsiteX43" fmla="*/ 151767 w 577078"/>
                  <a:gd name="connsiteY43" fmla="*/ 1087640 h 1098919"/>
                  <a:gd name="connsiteX44" fmla="*/ 292699 w 577078"/>
                  <a:gd name="connsiteY44" fmla="*/ 1039062 h 1098919"/>
                  <a:gd name="connsiteX45" fmla="*/ 311307 w 577078"/>
                  <a:gd name="connsiteY45" fmla="*/ 1035748 h 1098919"/>
                  <a:gd name="connsiteX46" fmla="*/ 339288 w 577078"/>
                  <a:gd name="connsiteY46" fmla="*/ 1030787 h 1098919"/>
                  <a:gd name="connsiteX47" fmla="*/ 374515 w 577078"/>
                  <a:gd name="connsiteY47" fmla="*/ 1010122 h 1098919"/>
                  <a:gd name="connsiteX48" fmla="*/ 341528 w 577078"/>
                  <a:gd name="connsiteY48" fmla="*/ 1035496 h 1098919"/>
                  <a:gd name="connsiteX49" fmla="*/ 314096 w 577078"/>
                  <a:gd name="connsiteY49" fmla="*/ 1040228 h 1098919"/>
                  <a:gd name="connsiteX50" fmla="*/ 283830 w 577078"/>
                  <a:gd name="connsiteY50" fmla="*/ 1048778 h 1098919"/>
                  <a:gd name="connsiteX51" fmla="*/ 136200 w 577078"/>
                  <a:gd name="connsiteY51" fmla="*/ 1096030 h 1098919"/>
                  <a:gd name="connsiteX52" fmla="*/ 149893 w 577078"/>
                  <a:gd name="connsiteY52" fmla="*/ 1097950 h 1098919"/>
                  <a:gd name="connsiteX53" fmla="*/ 37307 w 577078"/>
                  <a:gd name="connsiteY53" fmla="*/ 1098110 h 1098919"/>
                  <a:gd name="connsiteX54" fmla="*/ 0 w 577078"/>
                  <a:gd name="connsiteY54" fmla="*/ 1098887 h 1098919"/>
                  <a:gd name="connsiteX55" fmla="*/ 32027 w 577078"/>
                  <a:gd name="connsiteY55" fmla="*/ 1079890 h 1098919"/>
                  <a:gd name="connsiteX56" fmla="*/ 52783 w 577078"/>
                  <a:gd name="connsiteY56" fmla="*/ 1066700 h 1098919"/>
                  <a:gd name="connsiteX57" fmla="*/ 59481 w 577078"/>
                  <a:gd name="connsiteY57" fmla="*/ 1052321 h 1098919"/>
                  <a:gd name="connsiteX58" fmla="*/ 124016 w 577078"/>
                  <a:gd name="connsiteY58" fmla="*/ 1037485 h 1098919"/>
                  <a:gd name="connsiteX59" fmla="*/ 212826 w 577078"/>
                  <a:gd name="connsiteY59" fmla="*/ 1009802 h 1098919"/>
                  <a:gd name="connsiteX60" fmla="*/ 277543 w 577078"/>
                  <a:gd name="connsiteY60" fmla="*/ 990005 h 1098919"/>
                  <a:gd name="connsiteX61" fmla="*/ 298940 w 577078"/>
                  <a:gd name="connsiteY61" fmla="*/ 979352 h 1098919"/>
                  <a:gd name="connsiteX62" fmla="*/ 332384 w 577078"/>
                  <a:gd name="connsiteY62" fmla="*/ 955349 h 1098919"/>
                  <a:gd name="connsiteX63" fmla="*/ 363908 w 577078"/>
                  <a:gd name="connsiteY63" fmla="*/ 918842 h 1098919"/>
                  <a:gd name="connsiteX64" fmla="*/ 376527 w 577078"/>
                  <a:gd name="connsiteY64" fmla="*/ 874493 h 1098919"/>
                  <a:gd name="connsiteX65" fmla="*/ 375361 w 577078"/>
                  <a:gd name="connsiteY65" fmla="*/ 841849 h 1098919"/>
                  <a:gd name="connsiteX66" fmla="*/ 366445 w 577078"/>
                  <a:gd name="connsiteY66" fmla="*/ 842627 h 1098919"/>
                  <a:gd name="connsiteX67" fmla="*/ 389351 w 577078"/>
                  <a:gd name="connsiteY67" fmla="*/ 775327 h 1098919"/>
                  <a:gd name="connsiteX68" fmla="*/ 380025 w 577078"/>
                  <a:gd name="connsiteY68" fmla="*/ 775898 h 1098919"/>
                  <a:gd name="connsiteX69" fmla="*/ 386837 w 577078"/>
                  <a:gd name="connsiteY69" fmla="*/ 753107 h 1098919"/>
                  <a:gd name="connsiteX70" fmla="*/ 391386 w 577078"/>
                  <a:gd name="connsiteY70" fmla="*/ 743208 h 1098919"/>
                  <a:gd name="connsiteX71" fmla="*/ 406931 w 577078"/>
                  <a:gd name="connsiteY71" fmla="*/ 693991 h 1098919"/>
                  <a:gd name="connsiteX72" fmla="*/ 457177 w 577078"/>
                  <a:gd name="connsiteY72" fmla="*/ 524187 h 1098919"/>
                  <a:gd name="connsiteX73" fmla="*/ 452788 w 577078"/>
                  <a:gd name="connsiteY73" fmla="*/ 501235 h 1098919"/>
                  <a:gd name="connsiteX74" fmla="*/ 430636 w 577078"/>
                  <a:gd name="connsiteY74" fmla="*/ 499795 h 1098919"/>
                  <a:gd name="connsiteX75" fmla="*/ 444787 w 577078"/>
                  <a:gd name="connsiteY75" fmla="*/ 464339 h 1098919"/>
                  <a:gd name="connsiteX76" fmla="*/ 475145 w 577078"/>
                  <a:gd name="connsiteY76" fmla="*/ 418939 h 1098919"/>
                  <a:gd name="connsiteX77" fmla="*/ 481431 w 577078"/>
                  <a:gd name="connsiteY77" fmla="*/ 395851 h 1098919"/>
                  <a:gd name="connsiteX78" fmla="*/ 507469 w 577078"/>
                  <a:gd name="connsiteY78" fmla="*/ 346359 h 1098919"/>
                  <a:gd name="connsiteX79" fmla="*/ 499216 w 577078"/>
                  <a:gd name="connsiteY79" fmla="*/ 338380 h 1098919"/>
                  <a:gd name="connsiteX80" fmla="*/ 463692 w 577078"/>
                  <a:gd name="connsiteY80" fmla="*/ 355137 h 1098919"/>
                  <a:gd name="connsiteX81" fmla="*/ 391134 w 577078"/>
                  <a:gd name="connsiteY81" fmla="*/ 403806 h 1098919"/>
                  <a:gd name="connsiteX82" fmla="*/ 368457 w 577078"/>
                  <a:gd name="connsiteY82" fmla="*/ 415533 h 1098919"/>
                  <a:gd name="connsiteX83" fmla="*/ 387477 w 577078"/>
                  <a:gd name="connsiteY83" fmla="*/ 386478 h 1098919"/>
                  <a:gd name="connsiteX84" fmla="*/ 437746 w 577078"/>
                  <a:gd name="connsiteY84" fmla="*/ 301507 h 1098919"/>
                  <a:gd name="connsiteX85" fmla="*/ 439666 w 577078"/>
                  <a:gd name="connsiteY85" fmla="*/ 278579 h 1098919"/>
                  <a:gd name="connsiteX86" fmla="*/ 428465 w 577078"/>
                  <a:gd name="connsiteY86" fmla="*/ 267423 h 1098919"/>
                  <a:gd name="connsiteX87" fmla="*/ 398244 w 577078"/>
                  <a:gd name="connsiteY87" fmla="*/ 276338 h 1098919"/>
                  <a:gd name="connsiteX88" fmla="*/ 388551 w 577078"/>
                  <a:gd name="connsiteY88" fmla="*/ 266006 h 1098919"/>
                  <a:gd name="connsiteX89" fmla="*/ 371223 w 577078"/>
                  <a:gd name="connsiteY89" fmla="*/ 264291 h 1098919"/>
                  <a:gd name="connsiteX90" fmla="*/ 394701 w 577078"/>
                  <a:gd name="connsiteY90" fmla="*/ 242757 h 1098919"/>
                  <a:gd name="connsiteX91" fmla="*/ 468790 w 577078"/>
                  <a:gd name="connsiteY91" fmla="*/ 182018 h 1098919"/>
                  <a:gd name="connsiteX92" fmla="*/ 490575 w 577078"/>
                  <a:gd name="connsiteY92" fmla="*/ 167228 h 1098919"/>
                  <a:gd name="connsiteX93" fmla="*/ 512636 w 577078"/>
                  <a:gd name="connsiteY93" fmla="*/ 136778 h 1098919"/>
                  <a:gd name="connsiteX94" fmla="*/ 529781 w 577078"/>
                  <a:gd name="connsiteY94" fmla="*/ 110352 h 1098919"/>
                  <a:gd name="connsiteX95" fmla="*/ 526146 w 577078"/>
                  <a:gd name="connsiteY95" fmla="*/ 101391 h 1098919"/>
                  <a:gd name="connsiteX96" fmla="*/ 460332 w 577078"/>
                  <a:gd name="connsiteY96" fmla="*/ 104889 h 1098919"/>
                  <a:gd name="connsiteX97" fmla="*/ 447073 w 577078"/>
                  <a:gd name="connsiteY97" fmla="*/ 98716 h 1098919"/>
                  <a:gd name="connsiteX98" fmla="*/ 475808 w 577078"/>
                  <a:gd name="connsiteY98" fmla="*/ 70210 h 1098919"/>
                  <a:gd name="connsiteX99" fmla="*/ 512064 w 577078"/>
                  <a:gd name="connsiteY99" fmla="*/ 40149 h 1098919"/>
                  <a:gd name="connsiteX100" fmla="*/ 531312 w 577078"/>
                  <a:gd name="connsiteY100" fmla="*/ 16900 h 1098919"/>
                  <a:gd name="connsiteX101" fmla="*/ 519013 w 577078"/>
                  <a:gd name="connsiteY101" fmla="*/ 14843 h 1098919"/>
                  <a:gd name="connsiteX102" fmla="*/ 539336 w 577078"/>
                  <a:gd name="connsiteY102" fmla="*/ 1676 h 109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577078" h="1098919">
                    <a:moveTo>
                      <a:pt x="539336" y="1676"/>
                    </a:moveTo>
                    <a:cubicBezTo>
                      <a:pt x="550240" y="1927"/>
                      <a:pt x="561670" y="-2576"/>
                      <a:pt x="572185" y="2224"/>
                    </a:cubicBezTo>
                    <a:cubicBezTo>
                      <a:pt x="578106" y="3436"/>
                      <a:pt x="578472" y="11780"/>
                      <a:pt x="574266" y="15254"/>
                    </a:cubicBezTo>
                    <a:cubicBezTo>
                      <a:pt x="564710" y="24924"/>
                      <a:pt x="553257" y="32445"/>
                      <a:pt x="543336" y="41726"/>
                    </a:cubicBezTo>
                    <a:cubicBezTo>
                      <a:pt x="536455" y="48470"/>
                      <a:pt x="528043" y="54574"/>
                      <a:pt x="524477" y="63832"/>
                    </a:cubicBezTo>
                    <a:cubicBezTo>
                      <a:pt x="531883" y="71604"/>
                      <a:pt x="544296" y="69570"/>
                      <a:pt x="554126" y="70736"/>
                    </a:cubicBezTo>
                    <a:cubicBezTo>
                      <a:pt x="561213" y="71078"/>
                      <a:pt x="572049" y="73250"/>
                      <a:pt x="572552" y="82051"/>
                    </a:cubicBezTo>
                    <a:cubicBezTo>
                      <a:pt x="568848" y="98191"/>
                      <a:pt x="555772" y="109529"/>
                      <a:pt x="544502" y="120662"/>
                    </a:cubicBezTo>
                    <a:cubicBezTo>
                      <a:pt x="534307" y="129463"/>
                      <a:pt x="525917" y="140139"/>
                      <a:pt x="515264" y="148391"/>
                    </a:cubicBezTo>
                    <a:cubicBezTo>
                      <a:pt x="506829" y="154152"/>
                      <a:pt x="506440" y="166245"/>
                      <a:pt x="497433" y="171594"/>
                    </a:cubicBezTo>
                    <a:cubicBezTo>
                      <a:pt x="472379" y="190065"/>
                      <a:pt x="445975" y="206844"/>
                      <a:pt x="422110" y="226892"/>
                    </a:cubicBezTo>
                    <a:cubicBezTo>
                      <a:pt x="413308" y="236059"/>
                      <a:pt x="400416" y="243992"/>
                      <a:pt x="400370" y="258211"/>
                    </a:cubicBezTo>
                    <a:cubicBezTo>
                      <a:pt x="403479" y="258896"/>
                      <a:pt x="406542" y="260816"/>
                      <a:pt x="409948" y="260222"/>
                    </a:cubicBezTo>
                    <a:cubicBezTo>
                      <a:pt x="426179" y="256839"/>
                      <a:pt x="440443" y="245363"/>
                      <a:pt x="457657" y="246621"/>
                    </a:cubicBezTo>
                    <a:cubicBezTo>
                      <a:pt x="459028" y="257730"/>
                      <a:pt x="461063" y="268726"/>
                      <a:pt x="464035" y="279539"/>
                    </a:cubicBezTo>
                    <a:cubicBezTo>
                      <a:pt x="468447" y="295107"/>
                      <a:pt x="458137" y="309234"/>
                      <a:pt x="455257" y="324070"/>
                    </a:cubicBezTo>
                    <a:cubicBezTo>
                      <a:pt x="454365" y="327979"/>
                      <a:pt x="451942" y="335386"/>
                      <a:pt x="458320" y="335637"/>
                    </a:cubicBezTo>
                    <a:cubicBezTo>
                      <a:pt x="477979" y="335020"/>
                      <a:pt x="493890" y="320390"/>
                      <a:pt x="513070" y="317304"/>
                    </a:cubicBezTo>
                    <a:cubicBezTo>
                      <a:pt x="517070" y="317189"/>
                      <a:pt x="523425" y="317189"/>
                      <a:pt x="524362" y="322333"/>
                    </a:cubicBezTo>
                    <a:cubicBezTo>
                      <a:pt x="526306" y="336163"/>
                      <a:pt x="518030" y="348439"/>
                      <a:pt x="512178" y="360258"/>
                    </a:cubicBezTo>
                    <a:cubicBezTo>
                      <a:pt x="506921" y="371230"/>
                      <a:pt x="499010" y="380512"/>
                      <a:pt x="492244" y="390501"/>
                    </a:cubicBezTo>
                    <a:cubicBezTo>
                      <a:pt x="485294" y="400125"/>
                      <a:pt x="485294" y="412767"/>
                      <a:pt x="478825" y="422620"/>
                    </a:cubicBezTo>
                    <a:cubicBezTo>
                      <a:pt x="471190" y="434530"/>
                      <a:pt x="464263" y="446965"/>
                      <a:pt x="458548" y="459904"/>
                    </a:cubicBezTo>
                    <a:cubicBezTo>
                      <a:pt x="455943" y="466396"/>
                      <a:pt x="453108" y="475449"/>
                      <a:pt x="459577" y="480661"/>
                    </a:cubicBezTo>
                    <a:cubicBezTo>
                      <a:pt x="465955" y="486239"/>
                      <a:pt x="471578" y="493691"/>
                      <a:pt x="469796" y="502767"/>
                    </a:cubicBezTo>
                    <a:cubicBezTo>
                      <a:pt x="465498" y="530245"/>
                      <a:pt x="457291" y="557014"/>
                      <a:pt x="447164" y="582891"/>
                    </a:cubicBezTo>
                    <a:cubicBezTo>
                      <a:pt x="433517" y="625273"/>
                      <a:pt x="418018" y="667107"/>
                      <a:pt x="407548" y="710450"/>
                    </a:cubicBezTo>
                    <a:cubicBezTo>
                      <a:pt x="403776" y="724920"/>
                      <a:pt x="398244" y="738842"/>
                      <a:pt x="393260" y="752924"/>
                    </a:cubicBezTo>
                    <a:cubicBezTo>
                      <a:pt x="390243" y="759119"/>
                      <a:pt x="396163" y="764285"/>
                      <a:pt x="396895" y="770229"/>
                    </a:cubicBezTo>
                    <a:cubicBezTo>
                      <a:pt x="395912" y="791580"/>
                      <a:pt x="381967" y="809205"/>
                      <a:pt x="378081" y="829779"/>
                    </a:cubicBezTo>
                    <a:cubicBezTo>
                      <a:pt x="381099" y="831151"/>
                      <a:pt x="385419" y="830991"/>
                      <a:pt x="387385" y="834077"/>
                    </a:cubicBezTo>
                    <a:cubicBezTo>
                      <a:pt x="387088" y="843404"/>
                      <a:pt x="383567" y="852296"/>
                      <a:pt x="383110" y="861623"/>
                    </a:cubicBezTo>
                    <a:cubicBezTo>
                      <a:pt x="382745" y="868435"/>
                      <a:pt x="385214" y="875133"/>
                      <a:pt x="384688" y="881969"/>
                    </a:cubicBezTo>
                    <a:cubicBezTo>
                      <a:pt x="382516" y="894199"/>
                      <a:pt x="375704" y="904806"/>
                      <a:pt x="370195" y="915733"/>
                    </a:cubicBezTo>
                    <a:cubicBezTo>
                      <a:pt x="366789" y="921608"/>
                      <a:pt x="368595" y="928603"/>
                      <a:pt x="366926" y="934912"/>
                    </a:cubicBezTo>
                    <a:cubicBezTo>
                      <a:pt x="363474" y="943165"/>
                      <a:pt x="355953" y="948628"/>
                      <a:pt x="349209" y="954069"/>
                    </a:cubicBezTo>
                    <a:cubicBezTo>
                      <a:pt x="335950" y="964607"/>
                      <a:pt x="321023" y="972814"/>
                      <a:pt x="307878" y="983467"/>
                    </a:cubicBezTo>
                    <a:cubicBezTo>
                      <a:pt x="302049" y="987879"/>
                      <a:pt x="296563" y="993617"/>
                      <a:pt x="288904" y="994371"/>
                    </a:cubicBezTo>
                    <a:cubicBezTo>
                      <a:pt x="275783" y="996657"/>
                      <a:pt x="263736" y="1002486"/>
                      <a:pt x="251346" y="1007058"/>
                    </a:cubicBezTo>
                    <a:cubicBezTo>
                      <a:pt x="223296" y="1018214"/>
                      <a:pt x="194790" y="1028158"/>
                      <a:pt x="166397" y="1038377"/>
                    </a:cubicBezTo>
                    <a:cubicBezTo>
                      <a:pt x="133914" y="1048252"/>
                      <a:pt x="100858" y="1056390"/>
                      <a:pt x="67254" y="1061328"/>
                    </a:cubicBezTo>
                    <a:cubicBezTo>
                      <a:pt x="66545" y="1069489"/>
                      <a:pt x="67894" y="1079365"/>
                      <a:pt x="76238" y="1083319"/>
                    </a:cubicBezTo>
                    <a:cubicBezTo>
                      <a:pt x="90137" y="1088737"/>
                      <a:pt x="105293" y="1086177"/>
                      <a:pt x="119695" y="1084851"/>
                    </a:cubicBezTo>
                    <a:cubicBezTo>
                      <a:pt x="130645" y="1083411"/>
                      <a:pt x="140772" y="1091755"/>
                      <a:pt x="151767" y="1087640"/>
                    </a:cubicBezTo>
                    <a:cubicBezTo>
                      <a:pt x="200391" y="1076827"/>
                      <a:pt x="247116" y="1058905"/>
                      <a:pt x="292699" y="1039062"/>
                    </a:cubicBezTo>
                    <a:cubicBezTo>
                      <a:pt x="298574" y="1037165"/>
                      <a:pt x="305021" y="1032845"/>
                      <a:pt x="311307" y="1035748"/>
                    </a:cubicBezTo>
                    <a:cubicBezTo>
                      <a:pt x="320725" y="1040343"/>
                      <a:pt x="330693" y="1034719"/>
                      <a:pt x="339288" y="1030787"/>
                    </a:cubicBezTo>
                    <a:cubicBezTo>
                      <a:pt x="351838" y="1025118"/>
                      <a:pt x="359725" y="1010762"/>
                      <a:pt x="374515" y="1010122"/>
                    </a:cubicBezTo>
                    <a:cubicBezTo>
                      <a:pt x="365005" y="1020317"/>
                      <a:pt x="353255" y="1028135"/>
                      <a:pt x="341528" y="1035496"/>
                    </a:cubicBezTo>
                    <a:cubicBezTo>
                      <a:pt x="333367" y="1040640"/>
                      <a:pt x="323469" y="1042331"/>
                      <a:pt x="314096" y="1040228"/>
                    </a:cubicBezTo>
                    <a:cubicBezTo>
                      <a:pt x="303078" y="1037188"/>
                      <a:pt x="293522" y="1045006"/>
                      <a:pt x="283830" y="1048778"/>
                    </a:cubicBezTo>
                    <a:cubicBezTo>
                      <a:pt x="236235" y="1068963"/>
                      <a:pt x="187269" y="1087137"/>
                      <a:pt x="136200" y="1096030"/>
                    </a:cubicBezTo>
                    <a:cubicBezTo>
                      <a:pt x="140726" y="1096647"/>
                      <a:pt x="145252" y="1097333"/>
                      <a:pt x="149893" y="1097950"/>
                    </a:cubicBezTo>
                    <a:cubicBezTo>
                      <a:pt x="112402" y="1099824"/>
                      <a:pt x="74821" y="1097516"/>
                      <a:pt x="37307" y="1098110"/>
                    </a:cubicBezTo>
                    <a:cubicBezTo>
                      <a:pt x="24849" y="1098064"/>
                      <a:pt x="12413" y="1099116"/>
                      <a:pt x="0" y="1098887"/>
                    </a:cubicBezTo>
                    <a:cubicBezTo>
                      <a:pt x="11018" y="1093218"/>
                      <a:pt x="22379" y="1087846"/>
                      <a:pt x="32027" y="1079890"/>
                    </a:cubicBezTo>
                    <a:cubicBezTo>
                      <a:pt x="38381" y="1074656"/>
                      <a:pt x="46017" y="1071341"/>
                      <a:pt x="52783" y="1066700"/>
                    </a:cubicBezTo>
                    <a:cubicBezTo>
                      <a:pt x="57607" y="1063568"/>
                      <a:pt x="57744" y="1057236"/>
                      <a:pt x="59481" y="1052321"/>
                    </a:cubicBezTo>
                    <a:cubicBezTo>
                      <a:pt x="81656" y="1050904"/>
                      <a:pt x="102595" y="1042766"/>
                      <a:pt x="124016" y="1037485"/>
                    </a:cubicBezTo>
                    <a:cubicBezTo>
                      <a:pt x="153870" y="1029141"/>
                      <a:pt x="183840" y="1020912"/>
                      <a:pt x="212826" y="1009802"/>
                    </a:cubicBezTo>
                    <a:cubicBezTo>
                      <a:pt x="234063" y="1002189"/>
                      <a:pt x="255803" y="996063"/>
                      <a:pt x="277543" y="990005"/>
                    </a:cubicBezTo>
                    <a:cubicBezTo>
                      <a:pt x="285361" y="988062"/>
                      <a:pt x="292379" y="983970"/>
                      <a:pt x="298940" y="979352"/>
                    </a:cubicBezTo>
                    <a:cubicBezTo>
                      <a:pt x="310119" y="971443"/>
                      <a:pt x="322120" y="964447"/>
                      <a:pt x="332384" y="955349"/>
                    </a:cubicBezTo>
                    <a:cubicBezTo>
                      <a:pt x="339631" y="940650"/>
                      <a:pt x="351952" y="929654"/>
                      <a:pt x="363908" y="918842"/>
                    </a:cubicBezTo>
                    <a:cubicBezTo>
                      <a:pt x="369646" y="904668"/>
                      <a:pt x="379819" y="890564"/>
                      <a:pt x="376527" y="874493"/>
                    </a:cubicBezTo>
                    <a:cubicBezTo>
                      <a:pt x="374744" y="863681"/>
                      <a:pt x="375155" y="852730"/>
                      <a:pt x="375361" y="841849"/>
                    </a:cubicBezTo>
                    <a:cubicBezTo>
                      <a:pt x="372343" y="842078"/>
                      <a:pt x="369349" y="842329"/>
                      <a:pt x="366445" y="842627"/>
                    </a:cubicBezTo>
                    <a:cubicBezTo>
                      <a:pt x="374081" y="820224"/>
                      <a:pt x="387363" y="799421"/>
                      <a:pt x="389351" y="775327"/>
                    </a:cubicBezTo>
                    <a:cubicBezTo>
                      <a:pt x="386174" y="775487"/>
                      <a:pt x="383088" y="775692"/>
                      <a:pt x="380025" y="775898"/>
                    </a:cubicBezTo>
                    <a:cubicBezTo>
                      <a:pt x="382745" y="768423"/>
                      <a:pt x="385099" y="760856"/>
                      <a:pt x="386837" y="753107"/>
                    </a:cubicBezTo>
                    <a:cubicBezTo>
                      <a:pt x="388254" y="749746"/>
                      <a:pt x="389763" y="746454"/>
                      <a:pt x="391386" y="743208"/>
                    </a:cubicBezTo>
                    <a:cubicBezTo>
                      <a:pt x="401833" y="728921"/>
                      <a:pt x="402176" y="710450"/>
                      <a:pt x="406931" y="693991"/>
                    </a:cubicBezTo>
                    <a:cubicBezTo>
                      <a:pt x="420212" y="636383"/>
                      <a:pt x="444718" y="582000"/>
                      <a:pt x="457177" y="524187"/>
                    </a:cubicBezTo>
                    <a:cubicBezTo>
                      <a:pt x="458206" y="516643"/>
                      <a:pt x="461246" y="505556"/>
                      <a:pt x="452788" y="501235"/>
                    </a:cubicBezTo>
                    <a:cubicBezTo>
                      <a:pt x="445541" y="499361"/>
                      <a:pt x="437974" y="500092"/>
                      <a:pt x="430636" y="499795"/>
                    </a:cubicBezTo>
                    <a:cubicBezTo>
                      <a:pt x="430636" y="486536"/>
                      <a:pt x="438843" y="475563"/>
                      <a:pt x="444787" y="464339"/>
                    </a:cubicBezTo>
                    <a:cubicBezTo>
                      <a:pt x="453588" y="448337"/>
                      <a:pt x="465681" y="434507"/>
                      <a:pt x="475145" y="418939"/>
                    </a:cubicBezTo>
                    <a:cubicBezTo>
                      <a:pt x="480037" y="411990"/>
                      <a:pt x="475259" y="402297"/>
                      <a:pt x="481431" y="395851"/>
                    </a:cubicBezTo>
                    <a:cubicBezTo>
                      <a:pt x="493090" y="381220"/>
                      <a:pt x="504017" y="365104"/>
                      <a:pt x="507469" y="346359"/>
                    </a:cubicBezTo>
                    <a:cubicBezTo>
                      <a:pt x="508315" y="341947"/>
                      <a:pt x="503446" y="337580"/>
                      <a:pt x="499216" y="338380"/>
                    </a:cubicBezTo>
                    <a:cubicBezTo>
                      <a:pt x="486026" y="340507"/>
                      <a:pt x="474939" y="348530"/>
                      <a:pt x="463692" y="355137"/>
                    </a:cubicBezTo>
                    <a:cubicBezTo>
                      <a:pt x="438454" y="369767"/>
                      <a:pt x="415069" y="387255"/>
                      <a:pt x="391134" y="403806"/>
                    </a:cubicBezTo>
                    <a:cubicBezTo>
                      <a:pt x="384116" y="408744"/>
                      <a:pt x="376413" y="412538"/>
                      <a:pt x="368457" y="415533"/>
                    </a:cubicBezTo>
                    <a:cubicBezTo>
                      <a:pt x="371200" y="403897"/>
                      <a:pt x="380664" y="395805"/>
                      <a:pt x="387477" y="386478"/>
                    </a:cubicBezTo>
                    <a:cubicBezTo>
                      <a:pt x="408600" y="361126"/>
                      <a:pt x="428305" y="333557"/>
                      <a:pt x="437746" y="301507"/>
                    </a:cubicBezTo>
                    <a:cubicBezTo>
                      <a:pt x="439574" y="294032"/>
                      <a:pt x="440489" y="286237"/>
                      <a:pt x="439666" y="278579"/>
                    </a:cubicBezTo>
                    <a:cubicBezTo>
                      <a:pt x="439117" y="272955"/>
                      <a:pt x="434180" y="267629"/>
                      <a:pt x="428465" y="267423"/>
                    </a:cubicBezTo>
                    <a:cubicBezTo>
                      <a:pt x="417652" y="266897"/>
                      <a:pt x="407731" y="271904"/>
                      <a:pt x="398244" y="276338"/>
                    </a:cubicBezTo>
                    <a:cubicBezTo>
                      <a:pt x="395089" y="272772"/>
                      <a:pt x="392232" y="268932"/>
                      <a:pt x="388551" y="266006"/>
                    </a:cubicBezTo>
                    <a:cubicBezTo>
                      <a:pt x="382859" y="264588"/>
                      <a:pt x="376961" y="264703"/>
                      <a:pt x="371223" y="264291"/>
                    </a:cubicBezTo>
                    <a:cubicBezTo>
                      <a:pt x="378356" y="256382"/>
                      <a:pt x="387248" y="250369"/>
                      <a:pt x="394701" y="242757"/>
                    </a:cubicBezTo>
                    <a:cubicBezTo>
                      <a:pt x="416624" y="219371"/>
                      <a:pt x="443644" y="201678"/>
                      <a:pt x="468790" y="182018"/>
                    </a:cubicBezTo>
                    <a:cubicBezTo>
                      <a:pt x="475556" y="176395"/>
                      <a:pt x="483420" y="172348"/>
                      <a:pt x="490575" y="167228"/>
                    </a:cubicBezTo>
                    <a:cubicBezTo>
                      <a:pt x="500382" y="159044"/>
                      <a:pt x="504703" y="146516"/>
                      <a:pt x="512636" y="136778"/>
                    </a:cubicBezTo>
                    <a:cubicBezTo>
                      <a:pt x="518808" y="128366"/>
                      <a:pt x="527174" y="120845"/>
                      <a:pt x="529781" y="110352"/>
                    </a:cubicBezTo>
                    <a:cubicBezTo>
                      <a:pt x="530695" y="106946"/>
                      <a:pt x="528774" y="103403"/>
                      <a:pt x="526146" y="101391"/>
                    </a:cubicBezTo>
                    <a:cubicBezTo>
                      <a:pt x="504131" y="98236"/>
                      <a:pt x="482209" y="103700"/>
                      <a:pt x="460332" y="104889"/>
                    </a:cubicBezTo>
                    <a:cubicBezTo>
                      <a:pt x="455714" y="104157"/>
                      <a:pt x="448696" y="103837"/>
                      <a:pt x="447073" y="98716"/>
                    </a:cubicBezTo>
                    <a:cubicBezTo>
                      <a:pt x="453771" y="86692"/>
                      <a:pt x="465818" y="79240"/>
                      <a:pt x="475808" y="70210"/>
                    </a:cubicBezTo>
                    <a:cubicBezTo>
                      <a:pt x="487467" y="59694"/>
                      <a:pt x="499788" y="49956"/>
                      <a:pt x="512064" y="40149"/>
                    </a:cubicBezTo>
                    <a:cubicBezTo>
                      <a:pt x="519584" y="33451"/>
                      <a:pt x="530261" y="28147"/>
                      <a:pt x="531312" y="16900"/>
                    </a:cubicBezTo>
                    <a:cubicBezTo>
                      <a:pt x="527174" y="16192"/>
                      <a:pt x="523036" y="15483"/>
                      <a:pt x="519013" y="14843"/>
                    </a:cubicBezTo>
                    <a:cubicBezTo>
                      <a:pt x="525711" y="10362"/>
                      <a:pt x="532501" y="5996"/>
                      <a:pt x="539336" y="1676"/>
                    </a:cubicBezTo>
                    <a:close/>
                  </a:path>
                </a:pathLst>
              </a:custGeom>
              <a:solidFill>
                <a:srgbClr val="3AAF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orma Livre: Forma 597">
                <a:extLst>
                  <a:ext uri="{FF2B5EF4-FFF2-40B4-BE49-F238E27FC236}">
                    <a16:creationId xmlns:a16="http://schemas.microsoft.com/office/drawing/2014/main" id="{0325F0AA-9A93-8FC7-BE28-BEEDF3F83BDA}"/>
                  </a:ext>
                </a:extLst>
              </p:cNvPr>
              <p:cNvSpPr/>
              <p:nvPr/>
            </p:nvSpPr>
            <p:spPr>
              <a:xfrm>
                <a:off x="2111166" y="3191735"/>
                <a:ext cx="289316" cy="310119"/>
              </a:xfrm>
              <a:custGeom>
                <a:avLst/>
                <a:gdLst>
                  <a:gd name="connsiteX0" fmla="*/ 129753 w 289316"/>
                  <a:gd name="connsiteY0" fmla="*/ 0 h 310119"/>
                  <a:gd name="connsiteX1" fmla="*/ 142578 w 289316"/>
                  <a:gd name="connsiteY1" fmla="*/ 11133 h 310119"/>
                  <a:gd name="connsiteX2" fmla="*/ 163083 w 289316"/>
                  <a:gd name="connsiteY2" fmla="*/ 38816 h 310119"/>
                  <a:gd name="connsiteX3" fmla="*/ 197213 w 289316"/>
                  <a:gd name="connsiteY3" fmla="*/ 95555 h 310119"/>
                  <a:gd name="connsiteX4" fmla="*/ 198036 w 289316"/>
                  <a:gd name="connsiteY4" fmla="*/ 26838 h 310119"/>
                  <a:gd name="connsiteX5" fmla="*/ 206357 w 289316"/>
                  <a:gd name="connsiteY5" fmla="*/ 3452 h 310119"/>
                  <a:gd name="connsiteX6" fmla="*/ 232921 w 289316"/>
                  <a:gd name="connsiteY6" fmla="*/ 46086 h 310119"/>
                  <a:gd name="connsiteX7" fmla="*/ 239664 w 289316"/>
                  <a:gd name="connsiteY7" fmla="*/ 76787 h 310119"/>
                  <a:gd name="connsiteX8" fmla="*/ 284790 w 289316"/>
                  <a:gd name="connsiteY8" fmla="*/ 207340 h 310119"/>
                  <a:gd name="connsiteX9" fmla="*/ 289316 w 289316"/>
                  <a:gd name="connsiteY9" fmla="*/ 225903 h 310119"/>
                  <a:gd name="connsiteX10" fmla="*/ 258821 w 289316"/>
                  <a:gd name="connsiteY10" fmla="*/ 191407 h 310119"/>
                  <a:gd name="connsiteX11" fmla="*/ 252740 w 289316"/>
                  <a:gd name="connsiteY11" fmla="*/ 187155 h 310119"/>
                  <a:gd name="connsiteX12" fmla="*/ 252991 w 289316"/>
                  <a:gd name="connsiteY12" fmla="*/ 192961 h 310119"/>
                  <a:gd name="connsiteX13" fmla="*/ 255095 w 289316"/>
                  <a:gd name="connsiteY13" fmla="*/ 244259 h 310119"/>
                  <a:gd name="connsiteX14" fmla="*/ 236784 w 289316"/>
                  <a:gd name="connsiteY14" fmla="*/ 255186 h 310119"/>
                  <a:gd name="connsiteX15" fmla="*/ 204254 w 289316"/>
                  <a:gd name="connsiteY15" fmla="*/ 226931 h 310119"/>
                  <a:gd name="connsiteX16" fmla="*/ 200916 w 289316"/>
                  <a:gd name="connsiteY16" fmla="*/ 250386 h 310119"/>
                  <a:gd name="connsiteX17" fmla="*/ 199499 w 289316"/>
                  <a:gd name="connsiteY17" fmla="*/ 296654 h 310119"/>
                  <a:gd name="connsiteX18" fmla="*/ 190401 w 289316"/>
                  <a:gd name="connsiteY18" fmla="*/ 310119 h 310119"/>
                  <a:gd name="connsiteX19" fmla="*/ 165438 w 289316"/>
                  <a:gd name="connsiteY19" fmla="*/ 297066 h 310119"/>
                  <a:gd name="connsiteX20" fmla="*/ 142281 w 289316"/>
                  <a:gd name="connsiteY20" fmla="*/ 258730 h 310119"/>
                  <a:gd name="connsiteX21" fmla="*/ 110779 w 289316"/>
                  <a:gd name="connsiteY21" fmla="*/ 200734 h 310119"/>
                  <a:gd name="connsiteX22" fmla="*/ 92652 w 289316"/>
                  <a:gd name="connsiteY22" fmla="*/ 164181 h 310119"/>
                  <a:gd name="connsiteX23" fmla="*/ 65883 w 289316"/>
                  <a:gd name="connsiteY23" fmla="*/ 144978 h 310119"/>
                  <a:gd name="connsiteX24" fmla="*/ 43228 w 289316"/>
                  <a:gd name="connsiteY24" fmla="*/ 149002 h 310119"/>
                  <a:gd name="connsiteX25" fmla="*/ 5623 w 289316"/>
                  <a:gd name="connsiteY25" fmla="*/ 174422 h 310119"/>
                  <a:gd name="connsiteX26" fmla="*/ 0 w 289316"/>
                  <a:gd name="connsiteY26" fmla="*/ 160249 h 310119"/>
                  <a:gd name="connsiteX27" fmla="*/ 26769 w 289316"/>
                  <a:gd name="connsiteY27" fmla="*/ 141869 h 310119"/>
                  <a:gd name="connsiteX28" fmla="*/ 45446 w 289316"/>
                  <a:gd name="connsiteY28" fmla="*/ 124061 h 310119"/>
                  <a:gd name="connsiteX29" fmla="*/ 69769 w 289316"/>
                  <a:gd name="connsiteY29" fmla="*/ 132245 h 310119"/>
                  <a:gd name="connsiteX30" fmla="*/ 99692 w 289316"/>
                  <a:gd name="connsiteY30" fmla="*/ 154648 h 310119"/>
                  <a:gd name="connsiteX31" fmla="*/ 132657 w 289316"/>
                  <a:gd name="connsiteY31" fmla="*/ 192618 h 310119"/>
                  <a:gd name="connsiteX32" fmla="*/ 148087 w 289316"/>
                  <a:gd name="connsiteY32" fmla="*/ 194722 h 310119"/>
                  <a:gd name="connsiteX33" fmla="*/ 148110 w 289316"/>
                  <a:gd name="connsiteY33" fmla="*/ 115969 h 310119"/>
                  <a:gd name="connsiteX34" fmla="*/ 127422 w 289316"/>
                  <a:gd name="connsiteY34" fmla="*/ 19705 h 310119"/>
                  <a:gd name="connsiteX35" fmla="*/ 129753 w 289316"/>
                  <a:gd name="connsiteY35" fmla="*/ 0 h 31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89316" h="310119">
                    <a:moveTo>
                      <a:pt x="129753" y="0"/>
                    </a:moveTo>
                    <a:cubicBezTo>
                      <a:pt x="135743" y="297"/>
                      <a:pt x="139560" y="6470"/>
                      <a:pt x="142578" y="11133"/>
                    </a:cubicBezTo>
                    <a:cubicBezTo>
                      <a:pt x="147950" y="21397"/>
                      <a:pt x="157231" y="28826"/>
                      <a:pt x="163083" y="38816"/>
                    </a:cubicBezTo>
                    <a:cubicBezTo>
                      <a:pt x="175519" y="57082"/>
                      <a:pt x="186446" y="76284"/>
                      <a:pt x="197213" y="95555"/>
                    </a:cubicBezTo>
                    <a:cubicBezTo>
                      <a:pt x="198813" y="72695"/>
                      <a:pt x="197259" y="49721"/>
                      <a:pt x="198036" y="26838"/>
                    </a:cubicBezTo>
                    <a:cubicBezTo>
                      <a:pt x="198150" y="18311"/>
                      <a:pt x="202334" y="10699"/>
                      <a:pt x="206357" y="3452"/>
                    </a:cubicBezTo>
                    <a:cubicBezTo>
                      <a:pt x="215638" y="17374"/>
                      <a:pt x="224257" y="31753"/>
                      <a:pt x="232921" y="46086"/>
                    </a:cubicBezTo>
                    <a:cubicBezTo>
                      <a:pt x="233218" y="56670"/>
                      <a:pt x="237104" y="66614"/>
                      <a:pt x="239664" y="76787"/>
                    </a:cubicBezTo>
                    <a:cubicBezTo>
                      <a:pt x="251643" y="121272"/>
                      <a:pt x="266959" y="164843"/>
                      <a:pt x="284790" y="207340"/>
                    </a:cubicBezTo>
                    <a:cubicBezTo>
                      <a:pt x="287465" y="213170"/>
                      <a:pt x="288996" y="219456"/>
                      <a:pt x="289316" y="225903"/>
                    </a:cubicBezTo>
                    <a:cubicBezTo>
                      <a:pt x="277932" y="215433"/>
                      <a:pt x="271897" y="200094"/>
                      <a:pt x="258821" y="191407"/>
                    </a:cubicBezTo>
                    <a:cubicBezTo>
                      <a:pt x="256786" y="189921"/>
                      <a:pt x="254752" y="188504"/>
                      <a:pt x="252740" y="187155"/>
                    </a:cubicBezTo>
                    <a:cubicBezTo>
                      <a:pt x="252809" y="188595"/>
                      <a:pt x="252923" y="191521"/>
                      <a:pt x="252991" y="192961"/>
                    </a:cubicBezTo>
                    <a:cubicBezTo>
                      <a:pt x="252329" y="210129"/>
                      <a:pt x="260010" y="227206"/>
                      <a:pt x="255095" y="244259"/>
                    </a:cubicBezTo>
                    <a:cubicBezTo>
                      <a:pt x="253769" y="252466"/>
                      <a:pt x="244259" y="256466"/>
                      <a:pt x="236784" y="255186"/>
                    </a:cubicBezTo>
                    <a:cubicBezTo>
                      <a:pt x="222611" y="250203"/>
                      <a:pt x="214495" y="236898"/>
                      <a:pt x="204254" y="226931"/>
                    </a:cubicBezTo>
                    <a:cubicBezTo>
                      <a:pt x="198768" y="233698"/>
                      <a:pt x="200985" y="242408"/>
                      <a:pt x="200916" y="250386"/>
                    </a:cubicBezTo>
                    <a:cubicBezTo>
                      <a:pt x="200825" y="265816"/>
                      <a:pt x="200299" y="281247"/>
                      <a:pt x="199499" y="296654"/>
                    </a:cubicBezTo>
                    <a:cubicBezTo>
                      <a:pt x="199293" y="302209"/>
                      <a:pt x="196116" y="308679"/>
                      <a:pt x="190401" y="310119"/>
                    </a:cubicBezTo>
                    <a:cubicBezTo>
                      <a:pt x="180617" y="310165"/>
                      <a:pt x="171153" y="304884"/>
                      <a:pt x="165438" y="297066"/>
                    </a:cubicBezTo>
                    <a:cubicBezTo>
                      <a:pt x="156431" y="285110"/>
                      <a:pt x="149504" y="271783"/>
                      <a:pt x="142281" y="258730"/>
                    </a:cubicBezTo>
                    <a:cubicBezTo>
                      <a:pt x="132382" y="239070"/>
                      <a:pt x="120449" y="220508"/>
                      <a:pt x="110779" y="200734"/>
                    </a:cubicBezTo>
                    <a:cubicBezTo>
                      <a:pt x="104264" y="188778"/>
                      <a:pt x="96881" y="177188"/>
                      <a:pt x="92652" y="164181"/>
                    </a:cubicBezTo>
                    <a:cubicBezTo>
                      <a:pt x="89223" y="152476"/>
                      <a:pt x="75964" y="148887"/>
                      <a:pt x="65883" y="144978"/>
                    </a:cubicBezTo>
                    <a:cubicBezTo>
                      <a:pt x="58110" y="141938"/>
                      <a:pt x="49858" y="144658"/>
                      <a:pt x="43228" y="149002"/>
                    </a:cubicBezTo>
                    <a:cubicBezTo>
                      <a:pt x="29832" y="156180"/>
                      <a:pt x="18196" y="166009"/>
                      <a:pt x="5623" y="174422"/>
                    </a:cubicBezTo>
                    <a:cubicBezTo>
                      <a:pt x="3726" y="169667"/>
                      <a:pt x="1852" y="164958"/>
                      <a:pt x="0" y="160249"/>
                    </a:cubicBezTo>
                    <a:cubicBezTo>
                      <a:pt x="8961" y="154191"/>
                      <a:pt x="18517" y="148910"/>
                      <a:pt x="26769" y="141869"/>
                    </a:cubicBezTo>
                    <a:cubicBezTo>
                      <a:pt x="33353" y="136314"/>
                      <a:pt x="38313" y="128953"/>
                      <a:pt x="45446" y="124061"/>
                    </a:cubicBezTo>
                    <a:cubicBezTo>
                      <a:pt x="54430" y="120838"/>
                      <a:pt x="62591" y="127765"/>
                      <a:pt x="69769" y="132245"/>
                    </a:cubicBezTo>
                    <a:cubicBezTo>
                      <a:pt x="79827" y="139538"/>
                      <a:pt x="91120" y="145504"/>
                      <a:pt x="99692" y="154648"/>
                    </a:cubicBezTo>
                    <a:cubicBezTo>
                      <a:pt x="109408" y="168250"/>
                      <a:pt x="118918" y="182674"/>
                      <a:pt x="132657" y="192618"/>
                    </a:cubicBezTo>
                    <a:cubicBezTo>
                      <a:pt x="136908" y="195865"/>
                      <a:pt x="143264" y="198333"/>
                      <a:pt x="148087" y="194722"/>
                    </a:cubicBezTo>
                    <a:cubicBezTo>
                      <a:pt x="155494" y="169004"/>
                      <a:pt x="151539" y="141983"/>
                      <a:pt x="148110" y="115969"/>
                    </a:cubicBezTo>
                    <a:cubicBezTo>
                      <a:pt x="143401" y="83416"/>
                      <a:pt x="133594" y="51938"/>
                      <a:pt x="127422" y="19705"/>
                    </a:cubicBezTo>
                    <a:cubicBezTo>
                      <a:pt x="126942" y="13259"/>
                      <a:pt x="124656" y="5098"/>
                      <a:pt x="129753" y="0"/>
                    </a:cubicBezTo>
                    <a:close/>
                  </a:path>
                </a:pathLst>
              </a:custGeom>
              <a:solidFill>
                <a:srgbClr val="3AAF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BDDCCC34-BF82-B332-48FE-FDFA52605A92}"/>
                </a:ext>
              </a:extLst>
            </p:cNvPr>
            <p:cNvSpPr/>
            <p:nvPr/>
          </p:nvSpPr>
          <p:spPr>
            <a:xfrm>
              <a:off x="9403274" y="2724584"/>
              <a:ext cx="11619" cy="2809"/>
            </a:xfrm>
            <a:custGeom>
              <a:avLst/>
              <a:gdLst>
                <a:gd name="connsiteX0" fmla="*/ 57676 w 111076"/>
                <a:gd name="connsiteY0" fmla="*/ 15819 h 26852"/>
                <a:gd name="connsiteX1" fmla="*/ 111077 w 111076"/>
                <a:gd name="connsiteY1" fmla="*/ 0 h 26852"/>
                <a:gd name="connsiteX2" fmla="*/ 104219 w 111076"/>
                <a:gd name="connsiteY2" fmla="*/ 6058 h 26852"/>
                <a:gd name="connsiteX3" fmla="*/ 43937 w 111076"/>
                <a:gd name="connsiteY3" fmla="*/ 26723 h 26852"/>
                <a:gd name="connsiteX4" fmla="*/ 33604 w 111076"/>
                <a:gd name="connsiteY4" fmla="*/ 26700 h 26852"/>
                <a:gd name="connsiteX5" fmla="*/ 0 w 111076"/>
                <a:gd name="connsiteY5" fmla="*/ 13579 h 26852"/>
                <a:gd name="connsiteX6" fmla="*/ 57676 w 111076"/>
                <a:gd name="connsiteY6" fmla="*/ 15819 h 2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76" h="26852">
                  <a:moveTo>
                    <a:pt x="57676" y="15819"/>
                  </a:moveTo>
                  <a:cubicBezTo>
                    <a:pt x="76398" y="13990"/>
                    <a:pt x="93429" y="5761"/>
                    <a:pt x="111077" y="0"/>
                  </a:cubicBezTo>
                  <a:cubicBezTo>
                    <a:pt x="108814" y="2035"/>
                    <a:pt x="106688" y="4252"/>
                    <a:pt x="104219" y="6058"/>
                  </a:cubicBezTo>
                  <a:cubicBezTo>
                    <a:pt x="85908" y="16916"/>
                    <a:pt x="66020" y="28186"/>
                    <a:pt x="43937" y="26723"/>
                  </a:cubicBezTo>
                  <a:cubicBezTo>
                    <a:pt x="40485" y="26655"/>
                    <a:pt x="37033" y="26609"/>
                    <a:pt x="33604" y="26700"/>
                  </a:cubicBezTo>
                  <a:cubicBezTo>
                    <a:pt x="23203" y="20254"/>
                    <a:pt x="10173" y="20505"/>
                    <a:pt x="0" y="13579"/>
                  </a:cubicBezTo>
                  <a:cubicBezTo>
                    <a:pt x="19065" y="16596"/>
                    <a:pt x="38473" y="19408"/>
                    <a:pt x="57676" y="15819"/>
                  </a:cubicBezTo>
                  <a:close/>
                </a:path>
              </a:pathLst>
            </a:custGeom>
            <a:solidFill>
              <a:srgbClr val="D6CD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3" name="Gráfico 6">
              <a:extLst>
                <a:ext uri="{FF2B5EF4-FFF2-40B4-BE49-F238E27FC236}">
                  <a16:creationId xmlns:a16="http://schemas.microsoft.com/office/drawing/2014/main" id="{1FAAAC85-6BF9-5FEC-83E5-A683670F9AA5}"/>
                </a:ext>
              </a:extLst>
            </p:cNvPr>
            <p:cNvGrpSpPr/>
            <p:nvPr/>
          </p:nvGrpSpPr>
          <p:grpSpPr>
            <a:xfrm>
              <a:off x="9532048" y="2725217"/>
              <a:ext cx="312156" cy="385891"/>
              <a:chOff x="2401097" y="2088421"/>
              <a:chExt cx="2984253" cy="3689169"/>
            </a:xfrm>
            <a:solidFill>
              <a:srgbClr val="4CB6DA"/>
            </a:solidFill>
          </p:grpSpPr>
          <p:sp>
            <p:nvSpPr>
              <p:cNvPr id="594" name="Forma Livre: Forma 593">
                <a:extLst>
                  <a:ext uri="{FF2B5EF4-FFF2-40B4-BE49-F238E27FC236}">
                    <a16:creationId xmlns:a16="http://schemas.microsoft.com/office/drawing/2014/main" id="{A2131BB3-D46D-D74C-133E-BDA9D450ABC2}"/>
                  </a:ext>
                </a:extLst>
              </p:cNvPr>
              <p:cNvSpPr/>
              <p:nvPr/>
            </p:nvSpPr>
            <p:spPr>
              <a:xfrm>
                <a:off x="5022525" y="2088421"/>
                <a:ext cx="230771" cy="728365"/>
              </a:xfrm>
              <a:custGeom>
                <a:avLst/>
                <a:gdLst>
                  <a:gd name="connsiteX0" fmla="*/ 156431 w 230771"/>
                  <a:gd name="connsiteY0" fmla="*/ 43503 h 728365"/>
                  <a:gd name="connsiteX1" fmla="*/ 218473 w 230771"/>
                  <a:gd name="connsiteY1" fmla="*/ 0 h 728365"/>
                  <a:gd name="connsiteX2" fmla="*/ 230772 w 230771"/>
                  <a:gd name="connsiteY2" fmla="*/ 2057 h 728365"/>
                  <a:gd name="connsiteX3" fmla="*/ 211524 w 230771"/>
                  <a:gd name="connsiteY3" fmla="*/ 25306 h 728365"/>
                  <a:gd name="connsiteX4" fmla="*/ 175267 w 230771"/>
                  <a:gd name="connsiteY4" fmla="*/ 55367 h 728365"/>
                  <a:gd name="connsiteX5" fmla="*/ 146532 w 230771"/>
                  <a:gd name="connsiteY5" fmla="*/ 83873 h 728365"/>
                  <a:gd name="connsiteX6" fmla="*/ 159791 w 230771"/>
                  <a:gd name="connsiteY6" fmla="*/ 90046 h 728365"/>
                  <a:gd name="connsiteX7" fmla="*/ 225605 w 230771"/>
                  <a:gd name="connsiteY7" fmla="*/ 86548 h 728365"/>
                  <a:gd name="connsiteX8" fmla="*/ 229240 w 230771"/>
                  <a:gd name="connsiteY8" fmla="*/ 95509 h 728365"/>
                  <a:gd name="connsiteX9" fmla="*/ 212095 w 230771"/>
                  <a:gd name="connsiteY9" fmla="*/ 121935 h 728365"/>
                  <a:gd name="connsiteX10" fmla="*/ 190035 w 230771"/>
                  <a:gd name="connsiteY10" fmla="*/ 152385 h 728365"/>
                  <a:gd name="connsiteX11" fmla="*/ 168249 w 230771"/>
                  <a:gd name="connsiteY11" fmla="*/ 167175 h 728365"/>
                  <a:gd name="connsiteX12" fmla="*/ 94160 w 230771"/>
                  <a:gd name="connsiteY12" fmla="*/ 227914 h 728365"/>
                  <a:gd name="connsiteX13" fmla="*/ 70683 w 230771"/>
                  <a:gd name="connsiteY13" fmla="*/ 249448 h 728365"/>
                  <a:gd name="connsiteX14" fmla="*/ 88011 w 230771"/>
                  <a:gd name="connsiteY14" fmla="*/ 251163 h 728365"/>
                  <a:gd name="connsiteX15" fmla="*/ 97704 w 230771"/>
                  <a:gd name="connsiteY15" fmla="*/ 261495 h 728365"/>
                  <a:gd name="connsiteX16" fmla="*/ 127924 w 230771"/>
                  <a:gd name="connsiteY16" fmla="*/ 252580 h 728365"/>
                  <a:gd name="connsiteX17" fmla="*/ 139126 w 230771"/>
                  <a:gd name="connsiteY17" fmla="*/ 263736 h 728365"/>
                  <a:gd name="connsiteX18" fmla="*/ 137206 w 230771"/>
                  <a:gd name="connsiteY18" fmla="*/ 286664 h 728365"/>
                  <a:gd name="connsiteX19" fmla="*/ 86937 w 230771"/>
                  <a:gd name="connsiteY19" fmla="*/ 371635 h 728365"/>
                  <a:gd name="connsiteX20" fmla="*/ 67917 w 230771"/>
                  <a:gd name="connsiteY20" fmla="*/ 400690 h 728365"/>
                  <a:gd name="connsiteX21" fmla="*/ 90594 w 230771"/>
                  <a:gd name="connsiteY21" fmla="*/ 388963 h 728365"/>
                  <a:gd name="connsiteX22" fmla="*/ 163152 w 230771"/>
                  <a:gd name="connsiteY22" fmla="*/ 340294 h 728365"/>
                  <a:gd name="connsiteX23" fmla="*/ 198676 w 230771"/>
                  <a:gd name="connsiteY23" fmla="*/ 323538 h 728365"/>
                  <a:gd name="connsiteX24" fmla="*/ 206929 w 230771"/>
                  <a:gd name="connsiteY24" fmla="*/ 331516 h 728365"/>
                  <a:gd name="connsiteX25" fmla="*/ 180891 w 230771"/>
                  <a:gd name="connsiteY25" fmla="*/ 381008 h 728365"/>
                  <a:gd name="connsiteX26" fmla="*/ 174604 w 230771"/>
                  <a:gd name="connsiteY26" fmla="*/ 404096 h 728365"/>
                  <a:gd name="connsiteX27" fmla="*/ 144246 w 230771"/>
                  <a:gd name="connsiteY27" fmla="*/ 449496 h 728365"/>
                  <a:gd name="connsiteX28" fmla="*/ 130096 w 230771"/>
                  <a:gd name="connsiteY28" fmla="*/ 484952 h 728365"/>
                  <a:gd name="connsiteX29" fmla="*/ 152247 w 230771"/>
                  <a:gd name="connsiteY29" fmla="*/ 486392 h 728365"/>
                  <a:gd name="connsiteX30" fmla="*/ 156637 w 230771"/>
                  <a:gd name="connsiteY30" fmla="*/ 509344 h 728365"/>
                  <a:gd name="connsiteX31" fmla="*/ 106391 w 230771"/>
                  <a:gd name="connsiteY31" fmla="*/ 679148 h 728365"/>
                  <a:gd name="connsiteX32" fmla="*/ 90846 w 230771"/>
                  <a:gd name="connsiteY32" fmla="*/ 728365 h 728365"/>
                  <a:gd name="connsiteX33" fmla="*/ 116357 w 230771"/>
                  <a:gd name="connsiteY33" fmla="*/ 625290 h 728365"/>
                  <a:gd name="connsiteX34" fmla="*/ 145595 w 230771"/>
                  <a:gd name="connsiteY34" fmla="*/ 531358 h 728365"/>
                  <a:gd name="connsiteX35" fmla="*/ 147835 w 230771"/>
                  <a:gd name="connsiteY35" fmla="*/ 497525 h 728365"/>
                  <a:gd name="connsiteX36" fmla="*/ 102778 w 230771"/>
                  <a:gd name="connsiteY36" fmla="*/ 513847 h 728365"/>
                  <a:gd name="connsiteX37" fmla="*/ 139995 w 230771"/>
                  <a:gd name="connsiteY37" fmla="*/ 445130 h 728365"/>
                  <a:gd name="connsiteX38" fmla="*/ 169690 w 230771"/>
                  <a:gd name="connsiteY38" fmla="*/ 404050 h 728365"/>
                  <a:gd name="connsiteX39" fmla="*/ 174033 w 230771"/>
                  <a:gd name="connsiteY39" fmla="*/ 383499 h 728365"/>
                  <a:gd name="connsiteX40" fmla="*/ 186675 w 230771"/>
                  <a:gd name="connsiteY40" fmla="*/ 351198 h 728365"/>
                  <a:gd name="connsiteX41" fmla="*/ 176136 w 230771"/>
                  <a:gd name="connsiteY41" fmla="*/ 348775 h 728365"/>
                  <a:gd name="connsiteX42" fmla="*/ 141937 w 230771"/>
                  <a:gd name="connsiteY42" fmla="*/ 369486 h 728365"/>
                  <a:gd name="connsiteX43" fmla="*/ 77587 w 230771"/>
                  <a:gd name="connsiteY43" fmla="*/ 421515 h 728365"/>
                  <a:gd name="connsiteX44" fmla="*/ 35525 w 230771"/>
                  <a:gd name="connsiteY44" fmla="*/ 447759 h 728365"/>
                  <a:gd name="connsiteX45" fmla="*/ 0 w 230771"/>
                  <a:gd name="connsiteY45" fmla="*/ 450616 h 728365"/>
                  <a:gd name="connsiteX46" fmla="*/ 27203 w 230771"/>
                  <a:gd name="connsiteY46" fmla="*/ 405308 h 728365"/>
                  <a:gd name="connsiteX47" fmla="*/ 78158 w 230771"/>
                  <a:gd name="connsiteY47" fmla="*/ 342146 h 728365"/>
                  <a:gd name="connsiteX48" fmla="*/ 113294 w 230771"/>
                  <a:gd name="connsiteY48" fmla="*/ 281384 h 728365"/>
                  <a:gd name="connsiteX49" fmla="*/ 109088 w 230771"/>
                  <a:gd name="connsiteY49" fmla="*/ 266913 h 728365"/>
                  <a:gd name="connsiteX50" fmla="*/ 93818 w 230771"/>
                  <a:gd name="connsiteY50" fmla="*/ 269474 h 728365"/>
                  <a:gd name="connsiteX51" fmla="*/ 82388 w 230771"/>
                  <a:gd name="connsiteY51" fmla="*/ 263393 h 728365"/>
                  <a:gd name="connsiteX52" fmla="*/ 39959 w 230771"/>
                  <a:gd name="connsiteY52" fmla="*/ 269588 h 728365"/>
                  <a:gd name="connsiteX53" fmla="*/ 39434 w 230771"/>
                  <a:gd name="connsiteY53" fmla="*/ 255483 h 728365"/>
                  <a:gd name="connsiteX54" fmla="*/ 83393 w 230771"/>
                  <a:gd name="connsiteY54" fmla="*/ 224279 h 728365"/>
                  <a:gd name="connsiteX55" fmla="*/ 111739 w 230771"/>
                  <a:gd name="connsiteY55" fmla="*/ 201785 h 728365"/>
                  <a:gd name="connsiteX56" fmla="*/ 172959 w 230771"/>
                  <a:gd name="connsiteY56" fmla="*/ 144315 h 728365"/>
                  <a:gd name="connsiteX57" fmla="*/ 184320 w 230771"/>
                  <a:gd name="connsiteY57" fmla="*/ 118163 h 728365"/>
                  <a:gd name="connsiteX58" fmla="*/ 171198 w 230771"/>
                  <a:gd name="connsiteY58" fmla="*/ 113706 h 728365"/>
                  <a:gd name="connsiteX59" fmla="*/ 82868 w 230771"/>
                  <a:gd name="connsiteY59" fmla="*/ 114551 h 728365"/>
                  <a:gd name="connsiteX60" fmla="*/ 156431 w 230771"/>
                  <a:gd name="connsiteY60" fmla="*/ 43503 h 72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30771" h="728365">
                    <a:moveTo>
                      <a:pt x="156431" y="43503"/>
                    </a:moveTo>
                    <a:cubicBezTo>
                      <a:pt x="176433" y="28049"/>
                      <a:pt x="197396" y="13922"/>
                      <a:pt x="218473" y="0"/>
                    </a:cubicBezTo>
                    <a:cubicBezTo>
                      <a:pt x="222496" y="640"/>
                      <a:pt x="226634" y="1349"/>
                      <a:pt x="230772" y="2057"/>
                    </a:cubicBezTo>
                    <a:cubicBezTo>
                      <a:pt x="229720" y="13305"/>
                      <a:pt x="219044" y="18608"/>
                      <a:pt x="211524" y="25306"/>
                    </a:cubicBezTo>
                    <a:cubicBezTo>
                      <a:pt x="199248" y="35113"/>
                      <a:pt x="186926" y="44851"/>
                      <a:pt x="175267" y="55367"/>
                    </a:cubicBezTo>
                    <a:cubicBezTo>
                      <a:pt x="165277" y="64397"/>
                      <a:pt x="153231" y="71849"/>
                      <a:pt x="146532" y="83873"/>
                    </a:cubicBezTo>
                    <a:cubicBezTo>
                      <a:pt x="148155" y="88994"/>
                      <a:pt x="155173" y="89314"/>
                      <a:pt x="159791" y="90046"/>
                    </a:cubicBezTo>
                    <a:cubicBezTo>
                      <a:pt x="181668" y="88857"/>
                      <a:pt x="203591" y="83393"/>
                      <a:pt x="225605" y="86548"/>
                    </a:cubicBezTo>
                    <a:cubicBezTo>
                      <a:pt x="228234" y="88560"/>
                      <a:pt x="230154" y="92103"/>
                      <a:pt x="229240" y="95509"/>
                    </a:cubicBezTo>
                    <a:cubicBezTo>
                      <a:pt x="226634" y="106002"/>
                      <a:pt x="218267" y="113523"/>
                      <a:pt x="212095" y="121935"/>
                    </a:cubicBezTo>
                    <a:cubicBezTo>
                      <a:pt x="204162" y="131674"/>
                      <a:pt x="199842" y="144201"/>
                      <a:pt x="190035" y="152385"/>
                    </a:cubicBezTo>
                    <a:cubicBezTo>
                      <a:pt x="182880" y="157505"/>
                      <a:pt x="175016" y="161552"/>
                      <a:pt x="168249" y="167175"/>
                    </a:cubicBezTo>
                    <a:cubicBezTo>
                      <a:pt x="143103" y="186835"/>
                      <a:pt x="116083" y="204528"/>
                      <a:pt x="94160" y="227914"/>
                    </a:cubicBezTo>
                    <a:cubicBezTo>
                      <a:pt x="86708" y="235527"/>
                      <a:pt x="77816" y="241539"/>
                      <a:pt x="70683" y="249448"/>
                    </a:cubicBezTo>
                    <a:cubicBezTo>
                      <a:pt x="76421" y="249860"/>
                      <a:pt x="82319" y="249746"/>
                      <a:pt x="88011" y="251163"/>
                    </a:cubicBezTo>
                    <a:cubicBezTo>
                      <a:pt x="91691" y="254089"/>
                      <a:pt x="94549" y="257929"/>
                      <a:pt x="97704" y="261495"/>
                    </a:cubicBezTo>
                    <a:cubicBezTo>
                      <a:pt x="107190" y="257061"/>
                      <a:pt x="117112" y="252054"/>
                      <a:pt x="127924" y="252580"/>
                    </a:cubicBezTo>
                    <a:cubicBezTo>
                      <a:pt x="133639" y="252786"/>
                      <a:pt x="138577" y="258112"/>
                      <a:pt x="139126" y="263736"/>
                    </a:cubicBezTo>
                    <a:cubicBezTo>
                      <a:pt x="139949" y="271394"/>
                      <a:pt x="139034" y="279189"/>
                      <a:pt x="137206" y="286664"/>
                    </a:cubicBezTo>
                    <a:cubicBezTo>
                      <a:pt x="127764" y="318714"/>
                      <a:pt x="108059" y="346283"/>
                      <a:pt x="86937" y="371635"/>
                    </a:cubicBezTo>
                    <a:cubicBezTo>
                      <a:pt x="80124" y="380962"/>
                      <a:pt x="70660" y="389054"/>
                      <a:pt x="67917" y="400690"/>
                    </a:cubicBezTo>
                    <a:cubicBezTo>
                      <a:pt x="75872" y="397696"/>
                      <a:pt x="83576" y="393901"/>
                      <a:pt x="90594" y="388963"/>
                    </a:cubicBezTo>
                    <a:cubicBezTo>
                      <a:pt x="114528" y="372412"/>
                      <a:pt x="137914" y="354924"/>
                      <a:pt x="163152" y="340294"/>
                    </a:cubicBezTo>
                    <a:cubicBezTo>
                      <a:pt x="174399" y="333688"/>
                      <a:pt x="185486" y="325664"/>
                      <a:pt x="198676" y="323538"/>
                    </a:cubicBezTo>
                    <a:cubicBezTo>
                      <a:pt x="202905" y="322737"/>
                      <a:pt x="207774" y="327104"/>
                      <a:pt x="206929" y="331516"/>
                    </a:cubicBezTo>
                    <a:cubicBezTo>
                      <a:pt x="203477" y="350261"/>
                      <a:pt x="192550" y="366377"/>
                      <a:pt x="180891" y="381008"/>
                    </a:cubicBezTo>
                    <a:cubicBezTo>
                      <a:pt x="174719" y="387454"/>
                      <a:pt x="179497" y="397147"/>
                      <a:pt x="174604" y="404096"/>
                    </a:cubicBezTo>
                    <a:cubicBezTo>
                      <a:pt x="165141" y="419664"/>
                      <a:pt x="153048" y="433494"/>
                      <a:pt x="144246" y="449496"/>
                    </a:cubicBezTo>
                    <a:cubicBezTo>
                      <a:pt x="138303" y="460720"/>
                      <a:pt x="130096" y="471693"/>
                      <a:pt x="130096" y="484952"/>
                    </a:cubicBezTo>
                    <a:cubicBezTo>
                      <a:pt x="137434" y="485249"/>
                      <a:pt x="145001" y="484518"/>
                      <a:pt x="152247" y="486392"/>
                    </a:cubicBezTo>
                    <a:cubicBezTo>
                      <a:pt x="160705" y="490713"/>
                      <a:pt x="157665" y="501800"/>
                      <a:pt x="156637" y="509344"/>
                    </a:cubicBezTo>
                    <a:cubicBezTo>
                      <a:pt x="144178" y="567157"/>
                      <a:pt x="119672" y="621540"/>
                      <a:pt x="106391" y="679148"/>
                    </a:cubicBezTo>
                    <a:cubicBezTo>
                      <a:pt x="101635" y="695607"/>
                      <a:pt x="101292" y="714078"/>
                      <a:pt x="90846" y="728365"/>
                    </a:cubicBezTo>
                    <a:cubicBezTo>
                      <a:pt x="98390" y="693778"/>
                      <a:pt x="105225" y="658962"/>
                      <a:pt x="116357" y="625290"/>
                    </a:cubicBezTo>
                    <a:cubicBezTo>
                      <a:pt x="125136" y="593674"/>
                      <a:pt x="137914" y="563293"/>
                      <a:pt x="145595" y="531358"/>
                    </a:cubicBezTo>
                    <a:cubicBezTo>
                      <a:pt x="148453" y="520317"/>
                      <a:pt x="148338" y="508818"/>
                      <a:pt x="147835" y="497525"/>
                    </a:cubicBezTo>
                    <a:cubicBezTo>
                      <a:pt x="130553" y="494599"/>
                      <a:pt x="117546" y="507698"/>
                      <a:pt x="102778" y="513847"/>
                    </a:cubicBezTo>
                    <a:cubicBezTo>
                      <a:pt x="110779" y="488861"/>
                      <a:pt x="125616" y="466824"/>
                      <a:pt x="139995" y="445130"/>
                    </a:cubicBezTo>
                    <a:cubicBezTo>
                      <a:pt x="149321" y="431048"/>
                      <a:pt x="160866" y="418498"/>
                      <a:pt x="169690" y="404050"/>
                    </a:cubicBezTo>
                    <a:cubicBezTo>
                      <a:pt x="173873" y="397855"/>
                      <a:pt x="169872" y="389695"/>
                      <a:pt x="174033" y="383499"/>
                    </a:cubicBezTo>
                    <a:cubicBezTo>
                      <a:pt x="179725" y="373441"/>
                      <a:pt x="185417" y="362880"/>
                      <a:pt x="186675" y="351198"/>
                    </a:cubicBezTo>
                    <a:cubicBezTo>
                      <a:pt x="184183" y="347883"/>
                      <a:pt x="179702" y="347335"/>
                      <a:pt x="176136" y="348775"/>
                    </a:cubicBezTo>
                    <a:cubicBezTo>
                      <a:pt x="163266" y="352935"/>
                      <a:pt x="152842" y="361897"/>
                      <a:pt x="141937" y="369486"/>
                    </a:cubicBezTo>
                    <a:cubicBezTo>
                      <a:pt x="119832" y="386014"/>
                      <a:pt x="98801" y="403890"/>
                      <a:pt x="77587" y="421515"/>
                    </a:cubicBezTo>
                    <a:cubicBezTo>
                      <a:pt x="64419" y="431460"/>
                      <a:pt x="51389" y="442455"/>
                      <a:pt x="35525" y="447759"/>
                    </a:cubicBezTo>
                    <a:cubicBezTo>
                      <a:pt x="23797" y="449931"/>
                      <a:pt x="11796" y="449382"/>
                      <a:pt x="0" y="450616"/>
                    </a:cubicBezTo>
                    <a:cubicBezTo>
                      <a:pt x="2194" y="432260"/>
                      <a:pt x="16185" y="418978"/>
                      <a:pt x="27203" y="405308"/>
                    </a:cubicBezTo>
                    <a:cubicBezTo>
                      <a:pt x="45583" y="385420"/>
                      <a:pt x="63459" y="364937"/>
                      <a:pt x="78158" y="342146"/>
                    </a:cubicBezTo>
                    <a:cubicBezTo>
                      <a:pt x="90663" y="322372"/>
                      <a:pt x="104356" y="303124"/>
                      <a:pt x="113294" y="281384"/>
                    </a:cubicBezTo>
                    <a:cubicBezTo>
                      <a:pt x="115329" y="276583"/>
                      <a:pt x="115809" y="267828"/>
                      <a:pt x="109088" y="266913"/>
                    </a:cubicBezTo>
                    <a:cubicBezTo>
                      <a:pt x="103876" y="267233"/>
                      <a:pt x="98938" y="269085"/>
                      <a:pt x="93818" y="269474"/>
                    </a:cubicBezTo>
                    <a:cubicBezTo>
                      <a:pt x="89977" y="267485"/>
                      <a:pt x="87188" y="262181"/>
                      <a:pt x="82388" y="263393"/>
                    </a:cubicBezTo>
                    <a:cubicBezTo>
                      <a:pt x="68328" y="266113"/>
                      <a:pt x="54498" y="271371"/>
                      <a:pt x="39959" y="269588"/>
                    </a:cubicBezTo>
                    <a:cubicBezTo>
                      <a:pt x="39730" y="264856"/>
                      <a:pt x="39547" y="260147"/>
                      <a:pt x="39434" y="255483"/>
                    </a:cubicBezTo>
                    <a:cubicBezTo>
                      <a:pt x="53378" y="244099"/>
                      <a:pt x="69106" y="235207"/>
                      <a:pt x="83393" y="224279"/>
                    </a:cubicBezTo>
                    <a:cubicBezTo>
                      <a:pt x="93268" y="217307"/>
                      <a:pt x="101681" y="208506"/>
                      <a:pt x="111739" y="201785"/>
                    </a:cubicBezTo>
                    <a:cubicBezTo>
                      <a:pt x="133708" y="184366"/>
                      <a:pt x="153299" y="164249"/>
                      <a:pt x="172959" y="144315"/>
                    </a:cubicBezTo>
                    <a:cubicBezTo>
                      <a:pt x="179314" y="137206"/>
                      <a:pt x="186469" y="128382"/>
                      <a:pt x="184320" y="118163"/>
                    </a:cubicBezTo>
                    <a:cubicBezTo>
                      <a:pt x="180663" y="115032"/>
                      <a:pt x="175793" y="114026"/>
                      <a:pt x="171198" y="113706"/>
                    </a:cubicBezTo>
                    <a:cubicBezTo>
                      <a:pt x="141709" y="111465"/>
                      <a:pt x="112288" y="119306"/>
                      <a:pt x="82868" y="114551"/>
                    </a:cubicBezTo>
                    <a:cubicBezTo>
                      <a:pt x="105064" y="88651"/>
                      <a:pt x="129251" y="64214"/>
                      <a:pt x="156431" y="43503"/>
                    </a:cubicBezTo>
                    <a:close/>
                  </a:path>
                </a:pathLst>
              </a:custGeom>
              <a:solidFill>
                <a:srgbClr val="4CB6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orma Livre: Forma 594">
                <a:extLst>
                  <a:ext uri="{FF2B5EF4-FFF2-40B4-BE49-F238E27FC236}">
                    <a16:creationId xmlns:a16="http://schemas.microsoft.com/office/drawing/2014/main" id="{2C8E56B6-A1B3-3805-A6DD-F216F9A1AF29}"/>
                  </a:ext>
                </a:extLst>
              </p:cNvPr>
              <p:cNvSpPr/>
              <p:nvPr/>
            </p:nvSpPr>
            <p:spPr>
              <a:xfrm>
                <a:off x="2401097" y="2971022"/>
                <a:ext cx="127366" cy="201053"/>
              </a:xfrm>
              <a:custGeom>
                <a:avLst/>
                <a:gdLst>
                  <a:gd name="connsiteX0" fmla="*/ 33470 w 127366"/>
                  <a:gd name="connsiteY0" fmla="*/ 1600 h 201053"/>
                  <a:gd name="connsiteX1" fmla="*/ 35871 w 127366"/>
                  <a:gd name="connsiteY1" fmla="*/ 0 h 201053"/>
                  <a:gd name="connsiteX2" fmla="*/ 42408 w 127366"/>
                  <a:gd name="connsiteY2" fmla="*/ 1029 h 201053"/>
                  <a:gd name="connsiteX3" fmla="*/ 58890 w 127366"/>
                  <a:gd name="connsiteY3" fmla="*/ 46314 h 201053"/>
                  <a:gd name="connsiteX4" fmla="*/ 79693 w 127366"/>
                  <a:gd name="connsiteY4" fmla="*/ 68968 h 201053"/>
                  <a:gd name="connsiteX5" fmla="*/ 102919 w 127366"/>
                  <a:gd name="connsiteY5" fmla="*/ 86639 h 201053"/>
                  <a:gd name="connsiteX6" fmla="*/ 117161 w 127366"/>
                  <a:gd name="connsiteY6" fmla="*/ 71438 h 201053"/>
                  <a:gd name="connsiteX7" fmla="*/ 115400 w 127366"/>
                  <a:gd name="connsiteY7" fmla="*/ 38679 h 201053"/>
                  <a:gd name="connsiteX8" fmla="*/ 123607 w 127366"/>
                  <a:gd name="connsiteY8" fmla="*/ 102321 h 201053"/>
                  <a:gd name="connsiteX9" fmla="*/ 108862 w 127366"/>
                  <a:gd name="connsiteY9" fmla="*/ 111054 h 201053"/>
                  <a:gd name="connsiteX10" fmla="*/ 81087 w 127366"/>
                  <a:gd name="connsiteY10" fmla="*/ 90365 h 201053"/>
                  <a:gd name="connsiteX11" fmla="*/ 59485 w 127366"/>
                  <a:gd name="connsiteY11" fmla="*/ 63802 h 201053"/>
                  <a:gd name="connsiteX12" fmla="*/ 39208 w 127366"/>
                  <a:gd name="connsiteY12" fmla="*/ 3086 h 201053"/>
                  <a:gd name="connsiteX13" fmla="*/ 30978 w 127366"/>
                  <a:gd name="connsiteY13" fmla="*/ 25832 h 201053"/>
                  <a:gd name="connsiteX14" fmla="*/ 15685 w 127366"/>
                  <a:gd name="connsiteY14" fmla="*/ 48989 h 201053"/>
                  <a:gd name="connsiteX15" fmla="*/ 15845 w 127366"/>
                  <a:gd name="connsiteY15" fmla="*/ 96469 h 201053"/>
                  <a:gd name="connsiteX16" fmla="*/ 53427 w 127366"/>
                  <a:gd name="connsiteY16" fmla="*/ 175267 h 201053"/>
                  <a:gd name="connsiteX17" fmla="*/ 52421 w 127366"/>
                  <a:gd name="connsiteY17" fmla="*/ 201054 h 201053"/>
                  <a:gd name="connsiteX18" fmla="*/ 10130 w 127366"/>
                  <a:gd name="connsiteY18" fmla="*/ 167541 h 201053"/>
                  <a:gd name="connsiteX19" fmla="*/ 33516 w 127366"/>
                  <a:gd name="connsiteY19" fmla="*/ 177188 h 201053"/>
                  <a:gd name="connsiteX20" fmla="*/ 20166 w 127366"/>
                  <a:gd name="connsiteY20" fmla="*/ 128588 h 201053"/>
                  <a:gd name="connsiteX21" fmla="*/ 323 w 127366"/>
                  <a:gd name="connsiteY21" fmla="*/ 72420 h 201053"/>
                  <a:gd name="connsiteX22" fmla="*/ 18245 w 127366"/>
                  <a:gd name="connsiteY22" fmla="*/ 29101 h 201053"/>
                  <a:gd name="connsiteX23" fmla="*/ 33470 w 127366"/>
                  <a:gd name="connsiteY23" fmla="*/ 1600 h 201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366" h="201053">
                    <a:moveTo>
                      <a:pt x="33470" y="1600"/>
                    </a:moveTo>
                    <a:cubicBezTo>
                      <a:pt x="34065" y="1189"/>
                      <a:pt x="35276" y="388"/>
                      <a:pt x="35871" y="0"/>
                    </a:cubicBezTo>
                    <a:cubicBezTo>
                      <a:pt x="37494" y="251"/>
                      <a:pt x="40763" y="777"/>
                      <a:pt x="42408" y="1029"/>
                    </a:cubicBezTo>
                    <a:cubicBezTo>
                      <a:pt x="46135" y="16665"/>
                      <a:pt x="50272" y="32553"/>
                      <a:pt x="58890" y="46314"/>
                    </a:cubicBezTo>
                    <a:cubicBezTo>
                      <a:pt x="64674" y="54818"/>
                      <a:pt x="73086" y="61082"/>
                      <a:pt x="79693" y="68968"/>
                    </a:cubicBezTo>
                    <a:cubicBezTo>
                      <a:pt x="86277" y="76055"/>
                      <a:pt x="92952" y="84536"/>
                      <a:pt x="102919" y="86639"/>
                    </a:cubicBezTo>
                    <a:cubicBezTo>
                      <a:pt x="111171" y="87325"/>
                      <a:pt x="115881" y="78387"/>
                      <a:pt x="117161" y="71438"/>
                    </a:cubicBezTo>
                    <a:cubicBezTo>
                      <a:pt x="118098" y="60487"/>
                      <a:pt x="115400" y="49606"/>
                      <a:pt x="115400" y="38679"/>
                    </a:cubicBezTo>
                    <a:cubicBezTo>
                      <a:pt x="125253" y="57790"/>
                      <a:pt x="131905" y="81496"/>
                      <a:pt x="123607" y="102321"/>
                    </a:cubicBezTo>
                    <a:cubicBezTo>
                      <a:pt x="121618" y="108379"/>
                      <a:pt x="115195" y="112471"/>
                      <a:pt x="108862" y="111054"/>
                    </a:cubicBezTo>
                    <a:cubicBezTo>
                      <a:pt x="97158" y="108402"/>
                      <a:pt x="88563" y="99121"/>
                      <a:pt x="81087" y="90365"/>
                    </a:cubicBezTo>
                    <a:cubicBezTo>
                      <a:pt x="74001" y="81404"/>
                      <a:pt x="65726" y="73403"/>
                      <a:pt x="59485" y="63802"/>
                    </a:cubicBezTo>
                    <a:cubicBezTo>
                      <a:pt x="48352" y="45423"/>
                      <a:pt x="38865" y="25054"/>
                      <a:pt x="39208" y="3086"/>
                    </a:cubicBezTo>
                    <a:cubicBezTo>
                      <a:pt x="36671" y="10721"/>
                      <a:pt x="34430" y="18539"/>
                      <a:pt x="30978" y="25832"/>
                    </a:cubicBezTo>
                    <a:cubicBezTo>
                      <a:pt x="26955" y="34244"/>
                      <a:pt x="19434" y="40416"/>
                      <a:pt x="15685" y="48989"/>
                    </a:cubicBezTo>
                    <a:cubicBezTo>
                      <a:pt x="8347" y="63779"/>
                      <a:pt x="10267" y="81404"/>
                      <a:pt x="15845" y="96469"/>
                    </a:cubicBezTo>
                    <a:cubicBezTo>
                      <a:pt x="25995" y="123810"/>
                      <a:pt x="41357" y="148796"/>
                      <a:pt x="53427" y="175267"/>
                    </a:cubicBezTo>
                    <a:cubicBezTo>
                      <a:pt x="56879" y="183383"/>
                      <a:pt x="60102" y="194264"/>
                      <a:pt x="52421" y="201054"/>
                    </a:cubicBezTo>
                    <a:cubicBezTo>
                      <a:pt x="34659" y="195361"/>
                      <a:pt x="21606" y="181554"/>
                      <a:pt x="10130" y="167541"/>
                    </a:cubicBezTo>
                    <a:cubicBezTo>
                      <a:pt x="17651" y="171313"/>
                      <a:pt x="25172" y="175428"/>
                      <a:pt x="33516" y="177188"/>
                    </a:cubicBezTo>
                    <a:cubicBezTo>
                      <a:pt x="34407" y="159906"/>
                      <a:pt x="26406" y="144155"/>
                      <a:pt x="20166" y="128588"/>
                    </a:cubicBezTo>
                    <a:cubicBezTo>
                      <a:pt x="12416" y="110322"/>
                      <a:pt x="4004" y="92034"/>
                      <a:pt x="323" y="72420"/>
                    </a:cubicBezTo>
                    <a:cubicBezTo>
                      <a:pt x="-1940" y="55938"/>
                      <a:pt x="8073" y="41034"/>
                      <a:pt x="18245" y="29101"/>
                    </a:cubicBezTo>
                    <a:cubicBezTo>
                      <a:pt x="25355" y="21168"/>
                      <a:pt x="29584" y="11338"/>
                      <a:pt x="33470" y="1600"/>
                    </a:cubicBezTo>
                    <a:close/>
                  </a:path>
                </a:pathLst>
              </a:custGeom>
              <a:solidFill>
                <a:srgbClr val="4CB6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orma Livre: Forma 595">
                <a:extLst>
                  <a:ext uri="{FF2B5EF4-FFF2-40B4-BE49-F238E27FC236}">
                    <a16:creationId xmlns:a16="http://schemas.microsoft.com/office/drawing/2014/main" id="{C00E508C-C864-36EF-78F8-FB376116720A}"/>
                  </a:ext>
                </a:extLst>
              </p:cNvPr>
              <p:cNvSpPr/>
              <p:nvPr/>
            </p:nvSpPr>
            <p:spPr>
              <a:xfrm>
                <a:off x="5348325" y="5755416"/>
                <a:ext cx="37024" cy="22174"/>
              </a:xfrm>
              <a:custGeom>
                <a:avLst/>
                <a:gdLst>
                  <a:gd name="connsiteX0" fmla="*/ 0 w 37024"/>
                  <a:gd name="connsiteY0" fmla="*/ 22174 h 22174"/>
                  <a:gd name="connsiteX1" fmla="*/ 23889 w 37024"/>
                  <a:gd name="connsiteY1" fmla="*/ 0 h 22174"/>
                  <a:gd name="connsiteX2" fmla="*/ 36987 w 37024"/>
                  <a:gd name="connsiteY2" fmla="*/ 13305 h 22174"/>
                  <a:gd name="connsiteX3" fmla="*/ 31615 w 37024"/>
                  <a:gd name="connsiteY3" fmla="*/ 17854 h 22174"/>
                  <a:gd name="connsiteX4" fmla="*/ 0 w 37024"/>
                  <a:gd name="connsiteY4" fmla="*/ 22174 h 2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24" h="22174">
                    <a:moveTo>
                      <a:pt x="0" y="22174"/>
                    </a:moveTo>
                    <a:cubicBezTo>
                      <a:pt x="7887" y="14699"/>
                      <a:pt x="16116" y="7590"/>
                      <a:pt x="23889" y="0"/>
                    </a:cubicBezTo>
                    <a:cubicBezTo>
                      <a:pt x="28461" y="4161"/>
                      <a:pt x="33284" y="8207"/>
                      <a:pt x="36987" y="13305"/>
                    </a:cubicBezTo>
                    <a:cubicBezTo>
                      <a:pt x="37444" y="16482"/>
                      <a:pt x="33581" y="16619"/>
                      <a:pt x="31615" y="17854"/>
                    </a:cubicBezTo>
                    <a:cubicBezTo>
                      <a:pt x="21465" y="21443"/>
                      <a:pt x="10607" y="21786"/>
                      <a:pt x="0" y="22174"/>
                    </a:cubicBezTo>
                    <a:close/>
                  </a:path>
                </a:pathLst>
              </a:custGeom>
              <a:solidFill>
                <a:srgbClr val="4CB6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91F94595-518E-9956-914F-F523CEDD02F7}"/>
                </a:ext>
              </a:extLst>
            </p:cNvPr>
            <p:cNvSpPr/>
            <p:nvPr/>
          </p:nvSpPr>
          <p:spPr>
            <a:xfrm>
              <a:off x="9579451" y="2727601"/>
              <a:ext cx="7454" cy="39275"/>
            </a:xfrm>
            <a:custGeom>
              <a:avLst/>
              <a:gdLst>
                <a:gd name="connsiteX0" fmla="*/ 51618 w 71261"/>
                <a:gd name="connsiteY0" fmla="*/ 0 h 375475"/>
                <a:gd name="connsiteX1" fmla="*/ 59779 w 71261"/>
                <a:gd name="connsiteY1" fmla="*/ 52075 h 375475"/>
                <a:gd name="connsiteX2" fmla="*/ 71049 w 71261"/>
                <a:gd name="connsiteY2" fmla="*/ 151973 h 375475"/>
                <a:gd name="connsiteX3" fmla="*/ 63825 w 71261"/>
                <a:gd name="connsiteY3" fmla="*/ 227366 h 375475"/>
                <a:gd name="connsiteX4" fmla="*/ 43000 w 71261"/>
                <a:gd name="connsiteY4" fmla="*/ 288059 h 375475"/>
                <a:gd name="connsiteX5" fmla="*/ 35090 w 71261"/>
                <a:gd name="connsiteY5" fmla="*/ 327858 h 375475"/>
                <a:gd name="connsiteX6" fmla="*/ 31410 w 71261"/>
                <a:gd name="connsiteY6" fmla="*/ 375476 h 375475"/>
                <a:gd name="connsiteX7" fmla="*/ 0 w 71261"/>
                <a:gd name="connsiteY7" fmla="*/ 368366 h 375475"/>
                <a:gd name="connsiteX8" fmla="*/ 137 w 71261"/>
                <a:gd name="connsiteY8" fmla="*/ 368000 h 375475"/>
                <a:gd name="connsiteX9" fmla="*/ 18905 w 71261"/>
                <a:gd name="connsiteY9" fmla="*/ 308907 h 375475"/>
                <a:gd name="connsiteX10" fmla="*/ 28781 w 71261"/>
                <a:gd name="connsiteY10" fmla="*/ 272994 h 375475"/>
                <a:gd name="connsiteX11" fmla="*/ 40782 w 71261"/>
                <a:gd name="connsiteY11" fmla="*/ 227274 h 375475"/>
                <a:gd name="connsiteX12" fmla="*/ 50155 w 71261"/>
                <a:gd name="connsiteY12" fmla="*/ 165621 h 375475"/>
                <a:gd name="connsiteX13" fmla="*/ 54498 w 71261"/>
                <a:gd name="connsiteY13" fmla="*/ 110345 h 375475"/>
                <a:gd name="connsiteX14" fmla="*/ 52349 w 71261"/>
                <a:gd name="connsiteY14" fmla="*/ 30655 h 375475"/>
                <a:gd name="connsiteX15" fmla="*/ 51618 w 71261"/>
                <a:gd name="connsiteY15" fmla="*/ 0 h 37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261" h="375475">
                  <a:moveTo>
                    <a:pt x="51618" y="0"/>
                  </a:moveTo>
                  <a:cubicBezTo>
                    <a:pt x="56281" y="16985"/>
                    <a:pt x="56693" y="34770"/>
                    <a:pt x="59779" y="52075"/>
                  </a:cubicBezTo>
                  <a:cubicBezTo>
                    <a:pt x="62819" y="85474"/>
                    <a:pt x="72489" y="118232"/>
                    <a:pt x="71049" y="151973"/>
                  </a:cubicBezTo>
                  <a:cubicBezTo>
                    <a:pt x="72215" y="177325"/>
                    <a:pt x="68420" y="202517"/>
                    <a:pt x="63825" y="227366"/>
                  </a:cubicBezTo>
                  <a:cubicBezTo>
                    <a:pt x="59093" y="248283"/>
                    <a:pt x="51389" y="268376"/>
                    <a:pt x="43000" y="288059"/>
                  </a:cubicBezTo>
                  <a:cubicBezTo>
                    <a:pt x="37468" y="300586"/>
                    <a:pt x="36302" y="314371"/>
                    <a:pt x="35090" y="327858"/>
                  </a:cubicBezTo>
                  <a:cubicBezTo>
                    <a:pt x="34404" y="343769"/>
                    <a:pt x="32370" y="359565"/>
                    <a:pt x="31410" y="375476"/>
                  </a:cubicBezTo>
                  <a:cubicBezTo>
                    <a:pt x="20871" y="373350"/>
                    <a:pt x="10470" y="370698"/>
                    <a:pt x="0" y="368366"/>
                  </a:cubicBezTo>
                  <a:lnTo>
                    <a:pt x="137" y="368000"/>
                  </a:lnTo>
                  <a:cubicBezTo>
                    <a:pt x="5121" y="347815"/>
                    <a:pt x="16414" y="329710"/>
                    <a:pt x="18905" y="308907"/>
                  </a:cubicBezTo>
                  <a:cubicBezTo>
                    <a:pt x="21534" y="296769"/>
                    <a:pt x="26198" y="285156"/>
                    <a:pt x="28781" y="272994"/>
                  </a:cubicBezTo>
                  <a:cubicBezTo>
                    <a:pt x="32073" y="257564"/>
                    <a:pt x="38748" y="243002"/>
                    <a:pt x="40782" y="227274"/>
                  </a:cubicBezTo>
                  <a:cubicBezTo>
                    <a:pt x="44600" y="206815"/>
                    <a:pt x="46246" y="186058"/>
                    <a:pt x="50155" y="165621"/>
                  </a:cubicBezTo>
                  <a:cubicBezTo>
                    <a:pt x="53310" y="147333"/>
                    <a:pt x="52075" y="128702"/>
                    <a:pt x="54498" y="110345"/>
                  </a:cubicBezTo>
                  <a:cubicBezTo>
                    <a:pt x="57036" y="83713"/>
                    <a:pt x="52921" y="57242"/>
                    <a:pt x="52349" y="30655"/>
                  </a:cubicBezTo>
                  <a:cubicBezTo>
                    <a:pt x="51047" y="20483"/>
                    <a:pt x="49538" y="10196"/>
                    <a:pt x="51618" y="0"/>
                  </a:cubicBezTo>
                  <a:close/>
                </a:path>
              </a:pathLst>
            </a:custGeom>
            <a:solidFill>
              <a:srgbClr val="CDD4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5" name="Gráfico 6">
              <a:extLst>
                <a:ext uri="{FF2B5EF4-FFF2-40B4-BE49-F238E27FC236}">
                  <a16:creationId xmlns:a16="http://schemas.microsoft.com/office/drawing/2014/main" id="{9CC7FEBC-5B7E-F25F-FBEF-267CABB67451}"/>
                </a:ext>
              </a:extLst>
            </p:cNvPr>
            <p:cNvGrpSpPr/>
            <p:nvPr/>
          </p:nvGrpSpPr>
          <p:grpSpPr>
            <a:xfrm>
              <a:off x="9393114" y="2740205"/>
              <a:ext cx="419075" cy="105814"/>
              <a:chOff x="1072865" y="2231709"/>
              <a:chExt cx="4006409" cy="1011598"/>
            </a:xfrm>
            <a:solidFill>
              <a:srgbClr val="D6EBEE"/>
            </a:solidFill>
          </p:grpSpPr>
          <p:sp>
            <p:nvSpPr>
              <p:cNvPr id="591" name="Forma Livre: Forma 590">
                <a:extLst>
                  <a:ext uri="{FF2B5EF4-FFF2-40B4-BE49-F238E27FC236}">
                    <a16:creationId xmlns:a16="http://schemas.microsoft.com/office/drawing/2014/main" id="{17062904-FBE2-C566-DCDA-A765AE0AC7F9}"/>
                  </a:ext>
                </a:extLst>
              </p:cNvPr>
              <p:cNvSpPr/>
              <p:nvPr/>
            </p:nvSpPr>
            <p:spPr>
              <a:xfrm>
                <a:off x="4926307" y="2231709"/>
                <a:ext cx="152968" cy="137134"/>
              </a:xfrm>
              <a:custGeom>
                <a:avLst/>
                <a:gdLst>
                  <a:gd name="connsiteX0" fmla="*/ 114346 w 152968"/>
                  <a:gd name="connsiteY0" fmla="*/ 4113 h 137134"/>
                  <a:gd name="connsiteX1" fmla="*/ 147264 w 152968"/>
                  <a:gd name="connsiteY1" fmla="*/ 752 h 137134"/>
                  <a:gd name="connsiteX2" fmla="*/ 152728 w 152968"/>
                  <a:gd name="connsiteY2" fmla="*/ 5964 h 137134"/>
                  <a:gd name="connsiteX3" fmla="*/ 144155 w 152968"/>
                  <a:gd name="connsiteY3" fmla="*/ 17760 h 137134"/>
                  <a:gd name="connsiteX4" fmla="*/ 39571 w 152968"/>
                  <a:gd name="connsiteY4" fmla="*/ 102936 h 137134"/>
                  <a:gd name="connsiteX5" fmla="*/ 0 w 152968"/>
                  <a:gd name="connsiteY5" fmla="*/ 137135 h 137134"/>
                  <a:gd name="connsiteX6" fmla="*/ 32964 w 152968"/>
                  <a:gd name="connsiteY6" fmla="*/ 98387 h 137134"/>
                  <a:gd name="connsiteX7" fmla="*/ 114872 w 152968"/>
                  <a:gd name="connsiteY7" fmla="*/ 15520 h 137134"/>
                  <a:gd name="connsiteX8" fmla="*/ 74683 w 152968"/>
                  <a:gd name="connsiteY8" fmla="*/ 11131 h 137134"/>
                  <a:gd name="connsiteX9" fmla="*/ 114346 w 152968"/>
                  <a:gd name="connsiteY9" fmla="*/ 4113 h 13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968" h="137134">
                    <a:moveTo>
                      <a:pt x="114346" y="4113"/>
                    </a:moveTo>
                    <a:cubicBezTo>
                      <a:pt x="124930" y="1072"/>
                      <a:pt x="136223" y="-1260"/>
                      <a:pt x="147264" y="752"/>
                    </a:cubicBezTo>
                    <a:cubicBezTo>
                      <a:pt x="149573" y="1369"/>
                      <a:pt x="154053" y="2421"/>
                      <a:pt x="152728" y="5964"/>
                    </a:cubicBezTo>
                    <a:cubicBezTo>
                      <a:pt x="152294" y="11222"/>
                      <a:pt x="147813" y="14582"/>
                      <a:pt x="144155" y="17760"/>
                    </a:cubicBezTo>
                    <a:cubicBezTo>
                      <a:pt x="109157" y="45969"/>
                      <a:pt x="75621" y="76076"/>
                      <a:pt x="39571" y="102936"/>
                    </a:cubicBezTo>
                    <a:cubicBezTo>
                      <a:pt x="25786" y="113658"/>
                      <a:pt x="14379" y="127191"/>
                      <a:pt x="0" y="137135"/>
                    </a:cubicBezTo>
                    <a:cubicBezTo>
                      <a:pt x="11361" y="124516"/>
                      <a:pt x="20117" y="109680"/>
                      <a:pt x="32964" y="98387"/>
                    </a:cubicBezTo>
                    <a:cubicBezTo>
                      <a:pt x="60076" y="70589"/>
                      <a:pt x="88583" y="44095"/>
                      <a:pt x="114872" y="15520"/>
                    </a:cubicBezTo>
                    <a:cubicBezTo>
                      <a:pt x="101727" y="11131"/>
                      <a:pt x="87508" y="17211"/>
                      <a:pt x="74683" y="11131"/>
                    </a:cubicBezTo>
                    <a:cubicBezTo>
                      <a:pt x="87874" y="8639"/>
                      <a:pt x="101498" y="8364"/>
                      <a:pt x="114346" y="4113"/>
                    </a:cubicBezTo>
                    <a:close/>
                  </a:path>
                </a:pathLst>
              </a:custGeom>
              <a:solidFill>
                <a:srgbClr val="D6EB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orma Livre: Forma 591">
                <a:extLst>
                  <a:ext uri="{FF2B5EF4-FFF2-40B4-BE49-F238E27FC236}">
                    <a16:creationId xmlns:a16="http://schemas.microsoft.com/office/drawing/2014/main" id="{E75427E6-5C75-0D0D-9126-C73AA28FC6CA}"/>
                  </a:ext>
                </a:extLst>
              </p:cNvPr>
              <p:cNvSpPr/>
              <p:nvPr/>
            </p:nvSpPr>
            <p:spPr>
              <a:xfrm>
                <a:off x="1072865" y="2256922"/>
                <a:ext cx="153322" cy="100400"/>
              </a:xfrm>
              <a:custGeom>
                <a:avLst/>
                <a:gdLst>
                  <a:gd name="connsiteX0" fmla="*/ 79987 w 153322"/>
                  <a:gd name="connsiteY0" fmla="*/ 45834 h 100400"/>
                  <a:gd name="connsiteX1" fmla="*/ 138737 w 153322"/>
                  <a:gd name="connsiteY1" fmla="*/ 0 h 100400"/>
                  <a:gd name="connsiteX2" fmla="*/ 153322 w 153322"/>
                  <a:gd name="connsiteY2" fmla="*/ 5121 h 100400"/>
                  <a:gd name="connsiteX3" fmla="*/ 141503 w 153322"/>
                  <a:gd name="connsiteY3" fmla="*/ 15796 h 100400"/>
                  <a:gd name="connsiteX4" fmla="*/ 74364 w 153322"/>
                  <a:gd name="connsiteY4" fmla="*/ 67734 h 100400"/>
                  <a:gd name="connsiteX5" fmla="*/ 10516 w 153322"/>
                  <a:gd name="connsiteY5" fmla="*/ 100401 h 100400"/>
                  <a:gd name="connsiteX6" fmla="*/ 0 w 153322"/>
                  <a:gd name="connsiteY6" fmla="*/ 87691 h 100400"/>
                  <a:gd name="connsiteX7" fmla="*/ 22814 w 153322"/>
                  <a:gd name="connsiteY7" fmla="*/ 80010 h 100400"/>
                  <a:gd name="connsiteX8" fmla="*/ 79987 w 153322"/>
                  <a:gd name="connsiteY8" fmla="*/ 45834 h 10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322" h="100400">
                    <a:moveTo>
                      <a:pt x="79987" y="45834"/>
                    </a:moveTo>
                    <a:cubicBezTo>
                      <a:pt x="100104" y="31250"/>
                      <a:pt x="118529" y="14470"/>
                      <a:pt x="138737" y="0"/>
                    </a:cubicBezTo>
                    <a:cubicBezTo>
                      <a:pt x="143561" y="1806"/>
                      <a:pt x="148430" y="3520"/>
                      <a:pt x="153322" y="5121"/>
                    </a:cubicBezTo>
                    <a:cubicBezTo>
                      <a:pt x="149504" y="8801"/>
                      <a:pt x="145664" y="12504"/>
                      <a:pt x="141503" y="15796"/>
                    </a:cubicBezTo>
                    <a:cubicBezTo>
                      <a:pt x="119032" y="32964"/>
                      <a:pt x="96904" y="50635"/>
                      <a:pt x="74364" y="67734"/>
                    </a:cubicBezTo>
                    <a:cubicBezTo>
                      <a:pt x="54978" y="81793"/>
                      <a:pt x="33993" y="94640"/>
                      <a:pt x="10516" y="100401"/>
                    </a:cubicBezTo>
                    <a:cubicBezTo>
                      <a:pt x="8184" y="95280"/>
                      <a:pt x="4321" y="91166"/>
                      <a:pt x="0" y="87691"/>
                    </a:cubicBezTo>
                    <a:cubicBezTo>
                      <a:pt x="6721" y="82959"/>
                      <a:pt x="15248" y="82685"/>
                      <a:pt x="22814" y="80010"/>
                    </a:cubicBezTo>
                    <a:cubicBezTo>
                      <a:pt x="44166" y="73015"/>
                      <a:pt x="62156" y="59047"/>
                      <a:pt x="79987" y="45834"/>
                    </a:cubicBezTo>
                    <a:close/>
                  </a:path>
                </a:pathLst>
              </a:custGeom>
              <a:solidFill>
                <a:srgbClr val="D6EB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orma Livre: Forma 592">
                <a:extLst>
                  <a:ext uri="{FF2B5EF4-FFF2-40B4-BE49-F238E27FC236}">
                    <a16:creationId xmlns:a16="http://schemas.microsoft.com/office/drawing/2014/main" id="{13786084-78EF-E526-1D9D-F94DCC4A61FD}"/>
                  </a:ext>
                </a:extLst>
              </p:cNvPr>
              <p:cNvSpPr/>
              <p:nvPr/>
            </p:nvSpPr>
            <p:spPr>
              <a:xfrm>
                <a:off x="2029876" y="3047665"/>
                <a:ext cx="175564" cy="195642"/>
              </a:xfrm>
              <a:custGeom>
                <a:avLst/>
                <a:gdLst>
                  <a:gd name="connsiteX0" fmla="*/ 126073 w 175564"/>
                  <a:gd name="connsiteY0" fmla="*/ 1950 h 195642"/>
                  <a:gd name="connsiteX1" fmla="*/ 169827 w 175564"/>
                  <a:gd name="connsiteY1" fmla="*/ 4373 h 195642"/>
                  <a:gd name="connsiteX2" fmla="*/ 175565 w 175564"/>
                  <a:gd name="connsiteY2" fmla="*/ 10431 h 195642"/>
                  <a:gd name="connsiteX3" fmla="*/ 159654 w 175564"/>
                  <a:gd name="connsiteY3" fmla="*/ 35006 h 195642"/>
                  <a:gd name="connsiteX4" fmla="*/ 131262 w 175564"/>
                  <a:gd name="connsiteY4" fmla="*/ 32331 h 195642"/>
                  <a:gd name="connsiteX5" fmla="*/ 125730 w 175564"/>
                  <a:gd name="connsiteY5" fmla="*/ 52128 h 195642"/>
                  <a:gd name="connsiteX6" fmla="*/ 133960 w 175564"/>
                  <a:gd name="connsiteY6" fmla="*/ 96453 h 195642"/>
                  <a:gd name="connsiteX7" fmla="*/ 129296 w 175564"/>
                  <a:gd name="connsiteY7" fmla="*/ 131475 h 195642"/>
                  <a:gd name="connsiteX8" fmla="*/ 109408 w 175564"/>
                  <a:gd name="connsiteY8" fmla="*/ 148140 h 195642"/>
                  <a:gd name="connsiteX9" fmla="*/ 75507 w 175564"/>
                  <a:gd name="connsiteY9" fmla="*/ 136527 h 195642"/>
                  <a:gd name="connsiteX10" fmla="*/ 41628 w 175564"/>
                  <a:gd name="connsiteY10" fmla="*/ 164370 h 195642"/>
                  <a:gd name="connsiteX11" fmla="*/ 36713 w 175564"/>
                  <a:gd name="connsiteY11" fmla="*/ 195643 h 195642"/>
                  <a:gd name="connsiteX12" fmla="*/ 0 w 175564"/>
                  <a:gd name="connsiteY12" fmla="*/ 110672 h 195642"/>
                  <a:gd name="connsiteX13" fmla="*/ 21648 w 175564"/>
                  <a:gd name="connsiteY13" fmla="*/ 94282 h 195642"/>
                  <a:gd name="connsiteX14" fmla="*/ 30907 w 175564"/>
                  <a:gd name="connsiteY14" fmla="*/ 80177 h 195642"/>
                  <a:gd name="connsiteX15" fmla="*/ 71255 w 175564"/>
                  <a:gd name="connsiteY15" fmla="*/ 88361 h 195642"/>
                  <a:gd name="connsiteX16" fmla="*/ 97727 w 175564"/>
                  <a:gd name="connsiteY16" fmla="*/ 74279 h 195642"/>
                  <a:gd name="connsiteX17" fmla="*/ 100401 w 175564"/>
                  <a:gd name="connsiteY17" fmla="*/ 33703 h 195642"/>
                  <a:gd name="connsiteX18" fmla="*/ 126073 w 175564"/>
                  <a:gd name="connsiteY18" fmla="*/ 1950 h 19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5564" h="195642">
                    <a:moveTo>
                      <a:pt x="126073" y="1950"/>
                    </a:moveTo>
                    <a:cubicBezTo>
                      <a:pt x="140612" y="-3902"/>
                      <a:pt x="155059" y="5379"/>
                      <a:pt x="169827" y="4373"/>
                    </a:cubicBezTo>
                    <a:cubicBezTo>
                      <a:pt x="171701" y="6362"/>
                      <a:pt x="173622" y="8351"/>
                      <a:pt x="175565" y="10431"/>
                    </a:cubicBezTo>
                    <a:cubicBezTo>
                      <a:pt x="172593" y="19461"/>
                      <a:pt x="170193" y="32011"/>
                      <a:pt x="159654" y="35006"/>
                    </a:cubicBezTo>
                    <a:cubicBezTo>
                      <a:pt x="150190" y="34160"/>
                      <a:pt x="140178" y="25062"/>
                      <a:pt x="131262" y="32331"/>
                    </a:cubicBezTo>
                    <a:cubicBezTo>
                      <a:pt x="124176" y="36194"/>
                      <a:pt x="125067" y="45293"/>
                      <a:pt x="125730" y="52128"/>
                    </a:cubicBezTo>
                    <a:cubicBezTo>
                      <a:pt x="127947" y="66987"/>
                      <a:pt x="131468" y="81640"/>
                      <a:pt x="133960" y="96453"/>
                    </a:cubicBezTo>
                    <a:cubicBezTo>
                      <a:pt x="136017" y="108295"/>
                      <a:pt x="132794" y="120228"/>
                      <a:pt x="129296" y="131475"/>
                    </a:cubicBezTo>
                    <a:cubicBezTo>
                      <a:pt x="126644" y="140550"/>
                      <a:pt x="116517" y="143431"/>
                      <a:pt x="109408" y="148140"/>
                    </a:cubicBezTo>
                    <a:cubicBezTo>
                      <a:pt x="98001" y="144574"/>
                      <a:pt x="87485" y="137876"/>
                      <a:pt x="75507" y="136527"/>
                    </a:cubicBezTo>
                    <a:cubicBezTo>
                      <a:pt x="60145" y="137876"/>
                      <a:pt x="45880" y="149466"/>
                      <a:pt x="41628" y="164370"/>
                    </a:cubicBezTo>
                    <a:cubicBezTo>
                      <a:pt x="38199" y="174475"/>
                      <a:pt x="40188" y="185493"/>
                      <a:pt x="36713" y="195643"/>
                    </a:cubicBezTo>
                    <a:cubicBezTo>
                      <a:pt x="24506" y="167297"/>
                      <a:pt x="12184" y="139019"/>
                      <a:pt x="0" y="110672"/>
                    </a:cubicBezTo>
                    <a:cubicBezTo>
                      <a:pt x="6881" y="104774"/>
                      <a:pt x="14013" y="99174"/>
                      <a:pt x="21648" y="94282"/>
                    </a:cubicBezTo>
                    <a:cubicBezTo>
                      <a:pt x="26952" y="91379"/>
                      <a:pt x="28506" y="85229"/>
                      <a:pt x="30907" y="80177"/>
                    </a:cubicBezTo>
                    <a:cubicBezTo>
                      <a:pt x="45126" y="77685"/>
                      <a:pt x="57973" y="84818"/>
                      <a:pt x="71255" y="88361"/>
                    </a:cubicBezTo>
                    <a:cubicBezTo>
                      <a:pt x="82067" y="91950"/>
                      <a:pt x="93406" y="83857"/>
                      <a:pt x="97727" y="74279"/>
                    </a:cubicBezTo>
                    <a:cubicBezTo>
                      <a:pt x="100447" y="60929"/>
                      <a:pt x="96926" y="46984"/>
                      <a:pt x="100401" y="33703"/>
                    </a:cubicBezTo>
                    <a:cubicBezTo>
                      <a:pt x="103556" y="20101"/>
                      <a:pt x="110985" y="4876"/>
                      <a:pt x="126073" y="1950"/>
                    </a:cubicBezTo>
                    <a:close/>
                  </a:path>
                </a:pathLst>
              </a:custGeom>
              <a:solidFill>
                <a:srgbClr val="D6EB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6" name="Gráfico 6">
              <a:extLst>
                <a:ext uri="{FF2B5EF4-FFF2-40B4-BE49-F238E27FC236}">
                  <a16:creationId xmlns:a16="http://schemas.microsoft.com/office/drawing/2014/main" id="{E99A84A4-015A-A33A-3481-FEA71C6F7799}"/>
                </a:ext>
              </a:extLst>
            </p:cNvPr>
            <p:cNvGrpSpPr/>
            <p:nvPr/>
          </p:nvGrpSpPr>
          <p:grpSpPr>
            <a:xfrm>
              <a:off x="9511939" y="2765002"/>
              <a:ext cx="311353" cy="60630"/>
              <a:chOff x="2208847" y="2468771"/>
              <a:chExt cx="2976572" cy="579632"/>
            </a:xfrm>
            <a:solidFill>
              <a:srgbClr val="9FD6E6"/>
            </a:solidFill>
          </p:grpSpPr>
          <p:sp>
            <p:nvSpPr>
              <p:cNvPr id="589" name="Forma Livre: Forma 588">
                <a:extLst>
                  <a:ext uri="{FF2B5EF4-FFF2-40B4-BE49-F238E27FC236}">
                    <a16:creationId xmlns:a16="http://schemas.microsoft.com/office/drawing/2014/main" id="{A927F7C1-E644-A443-F284-3321F8B54B73}"/>
                  </a:ext>
                </a:extLst>
              </p:cNvPr>
              <p:cNvSpPr/>
              <p:nvPr/>
            </p:nvSpPr>
            <p:spPr>
              <a:xfrm>
                <a:off x="4801975" y="2468771"/>
                <a:ext cx="383443" cy="239064"/>
              </a:xfrm>
              <a:custGeom>
                <a:avLst/>
                <a:gdLst>
                  <a:gd name="connsiteX0" fmla="*/ 369916 w 383443"/>
                  <a:gd name="connsiteY0" fmla="*/ 3355 h 239064"/>
                  <a:gd name="connsiteX1" fmla="*/ 383129 w 383443"/>
                  <a:gd name="connsiteY1" fmla="*/ 2440 h 239064"/>
                  <a:gd name="connsiteX2" fmla="*/ 366831 w 383443"/>
                  <a:gd name="connsiteY2" fmla="*/ 39153 h 239064"/>
                  <a:gd name="connsiteX3" fmla="*/ 306571 w 383443"/>
                  <a:gd name="connsiteY3" fmla="*/ 113746 h 239064"/>
                  <a:gd name="connsiteX4" fmla="*/ 304057 w 383443"/>
                  <a:gd name="connsiteY4" fmla="*/ 138755 h 239064"/>
                  <a:gd name="connsiteX5" fmla="*/ 287872 w 383443"/>
                  <a:gd name="connsiteY5" fmla="*/ 167307 h 239064"/>
                  <a:gd name="connsiteX6" fmla="*/ 285906 w 383443"/>
                  <a:gd name="connsiteY6" fmla="*/ 158117 h 239064"/>
                  <a:gd name="connsiteX7" fmla="*/ 253925 w 383443"/>
                  <a:gd name="connsiteY7" fmla="*/ 175445 h 239064"/>
                  <a:gd name="connsiteX8" fmla="*/ 178715 w 383443"/>
                  <a:gd name="connsiteY8" fmla="*/ 221531 h 239064"/>
                  <a:gd name="connsiteX9" fmla="*/ 141408 w 383443"/>
                  <a:gd name="connsiteY9" fmla="*/ 239064 h 239064"/>
                  <a:gd name="connsiteX10" fmla="*/ 162348 w 383443"/>
                  <a:gd name="connsiteY10" fmla="*/ 219908 h 239064"/>
                  <a:gd name="connsiteX11" fmla="*/ 191060 w 383443"/>
                  <a:gd name="connsiteY11" fmla="*/ 199402 h 239064"/>
                  <a:gd name="connsiteX12" fmla="*/ 223109 w 383443"/>
                  <a:gd name="connsiteY12" fmla="*/ 174416 h 239064"/>
                  <a:gd name="connsiteX13" fmla="*/ 266681 w 383443"/>
                  <a:gd name="connsiteY13" fmla="*/ 137703 h 239064"/>
                  <a:gd name="connsiteX14" fmla="*/ 332289 w 383443"/>
                  <a:gd name="connsiteY14" fmla="*/ 68780 h 239064"/>
                  <a:gd name="connsiteX15" fmla="*/ 353206 w 383443"/>
                  <a:gd name="connsiteY15" fmla="*/ 34193 h 239064"/>
                  <a:gd name="connsiteX16" fmla="*/ 321430 w 383443"/>
                  <a:gd name="connsiteY16" fmla="*/ 53167 h 239064"/>
                  <a:gd name="connsiteX17" fmla="*/ 261469 w 383443"/>
                  <a:gd name="connsiteY17" fmla="*/ 107276 h 239064"/>
                  <a:gd name="connsiteX18" fmla="*/ 228070 w 383443"/>
                  <a:gd name="connsiteY18" fmla="*/ 111231 h 239064"/>
                  <a:gd name="connsiteX19" fmla="*/ 202535 w 383443"/>
                  <a:gd name="connsiteY19" fmla="*/ 91183 h 239064"/>
                  <a:gd name="connsiteX20" fmla="*/ 175378 w 383443"/>
                  <a:gd name="connsiteY20" fmla="*/ 89948 h 239064"/>
                  <a:gd name="connsiteX21" fmla="*/ 123920 w 383443"/>
                  <a:gd name="connsiteY21" fmla="*/ 129862 h 239064"/>
                  <a:gd name="connsiteX22" fmla="*/ 22765 w 383443"/>
                  <a:gd name="connsiteY22" fmla="*/ 202854 h 239064"/>
                  <a:gd name="connsiteX23" fmla="*/ 2762 w 383443"/>
                  <a:gd name="connsiteY23" fmla="*/ 208523 h 239064"/>
                  <a:gd name="connsiteX24" fmla="*/ 3928 w 383443"/>
                  <a:gd name="connsiteY24" fmla="*/ 193527 h 239064"/>
                  <a:gd name="connsiteX25" fmla="*/ 9894 w 383443"/>
                  <a:gd name="connsiteY25" fmla="*/ 192018 h 239064"/>
                  <a:gd name="connsiteX26" fmla="*/ 5848 w 383443"/>
                  <a:gd name="connsiteY26" fmla="*/ 205871 h 239064"/>
                  <a:gd name="connsiteX27" fmla="*/ 26079 w 383443"/>
                  <a:gd name="connsiteY27" fmla="*/ 183583 h 239064"/>
                  <a:gd name="connsiteX28" fmla="*/ 16981 w 383443"/>
                  <a:gd name="connsiteY28" fmla="*/ 188406 h 239064"/>
                  <a:gd name="connsiteX29" fmla="*/ 39201 w 383443"/>
                  <a:gd name="connsiteY29" fmla="*/ 161820 h 239064"/>
                  <a:gd name="connsiteX30" fmla="*/ 103483 w 383443"/>
                  <a:gd name="connsiteY30" fmla="*/ 102636 h 239064"/>
                  <a:gd name="connsiteX31" fmla="*/ 148632 w 383443"/>
                  <a:gd name="connsiteY31" fmla="*/ 63294 h 239064"/>
                  <a:gd name="connsiteX32" fmla="*/ 130755 w 383443"/>
                  <a:gd name="connsiteY32" fmla="*/ 66471 h 239064"/>
                  <a:gd name="connsiteX33" fmla="*/ 164931 w 383443"/>
                  <a:gd name="connsiteY33" fmla="*/ 43040 h 239064"/>
                  <a:gd name="connsiteX34" fmla="*/ 215703 w 383443"/>
                  <a:gd name="connsiteY34" fmla="*/ 22946 h 239064"/>
                  <a:gd name="connsiteX35" fmla="*/ 206285 w 383443"/>
                  <a:gd name="connsiteY35" fmla="*/ 59545 h 239064"/>
                  <a:gd name="connsiteX36" fmla="*/ 221349 w 383443"/>
                  <a:gd name="connsiteY36" fmla="*/ 87960 h 239064"/>
                  <a:gd name="connsiteX37" fmla="*/ 251067 w 383443"/>
                  <a:gd name="connsiteY37" fmla="*/ 99755 h 239064"/>
                  <a:gd name="connsiteX38" fmla="*/ 279894 w 383443"/>
                  <a:gd name="connsiteY38" fmla="*/ 76598 h 239064"/>
                  <a:gd name="connsiteX39" fmla="*/ 309406 w 383443"/>
                  <a:gd name="connsiteY39" fmla="*/ 50263 h 239064"/>
                  <a:gd name="connsiteX40" fmla="*/ 369916 w 383443"/>
                  <a:gd name="connsiteY40" fmla="*/ 3355 h 2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83443" h="239064">
                    <a:moveTo>
                      <a:pt x="369916" y="3355"/>
                    </a:moveTo>
                    <a:cubicBezTo>
                      <a:pt x="373917" y="2006"/>
                      <a:pt x="380226" y="-2909"/>
                      <a:pt x="383129" y="2440"/>
                    </a:cubicBezTo>
                    <a:cubicBezTo>
                      <a:pt x="385438" y="16796"/>
                      <a:pt x="374534" y="28341"/>
                      <a:pt x="366831" y="39153"/>
                    </a:cubicBezTo>
                    <a:cubicBezTo>
                      <a:pt x="348108" y="65122"/>
                      <a:pt x="324608" y="87274"/>
                      <a:pt x="306571" y="113746"/>
                    </a:cubicBezTo>
                    <a:cubicBezTo>
                      <a:pt x="300719" y="121084"/>
                      <a:pt x="305291" y="130456"/>
                      <a:pt x="304057" y="138755"/>
                    </a:cubicBezTo>
                    <a:cubicBezTo>
                      <a:pt x="300239" y="149064"/>
                      <a:pt x="293701" y="158071"/>
                      <a:pt x="287872" y="167307"/>
                    </a:cubicBezTo>
                    <a:cubicBezTo>
                      <a:pt x="287163" y="164221"/>
                      <a:pt x="286500" y="161157"/>
                      <a:pt x="285906" y="158117"/>
                    </a:cubicBezTo>
                    <a:cubicBezTo>
                      <a:pt x="273173" y="159145"/>
                      <a:pt x="264349" y="169318"/>
                      <a:pt x="253925" y="175445"/>
                    </a:cubicBezTo>
                    <a:cubicBezTo>
                      <a:pt x="228870" y="190852"/>
                      <a:pt x="204982" y="208226"/>
                      <a:pt x="178715" y="221531"/>
                    </a:cubicBezTo>
                    <a:cubicBezTo>
                      <a:pt x="166531" y="227748"/>
                      <a:pt x="155376" y="237510"/>
                      <a:pt x="141408" y="239064"/>
                    </a:cubicBezTo>
                    <a:cubicBezTo>
                      <a:pt x="147671" y="231955"/>
                      <a:pt x="155032" y="225920"/>
                      <a:pt x="162348" y="219908"/>
                    </a:cubicBezTo>
                    <a:cubicBezTo>
                      <a:pt x="173664" y="215770"/>
                      <a:pt x="181504" y="206283"/>
                      <a:pt x="191060" y="199402"/>
                    </a:cubicBezTo>
                    <a:cubicBezTo>
                      <a:pt x="202055" y="191447"/>
                      <a:pt x="211679" y="181777"/>
                      <a:pt x="223109" y="174416"/>
                    </a:cubicBezTo>
                    <a:cubicBezTo>
                      <a:pt x="239089" y="163969"/>
                      <a:pt x="251730" y="149430"/>
                      <a:pt x="266681" y="137703"/>
                    </a:cubicBezTo>
                    <a:cubicBezTo>
                      <a:pt x="289266" y="115414"/>
                      <a:pt x="312058" y="93263"/>
                      <a:pt x="332289" y="68780"/>
                    </a:cubicBezTo>
                    <a:cubicBezTo>
                      <a:pt x="340404" y="58082"/>
                      <a:pt x="351423" y="48206"/>
                      <a:pt x="353206" y="34193"/>
                    </a:cubicBezTo>
                    <a:cubicBezTo>
                      <a:pt x="341044" y="37462"/>
                      <a:pt x="330940" y="45257"/>
                      <a:pt x="321430" y="53167"/>
                    </a:cubicBezTo>
                    <a:cubicBezTo>
                      <a:pt x="300011" y="69603"/>
                      <a:pt x="283826" y="91937"/>
                      <a:pt x="261469" y="107276"/>
                    </a:cubicBezTo>
                    <a:cubicBezTo>
                      <a:pt x="251388" y="112488"/>
                      <a:pt x="238929" y="116466"/>
                      <a:pt x="228070" y="111231"/>
                    </a:cubicBezTo>
                    <a:cubicBezTo>
                      <a:pt x="217326" y="107733"/>
                      <a:pt x="210811" y="98109"/>
                      <a:pt x="202535" y="91183"/>
                    </a:cubicBezTo>
                    <a:cubicBezTo>
                      <a:pt x="194969" y="84805"/>
                      <a:pt x="183607" y="85148"/>
                      <a:pt x="175378" y="89948"/>
                    </a:cubicBezTo>
                    <a:cubicBezTo>
                      <a:pt x="156290" y="100578"/>
                      <a:pt x="141042" y="116535"/>
                      <a:pt x="123920" y="129862"/>
                    </a:cubicBezTo>
                    <a:cubicBezTo>
                      <a:pt x="91413" y="155716"/>
                      <a:pt x="60735" y="185069"/>
                      <a:pt x="22765" y="202854"/>
                    </a:cubicBezTo>
                    <a:cubicBezTo>
                      <a:pt x="16661" y="205826"/>
                      <a:pt x="9735" y="213255"/>
                      <a:pt x="2762" y="208523"/>
                    </a:cubicBezTo>
                    <a:cubicBezTo>
                      <a:pt x="-2702" y="204226"/>
                      <a:pt x="1162" y="198030"/>
                      <a:pt x="3928" y="193527"/>
                    </a:cubicBezTo>
                    <a:cubicBezTo>
                      <a:pt x="5414" y="193138"/>
                      <a:pt x="8386" y="192407"/>
                      <a:pt x="9894" y="192018"/>
                    </a:cubicBezTo>
                    <a:cubicBezTo>
                      <a:pt x="7037" y="196087"/>
                      <a:pt x="6214" y="201002"/>
                      <a:pt x="5848" y="205871"/>
                    </a:cubicBezTo>
                    <a:cubicBezTo>
                      <a:pt x="17415" y="204591"/>
                      <a:pt x="20890" y="192087"/>
                      <a:pt x="26079" y="183583"/>
                    </a:cubicBezTo>
                    <a:cubicBezTo>
                      <a:pt x="22993" y="185160"/>
                      <a:pt x="19953" y="186761"/>
                      <a:pt x="16981" y="188406"/>
                    </a:cubicBezTo>
                    <a:cubicBezTo>
                      <a:pt x="21324" y="177296"/>
                      <a:pt x="31223" y="170164"/>
                      <a:pt x="39201" y="161820"/>
                    </a:cubicBezTo>
                    <a:cubicBezTo>
                      <a:pt x="59432" y="140812"/>
                      <a:pt x="81835" y="122135"/>
                      <a:pt x="103483" y="102636"/>
                    </a:cubicBezTo>
                    <a:cubicBezTo>
                      <a:pt x="118342" y="89331"/>
                      <a:pt x="134710" y="77650"/>
                      <a:pt x="148632" y="63294"/>
                    </a:cubicBezTo>
                    <a:cubicBezTo>
                      <a:pt x="142414" y="62059"/>
                      <a:pt x="136424" y="64322"/>
                      <a:pt x="130755" y="66471"/>
                    </a:cubicBezTo>
                    <a:cubicBezTo>
                      <a:pt x="141065" y="57167"/>
                      <a:pt x="153707" y="51132"/>
                      <a:pt x="164931" y="43040"/>
                    </a:cubicBezTo>
                    <a:cubicBezTo>
                      <a:pt x="181093" y="34764"/>
                      <a:pt x="197278" y="24935"/>
                      <a:pt x="215703" y="22946"/>
                    </a:cubicBezTo>
                    <a:cubicBezTo>
                      <a:pt x="217280" y="36387"/>
                      <a:pt x="203496" y="46057"/>
                      <a:pt x="206285" y="59545"/>
                    </a:cubicBezTo>
                    <a:cubicBezTo>
                      <a:pt x="209097" y="69969"/>
                      <a:pt x="215520" y="78976"/>
                      <a:pt x="221349" y="87960"/>
                    </a:cubicBezTo>
                    <a:cubicBezTo>
                      <a:pt x="227339" y="97492"/>
                      <a:pt x="239980" y="103984"/>
                      <a:pt x="251067" y="99755"/>
                    </a:cubicBezTo>
                    <a:cubicBezTo>
                      <a:pt x="262818" y="95526"/>
                      <a:pt x="273904" y="87845"/>
                      <a:pt x="279894" y="76598"/>
                    </a:cubicBezTo>
                    <a:cubicBezTo>
                      <a:pt x="290638" y="68871"/>
                      <a:pt x="299165" y="58607"/>
                      <a:pt x="309406" y="50263"/>
                    </a:cubicBezTo>
                    <a:cubicBezTo>
                      <a:pt x="328791" y="33690"/>
                      <a:pt x="348063" y="16636"/>
                      <a:pt x="369916" y="3355"/>
                    </a:cubicBezTo>
                    <a:close/>
                  </a:path>
                </a:pathLst>
              </a:custGeom>
              <a:solidFill>
                <a:srgbClr val="9FD6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orma Livre: Forma 589">
                <a:extLst>
                  <a:ext uri="{FF2B5EF4-FFF2-40B4-BE49-F238E27FC236}">
                    <a16:creationId xmlns:a16="http://schemas.microsoft.com/office/drawing/2014/main" id="{F8C44BC7-68DF-154D-2782-9B4360C2DF0A}"/>
                  </a:ext>
                </a:extLst>
              </p:cNvPr>
              <p:cNvSpPr/>
              <p:nvPr/>
            </p:nvSpPr>
            <p:spPr>
              <a:xfrm>
                <a:off x="2208847" y="3019828"/>
                <a:ext cx="13533" cy="28575"/>
              </a:xfrm>
              <a:custGeom>
                <a:avLst/>
                <a:gdLst>
                  <a:gd name="connsiteX0" fmla="*/ 0 w 13533"/>
                  <a:gd name="connsiteY0" fmla="*/ 20803 h 28575"/>
                  <a:gd name="connsiteX1" fmla="*/ 13533 w 13533"/>
                  <a:gd name="connsiteY1" fmla="*/ 0 h 28575"/>
                  <a:gd name="connsiteX2" fmla="*/ 7635 w 13533"/>
                  <a:gd name="connsiteY2" fmla="*/ 28575 h 28575"/>
                  <a:gd name="connsiteX3" fmla="*/ 0 w 13533"/>
                  <a:gd name="connsiteY3" fmla="*/ 20803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33" h="28575">
                    <a:moveTo>
                      <a:pt x="0" y="20803"/>
                    </a:moveTo>
                    <a:cubicBezTo>
                      <a:pt x="4892" y="14105"/>
                      <a:pt x="8755" y="6766"/>
                      <a:pt x="13533" y="0"/>
                    </a:cubicBezTo>
                    <a:cubicBezTo>
                      <a:pt x="11773" y="9555"/>
                      <a:pt x="10150" y="19157"/>
                      <a:pt x="7635" y="28575"/>
                    </a:cubicBezTo>
                    <a:cubicBezTo>
                      <a:pt x="5075" y="25946"/>
                      <a:pt x="2515" y="23363"/>
                      <a:pt x="0" y="20803"/>
                    </a:cubicBezTo>
                    <a:close/>
                  </a:path>
                </a:pathLst>
              </a:custGeom>
              <a:solidFill>
                <a:srgbClr val="9FD6E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7" name="Gráfico 6">
              <a:extLst>
                <a:ext uri="{FF2B5EF4-FFF2-40B4-BE49-F238E27FC236}">
                  <a16:creationId xmlns:a16="http://schemas.microsoft.com/office/drawing/2014/main" id="{8318B90D-16E4-5548-4798-23CA3F13984A}"/>
                </a:ext>
              </a:extLst>
            </p:cNvPr>
            <p:cNvGrpSpPr/>
            <p:nvPr/>
          </p:nvGrpSpPr>
          <p:grpSpPr>
            <a:xfrm>
              <a:off x="9360201" y="2791133"/>
              <a:ext cx="413842" cy="193559"/>
              <a:chOff x="758220" y="2718579"/>
              <a:chExt cx="3956379" cy="1850448"/>
            </a:xfrm>
            <a:solidFill>
              <a:srgbClr val="E9ECE9"/>
            </a:solidFill>
          </p:grpSpPr>
          <p:sp>
            <p:nvSpPr>
              <p:cNvPr id="587" name="Forma Livre: Forma 586">
                <a:extLst>
                  <a:ext uri="{FF2B5EF4-FFF2-40B4-BE49-F238E27FC236}">
                    <a16:creationId xmlns:a16="http://schemas.microsoft.com/office/drawing/2014/main" id="{0EF4A964-1673-7CF1-0AAE-1EC4AD881346}"/>
                  </a:ext>
                </a:extLst>
              </p:cNvPr>
              <p:cNvSpPr/>
              <p:nvPr/>
            </p:nvSpPr>
            <p:spPr>
              <a:xfrm>
                <a:off x="758220" y="2718579"/>
                <a:ext cx="413034" cy="173690"/>
              </a:xfrm>
              <a:custGeom>
                <a:avLst/>
                <a:gdLst>
                  <a:gd name="connsiteX0" fmla="*/ 0 w 413034"/>
                  <a:gd name="connsiteY0" fmla="*/ 13830 h 173690"/>
                  <a:gd name="connsiteX1" fmla="*/ 17328 w 413034"/>
                  <a:gd name="connsiteY1" fmla="*/ 0 h 173690"/>
                  <a:gd name="connsiteX2" fmla="*/ 57722 w 413034"/>
                  <a:gd name="connsiteY2" fmla="*/ 6950 h 173690"/>
                  <a:gd name="connsiteX3" fmla="*/ 122827 w 413034"/>
                  <a:gd name="connsiteY3" fmla="*/ 23843 h 173690"/>
                  <a:gd name="connsiteX4" fmla="*/ 226566 w 413034"/>
                  <a:gd name="connsiteY4" fmla="*/ 73060 h 173690"/>
                  <a:gd name="connsiteX5" fmla="*/ 299420 w 413034"/>
                  <a:gd name="connsiteY5" fmla="*/ 114551 h 173690"/>
                  <a:gd name="connsiteX6" fmla="*/ 413034 w 413034"/>
                  <a:gd name="connsiteY6" fmla="*/ 173690 h 173690"/>
                  <a:gd name="connsiteX7" fmla="*/ 298049 w 413034"/>
                  <a:gd name="connsiteY7" fmla="*/ 155265 h 173690"/>
                  <a:gd name="connsiteX8" fmla="*/ 273543 w 413034"/>
                  <a:gd name="connsiteY8" fmla="*/ 149436 h 173690"/>
                  <a:gd name="connsiteX9" fmla="*/ 201854 w 413034"/>
                  <a:gd name="connsiteY9" fmla="*/ 113934 h 173690"/>
                  <a:gd name="connsiteX10" fmla="*/ 145641 w 413034"/>
                  <a:gd name="connsiteY10" fmla="*/ 87485 h 173690"/>
                  <a:gd name="connsiteX11" fmla="*/ 89200 w 413034"/>
                  <a:gd name="connsiteY11" fmla="*/ 59459 h 173690"/>
                  <a:gd name="connsiteX12" fmla="*/ 0 w 413034"/>
                  <a:gd name="connsiteY12" fmla="*/ 13830 h 17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034" h="173690">
                    <a:moveTo>
                      <a:pt x="0" y="13830"/>
                    </a:moveTo>
                    <a:cubicBezTo>
                      <a:pt x="5966" y="9464"/>
                      <a:pt x="11636" y="4709"/>
                      <a:pt x="17328" y="0"/>
                    </a:cubicBezTo>
                    <a:cubicBezTo>
                      <a:pt x="30061" y="5646"/>
                      <a:pt x="44280" y="4321"/>
                      <a:pt x="57722" y="6950"/>
                    </a:cubicBezTo>
                    <a:cubicBezTo>
                      <a:pt x="79987" y="10127"/>
                      <a:pt x="101270" y="17602"/>
                      <a:pt x="122827" y="23843"/>
                    </a:cubicBezTo>
                    <a:cubicBezTo>
                      <a:pt x="159586" y="35204"/>
                      <a:pt x="192778" y="55093"/>
                      <a:pt x="226566" y="73060"/>
                    </a:cubicBezTo>
                    <a:cubicBezTo>
                      <a:pt x="250774" y="87028"/>
                      <a:pt x="274800" y="101316"/>
                      <a:pt x="299420" y="114551"/>
                    </a:cubicBezTo>
                    <a:cubicBezTo>
                      <a:pt x="337414" y="134028"/>
                      <a:pt x="376230" y="151973"/>
                      <a:pt x="413034" y="173690"/>
                    </a:cubicBezTo>
                    <a:cubicBezTo>
                      <a:pt x="374447" y="169644"/>
                      <a:pt x="336294" y="161735"/>
                      <a:pt x="298049" y="155265"/>
                    </a:cubicBezTo>
                    <a:cubicBezTo>
                      <a:pt x="289773" y="153779"/>
                      <a:pt x="281292" y="152774"/>
                      <a:pt x="273543" y="149436"/>
                    </a:cubicBezTo>
                    <a:cubicBezTo>
                      <a:pt x="249494" y="137937"/>
                      <a:pt x="225834" y="125593"/>
                      <a:pt x="201854" y="113934"/>
                    </a:cubicBezTo>
                    <a:cubicBezTo>
                      <a:pt x="182674" y="106048"/>
                      <a:pt x="164844" y="95303"/>
                      <a:pt x="145641" y="87485"/>
                    </a:cubicBezTo>
                    <a:cubicBezTo>
                      <a:pt x="126713" y="78364"/>
                      <a:pt x="107991" y="68809"/>
                      <a:pt x="89200" y="59459"/>
                    </a:cubicBezTo>
                    <a:cubicBezTo>
                      <a:pt x="60099" y="43000"/>
                      <a:pt x="29741" y="28987"/>
                      <a:pt x="0" y="13830"/>
                    </a:cubicBezTo>
                    <a:close/>
                  </a:path>
                </a:pathLst>
              </a:custGeom>
              <a:solidFill>
                <a:srgbClr val="E9ECE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orma Livre: Forma 587">
                <a:extLst>
                  <a:ext uri="{FF2B5EF4-FFF2-40B4-BE49-F238E27FC236}">
                    <a16:creationId xmlns:a16="http://schemas.microsoft.com/office/drawing/2014/main" id="{7D9C7AB0-8A94-70A1-FAA4-CCC2C5F50E4C}"/>
                  </a:ext>
                </a:extLst>
              </p:cNvPr>
              <p:cNvSpPr/>
              <p:nvPr/>
            </p:nvSpPr>
            <p:spPr>
              <a:xfrm>
                <a:off x="4582310" y="4359356"/>
                <a:ext cx="132289" cy="209671"/>
              </a:xfrm>
              <a:custGeom>
                <a:avLst/>
                <a:gdLst>
                  <a:gd name="connsiteX0" fmla="*/ 8320 w 132289"/>
                  <a:gd name="connsiteY0" fmla="*/ 15636 h 209671"/>
                  <a:gd name="connsiteX1" fmla="*/ 937 w 132289"/>
                  <a:gd name="connsiteY1" fmla="*/ 0 h 209671"/>
                  <a:gd name="connsiteX2" fmla="*/ 38838 w 132289"/>
                  <a:gd name="connsiteY2" fmla="*/ 31044 h 209671"/>
                  <a:gd name="connsiteX3" fmla="*/ 108127 w 132289"/>
                  <a:gd name="connsiteY3" fmla="*/ 107831 h 209671"/>
                  <a:gd name="connsiteX4" fmla="*/ 126758 w 132289"/>
                  <a:gd name="connsiteY4" fmla="*/ 161757 h 209671"/>
                  <a:gd name="connsiteX5" fmla="*/ 132290 w 132289"/>
                  <a:gd name="connsiteY5" fmla="*/ 183040 h 209671"/>
                  <a:gd name="connsiteX6" fmla="*/ 125181 w 132289"/>
                  <a:gd name="connsiteY6" fmla="*/ 209672 h 209671"/>
                  <a:gd name="connsiteX7" fmla="*/ 116905 w 132289"/>
                  <a:gd name="connsiteY7" fmla="*/ 190561 h 209671"/>
                  <a:gd name="connsiteX8" fmla="*/ 76100 w 132289"/>
                  <a:gd name="connsiteY8" fmla="*/ 114734 h 209671"/>
                  <a:gd name="connsiteX9" fmla="*/ 44142 w 132289"/>
                  <a:gd name="connsiteY9" fmla="*/ 68900 h 209671"/>
                  <a:gd name="connsiteX10" fmla="*/ 8320 w 132289"/>
                  <a:gd name="connsiteY10" fmla="*/ 15636 h 20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289" h="209671">
                    <a:moveTo>
                      <a:pt x="8320" y="15636"/>
                    </a:moveTo>
                    <a:cubicBezTo>
                      <a:pt x="4594" y="10996"/>
                      <a:pt x="-2561" y="6881"/>
                      <a:pt x="937" y="0"/>
                    </a:cubicBezTo>
                    <a:cubicBezTo>
                      <a:pt x="13441" y="10493"/>
                      <a:pt x="26220" y="20666"/>
                      <a:pt x="38838" y="31044"/>
                    </a:cubicBezTo>
                    <a:cubicBezTo>
                      <a:pt x="66156" y="52464"/>
                      <a:pt x="88285" y="79530"/>
                      <a:pt x="108127" y="107831"/>
                    </a:cubicBezTo>
                    <a:cubicBezTo>
                      <a:pt x="118826" y="123970"/>
                      <a:pt x="121020" y="143652"/>
                      <a:pt x="126758" y="161757"/>
                    </a:cubicBezTo>
                    <a:cubicBezTo>
                      <a:pt x="128747" y="168776"/>
                      <a:pt x="132222" y="175588"/>
                      <a:pt x="132290" y="183040"/>
                    </a:cubicBezTo>
                    <a:cubicBezTo>
                      <a:pt x="131650" y="192275"/>
                      <a:pt x="127901" y="200917"/>
                      <a:pt x="125181" y="209672"/>
                    </a:cubicBezTo>
                    <a:cubicBezTo>
                      <a:pt x="120426" y="204277"/>
                      <a:pt x="119009" y="197145"/>
                      <a:pt x="116905" y="190561"/>
                    </a:cubicBezTo>
                    <a:cubicBezTo>
                      <a:pt x="107213" y="163357"/>
                      <a:pt x="91485" y="138966"/>
                      <a:pt x="76100" y="114734"/>
                    </a:cubicBezTo>
                    <a:cubicBezTo>
                      <a:pt x="65722" y="99212"/>
                      <a:pt x="58041" y="81747"/>
                      <a:pt x="44142" y="68900"/>
                    </a:cubicBezTo>
                    <a:cubicBezTo>
                      <a:pt x="31706" y="51527"/>
                      <a:pt x="23134" y="31341"/>
                      <a:pt x="8320" y="15636"/>
                    </a:cubicBezTo>
                    <a:close/>
                  </a:path>
                </a:pathLst>
              </a:custGeom>
              <a:solidFill>
                <a:srgbClr val="E9ECE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8" name="Gráfico 6">
              <a:extLst>
                <a:ext uri="{FF2B5EF4-FFF2-40B4-BE49-F238E27FC236}">
                  <a16:creationId xmlns:a16="http://schemas.microsoft.com/office/drawing/2014/main" id="{D95B5B5F-940E-4CEC-11F6-7D5C6511DBD5}"/>
                </a:ext>
              </a:extLst>
            </p:cNvPr>
            <p:cNvGrpSpPr/>
            <p:nvPr/>
          </p:nvGrpSpPr>
          <p:grpSpPr>
            <a:xfrm>
              <a:off x="9354573" y="2792579"/>
              <a:ext cx="349354" cy="202543"/>
              <a:chOff x="704408" y="2732410"/>
              <a:chExt cx="3339868" cy="1936333"/>
            </a:xfrm>
            <a:solidFill>
              <a:srgbClr val="D2D9D9"/>
            </a:solidFill>
          </p:grpSpPr>
          <p:sp>
            <p:nvSpPr>
              <p:cNvPr id="585" name="Forma Livre: Forma 584">
                <a:extLst>
                  <a:ext uri="{FF2B5EF4-FFF2-40B4-BE49-F238E27FC236}">
                    <a16:creationId xmlns:a16="http://schemas.microsoft.com/office/drawing/2014/main" id="{DFEAE4FF-B0E3-972D-A747-22CEB49A7AAF}"/>
                  </a:ext>
                </a:extLst>
              </p:cNvPr>
              <p:cNvSpPr/>
              <p:nvPr/>
            </p:nvSpPr>
            <p:spPr>
              <a:xfrm>
                <a:off x="704408" y="2732410"/>
                <a:ext cx="549234" cy="197853"/>
              </a:xfrm>
              <a:custGeom>
                <a:avLst/>
                <a:gdLst>
                  <a:gd name="connsiteX0" fmla="*/ 0 w 549234"/>
                  <a:gd name="connsiteY0" fmla="*/ 30998 h 197853"/>
                  <a:gd name="connsiteX1" fmla="*/ 53812 w 549234"/>
                  <a:gd name="connsiteY1" fmla="*/ 0 h 197853"/>
                  <a:gd name="connsiteX2" fmla="*/ 143012 w 549234"/>
                  <a:gd name="connsiteY2" fmla="*/ 45628 h 197853"/>
                  <a:gd name="connsiteX3" fmla="*/ 199454 w 549234"/>
                  <a:gd name="connsiteY3" fmla="*/ 73655 h 197853"/>
                  <a:gd name="connsiteX4" fmla="*/ 255666 w 549234"/>
                  <a:gd name="connsiteY4" fmla="*/ 100104 h 197853"/>
                  <a:gd name="connsiteX5" fmla="*/ 327355 w 549234"/>
                  <a:gd name="connsiteY5" fmla="*/ 135605 h 197853"/>
                  <a:gd name="connsiteX6" fmla="*/ 351861 w 549234"/>
                  <a:gd name="connsiteY6" fmla="*/ 141435 h 197853"/>
                  <a:gd name="connsiteX7" fmla="*/ 466847 w 549234"/>
                  <a:gd name="connsiteY7" fmla="*/ 159860 h 197853"/>
                  <a:gd name="connsiteX8" fmla="*/ 510898 w 549234"/>
                  <a:gd name="connsiteY8" fmla="*/ 173919 h 197853"/>
                  <a:gd name="connsiteX9" fmla="*/ 549234 w 549234"/>
                  <a:gd name="connsiteY9" fmla="*/ 180982 h 197853"/>
                  <a:gd name="connsiteX10" fmla="*/ 485181 w 549234"/>
                  <a:gd name="connsiteY10" fmla="*/ 197853 h 197853"/>
                  <a:gd name="connsiteX11" fmla="*/ 430317 w 549234"/>
                  <a:gd name="connsiteY11" fmla="*/ 181577 h 197853"/>
                  <a:gd name="connsiteX12" fmla="*/ 359451 w 549234"/>
                  <a:gd name="connsiteY12" fmla="*/ 153962 h 197853"/>
                  <a:gd name="connsiteX13" fmla="*/ 281087 w 549234"/>
                  <a:gd name="connsiteY13" fmla="*/ 133777 h 197853"/>
                  <a:gd name="connsiteX14" fmla="*/ 222336 w 549234"/>
                  <a:gd name="connsiteY14" fmla="*/ 119581 h 197853"/>
                  <a:gd name="connsiteX15" fmla="*/ 28689 w 549234"/>
                  <a:gd name="connsiteY15" fmla="*/ 41445 h 197853"/>
                  <a:gd name="connsiteX16" fmla="*/ 0 w 549234"/>
                  <a:gd name="connsiteY16" fmla="*/ 30998 h 19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9234" h="197853">
                    <a:moveTo>
                      <a:pt x="0" y="30998"/>
                    </a:moveTo>
                    <a:cubicBezTo>
                      <a:pt x="18768" y="22220"/>
                      <a:pt x="36965" y="12139"/>
                      <a:pt x="53812" y="0"/>
                    </a:cubicBezTo>
                    <a:cubicBezTo>
                      <a:pt x="83553" y="15156"/>
                      <a:pt x="113911" y="29169"/>
                      <a:pt x="143012" y="45628"/>
                    </a:cubicBezTo>
                    <a:cubicBezTo>
                      <a:pt x="161803" y="54978"/>
                      <a:pt x="180525" y="64534"/>
                      <a:pt x="199454" y="73655"/>
                    </a:cubicBezTo>
                    <a:cubicBezTo>
                      <a:pt x="218656" y="81473"/>
                      <a:pt x="236487" y="92217"/>
                      <a:pt x="255666" y="100104"/>
                    </a:cubicBezTo>
                    <a:cubicBezTo>
                      <a:pt x="279646" y="111763"/>
                      <a:pt x="303306" y="124107"/>
                      <a:pt x="327355" y="135605"/>
                    </a:cubicBezTo>
                    <a:cubicBezTo>
                      <a:pt x="335105" y="138943"/>
                      <a:pt x="343586" y="139949"/>
                      <a:pt x="351861" y="141435"/>
                    </a:cubicBezTo>
                    <a:cubicBezTo>
                      <a:pt x="390106" y="147904"/>
                      <a:pt x="428259" y="155814"/>
                      <a:pt x="466847" y="159860"/>
                    </a:cubicBezTo>
                    <a:cubicBezTo>
                      <a:pt x="481432" y="164821"/>
                      <a:pt x="495856" y="170467"/>
                      <a:pt x="510898" y="173919"/>
                    </a:cubicBezTo>
                    <a:cubicBezTo>
                      <a:pt x="523563" y="176914"/>
                      <a:pt x="536684" y="177371"/>
                      <a:pt x="549234" y="180982"/>
                    </a:cubicBezTo>
                    <a:cubicBezTo>
                      <a:pt x="528980" y="190012"/>
                      <a:pt x="507126" y="195087"/>
                      <a:pt x="485181" y="197853"/>
                    </a:cubicBezTo>
                    <a:cubicBezTo>
                      <a:pt x="466207" y="194996"/>
                      <a:pt x="448147" y="188412"/>
                      <a:pt x="430317" y="181577"/>
                    </a:cubicBezTo>
                    <a:cubicBezTo>
                      <a:pt x="406176" y="173736"/>
                      <a:pt x="382928" y="163495"/>
                      <a:pt x="359451" y="153962"/>
                    </a:cubicBezTo>
                    <a:cubicBezTo>
                      <a:pt x="333893" y="145252"/>
                      <a:pt x="307330" y="139926"/>
                      <a:pt x="281087" y="133777"/>
                    </a:cubicBezTo>
                    <a:cubicBezTo>
                      <a:pt x="261518" y="128953"/>
                      <a:pt x="240944" y="127856"/>
                      <a:pt x="222336" y="119581"/>
                    </a:cubicBezTo>
                    <a:cubicBezTo>
                      <a:pt x="158397" y="92080"/>
                      <a:pt x="93840" y="65905"/>
                      <a:pt x="28689" y="41445"/>
                    </a:cubicBezTo>
                    <a:cubicBezTo>
                      <a:pt x="18974" y="38405"/>
                      <a:pt x="9121" y="35616"/>
                      <a:pt x="0" y="30998"/>
                    </a:cubicBezTo>
                    <a:close/>
                  </a:path>
                </a:pathLst>
              </a:custGeom>
              <a:solidFill>
                <a:srgbClr val="D2D9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orma Livre: Forma 585">
                <a:extLst>
                  <a:ext uri="{FF2B5EF4-FFF2-40B4-BE49-F238E27FC236}">
                    <a16:creationId xmlns:a16="http://schemas.microsoft.com/office/drawing/2014/main" id="{10A05DF5-ED9E-D1A0-F413-E6BB1600C051}"/>
                  </a:ext>
                </a:extLst>
              </p:cNvPr>
              <p:cNvSpPr/>
              <p:nvPr/>
            </p:nvSpPr>
            <p:spPr>
              <a:xfrm>
                <a:off x="3981914" y="4540407"/>
                <a:ext cx="62362" cy="128335"/>
              </a:xfrm>
              <a:custGeom>
                <a:avLst/>
                <a:gdLst>
                  <a:gd name="connsiteX0" fmla="*/ 0 w 62362"/>
                  <a:gd name="connsiteY0" fmla="*/ 38633 h 128335"/>
                  <a:gd name="connsiteX1" fmla="*/ 18951 w 62362"/>
                  <a:gd name="connsiteY1" fmla="*/ 0 h 128335"/>
                  <a:gd name="connsiteX2" fmla="*/ 62362 w 62362"/>
                  <a:gd name="connsiteY2" fmla="*/ 38199 h 128335"/>
                  <a:gd name="connsiteX3" fmla="*/ 57630 w 62362"/>
                  <a:gd name="connsiteY3" fmla="*/ 41262 h 128335"/>
                  <a:gd name="connsiteX4" fmla="*/ 59185 w 62362"/>
                  <a:gd name="connsiteY4" fmla="*/ 109248 h 128335"/>
                  <a:gd name="connsiteX5" fmla="*/ 48212 w 62362"/>
                  <a:gd name="connsiteY5" fmla="*/ 128336 h 128335"/>
                  <a:gd name="connsiteX6" fmla="*/ 22929 w 62362"/>
                  <a:gd name="connsiteY6" fmla="*/ 90731 h 128335"/>
                  <a:gd name="connsiteX7" fmla="*/ 21054 w 62362"/>
                  <a:gd name="connsiteY7" fmla="*/ 84216 h 128335"/>
                  <a:gd name="connsiteX8" fmla="*/ 4046 w 62362"/>
                  <a:gd name="connsiteY8" fmla="*/ 56144 h 128335"/>
                  <a:gd name="connsiteX9" fmla="*/ 0 w 62362"/>
                  <a:gd name="connsiteY9" fmla="*/ 38633 h 12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362" h="128335">
                    <a:moveTo>
                      <a:pt x="0" y="38633"/>
                    </a:moveTo>
                    <a:cubicBezTo>
                      <a:pt x="12299" y="29192"/>
                      <a:pt x="13419" y="13259"/>
                      <a:pt x="18951" y="0"/>
                    </a:cubicBezTo>
                    <a:cubicBezTo>
                      <a:pt x="29055" y="17053"/>
                      <a:pt x="45263" y="28826"/>
                      <a:pt x="62362" y="38199"/>
                    </a:cubicBezTo>
                    <a:cubicBezTo>
                      <a:pt x="61196" y="38976"/>
                      <a:pt x="58819" y="40508"/>
                      <a:pt x="57630" y="41262"/>
                    </a:cubicBezTo>
                    <a:cubicBezTo>
                      <a:pt x="53950" y="63939"/>
                      <a:pt x="60282" y="86548"/>
                      <a:pt x="59185" y="109248"/>
                    </a:cubicBezTo>
                    <a:cubicBezTo>
                      <a:pt x="59230" y="117226"/>
                      <a:pt x="54270" y="123695"/>
                      <a:pt x="48212" y="128336"/>
                    </a:cubicBezTo>
                    <a:cubicBezTo>
                      <a:pt x="36164" y="118438"/>
                      <a:pt x="31638" y="103099"/>
                      <a:pt x="22929" y="90731"/>
                    </a:cubicBezTo>
                    <a:cubicBezTo>
                      <a:pt x="22471" y="89108"/>
                      <a:pt x="21511" y="85839"/>
                      <a:pt x="21054" y="84216"/>
                    </a:cubicBezTo>
                    <a:cubicBezTo>
                      <a:pt x="16276" y="74363"/>
                      <a:pt x="9418" y="65654"/>
                      <a:pt x="4046" y="56144"/>
                    </a:cubicBezTo>
                    <a:cubicBezTo>
                      <a:pt x="2194" y="50383"/>
                      <a:pt x="914" y="44508"/>
                      <a:pt x="0" y="38633"/>
                    </a:cubicBezTo>
                    <a:close/>
                  </a:path>
                </a:pathLst>
              </a:custGeom>
              <a:solidFill>
                <a:srgbClr val="D2D9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65D75714-7D64-F530-6368-C0026CE7EA8C}"/>
                </a:ext>
              </a:extLst>
            </p:cNvPr>
            <p:cNvSpPr/>
            <p:nvPr/>
          </p:nvSpPr>
          <p:spPr>
            <a:xfrm>
              <a:off x="9336347" y="2795807"/>
              <a:ext cx="68976" cy="17764"/>
            </a:xfrm>
            <a:custGeom>
              <a:avLst/>
              <a:gdLst>
                <a:gd name="connsiteX0" fmla="*/ 0 w 659419"/>
                <a:gd name="connsiteY0" fmla="*/ 25877 h 169829"/>
                <a:gd name="connsiteX1" fmla="*/ 173919 w 659419"/>
                <a:gd name="connsiteY1" fmla="*/ 0 h 169829"/>
                <a:gd name="connsiteX2" fmla="*/ 174239 w 659419"/>
                <a:gd name="connsiteY2" fmla="*/ 137 h 169829"/>
                <a:gd name="connsiteX3" fmla="*/ 202928 w 659419"/>
                <a:gd name="connsiteY3" fmla="*/ 10584 h 169829"/>
                <a:gd name="connsiteX4" fmla="*/ 396575 w 659419"/>
                <a:gd name="connsiteY4" fmla="*/ 88720 h 169829"/>
                <a:gd name="connsiteX5" fmla="*/ 455326 w 659419"/>
                <a:gd name="connsiteY5" fmla="*/ 102916 h 169829"/>
                <a:gd name="connsiteX6" fmla="*/ 533690 w 659419"/>
                <a:gd name="connsiteY6" fmla="*/ 123101 h 169829"/>
                <a:gd name="connsiteX7" fmla="*/ 604556 w 659419"/>
                <a:gd name="connsiteY7" fmla="*/ 150716 h 169829"/>
                <a:gd name="connsiteX8" fmla="*/ 659420 w 659419"/>
                <a:gd name="connsiteY8" fmla="*/ 166992 h 169829"/>
                <a:gd name="connsiteX9" fmla="*/ 553235 w 659419"/>
                <a:gd name="connsiteY9" fmla="*/ 164889 h 169829"/>
                <a:gd name="connsiteX10" fmla="*/ 541805 w 659419"/>
                <a:gd name="connsiteY10" fmla="*/ 167815 h 169829"/>
                <a:gd name="connsiteX11" fmla="*/ 496656 w 659419"/>
                <a:gd name="connsiteY11" fmla="*/ 159860 h 169829"/>
                <a:gd name="connsiteX12" fmla="*/ 416189 w 659419"/>
                <a:gd name="connsiteY12" fmla="*/ 149459 h 169829"/>
                <a:gd name="connsiteX13" fmla="*/ 386814 w 659419"/>
                <a:gd name="connsiteY13" fmla="*/ 148453 h 169829"/>
                <a:gd name="connsiteX14" fmla="*/ 358445 w 659419"/>
                <a:gd name="connsiteY14" fmla="*/ 136131 h 169829"/>
                <a:gd name="connsiteX15" fmla="*/ 324726 w 659419"/>
                <a:gd name="connsiteY15" fmla="*/ 133205 h 169829"/>
                <a:gd name="connsiteX16" fmla="*/ 295214 w 659419"/>
                <a:gd name="connsiteY16" fmla="*/ 121409 h 169829"/>
                <a:gd name="connsiteX17" fmla="*/ 274206 w 659419"/>
                <a:gd name="connsiteY17" fmla="*/ 117432 h 169829"/>
                <a:gd name="connsiteX18" fmla="*/ 202128 w 659419"/>
                <a:gd name="connsiteY18" fmla="*/ 104356 h 169829"/>
                <a:gd name="connsiteX19" fmla="*/ 143447 w 659419"/>
                <a:gd name="connsiteY19" fmla="*/ 92926 h 169829"/>
                <a:gd name="connsiteX20" fmla="*/ 86137 w 659419"/>
                <a:gd name="connsiteY20" fmla="*/ 83165 h 169829"/>
                <a:gd name="connsiteX21" fmla="*/ 0 w 659419"/>
                <a:gd name="connsiteY21" fmla="*/ 25877 h 1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9419" h="169829">
                  <a:moveTo>
                    <a:pt x="0" y="25877"/>
                  </a:moveTo>
                  <a:cubicBezTo>
                    <a:pt x="58865" y="31867"/>
                    <a:pt x="119604" y="23889"/>
                    <a:pt x="173919" y="0"/>
                  </a:cubicBezTo>
                  <a:lnTo>
                    <a:pt x="174239" y="137"/>
                  </a:lnTo>
                  <a:cubicBezTo>
                    <a:pt x="183360" y="4755"/>
                    <a:pt x="193213" y="7544"/>
                    <a:pt x="202928" y="10584"/>
                  </a:cubicBezTo>
                  <a:cubicBezTo>
                    <a:pt x="268079" y="35044"/>
                    <a:pt x="332636" y="61219"/>
                    <a:pt x="396575" y="88720"/>
                  </a:cubicBezTo>
                  <a:cubicBezTo>
                    <a:pt x="415183" y="96995"/>
                    <a:pt x="435757" y="98092"/>
                    <a:pt x="455326" y="102916"/>
                  </a:cubicBezTo>
                  <a:cubicBezTo>
                    <a:pt x="481569" y="109065"/>
                    <a:pt x="508132" y="114391"/>
                    <a:pt x="533690" y="123101"/>
                  </a:cubicBezTo>
                  <a:cubicBezTo>
                    <a:pt x="557167" y="132634"/>
                    <a:pt x="580415" y="142875"/>
                    <a:pt x="604556" y="150716"/>
                  </a:cubicBezTo>
                  <a:cubicBezTo>
                    <a:pt x="622386" y="157551"/>
                    <a:pt x="640446" y="164135"/>
                    <a:pt x="659420" y="166992"/>
                  </a:cubicBezTo>
                  <a:cubicBezTo>
                    <a:pt x="624169" y="171701"/>
                    <a:pt x="588325" y="170238"/>
                    <a:pt x="553235" y="164889"/>
                  </a:cubicBezTo>
                  <a:cubicBezTo>
                    <a:pt x="549029" y="163609"/>
                    <a:pt x="545302" y="165826"/>
                    <a:pt x="541805" y="167815"/>
                  </a:cubicBezTo>
                  <a:cubicBezTo>
                    <a:pt x="527197" y="162900"/>
                    <a:pt x="511653" y="162923"/>
                    <a:pt x="496656" y="159860"/>
                  </a:cubicBezTo>
                  <a:cubicBezTo>
                    <a:pt x="469910" y="155836"/>
                    <a:pt x="443027" y="152865"/>
                    <a:pt x="416189" y="149459"/>
                  </a:cubicBezTo>
                  <a:cubicBezTo>
                    <a:pt x="406451" y="147973"/>
                    <a:pt x="396575" y="149139"/>
                    <a:pt x="386814" y="148453"/>
                  </a:cubicBezTo>
                  <a:cubicBezTo>
                    <a:pt x="376916" y="145435"/>
                    <a:pt x="368366" y="139126"/>
                    <a:pt x="358445" y="136131"/>
                  </a:cubicBezTo>
                  <a:cubicBezTo>
                    <a:pt x="347678" y="131948"/>
                    <a:pt x="335996" y="133274"/>
                    <a:pt x="324726" y="133205"/>
                  </a:cubicBezTo>
                  <a:cubicBezTo>
                    <a:pt x="313639" y="133480"/>
                    <a:pt x="304678" y="126073"/>
                    <a:pt x="295214" y="121409"/>
                  </a:cubicBezTo>
                  <a:cubicBezTo>
                    <a:pt x="288859" y="117523"/>
                    <a:pt x="281087" y="119466"/>
                    <a:pt x="274206" y="117432"/>
                  </a:cubicBezTo>
                  <a:cubicBezTo>
                    <a:pt x="250523" y="111557"/>
                    <a:pt x="226794" y="103944"/>
                    <a:pt x="202128" y="104356"/>
                  </a:cubicBezTo>
                  <a:cubicBezTo>
                    <a:pt x="181851" y="105705"/>
                    <a:pt x="163129" y="96081"/>
                    <a:pt x="143447" y="92926"/>
                  </a:cubicBezTo>
                  <a:cubicBezTo>
                    <a:pt x="124290" y="89954"/>
                    <a:pt x="105682" y="83142"/>
                    <a:pt x="86137" y="83165"/>
                  </a:cubicBezTo>
                  <a:cubicBezTo>
                    <a:pt x="59025" y="61791"/>
                    <a:pt x="29992" y="42954"/>
                    <a:pt x="0" y="25877"/>
                  </a:cubicBezTo>
                  <a:close/>
                </a:path>
              </a:pathLst>
            </a:custGeom>
            <a:solidFill>
              <a:srgbClr val="C1CA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0" name="Gráfico 6">
              <a:extLst>
                <a:ext uri="{FF2B5EF4-FFF2-40B4-BE49-F238E27FC236}">
                  <a16:creationId xmlns:a16="http://schemas.microsoft.com/office/drawing/2014/main" id="{341CDBC0-56F8-277C-4965-2D086863A372}"/>
                </a:ext>
              </a:extLst>
            </p:cNvPr>
            <p:cNvGrpSpPr/>
            <p:nvPr/>
          </p:nvGrpSpPr>
          <p:grpSpPr>
            <a:xfrm>
              <a:off x="9345357" y="2804506"/>
              <a:ext cx="424734" cy="192583"/>
              <a:chOff x="616305" y="2846435"/>
              <a:chExt cx="4060507" cy="1841121"/>
            </a:xfrm>
            <a:solidFill>
              <a:srgbClr val="B5C0C3"/>
            </a:solidFill>
          </p:grpSpPr>
          <p:sp>
            <p:nvSpPr>
              <p:cNvPr id="583" name="Forma Livre: Forma 582">
                <a:extLst>
                  <a:ext uri="{FF2B5EF4-FFF2-40B4-BE49-F238E27FC236}">
                    <a16:creationId xmlns:a16="http://schemas.microsoft.com/office/drawing/2014/main" id="{BB5708F9-30C7-6109-7456-4038EB24D8B1}"/>
                  </a:ext>
                </a:extLst>
              </p:cNvPr>
              <p:cNvSpPr/>
              <p:nvPr/>
            </p:nvSpPr>
            <p:spPr>
              <a:xfrm>
                <a:off x="616305" y="2846435"/>
                <a:ext cx="1074648" cy="173660"/>
              </a:xfrm>
              <a:custGeom>
                <a:avLst/>
                <a:gdLst>
                  <a:gd name="connsiteX0" fmla="*/ 0 w 1074648"/>
                  <a:gd name="connsiteY0" fmla="*/ 0 h 173660"/>
                  <a:gd name="connsiteX1" fmla="*/ 57310 w 1074648"/>
                  <a:gd name="connsiteY1" fmla="*/ 9761 h 173660"/>
                  <a:gd name="connsiteX2" fmla="*/ 115992 w 1074648"/>
                  <a:gd name="connsiteY2" fmla="*/ 21191 h 173660"/>
                  <a:gd name="connsiteX3" fmla="*/ 188069 w 1074648"/>
                  <a:gd name="connsiteY3" fmla="*/ 34267 h 173660"/>
                  <a:gd name="connsiteX4" fmla="*/ 209078 w 1074648"/>
                  <a:gd name="connsiteY4" fmla="*/ 38245 h 173660"/>
                  <a:gd name="connsiteX5" fmla="*/ 238590 w 1074648"/>
                  <a:gd name="connsiteY5" fmla="*/ 50041 h 173660"/>
                  <a:gd name="connsiteX6" fmla="*/ 272308 w 1074648"/>
                  <a:gd name="connsiteY6" fmla="*/ 52967 h 173660"/>
                  <a:gd name="connsiteX7" fmla="*/ 300678 w 1074648"/>
                  <a:gd name="connsiteY7" fmla="*/ 65288 h 173660"/>
                  <a:gd name="connsiteX8" fmla="*/ 330053 w 1074648"/>
                  <a:gd name="connsiteY8" fmla="*/ 66294 h 173660"/>
                  <a:gd name="connsiteX9" fmla="*/ 410520 w 1074648"/>
                  <a:gd name="connsiteY9" fmla="*/ 76695 h 173660"/>
                  <a:gd name="connsiteX10" fmla="*/ 455668 w 1074648"/>
                  <a:gd name="connsiteY10" fmla="*/ 84650 h 173660"/>
                  <a:gd name="connsiteX11" fmla="*/ 462801 w 1074648"/>
                  <a:gd name="connsiteY11" fmla="*/ 98709 h 173660"/>
                  <a:gd name="connsiteX12" fmla="*/ 541736 w 1074648"/>
                  <a:gd name="connsiteY12" fmla="*/ 104081 h 173660"/>
                  <a:gd name="connsiteX13" fmla="*/ 578929 w 1074648"/>
                  <a:gd name="connsiteY13" fmla="*/ 116929 h 173660"/>
                  <a:gd name="connsiteX14" fmla="*/ 609013 w 1074648"/>
                  <a:gd name="connsiteY14" fmla="*/ 123216 h 173660"/>
                  <a:gd name="connsiteX15" fmla="*/ 632422 w 1074648"/>
                  <a:gd name="connsiteY15" fmla="*/ 124747 h 173660"/>
                  <a:gd name="connsiteX16" fmla="*/ 661706 w 1074648"/>
                  <a:gd name="connsiteY16" fmla="*/ 123216 h 173660"/>
                  <a:gd name="connsiteX17" fmla="*/ 698099 w 1074648"/>
                  <a:gd name="connsiteY17" fmla="*/ 127239 h 173660"/>
                  <a:gd name="connsiteX18" fmla="*/ 761764 w 1074648"/>
                  <a:gd name="connsiteY18" fmla="*/ 124838 h 173660"/>
                  <a:gd name="connsiteX19" fmla="*/ 831510 w 1074648"/>
                  <a:gd name="connsiteY19" fmla="*/ 131376 h 173660"/>
                  <a:gd name="connsiteX20" fmla="*/ 850826 w 1074648"/>
                  <a:gd name="connsiteY20" fmla="*/ 134074 h 173660"/>
                  <a:gd name="connsiteX21" fmla="*/ 887951 w 1074648"/>
                  <a:gd name="connsiteY21" fmla="*/ 107510 h 173660"/>
                  <a:gd name="connsiteX22" fmla="*/ 909988 w 1074648"/>
                  <a:gd name="connsiteY22" fmla="*/ 92880 h 173660"/>
                  <a:gd name="connsiteX23" fmla="*/ 974270 w 1074648"/>
                  <a:gd name="connsiteY23" fmla="*/ 81039 h 173660"/>
                  <a:gd name="connsiteX24" fmla="*/ 1010801 w 1074648"/>
                  <a:gd name="connsiteY24" fmla="*/ 67711 h 173660"/>
                  <a:gd name="connsiteX25" fmla="*/ 1029637 w 1074648"/>
                  <a:gd name="connsiteY25" fmla="*/ 61448 h 173660"/>
                  <a:gd name="connsiteX26" fmla="*/ 1029912 w 1074648"/>
                  <a:gd name="connsiteY26" fmla="*/ 61379 h 173660"/>
                  <a:gd name="connsiteX27" fmla="*/ 1074649 w 1074648"/>
                  <a:gd name="connsiteY27" fmla="*/ 105567 h 173660"/>
                  <a:gd name="connsiteX28" fmla="*/ 1009978 w 1074648"/>
                  <a:gd name="connsiteY28" fmla="*/ 112608 h 173660"/>
                  <a:gd name="connsiteX29" fmla="*/ 990867 w 1074648"/>
                  <a:gd name="connsiteY29" fmla="*/ 129959 h 173660"/>
                  <a:gd name="connsiteX30" fmla="*/ 971916 w 1074648"/>
                  <a:gd name="connsiteY30" fmla="*/ 145229 h 173660"/>
                  <a:gd name="connsiteX31" fmla="*/ 958451 w 1074648"/>
                  <a:gd name="connsiteY31" fmla="*/ 146830 h 173660"/>
                  <a:gd name="connsiteX32" fmla="*/ 917395 w 1074648"/>
                  <a:gd name="connsiteY32" fmla="*/ 150076 h 173660"/>
                  <a:gd name="connsiteX33" fmla="*/ 889825 w 1074648"/>
                  <a:gd name="connsiteY33" fmla="*/ 154214 h 173660"/>
                  <a:gd name="connsiteX34" fmla="*/ 860496 w 1074648"/>
                  <a:gd name="connsiteY34" fmla="*/ 164706 h 173660"/>
                  <a:gd name="connsiteX35" fmla="*/ 809678 w 1074648"/>
                  <a:gd name="connsiteY35" fmla="*/ 167838 h 173660"/>
                  <a:gd name="connsiteX36" fmla="*/ 766793 w 1074648"/>
                  <a:gd name="connsiteY36" fmla="*/ 173553 h 173660"/>
                  <a:gd name="connsiteX37" fmla="*/ 731634 w 1074648"/>
                  <a:gd name="connsiteY37" fmla="*/ 172067 h 173660"/>
                  <a:gd name="connsiteX38" fmla="*/ 690943 w 1074648"/>
                  <a:gd name="connsiteY38" fmla="*/ 169621 h 173660"/>
                  <a:gd name="connsiteX39" fmla="*/ 613585 w 1074648"/>
                  <a:gd name="connsiteY39" fmla="*/ 163792 h 173660"/>
                  <a:gd name="connsiteX40" fmla="*/ 563110 w 1074648"/>
                  <a:gd name="connsiteY40" fmla="*/ 163517 h 173660"/>
                  <a:gd name="connsiteX41" fmla="*/ 510830 w 1074648"/>
                  <a:gd name="connsiteY41" fmla="*/ 168204 h 173660"/>
                  <a:gd name="connsiteX42" fmla="*/ 479580 w 1074648"/>
                  <a:gd name="connsiteY42" fmla="*/ 167472 h 173660"/>
                  <a:gd name="connsiteX43" fmla="*/ 448948 w 1074648"/>
                  <a:gd name="connsiteY43" fmla="*/ 168615 h 173660"/>
                  <a:gd name="connsiteX44" fmla="*/ 396027 w 1074648"/>
                  <a:gd name="connsiteY44" fmla="*/ 168158 h 173660"/>
                  <a:gd name="connsiteX45" fmla="*/ 373715 w 1074648"/>
                  <a:gd name="connsiteY45" fmla="*/ 161986 h 173660"/>
                  <a:gd name="connsiteX46" fmla="*/ 341483 w 1074648"/>
                  <a:gd name="connsiteY46" fmla="*/ 161963 h 173660"/>
                  <a:gd name="connsiteX47" fmla="*/ 305044 w 1074648"/>
                  <a:gd name="connsiteY47" fmla="*/ 166078 h 173660"/>
                  <a:gd name="connsiteX48" fmla="*/ 261518 w 1074648"/>
                  <a:gd name="connsiteY48" fmla="*/ 159608 h 173660"/>
                  <a:gd name="connsiteX49" fmla="*/ 206837 w 1074648"/>
                  <a:gd name="connsiteY49" fmla="*/ 159380 h 173660"/>
                  <a:gd name="connsiteX50" fmla="*/ 144338 w 1074648"/>
                  <a:gd name="connsiteY50" fmla="*/ 155859 h 173660"/>
                  <a:gd name="connsiteX51" fmla="*/ 0 w 1074648"/>
                  <a:gd name="connsiteY51" fmla="*/ 0 h 17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74648" h="173660">
                    <a:moveTo>
                      <a:pt x="0" y="0"/>
                    </a:moveTo>
                    <a:cubicBezTo>
                      <a:pt x="19545" y="-23"/>
                      <a:pt x="38153" y="6789"/>
                      <a:pt x="57310" y="9761"/>
                    </a:cubicBezTo>
                    <a:cubicBezTo>
                      <a:pt x="76992" y="12916"/>
                      <a:pt x="95715" y="22540"/>
                      <a:pt x="115992" y="21191"/>
                    </a:cubicBezTo>
                    <a:cubicBezTo>
                      <a:pt x="140658" y="20780"/>
                      <a:pt x="164386" y="28392"/>
                      <a:pt x="188069" y="34267"/>
                    </a:cubicBezTo>
                    <a:cubicBezTo>
                      <a:pt x="194950" y="36302"/>
                      <a:pt x="202722" y="34358"/>
                      <a:pt x="209078" y="38245"/>
                    </a:cubicBezTo>
                    <a:cubicBezTo>
                      <a:pt x="218542" y="42908"/>
                      <a:pt x="227503" y="50315"/>
                      <a:pt x="238590" y="50041"/>
                    </a:cubicBezTo>
                    <a:cubicBezTo>
                      <a:pt x="249860" y="50109"/>
                      <a:pt x="261541" y="48783"/>
                      <a:pt x="272308" y="52967"/>
                    </a:cubicBezTo>
                    <a:cubicBezTo>
                      <a:pt x="282230" y="55961"/>
                      <a:pt x="290779" y="62271"/>
                      <a:pt x="300678" y="65288"/>
                    </a:cubicBezTo>
                    <a:cubicBezTo>
                      <a:pt x="310439" y="65974"/>
                      <a:pt x="320314" y="64808"/>
                      <a:pt x="330053" y="66294"/>
                    </a:cubicBezTo>
                    <a:cubicBezTo>
                      <a:pt x="356890" y="69700"/>
                      <a:pt x="383774" y="72672"/>
                      <a:pt x="410520" y="76695"/>
                    </a:cubicBezTo>
                    <a:cubicBezTo>
                      <a:pt x="425516" y="79759"/>
                      <a:pt x="441061" y="79736"/>
                      <a:pt x="455668" y="84650"/>
                    </a:cubicBezTo>
                    <a:cubicBezTo>
                      <a:pt x="452994" y="90457"/>
                      <a:pt x="456194" y="97749"/>
                      <a:pt x="462801" y="98709"/>
                    </a:cubicBezTo>
                    <a:cubicBezTo>
                      <a:pt x="488815" y="103213"/>
                      <a:pt x="515356" y="104585"/>
                      <a:pt x="541736" y="104081"/>
                    </a:cubicBezTo>
                    <a:cubicBezTo>
                      <a:pt x="553098" y="110939"/>
                      <a:pt x="566311" y="113363"/>
                      <a:pt x="578929" y="116929"/>
                    </a:cubicBezTo>
                    <a:cubicBezTo>
                      <a:pt x="588805" y="119581"/>
                      <a:pt x="598612" y="123353"/>
                      <a:pt x="609013" y="123216"/>
                    </a:cubicBezTo>
                    <a:cubicBezTo>
                      <a:pt x="616831" y="123216"/>
                      <a:pt x="624649" y="123650"/>
                      <a:pt x="632422" y="124747"/>
                    </a:cubicBezTo>
                    <a:cubicBezTo>
                      <a:pt x="642229" y="126119"/>
                      <a:pt x="651853" y="121912"/>
                      <a:pt x="661706" y="123216"/>
                    </a:cubicBezTo>
                    <a:cubicBezTo>
                      <a:pt x="673821" y="124587"/>
                      <a:pt x="685731" y="129502"/>
                      <a:pt x="698099" y="127239"/>
                    </a:cubicBezTo>
                    <a:cubicBezTo>
                      <a:pt x="719130" y="123193"/>
                      <a:pt x="740573" y="127079"/>
                      <a:pt x="761764" y="124838"/>
                    </a:cubicBezTo>
                    <a:cubicBezTo>
                      <a:pt x="785127" y="121844"/>
                      <a:pt x="808810" y="125776"/>
                      <a:pt x="831510" y="131376"/>
                    </a:cubicBezTo>
                    <a:cubicBezTo>
                      <a:pt x="837865" y="132474"/>
                      <a:pt x="844288" y="134805"/>
                      <a:pt x="850826" y="134074"/>
                    </a:cubicBezTo>
                    <a:cubicBezTo>
                      <a:pt x="864794" y="127673"/>
                      <a:pt x="875561" y="116289"/>
                      <a:pt x="887951" y="107510"/>
                    </a:cubicBezTo>
                    <a:cubicBezTo>
                      <a:pt x="895769" y="103327"/>
                      <a:pt x="902513" y="97544"/>
                      <a:pt x="909988" y="92880"/>
                    </a:cubicBezTo>
                    <a:cubicBezTo>
                      <a:pt x="930631" y="85542"/>
                      <a:pt x="952805" y="84559"/>
                      <a:pt x="974270" y="81039"/>
                    </a:cubicBezTo>
                    <a:cubicBezTo>
                      <a:pt x="986752" y="77610"/>
                      <a:pt x="999485" y="74204"/>
                      <a:pt x="1010801" y="67711"/>
                    </a:cubicBezTo>
                    <a:cubicBezTo>
                      <a:pt x="1016653" y="64488"/>
                      <a:pt x="1023214" y="63002"/>
                      <a:pt x="1029637" y="61448"/>
                    </a:cubicBezTo>
                    <a:lnTo>
                      <a:pt x="1029912" y="61379"/>
                    </a:lnTo>
                    <a:cubicBezTo>
                      <a:pt x="1044793" y="76124"/>
                      <a:pt x="1060338" y="90228"/>
                      <a:pt x="1074649" y="105567"/>
                    </a:cubicBezTo>
                    <a:cubicBezTo>
                      <a:pt x="1053229" y="109088"/>
                      <a:pt x="1030597" y="104104"/>
                      <a:pt x="1009978" y="112608"/>
                    </a:cubicBezTo>
                    <a:cubicBezTo>
                      <a:pt x="1002502" y="117135"/>
                      <a:pt x="999508" y="126873"/>
                      <a:pt x="990867" y="129959"/>
                    </a:cubicBezTo>
                    <a:cubicBezTo>
                      <a:pt x="982980" y="132908"/>
                      <a:pt x="977471" y="139240"/>
                      <a:pt x="971916" y="145229"/>
                    </a:cubicBezTo>
                    <a:cubicBezTo>
                      <a:pt x="968647" y="149413"/>
                      <a:pt x="962863" y="146784"/>
                      <a:pt x="958451" y="146830"/>
                    </a:cubicBezTo>
                    <a:cubicBezTo>
                      <a:pt x="944849" y="145892"/>
                      <a:pt x="929899" y="143104"/>
                      <a:pt x="917395" y="150076"/>
                    </a:cubicBezTo>
                    <a:cubicBezTo>
                      <a:pt x="908868" y="154396"/>
                      <a:pt x="898924" y="152270"/>
                      <a:pt x="889825" y="154214"/>
                    </a:cubicBezTo>
                    <a:cubicBezTo>
                      <a:pt x="879356" y="155654"/>
                      <a:pt x="870737" y="162489"/>
                      <a:pt x="860496" y="164706"/>
                    </a:cubicBezTo>
                    <a:cubicBezTo>
                      <a:pt x="843786" y="168501"/>
                      <a:pt x="826503" y="164889"/>
                      <a:pt x="809678" y="167838"/>
                    </a:cubicBezTo>
                    <a:cubicBezTo>
                      <a:pt x="795139" y="168204"/>
                      <a:pt x="781423" y="174559"/>
                      <a:pt x="766793" y="173553"/>
                    </a:cubicBezTo>
                    <a:cubicBezTo>
                      <a:pt x="755066" y="173187"/>
                      <a:pt x="743293" y="173759"/>
                      <a:pt x="731634" y="172067"/>
                    </a:cubicBezTo>
                    <a:cubicBezTo>
                      <a:pt x="718147" y="170101"/>
                      <a:pt x="704431" y="171793"/>
                      <a:pt x="690943" y="169621"/>
                    </a:cubicBezTo>
                    <a:cubicBezTo>
                      <a:pt x="665112" y="168089"/>
                      <a:pt x="639463" y="164272"/>
                      <a:pt x="613585" y="163792"/>
                    </a:cubicBezTo>
                    <a:cubicBezTo>
                      <a:pt x="596852" y="161277"/>
                      <a:pt x="579844" y="160957"/>
                      <a:pt x="563110" y="163517"/>
                    </a:cubicBezTo>
                    <a:cubicBezTo>
                      <a:pt x="545714" y="165323"/>
                      <a:pt x="528432" y="170810"/>
                      <a:pt x="510830" y="168204"/>
                    </a:cubicBezTo>
                    <a:cubicBezTo>
                      <a:pt x="500497" y="166672"/>
                      <a:pt x="489936" y="165232"/>
                      <a:pt x="479580" y="167472"/>
                    </a:cubicBezTo>
                    <a:cubicBezTo>
                      <a:pt x="469522" y="168890"/>
                      <a:pt x="458686" y="173896"/>
                      <a:pt x="448948" y="168615"/>
                    </a:cubicBezTo>
                    <a:cubicBezTo>
                      <a:pt x="432443" y="159197"/>
                      <a:pt x="413560" y="167267"/>
                      <a:pt x="396027" y="168158"/>
                    </a:cubicBezTo>
                    <a:cubicBezTo>
                      <a:pt x="387706" y="170170"/>
                      <a:pt x="381831" y="161666"/>
                      <a:pt x="373715" y="161986"/>
                    </a:cubicBezTo>
                    <a:cubicBezTo>
                      <a:pt x="362971" y="161529"/>
                      <a:pt x="352204" y="161574"/>
                      <a:pt x="341483" y="161963"/>
                    </a:cubicBezTo>
                    <a:cubicBezTo>
                      <a:pt x="329207" y="162306"/>
                      <a:pt x="317411" y="167495"/>
                      <a:pt x="305044" y="166078"/>
                    </a:cubicBezTo>
                    <a:cubicBezTo>
                      <a:pt x="290436" y="164569"/>
                      <a:pt x="276126" y="161049"/>
                      <a:pt x="261518" y="159608"/>
                    </a:cubicBezTo>
                    <a:cubicBezTo>
                      <a:pt x="243253" y="157483"/>
                      <a:pt x="224668" y="166398"/>
                      <a:pt x="206837" y="159380"/>
                    </a:cubicBezTo>
                    <a:cubicBezTo>
                      <a:pt x="187018" y="151425"/>
                      <a:pt x="164935" y="150396"/>
                      <a:pt x="144338" y="155859"/>
                    </a:cubicBezTo>
                    <a:cubicBezTo>
                      <a:pt x="99075" y="101430"/>
                      <a:pt x="55550" y="44577"/>
                      <a:pt x="0" y="0"/>
                    </a:cubicBezTo>
                    <a:close/>
                  </a:path>
                </a:pathLst>
              </a:custGeom>
              <a:solidFill>
                <a:srgbClr val="B5C0C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orma Livre: Forma 583">
                <a:extLst>
                  <a:ext uri="{FF2B5EF4-FFF2-40B4-BE49-F238E27FC236}">
                    <a16:creationId xmlns:a16="http://schemas.microsoft.com/office/drawing/2014/main" id="{BA5186CF-0D9E-3F1E-2DB6-BA299F1FF81E}"/>
                  </a:ext>
                </a:extLst>
              </p:cNvPr>
              <p:cNvSpPr/>
              <p:nvPr/>
            </p:nvSpPr>
            <p:spPr>
              <a:xfrm>
                <a:off x="4327525" y="4228574"/>
                <a:ext cx="349287" cy="458983"/>
              </a:xfrm>
              <a:custGeom>
                <a:avLst/>
                <a:gdLst>
                  <a:gd name="connsiteX0" fmla="*/ 352 w 349287"/>
                  <a:gd name="connsiteY0" fmla="*/ 0 h 458983"/>
                  <a:gd name="connsiteX1" fmla="*/ 49113 w 349287"/>
                  <a:gd name="connsiteY1" fmla="*/ 31318 h 458983"/>
                  <a:gd name="connsiteX2" fmla="*/ 73916 w 349287"/>
                  <a:gd name="connsiteY2" fmla="*/ 51938 h 458983"/>
                  <a:gd name="connsiteX3" fmla="*/ 102285 w 349287"/>
                  <a:gd name="connsiteY3" fmla="*/ 83233 h 458983"/>
                  <a:gd name="connsiteX4" fmla="*/ 149034 w 349287"/>
                  <a:gd name="connsiteY4" fmla="*/ 123513 h 458983"/>
                  <a:gd name="connsiteX5" fmla="*/ 194983 w 349287"/>
                  <a:gd name="connsiteY5" fmla="*/ 159746 h 458983"/>
                  <a:gd name="connsiteX6" fmla="*/ 242783 w 349287"/>
                  <a:gd name="connsiteY6" fmla="*/ 201282 h 458983"/>
                  <a:gd name="connsiteX7" fmla="*/ 264408 w 349287"/>
                  <a:gd name="connsiteY7" fmla="*/ 227686 h 458983"/>
                  <a:gd name="connsiteX8" fmla="*/ 300299 w 349287"/>
                  <a:gd name="connsiteY8" fmla="*/ 308244 h 458983"/>
                  <a:gd name="connsiteX9" fmla="*/ 322107 w 349287"/>
                  <a:gd name="connsiteY9" fmla="*/ 382425 h 458983"/>
                  <a:gd name="connsiteX10" fmla="*/ 341470 w 349287"/>
                  <a:gd name="connsiteY10" fmla="*/ 432191 h 458983"/>
                  <a:gd name="connsiteX11" fmla="*/ 349288 w 349287"/>
                  <a:gd name="connsiteY11" fmla="*/ 458983 h 458983"/>
                  <a:gd name="connsiteX12" fmla="*/ 305876 w 349287"/>
                  <a:gd name="connsiteY12" fmla="*/ 443667 h 458983"/>
                  <a:gd name="connsiteX13" fmla="*/ 293326 w 349287"/>
                  <a:gd name="connsiteY13" fmla="*/ 420373 h 458983"/>
                  <a:gd name="connsiteX14" fmla="*/ 281210 w 349287"/>
                  <a:gd name="connsiteY14" fmla="*/ 384299 h 458983"/>
                  <a:gd name="connsiteX15" fmla="*/ 265620 w 349287"/>
                  <a:gd name="connsiteY15" fmla="*/ 349438 h 458983"/>
                  <a:gd name="connsiteX16" fmla="*/ 236633 w 349287"/>
                  <a:gd name="connsiteY16" fmla="*/ 310096 h 458983"/>
                  <a:gd name="connsiteX17" fmla="*/ 223169 w 349287"/>
                  <a:gd name="connsiteY17" fmla="*/ 287167 h 458983"/>
                  <a:gd name="connsiteX18" fmla="*/ 195143 w 349287"/>
                  <a:gd name="connsiteY18" fmla="*/ 235138 h 458983"/>
                  <a:gd name="connsiteX19" fmla="*/ 153698 w 349287"/>
                  <a:gd name="connsiteY19" fmla="*/ 171427 h 458983"/>
                  <a:gd name="connsiteX20" fmla="*/ 131432 w 349287"/>
                  <a:gd name="connsiteY20" fmla="*/ 150076 h 458983"/>
                  <a:gd name="connsiteX21" fmla="*/ 114104 w 349287"/>
                  <a:gd name="connsiteY21" fmla="*/ 124130 h 458983"/>
                  <a:gd name="connsiteX22" fmla="*/ 91953 w 349287"/>
                  <a:gd name="connsiteY22" fmla="*/ 94000 h 458983"/>
                  <a:gd name="connsiteX23" fmla="*/ 74350 w 349287"/>
                  <a:gd name="connsiteY23" fmla="*/ 69974 h 458983"/>
                  <a:gd name="connsiteX24" fmla="*/ 64932 w 349287"/>
                  <a:gd name="connsiteY24" fmla="*/ 52235 h 458983"/>
                  <a:gd name="connsiteX25" fmla="*/ 38689 w 349287"/>
                  <a:gd name="connsiteY25" fmla="*/ 37650 h 458983"/>
                  <a:gd name="connsiteX26" fmla="*/ 25064 w 349287"/>
                  <a:gd name="connsiteY26" fmla="*/ 25969 h 458983"/>
                  <a:gd name="connsiteX27" fmla="*/ 18572 w 349287"/>
                  <a:gd name="connsiteY27" fmla="*/ 20460 h 458983"/>
                  <a:gd name="connsiteX28" fmla="*/ 9359 w 349287"/>
                  <a:gd name="connsiteY28" fmla="*/ 18676 h 458983"/>
                  <a:gd name="connsiteX29" fmla="*/ 10 w 349287"/>
                  <a:gd name="connsiteY29" fmla="*/ 16962 h 458983"/>
                  <a:gd name="connsiteX30" fmla="*/ 352 w 349287"/>
                  <a:gd name="connsiteY30" fmla="*/ 0 h 45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49287" h="458983">
                    <a:moveTo>
                      <a:pt x="352" y="0"/>
                    </a:moveTo>
                    <a:cubicBezTo>
                      <a:pt x="19624" y="5509"/>
                      <a:pt x="31602" y="22677"/>
                      <a:pt x="49113" y="31318"/>
                    </a:cubicBezTo>
                    <a:cubicBezTo>
                      <a:pt x="58691" y="36462"/>
                      <a:pt x="65732" y="44943"/>
                      <a:pt x="73916" y="51938"/>
                    </a:cubicBezTo>
                    <a:cubicBezTo>
                      <a:pt x="84637" y="61196"/>
                      <a:pt x="91427" y="74089"/>
                      <a:pt x="102285" y="83233"/>
                    </a:cubicBezTo>
                    <a:cubicBezTo>
                      <a:pt x="118242" y="96218"/>
                      <a:pt x="135432" y="107876"/>
                      <a:pt x="149034" y="123513"/>
                    </a:cubicBezTo>
                    <a:cubicBezTo>
                      <a:pt x="163481" y="136566"/>
                      <a:pt x="177632" y="150464"/>
                      <a:pt x="194983" y="159746"/>
                    </a:cubicBezTo>
                    <a:cubicBezTo>
                      <a:pt x="213522" y="170284"/>
                      <a:pt x="228107" y="186103"/>
                      <a:pt x="242783" y="201282"/>
                    </a:cubicBezTo>
                    <a:cubicBezTo>
                      <a:pt x="249618" y="210381"/>
                      <a:pt x="256133" y="219730"/>
                      <a:pt x="264408" y="227686"/>
                    </a:cubicBezTo>
                    <a:cubicBezTo>
                      <a:pt x="282559" y="251209"/>
                      <a:pt x="292435" y="279898"/>
                      <a:pt x="300299" y="308244"/>
                    </a:cubicBezTo>
                    <a:cubicBezTo>
                      <a:pt x="307591" y="332956"/>
                      <a:pt x="314838" y="357713"/>
                      <a:pt x="322107" y="382425"/>
                    </a:cubicBezTo>
                    <a:cubicBezTo>
                      <a:pt x="329034" y="398815"/>
                      <a:pt x="336052" y="415183"/>
                      <a:pt x="341470" y="432191"/>
                    </a:cubicBezTo>
                    <a:cubicBezTo>
                      <a:pt x="344121" y="441084"/>
                      <a:pt x="348968" y="449450"/>
                      <a:pt x="349288" y="458983"/>
                    </a:cubicBezTo>
                    <a:cubicBezTo>
                      <a:pt x="338360" y="447256"/>
                      <a:pt x="322221" y="438363"/>
                      <a:pt x="305876" y="443667"/>
                    </a:cubicBezTo>
                    <a:cubicBezTo>
                      <a:pt x="299064" y="437449"/>
                      <a:pt x="298241" y="427756"/>
                      <a:pt x="293326" y="420373"/>
                    </a:cubicBezTo>
                    <a:cubicBezTo>
                      <a:pt x="285851" y="409628"/>
                      <a:pt x="286697" y="395844"/>
                      <a:pt x="281210" y="384299"/>
                    </a:cubicBezTo>
                    <a:cubicBezTo>
                      <a:pt x="275747" y="372778"/>
                      <a:pt x="270261" y="361280"/>
                      <a:pt x="265620" y="349438"/>
                    </a:cubicBezTo>
                    <a:cubicBezTo>
                      <a:pt x="259448" y="334030"/>
                      <a:pt x="247286" y="322349"/>
                      <a:pt x="236633" y="310096"/>
                    </a:cubicBezTo>
                    <a:cubicBezTo>
                      <a:pt x="230553" y="303398"/>
                      <a:pt x="228930" y="294025"/>
                      <a:pt x="223169" y="287167"/>
                    </a:cubicBezTo>
                    <a:cubicBezTo>
                      <a:pt x="210299" y="271874"/>
                      <a:pt x="205384" y="252009"/>
                      <a:pt x="195143" y="235138"/>
                    </a:cubicBezTo>
                    <a:cubicBezTo>
                      <a:pt x="182775" y="213101"/>
                      <a:pt x="173174" y="188389"/>
                      <a:pt x="153698" y="171427"/>
                    </a:cubicBezTo>
                    <a:cubicBezTo>
                      <a:pt x="146314" y="164226"/>
                      <a:pt x="139273" y="156728"/>
                      <a:pt x="131432" y="150076"/>
                    </a:cubicBezTo>
                    <a:cubicBezTo>
                      <a:pt x="122882" y="143469"/>
                      <a:pt x="120642" y="132291"/>
                      <a:pt x="114104" y="124130"/>
                    </a:cubicBezTo>
                    <a:cubicBezTo>
                      <a:pt x="106400" y="114300"/>
                      <a:pt x="99634" y="103807"/>
                      <a:pt x="91953" y="94000"/>
                    </a:cubicBezTo>
                    <a:cubicBezTo>
                      <a:pt x="87495" y="85016"/>
                      <a:pt x="81757" y="76718"/>
                      <a:pt x="74350" y="69974"/>
                    </a:cubicBezTo>
                    <a:cubicBezTo>
                      <a:pt x="68773" y="65494"/>
                      <a:pt x="68270" y="58019"/>
                      <a:pt x="64932" y="52235"/>
                    </a:cubicBezTo>
                    <a:cubicBezTo>
                      <a:pt x="58394" y="44280"/>
                      <a:pt x="48907" y="38931"/>
                      <a:pt x="38689" y="37650"/>
                    </a:cubicBezTo>
                    <a:cubicBezTo>
                      <a:pt x="31945" y="37193"/>
                      <a:pt x="27716" y="31501"/>
                      <a:pt x="25064" y="25969"/>
                    </a:cubicBezTo>
                    <a:cubicBezTo>
                      <a:pt x="22870" y="24072"/>
                      <a:pt x="20652" y="22243"/>
                      <a:pt x="18572" y="20460"/>
                    </a:cubicBezTo>
                    <a:cubicBezTo>
                      <a:pt x="15440" y="19819"/>
                      <a:pt x="12354" y="19180"/>
                      <a:pt x="9359" y="18676"/>
                    </a:cubicBezTo>
                    <a:cubicBezTo>
                      <a:pt x="6228" y="18037"/>
                      <a:pt x="3027" y="17396"/>
                      <a:pt x="10" y="16962"/>
                    </a:cubicBezTo>
                    <a:cubicBezTo>
                      <a:pt x="-36" y="11270"/>
                      <a:pt x="78" y="5623"/>
                      <a:pt x="352" y="0"/>
                    </a:cubicBezTo>
                    <a:close/>
                  </a:path>
                </a:pathLst>
              </a:custGeom>
              <a:solidFill>
                <a:srgbClr val="B5C0C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C47DBE57-FA02-A59F-3DC2-1F7FBD762380}"/>
                </a:ext>
              </a:extLst>
            </p:cNvPr>
            <p:cNvSpPr/>
            <p:nvPr/>
          </p:nvSpPr>
          <p:spPr>
            <a:xfrm>
              <a:off x="9360455" y="2815544"/>
              <a:ext cx="129428" cy="67895"/>
            </a:xfrm>
            <a:custGeom>
              <a:avLst/>
              <a:gdLst>
                <a:gd name="connsiteX0" fmla="*/ 930311 w 1237343"/>
                <a:gd name="connsiteY0" fmla="*/ 46 h 649086"/>
                <a:gd name="connsiteX1" fmla="*/ 930631 w 1237343"/>
                <a:gd name="connsiteY1" fmla="*/ 0 h 649086"/>
                <a:gd name="connsiteX2" fmla="*/ 1057504 w 1237343"/>
                <a:gd name="connsiteY2" fmla="*/ 177005 h 649086"/>
                <a:gd name="connsiteX3" fmla="*/ 1151984 w 1237343"/>
                <a:gd name="connsiteY3" fmla="*/ 399959 h 649086"/>
                <a:gd name="connsiteX4" fmla="*/ 1237343 w 1237343"/>
                <a:gd name="connsiteY4" fmla="*/ 649087 h 649086"/>
                <a:gd name="connsiteX5" fmla="*/ 921830 w 1237343"/>
                <a:gd name="connsiteY5" fmla="*/ 600372 h 649086"/>
                <a:gd name="connsiteX6" fmla="*/ 642892 w 1237343"/>
                <a:gd name="connsiteY6" fmla="*/ 518191 h 649086"/>
                <a:gd name="connsiteX7" fmla="*/ 0 w 1237343"/>
                <a:gd name="connsiteY7" fmla="*/ 50338 h 649086"/>
                <a:gd name="connsiteX8" fmla="*/ 62499 w 1237343"/>
                <a:gd name="connsiteY8" fmla="*/ 53858 h 649086"/>
                <a:gd name="connsiteX9" fmla="*/ 117180 w 1237343"/>
                <a:gd name="connsiteY9" fmla="*/ 54087 h 649086"/>
                <a:gd name="connsiteX10" fmla="*/ 160706 w 1237343"/>
                <a:gd name="connsiteY10" fmla="*/ 60556 h 649086"/>
                <a:gd name="connsiteX11" fmla="*/ 197145 w 1237343"/>
                <a:gd name="connsiteY11" fmla="*/ 56441 h 649086"/>
                <a:gd name="connsiteX12" fmla="*/ 229377 w 1237343"/>
                <a:gd name="connsiteY12" fmla="*/ 56464 h 649086"/>
                <a:gd name="connsiteX13" fmla="*/ 251689 w 1237343"/>
                <a:gd name="connsiteY13" fmla="*/ 62636 h 649086"/>
                <a:gd name="connsiteX14" fmla="*/ 304610 w 1237343"/>
                <a:gd name="connsiteY14" fmla="*/ 63094 h 649086"/>
                <a:gd name="connsiteX15" fmla="*/ 335242 w 1237343"/>
                <a:gd name="connsiteY15" fmla="*/ 61951 h 649086"/>
                <a:gd name="connsiteX16" fmla="*/ 366492 w 1237343"/>
                <a:gd name="connsiteY16" fmla="*/ 62682 h 649086"/>
                <a:gd name="connsiteX17" fmla="*/ 418772 w 1237343"/>
                <a:gd name="connsiteY17" fmla="*/ 57996 h 649086"/>
                <a:gd name="connsiteX18" fmla="*/ 469247 w 1237343"/>
                <a:gd name="connsiteY18" fmla="*/ 58270 h 649086"/>
                <a:gd name="connsiteX19" fmla="*/ 546605 w 1237343"/>
                <a:gd name="connsiteY19" fmla="*/ 64100 h 649086"/>
                <a:gd name="connsiteX20" fmla="*/ 587296 w 1237343"/>
                <a:gd name="connsiteY20" fmla="*/ 66546 h 649086"/>
                <a:gd name="connsiteX21" fmla="*/ 622455 w 1237343"/>
                <a:gd name="connsiteY21" fmla="*/ 68031 h 649086"/>
                <a:gd name="connsiteX22" fmla="*/ 665340 w 1237343"/>
                <a:gd name="connsiteY22" fmla="*/ 62316 h 649086"/>
                <a:gd name="connsiteX23" fmla="*/ 716158 w 1237343"/>
                <a:gd name="connsiteY23" fmla="*/ 59185 h 649086"/>
                <a:gd name="connsiteX24" fmla="*/ 745487 w 1237343"/>
                <a:gd name="connsiteY24" fmla="*/ 48692 h 649086"/>
                <a:gd name="connsiteX25" fmla="*/ 773057 w 1237343"/>
                <a:gd name="connsiteY25" fmla="*/ 44554 h 649086"/>
                <a:gd name="connsiteX26" fmla="*/ 814113 w 1237343"/>
                <a:gd name="connsiteY26" fmla="*/ 41308 h 649086"/>
                <a:gd name="connsiteX27" fmla="*/ 827578 w 1237343"/>
                <a:gd name="connsiteY27" fmla="*/ 39708 h 649086"/>
                <a:gd name="connsiteX28" fmla="*/ 846529 w 1237343"/>
                <a:gd name="connsiteY28" fmla="*/ 24437 h 649086"/>
                <a:gd name="connsiteX29" fmla="*/ 865640 w 1237343"/>
                <a:gd name="connsiteY29" fmla="*/ 7087 h 649086"/>
                <a:gd name="connsiteX30" fmla="*/ 930311 w 1237343"/>
                <a:gd name="connsiteY30" fmla="*/ 46 h 64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7343" h="649086">
                  <a:moveTo>
                    <a:pt x="930311" y="46"/>
                  </a:moveTo>
                  <a:lnTo>
                    <a:pt x="930631" y="0"/>
                  </a:lnTo>
                  <a:cubicBezTo>
                    <a:pt x="981769" y="51984"/>
                    <a:pt x="1023305" y="112769"/>
                    <a:pt x="1057504" y="177005"/>
                  </a:cubicBezTo>
                  <a:cubicBezTo>
                    <a:pt x="1095520" y="248351"/>
                    <a:pt x="1124986" y="323858"/>
                    <a:pt x="1151984" y="399959"/>
                  </a:cubicBezTo>
                  <a:cubicBezTo>
                    <a:pt x="1181199" y="482735"/>
                    <a:pt x="1207785" y="566402"/>
                    <a:pt x="1237343" y="649087"/>
                  </a:cubicBezTo>
                  <a:cubicBezTo>
                    <a:pt x="1131342" y="639051"/>
                    <a:pt x="1025957" y="622592"/>
                    <a:pt x="921830" y="600372"/>
                  </a:cubicBezTo>
                  <a:cubicBezTo>
                    <a:pt x="827006" y="579913"/>
                    <a:pt x="733143" y="554035"/>
                    <a:pt x="642892" y="518191"/>
                  </a:cubicBezTo>
                  <a:cubicBezTo>
                    <a:pt x="393489" y="420053"/>
                    <a:pt x="171610" y="255712"/>
                    <a:pt x="0" y="50338"/>
                  </a:cubicBezTo>
                  <a:cubicBezTo>
                    <a:pt x="20597" y="44874"/>
                    <a:pt x="42680" y="45903"/>
                    <a:pt x="62499" y="53858"/>
                  </a:cubicBezTo>
                  <a:cubicBezTo>
                    <a:pt x="80330" y="60876"/>
                    <a:pt x="98915" y="51961"/>
                    <a:pt x="117180" y="54087"/>
                  </a:cubicBezTo>
                  <a:cubicBezTo>
                    <a:pt x="131788" y="55527"/>
                    <a:pt x="146098" y="59048"/>
                    <a:pt x="160706" y="60556"/>
                  </a:cubicBezTo>
                  <a:cubicBezTo>
                    <a:pt x="173073" y="61974"/>
                    <a:pt x="184869" y="56784"/>
                    <a:pt x="197145" y="56441"/>
                  </a:cubicBezTo>
                  <a:cubicBezTo>
                    <a:pt x="207866" y="56053"/>
                    <a:pt x="218633" y="56007"/>
                    <a:pt x="229377" y="56464"/>
                  </a:cubicBezTo>
                  <a:cubicBezTo>
                    <a:pt x="237493" y="56144"/>
                    <a:pt x="243368" y="64648"/>
                    <a:pt x="251689" y="62636"/>
                  </a:cubicBezTo>
                  <a:cubicBezTo>
                    <a:pt x="269222" y="61745"/>
                    <a:pt x="288105" y="53676"/>
                    <a:pt x="304610" y="63094"/>
                  </a:cubicBezTo>
                  <a:cubicBezTo>
                    <a:pt x="314348" y="68374"/>
                    <a:pt x="325184" y="63368"/>
                    <a:pt x="335242" y="61951"/>
                  </a:cubicBezTo>
                  <a:cubicBezTo>
                    <a:pt x="345598" y="59710"/>
                    <a:pt x="356159" y="61151"/>
                    <a:pt x="366492" y="62682"/>
                  </a:cubicBezTo>
                  <a:cubicBezTo>
                    <a:pt x="384094" y="65288"/>
                    <a:pt x="401376" y="59802"/>
                    <a:pt x="418772" y="57996"/>
                  </a:cubicBezTo>
                  <a:cubicBezTo>
                    <a:pt x="435506" y="55436"/>
                    <a:pt x="452514" y="55756"/>
                    <a:pt x="469247" y="58270"/>
                  </a:cubicBezTo>
                  <a:cubicBezTo>
                    <a:pt x="495125" y="58750"/>
                    <a:pt x="520774" y="62568"/>
                    <a:pt x="546605" y="64100"/>
                  </a:cubicBezTo>
                  <a:cubicBezTo>
                    <a:pt x="560093" y="66271"/>
                    <a:pt x="573809" y="64580"/>
                    <a:pt x="587296" y="66546"/>
                  </a:cubicBezTo>
                  <a:cubicBezTo>
                    <a:pt x="598955" y="68237"/>
                    <a:pt x="610728" y="67666"/>
                    <a:pt x="622455" y="68031"/>
                  </a:cubicBezTo>
                  <a:cubicBezTo>
                    <a:pt x="637085" y="69037"/>
                    <a:pt x="650801" y="62682"/>
                    <a:pt x="665340" y="62316"/>
                  </a:cubicBezTo>
                  <a:cubicBezTo>
                    <a:pt x="682165" y="59368"/>
                    <a:pt x="699448" y="62979"/>
                    <a:pt x="716158" y="59185"/>
                  </a:cubicBezTo>
                  <a:cubicBezTo>
                    <a:pt x="726399" y="56967"/>
                    <a:pt x="735018" y="50132"/>
                    <a:pt x="745487" y="48692"/>
                  </a:cubicBezTo>
                  <a:cubicBezTo>
                    <a:pt x="754586" y="46749"/>
                    <a:pt x="764530" y="48875"/>
                    <a:pt x="773057" y="44554"/>
                  </a:cubicBezTo>
                  <a:cubicBezTo>
                    <a:pt x="785561" y="37582"/>
                    <a:pt x="800511" y="40371"/>
                    <a:pt x="814113" y="41308"/>
                  </a:cubicBezTo>
                  <a:cubicBezTo>
                    <a:pt x="818525" y="41262"/>
                    <a:pt x="824309" y="43891"/>
                    <a:pt x="827578" y="39708"/>
                  </a:cubicBezTo>
                  <a:cubicBezTo>
                    <a:pt x="833133" y="33719"/>
                    <a:pt x="838642" y="27387"/>
                    <a:pt x="846529" y="24437"/>
                  </a:cubicBezTo>
                  <a:cubicBezTo>
                    <a:pt x="855170" y="21351"/>
                    <a:pt x="858164" y="11613"/>
                    <a:pt x="865640" y="7087"/>
                  </a:cubicBezTo>
                  <a:cubicBezTo>
                    <a:pt x="886259" y="-1417"/>
                    <a:pt x="908891" y="3566"/>
                    <a:pt x="930311" y="46"/>
                  </a:cubicBezTo>
                  <a:close/>
                </a:path>
              </a:pathLst>
            </a:custGeom>
            <a:solidFill>
              <a:srgbClr val="ACB9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94C3E772-81CA-3B09-D67E-62C89338151E}"/>
                </a:ext>
              </a:extLst>
            </p:cNvPr>
            <p:cNvSpPr/>
            <p:nvPr/>
          </p:nvSpPr>
          <p:spPr>
            <a:xfrm>
              <a:off x="9725170" y="2880247"/>
              <a:ext cx="52235" cy="126171"/>
            </a:xfrm>
            <a:custGeom>
              <a:avLst/>
              <a:gdLst>
                <a:gd name="connsiteX0" fmla="*/ 0 w 499376"/>
                <a:gd name="connsiteY0" fmla="*/ 709 h 1206207"/>
                <a:gd name="connsiteX1" fmla="*/ 10195 w 499376"/>
                <a:gd name="connsiteY1" fmla="*/ 0 h 1206207"/>
                <a:gd name="connsiteX2" fmla="*/ 27409 w 499376"/>
                <a:gd name="connsiteY2" fmla="*/ 20665 h 1206207"/>
                <a:gd name="connsiteX3" fmla="*/ 81245 w 499376"/>
                <a:gd name="connsiteY3" fmla="*/ 97132 h 1206207"/>
                <a:gd name="connsiteX4" fmla="*/ 105110 w 499376"/>
                <a:gd name="connsiteY4" fmla="*/ 146487 h 1206207"/>
                <a:gd name="connsiteX5" fmla="*/ 118964 w 499376"/>
                <a:gd name="connsiteY5" fmla="*/ 180594 h 1206207"/>
                <a:gd name="connsiteX6" fmla="*/ 132588 w 499376"/>
                <a:gd name="connsiteY6" fmla="*/ 228783 h 1206207"/>
                <a:gd name="connsiteX7" fmla="*/ 141801 w 499376"/>
                <a:gd name="connsiteY7" fmla="*/ 315765 h 1206207"/>
                <a:gd name="connsiteX8" fmla="*/ 139766 w 499376"/>
                <a:gd name="connsiteY8" fmla="*/ 342991 h 1206207"/>
                <a:gd name="connsiteX9" fmla="*/ 144132 w 499376"/>
                <a:gd name="connsiteY9" fmla="*/ 404965 h 1206207"/>
                <a:gd name="connsiteX10" fmla="*/ 137160 w 499376"/>
                <a:gd name="connsiteY10" fmla="*/ 450548 h 1206207"/>
                <a:gd name="connsiteX11" fmla="*/ 133434 w 499376"/>
                <a:gd name="connsiteY11" fmla="*/ 477545 h 1206207"/>
                <a:gd name="connsiteX12" fmla="*/ 149504 w 499376"/>
                <a:gd name="connsiteY12" fmla="*/ 525277 h 1206207"/>
                <a:gd name="connsiteX13" fmla="*/ 157208 w 499376"/>
                <a:gd name="connsiteY13" fmla="*/ 640880 h 1206207"/>
                <a:gd name="connsiteX14" fmla="*/ 190241 w 499376"/>
                <a:gd name="connsiteY14" fmla="*/ 683217 h 1206207"/>
                <a:gd name="connsiteX15" fmla="*/ 222611 w 499376"/>
                <a:gd name="connsiteY15" fmla="*/ 710169 h 1206207"/>
                <a:gd name="connsiteX16" fmla="*/ 292494 w 499376"/>
                <a:gd name="connsiteY16" fmla="*/ 758952 h 1206207"/>
                <a:gd name="connsiteX17" fmla="*/ 296631 w 499376"/>
                <a:gd name="connsiteY17" fmla="*/ 756460 h 1206207"/>
                <a:gd name="connsiteX18" fmla="*/ 335882 w 499376"/>
                <a:gd name="connsiteY18" fmla="*/ 788830 h 1206207"/>
                <a:gd name="connsiteX19" fmla="*/ 343266 w 499376"/>
                <a:gd name="connsiteY19" fmla="*/ 804466 h 1206207"/>
                <a:gd name="connsiteX20" fmla="*/ 379087 w 499376"/>
                <a:gd name="connsiteY20" fmla="*/ 857730 h 1206207"/>
                <a:gd name="connsiteX21" fmla="*/ 411046 w 499376"/>
                <a:gd name="connsiteY21" fmla="*/ 903564 h 1206207"/>
                <a:gd name="connsiteX22" fmla="*/ 451851 w 499376"/>
                <a:gd name="connsiteY22" fmla="*/ 979391 h 1206207"/>
                <a:gd name="connsiteX23" fmla="*/ 460126 w 499376"/>
                <a:gd name="connsiteY23" fmla="*/ 998502 h 1206207"/>
                <a:gd name="connsiteX24" fmla="*/ 469430 w 499376"/>
                <a:gd name="connsiteY24" fmla="*/ 1073917 h 1206207"/>
                <a:gd name="connsiteX25" fmla="*/ 488930 w 499376"/>
                <a:gd name="connsiteY25" fmla="*/ 1107201 h 1206207"/>
                <a:gd name="connsiteX26" fmla="*/ 488221 w 499376"/>
                <a:gd name="connsiteY26" fmla="*/ 1121237 h 1206207"/>
                <a:gd name="connsiteX27" fmla="*/ 495902 w 499376"/>
                <a:gd name="connsiteY27" fmla="*/ 1161585 h 1206207"/>
                <a:gd name="connsiteX28" fmla="*/ 499377 w 499376"/>
                <a:gd name="connsiteY28" fmla="*/ 1206208 h 1206207"/>
                <a:gd name="connsiteX29" fmla="*/ 493410 w 499376"/>
                <a:gd name="connsiteY29" fmla="*/ 1199167 h 1206207"/>
                <a:gd name="connsiteX30" fmla="*/ 478460 w 499376"/>
                <a:gd name="connsiteY30" fmla="*/ 1165288 h 1206207"/>
                <a:gd name="connsiteX31" fmla="*/ 460560 w 499376"/>
                <a:gd name="connsiteY31" fmla="*/ 1128735 h 1206207"/>
                <a:gd name="connsiteX32" fmla="*/ 458618 w 499376"/>
                <a:gd name="connsiteY32" fmla="*/ 1108573 h 1206207"/>
                <a:gd name="connsiteX33" fmla="*/ 451965 w 499376"/>
                <a:gd name="connsiteY33" fmla="*/ 1065733 h 1206207"/>
                <a:gd name="connsiteX34" fmla="*/ 420830 w 499376"/>
                <a:gd name="connsiteY34" fmla="*/ 962360 h 1206207"/>
                <a:gd name="connsiteX35" fmla="*/ 396050 w 499376"/>
                <a:gd name="connsiteY35" fmla="*/ 918721 h 1206207"/>
                <a:gd name="connsiteX36" fmla="*/ 346032 w 499376"/>
                <a:gd name="connsiteY36" fmla="*/ 849889 h 1206207"/>
                <a:gd name="connsiteX37" fmla="*/ 319469 w 499376"/>
                <a:gd name="connsiteY37" fmla="*/ 812170 h 1206207"/>
                <a:gd name="connsiteX38" fmla="*/ 280607 w 499376"/>
                <a:gd name="connsiteY38" fmla="*/ 778086 h 1206207"/>
                <a:gd name="connsiteX39" fmla="*/ 266731 w 499376"/>
                <a:gd name="connsiteY39" fmla="*/ 767021 h 1206207"/>
                <a:gd name="connsiteX40" fmla="*/ 228600 w 499376"/>
                <a:gd name="connsiteY40" fmla="*/ 731771 h 1206207"/>
                <a:gd name="connsiteX41" fmla="*/ 198836 w 499376"/>
                <a:gd name="connsiteY41" fmla="*/ 713598 h 1206207"/>
                <a:gd name="connsiteX42" fmla="*/ 169530 w 499376"/>
                <a:gd name="connsiteY42" fmla="*/ 685914 h 1206207"/>
                <a:gd name="connsiteX43" fmla="*/ 158146 w 499376"/>
                <a:gd name="connsiteY43" fmla="*/ 669752 h 1206207"/>
                <a:gd name="connsiteX44" fmla="*/ 124221 w 499376"/>
                <a:gd name="connsiteY44" fmla="*/ 639463 h 1206207"/>
                <a:gd name="connsiteX45" fmla="*/ 105087 w 499376"/>
                <a:gd name="connsiteY45" fmla="*/ 624261 h 1206207"/>
                <a:gd name="connsiteX46" fmla="*/ 92766 w 499376"/>
                <a:gd name="connsiteY46" fmla="*/ 589879 h 1206207"/>
                <a:gd name="connsiteX47" fmla="*/ 105705 w 499376"/>
                <a:gd name="connsiteY47" fmla="*/ 535153 h 1206207"/>
                <a:gd name="connsiteX48" fmla="*/ 112906 w 499376"/>
                <a:gd name="connsiteY48" fmla="*/ 456194 h 1206207"/>
                <a:gd name="connsiteX49" fmla="*/ 115237 w 499376"/>
                <a:gd name="connsiteY49" fmla="*/ 405651 h 1206207"/>
                <a:gd name="connsiteX50" fmla="*/ 125570 w 499376"/>
                <a:gd name="connsiteY50" fmla="*/ 322737 h 1206207"/>
                <a:gd name="connsiteX51" fmla="*/ 122964 w 499376"/>
                <a:gd name="connsiteY51" fmla="*/ 265519 h 1206207"/>
                <a:gd name="connsiteX52" fmla="*/ 116563 w 499376"/>
                <a:gd name="connsiteY52" fmla="*/ 226474 h 1206207"/>
                <a:gd name="connsiteX53" fmla="*/ 87325 w 499376"/>
                <a:gd name="connsiteY53" fmla="*/ 139012 h 1206207"/>
                <a:gd name="connsiteX54" fmla="*/ 7109 w 499376"/>
                <a:gd name="connsiteY54" fmla="*/ 21785 h 1206207"/>
                <a:gd name="connsiteX55" fmla="*/ 0 w 499376"/>
                <a:gd name="connsiteY55" fmla="*/ 709 h 12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99376" h="1206207">
                  <a:moveTo>
                    <a:pt x="0" y="709"/>
                  </a:moveTo>
                  <a:cubicBezTo>
                    <a:pt x="3360" y="388"/>
                    <a:pt x="6766" y="206"/>
                    <a:pt x="10195" y="0"/>
                  </a:cubicBezTo>
                  <a:cubicBezTo>
                    <a:pt x="14928" y="7658"/>
                    <a:pt x="21534" y="13853"/>
                    <a:pt x="27409" y="20665"/>
                  </a:cubicBezTo>
                  <a:cubicBezTo>
                    <a:pt x="47663" y="44371"/>
                    <a:pt x="67254" y="69106"/>
                    <a:pt x="81245" y="97132"/>
                  </a:cubicBezTo>
                  <a:cubicBezTo>
                    <a:pt x="89200" y="113568"/>
                    <a:pt x="98870" y="129227"/>
                    <a:pt x="105110" y="146487"/>
                  </a:cubicBezTo>
                  <a:cubicBezTo>
                    <a:pt x="109065" y="158145"/>
                    <a:pt x="116746" y="168318"/>
                    <a:pt x="118964" y="180594"/>
                  </a:cubicBezTo>
                  <a:cubicBezTo>
                    <a:pt x="122232" y="197007"/>
                    <a:pt x="129067" y="212415"/>
                    <a:pt x="132588" y="228783"/>
                  </a:cubicBezTo>
                  <a:cubicBezTo>
                    <a:pt x="139606" y="257175"/>
                    <a:pt x="142601" y="286527"/>
                    <a:pt x="141801" y="315765"/>
                  </a:cubicBezTo>
                  <a:cubicBezTo>
                    <a:pt x="141526" y="324863"/>
                    <a:pt x="139286" y="333847"/>
                    <a:pt x="139766" y="342991"/>
                  </a:cubicBezTo>
                  <a:cubicBezTo>
                    <a:pt x="141206" y="363657"/>
                    <a:pt x="144361" y="384208"/>
                    <a:pt x="144132" y="404965"/>
                  </a:cubicBezTo>
                  <a:cubicBezTo>
                    <a:pt x="144224" y="420532"/>
                    <a:pt x="135400" y="434797"/>
                    <a:pt x="137160" y="450548"/>
                  </a:cubicBezTo>
                  <a:cubicBezTo>
                    <a:pt x="138211" y="459806"/>
                    <a:pt x="134508" y="468516"/>
                    <a:pt x="133434" y="477545"/>
                  </a:cubicBezTo>
                  <a:cubicBezTo>
                    <a:pt x="136337" y="494187"/>
                    <a:pt x="145435" y="508955"/>
                    <a:pt x="149504" y="525277"/>
                  </a:cubicBezTo>
                  <a:cubicBezTo>
                    <a:pt x="156957" y="563430"/>
                    <a:pt x="148293" y="602978"/>
                    <a:pt x="157208" y="640880"/>
                  </a:cubicBezTo>
                  <a:cubicBezTo>
                    <a:pt x="166307" y="656356"/>
                    <a:pt x="176982" y="670987"/>
                    <a:pt x="190241" y="683217"/>
                  </a:cubicBezTo>
                  <a:cubicBezTo>
                    <a:pt x="200665" y="692567"/>
                    <a:pt x="208849" y="705368"/>
                    <a:pt x="222611" y="710169"/>
                  </a:cubicBezTo>
                  <a:cubicBezTo>
                    <a:pt x="249928" y="719999"/>
                    <a:pt x="269268" y="742653"/>
                    <a:pt x="292494" y="758952"/>
                  </a:cubicBezTo>
                  <a:cubicBezTo>
                    <a:pt x="293522" y="758335"/>
                    <a:pt x="295603" y="757077"/>
                    <a:pt x="296631" y="756460"/>
                  </a:cubicBezTo>
                  <a:cubicBezTo>
                    <a:pt x="309387" y="767639"/>
                    <a:pt x="322966" y="777812"/>
                    <a:pt x="335882" y="788830"/>
                  </a:cubicBezTo>
                  <a:cubicBezTo>
                    <a:pt x="332384" y="795711"/>
                    <a:pt x="339540" y="799826"/>
                    <a:pt x="343266" y="804466"/>
                  </a:cubicBezTo>
                  <a:cubicBezTo>
                    <a:pt x="358079" y="820171"/>
                    <a:pt x="366652" y="840356"/>
                    <a:pt x="379087" y="857730"/>
                  </a:cubicBezTo>
                  <a:cubicBezTo>
                    <a:pt x="392986" y="870577"/>
                    <a:pt x="400667" y="888042"/>
                    <a:pt x="411046" y="903564"/>
                  </a:cubicBezTo>
                  <a:cubicBezTo>
                    <a:pt x="426431" y="927796"/>
                    <a:pt x="442158" y="952187"/>
                    <a:pt x="451851" y="979391"/>
                  </a:cubicBezTo>
                  <a:cubicBezTo>
                    <a:pt x="453954" y="985975"/>
                    <a:pt x="455371" y="993107"/>
                    <a:pt x="460126" y="998502"/>
                  </a:cubicBezTo>
                  <a:cubicBezTo>
                    <a:pt x="455577" y="1023625"/>
                    <a:pt x="456651" y="1051171"/>
                    <a:pt x="469430" y="1073917"/>
                  </a:cubicBezTo>
                  <a:cubicBezTo>
                    <a:pt x="475671" y="1085141"/>
                    <a:pt x="482826" y="1095863"/>
                    <a:pt x="488930" y="1107201"/>
                  </a:cubicBezTo>
                  <a:cubicBezTo>
                    <a:pt x="487306" y="1111682"/>
                    <a:pt x="486644" y="1116551"/>
                    <a:pt x="488221" y="1121237"/>
                  </a:cubicBezTo>
                  <a:cubicBezTo>
                    <a:pt x="491696" y="1134450"/>
                    <a:pt x="495239" y="1147823"/>
                    <a:pt x="495902" y="1161585"/>
                  </a:cubicBezTo>
                  <a:cubicBezTo>
                    <a:pt x="496473" y="1176490"/>
                    <a:pt x="498965" y="1191257"/>
                    <a:pt x="499377" y="1206208"/>
                  </a:cubicBezTo>
                  <a:cubicBezTo>
                    <a:pt x="497434" y="1203739"/>
                    <a:pt x="495445" y="1201361"/>
                    <a:pt x="493410" y="1199167"/>
                  </a:cubicBezTo>
                  <a:cubicBezTo>
                    <a:pt x="490576" y="1186982"/>
                    <a:pt x="483489" y="1176536"/>
                    <a:pt x="478460" y="1165288"/>
                  </a:cubicBezTo>
                  <a:cubicBezTo>
                    <a:pt x="472791" y="1152944"/>
                    <a:pt x="465818" y="1141240"/>
                    <a:pt x="460560" y="1128735"/>
                  </a:cubicBezTo>
                  <a:cubicBezTo>
                    <a:pt x="457566" y="1122380"/>
                    <a:pt x="457772" y="1115317"/>
                    <a:pt x="458618" y="1108573"/>
                  </a:cubicBezTo>
                  <a:cubicBezTo>
                    <a:pt x="460469" y="1093897"/>
                    <a:pt x="454868" y="1079838"/>
                    <a:pt x="451965" y="1065733"/>
                  </a:cubicBezTo>
                  <a:cubicBezTo>
                    <a:pt x="444375" y="1030460"/>
                    <a:pt x="430248" y="997107"/>
                    <a:pt x="420830" y="962360"/>
                  </a:cubicBezTo>
                  <a:cubicBezTo>
                    <a:pt x="415503" y="946313"/>
                    <a:pt x="404279" y="933260"/>
                    <a:pt x="396050" y="918721"/>
                  </a:cubicBezTo>
                  <a:cubicBezTo>
                    <a:pt x="381716" y="894123"/>
                    <a:pt x="362239" y="873161"/>
                    <a:pt x="346032" y="849889"/>
                  </a:cubicBezTo>
                  <a:cubicBezTo>
                    <a:pt x="336636" y="837659"/>
                    <a:pt x="330373" y="823166"/>
                    <a:pt x="319469" y="812170"/>
                  </a:cubicBezTo>
                  <a:cubicBezTo>
                    <a:pt x="306621" y="800672"/>
                    <a:pt x="292654" y="790453"/>
                    <a:pt x="280607" y="778086"/>
                  </a:cubicBezTo>
                  <a:cubicBezTo>
                    <a:pt x="276400" y="773834"/>
                    <a:pt x="271577" y="770359"/>
                    <a:pt x="266731" y="767021"/>
                  </a:cubicBezTo>
                  <a:cubicBezTo>
                    <a:pt x="252260" y="757215"/>
                    <a:pt x="242613" y="742058"/>
                    <a:pt x="228600" y="731771"/>
                  </a:cubicBezTo>
                  <a:cubicBezTo>
                    <a:pt x="219159" y="724868"/>
                    <a:pt x="207432" y="721667"/>
                    <a:pt x="198836" y="713598"/>
                  </a:cubicBezTo>
                  <a:cubicBezTo>
                    <a:pt x="189007" y="704454"/>
                    <a:pt x="176502" y="697756"/>
                    <a:pt x="169530" y="685914"/>
                  </a:cubicBezTo>
                  <a:cubicBezTo>
                    <a:pt x="165964" y="680359"/>
                    <a:pt x="163700" y="673638"/>
                    <a:pt x="158146" y="669752"/>
                  </a:cubicBezTo>
                  <a:cubicBezTo>
                    <a:pt x="145961" y="660722"/>
                    <a:pt x="132702" y="652310"/>
                    <a:pt x="124221" y="639463"/>
                  </a:cubicBezTo>
                  <a:cubicBezTo>
                    <a:pt x="119741" y="631988"/>
                    <a:pt x="107876" y="633016"/>
                    <a:pt x="105087" y="624261"/>
                  </a:cubicBezTo>
                  <a:cubicBezTo>
                    <a:pt x="100584" y="612922"/>
                    <a:pt x="97612" y="601058"/>
                    <a:pt x="92766" y="589879"/>
                  </a:cubicBezTo>
                  <a:cubicBezTo>
                    <a:pt x="95463" y="571477"/>
                    <a:pt x="102139" y="553532"/>
                    <a:pt x="105705" y="535153"/>
                  </a:cubicBezTo>
                  <a:cubicBezTo>
                    <a:pt x="111900" y="509321"/>
                    <a:pt x="114254" y="482689"/>
                    <a:pt x="112906" y="456194"/>
                  </a:cubicBezTo>
                  <a:cubicBezTo>
                    <a:pt x="115306" y="439415"/>
                    <a:pt x="111877" y="422339"/>
                    <a:pt x="115237" y="405651"/>
                  </a:cubicBezTo>
                  <a:cubicBezTo>
                    <a:pt x="120998" y="378356"/>
                    <a:pt x="123856" y="350512"/>
                    <a:pt x="125570" y="322737"/>
                  </a:cubicBezTo>
                  <a:cubicBezTo>
                    <a:pt x="126667" y="303558"/>
                    <a:pt x="122918" y="284630"/>
                    <a:pt x="122964" y="265519"/>
                  </a:cubicBezTo>
                  <a:cubicBezTo>
                    <a:pt x="122530" y="252260"/>
                    <a:pt x="118826" y="239459"/>
                    <a:pt x="116563" y="226474"/>
                  </a:cubicBezTo>
                  <a:cubicBezTo>
                    <a:pt x="111603" y="195910"/>
                    <a:pt x="97932" y="167838"/>
                    <a:pt x="87325" y="139012"/>
                  </a:cubicBezTo>
                  <a:cubicBezTo>
                    <a:pt x="66500" y="96241"/>
                    <a:pt x="37468" y="58156"/>
                    <a:pt x="7109" y="21785"/>
                  </a:cubicBezTo>
                  <a:cubicBezTo>
                    <a:pt x="4435" y="14836"/>
                    <a:pt x="2606" y="7635"/>
                    <a:pt x="0" y="709"/>
                  </a:cubicBezTo>
                  <a:close/>
                </a:path>
              </a:pathLst>
            </a:custGeom>
            <a:solidFill>
              <a:srgbClr val="D1D8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07645E0F-EDAD-2942-B1DE-5718581E2B11}"/>
                </a:ext>
              </a:extLst>
            </p:cNvPr>
            <p:cNvSpPr/>
            <p:nvPr/>
          </p:nvSpPr>
          <p:spPr>
            <a:xfrm>
              <a:off x="9756112" y="2958765"/>
              <a:ext cx="24744" cy="46108"/>
            </a:xfrm>
            <a:custGeom>
              <a:avLst/>
              <a:gdLst>
                <a:gd name="connsiteX0" fmla="*/ 0 w 236555"/>
                <a:gd name="connsiteY0" fmla="*/ 953 h 440802"/>
                <a:gd name="connsiteX1" fmla="*/ 23866 w 236555"/>
                <a:gd name="connsiteY1" fmla="*/ 10760 h 440802"/>
                <a:gd name="connsiteX2" fmla="*/ 107716 w 236555"/>
                <a:gd name="connsiteY2" fmla="*/ 80666 h 440802"/>
                <a:gd name="connsiteX3" fmla="*/ 151127 w 236555"/>
                <a:gd name="connsiteY3" fmla="*/ 132764 h 440802"/>
                <a:gd name="connsiteX4" fmla="*/ 177371 w 236555"/>
                <a:gd name="connsiteY4" fmla="*/ 208431 h 440802"/>
                <a:gd name="connsiteX5" fmla="*/ 169209 w 236555"/>
                <a:gd name="connsiteY5" fmla="*/ 247841 h 440802"/>
                <a:gd name="connsiteX6" fmla="*/ 179131 w 236555"/>
                <a:gd name="connsiteY6" fmla="*/ 321862 h 440802"/>
                <a:gd name="connsiteX7" fmla="*/ 187407 w 236555"/>
                <a:gd name="connsiteY7" fmla="*/ 334801 h 440802"/>
                <a:gd name="connsiteX8" fmla="*/ 228989 w 236555"/>
                <a:gd name="connsiteY8" fmla="*/ 413188 h 440802"/>
                <a:gd name="connsiteX9" fmla="*/ 236556 w 236555"/>
                <a:gd name="connsiteY9" fmla="*/ 440803 h 440802"/>
                <a:gd name="connsiteX10" fmla="*/ 213558 w 236555"/>
                <a:gd name="connsiteY10" fmla="*/ 397392 h 440802"/>
                <a:gd name="connsiteX11" fmla="*/ 193122 w 236555"/>
                <a:gd name="connsiteY11" fmla="*/ 356564 h 440802"/>
                <a:gd name="connsiteX12" fmla="*/ 173622 w 236555"/>
                <a:gd name="connsiteY12" fmla="*/ 323279 h 440802"/>
                <a:gd name="connsiteX13" fmla="*/ 164318 w 236555"/>
                <a:gd name="connsiteY13" fmla="*/ 247864 h 440802"/>
                <a:gd name="connsiteX14" fmla="*/ 171427 w 236555"/>
                <a:gd name="connsiteY14" fmla="*/ 221233 h 440802"/>
                <a:gd name="connsiteX15" fmla="*/ 165895 w 236555"/>
                <a:gd name="connsiteY15" fmla="*/ 199950 h 440802"/>
                <a:gd name="connsiteX16" fmla="*/ 147264 w 236555"/>
                <a:gd name="connsiteY16" fmla="*/ 146023 h 440802"/>
                <a:gd name="connsiteX17" fmla="*/ 77975 w 236555"/>
                <a:gd name="connsiteY17" fmla="*/ 69236 h 440802"/>
                <a:gd name="connsiteX18" fmla="*/ 40074 w 236555"/>
                <a:gd name="connsiteY18" fmla="*/ 38192 h 440802"/>
                <a:gd name="connsiteX19" fmla="*/ 823 w 236555"/>
                <a:gd name="connsiteY19" fmla="*/ 5823 h 440802"/>
                <a:gd name="connsiteX20" fmla="*/ 0 w 236555"/>
                <a:gd name="connsiteY20" fmla="*/ 953 h 44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555" h="440802">
                  <a:moveTo>
                    <a:pt x="0" y="953"/>
                  </a:moveTo>
                  <a:cubicBezTo>
                    <a:pt x="8755" y="-3115"/>
                    <a:pt x="16574" y="6920"/>
                    <a:pt x="23866" y="10760"/>
                  </a:cubicBezTo>
                  <a:cubicBezTo>
                    <a:pt x="51892" y="33940"/>
                    <a:pt x="81084" y="55795"/>
                    <a:pt x="107716" y="80666"/>
                  </a:cubicBezTo>
                  <a:cubicBezTo>
                    <a:pt x="124061" y="96348"/>
                    <a:pt x="137846" y="114453"/>
                    <a:pt x="151127" y="132764"/>
                  </a:cubicBezTo>
                  <a:cubicBezTo>
                    <a:pt x="167541" y="154641"/>
                    <a:pt x="171038" y="182576"/>
                    <a:pt x="177371" y="208431"/>
                  </a:cubicBezTo>
                  <a:cubicBezTo>
                    <a:pt x="179931" y="222193"/>
                    <a:pt x="172204" y="234811"/>
                    <a:pt x="169209" y="247841"/>
                  </a:cubicBezTo>
                  <a:cubicBezTo>
                    <a:pt x="163700" y="272462"/>
                    <a:pt x="165780" y="299939"/>
                    <a:pt x="179131" y="321862"/>
                  </a:cubicBezTo>
                  <a:cubicBezTo>
                    <a:pt x="181692" y="326228"/>
                    <a:pt x="184594" y="330480"/>
                    <a:pt x="187407" y="334801"/>
                  </a:cubicBezTo>
                  <a:cubicBezTo>
                    <a:pt x="203454" y="359718"/>
                    <a:pt x="215844" y="386670"/>
                    <a:pt x="228989" y="413188"/>
                  </a:cubicBezTo>
                  <a:cubicBezTo>
                    <a:pt x="232441" y="422080"/>
                    <a:pt x="234932" y="431362"/>
                    <a:pt x="236556" y="440803"/>
                  </a:cubicBezTo>
                  <a:cubicBezTo>
                    <a:pt x="230040" y="425738"/>
                    <a:pt x="220622" y="412182"/>
                    <a:pt x="213558" y="397392"/>
                  </a:cubicBezTo>
                  <a:cubicBezTo>
                    <a:pt x="207249" y="383516"/>
                    <a:pt x="200619" y="369800"/>
                    <a:pt x="193122" y="356564"/>
                  </a:cubicBezTo>
                  <a:cubicBezTo>
                    <a:pt x="187018" y="345225"/>
                    <a:pt x="179863" y="334504"/>
                    <a:pt x="173622" y="323279"/>
                  </a:cubicBezTo>
                  <a:cubicBezTo>
                    <a:pt x="160843" y="300534"/>
                    <a:pt x="159769" y="272987"/>
                    <a:pt x="164318" y="247864"/>
                  </a:cubicBezTo>
                  <a:cubicBezTo>
                    <a:pt x="167038" y="239109"/>
                    <a:pt x="170787" y="230468"/>
                    <a:pt x="171427" y="221233"/>
                  </a:cubicBezTo>
                  <a:cubicBezTo>
                    <a:pt x="171359" y="213780"/>
                    <a:pt x="167884" y="206968"/>
                    <a:pt x="165895" y="199950"/>
                  </a:cubicBezTo>
                  <a:cubicBezTo>
                    <a:pt x="160157" y="181845"/>
                    <a:pt x="157963" y="162162"/>
                    <a:pt x="147264" y="146023"/>
                  </a:cubicBezTo>
                  <a:cubicBezTo>
                    <a:pt x="127422" y="117722"/>
                    <a:pt x="105293" y="90656"/>
                    <a:pt x="77975" y="69236"/>
                  </a:cubicBezTo>
                  <a:cubicBezTo>
                    <a:pt x="65357" y="58858"/>
                    <a:pt x="52578" y="48685"/>
                    <a:pt x="40074" y="38192"/>
                  </a:cubicBezTo>
                  <a:cubicBezTo>
                    <a:pt x="27158" y="27174"/>
                    <a:pt x="13579" y="17001"/>
                    <a:pt x="823" y="5823"/>
                  </a:cubicBezTo>
                  <a:cubicBezTo>
                    <a:pt x="617" y="4611"/>
                    <a:pt x="206" y="2165"/>
                    <a:pt x="0" y="953"/>
                  </a:cubicBezTo>
                  <a:close/>
                </a:path>
              </a:pathLst>
            </a:custGeom>
            <a:solidFill>
              <a:srgbClr val="03040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357B6C6E-0A23-B6E7-770C-84E778418704}"/>
                </a:ext>
              </a:extLst>
            </p:cNvPr>
            <p:cNvSpPr/>
            <p:nvPr/>
          </p:nvSpPr>
          <p:spPr>
            <a:xfrm>
              <a:off x="9737427" y="2958912"/>
              <a:ext cx="36626" cy="60098"/>
            </a:xfrm>
            <a:custGeom>
              <a:avLst/>
              <a:gdLst>
                <a:gd name="connsiteX0" fmla="*/ 54933 w 350146"/>
                <a:gd name="connsiteY0" fmla="*/ 0 h 574540"/>
                <a:gd name="connsiteX1" fmla="*/ 77084 w 350146"/>
                <a:gd name="connsiteY1" fmla="*/ 30129 h 574540"/>
                <a:gd name="connsiteX2" fmla="*/ 94412 w 350146"/>
                <a:gd name="connsiteY2" fmla="*/ 56076 h 574540"/>
                <a:gd name="connsiteX3" fmla="*/ 116678 w 350146"/>
                <a:gd name="connsiteY3" fmla="*/ 77427 h 574540"/>
                <a:gd name="connsiteX4" fmla="*/ 158123 w 350146"/>
                <a:gd name="connsiteY4" fmla="*/ 141138 h 574540"/>
                <a:gd name="connsiteX5" fmla="*/ 186149 w 350146"/>
                <a:gd name="connsiteY5" fmla="*/ 193167 h 574540"/>
                <a:gd name="connsiteX6" fmla="*/ 199613 w 350146"/>
                <a:gd name="connsiteY6" fmla="*/ 216096 h 574540"/>
                <a:gd name="connsiteX7" fmla="*/ 228600 w 350146"/>
                <a:gd name="connsiteY7" fmla="*/ 255438 h 574540"/>
                <a:gd name="connsiteX8" fmla="*/ 244190 w 350146"/>
                <a:gd name="connsiteY8" fmla="*/ 290299 h 574540"/>
                <a:gd name="connsiteX9" fmla="*/ 256306 w 350146"/>
                <a:gd name="connsiteY9" fmla="*/ 326372 h 574540"/>
                <a:gd name="connsiteX10" fmla="*/ 268856 w 350146"/>
                <a:gd name="connsiteY10" fmla="*/ 349666 h 574540"/>
                <a:gd name="connsiteX11" fmla="*/ 227526 w 350146"/>
                <a:gd name="connsiteY11" fmla="*/ 386563 h 574540"/>
                <a:gd name="connsiteX12" fmla="*/ 215570 w 350146"/>
                <a:gd name="connsiteY12" fmla="*/ 388369 h 574540"/>
                <a:gd name="connsiteX13" fmla="*/ 220210 w 350146"/>
                <a:gd name="connsiteY13" fmla="*/ 412578 h 574540"/>
                <a:gd name="connsiteX14" fmla="*/ 238224 w 350146"/>
                <a:gd name="connsiteY14" fmla="*/ 433677 h 574540"/>
                <a:gd name="connsiteX15" fmla="*/ 272263 w 350146"/>
                <a:gd name="connsiteY15" fmla="*/ 463509 h 574540"/>
                <a:gd name="connsiteX16" fmla="*/ 302712 w 350146"/>
                <a:gd name="connsiteY16" fmla="*/ 501526 h 574540"/>
                <a:gd name="connsiteX17" fmla="*/ 350146 w 350146"/>
                <a:gd name="connsiteY17" fmla="*/ 529644 h 574540"/>
                <a:gd name="connsiteX18" fmla="*/ 336042 w 350146"/>
                <a:gd name="connsiteY18" fmla="*/ 546766 h 574540"/>
                <a:gd name="connsiteX19" fmla="*/ 339746 w 350146"/>
                <a:gd name="connsiteY19" fmla="*/ 574540 h 574540"/>
                <a:gd name="connsiteX20" fmla="*/ 232623 w 350146"/>
                <a:gd name="connsiteY20" fmla="*/ 501023 h 574540"/>
                <a:gd name="connsiteX21" fmla="*/ 215501 w 350146"/>
                <a:gd name="connsiteY21" fmla="*/ 485021 h 574540"/>
                <a:gd name="connsiteX22" fmla="*/ 209009 w 350146"/>
                <a:gd name="connsiteY22" fmla="*/ 440535 h 574540"/>
                <a:gd name="connsiteX23" fmla="*/ 185555 w 350146"/>
                <a:gd name="connsiteY23" fmla="*/ 396118 h 574540"/>
                <a:gd name="connsiteX24" fmla="*/ 156568 w 350146"/>
                <a:gd name="connsiteY24" fmla="*/ 366469 h 574540"/>
                <a:gd name="connsiteX25" fmla="*/ 134966 w 350146"/>
                <a:gd name="connsiteY25" fmla="*/ 353896 h 574540"/>
                <a:gd name="connsiteX26" fmla="*/ 110185 w 350146"/>
                <a:gd name="connsiteY26" fmla="*/ 350924 h 574540"/>
                <a:gd name="connsiteX27" fmla="*/ 96035 w 350146"/>
                <a:gd name="connsiteY27" fmla="*/ 364685 h 574540"/>
                <a:gd name="connsiteX28" fmla="*/ 59047 w 350146"/>
                <a:gd name="connsiteY28" fmla="*/ 303764 h 574540"/>
                <a:gd name="connsiteX29" fmla="*/ 88423 w 350146"/>
                <a:gd name="connsiteY29" fmla="*/ 320154 h 574540"/>
                <a:gd name="connsiteX30" fmla="*/ 120381 w 350146"/>
                <a:gd name="connsiteY30" fmla="*/ 329207 h 574540"/>
                <a:gd name="connsiteX31" fmla="*/ 146121 w 350146"/>
                <a:gd name="connsiteY31" fmla="*/ 314531 h 574540"/>
                <a:gd name="connsiteX32" fmla="*/ 158214 w 350146"/>
                <a:gd name="connsiteY32" fmla="*/ 288493 h 574540"/>
                <a:gd name="connsiteX33" fmla="*/ 170833 w 350146"/>
                <a:gd name="connsiteY33" fmla="*/ 269977 h 574540"/>
                <a:gd name="connsiteX34" fmla="*/ 180525 w 350146"/>
                <a:gd name="connsiteY34" fmla="*/ 221788 h 574540"/>
                <a:gd name="connsiteX35" fmla="*/ 173050 w 350146"/>
                <a:gd name="connsiteY35" fmla="*/ 215615 h 574540"/>
                <a:gd name="connsiteX36" fmla="*/ 150213 w 350146"/>
                <a:gd name="connsiteY36" fmla="*/ 196893 h 574540"/>
                <a:gd name="connsiteX37" fmla="*/ 122484 w 350146"/>
                <a:gd name="connsiteY37" fmla="*/ 186035 h 574540"/>
                <a:gd name="connsiteX38" fmla="*/ 81725 w 350146"/>
                <a:gd name="connsiteY38" fmla="*/ 153596 h 574540"/>
                <a:gd name="connsiteX39" fmla="*/ 54452 w 350146"/>
                <a:gd name="connsiteY39" fmla="*/ 146784 h 574540"/>
                <a:gd name="connsiteX40" fmla="*/ 26929 w 350146"/>
                <a:gd name="connsiteY40" fmla="*/ 145641 h 574540"/>
                <a:gd name="connsiteX41" fmla="*/ 11544 w 350146"/>
                <a:gd name="connsiteY41" fmla="*/ 163472 h 574540"/>
                <a:gd name="connsiteX42" fmla="*/ 10653 w 350146"/>
                <a:gd name="connsiteY42" fmla="*/ 163426 h 574540"/>
                <a:gd name="connsiteX43" fmla="*/ 0 w 350146"/>
                <a:gd name="connsiteY43" fmla="*/ 135171 h 574540"/>
                <a:gd name="connsiteX44" fmla="*/ 30267 w 350146"/>
                <a:gd name="connsiteY44" fmla="*/ 117843 h 574540"/>
                <a:gd name="connsiteX45" fmla="*/ 35982 w 350146"/>
                <a:gd name="connsiteY45" fmla="*/ 89360 h 574540"/>
                <a:gd name="connsiteX46" fmla="*/ 53081 w 350146"/>
                <a:gd name="connsiteY46" fmla="*/ 53881 h 574540"/>
                <a:gd name="connsiteX47" fmla="*/ 54635 w 350146"/>
                <a:gd name="connsiteY47" fmla="*/ 34404 h 574540"/>
                <a:gd name="connsiteX48" fmla="*/ 54933 w 350146"/>
                <a:gd name="connsiteY48" fmla="*/ 0 h 57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50146" h="574540">
                  <a:moveTo>
                    <a:pt x="54933" y="0"/>
                  </a:moveTo>
                  <a:cubicBezTo>
                    <a:pt x="62614" y="9807"/>
                    <a:pt x="69380" y="20300"/>
                    <a:pt x="77084" y="30129"/>
                  </a:cubicBezTo>
                  <a:cubicBezTo>
                    <a:pt x="83622" y="38291"/>
                    <a:pt x="85862" y="49469"/>
                    <a:pt x="94412" y="56076"/>
                  </a:cubicBezTo>
                  <a:cubicBezTo>
                    <a:pt x="102253" y="62728"/>
                    <a:pt x="109294" y="70226"/>
                    <a:pt x="116678" y="77427"/>
                  </a:cubicBezTo>
                  <a:cubicBezTo>
                    <a:pt x="136154" y="94389"/>
                    <a:pt x="145755" y="119101"/>
                    <a:pt x="158123" y="141138"/>
                  </a:cubicBezTo>
                  <a:cubicBezTo>
                    <a:pt x="168364" y="158008"/>
                    <a:pt x="173279" y="177874"/>
                    <a:pt x="186149" y="193167"/>
                  </a:cubicBezTo>
                  <a:cubicBezTo>
                    <a:pt x="191910" y="200025"/>
                    <a:pt x="193533" y="209398"/>
                    <a:pt x="199613" y="216096"/>
                  </a:cubicBezTo>
                  <a:cubicBezTo>
                    <a:pt x="210266" y="228349"/>
                    <a:pt x="222428" y="240030"/>
                    <a:pt x="228600" y="255438"/>
                  </a:cubicBezTo>
                  <a:cubicBezTo>
                    <a:pt x="233241" y="267279"/>
                    <a:pt x="238727" y="278778"/>
                    <a:pt x="244190" y="290299"/>
                  </a:cubicBezTo>
                  <a:cubicBezTo>
                    <a:pt x="249677" y="301844"/>
                    <a:pt x="248831" y="315628"/>
                    <a:pt x="256306" y="326372"/>
                  </a:cubicBezTo>
                  <a:cubicBezTo>
                    <a:pt x="261221" y="333756"/>
                    <a:pt x="262044" y="343449"/>
                    <a:pt x="268856" y="349666"/>
                  </a:cubicBezTo>
                  <a:cubicBezTo>
                    <a:pt x="251277" y="357027"/>
                    <a:pt x="242019" y="375155"/>
                    <a:pt x="227526" y="386563"/>
                  </a:cubicBezTo>
                  <a:cubicBezTo>
                    <a:pt x="223594" y="387683"/>
                    <a:pt x="219525" y="387843"/>
                    <a:pt x="215570" y="388369"/>
                  </a:cubicBezTo>
                  <a:cubicBezTo>
                    <a:pt x="211775" y="396118"/>
                    <a:pt x="211478" y="408028"/>
                    <a:pt x="220210" y="412578"/>
                  </a:cubicBezTo>
                  <a:cubicBezTo>
                    <a:pt x="228623" y="417218"/>
                    <a:pt x="231869" y="426887"/>
                    <a:pt x="238224" y="433677"/>
                  </a:cubicBezTo>
                  <a:cubicBezTo>
                    <a:pt x="247300" y="446113"/>
                    <a:pt x="262478" y="451736"/>
                    <a:pt x="272263" y="463509"/>
                  </a:cubicBezTo>
                  <a:cubicBezTo>
                    <a:pt x="282481" y="476105"/>
                    <a:pt x="296906" y="485752"/>
                    <a:pt x="302712" y="501526"/>
                  </a:cubicBezTo>
                  <a:cubicBezTo>
                    <a:pt x="308518" y="520979"/>
                    <a:pt x="330235" y="533872"/>
                    <a:pt x="350146" y="529644"/>
                  </a:cubicBezTo>
                  <a:cubicBezTo>
                    <a:pt x="345666" y="535495"/>
                    <a:pt x="339288" y="540090"/>
                    <a:pt x="336042" y="546766"/>
                  </a:cubicBezTo>
                  <a:cubicBezTo>
                    <a:pt x="336202" y="556115"/>
                    <a:pt x="338488" y="565259"/>
                    <a:pt x="339746" y="574540"/>
                  </a:cubicBezTo>
                  <a:cubicBezTo>
                    <a:pt x="303512" y="550835"/>
                    <a:pt x="266891" y="527563"/>
                    <a:pt x="232623" y="501023"/>
                  </a:cubicBezTo>
                  <a:cubicBezTo>
                    <a:pt x="226611" y="496017"/>
                    <a:pt x="219319" y="492016"/>
                    <a:pt x="215501" y="485021"/>
                  </a:cubicBezTo>
                  <a:cubicBezTo>
                    <a:pt x="211935" y="470459"/>
                    <a:pt x="210998" y="455349"/>
                    <a:pt x="209009" y="440535"/>
                  </a:cubicBezTo>
                  <a:cubicBezTo>
                    <a:pt x="208346" y="423276"/>
                    <a:pt x="200094" y="405856"/>
                    <a:pt x="185555" y="396118"/>
                  </a:cubicBezTo>
                  <a:cubicBezTo>
                    <a:pt x="176228" y="385900"/>
                    <a:pt x="166284" y="376276"/>
                    <a:pt x="156568" y="366469"/>
                  </a:cubicBezTo>
                  <a:cubicBezTo>
                    <a:pt x="150625" y="360365"/>
                    <a:pt x="142692" y="356936"/>
                    <a:pt x="134966" y="353896"/>
                  </a:cubicBezTo>
                  <a:cubicBezTo>
                    <a:pt x="127239" y="350604"/>
                    <a:pt x="118369" y="348044"/>
                    <a:pt x="110185" y="350924"/>
                  </a:cubicBezTo>
                  <a:cubicBezTo>
                    <a:pt x="104447" y="354330"/>
                    <a:pt x="100515" y="359885"/>
                    <a:pt x="96035" y="364685"/>
                  </a:cubicBezTo>
                  <a:cubicBezTo>
                    <a:pt x="81473" y="345872"/>
                    <a:pt x="69769" y="324932"/>
                    <a:pt x="59047" y="303764"/>
                  </a:cubicBezTo>
                  <a:cubicBezTo>
                    <a:pt x="68054" y="310393"/>
                    <a:pt x="76604" y="319171"/>
                    <a:pt x="88423" y="320154"/>
                  </a:cubicBezTo>
                  <a:cubicBezTo>
                    <a:pt x="99487" y="321572"/>
                    <a:pt x="109682" y="326281"/>
                    <a:pt x="120381" y="329207"/>
                  </a:cubicBezTo>
                  <a:cubicBezTo>
                    <a:pt x="131445" y="332019"/>
                    <a:pt x="140681" y="323057"/>
                    <a:pt x="146121" y="314531"/>
                  </a:cubicBezTo>
                  <a:cubicBezTo>
                    <a:pt x="150533" y="306027"/>
                    <a:pt x="155631" y="297774"/>
                    <a:pt x="158214" y="288493"/>
                  </a:cubicBezTo>
                  <a:cubicBezTo>
                    <a:pt x="159951" y="280835"/>
                    <a:pt x="167084" y="276469"/>
                    <a:pt x="170833" y="269977"/>
                  </a:cubicBezTo>
                  <a:cubicBezTo>
                    <a:pt x="179977" y="255643"/>
                    <a:pt x="178331" y="237927"/>
                    <a:pt x="180525" y="221788"/>
                  </a:cubicBezTo>
                  <a:cubicBezTo>
                    <a:pt x="181645" y="217490"/>
                    <a:pt x="175359" y="217536"/>
                    <a:pt x="173050" y="215615"/>
                  </a:cubicBezTo>
                  <a:cubicBezTo>
                    <a:pt x="167152" y="207455"/>
                    <a:pt x="158100" y="202722"/>
                    <a:pt x="150213" y="196893"/>
                  </a:cubicBezTo>
                  <a:cubicBezTo>
                    <a:pt x="142029" y="190721"/>
                    <a:pt x="131125" y="191132"/>
                    <a:pt x="122484" y="186035"/>
                  </a:cubicBezTo>
                  <a:cubicBezTo>
                    <a:pt x="106985" y="177759"/>
                    <a:pt x="95989" y="163541"/>
                    <a:pt x="81725" y="153596"/>
                  </a:cubicBezTo>
                  <a:cubicBezTo>
                    <a:pt x="73792" y="147973"/>
                    <a:pt x="63665" y="147973"/>
                    <a:pt x="54452" y="146784"/>
                  </a:cubicBezTo>
                  <a:cubicBezTo>
                    <a:pt x="45308" y="145915"/>
                    <a:pt x="36073" y="144315"/>
                    <a:pt x="26929" y="145641"/>
                  </a:cubicBezTo>
                  <a:cubicBezTo>
                    <a:pt x="18562" y="147493"/>
                    <a:pt x="13373" y="155585"/>
                    <a:pt x="11544" y="163472"/>
                  </a:cubicBezTo>
                  <a:lnTo>
                    <a:pt x="10653" y="163426"/>
                  </a:lnTo>
                  <a:cubicBezTo>
                    <a:pt x="2194" y="157094"/>
                    <a:pt x="3498" y="144384"/>
                    <a:pt x="0" y="135171"/>
                  </a:cubicBezTo>
                  <a:cubicBezTo>
                    <a:pt x="10881" y="131285"/>
                    <a:pt x="23089" y="127582"/>
                    <a:pt x="30267" y="117843"/>
                  </a:cubicBezTo>
                  <a:cubicBezTo>
                    <a:pt x="36187" y="109522"/>
                    <a:pt x="34702" y="98892"/>
                    <a:pt x="35982" y="89360"/>
                  </a:cubicBezTo>
                  <a:cubicBezTo>
                    <a:pt x="37307" y="75872"/>
                    <a:pt x="45651" y="64694"/>
                    <a:pt x="53081" y="53881"/>
                  </a:cubicBezTo>
                  <a:cubicBezTo>
                    <a:pt x="57310" y="48166"/>
                    <a:pt x="55618" y="40805"/>
                    <a:pt x="54635" y="34404"/>
                  </a:cubicBezTo>
                  <a:cubicBezTo>
                    <a:pt x="51984" y="22974"/>
                    <a:pt x="55938" y="11476"/>
                    <a:pt x="54933" y="0"/>
                  </a:cubicBezTo>
                  <a:close/>
                </a:path>
              </a:pathLst>
            </a:custGeom>
            <a:solidFill>
              <a:srgbClr val="AFBB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EC250721-D23B-E2D8-4E7B-7A90C8013DA2}"/>
                </a:ext>
              </a:extLst>
            </p:cNvPr>
            <p:cNvSpPr/>
            <p:nvPr/>
          </p:nvSpPr>
          <p:spPr>
            <a:xfrm>
              <a:off x="9773514" y="2984689"/>
              <a:ext cx="2214" cy="9096"/>
            </a:xfrm>
            <a:custGeom>
              <a:avLst/>
              <a:gdLst>
                <a:gd name="connsiteX0" fmla="*/ 12765 w 21170"/>
                <a:gd name="connsiteY0" fmla="*/ 74021 h 86959"/>
                <a:gd name="connsiteX1" fmla="*/ 2843 w 21170"/>
                <a:gd name="connsiteY1" fmla="*/ 0 h 86959"/>
                <a:gd name="connsiteX2" fmla="*/ 14342 w 21170"/>
                <a:gd name="connsiteY2" fmla="*/ 47846 h 86959"/>
                <a:gd name="connsiteX3" fmla="*/ 21040 w 21170"/>
                <a:gd name="connsiteY3" fmla="*/ 86960 h 86959"/>
                <a:gd name="connsiteX4" fmla="*/ 12765 w 21170"/>
                <a:gd name="connsiteY4" fmla="*/ 74021 h 8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70" h="86959">
                  <a:moveTo>
                    <a:pt x="12765" y="74021"/>
                  </a:moveTo>
                  <a:cubicBezTo>
                    <a:pt x="-586" y="52098"/>
                    <a:pt x="-2666" y="24620"/>
                    <a:pt x="2843" y="0"/>
                  </a:cubicBezTo>
                  <a:cubicBezTo>
                    <a:pt x="7827" y="15659"/>
                    <a:pt x="10022" y="32004"/>
                    <a:pt x="14342" y="47846"/>
                  </a:cubicBezTo>
                  <a:cubicBezTo>
                    <a:pt x="17428" y="60693"/>
                    <a:pt x="22000" y="73518"/>
                    <a:pt x="21040" y="86960"/>
                  </a:cubicBezTo>
                  <a:cubicBezTo>
                    <a:pt x="18228" y="82639"/>
                    <a:pt x="15325" y="78387"/>
                    <a:pt x="12765" y="74021"/>
                  </a:cubicBezTo>
                  <a:close/>
                </a:path>
              </a:pathLst>
            </a:custGeom>
            <a:solidFill>
              <a:srgbClr val="DEE2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2CEEC9F3-708C-D076-0732-B9E53D821803}"/>
                </a:ext>
              </a:extLst>
            </p:cNvPr>
            <p:cNvSpPr/>
            <p:nvPr/>
          </p:nvSpPr>
          <p:spPr>
            <a:xfrm>
              <a:off x="9760834" y="2996285"/>
              <a:ext cx="15358" cy="16530"/>
            </a:xfrm>
            <a:custGeom>
              <a:avLst/>
              <a:gdLst>
                <a:gd name="connsiteX0" fmla="*/ 38816 w 146827"/>
                <a:gd name="connsiteY0" fmla="*/ 6712 h 158031"/>
                <a:gd name="connsiteX1" fmla="*/ 61996 w 146827"/>
                <a:gd name="connsiteY1" fmla="*/ 1156 h 158031"/>
                <a:gd name="connsiteX2" fmla="*/ 88057 w 146827"/>
                <a:gd name="connsiteY2" fmla="*/ 25617 h 158031"/>
                <a:gd name="connsiteX3" fmla="*/ 104036 w 146827"/>
                <a:gd name="connsiteY3" fmla="*/ 53483 h 158031"/>
                <a:gd name="connsiteX4" fmla="*/ 126461 w 146827"/>
                <a:gd name="connsiteY4" fmla="*/ 90059 h 158031"/>
                <a:gd name="connsiteX5" fmla="*/ 145047 w 146827"/>
                <a:gd name="connsiteY5" fmla="*/ 116119 h 158031"/>
                <a:gd name="connsiteX6" fmla="*/ 145367 w 146827"/>
                <a:gd name="connsiteY6" fmla="*/ 156604 h 158031"/>
                <a:gd name="connsiteX7" fmla="*/ 114551 w 146827"/>
                <a:gd name="connsiteY7" fmla="*/ 154113 h 158031"/>
                <a:gd name="connsiteX8" fmla="*/ 97612 w 146827"/>
                <a:gd name="connsiteY8" fmla="*/ 139482 h 158031"/>
                <a:gd name="connsiteX9" fmla="*/ 58064 w 146827"/>
                <a:gd name="connsiteY9" fmla="*/ 92162 h 158031"/>
                <a:gd name="connsiteX10" fmla="*/ 25969 w 146827"/>
                <a:gd name="connsiteY10" fmla="*/ 64570 h 158031"/>
                <a:gd name="connsiteX11" fmla="*/ 0 w 146827"/>
                <a:gd name="connsiteY11" fmla="*/ 42145 h 158031"/>
                <a:gd name="connsiteX12" fmla="*/ 38816 w 146827"/>
                <a:gd name="connsiteY12" fmla="*/ 6712 h 1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827" h="158031">
                  <a:moveTo>
                    <a:pt x="38816" y="6712"/>
                  </a:moveTo>
                  <a:cubicBezTo>
                    <a:pt x="44211" y="59"/>
                    <a:pt x="54132" y="-1335"/>
                    <a:pt x="61996" y="1156"/>
                  </a:cubicBezTo>
                  <a:cubicBezTo>
                    <a:pt x="73221" y="5911"/>
                    <a:pt x="81930" y="15216"/>
                    <a:pt x="88057" y="25617"/>
                  </a:cubicBezTo>
                  <a:cubicBezTo>
                    <a:pt x="93337" y="34921"/>
                    <a:pt x="100790" y="43059"/>
                    <a:pt x="104036" y="53483"/>
                  </a:cubicBezTo>
                  <a:cubicBezTo>
                    <a:pt x="108676" y="67131"/>
                    <a:pt x="115923" y="80023"/>
                    <a:pt x="126461" y="90059"/>
                  </a:cubicBezTo>
                  <a:cubicBezTo>
                    <a:pt x="133365" y="98083"/>
                    <a:pt x="143652" y="104735"/>
                    <a:pt x="145047" y="116119"/>
                  </a:cubicBezTo>
                  <a:cubicBezTo>
                    <a:pt x="146944" y="129470"/>
                    <a:pt x="147721" y="143232"/>
                    <a:pt x="145367" y="156604"/>
                  </a:cubicBezTo>
                  <a:cubicBezTo>
                    <a:pt x="135148" y="159576"/>
                    <a:pt x="124358" y="157496"/>
                    <a:pt x="114551" y="154113"/>
                  </a:cubicBezTo>
                  <a:cubicBezTo>
                    <a:pt x="107831" y="150844"/>
                    <a:pt x="99738" y="147323"/>
                    <a:pt x="97612" y="139482"/>
                  </a:cubicBezTo>
                  <a:cubicBezTo>
                    <a:pt x="90343" y="119503"/>
                    <a:pt x="72078" y="107090"/>
                    <a:pt x="58064" y="92162"/>
                  </a:cubicBezTo>
                  <a:cubicBezTo>
                    <a:pt x="48395" y="81692"/>
                    <a:pt x="34359" y="76298"/>
                    <a:pt x="25969" y="64570"/>
                  </a:cubicBezTo>
                  <a:cubicBezTo>
                    <a:pt x="17922" y="56478"/>
                    <a:pt x="10904" y="46557"/>
                    <a:pt x="0" y="42145"/>
                  </a:cubicBezTo>
                  <a:cubicBezTo>
                    <a:pt x="16596" y="35081"/>
                    <a:pt x="27455" y="20039"/>
                    <a:pt x="38816" y="6712"/>
                  </a:cubicBezTo>
                  <a:close/>
                </a:path>
              </a:pathLst>
            </a:custGeom>
            <a:solidFill>
              <a:srgbClr val="8E754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181E9673-6988-6069-8789-71B052F8220F}"/>
                </a:ext>
              </a:extLst>
            </p:cNvPr>
            <p:cNvSpPr/>
            <p:nvPr/>
          </p:nvSpPr>
          <p:spPr>
            <a:xfrm>
              <a:off x="9776144" y="2996062"/>
              <a:ext cx="15185" cy="36169"/>
            </a:xfrm>
            <a:custGeom>
              <a:avLst/>
              <a:gdLst>
                <a:gd name="connsiteX0" fmla="*/ 899 w 145168"/>
                <a:gd name="connsiteY0" fmla="*/ 14036 h 345780"/>
                <a:gd name="connsiteX1" fmla="*/ 1608 w 145168"/>
                <a:gd name="connsiteY1" fmla="*/ 0 h 345780"/>
                <a:gd name="connsiteX2" fmla="*/ 22045 w 145168"/>
                <a:gd name="connsiteY2" fmla="*/ 40828 h 345780"/>
                <a:gd name="connsiteX3" fmla="*/ 25702 w 145168"/>
                <a:gd name="connsiteY3" fmla="*/ 62179 h 345780"/>
                <a:gd name="connsiteX4" fmla="*/ 40721 w 145168"/>
                <a:gd name="connsiteY4" fmla="*/ 108905 h 345780"/>
                <a:gd name="connsiteX5" fmla="*/ 62736 w 145168"/>
                <a:gd name="connsiteY5" fmla="*/ 173965 h 345780"/>
                <a:gd name="connsiteX6" fmla="*/ 84224 w 145168"/>
                <a:gd name="connsiteY6" fmla="*/ 215821 h 345780"/>
                <a:gd name="connsiteX7" fmla="*/ 98443 w 145168"/>
                <a:gd name="connsiteY7" fmla="*/ 245768 h 345780"/>
                <a:gd name="connsiteX8" fmla="*/ 131498 w 145168"/>
                <a:gd name="connsiteY8" fmla="*/ 311102 h 345780"/>
                <a:gd name="connsiteX9" fmla="*/ 145169 w 145168"/>
                <a:gd name="connsiteY9" fmla="*/ 345780 h 345780"/>
                <a:gd name="connsiteX10" fmla="*/ 131247 w 145168"/>
                <a:gd name="connsiteY10" fmla="*/ 334716 h 345780"/>
                <a:gd name="connsiteX11" fmla="*/ 131133 w 145168"/>
                <a:gd name="connsiteY11" fmla="*/ 334373 h 345780"/>
                <a:gd name="connsiteX12" fmla="*/ 117600 w 145168"/>
                <a:gd name="connsiteY12" fmla="*/ 306621 h 345780"/>
                <a:gd name="connsiteX13" fmla="*/ 102124 w 145168"/>
                <a:gd name="connsiteY13" fmla="*/ 276080 h 345780"/>
                <a:gd name="connsiteX14" fmla="*/ 87333 w 145168"/>
                <a:gd name="connsiteY14" fmla="*/ 250180 h 345780"/>
                <a:gd name="connsiteX15" fmla="*/ 65113 w 145168"/>
                <a:gd name="connsiteY15" fmla="*/ 189441 h 345780"/>
                <a:gd name="connsiteX16" fmla="*/ 34321 w 145168"/>
                <a:gd name="connsiteY16" fmla="*/ 131445 h 345780"/>
                <a:gd name="connsiteX17" fmla="*/ 14158 w 145168"/>
                <a:gd name="connsiteY17" fmla="*/ 101956 h 345780"/>
                <a:gd name="connsiteX18" fmla="*/ 12055 w 145168"/>
                <a:gd name="connsiteY18" fmla="*/ 99007 h 345780"/>
                <a:gd name="connsiteX19" fmla="*/ 8580 w 145168"/>
                <a:gd name="connsiteY19" fmla="*/ 54384 h 345780"/>
                <a:gd name="connsiteX20" fmla="*/ 899 w 145168"/>
                <a:gd name="connsiteY20" fmla="*/ 14036 h 34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5168" h="345780">
                  <a:moveTo>
                    <a:pt x="899" y="14036"/>
                  </a:moveTo>
                  <a:cubicBezTo>
                    <a:pt x="-678" y="9350"/>
                    <a:pt x="-15" y="4480"/>
                    <a:pt x="1608" y="0"/>
                  </a:cubicBezTo>
                  <a:cubicBezTo>
                    <a:pt x="9106" y="13236"/>
                    <a:pt x="15736" y="26952"/>
                    <a:pt x="22045" y="40828"/>
                  </a:cubicBezTo>
                  <a:cubicBezTo>
                    <a:pt x="18570" y="48189"/>
                    <a:pt x="23348" y="55275"/>
                    <a:pt x="25702" y="62179"/>
                  </a:cubicBezTo>
                  <a:cubicBezTo>
                    <a:pt x="31715" y="77404"/>
                    <a:pt x="35647" y="93338"/>
                    <a:pt x="40721" y="108905"/>
                  </a:cubicBezTo>
                  <a:cubicBezTo>
                    <a:pt x="48082" y="130577"/>
                    <a:pt x="55238" y="152339"/>
                    <a:pt x="62736" y="173965"/>
                  </a:cubicBezTo>
                  <a:cubicBezTo>
                    <a:pt x="67376" y="189098"/>
                    <a:pt x="75583" y="202677"/>
                    <a:pt x="84224" y="215821"/>
                  </a:cubicBezTo>
                  <a:cubicBezTo>
                    <a:pt x="87288" y="226520"/>
                    <a:pt x="93139" y="236030"/>
                    <a:pt x="98443" y="245768"/>
                  </a:cubicBezTo>
                  <a:cubicBezTo>
                    <a:pt x="109370" y="267576"/>
                    <a:pt x="120754" y="289156"/>
                    <a:pt x="131498" y="311102"/>
                  </a:cubicBezTo>
                  <a:cubicBezTo>
                    <a:pt x="136756" y="322326"/>
                    <a:pt x="144506" y="332956"/>
                    <a:pt x="145169" y="345780"/>
                  </a:cubicBezTo>
                  <a:cubicBezTo>
                    <a:pt x="140345" y="342260"/>
                    <a:pt x="135728" y="338511"/>
                    <a:pt x="131247" y="334716"/>
                  </a:cubicBezTo>
                  <a:lnTo>
                    <a:pt x="131133" y="334373"/>
                  </a:lnTo>
                  <a:cubicBezTo>
                    <a:pt x="128893" y="324109"/>
                    <a:pt x="122354" y="315697"/>
                    <a:pt x="117600" y="306621"/>
                  </a:cubicBezTo>
                  <a:cubicBezTo>
                    <a:pt x="112159" y="296563"/>
                    <a:pt x="107336" y="286207"/>
                    <a:pt x="102124" y="276080"/>
                  </a:cubicBezTo>
                  <a:cubicBezTo>
                    <a:pt x="97597" y="267187"/>
                    <a:pt x="90876" y="259530"/>
                    <a:pt x="87333" y="250180"/>
                  </a:cubicBezTo>
                  <a:cubicBezTo>
                    <a:pt x="80063" y="229880"/>
                    <a:pt x="73411" y="209306"/>
                    <a:pt x="65113" y="189441"/>
                  </a:cubicBezTo>
                  <a:cubicBezTo>
                    <a:pt x="54598" y="170238"/>
                    <a:pt x="45682" y="150167"/>
                    <a:pt x="34321" y="131445"/>
                  </a:cubicBezTo>
                  <a:cubicBezTo>
                    <a:pt x="28126" y="121272"/>
                    <a:pt x="24377" y="108951"/>
                    <a:pt x="14158" y="101956"/>
                  </a:cubicBezTo>
                  <a:cubicBezTo>
                    <a:pt x="13632" y="101224"/>
                    <a:pt x="12581" y="99738"/>
                    <a:pt x="12055" y="99007"/>
                  </a:cubicBezTo>
                  <a:cubicBezTo>
                    <a:pt x="11644" y="84056"/>
                    <a:pt x="9152" y="69289"/>
                    <a:pt x="8580" y="54384"/>
                  </a:cubicBezTo>
                  <a:cubicBezTo>
                    <a:pt x="7917" y="40622"/>
                    <a:pt x="4374" y="27249"/>
                    <a:pt x="899" y="14036"/>
                  </a:cubicBezTo>
                  <a:close/>
                </a:path>
              </a:pathLst>
            </a:custGeom>
            <a:solidFill>
              <a:srgbClr val="DEE3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F53CBFED-33B8-26A5-8214-A0B82DD9A8D5}"/>
                </a:ext>
              </a:extLst>
            </p:cNvPr>
            <p:cNvSpPr/>
            <p:nvPr/>
          </p:nvSpPr>
          <p:spPr>
            <a:xfrm>
              <a:off x="9777625" y="3006726"/>
              <a:ext cx="12236" cy="24311"/>
            </a:xfrm>
            <a:custGeom>
              <a:avLst/>
              <a:gdLst>
                <a:gd name="connsiteX0" fmla="*/ 0 w 116974"/>
                <a:gd name="connsiteY0" fmla="*/ 0 h 232417"/>
                <a:gd name="connsiteX1" fmla="*/ 20162 w 116974"/>
                <a:gd name="connsiteY1" fmla="*/ 29489 h 232417"/>
                <a:gd name="connsiteX2" fmla="*/ 50954 w 116974"/>
                <a:gd name="connsiteY2" fmla="*/ 87485 h 232417"/>
                <a:gd name="connsiteX3" fmla="*/ 73175 w 116974"/>
                <a:gd name="connsiteY3" fmla="*/ 148224 h 232417"/>
                <a:gd name="connsiteX4" fmla="*/ 87965 w 116974"/>
                <a:gd name="connsiteY4" fmla="*/ 174124 h 232417"/>
                <a:gd name="connsiteX5" fmla="*/ 103442 w 116974"/>
                <a:gd name="connsiteY5" fmla="*/ 204665 h 232417"/>
                <a:gd name="connsiteX6" fmla="*/ 116974 w 116974"/>
                <a:gd name="connsiteY6" fmla="*/ 232417 h 232417"/>
                <a:gd name="connsiteX7" fmla="*/ 78524 w 116974"/>
                <a:gd name="connsiteY7" fmla="*/ 202883 h 232417"/>
                <a:gd name="connsiteX8" fmla="*/ 63002 w 116974"/>
                <a:gd name="connsiteY8" fmla="*/ 162740 h 232417"/>
                <a:gd name="connsiteX9" fmla="*/ 34038 w 116974"/>
                <a:gd name="connsiteY9" fmla="*/ 118506 h 232417"/>
                <a:gd name="connsiteX10" fmla="*/ 1920 w 116974"/>
                <a:gd name="connsiteY10" fmla="*/ 57378 h 232417"/>
                <a:gd name="connsiteX11" fmla="*/ 5144 w 116974"/>
                <a:gd name="connsiteY11" fmla="*/ 43960 h 232417"/>
                <a:gd name="connsiteX12" fmla="*/ 0 w 116974"/>
                <a:gd name="connsiteY12" fmla="*/ 0 h 2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974" h="232417">
                  <a:moveTo>
                    <a:pt x="0" y="0"/>
                  </a:moveTo>
                  <a:cubicBezTo>
                    <a:pt x="10218" y="6995"/>
                    <a:pt x="13967" y="19317"/>
                    <a:pt x="20162" y="29489"/>
                  </a:cubicBezTo>
                  <a:cubicBezTo>
                    <a:pt x="31523" y="48211"/>
                    <a:pt x="40439" y="68283"/>
                    <a:pt x="50954" y="87485"/>
                  </a:cubicBezTo>
                  <a:cubicBezTo>
                    <a:pt x="59253" y="107350"/>
                    <a:pt x="65905" y="127924"/>
                    <a:pt x="73175" y="148224"/>
                  </a:cubicBezTo>
                  <a:cubicBezTo>
                    <a:pt x="76718" y="157574"/>
                    <a:pt x="83439" y="165232"/>
                    <a:pt x="87965" y="174124"/>
                  </a:cubicBezTo>
                  <a:cubicBezTo>
                    <a:pt x="93177" y="184251"/>
                    <a:pt x="98001" y="194607"/>
                    <a:pt x="103442" y="204665"/>
                  </a:cubicBezTo>
                  <a:cubicBezTo>
                    <a:pt x="108196" y="213741"/>
                    <a:pt x="114734" y="222153"/>
                    <a:pt x="116974" y="232417"/>
                  </a:cubicBezTo>
                  <a:cubicBezTo>
                    <a:pt x="103967" y="222816"/>
                    <a:pt x="91508" y="212506"/>
                    <a:pt x="78524" y="202883"/>
                  </a:cubicBezTo>
                  <a:cubicBezTo>
                    <a:pt x="79758" y="187612"/>
                    <a:pt x="69357" y="175587"/>
                    <a:pt x="63002" y="162740"/>
                  </a:cubicBezTo>
                  <a:cubicBezTo>
                    <a:pt x="54909" y="146966"/>
                    <a:pt x="42953" y="133685"/>
                    <a:pt x="34038" y="118506"/>
                  </a:cubicBezTo>
                  <a:cubicBezTo>
                    <a:pt x="23980" y="97772"/>
                    <a:pt x="11521" y="78296"/>
                    <a:pt x="1920" y="57378"/>
                  </a:cubicBezTo>
                  <a:cubicBezTo>
                    <a:pt x="3612" y="53035"/>
                    <a:pt x="5029" y="48578"/>
                    <a:pt x="5144" y="43960"/>
                  </a:cubicBezTo>
                  <a:cubicBezTo>
                    <a:pt x="5646" y="29147"/>
                    <a:pt x="4412" y="14173"/>
                    <a:pt x="0" y="0"/>
                  </a:cubicBezTo>
                  <a:close/>
                </a:path>
              </a:pathLst>
            </a:custGeom>
            <a:solidFill>
              <a:srgbClr val="C9D1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75E0E08E-A30C-6CE5-A07A-7930E67A864A}"/>
                </a:ext>
              </a:extLst>
            </p:cNvPr>
            <p:cNvSpPr/>
            <p:nvPr/>
          </p:nvSpPr>
          <p:spPr>
            <a:xfrm>
              <a:off x="9772578" y="3012728"/>
              <a:ext cx="13272" cy="15220"/>
            </a:xfrm>
            <a:custGeom>
              <a:avLst/>
              <a:gdLst>
                <a:gd name="connsiteX0" fmla="*/ 14104 w 126882"/>
                <a:gd name="connsiteY0" fmla="*/ 15156 h 145504"/>
                <a:gd name="connsiteX1" fmla="*/ 50178 w 126882"/>
                <a:gd name="connsiteY1" fmla="*/ 0 h 145504"/>
                <a:gd name="connsiteX2" fmla="*/ 82296 w 126882"/>
                <a:gd name="connsiteY2" fmla="*/ 61128 h 145504"/>
                <a:gd name="connsiteX3" fmla="*/ 111259 w 126882"/>
                <a:gd name="connsiteY3" fmla="*/ 105362 h 145504"/>
                <a:gd name="connsiteX4" fmla="*/ 126781 w 126882"/>
                <a:gd name="connsiteY4" fmla="*/ 145504 h 145504"/>
                <a:gd name="connsiteX5" fmla="*/ 3704 w 126882"/>
                <a:gd name="connsiteY5" fmla="*/ 60053 h 145504"/>
                <a:gd name="connsiteX6" fmla="*/ 0 w 126882"/>
                <a:gd name="connsiteY6" fmla="*/ 32279 h 145504"/>
                <a:gd name="connsiteX7" fmla="*/ 14104 w 126882"/>
                <a:gd name="connsiteY7" fmla="*/ 15156 h 14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882" h="145504">
                  <a:moveTo>
                    <a:pt x="14104" y="15156"/>
                  </a:moveTo>
                  <a:cubicBezTo>
                    <a:pt x="26289" y="10790"/>
                    <a:pt x="41582" y="10904"/>
                    <a:pt x="50178" y="0"/>
                  </a:cubicBezTo>
                  <a:cubicBezTo>
                    <a:pt x="59779" y="20917"/>
                    <a:pt x="72238" y="40394"/>
                    <a:pt x="82296" y="61128"/>
                  </a:cubicBezTo>
                  <a:cubicBezTo>
                    <a:pt x="91211" y="76307"/>
                    <a:pt x="103167" y="89588"/>
                    <a:pt x="111259" y="105362"/>
                  </a:cubicBezTo>
                  <a:cubicBezTo>
                    <a:pt x="117615" y="118209"/>
                    <a:pt x="128016" y="130233"/>
                    <a:pt x="126781" y="145504"/>
                  </a:cubicBezTo>
                  <a:cubicBezTo>
                    <a:pt x="86571" y="115854"/>
                    <a:pt x="45514" y="87394"/>
                    <a:pt x="3704" y="60053"/>
                  </a:cubicBezTo>
                  <a:cubicBezTo>
                    <a:pt x="2446" y="50772"/>
                    <a:pt x="160" y="41628"/>
                    <a:pt x="0" y="32279"/>
                  </a:cubicBezTo>
                  <a:cubicBezTo>
                    <a:pt x="3246" y="25603"/>
                    <a:pt x="9624" y="21008"/>
                    <a:pt x="14104" y="15156"/>
                  </a:cubicBezTo>
                  <a:close/>
                </a:path>
              </a:pathLst>
            </a:custGeom>
            <a:solidFill>
              <a:srgbClr val="B3BE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F559B3FC-7BEC-06C0-E783-1C54B8A49348}"/>
                </a:ext>
              </a:extLst>
            </p:cNvPr>
            <p:cNvSpPr/>
            <p:nvPr/>
          </p:nvSpPr>
          <p:spPr>
            <a:xfrm>
              <a:off x="9784954" y="3018637"/>
              <a:ext cx="12226" cy="18795"/>
            </a:xfrm>
            <a:custGeom>
              <a:avLst/>
              <a:gdLst>
                <a:gd name="connsiteX0" fmla="*/ 0 w 116882"/>
                <a:gd name="connsiteY0" fmla="*/ 0 h 179679"/>
                <a:gd name="connsiteX1" fmla="*/ 26541 w 116882"/>
                <a:gd name="connsiteY1" fmla="*/ 38313 h 179679"/>
                <a:gd name="connsiteX2" fmla="*/ 65334 w 116882"/>
                <a:gd name="connsiteY2" fmla="*/ 95418 h 179679"/>
                <a:gd name="connsiteX3" fmla="*/ 116883 w 116882"/>
                <a:gd name="connsiteY3" fmla="*/ 179680 h 179679"/>
                <a:gd name="connsiteX4" fmla="*/ 61013 w 116882"/>
                <a:gd name="connsiteY4" fmla="*/ 130485 h 179679"/>
                <a:gd name="connsiteX5" fmla="*/ 60945 w 116882"/>
                <a:gd name="connsiteY5" fmla="*/ 129959 h 179679"/>
                <a:gd name="connsiteX6" fmla="*/ 47274 w 116882"/>
                <a:gd name="connsiteY6" fmla="*/ 95281 h 179679"/>
                <a:gd name="connsiteX7" fmla="*/ 14219 w 116882"/>
                <a:gd name="connsiteY7" fmla="*/ 29947 h 179679"/>
                <a:gd name="connsiteX8" fmla="*/ 0 w 116882"/>
                <a:gd name="connsiteY8" fmla="*/ 0 h 17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882" h="179679">
                  <a:moveTo>
                    <a:pt x="0" y="0"/>
                  </a:moveTo>
                  <a:cubicBezTo>
                    <a:pt x="10104" y="11842"/>
                    <a:pt x="17556" y="25627"/>
                    <a:pt x="26541" y="38313"/>
                  </a:cubicBezTo>
                  <a:cubicBezTo>
                    <a:pt x="40165" y="56853"/>
                    <a:pt x="52509" y="76284"/>
                    <a:pt x="65334" y="95418"/>
                  </a:cubicBezTo>
                  <a:cubicBezTo>
                    <a:pt x="83119" y="123056"/>
                    <a:pt x="104836" y="148773"/>
                    <a:pt x="116883" y="179680"/>
                  </a:cubicBezTo>
                  <a:cubicBezTo>
                    <a:pt x="98275" y="163289"/>
                    <a:pt x="80421" y="145984"/>
                    <a:pt x="61013" y="130485"/>
                  </a:cubicBezTo>
                  <a:lnTo>
                    <a:pt x="60945" y="129959"/>
                  </a:lnTo>
                  <a:cubicBezTo>
                    <a:pt x="60282" y="117135"/>
                    <a:pt x="52532" y="106505"/>
                    <a:pt x="47274" y="95281"/>
                  </a:cubicBezTo>
                  <a:cubicBezTo>
                    <a:pt x="36530" y="73335"/>
                    <a:pt x="25146" y="51755"/>
                    <a:pt x="14219" y="29947"/>
                  </a:cubicBezTo>
                  <a:cubicBezTo>
                    <a:pt x="8915" y="20208"/>
                    <a:pt x="3063" y="10699"/>
                    <a:pt x="0" y="0"/>
                  </a:cubicBezTo>
                  <a:close/>
                </a:path>
              </a:pathLst>
            </a:custGeom>
            <a:solidFill>
              <a:srgbClr val="EAED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F9C88298-CD5F-315D-4F70-A160B34D5BB2}"/>
                </a:ext>
              </a:extLst>
            </p:cNvPr>
            <p:cNvSpPr/>
            <p:nvPr/>
          </p:nvSpPr>
          <p:spPr>
            <a:xfrm>
              <a:off x="9834268" y="3106063"/>
              <a:ext cx="7630" cy="4954"/>
            </a:xfrm>
            <a:custGeom>
              <a:avLst/>
              <a:gdLst>
                <a:gd name="connsiteX0" fmla="*/ 31958 w 72946"/>
                <a:gd name="connsiteY0" fmla="*/ 15933 h 47365"/>
                <a:gd name="connsiteX1" fmla="*/ 49446 w 72946"/>
                <a:gd name="connsiteY1" fmla="*/ 0 h 47365"/>
                <a:gd name="connsiteX2" fmla="*/ 72946 w 72946"/>
                <a:gd name="connsiteY2" fmla="*/ 18631 h 47365"/>
                <a:gd name="connsiteX3" fmla="*/ 39388 w 72946"/>
                <a:gd name="connsiteY3" fmla="*/ 47366 h 47365"/>
                <a:gd name="connsiteX4" fmla="*/ 0 w 72946"/>
                <a:gd name="connsiteY4" fmla="*/ 39182 h 47365"/>
                <a:gd name="connsiteX5" fmla="*/ 31958 w 72946"/>
                <a:gd name="connsiteY5" fmla="*/ 15933 h 4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946" h="47365">
                  <a:moveTo>
                    <a:pt x="31958" y="15933"/>
                  </a:moveTo>
                  <a:cubicBezTo>
                    <a:pt x="37353" y="10150"/>
                    <a:pt x="43091" y="4709"/>
                    <a:pt x="49446" y="0"/>
                  </a:cubicBezTo>
                  <a:cubicBezTo>
                    <a:pt x="57242" y="6218"/>
                    <a:pt x="65151" y="12344"/>
                    <a:pt x="72946" y="18631"/>
                  </a:cubicBezTo>
                  <a:cubicBezTo>
                    <a:pt x="62545" y="29101"/>
                    <a:pt x="50223" y="37353"/>
                    <a:pt x="39388" y="47366"/>
                  </a:cubicBezTo>
                  <a:cubicBezTo>
                    <a:pt x="26060" y="45720"/>
                    <a:pt x="12779" y="43274"/>
                    <a:pt x="0" y="39182"/>
                  </a:cubicBezTo>
                  <a:cubicBezTo>
                    <a:pt x="10698" y="31524"/>
                    <a:pt x="22860" y="25672"/>
                    <a:pt x="31958" y="15933"/>
                  </a:cubicBezTo>
                  <a:close/>
                </a:path>
              </a:pathLst>
            </a:custGeom>
            <a:solidFill>
              <a:srgbClr val="1FA5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E66B27E7-6CCD-EDB0-A250-1FAD2E251EB2}"/>
                </a:ext>
              </a:extLst>
            </p:cNvPr>
            <p:cNvSpPr/>
            <p:nvPr/>
          </p:nvSpPr>
          <p:spPr>
            <a:xfrm>
              <a:off x="9838388" y="3108012"/>
              <a:ext cx="4443" cy="3097"/>
            </a:xfrm>
            <a:custGeom>
              <a:avLst/>
              <a:gdLst>
                <a:gd name="connsiteX0" fmla="*/ 0 w 42474"/>
                <a:gd name="connsiteY0" fmla="*/ 28735 h 29603"/>
                <a:gd name="connsiteX1" fmla="*/ 33558 w 42474"/>
                <a:gd name="connsiteY1" fmla="*/ 0 h 29603"/>
                <a:gd name="connsiteX2" fmla="*/ 42474 w 42474"/>
                <a:gd name="connsiteY2" fmla="*/ 7430 h 29603"/>
                <a:gd name="connsiteX3" fmla="*/ 18585 w 42474"/>
                <a:gd name="connsiteY3" fmla="*/ 29604 h 29603"/>
                <a:gd name="connsiteX4" fmla="*/ 0 w 42474"/>
                <a:gd name="connsiteY4" fmla="*/ 28735 h 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74" h="29603">
                  <a:moveTo>
                    <a:pt x="0" y="28735"/>
                  </a:moveTo>
                  <a:cubicBezTo>
                    <a:pt x="10836" y="18723"/>
                    <a:pt x="23157" y="10470"/>
                    <a:pt x="33558" y="0"/>
                  </a:cubicBezTo>
                  <a:cubicBezTo>
                    <a:pt x="36484" y="2423"/>
                    <a:pt x="39456" y="4892"/>
                    <a:pt x="42474" y="7430"/>
                  </a:cubicBezTo>
                  <a:cubicBezTo>
                    <a:pt x="34701" y="15019"/>
                    <a:pt x="26472" y="22129"/>
                    <a:pt x="18585" y="29604"/>
                  </a:cubicBezTo>
                  <a:cubicBezTo>
                    <a:pt x="12345" y="29421"/>
                    <a:pt x="6149" y="29101"/>
                    <a:pt x="0" y="28735"/>
                  </a:cubicBezTo>
                  <a:close/>
                </a:path>
              </a:pathLst>
            </a:custGeom>
            <a:solidFill>
              <a:srgbClr val="38AE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02" name="Retângulo 1901">
            <a:extLst>
              <a:ext uri="{FF2B5EF4-FFF2-40B4-BE49-F238E27FC236}">
                <a16:creationId xmlns:a16="http://schemas.microsoft.com/office/drawing/2014/main" id="{7F20AC5A-A391-B3B8-B52B-6734BD6B99C4}"/>
              </a:ext>
            </a:extLst>
          </p:cNvPr>
          <p:cNvSpPr/>
          <p:nvPr/>
        </p:nvSpPr>
        <p:spPr>
          <a:xfrm>
            <a:off x="8848630" y="5275061"/>
            <a:ext cx="952500" cy="952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3" name="Agrupar 1902">
            <a:extLst>
              <a:ext uri="{FF2B5EF4-FFF2-40B4-BE49-F238E27FC236}">
                <a16:creationId xmlns:a16="http://schemas.microsoft.com/office/drawing/2014/main" id="{3A06861B-680D-AD7A-0442-FC54E43861C1}"/>
              </a:ext>
            </a:extLst>
          </p:cNvPr>
          <p:cNvGrpSpPr/>
          <p:nvPr/>
        </p:nvGrpSpPr>
        <p:grpSpPr>
          <a:xfrm>
            <a:off x="8995696" y="5635580"/>
            <a:ext cx="658368" cy="582456"/>
            <a:chOff x="10211420" y="2561110"/>
            <a:chExt cx="658368" cy="582456"/>
          </a:xfrm>
        </p:grpSpPr>
        <p:sp>
          <p:nvSpPr>
            <p:cNvPr id="1904" name="Forma Livre: Forma 1903">
              <a:extLst>
                <a:ext uri="{FF2B5EF4-FFF2-40B4-BE49-F238E27FC236}">
                  <a16:creationId xmlns:a16="http://schemas.microsoft.com/office/drawing/2014/main" id="{1FFCEB15-9CFC-A5E6-547F-5AEAF92660DE}"/>
                </a:ext>
              </a:extLst>
            </p:cNvPr>
            <p:cNvSpPr/>
            <p:nvPr/>
          </p:nvSpPr>
          <p:spPr>
            <a:xfrm>
              <a:off x="10296802" y="2701158"/>
              <a:ext cx="12718" cy="21778"/>
            </a:xfrm>
            <a:custGeom>
              <a:avLst/>
              <a:gdLst>
                <a:gd name="connsiteX0" fmla="*/ 0 w 120655"/>
                <a:gd name="connsiteY0" fmla="*/ 25466 h 206608"/>
                <a:gd name="connsiteX1" fmla="*/ 30175 w 120655"/>
                <a:gd name="connsiteY1" fmla="*/ 0 h 206608"/>
                <a:gd name="connsiteX2" fmla="*/ 72398 w 120655"/>
                <a:gd name="connsiteY2" fmla="*/ 50543 h 206608"/>
                <a:gd name="connsiteX3" fmla="*/ 101681 w 120655"/>
                <a:gd name="connsiteY3" fmla="*/ 128839 h 206608"/>
                <a:gd name="connsiteX4" fmla="*/ 120655 w 120655"/>
                <a:gd name="connsiteY4" fmla="*/ 186698 h 206608"/>
                <a:gd name="connsiteX5" fmla="*/ 104333 w 120655"/>
                <a:gd name="connsiteY5" fmla="*/ 206609 h 206608"/>
                <a:gd name="connsiteX6" fmla="*/ 98527 w 120655"/>
                <a:gd name="connsiteY6" fmla="*/ 177897 h 206608"/>
                <a:gd name="connsiteX7" fmla="*/ 66225 w 120655"/>
                <a:gd name="connsiteY7" fmla="*/ 98252 h 206608"/>
                <a:gd name="connsiteX8" fmla="*/ 32415 w 120655"/>
                <a:gd name="connsiteY8" fmla="*/ 38153 h 206608"/>
                <a:gd name="connsiteX9" fmla="*/ 0 w 120655"/>
                <a:gd name="connsiteY9" fmla="*/ 25466 h 20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655" h="206608">
                  <a:moveTo>
                    <a:pt x="0" y="25466"/>
                  </a:moveTo>
                  <a:cubicBezTo>
                    <a:pt x="9807" y="16688"/>
                    <a:pt x="19934" y="8252"/>
                    <a:pt x="30175" y="0"/>
                  </a:cubicBezTo>
                  <a:cubicBezTo>
                    <a:pt x="50063" y="10836"/>
                    <a:pt x="64991" y="29215"/>
                    <a:pt x="72398" y="50543"/>
                  </a:cubicBezTo>
                  <a:cubicBezTo>
                    <a:pt x="81290" y="76947"/>
                    <a:pt x="89588" y="103647"/>
                    <a:pt x="101681" y="128839"/>
                  </a:cubicBezTo>
                  <a:cubicBezTo>
                    <a:pt x="110574" y="147195"/>
                    <a:pt x="115900" y="166924"/>
                    <a:pt x="120655" y="186698"/>
                  </a:cubicBezTo>
                  <a:cubicBezTo>
                    <a:pt x="115077" y="193213"/>
                    <a:pt x="109591" y="199819"/>
                    <a:pt x="104333" y="206609"/>
                  </a:cubicBezTo>
                  <a:cubicBezTo>
                    <a:pt x="101796" y="197145"/>
                    <a:pt x="100561" y="187429"/>
                    <a:pt x="98527" y="177897"/>
                  </a:cubicBezTo>
                  <a:cubicBezTo>
                    <a:pt x="91874" y="149824"/>
                    <a:pt x="76878" y="124838"/>
                    <a:pt x="66225" y="98252"/>
                  </a:cubicBezTo>
                  <a:cubicBezTo>
                    <a:pt x="56967" y="77267"/>
                    <a:pt x="50772" y="53447"/>
                    <a:pt x="32415" y="38153"/>
                  </a:cubicBezTo>
                  <a:cubicBezTo>
                    <a:pt x="24346" y="28689"/>
                    <a:pt x="11453" y="27409"/>
                    <a:pt x="0" y="25466"/>
                  </a:cubicBezTo>
                  <a:close/>
                </a:path>
              </a:pathLst>
            </a:custGeom>
            <a:solidFill>
              <a:srgbClr val="F1C8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orma Livre: Forma 1904">
              <a:extLst>
                <a:ext uri="{FF2B5EF4-FFF2-40B4-BE49-F238E27FC236}">
                  <a16:creationId xmlns:a16="http://schemas.microsoft.com/office/drawing/2014/main" id="{1F00E3E6-912B-61B0-178D-6A8BEDCF16E4}"/>
                </a:ext>
              </a:extLst>
            </p:cNvPr>
            <p:cNvSpPr/>
            <p:nvPr/>
          </p:nvSpPr>
          <p:spPr>
            <a:xfrm>
              <a:off x="10294007" y="2703842"/>
              <a:ext cx="13793" cy="21065"/>
            </a:xfrm>
            <a:custGeom>
              <a:avLst/>
              <a:gdLst>
                <a:gd name="connsiteX0" fmla="*/ 0 w 130850"/>
                <a:gd name="connsiteY0" fmla="*/ 23569 h 199842"/>
                <a:gd name="connsiteX1" fmla="*/ 26518 w 130850"/>
                <a:gd name="connsiteY1" fmla="*/ 0 h 199842"/>
                <a:gd name="connsiteX2" fmla="*/ 58933 w 130850"/>
                <a:gd name="connsiteY2" fmla="*/ 12687 h 199842"/>
                <a:gd name="connsiteX3" fmla="*/ 92743 w 130850"/>
                <a:gd name="connsiteY3" fmla="*/ 72786 h 199842"/>
                <a:gd name="connsiteX4" fmla="*/ 125044 w 130850"/>
                <a:gd name="connsiteY4" fmla="*/ 152431 h 199842"/>
                <a:gd name="connsiteX5" fmla="*/ 130851 w 130850"/>
                <a:gd name="connsiteY5" fmla="*/ 181143 h 199842"/>
                <a:gd name="connsiteX6" fmla="*/ 117066 w 130850"/>
                <a:gd name="connsiteY6" fmla="*/ 199842 h 199842"/>
                <a:gd name="connsiteX7" fmla="*/ 113317 w 130850"/>
                <a:gd name="connsiteY7" fmla="*/ 161803 h 199842"/>
                <a:gd name="connsiteX8" fmla="*/ 87051 w 130850"/>
                <a:gd name="connsiteY8" fmla="*/ 96561 h 199842"/>
                <a:gd name="connsiteX9" fmla="*/ 59482 w 130850"/>
                <a:gd name="connsiteY9" fmla="*/ 44028 h 199842"/>
                <a:gd name="connsiteX10" fmla="*/ 30541 w 130850"/>
                <a:gd name="connsiteY10" fmla="*/ 23226 h 199842"/>
                <a:gd name="connsiteX11" fmla="*/ 0 w 130850"/>
                <a:gd name="connsiteY11" fmla="*/ 23569 h 19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850" h="199842">
                  <a:moveTo>
                    <a:pt x="0" y="23569"/>
                  </a:moveTo>
                  <a:cubicBezTo>
                    <a:pt x="8298" y="15156"/>
                    <a:pt x="17351" y="7452"/>
                    <a:pt x="26518" y="0"/>
                  </a:cubicBezTo>
                  <a:cubicBezTo>
                    <a:pt x="37970" y="1943"/>
                    <a:pt x="50864" y="3223"/>
                    <a:pt x="58933" y="12687"/>
                  </a:cubicBezTo>
                  <a:cubicBezTo>
                    <a:pt x="77290" y="27981"/>
                    <a:pt x="83485" y="51801"/>
                    <a:pt x="92743" y="72786"/>
                  </a:cubicBezTo>
                  <a:cubicBezTo>
                    <a:pt x="103396" y="99372"/>
                    <a:pt x="118392" y="124358"/>
                    <a:pt x="125044" y="152431"/>
                  </a:cubicBezTo>
                  <a:cubicBezTo>
                    <a:pt x="127079" y="161963"/>
                    <a:pt x="128313" y="171679"/>
                    <a:pt x="130851" y="181143"/>
                  </a:cubicBezTo>
                  <a:cubicBezTo>
                    <a:pt x="126141" y="187269"/>
                    <a:pt x="121524" y="193510"/>
                    <a:pt x="117066" y="199842"/>
                  </a:cubicBezTo>
                  <a:cubicBezTo>
                    <a:pt x="113820" y="187384"/>
                    <a:pt x="116540" y="174285"/>
                    <a:pt x="113317" y="161803"/>
                  </a:cubicBezTo>
                  <a:cubicBezTo>
                    <a:pt x="107991" y="138852"/>
                    <a:pt x="98024" y="117318"/>
                    <a:pt x="87051" y="96561"/>
                  </a:cubicBezTo>
                  <a:cubicBezTo>
                    <a:pt x="77610" y="79187"/>
                    <a:pt x="71140" y="60122"/>
                    <a:pt x="59482" y="44028"/>
                  </a:cubicBezTo>
                  <a:cubicBezTo>
                    <a:pt x="52007" y="34770"/>
                    <a:pt x="43160" y="24552"/>
                    <a:pt x="30541" y="23226"/>
                  </a:cubicBezTo>
                  <a:cubicBezTo>
                    <a:pt x="20345" y="20871"/>
                    <a:pt x="10150" y="25420"/>
                    <a:pt x="0" y="23569"/>
                  </a:cubicBezTo>
                  <a:close/>
                </a:path>
              </a:pathLst>
            </a:custGeom>
            <a:solidFill>
              <a:srgbClr val="EEAF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6" name="Forma Livre: Forma 1905">
              <a:extLst>
                <a:ext uri="{FF2B5EF4-FFF2-40B4-BE49-F238E27FC236}">
                  <a16:creationId xmlns:a16="http://schemas.microsoft.com/office/drawing/2014/main" id="{9CD33838-C99A-5CB3-99FA-EEDAE65F7231}"/>
                </a:ext>
              </a:extLst>
            </p:cNvPr>
            <p:cNvSpPr/>
            <p:nvPr/>
          </p:nvSpPr>
          <p:spPr>
            <a:xfrm>
              <a:off x="10286550" y="2706217"/>
              <a:ext cx="19797" cy="23000"/>
            </a:xfrm>
            <a:custGeom>
              <a:avLst/>
              <a:gdLst>
                <a:gd name="connsiteX0" fmla="*/ 69906 w 187817"/>
                <a:gd name="connsiteY0" fmla="*/ 922 h 218206"/>
                <a:gd name="connsiteX1" fmla="*/ 70752 w 187817"/>
                <a:gd name="connsiteY1" fmla="*/ 1036 h 218206"/>
                <a:gd name="connsiteX2" fmla="*/ 101293 w 187817"/>
                <a:gd name="connsiteY2" fmla="*/ 694 h 218206"/>
                <a:gd name="connsiteX3" fmla="*/ 130233 w 187817"/>
                <a:gd name="connsiteY3" fmla="*/ 21496 h 218206"/>
                <a:gd name="connsiteX4" fmla="*/ 157803 w 187817"/>
                <a:gd name="connsiteY4" fmla="*/ 74029 h 218206"/>
                <a:gd name="connsiteX5" fmla="*/ 184069 w 187817"/>
                <a:gd name="connsiteY5" fmla="*/ 139271 h 218206"/>
                <a:gd name="connsiteX6" fmla="*/ 187818 w 187817"/>
                <a:gd name="connsiteY6" fmla="*/ 177310 h 218206"/>
                <a:gd name="connsiteX7" fmla="*/ 162352 w 187817"/>
                <a:gd name="connsiteY7" fmla="*/ 218206 h 218206"/>
                <a:gd name="connsiteX8" fmla="*/ 167610 w 187817"/>
                <a:gd name="connsiteY8" fmla="*/ 187460 h 218206"/>
                <a:gd name="connsiteX9" fmla="*/ 164798 w 187817"/>
                <a:gd name="connsiteY9" fmla="*/ 142517 h 218206"/>
                <a:gd name="connsiteX10" fmla="*/ 131628 w 187817"/>
                <a:gd name="connsiteY10" fmla="*/ 72634 h 218206"/>
                <a:gd name="connsiteX11" fmla="*/ 95989 w 187817"/>
                <a:gd name="connsiteY11" fmla="*/ 35212 h 218206"/>
                <a:gd name="connsiteX12" fmla="*/ 33101 w 187817"/>
                <a:gd name="connsiteY12" fmla="*/ 50391 h 218206"/>
                <a:gd name="connsiteX13" fmla="*/ 0 w 187817"/>
                <a:gd name="connsiteY13" fmla="*/ 65410 h 218206"/>
                <a:gd name="connsiteX14" fmla="*/ 69906 w 187817"/>
                <a:gd name="connsiteY14" fmla="*/ 922 h 2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7817" h="218206">
                  <a:moveTo>
                    <a:pt x="69906" y="922"/>
                  </a:moveTo>
                  <a:lnTo>
                    <a:pt x="70752" y="1036"/>
                  </a:lnTo>
                  <a:cubicBezTo>
                    <a:pt x="80902" y="2888"/>
                    <a:pt x="91097" y="-1661"/>
                    <a:pt x="101293" y="694"/>
                  </a:cubicBezTo>
                  <a:cubicBezTo>
                    <a:pt x="113911" y="2019"/>
                    <a:pt x="122758" y="12238"/>
                    <a:pt x="130233" y="21496"/>
                  </a:cubicBezTo>
                  <a:cubicBezTo>
                    <a:pt x="141892" y="37590"/>
                    <a:pt x="148361" y="56655"/>
                    <a:pt x="157803" y="74029"/>
                  </a:cubicBezTo>
                  <a:cubicBezTo>
                    <a:pt x="168775" y="94785"/>
                    <a:pt x="178742" y="116320"/>
                    <a:pt x="184069" y="139271"/>
                  </a:cubicBezTo>
                  <a:cubicBezTo>
                    <a:pt x="187292" y="151753"/>
                    <a:pt x="184572" y="164851"/>
                    <a:pt x="187818" y="177310"/>
                  </a:cubicBezTo>
                  <a:cubicBezTo>
                    <a:pt x="178765" y="190592"/>
                    <a:pt x="170284" y="204239"/>
                    <a:pt x="162352" y="218206"/>
                  </a:cubicBezTo>
                  <a:cubicBezTo>
                    <a:pt x="162169" y="207668"/>
                    <a:pt x="167312" y="197952"/>
                    <a:pt x="167610" y="187460"/>
                  </a:cubicBezTo>
                  <a:cubicBezTo>
                    <a:pt x="168273" y="172464"/>
                    <a:pt x="169095" y="157079"/>
                    <a:pt x="164798" y="142517"/>
                  </a:cubicBezTo>
                  <a:cubicBezTo>
                    <a:pt x="158717" y="117142"/>
                    <a:pt x="144887" y="94762"/>
                    <a:pt x="131628" y="72634"/>
                  </a:cubicBezTo>
                  <a:cubicBezTo>
                    <a:pt x="122873" y="57798"/>
                    <a:pt x="112654" y="41910"/>
                    <a:pt x="95989" y="35212"/>
                  </a:cubicBezTo>
                  <a:cubicBezTo>
                    <a:pt x="73906" y="28949"/>
                    <a:pt x="51961" y="39807"/>
                    <a:pt x="33101" y="50391"/>
                  </a:cubicBezTo>
                  <a:cubicBezTo>
                    <a:pt x="22403" y="55946"/>
                    <a:pt x="12367" y="64130"/>
                    <a:pt x="0" y="65410"/>
                  </a:cubicBezTo>
                  <a:cubicBezTo>
                    <a:pt x="22609" y="43190"/>
                    <a:pt x="46657" y="22456"/>
                    <a:pt x="69906" y="922"/>
                  </a:cubicBezTo>
                  <a:close/>
                </a:path>
              </a:pathLst>
            </a:custGeom>
            <a:solidFill>
              <a:srgbClr val="EC98C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7" name="Forma Livre: Forma 1906">
              <a:extLst>
                <a:ext uri="{FF2B5EF4-FFF2-40B4-BE49-F238E27FC236}">
                  <a16:creationId xmlns:a16="http://schemas.microsoft.com/office/drawing/2014/main" id="{255EB7D3-B8AF-13F5-1DF4-2205B8E72B1E}"/>
                </a:ext>
              </a:extLst>
            </p:cNvPr>
            <p:cNvSpPr/>
            <p:nvPr/>
          </p:nvSpPr>
          <p:spPr>
            <a:xfrm>
              <a:off x="10280460" y="2709734"/>
              <a:ext cx="27400" cy="62009"/>
            </a:xfrm>
            <a:custGeom>
              <a:avLst/>
              <a:gdLst>
                <a:gd name="connsiteX0" fmla="*/ 90869 w 259941"/>
                <a:gd name="connsiteY0" fmla="*/ 17022 h 588283"/>
                <a:gd name="connsiteX1" fmla="*/ 153756 w 259941"/>
                <a:gd name="connsiteY1" fmla="*/ 1843 h 588283"/>
                <a:gd name="connsiteX2" fmla="*/ 189395 w 259941"/>
                <a:gd name="connsiteY2" fmla="*/ 39265 h 588283"/>
                <a:gd name="connsiteX3" fmla="*/ 222565 w 259941"/>
                <a:gd name="connsiteY3" fmla="*/ 109148 h 588283"/>
                <a:gd name="connsiteX4" fmla="*/ 225377 w 259941"/>
                <a:gd name="connsiteY4" fmla="*/ 154091 h 588283"/>
                <a:gd name="connsiteX5" fmla="*/ 220119 w 259941"/>
                <a:gd name="connsiteY5" fmla="*/ 184838 h 588283"/>
                <a:gd name="connsiteX6" fmla="*/ 174902 w 259941"/>
                <a:gd name="connsiteY6" fmla="*/ 284050 h 588283"/>
                <a:gd name="connsiteX7" fmla="*/ 142281 w 259941"/>
                <a:gd name="connsiteY7" fmla="*/ 378988 h 588283"/>
                <a:gd name="connsiteX8" fmla="*/ 145481 w 259941"/>
                <a:gd name="connsiteY8" fmla="*/ 393024 h 588283"/>
                <a:gd name="connsiteX9" fmla="*/ 151333 w 259941"/>
                <a:gd name="connsiteY9" fmla="*/ 395401 h 588283"/>
                <a:gd name="connsiteX10" fmla="*/ 144795 w 259941"/>
                <a:gd name="connsiteY10" fmla="*/ 400933 h 588283"/>
                <a:gd name="connsiteX11" fmla="*/ 183909 w 259941"/>
                <a:gd name="connsiteY11" fmla="*/ 443110 h 588283"/>
                <a:gd name="connsiteX12" fmla="*/ 259941 w 259941"/>
                <a:gd name="connsiteY12" fmla="*/ 543854 h 588283"/>
                <a:gd name="connsiteX13" fmla="*/ 193487 w 259941"/>
                <a:gd name="connsiteY13" fmla="*/ 585825 h 588283"/>
                <a:gd name="connsiteX14" fmla="*/ 144681 w 259941"/>
                <a:gd name="connsiteY14" fmla="*/ 582373 h 588283"/>
                <a:gd name="connsiteX15" fmla="*/ 105705 w 259941"/>
                <a:gd name="connsiteY15" fmla="*/ 568749 h 588283"/>
                <a:gd name="connsiteX16" fmla="*/ 84513 w 259941"/>
                <a:gd name="connsiteY16" fmla="*/ 564680 h 588283"/>
                <a:gd name="connsiteX17" fmla="*/ 84148 w 259941"/>
                <a:gd name="connsiteY17" fmla="*/ 564725 h 588283"/>
                <a:gd name="connsiteX18" fmla="*/ 8755 w 259941"/>
                <a:gd name="connsiteY18" fmla="*/ 473720 h 588283"/>
                <a:gd name="connsiteX19" fmla="*/ 12893 w 259941"/>
                <a:gd name="connsiteY19" fmla="*/ 473034 h 588283"/>
                <a:gd name="connsiteX20" fmla="*/ 58179 w 259941"/>
                <a:gd name="connsiteY20" fmla="*/ 497311 h 588283"/>
                <a:gd name="connsiteX21" fmla="*/ 86959 w 259941"/>
                <a:gd name="connsiteY21" fmla="*/ 497791 h 588283"/>
                <a:gd name="connsiteX22" fmla="*/ 97589 w 259941"/>
                <a:gd name="connsiteY22" fmla="*/ 478794 h 588283"/>
                <a:gd name="connsiteX23" fmla="*/ 92926 w 259941"/>
                <a:gd name="connsiteY23" fmla="*/ 432823 h 588283"/>
                <a:gd name="connsiteX24" fmla="*/ 111625 w 259941"/>
                <a:gd name="connsiteY24" fmla="*/ 362460 h 588283"/>
                <a:gd name="connsiteX25" fmla="*/ 156934 w 259941"/>
                <a:gd name="connsiteY25" fmla="*/ 265991 h 588283"/>
                <a:gd name="connsiteX26" fmla="*/ 185966 w 259941"/>
                <a:gd name="connsiteY26" fmla="*/ 212613 h 588283"/>
                <a:gd name="connsiteX27" fmla="*/ 205054 w 259941"/>
                <a:gd name="connsiteY27" fmla="*/ 144947 h 588283"/>
                <a:gd name="connsiteX28" fmla="*/ 183817 w 259941"/>
                <a:gd name="connsiteY28" fmla="*/ 77099 h 588283"/>
                <a:gd name="connsiteX29" fmla="*/ 153825 w 259941"/>
                <a:gd name="connsiteY29" fmla="*/ 42968 h 588283"/>
                <a:gd name="connsiteX30" fmla="*/ 110711 w 259941"/>
                <a:gd name="connsiteY30" fmla="*/ 36865 h 588283"/>
                <a:gd name="connsiteX31" fmla="*/ 6378 w 259941"/>
                <a:gd name="connsiteY31" fmla="*/ 83476 h 588283"/>
                <a:gd name="connsiteX32" fmla="*/ 0 w 259941"/>
                <a:gd name="connsiteY32" fmla="*/ 84482 h 588283"/>
                <a:gd name="connsiteX33" fmla="*/ 56807 w 259941"/>
                <a:gd name="connsiteY33" fmla="*/ 32179 h 588283"/>
                <a:gd name="connsiteX34" fmla="*/ 57767 w 259941"/>
                <a:gd name="connsiteY34" fmla="*/ 32041 h 588283"/>
                <a:gd name="connsiteX35" fmla="*/ 90869 w 259941"/>
                <a:gd name="connsiteY35" fmla="*/ 17022 h 58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9941" h="588283">
                  <a:moveTo>
                    <a:pt x="90869" y="17022"/>
                  </a:moveTo>
                  <a:cubicBezTo>
                    <a:pt x="109728" y="6438"/>
                    <a:pt x="131674" y="-4420"/>
                    <a:pt x="153756" y="1843"/>
                  </a:cubicBezTo>
                  <a:cubicBezTo>
                    <a:pt x="170421" y="8541"/>
                    <a:pt x="180640" y="24429"/>
                    <a:pt x="189395" y="39265"/>
                  </a:cubicBezTo>
                  <a:cubicBezTo>
                    <a:pt x="202654" y="61394"/>
                    <a:pt x="216484" y="83774"/>
                    <a:pt x="222565" y="109148"/>
                  </a:cubicBezTo>
                  <a:cubicBezTo>
                    <a:pt x="226863" y="123710"/>
                    <a:pt x="226040" y="139095"/>
                    <a:pt x="225377" y="154091"/>
                  </a:cubicBezTo>
                  <a:cubicBezTo>
                    <a:pt x="225080" y="164584"/>
                    <a:pt x="219936" y="174299"/>
                    <a:pt x="220119" y="184838"/>
                  </a:cubicBezTo>
                  <a:cubicBezTo>
                    <a:pt x="202654" y="216773"/>
                    <a:pt x="188732" y="250446"/>
                    <a:pt x="174902" y="284050"/>
                  </a:cubicBezTo>
                  <a:cubicBezTo>
                    <a:pt x="162375" y="315094"/>
                    <a:pt x="151425" y="346778"/>
                    <a:pt x="142281" y="378988"/>
                  </a:cubicBezTo>
                  <a:cubicBezTo>
                    <a:pt x="140360" y="383971"/>
                    <a:pt x="142006" y="389160"/>
                    <a:pt x="145481" y="393024"/>
                  </a:cubicBezTo>
                  <a:cubicBezTo>
                    <a:pt x="147401" y="393824"/>
                    <a:pt x="149344" y="394578"/>
                    <a:pt x="151333" y="395401"/>
                  </a:cubicBezTo>
                  <a:cubicBezTo>
                    <a:pt x="149047" y="396887"/>
                    <a:pt x="143949" y="397047"/>
                    <a:pt x="144795" y="400933"/>
                  </a:cubicBezTo>
                  <a:cubicBezTo>
                    <a:pt x="145801" y="421484"/>
                    <a:pt x="162260" y="442767"/>
                    <a:pt x="183909" y="443110"/>
                  </a:cubicBezTo>
                  <a:cubicBezTo>
                    <a:pt x="199431" y="482841"/>
                    <a:pt x="225285" y="518685"/>
                    <a:pt x="259941" y="543854"/>
                  </a:cubicBezTo>
                  <a:cubicBezTo>
                    <a:pt x="239047" y="559559"/>
                    <a:pt x="219959" y="579927"/>
                    <a:pt x="193487" y="585825"/>
                  </a:cubicBezTo>
                  <a:cubicBezTo>
                    <a:pt x="177348" y="590740"/>
                    <a:pt x="160294" y="587608"/>
                    <a:pt x="144681" y="582373"/>
                  </a:cubicBezTo>
                  <a:cubicBezTo>
                    <a:pt x="131605" y="578075"/>
                    <a:pt x="118483" y="573869"/>
                    <a:pt x="105705" y="568749"/>
                  </a:cubicBezTo>
                  <a:cubicBezTo>
                    <a:pt x="98961" y="566165"/>
                    <a:pt x="91897" y="562691"/>
                    <a:pt x="84513" y="564680"/>
                  </a:cubicBezTo>
                  <a:lnTo>
                    <a:pt x="84148" y="564725"/>
                  </a:lnTo>
                  <a:cubicBezTo>
                    <a:pt x="58659" y="534687"/>
                    <a:pt x="33330" y="504512"/>
                    <a:pt x="8755" y="473720"/>
                  </a:cubicBezTo>
                  <a:cubicBezTo>
                    <a:pt x="9784" y="473560"/>
                    <a:pt x="11864" y="473194"/>
                    <a:pt x="12893" y="473034"/>
                  </a:cubicBezTo>
                  <a:cubicBezTo>
                    <a:pt x="27821" y="481355"/>
                    <a:pt x="41285" y="492991"/>
                    <a:pt x="58179" y="497311"/>
                  </a:cubicBezTo>
                  <a:cubicBezTo>
                    <a:pt x="67483" y="499780"/>
                    <a:pt x="77655" y="500671"/>
                    <a:pt x="86959" y="497791"/>
                  </a:cubicBezTo>
                  <a:cubicBezTo>
                    <a:pt x="93726" y="494294"/>
                    <a:pt x="97086" y="486064"/>
                    <a:pt x="97589" y="478794"/>
                  </a:cubicBezTo>
                  <a:cubicBezTo>
                    <a:pt x="97064" y="463387"/>
                    <a:pt x="92423" y="448299"/>
                    <a:pt x="92926" y="432823"/>
                  </a:cubicBezTo>
                  <a:cubicBezTo>
                    <a:pt x="95189" y="408546"/>
                    <a:pt x="102161" y="384863"/>
                    <a:pt x="111625" y="362460"/>
                  </a:cubicBezTo>
                  <a:cubicBezTo>
                    <a:pt x="124450" y="329313"/>
                    <a:pt x="138966" y="296714"/>
                    <a:pt x="156934" y="265991"/>
                  </a:cubicBezTo>
                  <a:cubicBezTo>
                    <a:pt x="165644" y="247680"/>
                    <a:pt x="176525" y="230535"/>
                    <a:pt x="185966" y="212613"/>
                  </a:cubicBezTo>
                  <a:cubicBezTo>
                    <a:pt x="195270" y="191101"/>
                    <a:pt x="205534" y="168927"/>
                    <a:pt x="205054" y="144947"/>
                  </a:cubicBezTo>
                  <a:cubicBezTo>
                    <a:pt x="206746" y="120555"/>
                    <a:pt x="196505" y="97307"/>
                    <a:pt x="183817" y="77099"/>
                  </a:cubicBezTo>
                  <a:cubicBezTo>
                    <a:pt x="176068" y="63954"/>
                    <a:pt x="165392" y="52798"/>
                    <a:pt x="153825" y="42968"/>
                  </a:cubicBezTo>
                  <a:cubicBezTo>
                    <a:pt x="141961" y="32910"/>
                    <a:pt x="124976" y="34053"/>
                    <a:pt x="110711" y="36865"/>
                  </a:cubicBezTo>
                  <a:cubicBezTo>
                    <a:pt x="73724" y="46832"/>
                    <a:pt x="40279" y="66217"/>
                    <a:pt x="6378" y="83476"/>
                  </a:cubicBezTo>
                  <a:cubicBezTo>
                    <a:pt x="4298" y="84025"/>
                    <a:pt x="2172" y="84345"/>
                    <a:pt x="0" y="84482"/>
                  </a:cubicBezTo>
                  <a:cubicBezTo>
                    <a:pt x="18471" y="66583"/>
                    <a:pt x="38222" y="49987"/>
                    <a:pt x="56807" y="32179"/>
                  </a:cubicBezTo>
                  <a:lnTo>
                    <a:pt x="57767" y="32041"/>
                  </a:lnTo>
                  <a:cubicBezTo>
                    <a:pt x="70134" y="30761"/>
                    <a:pt x="80170" y="22577"/>
                    <a:pt x="90869" y="17022"/>
                  </a:cubicBezTo>
                  <a:close/>
                </a:path>
              </a:pathLst>
            </a:custGeom>
            <a:solidFill>
              <a:srgbClr val="EA85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8" name="Forma Livre: Forma 1907">
              <a:extLst>
                <a:ext uri="{FF2B5EF4-FFF2-40B4-BE49-F238E27FC236}">
                  <a16:creationId xmlns:a16="http://schemas.microsoft.com/office/drawing/2014/main" id="{144CB484-4772-F572-EC2A-BDF871CFBBC7}"/>
                </a:ext>
              </a:extLst>
            </p:cNvPr>
            <p:cNvSpPr/>
            <p:nvPr/>
          </p:nvSpPr>
          <p:spPr>
            <a:xfrm>
              <a:off x="10299788" y="2742034"/>
              <a:ext cx="13759" cy="13566"/>
            </a:xfrm>
            <a:custGeom>
              <a:avLst/>
              <a:gdLst>
                <a:gd name="connsiteX0" fmla="*/ 1760 w 130530"/>
                <a:gd name="connsiteY0" fmla="*/ 0 h 128701"/>
                <a:gd name="connsiteX1" fmla="*/ 2400 w 130530"/>
                <a:gd name="connsiteY1" fmla="*/ 1417 h 128701"/>
                <a:gd name="connsiteX2" fmla="*/ 10264 w 130530"/>
                <a:gd name="connsiteY2" fmla="*/ 23820 h 128701"/>
                <a:gd name="connsiteX3" fmla="*/ 119101 w 130530"/>
                <a:gd name="connsiteY3" fmla="*/ 117843 h 128701"/>
                <a:gd name="connsiteX4" fmla="*/ 130531 w 130530"/>
                <a:gd name="connsiteY4" fmla="*/ 123673 h 128701"/>
                <a:gd name="connsiteX5" fmla="*/ 113317 w 130530"/>
                <a:gd name="connsiteY5" fmla="*/ 124793 h 128701"/>
                <a:gd name="connsiteX6" fmla="*/ 117203 w 130530"/>
                <a:gd name="connsiteY6" fmla="*/ 128702 h 128701"/>
                <a:gd name="connsiteX7" fmla="*/ 65151 w 130530"/>
                <a:gd name="connsiteY7" fmla="*/ 105613 h 128701"/>
                <a:gd name="connsiteX8" fmla="*/ 41308 w 130530"/>
                <a:gd name="connsiteY8" fmla="*/ 82570 h 128701"/>
                <a:gd name="connsiteX9" fmla="*/ 39731 w 130530"/>
                <a:gd name="connsiteY9" fmla="*/ 81405 h 128701"/>
                <a:gd name="connsiteX10" fmla="*/ 8733 w 130530"/>
                <a:gd name="connsiteY10" fmla="*/ 32324 h 128701"/>
                <a:gd name="connsiteX11" fmla="*/ 0 w 130530"/>
                <a:gd name="connsiteY11" fmla="*/ 5555 h 128701"/>
                <a:gd name="connsiteX12" fmla="*/ 1760 w 130530"/>
                <a:gd name="connsiteY12" fmla="*/ 0 h 12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530" h="128701">
                  <a:moveTo>
                    <a:pt x="1760" y="0"/>
                  </a:moveTo>
                  <a:lnTo>
                    <a:pt x="2400" y="1417"/>
                  </a:lnTo>
                  <a:cubicBezTo>
                    <a:pt x="5784" y="8595"/>
                    <a:pt x="7750" y="16299"/>
                    <a:pt x="10264" y="23820"/>
                  </a:cubicBezTo>
                  <a:cubicBezTo>
                    <a:pt x="28369" y="70317"/>
                    <a:pt x="70340" y="106939"/>
                    <a:pt x="119101" y="117843"/>
                  </a:cubicBezTo>
                  <a:cubicBezTo>
                    <a:pt x="123238" y="119032"/>
                    <a:pt x="126942" y="121295"/>
                    <a:pt x="130531" y="123673"/>
                  </a:cubicBezTo>
                  <a:cubicBezTo>
                    <a:pt x="124770" y="124016"/>
                    <a:pt x="119055" y="124473"/>
                    <a:pt x="113317" y="124793"/>
                  </a:cubicBezTo>
                  <a:cubicBezTo>
                    <a:pt x="114597" y="126050"/>
                    <a:pt x="115900" y="127353"/>
                    <a:pt x="117203" y="128702"/>
                  </a:cubicBezTo>
                  <a:cubicBezTo>
                    <a:pt x="98504" y="124541"/>
                    <a:pt x="80490" y="117203"/>
                    <a:pt x="65151" y="105613"/>
                  </a:cubicBezTo>
                  <a:cubicBezTo>
                    <a:pt x="55687" y="99533"/>
                    <a:pt x="50246" y="89200"/>
                    <a:pt x="41308" y="82570"/>
                  </a:cubicBezTo>
                  <a:cubicBezTo>
                    <a:pt x="40919" y="82273"/>
                    <a:pt x="40119" y="81702"/>
                    <a:pt x="39731" y="81405"/>
                  </a:cubicBezTo>
                  <a:cubicBezTo>
                    <a:pt x="26586" y="67026"/>
                    <a:pt x="16596" y="50063"/>
                    <a:pt x="8733" y="32324"/>
                  </a:cubicBezTo>
                  <a:cubicBezTo>
                    <a:pt x="5006" y="23706"/>
                    <a:pt x="732" y="15042"/>
                    <a:pt x="0" y="5555"/>
                  </a:cubicBezTo>
                  <a:cubicBezTo>
                    <a:pt x="434" y="4161"/>
                    <a:pt x="1326" y="1395"/>
                    <a:pt x="1760" y="0"/>
                  </a:cubicBezTo>
                  <a:close/>
                </a:path>
              </a:pathLst>
            </a:custGeom>
            <a:solidFill>
              <a:srgbClr val="DCC19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orma Livre: Forma 1908">
              <a:extLst>
                <a:ext uri="{FF2B5EF4-FFF2-40B4-BE49-F238E27FC236}">
                  <a16:creationId xmlns:a16="http://schemas.microsoft.com/office/drawing/2014/main" id="{C21CCC9C-2E1E-05A7-4FB4-823E7A84ECF9}"/>
                </a:ext>
              </a:extLst>
            </p:cNvPr>
            <p:cNvSpPr/>
            <p:nvPr/>
          </p:nvSpPr>
          <p:spPr>
            <a:xfrm>
              <a:off x="10298872" y="2742620"/>
              <a:ext cx="5103" cy="8015"/>
            </a:xfrm>
            <a:custGeom>
              <a:avLst/>
              <a:gdLst>
                <a:gd name="connsiteX0" fmla="*/ 0 w 48417"/>
                <a:gd name="connsiteY0" fmla="*/ 26746 h 76039"/>
                <a:gd name="connsiteX1" fmla="*/ 8687 w 48417"/>
                <a:gd name="connsiteY1" fmla="*/ 0 h 76039"/>
                <a:gd name="connsiteX2" fmla="*/ 17419 w 48417"/>
                <a:gd name="connsiteY2" fmla="*/ 26769 h 76039"/>
                <a:gd name="connsiteX3" fmla="*/ 48417 w 48417"/>
                <a:gd name="connsiteY3" fmla="*/ 75849 h 76039"/>
                <a:gd name="connsiteX4" fmla="*/ 29627 w 48417"/>
                <a:gd name="connsiteY4" fmla="*/ 64397 h 76039"/>
                <a:gd name="connsiteX5" fmla="*/ 4526 w 48417"/>
                <a:gd name="connsiteY5" fmla="*/ 26037 h 76039"/>
                <a:gd name="connsiteX6" fmla="*/ 1440 w 48417"/>
                <a:gd name="connsiteY6" fmla="*/ 26495 h 76039"/>
                <a:gd name="connsiteX7" fmla="*/ 0 w 48417"/>
                <a:gd name="connsiteY7" fmla="*/ 26746 h 7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17" h="76039">
                  <a:moveTo>
                    <a:pt x="0" y="26746"/>
                  </a:moveTo>
                  <a:cubicBezTo>
                    <a:pt x="2583" y="17739"/>
                    <a:pt x="5738" y="8892"/>
                    <a:pt x="8687" y="0"/>
                  </a:cubicBezTo>
                  <a:cubicBezTo>
                    <a:pt x="9418" y="9487"/>
                    <a:pt x="13693" y="18151"/>
                    <a:pt x="17419" y="26769"/>
                  </a:cubicBezTo>
                  <a:cubicBezTo>
                    <a:pt x="25283" y="44508"/>
                    <a:pt x="35273" y="61470"/>
                    <a:pt x="48417" y="75849"/>
                  </a:cubicBezTo>
                  <a:cubicBezTo>
                    <a:pt x="40028" y="77381"/>
                    <a:pt x="34999" y="69289"/>
                    <a:pt x="29627" y="64397"/>
                  </a:cubicBezTo>
                  <a:cubicBezTo>
                    <a:pt x="18539" y="53561"/>
                    <a:pt x="11041" y="39936"/>
                    <a:pt x="4526" y="26037"/>
                  </a:cubicBezTo>
                  <a:cubicBezTo>
                    <a:pt x="3749" y="26152"/>
                    <a:pt x="2217" y="26380"/>
                    <a:pt x="1440" y="26495"/>
                  </a:cubicBezTo>
                  <a:lnTo>
                    <a:pt x="0" y="26746"/>
                  </a:lnTo>
                  <a:close/>
                </a:path>
              </a:pathLst>
            </a:custGeom>
            <a:solidFill>
              <a:srgbClr val="AF834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orma Livre: Forma 1909">
              <a:extLst>
                <a:ext uri="{FF2B5EF4-FFF2-40B4-BE49-F238E27FC236}">
                  <a16:creationId xmlns:a16="http://schemas.microsoft.com/office/drawing/2014/main" id="{47504FEF-AD36-1545-A6EC-0547ABF7AA5B}"/>
                </a:ext>
              </a:extLst>
            </p:cNvPr>
            <p:cNvSpPr/>
            <p:nvPr/>
          </p:nvSpPr>
          <p:spPr>
            <a:xfrm>
              <a:off x="10295713" y="2748774"/>
              <a:ext cx="4133" cy="7667"/>
            </a:xfrm>
            <a:custGeom>
              <a:avLst/>
              <a:gdLst>
                <a:gd name="connsiteX0" fmla="*/ 18085 w 39207"/>
                <a:gd name="connsiteY0" fmla="*/ 0 h 72740"/>
                <a:gd name="connsiteX1" fmla="*/ 39207 w 39207"/>
                <a:gd name="connsiteY1" fmla="*/ 72741 h 72740"/>
                <a:gd name="connsiteX2" fmla="*/ 94 w 39207"/>
                <a:gd name="connsiteY2" fmla="*/ 30564 h 72740"/>
                <a:gd name="connsiteX3" fmla="*/ 6632 w 39207"/>
                <a:gd name="connsiteY3" fmla="*/ 25032 h 72740"/>
                <a:gd name="connsiteX4" fmla="*/ 780 w 39207"/>
                <a:gd name="connsiteY4" fmla="*/ 22654 h 72740"/>
                <a:gd name="connsiteX5" fmla="*/ 12004 w 39207"/>
                <a:gd name="connsiteY5" fmla="*/ 18951 h 72740"/>
                <a:gd name="connsiteX6" fmla="*/ 18085 w 39207"/>
                <a:gd name="connsiteY6" fmla="*/ 0 h 7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07" h="72740">
                  <a:moveTo>
                    <a:pt x="18085" y="0"/>
                  </a:moveTo>
                  <a:cubicBezTo>
                    <a:pt x="23571" y="24666"/>
                    <a:pt x="29606" y="49309"/>
                    <a:pt x="39207" y="72741"/>
                  </a:cubicBezTo>
                  <a:cubicBezTo>
                    <a:pt x="17559" y="72398"/>
                    <a:pt x="1100" y="51115"/>
                    <a:pt x="94" y="30564"/>
                  </a:cubicBezTo>
                  <a:cubicBezTo>
                    <a:pt x="-752" y="26678"/>
                    <a:pt x="4346" y="26518"/>
                    <a:pt x="6632" y="25032"/>
                  </a:cubicBezTo>
                  <a:cubicBezTo>
                    <a:pt x="4643" y="24209"/>
                    <a:pt x="2700" y="23454"/>
                    <a:pt x="780" y="22654"/>
                  </a:cubicBezTo>
                  <a:cubicBezTo>
                    <a:pt x="4666" y="22311"/>
                    <a:pt x="9878" y="23203"/>
                    <a:pt x="12004" y="18951"/>
                  </a:cubicBezTo>
                  <a:cubicBezTo>
                    <a:pt x="15181" y="13076"/>
                    <a:pt x="16210" y="6332"/>
                    <a:pt x="18085" y="0"/>
                  </a:cubicBezTo>
                  <a:close/>
                </a:path>
              </a:pathLst>
            </a:custGeom>
            <a:solidFill>
              <a:srgbClr val="EC9C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orma Livre: Forma 1910">
              <a:extLst>
                <a:ext uri="{FF2B5EF4-FFF2-40B4-BE49-F238E27FC236}">
                  <a16:creationId xmlns:a16="http://schemas.microsoft.com/office/drawing/2014/main" id="{D7B1EB25-010C-04A9-62F3-95A165EC1BB4}"/>
                </a:ext>
              </a:extLst>
            </p:cNvPr>
            <p:cNvSpPr/>
            <p:nvPr/>
          </p:nvSpPr>
          <p:spPr>
            <a:xfrm>
              <a:off x="10289369" y="2767061"/>
              <a:ext cx="21445" cy="8489"/>
            </a:xfrm>
            <a:custGeom>
              <a:avLst/>
              <a:gdLst>
                <a:gd name="connsiteX0" fmla="*/ 108974 w 203454"/>
                <a:gd name="connsiteY0" fmla="*/ 41971 h 80533"/>
                <a:gd name="connsiteX1" fmla="*/ 175428 w 203454"/>
                <a:gd name="connsiteY1" fmla="*/ 0 h 80533"/>
                <a:gd name="connsiteX2" fmla="*/ 203454 w 203454"/>
                <a:gd name="connsiteY2" fmla="*/ 18105 h 80533"/>
                <a:gd name="connsiteX3" fmla="*/ 133480 w 203454"/>
                <a:gd name="connsiteY3" fmla="*/ 68877 h 80533"/>
                <a:gd name="connsiteX4" fmla="*/ 95212 w 203454"/>
                <a:gd name="connsiteY4" fmla="*/ 80421 h 80533"/>
                <a:gd name="connsiteX5" fmla="*/ 56327 w 203454"/>
                <a:gd name="connsiteY5" fmla="*/ 73769 h 80533"/>
                <a:gd name="connsiteX6" fmla="*/ 50429 w 203454"/>
                <a:gd name="connsiteY6" fmla="*/ 76307 h 80533"/>
                <a:gd name="connsiteX7" fmla="*/ 0 w 203454"/>
                <a:gd name="connsiteY7" fmla="*/ 20825 h 80533"/>
                <a:gd name="connsiteX8" fmla="*/ 21191 w 203454"/>
                <a:gd name="connsiteY8" fmla="*/ 24894 h 80533"/>
                <a:gd name="connsiteX9" fmla="*/ 60168 w 203454"/>
                <a:gd name="connsiteY9" fmla="*/ 38519 h 80533"/>
                <a:gd name="connsiteX10" fmla="*/ 108974 w 203454"/>
                <a:gd name="connsiteY10" fmla="*/ 41971 h 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454" h="80533">
                  <a:moveTo>
                    <a:pt x="108974" y="41971"/>
                  </a:moveTo>
                  <a:cubicBezTo>
                    <a:pt x="135446" y="36073"/>
                    <a:pt x="154534" y="15705"/>
                    <a:pt x="175428" y="0"/>
                  </a:cubicBezTo>
                  <a:cubicBezTo>
                    <a:pt x="184320" y="6698"/>
                    <a:pt x="193761" y="12619"/>
                    <a:pt x="203454" y="18105"/>
                  </a:cubicBezTo>
                  <a:cubicBezTo>
                    <a:pt x="180365" y="35341"/>
                    <a:pt x="159288" y="55573"/>
                    <a:pt x="133480" y="68877"/>
                  </a:cubicBezTo>
                  <a:cubicBezTo>
                    <a:pt x="121547" y="74935"/>
                    <a:pt x="108516" y="78936"/>
                    <a:pt x="95212" y="80421"/>
                  </a:cubicBezTo>
                  <a:cubicBezTo>
                    <a:pt x="81953" y="81176"/>
                    <a:pt x="68786" y="78021"/>
                    <a:pt x="56327" y="73769"/>
                  </a:cubicBezTo>
                  <a:cubicBezTo>
                    <a:pt x="54841" y="74386"/>
                    <a:pt x="51915" y="75667"/>
                    <a:pt x="50429" y="76307"/>
                  </a:cubicBezTo>
                  <a:cubicBezTo>
                    <a:pt x="32896" y="58476"/>
                    <a:pt x="15888" y="40119"/>
                    <a:pt x="0" y="20825"/>
                  </a:cubicBezTo>
                  <a:cubicBezTo>
                    <a:pt x="7384" y="18837"/>
                    <a:pt x="14448" y="22311"/>
                    <a:pt x="21191" y="24894"/>
                  </a:cubicBezTo>
                  <a:cubicBezTo>
                    <a:pt x="33970" y="30015"/>
                    <a:pt x="47092" y="34221"/>
                    <a:pt x="60168" y="38519"/>
                  </a:cubicBezTo>
                  <a:cubicBezTo>
                    <a:pt x="75781" y="43754"/>
                    <a:pt x="92835" y="46886"/>
                    <a:pt x="108974" y="41971"/>
                  </a:cubicBezTo>
                  <a:close/>
                </a:path>
              </a:pathLst>
            </a:custGeom>
            <a:solidFill>
              <a:srgbClr val="EDA1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orma Livre: Forma 1911">
              <a:extLst>
                <a:ext uri="{FF2B5EF4-FFF2-40B4-BE49-F238E27FC236}">
                  <a16:creationId xmlns:a16="http://schemas.microsoft.com/office/drawing/2014/main" id="{6DE69A09-3399-C242-C02E-02D2739E5AD6}"/>
                </a:ext>
              </a:extLst>
            </p:cNvPr>
            <p:cNvSpPr/>
            <p:nvPr/>
          </p:nvSpPr>
          <p:spPr>
            <a:xfrm>
              <a:off x="10313858" y="2755015"/>
              <a:ext cx="4084" cy="1113"/>
            </a:xfrm>
            <a:custGeom>
              <a:avLst/>
              <a:gdLst>
                <a:gd name="connsiteX0" fmla="*/ 6584 w 38747"/>
                <a:gd name="connsiteY0" fmla="*/ 1189 h 10561"/>
                <a:gd name="connsiteX1" fmla="*/ 24575 w 38747"/>
                <a:gd name="connsiteY1" fmla="*/ 0 h 10561"/>
                <a:gd name="connsiteX2" fmla="*/ 38748 w 38747"/>
                <a:gd name="connsiteY2" fmla="*/ 2034 h 10561"/>
                <a:gd name="connsiteX3" fmla="*/ 34633 w 38747"/>
                <a:gd name="connsiteY3" fmla="*/ 5989 h 10561"/>
                <a:gd name="connsiteX4" fmla="*/ 4389 w 38747"/>
                <a:gd name="connsiteY4" fmla="*/ 10561 h 10561"/>
                <a:gd name="connsiteX5" fmla="*/ 0 w 38747"/>
                <a:gd name="connsiteY5" fmla="*/ 9052 h 10561"/>
                <a:gd name="connsiteX6" fmla="*/ 8435 w 38747"/>
                <a:gd name="connsiteY6" fmla="*/ 7292 h 10561"/>
                <a:gd name="connsiteX7" fmla="*/ 6584 w 38747"/>
                <a:gd name="connsiteY7" fmla="*/ 1189 h 1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47" h="10561">
                  <a:moveTo>
                    <a:pt x="6584" y="1189"/>
                  </a:moveTo>
                  <a:cubicBezTo>
                    <a:pt x="12573" y="914"/>
                    <a:pt x="18562" y="343"/>
                    <a:pt x="24575" y="0"/>
                  </a:cubicBezTo>
                  <a:cubicBezTo>
                    <a:pt x="29307" y="503"/>
                    <a:pt x="34039" y="1257"/>
                    <a:pt x="38748" y="2034"/>
                  </a:cubicBezTo>
                  <a:cubicBezTo>
                    <a:pt x="37719" y="3017"/>
                    <a:pt x="35662" y="5006"/>
                    <a:pt x="34633" y="5989"/>
                  </a:cubicBezTo>
                  <a:cubicBezTo>
                    <a:pt x="24757" y="8687"/>
                    <a:pt x="14585" y="10035"/>
                    <a:pt x="4389" y="10561"/>
                  </a:cubicBezTo>
                  <a:cubicBezTo>
                    <a:pt x="3292" y="10173"/>
                    <a:pt x="1097" y="9418"/>
                    <a:pt x="0" y="9052"/>
                  </a:cubicBezTo>
                  <a:cubicBezTo>
                    <a:pt x="2789" y="8412"/>
                    <a:pt x="5601" y="7841"/>
                    <a:pt x="8435" y="7292"/>
                  </a:cubicBezTo>
                  <a:cubicBezTo>
                    <a:pt x="7795" y="5212"/>
                    <a:pt x="7178" y="3200"/>
                    <a:pt x="6584" y="1189"/>
                  </a:cubicBezTo>
                  <a:close/>
                </a:path>
              </a:pathLst>
            </a:custGeom>
            <a:solidFill>
              <a:srgbClr val="B59D7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orma Livre: Forma 1912">
              <a:extLst>
                <a:ext uri="{FF2B5EF4-FFF2-40B4-BE49-F238E27FC236}">
                  <a16:creationId xmlns:a16="http://schemas.microsoft.com/office/drawing/2014/main" id="{34255465-39B7-8637-B5ED-F991397FCA36}"/>
                </a:ext>
              </a:extLst>
            </p:cNvPr>
            <p:cNvSpPr/>
            <p:nvPr/>
          </p:nvSpPr>
          <p:spPr>
            <a:xfrm>
              <a:off x="10297617" y="2769913"/>
              <a:ext cx="18072" cy="11128"/>
            </a:xfrm>
            <a:custGeom>
              <a:avLst/>
              <a:gdLst>
                <a:gd name="connsiteX0" fmla="*/ 46223 w 171449"/>
                <a:gd name="connsiteY0" fmla="*/ 67300 h 105567"/>
                <a:gd name="connsiteX1" fmla="*/ 142852 w 171449"/>
                <a:gd name="connsiteY1" fmla="*/ 0 h 105567"/>
                <a:gd name="connsiteX2" fmla="*/ 171450 w 171449"/>
                <a:gd name="connsiteY2" fmla="*/ 11179 h 105567"/>
                <a:gd name="connsiteX3" fmla="*/ 151425 w 171449"/>
                <a:gd name="connsiteY3" fmla="*/ 28415 h 105567"/>
                <a:gd name="connsiteX4" fmla="*/ 116723 w 171449"/>
                <a:gd name="connsiteY4" fmla="*/ 55253 h 105567"/>
                <a:gd name="connsiteX5" fmla="*/ 30267 w 171449"/>
                <a:gd name="connsiteY5" fmla="*/ 105568 h 105567"/>
                <a:gd name="connsiteX6" fmla="*/ 0 w 171449"/>
                <a:gd name="connsiteY6" fmla="*/ 76010 h 105567"/>
                <a:gd name="connsiteX7" fmla="*/ 46223 w 171449"/>
                <a:gd name="connsiteY7" fmla="*/ 67300 h 10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49" h="105567">
                  <a:moveTo>
                    <a:pt x="46223" y="67300"/>
                  </a:moveTo>
                  <a:cubicBezTo>
                    <a:pt x="83142" y="52418"/>
                    <a:pt x="110711" y="22426"/>
                    <a:pt x="142852" y="0"/>
                  </a:cubicBezTo>
                  <a:cubicBezTo>
                    <a:pt x="152156" y="4275"/>
                    <a:pt x="161734" y="7910"/>
                    <a:pt x="171450" y="11179"/>
                  </a:cubicBezTo>
                  <a:cubicBezTo>
                    <a:pt x="166009" y="18265"/>
                    <a:pt x="158305" y="22906"/>
                    <a:pt x="151425" y="28415"/>
                  </a:cubicBezTo>
                  <a:cubicBezTo>
                    <a:pt x="140040" y="37582"/>
                    <a:pt x="127902" y="45789"/>
                    <a:pt x="116723" y="55253"/>
                  </a:cubicBezTo>
                  <a:cubicBezTo>
                    <a:pt x="90137" y="75369"/>
                    <a:pt x="63482" y="97589"/>
                    <a:pt x="30267" y="105568"/>
                  </a:cubicBezTo>
                  <a:cubicBezTo>
                    <a:pt x="21877" y="94115"/>
                    <a:pt x="9784" y="86136"/>
                    <a:pt x="0" y="76010"/>
                  </a:cubicBezTo>
                  <a:cubicBezTo>
                    <a:pt x="15659" y="74844"/>
                    <a:pt x="31501" y="73152"/>
                    <a:pt x="46223" y="67300"/>
                  </a:cubicBezTo>
                  <a:close/>
                </a:path>
              </a:pathLst>
            </a:custGeom>
            <a:solidFill>
              <a:srgbClr val="F3DC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orma Livre: Forma 1913">
              <a:extLst>
                <a:ext uri="{FF2B5EF4-FFF2-40B4-BE49-F238E27FC236}">
                  <a16:creationId xmlns:a16="http://schemas.microsoft.com/office/drawing/2014/main" id="{5920B9F6-8EB3-6403-34FB-27940D9F8EE4}"/>
                </a:ext>
              </a:extLst>
            </p:cNvPr>
            <p:cNvSpPr/>
            <p:nvPr/>
          </p:nvSpPr>
          <p:spPr>
            <a:xfrm>
              <a:off x="10255095" y="2713413"/>
              <a:ext cx="46999" cy="48981"/>
            </a:xfrm>
            <a:custGeom>
              <a:avLst/>
              <a:gdLst>
                <a:gd name="connsiteX0" fmla="*/ 351358 w 445884"/>
                <a:gd name="connsiteY0" fmla="*/ 1963 h 464687"/>
                <a:gd name="connsiteX1" fmla="*/ 394472 w 445884"/>
                <a:gd name="connsiteY1" fmla="*/ 8067 h 464687"/>
                <a:gd name="connsiteX2" fmla="*/ 424464 w 445884"/>
                <a:gd name="connsiteY2" fmla="*/ 42197 h 464687"/>
                <a:gd name="connsiteX3" fmla="*/ 445701 w 445884"/>
                <a:gd name="connsiteY3" fmla="*/ 110045 h 464687"/>
                <a:gd name="connsiteX4" fmla="*/ 426613 w 445884"/>
                <a:gd name="connsiteY4" fmla="*/ 177711 h 464687"/>
                <a:gd name="connsiteX5" fmla="*/ 397581 w 445884"/>
                <a:gd name="connsiteY5" fmla="*/ 231089 h 464687"/>
                <a:gd name="connsiteX6" fmla="*/ 352273 w 445884"/>
                <a:gd name="connsiteY6" fmla="*/ 327558 h 464687"/>
                <a:gd name="connsiteX7" fmla="*/ 333573 w 445884"/>
                <a:gd name="connsiteY7" fmla="*/ 397921 h 464687"/>
                <a:gd name="connsiteX8" fmla="*/ 338237 w 445884"/>
                <a:gd name="connsiteY8" fmla="*/ 443893 h 464687"/>
                <a:gd name="connsiteX9" fmla="*/ 327607 w 445884"/>
                <a:gd name="connsiteY9" fmla="*/ 462890 h 464687"/>
                <a:gd name="connsiteX10" fmla="*/ 298826 w 445884"/>
                <a:gd name="connsiteY10" fmla="*/ 462409 h 464687"/>
                <a:gd name="connsiteX11" fmla="*/ 253540 w 445884"/>
                <a:gd name="connsiteY11" fmla="*/ 438132 h 464687"/>
                <a:gd name="connsiteX12" fmla="*/ 249403 w 445884"/>
                <a:gd name="connsiteY12" fmla="*/ 438818 h 464687"/>
                <a:gd name="connsiteX13" fmla="*/ 249128 w 445884"/>
                <a:gd name="connsiteY13" fmla="*/ 438864 h 464687"/>
                <a:gd name="connsiteX14" fmla="*/ 116220 w 445884"/>
                <a:gd name="connsiteY14" fmla="*/ 300195 h 464687"/>
                <a:gd name="connsiteX15" fmla="*/ 0 w 445884"/>
                <a:gd name="connsiteY15" fmla="*/ 234015 h 464687"/>
                <a:gd name="connsiteX16" fmla="*/ 207683 w 445884"/>
                <a:gd name="connsiteY16" fmla="*/ 77516 h 464687"/>
                <a:gd name="connsiteX17" fmla="*/ 240647 w 445884"/>
                <a:gd name="connsiteY17" fmla="*/ 49581 h 464687"/>
                <a:gd name="connsiteX18" fmla="*/ 247025 w 445884"/>
                <a:gd name="connsiteY18" fmla="*/ 48575 h 464687"/>
                <a:gd name="connsiteX19" fmla="*/ 351358 w 445884"/>
                <a:gd name="connsiteY19" fmla="*/ 1963 h 46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5884" h="464687">
                  <a:moveTo>
                    <a:pt x="351358" y="1963"/>
                  </a:moveTo>
                  <a:cubicBezTo>
                    <a:pt x="365623" y="-848"/>
                    <a:pt x="382608" y="-1991"/>
                    <a:pt x="394472" y="8067"/>
                  </a:cubicBezTo>
                  <a:cubicBezTo>
                    <a:pt x="406039" y="17897"/>
                    <a:pt x="416715" y="29053"/>
                    <a:pt x="424464" y="42197"/>
                  </a:cubicBezTo>
                  <a:cubicBezTo>
                    <a:pt x="437152" y="62405"/>
                    <a:pt x="447393" y="85654"/>
                    <a:pt x="445701" y="110045"/>
                  </a:cubicBezTo>
                  <a:cubicBezTo>
                    <a:pt x="446181" y="134026"/>
                    <a:pt x="435917" y="156200"/>
                    <a:pt x="426613" y="177711"/>
                  </a:cubicBezTo>
                  <a:cubicBezTo>
                    <a:pt x="417172" y="195633"/>
                    <a:pt x="406291" y="212778"/>
                    <a:pt x="397581" y="231089"/>
                  </a:cubicBezTo>
                  <a:cubicBezTo>
                    <a:pt x="379613" y="261813"/>
                    <a:pt x="365097" y="294411"/>
                    <a:pt x="352273" y="327558"/>
                  </a:cubicBezTo>
                  <a:cubicBezTo>
                    <a:pt x="342809" y="349961"/>
                    <a:pt x="335836" y="373644"/>
                    <a:pt x="333573" y="397921"/>
                  </a:cubicBezTo>
                  <a:cubicBezTo>
                    <a:pt x="333070" y="413398"/>
                    <a:pt x="337711" y="428485"/>
                    <a:pt x="338237" y="443893"/>
                  </a:cubicBezTo>
                  <a:cubicBezTo>
                    <a:pt x="337734" y="451162"/>
                    <a:pt x="334373" y="459392"/>
                    <a:pt x="327607" y="462890"/>
                  </a:cubicBezTo>
                  <a:cubicBezTo>
                    <a:pt x="318303" y="465770"/>
                    <a:pt x="308130" y="464878"/>
                    <a:pt x="298826" y="462409"/>
                  </a:cubicBezTo>
                  <a:cubicBezTo>
                    <a:pt x="281932" y="458089"/>
                    <a:pt x="268468" y="446453"/>
                    <a:pt x="253540" y="438132"/>
                  </a:cubicBezTo>
                  <a:cubicBezTo>
                    <a:pt x="252512" y="438292"/>
                    <a:pt x="250431" y="438658"/>
                    <a:pt x="249403" y="438818"/>
                  </a:cubicBezTo>
                  <a:lnTo>
                    <a:pt x="249128" y="438864"/>
                  </a:lnTo>
                  <a:cubicBezTo>
                    <a:pt x="209169" y="388755"/>
                    <a:pt x="166467" y="340291"/>
                    <a:pt x="116220" y="300195"/>
                  </a:cubicBezTo>
                  <a:cubicBezTo>
                    <a:pt x="81313" y="272260"/>
                    <a:pt x="42748" y="247937"/>
                    <a:pt x="0" y="234015"/>
                  </a:cubicBezTo>
                  <a:cubicBezTo>
                    <a:pt x="71095" y="184432"/>
                    <a:pt x="141481" y="133568"/>
                    <a:pt x="207683" y="77516"/>
                  </a:cubicBezTo>
                  <a:cubicBezTo>
                    <a:pt x="218907" y="68509"/>
                    <a:pt x="229126" y="58085"/>
                    <a:pt x="240647" y="49581"/>
                  </a:cubicBezTo>
                  <a:cubicBezTo>
                    <a:pt x="242819" y="49444"/>
                    <a:pt x="244945" y="49124"/>
                    <a:pt x="247025" y="48575"/>
                  </a:cubicBezTo>
                  <a:cubicBezTo>
                    <a:pt x="280927" y="31316"/>
                    <a:pt x="314371" y="11930"/>
                    <a:pt x="351358" y="1963"/>
                  </a:cubicBezTo>
                  <a:close/>
                </a:path>
              </a:pathLst>
            </a:custGeom>
            <a:solidFill>
              <a:srgbClr val="E875B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5" name="Forma Livre: Forma 1914">
              <a:extLst>
                <a:ext uri="{FF2B5EF4-FFF2-40B4-BE49-F238E27FC236}">
                  <a16:creationId xmlns:a16="http://schemas.microsoft.com/office/drawing/2014/main" id="{2F4601CC-C593-CC61-8DBE-7BAF7BA0B341}"/>
                </a:ext>
              </a:extLst>
            </p:cNvPr>
            <p:cNvSpPr/>
            <p:nvPr/>
          </p:nvSpPr>
          <p:spPr>
            <a:xfrm>
              <a:off x="10300480" y="2724992"/>
              <a:ext cx="26019" cy="28621"/>
            </a:xfrm>
            <a:custGeom>
              <a:avLst/>
              <a:gdLst>
                <a:gd name="connsiteX0" fmla="*/ 87074 w 246845"/>
                <a:gd name="connsiteY0" fmla="*/ 1504 h 271532"/>
                <a:gd name="connsiteX1" fmla="*/ 111077 w 246845"/>
                <a:gd name="connsiteY1" fmla="*/ 18 h 271532"/>
                <a:gd name="connsiteX2" fmla="*/ 159860 w 246845"/>
                <a:gd name="connsiteY2" fmla="*/ 10854 h 271532"/>
                <a:gd name="connsiteX3" fmla="*/ 203134 w 246845"/>
                <a:gd name="connsiteY3" fmla="*/ 38309 h 271532"/>
                <a:gd name="connsiteX4" fmla="*/ 244282 w 246845"/>
                <a:gd name="connsiteY4" fmla="*/ 181184 h 271532"/>
                <a:gd name="connsiteX5" fmla="*/ 201031 w 246845"/>
                <a:gd name="connsiteY5" fmla="*/ 247729 h 271532"/>
                <a:gd name="connsiteX6" fmla="*/ 175336 w 246845"/>
                <a:gd name="connsiteY6" fmla="*/ 263366 h 271532"/>
                <a:gd name="connsiteX7" fmla="*/ 115695 w 246845"/>
                <a:gd name="connsiteY7" fmla="*/ 269903 h 271532"/>
                <a:gd name="connsiteX8" fmla="*/ 22860 w 246845"/>
                <a:gd name="connsiteY8" fmla="*/ 207290 h 271532"/>
                <a:gd name="connsiteX9" fmla="*/ 0 w 246845"/>
                <a:gd name="connsiteY9" fmla="*/ 150163 h 271532"/>
                <a:gd name="connsiteX10" fmla="*/ 87074 w 246845"/>
                <a:gd name="connsiteY10" fmla="*/ 1504 h 27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845" h="271532">
                  <a:moveTo>
                    <a:pt x="87074" y="1504"/>
                  </a:moveTo>
                  <a:cubicBezTo>
                    <a:pt x="95121" y="2144"/>
                    <a:pt x="103076" y="658"/>
                    <a:pt x="111077" y="18"/>
                  </a:cubicBezTo>
                  <a:cubicBezTo>
                    <a:pt x="127925" y="-347"/>
                    <a:pt x="144315" y="4819"/>
                    <a:pt x="159860" y="10854"/>
                  </a:cubicBezTo>
                  <a:cubicBezTo>
                    <a:pt x="175862" y="17095"/>
                    <a:pt x="191201" y="25782"/>
                    <a:pt x="203134" y="38309"/>
                  </a:cubicBezTo>
                  <a:cubicBezTo>
                    <a:pt x="240121" y="74839"/>
                    <a:pt x="252855" y="130960"/>
                    <a:pt x="244282" y="181184"/>
                  </a:cubicBezTo>
                  <a:cubicBezTo>
                    <a:pt x="236761" y="206718"/>
                    <a:pt x="223434" y="232230"/>
                    <a:pt x="201031" y="247729"/>
                  </a:cubicBezTo>
                  <a:cubicBezTo>
                    <a:pt x="192847" y="253513"/>
                    <a:pt x="184892" y="259937"/>
                    <a:pt x="175336" y="263366"/>
                  </a:cubicBezTo>
                  <a:cubicBezTo>
                    <a:pt x="156385" y="270201"/>
                    <a:pt x="135697" y="273858"/>
                    <a:pt x="115695" y="269903"/>
                  </a:cubicBezTo>
                  <a:cubicBezTo>
                    <a:pt x="77244" y="264691"/>
                    <a:pt x="42885" y="240117"/>
                    <a:pt x="22860" y="207290"/>
                  </a:cubicBezTo>
                  <a:cubicBezTo>
                    <a:pt x="13716" y="188888"/>
                    <a:pt x="6126" y="169777"/>
                    <a:pt x="0" y="150163"/>
                  </a:cubicBezTo>
                  <a:cubicBezTo>
                    <a:pt x="20597" y="96419"/>
                    <a:pt x="49880" y="45555"/>
                    <a:pt x="87074" y="1504"/>
                  </a:cubicBezTo>
                  <a:close/>
                </a:path>
              </a:pathLst>
            </a:custGeom>
            <a:solidFill>
              <a:srgbClr val="FFFFF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6" name="Forma Livre: Forma 1915">
              <a:extLst>
                <a:ext uri="{FF2B5EF4-FFF2-40B4-BE49-F238E27FC236}">
                  <a16:creationId xmlns:a16="http://schemas.microsoft.com/office/drawing/2014/main" id="{8B30BDB8-4238-218E-632F-E188B75880EB}"/>
                </a:ext>
              </a:extLst>
            </p:cNvPr>
            <p:cNvSpPr/>
            <p:nvPr/>
          </p:nvSpPr>
          <p:spPr>
            <a:xfrm>
              <a:off x="10312342" y="2751653"/>
              <a:ext cx="10460" cy="3487"/>
            </a:xfrm>
            <a:custGeom>
              <a:avLst/>
              <a:gdLst>
                <a:gd name="connsiteX0" fmla="*/ 58613 w 99235"/>
                <a:gd name="connsiteY0" fmla="*/ 19728 h 33078"/>
                <a:gd name="connsiteX1" fmla="*/ 99235 w 99235"/>
                <a:gd name="connsiteY1" fmla="*/ 0 h 33078"/>
                <a:gd name="connsiteX2" fmla="*/ 38953 w 99235"/>
                <a:gd name="connsiteY2" fmla="*/ 31890 h 33078"/>
                <a:gd name="connsiteX3" fmla="*/ 20963 w 99235"/>
                <a:gd name="connsiteY3" fmla="*/ 33078 h 33078"/>
                <a:gd name="connsiteX4" fmla="*/ 11430 w 99235"/>
                <a:gd name="connsiteY4" fmla="*/ 32415 h 33078"/>
                <a:gd name="connsiteX5" fmla="*/ 0 w 99235"/>
                <a:gd name="connsiteY5" fmla="*/ 26586 h 33078"/>
                <a:gd name="connsiteX6" fmla="*/ 58613 w 99235"/>
                <a:gd name="connsiteY6" fmla="*/ 19728 h 3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35" h="33078">
                  <a:moveTo>
                    <a:pt x="58613" y="19728"/>
                  </a:moveTo>
                  <a:cubicBezTo>
                    <a:pt x="73472" y="16071"/>
                    <a:pt x="85748" y="6744"/>
                    <a:pt x="99235" y="0"/>
                  </a:cubicBezTo>
                  <a:cubicBezTo>
                    <a:pt x="85588" y="19317"/>
                    <a:pt x="61402" y="28072"/>
                    <a:pt x="38953" y="31890"/>
                  </a:cubicBezTo>
                  <a:cubicBezTo>
                    <a:pt x="32941" y="32233"/>
                    <a:pt x="26952" y="32804"/>
                    <a:pt x="20963" y="33078"/>
                  </a:cubicBezTo>
                  <a:cubicBezTo>
                    <a:pt x="17762" y="32941"/>
                    <a:pt x="14585" y="32667"/>
                    <a:pt x="11430" y="32415"/>
                  </a:cubicBezTo>
                  <a:cubicBezTo>
                    <a:pt x="7841" y="30038"/>
                    <a:pt x="4138" y="27775"/>
                    <a:pt x="0" y="26586"/>
                  </a:cubicBezTo>
                  <a:cubicBezTo>
                    <a:pt x="19728" y="27021"/>
                    <a:pt x="39913" y="26861"/>
                    <a:pt x="58613" y="19728"/>
                  </a:cubicBezTo>
                  <a:close/>
                </a:path>
              </a:pathLst>
            </a:custGeom>
            <a:solidFill>
              <a:srgbClr val="CDC2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7" name="Forma Livre: Forma 1916">
              <a:extLst>
                <a:ext uri="{FF2B5EF4-FFF2-40B4-BE49-F238E27FC236}">
                  <a16:creationId xmlns:a16="http://schemas.microsoft.com/office/drawing/2014/main" id="{17C04457-A9C4-9F8D-E68C-7E219C2BF031}"/>
                </a:ext>
              </a:extLst>
            </p:cNvPr>
            <p:cNvSpPr/>
            <p:nvPr/>
          </p:nvSpPr>
          <p:spPr>
            <a:xfrm>
              <a:off x="10236557" y="2753206"/>
              <a:ext cx="1933" cy="2050"/>
            </a:xfrm>
            <a:custGeom>
              <a:avLst/>
              <a:gdLst>
                <a:gd name="connsiteX0" fmla="*/ 870 w 18334"/>
                <a:gd name="connsiteY0" fmla="*/ 5434 h 19446"/>
                <a:gd name="connsiteX1" fmla="*/ 18335 w 18334"/>
                <a:gd name="connsiteY1" fmla="*/ 1479 h 19446"/>
                <a:gd name="connsiteX2" fmla="*/ 5236 w 18334"/>
                <a:gd name="connsiteY2" fmla="*/ 4245 h 19446"/>
                <a:gd name="connsiteX3" fmla="*/ 8322 w 18334"/>
                <a:gd name="connsiteY3" fmla="*/ 17961 h 19446"/>
                <a:gd name="connsiteX4" fmla="*/ 4230 w 18334"/>
                <a:gd name="connsiteY4" fmla="*/ 19447 h 19446"/>
                <a:gd name="connsiteX5" fmla="*/ 6310 w 18334"/>
                <a:gd name="connsiteY5" fmla="*/ 18235 h 19446"/>
                <a:gd name="connsiteX6" fmla="*/ 870 w 18334"/>
                <a:gd name="connsiteY6" fmla="*/ 5434 h 1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4" h="19446">
                  <a:moveTo>
                    <a:pt x="870" y="5434"/>
                  </a:moveTo>
                  <a:cubicBezTo>
                    <a:pt x="3727" y="-1767"/>
                    <a:pt x="12391" y="-350"/>
                    <a:pt x="18335" y="1479"/>
                  </a:cubicBezTo>
                  <a:cubicBezTo>
                    <a:pt x="13854" y="1639"/>
                    <a:pt x="8139" y="-441"/>
                    <a:pt x="5236" y="4245"/>
                  </a:cubicBezTo>
                  <a:cubicBezTo>
                    <a:pt x="3864" y="9183"/>
                    <a:pt x="5396" y="13937"/>
                    <a:pt x="8322" y="17961"/>
                  </a:cubicBezTo>
                  <a:cubicBezTo>
                    <a:pt x="7293" y="18327"/>
                    <a:pt x="5259" y="19058"/>
                    <a:pt x="4230" y="19447"/>
                  </a:cubicBezTo>
                  <a:lnTo>
                    <a:pt x="6310" y="18235"/>
                  </a:lnTo>
                  <a:cubicBezTo>
                    <a:pt x="2904" y="14966"/>
                    <a:pt x="-2011" y="10668"/>
                    <a:pt x="870" y="5434"/>
                  </a:cubicBezTo>
                  <a:close/>
                </a:path>
              </a:pathLst>
            </a:custGeom>
            <a:solidFill>
              <a:srgbClr val="58585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orma Livre: Forma 1917">
              <a:extLst>
                <a:ext uri="{FF2B5EF4-FFF2-40B4-BE49-F238E27FC236}">
                  <a16:creationId xmlns:a16="http://schemas.microsoft.com/office/drawing/2014/main" id="{2B07CD29-C067-6790-AE06-25FF1C374207}"/>
                </a:ext>
              </a:extLst>
            </p:cNvPr>
            <p:cNvSpPr/>
            <p:nvPr/>
          </p:nvSpPr>
          <p:spPr>
            <a:xfrm>
              <a:off x="10228938" y="2783024"/>
              <a:ext cx="4263" cy="4887"/>
            </a:xfrm>
            <a:custGeom>
              <a:avLst/>
              <a:gdLst>
                <a:gd name="connsiteX0" fmla="*/ 0 w 40439"/>
                <a:gd name="connsiteY0" fmla="*/ 28895 h 46360"/>
                <a:gd name="connsiteX1" fmla="*/ 40439 w 40439"/>
                <a:gd name="connsiteY1" fmla="*/ 0 h 46360"/>
                <a:gd name="connsiteX2" fmla="*/ 6629 w 40439"/>
                <a:gd name="connsiteY2" fmla="*/ 46360 h 46360"/>
                <a:gd name="connsiteX3" fmla="*/ 0 w 40439"/>
                <a:gd name="connsiteY3" fmla="*/ 28895 h 4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39" h="46360">
                  <a:moveTo>
                    <a:pt x="0" y="28895"/>
                  </a:moveTo>
                  <a:cubicBezTo>
                    <a:pt x="10150" y="15408"/>
                    <a:pt x="24849" y="5989"/>
                    <a:pt x="40439" y="0"/>
                  </a:cubicBezTo>
                  <a:cubicBezTo>
                    <a:pt x="27981" y="14493"/>
                    <a:pt x="14219" y="28483"/>
                    <a:pt x="6629" y="46360"/>
                  </a:cubicBezTo>
                  <a:cubicBezTo>
                    <a:pt x="4412" y="40531"/>
                    <a:pt x="2217" y="34701"/>
                    <a:pt x="0" y="28895"/>
                  </a:cubicBezTo>
                  <a:close/>
                </a:path>
              </a:pathLst>
            </a:custGeom>
            <a:solidFill>
              <a:srgbClr val="AA85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orma Livre: Forma 1918">
              <a:extLst>
                <a:ext uri="{FF2B5EF4-FFF2-40B4-BE49-F238E27FC236}">
                  <a16:creationId xmlns:a16="http://schemas.microsoft.com/office/drawing/2014/main" id="{A990EDB1-0490-5453-3B16-AA640E674B0D}"/>
                </a:ext>
              </a:extLst>
            </p:cNvPr>
            <p:cNvSpPr/>
            <p:nvPr/>
          </p:nvSpPr>
          <p:spPr>
            <a:xfrm>
              <a:off x="10587852" y="2766952"/>
              <a:ext cx="482" cy="487"/>
            </a:xfrm>
            <a:custGeom>
              <a:avLst/>
              <a:gdLst>
                <a:gd name="connsiteX0" fmla="*/ 2621 w 4571"/>
                <a:gd name="connsiteY0" fmla="*/ 0 h 4617"/>
                <a:gd name="connsiteX1" fmla="*/ 2027 w 4571"/>
                <a:gd name="connsiteY1" fmla="*/ 4618 h 4617"/>
                <a:gd name="connsiteX2" fmla="*/ 2621 w 4571"/>
                <a:gd name="connsiteY2" fmla="*/ 0 h 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" h="4617">
                  <a:moveTo>
                    <a:pt x="2621" y="0"/>
                  </a:moveTo>
                  <a:cubicBezTo>
                    <a:pt x="5410" y="1326"/>
                    <a:pt x="5204" y="2858"/>
                    <a:pt x="2027" y="4618"/>
                  </a:cubicBezTo>
                  <a:cubicBezTo>
                    <a:pt x="-854" y="3246"/>
                    <a:pt x="-671" y="1692"/>
                    <a:pt x="2621" y="0"/>
                  </a:cubicBezTo>
                  <a:close/>
                </a:path>
              </a:pathLst>
            </a:custGeom>
            <a:solidFill>
              <a:srgbClr val="88929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orma Livre: Forma 1919">
              <a:extLst>
                <a:ext uri="{FF2B5EF4-FFF2-40B4-BE49-F238E27FC236}">
                  <a16:creationId xmlns:a16="http://schemas.microsoft.com/office/drawing/2014/main" id="{27170358-910A-1EDD-4F31-FD3BCC1C43DF}"/>
                </a:ext>
              </a:extLst>
            </p:cNvPr>
            <p:cNvSpPr/>
            <p:nvPr/>
          </p:nvSpPr>
          <p:spPr>
            <a:xfrm>
              <a:off x="10552837" y="2767634"/>
              <a:ext cx="34778" cy="17519"/>
            </a:xfrm>
            <a:custGeom>
              <a:avLst/>
              <a:gdLst>
                <a:gd name="connsiteX0" fmla="*/ 225788 w 329938"/>
                <a:gd name="connsiteY0" fmla="*/ 79804 h 166203"/>
                <a:gd name="connsiteX1" fmla="*/ 329939 w 329938"/>
                <a:gd name="connsiteY1" fmla="*/ 0 h 166203"/>
                <a:gd name="connsiteX2" fmla="*/ 216164 w 329938"/>
                <a:gd name="connsiteY2" fmla="*/ 95555 h 166203"/>
                <a:gd name="connsiteX3" fmla="*/ 67460 w 329938"/>
                <a:gd name="connsiteY3" fmla="*/ 162900 h 166203"/>
                <a:gd name="connsiteX4" fmla="*/ 0 w 329938"/>
                <a:gd name="connsiteY4" fmla="*/ 163563 h 166203"/>
                <a:gd name="connsiteX5" fmla="*/ 66614 w 329938"/>
                <a:gd name="connsiteY5" fmla="*/ 156660 h 166203"/>
                <a:gd name="connsiteX6" fmla="*/ 225788 w 329938"/>
                <a:gd name="connsiteY6" fmla="*/ 79804 h 1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938" h="166203">
                  <a:moveTo>
                    <a:pt x="225788" y="79804"/>
                  </a:moveTo>
                  <a:cubicBezTo>
                    <a:pt x="261381" y="54384"/>
                    <a:pt x="295854" y="27363"/>
                    <a:pt x="329939" y="0"/>
                  </a:cubicBezTo>
                  <a:cubicBezTo>
                    <a:pt x="294780" y="34907"/>
                    <a:pt x="257472" y="68009"/>
                    <a:pt x="216164" y="95555"/>
                  </a:cubicBezTo>
                  <a:cubicBezTo>
                    <a:pt x="171244" y="126576"/>
                    <a:pt x="121730" y="153276"/>
                    <a:pt x="67460" y="162900"/>
                  </a:cubicBezTo>
                  <a:cubicBezTo>
                    <a:pt x="45171" y="165323"/>
                    <a:pt x="22129" y="168593"/>
                    <a:pt x="0" y="163563"/>
                  </a:cubicBezTo>
                  <a:cubicBezTo>
                    <a:pt x="22357" y="163540"/>
                    <a:pt x="44531" y="159928"/>
                    <a:pt x="66614" y="156660"/>
                  </a:cubicBezTo>
                  <a:cubicBezTo>
                    <a:pt x="125067" y="144567"/>
                    <a:pt x="177805" y="114369"/>
                    <a:pt x="225788" y="79804"/>
                  </a:cubicBezTo>
                  <a:close/>
                </a:path>
              </a:pathLst>
            </a:custGeom>
            <a:solidFill>
              <a:srgbClr val="05111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1" name="Forma Livre: Forma 1920">
              <a:extLst>
                <a:ext uri="{FF2B5EF4-FFF2-40B4-BE49-F238E27FC236}">
                  <a16:creationId xmlns:a16="http://schemas.microsoft.com/office/drawing/2014/main" id="{77D89417-DF2B-F58A-1101-AC87989B479D}"/>
                </a:ext>
              </a:extLst>
            </p:cNvPr>
            <p:cNvSpPr/>
            <p:nvPr/>
          </p:nvSpPr>
          <p:spPr>
            <a:xfrm>
              <a:off x="10522281" y="2780253"/>
              <a:ext cx="29371" cy="12601"/>
            </a:xfrm>
            <a:custGeom>
              <a:avLst/>
              <a:gdLst>
                <a:gd name="connsiteX0" fmla="*/ 212781 w 278640"/>
                <a:gd name="connsiteY0" fmla="*/ 31935 h 119544"/>
                <a:gd name="connsiteX1" fmla="*/ 278641 w 278640"/>
                <a:gd name="connsiteY1" fmla="*/ 0 h 119544"/>
                <a:gd name="connsiteX2" fmla="*/ 141983 w 278640"/>
                <a:gd name="connsiteY2" fmla="*/ 72923 h 119544"/>
                <a:gd name="connsiteX3" fmla="*/ 30152 w 278640"/>
                <a:gd name="connsiteY3" fmla="*/ 115031 h 119544"/>
                <a:gd name="connsiteX4" fmla="*/ 0 w 278640"/>
                <a:gd name="connsiteY4" fmla="*/ 119535 h 119544"/>
                <a:gd name="connsiteX5" fmla="*/ 75575 w 278640"/>
                <a:gd name="connsiteY5" fmla="*/ 92560 h 119544"/>
                <a:gd name="connsiteX6" fmla="*/ 212781 w 278640"/>
                <a:gd name="connsiteY6" fmla="*/ 31935 h 11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640" h="119544">
                  <a:moveTo>
                    <a:pt x="212781" y="31935"/>
                  </a:moveTo>
                  <a:cubicBezTo>
                    <a:pt x="235069" y="22014"/>
                    <a:pt x="256901" y="11087"/>
                    <a:pt x="278641" y="0"/>
                  </a:cubicBezTo>
                  <a:cubicBezTo>
                    <a:pt x="234338" y="26540"/>
                    <a:pt x="189235" y="51961"/>
                    <a:pt x="141983" y="72923"/>
                  </a:cubicBezTo>
                  <a:cubicBezTo>
                    <a:pt x="105544" y="89040"/>
                    <a:pt x="68877" y="105179"/>
                    <a:pt x="30152" y="115031"/>
                  </a:cubicBezTo>
                  <a:cubicBezTo>
                    <a:pt x="20254" y="117340"/>
                    <a:pt x="10218" y="119718"/>
                    <a:pt x="0" y="119535"/>
                  </a:cubicBezTo>
                  <a:cubicBezTo>
                    <a:pt x="25214" y="110711"/>
                    <a:pt x="50749" y="102573"/>
                    <a:pt x="75575" y="92560"/>
                  </a:cubicBezTo>
                  <a:cubicBezTo>
                    <a:pt x="121730" y="73289"/>
                    <a:pt x="167175" y="52441"/>
                    <a:pt x="212781" y="31935"/>
                  </a:cubicBezTo>
                  <a:close/>
                </a:path>
              </a:pathLst>
            </a:custGeom>
            <a:solidFill>
              <a:srgbClr val="04101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22" name="Gráfico 4">
              <a:extLst>
                <a:ext uri="{FF2B5EF4-FFF2-40B4-BE49-F238E27FC236}">
                  <a16:creationId xmlns:a16="http://schemas.microsoft.com/office/drawing/2014/main" id="{B2546AD4-9BB1-5676-B493-7158FAB10B17}"/>
                </a:ext>
              </a:extLst>
            </p:cNvPr>
            <p:cNvGrpSpPr/>
            <p:nvPr/>
          </p:nvGrpSpPr>
          <p:grpSpPr>
            <a:xfrm>
              <a:off x="10530633" y="2818910"/>
              <a:ext cx="41833" cy="128427"/>
              <a:chOff x="9359424" y="2715082"/>
              <a:chExt cx="396872" cy="1218392"/>
            </a:xfrm>
            <a:solidFill>
              <a:srgbClr val="494849"/>
            </a:solidFill>
          </p:grpSpPr>
          <p:sp>
            <p:nvSpPr>
              <p:cNvPr id="2320" name="Forma Livre: Forma 2319">
                <a:extLst>
                  <a:ext uri="{FF2B5EF4-FFF2-40B4-BE49-F238E27FC236}">
                    <a16:creationId xmlns:a16="http://schemas.microsoft.com/office/drawing/2014/main" id="{53E75846-D9D8-4A59-4925-A2BF766B0A3E}"/>
                  </a:ext>
                </a:extLst>
              </p:cNvPr>
              <p:cNvSpPr/>
              <p:nvPr/>
            </p:nvSpPr>
            <p:spPr>
              <a:xfrm>
                <a:off x="9359424" y="2715082"/>
                <a:ext cx="396872" cy="63219"/>
              </a:xfrm>
              <a:custGeom>
                <a:avLst/>
                <a:gdLst>
                  <a:gd name="connsiteX0" fmla="*/ 110117 w 396872"/>
                  <a:gd name="connsiteY0" fmla="*/ 38794 h 63219"/>
                  <a:gd name="connsiteX1" fmla="*/ 309593 w 396872"/>
                  <a:gd name="connsiteY1" fmla="*/ 0 h 63219"/>
                  <a:gd name="connsiteX2" fmla="*/ 396873 w 396872"/>
                  <a:gd name="connsiteY2" fmla="*/ 9053 h 63219"/>
                  <a:gd name="connsiteX3" fmla="*/ 314051 w 396872"/>
                  <a:gd name="connsiteY3" fmla="*/ 8870 h 63219"/>
                  <a:gd name="connsiteX4" fmla="*/ 98298 w 396872"/>
                  <a:gd name="connsiteY4" fmla="*/ 50841 h 63219"/>
                  <a:gd name="connsiteX5" fmla="*/ 9281 w 396872"/>
                  <a:gd name="connsiteY5" fmla="*/ 63025 h 63219"/>
                  <a:gd name="connsiteX6" fmla="*/ 0 w 396872"/>
                  <a:gd name="connsiteY6" fmla="*/ 59825 h 63219"/>
                  <a:gd name="connsiteX7" fmla="*/ 30975 w 396872"/>
                  <a:gd name="connsiteY7" fmla="*/ 57287 h 63219"/>
                  <a:gd name="connsiteX8" fmla="*/ 110117 w 396872"/>
                  <a:gd name="connsiteY8" fmla="*/ 38794 h 6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6872" h="63219">
                    <a:moveTo>
                      <a:pt x="110117" y="38794"/>
                    </a:moveTo>
                    <a:cubicBezTo>
                      <a:pt x="175496" y="21100"/>
                      <a:pt x="241516" y="2538"/>
                      <a:pt x="309593" y="0"/>
                    </a:cubicBezTo>
                    <a:cubicBezTo>
                      <a:pt x="338831" y="594"/>
                      <a:pt x="368389" y="1806"/>
                      <a:pt x="396873" y="9053"/>
                    </a:cubicBezTo>
                    <a:cubicBezTo>
                      <a:pt x="369326" y="5738"/>
                      <a:pt x="341620" y="6629"/>
                      <a:pt x="314051" y="8870"/>
                    </a:cubicBezTo>
                    <a:cubicBezTo>
                      <a:pt x="240647" y="13762"/>
                      <a:pt x="169530" y="33833"/>
                      <a:pt x="98298" y="50841"/>
                    </a:cubicBezTo>
                    <a:cubicBezTo>
                      <a:pt x="68946" y="56693"/>
                      <a:pt x="39479" y="64557"/>
                      <a:pt x="9281" y="63025"/>
                    </a:cubicBezTo>
                    <a:cubicBezTo>
                      <a:pt x="6104" y="61996"/>
                      <a:pt x="3063" y="60922"/>
                      <a:pt x="0" y="59825"/>
                    </a:cubicBezTo>
                    <a:cubicBezTo>
                      <a:pt x="10356" y="59642"/>
                      <a:pt x="20803" y="59528"/>
                      <a:pt x="30975" y="57287"/>
                    </a:cubicBezTo>
                    <a:cubicBezTo>
                      <a:pt x="57562" y="52007"/>
                      <a:pt x="83828" y="45286"/>
                      <a:pt x="110117" y="38794"/>
                    </a:cubicBezTo>
                    <a:close/>
                  </a:path>
                </a:pathLst>
              </a:custGeom>
              <a:solidFill>
                <a:srgbClr val="4948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1" name="Forma Livre: Forma 2320">
                <a:extLst>
                  <a:ext uri="{FF2B5EF4-FFF2-40B4-BE49-F238E27FC236}">
                    <a16:creationId xmlns:a16="http://schemas.microsoft.com/office/drawing/2014/main" id="{DA190139-7F41-521E-0072-5C8A43E21CE8}"/>
                  </a:ext>
                </a:extLst>
              </p:cNvPr>
              <p:cNvSpPr/>
              <p:nvPr/>
            </p:nvSpPr>
            <p:spPr>
              <a:xfrm>
                <a:off x="9386763" y="3765636"/>
                <a:ext cx="222635" cy="167838"/>
              </a:xfrm>
              <a:custGeom>
                <a:avLst/>
                <a:gdLst>
                  <a:gd name="connsiteX0" fmla="*/ 3728 w 222635"/>
                  <a:gd name="connsiteY0" fmla="*/ 17374 h 167838"/>
                  <a:gd name="connsiteX1" fmla="*/ 5489 w 222635"/>
                  <a:gd name="connsiteY1" fmla="*/ 0 h 167838"/>
                  <a:gd name="connsiteX2" fmla="*/ 50066 w 222635"/>
                  <a:gd name="connsiteY2" fmla="*/ 32621 h 167838"/>
                  <a:gd name="connsiteX3" fmla="*/ 133573 w 222635"/>
                  <a:gd name="connsiteY3" fmla="*/ 88742 h 167838"/>
                  <a:gd name="connsiteX4" fmla="*/ 205171 w 222635"/>
                  <a:gd name="connsiteY4" fmla="*/ 149527 h 167838"/>
                  <a:gd name="connsiteX5" fmla="*/ 222636 w 222635"/>
                  <a:gd name="connsiteY5" fmla="*/ 167838 h 167838"/>
                  <a:gd name="connsiteX6" fmla="*/ 131378 w 222635"/>
                  <a:gd name="connsiteY6" fmla="*/ 106985 h 167838"/>
                  <a:gd name="connsiteX7" fmla="*/ 43505 w 222635"/>
                  <a:gd name="connsiteY7" fmla="*/ 50635 h 167838"/>
                  <a:gd name="connsiteX8" fmla="*/ 3728 w 222635"/>
                  <a:gd name="connsiteY8" fmla="*/ 17374 h 16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635" h="167838">
                    <a:moveTo>
                      <a:pt x="3728" y="17374"/>
                    </a:moveTo>
                    <a:cubicBezTo>
                      <a:pt x="-1050" y="12322"/>
                      <a:pt x="-2010" y="2972"/>
                      <a:pt x="5489" y="0"/>
                    </a:cubicBezTo>
                    <a:cubicBezTo>
                      <a:pt x="18427" y="13282"/>
                      <a:pt x="34566" y="22654"/>
                      <a:pt x="50066" y="32621"/>
                    </a:cubicBezTo>
                    <a:cubicBezTo>
                      <a:pt x="78641" y="50132"/>
                      <a:pt x="107993" y="66866"/>
                      <a:pt x="133573" y="88742"/>
                    </a:cubicBezTo>
                    <a:cubicBezTo>
                      <a:pt x="157782" y="108585"/>
                      <a:pt x="182173" y="128245"/>
                      <a:pt x="205171" y="149527"/>
                    </a:cubicBezTo>
                    <a:cubicBezTo>
                      <a:pt x="211274" y="155288"/>
                      <a:pt x="217721" y="160866"/>
                      <a:pt x="222636" y="167838"/>
                    </a:cubicBezTo>
                    <a:cubicBezTo>
                      <a:pt x="195158" y="143469"/>
                      <a:pt x="162674" y="125822"/>
                      <a:pt x="131378" y="106985"/>
                    </a:cubicBezTo>
                    <a:cubicBezTo>
                      <a:pt x="101112" y="89748"/>
                      <a:pt x="72445" y="69952"/>
                      <a:pt x="43505" y="50635"/>
                    </a:cubicBezTo>
                    <a:cubicBezTo>
                      <a:pt x="29651" y="40325"/>
                      <a:pt x="14861" y="30724"/>
                      <a:pt x="3728" y="17374"/>
                    </a:cubicBezTo>
                    <a:close/>
                  </a:path>
                </a:pathLst>
              </a:custGeom>
              <a:solidFill>
                <a:srgbClr val="4948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23" name="Forma Livre: Forma 1922">
              <a:extLst>
                <a:ext uri="{FF2B5EF4-FFF2-40B4-BE49-F238E27FC236}">
                  <a16:creationId xmlns:a16="http://schemas.microsoft.com/office/drawing/2014/main" id="{099B0E16-BC42-829D-C545-77901DF2DEA3}"/>
                </a:ext>
              </a:extLst>
            </p:cNvPr>
            <p:cNvSpPr/>
            <p:nvPr/>
          </p:nvSpPr>
          <p:spPr>
            <a:xfrm>
              <a:off x="10549014" y="2825930"/>
              <a:ext cx="38238" cy="27333"/>
            </a:xfrm>
            <a:custGeom>
              <a:avLst/>
              <a:gdLst>
                <a:gd name="connsiteX0" fmla="*/ 0 w 362765"/>
                <a:gd name="connsiteY0" fmla="*/ 407 h 259312"/>
                <a:gd name="connsiteX1" fmla="*/ 34702 w 362765"/>
                <a:gd name="connsiteY1" fmla="*/ 2510 h 259312"/>
                <a:gd name="connsiteX2" fmla="*/ 103213 w 362765"/>
                <a:gd name="connsiteY2" fmla="*/ 7585 h 259312"/>
                <a:gd name="connsiteX3" fmla="*/ 144087 w 362765"/>
                <a:gd name="connsiteY3" fmla="*/ 12203 h 259312"/>
                <a:gd name="connsiteX4" fmla="*/ 175588 w 362765"/>
                <a:gd name="connsiteY4" fmla="*/ 19175 h 259312"/>
                <a:gd name="connsiteX5" fmla="*/ 203020 w 362765"/>
                <a:gd name="connsiteY5" fmla="*/ 24067 h 259312"/>
                <a:gd name="connsiteX6" fmla="*/ 249494 w 362765"/>
                <a:gd name="connsiteY6" fmla="*/ 75822 h 259312"/>
                <a:gd name="connsiteX7" fmla="*/ 257084 w 362765"/>
                <a:gd name="connsiteY7" fmla="*/ 88715 h 259312"/>
                <a:gd name="connsiteX8" fmla="*/ 277795 w 362765"/>
                <a:gd name="connsiteY8" fmla="*/ 95665 h 259312"/>
                <a:gd name="connsiteX9" fmla="*/ 317434 w 362765"/>
                <a:gd name="connsiteY9" fmla="*/ 106980 h 259312"/>
                <a:gd name="connsiteX10" fmla="*/ 312908 w 362765"/>
                <a:gd name="connsiteY10" fmla="*/ 194740 h 259312"/>
                <a:gd name="connsiteX11" fmla="*/ 334350 w 362765"/>
                <a:gd name="connsiteY11" fmla="*/ 240163 h 259312"/>
                <a:gd name="connsiteX12" fmla="*/ 362766 w 362765"/>
                <a:gd name="connsiteY12" fmla="*/ 258588 h 259312"/>
                <a:gd name="connsiteX13" fmla="*/ 243208 w 362765"/>
                <a:gd name="connsiteY13" fmla="*/ 248735 h 259312"/>
                <a:gd name="connsiteX14" fmla="*/ 237767 w 362765"/>
                <a:gd name="connsiteY14" fmla="*/ 208296 h 259312"/>
                <a:gd name="connsiteX15" fmla="*/ 227480 w 362765"/>
                <a:gd name="connsiteY15" fmla="*/ 189276 h 259312"/>
                <a:gd name="connsiteX16" fmla="*/ 225811 w 362765"/>
                <a:gd name="connsiteY16" fmla="*/ 156083 h 259312"/>
                <a:gd name="connsiteX17" fmla="*/ 208735 w 362765"/>
                <a:gd name="connsiteY17" fmla="*/ 89446 h 259312"/>
                <a:gd name="connsiteX18" fmla="*/ 202974 w 362765"/>
                <a:gd name="connsiteY18" fmla="*/ 76759 h 259312"/>
                <a:gd name="connsiteX19" fmla="*/ 163815 w 362765"/>
                <a:gd name="connsiteY19" fmla="*/ 61100 h 259312"/>
                <a:gd name="connsiteX20" fmla="*/ 163563 w 362765"/>
                <a:gd name="connsiteY20" fmla="*/ 39886 h 259312"/>
                <a:gd name="connsiteX21" fmla="*/ 137526 w 362765"/>
                <a:gd name="connsiteY21" fmla="*/ 23221 h 259312"/>
                <a:gd name="connsiteX22" fmla="*/ 75964 w 362765"/>
                <a:gd name="connsiteY22" fmla="*/ 20158 h 259312"/>
                <a:gd name="connsiteX23" fmla="*/ 32667 w 362765"/>
                <a:gd name="connsiteY23" fmla="*/ 13643 h 259312"/>
                <a:gd name="connsiteX24" fmla="*/ 0 w 362765"/>
                <a:gd name="connsiteY24" fmla="*/ 407 h 25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765" h="259312">
                  <a:moveTo>
                    <a:pt x="0" y="407"/>
                  </a:moveTo>
                  <a:cubicBezTo>
                    <a:pt x="11636" y="-1056"/>
                    <a:pt x="23111" y="1847"/>
                    <a:pt x="34702" y="2510"/>
                  </a:cubicBezTo>
                  <a:cubicBezTo>
                    <a:pt x="57539" y="4156"/>
                    <a:pt x="80307" y="7082"/>
                    <a:pt x="103213" y="7585"/>
                  </a:cubicBezTo>
                  <a:cubicBezTo>
                    <a:pt x="116769" y="9894"/>
                    <a:pt x="130714" y="8613"/>
                    <a:pt x="144087" y="12203"/>
                  </a:cubicBezTo>
                  <a:cubicBezTo>
                    <a:pt x="154625" y="14306"/>
                    <a:pt x="165552" y="14877"/>
                    <a:pt x="175588" y="19175"/>
                  </a:cubicBezTo>
                  <a:cubicBezTo>
                    <a:pt x="184252" y="23038"/>
                    <a:pt x="193784" y="22764"/>
                    <a:pt x="203020" y="24067"/>
                  </a:cubicBezTo>
                  <a:cubicBezTo>
                    <a:pt x="216233" y="43155"/>
                    <a:pt x="231595" y="60894"/>
                    <a:pt x="249494" y="75822"/>
                  </a:cubicBezTo>
                  <a:cubicBezTo>
                    <a:pt x="253975" y="78771"/>
                    <a:pt x="253540" y="85103"/>
                    <a:pt x="257084" y="88715"/>
                  </a:cubicBezTo>
                  <a:cubicBezTo>
                    <a:pt x="263484" y="92236"/>
                    <a:pt x="270822" y="93561"/>
                    <a:pt x="277795" y="95665"/>
                  </a:cubicBezTo>
                  <a:cubicBezTo>
                    <a:pt x="291099" y="99116"/>
                    <a:pt x="304038" y="103825"/>
                    <a:pt x="317434" y="106980"/>
                  </a:cubicBezTo>
                  <a:cubicBezTo>
                    <a:pt x="317503" y="136264"/>
                    <a:pt x="307238" y="165433"/>
                    <a:pt x="312908" y="194740"/>
                  </a:cubicBezTo>
                  <a:cubicBezTo>
                    <a:pt x="314348" y="211839"/>
                    <a:pt x="321595" y="228481"/>
                    <a:pt x="334350" y="240163"/>
                  </a:cubicBezTo>
                  <a:cubicBezTo>
                    <a:pt x="342694" y="247912"/>
                    <a:pt x="350352" y="257856"/>
                    <a:pt x="362766" y="258588"/>
                  </a:cubicBezTo>
                  <a:cubicBezTo>
                    <a:pt x="322738" y="260942"/>
                    <a:pt x="282344" y="257536"/>
                    <a:pt x="243208" y="248735"/>
                  </a:cubicBezTo>
                  <a:cubicBezTo>
                    <a:pt x="241699" y="235202"/>
                    <a:pt x="239527" y="221783"/>
                    <a:pt x="237767" y="208296"/>
                  </a:cubicBezTo>
                  <a:cubicBezTo>
                    <a:pt x="237241" y="200615"/>
                    <a:pt x="230177" y="195997"/>
                    <a:pt x="227480" y="189276"/>
                  </a:cubicBezTo>
                  <a:cubicBezTo>
                    <a:pt x="225171" y="178326"/>
                    <a:pt x="228189" y="166988"/>
                    <a:pt x="225811" y="156083"/>
                  </a:cubicBezTo>
                  <a:cubicBezTo>
                    <a:pt x="219365" y="134092"/>
                    <a:pt x="212529" y="112101"/>
                    <a:pt x="208735" y="89446"/>
                  </a:cubicBezTo>
                  <a:cubicBezTo>
                    <a:pt x="207615" y="84989"/>
                    <a:pt x="207363" y="79297"/>
                    <a:pt x="202974" y="76759"/>
                  </a:cubicBezTo>
                  <a:cubicBezTo>
                    <a:pt x="190538" y="70061"/>
                    <a:pt x="176525" y="66952"/>
                    <a:pt x="163815" y="61100"/>
                  </a:cubicBezTo>
                  <a:cubicBezTo>
                    <a:pt x="161689" y="54242"/>
                    <a:pt x="163335" y="46904"/>
                    <a:pt x="163563" y="39886"/>
                  </a:cubicBezTo>
                  <a:cubicBezTo>
                    <a:pt x="154694" y="34628"/>
                    <a:pt x="147196" y="26947"/>
                    <a:pt x="137526" y="23221"/>
                  </a:cubicBezTo>
                  <a:cubicBezTo>
                    <a:pt x="117363" y="18260"/>
                    <a:pt x="96401" y="22398"/>
                    <a:pt x="75964" y="20158"/>
                  </a:cubicBezTo>
                  <a:cubicBezTo>
                    <a:pt x="61493" y="18192"/>
                    <a:pt x="46429" y="19106"/>
                    <a:pt x="32667" y="13643"/>
                  </a:cubicBezTo>
                  <a:cubicBezTo>
                    <a:pt x="21763" y="9231"/>
                    <a:pt x="10333" y="6030"/>
                    <a:pt x="0" y="407"/>
                  </a:cubicBezTo>
                  <a:close/>
                </a:path>
              </a:pathLst>
            </a:custGeom>
            <a:solidFill>
              <a:srgbClr val="EC87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orma Livre: Forma 1923">
              <a:extLst>
                <a:ext uri="{FF2B5EF4-FFF2-40B4-BE49-F238E27FC236}">
                  <a16:creationId xmlns:a16="http://schemas.microsoft.com/office/drawing/2014/main" id="{155C6DD4-E4FB-A363-25B6-A3A2DD65DA8B}"/>
                </a:ext>
              </a:extLst>
            </p:cNvPr>
            <p:cNvSpPr/>
            <p:nvPr/>
          </p:nvSpPr>
          <p:spPr>
            <a:xfrm>
              <a:off x="10570700" y="2851031"/>
              <a:ext cx="18821" cy="3016"/>
            </a:xfrm>
            <a:custGeom>
              <a:avLst/>
              <a:gdLst>
                <a:gd name="connsiteX0" fmla="*/ 0 w 178559"/>
                <a:gd name="connsiteY0" fmla="*/ 0 h 28616"/>
                <a:gd name="connsiteX1" fmla="*/ 37468 w 178559"/>
                <a:gd name="connsiteY1" fmla="*/ 10607 h 28616"/>
                <a:gd name="connsiteX2" fmla="*/ 157025 w 178559"/>
                <a:gd name="connsiteY2" fmla="*/ 20460 h 28616"/>
                <a:gd name="connsiteX3" fmla="*/ 178559 w 178559"/>
                <a:gd name="connsiteY3" fmla="*/ 19362 h 28616"/>
                <a:gd name="connsiteX4" fmla="*/ 175473 w 178559"/>
                <a:gd name="connsiteY4" fmla="*/ 19888 h 28616"/>
                <a:gd name="connsiteX5" fmla="*/ 100904 w 178559"/>
                <a:gd name="connsiteY5" fmla="*/ 28529 h 28616"/>
                <a:gd name="connsiteX6" fmla="*/ 28438 w 178559"/>
                <a:gd name="connsiteY6" fmla="*/ 14813 h 28616"/>
                <a:gd name="connsiteX7" fmla="*/ 0 w 178559"/>
                <a:gd name="connsiteY7" fmla="*/ 0 h 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559" h="28616">
                  <a:moveTo>
                    <a:pt x="0" y="0"/>
                  </a:moveTo>
                  <a:cubicBezTo>
                    <a:pt x="12573" y="3223"/>
                    <a:pt x="24689" y="8093"/>
                    <a:pt x="37468" y="10607"/>
                  </a:cubicBezTo>
                  <a:cubicBezTo>
                    <a:pt x="76604" y="19408"/>
                    <a:pt x="116998" y="22814"/>
                    <a:pt x="157025" y="20460"/>
                  </a:cubicBezTo>
                  <a:cubicBezTo>
                    <a:pt x="164181" y="19911"/>
                    <a:pt x="171359" y="19454"/>
                    <a:pt x="178559" y="19362"/>
                  </a:cubicBezTo>
                  <a:cubicBezTo>
                    <a:pt x="177782" y="19500"/>
                    <a:pt x="176251" y="19751"/>
                    <a:pt x="175473" y="19888"/>
                  </a:cubicBezTo>
                  <a:cubicBezTo>
                    <a:pt x="150716" y="23546"/>
                    <a:pt x="125913" y="27272"/>
                    <a:pt x="100904" y="28529"/>
                  </a:cubicBezTo>
                  <a:cubicBezTo>
                    <a:pt x="76078" y="29421"/>
                    <a:pt x="51549" y="23409"/>
                    <a:pt x="28438" y="14813"/>
                  </a:cubicBezTo>
                  <a:cubicBezTo>
                    <a:pt x="18402" y="11018"/>
                    <a:pt x="8595" y="6446"/>
                    <a:pt x="0" y="0"/>
                  </a:cubicBezTo>
                  <a:close/>
                </a:path>
              </a:pathLst>
            </a:custGeom>
            <a:solidFill>
              <a:srgbClr val="2C2A2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orma Livre: Forma 1924">
              <a:extLst>
                <a:ext uri="{FF2B5EF4-FFF2-40B4-BE49-F238E27FC236}">
                  <a16:creationId xmlns:a16="http://schemas.microsoft.com/office/drawing/2014/main" id="{190C8BF7-410E-F8C6-EE63-99502416B949}"/>
                </a:ext>
              </a:extLst>
            </p:cNvPr>
            <p:cNvSpPr/>
            <p:nvPr/>
          </p:nvSpPr>
          <p:spPr>
            <a:xfrm>
              <a:off x="10559770" y="2852592"/>
              <a:ext cx="34087" cy="36655"/>
            </a:xfrm>
            <a:custGeom>
              <a:avLst/>
              <a:gdLst>
                <a:gd name="connsiteX0" fmla="*/ 132131 w 323387"/>
                <a:gd name="connsiteY0" fmla="*/ 0 h 347746"/>
                <a:gd name="connsiteX1" fmla="*/ 204597 w 323387"/>
                <a:gd name="connsiteY1" fmla="*/ 13716 h 347746"/>
                <a:gd name="connsiteX2" fmla="*/ 279166 w 323387"/>
                <a:gd name="connsiteY2" fmla="*/ 5075 h 347746"/>
                <a:gd name="connsiteX3" fmla="*/ 291557 w 323387"/>
                <a:gd name="connsiteY3" fmla="*/ 14836 h 347746"/>
                <a:gd name="connsiteX4" fmla="*/ 311490 w 323387"/>
                <a:gd name="connsiteY4" fmla="*/ 20163 h 347746"/>
                <a:gd name="connsiteX5" fmla="*/ 311902 w 323387"/>
                <a:gd name="connsiteY5" fmla="*/ 51435 h 347746"/>
                <a:gd name="connsiteX6" fmla="*/ 314919 w 323387"/>
                <a:gd name="connsiteY6" fmla="*/ 87760 h 347746"/>
                <a:gd name="connsiteX7" fmla="*/ 318737 w 323387"/>
                <a:gd name="connsiteY7" fmla="*/ 129296 h 347746"/>
                <a:gd name="connsiteX8" fmla="*/ 323377 w 323387"/>
                <a:gd name="connsiteY8" fmla="*/ 155951 h 347746"/>
                <a:gd name="connsiteX9" fmla="*/ 241562 w 323387"/>
                <a:gd name="connsiteY9" fmla="*/ 166352 h 347746"/>
                <a:gd name="connsiteX10" fmla="*/ 234818 w 323387"/>
                <a:gd name="connsiteY10" fmla="*/ 176662 h 347746"/>
                <a:gd name="connsiteX11" fmla="*/ 254432 w 323387"/>
                <a:gd name="connsiteY11" fmla="*/ 196482 h 347746"/>
                <a:gd name="connsiteX12" fmla="*/ 219067 w 323387"/>
                <a:gd name="connsiteY12" fmla="*/ 221376 h 347746"/>
                <a:gd name="connsiteX13" fmla="*/ 206426 w 323387"/>
                <a:gd name="connsiteY13" fmla="*/ 238430 h 347746"/>
                <a:gd name="connsiteX14" fmla="*/ 200962 w 323387"/>
                <a:gd name="connsiteY14" fmla="*/ 254158 h 347746"/>
                <a:gd name="connsiteX15" fmla="*/ 222565 w 323387"/>
                <a:gd name="connsiteY15" fmla="*/ 302689 h 347746"/>
                <a:gd name="connsiteX16" fmla="*/ 189052 w 323387"/>
                <a:gd name="connsiteY16" fmla="*/ 317731 h 347746"/>
                <a:gd name="connsiteX17" fmla="*/ 154579 w 323387"/>
                <a:gd name="connsiteY17" fmla="*/ 326167 h 347746"/>
                <a:gd name="connsiteX18" fmla="*/ 130576 w 323387"/>
                <a:gd name="connsiteY18" fmla="*/ 347746 h 347746"/>
                <a:gd name="connsiteX19" fmla="*/ 44508 w 323387"/>
                <a:gd name="connsiteY19" fmla="*/ 296129 h 347746"/>
                <a:gd name="connsiteX20" fmla="*/ 0 w 323387"/>
                <a:gd name="connsiteY20" fmla="*/ 279121 h 347746"/>
                <a:gd name="connsiteX21" fmla="*/ 83347 w 323387"/>
                <a:gd name="connsiteY21" fmla="*/ 241081 h 347746"/>
                <a:gd name="connsiteX22" fmla="*/ 134645 w 323387"/>
                <a:gd name="connsiteY22" fmla="*/ 208026 h 347746"/>
                <a:gd name="connsiteX23" fmla="*/ 166375 w 323387"/>
                <a:gd name="connsiteY23" fmla="*/ 196093 h 347746"/>
                <a:gd name="connsiteX24" fmla="*/ 161780 w 323387"/>
                <a:gd name="connsiteY24" fmla="*/ 175039 h 347746"/>
                <a:gd name="connsiteX25" fmla="*/ 195545 w 323387"/>
                <a:gd name="connsiteY25" fmla="*/ 167381 h 347746"/>
                <a:gd name="connsiteX26" fmla="*/ 176182 w 323387"/>
                <a:gd name="connsiteY26" fmla="*/ 121021 h 347746"/>
                <a:gd name="connsiteX27" fmla="*/ 144384 w 323387"/>
                <a:gd name="connsiteY27" fmla="*/ 56921 h 347746"/>
                <a:gd name="connsiteX28" fmla="*/ 132131 w 323387"/>
                <a:gd name="connsiteY28" fmla="*/ 0 h 34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3387" h="347746">
                  <a:moveTo>
                    <a:pt x="132131" y="0"/>
                  </a:moveTo>
                  <a:cubicBezTo>
                    <a:pt x="155242" y="8595"/>
                    <a:pt x="179771" y="14608"/>
                    <a:pt x="204597" y="13716"/>
                  </a:cubicBezTo>
                  <a:cubicBezTo>
                    <a:pt x="229606" y="12459"/>
                    <a:pt x="254409" y="8733"/>
                    <a:pt x="279166" y="5075"/>
                  </a:cubicBezTo>
                  <a:cubicBezTo>
                    <a:pt x="282550" y="9052"/>
                    <a:pt x="285658" y="14425"/>
                    <a:pt x="291557" y="14836"/>
                  </a:cubicBezTo>
                  <a:cubicBezTo>
                    <a:pt x="298026" y="16848"/>
                    <a:pt x="306050" y="15568"/>
                    <a:pt x="311490" y="20163"/>
                  </a:cubicBezTo>
                  <a:cubicBezTo>
                    <a:pt x="312999" y="30495"/>
                    <a:pt x="311788" y="41011"/>
                    <a:pt x="311902" y="51435"/>
                  </a:cubicBezTo>
                  <a:cubicBezTo>
                    <a:pt x="311628" y="63620"/>
                    <a:pt x="314645" y="75575"/>
                    <a:pt x="314919" y="87760"/>
                  </a:cubicBezTo>
                  <a:cubicBezTo>
                    <a:pt x="315422" y="101658"/>
                    <a:pt x="317046" y="115489"/>
                    <a:pt x="318737" y="129296"/>
                  </a:cubicBezTo>
                  <a:cubicBezTo>
                    <a:pt x="319651" y="138303"/>
                    <a:pt x="323606" y="146761"/>
                    <a:pt x="323377" y="155951"/>
                  </a:cubicBezTo>
                  <a:cubicBezTo>
                    <a:pt x="296334" y="160980"/>
                    <a:pt x="268674" y="161735"/>
                    <a:pt x="241562" y="166352"/>
                  </a:cubicBezTo>
                  <a:cubicBezTo>
                    <a:pt x="239299" y="169781"/>
                    <a:pt x="237035" y="173210"/>
                    <a:pt x="234818" y="176662"/>
                  </a:cubicBezTo>
                  <a:cubicBezTo>
                    <a:pt x="241424" y="183177"/>
                    <a:pt x="248145" y="189601"/>
                    <a:pt x="254432" y="196482"/>
                  </a:cubicBezTo>
                  <a:cubicBezTo>
                    <a:pt x="240967" y="202128"/>
                    <a:pt x="229263" y="211067"/>
                    <a:pt x="219067" y="221376"/>
                  </a:cubicBezTo>
                  <a:cubicBezTo>
                    <a:pt x="214747" y="226977"/>
                    <a:pt x="211501" y="233378"/>
                    <a:pt x="206426" y="238430"/>
                  </a:cubicBezTo>
                  <a:cubicBezTo>
                    <a:pt x="202425" y="242453"/>
                    <a:pt x="198173" y="248191"/>
                    <a:pt x="200962" y="254158"/>
                  </a:cubicBezTo>
                  <a:cubicBezTo>
                    <a:pt x="208620" y="270114"/>
                    <a:pt x="216233" y="286139"/>
                    <a:pt x="222565" y="302689"/>
                  </a:cubicBezTo>
                  <a:cubicBezTo>
                    <a:pt x="211867" y="308679"/>
                    <a:pt x="201099" y="314919"/>
                    <a:pt x="189052" y="317731"/>
                  </a:cubicBezTo>
                  <a:cubicBezTo>
                    <a:pt x="177805" y="321663"/>
                    <a:pt x="165392" y="320932"/>
                    <a:pt x="154579" y="326167"/>
                  </a:cubicBezTo>
                  <a:cubicBezTo>
                    <a:pt x="144590" y="330739"/>
                    <a:pt x="136817" y="338900"/>
                    <a:pt x="130576" y="347746"/>
                  </a:cubicBezTo>
                  <a:cubicBezTo>
                    <a:pt x="104402" y="326647"/>
                    <a:pt x="74478" y="311033"/>
                    <a:pt x="44508" y="296129"/>
                  </a:cubicBezTo>
                  <a:cubicBezTo>
                    <a:pt x="30175" y="289271"/>
                    <a:pt x="15476" y="282870"/>
                    <a:pt x="0" y="279121"/>
                  </a:cubicBezTo>
                  <a:cubicBezTo>
                    <a:pt x="24666" y="260490"/>
                    <a:pt x="55367" y="253129"/>
                    <a:pt x="83347" y="241081"/>
                  </a:cubicBezTo>
                  <a:cubicBezTo>
                    <a:pt x="99533" y="228806"/>
                    <a:pt x="115351" y="215250"/>
                    <a:pt x="134645" y="208026"/>
                  </a:cubicBezTo>
                  <a:cubicBezTo>
                    <a:pt x="144978" y="203454"/>
                    <a:pt x="156728" y="202174"/>
                    <a:pt x="166375" y="196093"/>
                  </a:cubicBezTo>
                  <a:cubicBezTo>
                    <a:pt x="170078" y="189395"/>
                    <a:pt x="163449" y="181760"/>
                    <a:pt x="161780" y="175039"/>
                  </a:cubicBezTo>
                  <a:cubicBezTo>
                    <a:pt x="172982" y="172273"/>
                    <a:pt x="184526" y="170970"/>
                    <a:pt x="195545" y="167381"/>
                  </a:cubicBezTo>
                  <a:cubicBezTo>
                    <a:pt x="189784" y="151653"/>
                    <a:pt x="183497" y="136063"/>
                    <a:pt x="176182" y="121021"/>
                  </a:cubicBezTo>
                  <a:cubicBezTo>
                    <a:pt x="163518" y="100744"/>
                    <a:pt x="152613" y="79347"/>
                    <a:pt x="144384" y="56921"/>
                  </a:cubicBezTo>
                  <a:cubicBezTo>
                    <a:pt x="137343" y="38702"/>
                    <a:pt x="134966" y="19180"/>
                    <a:pt x="132131" y="0"/>
                  </a:cubicBezTo>
                  <a:close/>
                </a:path>
              </a:pathLst>
            </a:custGeom>
            <a:solidFill>
              <a:srgbClr val="EC88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orma Livre: Forma 1925">
              <a:extLst>
                <a:ext uri="{FF2B5EF4-FFF2-40B4-BE49-F238E27FC236}">
                  <a16:creationId xmlns:a16="http://schemas.microsoft.com/office/drawing/2014/main" id="{D33C7A3C-B869-9834-5615-B3121A5385A2}"/>
                </a:ext>
              </a:extLst>
            </p:cNvPr>
            <p:cNvSpPr/>
            <p:nvPr/>
          </p:nvSpPr>
          <p:spPr>
            <a:xfrm>
              <a:off x="10607793" y="2873736"/>
              <a:ext cx="8213" cy="27313"/>
            </a:xfrm>
            <a:custGeom>
              <a:avLst/>
              <a:gdLst>
                <a:gd name="connsiteX0" fmla="*/ 2379 w 77916"/>
                <a:gd name="connsiteY0" fmla="*/ 40622 h 259118"/>
                <a:gd name="connsiteX1" fmla="*/ 2676 w 77916"/>
                <a:gd name="connsiteY1" fmla="*/ 0 h 259118"/>
                <a:gd name="connsiteX2" fmla="*/ 55186 w 77916"/>
                <a:gd name="connsiteY2" fmla="*/ 114003 h 259118"/>
                <a:gd name="connsiteX3" fmla="*/ 73062 w 77916"/>
                <a:gd name="connsiteY3" fmla="*/ 259118 h 259118"/>
                <a:gd name="connsiteX4" fmla="*/ 71210 w 77916"/>
                <a:gd name="connsiteY4" fmla="*/ 237287 h 259118"/>
                <a:gd name="connsiteX5" fmla="*/ 55323 w 77916"/>
                <a:gd name="connsiteY5" fmla="*/ 173187 h 259118"/>
                <a:gd name="connsiteX6" fmla="*/ 19936 w 77916"/>
                <a:gd name="connsiteY6" fmla="*/ 112494 h 259118"/>
                <a:gd name="connsiteX7" fmla="*/ 2379 w 77916"/>
                <a:gd name="connsiteY7" fmla="*/ 40622 h 2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916" h="259118">
                  <a:moveTo>
                    <a:pt x="2379" y="40622"/>
                  </a:moveTo>
                  <a:cubicBezTo>
                    <a:pt x="1099" y="27181"/>
                    <a:pt x="-2422" y="13030"/>
                    <a:pt x="2676" y="0"/>
                  </a:cubicBezTo>
                  <a:cubicBezTo>
                    <a:pt x="22336" y="36942"/>
                    <a:pt x="40510" y="74775"/>
                    <a:pt x="55186" y="114003"/>
                  </a:cubicBezTo>
                  <a:cubicBezTo>
                    <a:pt x="71988" y="159860"/>
                    <a:pt x="85521" y="210518"/>
                    <a:pt x="73062" y="259118"/>
                  </a:cubicBezTo>
                  <a:cubicBezTo>
                    <a:pt x="71233" y="251963"/>
                    <a:pt x="70639" y="244602"/>
                    <a:pt x="71210" y="237287"/>
                  </a:cubicBezTo>
                  <a:cubicBezTo>
                    <a:pt x="72536" y="214907"/>
                    <a:pt x="65678" y="192801"/>
                    <a:pt x="55323" y="173187"/>
                  </a:cubicBezTo>
                  <a:cubicBezTo>
                    <a:pt x="45424" y="151882"/>
                    <a:pt x="32166" y="132451"/>
                    <a:pt x="19936" y="112494"/>
                  </a:cubicBezTo>
                  <a:cubicBezTo>
                    <a:pt x="6837" y="90891"/>
                    <a:pt x="5168" y="65059"/>
                    <a:pt x="2379" y="40622"/>
                  </a:cubicBezTo>
                  <a:close/>
                </a:path>
              </a:pathLst>
            </a:custGeom>
            <a:solidFill>
              <a:srgbClr val="EFA2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orma Livre: Forma 1926">
              <a:extLst>
                <a:ext uri="{FF2B5EF4-FFF2-40B4-BE49-F238E27FC236}">
                  <a16:creationId xmlns:a16="http://schemas.microsoft.com/office/drawing/2014/main" id="{645330CA-8C42-0A25-2EC7-CB944536E14B}"/>
                </a:ext>
              </a:extLst>
            </p:cNvPr>
            <p:cNvSpPr/>
            <p:nvPr/>
          </p:nvSpPr>
          <p:spPr>
            <a:xfrm>
              <a:off x="10524404" y="2881970"/>
              <a:ext cx="41568" cy="41144"/>
            </a:xfrm>
            <a:custGeom>
              <a:avLst/>
              <a:gdLst>
                <a:gd name="connsiteX0" fmla="*/ 323058 w 394357"/>
                <a:gd name="connsiteY0" fmla="*/ 0 h 390334"/>
                <a:gd name="connsiteX1" fmla="*/ 328476 w 394357"/>
                <a:gd name="connsiteY1" fmla="*/ 4641 h 390334"/>
                <a:gd name="connsiteX2" fmla="*/ 394358 w 394357"/>
                <a:gd name="connsiteY2" fmla="*/ 39228 h 390334"/>
                <a:gd name="connsiteX3" fmla="*/ 351061 w 394357"/>
                <a:gd name="connsiteY3" fmla="*/ 84308 h 390334"/>
                <a:gd name="connsiteX4" fmla="*/ 336979 w 394357"/>
                <a:gd name="connsiteY4" fmla="*/ 125044 h 390334"/>
                <a:gd name="connsiteX5" fmla="*/ 324361 w 394357"/>
                <a:gd name="connsiteY5" fmla="*/ 146738 h 390334"/>
                <a:gd name="connsiteX6" fmla="*/ 312382 w 394357"/>
                <a:gd name="connsiteY6" fmla="*/ 162009 h 390334"/>
                <a:gd name="connsiteX7" fmla="*/ 239413 w 394357"/>
                <a:gd name="connsiteY7" fmla="*/ 196825 h 390334"/>
                <a:gd name="connsiteX8" fmla="*/ 186446 w 394357"/>
                <a:gd name="connsiteY8" fmla="*/ 232852 h 390334"/>
                <a:gd name="connsiteX9" fmla="*/ 158648 w 394357"/>
                <a:gd name="connsiteY9" fmla="*/ 262227 h 390334"/>
                <a:gd name="connsiteX10" fmla="*/ 143630 w 394357"/>
                <a:gd name="connsiteY10" fmla="*/ 279326 h 390334"/>
                <a:gd name="connsiteX11" fmla="*/ 113111 w 394357"/>
                <a:gd name="connsiteY11" fmla="*/ 294345 h 390334"/>
                <a:gd name="connsiteX12" fmla="*/ 68649 w 394357"/>
                <a:gd name="connsiteY12" fmla="*/ 345986 h 390334"/>
                <a:gd name="connsiteX13" fmla="*/ 46840 w 394357"/>
                <a:gd name="connsiteY13" fmla="*/ 360617 h 390334"/>
                <a:gd name="connsiteX14" fmla="*/ 22997 w 394357"/>
                <a:gd name="connsiteY14" fmla="*/ 375796 h 390334"/>
                <a:gd name="connsiteX15" fmla="*/ 0 w 394357"/>
                <a:gd name="connsiteY15" fmla="*/ 390335 h 390334"/>
                <a:gd name="connsiteX16" fmla="*/ 42611 w 394357"/>
                <a:gd name="connsiteY16" fmla="*/ 351861 h 390334"/>
                <a:gd name="connsiteX17" fmla="*/ 56693 w 394357"/>
                <a:gd name="connsiteY17" fmla="*/ 339311 h 390334"/>
                <a:gd name="connsiteX18" fmla="*/ 70958 w 394357"/>
                <a:gd name="connsiteY18" fmla="*/ 316268 h 390334"/>
                <a:gd name="connsiteX19" fmla="*/ 144544 w 394357"/>
                <a:gd name="connsiteY19" fmla="*/ 257221 h 390334"/>
                <a:gd name="connsiteX20" fmla="*/ 148819 w 394357"/>
                <a:gd name="connsiteY20" fmla="*/ 238933 h 390334"/>
                <a:gd name="connsiteX21" fmla="*/ 158351 w 394357"/>
                <a:gd name="connsiteY21" fmla="*/ 184617 h 390334"/>
                <a:gd name="connsiteX22" fmla="*/ 207935 w 394357"/>
                <a:gd name="connsiteY22" fmla="*/ 213558 h 390334"/>
                <a:gd name="connsiteX23" fmla="*/ 170833 w 394357"/>
                <a:gd name="connsiteY23" fmla="*/ 179885 h 390334"/>
                <a:gd name="connsiteX24" fmla="*/ 190470 w 394357"/>
                <a:gd name="connsiteY24" fmla="*/ 131879 h 390334"/>
                <a:gd name="connsiteX25" fmla="*/ 226428 w 394357"/>
                <a:gd name="connsiteY25" fmla="*/ 80833 h 390334"/>
                <a:gd name="connsiteX26" fmla="*/ 261793 w 394357"/>
                <a:gd name="connsiteY26" fmla="*/ 45217 h 390334"/>
                <a:gd name="connsiteX27" fmla="*/ 323058 w 394357"/>
                <a:gd name="connsiteY27" fmla="*/ 0 h 39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4357" h="390334">
                  <a:moveTo>
                    <a:pt x="323058" y="0"/>
                  </a:moveTo>
                  <a:cubicBezTo>
                    <a:pt x="324795" y="1531"/>
                    <a:pt x="326578" y="3086"/>
                    <a:pt x="328476" y="4641"/>
                  </a:cubicBezTo>
                  <a:cubicBezTo>
                    <a:pt x="349347" y="17991"/>
                    <a:pt x="372915" y="26700"/>
                    <a:pt x="394358" y="39228"/>
                  </a:cubicBezTo>
                  <a:cubicBezTo>
                    <a:pt x="376939" y="50909"/>
                    <a:pt x="363086" y="67277"/>
                    <a:pt x="351061" y="84308"/>
                  </a:cubicBezTo>
                  <a:cubicBezTo>
                    <a:pt x="343792" y="96812"/>
                    <a:pt x="341826" y="111534"/>
                    <a:pt x="336979" y="125044"/>
                  </a:cubicBezTo>
                  <a:cubicBezTo>
                    <a:pt x="333870" y="132862"/>
                    <a:pt x="328110" y="139240"/>
                    <a:pt x="324361" y="146738"/>
                  </a:cubicBezTo>
                  <a:cubicBezTo>
                    <a:pt x="321046" y="152270"/>
                    <a:pt x="319263" y="159837"/>
                    <a:pt x="312382" y="162009"/>
                  </a:cubicBezTo>
                  <a:cubicBezTo>
                    <a:pt x="287350" y="172067"/>
                    <a:pt x="263119" y="183977"/>
                    <a:pt x="239413" y="196825"/>
                  </a:cubicBezTo>
                  <a:cubicBezTo>
                    <a:pt x="221399" y="208232"/>
                    <a:pt x="200734" y="216484"/>
                    <a:pt x="186446" y="232852"/>
                  </a:cubicBezTo>
                  <a:cubicBezTo>
                    <a:pt x="177119" y="242567"/>
                    <a:pt x="166787" y="251391"/>
                    <a:pt x="158648" y="262227"/>
                  </a:cubicBezTo>
                  <a:cubicBezTo>
                    <a:pt x="153779" y="268011"/>
                    <a:pt x="149893" y="274869"/>
                    <a:pt x="143630" y="279326"/>
                  </a:cubicBezTo>
                  <a:cubicBezTo>
                    <a:pt x="133731" y="284858"/>
                    <a:pt x="122393" y="287670"/>
                    <a:pt x="113111" y="294345"/>
                  </a:cubicBezTo>
                  <a:cubicBezTo>
                    <a:pt x="96949" y="310325"/>
                    <a:pt x="80993" y="326738"/>
                    <a:pt x="68649" y="345986"/>
                  </a:cubicBezTo>
                  <a:cubicBezTo>
                    <a:pt x="64214" y="354421"/>
                    <a:pt x="54407" y="356182"/>
                    <a:pt x="46840" y="360617"/>
                  </a:cubicBezTo>
                  <a:cubicBezTo>
                    <a:pt x="38702" y="365394"/>
                    <a:pt x="30884" y="370629"/>
                    <a:pt x="22997" y="375796"/>
                  </a:cubicBezTo>
                  <a:cubicBezTo>
                    <a:pt x="15293" y="380596"/>
                    <a:pt x="8756" y="387363"/>
                    <a:pt x="0" y="390335"/>
                  </a:cubicBezTo>
                  <a:cubicBezTo>
                    <a:pt x="13282" y="376641"/>
                    <a:pt x="23592" y="358308"/>
                    <a:pt x="42611" y="351861"/>
                  </a:cubicBezTo>
                  <a:cubicBezTo>
                    <a:pt x="48646" y="349735"/>
                    <a:pt x="55207" y="346078"/>
                    <a:pt x="56693" y="339311"/>
                  </a:cubicBezTo>
                  <a:cubicBezTo>
                    <a:pt x="58499" y="330144"/>
                    <a:pt x="64168" y="322440"/>
                    <a:pt x="70958" y="316268"/>
                  </a:cubicBezTo>
                  <a:cubicBezTo>
                    <a:pt x="96286" y="297637"/>
                    <a:pt x="119855" y="276697"/>
                    <a:pt x="144544" y="257221"/>
                  </a:cubicBezTo>
                  <a:cubicBezTo>
                    <a:pt x="150693" y="253083"/>
                    <a:pt x="147904" y="245105"/>
                    <a:pt x="148819" y="238933"/>
                  </a:cubicBezTo>
                  <a:cubicBezTo>
                    <a:pt x="150647" y="220645"/>
                    <a:pt x="152751" y="202197"/>
                    <a:pt x="158351" y="184617"/>
                  </a:cubicBezTo>
                  <a:cubicBezTo>
                    <a:pt x="175222" y="193647"/>
                    <a:pt x="190881" y="204803"/>
                    <a:pt x="207935" y="213558"/>
                  </a:cubicBezTo>
                  <a:cubicBezTo>
                    <a:pt x="194447" y="203591"/>
                    <a:pt x="183337" y="190950"/>
                    <a:pt x="170833" y="179885"/>
                  </a:cubicBezTo>
                  <a:cubicBezTo>
                    <a:pt x="178011" y="164135"/>
                    <a:pt x="182560" y="147264"/>
                    <a:pt x="190470" y="131879"/>
                  </a:cubicBezTo>
                  <a:cubicBezTo>
                    <a:pt x="201877" y="114460"/>
                    <a:pt x="213901" y="97429"/>
                    <a:pt x="226428" y="80833"/>
                  </a:cubicBezTo>
                  <a:cubicBezTo>
                    <a:pt x="236441" y="67254"/>
                    <a:pt x="250203" y="57287"/>
                    <a:pt x="261793" y="45217"/>
                  </a:cubicBezTo>
                  <a:cubicBezTo>
                    <a:pt x="281041" y="28666"/>
                    <a:pt x="301455" y="13373"/>
                    <a:pt x="323058" y="0"/>
                  </a:cubicBezTo>
                  <a:close/>
                </a:path>
              </a:pathLst>
            </a:custGeom>
            <a:solidFill>
              <a:srgbClr val="EB82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8" name="Forma Livre: Forma 1927">
              <a:extLst>
                <a:ext uri="{FF2B5EF4-FFF2-40B4-BE49-F238E27FC236}">
                  <a16:creationId xmlns:a16="http://schemas.microsoft.com/office/drawing/2014/main" id="{E82923DF-2979-ADF6-462A-BE3EB5C81E74}"/>
                </a:ext>
              </a:extLst>
            </p:cNvPr>
            <p:cNvSpPr/>
            <p:nvPr/>
          </p:nvSpPr>
          <p:spPr>
            <a:xfrm>
              <a:off x="10558907" y="2882013"/>
              <a:ext cx="20976" cy="12135"/>
            </a:xfrm>
            <a:custGeom>
              <a:avLst/>
              <a:gdLst>
                <a:gd name="connsiteX0" fmla="*/ 0 w 198996"/>
                <a:gd name="connsiteY0" fmla="*/ 366 h 115122"/>
                <a:gd name="connsiteX1" fmla="*/ 8184 w 198996"/>
                <a:gd name="connsiteY1" fmla="*/ 0 h 115122"/>
                <a:gd name="connsiteX2" fmla="*/ 52692 w 198996"/>
                <a:gd name="connsiteY2" fmla="*/ 17008 h 115122"/>
                <a:gd name="connsiteX3" fmla="*/ 138760 w 198996"/>
                <a:gd name="connsiteY3" fmla="*/ 68626 h 115122"/>
                <a:gd name="connsiteX4" fmla="*/ 198996 w 198996"/>
                <a:gd name="connsiteY4" fmla="*/ 115123 h 115122"/>
                <a:gd name="connsiteX5" fmla="*/ 67025 w 198996"/>
                <a:gd name="connsiteY5" fmla="*/ 38817 h 115122"/>
                <a:gd name="connsiteX6" fmla="*/ 1143 w 198996"/>
                <a:gd name="connsiteY6" fmla="*/ 4229 h 115122"/>
                <a:gd name="connsiteX7" fmla="*/ 0 w 198996"/>
                <a:gd name="connsiteY7" fmla="*/ 366 h 11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96" h="115122">
                  <a:moveTo>
                    <a:pt x="0" y="366"/>
                  </a:moveTo>
                  <a:cubicBezTo>
                    <a:pt x="2674" y="137"/>
                    <a:pt x="5418" y="0"/>
                    <a:pt x="8184" y="0"/>
                  </a:cubicBezTo>
                  <a:cubicBezTo>
                    <a:pt x="23660" y="3749"/>
                    <a:pt x="38359" y="10150"/>
                    <a:pt x="52692" y="17008"/>
                  </a:cubicBezTo>
                  <a:cubicBezTo>
                    <a:pt x="82662" y="31913"/>
                    <a:pt x="112586" y="47526"/>
                    <a:pt x="138760" y="68626"/>
                  </a:cubicBezTo>
                  <a:cubicBezTo>
                    <a:pt x="158877" y="84079"/>
                    <a:pt x="179794" y="98549"/>
                    <a:pt x="198996" y="115123"/>
                  </a:cubicBezTo>
                  <a:cubicBezTo>
                    <a:pt x="156888" y="86594"/>
                    <a:pt x="111465" y="63437"/>
                    <a:pt x="67025" y="38817"/>
                  </a:cubicBezTo>
                  <a:cubicBezTo>
                    <a:pt x="45583" y="26289"/>
                    <a:pt x="22014" y="17579"/>
                    <a:pt x="1143" y="4229"/>
                  </a:cubicBezTo>
                  <a:cubicBezTo>
                    <a:pt x="846" y="3269"/>
                    <a:pt x="297" y="1326"/>
                    <a:pt x="0" y="366"/>
                  </a:cubicBezTo>
                  <a:close/>
                </a:path>
              </a:pathLst>
            </a:custGeom>
            <a:solidFill>
              <a:srgbClr val="2C2B2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9" name="Forma Livre: Forma 1928">
              <a:extLst>
                <a:ext uri="{FF2B5EF4-FFF2-40B4-BE49-F238E27FC236}">
                  <a16:creationId xmlns:a16="http://schemas.microsoft.com/office/drawing/2014/main" id="{CD9CEA9D-8DC1-97BD-7DC8-764793CC6226}"/>
                </a:ext>
              </a:extLst>
            </p:cNvPr>
            <p:cNvSpPr/>
            <p:nvPr/>
          </p:nvSpPr>
          <p:spPr>
            <a:xfrm>
              <a:off x="10533975" y="2895454"/>
              <a:ext cx="12347" cy="9026"/>
            </a:xfrm>
            <a:custGeom>
              <a:avLst/>
              <a:gdLst>
                <a:gd name="connsiteX0" fmla="*/ 8413 w 117134"/>
                <a:gd name="connsiteY0" fmla="*/ 0 h 85633"/>
                <a:gd name="connsiteX1" fmla="*/ 80033 w 117134"/>
                <a:gd name="connsiteY1" fmla="*/ 51961 h 85633"/>
                <a:gd name="connsiteX2" fmla="*/ 117135 w 117134"/>
                <a:gd name="connsiteY2" fmla="*/ 85633 h 85633"/>
                <a:gd name="connsiteX3" fmla="*/ 67551 w 117134"/>
                <a:gd name="connsiteY3" fmla="*/ 56693 h 85633"/>
                <a:gd name="connsiteX4" fmla="*/ 0 w 117134"/>
                <a:gd name="connsiteY4" fmla="*/ 18539 h 85633"/>
                <a:gd name="connsiteX5" fmla="*/ 13373 w 117134"/>
                <a:gd name="connsiteY5" fmla="*/ 18082 h 85633"/>
                <a:gd name="connsiteX6" fmla="*/ 8413 w 117134"/>
                <a:gd name="connsiteY6" fmla="*/ 0 h 8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134" h="85633">
                  <a:moveTo>
                    <a:pt x="8413" y="0"/>
                  </a:moveTo>
                  <a:cubicBezTo>
                    <a:pt x="34702" y="13693"/>
                    <a:pt x="59116" y="30884"/>
                    <a:pt x="80033" y="51961"/>
                  </a:cubicBezTo>
                  <a:cubicBezTo>
                    <a:pt x="92538" y="63025"/>
                    <a:pt x="103647" y="75667"/>
                    <a:pt x="117135" y="85633"/>
                  </a:cubicBezTo>
                  <a:cubicBezTo>
                    <a:pt x="100081" y="76878"/>
                    <a:pt x="84422" y="65723"/>
                    <a:pt x="67551" y="56693"/>
                  </a:cubicBezTo>
                  <a:cubicBezTo>
                    <a:pt x="44691" y="44554"/>
                    <a:pt x="22129" y="31935"/>
                    <a:pt x="0" y="18539"/>
                  </a:cubicBezTo>
                  <a:cubicBezTo>
                    <a:pt x="4412" y="18402"/>
                    <a:pt x="8938" y="18608"/>
                    <a:pt x="13373" y="18082"/>
                  </a:cubicBezTo>
                  <a:cubicBezTo>
                    <a:pt x="16345" y="11567"/>
                    <a:pt x="11293" y="5464"/>
                    <a:pt x="8413" y="0"/>
                  </a:cubicBezTo>
                  <a:close/>
                </a:path>
              </a:pathLst>
            </a:custGeom>
            <a:solidFill>
              <a:srgbClr val="16161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0" name="Forma Livre: Forma 1929">
              <a:extLst>
                <a:ext uri="{FF2B5EF4-FFF2-40B4-BE49-F238E27FC236}">
                  <a16:creationId xmlns:a16="http://schemas.microsoft.com/office/drawing/2014/main" id="{6360C3CA-FCC6-9F65-D787-88F7AB60EE22}"/>
                </a:ext>
              </a:extLst>
            </p:cNvPr>
            <p:cNvSpPr/>
            <p:nvPr/>
          </p:nvSpPr>
          <p:spPr>
            <a:xfrm>
              <a:off x="10618408" y="2901483"/>
              <a:ext cx="8009" cy="8166"/>
            </a:xfrm>
            <a:custGeom>
              <a:avLst/>
              <a:gdLst>
                <a:gd name="connsiteX0" fmla="*/ 0 w 75986"/>
                <a:gd name="connsiteY0" fmla="*/ 0 h 77472"/>
                <a:gd name="connsiteX1" fmla="*/ 61791 w 75986"/>
                <a:gd name="connsiteY1" fmla="*/ 16025 h 77472"/>
                <a:gd name="connsiteX2" fmla="*/ 68854 w 75986"/>
                <a:gd name="connsiteY2" fmla="*/ 32484 h 77472"/>
                <a:gd name="connsiteX3" fmla="*/ 72718 w 75986"/>
                <a:gd name="connsiteY3" fmla="*/ 56921 h 77472"/>
                <a:gd name="connsiteX4" fmla="*/ 75987 w 75986"/>
                <a:gd name="connsiteY4" fmla="*/ 77473 h 77472"/>
                <a:gd name="connsiteX5" fmla="*/ 47732 w 75986"/>
                <a:gd name="connsiteY5" fmla="*/ 43137 h 77472"/>
                <a:gd name="connsiteX6" fmla="*/ 0 w 75986"/>
                <a:gd name="connsiteY6" fmla="*/ 0 h 7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86" h="77472">
                  <a:moveTo>
                    <a:pt x="0" y="0"/>
                  </a:moveTo>
                  <a:cubicBezTo>
                    <a:pt x="19865" y="7772"/>
                    <a:pt x="40668" y="13053"/>
                    <a:pt x="61791" y="16025"/>
                  </a:cubicBezTo>
                  <a:cubicBezTo>
                    <a:pt x="63688" y="21648"/>
                    <a:pt x="65768" y="27295"/>
                    <a:pt x="68854" y="32484"/>
                  </a:cubicBezTo>
                  <a:cubicBezTo>
                    <a:pt x="66751" y="40874"/>
                    <a:pt x="70683" y="48920"/>
                    <a:pt x="72718" y="56921"/>
                  </a:cubicBezTo>
                  <a:cubicBezTo>
                    <a:pt x="74707" y="63574"/>
                    <a:pt x="75461" y="70523"/>
                    <a:pt x="75987" y="77473"/>
                  </a:cubicBezTo>
                  <a:cubicBezTo>
                    <a:pt x="66043" y="66477"/>
                    <a:pt x="58110" y="53767"/>
                    <a:pt x="47732" y="43137"/>
                  </a:cubicBezTo>
                  <a:cubicBezTo>
                    <a:pt x="33673" y="26769"/>
                    <a:pt x="16002" y="14196"/>
                    <a:pt x="0" y="0"/>
                  </a:cubicBezTo>
                  <a:close/>
                </a:path>
              </a:pathLst>
            </a:custGeom>
            <a:solidFill>
              <a:srgbClr val="D0A4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1" name="Forma Livre: Forma 1930">
              <a:extLst>
                <a:ext uri="{FF2B5EF4-FFF2-40B4-BE49-F238E27FC236}">
                  <a16:creationId xmlns:a16="http://schemas.microsoft.com/office/drawing/2014/main" id="{235F0713-656E-6EB9-3F14-214104E22892}"/>
                </a:ext>
              </a:extLst>
            </p:cNvPr>
            <p:cNvSpPr/>
            <p:nvPr/>
          </p:nvSpPr>
          <p:spPr>
            <a:xfrm>
              <a:off x="10624921" y="2903172"/>
              <a:ext cx="5176" cy="4099"/>
            </a:xfrm>
            <a:custGeom>
              <a:avLst/>
              <a:gdLst>
                <a:gd name="connsiteX0" fmla="*/ 0 w 49103"/>
                <a:gd name="connsiteY0" fmla="*/ 0 h 38889"/>
                <a:gd name="connsiteX1" fmla="*/ 37056 w 49103"/>
                <a:gd name="connsiteY1" fmla="*/ 2766 h 38889"/>
                <a:gd name="connsiteX2" fmla="*/ 37102 w 49103"/>
                <a:gd name="connsiteY2" fmla="*/ 8344 h 38889"/>
                <a:gd name="connsiteX3" fmla="*/ 49103 w 49103"/>
                <a:gd name="connsiteY3" fmla="*/ 38565 h 38889"/>
                <a:gd name="connsiteX4" fmla="*/ 31615 w 49103"/>
                <a:gd name="connsiteY4" fmla="*/ 34198 h 38889"/>
                <a:gd name="connsiteX5" fmla="*/ 7064 w 49103"/>
                <a:gd name="connsiteY5" fmla="*/ 16459 h 38889"/>
                <a:gd name="connsiteX6" fmla="*/ 0 w 49103"/>
                <a:gd name="connsiteY6" fmla="*/ 0 h 3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03" h="38889">
                  <a:moveTo>
                    <a:pt x="0" y="0"/>
                  </a:moveTo>
                  <a:cubicBezTo>
                    <a:pt x="12276" y="1760"/>
                    <a:pt x="24666" y="2149"/>
                    <a:pt x="37056" y="2766"/>
                  </a:cubicBezTo>
                  <a:cubicBezTo>
                    <a:pt x="37056" y="4160"/>
                    <a:pt x="37079" y="6950"/>
                    <a:pt x="37102" y="8344"/>
                  </a:cubicBezTo>
                  <a:cubicBezTo>
                    <a:pt x="36005" y="19934"/>
                    <a:pt x="42588" y="29672"/>
                    <a:pt x="49103" y="38565"/>
                  </a:cubicBezTo>
                  <a:cubicBezTo>
                    <a:pt x="42885" y="39548"/>
                    <a:pt x="36439" y="38359"/>
                    <a:pt x="31615" y="34198"/>
                  </a:cubicBezTo>
                  <a:cubicBezTo>
                    <a:pt x="23569" y="28026"/>
                    <a:pt x="15545" y="21923"/>
                    <a:pt x="7064" y="16459"/>
                  </a:cubicBezTo>
                  <a:cubicBezTo>
                    <a:pt x="3978" y="11270"/>
                    <a:pt x="1897" y="5623"/>
                    <a:pt x="0" y="0"/>
                  </a:cubicBezTo>
                  <a:close/>
                </a:path>
              </a:pathLst>
            </a:custGeom>
            <a:solidFill>
              <a:srgbClr val="D8BB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2" name="Forma Livre: Forma 1931">
              <a:extLst>
                <a:ext uri="{FF2B5EF4-FFF2-40B4-BE49-F238E27FC236}">
                  <a16:creationId xmlns:a16="http://schemas.microsoft.com/office/drawing/2014/main" id="{D69A3634-C244-43DE-DDA4-FE4675C580D7}"/>
                </a:ext>
              </a:extLst>
            </p:cNvPr>
            <p:cNvSpPr/>
            <p:nvPr/>
          </p:nvSpPr>
          <p:spPr>
            <a:xfrm>
              <a:off x="10628827" y="2903162"/>
              <a:ext cx="39214" cy="86175"/>
            </a:xfrm>
            <a:custGeom>
              <a:avLst/>
              <a:gdLst>
                <a:gd name="connsiteX0" fmla="*/ 0 w 372023"/>
                <a:gd name="connsiteY0" fmla="*/ 2858 h 817542"/>
                <a:gd name="connsiteX1" fmla="*/ 45194 w 372023"/>
                <a:gd name="connsiteY1" fmla="*/ 0 h 817542"/>
                <a:gd name="connsiteX2" fmla="*/ 60602 w 372023"/>
                <a:gd name="connsiteY2" fmla="*/ 30038 h 817542"/>
                <a:gd name="connsiteX3" fmla="*/ 92720 w 372023"/>
                <a:gd name="connsiteY3" fmla="*/ 68740 h 817542"/>
                <a:gd name="connsiteX4" fmla="*/ 108379 w 372023"/>
                <a:gd name="connsiteY4" fmla="*/ 91897 h 817542"/>
                <a:gd name="connsiteX5" fmla="*/ 151722 w 372023"/>
                <a:gd name="connsiteY5" fmla="*/ 162923 h 817542"/>
                <a:gd name="connsiteX6" fmla="*/ 192756 w 372023"/>
                <a:gd name="connsiteY6" fmla="*/ 268742 h 817542"/>
                <a:gd name="connsiteX7" fmla="*/ 210221 w 372023"/>
                <a:gd name="connsiteY7" fmla="*/ 371749 h 817542"/>
                <a:gd name="connsiteX8" fmla="*/ 208369 w 372023"/>
                <a:gd name="connsiteY8" fmla="*/ 406062 h 817542"/>
                <a:gd name="connsiteX9" fmla="*/ 203248 w 372023"/>
                <a:gd name="connsiteY9" fmla="*/ 458572 h 817542"/>
                <a:gd name="connsiteX10" fmla="*/ 203980 w 372023"/>
                <a:gd name="connsiteY10" fmla="*/ 506486 h 817542"/>
                <a:gd name="connsiteX11" fmla="*/ 212004 w 372023"/>
                <a:gd name="connsiteY11" fmla="*/ 598224 h 817542"/>
                <a:gd name="connsiteX12" fmla="*/ 222062 w 372023"/>
                <a:gd name="connsiteY12" fmla="*/ 698785 h 817542"/>
                <a:gd name="connsiteX13" fmla="*/ 230657 w 372023"/>
                <a:gd name="connsiteY13" fmla="*/ 714947 h 817542"/>
                <a:gd name="connsiteX14" fmla="*/ 259073 w 372023"/>
                <a:gd name="connsiteY14" fmla="*/ 736595 h 817542"/>
                <a:gd name="connsiteX15" fmla="*/ 355930 w 372023"/>
                <a:gd name="connsiteY15" fmla="*/ 797494 h 817542"/>
                <a:gd name="connsiteX16" fmla="*/ 372024 w 372023"/>
                <a:gd name="connsiteY16" fmla="*/ 817542 h 817542"/>
                <a:gd name="connsiteX17" fmla="*/ 348478 w 372023"/>
                <a:gd name="connsiteY17" fmla="*/ 805632 h 817542"/>
                <a:gd name="connsiteX18" fmla="*/ 349209 w 372023"/>
                <a:gd name="connsiteY18" fmla="*/ 813153 h 817542"/>
                <a:gd name="connsiteX19" fmla="*/ 325161 w 372023"/>
                <a:gd name="connsiteY19" fmla="*/ 798660 h 817542"/>
                <a:gd name="connsiteX20" fmla="*/ 273246 w 372023"/>
                <a:gd name="connsiteY20" fmla="*/ 763570 h 817542"/>
                <a:gd name="connsiteX21" fmla="*/ 239070 w 372023"/>
                <a:gd name="connsiteY21" fmla="*/ 735841 h 817542"/>
                <a:gd name="connsiteX22" fmla="*/ 220279 w 372023"/>
                <a:gd name="connsiteY22" fmla="*/ 713301 h 817542"/>
                <a:gd name="connsiteX23" fmla="*/ 208712 w 372023"/>
                <a:gd name="connsiteY23" fmla="*/ 681411 h 817542"/>
                <a:gd name="connsiteX24" fmla="*/ 205283 w 372023"/>
                <a:gd name="connsiteY24" fmla="*/ 627850 h 817542"/>
                <a:gd name="connsiteX25" fmla="*/ 201419 w 372023"/>
                <a:gd name="connsiteY25" fmla="*/ 576918 h 817542"/>
                <a:gd name="connsiteX26" fmla="*/ 186401 w 372023"/>
                <a:gd name="connsiteY26" fmla="*/ 537119 h 817542"/>
                <a:gd name="connsiteX27" fmla="*/ 188595 w 372023"/>
                <a:gd name="connsiteY27" fmla="*/ 524111 h 817542"/>
                <a:gd name="connsiteX28" fmla="*/ 192618 w 372023"/>
                <a:gd name="connsiteY28" fmla="*/ 488404 h 817542"/>
                <a:gd name="connsiteX29" fmla="*/ 197213 w 372023"/>
                <a:gd name="connsiteY29" fmla="*/ 462344 h 817542"/>
                <a:gd name="connsiteX30" fmla="*/ 193441 w 372023"/>
                <a:gd name="connsiteY30" fmla="*/ 408440 h 817542"/>
                <a:gd name="connsiteX31" fmla="*/ 194013 w 372023"/>
                <a:gd name="connsiteY31" fmla="*/ 364960 h 817542"/>
                <a:gd name="connsiteX32" fmla="*/ 181486 w 372023"/>
                <a:gd name="connsiteY32" fmla="*/ 270503 h 817542"/>
                <a:gd name="connsiteX33" fmla="*/ 170833 w 372023"/>
                <a:gd name="connsiteY33" fmla="*/ 234749 h 817542"/>
                <a:gd name="connsiteX34" fmla="*/ 158123 w 372023"/>
                <a:gd name="connsiteY34" fmla="*/ 204254 h 817542"/>
                <a:gd name="connsiteX35" fmla="*/ 137434 w 372023"/>
                <a:gd name="connsiteY35" fmla="*/ 161323 h 817542"/>
                <a:gd name="connsiteX36" fmla="*/ 104973 w 372023"/>
                <a:gd name="connsiteY36" fmla="*/ 108882 h 817542"/>
                <a:gd name="connsiteX37" fmla="*/ 78844 w 372023"/>
                <a:gd name="connsiteY37" fmla="*/ 77907 h 817542"/>
                <a:gd name="connsiteX38" fmla="*/ 53058 w 372023"/>
                <a:gd name="connsiteY38" fmla="*/ 55413 h 817542"/>
                <a:gd name="connsiteX39" fmla="*/ 23340 w 372023"/>
                <a:gd name="connsiteY39" fmla="*/ 23569 h 817542"/>
                <a:gd name="connsiteX40" fmla="*/ 4778 w 372023"/>
                <a:gd name="connsiteY40" fmla="*/ 4915 h 817542"/>
                <a:gd name="connsiteX41" fmla="*/ 46 w 372023"/>
                <a:gd name="connsiteY41" fmla="*/ 8435 h 817542"/>
                <a:gd name="connsiteX42" fmla="*/ 0 w 372023"/>
                <a:gd name="connsiteY42" fmla="*/ 2858 h 81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2023" h="817542">
                  <a:moveTo>
                    <a:pt x="0" y="2858"/>
                  </a:moveTo>
                  <a:cubicBezTo>
                    <a:pt x="15088" y="2880"/>
                    <a:pt x="30198" y="1989"/>
                    <a:pt x="45194" y="0"/>
                  </a:cubicBezTo>
                  <a:cubicBezTo>
                    <a:pt x="53401" y="8504"/>
                    <a:pt x="52190" y="21648"/>
                    <a:pt x="60602" y="30038"/>
                  </a:cubicBezTo>
                  <a:cubicBezTo>
                    <a:pt x="69289" y="44623"/>
                    <a:pt x="83759" y="54361"/>
                    <a:pt x="92720" y="68740"/>
                  </a:cubicBezTo>
                  <a:cubicBezTo>
                    <a:pt x="97772" y="76535"/>
                    <a:pt x="102436" y="84651"/>
                    <a:pt x="108379" y="91897"/>
                  </a:cubicBezTo>
                  <a:cubicBezTo>
                    <a:pt x="125479" y="113866"/>
                    <a:pt x="138395" y="138577"/>
                    <a:pt x="151722" y="162923"/>
                  </a:cubicBezTo>
                  <a:cubicBezTo>
                    <a:pt x="169370" y="196527"/>
                    <a:pt x="181943" y="232441"/>
                    <a:pt x="192756" y="268742"/>
                  </a:cubicBezTo>
                  <a:cubicBezTo>
                    <a:pt x="203180" y="302118"/>
                    <a:pt x="207043" y="337048"/>
                    <a:pt x="210221" y="371749"/>
                  </a:cubicBezTo>
                  <a:cubicBezTo>
                    <a:pt x="211341" y="383225"/>
                    <a:pt x="209215" y="394632"/>
                    <a:pt x="208369" y="406062"/>
                  </a:cubicBezTo>
                  <a:cubicBezTo>
                    <a:pt x="207295" y="423642"/>
                    <a:pt x="202266" y="440855"/>
                    <a:pt x="203248" y="458572"/>
                  </a:cubicBezTo>
                  <a:cubicBezTo>
                    <a:pt x="204277" y="474528"/>
                    <a:pt x="202082" y="490553"/>
                    <a:pt x="203980" y="506486"/>
                  </a:cubicBezTo>
                  <a:cubicBezTo>
                    <a:pt x="206906" y="537027"/>
                    <a:pt x="206060" y="567980"/>
                    <a:pt x="212004" y="598224"/>
                  </a:cubicBezTo>
                  <a:cubicBezTo>
                    <a:pt x="216096" y="631668"/>
                    <a:pt x="220256" y="665112"/>
                    <a:pt x="222062" y="698785"/>
                  </a:cubicBezTo>
                  <a:cubicBezTo>
                    <a:pt x="221445" y="705482"/>
                    <a:pt x="227251" y="709872"/>
                    <a:pt x="230657" y="714947"/>
                  </a:cubicBezTo>
                  <a:cubicBezTo>
                    <a:pt x="237287" y="725325"/>
                    <a:pt x="249288" y="729806"/>
                    <a:pt x="259073" y="736595"/>
                  </a:cubicBezTo>
                  <a:cubicBezTo>
                    <a:pt x="293225" y="753534"/>
                    <a:pt x="327790" y="771251"/>
                    <a:pt x="355930" y="797494"/>
                  </a:cubicBezTo>
                  <a:cubicBezTo>
                    <a:pt x="362034" y="803460"/>
                    <a:pt x="369486" y="808878"/>
                    <a:pt x="372024" y="817542"/>
                  </a:cubicBezTo>
                  <a:cubicBezTo>
                    <a:pt x="364754" y="812513"/>
                    <a:pt x="357530" y="806638"/>
                    <a:pt x="348478" y="805632"/>
                  </a:cubicBezTo>
                  <a:cubicBezTo>
                    <a:pt x="348661" y="807507"/>
                    <a:pt x="349027" y="811279"/>
                    <a:pt x="349209" y="813153"/>
                  </a:cubicBezTo>
                  <a:cubicBezTo>
                    <a:pt x="339700" y="811279"/>
                    <a:pt x="332864" y="803872"/>
                    <a:pt x="325161" y="798660"/>
                  </a:cubicBezTo>
                  <a:cubicBezTo>
                    <a:pt x="308930" y="785447"/>
                    <a:pt x="292882" y="771479"/>
                    <a:pt x="273246" y="763570"/>
                  </a:cubicBezTo>
                  <a:cubicBezTo>
                    <a:pt x="259095" y="758129"/>
                    <a:pt x="249631" y="746013"/>
                    <a:pt x="239070" y="735841"/>
                  </a:cubicBezTo>
                  <a:cubicBezTo>
                    <a:pt x="232372" y="728685"/>
                    <a:pt x="225857" y="721302"/>
                    <a:pt x="220279" y="713301"/>
                  </a:cubicBezTo>
                  <a:cubicBezTo>
                    <a:pt x="214244" y="703585"/>
                    <a:pt x="212004" y="692178"/>
                    <a:pt x="208712" y="681411"/>
                  </a:cubicBezTo>
                  <a:cubicBezTo>
                    <a:pt x="202951" y="664106"/>
                    <a:pt x="205991" y="645681"/>
                    <a:pt x="205283" y="627850"/>
                  </a:cubicBezTo>
                  <a:cubicBezTo>
                    <a:pt x="204552" y="610865"/>
                    <a:pt x="207112" y="593263"/>
                    <a:pt x="201419" y="576918"/>
                  </a:cubicBezTo>
                  <a:cubicBezTo>
                    <a:pt x="196642" y="563545"/>
                    <a:pt x="190332" y="550743"/>
                    <a:pt x="186401" y="537119"/>
                  </a:cubicBezTo>
                  <a:cubicBezTo>
                    <a:pt x="184937" y="532638"/>
                    <a:pt x="187361" y="528272"/>
                    <a:pt x="188595" y="524111"/>
                  </a:cubicBezTo>
                  <a:cubicBezTo>
                    <a:pt x="193030" y="512727"/>
                    <a:pt x="191544" y="500314"/>
                    <a:pt x="192618" y="488404"/>
                  </a:cubicBezTo>
                  <a:cubicBezTo>
                    <a:pt x="193350" y="479557"/>
                    <a:pt x="197373" y="471259"/>
                    <a:pt x="197213" y="462344"/>
                  </a:cubicBezTo>
                  <a:cubicBezTo>
                    <a:pt x="196665" y="444330"/>
                    <a:pt x="195087" y="426385"/>
                    <a:pt x="193441" y="408440"/>
                  </a:cubicBezTo>
                  <a:cubicBezTo>
                    <a:pt x="191384" y="393947"/>
                    <a:pt x="195247" y="379476"/>
                    <a:pt x="194013" y="364960"/>
                  </a:cubicBezTo>
                  <a:cubicBezTo>
                    <a:pt x="194813" y="333070"/>
                    <a:pt x="190995" y="300975"/>
                    <a:pt x="181486" y="270503"/>
                  </a:cubicBezTo>
                  <a:cubicBezTo>
                    <a:pt x="178308" y="258455"/>
                    <a:pt x="173530" y="246911"/>
                    <a:pt x="170833" y="234749"/>
                  </a:cubicBezTo>
                  <a:cubicBezTo>
                    <a:pt x="168593" y="223777"/>
                    <a:pt x="161666" y="214701"/>
                    <a:pt x="158123" y="204254"/>
                  </a:cubicBezTo>
                  <a:cubicBezTo>
                    <a:pt x="152796" y="189212"/>
                    <a:pt x="145093" y="175222"/>
                    <a:pt x="137434" y="161323"/>
                  </a:cubicBezTo>
                  <a:cubicBezTo>
                    <a:pt x="129136" y="142395"/>
                    <a:pt x="117180" y="125410"/>
                    <a:pt x="104973" y="108882"/>
                  </a:cubicBezTo>
                  <a:cubicBezTo>
                    <a:pt x="96469" y="98412"/>
                    <a:pt x="89291" y="86594"/>
                    <a:pt x="78844" y="77907"/>
                  </a:cubicBezTo>
                  <a:cubicBezTo>
                    <a:pt x="69723" y="70980"/>
                    <a:pt x="62316" y="62134"/>
                    <a:pt x="53058" y="55413"/>
                  </a:cubicBezTo>
                  <a:cubicBezTo>
                    <a:pt x="41651" y="46223"/>
                    <a:pt x="34564" y="32918"/>
                    <a:pt x="23340" y="23569"/>
                  </a:cubicBezTo>
                  <a:cubicBezTo>
                    <a:pt x="16528" y="17968"/>
                    <a:pt x="10264" y="11773"/>
                    <a:pt x="4778" y="4915"/>
                  </a:cubicBezTo>
                  <a:cubicBezTo>
                    <a:pt x="3589" y="5807"/>
                    <a:pt x="1235" y="7567"/>
                    <a:pt x="46" y="8435"/>
                  </a:cubicBezTo>
                  <a:cubicBezTo>
                    <a:pt x="23" y="7041"/>
                    <a:pt x="0" y="4252"/>
                    <a:pt x="0" y="2858"/>
                  </a:cubicBezTo>
                  <a:close/>
                </a:path>
              </a:pathLst>
            </a:custGeom>
            <a:solidFill>
              <a:srgbClr val="E4E6E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3" name="Forma Livre: Forma 1932">
              <a:extLst>
                <a:ext uri="{FF2B5EF4-FFF2-40B4-BE49-F238E27FC236}">
                  <a16:creationId xmlns:a16="http://schemas.microsoft.com/office/drawing/2014/main" id="{75E64617-DBFA-3251-AC0C-E5300B30EB43}"/>
                </a:ext>
              </a:extLst>
            </p:cNvPr>
            <p:cNvSpPr/>
            <p:nvPr/>
          </p:nvSpPr>
          <p:spPr>
            <a:xfrm>
              <a:off x="10628819" y="2903681"/>
              <a:ext cx="5601" cy="6800"/>
            </a:xfrm>
            <a:custGeom>
              <a:avLst/>
              <a:gdLst>
                <a:gd name="connsiteX0" fmla="*/ 121 w 53133"/>
                <a:gd name="connsiteY0" fmla="*/ 3521 h 64510"/>
                <a:gd name="connsiteX1" fmla="*/ 4853 w 53133"/>
                <a:gd name="connsiteY1" fmla="*/ 0 h 64510"/>
                <a:gd name="connsiteX2" fmla="*/ 23415 w 53133"/>
                <a:gd name="connsiteY2" fmla="*/ 18654 h 64510"/>
                <a:gd name="connsiteX3" fmla="*/ 53133 w 53133"/>
                <a:gd name="connsiteY3" fmla="*/ 50498 h 64510"/>
                <a:gd name="connsiteX4" fmla="*/ 46869 w 53133"/>
                <a:gd name="connsiteY4" fmla="*/ 54178 h 64510"/>
                <a:gd name="connsiteX5" fmla="*/ 48858 w 53133"/>
                <a:gd name="connsiteY5" fmla="*/ 64511 h 64510"/>
                <a:gd name="connsiteX6" fmla="*/ 38137 w 53133"/>
                <a:gd name="connsiteY6" fmla="*/ 57950 h 64510"/>
                <a:gd name="connsiteX7" fmla="*/ 12122 w 53133"/>
                <a:gd name="connsiteY7" fmla="*/ 33741 h 64510"/>
                <a:gd name="connsiteX8" fmla="*/ 121 w 53133"/>
                <a:gd name="connsiteY8" fmla="*/ 3521 h 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33" h="64510">
                  <a:moveTo>
                    <a:pt x="121" y="3521"/>
                  </a:moveTo>
                  <a:cubicBezTo>
                    <a:pt x="1309" y="2652"/>
                    <a:pt x="3664" y="892"/>
                    <a:pt x="4853" y="0"/>
                  </a:cubicBezTo>
                  <a:cubicBezTo>
                    <a:pt x="10339" y="6858"/>
                    <a:pt x="16603" y="13053"/>
                    <a:pt x="23415" y="18654"/>
                  </a:cubicBezTo>
                  <a:cubicBezTo>
                    <a:pt x="34639" y="28004"/>
                    <a:pt x="41726" y="41308"/>
                    <a:pt x="53133" y="50498"/>
                  </a:cubicBezTo>
                  <a:cubicBezTo>
                    <a:pt x="50984" y="51686"/>
                    <a:pt x="48904" y="52898"/>
                    <a:pt x="46869" y="54178"/>
                  </a:cubicBezTo>
                  <a:cubicBezTo>
                    <a:pt x="47532" y="57584"/>
                    <a:pt x="48149" y="61036"/>
                    <a:pt x="48858" y="64511"/>
                  </a:cubicBezTo>
                  <a:cubicBezTo>
                    <a:pt x="45269" y="62225"/>
                    <a:pt x="41634" y="60167"/>
                    <a:pt x="38137" y="57950"/>
                  </a:cubicBezTo>
                  <a:cubicBezTo>
                    <a:pt x="29450" y="49880"/>
                    <a:pt x="19003" y="43526"/>
                    <a:pt x="12122" y="33741"/>
                  </a:cubicBezTo>
                  <a:cubicBezTo>
                    <a:pt x="5607" y="24849"/>
                    <a:pt x="-977" y="15110"/>
                    <a:pt x="121" y="3521"/>
                  </a:cubicBezTo>
                  <a:close/>
                </a:path>
              </a:pathLst>
            </a:custGeom>
            <a:solidFill>
              <a:srgbClr val="D9CBD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4" name="Forma Livre: Forma 1933">
              <a:extLst>
                <a:ext uri="{FF2B5EF4-FFF2-40B4-BE49-F238E27FC236}">
                  <a16:creationId xmlns:a16="http://schemas.microsoft.com/office/drawing/2014/main" id="{2DFFC431-3CE7-B994-A723-831D9B7B7E3D}"/>
                </a:ext>
              </a:extLst>
            </p:cNvPr>
            <p:cNvSpPr/>
            <p:nvPr/>
          </p:nvSpPr>
          <p:spPr>
            <a:xfrm>
              <a:off x="10587697" y="2904100"/>
              <a:ext cx="43311" cy="116627"/>
            </a:xfrm>
            <a:custGeom>
              <a:avLst/>
              <a:gdLst>
                <a:gd name="connsiteX0" fmla="*/ 309845 w 410896"/>
                <a:gd name="connsiteY0" fmla="*/ 63734 h 1106446"/>
                <a:gd name="connsiteX1" fmla="*/ 293111 w 410896"/>
                <a:gd name="connsiteY1" fmla="*/ 0 h 1106446"/>
                <a:gd name="connsiteX2" fmla="*/ 407845 w 410896"/>
                <a:gd name="connsiteY2" fmla="*/ 167175 h 1106446"/>
                <a:gd name="connsiteX3" fmla="*/ 410817 w 410896"/>
                <a:gd name="connsiteY3" fmla="*/ 207455 h 1106446"/>
                <a:gd name="connsiteX4" fmla="*/ 402519 w 410896"/>
                <a:gd name="connsiteY4" fmla="*/ 259027 h 1106446"/>
                <a:gd name="connsiteX5" fmla="*/ 385763 w 410896"/>
                <a:gd name="connsiteY5" fmla="*/ 292425 h 1106446"/>
                <a:gd name="connsiteX6" fmla="*/ 383979 w 410896"/>
                <a:gd name="connsiteY6" fmla="*/ 329413 h 1106446"/>
                <a:gd name="connsiteX7" fmla="*/ 356867 w 410896"/>
                <a:gd name="connsiteY7" fmla="*/ 389146 h 1106446"/>
                <a:gd name="connsiteX8" fmla="*/ 311147 w 410896"/>
                <a:gd name="connsiteY8" fmla="*/ 471716 h 1106446"/>
                <a:gd name="connsiteX9" fmla="*/ 266799 w 410896"/>
                <a:gd name="connsiteY9" fmla="*/ 520957 h 1106446"/>
                <a:gd name="connsiteX10" fmla="*/ 244533 w 410896"/>
                <a:gd name="connsiteY10" fmla="*/ 532958 h 1106446"/>
                <a:gd name="connsiteX11" fmla="*/ 237652 w 410896"/>
                <a:gd name="connsiteY11" fmla="*/ 551086 h 1106446"/>
                <a:gd name="connsiteX12" fmla="*/ 223822 w 410896"/>
                <a:gd name="connsiteY12" fmla="*/ 585536 h 1106446"/>
                <a:gd name="connsiteX13" fmla="*/ 220805 w 410896"/>
                <a:gd name="connsiteY13" fmla="*/ 612099 h 1106446"/>
                <a:gd name="connsiteX14" fmla="*/ 216507 w 410896"/>
                <a:gd name="connsiteY14" fmla="*/ 655693 h 1106446"/>
                <a:gd name="connsiteX15" fmla="*/ 203523 w 410896"/>
                <a:gd name="connsiteY15" fmla="*/ 670049 h 1106446"/>
                <a:gd name="connsiteX16" fmla="*/ 181463 w 410896"/>
                <a:gd name="connsiteY16" fmla="*/ 748642 h 1106446"/>
                <a:gd name="connsiteX17" fmla="*/ 155677 w 410896"/>
                <a:gd name="connsiteY17" fmla="*/ 789470 h 1106446"/>
                <a:gd name="connsiteX18" fmla="*/ 135263 w 410896"/>
                <a:gd name="connsiteY18" fmla="*/ 821223 h 1106446"/>
                <a:gd name="connsiteX19" fmla="*/ 124701 w 410896"/>
                <a:gd name="connsiteY19" fmla="*/ 865663 h 1106446"/>
                <a:gd name="connsiteX20" fmla="*/ 100241 w 410896"/>
                <a:gd name="connsiteY20" fmla="*/ 882259 h 1106446"/>
                <a:gd name="connsiteX21" fmla="*/ 106299 w 410896"/>
                <a:gd name="connsiteY21" fmla="*/ 927636 h 1106446"/>
                <a:gd name="connsiteX22" fmla="*/ 114369 w 410896"/>
                <a:gd name="connsiteY22" fmla="*/ 973813 h 1106446"/>
                <a:gd name="connsiteX23" fmla="*/ 127284 w 410896"/>
                <a:gd name="connsiteY23" fmla="*/ 1028426 h 1106446"/>
                <a:gd name="connsiteX24" fmla="*/ 139377 w 410896"/>
                <a:gd name="connsiteY24" fmla="*/ 1091268 h 1106446"/>
                <a:gd name="connsiteX25" fmla="*/ 138943 w 410896"/>
                <a:gd name="connsiteY25" fmla="*/ 1096937 h 1106446"/>
                <a:gd name="connsiteX26" fmla="*/ 133982 w 410896"/>
                <a:gd name="connsiteY26" fmla="*/ 1098674 h 1106446"/>
                <a:gd name="connsiteX27" fmla="*/ 126393 w 410896"/>
                <a:gd name="connsiteY27" fmla="*/ 1095474 h 1106446"/>
                <a:gd name="connsiteX28" fmla="*/ 115192 w 410896"/>
                <a:gd name="connsiteY28" fmla="*/ 1099475 h 1106446"/>
                <a:gd name="connsiteX29" fmla="*/ 111191 w 410896"/>
                <a:gd name="connsiteY29" fmla="*/ 1106447 h 1106446"/>
                <a:gd name="connsiteX30" fmla="*/ 95326 w 410896"/>
                <a:gd name="connsiteY30" fmla="*/ 1091359 h 1106446"/>
                <a:gd name="connsiteX31" fmla="*/ 82936 w 410896"/>
                <a:gd name="connsiteY31" fmla="*/ 1079564 h 1106446"/>
                <a:gd name="connsiteX32" fmla="*/ 65494 w 410896"/>
                <a:gd name="connsiteY32" fmla="*/ 1089119 h 1106446"/>
                <a:gd name="connsiteX33" fmla="*/ 55961 w 410896"/>
                <a:gd name="connsiteY33" fmla="*/ 1055583 h 1106446"/>
                <a:gd name="connsiteX34" fmla="*/ 46771 w 410896"/>
                <a:gd name="connsiteY34" fmla="*/ 1046759 h 1106446"/>
                <a:gd name="connsiteX35" fmla="*/ 30221 w 410896"/>
                <a:gd name="connsiteY35" fmla="*/ 1003760 h 1106446"/>
                <a:gd name="connsiteX36" fmla="*/ 5738 w 410896"/>
                <a:gd name="connsiteY36" fmla="*/ 974385 h 1106446"/>
                <a:gd name="connsiteX37" fmla="*/ 0 w 410896"/>
                <a:gd name="connsiteY37" fmla="*/ 965172 h 1106446"/>
                <a:gd name="connsiteX38" fmla="*/ 4618 w 410896"/>
                <a:gd name="connsiteY38" fmla="*/ 930082 h 1106446"/>
                <a:gd name="connsiteX39" fmla="*/ 22609 w 410896"/>
                <a:gd name="connsiteY39" fmla="*/ 875652 h 1106446"/>
                <a:gd name="connsiteX40" fmla="*/ 30724 w 410896"/>
                <a:gd name="connsiteY40" fmla="*/ 838436 h 1106446"/>
                <a:gd name="connsiteX41" fmla="*/ 40302 w 410896"/>
                <a:gd name="connsiteY41" fmla="*/ 806455 h 1106446"/>
                <a:gd name="connsiteX42" fmla="*/ 50726 w 410896"/>
                <a:gd name="connsiteY42" fmla="*/ 765216 h 1106446"/>
                <a:gd name="connsiteX43" fmla="*/ 71072 w 410896"/>
                <a:gd name="connsiteY43" fmla="*/ 716318 h 1106446"/>
                <a:gd name="connsiteX44" fmla="*/ 87851 w 410896"/>
                <a:gd name="connsiteY44" fmla="*/ 673662 h 1106446"/>
                <a:gd name="connsiteX45" fmla="*/ 104264 w 410896"/>
                <a:gd name="connsiteY45" fmla="*/ 641977 h 1106446"/>
                <a:gd name="connsiteX46" fmla="*/ 147561 w 410896"/>
                <a:gd name="connsiteY46" fmla="*/ 573283 h 1106446"/>
                <a:gd name="connsiteX47" fmla="*/ 166375 w 410896"/>
                <a:gd name="connsiteY47" fmla="*/ 555201 h 1106446"/>
                <a:gd name="connsiteX48" fmla="*/ 182949 w 410896"/>
                <a:gd name="connsiteY48" fmla="*/ 530603 h 1106446"/>
                <a:gd name="connsiteX49" fmla="*/ 184709 w 410896"/>
                <a:gd name="connsiteY49" fmla="*/ 507218 h 1106446"/>
                <a:gd name="connsiteX50" fmla="*/ 196642 w 410896"/>
                <a:gd name="connsiteY50" fmla="*/ 487055 h 1106446"/>
                <a:gd name="connsiteX51" fmla="*/ 195979 w 410896"/>
                <a:gd name="connsiteY51" fmla="*/ 466024 h 1106446"/>
                <a:gd name="connsiteX52" fmla="*/ 207432 w 410896"/>
                <a:gd name="connsiteY52" fmla="*/ 443301 h 1106446"/>
                <a:gd name="connsiteX53" fmla="*/ 214861 w 410896"/>
                <a:gd name="connsiteY53" fmla="*/ 400050 h 1106446"/>
                <a:gd name="connsiteX54" fmla="*/ 231937 w 410896"/>
                <a:gd name="connsiteY54" fmla="*/ 376459 h 1106446"/>
                <a:gd name="connsiteX55" fmla="*/ 239893 w 410896"/>
                <a:gd name="connsiteY55" fmla="*/ 343083 h 1106446"/>
                <a:gd name="connsiteX56" fmla="*/ 290071 w 410896"/>
                <a:gd name="connsiteY56" fmla="*/ 274023 h 1106446"/>
                <a:gd name="connsiteX57" fmla="*/ 303124 w 410896"/>
                <a:gd name="connsiteY57" fmla="*/ 244008 h 1106446"/>
                <a:gd name="connsiteX58" fmla="*/ 308290 w 410896"/>
                <a:gd name="connsiteY58" fmla="*/ 219045 h 1106446"/>
                <a:gd name="connsiteX59" fmla="*/ 316794 w 410896"/>
                <a:gd name="connsiteY59" fmla="*/ 196047 h 1106446"/>
                <a:gd name="connsiteX60" fmla="*/ 308404 w 410896"/>
                <a:gd name="connsiteY60" fmla="*/ 154191 h 1106446"/>
                <a:gd name="connsiteX61" fmla="*/ 315788 w 410896"/>
                <a:gd name="connsiteY61" fmla="*/ 116792 h 1106446"/>
                <a:gd name="connsiteX62" fmla="*/ 309845 w 410896"/>
                <a:gd name="connsiteY62" fmla="*/ 63734 h 110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0896" h="1106446">
                  <a:moveTo>
                    <a:pt x="309845" y="63734"/>
                  </a:moveTo>
                  <a:cubicBezTo>
                    <a:pt x="303375" y="42771"/>
                    <a:pt x="291557" y="22654"/>
                    <a:pt x="293111" y="0"/>
                  </a:cubicBezTo>
                  <a:cubicBezTo>
                    <a:pt x="348181" y="41834"/>
                    <a:pt x="380413" y="105339"/>
                    <a:pt x="407845" y="167175"/>
                  </a:cubicBezTo>
                  <a:cubicBezTo>
                    <a:pt x="402222" y="180594"/>
                    <a:pt x="410794" y="193876"/>
                    <a:pt x="410817" y="207455"/>
                  </a:cubicBezTo>
                  <a:cubicBezTo>
                    <a:pt x="411572" y="224965"/>
                    <a:pt x="406839" y="242202"/>
                    <a:pt x="402519" y="259027"/>
                  </a:cubicBezTo>
                  <a:cubicBezTo>
                    <a:pt x="399181" y="271188"/>
                    <a:pt x="392323" y="281818"/>
                    <a:pt x="385763" y="292425"/>
                  </a:cubicBezTo>
                  <a:cubicBezTo>
                    <a:pt x="378402" y="303924"/>
                    <a:pt x="388826" y="317320"/>
                    <a:pt x="383979" y="329413"/>
                  </a:cubicBezTo>
                  <a:cubicBezTo>
                    <a:pt x="376504" y="349987"/>
                    <a:pt x="368023" y="370263"/>
                    <a:pt x="356867" y="389146"/>
                  </a:cubicBezTo>
                  <a:cubicBezTo>
                    <a:pt x="345643" y="418635"/>
                    <a:pt x="329961" y="446387"/>
                    <a:pt x="311147" y="471716"/>
                  </a:cubicBezTo>
                  <a:cubicBezTo>
                    <a:pt x="297569" y="489135"/>
                    <a:pt x="283784" y="506669"/>
                    <a:pt x="266799" y="520957"/>
                  </a:cubicBezTo>
                  <a:cubicBezTo>
                    <a:pt x="259941" y="525963"/>
                    <a:pt x="251666" y="528432"/>
                    <a:pt x="244533" y="532958"/>
                  </a:cubicBezTo>
                  <a:cubicBezTo>
                    <a:pt x="237721" y="536250"/>
                    <a:pt x="239938" y="545028"/>
                    <a:pt x="237652" y="551086"/>
                  </a:cubicBezTo>
                  <a:cubicBezTo>
                    <a:pt x="233698" y="562791"/>
                    <a:pt x="229172" y="574358"/>
                    <a:pt x="223822" y="585536"/>
                  </a:cubicBezTo>
                  <a:cubicBezTo>
                    <a:pt x="219456" y="593674"/>
                    <a:pt x="220988" y="603207"/>
                    <a:pt x="220805" y="612099"/>
                  </a:cubicBezTo>
                  <a:cubicBezTo>
                    <a:pt x="221033" y="626684"/>
                    <a:pt x="220691" y="641589"/>
                    <a:pt x="216507" y="655693"/>
                  </a:cubicBezTo>
                  <a:cubicBezTo>
                    <a:pt x="212484" y="660746"/>
                    <a:pt x="204848" y="663077"/>
                    <a:pt x="203523" y="670049"/>
                  </a:cubicBezTo>
                  <a:cubicBezTo>
                    <a:pt x="198173" y="696727"/>
                    <a:pt x="192755" y="723702"/>
                    <a:pt x="181463" y="748642"/>
                  </a:cubicBezTo>
                  <a:cubicBezTo>
                    <a:pt x="175725" y="763844"/>
                    <a:pt x="166855" y="777675"/>
                    <a:pt x="155677" y="789470"/>
                  </a:cubicBezTo>
                  <a:cubicBezTo>
                    <a:pt x="146624" y="798477"/>
                    <a:pt x="142029" y="810593"/>
                    <a:pt x="135263" y="821223"/>
                  </a:cubicBezTo>
                  <a:cubicBezTo>
                    <a:pt x="131628" y="835945"/>
                    <a:pt x="130736" y="851581"/>
                    <a:pt x="124701" y="865663"/>
                  </a:cubicBezTo>
                  <a:cubicBezTo>
                    <a:pt x="117729" y="872726"/>
                    <a:pt x="108082" y="876315"/>
                    <a:pt x="100241" y="882259"/>
                  </a:cubicBezTo>
                  <a:cubicBezTo>
                    <a:pt x="102504" y="897347"/>
                    <a:pt x="102458" y="912754"/>
                    <a:pt x="106299" y="927636"/>
                  </a:cubicBezTo>
                  <a:cubicBezTo>
                    <a:pt x="109202" y="942952"/>
                    <a:pt x="114643" y="958040"/>
                    <a:pt x="114369" y="973813"/>
                  </a:cubicBezTo>
                  <a:cubicBezTo>
                    <a:pt x="117455" y="992193"/>
                    <a:pt x="124244" y="1009909"/>
                    <a:pt x="127284" y="1028426"/>
                  </a:cubicBezTo>
                  <a:cubicBezTo>
                    <a:pt x="131331" y="1049388"/>
                    <a:pt x="130942" y="1071288"/>
                    <a:pt x="139377" y="1091268"/>
                  </a:cubicBezTo>
                  <a:cubicBezTo>
                    <a:pt x="139286" y="1092685"/>
                    <a:pt x="139057" y="1095520"/>
                    <a:pt x="138943" y="1096937"/>
                  </a:cubicBezTo>
                  <a:cubicBezTo>
                    <a:pt x="137709" y="1097372"/>
                    <a:pt x="135217" y="1098240"/>
                    <a:pt x="133982" y="1098674"/>
                  </a:cubicBezTo>
                  <a:cubicBezTo>
                    <a:pt x="131399" y="1097531"/>
                    <a:pt x="128862" y="1096480"/>
                    <a:pt x="126393" y="1095474"/>
                  </a:cubicBezTo>
                  <a:cubicBezTo>
                    <a:pt x="124518" y="1101052"/>
                    <a:pt x="120038" y="1101463"/>
                    <a:pt x="115192" y="1099475"/>
                  </a:cubicBezTo>
                  <a:cubicBezTo>
                    <a:pt x="113820" y="1101738"/>
                    <a:pt x="112471" y="1104047"/>
                    <a:pt x="111191" y="1106447"/>
                  </a:cubicBezTo>
                  <a:cubicBezTo>
                    <a:pt x="105728" y="1101555"/>
                    <a:pt x="100424" y="1096549"/>
                    <a:pt x="95326" y="1091359"/>
                  </a:cubicBezTo>
                  <a:cubicBezTo>
                    <a:pt x="91257" y="1087313"/>
                    <a:pt x="87074" y="1083427"/>
                    <a:pt x="82936" y="1079564"/>
                  </a:cubicBezTo>
                  <a:cubicBezTo>
                    <a:pt x="80856" y="1087862"/>
                    <a:pt x="72581" y="1088250"/>
                    <a:pt x="65494" y="1089119"/>
                  </a:cubicBezTo>
                  <a:cubicBezTo>
                    <a:pt x="59116" y="1079335"/>
                    <a:pt x="52029" y="1067631"/>
                    <a:pt x="55961" y="1055583"/>
                  </a:cubicBezTo>
                  <a:cubicBezTo>
                    <a:pt x="52418" y="1053138"/>
                    <a:pt x="47663" y="1051446"/>
                    <a:pt x="46771" y="1046759"/>
                  </a:cubicBezTo>
                  <a:cubicBezTo>
                    <a:pt x="42017" y="1032152"/>
                    <a:pt x="36484" y="1017773"/>
                    <a:pt x="30221" y="1003760"/>
                  </a:cubicBezTo>
                  <a:cubicBezTo>
                    <a:pt x="24049" y="992581"/>
                    <a:pt x="17419" y="980580"/>
                    <a:pt x="5738" y="974385"/>
                  </a:cubicBezTo>
                  <a:cubicBezTo>
                    <a:pt x="3795" y="971299"/>
                    <a:pt x="1852" y="968190"/>
                    <a:pt x="0" y="965172"/>
                  </a:cubicBezTo>
                  <a:cubicBezTo>
                    <a:pt x="1440" y="953445"/>
                    <a:pt x="2812" y="941718"/>
                    <a:pt x="4618" y="930082"/>
                  </a:cubicBezTo>
                  <a:cubicBezTo>
                    <a:pt x="14242" y="913349"/>
                    <a:pt x="16756" y="893803"/>
                    <a:pt x="22609" y="875652"/>
                  </a:cubicBezTo>
                  <a:cubicBezTo>
                    <a:pt x="25420" y="863262"/>
                    <a:pt x="32690" y="851512"/>
                    <a:pt x="30724" y="838436"/>
                  </a:cubicBezTo>
                  <a:cubicBezTo>
                    <a:pt x="28689" y="826778"/>
                    <a:pt x="36805" y="816971"/>
                    <a:pt x="40302" y="806455"/>
                  </a:cubicBezTo>
                  <a:cubicBezTo>
                    <a:pt x="45011" y="793082"/>
                    <a:pt x="53309" y="779938"/>
                    <a:pt x="50726" y="765216"/>
                  </a:cubicBezTo>
                  <a:cubicBezTo>
                    <a:pt x="54978" y="748094"/>
                    <a:pt x="63116" y="732023"/>
                    <a:pt x="71072" y="716318"/>
                  </a:cubicBezTo>
                  <a:cubicBezTo>
                    <a:pt x="77358" y="702374"/>
                    <a:pt x="82136" y="687835"/>
                    <a:pt x="87851" y="673662"/>
                  </a:cubicBezTo>
                  <a:cubicBezTo>
                    <a:pt x="92652" y="662780"/>
                    <a:pt x="96012" y="650916"/>
                    <a:pt x="104264" y="641977"/>
                  </a:cubicBezTo>
                  <a:cubicBezTo>
                    <a:pt x="121432" y="620946"/>
                    <a:pt x="136589" y="598201"/>
                    <a:pt x="147561" y="573283"/>
                  </a:cubicBezTo>
                  <a:cubicBezTo>
                    <a:pt x="150350" y="564048"/>
                    <a:pt x="160957" y="562287"/>
                    <a:pt x="166375" y="555201"/>
                  </a:cubicBezTo>
                  <a:cubicBezTo>
                    <a:pt x="172730" y="547611"/>
                    <a:pt x="178468" y="539450"/>
                    <a:pt x="182949" y="530603"/>
                  </a:cubicBezTo>
                  <a:cubicBezTo>
                    <a:pt x="187109" y="523402"/>
                    <a:pt x="183269" y="514922"/>
                    <a:pt x="184709" y="507218"/>
                  </a:cubicBezTo>
                  <a:cubicBezTo>
                    <a:pt x="188572" y="500428"/>
                    <a:pt x="194539" y="494805"/>
                    <a:pt x="196642" y="487055"/>
                  </a:cubicBezTo>
                  <a:cubicBezTo>
                    <a:pt x="199545" y="480152"/>
                    <a:pt x="195224" y="473019"/>
                    <a:pt x="195979" y="466024"/>
                  </a:cubicBezTo>
                  <a:cubicBezTo>
                    <a:pt x="199271" y="458183"/>
                    <a:pt x="204391" y="451256"/>
                    <a:pt x="207432" y="443301"/>
                  </a:cubicBezTo>
                  <a:cubicBezTo>
                    <a:pt x="213375" y="429631"/>
                    <a:pt x="211752" y="414315"/>
                    <a:pt x="214861" y="400050"/>
                  </a:cubicBezTo>
                  <a:cubicBezTo>
                    <a:pt x="220096" y="391866"/>
                    <a:pt x="226748" y="384665"/>
                    <a:pt x="231937" y="376459"/>
                  </a:cubicBezTo>
                  <a:cubicBezTo>
                    <a:pt x="237973" y="366080"/>
                    <a:pt x="229766" y="351518"/>
                    <a:pt x="239893" y="343083"/>
                  </a:cubicBezTo>
                  <a:cubicBezTo>
                    <a:pt x="260581" y="323195"/>
                    <a:pt x="275989" y="298803"/>
                    <a:pt x="290071" y="274023"/>
                  </a:cubicBezTo>
                  <a:cubicBezTo>
                    <a:pt x="295145" y="264353"/>
                    <a:pt x="298460" y="253883"/>
                    <a:pt x="303124" y="244008"/>
                  </a:cubicBezTo>
                  <a:cubicBezTo>
                    <a:pt x="306758" y="236167"/>
                    <a:pt x="307055" y="227434"/>
                    <a:pt x="308290" y="219045"/>
                  </a:cubicBezTo>
                  <a:cubicBezTo>
                    <a:pt x="309524" y="210815"/>
                    <a:pt x="315971" y="204368"/>
                    <a:pt x="316794" y="196047"/>
                  </a:cubicBezTo>
                  <a:cubicBezTo>
                    <a:pt x="318234" y="181531"/>
                    <a:pt x="311925" y="167929"/>
                    <a:pt x="308404" y="154191"/>
                  </a:cubicBezTo>
                  <a:cubicBezTo>
                    <a:pt x="303649" y="141115"/>
                    <a:pt x="314965" y="129571"/>
                    <a:pt x="315788" y="116792"/>
                  </a:cubicBezTo>
                  <a:cubicBezTo>
                    <a:pt x="317045" y="99007"/>
                    <a:pt x="316222" y="80559"/>
                    <a:pt x="309845" y="63734"/>
                  </a:cubicBezTo>
                  <a:close/>
                </a:path>
              </a:pathLst>
            </a:custGeom>
            <a:solidFill>
              <a:srgbClr val="B4BF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5" name="Forma Livre: Forma 1934">
              <a:extLst>
                <a:ext uri="{FF2B5EF4-FFF2-40B4-BE49-F238E27FC236}">
                  <a16:creationId xmlns:a16="http://schemas.microsoft.com/office/drawing/2014/main" id="{0A2F1075-7B6E-B437-9F5B-F791EB6E1147}"/>
                </a:ext>
              </a:extLst>
            </p:cNvPr>
            <p:cNvSpPr/>
            <p:nvPr/>
          </p:nvSpPr>
          <p:spPr>
            <a:xfrm>
              <a:off x="10625602" y="2904907"/>
              <a:ext cx="8173" cy="13506"/>
            </a:xfrm>
            <a:custGeom>
              <a:avLst/>
              <a:gdLst>
                <a:gd name="connsiteX0" fmla="*/ 601 w 77533"/>
                <a:gd name="connsiteY0" fmla="*/ 0 h 128130"/>
                <a:gd name="connsiteX1" fmla="*/ 25153 w 77533"/>
                <a:gd name="connsiteY1" fmla="*/ 17739 h 128130"/>
                <a:gd name="connsiteX2" fmla="*/ 42641 w 77533"/>
                <a:gd name="connsiteY2" fmla="*/ 22106 h 128130"/>
                <a:gd name="connsiteX3" fmla="*/ 68655 w 77533"/>
                <a:gd name="connsiteY3" fmla="*/ 46314 h 128130"/>
                <a:gd name="connsiteX4" fmla="*/ 77182 w 77533"/>
                <a:gd name="connsiteY4" fmla="*/ 65974 h 128130"/>
                <a:gd name="connsiteX5" fmla="*/ 75993 w 77533"/>
                <a:gd name="connsiteY5" fmla="*/ 82593 h 128130"/>
                <a:gd name="connsiteX6" fmla="*/ 68564 w 77533"/>
                <a:gd name="connsiteY6" fmla="*/ 78913 h 128130"/>
                <a:gd name="connsiteX7" fmla="*/ 70759 w 77533"/>
                <a:gd name="connsiteY7" fmla="*/ 94961 h 128130"/>
                <a:gd name="connsiteX8" fmla="*/ 68244 w 77533"/>
                <a:gd name="connsiteY8" fmla="*/ 111671 h 128130"/>
                <a:gd name="connsiteX9" fmla="*/ 65341 w 77533"/>
                <a:gd name="connsiteY9" fmla="*/ 111991 h 128130"/>
                <a:gd name="connsiteX10" fmla="*/ 63832 w 77533"/>
                <a:gd name="connsiteY10" fmla="*/ 119832 h 128130"/>
                <a:gd name="connsiteX11" fmla="*/ 56402 w 77533"/>
                <a:gd name="connsiteY11" fmla="*/ 116129 h 128130"/>
                <a:gd name="connsiteX12" fmla="*/ 53430 w 77533"/>
                <a:gd name="connsiteY12" fmla="*/ 128130 h 128130"/>
                <a:gd name="connsiteX13" fmla="*/ 12168 w 77533"/>
                <a:gd name="connsiteY13" fmla="*/ 53150 h 128130"/>
                <a:gd name="connsiteX14" fmla="*/ 7733 w 77533"/>
                <a:gd name="connsiteY14" fmla="*/ 44989 h 128130"/>
                <a:gd name="connsiteX15" fmla="*/ 4465 w 77533"/>
                <a:gd name="connsiteY15" fmla="*/ 24437 h 128130"/>
                <a:gd name="connsiteX16" fmla="*/ 601 w 77533"/>
                <a:gd name="connsiteY16" fmla="*/ 0 h 12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533" h="128130">
                  <a:moveTo>
                    <a:pt x="601" y="0"/>
                  </a:moveTo>
                  <a:cubicBezTo>
                    <a:pt x="9082" y="5464"/>
                    <a:pt x="17106" y="11567"/>
                    <a:pt x="25153" y="17739"/>
                  </a:cubicBezTo>
                  <a:cubicBezTo>
                    <a:pt x="29976" y="21900"/>
                    <a:pt x="36423" y="23089"/>
                    <a:pt x="42641" y="22106"/>
                  </a:cubicBezTo>
                  <a:cubicBezTo>
                    <a:pt x="49522" y="31890"/>
                    <a:pt x="59969" y="38245"/>
                    <a:pt x="68655" y="46314"/>
                  </a:cubicBezTo>
                  <a:cubicBezTo>
                    <a:pt x="70827" y="53127"/>
                    <a:pt x="74690" y="59230"/>
                    <a:pt x="77182" y="65974"/>
                  </a:cubicBezTo>
                  <a:cubicBezTo>
                    <a:pt x="78188" y="71483"/>
                    <a:pt x="76794" y="77084"/>
                    <a:pt x="75993" y="82593"/>
                  </a:cubicBezTo>
                  <a:cubicBezTo>
                    <a:pt x="73479" y="81313"/>
                    <a:pt x="70964" y="80056"/>
                    <a:pt x="68564" y="78913"/>
                  </a:cubicBezTo>
                  <a:cubicBezTo>
                    <a:pt x="66987" y="84399"/>
                    <a:pt x="69821" y="89588"/>
                    <a:pt x="70759" y="94961"/>
                  </a:cubicBezTo>
                  <a:cubicBezTo>
                    <a:pt x="69936" y="100516"/>
                    <a:pt x="67467" y="105888"/>
                    <a:pt x="68244" y="111671"/>
                  </a:cubicBezTo>
                  <a:cubicBezTo>
                    <a:pt x="67512" y="111763"/>
                    <a:pt x="66072" y="111923"/>
                    <a:pt x="65341" y="111991"/>
                  </a:cubicBezTo>
                  <a:cubicBezTo>
                    <a:pt x="64769" y="114551"/>
                    <a:pt x="64266" y="117158"/>
                    <a:pt x="63832" y="119832"/>
                  </a:cubicBezTo>
                  <a:cubicBezTo>
                    <a:pt x="61294" y="118552"/>
                    <a:pt x="58826" y="117318"/>
                    <a:pt x="56402" y="116129"/>
                  </a:cubicBezTo>
                  <a:cubicBezTo>
                    <a:pt x="55374" y="120084"/>
                    <a:pt x="54391" y="124084"/>
                    <a:pt x="53430" y="128130"/>
                  </a:cubicBezTo>
                  <a:cubicBezTo>
                    <a:pt x="40926" y="102482"/>
                    <a:pt x="28079" y="76878"/>
                    <a:pt x="12168" y="53150"/>
                  </a:cubicBezTo>
                  <a:cubicBezTo>
                    <a:pt x="10545" y="50475"/>
                    <a:pt x="8351" y="48006"/>
                    <a:pt x="7733" y="44989"/>
                  </a:cubicBezTo>
                  <a:cubicBezTo>
                    <a:pt x="7208" y="38039"/>
                    <a:pt x="6453" y="31090"/>
                    <a:pt x="4465" y="24437"/>
                  </a:cubicBezTo>
                  <a:cubicBezTo>
                    <a:pt x="2430" y="16436"/>
                    <a:pt x="-1502" y="8390"/>
                    <a:pt x="601" y="0"/>
                  </a:cubicBezTo>
                  <a:close/>
                </a:path>
              </a:pathLst>
            </a:custGeom>
            <a:solidFill>
              <a:srgbClr val="C4BD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6" name="Forma Livre: Forma 1935">
              <a:extLst>
                <a:ext uri="{FF2B5EF4-FFF2-40B4-BE49-F238E27FC236}">
                  <a16:creationId xmlns:a16="http://schemas.microsoft.com/office/drawing/2014/main" id="{CBFEEB0F-C8A9-3B22-B40D-A7FE31E99ABF}"/>
                </a:ext>
              </a:extLst>
            </p:cNvPr>
            <p:cNvSpPr/>
            <p:nvPr/>
          </p:nvSpPr>
          <p:spPr>
            <a:xfrm>
              <a:off x="10631234" y="2909789"/>
              <a:ext cx="16593" cy="49197"/>
            </a:xfrm>
            <a:custGeom>
              <a:avLst/>
              <a:gdLst>
                <a:gd name="connsiteX0" fmla="*/ 15225 w 157420"/>
                <a:gd name="connsiteY0" fmla="*/ 0 h 466732"/>
                <a:gd name="connsiteX1" fmla="*/ 25946 w 157420"/>
                <a:gd name="connsiteY1" fmla="*/ 6561 h 466732"/>
                <a:gd name="connsiteX2" fmla="*/ 105842 w 157420"/>
                <a:gd name="connsiteY2" fmla="*/ 109202 h 466732"/>
                <a:gd name="connsiteX3" fmla="*/ 120038 w 157420"/>
                <a:gd name="connsiteY3" fmla="*/ 138349 h 466732"/>
                <a:gd name="connsiteX4" fmla="*/ 140635 w 157420"/>
                <a:gd name="connsiteY4" fmla="*/ 192824 h 466732"/>
                <a:gd name="connsiteX5" fmla="*/ 149047 w 157420"/>
                <a:gd name="connsiteY5" fmla="*/ 232761 h 466732"/>
                <a:gd name="connsiteX6" fmla="*/ 154945 w 157420"/>
                <a:gd name="connsiteY6" fmla="*/ 277018 h 466732"/>
                <a:gd name="connsiteX7" fmla="*/ 157117 w 157420"/>
                <a:gd name="connsiteY7" fmla="*/ 318074 h 466732"/>
                <a:gd name="connsiteX8" fmla="*/ 150899 w 157420"/>
                <a:gd name="connsiteY8" fmla="*/ 375430 h 466732"/>
                <a:gd name="connsiteX9" fmla="*/ 144521 w 157420"/>
                <a:gd name="connsiteY9" fmla="*/ 432054 h 466732"/>
                <a:gd name="connsiteX10" fmla="*/ 145253 w 157420"/>
                <a:gd name="connsiteY10" fmla="*/ 466733 h 466732"/>
                <a:gd name="connsiteX11" fmla="*/ 142166 w 157420"/>
                <a:gd name="connsiteY11" fmla="*/ 445107 h 466732"/>
                <a:gd name="connsiteX12" fmla="*/ 90571 w 157420"/>
                <a:gd name="connsiteY12" fmla="*/ 282138 h 466732"/>
                <a:gd name="connsiteX13" fmla="*/ 27661 w 157420"/>
                <a:gd name="connsiteY13" fmla="*/ 144201 h 466732"/>
                <a:gd name="connsiteX14" fmla="*/ 0 w 157420"/>
                <a:gd name="connsiteY14" fmla="*/ 81816 h 466732"/>
                <a:gd name="connsiteX15" fmla="*/ 2972 w 157420"/>
                <a:gd name="connsiteY15" fmla="*/ 69815 h 466732"/>
                <a:gd name="connsiteX16" fmla="*/ 10401 w 157420"/>
                <a:gd name="connsiteY16" fmla="*/ 73518 h 466732"/>
                <a:gd name="connsiteX17" fmla="*/ 11910 w 157420"/>
                <a:gd name="connsiteY17" fmla="*/ 65677 h 466732"/>
                <a:gd name="connsiteX18" fmla="*/ 14814 w 157420"/>
                <a:gd name="connsiteY18" fmla="*/ 65357 h 466732"/>
                <a:gd name="connsiteX19" fmla="*/ 17328 w 157420"/>
                <a:gd name="connsiteY19" fmla="*/ 48646 h 466732"/>
                <a:gd name="connsiteX20" fmla="*/ 15133 w 157420"/>
                <a:gd name="connsiteY20" fmla="*/ 32598 h 466732"/>
                <a:gd name="connsiteX21" fmla="*/ 22563 w 157420"/>
                <a:gd name="connsiteY21" fmla="*/ 36279 h 466732"/>
                <a:gd name="connsiteX22" fmla="*/ 23752 w 157420"/>
                <a:gd name="connsiteY22" fmla="*/ 19660 h 466732"/>
                <a:gd name="connsiteX23" fmla="*/ 15225 w 157420"/>
                <a:gd name="connsiteY23" fmla="*/ 0 h 46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7420" h="466732">
                  <a:moveTo>
                    <a:pt x="15225" y="0"/>
                  </a:moveTo>
                  <a:cubicBezTo>
                    <a:pt x="18722" y="2217"/>
                    <a:pt x="22357" y="4275"/>
                    <a:pt x="25946" y="6561"/>
                  </a:cubicBezTo>
                  <a:cubicBezTo>
                    <a:pt x="56076" y="37765"/>
                    <a:pt x="84445" y="71255"/>
                    <a:pt x="105842" y="109202"/>
                  </a:cubicBezTo>
                  <a:cubicBezTo>
                    <a:pt x="111557" y="118392"/>
                    <a:pt x="117684" y="127559"/>
                    <a:pt x="120038" y="138349"/>
                  </a:cubicBezTo>
                  <a:cubicBezTo>
                    <a:pt x="127033" y="156431"/>
                    <a:pt x="135103" y="174170"/>
                    <a:pt x="140635" y="192824"/>
                  </a:cubicBezTo>
                  <a:cubicBezTo>
                    <a:pt x="144018" y="205991"/>
                    <a:pt x="146281" y="219433"/>
                    <a:pt x="149047" y="232761"/>
                  </a:cubicBezTo>
                  <a:cubicBezTo>
                    <a:pt x="151745" y="247368"/>
                    <a:pt x="155197" y="262021"/>
                    <a:pt x="154945" y="277018"/>
                  </a:cubicBezTo>
                  <a:cubicBezTo>
                    <a:pt x="154762" y="290757"/>
                    <a:pt x="158489" y="304312"/>
                    <a:pt x="157117" y="318074"/>
                  </a:cubicBezTo>
                  <a:cubicBezTo>
                    <a:pt x="154899" y="337185"/>
                    <a:pt x="154854" y="356502"/>
                    <a:pt x="150899" y="375430"/>
                  </a:cubicBezTo>
                  <a:cubicBezTo>
                    <a:pt x="148384" y="394221"/>
                    <a:pt x="141069" y="412852"/>
                    <a:pt x="144521" y="432054"/>
                  </a:cubicBezTo>
                  <a:cubicBezTo>
                    <a:pt x="146533" y="443484"/>
                    <a:pt x="146190" y="455165"/>
                    <a:pt x="145253" y="466733"/>
                  </a:cubicBezTo>
                  <a:cubicBezTo>
                    <a:pt x="144932" y="459395"/>
                    <a:pt x="144292" y="452102"/>
                    <a:pt x="142166" y="445107"/>
                  </a:cubicBezTo>
                  <a:cubicBezTo>
                    <a:pt x="135811" y="387957"/>
                    <a:pt x="114483" y="333962"/>
                    <a:pt x="90571" y="282138"/>
                  </a:cubicBezTo>
                  <a:cubicBezTo>
                    <a:pt x="69312" y="236281"/>
                    <a:pt x="47229" y="190812"/>
                    <a:pt x="27661" y="144201"/>
                  </a:cubicBezTo>
                  <a:cubicBezTo>
                    <a:pt x="18700" y="123284"/>
                    <a:pt x="9464" y="102482"/>
                    <a:pt x="0" y="81816"/>
                  </a:cubicBezTo>
                  <a:cubicBezTo>
                    <a:pt x="960" y="77770"/>
                    <a:pt x="1943" y="73769"/>
                    <a:pt x="2972" y="69815"/>
                  </a:cubicBezTo>
                  <a:cubicBezTo>
                    <a:pt x="5395" y="71003"/>
                    <a:pt x="7864" y="72238"/>
                    <a:pt x="10401" y="73518"/>
                  </a:cubicBezTo>
                  <a:cubicBezTo>
                    <a:pt x="10836" y="70843"/>
                    <a:pt x="11339" y="68237"/>
                    <a:pt x="11910" y="65677"/>
                  </a:cubicBezTo>
                  <a:cubicBezTo>
                    <a:pt x="12642" y="65608"/>
                    <a:pt x="14082" y="65448"/>
                    <a:pt x="14814" y="65357"/>
                  </a:cubicBezTo>
                  <a:cubicBezTo>
                    <a:pt x="14036" y="59573"/>
                    <a:pt x="16505" y="54201"/>
                    <a:pt x="17328" y="48646"/>
                  </a:cubicBezTo>
                  <a:cubicBezTo>
                    <a:pt x="16391" y="43274"/>
                    <a:pt x="13556" y="38085"/>
                    <a:pt x="15133" y="32598"/>
                  </a:cubicBezTo>
                  <a:cubicBezTo>
                    <a:pt x="17534" y="33741"/>
                    <a:pt x="20048" y="34999"/>
                    <a:pt x="22563" y="36279"/>
                  </a:cubicBezTo>
                  <a:cubicBezTo>
                    <a:pt x="23363" y="30770"/>
                    <a:pt x="24758" y="25169"/>
                    <a:pt x="23752" y="19660"/>
                  </a:cubicBezTo>
                  <a:cubicBezTo>
                    <a:pt x="21260" y="12916"/>
                    <a:pt x="17397" y="6812"/>
                    <a:pt x="15225" y="0"/>
                  </a:cubicBezTo>
                  <a:close/>
                </a:path>
              </a:pathLst>
            </a:custGeom>
            <a:solidFill>
              <a:srgbClr val="BFC8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7" name="Forma Livre: Forma 1936">
              <a:extLst>
                <a:ext uri="{FF2B5EF4-FFF2-40B4-BE49-F238E27FC236}">
                  <a16:creationId xmlns:a16="http://schemas.microsoft.com/office/drawing/2014/main" id="{B55233EA-3902-9466-39A2-0C5EE0BBFA2F}"/>
                </a:ext>
              </a:extLst>
            </p:cNvPr>
            <p:cNvSpPr/>
            <p:nvPr/>
          </p:nvSpPr>
          <p:spPr>
            <a:xfrm>
              <a:off x="10562045" y="2917107"/>
              <a:ext cx="24756" cy="17532"/>
            </a:xfrm>
            <a:custGeom>
              <a:avLst/>
              <a:gdLst>
                <a:gd name="connsiteX0" fmla="*/ 0 w 234863"/>
                <a:gd name="connsiteY0" fmla="*/ 0 h 166329"/>
                <a:gd name="connsiteX1" fmla="*/ 47229 w 234863"/>
                <a:gd name="connsiteY1" fmla="*/ 12253 h 166329"/>
                <a:gd name="connsiteX2" fmla="*/ 152019 w 234863"/>
                <a:gd name="connsiteY2" fmla="*/ 73792 h 166329"/>
                <a:gd name="connsiteX3" fmla="*/ 215067 w 234863"/>
                <a:gd name="connsiteY3" fmla="*/ 143607 h 166329"/>
                <a:gd name="connsiteX4" fmla="*/ 234864 w 234863"/>
                <a:gd name="connsiteY4" fmla="*/ 166329 h 166329"/>
                <a:gd name="connsiteX5" fmla="*/ 198493 w 234863"/>
                <a:gd name="connsiteY5" fmla="*/ 132634 h 166329"/>
                <a:gd name="connsiteX6" fmla="*/ 110985 w 234863"/>
                <a:gd name="connsiteY6" fmla="*/ 53515 h 166329"/>
                <a:gd name="connsiteX7" fmla="*/ 0 w 234863"/>
                <a:gd name="connsiteY7" fmla="*/ 0 h 16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863" h="166329">
                  <a:moveTo>
                    <a:pt x="0" y="0"/>
                  </a:moveTo>
                  <a:cubicBezTo>
                    <a:pt x="16231" y="1760"/>
                    <a:pt x="31524" y="8047"/>
                    <a:pt x="47229" y="12253"/>
                  </a:cubicBezTo>
                  <a:cubicBezTo>
                    <a:pt x="86388" y="24163"/>
                    <a:pt x="122758" y="45057"/>
                    <a:pt x="152019" y="73792"/>
                  </a:cubicBezTo>
                  <a:cubicBezTo>
                    <a:pt x="174947" y="95258"/>
                    <a:pt x="195659" y="118918"/>
                    <a:pt x="215067" y="143607"/>
                  </a:cubicBezTo>
                  <a:cubicBezTo>
                    <a:pt x="221262" y="151516"/>
                    <a:pt x="227845" y="159106"/>
                    <a:pt x="234864" y="166329"/>
                  </a:cubicBezTo>
                  <a:cubicBezTo>
                    <a:pt x="221696" y="156271"/>
                    <a:pt x="210632" y="143835"/>
                    <a:pt x="198493" y="132634"/>
                  </a:cubicBezTo>
                  <a:cubicBezTo>
                    <a:pt x="169484" y="106116"/>
                    <a:pt x="144018" y="75324"/>
                    <a:pt x="110985" y="53515"/>
                  </a:cubicBezTo>
                  <a:cubicBezTo>
                    <a:pt x="76787" y="30244"/>
                    <a:pt x="36964" y="17877"/>
                    <a:pt x="0" y="0"/>
                  </a:cubicBezTo>
                  <a:close/>
                </a:path>
              </a:pathLst>
            </a:custGeom>
            <a:solidFill>
              <a:srgbClr val="4A49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8" name="Forma Livre: Forma 1937">
              <a:extLst>
                <a:ext uri="{FF2B5EF4-FFF2-40B4-BE49-F238E27FC236}">
                  <a16:creationId xmlns:a16="http://schemas.microsoft.com/office/drawing/2014/main" id="{35859A07-B26C-3690-FE9E-7C5988897A4C}"/>
                </a:ext>
              </a:extLst>
            </p:cNvPr>
            <p:cNvSpPr/>
            <p:nvPr/>
          </p:nvSpPr>
          <p:spPr>
            <a:xfrm>
              <a:off x="10607757" y="2932752"/>
              <a:ext cx="31154" cy="76476"/>
            </a:xfrm>
            <a:custGeom>
              <a:avLst/>
              <a:gdLst>
                <a:gd name="connsiteX0" fmla="*/ 259713 w 295557"/>
                <a:gd name="connsiteY0" fmla="*/ 23180 h 725530"/>
                <a:gd name="connsiteX1" fmla="*/ 263645 w 295557"/>
                <a:gd name="connsiteY1" fmla="*/ 0 h 725530"/>
                <a:gd name="connsiteX2" fmla="*/ 295557 w 295557"/>
                <a:gd name="connsiteY2" fmla="*/ 67803 h 725530"/>
                <a:gd name="connsiteX3" fmla="*/ 266891 w 295557"/>
                <a:gd name="connsiteY3" fmla="*/ 110345 h 725530"/>
                <a:gd name="connsiteX4" fmla="*/ 247231 w 295557"/>
                <a:gd name="connsiteY4" fmla="*/ 141000 h 725530"/>
                <a:gd name="connsiteX5" fmla="*/ 230749 w 295557"/>
                <a:gd name="connsiteY5" fmla="*/ 167975 h 725530"/>
                <a:gd name="connsiteX6" fmla="*/ 188664 w 295557"/>
                <a:gd name="connsiteY6" fmla="*/ 258478 h 725530"/>
                <a:gd name="connsiteX7" fmla="*/ 137663 w 295557"/>
                <a:gd name="connsiteY7" fmla="*/ 326212 h 725530"/>
                <a:gd name="connsiteX8" fmla="*/ 106779 w 295557"/>
                <a:gd name="connsiteY8" fmla="*/ 347952 h 725530"/>
                <a:gd name="connsiteX9" fmla="*/ 96584 w 295557"/>
                <a:gd name="connsiteY9" fmla="*/ 374310 h 725530"/>
                <a:gd name="connsiteX10" fmla="*/ 82799 w 295557"/>
                <a:gd name="connsiteY10" fmla="*/ 409674 h 725530"/>
                <a:gd name="connsiteX11" fmla="*/ 79987 w 295557"/>
                <a:gd name="connsiteY11" fmla="*/ 412692 h 725530"/>
                <a:gd name="connsiteX12" fmla="*/ 71781 w 295557"/>
                <a:gd name="connsiteY12" fmla="*/ 424967 h 725530"/>
                <a:gd name="connsiteX13" fmla="*/ 51390 w 295557"/>
                <a:gd name="connsiteY13" fmla="*/ 482072 h 725530"/>
                <a:gd name="connsiteX14" fmla="*/ 48052 w 295557"/>
                <a:gd name="connsiteY14" fmla="*/ 518465 h 725530"/>
                <a:gd name="connsiteX15" fmla="*/ 39639 w 295557"/>
                <a:gd name="connsiteY15" fmla="*/ 534444 h 725530"/>
                <a:gd name="connsiteX16" fmla="*/ 34587 w 295557"/>
                <a:gd name="connsiteY16" fmla="*/ 568574 h 725530"/>
                <a:gd name="connsiteX17" fmla="*/ 39914 w 295557"/>
                <a:gd name="connsiteY17" fmla="*/ 605561 h 725530"/>
                <a:gd name="connsiteX18" fmla="*/ 50361 w 295557"/>
                <a:gd name="connsiteY18" fmla="*/ 626913 h 725530"/>
                <a:gd name="connsiteX19" fmla="*/ 62408 w 295557"/>
                <a:gd name="connsiteY19" fmla="*/ 639577 h 725530"/>
                <a:gd name="connsiteX20" fmla="*/ 51938 w 295557"/>
                <a:gd name="connsiteY20" fmla="*/ 670507 h 725530"/>
                <a:gd name="connsiteX21" fmla="*/ 25123 w 295557"/>
                <a:gd name="connsiteY21" fmla="*/ 725531 h 725530"/>
                <a:gd name="connsiteX22" fmla="*/ 13534 w 295557"/>
                <a:gd name="connsiteY22" fmla="*/ 692612 h 725530"/>
                <a:gd name="connsiteX23" fmla="*/ 10607 w 295557"/>
                <a:gd name="connsiteY23" fmla="*/ 697276 h 725530"/>
                <a:gd name="connsiteX24" fmla="*/ 3361 w 295557"/>
                <a:gd name="connsiteY24" fmla="*/ 678736 h 725530"/>
                <a:gd name="connsiteX25" fmla="*/ 9739 w 295557"/>
                <a:gd name="connsiteY25" fmla="*/ 651213 h 725530"/>
                <a:gd name="connsiteX26" fmla="*/ 6721 w 295557"/>
                <a:gd name="connsiteY26" fmla="*/ 612602 h 725530"/>
                <a:gd name="connsiteX27" fmla="*/ 0 w 295557"/>
                <a:gd name="connsiteY27" fmla="*/ 578587 h 725530"/>
                <a:gd name="connsiteX28" fmla="*/ 15225 w 295557"/>
                <a:gd name="connsiteY28" fmla="*/ 546697 h 725530"/>
                <a:gd name="connsiteX29" fmla="*/ 30793 w 295557"/>
                <a:gd name="connsiteY29" fmla="*/ 514441 h 725530"/>
                <a:gd name="connsiteX30" fmla="*/ 44006 w 295557"/>
                <a:gd name="connsiteY30" fmla="*/ 447553 h 725530"/>
                <a:gd name="connsiteX31" fmla="*/ 50247 w 295557"/>
                <a:gd name="connsiteY31" fmla="*/ 425173 h 725530"/>
                <a:gd name="connsiteX32" fmla="*/ 50864 w 295557"/>
                <a:gd name="connsiteY32" fmla="*/ 386014 h 725530"/>
                <a:gd name="connsiteX33" fmla="*/ 51732 w 295557"/>
                <a:gd name="connsiteY33" fmla="*/ 375407 h 725530"/>
                <a:gd name="connsiteX34" fmla="*/ 74684 w 295557"/>
                <a:gd name="connsiteY34" fmla="*/ 359153 h 725530"/>
                <a:gd name="connsiteX35" fmla="*/ 117249 w 295557"/>
                <a:gd name="connsiteY35" fmla="*/ 303672 h 725530"/>
                <a:gd name="connsiteX36" fmla="*/ 150396 w 295557"/>
                <a:gd name="connsiteY36" fmla="*/ 220142 h 725530"/>
                <a:gd name="connsiteX37" fmla="*/ 178903 w 295557"/>
                <a:gd name="connsiteY37" fmla="*/ 196299 h 725530"/>
                <a:gd name="connsiteX38" fmla="*/ 193030 w 295557"/>
                <a:gd name="connsiteY38" fmla="*/ 182651 h 725530"/>
                <a:gd name="connsiteX39" fmla="*/ 220828 w 295557"/>
                <a:gd name="connsiteY39" fmla="*/ 146601 h 725530"/>
                <a:gd name="connsiteX40" fmla="*/ 239596 w 295557"/>
                <a:gd name="connsiteY40" fmla="*/ 108014 h 725530"/>
                <a:gd name="connsiteX41" fmla="*/ 243985 w 295557"/>
                <a:gd name="connsiteY41" fmla="*/ 59367 h 725530"/>
                <a:gd name="connsiteX42" fmla="*/ 259713 w 295557"/>
                <a:gd name="connsiteY42" fmla="*/ 23180 h 7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5557" h="725530">
                  <a:moveTo>
                    <a:pt x="259713" y="23180"/>
                  </a:moveTo>
                  <a:cubicBezTo>
                    <a:pt x="261793" y="15590"/>
                    <a:pt x="260970" y="7475"/>
                    <a:pt x="263645" y="0"/>
                  </a:cubicBezTo>
                  <a:cubicBezTo>
                    <a:pt x="274412" y="22540"/>
                    <a:pt x="285133" y="45103"/>
                    <a:pt x="295557" y="67803"/>
                  </a:cubicBezTo>
                  <a:cubicBezTo>
                    <a:pt x="284927" y="81244"/>
                    <a:pt x="277749" y="97041"/>
                    <a:pt x="266891" y="110345"/>
                  </a:cubicBezTo>
                  <a:cubicBezTo>
                    <a:pt x="259050" y="119695"/>
                    <a:pt x="252992" y="130302"/>
                    <a:pt x="247231" y="141000"/>
                  </a:cubicBezTo>
                  <a:cubicBezTo>
                    <a:pt x="242362" y="150396"/>
                    <a:pt x="233675" y="157551"/>
                    <a:pt x="230749" y="167975"/>
                  </a:cubicBezTo>
                  <a:cubicBezTo>
                    <a:pt x="219685" y="199431"/>
                    <a:pt x="206197" y="230063"/>
                    <a:pt x="188664" y="258478"/>
                  </a:cubicBezTo>
                  <a:cubicBezTo>
                    <a:pt x="173142" y="282092"/>
                    <a:pt x="157711" y="306095"/>
                    <a:pt x="137663" y="326212"/>
                  </a:cubicBezTo>
                  <a:cubicBezTo>
                    <a:pt x="128153" y="334510"/>
                    <a:pt x="116015" y="339311"/>
                    <a:pt x="106779" y="347952"/>
                  </a:cubicBezTo>
                  <a:cubicBezTo>
                    <a:pt x="102230" y="356227"/>
                    <a:pt x="100196" y="365600"/>
                    <a:pt x="96584" y="374310"/>
                  </a:cubicBezTo>
                  <a:cubicBezTo>
                    <a:pt x="92469" y="386288"/>
                    <a:pt x="85428" y="397147"/>
                    <a:pt x="82799" y="409674"/>
                  </a:cubicBezTo>
                  <a:cubicBezTo>
                    <a:pt x="82091" y="410428"/>
                    <a:pt x="80696" y="411937"/>
                    <a:pt x="79987" y="412692"/>
                  </a:cubicBezTo>
                  <a:cubicBezTo>
                    <a:pt x="76581" y="416281"/>
                    <a:pt x="73175" y="420098"/>
                    <a:pt x="71781" y="424967"/>
                  </a:cubicBezTo>
                  <a:cubicBezTo>
                    <a:pt x="65860" y="444307"/>
                    <a:pt x="55710" y="462206"/>
                    <a:pt x="51390" y="482072"/>
                  </a:cubicBezTo>
                  <a:cubicBezTo>
                    <a:pt x="50315" y="494164"/>
                    <a:pt x="52144" y="506737"/>
                    <a:pt x="48052" y="518465"/>
                  </a:cubicBezTo>
                  <a:cubicBezTo>
                    <a:pt x="45538" y="523974"/>
                    <a:pt x="39639" y="527837"/>
                    <a:pt x="39639" y="534444"/>
                  </a:cubicBezTo>
                  <a:cubicBezTo>
                    <a:pt x="38222" y="545851"/>
                    <a:pt x="36805" y="557258"/>
                    <a:pt x="34587" y="568574"/>
                  </a:cubicBezTo>
                  <a:cubicBezTo>
                    <a:pt x="31730" y="581330"/>
                    <a:pt x="40874" y="592783"/>
                    <a:pt x="39914" y="605561"/>
                  </a:cubicBezTo>
                  <a:cubicBezTo>
                    <a:pt x="38999" y="614340"/>
                    <a:pt x="47481" y="619346"/>
                    <a:pt x="50361" y="626913"/>
                  </a:cubicBezTo>
                  <a:cubicBezTo>
                    <a:pt x="55527" y="629633"/>
                    <a:pt x="63025" y="632308"/>
                    <a:pt x="62408" y="639577"/>
                  </a:cubicBezTo>
                  <a:cubicBezTo>
                    <a:pt x="61219" y="650481"/>
                    <a:pt x="56716" y="660723"/>
                    <a:pt x="51938" y="670507"/>
                  </a:cubicBezTo>
                  <a:cubicBezTo>
                    <a:pt x="43571" y="689092"/>
                    <a:pt x="36325" y="708340"/>
                    <a:pt x="25123" y="725531"/>
                  </a:cubicBezTo>
                  <a:cubicBezTo>
                    <a:pt x="21306" y="714512"/>
                    <a:pt x="16985" y="703699"/>
                    <a:pt x="13534" y="692612"/>
                  </a:cubicBezTo>
                  <a:cubicBezTo>
                    <a:pt x="12802" y="693778"/>
                    <a:pt x="11339" y="696110"/>
                    <a:pt x="10607" y="697276"/>
                  </a:cubicBezTo>
                  <a:cubicBezTo>
                    <a:pt x="9533" y="690532"/>
                    <a:pt x="5006" y="685160"/>
                    <a:pt x="3361" y="678736"/>
                  </a:cubicBezTo>
                  <a:cubicBezTo>
                    <a:pt x="4138" y="669249"/>
                    <a:pt x="8939" y="660654"/>
                    <a:pt x="9739" y="651213"/>
                  </a:cubicBezTo>
                  <a:cubicBezTo>
                    <a:pt x="10836" y="638228"/>
                    <a:pt x="8253" y="625381"/>
                    <a:pt x="6721" y="612602"/>
                  </a:cubicBezTo>
                  <a:cubicBezTo>
                    <a:pt x="5327" y="601081"/>
                    <a:pt x="-45" y="590199"/>
                    <a:pt x="0" y="578587"/>
                  </a:cubicBezTo>
                  <a:cubicBezTo>
                    <a:pt x="3909" y="567500"/>
                    <a:pt x="8367" y="556344"/>
                    <a:pt x="15225" y="546697"/>
                  </a:cubicBezTo>
                  <a:cubicBezTo>
                    <a:pt x="22106" y="536844"/>
                    <a:pt x="25535" y="525140"/>
                    <a:pt x="30793" y="514441"/>
                  </a:cubicBezTo>
                  <a:cubicBezTo>
                    <a:pt x="40737" y="493547"/>
                    <a:pt x="40005" y="469864"/>
                    <a:pt x="44006" y="447553"/>
                  </a:cubicBezTo>
                  <a:cubicBezTo>
                    <a:pt x="45126" y="439712"/>
                    <a:pt x="52647" y="433471"/>
                    <a:pt x="50247" y="425173"/>
                  </a:cubicBezTo>
                  <a:cubicBezTo>
                    <a:pt x="47252" y="412120"/>
                    <a:pt x="51001" y="399090"/>
                    <a:pt x="50864" y="386014"/>
                  </a:cubicBezTo>
                  <a:cubicBezTo>
                    <a:pt x="50932" y="382402"/>
                    <a:pt x="50818" y="378813"/>
                    <a:pt x="51732" y="375407"/>
                  </a:cubicBezTo>
                  <a:cubicBezTo>
                    <a:pt x="58385" y="368640"/>
                    <a:pt x="68100" y="366011"/>
                    <a:pt x="74684" y="359153"/>
                  </a:cubicBezTo>
                  <a:cubicBezTo>
                    <a:pt x="90800" y="342145"/>
                    <a:pt x="101819" y="321206"/>
                    <a:pt x="117249" y="303672"/>
                  </a:cubicBezTo>
                  <a:cubicBezTo>
                    <a:pt x="134349" y="278641"/>
                    <a:pt x="140841" y="248397"/>
                    <a:pt x="150396" y="220142"/>
                  </a:cubicBezTo>
                  <a:cubicBezTo>
                    <a:pt x="159106" y="211318"/>
                    <a:pt x="170879" y="205900"/>
                    <a:pt x="178903" y="196299"/>
                  </a:cubicBezTo>
                  <a:cubicBezTo>
                    <a:pt x="183040" y="191201"/>
                    <a:pt x="187704" y="186538"/>
                    <a:pt x="193030" y="182651"/>
                  </a:cubicBezTo>
                  <a:cubicBezTo>
                    <a:pt x="205443" y="173439"/>
                    <a:pt x="212895" y="159494"/>
                    <a:pt x="220828" y="146601"/>
                  </a:cubicBezTo>
                  <a:cubicBezTo>
                    <a:pt x="227366" y="133891"/>
                    <a:pt x="234429" y="121364"/>
                    <a:pt x="239596" y="108014"/>
                  </a:cubicBezTo>
                  <a:cubicBezTo>
                    <a:pt x="245928" y="92491"/>
                    <a:pt x="240968" y="75415"/>
                    <a:pt x="243985" y="59367"/>
                  </a:cubicBezTo>
                  <a:cubicBezTo>
                    <a:pt x="247643" y="46680"/>
                    <a:pt x="254386" y="35182"/>
                    <a:pt x="259713" y="23180"/>
                  </a:cubicBezTo>
                  <a:close/>
                </a:path>
              </a:pathLst>
            </a:custGeom>
            <a:solidFill>
              <a:srgbClr val="D4D9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9" name="Forma Livre: Forma 1938">
              <a:extLst>
                <a:ext uri="{FF2B5EF4-FFF2-40B4-BE49-F238E27FC236}">
                  <a16:creationId xmlns:a16="http://schemas.microsoft.com/office/drawing/2014/main" id="{AC8D316C-3572-9645-AA42-F718C13BF57D}"/>
                </a:ext>
              </a:extLst>
            </p:cNvPr>
            <p:cNvSpPr/>
            <p:nvPr/>
          </p:nvSpPr>
          <p:spPr>
            <a:xfrm>
              <a:off x="10615026" y="2941338"/>
              <a:ext cx="27342" cy="44698"/>
            </a:xfrm>
            <a:custGeom>
              <a:avLst/>
              <a:gdLst>
                <a:gd name="connsiteX0" fmla="*/ 201037 w 259398"/>
                <a:gd name="connsiteY0" fmla="*/ 38770 h 424053"/>
                <a:gd name="connsiteX1" fmla="*/ 231486 w 259398"/>
                <a:gd name="connsiteY1" fmla="*/ 0 h 424053"/>
                <a:gd name="connsiteX2" fmla="*/ 232790 w 259398"/>
                <a:gd name="connsiteY2" fmla="*/ 206 h 424053"/>
                <a:gd name="connsiteX3" fmla="*/ 259399 w 259398"/>
                <a:gd name="connsiteY3" fmla="*/ 65837 h 424053"/>
                <a:gd name="connsiteX4" fmla="*/ 236607 w 259398"/>
                <a:gd name="connsiteY4" fmla="*/ 99510 h 424053"/>
                <a:gd name="connsiteX5" fmla="*/ 190636 w 259398"/>
                <a:gd name="connsiteY5" fmla="*/ 154031 h 424053"/>
                <a:gd name="connsiteX6" fmla="*/ 154540 w 259398"/>
                <a:gd name="connsiteY6" fmla="*/ 186629 h 424053"/>
                <a:gd name="connsiteX7" fmla="*/ 143590 w 259398"/>
                <a:gd name="connsiteY7" fmla="*/ 209946 h 424053"/>
                <a:gd name="connsiteX8" fmla="*/ 85937 w 259398"/>
                <a:gd name="connsiteY8" fmla="*/ 326121 h 424053"/>
                <a:gd name="connsiteX9" fmla="*/ 54230 w 259398"/>
                <a:gd name="connsiteY9" fmla="*/ 367657 h 424053"/>
                <a:gd name="connsiteX10" fmla="*/ 26432 w 259398"/>
                <a:gd name="connsiteY10" fmla="*/ 396621 h 424053"/>
                <a:gd name="connsiteX11" fmla="*/ 578 w 259398"/>
                <a:gd name="connsiteY11" fmla="*/ 424053 h 424053"/>
                <a:gd name="connsiteX12" fmla="*/ 10362 w 259398"/>
                <a:gd name="connsiteY12" fmla="*/ 371681 h 424053"/>
                <a:gd name="connsiteX13" fmla="*/ 11025 w 259398"/>
                <a:gd name="connsiteY13" fmla="*/ 331241 h 424053"/>
                <a:gd name="connsiteX14" fmla="*/ 13836 w 259398"/>
                <a:gd name="connsiteY14" fmla="*/ 328224 h 424053"/>
                <a:gd name="connsiteX15" fmla="*/ 81091 w 259398"/>
                <a:gd name="connsiteY15" fmla="*/ 268513 h 424053"/>
                <a:gd name="connsiteX16" fmla="*/ 102190 w 259398"/>
                <a:gd name="connsiteY16" fmla="*/ 239504 h 424053"/>
                <a:gd name="connsiteX17" fmla="*/ 121484 w 259398"/>
                <a:gd name="connsiteY17" fmla="*/ 213055 h 424053"/>
                <a:gd name="connsiteX18" fmla="*/ 153625 w 259398"/>
                <a:gd name="connsiteY18" fmla="*/ 165164 h 424053"/>
                <a:gd name="connsiteX19" fmla="*/ 170405 w 259398"/>
                <a:gd name="connsiteY19" fmla="*/ 111031 h 424053"/>
                <a:gd name="connsiteX20" fmla="*/ 181492 w 259398"/>
                <a:gd name="connsiteY20" fmla="*/ 66820 h 424053"/>
                <a:gd name="connsiteX21" fmla="*/ 201037 w 259398"/>
                <a:gd name="connsiteY21" fmla="*/ 38770 h 42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398" h="424053">
                  <a:moveTo>
                    <a:pt x="201037" y="38770"/>
                  </a:moveTo>
                  <a:cubicBezTo>
                    <a:pt x="212924" y="27295"/>
                    <a:pt x="221222" y="12824"/>
                    <a:pt x="231486" y="0"/>
                  </a:cubicBezTo>
                  <a:lnTo>
                    <a:pt x="232790" y="206"/>
                  </a:lnTo>
                  <a:cubicBezTo>
                    <a:pt x="242642" y="21603"/>
                    <a:pt x="251718" y="43503"/>
                    <a:pt x="259399" y="65837"/>
                  </a:cubicBezTo>
                  <a:cubicBezTo>
                    <a:pt x="250803" y="76398"/>
                    <a:pt x="245065" y="88880"/>
                    <a:pt x="236607" y="99510"/>
                  </a:cubicBezTo>
                  <a:cubicBezTo>
                    <a:pt x="221657" y="117980"/>
                    <a:pt x="207849" y="137571"/>
                    <a:pt x="190636" y="154031"/>
                  </a:cubicBezTo>
                  <a:cubicBezTo>
                    <a:pt x="177400" y="163586"/>
                    <a:pt x="167616" y="176914"/>
                    <a:pt x="154540" y="186629"/>
                  </a:cubicBezTo>
                  <a:cubicBezTo>
                    <a:pt x="147202" y="192024"/>
                    <a:pt x="146767" y="202060"/>
                    <a:pt x="143590" y="209946"/>
                  </a:cubicBezTo>
                  <a:cubicBezTo>
                    <a:pt x="130148" y="251231"/>
                    <a:pt x="109323" y="289705"/>
                    <a:pt x="85937" y="326121"/>
                  </a:cubicBezTo>
                  <a:cubicBezTo>
                    <a:pt x="76587" y="340911"/>
                    <a:pt x="64311" y="353438"/>
                    <a:pt x="54230" y="367657"/>
                  </a:cubicBezTo>
                  <a:cubicBezTo>
                    <a:pt x="46069" y="378333"/>
                    <a:pt x="35005" y="386311"/>
                    <a:pt x="26432" y="396621"/>
                  </a:cubicBezTo>
                  <a:cubicBezTo>
                    <a:pt x="18340" y="406245"/>
                    <a:pt x="9996" y="415709"/>
                    <a:pt x="578" y="424053"/>
                  </a:cubicBezTo>
                  <a:cubicBezTo>
                    <a:pt x="-2531" y="405765"/>
                    <a:pt x="7801" y="389329"/>
                    <a:pt x="10362" y="371681"/>
                  </a:cubicBezTo>
                  <a:cubicBezTo>
                    <a:pt x="14294" y="358308"/>
                    <a:pt x="8533" y="344683"/>
                    <a:pt x="11025" y="331241"/>
                  </a:cubicBezTo>
                  <a:cubicBezTo>
                    <a:pt x="11733" y="330487"/>
                    <a:pt x="13128" y="328978"/>
                    <a:pt x="13836" y="328224"/>
                  </a:cubicBezTo>
                  <a:cubicBezTo>
                    <a:pt x="38914" y="311559"/>
                    <a:pt x="59922" y="289751"/>
                    <a:pt x="81091" y="268513"/>
                  </a:cubicBezTo>
                  <a:cubicBezTo>
                    <a:pt x="90326" y="260581"/>
                    <a:pt x="95812" y="249608"/>
                    <a:pt x="102190" y="239504"/>
                  </a:cubicBezTo>
                  <a:cubicBezTo>
                    <a:pt x="107951" y="230246"/>
                    <a:pt x="112020" y="219319"/>
                    <a:pt x="121484" y="213055"/>
                  </a:cubicBezTo>
                  <a:cubicBezTo>
                    <a:pt x="137875" y="201694"/>
                    <a:pt x="144596" y="182034"/>
                    <a:pt x="153625" y="165164"/>
                  </a:cubicBezTo>
                  <a:cubicBezTo>
                    <a:pt x="162632" y="148270"/>
                    <a:pt x="164369" y="128930"/>
                    <a:pt x="170405" y="111031"/>
                  </a:cubicBezTo>
                  <a:cubicBezTo>
                    <a:pt x="175045" y="96538"/>
                    <a:pt x="178977" y="81816"/>
                    <a:pt x="181492" y="66820"/>
                  </a:cubicBezTo>
                  <a:cubicBezTo>
                    <a:pt x="183503" y="55093"/>
                    <a:pt x="192967" y="46726"/>
                    <a:pt x="201037" y="38770"/>
                  </a:cubicBezTo>
                  <a:close/>
                </a:path>
              </a:pathLst>
            </a:custGeom>
            <a:solidFill>
              <a:srgbClr val="EBEE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0" name="Forma Livre: Forma 1939">
              <a:extLst>
                <a:ext uri="{FF2B5EF4-FFF2-40B4-BE49-F238E27FC236}">
                  <a16:creationId xmlns:a16="http://schemas.microsoft.com/office/drawing/2014/main" id="{73A9A4FE-50D1-2645-C8BC-23A1C854862E}"/>
                </a:ext>
              </a:extLst>
            </p:cNvPr>
            <p:cNvSpPr/>
            <p:nvPr/>
          </p:nvSpPr>
          <p:spPr>
            <a:xfrm>
              <a:off x="10611344" y="2976253"/>
              <a:ext cx="4924" cy="27175"/>
            </a:xfrm>
            <a:custGeom>
              <a:avLst/>
              <a:gdLst>
                <a:gd name="connsiteX0" fmla="*/ 37749 w 46710"/>
                <a:gd name="connsiteY0" fmla="*/ 12276 h 257814"/>
                <a:gd name="connsiteX1" fmla="*/ 45955 w 46710"/>
                <a:gd name="connsiteY1" fmla="*/ 0 h 257814"/>
                <a:gd name="connsiteX2" fmla="*/ 45292 w 46710"/>
                <a:gd name="connsiteY2" fmla="*/ 40439 h 257814"/>
                <a:gd name="connsiteX3" fmla="*/ 35509 w 46710"/>
                <a:gd name="connsiteY3" fmla="*/ 92812 h 257814"/>
                <a:gd name="connsiteX4" fmla="*/ 43944 w 46710"/>
                <a:gd name="connsiteY4" fmla="*/ 149047 h 257814"/>
                <a:gd name="connsiteX5" fmla="*/ 46550 w 46710"/>
                <a:gd name="connsiteY5" fmla="*/ 197030 h 257814"/>
                <a:gd name="connsiteX6" fmla="*/ 46550 w 46710"/>
                <a:gd name="connsiteY6" fmla="*/ 243025 h 257814"/>
                <a:gd name="connsiteX7" fmla="*/ 17906 w 46710"/>
                <a:gd name="connsiteY7" fmla="*/ 257815 h 257814"/>
                <a:gd name="connsiteX8" fmla="*/ 28376 w 46710"/>
                <a:gd name="connsiteY8" fmla="*/ 226886 h 257814"/>
                <a:gd name="connsiteX9" fmla="*/ 16329 w 46710"/>
                <a:gd name="connsiteY9" fmla="*/ 214221 h 257814"/>
                <a:gd name="connsiteX10" fmla="*/ 5882 w 46710"/>
                <a:gd name="connsiteY10" fmla="*/ 192870 h 257814"/>
                <a:gd name="connsiteX11" fmla="*/ 556 w 46710"/>
                <a:gd name="connsiteY11" fmla="*/ 155882 h 257814"/>
                <a:gd name="connsiteX12" fmla="*/ 5607 w 46710"/>
                <a:gd name="connsiteY12" fmla="*/ 121752 h 257814"/>
                <a:gd name="connsiteX13" fmla="*/ 14020 w 46710"/>
                <a:gd name="connsiteY13" fmla="*/ 105773 h 257814"/>
                <a:gd name="connsiteX14" fmla="*/ 17358 w 46710"/>
                <a:gd name="connsiteY14" fmla="*/ 69380 h 257814"/>
                <a:gd name="connsiteX15" fmla="*/ 37749 w 46710"/>
                <a:gd name="connsiteY15" fmla="*/ 12276 h 25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710" h="257814">
                  <a:moveTo>
                    <a:pt x="37749" y="12276"/>
                  </a:moveTo>
                  <a:cubicBezTo>
                    <a:pt x="39143" y="7407"/>
                    <a:pt x="42549" y="3589"/>
                    <a:pt x="45955" y="0"/>
                  </a:cubicBezTo>
                  <a:cubicBezTo>
                    <a:pt x="43464" y="13442"/>
                    <a:pt x="49225" y="27066"/>
                    <a:pt x="45292" y="40439"/>
                  </a:cubicBezTo>
                  <a:cubicBezTo>
                    <a:pt x="42732" y="58087"/>
                    <a:pt x="32399" y="74524"/>
                    <a:pt x="35509" y="92812"/>
                  </a:cubicBezTo>
                  <a:cubicBezTo>
                    <a:pt x="37749" y="111625"/>
                    <a:pt x="41361" y="130256"/>
                    <a:pt x="43944" y="149047"/>
                  </a:cubicBezTo>
                  <a:cubicBezTo>
                    <a:pt x="45475" y="165003"/>
                    <a:pt x="44584" y="181120"/>
                    <a:pt x="46550" y="197030"/>
                  </a:cubicBezTo>
                  <a:cubicBezTo>
                    <a:pt x="46641" y="212346"/>
                    <a:pt x="46413" y="227663"/>
                    <a:pt x="46550" y="243025"/>
                  </a:cubicBezTo>
                  <a:cubicBezTo>
                    <a:pt x="36971" y="247825"/>
                    <a:pt x="28833" y="256352"/>
                    <a:pt x="17906" y="257815"/>
                  </a:cubicBezTo>
                  <a:cubicBezTo>
                    <a:pt x="22684" y="248031"/>
                    <a:pt x="27187" y="237789"/>
                    <a:pt x="28376" y="226886"/>
                  </a:cubicBezTo>
                  <a:cubicBezTo>
                    <a:pt x="28993" y="219616"/>
                    <a:pt x="21495" y="216941"/>
                    <a:pt x="16329" y="214221"/>
                  </a:cubicBezTo>
                  <a:cubicBezTo>
                    <a:pt x="13449" y="206654"/>
                    <a:pt x="4967" y="201648"/>
                    <a:pt x="5882" y="192870"/>
                  </a:cubicBezTo>
                  <a:cubicBezTo>
                    <a:pt x="6842" y="180091"/>
                    <a:pt x="-2302" y="168638"/>
                    <a:pt x="556" y="155882"/>
                  </a:cubicBezTo>
                  <a:cubicBezTo>
                    <a:pt x="2773" y="144567"/>
                    <a:pt x="4190" y="133160"/>
                    <a:pt x="5607" y="121752"/>
                  </a:cubicBezTo>
                  <a:cubicBezTo>
                    <a:pt x="5607" y="115146"/>
                    <a:pt x="11506" y="111282"/>
                    <a:pt x="14020" y="105773"/>
                  </a:cubicBezTo>
                  <a:cubicBezTo>
                    <a:pt x="18112" y="94046"/>
                    <a:pt x="16283" y="81473"/>
                    <a:pt x="17358" y="69380"/>
                  </a:cubicBezTo>
                  <a:cubicBezTo>
                    <a:pt x="21678" y="49515"/>
                    <a:pt x="31828" y="31615"/>
                    <a:pt x="37749" y="12276"/>
                  </a:cubicBezTo>
                  <a:close/>
                </a:path>
              </a:pathLst>
            </a:custGeom>
            <a:solidFill>
              <a:srgbClr val="E2E1E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1" name="Forma Livre: Forma 1940">
              <a:extLst>
                <a:ext uri="{FF2B5EF4-FFF2-40B4-BE49-F238E27FC236}">
                  <a16:creationId xmlns:a16="http://schemas.microsoft.com/office/drawing/2014/main" id="{BC5E8CD6-2175-A609-7262-DB781430A675}"/>
                </a:ext>
              </a:extLst>
            </p:cNvPr>
            <p:cNvSpPr/>
            <p:nvPr/>
          </p:nvSpPr>
          <p:spPr>
            <a:xfrm>
              <a:off x="10642784" y="2980236"/>
              <a:ext cx="9778" cy="22351"/>
            </a:xfrm>
            <a:custGeom>
              <a:avLst/>
              <a:gdLst>
                <a:gd name="connsiteX0" fmla="*/ 288 w 92766"/>
                <a:gd name="connsiteY0" fmla="*/ 0 h 212049"/>
                <a:gd name="connsiteX1" fmla="*/ 20656 w 92766"/>
                <a:gd name="connsiteY1" fmla="*/ 4184 h 212049"/>
                <a:gd name="connsiteX2" fmla="*/ 38967 w 92766"/>
                <a:gd name="connsiteY2" fmla="*/ 20734 h 212049"/>
                <a:gd name="connsiteX3" fmla="*/ 64959 w 92766"/>
                <a:gd name="connsiteY3" fmla="*/ 35136 h 212049"/>
                <a:gd name="connsiteX4" fmla="*/ 74491 w 92766"/>
                <a:gd name="connsiteY4" fmla="*/ 53012 h 212049"/>
                <a:gd name="connsiteX5" fmla="*/ 91728 w 92766"/>
                <a:gd name="connsiteY5" fmla="*/ 90869 h 212049"/>
                <a:gd name="connsiteX6" fmla="*/ 92368 w 92766"/>
                <a:gd name="connsiteY6" fmla="*/ 126644 h 212049"/>
                <a:gd name="connsiteX7" fmla="*/ 76548 w 92766"/>
                <a:gd name="connsiteY7" fmla="*/ 153574 h 212049"/>
                <a:gd name="connsiteX8" fmla="*/ 67382 w 92766"/>
                <a:gd name="connsiteY8" fmla="*/ 194882 h 212049"/>
                <a:gd name="connsiteX9" fmla="*/ 37046 w 92766"/>
                <a:gd name="connsiteY9" fmla="*/ 212049 h 212049"/>
                <a:gd name="connsiteX10" fmla="*/ 35835 w 92766"/>
                <a:gd name="connsiteY10" fmla="*/ 207820 h 212049"/>
                <a:gd name="connsiteX11" fmla="*/ 64318 w 92766"/>
                <a:gd name="connsiteY11" fmla="*/ 185258 h 212049"/>
                <a:gd name="connsiteX12" fmla="*/ 69302 w 92766"/>
                <a:gd name="connsiteY12" fmla="*/ 145458 h 212049"/>
                <a:gd name="connsiteX13" fmla="*/ 79657 w 92766"/>
                <a:gd name="connsiteY13" fmla="*/ 122850 h 212049"/>
                <a:gd name="connsiteX14" fmla="*/ 74514 w 92766"/>
                <a:gd name="connsiteY14" fmla="*/ 84239 h 212049"/>
                <a:gd name="connsiteX15" fmla="*/ 53071 w 92766"/>
                <a:gd name="connsiteY15" fmla="*/ 49126 h 212049"/>
                <a:gd name="connsiteX16" fmla="*/ 34166 w 92766"/>
                <a:gd name="connsiteY16" fmla="*/ 36073 h 212049"/>
                <a:gd name="connsiteX17" fmla="*/ 13 w 92766"/>
                <a:gd name="connsiteY17" fmla="*/ 13602 h 212049"/>
                <a:gd name="connsiteX18" fmla="*/ 288 w 92766"/>
                <a:gd name="connsiteY18" fmla="*/ 0 h 21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766" h="212049">
                  <a:moveTo>
                    <a:pt x="288" y="0"/>
                  </a:moveTo>
                  <a:cubicBezTo>
                    <a:pt x="7123" y="892"/>
                    <a:pt x="13866" y="2629"/>
                    <a:pt x="20656" y="4184"/>
                  </a:cubicBezTo>
                  <a:cubicBezTo>
                    <a:pt x="27377" y="9190"/>
                    <a:pt x="29068" y="20368"/>
                    <a:pt x="38967" y="20734"/>
                  </a:cubicBezTo>
                  <a:cubicBezTo>
                    <a:pt x="49094" y="21946"/>
                    <a:pt x="58398" y="27364"/>
                    <a:pt x="64959" y="35136"/>
                  </a:cubicBezTo>
                  <a:cubicBezTo>
                    <a:pt x="68410" y="40965"/>
                    <a:pt x="68753" y="48578"/>
                    <a:pt x="74491" y="53012"/>
                  </a:cubicBezTo>
                  <a:cubicBezTo>
                    <a:pt x="84641" y="62751"/>
                    <a:pt x="95271" y="75712"/>
                    <a:pt x="91728" y="90869"/>
                  </a:cubicBezTo>
                  <a:cubicBezTo>
                    <a:pt x="88481" y="102824"/>
                    <a:pt x="94288" y="114734"/>
                    <a:pt x="92368" y="126644"/>
                  </a:cubicBezTo>
                  <a:cubicBezTo>
                    <a:pt x="87864" y="136017"/>
                    <a:pt x="80183" y="143652"/>
                    <a:pt x="76548" y="153574"/>
                  </a:cubicBezTo>
                  <a:cubicBezTo>
                    <a:pt x="69782" y="166467"/>
                    <a:pt x="75748" y="182583"/>
                    <a:pt x="67382" y="194882"/>
                  </a:cubicBezTo>
                  <a:cubicBezTo>
                    <a:pt x="60135" y="204506"/>
                    <a:pt x="48088" y="208552"/>
                    <a:pt x="37046" y="212049"/>
                  </a:cubicBezTo>
                  <a:cubicBezTo>
                    <a:pt x="36749" y="210975"/>
                    <a:pt x="36132" y="208872"/>
                    <a:pt x="35835" y="207820"/>
                  </a:cubicBezTo>
                  <a:cubicBezTo>
                    <a:pt x="45870" y="201374"/>
                    <a:pt x="61026" y="198425"/>
                    <a:pt x="64318" y="185258"/>
                  </a:cubicBezTo>
                  <a:cubicBezTo>
                    <a:pt x="65804" y="171976"/>
                    <a:pt x="65141" y="158351"/>
                    <a:pt x="69302" y="145458"/>
                  </a:cubicBezTo>
                  <a:cubicBezTo>
                    <a:pt x="70765" y="137092"/>
                    <a:pt x="76297" y="130416"/>
                    <a:pt x="79657" y="122850"/>
                  </a:cubicBezTo>
                  <a:cubicBezTo>
                    <a:pt x="77486" y="110025"/>
                    <a:pt x="75726" y="97155"/>
                    <a:pt x="74514" y="84239"/>
                  </a:cubicBezTo>
                  <a:cubicBezTo>
                    <a:pt x="68227" y="72055"/>
                    <a:pt x="56683" y="62842"/>
                    <a:pt x="53071" y="49126"/>
                  </a:cubicBezTo>
                  <a:cubicBezTo>
                    <a:pt x="51151" y="40417"/>
                    <a:pt x="41801" y="37513"/>
                    <a:pt x="34166" y="36073"/>
                  </a:cubicBezTo>
                  <a:cubicBezTo>
                    <a:pt x="19741" y="33879"/>
                    <a:pt x="12883" y="18814"/>
                    <a:pt x="13" y="13602"/>
                  </a:cubicBezTo>
                  <a:cubicBezTo>
                    <a:pt x="-33" y="9053"/>
                    <a:pt x="36" y="4458"/>
                    <a:pt x="288" y="0"/>
                  </a:cubicBezTo>
                  <a:close/>
                </a:path>
              </a:pathLst>
            </a:custGeom>
            <a:solidFill>
              <a:srgbClr val="010C1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2" name="Forma Livre: Forma 1941">
              <a:extLst>
                <a:ext uri="{FF2B5EF4-FFF2-40B4-BE49-F238E27FC236}">
                  <a16:creationId xmlns:a16="http://schemas.microsoft.com/office/drawing/2014/main" id="{247F4D75-DCE6-4C3A-4877-8D8A5F6E28A4}"/>
                </a:ext>
              </a:extLst>
            </p:cNvPr>
            <p:cNvSpPr/>
            <p:nvPr/>
          </p:nvSpPr>
          <p:spPr>
            <a:xfrm>
              <a:off x="10615976" y="2991964"/>
              <a:ext cx="29351" cy="13083"/>
            </a:xfrm>
            <a:custGeom>
              <a:avLst/>
              <a:gdLst>
                <a:gd name="connsiteX0" fmla="*/ 0 w 278457"/>
                <a:gd name="connsiteY0" fmla="*/ 0 h 124118"/>
                <a:gd name="connsiteX1" fmla="*/ 5098 w 278457"/>
                <a:gd name="connsiteY1" fmla="*/ 3017 h 124118"/>
                <a:gd name="connsiteX2" fmla="*/ 5532 w 278457"/>
                <a:gd name="connsiteY2" fmla="*/ 26701 h 124118"/>
                <a:gd name="connsiteX3" fmla="*/ 46383 w 278457"/>
                <a:gd name="connsiteY3" fmla="*/ 22311 h 124118"/>
                <a:gd name="connsiteX4" fmla="*/ 82868 w 278457"/>
                <a:gd name="connsiteY4" fmla="*/ 32438 h 124118"/>
                <a:gd name="connsiteX5" fmla="*/ 108173 w 278457"/>
                <a:gd name="connsiteY5" fmla="*/ 54978 h 124118"/>
                <a:gd name="connsiteX6" fmla="*/ 142326 w 278457"/>
                <a:gd name="connsiteY6" fmla="*/ 63962 h 124118"/>
                <a:gd name="connsiteX7" fmla="*/ 188389 w 278457"/>
                <a:gd name="connsiteY7" fmla="*/ 75095 h 124118"/>
                <a:gd name="connsiteX8" fmla="*/ 269131 w 278457"/>
                <a:gd name="connsiteY8" fmla="*/ 84696 h 124118"/>
                <a:gd name="connsiteX9" fmla="*/ 278458 w 278457"/>
                <a:gd name="connsiteY9" fmla="*/ 121204 h 124118"/>
                <a:gd name="connsiteX10" fmla="*/ 226794 w 278457"/>
                <a:gd name="connsiteY10" fmla="*/ 123901 h 124118"/>
                <a:gd name="connsiteX11" fmla="*/ 184892 w 278457"/>
                <a:gd name="connsiteY11" fmla="*/ 122850 h 124118"/>
                <a:gd name="connsiteX12" fmla="*/ 147058 w 278457"/>
                <a:gd name="connsiteY12" fmla="*/ 112174 h 124118"/>
                <a:gd name="connsiteX13" fmla="*/ 135057 w 278457"/>
                <a:gd name="connsiteY13" fmla="*/ 114643 h 124118"/>
                <a:gd name="connsiteX14" fmla="*/ 112106 w 278457"/>
                <a:gd name="connsiteY14" fmla="*/ 94595 h 124118"/>
                <a:gd name="connsiteX15" fmla="*/ 83690 w 278457"/>
                <a:gd name="connsiteY15" fmla="*/ 74958 h 124118"/>
                <a:gd name="connsiteX16" fmla="*/ 32598 w 278457"/>
                <a:gd name="connsiteY16" fmla="*/ 52670 h 124118"/>
                <a:gd name="connsiteX17" fmla="*/ 11636 w 278457"/>
                <a:gd name="connsiteY17" fmla="*/ 38816 h 124118"/>
                <a:gd name="connsiteX18" fmla="*/ 5646 w 278457"/>
                <a:gd name="connsiteY18" fmla="*/ 50543 h 124118"/>
                <a:gd name="connsiteX19" fmla="*/ 2606 w 278457"/>
                <a:gd name="connsiteY19" fmla="*/ 47983 h 124118"/>
                <a:gd name="connsiteX20" fmla="*/ 0 w 278457"/>
                <a:gd name="connsiteY20" fmla="*/ 0 h 12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8457" h="124118">
                  <a:moveTo>
                    <a:pt x="0" y="0"/>
                  </a:moveTo>
                  <a:cubicBezTo>
                    <a:pt x="1280" y="754"/>
                    <a:pt x="3818" y="2263"/>
                    <a:pt x="5098" y="3017"/>
                  </a:cubicBezTo>
                  <a:cubicBezTo>
                    <a:pt x="5441" y="10881"/>
                    <a:pt x="5601" y="18768"/>
                    <a:pt x="5532" y="26701"/>
                  </a:cubicBezTo>
                  <a:cubicBezTo>
                    <a:pt x="18997" y="24392"/>
                    <a:pt x="32598" y="20482"/>
                    <a:pt x="46383" y="22311"/>
                  </a:cubicBezTo>
                  <a:cubicBezTo>
                    <a:pt x="59185" y="22791"/>
                    <a:pt x="71003" y="28163"/>
                    <a:pt x="82868" y="32438"/>
                  </a:cubicBezTo>
                  <a:cubicBezTo>
                    <a:pt x="92194" y="38816"/>
                    <a:pt x="99647" y="47572"/>
                    <a:pt x="108173" y="54978"/>
                  </a:cubicBezTo>
                  <a:cubicBezTo>
                    <a:pt x="118758" y="60259"/>
                    <a:pt x="130874" y="61242"/>
                    <a:pt x="142326" y="63962"/>
                  </a:cubicBezTo>
                  <a:cubicBezTo>
                    <a:pt x="157940" y="66568"/>
                    <a:pt x="172799" y="72306"/>
                    <a:pt x="188389" y="75095"/>
                  </a:cubicBezTo>
                  <a:cubicBezTo>
                    <a:pt x="215067" y="79804"/>
                    <a:pt x="241836" y="86022"/>
                    <a:pt x="269131" y="84696"/>
                  </a:cubicBezTo>
                  <a:cubicBezTo>
                    <a:pt x="272171" y="96858"/>
                    <a:pt x="275189" y="109065"/>
                    <a:pt x="278458" y="121204"/>
                  </a:cubicBezTo>
                  <a:cubicBezTo>
                    <a:pt x="261541" y="125638"/>
                    <a:pt x="244008" y="123467"/>
                    <a:pt x="226794" y="123901"/>
                  </a:cubicBezTo>
                  <a:cubicBezTo>
                    <a:pt x="212804" y="123536"/>
                    <a:pt x="198722" y="125159"/>
                    <a:pt x="184892" y="122850"/>
                  </a:cubicBezTo>
                  <a:cubicBezTo>
                    <a:pt x="171976" y="120609"/>
                    <a:pt x="157437" y="121478"/>
                    <a:pt x="147058" y="112174"/>
                  </a:cubicBezTo>
                  <a:cubicBezTo>
                    <a:pt x="143241" y="108082"/>
                    <a:pt x="138715" y="113020"/>
                    <a:pt x="135057" y="114643"/>
                  </a:cubicBezTo>
                  <a:cubicBezTo>
                    <a:pt x="126279" y="109294"/>
                    <a:pt x="119009" y="102047"/>
                    <a:pt x="112106" y="94595"/>
                  </a:cubicBezTo>
                  <a:cubicBezTo>
                    <a:pt x="104242" y="85839"/>
                    <a:pt x="92606" y="82296"/>
                    <a:pt x="83690" y="74958"/>
                  </a:cubicBezTo>
                  <a:cubicBezTo>
                    <a:pt x="69289" y="62339"/>
                    <a:pt x="49172" y="60968"/>
                    <a:pt x="32598" y="52670"/>
                  </a:cubicBezTo>
                  <a:cubicBezTo>
                    <a:pt x="25832" y="47686"/>
                    <a:pt x="19454" y="42085"/>
                    <a:pt x="11636" y="38816"/>
                  </a:cubicBezTo>
                  <a:cubicBezTo>
                    <a:pt x="9601" y="42680"/>
                    <a:pt x="7612" y="46589"/>
                    <a:pt x="5646" y="50543"/>
                  </a:cubicBezTo>
                  <a:cubicBezTo>
                    <a:pt x="4892" y="49903"/>
                    <a:pt x="3360" y="48623"/>
                    <a:pt x="2606" y="47983"/>
                  </a:cubicBezTo>
                  <a:cubicBezTo>
                    <a:pt x="640" y="32073"/>
                    <a:pt x="1532" y="15956"/>
                    <a:pt x="0" y="0"/>
                  </a:cubicBezTo>
                  <a:close/>
                </a:path>
              </a:pathLst>
            </a:custGeom>
            <a:solidFill>
              <a:srgbClr val="F4E9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3" name="Forma Livre: Forma 1942">
              <a:extLst>
                <a:ext uri="{FF2B5EF4-FFF2-40B4-BE49-F238E27FC236}">
                  <a16:creationId xmlns:a16="http://schemas.microsoft.com/office/drawing/2014/main" id="{28AE1E14-5A72-8BF8-F0AA-B3B17EF7F52B}"/>
                </a:ext>
              </a:extLst>
            </p:cNvPr>
            <p:cNvSpPr/>
            <p:nvPr/>
          </p:nvSpPr>
          <p:spPr>
            <a:xfrm>
              <a:off x="10610405" y="3001870"/>
              <a:ext cx="6087" cy="12462"/>
            </a:xfrm>
            <a:custGeom>
              <a:avLst/>
              <a:gdLst>
                <a:gd name="connsiteX0" fmla="*/ 26815 w 57744"/>
                <a:gd name="connsiteY0" fmla="*/ 14790 h 118231"/>
                <a:gd name="connsiteX1" fmla="*/ 55458 w 57744"/>
                <a:gd name="connsiteY1" fmla="*/ 0 h 118231"/>
                <a:gd name="connsiteX2" fmla="*/ 56030 w 57744"/>
                <a:gd name="connsiteY2" fmla="*/ 59710 h 118231"/>
                <a:gd name="connsiteX3" fmla="*/ 57744 w 57744"/>
                <a:gd name="connsiteY3" fmla="*/ 84765 h 118231"/>
                <a:gd name="connsiteX4" fmla="*/ 48326 w 57744"/>
                <a:gd name="connsiteY4" fmla="*/ 73655 h 118231"/>
                <a:gd name="connsiteX5" fmla="*/ 50612 w 57744"/>
                <a:gd name="connsiteY5" fmla="*/ 111877 h 118231"/>
                <a:gd name="connsiteX6" fmla="*/ 40051 w 57744"/>
                <a:gd name="connsiteY6" fmla="*/ 93200 h 118231"/>
                <a:gd name="connsiteX7" fmla="*/ 31615 w 57744"/>
                <a:gd name="connsiteY7" fmla="*/ 118232 h 118231"/>
                <a:gd name="connsiteX8" fmla="*/ 12184 w 57744"/>
                <a:gd name="connsiteY8" fmla="*/ 106207 h 118231"/>
                <a:gd name="connsiteX9" fmla="*/ 0 w 57744"/>
                <a:gd name="connsiteY9" fmla="*/ 69815 h 118231"/>
                <a:gd name="connsiteX10" fmla="*/ 26815 w 57744"/>
                <a:gd name="connsiteY10" fmla="*/ 14790 h 11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744" h="118231">
                  <a:moveTo>
                    <a:pt x="26815" y="14790"/>
                  </a:moveTo>
                  <a:cubicBezTo>
                    <a:pt x="37742" y="13327"/>
                    <a:pt x="45880" y="4801"/>
                    <a:pt x="55458" y="0"/>
                  </a:cubicBezTo>
                  <a:cubicBezTo>
                    <a:pt x="55367" y="19888"/>
                    <a:pt x="56647" y="39776"/>
                    <a:pt x="56030" y="59710"/>
                  </a:cubicBezTo>
                  <a:cubicBezTo>
                    <a:pt x="55641" y="68054"/>
                    <a:pt x="56304" y="76467"/>
                    <a:pt x="57744" y="84765"/>
                  </a:cubicBezTo>
                  <a:cubicBezTo>
                    <a:pt x="55047" y="80650"/>
                    <a:pt x="51709" y="77061"/>
                    <a:pt x="48326" y="73655"/>
                  </a:cubicBezTo>
                  <a:cubicBezTo>
                    <a:pt x="42931" y="85931"/>
                    <a:pt x="50612" y="99098"/>
                    <a:pt x="50612" y="111877"/>
                  </a:cubicBezTo>
                  <a:cubicBezTo>
                    <a:pt x="47320" y="105476"/>
                    <a:pt x="43914" y="99190"/>
                    <a:pt x="40051" y="93200"/>
                  </a:cubicBezTo>
                  <a:cubicBezTo>
                    <a:pt x="39868" y="102276"/>
                    <a:pt x="38519" y="111603"/>
                    <a:pt x="31615" y="118232"/>
                  </a:cubicBezTo>
                  <a:cubicBezTo>
                    <a:pt x="24986" y="114437"/>
                    <a:pt x="18471" y="110482"/>
                    <a:pt x="12184" y="106207"/>
                  </a:cubicBezTo>
                  <a:cubicBezTo>
                    <a:pt x="9830" y="93497"/>
                    <a:pt x="2766" y="82388"/>
                    <a:pt x="0" y="69815"/>
                  </a:cubicBezTo>
                  <a:cubicBezTo>
                    <a:pt x="11201" y="52624"/>
                    <a:pt x="18448" y="33376"/>
                    <a:pt x="26815" y="14790"/>
                  </a:cubicBezTo>
                  <a:close/>
                </a:path>
              </a:pathLst>
            </a:custGeom>
            <a:solidFill>
              <a:srgbClr val="E3CC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4" name="Forma Livre: Forma 1943">
              <a:extLst>
                <a:ext uri="{FF2B5EF4-FFF2-40B4-BE49-F238E27FC236}">
                  <a16:creationId xmlns:a16="http://schemas.microsoft.com/office/drawing/2014/main" id="{F13AFD8A-8F36-3528-FEC5-E334DAF1CC39}"/>
                </a:ext>
              </a:extLst>
            </p:cNvPr>
            <p:cNvSpPr/>
            <p:nvPr/>
          </p:nvSpPr>
          <p:spPr>
            <a:xfrm>
              <a:off x="10616300" y="3002655"/>
              <a:ext cx="32107" cy="15129"/>
            </a:xfrm>
            <a:custGeom>
              <a:avLst/>
              <a:gdLst>
                <a:gd name="connsiteX0" fmla="*/ 17483 w 304604"/>
                <a:gd name="connsiteY0" fmla="*/ 14653 h 143532"/>
                <a:gd name="connsiteX1" fmla="*/ 38309 w 304604"/>
                <a:gd name="connsiteY1" fmla="*/ 0 h 143532"/>
                <a:gd name="connsiteX2" fmla="*/ 56185 w 304604"/>
                <a:gd name="connsiteY2" fmla="*/ 9213 h 143532"/>
                <a:gd name="connsiteX3" fmla="*/ 74359 w 304604"/>
                <a:gd name="connsiteY3" fmla="*/ 13670 h 143532"/>
                <a:gd name="connsiteX4" fmla="*/ 91984 w 304604"/>
                <a:gd name="connsiteY4" fmla="*/ 26015 h 143532"/>
                <a:gd name="connsiteX5" fmla="*/ 139235 w 304604"/>
                <a:gd name="connsiteY5" fmla="*/ 79370 h 143532"/>
                <a:gd name="connsiteX6" fmla="*/ 151649 w 304604"/>
                <a:gd name="connsiteY6" fmla="*/ 91143 h 143532"/>
                <a:gd name="connsiteX7" fmla="*/ 157935 w 304604"/>
                <a:gd name="connsiteY7" fmla="*/ 77632 h 143532"/>
                <a:gd name="connsiteX8" fmla="*/ 183470 w 304604"/>
                <a:gd name="connsiteY8" fmla="*/ 78593 h 143532"/>
                <a:gd name="connsiteX9" fmla="*/ 213233 w 304604"/>
                <a:gd name="connsiteY9" fmla="*/ 80604 h 143532"/>
                <a:gd name="connsiteX10" fmla="*/ 258382 w 304604"/>
                <a:gd name="connsiteY10" fmla="*/ 72763 h 143532"/>
                <a:gd name="connsiteX11" fmla="*/ 289197 w 304604"/>
                <a:gd name="connsiteY11" fmla="*/ 68694 h 143532"/>
                <a:gd name="connsiteX12" fmla="*/ 289517 w 304604"/>
                <a:gd name="connsiteY12" fmla="*/ 68649 h 143532"/>
                <a:gd name="connsiteX13" fmla="*/ 304605 w 304604"/>
                <a:gd name="connsiteY13" fmla="*/ 113226 h 143532"/>
                <a:gd name="connsiteX14" fmla="*/ 274841 w 304604"/>
                <a:gd name="connsiteY14" fmla="*/ 119375 h 143532"/>
                <a:gd name="connsiteX15" fmla="*/ 235270 w 304604"/>
                <a:gd name="connsiteY15" fmla="*/ 120975 h 143532"/>
                <a:gd name="connsiteX16" fmla="*/ 198466 w 304604"/>
                <a:gd name="connsiteY16" fmla="*/ 120838 h 143532"/>
                <a:gd name="connsiteX17" fmla="*/ 181024 w 304604"/>
                <a:gd name="connsiteY17" fmla="*/ 116723 h 143532"/>
                <a:gd name="connsiteX18" fmla="*/ 172657 w 304604"/>
                <a:gd name="connsiteY18" fmla="*/ 138829 h 143532"/>
                <a:gd name="connsiteX19" fmla="*/ 159330 w 304604"/>
                <a:gd name="connsiteY19" fmla="*/ 141778 h 143532"/>
                <a:gd name="connsiteX20" fmla="*/ 141430 w 304604"/>
                <a:gd name="connsiteY20" fmla="*/ 120975 h 143532"/>
                <a:gd name="connsiteX21" fmla="*/ 105746 w 304604"/>
                <a:gd name="connsiteY21" fmla="*/ 74249 h 143532"/>
                <a:gd name="connsiteX22" fmla="*/ 64300 w 304604"/>
                <a:gd name="connsiteY22" fmla="*/ 42222 h 143532"/>
                <a:gd name="connsiteX23" fmla="*/ 52505 w 304604"/>
                <a:gd name="connsiteY23" fmla="*/ 39388 h 143532"/>
                <a:gd name="connsiteX24" fmla="*/ 39406 w 304604"/>
                <a:gd name="connsiteY24" fmla="*/ 38931 h 143532"/>
                <a:gd name="connsiteX25" fmla="*/ 29325 w 304604"/>
                <a:gd name="connsiteY25" fmla="*/ 68054 h 143532"/>
                <a:gd name="connsiteX26" fmla="*/ 18557 w 304604"/>
                <a:gd name="connsiteY26" fmla="*/ 82433 h 143532"/>
                <a:gd name="connsiteX27" fmla="*/ 17255 w 304604"/>
                <a:gd name="connsiteY27" fmla="*/ 99875 h 143532"/>
                <a:gd name="connsiteX28" fmla="*/ 10854 w 304604"/>
                <a:gd name="connsiteY28" fmla="*/ 111443 h 143532"/>
                <a:gd name="connsiteX29" fmla="*/ 12020 w 304604"/>
                <a:gd name="connsiteY29" fmla="*/ 132565 h 143532"/>
                <a:gd name="connsiteX30" fmla="*/ 6259 w 304604"/>
                <a:gd name="connsiteY30" fmla="*/ 128542 h 143532"/>
                <a:gd name="connsiteX31" fmla="*/ 1824 w 304604"/>
                <a:gd name="connsiteY31" fmla="*/ 77312 h 143532"/>
                <a:gd name="connsiteX32" fmla="*/ 110 w 304604"/>
                <a:gd name="connsiteY32" fmla="*/ 52258 h 143532"/>
                <a:gd name="connsiteX33" fmla="*/ 6076 w 304604"/>
                <a:gd name="connsiteY33" fmla="*/ 51115 h 143532"/>
                <a:gd name="connsiteX34" fmla="*/ 17483 w 304604"/>
                <a:gd name="connsiteY34" fmla="*/ 14653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4604" h="143532">
                  <a:moveTo>
                    <a:pt x="17483" y="14653"/>
                  </a:moveTo>
                  <a:cubicBezTo>
                    <a:pt x="19380" y="5052"/>
                    <a:pt x="29325" y="297"/>
                    <a:pt x="38309" y="0"/>
                  </a:cubicBezTo>
                  <a:cubicBezTo>
                    <a:pt x="45418" y="92"/>
                    <a:pt x="50241" y="6104"/>
                    <a:pt x="56185" y="9213"/>
                  </a:cubicBezTo>
                  <a:cubicBezTo>
                    <a:pt x="62060" y="11224"/>
                    <a:pt x="68667" y="10790"/>
                    <a:pt x="74359" y="13670"/>
                  </a:cubicBezTo>
                  <a:cubicBezTo>
                    <a:pt x="80737" y="16939"/>
                    <a:pt x="86703" y="21100"/>
                    <a:pt x="91984" y="26015"/>
                  </a:cubicBezTo>
                  <a:cubicBezTo>
                    <a:pt x="108374" y="43228"/>
                    <a:pt x="126434" y="59093"/>
                    <a:pt x="139235" y="79370"/>
                  </a:cubicBezTo>
                  <a:cubicBezTo>
                    <a:pt x="142642" y="83919"/>
                    <a:pt x="144813" y="91166"/>
                    <a:pt x="151649" y="91143"/>
                  </a:cubicBezTo>
                  <a:cubicBezTo>
                    <a:pt x="153111" y="86411"/>
                    <a:pt x="153477" y="80650"/>
                    <a:pt x="157935" y="77632"/>
                  </a:cubicBezTo>
                  <a:cubicBezTo>
                    <a:pt x="165319" y="70889"/>
                    <a:pt x="175377" y="76010"/>
                    <a:pt x="183470" y="78593"/>
                  </a:cubicBezTo>
                  <a:cubicBezTo>
                    <a:pt x="192614" y="83736"/>
                    <a:pt x="203312" y="82067"/>
                    <a:pt x="213233" y="80604"/>
                  </a:cubicBezTo>
                  <a:cubicBezTo>
                    <a:pt x="228298" y="78113"/>
                    <a:pt x="243820" y="77838"/>
                    <a:pt x="258382" y="72763"/>
                  </a:cubicBezTo>
                  <a:cubicBezTo>
                    <a:pt x="268257" y="69174"/>
                    <a:pt x="278979" y="70683"/>
                    <a:pt x="289197" y="68694"/>
                  </a:cubicBezTo>
                  <a:lnTo>
                    <a:pt x="289517" y="68649"/>
                  </a:lnTo>
                  <a:cubicBezTo>
                    <a:pt x="294066" y="83645"/>
                    <a:pt x="299004" y="98549"/>
                    <a:pt x="304605" y="113226"/>
                  </a:cubicBezTo>
                  <a:cubicBezTo>
                    <a:pt x="293906" y="109636"/>
                    <a:pt x="284991" y="117958"/>
                    <a:pt x="274841" y="119375"/>
                  </a:cubicBezTo>
                  <a:cubicBezTo>
                    <a:pt x="261742" y="121661"/>
                    <a:pt x="248392" y="119101"/>
                    <a:pt x="235270" y="120975"/>
                  </a:cubicBezTo>
                  <a:cubicBezTo>
                    <a:pt x="223086" y="122530"/>
                    <a:pt x="210444" y="124473"/>
                    <a:pt x="198466" y="120838"/>
                  </a:cubicBezTo>
                  <a:cubicBezTo>
                    <a:pt x="192659" y="119375"/>
                    <a:pt x="187036" y="116540"/>
                    <a:pt x="181024" y="116723"/>
                  </a:cubicBezTo>
                  <a:cubicBezTo>
                    <a:pt x="173754" y="121501"/>
                    <a:pt x="174371" y="131262"/>
                    <a:pt x="172657" y="138829"/>
                  </a:cubicBezTo>
                  <a:cubicBezTo>
                    <a:pt x="172588" y="145207"/>
                    <a:pt x="163193" y="143926"/>
                    <a:pt x="159330" y="141778"/>
                  </a:cubicBezTo>
                  <a:cubicBezTo>
                    <a:pt x="153226" y="134943"/>
                    <a:pt x="147145" y="128039"/>
                    <a:pt x="141430" y="120975"/>
                  </a:cubicBezTo>
                  <a:cubicBezTo>
                    <a:pt x="132606" y="103282"/>
                    <a:pt x="119347" y="88354"/>
                    <a:pt x="105746" y="74249"/>
                  </a:cubicBezTo>
                  <a:cubicBezTo>
                    <a:pt x="93653" y="61402"/>
                    <a:pt x="77376" y="53835"/>
                    <a:pt x="64300" y="42222"/>
                  </a:cubicBezTo>
                  <a:cubicBezTo>
                    <a:pt x="61260" y="38908"/>
                    <a:pt x="56391" y="40005"/>
                    <a:pt x="52505" y="39388"/>
                  </a:cubicBezTo>
                  <a:cubicBezTo>
                    <a:pt x="48116" y="39296"/>
                    <a:pt x="43658" y="37879"/>
                    <a:pt x="39406" y="38931"/>
                  </a:cubicBezTo>
                  <a:cubicBezTo>
                    <a:pt x="29713" y="45286"/>
                    <a:pt x="32022" y="58247"/>
                    <a:pt x="29325" y="68054"/>
                  </a:cubicBezTo>
                  <a:cubicBezTo>
                    <a:pt x="28319" y="74387"/>
                    <a:pt x="21484" y="77130"/>
                    <a:pt x="18557" y="82433"/>
                  </a:cubicBezTo>
                  <a:cubicBezTo>
                    <a:pt x="17392" y="88148"/>
                    <a:pt x="18055" y="94069"/>
                    <a:pt x="17255" y="99875"/>
                  </a:cubicBezTo>
                  <a:cubicBezTo>
                    <a:pt x="15426" y="103899"/>
                    <a:pt x="12020" y="107099"/>
                    <a:pt x="10854" y="111443"/>
                  </a:cubicBezTo>
                  <a:cubicBezTo>
                    <a:pt x="10945" y="118460"/>
                    <a:pt x="12454" y="125456"/>
                    <a:pt x="12020" y="132565"/>
                  </a:cubicBezTo>
                  <a:cubicBezTo>
                    <a:pt x="10076" y="131125"/>
                    <a:pt x="8156" y="129776"/>
                    <a:pt x="6259" y="128542"/>
                  </a:cubicBezTo>
                  <a:cubicBezTo>
                    <a:pt x="6602" y="111397"/>
                    <a:pt x="4202" y="94252"/>
                    <a:pt x="1824" y="77312"/>
                  </a:cubicBezTo>
                  <a:cubicBezTo>
                    <a:pt x="384" y="69014"/>
                    <a:pt x="-279" y="60602"/>
                    <a:pt x="110" y="52258"/>
                  </a:cubicBezTo>
                  <a:cubicBezTo>
                    <a:pt x="1596" y="51961"/>
                    <a:pt x="4590" y="51389"/>
                    <a:pt x="6076" y="51115"/>
                  </a:cubicBezTo>
                  <a:cubicBezTo>
                    <a:pt x="11654" y="39548"/>
                    <a:pt x="14671" y="27089"/>
                    <a:pt x="17483" y="14653"/>
                  </a:cubicBezTo>
                  <a:close/>
                </a:path>
              </a:pathLst>
            </a:custGeom>
            <a:solidFill>
              <a:srgbClr val="F0BA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5" name="Forma Livre: Forma 1944">
              <a:extLst>
                <a:ext uri="{FF2B5EF4-FFF2-40B4-BE49-F238E27FC236}">
                  <a16:creationId xmlns:a16="http://schemas.microsoft.com/office/drawing/2014/main" id="{FEFA4494-64B1-B5E9-C132-E9C05AD5B74B}"/>
                </a:ext>
              </a:extLst>
            </p:cNvPr>
            <p:cNvSpPr/>
            <p:nvPr/>
          </p:nvSpPr>
          <p:spPr>
            <a:xfrm>
              <a:off x="10608206" y="3005759"/>
              <a:ext cx="3484" cy="7306"/>
            </a:xfrm>
            <a:custGeom>
              <a:avLst/>
              <a:gdLst>
                <a:gd name="connsiteX0" fmla="*/ 9281 w 33055"/>
                <a:gd name="connsiteY0" fmla="*/ 0 h 69311"/>
                <a:gd name="connsiteX1" fmla="*/ 20871 w 33055"/>
                <a:gd name="connsiteY1" fmla="*/ 32918 h 69311"/>
                <a:gd name="connsiteX2" fmla="*/ 33055 w 33055"/>
                <a:gd name="connsiteY2" fmla="*/ 69311 h 69311"/>
                <a:gd name="connsiteX3" fmla="*/ 0 w 33055"/>
                <a:gd name="connsiteY3" fmla="*/ 26495 h 69311"/>
                <a:gd name="connsiteX4" fmla="*/ 6355 w 33055"/>
                <a:gd name="connsiteY4" fmla="*/ 4664 h 69311"/>
                <a:gd name="connsiteX5" fmla="*/ 9281 w 33055"/>
                <a:gd name="connsiteY5" fmla="*/ 0 h 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55" h="69311">
                  <a:moveTo>
                    <a:pt x="9281" y="0"/>
                  </a:moveTo>
                  <a:cubicBezTo>
                    <a:pt x="12733" y="11087"/>
                    <a:pt x="17053" y="21900"/>
                    <a:pt x="20871" y="32918"/>
                  </a:cubicBezTo>
                  <a:cubicBezTo>
                    <a:pt x="23637" y="45491"/>
                    <a:pt x="30701" y="56601"/>
                    <a:pt x="33055" y="69311"/>
                  </a:cubicBezTo>
                  <a:cubicBezTo>
                    <a:pt x="18151" y="58773"/>
                    <a:pt x="6789" y="43342"/>
                    <a:pt x="0" y="26495"/>
                  </a:cubicBezTo>
                  <a:cubicBezTo>
                    <a:pt x="2606" y="19339"/>
                    <a:pt x="4343" y="11933"/>
                    <a:pt x="6355" y="4664"/>
                  </a:cubicBezTo>
                  <a:cubicBezTo>
                    <a:pt x="7087" y="3498"/>
                    <a:pt x="8550" y="1166"/>
                    <a:pt x="9281" y="0"/>
                  </a:cubicBezTo>
                  <a:close/>
                </a:path>
              </a:pathLst>
            </a:custGeom>
            <a:solidFill>
              <a:srgbClr val="D1CE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6" name="Forma Livre: Forma 1945">
              <a:extLst>
                <a:ext uri="{FF2B5EF4-FFF2-40B4-BE49-F238E27FC236}">
                  <a16:creationId xmlns:a16="http://schemas.microsoft.com/office/drawing/2014/main" id="{5916BC38-5B0B-061D-1A14-8617BDD50008}"/>
                </a:ext>
              </a:extLst>
            </p:cNvPr>
            <p:cNvSpPr/>
            <p:nvPr/>
          </p:nvSpPr>
          <p:spPr>
            <a:xfrm>
              <a:off x="10601112" y="3009103"/>
              <a:ext cx="4450" cy="11552"/>
            </a:xfrm>
            <a:custGeom>
              <a:avLst/>
              <a:gdLst>
                <a:gd name="connsiteX0" fmla="*/ 9075 w 42222"/>
                <a:gd name="connsiteY0" fmla="*/ 0 h 109590"/>
                <a:gd name="connsiteX1" fmla="*/ 42222 w 42222"/>
                <a:gd name="connsiteY1" fmla="*/ 23043 h 109590"/>
                <a:gd name="connsiteX2" fmla="*/ 17465 w 42222"/>
                <a:gd name="connsiteY2" fmla="*/ 109591 h 109590"/>
                <a:gd name="connsiteX3" fmla="*/ 12116 w 42222"/>
                <a:gd name="connsiteY3" fmla="*/ 95098 h 109590"/>
                <a:gd name="connsiteX4" fmla="*/ 23 w 42222"/>
                <a:gd name="connsiteY4" fmla="*/ 32255 h 109590"/>
                <a:gd name="connsiteX5" fmla="*/ 4480 w 42222"/>
                <a:gd name="connsiteY5" fmla="*/ 33604 h 109590"/>
                <a:gd name="connsiteX6" fmla="*/ 0 w 42222"/>
                <a:gd name="connsiteY6" fmla="*/ 9144 h 109590"/>
                <a:gd name="connsiteX7" fmla="*/ 12687 w 42222"/>
                <a:gd name="connsiteY7" fmla="*/ 13556 h 109590"/>
                <a:gd name="connsiteX8" fmla="*/ 9075 w 42222"/>
                <a:gd name="connsiteY8" fmla="*/ 0 h 10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22" h="109590">
                  <a:moveTo>
                    <a:pt x="9075" y="0"/>
                  </a:moveTo>
                  <a:cubicBezTo>
                    <a:pt x="22197" y="3726"/>
                    <a:pt x="36782" y="9258"/>
                    <a:pt x="42222" y="23043"/>
                  </a:cubicBezTo>
                  <a:cubicBezTo>
                    <a:pt x="31981" y="51321"/>
                    <a:pt x="26677" y="81016"/>
                    <a:pt x="17465" y="109591"/>
                  </a:cubicBezTo>
                  <a:cubicBezTo>
                    <a:pt x="15362" y="104836"/>
                    <a:pt x="13739" y="99944"/>
                    <a:pt x="12116" y="95098"/>
                  </a:cubicBezTo>
                  <a:cubicBezTo>
                    <a:pt x="3680" y="75118"/>
                    <a:pt x="4069" y="53218"/>
                    <a:pt x="23" y="32255"/>
                  </a:cubicBezTo>
                  <a:cubicBezTo>
                    <a:pt x="1143" y="32576"/>
                    <a:pt x="3360" y="33261"/>
                    <a:pt x="4480" y="33604"/>
                  </a:cubicBezTo>
                  <a:cubicBezTo>
                    <a:pt x="4412" y="25192"/>
                    <a:pt x="2446" y="17076"/>
                    <a:pt x="0" y="9144"/>
                  </a:cubicBezTo>
                  <a:cubicBezTo>
                    <a:pt x="4206" y="10516"/>
                    <a:pt x="8458" y="11979"/>
                    <a:pt x="12687" y="13556"/>
                  </a:cubicBezTo>
                  <a:cubicBezTo>
                    <a:pt x="11384" y="9030"/>
                    <a:pt x="10173" y="4503"/>
                    <a:pt x="9075" y="0"/>
                  </a:cubicBezTo>
                  <a:close/>
                </a:path>
              </a:pathLst>
            </a:custGeom>
            <a:solidFill>
              <a:srgbClr val="C1C4C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" name="Forma Livre: Forma 1946">
              <a:extLst>
                <a:ext uri="{FF2B5EF4-FFF2-40B4-BE49-F238E27FC236}">
                  <a16:creationId xmlns:a16="http://schemas.microsoft.com/office/drawing/2014/main" id="{1CC3F38D-7DD5-AD68-0EB2-042C31082ECA}"/>
                </a:ext>
              </a:extLst>
            </p:cNvPr>
            <p:cNvSpPr/>
            <p:nvPr/>
          </p:nvSpPr>
          <p:spPr>
            <a:xfrm>
              <a:off x="10602953" y="3009559"/>
              <a:ext cx="10434" cy="11342"/>
            </a:xfrm>
            <a:custGeom>
              <a:avLst/>
              <a:gdLst>
                <a:gd name="connsiteX0" fmla="*/ 24758 w 98983"/>
                <a:gd name="connsiteY0" fmla="*/ 18722 h 107601"/>
                <a:gd name="connsiteX1" fmla="*/ 34473 w 98983"/>
                <a:gd name="connsiteY1" fmla="*/ 0 h 107601"/>
                <a:gd name="connsiteX2" fmla="*/ 40965 w 98983"/>
                <a:gd name="connsiteY2" fmla="*/ 3840 h 107601"/>
                <a:gd name="connsiteX3" fmla="*/ 43640 w 98983"/>
                <a:gd name="connsiteY3" fmla="*/ 183 h 107601"/>
                <a:gd name="connsiteX4" fmla="*/ 66180 w 98983"/>
                <a:gd name="connsiteY4" fmla="*/ 35159 h 107601"/>
                <a:gd name="connsiteX5" fmla="*/ 98984 w 98983"/>
                <a:gd name="connsiteY5" fmla="*/ 57287 h 107601"/>
                <a:gd name="connsiteX6" fmla="*/ 98732 w 98983"/>
                <a:gd name="connsiteY6" fmla="*/ 61356 h 107601"/>
                <a:gd name="connsiteX7" fmla="*/ 93818 w 98983"/>
                <a:gd name="connsiteY7" fmla="*/ 58316 h 107601"/>
                <a:gd name="connsiteX8" fmla="*/ 91486 w 98983"/>
                <a:gd name="connsiteY8" fmla="*/ 56944 h 107601"/>
                <a:gd name="connsiteX9" fmla="*/ 73861 w 98983"/>
                <a:gd name="connsiteY9" fmla="*/ 80490 h 107601"/>
                <a:gd name="connsiteX10" fmla="*/ 48326 w 98983"/>
                <a:gd name="connsiteY10" fmla="*/ 86502 h 107601"/>
                <a:gd name="connsiteX11" fmla="*/ 33513 w 98983"/>
                <a:gd name="connsiteY11" fmla="*/ 83165 h 107601"/>
                <a:gd name="connsiteX12" fmla="*/ 23432 w 98983"/>
                <a:gd name="connsiteY12" fmla="*/ 98321 h 107601"/>
                <a:gd name="connsiteX13" fmla="*/ 5258 w 98983"/>
                <a:gd name="connsiteY13" fmla="*/ 107602 h 107601"/>
                <a:gd name="connsiteX14" fmla="*/ 0 w 98983"/>
                <a:gd name="connsiteY14" fmla="*/ 105270 h 107601"/>
                <a:gd name="connsiteX15" fmla="*/ 24758 w 98983"/>
                <a:gd name="connsiteY15" fmla="*/ 18722 h 10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983" h="107601">
                  <a:moveTo>
                    <a:pt x="24758" y="18722"/>
                  </a:moveTo>
                  <a:cubicBezTo>
                    <a:pt x="26861" y="11933"/>
                    <a:pt x="26861" y="3109"/>
                    <a:pt x="34473" y="0"/>
                  </a:cubicBezTo>
                  <a:cubicBezTo>
                    <a:pt x="36553" y="1212"/>
                    <a:pt x="38771" y="2537"/>
                    <a:pt x="40965" y="3840"/>
                  </a:cubicBezTo>
                  <a:cubicBezTo>
                    <a:pt x="41628" y="2926"/>
                    <a:pt x="42977" y="1097"/>
                    <a:pt x="43640" y="183"/>
                  </a:cubicBezTo>
                  <a:cubicBezTo>
                    <a:pt x="48029" y="13510"/>
                    <a:pt x="56556" y="25077"/>
                    <a:pt x="66180" y="35159"/>
                  </a:cubicBezTo>
                  <a:cubicBezTo>
                    <a:pt x="75895" y="44165"/>
                    <a:pt x="87645" y="50543"/>
                    <a:pt x="98984" y="57287"/>
                  </a:cubicBezTo>
                  <a:cubicBezTo>
                    <a:pt x="98915" y="58316"/>
                    <a:pt x="98801" y="60328"/>
                    <a:pt x="98732" y="61356"/>
                  </a:cubicBezTo>
                  <a:cubicBezTo>
                    <a:pt x="97498" y="60602"/>
                    <a:pt x="95052" y="59070"/>
                    <a:pt x="93818" y="58316"/>
                  </a:cubicBezTo>
                  <a:cubicBezTo>
                    <a:pt x="93223" y="57973"/>
                    <a:pt x="92080" y="57287"/>
                    <a:pt x="91486" y="56944"/>
                  </a:cubicBezTo>
                  <a:cubicBezTo>
                    <a:pt x="86708" y="65288"/>
                    <a:pt x="85634" y="79210"/>
                    <a:pt x="73861" y="80490"/>
                  </a:cubicBezTo>
                  <a:cubicBezTo>
                    <a:pt x="65220" y="82022"/>
                    <a:pt x="56579" y="83530"/>
                    <a:pt x="48326" y="86502"/>
                  </a:cubicBezTo>
                  <a:cubicBezTo>
                    <a:pt x="42908" y="88788"/>
                    <a:pt x="38679" y="82296"/>
                    <a:pt x="33513" y="83165"/>
                  </a:cubicBezTo>
                  <a:cubicBezTo>
                    <a:pt x="29307" y="87599"/>
                    <a:pt x="27889" y="94092"/>
                    <a:pt x="23432" y="98321"/>
                  </a:cubicBezTo>
                  <a:cubicBezTo>
                    <a:pt x="17854" y="102276"/>
                    <a:pt x="11362" y="104630"/>
                    <a:pt x="5258" y="107602"/>
                  </a:cubicBezTo>
                  <a:cubicBezTo>
                    <a:pt x="3932" y="107030"/>
                    <a:pt x="1326" y="105865"/>
                    <a:pt x="0" y="105270"/>
                  </a:cubicBezTo>
                  <a:cubicBezTo>
                    <a:pt x="9213" y="76695"/>
                    <a:pt x="14516" y="47000"/>
                    <a:pt x="24758" y="18722"/>
                  </a:cubicBezTo>
                  <a:close/>
                </a:path>
              </a:pathLst>
            </a:custGeom>
            <a:solidFill>
              <a:srgbClr val="CEC7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" name="Forma Livre: Forma 1947">
              <a:extLst>
                <a:ext uri="{FF2B5EF4-FFF2-40B4-BE49-F238E27FC236}">
                  <a16:creationId xmlns:a16="http://schemas.microsoft.com/office/drawing/2014/main" id="{C4C2B2DE-E898-B35C-D9AC-02774969B548}"/>
                </a:ext>
              </a:extLst>
            </p:cNvPr>
            <p:cNvSpPr/>
            <p:nvPr/>
          </p:nvSpPr>
          <p:spPr>
            <a:xfrm>
              <a:off x="10613738" y="3009633"/>
              <a:ext cx="3225" cy="6571"/>
            </a:xfrm>
            <a:custGeom>
              <a:avLst/>
              <a:gdLst>
                <a:gd name="connsiteX0" fmla="*/ 18997 w 30596"/>
                <a:gd name="connsiteY0" fmla="*/ 38222 h 62339"/>
                <a:gd name="connsiteX1" fmla="*/ 16711 w 30596"/>
                <a:gd name="connsiteY1" fmla="*/ 0 h 62339"/>
                <a:gd name="connsiteX2" fmla="*/ 26129 w 30596"/>
                <a:gd name="connsiteY2" fmla="*/ 11110 h 62339"/>
                <a:gd name="connsiteX3" fmla="*/ 30564 w 30596"/>
                <a:gd name="connsiteY3" fmla="*/ 62339 h 62339"/>
                <a:gd name="connsiteX4" fmla="*/ 0 w 30596"/>
                <a:gd name="connsiteY4" fmla="*/ 44577 h 62339"/>
                <a:gd name="connsiteX5" fmla="*/ 8435 w 30596"/>
                <a:gd name="connsiteY5" fmla="*/ 19545 h 62339"/>
                <a:gd name="connsiteX6" fmla="*/ 18997 w 30596"/>
                <a:gd name="connsiteY6" fmla="*/ 38222 h 6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6" h="62339">
                  <a:moveTo>
                    <a:pt x="18997" y="38222"/>
                  </a:moveTo>
                  <a:cubicBezTo>
                    <a:pt x="18997" y="25443"/>
                    <a:pt x="11316" y="12276"/>
                    <a:pt x="16711" y="0"/>
                  </a:cubicBezTo>
                  <a:cubicBezTo>
                    <a:pt x="20094" y="3406"/>
                    <a:pt x="23432" y="6995"/>
                    <a:pt x="26129" y="11110"/>
                  </a:cubicBezTo>
                  <a:cubicBezTo>
                    <a:pt x="28507" y="28049"/>
                    <a:pt x="30907" y="45194"/>
                    <a:pt x="30564" y="62339"/>
                  </a:cubicBezTo>
                  <a:cubicBezTo>
                    <a:pt x="20643" y="55939"/>
                    <a:pt x="10219" y="50384"/>
                    <a:pt x="0" y="44577"/>
                  </a:cubicBezTo>
                  <a:cubicBezTo>
                    <a:pt x="6904" y="37948"/>
                    <a:pt x="8252" y="28621"/>
                    <a:pt x="8435" y="19545"/>
                  </a:cubicBezTo>
                  <a:cubicBezTo>
                    <a:pt x="12299" y="25535"/>
                    <a:pt x="15705" y="31821"/>
                    <a:pt x="18997" y="38222"/>
                  </a:cubicBezTo>
                  <a:close/>
                </a:path>
              </a:pathLst>
            </a:custGeom>
            <a:solidFill>
              <a:srgbClr val="E3B4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" name="Forma Livre: Forma 1948">
              <a:extLst>
                <a:ext uri="{FF2B5EF4-FFF2-40B4-BE49-F238E27FC236}">
                  <a16:creationId xmlns:a16="http://schemas.microsoft.com/office/drawing/2014/main" id="{C39CC0C7-3789-8F0E-D758-61FA19DE88DF}"/>
                </a:ext>
              </a:extLst>
            </p:cNvPr>
            <p:cNvSpPr/>
            <p:nvPr/>
          </p:nvSpPr>
          <p:spPr>
            <a:xfrm>
              <a:off x="10614217" y="3016481"/>
              <a:ext cx="3536" cy="4764"/>
            </a:xfrm>
            <a:custGeom>
              <a:avLst/>
              <a:gdLst>
                <a:gd name="connsiteX0" fmla="*/ 7087 w 33550"/>
                <a:gd name="connsiteY0" fmla="*/ 0 h 45194"/>
                <a:gd name="connsiteX1" fmla="*/ 26175 w 33550"/>
                <a:gd name="connsiteY1" fmla="*/ 12481 h 45194"/>
                <a:gd name="connsiteX2" fmla="*/ 33284 w 33550"/>
                <a:gd name="connsiteY2" fmla="*/ 45194 h 45194"/>
                <a:gd name="connsiteX3" fmla="*/ 20345 w 33550"/>
                <a:gd name="connsiteY3" fmla="*/ 29695 h 45194"/>
                <a:gd name="connsiteX4" fmla="*/ 10264 w 33550"/>
                <a:gd name="connsiteY4" fmla="*/ 33490 h 45194"/>
                <a:gd name="connsiteX5" fmla="*/ 0 w 33550"/>
                <a:gd name="connsiteY5" fmla="*/ 20871 h 45194"/>
                <a:gd name="connsiteX6" fmla="*/ 7087 w 33550"/>
                <a:gd name="connsiteY6" fmla="*/ 0 h 4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50" h="45194">
                  <a:moveTo>
                    <a:pt x="7087" y="0"/>
                  </a:moveTo>
                  <a:cubicBezTo>
                    <a:pt x="13625" y="3818"/>
                    <a:pt x="20117" y="7818"/>
                    <a:pt x="26175" y="12481"/>
                  </a:cubicBezTo>
                  <a:cubicBezTo>
                    <a:pt x="21466" y="24254"/>
                    <a:pt x="35639" y="33078"/>
                    <a:pt x="33284" y="45194"/>
                  </a:cubicBezTo>
                  <a:cubicBezTo>
                    <a:pt x="28849" y="40097"/>
                    <a:pt x="25352" y="34198"/>
                    <a:pt x="20345" y="29695"/>
                  </a:cubicBezTo>
                  <a:cubicBezTo>
                    <a:pt x="16665" y="29375"/>
                    <a:pt x="13533" y="32255"/>
                    <a:pt x="10264" y="33490"/>
                  </a:cubicBezTo>
                  <a:cubicBezTo>
                    <a:pt x="6492" y="29535"/>
                    <a:pt x="3041" y="25329"/>
                    <a:pt x="0" y="20871"/>
                  </a:cubicBezTo>
                  <a:cubicBezTo>
                    <a:pt x="5418" y="15316"/>
                    <a:pt x="5464" y="7087"/>
                    <a:pt x="7087" y="0"/>
                  </a:cubicBezTo>
                  <a:close/>
                </a:path>
              </a:pathLst>
            </a:custGeom>
            <a:solidFill>
              <a:srgbClr val="DFA2C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" name="Forma Livre: Forma 1949">
              <a:extLst>
                <a:ext uri="{FF2B5EF4-FFF2-40B4-BE49-F238E27FC236}">
                  <a16:creationId xmlns:a16="http://schemas.microsoft.com/office/drawing/2014/main" id="{92C2B3F9-B443-5CCB-AC10-71DE79C92C51}"/>
                </a:ext>
              </a:extLst>
            </p:cNvPr>
            <p:cNvSpPr/>
            <p:nvPr/>
          </p:nvSpPr>
          <p:spPr>
            <a:xfrm>
              <a:off x="10676031" y="2723738"/>
              <a:ext cx="37648" cy="10070"/>
            </a:xfrm>
            <a:custGeom>
              <a:avLst/>
              <a:gdLst>
                <a:gd name="connsiteX0" fmla="*/ 295077 w 357164"/>
                <a:gd name="connsiteY0" fmla="*/ 2544 h 95538"/>
                <a:gd name="connsiteX1" fmla="*/ 344157 w 357164"/>
                <a:gd name="connsiteY1" fmla="*/ 829 h 95538"/>
                <a:gd name="connsiteX2" fmla="*/ 357165 w 357164"/>
                <a:gd name="connsiteY2" fmla="*/ 1903 h 95538"/>
                <a:gd name="connsiteX3" fmla="*/ 341963 w 357164"/>
                <a:gd name="connsiteY3" fmla="*/ 5470 h 95538"/>
                <a:gd name="connsiteX4" fmla="*/ 285727 w 357164"/>
                <a:gd name="connsiteY4" fmla="*/ 16694 h 95538"/>
                <a:gd name="connsiteX5" fmla="*/ 246431 w 357164"/>
                <a:gd name="connsiteY5" fmla="*/ 30661 h 95538"/>
                <a:gd name="connsiteX6" fmla="*/ 200254 w 357164"/>
                <a:gd name="connsiteY6" fmla="*/ 47166 h 95538"/>
                <a:gd name="connsiteX7" fmla="*/ 145527 w 357164"/>
                <a:gd name="connsiteY7" fmla="*/ 65271 h 95538"/>
                <a:gd name="connsiteX8" fmla="*/ 75187 w 357164"/>
                <a:gd name="connsiteY8" fmla="*/ 82188 h 95538"/>
                <a:gd name="connsiteX9" fmla="*/ 0 w 357164"/>
                <a:gd name="connsiteY9" fmla="*/ 95538 h 95538"/>
                <a:gd name="connsiteX10" fmla="*/ 140040 w 357164"/>
                <a:gd name="connsiteY10" fmla="*/ 54276 h 95538"/>
                <a:gd name="connsiteX11" fmla="*/ 184389 w 357164"/>
                <a:gd name="connsiteY11" fmla="*/ 39371 h 95538"/>
                <a:gd name="connsiteX12" fmla="*/ 234703 w 357164"/>
                <a:gd name="connsiteY12" fmla="*/ 21837 h 95538"/>
                <a:gd name="connsiteX13" fmla="*/ 295077 w 357164"/>
                <a:gd name="connsiteY13" fmla="*/ 2544 h 9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164" h="95538">
                  <a:moveTo>
                    <a:pt x="295077" y="2544"/>
                  </a:moveTo>
                  <a:cubicBezTo>
                    <a:pt x="311239" y="-611"/>
                    <a:pt x="327790" y="-383"/>
                    <a:pt x="344157" y="829"/>
                  </a:cubicBezTo>
                  <a:cubicBezTo>
                    <a:pt x="348432" y="1126"/>
                    <a:pt x="352776" y="1446"/>
                    <a:pt x="357165" y="1903"/>
                  </a:cubicBezTo>
                  <a:cubicBezTo>
                    <a:pt x="352136" y="3344"/>
                    <a:pt x="347015" y="4510"/>
                    <a:pt x="341963" y="5470"/>
                  </a:cubicBezTo>
                  <a:cubicBezTo>
                    <a:pt x="323126" y="8807"/>
                    <a:pt x="304084" y="11345"/>
                    <a:pt x="285727" y="16694"/>
                  </a:cubicBezTo>
                  <a:cubicBezTo>
                    <a:pt x="272537" y="21106"/>
                    <a:pt x="259484" y="25884"/>
                    <a:pt x="246431" y="30661"/>
                  </a:cubicBezTo>
                  <a:cubicBezTo>
                    <a:pt x="231069" y="36262"/>
                    <a:pt x="215616" y="41611"/>
                    <a:pt x="200254" y="47166"/>
                  </a:cubicBezTo>
                  <a:cubicBezTo>
                    <a:pt x="182057" y="53384"/>
                    <a:pt x="163883" y="59579"/>
                    <a:pt x="145527" y="65271"/>
                  </a:cubicBezTo>
                  <a:cubicBezTo>
                    <a:pt x="122484" y="72472"/>
                    <a:pt x="98961" y="78073"/>
                    <a:pt x="75187" y="82188"/>
                  </a:cubicBezTo>
                  <a:cubicBezTo>
                    <a:pt x="50155" y="86760"/>
                    <a:pt x="25260" y="92361"/>
                    <a:pt x="0" y="95538"/>
                  </a:cubicBezTo>
                  <a:cubicBezTo>
                    <a:pt x="47480" y="84680"/>
                    <a:pt x="93338" y="67946"/>
                    <a:pt x="140040" y="54276"/>
                  </a:cubicBezTo>
                  <a:cubicBezTo>
                    <a:pt x="154899" y="49589"/>
                    <a:pt x="169644" y="44469"/>
                    <a:pt x="184389" y="39371"/>
                  </a:cubicBezTo>
                  <a:cubicBezTo>
                    <a:pt x="201191" y="33656"/>
                    <a:pt x="217947" y="27735"/>
                    <a:pt x="234703" y="21837"/>
                  </a:cubicBezTo>
                  <a:cubicBezTo>
                    <a:pt x="254729" y="15162"/>
                    <a:pt x="274434" y="7207"/>
                    <a:pt x="295077" y="2544"/>
                  </a:cubicBezTo>
                  <a:close/>
                </a:path>
              </a:pathLst>
            </a:custGeom>
            <a:solidFill>
              <a:srgbClr val="0202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1" name="Forma Livre: Forma 1950">
              <a:extLst>
                <a:ext uri="{FF2B5EF4-FFF2-40B4-BE49-F238E27FC236}">
                  <a16:creationId xmlns:a16="http://schemas.microsoft.com/office/drawing/2014/main" id="{7CDD120F-2997-61C4-C14A-158B1F95B128}"/>
                </a:ext>
              </a:extLst>
            </p:cNvPr>
            <p:cNvSpPr/>
            <p:nvPr/>
          </p:nvSpPr>
          <p:spPr>
            <a:xfrm>
              <a:off x="10706149" y="2724314"/>
              <a:ext cx="15489" cy="33857"/>
            </a:xfrm>
            <a:custGeom>
              <a:avLst/>
              <a:gdLst>
                <a:gd name="connsiteX0" fmla="*/ 0 w 146944"/>
                <a:gd name="connsiteY0" fmla="*/ 11224 h 321205"/>
                <a:gd name="connsiteX1" fmla="*/ 56236 w 146944"/>
                <a:gd name="connsiteY1" fmla="*/ 0 h 321205"/>
                <a:gd name="connsiteX2" fmla="*/ 146944 w 146944"/>
                <a:gd name="connsiteY2" fmla="*/ 18334 h 321205"/>
                <a:gd name="connsiteX3" fmla="*/ 142281 w 146944"/>
                <a:gd name="connsiteY3" fmla="*/ 27318 h 321205"/>
                <a:gd name="connsiteX4" fmla="*/ 118598 w 146944"/>
                <a:gd name="connsiteY4" fmla="*/ 49606 h 321205"/>
                <a:gd name="connsiteX5" fmla="*/ 107031 w 146944"/>
                <a:gd name="connsiteY5" fmla="*/ 81747 h 321205"/>
                <a:gd name="connsiteX6" fmla="*/ 83119 w 146944"/>
                <a:gd name="connsiteY6" fmla="*/ 130713 h 321205"/>
                <a:gd name="connsiteX7" fmla="*/ 80879 w 146944"/>
                <a:gd name="connsiteY7" fmla="*/ 145161 h 321205"/>
                <a:gd name="connsiteX8" fmla="*/ 95212 w 146944"/>
                <a:gd name="connsiteY8" fmla="*/ 158168 h 321205"/>
                <a:gd name="connsiteX9" fmla="*/ 92491 w 146944"/>
                <a:gd name="connsiteY9" fmla="*/ 172776 h 321205"/>
                <a:gd name="connsiteX10" fmla="*/ 107876 w 146944"/>
                <a:gd name="connsiteY10" fmla="*/ 182080 h 321205"/>
                <a:gd name="connsiteX11" fmla="*/ 111351 w 146944"/>
                <a:gd name="connsiteY11" fmla="*/ 229857 h 321205"/>
                <a:gd name="connsiteX12" fmla="*/ 103579 w 146944"/>
                <a:gd name="connsiteY12" fmla="*/ 257426 h 321205"/>
                <a:gd name="connsiteX13" fmla="*/ 122141 w 146944"/>
                <a:gd name="connsiteY13" fmla="*/ 275692 h 321205"/>
                <a:gd name="connsiteX14" fmla="*/ 121730 w 146944"/>
                <a:gd name="connsiteY14" fmla="*/ 293157 h 321205"/>
                <a:gd name="connsiteX15" fmla="*/ 95349 w 146944"/>
                <a:gd name="connsiteY15" fmla="*/ 321206 h 321205"/>
                <a:gd name="connsiteX16" fmla="*/ 79119 w 146944"/>
                <a:gd name="connsiteY16" fmla="*/ 307581 h 321205"/>
                <a:gd name="connsiteX17" fmla="*/ 65494 w 146944"/>
                <a:gd name="connsiteY17" fmla="*/ 277246 h 321205"/>
                <a:gd name="connsiteX18" fmla="*/ 66888 w 146944"/>
                <a:gd name="connsiteY18" fmla="*/ 244488 h 321205"/>
                <a:gd name="connsiteX19" fmla="*/ 73563 w 146944"/>
                <a:gd name="connsiteY19" fmla="*/ 223708 h 321205"/>
                <a:gd name="connsiteX20" fmla="*/ 67254 w 146944"/>
                <a:gd name="connsiteY20" fmla="*/ 212415 h 321205"/>
                <a:gd name="connsiteX21" fmla="*/ 70866 w 146944"/>
                <a:gd name="connsiteY21" fmla="*/ 187452 h 321205"/>
                <a:gd name="connsiteX22" fmla="*/ 47480 w 146944"/>
                <a:gd name="connsiteY22" fmla="*/ 185898 h 321205"/>
                <a:gd name="connsiteX23" fmla="*/ 60556 w 146944"/>
                <a:gd name="connsiteY23" fmla="*/ 173370 h 321205"/>
                <a:gd name="connsiteX24" fmla="*/ 31387 w 146944"/>
                <a:gd name="connsiteY24" fmla="*/ 153208 h 321205"/>
                <a:gd name="connsiteX25" fmla="*/ 74844 w 146944"/>
                <a:gd name="connsiteY25" fmla="*/ 104059 h 321205"/>
                <a:gd name="connsiteX26" fmla="*/ 84376 w 146944"/>
                <a:gd name="connsiteY26" fmla="*/ 43365 h 321205"/>
                <a:gd name="connsiteX27" fmla="*/ 70660 w 146944"/>
                <a:gd name="connsiteY27" fmla="*/ 34541 h 321205"/>
                <a:gd name="connsiteX28" fmla="*/ 22220 w 146944"/>
                <a:gd name="connsiteY28" fmla="*/ 25352 h 321205"/>
                <a:gd name="connsiteX29" fmla="*/ 0 w 146944"/>
                <a:gd name="connsiteY29" fmla="*/ 11224 h 3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6944" h="321205">
                  <a:moveTo>
                    <a:pt x="0" y="11224"/>
                  </a:moveTo>
                  <a:cubicBezTo>
                    <a:pt x="18357" y="5875"/>
                    <a:pt x="37399" y="3338"/>
                    <a:pt x="56236" y="0"/>
                  </a:cubicBezTo>
                  <a:cubicBezTo>
                    <a:pt x="83759" y="15842"/>
                    <a:pt x="116037" y="17076"/>
                    <a:pt x="146944" y="18334"/>
                  </a:cubicBezTo>
                  <a:cubicBezTo>
                    <a:pt x="145710" y="21488"/>
                    <a:pt x="145595" y="25557"/>
                    <a:pt x="142281" y="27318"/>
                  </a:cubicBezTo>
                  <a:cubicBezTo>
                    <a:pt x="133182" y="33398"/>
                    <a:pt x="125684" y="41399"/>
                    <a:pt x="118598" y="49606"/>
                  </a:cubicBezTo>
                  <a:cubicBezTo>
                    <a:pt x="111054" y="58682"/>
                    <a:pt x="111603" y="71300"/>
                    <a:pt x="107031" y="81747"/>
                  </a:cubicBezTo>
                  <a:cubicBezTo>
                    <a:pt x="99875" y="98458"/>
                    <a:pt x="91189" y="114460"/>
                    <a:pt x="83119" y="130713"/>
                  </a:cubicBezTo>
                  <a:cubicBezTo>
                    <a:pt x="81130" y="135125"/>
                    <a:pt x="78479" y="140338"/>
                    <a:pt x="80879" y="145161"/>
                  </a:cubicBezTo>
                  <a:cubicBezTo>
                    <a:pt x="84490" y="150625"/>
                    <a:pt x="91166" y="153048"/>
                    <a:pt x="95212" y="158168"/>
                  </a:cubicBezTo>
                  <a:cubicBezTo>
                    <a:pt x="96081" y="163083"/>
                    <a:pt x="91737" y="167792"/>
                    <a:pt x="92491" y="172776"/>
                  </a:cubicBezTo>
                  <a:cubicBezTo>
                    <a:pt x="97086" y="176594"/>
                    <a:pt x="103944" y="177348"/>
                    <a:pt x="107876" y="182080"/>
                  </a:cubicBezTo>
                  <a:cubicBezTo>
                    <a:pt x="114300" y="196939"/>
                    <a:pt x="117546" y="214335"/>
                    <a:pt x="111351" y="229857"/>
                  </a:cubicBezTo>
                  <a:cubicBezTo>
                    <a:pt x="108677" y="238956"/>
                    <a:pt x="102230" y="247642"/>
                    <a:pt x="103579" y="257426"/>
                  </a:cubicBezTo>
                  <a:cubicBezTo>
                    <a:pt x="107899" y="265130"/>
                    <a:pt x="119283" y="266639"/>
                    <a:pt x="122141" y="275692"/>
                  </a:cubicBezTo>
                  <a:cubicBezTo>
                    <a:pt x="122689" y="281498"/>
                    <a:pt x="121821" y="287327"/>
                    <a:pt x="121730" y="293157"/>
                  </a:cubicBezTo>
                  <a:cubicBezTo>
                    <a:pt x="113020" y="302598"/>
                    <a:pt x="104082" y="311810"/>
                    <a:pt x="95349" y="321206"/>
                  </a:cubicBezTo>
                  <a:cubicBezTo>
                    <a:pt x="89246" y="317800"/>
                    <a:pt x="80398" y="315605"/>
                    <a:pt x="79119" y="307581"/>
                  </a:cubicBezTo>
                  <a:cubicBezTo>
                    <a:pt x="76718" y="296677"/>
                    <a:pt x="74455" y="284858"/>
                    <a:pt x="65494" y="277246"/>
                  </a:cubicBezTo>
                  <a:cubicBezTo>
                    <a:pt x="66066" y="266319"/>
                    <a:pt x="61905" y="254866"/>
                    <a:pt x="66888" y="244488"/>
                  </a:cubicBezTo>
                  <a:cubicBezTo>
                    <a:pt x="69289" y="237653"/>
                    <a:pt x="74387" y="231275"/>
                    <a:pt x="73563" y="223708"/>
                  </a:cubicBezTo>
                  <a:cubicBezTo>
                    <a:pt x="72261" y="219502"/>
                    <a:pt x="69083" y="216301"/>
                    <a:pt x="67254" y="212415"/>
                  </a:cubicBezTo>
                  <a:cubicBezTo>
                    <a:pt x="69220" y="204208"/>
                    <a:pt x="72329" y="196047"/>
                    <a:pt x="70866" y="187452"/>
                  </a:cubicBezTo>
                  <a:cubicBezTo>
                    <a:pt x="63025" y="187223"/>
                    <a:pt x="55230" y="186675"/>
                    <a:pt x="47480" y="185898"/>
                  </a:cubicBezTo>
                  <a:cubicBezTo>
                    <a:pt x="51984" y="181897"/>
                    <a:pt x="56373" y="177737"/>
                    <a:pt x="60556" y="173370"/>
                  </a:cubicBezTo>
                  <a:cubicBezTo>
                    <a:pt x="52212" y="164706"/>
                    <a:pt x="40531" y="160774"/>
                    <a:pt x="31387" y="153208"/>
                  </a:cubicBezTo>
                  <a:cubicBezTo>
                    <a:pt x="45332" y="136360"/>
                    <a:pt x="64168" y="123558"/>
                    <a:pt x="74844" y="104059"/>
                  </a:cubicBezTo>
                  <a:cubicBezTo>
                    <a:pt x="83965" y="85336"/>
                    <a:pt x="87051" y="63962"/>
                    <a:pt x="84376" y="43365"/>
                  </a:cubicBezTo>
                  <a:cubicBezTo>
                    <a:pt x="82822" y="37399"/>
                    <a:pt x="75987" y="35410"/>
                    <a:pt x="70660" y="34541"/>
                  </a:cubicBezTo>
                  <a:cubicBezTo>
                    <a:pt x="54407" y="32164"/>
                    <a:pt x="37879" y="30495"/>
                    <a:pt x="22220" y="25352"/>
                  </a:cubicBezTo>
                  <a:cubicBezTo>
                    <a:pt x="13624" y="22723"/>
                    <a:pt x="7201" y="16162"/>
                    <a:pt x="0" y="11224"/>
                  </a:cubicBezTo>
                  <a:close/>
                </a:path>
              </a:pathLst>
            </a:custGeom>
            <a:solidFill>
              <a:srgbClr val="EEAF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2" name="Forma Livre: Forma 1951">
              <a:extLst>
                <a:ext uri="{FF2B5EF4-FFF2-40B4-BE49-F238E27FC236}">
                  <a16:creationId xmlns:a16="http://schemas.microsoft.com/office/drawing/2014/main" id="{F29D38FC-9D64-798D-9742-A044D8D45826}"/>
                </a:ext>
              </a:extLst>
            </p:cNvPr>
            <p:cNvSpPr/>
            <p:nvPr/>
          </p:nvSpPr>
          <p:spPr>
            <a:xfrm>
              <a:off x="10571464" y="2725712"/>
              <a:ext cx="51065" cy="102500"/>
            </a:xfrm>
            <a:custGeom>
              <a:avLst/>
              <a:gdLst>
                <a:gd name="connsiteX0" fmla="*/ 35044 w 484451"/>
                <a:gd name="connsiteY0" fmla="*/ 14150 h 972418"/>
                <a:gd name="connsiteX1" fmla="*/ 51229 w 484451"/>
                <a:gd name="connsiteY1" fmla="*/ 0 h 972418"/>
                <a:gd name="connsiteX2" fmla="*/ 125250 w 484451"/>
                <a:gd name="connsiteY2" fmla="*/ 50864 h 972418"/>
                <a:gd name="connsiteX3" fmla="*/ 167564 w 484451"/>
                <a:gd name="connsiteY3" fmla="*/ 90960 h 972418"/>
                <a:gd name="connsiteX4" fmla="*/ 208369 w 484451"/>
                <a:gd name="connsiteY4" fmla="*/ 139149 h 972418"/>
                <a:gd name="connsiteX5" fmla="*/ 237012 w 484451"/>
                <a:gd name="connsiteY5" fmla="*/ 184297 h 972418"/>
                <a:gd name="connsiteX6" fmla="*/ 268834 w 484451"/>
                <a:gd name="connsiteY6" fmla="*/ 216027 h 972418"/>
                <a:gd name="connsiteX7" fmla="*/ 296951 w 484451"/>
                <a:gd name="connsiteY7" fmla="*/ 245471 h 972418"/>
                <a:gd name="connsiteX8" fmla="*/ 385054 w 484451"/>
                <a:gd name="connsiteY8" fmla="*/ 351633 h 972418"/>
                <a:gd name="connsiteX9" fmla="*/ 386037 w 484451"/>
                <a:gd name="connsiteY9" fmla="*/ 366857 h 972418"/>
                <a:gd name="connsiteX10" fmla="*/ 393809 w 484451"/>
                <a:gd name="connsiteY10" fmla="*/ 363383 h 972418"/>
                <a:gd name="connsiteX11" fmla="*/ 426865 w 484451"/>
                <a:gd name="connsiteY11" fmla="*/ 428351 h 972418"/>
                <a:gd name="connsiteX12" fmla="*/ 471533 w 484451"/>
                <a:gd name="connsiteY12" fmla="*/ 564116 h 972418"/>
                <a:gd name="connsiteX13" fmla="*/ 484220 w 484451"/>
                <a:gd name="connsiteY13" fmla="*/ 644743 h 972418"/>
                <a:gd name="connsiteX14" fmla="*/ 483809 w 484451"/>
                <a:gd name="connsiteY14" fmla="*/ 718124 h 972418"/>
                <a:gd name="connsiteX15" fmla="*/ 473476 w 484451"/>
                <a:gd name="connsiteY15" fmla="*/ 789127 h 972418"/>
                <a:gd name="connsiteX16" fmla="*/ 457292 w 484451"/>
                <a:gd name="connsiteY16" fmla="*/ 868909 h 972418"/>
                <a:gd name="connsiteX17" fmla="*/ 448742 w 484451"/>
                <a:gd name="connsiteY17" fmla="*/ 942084 h 972418"/>
                <a:gd name="connsiteX18" fmla="*/ 447667 w 484451"/>
                <a:gd name="connsiteY18" fmla="*/ 972419 h 972418"/>
                <a:gd name="connsiteX19" fmla="*/ 443461 w 484451"/>
                <a:gd name="connsiteY19" fmla="*/ 953399 h 972418"/>
                <a:gd name="connsiteX20" fmla="*/ 432808 w 484451"/>
                <a:gd name="connsiteY20" fmla="*/ 874875 h 972418"/>
                <a:gd name="connsiteX21" fmla="*/ 417149 w 484451"/>
                <a:gd name="connsiteY21" fmla="*/ 830870 h 972418"/>
                <a:gd name="connsiteX22" fmla="*/ 425356 w 484451"/>
                <a:gd name="connsiteY22" fmla="*/ 720250 h 972418"/>
                <a:gd name="connsiteX23" fmla="*/ 425173 w 484451"/>
                <a:gd name="connsiteY23" fmla="*/ 658482 h 972418"/>
                <a:gd name="connsiteX24" fmla="*/ 418612 w 484451"/>
                <a:gd name="connsiteY24" fmla="*/ 591868 h 972418"/>
                <a:gd name="connsiteX25" fmla="*/ 337985 w 484451"/>
                <a:gd name="connsiteY25" fmla="*/ 414360 h 972418"/>
                <a:gd name="connsiteX26" fmla="*/ 297272 w 484451"/>
                <a:gd name="connsiteY26" fmla="*/ 360525 h 972418"/>
                <a:gd name="connsiteX27" fmla="*/ 291648 w 484451"/>
                <a:gd name="connsiteY27" fmla="*/ 323263 h 972418"/>
                <a:gd name="connsiteX28" fmla="*/ 275829 w 484451"/>
                <a:gd name="connsiteY28" fmla="*/ 270640 h 972418"/>
                <a:gd name="connsiteX29" fmla="*/ 248762 w 484451"/>
                <a:gd name="connsiteY29" fmla="*/ 210975 h 972418"/>
                <a:gd name="connsiteX30" fmla="*/ 148178 w 484451"/>
                <a:gd name="connsiteY30" fmla="*/ 119421 h 972418"/>
                <a:gd name="connsiteX31" fmla="*/ 89863 w 484451"/>
                <a:gd name="connsiteY31" fmla="*/ 88285 h 972418"/>
                <a:gd name="connsiteX32" fmla="*/ 26495 w 484451"/>
                <a:gd name="connsiteY32" fmla="*/ 64854 h 972418"/>
                <a:gd name="connsiteX33" fmla="*/ 0 w 484451"/>
                <a:gd name="connsiteY33" fmla="*/ 55275 h 972418"/>
                <a:gd name="connsiteX34" fmla="*/ 35044 w 484451"/>
                <a:gd name="connsiteY34" fmla="*/ 14150 h 97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4451" h="972418">
                  <a:moveTo>
                    <a:pt x="35044" y="14150"/>
                  </a:moveTo>
                  <a:cubicBezTo>
                    <a:pt x="39708" y="8710"/>
                    <a:pt x="45834" y="4709"/>
                    <a:pt x="51229" y="0"/>
                  </a:cubicBezTo>
                  <a:cubicBezTo>
                    <a:pt x="77312" y="14768"/>
                    <a:pt x="101727" y="32278"/>
                    <a:pt x="125250" y="50864"/>
                  </a:cubicBezTo>
                  <a:cubicBezTo>
                    <a:pt x="140658" y="62774"/>
                    <a:pt x="153482" y="77564"/>
                    <a:pt x="167564" y="90960"/>
                  </a:cubicBezTo>
                  <a:cubicBezTo>
                    <a:pt x="183040" y="105339"/>
                    <a:pt x="195247" y="122690"/>
                    <a:pt x="208369" y="139149"/>
                  </a:cubicBezTo>
                  <a:cubicBezTo>
                    <a:pt x="218176" y="154008"/>
                    <a:pt x="229126" y="168250"/>
                    <a:pt x="237012" y="184297"/>
                  </a:cubicBezTo>
                  <a:cubicBezTo>
                    <a:pt x="244853" y="197442"/>
                    <a:pt x="259758" y="203934"/>
                    <a:pt x="268834" y="216027"/>
                  </a:cubicBezTo>
                  <a:cubicBezTo>
                    <a:pt x="277086" y="226863"/>
                    <a:pt x="287396" y="235824"/>
                    <a:pt x="296951" y="245471"/>
                  </a:cubicBezTo>
                  <a:cubicBezTo>
                    <a:pt x="329572" y="278023"/>
                    <a:pt x="358262" y="314211"/>
                    <a:pt x="385054" y="351633"/>
                  </a:cubicBezTo>
                  <a:cubicBezTo>
                    <a:pt x="382951" y="356319"/>
                    <a:pt x="380048" y="363771"/>
                    <a:pt x="386037" y="366857"/>
                  </a:cubicBezTo>
                  <a:cubicBezTo>
                    <a:pt x="389123" y="367452"/>
                    <a:pt x="391409" y="364891"/>
                    <a:pt x="393809" y="363383"/>
                  </a:cubicBezTo>
                  <a:cubicBezTo>
                    <a:pt x="403113" y="385854"/>
                    <a:pt x="418018" y="405628"/>
                    <a:pt x="426865" y="428351"/>
                  </a:cubicBezTo>
                  <a:cubicBezTo>
                    <a:pt x="445862" y="472128"/>
                    <a:pt x="459440" y="518031"/>
                    <a:pt x="471533" y="564116"/>
                  </a:cubicBezTo>
                  <a:cubicBezTo>
                    <a:pt x="477225" y="590725"/>
                    <a:pt x="483100" y="617449"/>
                    <a:pt x="484220" y="644743"/>
                  </a:cubicBezTo>
                  <a:cubicBezTo>
                    <a:pt x="484220" y="669181"/>
                    <a:pt x="484952" y="693687"/>
                    <a:pt x="483809" y="718124"/>
                  </a:cubicBezTo>
                  <a:cubicBezTo>
                    <a:pt x="481591" y="741944"/>
                    <a:pt x="477843" y="765627"/>
                    <a:pt x="473476" y="789127"/>
                  </a:cubicBezTo>
                  <a:cubicBezTo>
                    <a:pt x="466961" y="815508"/>
                    <a:pt x="463578" y="842482"/>
                    <a:pt x="457292" y="868909"/>
                  </a:cubicBezTo>
                  <a:cubicBezTo>
                    <a:pt x="452079" y="892957"/>
                    <a:pt x="449930" y="917532"/>
                    <a:pt x="448742" y="942084"/>
                  </a:cubicBezTo>
                  <a:cubicBezTo>
                    <a:pt x="448810" y="952188"/>
                    <a:pt x="448879" y="962338"/>
                    <a:pt x="447667" y="972419"/>
                  </a:cubicBezTo>
                  <a:cubicBezTo>
                    <a:pt x="444878" y="966452"/>
                    <a:pt x="443072" y="960029"/>
                    <a:pt x="443461" y="953399"/>
                  </a:cubicBezTo>
                  <a:cubicBezTo>
                    <a:pt x="443210" y="927133"/>
                    <a:pt x="446342" y="898672"/>
                    <a:pt x="432808" y="874875"/>
                  </a:cubicBezTo>
                  <a:cubicBezTo>
                    <a:pt x="426453" y="860770"/>
                    <a:pt x="415549" y="847169"/>
                    <a:pt x="417149" y="830870"/>
                  </a:cubicBezTo>
                  <a:cubicBezTo>
                    <a:pt x="420738" y="794065"/>
                    <a:pt x="424807" y="757238"/>
                    <a:pt x="425356" y="720250"/>
                  </a:cubicBezTo>
                  <a:cubicBezTo>
                    <a:pt x="427802" y="699722"/>
                    <a:pt x="427139" y="678988"/>
                    <a:pt x="425173" y="658482"/>
                  </a:cubicBezTo>
                  <a:cubicBezTo>
                    <a:pt x="426065" y="636080"/>
                    <a:pt x="423802" y="613654"/>
                    <a:pt x="418612" y="591868"/>
                  </a:cubicBezTo>
                  <a:cubicBezTo>
                    <a:pt x="406451" y="527334"/>
                    <a:pt x="377167" y="466733"/>
                    <a:pt x="337985" y="414360"/>
                  </a:cubicBezTo>
                  <a:cubicBezTo>
                    <a:pt x="324749" y="396164"/>
                    <a:pt x="312039" y="377487"/>
                    <a:pt x="297272" y="360525"/>
                  </a:cubicBezTo>
                  <a:cubicBezTo>
                    <a:pt x="295328" y="348089"/>
                    <a:pt x="295534" y="335310"/>
                    <a:pt x="291648" y="323263"/>
                  </a:cubicBezTo>
                  <a:cubicBezTo>
                    <a:pt x="286824" y="305570"/>
                    <a:pt x="283030" y="287556"/>
                    <a:pt x="275829" y="270640"/>
                  </a:cubicBezTo>
                  <a:cubicBezTo>
                    <a:pt x="268056" y="250226"/>
                    <a:pt x="260307" y="229606"/>
                    <a:pt x="248762" y="210975"/>
                  </a:cubicBezTo>
                  <a:cubicBezTo>
                    <a:pt x="222908" y="173165"/>
                    <a:pt x="187589" y="142441"/>
                    <a:pt x="148178" y="119421"/>
                  </a:cubicBezTo>
                  <a:cubicBezTo>
                    <a:pt x="129845" y="107076"/>
                    <a:pt x="110300" y="96652"/>
                    <a:pt x="89863" y="88285"/>
                  </a:cubicBezTo>
                  <a:cubicBezTo>
                    <a:pt x="69815" y="77724"/>
                    <a:pt x="47640" y="72581"/>
                    <a:pt x="26495" y="64854"/>
                  </a:cubicBezTo>
                  <a:cubicBezTo>
                    <a:pt x="17717" y="61471"/>
                    <a:pt x="7452" y="61493"/>
                    <a:pt x="0" y="55275"/>
                  </a:cubicBezTo>
                  <a:cubicBezTo>
                    <a:pt x="12459" y="42314"/>
                    <a:pt x="28644" y="31707"/>
                    <a:pt x="35044" y="14150"/>
                  </a:cubicBezTo>
                  <a:close/>
                </a:path>
              </a:pathLst>
            </a:custGeom>
            <a:solidFill>
              <a:srgbClr val="E8EB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3" name="Forma Livre: Forma 1952">
              <a:extLst>
                <a:ext uri="{FF2B5EF4-FFF2-40B4-BE49-F238E27FC236}">
                  <a16:creationId xmlns:a16="http://schemas.microsoft.com/office/drawing/2014/main" id="{C137E582-BF33-32D4-1603-33F34BCB5B22}"/>
                </a:ext>
              </a:extLst>
            </p:cNvPr>
            <p:cNvSpPr/>
            <p:nvPr/>
          </p:nvSpPr>
          <p:spPr>
            <a:xfrm>
              <a:off x="10566331" y="2727203"/>
              <a:ext cx="8826" cy="8446"/>
            </a:xfrm>
            <a:custGeom>
              <a:avLst/>
              <a:gdLst>
                <a:gd name="connsiteX0" fmla="*/ 28072 w 83736"/>
                <a:gd name="connsiteY0" fmla="*/ 50178 h 80124"/>
                <a:gd name="connsiteX1" fmla="*/ 83736 w 83736"/>
                <a:gd name="connsiteY1" fmla="*/ 0 h 80124"/>
                <a:gd name="connsiteX2" fmla="*/ 48692 w 83736"/>
                <a:gd name="connsiteY2" fmla="*/ 41125 h 80124"/>
                <a:gd name="connsiteX3" fmla="*/ 0 w 83736"/>
                <a:gd name="connsiteY3" fmla="*/ 80124 h 80124"/>
                <a:gd name="connsiteX4" fmla="*/ 28072 w 83736"/>
                <a:gd name="connsiteY4" fmla="*/ 50178 h 8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6" h="80124">
                  <a:moveTo>
                    <a:pt x="28072" y="50178"/>
                  </a:moveTo>
                  <a:cubicBezTo>
                    <a:pt x="46109" y="32941"/>
                    <a:pt x="63962" y="15248"/>
                    <a:pt x="83736" y="0"/>
                  </a:cubicBezTo>
                  <a:cubicBezTo>
                    <a:pt x="77336" y="17556"/>
                    <a:pt x="61151" y="28164"/>
                    <a:pt x="48692" y="41125"/>
                  </a:cubicBezTo>
                  <a:cubicBezTo>
                    <a:pt x="33353" y="55093"/>
                    <a:pt x="18654" y="70523"/>
                    <a:pt x="0" y="80124"/>
                  </a:cubicBezTo>
                  <a:cubicBezTo>
                    <a:pt x="7841" y="68854"/>
                    <a:pt x="18677" y="60099"/>
                    <a:pt x="28072" y="50178"/>
                  </a:cubicBezTo>
                  <a:close/>
                </a:path>
              </a:pathLst>
            </a:custGeom>
            <a:solidFill>
              <a:srgbClr val="B38A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54" name="Gráfico 4">
              <a:extLst>
                <a:ext uri="{FF2B5EF4-FFF2-40B4-BE49-F238E27FC236}">
                  <a16:creationId xmlns:a16="http://schemas.microsoft.com/office/drawing/2014/main" id="{36842181-9C29-4BF5-825D-DADB6D4B459F}"/>
                </a:ext>
              </a:extLst>
            </p:cNvPr>
            <p:cNvGrpSpPr/>
            <p:nvPr/>
          </p:nvGrpSpPr>
          <p:grpSpPr>
            <a:xfrm>
              <a:off x="10670030" y="2728709"/>
              <a:ext cx="51187" cy="141682"/>
              <a:chOff x="10681884" y="1859340"/>
              <a:chExt cx="485616" cy="1344145"/>
            </a:xfrm>
            <a:solidFill>
              <a:srgbClr val="F5EBED"/>
            </a:solidFill>
          </p:grpSpPr>
          <p:sp>
            <p:nvSpPr>
              <p:cNvPr id="2318" name="Forma Livre: Forma 2317">
                <a:extLst>
                  <a:ext uri="{FF2B5EF4-FFF2-40B4-BE49-F238E27FC236}">
                    <a16:creationId xmlns:a16="http://schemas.microsoft.com/office/drawing/2014/main" id="{1530FF67-E473-BA4E-806E-CCF3F873ADFA}"/>
                  </a:ext>
                </a:extLst>
              </p:cNvPr>
              <p:cNvSpPr/>
              <p:nvPr/>
            </p:nvSpPr>
            <p:spPr>
              <a:xfrm>
                <a:off x="10884346" y="1859340"/>
                <a:ext cx="202014" cy="329961"/>
              </a:xfrm>
              <a:custGeom>
                <a:avLst/>
                <a:gdLst>
                  <a:gd name="connsiteX0" fmla="*/ 0 w 202014"/>
                  <a:gd name="connsiteY0" fmla="*/ 18105 h 329961"/>
                  <a:gd name="connsiteX1" fmla="*/ 54727 w 202014"/>
                  <a:gd name="connsiteY1" fmla="*/ 0 h 329961"/>
                  <a:gd name="connsiteX2" fmla="*/ 87737 w 202014"/>
                  <a:gd name="connsiteY2" fmla="*/ 4001 h 329961"/>
                  <a:gd name="connsiteX3" fmla="*/ 111900 w 202014"/>
                  <a:gd name="connsiteY3" fmla="*/ 11476 h 329961"/>
                  <a:gd name="connsiteX4" fmla="*/ 158420 w 202014"/>
                  <a:gd name="connsiteY4" fmla="*/ 24483 h 329961"/>
                  <a:gd name="connsiteX5" fmla="*/ 170421 w 202014"/>
                  <a:gd name="connsiteY5" fmla="*/ 55664 h 329961"/>
                  <a:gd name="connsiteX6" fmla="*/ 151951 w 202014"/>
                  <a:gd name="connsiteY6" fmla="*/ 84216 h 329961"/>
                  <a:gd name="connsiteX7" fmla="*/ 102390 w 202014"/>
                  <a:gd name="connsiteY7" fmla="*/ 118506 h 329961"/>
                  <a:gd name="connsiteX8" fmla="*/ 120152 w 202014"/>
                  <a:gd name="connsiteY8" fmla="*/ 121067 h 329961"/>
                  <a:gd name="connsiteX9" fmla="*/ 111465 w 202014"/>
                  <a:gd name="connsiteY9" fmla="*/ 134394 h 329961"/>
                  <a:gd name="connsiteX10" fmla="*/ 153962 w 202014"/>
                  <a:gd name="connsiteY10" fmla="*/ 162992 h 329961"/>
                  <a:gd name="connsiteX11" fmla="*/ 145253 w 202014"/>
                  <a:gd name="connsiteY11" fmla="*/ 189098 h 329961"/>
                  <a:gd name="connsiteX12" fmla="*/ 106505 w 202014"/>
                  <a:gd name="connsiteY12" fmla="*/ 228440 h 329961"/>
                  <a:gd name="connsiteX13" fmla="*/ 105888 w 202014"/>
                  <a:gd name="connsiteY13" fmla="*/ 239093 h 329961"/>
                  <a:gd name="connsiteX14" fmla="*/ 144635 w 202014"/>
                  <a:gd name="connsiteY14" fmla="*/ 257609 h 329961"/>
                  <a:gd name="connsiteX15" fmla="*/ 163152 w 202014"/>
                  <a:gd name="connsiteY15" fmla="*/ 282481 h 329961"/>
                  <a:gd name="connsiteX16" fmla="*/ 144407 w 202014"/>
                  <a:gd name="connsiteY16" fmla="*/ 304770 h 329961"/>
                  <a:gd name="connsiteX17" fmla="*/ 190401 w 202014"/>
                  <a:gd name="connsiteY17" fmla="*/ 303718 h 329961"/>
                  <a:gd name="connsiteX18" fmla="*/ 202014 w 202014"/>
                  <a:gd name="connsiteY18" fmla="*/ 310507 h 329961"/>
                  <a:gd name="connsiteX19" fmla="*/ 174033 w 202014"/>
                  <a:gd name="connsiteY19" fmla="*/ 329961 h 329961"/>
                  <a:gd name="connsiteX20" fmla="*/ 154717 w 202014"/>
                  <a:gd name="connsiteY20" fmla="*/ 329321 h 329961"/>
                  <a:gd name="connsiteX21" fmla="*/ 123879 w 202014"/>
                  <a:gd name="connsiteY21" fmla="*/ 317525 h 329961"/>
                  <a:gd name="connsiteX22" fmla="*/ 103670 w 202014"/>
                  <a:gd name="connsiteY22" fmla="*/ 319148 h 329961"/>
                  <a:gd name="connsiteX23" fmla="*/ 110689 w 202014"/>
                  <a:gd name="connsiteY23" fmla="*/ 311971 h 329961"/>
                  <a:gd name="connsiteX24" fmla="*/ 86731 w 202014"/>
                  <a:gd name="connsiteY24" fmla="*/ 283624 h 329961"/>
                  <a:gd name="connsiteX25" fmla="*/ 66820 w 202014"/>
                  <a:gd name="connsiteY25" fmla="*/ 258112 h 329961"/>
                  <a:gd name="connsiteX26" fmla="*/ 60213 w 202014"/>
                  <a:gd name="connsiteY26" fmla="*/ 248511 h 329961"/>
                  <a:gd name="connsiteX27" fmla="*/ 81953 w 202014"/>
                  <a:gd name="connsiteY27" fmla="*/ 212918 h 329961"/>
                  <a:gd name="connsiteX28" fmla="*/ 98207 w 202014"/>
                  <a:gd name="connsiteY28" fmla="*/ 181463 h 329961"/>
                  <a:gd name="connsiteX29" fmla="*/ 84765 w 202014"/>
                  <a:gd name="connsiteY29" fmla="*/ 127742 h 329961"/>
                  <a:gd name="connsiteX30" fmla="*/ 69655 w 202014"/>
                  <a:gd name="connsiteY30" fmla="*/ 124061 h 329961"/>
                  <a:gd name="connsiteX31" fmla="*/ 79873 w 202014"/>
                  <a:gd name="connsiteY31" fmla="*/ 117158 h 329961"/>
                  <a:gd name="connsiteX32" fmla="*/ 89383 w 202014"/>
                  <a:gd name="connsiteY32" fmla="*/ 85291 h 329961"/>
                  <a:gd name="connsiteX33" fmla="*/ 99624 w 202014"/>
                  <a:gd name="connsiteY33" fmla="*/ 68534 h 329961"/>
                  <a:gd name="connsiteX34" fmla="*/ 101178 w 202014"/>
                  <a:gd name="connsiteY34" fmla="*/ 43480 h 329961"/>
                  <a:gd name="connsiteX35" fmla="*/ 74067 w 202014"/>
                  <a:gd name="connsiteY35" fmla="*/ 35867 h 329961"/>
                  <a:gd name="connsiteX36" fmla="*/ 42040 w 202014"/>
                  <a:gd name="connsiteY36" fmla="*/ 28826 h 329961"/>
                  <a:gd name="connsiteX37" fmla="*/ 0 w 202014"/>
                  <a:gd name="connsiteY37" fmla="*/ 18105 h 32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2014" h="329961">
                    <a:moveTo>
                      <a:pt x="0" y="18105"/>
                    </a:moveTo>
                    <a:cubicBezTo>
                      <a:pt x="18357" y="12413"/>
                      <a:pt x="36531" y="6218"/>
                      <a:pt x="54727" y="0"/>
                    </a:cubicBezTo>
                    <a:cubicBezTo>
                      <a:pt x="65654" y="1669"/>
                      <a:pt x="76581" y="3772"/>
                      <a:pt x="87737" y="4001"/>
                    </a:cubicBezTo>
                    <a:cubicBezTo>
                      <a:pt x="96355" y="4115"/>
                      <a:pt x="103876" y="8870"/>
                      <a:pt x="111900" y="11476"/>
                    </a:cubicBezTo>
                    <a:cubicBezTo>
                      <a:pt x="127193" y="16482"/>
                      <a:pt x="142944" y="19980"/>
                      <a:pt x="158420" y="24483"/>
                    </a:cubicBezTo>
                    <a:cubicBezTo>
                      <a:pt x="171770" y="27706"/>
                      <a:pt x="172342" y="44600"/>
                      <a:pt x="170421" y="55664"/>
                    </a:cubicBezTo>
                    <a:cubicBezTo>
                      <a:pt x="165918" y="66088"/>
                      <a:pt x="158260" y="74844"/>
                      <a:pt x="151951" y="84216"/>
                    </a:cubicBezTo>
                    <a:cubicBezTo>
                      <a:pt x="138440" y="99464"/>
                      <a:pt x="119192" y="107625"/>
                      <a:pt x="102390" y="118506"/>
                    </a:cubicBezTo>
                    <a:cubicBezTo>
                      <a:pt x="108174" y="119901"/>
                      <a:pt x="114118" y="120655"/>
                      <a:pt x="120152" y="121067"/>
                    </a:cubicBezTo>
                    <a:cubicBezTo>
                      <a:pt x="117386" y="125593"/>
                      <a:pt x="114460" y="130028"/>
                      <a:pt x="111465" y="134394"/>
                    </a:cubicBezTo>
                    <a:cubicBezTo>
                      <a:pt x="124405" y="145710"/>
                      <a:pt x="141161" y="151448"/>
                      <a:pt x="153962" y="162992"/>
                    </a:cubicBezTo>
                    <a:cubicBezTo>
                      <a:pt x="148659" y="170833"/>
                      <a:pt x="149253" y="180845"/>
                      <a:pt x="145253" y="189098"/>
                    </a:cubicBezTo>
                    <a:cubicBezTo>
                      <a:pt x="132977" y="202814"/>
                      <a:pt x="119192" y="215135"/>
                      <a:pt x="106505" y="228440"/>
                    </a:cubicBezTo>
                    <a:cubicBezTo>
                      <a:pt x="103556" y="230978"/>
                      <a:pt x="101453" y="236852"/>
                      <a:pt x="105888" y="239093"/>
                    </a:cubicBezTo>
                    <a:cubicBezTo>
                      <a:pt x="118552" y="245745"/>
                      <a:pt x="133388" y="248145"/>
                      <a:pt x="144635" y="257609"/>
                    </a:cubicBezTo>
                    <a:cubicBezTo>
                      <a:pt x="152362" y="264239"/>
                      <a:pt x="160958" y="272217"/>
                      <a:pt x="163152" y="282481"/>
                    </a:cubicBezTo>
                    <a:cubicBezTo>
                      <a:pt x="158123" y="290939"/>
                      <a:pt x="148704" y="295763"/>
                      <a:pt x="144407" y="304770"/>
                    </a:cubicBezTo>
                    <a:cubicBezTo>
                      <a:pt x="159632" y="302689"/>
                      <a:pt x="175085" y="302369"/>
                      <a:pt x="190401" y="303718"/>
                    </a:cubicBezTo>
                    <a:cubicBezTo>
                      <a:pt x="195225" y="303855"/>
                      <a:pt x="198859" y="307124"/>
                      <a:pt x="202014" y="310507"/>
                    </a:cubicBezTo>
                    <a:cubicBezTo>
                      <a:pt x="192801" y="317160"/>
                      <a:pt x="183406" y="323583"/>
                      <a:pt x="174033" y="329961"/>
                    </a:cubicBezTo>
                    <a:cubicBezTo>
                      <a:pt x="167587" y="328544"/>
                      <a:pt x="161140" y="329321"/>
                      <a:pt x="154717" y="329321"/>
                    </a:cubicBezTo>
                    <a:cubicBezTo>
                      <a:pt x="143630" y="327767"/>
                      <a:pt x="134371" y="320794"/>
                      <a:pt x="123879" y="317525"/>
                    </a:cubicBezTo>
                    <a:cubicBezTo>
                      <a:pt x="117112" y="317983"/>
                      <a:pt x="110414" y="319171"/>
                      <a:pt x="103670" y="319148"/>
                    </a:cubicBezTo>
                    <a:cubicBezTo>
                      <a:pt x="105956" y="316703"/>
                      <a:pt x="108265" y="314325"/>
                      <a:pt x="110689" y="311971"/>
                    </a:cubicBezTo>
                    <a:cubicBezTo>
                      <a:pt x="102436" y="302735"/>
                      <a:pt x="92743" y="294620"/>
                      <a:pt x="86731" y="283624"/>
                    </a:cubicBezTo>
                    <a:cubicBezTo>
                      <a:pt x="80719" y="274709"/>
                      <a:pt x="77542" y="262616"/>
                      <a:pt x="66820" y="258112"/>
                    </a:cubicBezTo>
                    <a:cubicBezTo>
                      <a:pt x="63323" y="256192"/>
                      <a:pt x="55939" y="253426"/>
                      <a:pt x="60213" y="248511"/>
                    </a:cubicBezTo>
                    <a:cubicBezTo>
                      <a:pt x="67940" y="236967"/>
                      <a:pt x="74958" y="224942"/>
                      <a:pt x="81953" y="212918"/>
                    </a:cubicBezTo>
                    <a:cubicBezTo>
                      <a:pt x="88583" y="202928"/>
                      <a:pt x="88240" y="189327"/>
                      <a:pt x="98207" y="181463"/>
                    </a:cubicBezTo>
                    <a:cubicBezTo>
                      <a:pt x="91829" y="164112"/>
                      <a:pt x="84468" y="146578"/>
                      <a:pt x="84765" y="127742"/>
                    </a:cubicBezTo>
                    <a:cubicBezTo>
                      <a:pt x="79713" y="126462"/>
                      <a:pt x="74638" y="125250"/>
                      <a:pt x="69655" y="124061"/>
                    </a:cubicBezTo>
                    <a:cubicBezTo>
                      <a:pt x="73015" y="121752"/>
                      <a:pt x="76421" y="119466"/>
                      <a:pt x="79873" y="117158"/>
                    </a:cubicBezTo>
                    <a:cubicBezTo>
                      <a:pt x="81382" y="106139"/>
                      <a:pt x="83782" y="95029"/>
                      <a:pt x="89383" y="85291"/>
                    </a:cubicBezTo>
                    <a:cubicBezTo>
                      <a:pt x="92469" y="79507"/>
                      <a:pt x="96995" y="74569"/>
                      <a:pt x="99624" y="68534"/>
                    </a:cubicBezTo>
                    <a:cubicBezTo>
                      <a:pt x="101910" y="60396"/>
                      <a:pt x="101042" y="51801"/>
                      <a:pt x="101178" y="43480"/>
                    </a:cubicBezTo>
                    <a:cubicBezTo>
                      <a:pt x="91509" y="43160"/>
                      <a:pt x="83416" y="37308"/>
                      <a:pt x="74067" y="35867"/>
                    </a:cubicBezTo>
                    <a:cubicBezTo>
                      <a:pt x="63300" y="33856"/>
                      <a:pt x="52715" y="31158"/>
                      <a:pt x="42040" y="28826"/>
                    </a:cubicBezTo>
                    <a:cubicBezTo>
                      <a:pt x="27958" y="25489"/>
                      <a:pt x="12505" y="26403"/>
                      <a:pt x="0" y="18105"/>
                    </a:cubicBezTo>
                    <a:close/>
                  </a:path>
                </a:pathLst>
              </a:custGeom>
              <a:solidFill>
                <a:srgbClr val="F5EBE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9" name="Forma Livre: Forma 2318">
                <a:extLst>
                  <a:ext uri="{FF2B5EF4-FFF2-40B4-BE49-F238E27FC236}">
                    <a16:creationId xmlns:a16="http://schemas.microsoft.com/office/drawing/2014/main" id="{49C42327-A8FB-2A52-E5A0-4B17DB12E679}"/>
                  </a:ext>
                </a:extLst>
              </p:cNvPr>
              <p:cNvSpPr/>
              <p:nvPr/>
            </p:nvSpPr>
            <p:spPr>
              <a:xfrm>
                <a:off x="10681884" y="2832811"/>
                <a:ext cx="485616" cy="370674"/>
              </a:xfrm>
              <a:custGeom>
                <a:avLst/>
                <a:gdLst>
                  <a:gd name="connsiteX0" fmla="*/ 433348 w 485616"/>
                  <a:gd name="connsiteY0" fmla="*/ 29604 h 370674"/>
                  <a:gd name="connsiteX1" fmla="*/ 484829 w 485616"/>
                  <a:gd name="connsiteY1" fmla="*/ 0 h 370674"/>
                  <a:gd name="connsiteX2" fmla="*/ 481903 w 485616"/>
                  <a:gd name="connsiteY2" fmla="*/ 18014 h 370674"/>
                  <a:gd name="connsiteX3" fmla="*/ 476577 w 485616"/>
                  <a:gd name="connsiteY3" fmla="*/ 44874 h 370674"/>
                  <a:gd name="connsiteX4" fmla="*/ 459706 w 485616"/>
                  <a:gd name="connsiteY4" fmla="*/ 123513 h 370674"/>
                  <a:gd name="connsiteX5" fmla="*/ 399881 w 485616"/>
                  <a:gd name="connsiteY5" fmla="*/ 186949 h 370674"/>
                  <a:gd name="connsiteX6" fmla="*/ 296143 w 485616"/>
                  <a:gd name="connsiteY6" fmla="*/ 227023 h 370674"/>
                  <a:gd name="connsiteX7" fmla="*/ 230992 w 485616"/>
                  <a:gd name="connsiteY7" fmla="*/ 248763 h 370674"/>
                  <a:gd name="connsiteX8" fmla="*/ 149907 w 485616"/>
                  <a:gd name="connsiteY8" fmla="*/ 277246 h 370674"/>
                  <a:gd name="connsiteX9" fmla="*/ 128327 w 485616"/>
                  <a:gd name="connsiteY9" fmla="*/ 294894 h 370674"/>
                  <a:gd name="connsiteX10" fmla="*/ 63085 w 485616"/>
                  <a:gd name="connsiteY10" fmla="*/ 330327 h 370674"/>
                  <a:gd name="connsiteX11" fmla="*/ 59953 w 485616"/>
                  <a:gd name="connsiteY11" fmla="*/ 350467 h 370674"/>
                  <a:gd name="connsiteX12" fmla="*/ 3283 w 485616"/>
                  <a:gd name="connsiteY12" fmla="*/ 370675 h 370674"/>
                  <a:gd name="connsiteX13" fmla="*/ 14 w 485616"/>
                  <a:gd name="connsiteY13" fmla="*/ 347061 h 370674"/>
                  <a:gd name="connsiteX14" fmla="*/ 56021 w 485616"/>
                  <a:gd name="connsiteY14" fmla="*/ 270594 h 370674"/>
                  <a:gd name="connsiteX15" fmla="*/ 173361 w 485616"/>
                  <a:gd name="connsiteY15" fmla="*/ 218747 h 370674"/>
                  <a:gd name="connsiteX16" fmla="*/ 217664 w 485616"/>
                  <a:gd name="connsiteY16" fmla="*/ 206060 h 370674"/>
                  <a:gd name="connsiteX17" fmla="*/ 269465 w 485616"/>
                  <a:gd name="connsiteY17" fmla="*/ 182354 h 370674"/>
                  <a:gd name="connsiteX18" fmla="*/ 366048 w 485616"/>
                  <a:gd name="connsiteY18" fmla="*/ 132611 h 370674"/>
                  <a:gd name="connsiteX19" fmla="*/ 415380 w 485616"/>
                  <a:gd name="connsiteY19" fmla="*/ 71986 h 370674"/>
                  <a:gd name="connsiteX20" fmla="*/ 431314 w 485616"/>
                  <a:gd name="connsiteY20" fmla="*/ 49149 h 370674"/>
                  <a:gd name="connsiteX21" fmla="*/ 433348 w 485616"/>
                  <a:gd name="connsiteY21" fmla="*/ 29604 h 37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5616" h="370674">
                    <a:moveTo>
                      <a:pt x="433348" y="29604"/>
                    </a:moveTo>
                    <a:cubicBezTo>
                      <a:pt x="451202" y="21100"/>
                      <a:pt x="470495" y="14242"/>
                      <a:pt x="484829" y="0"/>
                    </a:cubicBezTo>
                    <a:cubicBezTo>
                      <a:pt x="487229" y="6241"/>
                      <a:pt x="483526" y="12116"/>
                      <a:pt x="481903" y="18014"/>
                    </a:cubicBezTo>
                    <a:cubicBezTo>
                      <a:pt x="479091" y="26746"/>
                      <a:pt x="479023" y="36050"/>
                      <a:pt x="476577" y="44874"/>
                    </a:cubicBezTo>
                    <a:cubicBezTo>
                      <a:pt x="468872" y="70637"/>
                      <a:pt x="470907" y="98687"/>
                      <a:pt x="459706" y="123513"/>
                    </a:cubicBezTo>
                    <a:cubicBezTo>
                      <a:pt x="448550" y="150968"/>
                      <a:pt x="428525" y="176685"/>
                      <a:pt x="399881" y="186949"/>
                    </a:cubicBezTo>
                    <a:cubicBezTo>
                      <a:pt x="366300" y="202768"/>
                      <a:pt x="330798" y="213878"/>
                      <a:pt x="296143" y="227023"/>
                    </a:cubicBezTo>
                    <a:cubicBezTo>
                      <a:pt x="274220" y="233698"/>
                      <a:pt x="253212" y="243025"/>
                      <a:pt x="230992" y="248763"/>
                    </a:cubicBezTo>
                    <a:cubicBezTo>
                      <a:pt x="203879" y="257975"/>
                      <a:pt x="176173" y="265770"/>
                      <a:pt x="149907" y="277246"/>
                    </a:cubicBezTo>
                    <a:cubicBezTo>
                      <a:pt x="140649" y="280470"/>
                      <a:pt x="136648" y="290391"/>
                      <a:pt x="128327" y="294894"/>
                    </a:cubicBezTo>
                    <a:cubicBezTo>
                      <a:pt x="106770" y="307033"/>
                      <a:pt x="82973" y="315445"/>
                      <a:pt x="63085" y="330327"/>
                    </a:cubicBezTo>
                    <a:cubicBezTo>
                      <a:pt x="59679" y="336225"/>
                      <a:pt x="60936" y="343814"/>
                      <a:pt x="59953" y="350467"/>
                    </a:cubicBezTo>
                    <a:cubicBezTo>
                      <a:pt x="40430" y="355244"/>
                      <a:pt x="21502" y="362240"/>
                      <a:pt x="3283" y="370675"/>
                    </a:cubicBezTo>
                    <a:cubicBezTo>
                      <a:pt x="1934" y="362834"/>
                      <a:pt x="-192" y="355039"/>
                      <a:pt x="14" y="347061"/>
                    </a:cubicBezTo>
                    <a:cubicBezTo>
                      <a:pt x="4632" y="314485"/>
                      <a:pt x="27995" y="286642"/>
                      <a:pt x="56021" y="270594"/>
                    </a:cubicBezTo>
                    <a:cubicBezTo>
                      <a:pt x="94357" y="251734"/>
                      <a:pt x="132373" y="231412"/>
                      <a:pt x="173361" y="218747"/>
                    </a:cubicBezTo>
                    <a:cubicBezTo>
                      <a:pt x="187946" y="213855"/>
                      <a:pt x="203422" y="212049"/>
                      <a:pt x="217664" y="206060"/>
                    </a:cubicBezTo>
                    <a:cubicBezTo>
                      <a:pt x="235609" y="199659"/>
                      <a:pt x="251680" y="189144"/>
                      <a:pt x="269465" y="182354"/>
                    </a:cubicBezTo>
                    <a:cubicBezTo>
                      <a:pt x="302178" y="166833"/>
                      <a:pt x="334524" y="150465"/>
                      <a:pt x="366048" y="132611"/>
                    </a:cubicBezTo>
                    <a:cubicBezTo>
                      <a:pt x="389068" y="119055"/>
                      <a:pt x="406465" y="97110"/>
                      <a:pt x="415380" y="71986"/>
                    </a:cubicBezTo>
                    <a:cubicBezTo>
                      <a:pt x="418238" y="62842"/>
                      <a:pt x="424570" y="55664"/>
                      <a:pt x="431314" y="49149"/>
                    </a:cubicBezTo>
                    <a:cubicBezTo>
                      <a:pt x="436823" y="44051"/>
                      <a:pt x="433531" y="35959"/>
                      <a:pt x="433348" y="29604"/>
                    </a:cubicBezTo>
                    <a:close/>
                  </a:path>
                </a:pathLst>
              </a:custGeom>
              <a:solidFill>
                <a:srgbClr val="F5EBE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55" name="Forma Livre: Forma 1954">
              <a:extLst>
                <a:ext uri="{FF2B5EF4-FFF2-40B4-BE49-F238E27FC236}">
                  <a16:creationId xmlns:a16="http://schemas.microsoft.com/office/drawing/2014/main" id="{B059C4B0-AA9D-B4C5-5101-E9B21D929A86}"/>
                </a:ext>
              </a:extLst>
            </p:cNvPr>
            <p:cNvSpPr/>
            <p:nvPr/>
          </p:nvSpPr>
          <p:spPr>
            <a:xfrm>
              <a:off x="10565327" y="2731538"/>
              <a:ext cx="37963" cy="38910"/>
            </a:xfrm>
            <a:custGeom>
              <a:avLst/>
              <a:gdLst>
                <a:gd name="connsiteX0" fmla="*/ 9532 w 360156"/>
                <a:gd name="connsiteY0" fmla="*/ 38999 h 369143"/>
                <a:gd name="connsiteX1" fmla="*/ 58224 w 360156"/>
                <a:gd name="connsiteY1" fmla="*/ 0 h 369143"/>
                <a:gd name="connsiteX2" fmla="*/ 84719 w 360156"/>
                <a:gd name="connsiteY2" fmla="*/ 9578 h 369143"/>
                <a:gd name="connsiteX3" fmla="*/ 148087 w 360156"/>
                <a:gd name="connsiteY3" fmla="*/ 33010 h 369143"/>
                <a:gd name="connsiteX4" fmla="*/ 206403 w 360156"/>
                <a:gd name="connsiteY4" fmla="*/ 64145 h 369143"/>
                <a:gd name="connsiteX5" fmla="*/ 306987 w 360156"/>
                <a:gd name="connsiteY5" fmla="*/ 155700 h 369143"/>
                <a:gd name="connsiteX6" fmla="*/ 334053 w 360156"/>
                <a:gd name="connsiteY6" fmla="*/ 215364 h 369143"/>
                <a:gd name="connsiteX7" fmla="*/ 349872 w 360156"/>
                <a:gd name="connsiteY7" fmla="*/ 267988 h 369143"/>
                <a:gd name="connsiteX8" fmla="*/ 355496 w 360156"/>
                <a:gd name="connsiteY8" fmla="*/ 305250 h 369143"/>
                <a:gd name="connsiteX9" fmla="*/ 359131 w 360156"/>
                <a:gd name="connsiteY9" fmla="*/ 369143 h 369143"/>
                <a:gd name="connsiteX10" fmla="*/ 342054 w 360156"/>
                <a:gd name="connsiteY10" fmla="*/ 300815 h 369143"/>
                <a:gd name="connsiteX11" fmla="*/ 326098 w 360156"/>
                <a:gd name="connsiteY11" fmla="*/ 273611 h 369143"/>
                <a:gd name="connsiteX12" fmla="*/ 311353 w 360156"/>
                <a:gd name="connsiteY12" fmla="*/ 258730 h 369143"/>
                <a:gd name="connsiteX13" fmla="*/ 283807 w 360156"/>
                <a:gd name="connsiteY13" fmla="*/ 233492 h 369143"/>
                <a:gd name="connsiteX14" fmla="*/ 258684 w 360156"/>
                <a:gd name="connsiteY14" fmla="*/ 210701 h 369143"/>
                <a:gd name="connsiteX15" fmla="*/ 220919 w 360156"/>
                <a:gd name="connsiteY15" fmla="*/ 168410 h 369143"/>
                <a:gd name="connsiteX16" fmla="*/ 191247 w 360156"/>
                <a:gd name="connsiteY16" fmla="*/ 140932 h 369143"/>
                <a:gd name="connsiteX17" fmla="*/ 132108 w 360156"/>
                <a:gd name="connsiteY17" fmla="*/ 99830 h 369143"/>
                <a:gd name="connsiteX18" fmla="*/ 71003 w 360156"/>
                <a:gd name="connsiteY18" fmla="*/ 71552 h 369143"/>
                <a:gd name="connsiteX19" fmla="*/ 0 w 360156"/>
                <a:gd name="connsiteY19" fmla="*/ 48235 h 369143"/>
                <a:gd name="connsiteX20" fmla="*/ 9532 w 360156"/>
                <a:gd name="connsiteY20" fmla="*/ 38999 h 3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0156" h="369143">
                  <a:moveTo>
                    <a:pt x="9532" y="38999"/>
                  </a:moveTo>
                  <a:cubicBezTo>
                    <a:pt x="28186" y="29398"/>
                    <a:pt x="42885" y="13968"/>
                    <a:pt x="58224" y="0"/>
                  </a:cubicBezTo>
                  <a:cubicBezTo>
                    <a:pt x="65677" y="6218"/>
                    <a:pt x="75941" y="6195"/>
                    <a:pt x="84719" y="9578"/>
                  </a:cubicBezTo>
                  <a:cubicBezTo>
                    <a:pt x="105865" y="17305"/>
                    <a:pt x="128039" y="22449"/>
                    <a:pt x="148087" y="33010"/>
                  </a:cubicBezTo>
                  <a:cubicBezTo>
                    <a:pt x="168524" y="41377"/>
                    <a:pt x="188069" y="51801"/>
                    <a:pt x="206403" y="64145"/>
                  </a:cubicBezTo>
                  <a:cubicBezTo>
                    <a:pt x="245813" y="87165"/>
                    <a:pt x="281132" y="117889"/>
                    <a:pt x="306987" y="155700"/>
                  </a:cubicBezTo>
                  <a:cubicBezTo>
                    <a:pt x="318531" y="174330"/>
                    <a:pt x="326281" y="194950"/>
                    <a:pt x="334053" y="215364"/>
                  </a:cubicBezTo>
                  <a:cubicBezTo>
                    <a:pt x="341254" y="232281"/>
                    <a:pt x="345049" y="250294"/>
                    <a:pt x="349872" y="267988"/>
                  </a:cubicBezTo>
                  <a:cubicBezTo>
                    <a:pt x="353759" y="280035"/>
                    <a:pt x="353553" y="292814"/>
                    <a:pt x="355496" y="305250"/>
                  </a:cubicBezTo>
                  <a:cubicBezTo>
                    <a:pt x="356936" y="326487"/>
                    <a:pt x="362399" y="347838"/>
                    <a:pt x="359131" y="369143"/>
                  </a:cubicBezTo>
                  <a:cubicBezTo>
                    <a:pt x="354078" y="346238"/>
                    <a:pt x="351861" y="322418"/>
                    <a:pt x="342054" y="300815"/>
                  </a:cubicBezTo>
                  <a:cubicBezTo>
                    <a:pt x="337482" y="291351"/>
                    <a:pt x="333687" y="281110"/>
                    <a:pt x="326098" y="273611"/>
                  </a:cubicBezTo>
                  <a:cubicBezTo>
                    <a:pt x="321160" y="268628"/>
                    <a:pt x="316154" y="263782"/>
                    <a:pt x="311353" y="258730"/>
                  </a:cubicBezTo>
                  <a:cubicBezTo>
                    <a:pt x="302826" y="249586"/>
                    <a:pt x="292151" y="242796"/>
                    <a:pt x="283807" y="233492"/>
                  </a:cubicBezTo>
                  <a:cubicBezTo>
                    <a:pt x="276172" y="225057"/>
                    <a:pt x="266342" y="219045"/>
                    <a:pt x="258684" y="210701"/>
                  </a:cubicBezTo>
                  <a:cubicBezTo>
                    <a:pt x="246156" y="196528"/>
                    <a:pt x="234841" y="181257"/>
                    <a:pt x="220919" y="168410"/>
                  </a:cubicBezTo>
                  <a:cubicBezTo>
                    <a:pt x="212072" y="158100"/>
                    <a:pt x="200574" y="150693"/>
                    <a:pt x="191247" y="140932"/>
                  </a:cubicBezTo>
                  <a:cubicBezTo>
                    <a:pt x="173256" y="124861"/>
                    <a:pt x="152248" y="112860"/>
                    <a:pt x="132108" y="99830"/>
                  </a:cubicBezTo>
                  <a:cubicBezTo>
                    <a:pt x="112059" y="89726"/>
                    <a:pt x="92263" y="78890"/>
                    <a:pt x="71003" y="71552"/>
                  </a:cubicBezTo>
                  <a:cubicBezTo>
                    <a:pt x="47869" y="62019"/>
                    <a:pt x="22448" y="59550"/>
                    <a:pt x="0" y="48235"/>
                  </a:cubicBezTo>
                  <a:cubicBezTo>
                    <a:pt x="2903" y="44920"/>
                    <a:pt x="5623" y="41217"/>
                    <a:pt x="9532" y="38999"/>
                  </a:cubicBezTo>
                  <a:close/>
                </a:path>
              </a:pathLst>
            </a:custGeom>
            <a:solidFill>
              <a:srgbClr val="D3D9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6" name="Forma Livre: Forma 1955">
              <a:extLst>
                <a:ext uri="{FF2B5EF4-FFF2-40B4-BE49-F238E27FC236}">
                  <a16:creationId xmlns:a16="http://schemas.microsoft.com/office/drawing/2014/main" id="{9060242B-6172-EC9A-AAE5-CF2CF1CC2884}"/>
                </a:ext>
              </a:extLst>
            </p:cNvPr>
            <p:cNvSpPr/>
            <p:nvPr/>
          </p:nvSpPr>
          <p:spPr>
            <a:xfrm>
              <a:off x="10693342" y="2732042"/>
              <a:ext cx="80808" cy="135068"/>
            </a:xfrm>
            <a:custGeom>
              <a:avLst/>
              <a:gdLst>
                <a:gd name="connsiteX0" fmla="*/ 675536 w 766632"/>
                <a:gd name="connsiteY0" fmla="*/ 25283 h 1281389"/>
                <a:gd name="connsiteX1" fmla="*/ 761558 w 766632"/>
                <a:gd name="connsiteY1" fmla="*/ 0 h 1281389"/>
                <a:gd name="connsiteX2" fmla="*/ 766633 w 766632"/>
                <a:gd name="connsiteY2" fmla="*/ 4503 h 1281389"/>
                <a:gd name="connsiteX3" fmla="*/ 735840 w 766632"/>
                <a:gd name="connsiteY3" fmla="*/ 28644 h 1281389"/>
                <a:gd name="connsiteX4" fmla="*/ 687606 w 766632"/>
                <a:gd name="connsiteY4" fmla="*/ 60396 h 1281389"/>
                <a:gd name="connsiteX5" fmla="*/ 628444 w 766632"/>
                <a:gd name="connsiteY5" fmla="*/ 111031 h 1281389"/>
                <a:gd name="connsiteX6" fmla="*/ 592965 w 766632"/>
                <a:gd name="connsiteY6" fmla="*/ 132588 h 1281389"/>
                <a:gd name="connsiteX7" fmla="*/ 588439 w 766632"/>
                <a:gd name="connsiteY7" fmla="*/ 151013 h 1281389"/>
                <a:gd name="connsiteX8" fmla="*/ 558012 w 766632"/>
                <a:gd name="connsiteY8" fmla="*/ 175451 h 1281389"/>
                <a:gd name="connsiteX9" fmla="*/ 594771 w 766632"/>
                <a:gd name="connsiteY9" fmla="*/ 164112 h 1281389"/>
                <a:gd name="connsiteX10" fmla="*/ 586885 w 766632"/>
                <a:gd name="connsiteY10" fmla="*/ 190767 h 1281389"/>
                <a:gd name="connsiteX11" fmla="*/ 591388 w 766632"/>
                <a:gd name="connsiteY11" fmla="*/ 231252 h 1281389"/>
                <a:gd name="connsiteX12" fmla="*/ 546011 w 766632"/>
                <a:gd name="connsiteY12" fmla="*/ 307398 h 1281389"/>
                <a:gd name="connsiteX13" fmla="*/ 525300 w 766632"/>
                <a:gd name="connsiteY13" fmla="*/ 358239 h 1281389"/>
                <a:gd name="connsiteX14" fmla="*/ 507789 w 766632"/>
                <a:gd name="connsiteY14" fmla="*/ 367337 h 1281389"/>
                <a:gd name="connsiteX15" fmla="*/ 489844 w 766632"/>
                <a:gd name="connsiteY15" fmla="*/ 392712 h 1281389"/>
                <a:gd name="connsiteX16" fmla="*/ 498920 w 766632"/>
                <a:gd name="connsiteY16" fmla="*/ 406451 h 1281389"/>
                <a:gd name="connsiteX17" fmla="*/ 478711 w 766632"/>
                <a:gd name="connsiteY17" fmla="*/ 437838 h 1281389"/>
                <a:gd name="connsiteX18" fmla="*/ 488838 w 766632"/>
                <a:gd name="connsiteY18" fmla="*/ 448239 h 1281389"/>
                <a:gd name="connsiteX19" fmla="*/ 483535 w 766632"/>
                <a:gd name="connsiteY19" fmla="*/ 482255 h 1281389"/>
                <a:gd name="connsiteX20" fmla="*/ 466916 w 766632"/>
                <a:gd name="connsiteY20" fmla="*/ 543908 h 1281389"/>
                <a:gd name="connsiteX21" fmla="*/ 452925 w 766632"/>
                <a:gd name="connsiteY21" fmla="*/ 589445 h 1281389"/>
                <a:gd name="connsiteX22" fmla="*/ 427093 w 766632"/>
                <a:gd name="connsiteY22" fmla="*/ 650344 h 1281389"/>
                <a:gd name="connsiteX23" fmla="*/ 415892 w 766632"/>
                <a:gd name="connsiteY23" fmla="*/ 678188 h 1281389"/>
                <a:gd name="connsiteX24" fmla="*/ 391614 w 766632"/>
                <a:gd name="connsiteY24" fmla="*/ 790865 h 1281389"/>
                <a:gd name="connsiteX25" fmla="*/ 381716 w 766632"/>
                <a:gd name="connsiteY25" fmla="*/ 822388 h 1281389"/>
                <a:gd name="connsiteX26" fmla="*/ 356456 w 766632"/>
                <a:gd name="connsiteY26" fmla="*/ 925098 h 1281389"/>
                <a:gd name="connsiteX27" fmla="*/ 351518 w 766632"/>
                <a:gd name="connsiteY27" fmla="*/ 957674 h 1281389"/>
                <a:gd name="connsiteX28" fmla="*/ 363977 w 766632"/>
                <a:gd name="connsiteY28" fmla="*/ 1007509 h 1281389"/>
                <a:gd name="connsiteX29" fmla="*/ 360617 w 766632"/>
                <a:gd name="connsiteY29" fmla="*/ 1052063 h 1281389"/>
                <a:gd name="connsiteX30" fmla="*/ 342854 w 766632"/>
                <a:gd name="connsiteY30" fmla="*/ 1089531 h 1281389"/>
                <a:gd name="connsiteX31" fmla="*/ 320794 w 766632"/>
                <a:gd name="connsiteY31" fmla="*/ 1132713 h 1281389"/>
                <a:gd name="connsiteX32" fmla="*/ 325618 w 766632"/>
                <a:gd name="connsiteY32" fmla="*/ 1137605 h 1281389"/>
                <a:gd name="connsiteX33" fmla="*/ 350375 w 766632"/>
                <a:gd name="connsiteY33" fmla="*/ 1115477 h 1281389"/>
                <a:gd name="connsiteX34" fmla="*/ 367383 w 766632"/>
                <a:gd name="connsiteY34" fmla="*/ 1086856 h 1281389"/>
                <a:gd name="connsiteX35" fmla="*/ 386403 w 766632"/>
                <a:gd name="connsiteY35" fmla="*/ 1055743 h 1281389"/>
                <a:gd name="connsiteX36" fmla="*/ 400873 w 766632"/>
                <a:gd name="connsiteY36" fmla="*/ 1019556 h 1281389"/>
                <a:gd name="connsiteX37" fmla="*/ 448810 w 766632"/>
                <a:gd name="connsiteY37" fmla="*/ 942998 h 1281389"/>
                <a:gd name="connsiteX38" fmla="*/ 450547 w 766632"/>
                <a:gd name="connsiteY38" fmla="*/ 1060430 h 1281389"/>
                <a:gd name="connsiteX39" fmla="*/ 420075 w 766632"/>
                <a:gd name="connsiteY39" fmla="*/ 1145995 h 1281389"/>
                <a:gd name="connsiteX40" fmla="*/ 298323 w 766632"/>
                <a:gd name="connsiteY40" fmla="*/ 1235057 h 1281389"/>
                <a:gd name="connsiteX41" fmla="*/ 0 w 766632"/>
                <a:gd name="connsiteY41" fmla="*/ 1280914 h 1281389"/>
                <a:gd name="connsiteX42" fmla="*/ 39456 w 766632"/>
                <a:gd name="connsiteY42" fmla="*/ 1252751 h 1281389"/>
                <a:gd name="connsiteX43" fmla="*/ 159677 w 766632"/>
                <a:gd name="connsiteY43" fmla="*/ 1212837 h 1281389"/>
                <a:gd name="connsiteX44" fmla="*/ 202448 w 766632"/>
                <a:gd name="connsiteY44" fmla="*/ 1196332 h 1281389"/>
                <a:gd name="connsiteX45" fmla="*/ 257403 w 766632"/>
                <a:gd name="connsiteY45" fmla="*/ 1152647 h 1281389"/>
                <a:gd name="connsiteX46" fmla="*/ 288150 w 766632"/>
                <a:gd name="connsiteY46" fmla="*/ 1119157 h 1281389"/>
                <a:gd name="connsiteX47" fmla="*/ 308998 w 766632"/>
                <a:gd name="connsiteY47" fmla="*/ 1066899 h 1281389"/>
                <a:gd name="connsiteX48" fmla="*/ 309433 w 766632"/>
                <a:gd name="connsiteY48" fmla="*/ 1048337 h 1281389"/>
                <a:gd name="connsiteX49" fmla="*/ 311330 w 766632"/>
                <a:gd name="connsiteY49" fmla="*/ 1030437 h 1281389"/>
                <a:gd name="connsiteX50" fmla="*/ 315331 w 766632"/>
                <a:gd name="connsiteY50" fmla="*/ 979962 h 1281389"/>
                <a:gd name="connsiteX51" fmla="*/ 323286 w 766632"/>
                <a:gd name="connsiteY51" fmla="*/ 920755 h 1281389"/>
                <a:gd name="connsiteX52" fmla="*/ 335333 w 766632"/>
                <a:gd name="connsiteY52" fmla="*/ 878578 h 1281389"/>
                <a:gd name="connsiteX53" fmla="*/ 353461 w 766632"/>
                <a:gd name="connsiteY53" fmla="*/ 837042 h 1281389"/>
                <a:gd name="connsiteX54" fmla="*/ 377510 w 766632"/>
                <a:gd name="connsiteY54" fmla="*/ 726514 h 1281389"/>
                <a:gd name="connsiteX55" fmla="*/ 387385 w 766632"/>
                <a:gd name="connsiteY55" fmla="*/ 678279 h 1281389"/>
                <a:gd name="connsiteX56" fmla="*/ 393558 w 766632"/>
                <a:gd name="connsiteY56" fmla="*/ 639691 h 1281389"/>
                <a:gd name="connsiteX57" fmla="*/ 407662 w 766632"/>
                <a:gd name="connsiteY57" fmla="*/ 580324 h 1281389"/>
                <a:gd name="connsiteX58" fmla="*/ 418658 w 766632"/>
                <a:gd name="connsiteY58" fmla="*/ 536684 h 1281389"/>
                <a:gd name="connsiteX59" fmla="*/ 408165 w 766632"/>
                <a:gd name="connsiteY59" fmla="*/ 517665 h 1281389"/>
                <a:gd name="connsiteX60" fmla="*/ 381854 w 766632"/>
                <a:gd name="connsiteY60" fmla="*/ 498280 h 1281389"/>
                <a:gd name="connsiteX61" fmla="*/ 375727 w 766632"/>
                <a:gd name="connsiteY61" fmla="*/ 461178 h 1281389"/>
                <a:gd name="connsiteX62" fmla="*/ 370995 w 766632"/>
                <a:gd name="connsiteY62" fmla="*/ 429014 h 1281389"/>
                <a:gd name="connsiteX63" fmla="*/ 344203 w 766632"/>
                <a:gd name="connsiteY63" fmla="*/ 426293 h 1281389"/>
                <a:gd name="connsiteX64" fmla="*/ 356502 w 766632"/>
                <a:gd name="connsiteY64" fmla="*/ 399090 h 1281389"/>
                <a:gd name="connsiteX65" fmla="*/ 380276 w 766632"/>
                <a:gd name="connsiteY65" fmla="*/ 379179 h 1281389"/>
                <a:gd name="connsiteX66" fmla="*/ 421698 w 766632"/>
                <a:gd name="connsiteY66" fmla="*/ 341025 h 1281389"/>
                <a:gd name="connsiteX67" fmla="*/ 455897 w 766632"/>
                <a:gd name="connsiteY67" fmla="*/ 302026 h 1281389"/>
                <a:gd name="connsiteX68" fmla="*/ 475076 w 766632"/>
                <a:gd name="connsiteY68" fmla="*/ 275463 h 1281389"/>
                <a:gd name="connsiteX69" fmla="*/ 472973 w 766632"/>
                <a:gd name="connsiteY69" fmla="*/ 265542 h 1281389"/>
                <a:gd name="connsiteX70" fmla="*/ 444627 w 766632"/>
                <a:gd name="connsiteY70" fmla="*/ 245699 h 1281389"/>
                <a:gd name="connsiteX71" fmla="*/ 461543 w 766632"/>
                <a:gd name="connsiteY71" fmla="*/ 216164 h 1281389"/>
                <a:gd name="connsiteX72" fmla="*/ 480951 w 766632"/>
                <a:gd name="connsiteY72" fmla="*/ 191887 h 1281389"/>
                <a:gd name="connsiteX73" fmla="*/ 451896 w 766632"/>
                <a:gd name="connsiteY73" fmla="*/ 185783 h 1281389"/>
                <a:gd name="connsiteX74" fmla="*/ 599595 w 766632"/>
                <a:gd name="connsiteY74" fmla="*/ 84376 h 1281389"/>
                <a:gd name="connsiteX75" fmla="*/ 675536 w 766632"/>
                <a:gd name="connsiteY75" fmla="*/ 25283 h 12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66632" h="1281389">
                  <a:moveTo>
                    <a:pt x="675536" y="25283"/>
                  </a:moveTo>
                  <a:cubicBezTo>
                    <a:pt x="701802" y="10036"/>
                    <a:pt x="732320" y="6126"/>
                    <a:pt x="761558" y="0"/>
                  </a:cubicBezTo>
                  <a:cubicBezTo>
                    <a:pt x="762815" y="1120"/>
                    <a:pt x="765375" y="3383"/>
                    <a:pt x="766633" y="4503"/>
                  </a:cubicBezTo>
                  <a:cubicBezTo>
                    <a:pt x="758495" y="15042"/>
                    <a:pt x="746082" y="20551"/>
                    <a:pt x="735840" y="28644"/>
                  </a:cubicBezTo>
                  <a:cubicBezTo>
                    <a:pt x="720547" y="40439"/>
                    <a:pt x="703265" y="49195"/>
                    <a:pt x="687606" y="60396"/>
                  </a:cubicBezTo>
                  <a:cubicBezTo>
                    <a:pt x="667443" y="76741"/>
                    <a:pt x="648995" y="95143"/>
                    <a:pt x="628444" y="111031"/>
                  </a:cubicBezTo>
                  <a:cubicBezTo>
                    <a:pt x="617471" y="119604"/>
                    <a:pt x="603984" y="124084"/>
                    <a:pt x="592965" y="132588"/>
                  </a:cubicBezTo>
                  <a:cubicBezTo>
                    <a:pt x="591983" y="138692"/>
                    <a:pt x="593971" y="146647"/>
                    <a:pt x="588439" y="151013"/>
                  </a:cubicBezTo>
                  <a:cubicBezTo>
                    <a:pt x="578792" y="159814"/>
                    <a:pt x="566539" y="165438"/>
                    <a:pt x="558012" y="175451"/>
                  </a:cubicBezTo>
                  <a:cubicBezTo>
                    <a:pt x="570494" y="172342"/>
                    <a:pt x="581581" y="164409"/>
                    <a:pt x="594771" y="164112"/>
                  </a:cubicBezTo>
                  <a:cubicBezTo>
                    <a:pt x="592417" y="173073"/>
                    <a:pt x="588714" y="181668"/>
                    <a:pt x="586885" y="190767"/>
                  </a:cubicBezTo>
                  <a:cubicBezTo>
                    <a:pt x="585308" y="204528"/>
                    <a:pt x="595274" y="217444"/>
                    <a:pt x="591388" y="231252"/>
                  </a:cubicBezTo>
                  <a:cubicBezTo>
                    <a:pt x="584873" y="261176"/>
                    <a:pt x="557830" y="280058"/>
                    <a:pt x="546011" y="307398"/>
                  </a:cubicBezTo>
                  <a:cubicBezTo>
                    <a:pt x="538741" y="324155"/>
                    <a:pt x="524157" y="338808"/>
                    <a:pt x="525300" y="358239"/>
                  </a:cubicBezTo>
                  <a:cubicBezTo>
                    <a:pt x="525574" y="367726"/>
                    <a:pt x="513618" y="364388"/>
                    <a:pt x="507789" y="367337"/>
                  </a:cubicBezTo>
                  <a:cubicBezTo>
                    <a:pt x="496565" y="370881"/>
                    <a:pt x="493936" y="383202"/>
                    <a:pt x="489844" y="392712"/>
                  </a:cubicBezTo>
                  <a:cubicBezTo>
                    <a:pt x="494576" y="395821"/>
                    <a:pt x="500063" y="399890"/>
                    <a:pt x="498920" y="406451"/>
                  </a:cubicBezTo>
                  <a:cubicBezTo>
                    <a:pt x="495879" y="418887"/>
                    <a:pt x="484746" y="426933"/>
                    <a:pt x="478711" y="437838"/>
                  </a:cubicBezTo>
                  <a:cubicBezTo>
                    <a:pt x="482209" y="441084"/>
                    <a:pt x="486506" y="443873"/>
                    <a:pt x="488838" y="448239"/>
                  </a:cubicBezTo>
                  <a:cubicBezTo>
                    <a:pt x="487421" y="459600"/>
                    <a:pt x="484495" y="470779"/>
                    <a:pt x="483535" y="482255"/>
                  </a:cubicBezTo>
                  <a:cubicBezTo>
                    <a:pt x="481729" y="503697"/>
                    <a:pt x="472059" y="523220"/>
                    <a:pt x="466916" y="543908"/>
                  </a:cubicBezTo>
                  <a:cubicBezTo>
                    <a:pt x="461635" y="558881"/>
                    <a:pt x="458846" y="574677"/>
                    <a:pt x="452925" y="589445"/>
                  </a:cubicBezTo>
                  <a:cubicBezTo>
                    <a:pt x="442524" y="608945"/>
                    <a:pt x="437609" y="630868"/>
                    <a:pt x="427093" y="650344"/>
                  </a:cubicBezTo>
                  <a:cubicBezTo>
                    <a:pt x="422384" y="659191"/>
                    <a:pt x="417881" y="668289"/>
                    <a:pt x="415892" y="678188"/>
                  </a:cubicBezTo>
                  <a:cubicBezTo>
                    <a:pt x="407639" y="715724"/>
                    <a:pt x="402222" y="753877"/>
                    <a:pt x="391614" y="790865"/>
                  </a:cubicBezTo>
                  <a:cubicBezTo>
                    <a:pt x="388597" y="801449"/>
                    <a:pt x="383316" y="811393"/>
                    <a:pt x="381716" y="822388"/>
                  </a:cubicBezTo>
                  <a:cubicBezTo>
                    <a:pt x="376207" y="857319"/>
                    <a:pt x="362880" y="890374"/>
                    <a:pt x="356456" y="925098"/>
                  </a:cubicBezTo>
                  <a:cubicBezTo>
                    <a:pt x="354650" y="935934"/>
                    <a:pt x="347952" y="946450"/>
                    <a:pt x="351518" y="957674"/>
                  </a:cubicBezTo>
                  <a:cubicBezTo>
                    <a:pt x="353667" y="974888"/>
                    <a:pt x="366080" y="989632"/>
                    <a:pt x="363977" y="1007509"/>
                  </a:cubicBezTo>
                  <a:cubicBezTo>
                    <a:pt x="363039" y="1022345"/>
                    <a:pt x="366148" y="1037844"/>
                    <a:pt x="360617" y="1052063"/>
                  </a:cubicBezTo>
                  <a:cubicBezTo>
                    <a:pt x="355907" y="1065047"/>
                    <a:pt x="352821" y="1079312"/>
                    <a:pt x="342854" y="1089531"/>
                  </a:cubicBezTo>
                  <a:cubicBezTo>
                    <a:pt x="331675" y="1101600"/>
                    <a:pt x="322623" y="1116002"/>
                    <a:pt x="320794" y="1132713"/>
                  </a:cubicBezTo>
                  <a:cubicBezTo>
                    <a:pt x="322349" y="1134290"/>
                    <a:pt x="323949" y="1135936"/>
                    <a:pt x="325618" y="1137605"/>
                  </a:cubicBezTo>
                  <a:cubicBezTo>
                    <a:pt x="335082" y="1131753"/>
                    <a:pt x="343472" y="1124209"/>
                    <a:pt x="350375" y="1115477"/>
                  </a:cubicBezTo>
                  <a:cubicBezTo>
                    <a:pt x="357050" y="1106561"/>
                    <a:pt x="360479" y="1095634"/>
                    <a:pt x="367383" y="1086856"/>
                  </a:cubicBezTo>
                  <a:cubicBezTo>
                    <a:pt x="374538" y="1077095"/>
                    <a:pt x="384505" y="1068294"/>
                    <a:pt x="386403" y="1055743"/>
                  </a:cubicBezTo>
                  <a:cubicBezTo>
                    <a:pt x="388506" y="1042850"/>
                    <a:pt x="391889" y="1029477"/>
                    <a:pt x="400873" y="1019556"/>
                  </a:cubicBezTo>
                  <a:cubicBezTo>
                    <a:pt x="419161" y="995576"/>
                    <a:pt x="434728" y="969630"/>
                    <a:pt x="448810" y="942998"/>
                  </a:cubicBezTo>
                  <a:cubicBezTo>
                    <a:pt x="450502" y="982089"/>
                    <a:pt x="453657" y="1021316"/>
                    <a:pt x="450547" y="1060430"/>
                  </a:cubicBezTo>
                  <a:cubicBezTo>
                    <a:pt x="448125" y="1090971"/>
                    <a:pt x="438226" y="1121146"/>
                    <a:pt x="420075" y="1145995"/>
                  </a:cubicBezTo>
                  <a:cubicBezTo>
                    <a:pt x="390129" y="1187668"/>
                    <a:pt x="344866" y="1215329"/>
                    <a:pt x="298323" y="1235057"/>
                  </a:cubicBezTo>
                  <a:cubicBezTo>
                    <a:pt x="204277" y="1274011"/>
                    <a:pt x="100927" y="1283818"/>
                    <a:pt x="0" y="1280914"/>
                  </a:cubicBezTo>
                  <a:cubicBezTo>
                    <a:pt x="7132" y="1265072"/>
                    <a:pt x="24003" y="1257963"/>
                    <a:pt x="39456" y="1252751"/>
                  </a:cubicBezTo>
                  <a:cubicBezTo>
                    <a:pt x="79667" y="1239881"/>
                    <a:pt x="120084" y="1227582"/>
                    <a:pt x="159677" y="1212837"/>
                  </a:cubicBezTo>
                  <a:cubicBezTo>
                    <a:pt x="174124" y="1207922"/>
                    <a:pt x="189830" y="1205545"/>
                    <a:pt x="202448" y="1196332"/>
                  </a:cubicBezTo>
                  <a:cubicBezTo>
                    <a:pt x="222633" y="1184194"/>
                    <a:pt x="238910" y="1167003"/>
                    <a:pt x="257403" y="1152647"/>
                  </a:cubicBezTo>
                  <a:cubicBezTo>
                    <a:pt x="269039" y="1142954"/>
                    <a:pt x="281315" y="1133010"/>
                    <a:pt x="288150" y="1119157"/>
                  </a:cubicBezTo>
                  <a:cubicBezTo>
                    <a:pt x="298140" y="1103109"/>
                    <a:pt x="304175" y="1085050"/>
                    <a:pt x="308998" y="1066899"/>
                  </a:cubicBezTo>
                  <a:cubicBezTo>
                    <a:pt x="310393" y="1060818"/>
                    <a:pt x="313045" y="1054121"/>
                    <a:pt x="309433" y="1048337"/>
                  </a:cubicBezTo>
                  <a:cubicBezTo>
                    <a:pt x="305638" y="1042530"/>
                    <a:pt x="310004" y="1036267"/>
                    <a:pt x="311330" y="1030437"/>
                  </a:cubicBezTo>
                  <a:cubicBezTo>
                    <a:pt x="316588" y="1014047"/>
                    <a:pt x="311970" y="996628"/>
                    <a:pt x="315331" y="979962"/>
                  </a:cubicBezTo>
                  <a:cubicBezTo>
                    <a:pt x="318097" y="960234"/>
                    <a:pt x="323789" y="940826"/>
                    <a:pt x="323286" y="920755"/>
                  </a:cubicBezTo>
                  <a:cubicBezTo>
                    <a:pt x="324177" y="906102"/>
                    <a:pt x="328521" y="891563"/>
                    <a:pt x="335333" y="878578"/>
                  </a:cubicBezTo>
                  <a:cubicBezTo>
                    <a:pt x="343266" y="865617"/>
                    <a:pt x="347358" y="850849"/>
                    <a:pt x="353461" y="837042"/>
                  </a:cubicBezTo>
                  <a:cubicBezTo>
                    <a:pt x="364983" y="801037"/>
                    <a:pt x="369120" y="763272"/>
                    <a:pt x="377510" y="726514"/>
                  </a:cubicBezTo>
                  <a:cubicBezTo>
                    <a:pt x="380367" y="710329"/>
                    <a:pt x="386631" y="694807"/>
                    <a:pt x="387385" y="678279"/>
                  </a:cubicBezTo>
                  <a:cubicBezTo>
                    <a:pt x="389169" y="665363"/>
                    <a:pt x="387980" y="651784"/>
                    <a:pt x="393558" y="639691"/>
                  </a:cubicBezTo>
                  <a:cubicBezTo>
                    <a:pt x="399273" y="620169"/>
                    <a:pt x="403525" y="600235"/>
                    <a:pt x="407662" y="580324"/>
                  </a:cubicBezTo>
                  <a:cubicBezTo>
                    <a:pt x="410863" y="565671"/>
                    <a:pt x="416486" y="551566"/>
                    <a:pt x="418658" y="536684"/>
                  </a:cubicBezTo>
                  <a:cubicBezTo>
                    <a:pt x="420121" y="528798"/>
                    <a:pt x="415549" y="520636"/>
                    <a:pt x="408165" y="517665"/>
                  </a:cubicBezTo>
                  <a:cubicBezTo>
                    <a:pt x="398267" y="513161"/>
                    <a:pt x="385465" y="510007"/>
                    <a:pt x="381854" y="498280"/>
                  </a:cubicBezTo>
                  <a:cubicBezTo>
                    <a:pt x="379133" y="486027"/>
                    <a:pt x="379293" y="473271"/>
                    <a:pt x="375727" y="461178"/>
                  </a:cubicBezTo>
                  <a:cubicBezTo>
                    <a:pt x="372252" y="450731"/>
                    <a:pt x="374790" y="439255"/>
                    <a:pt x="370995" y="429014"/>
                  </a:cubicBezTo>
                  <a:cubicBezTo>
                    <a:pt x="363131" y="424533"/>
                    <a:pt x="352958" y="427619"/>
                    <a:pt x="344203" y="426293"/>
                  </a:cubicBezTo>
                  <a:cubicBezTo>
                    <a:pt x="340706" y="415115"/>
                    <a:pt x="349506" y="406451"/>
                    <a:pt x="356502" y="399090"/>
                  </a:cubicBezTo>
                  <a:cubicBezTo>
                    <a:pt x="364137" y="392118"/>
                    <a:pt x="372389" y="385877"/>
                    <a:pt x="380276" y="379179"/>
                  </a:cubicBezTo>
                  <a:cubicBezTo>
                    <a:pt x="394632" y="367177"/>
                    <a:pt x="411868" y="357553"/>
                    <a:pt x="421698" y="341025"/>
                  </a:cubicBezTo>
                  <a:cubicBezTo>
                    <a:pt x="430865" y="326235"/>
                    <a:pt x="443507" y="314096"/>
                    <a:pt x="455897" y="302026"/>
                  </a:cubicBezTo>
                  <a:cubicBezTo>
                    <a:pt x="463783" y="294437"/>
                    <a:pt x="471144" y="285819"/>
                    <a:pt x="475076" y="275463"/>
                  </a:cubicBezTo>
                  <a:cubicBezTo>
                    <a:pt x="476654" y="272034"/>
                    <a:pt x="474939" y="268331"/>
                    <a:pt x="472973" y="265542"/>
                  </a:cubicBezTo>
                  <a:cubicBezTo>
                    <a:pt x="464561" y="257655"/>
                    <a:pt x="450136" y="256626"/>
                    <a:pt x="444627" y="245699"/>
                  </a:cubicBezTo>
                  <a:cubicBezTo>
                    <a:pt x="443689" y="233538"/>
                    <a:pt x="453657" y="224165"/>
                    <a:pt x="461543" y="216164"/>
                  </a:cubicBezTo>
                  <a:cubicBezTo>
                    <a:pt x="468401" y="208415"/>
                    <a:pt x="477888" y="202288"/>
                    <a:pt x="480951" y="191887"/>
                  </a:cubicBezTo>
                  <a:cubicBezTo>
                    <a:pt x="472447" y="185783"/>
                    <a:pt x="461726" y="186766"/>
                    <a:pt x="451896" y="185783"/>
                  </a:cubicBezTo>
                  <a:cubicBezTo>
                    <a:pt x="502028" y="153299"/>
                    <a:pt x="551726" y="120106"/>
                    <a:pt x="599595" y="84376"/>
                  </a:cubicBezTo>
                  <a:cubicBezTo>
                    <a:pt x="625472" y="65402"/>
                    <a:pt x="647418" y="41148"/>
                    <a:pt x="675536" y="25283"/>
                  </a:cubicBezTo>
                  <a:close/>
                </a:path>
              </a:pathLst>
            </a:custGeom>
            <a:solidFill>
              <a:srgbClr val="E97A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7" name="Forma Livre: Forma 1956">
              <a:extLst>
                <a:ext uri="{FF2B5EF4-FFF2-40B4-BE49-F238E27FC236}">
                  <a16:creationId xmlns:a16="http://schemas.microsoft.com/office/drawing/2014/main" id="{80AFBACD-DFB7-C28E-0109-227E1B12E31B}"/>
                </a:ext>
              </a:extLst>
            </p:cNvPr>
            <p:cNvSpPr/>
            <p:nvPr/>
          </p:nvSpPr>
          <p:spPr>
            <a:xfrm>
              <a:off x="10735582" y="2737563"/>
              <a:ext cx="22108" cy="15414"/>
            </a:xfrm>
            <a:custGeom>
              <a:avLst/>
              <a:gdLst>
                <a:gd name="connsiteX0" fmla="*/ 133365 w 209740"/>
                <a:gd name="connsiteY0" fmla="*/ 3561 h 146230"/>
                <a:gd name="connsiteX1" fmla="*/ 200162 w 209740"/>
                <a:gd name="connsiteY1" fmla="*/ 3013 h 146230"/>
                <a:gd name="connsiteX2" fmla="*/ 209741 w 209740"/>
                <a:gd name="connsiteY2" fmla="*/ 14397 h 146230"/>
                <a:gd name="connsiteX3" fmla="*/ 124061 w 209740"/>
                <a:gd name="connsiteY3" fmla="*/ 71295 h 146230"/>
                <a:gd name="connsiteX4" fmla="*/ 5212 w 209740"/>
                <a:gd name="connsiteY4" fmla="*/ 146231 h 146230"/>
                <a:gd name="connsiteX5" fmla="*/ 0 w 209740"/>
                <a:gd name="connsiteY5" fmla="*/ 138938 h 146230"/>
                <a:gd name="connsiteX6" fmla="*/ 6012 w 209740"/>
                <a:gd name="connsiteY6" fmla="*/ 125245 h 146230"/>
                <a:gd name="connsiteX7" fmla="*/ 5257 w 209740"/>
                <a:gd name="connsiteY7" fmla="*/ 105814 h 146230"/>
                <a:gd name="connsiteX8" fmla="*/ 18310 w 209740"/>
                <a:gd name="connsiteY8" fmla="*/ 76210 h 146230"/>
                <a:gd name="connsiteX9" fmla="*/ 8206 w 209740"/>
                <a:gd name="connsiteY9" fmla="*/ 73330 h 146230"/>
                <a:gd name="connsiteX10" fmla="*/ 51046 w 209740"/>
                <a:gd name="connsiteY10" fmla="*/ 57899 h 146230"/>
                <a:gd name="connsiteX11" fmla="*/ 133365 w 209740"/>
                <a:gd name="connsiteY11" fmla="*/ 3561 h 14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740" h="146230">
                  <a:moveTo>
                    <a:pt x="133365" y="3561"/>
                  </a:moveTo>
                  <a:cubicBezTo>
                    <a:pt x="155676" y="5550"/>
                    <a:pt x="178194" y="-4920"/>
                    <a:pt x="200162" y="3013"/>
                  </a:cubicBezTo>
                  <a:cubicBezTo>
                    <a:pt x="206106" y="3630"/>
                    <a:pt x="207614" y="9802"/>
                    <a:pt x="209741" y="14397"/>
                  </a:cubicBezTo>
                  <a:cubicBezTo>
                    <a:pt x="182697" y="35542"/>
                    <a:pt x="153093" y="53076"/>
                    <a:pt x="124061" y="71295"/>
                  </a:cubicBezTo>
                  <a:cubicBezTo>
                    <a:pt x="84445" y="96259"/>
                    <a:pt x="43891" y="119782"/>
                    <a:pt x="5212" y="146231"/>
                  </a:cubicBezTo>
                  <a:cubicBezTo>
                    <a:pt x="3383" y="143762"/>
                    <a:pt x="1692" y="141338"/>
                    <a:pt x="0" y="138938"/>
                  </a:cubicBezTo>
                  <a:cubicBezTo>
                    <a:pt x="2103" y="134412"/>
                    <a:pt x="4572" y="130023"/>
                    <a:pt x="6012" y="125245"/>
                  </a:cubicBezTo>
                  <a:cubicBezTo>
                    <a:pt x="6972" y="118753"/>
                    <a:pt x="3063" y="112215"/>
                    <a:pt x="5257" y="105814"/>
                  </a:cubicBezTo>
                  <a:cubicBezTo>
                    <a:pt x="8389" y="95390"/>
                    <a:pt x="16093" y="86955"/>
                    <a:pt x="18310" y="76210"/>
                  </a:cubicBezTo>
                  <a:cubicBezTo>
                    <a:pt x="14859" y="75182"/>
                    <a:pt x="11567" y="74176"/>
                    <a:pt x="8206" y="73330"/>
                  </a:cubicBezTo>
                  <a:cubicBezTo>
                    <a:pt x="23088" y="70198"/>
                    <a:pt x="37582" y="65055"/>
                    <a:pt x="51046" y="57899"/>
                  </a:cubicBezTo>
                  <a:cubicBezTo>
                    <a:pt x="80147" y="42469"/>
                    <a:pt x="107076" y="23335"/>
                    <a:pt x="133365" y="3561"/>
                  </a:cubicBezTo>
                  <a:close/>
                </a:path>
              </a:pathLst>
            </a:custGeom>
            <a:solidFill>
              <a:srgbClr val="EA86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8" name="Forma Livre: Forma 1957">
              <a:extLst>
                <a:ext uri="{FF2B5EF4-FFF2-40B4-BE49-F238E27FC236}">
                  <a16:creationId xmlns:a16="http://schemas.microsoft.com/office/drawing/2014/main" id="{C1005FB6-3D07-EBD4-B344-A07E47512BAF}"/>
                </a:ext>
              </a:extLst>
            </p:cNvPr>
            <p:cNvSpPr/>
            <p:nvPr/>
          </p:nvSpPr>
          <p:spPr>
            <a:xfrm>
              <a:off x="10718084" y="2756297"/>
              <a:ext cx="10328" cy="10005"/>
            </a:xfrm>
            <a:custGeom>
              <a:avLst/>
              <a:gdLst>
                <a:gd name="connsiteX0" fmla="*/ 0 w 97978"/>
                <a:gd name="connsiteY0" fmla="*/ 15133 h 94914"/>
                <a:gd name="connsiteX1" fmla="*/ 13785 w 97978"/>
                <a:gd name="connsiteY1" fmla="*/ 0 h 94914"/>
                <a:gd name="connsiteX2" fmla="*/ 70134 w 97978"/>
                <a:gd name="connsiteY2" fmla="*/ 10950 h 94914"/>
                <a:gd name="connsiteX3" fmla="*/ 91783 w 97978"/>
                <a:gd name="connsiteY3" fmla="*/ 12825 h 94914"/>
                <a:gd name="connsiteX4" fmla="*/ 97978 w 97978"/>
                <a:gd name="connsiteY4" fmla="*/ 28164 h 94914"/>
                <a:gd name="connsiteX5" fmla="*/ 50338 w 97978"/>
                <a:gd name="connsiteY5" fmla="*/ 94915 h 94914"/>
                <a:gd name="connsiteX6" fmla="*/ 30061 w 97978"/>
                <a:gd name="connsiteY6" fmla="*/ 90274 h 94914"/>
                <a:gd name="connsiteX7" fmla="*/ 36416 w 97978"/>
                <a:gd name="connsiteY7" fmla="*/ 74341 h 94914"/>
                <a:gd name="connsiteX8" fmla="*/ 59025 w 97978"/>
                <a:gd name="connsiteY8" fmla="*/ 36782 h 94914"/>
                <a:gd name="connsiteX9" fmla="*/ 42337 w 97978"/>
                <a:gd name="connsiteY9" fmla="*/ 25809 h 94914"/>
                <a:gd name="connsiteX10" fmla="*/ 0 w 97978"/>
                <a:gd name="connsiteY10" fmla="*/ 15133 h 9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78" h="94914">
                  <a:moveTo>
                    <a:pt x="0" y="15133"/>
                  </a:moveTo>
                  <a:cubicBezTo>
                    <a:pt x="4664" y="10150"/>
                    <a:pt x="9236" y="5098"/>
                    <a:pt x="13785" y="0"/>
                  </a:cubicBezTo>
                  <a:cubicBezTo>
                    <a:pt x="31478" y="8390"/>
                    <a:pt x="51206" y="7978"/>
                    <a:pt x="70134" y="10950"/>
                  </a:cubicBezTo>
                  <a:cubicBezTo>
                    <a:pt x="77381" y="10836"/>
                    <a:pt x="85131" y="8550"/>
                    <a:pt x="91783" y="12825"/>
                  </a:cubicBezTo>
                  <a:cubicBezTo>
                    <a:pt x="97932" y="15202"/>
                    <a:pt x="96721" y="22883"/>
                    <a:pt x="97978" y="28164"/>
                  </a:cubicBezTo>
                  <a:cubicBezTo>
                    <a:pt x="79301" y="48143"/>
                    <a:pt x="61676" y="69860"/>
                    <a:pt x="50338" y="94915"/>
                  </a:cubicBezTo>
                  <a:cubicBezTo>
                    <a:pt x="43457" y="93840"/>
                    <a:pt x="36301" y="93497"/>
                    <a:pt x="30061" y="90274"/>
                  </a:cubicBezTo>
                  <a:cubicBezTo>
                    <a:pt x="26289" y="84148"/>
                    <a:pt x="33193" y="78913"/>
                    <a:pt x="36416" y="74341"/>
                  </a:cubicBezTo>
                  <a:cubicBezTo>
                    <a:pt x="46634" y="63688"/>
                    <a:pt x="54910" y="51046"/>
                    <a:pt x="59025" y="36782"/>
                  </a:cubicBezTo>
                  <a:cubicBezTo>
                    <a:pt x="54453" y="31890"/>
                    <a:pt x="49629" y="25786"/>
                    <a:pt x="42337" y="25809"/>
                  </a:cubicBezTo>
                  <a:cubicBezTo>
                    <a:pt x="27546" y="25466"/>
                    <a:pt x="13899" y="19385"/>
                    <a:pt x="0" y="15133"/>
                  </a:cubicBezTo>
                  <a:close/>
                </a:path>
              </a:pathLst>
            </a:custGeom>
            <a:solidFill>
              <a:srgbClr val="EEAD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9" name="Forma Livre: Forma 1958">
              <a:extLst>
                <a:ext uri="{FF2B5EF4-FFF2-40B4-BE49-F238E27FC236}">
                  <a16:creationId xmlns:a16="http://schemas.microsoft.com/office/drawing/2014/main" id="{FF3C3E50-578D-597E-5760-08C49022906F}"/>
                </a:ext>
              </a:extLst>
            </p:cNvPr>
            <p:cNvSpPr/>
            <p:nvPr/>
          </p:nvSpPr>
          <p:spPr>
            <a:xfrm>
              <a:off x="10678580" y="2757892"/>
              <a:ext cx="51190" cy="109890"/>
            </a:xfrm>
            <a:custGeom>
              <a:avLst/>
              <a:gdLst>
                <a:gd name="connsiteX0" fmla="*/ 366126 w 485637"/>
                <a:gd name="connsiteY0" fmla="*/ 9418 h 1042530"/>
                <a:gd name="connsiteX1" fmla="*/ 374767 w 485637"/>
                <a:gd name="connsiteY1" fmla="*/ 0 h 1042530"/>
                <a:gd name="connsiteX2" fmla="*/ 417103 w 485637"/>
                <a:gd name="connsiteY2" fmla="*/ 10676 h 1042530"/>
                <a:gd name="connsiteX3" fmla="*/ 433791 w 485637"/>
                <a:gd name="connsiteY3" fmla="*/ 21648 h 1042530"/>
                <a:gd name="connsiteX4" fmla="*/ 411183 w 485637"/>
                <a:gd name="connsiteY4" fmla="*/ 59207 h 1042530"/>
                <a:gd name="connsiteX5" fmla="*/ 404827 w 485637"/>
                <a:gd name="connsiteY5" fmla="*/ 75141 h 1042530"/>
                <a:gd name="connsiteX6" fmla="*/ 425104 w 485637"/>
                <a:gd name="connsiteY6" fmla="*/ 79781 h 1042530"/>
                <a:gd name="connsiteX7" fmla="*/ 422316 w 485637"/>
                <a:gd name="connsiteY7" fmla="*/ 87897 h 1042530"/>
                <a:gd name="connsiteX8" fmla="*/ 432808 w 485637"/>
                <a:gd name="connsiteY8" fmla="*/ 73655 h 1042530"/>
                <a:gd name="connsiteX9" fmla="*/ 473362 w 485637"/>
                <a:gd name="connsiteY9" fmla="*/ 88903 h 1042530"/>
                <a:gd name="connsiteX10" fmla="*/ 473294 w 485637"/>
                <a:gd name="connsiteY10" fmla="*/ 119238 h 1042530"/>
                <a:gd name="connsiteX11" fmla="*/ 441701 w 485637"/>
                <a:gd name="connsiteY11" fmla="*/ 165209 h 1042530"/>
                <a:gd name="connsiteX12" fmla="*/ 413446 w 485637"/>
                <a:gd name="connsiteY12" fmla="*/ 192001 h 1042530"/>
                <a:gd name="connsiteX13" fmla="*/ 396575 w 485637"/>
                <a:gd name="connsiteY13" fmla="*/ 209329 h 1042530"/>
                <a:gd name="connsiteX14" fmla="*/ 403913 w 485637"/>
                <a:gd name="connsiteY14" fmla="*/ 222245 h 1042530"/>
                <a:gd name="connsiteX15" fmla="*/ 443095 w 485637"/>
                <a:gd name="connsiteY15" fmla="*/ 224211 h 1042530"/>
                <a:gd name="connsiteX16" fmla="*/ 446776 w 485637"/>
                <a:gd name="connsiteY16" fmla="*/ 234407 h 1042530"/>
                <a:gd name="connsiteX17" fmla="*/ 431962 w 485637"/>
                <a:gd name="connsiteY17" fmla="*/ 265473 h 1042530"/>
                <a:gd name="connsiteX18" fmla="*/ 397604 w 485637"/>
                <a:gd name="connsiteY18" fmla="*/ 308404 h 1042530"/>
                <a:gd name="connsiteX19" fmla="*/ 389169 w 485637"/>
                <a:gd name="connsiteY19" fmla="*/ 330144 h 1042530"/>
                <a:gd name="connsiteX20" fmla="*/ 371544 w 485637"/>
                <a:gd name="connsiteY20" fmla="*/ 364777 h 1042530"/>
                <a:gd name="connsiteX21" fmla="*/ 370537 w 485637"/>
                <a:gd name="connsiteY21" fmla="*/ 386128 h 1042530"/>
                <a:gd name="connsiteX22" fmla="*/ 387340 w 485637"/>
                <a:gd name="connsiteY22" fmla="*/ 388209 h 1042530"/>
                <a:gd name="connsiteX23" fmla="*/ 456811 w 485637"/>
                <a:gd name="connsiteY23" fmla="*/ 381648 h 1042530"/>
                <a:gd name="connsiteX24" fmla="*/ 469361 w 485637"/>
                <a:gd name="connsiteY24" fmla="*/ 394518 h 1042530"/>
                <a:gd name="connsiteX25" fmla="*/ 462618 w 485637"/>
                <a:gd name="connsiteY25" fmla="*/ 433426 h 1042530"/>
                <a:gd name="connsiteX26" fmla="*/ 463646 w 485637"/>
                <a:gd name="connsiteY26" fmla="*/ 462207 h 1042530"/>
                <a:gd name="connsiteX27" fmla="*/ 481569 w 485637"/>
                <a:gd name="connsiteY27" fmla="*/ 471373 h 1042530"/>
                <a:gd name="connsiteX28" fmla="*/ 484266 w 485637"/>
                <a:gd name="connsiteY28" fmla="*/ 504977 h 1042530"/>
                <a:gd name="connsiteX29" fmla="*/ 453474 w 485637"/>
                <a:gd name="connsiteY29" fmla="*/ 627599 h 1042530"/>
                <a:gd name="connsiteX30" fmla="*/ 434591 w 485637"/>
                <a:gd name="connsiteY30" fmla="*/ 700042 h 1042530"/>
                <a:gd name="connsiteX31" fmla="*/ 422247 w 485637"/>
                <a:gd name="connsiteY31" fmla="*/ 729943 h 1042530"/>
                <a:gd name="connsiteX32" fmla="*/ 423756 w 485637"/>
                <a:gd name="connsiteY32" fmla="*/ 755637 h 1042530"/>
                <a:gd name="connsiteX33" fmla="*/ 415023 w 485637"/>
                <a:gd name="connsiteY33" fmla="*/ 786841 h 1042530"/>
                <a:gd name="connsiteX34" fmla="*/ 419138 w 485637"/>
                <a:gd name="connsiteY34" fmla="*/ 796534 h 1042530"/>
                <a:gd name="connsiteX35" fmla="*/ 410886 w 485637"/>
                <a:gd name="connsiteY35" fmla="*/ 847763 h 1042530"/>
                <a:gd name="connsiteX36" fmla="*/ 351678 w 485637"/>
                <a:gd name="connsiteY36" fmla="*/ 909645 h 1042530"/>
                <a:gd name="connsiteX37" fmla="*/ 293820 w 485637"/>
                <a:gd name="connsiteY37" fmla="*/ 936391 h 1042530"/>
                <a:gd name="connsiteX38" fmla="*/ 176227 w 485637"/>
                <a:gd name="connsiteY38" fmla="*/ 969607 h 1042530"/>
                <a:gd name="connsiteX39" fmla="*/ 115763 w 485637"/>
                <a:gd name="connsiteY39" fmla="*/ 987369 h 1042530"/>
                <a:gd name="connsiteX40" fmla="*/ 76467 w 485637"/>
                <a:gd name="connsiteY40" fmla="*/ 1009406 h 1042530"/>
                <a:gd name="connsiteX41" fmla="*/ 38931 w 485637"/>
                <a:gd name="connsiteY41" fmla="*/ 1037501 h 1042530"/>
                <a:gd name="connsiteX42" fmla="*/ 0 w 485637"/>
                <a:gd name="connsiteY42" fmla="*/ 1042530 h 1042530"/>
                <a:gd name="connsiteX43" fmla="*/ 26975 w 485637"/>
                <a:gd name="connsiteY43" fmla="*/ 1019373 h 1042530"/>
                <a:gd name="connsiteX44" fmla="*/ 67986 w 485637"/>
                <a:gd name="connsiteY44" fmla="*/ 994136 h 1042530"/>
                <a:gd name="connsiteX45" fmla="*/ 93726 w 485637"/>
                <a:gd name="connsiteY45" fmla="*/ 981129 h 1042530"/>
                <a:gd name="connsiteX46" fmla="*/ 150899 w 485637"/>
                <a:gd name="connsiteY46" fmla="*/ 962452 h 1042530"/>
                <a:gd name="connsiteX47" fmla="*/ 301249 w 485637"/>
                <a:gd name="connsiteY47" fmla="*/ 916480 h 1042530"/>
                <a:gd name="connsiteX48" fmla="*/ 335516 w 485637"/>
                <a:gd name="connsiteY48" fmla="*/ 900410 h 1042530"/>
                <a:gd name="connsiteX49" fmla="*/ 401444 w 485637"/>
                <a:gd name="connsiteY49" fmla="*/ 819897 h 1042530"/>
                <a:gd name="connsiteX50" fmla="*/ 404645 w 485637"/>
                <a:gd name="connsiteY50" fmla="*/ 797700 h 1042530"/>
                <a:gd name="connsiteX51" fmla="*/ 414360 w 485637"/>
                <a:gd name="connsiteY51" fmla="*/ 751477 h 1042530"/>
                <a:gd name="connsiteX52" fmla="*/ 410154 w 485637"/>
                <a:gd name="connsiteY52" fmla="*/ 746448 h 1042530"/>
                <a:gd name="connsiteX53" fmla="*/ 424944 w 485637"/>
                <a:gd name="connsiteY53" fmla="*/ 697573 h 1042530"/>
                <a:gd name="connsiteX54" fmla="*/ 433334 w 485637"/>
                <a:gd name="connsiteY54" fmla="*/ 666758 h 1042530"/>
                <a:gd name="connsiteX55" fmla="*/ 435506 w 485637"/>
                <a:gd name="connsiteY55" fmla="*/ 642023 h 1042530"/>
                <a:gd name="connsiteX56" fmla="*/ 448467 w 485637"/>
                <a:gd name="connsiteY56" fmla="*/ 606773 h 1042530"/>
                <a:gd name="connsiteX57" fmla="*/ 441198 w 485637"/>
                <a:gd name="connsiteY57" fmla="*/ 620215 h 1042530"/>
                <a:gd name="connsiteX58" fmla="*/ 448056 w 485637"/>
                <a:gd name="connsiteY58" fmla="*/ 580964 h 1042530"/>
                <a:gd name="connsiteX59" fmla="*/ 459897 w 485637"/>
                <a:gd name="connsiteY59" fmla="*/ 526786 h 1042530"/>
                <a:gd name="connsiteX60" fmla="*/ 453702 w 485637"/>
                <a:gd name="connsiteY60" fmla="*/ 506578 h 1042530"/>
                <a:gd name="connsiteX61" fmla="*/ 430957 w 485637"/>
                <a:gd name="connsiteY61" fmla="*/ 493616 h 1042530"/>
                <a:gd name="connsiteX62" fmla="*/ 432785 w 485637"/>
                <a:gd name="connsiteY62" fmla="*/ 479054 h 1042530"/>
                <a:gd name="connsiteX63" fmla="*/ 419069 w 485637"/>
                <a:gd name="connsiteY63" fmla="*/ 458594 h 1042530"/>
                <a:gd name="connsiteX64" fmla="*/ 410337 w 485637"/>
                <a:gd name="connsiteY64" fmla="*/ 440078 h 1042530"/>
                <a:gd name="connsiteX65" fmla="*/ 376275 w 485637"/>
                <a:gd name="connsiteY65" fmla="*/ 430591 h 1042530"/>
                <a:gd name="connsiteX66" fmla="*/ 336134 w 485637"/>
                <a:gd name="connsiteY66" fmla="*/ 402153 h 1042530"/>
                <a:gd name="connsiteX67" fmla="*/ 324704 w 485637"/>
                <a:gd name="connsiteY67" fmla="*/ 390837 h 1042530"/>
                <a:gd name="connsiteX68" fmla="*/ 322920 w 485637"/>
                <a:gd name="connsiteY68" fmla="*/ 369852 h 1042530"/>
                <a:gd name="connsiteX69" fmla="*/ 311833 w 485637"/>
                <a:gd name="connsiteY69" fmla="*/ 365897 h 1042530"/>
                <a:gd name="connsiteX70" fmla="*/ 339494 w 485637"/>
                <a:gd name="connsiteY70" fmla="*/ 326144 h 1042530"/>
                <a:gd name="connsiteX71" fmla="*/ 375064 w 485637"/>
                <a:gd name="connsiteY71" fmla="*/ 292654 h 1042530"/>
                <a:gd name="connsiteX72" fmla="*/ 403410 w 485637"/>
                <a:gd name="connsiteY72" fmla="*/ 261816 h 1042530"/>
                <a:gd name="connsiteX73" fmla="*/ 407891 w 485637"/>
                <a:gd name="connsiteY73" fmla="*/ 246111 h 1042530"/>
                <a:gd name="connsiteX74" fmla="*/ 355587 w 485637"/>
                <a:gd name="connsiteY74" fmla="*/ 259895 h 1042530"/>
                <a:gd name="connsiteX75" fmla="*/ 327607 w 485637"/>
                <a:gd name="connsiteY75" fmla="*/ 268582 h 1042530"/>
                <a:gd name="connsiteX76" fmla="*/ 347952 w 485637"/>
                <a:gd name="connsiteY76" fmla="*/ 238476 h 1042530"/>
                <a:gd name="connsiteX77" fmla="*/ 387637 w 485637"/>
                <a:gd name="connsiteY77" fmla="*/ 198036 h 1042530"/>
                <a:gd name="connsiteX78" fmla="*/ 404850 w 485637"/>
                <a:gd name="connsiteY78" fmla="*/ 168067 h 1042530"/>
                <a:gd name="connsiteX79" fmla="*/ 399958 w 485637"/>
                <a:gd name="connsiteY79" fmla="*/ 144270 h 1042530"/>
                <a:gd name="connsiteX80" fmla="*/ 427002 w 485637"/>
                <a:gd name="connsiteY80" fmla="*/ 102550 h 1042530"/>
                <a:gd name="connsiteX81" fmla="*/ 422407 w 485637"/>
                <a:gd name="connsiteY81" fmla="*/ 92057 h 1042530"/>
                <a:gd name="connsiteX82" fmla="*/ 382974 w 485637"/>
                <a:gd name="connsiteY82" fmla="*/ 75301 h 1042530"/>
                <a:gd name="connsiteX83" fmla="*/ 401993 w 485637"/>
                <a:gd name="connsiteY83" fmla="*/ 43846 h 1042530"/>
                <a:gd name="connsiteX84" fmla="*/ 388437 w 485637"/>
                <a:gd name="connsiteY84" fmla="*/ 20734 h 1042530"/>
                <a:gd name="connsiteX85" fmla="*/ 366126 w 485637"/>
                <a:gd name="connsiteY85" fmla="*/ 9418 h 104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485637" h="1042530">
                  <a:moveTo>
                    <a:pt x="366126" y="9418"/>
                  </a:moveTo>
                  <a:cubicBezTo>
                    <a:pt x="368937" y="6241"/>
                    <a:pt x="371818" y="3109"/>
                    <a:pt x="374767" y="0"/>
                  </a:cubicBezTo>
                  <a:cubicBezTo>
                    <a:pt x="388666" y="4252"/>
                    <a:pt x="402313" y="10333"/>
                    <a:pt x="417103" y="10676"/>
                  </a:cubicBezTo>
                  <a:cubicBezTo>
                    <a:pt x="424396" y="10653"/>
                    <a:pt x="429219" y="16756"/>
                    <a:pt x="433791" y="21648"/>
                  </a:cubicBezTo>
                  <a:cubicBezTo>
                    <a:pt x="429676" y="35913"/>
                    <a:pt x="421401" y="48555"/>
                    <a:pt x="411183" y="59207"/>
                  </a:cubicBezTo>
                  <a:cubicBezTo>
                    <a:pt x="407959" y="63779"/>
                    <a:pt x="401056" y="69014"/>
                    <a:pt x="404827" y="75141"/>
                  </a:cubicBezTo>
                  <a:cubicBezTo>
                    <a:pt x="411068" y="78364"/>
                    <a:pt x="418224" y="78707"/>
                    <a:pt x="425104" y="79781"/>
                  </a:cubicBezTo>
                  <a:cubicBezTo>
                    <a:pt x="424007" y="82433"/>
                    <a:pt x="423161" y="85176"/>
                    <a:pt x="422316" y="87897"/>
                  </a:cubicBezTo>
                  <a:cubicBezTo>
                    <a:pt x="425882" y="83210"/>
                    <a:pt x="429265" y="78364"/>
                    <a:pt x="432808" y="73655"/>
                  </a:cubicBezTo>
                  <a:cubicBezTo>
                    <a:pt x="446684" y="77061"/>
                    <a:pt x="462549" y="78570"/>
                    <a:pt x="473362" y="88903"/>
                  </a:cubicBezTo>
                  <a:cubicBezTo>
                    <a:pt x="478505" y="97955"/>
                    <a:pt x="476814" y="109797"/>
                    <a:pt x="473294" y="119238"/>
                  </a:cubicBezTo>
                  <a:cubicBezTo>
                    <a:pt x="465429" y="136131"/>
                    <a:pt x="455348" y="152339"/>
                    <a:pt x="441701" y="165209"/>
                  </a:cubicBezTo>
                  <a:cubicBezTo>
                    <a:pt x="432237" y="174102"/>
                    <a:pt x="423710" y="184023"/>
                    <a:pt x="413446" y="192001"/>
                  </a:cubicBezTo>
                  <a:cubicBezTo>
                    <a:pt x="407296" y="197213"/>
                    <a:pt x="400553" y="202197"/>
                    <a:pt x="396575" y="209329"/>
                  </a:cubicBezTo>
                  <a:cubicBezTo>
                    <a:pt x="397284" y="214107"/>
                    <a:pt x="398404" y="220759"/>
                    <a:pt x="403913" y="222245"/>
                  </a:cubicBezTo>
                  <a:cubicBezTo>
                    <a:pt x="416783" y="225148"/>
                    <a:pt x="430271" y="220919"/>
                    <a:pt x="443095" y="224211"/>
                  </a:cubicBezTo>
                  <a:cubicBezTo>
                    <a:pt x="447690" y="225285"/>
                    <a:pt x="446501" y="230795"/>
                    <a:pt x="446776" y="234407"/>
                  </a:cubicBezTo>
                  <a:cubicBezTo>
                    <a:pt x="445518" y="246088"/>
                    <a:pt x="437586" y="255552"/>
                    <a:pt x="431962" y="265473"/>
                  </a:cubicBezTo>
                  <a:cubicBezTo>
                    <a:pt x="422613" y="281407"/>
                    <a:pt x="408325" y="293500"/>
                    <a:pt x="397604" y="308404"/>
                  </a:cubicBezTo>
                  <a:cubicBezTo>
                    <a:pt x="392803" y="314737"/>
                    <a:pt x="391797" y="322852"/>
                    <a:pt x="389169" y="330144"/>
                  </a:cubicBezTo>
                  <a:cubicBezTo>
                    <a:pt x="385008" y="342512"/>
                    <a:pt x="377030" y="353050"/>
                    <a:pt x="371544" y="364777"/>
                  </a:cubicBezTo>
                  <a:cubicBezTo>
                    <a:pt x="368869" y="371361"/>
                    <a:pt x="366903" y="379499"/>
                    <a:pt x="370537" y="386128"/>
                  </a:cubicBezTo>
                  <a:cubicBezTo>
                    <a:pt x="375818" y="388140"/>
                    <a:pt x="381716" y="387408"/>
                    <a:pt x="387340" y="388209"/>
                  </a:cubicBezTo>
                  <a:cubicBezTo>
                    <a:pt x="410588" y="392438"/>
                    <a:pt x="434020" y="386174"/>
                    <a:pt x="456811" y="381648"/>
                  </a:cubicBezTo>
                  <a:cubicBezTo>
                    <a:pt x="463944" y="379476"/>
                    <a:pt x="470641" y="387706"/>
                    <a:pt x="469361" y="394518"/>
                  </a:cubicBezTo>
                  <a:cubicBezTo>
                    <a:pt x="468013" y="407640"/>
                    <a:pt x="462412" y="420075"/>
                    <a:pt x="462618" y="433426"/>
                  </a:cubicBezTo>
                  <a:cubicBezTo>
                    <a:pt x="462778" y="442981"/>
                    <a:pt x="461612" y="452765"/>
                    <a:pt x="463646" y="462207"/>
                  </a:cubicBezTo>
                  <a:cubicBezTo>
                    <a:pt x="468218" y="467121"/>
                    <a:pt x="476631" y="466573"/>
                    <a:pt x="481569" y="471373"/>
                  </a:cubicBezTo>
                  <a:cubicBezTo>
                    <a:pt x="485889" y="481889"/>
                    <a:pt x="486735" y="493868"/>
                    <a:pt x="484266" y="504977"/>
                  </a:cubicBezTo>
                  <a:cubicBezTo>
                    <a:pt x="473842" y="545805"/>
                    <a:pt x="463783" y="586748"/>
                    <a:pt x="453474" y="627599"/>
                  </a:cubicBezTo>
                  <a:cubicBezTo>
                    <a:pt x="446593" y="651602"/>
                    <a:pt x="442592" y="676359"/>
                    <a:pt x="434591" y="700042"/>
                  </a:cubicBezTo>
                  <a:cubicBezTo>
                    <a:pt x="431208" y="710306"/>
                    <a:pt x="425150" y="719473"/>
                    <a:pt x="422247" y="729943"/>
                  </a:cubicBezTo>
                  <a:cubicBezTo>
                    <a:pt x="429242" y="737121"/>
                    <a:pt x="424876" y="747065"/>
                    <a:pt x="423756" y="755637"/>
                  </a:cubicBezTo>
                  <a:cubicBezTo>
                    <a:pt x="422018" y="766336"/>
                    <a:pt x="417926" y="776440"/>
                    <a:pt x="415023" y="786841"/>
                  </a:cubicBezTo>
                  <a:cubicBezTo>
                    <a:pt x="416806" y="789813"/>
                    <a:pt x="419229" y="792785"/>
                    <a:pt x="419138" y="796534"/>
                  </a:cubicBezTo>
                  <a:cubicBezTo>
                    <a:pt x="420349" y="813953"/>
                    <a:pt x="416624" y="831396"/>
                    <a:pt x="410886" y="847763"/>
                  </a:cubicBezTo>
                  <a:cubicBezTo>
                    <a:pt x="398152" y="873984"/>
                    <a:pt x="374973" y="893049"/>
                    <a:pt x="351678" y="909645"/>
                  </a:cubicBezTo>
                  <a:cubicBezTo>
                    <a:pt x="334122" y="921990"/>
                    <a:pt x="313251" y="927865"/>
                    <a:pt x="293820" y="936391"/>
                  </a:cubicBezTo>
                  <a:cubicBezTo>
                    <a:pt x="255209" y="949467"/>
                    <a:pt x="215684" y="959526"/>
                    <a:pt x="176227" y="969607"/>
                  </a:cubicBezTo>
                  <a:cubicBezTo>
                    <a:pt x="155791" y="974636"/>
                    <a:pt x="136474" y="983506"/>
                    <a:pt x="115763" y="987369"/>
                  </a:cubicBezTo>
                  <a:cubicBezTo>
                    <a:pt x="101910" y="993290"/>
                    <a:pt x="87851" y="999256"/>
                    <a:pt x="76467" y="1009406"/>
                  </a:cubicBezTo>
                  <a:cubicBezTo>
                    <a:pt x="64717" y="1019830"/>
                    <a:pt x="48509" y="1024608"/>
                    <a:pt x="38931" y="1037501"/>
                  </a:cubicBezTo>
                  <a:cubicBezTo>
                    <a:pt x="25923" y="1038941"/>
                    <a:pt x="12916" y="1040404"/>
                    <a:pt x="0" y="1042530"/>
                  </a:cubicBezTo>
                  <a:cubicBezTo>
                    <a:pt x="2606" y="1029249"/>
                    <a:pt x="16276" y="1024585"/>
                    <a:pt x="26975" y="1019373"/>
                  </a:cubicBezTo>
                  <a:cubicBezTo>
                    <a:pt x="41399" y="1012538"/>
                    <a:pt x="58362" y="1007897"/>
                    <a:pt x="67986" y="994136"/>
                  </a:cubicBezTo>
                  <a:cubicBezTo>
                    <a:pt x="73861" y="985723"/>
                    <a:pt x="84674" y="984237"/>
                    <a:pt x="93726" y="981129"/>
                  </a:cubicBezTo>
                  <a:cubicBezTo>
                    <a:pt x="113088" y="975871"/>
                    <a:pt x="131468" y="967572"/>
                    <a:pt x="150899" y="962452"/>
                  </a:cubicBezTo>
                  <a:cubicBezTo>
                    <a:pt x="201031" y="947181"/>
                    <a:pt x="251597" y="933282"/>
                    <a:pt x="301249" y="916480"/>
                  </a:cubicBezTo>
                  <a:cubicBezTo>
                    <a:pt x="313228" y="912457"/>
                    <a:pt x="324109" y="905828"/>
                    <a:pt x="335516" y="900410"/>
                  </a:cubicBezTo>
                  <a:cubicBezTo>
                    <a:pt x="367177" y="884111"/>
                    <a:pt x="392346" y="854553"/>
                    <a:pt x="401444" y="819897"/>
                  </a:cubicBezTo>
                  <a:cubicBezTo>
                    <a:pt x="404210" y="812719"/>
                    <a:pt x="400622" y="804512"/>
                    <a:pt x="404645" y="797700"/>
                  </a:cubicBezTo>
                  <a:cubicBezTo>
                    <a:pt x="412394" y="783595"/>
                    <a:pt x="410542" y="766770"/>
                    <a:pt x="414360" y="751477"/>
                  </a:cubicBezTo>
                  <a:cubicBezTo>
                    <a:pt x="412897" y="749762"/>
                    <a:pt x="411480" y="748094"/>
                    <a:pt x="410154" y="746448"/>
                  </a:cubicBezTo>
                  <a:cubicBezTo>
                    <a:pt x="418269" y="731269"/>
                    <a:pt x="420395" y="713964"/>
                    <a:pt x="424944" y="697573"/>
                  </a:cubicBezTo>
                  <a:cubicBezTo>
                    <a:pt x="427665" y="687263"/>
                    <a:pt x="431437" y="677250"/>
                    <a:pt x="433334" y="666758"/>
                  </a:cubicBezTo>
                  <a:cubicBezTo>
                    <a:pt x="434660" y="658597"/>
                    <a:pt x="438341" y="650253"/>
                    <a:pt x="435506" y="642023"/>
                  </a:cubicBezTo>
                  <a:cubicBezTo>
                    <a:pt x="439666" y="630205"/>
                    <a:pt x="444581" y="618683"/>
                    <a:pt x="448467" y="606773"/>
                  </a:cubicBezTo>
                  <a:cubicBezTo>
                    <a:pt x="445975" y="611208"/>
                    <a:pt x="443598" y="615711"/>
                    <a:pt x="441198" y="620215"/>
                  </a:cubicBezTo>
                  <a:cubicBezTo>
                    <a:pt x="440215" y="606682"/>
                    <a:pt x="445450" y="593972"/>
                    <a:pt x="448056" y="580964"/>
                  </a:cubicBezTo>
                  <a:cubicBezTo>
                    <a:pt x="451782" y="562859"/>
                    <a:pt x="456560" y="544960"/>
                    <a:pt x="459897" y="526786"/>
                  </a:cubicBezTo>
                  <a:cubicBezTo>
                    <a:pt x="460834" y="519836"/>
                    <a:pt x="460400" y="510578"/>
                    <a:pt x="453702" y="506578"/>
                  </a:cubicBezTo>
                  <a:cubicBezTo>
                    <a:pt x="446410" y="501731"/>
                    <a:pt x="439278" y="496451"/>
                    <a:pt x="430957" y="493616"/>
                  </a:cubicBezTo>
                  <a:cubicBezTo>
                    <a:pt x="431642" y="488770"/>
                    <a:pt x="432603" y="483946"/>
                    <a:pt x="432785" y="479054"/>
                  </a:cubicBezTo>
                  <a:cubicBezTo>
                    <a:pt x="428717" y="471899"/>
                    <a:pt x="420532" y="467236"/>
                    <a:pt x="419069" y="458594"/>
                  </a:cubicBezTo>
                  <a:cubicBezTo>
                    <a:pt x="416692" y="452240"/>
                    <a:pt x="417629" y="443187"/>
                    <a:pt x="410337" y="440078"/>
                  </a:cubicBezTo>
                  <a:cubicBezTo>
                    <a:pt x="399295" y="435826"/>
                    <a:pt x="386791" y="436443"/>
                    <a:pt x="376275" y="430591"/>
                  </a:cubicBezTo>
                  <a:cubicBezTo>
                    <a:pt x="361805" y="422819"/>
                    <a:pt x="348249" y="413240"/>
                    <a:pt x="336134" y="402153"/>
                  </a:cubicBezTo>
                  <a:cubicBezTo>
                    <a:pt x="332224" y="398496"/>
                    <a:pt x="327149" y="395707"/>
                    <a:pt x="324704" y="390837"/>
                  </a:cubicBezTo>
                  <a:cubicBezTo>
                    <a:pt x="322783" y="384025"/>
                    <a:pt x="323309" y="376824"/>
                    <a:pt x="322920" y="369852"/>
                  </a:cubicBezTo>
                  <a:cubicBezTo>
                    <a:pt x="319194" y="368503"/>
                    <a:pt x="315468" y="367177"/>
                    <a:pt x="311833" y="365897"/>
                  </a:cubicBezTo>
                  <a:cubicBezTo>
                    <a:pt x="312427" y="348249"/>
                    <a:pt x="329847" y="338900"/>
                    <a:pt x="339494" y="326144"/>
                  </a:cubicBezTo>
                  <a:cubicBezTo>
                    <a:pt x="349003" y="312679"/>
                    <a:pt x="362605" y="303146"/>
                    <a:pt x="375064" y="292654"/>
                  </a:cubicBezTo>
                  <a:cubicBezTo>
                    <a:pt x="386128" y="283967"/>
                    <a:pt x="394266" y="272354"/>
                    <a:pt x="403410" y="261816"/>
                  </a:cubicBezTo>
                  <a:cubicBezTo>
                    <a:pt x="407525" y="257587"/>
                    <a:pt x="408005" y="251689"/>
                    <a:pt x="407891" y="246111"/>
                  </a:cubicBezTo>
                  <a:cubicBezTo>
                    <a:pt x="389237" y="243848"/>
                    <a:pt x="372321" y="253266"/>
                    <a:pt x="355587" y="259895"/>
                  </a:cubicBezTo>
                  <a:cubicBezTo>
                    <a:pt x="346443" y="263370"/>
                    <a:pt x="337939" y="270365"/>
                    <a:pt x="327607" y="268582"/>
                  </a:cubicBezTo>
                  <a:cubicBezTo>
                    <a:pt x="330396" y="256238"/>
                    <a:pt x="340591" y="248100"/>
                    <a:pt x="347952" y="238476"/>
                  </a:cubicBezTo>
                  <a:cubicBezTo>
                    <a:pt x="360776" y="224622"/>
                    <a:pt x="375155" y="212232"/>
                    <a:pt x="387637" y="198036"/>
                  </a:cubicBezTo>
                  <a:cubicBezTo>
                    <a:pt x="394609" y="188938"/>
                    <a:pt x="402999" y="179771"/>
                    <a:pt x="404850" y="168067"/>
                  </a:cubicBezTo>
                  <a:cubicBezTo>
                    <a:pt x="403799" y="159997"/>
                    <a:pt x="396255" y="152636"/>
                    <a:pt x="399958" y="144270"/>
                  </a:cubicBezTo>
                  <a:cubicBezTo>
                    <a:pt x="404759" y="127833"/>
                    <a:pt x="420304" y="117935"/>
                    <a:pt x="427002" y="102550"/>
                  </a:cubicBezTo>
                  <a:cubicBezTo>
                    <a:pt x="429379" y="98481"/>
                    <a:pt x="426385" y="93566"/>
                    <a:pt x="422407" y="92057"/>
                  </a:cubicBezTo>
                  <a:cubicBezTo>
                    <a:pt x="409377" y="85794"/>
                    <a:pt x="391134" y="89771"/>
                    <a:pt x="382974" y="75301"/>
                  </a:cubicBezTo>
                  <a:cubicBezTo>
                    <a:pt x="391957" y="67048"/>
                    <a:pt x="402061" y="56830"/>
                    <a:pt x="401993" y="43846"/>
                  </a:cubicBezTo>
                  <a:cubicBezTo>
                    <a:pt x="397330" y="36073"/>
                    <a:pt x="388140" y="30930"/>
                    <a:pt x="388437" y="20734"/>
                  </a:cubicBezTo>
                  <a:cubicBezTo>
                    <a:pt x="380230" y="18562"/>
                    <a:pt x="372892" y="14356"/>
                    <a:pt x="366126" y="9418"/>
                  </a:cubicBezTo>
                  <a:close/>
                </a:path>
              </a:pathLst>
            </a:custGeom>
            <a:solidFill>
              <a:srgbClr val="EFB8D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0" name="Forma Livre: Forma 1959">
              <a:extLst>
                <a:ext uri="{FF2B5EF4-FFF2-40B4-BE49-F238E27FC236}">
                  <a16:creationId xmlns:a16="http://schemas.microsoft.com/office/drawing/2014/main" id="{24BE146D-32B6-6089-5876-09DD6FCBD300}"/>
                </a:ext>
              </a:extLst>
            </p:cNvPr>
            <p:cNvSpPr/>
            <p:nvPr/>
          </p:nvSpPr>
          <p:spPr>
            <a:xfrm>
              <a:off x="10701628" y="2758885"/>
              <a:ext cx="25468" cy="68686"/>
            </a:xfrm>
            <a:custGeom>
              <a:avLst/>
              <a:gdLst>
                <a:gd name="connsiteX0" fmla="*/ 118803 w 241611"/>
                <a:gd name="connsiteY0" fmla="*/ 28163 h 651624"/>
                <a:gd name="connsiteX1" fmla="*/ 147470 w 241611"/>
                <a:gd name="connsiteY1" fmla="*/ 0 h 651624"/>
                <a:gd name="connsiteX2" fmla="*/ 169781 w 241611"/>
                <a:gd name="connsiteY2" fmla="*/ 11316 h 651624"/>
                <a:gd name="connsiteX3" fmla="*/ 183337 w 241611"/>
                <a:gd name="connsiteY3" fmla="*/ 34427 h 651624"/>
                <a:gd name="connsiteX4" fmla="*/ 164318 w 241611"/>
                <a:gd name="connsiteY4" fmla="*/ 65882 h 651624"/>
                <a:gd name="connsiteX5" fmla="*/ 203751 w 241611"/>
                <a:gd name="connsiteY5" fmla="*/ 82639 h 651624"/>
                <a:gd name="connsiteX6" fmla="*/ 208346 w 241611"/>
                <a:gd name="connsiteY6" fmla="*/ 93132 h 651624"/>
                <a:gd name="connsiteX7" fmla="*/ 181303 w 241611"/>
                <a:gd name="connsiteY7" fmla="*/ 134851 h 651624"/>
                <a:gd name="connsiteX8" fmla="*/ 186195 w 241611"/>
                <a:gd name="connsiteY8" fmla="*/ 158648 h 651624"/>
                <a:gd name="connsiteX9" fmla="*/ 168981 w 241611"/>
                <a:gd name="connsiteY9" fmla="*/ 188618 h 651624"/>
                <a:gd name="connsiteX10" fmla="*/ 129296 w 241611"/>
                <a:gd name="connsiteY10" fmla="*/ 229057 h 651624"/>
                <a:gd name="connsiteX11" fmla="*/ 108951 w 241611"/>
                <a:gd name="connsiteY11" fmla="*/ 259164 h 651624"/>
                <a:gd name="connsiteX12" fmla="*/ 136932 w 241611"/>
                <a:gd name="connsiteY12" fmla="*/ 250477 h 651624"/>
                <a:gd name="connsiteX13" fmla="*/ 189235 w 241611"/>
                <a:gd name="connsiteY13" fmla="*/ 236692 h 651624"/>
                <a:gd name="connsiteX14" fmla="*/ 184755 w 241611"/>
                <a:gd name="connsiteY14" fmla="*/ 252397 h 651624"/>
                <a:gd name="connsiteX15" fmla="*/ 156408 w 241611"/>
                <a:gd name="connsiteY15" fmla="*/ 283235 h 651624"/>
                <a:gd name="connsiteX16" fmla="*/ 120838 w 241611"/>
                <a:gd name="connsiteY16" fmla="*/ 316725 h 651624"/>
                <a:gd name="connsiteX17" fmla="*/ 93177 w 241611"/>
                <a:gd name="connsiteY17" fmla="*/ 356479 h 651624"/>
                <a:gd name="connsiteX18" fmla="*/ 104265 w 241611"/>
                <a:gd name="connsiteY18" fmla="*/ 360434 h 651624"/>
                <a:gd name="connsiteX19" fmla="*/ 106048 w 241611"/>
                <a:gd name="connsiteY19" fmla="*/ 381419 h 651624"/>
                <a:gd name="connsiteX20" fmla="*/ 117478 w 241611"/>
                <a:gd name="connsiteY20" fmla="*/ 392735 h 651624"/>
                <a:gd name="connsiteX21" fmla="*/ 157620 w 241611"/>
                <a:gd name="connsiteY21" fmla="*/ 421172 h 651624"/>
                <a:gd name="connsiteX22" fmla="*/ 191681 w 241611"/>
                <a:gd name="connsiteY22" fmla="*/ 430659 h 651624"/>
                <a:gd name="connsiteX23" fmla="*/ 200413 w 241611"/>
                <a:gd name="connsiteY23" fmla="*/ 449176 h 651624"/>
                <a:gd name="connsiteX24" fmla="*/ 214129 w 241611"/>
                <a:gd name="connsiteY24" fmla="*/ 469636 h 651624"/>
                <a:gd name="connsiteX25" fmla="*/ 212301 w 241611"/>
                <a:gd name="connsiteY25" fmla="*/ 484198 h 651624"/>
                <a:gd name="connsiteX26" fmla="*/ 235047 w 241611"/>
                <a:gd name="connsiteY26" fmla="*/ 497159 h 651624"/>
                <a:gd name="connsiteX27" fmla="*/ 241242 w 241611"/>
                <a:gd name="connsiteY27" fmla="*/ 517368 h 651624"/>
                <a:gd name="connsiteX28" fmla="*/ 229400 w 241611"/>
                <a:gd name="connsiteY28" fmla="*/ 571546 h 651624"/>
                <a:gd name="connsiteX29" fmla="*/ 222542 w 241611"/>
                <a:gd name="connsiteY29" fmla="*/ 610796 h 651624"/>
                <a:gd name="connsiteX30" fmla="*/ 197670 w 241611"/>
                <a:gd name="connsiteY30" fmla="*/ 651624 h 651624"/>
                <a:gd name="connsiteX31" fmla="*/ 200688 w 241611"/>
                <a:gd name="connsiteY31" fmla="*/ 618180 h 651624"/>
                <a:gd name="connsiteX32" fmla="*/ 211318 w 241611"/>
                <a:gd name="connsiteY32" fmla="*/ 529255 h 651624"/>
                <a:gd name="connsiteX33" fmla="*/ 203614 w 241611"/>
                <a:gd name="connsiteY33" fmla="*/ 514876 h 651624"/>
                <a:gd name="connsiteX34" fmla="*/ 193487 w 241611"/>
                <a:gd name="connsiteY34" fmla="*/ 497502 h 651624"/>
                <a:gd name="connsiteX35" fmla="*/ 148339 w 241611"/>
                <a:gd name="connsiteY35" fmla="*/ 495147 h 651624"/>
                <a:gd name="connsiteX36" fmla="*/ 154282 w 241611"/>
                <a:gd name="connsiteY36" fmla="*/ 467990 h 651624"/>
                <a:gd name="connsiteX37" fmla="*/ 126553 w 241611"/>
                <a:gd name="connsiteY37" fmla="*/ 447713 h 651624"/>
                <a:gd name="connsiteX38" fmla="*/ 92469 w 241611"/>
                <a:gd name="connsiteY38" fmla="*/ 431917 h 651624"/>
                <a:gd name="connsiteX39" fmla="*/ 46726 w 241611"/>
                <a:gd name="connsiteY39" fmla="*/ 447919 h 651624"/>
                <a:gd name="connsiteX40" fmla="*/ 11270 w 241611"/>
                <a:gd name="connsiteY40" fmla="*/ 457748 h 651624"/>
                <a:gd name="connsiteX41" fmla="*/ 0 w 241611"/>
                <a:gd name="connsiteY41" fmla="*/ 449222 h 651624"/>
                <a:gd name="connsiteX42" fmla="*/ 24803 w 241611"/>
                <a:gd name="connsiteY42" fmla="*/ 412692 h 651624"/>
                <a:gd name="connsiteX43" fmla="*/ 37971 w 241611"/>
                <a:gd name="connsiteY43" fmla="*/ 393329 h 651624"/>
                <a:gd name="connsiteX44" fmla="*/ 53835 w 241611"/>
                <a:gd name="connsiteY44" fmla="*/ 368457 h 651624"/>
                <a:gd name="connsiteX45" fmla="*/ 78318 w 241611"/>
                <a:gd name="connsiteY45" fmla="*/ 340203 h 651624"/>
                <a:gd name="connsiteX46" fmla="*/ 111168 w 241611"/>
                <a:gd name="connsiteY46" fmla="*/ 304747 h 651624"/>
                <a:gd name="connsiteX47" fmla="*/ 139309 w 241611"/>
                <a:gd name="connsiteY47" fmla="*/ 268559 h 651624"/>
                <a:gd name="connsiteX48" fmla="*/ 99304 w 241611"/>
                <a:gd name="connsiteY48" fmla="*/ 276995 h 651624"/>
                <a:gd name="connsiteX49" fmla="*/ 71163 w 241611"/>
                <a:gd name="connsiteY49" fmla="*/ 278869 h 651624"/>
                <a:gd name="connsiteX50" fmla="*/ 72924 w 241611"/>
                <a:gd name="connsiteY50" fmla="*/ 271028 h 651624"/>
                <a:gd name="connsiteX51" fmla="*/ 100241 w 241611"/>
                <a:gd name="connsiteY51" fmla="*/ 240944 h 651624"/>
                <a:gd name="connsiteX52" fmla="*/ 131262 w 241611"/>
                <a:gd name="connsiteY52" fmla="*/ 196687 h 651624"/>
                <a:gd name="connsiteX53" fmla="*/ 125204 w 241611"/>
                <a:gd name="connsiteY53" fmla="*/ 188595 h 651624"/>
                <a:gd name="connsiteX54" fmla="*/ 89474 w 241611"/>
                <a:gd name="connsiteY54" fmla="*/ 198630 h 651624"/>
                <a:gd name="connsiteX55" fmla="*/ 73792 w 241611"/>
                <a:gd name="connsiteY55" fmla="*/ 202791 h 651624"/>
                <a:gd name="connsiteX56" fmla="*/ 132611 w 241611"/>
                <a:gd name="connsiteY56" fmla="*/ 145550 h 651624"/>
                <a:gd name="connsiteX57" fmla="*/ 170879 w 241611"/>
                <a:gd name="connsiteY57" fmla="*/ 103716 h 651624"/>
                <a:gd name="connsiteX58" fmla="*/ 168638 w 241611"/>
                <a:gd name="connsiteY58" fmla="*/ 92812 h 651624"/>
                <a:gd name="connsiteX59" fmla="*/ 125181 w 241611"/>
                <a:gd name="connsiteY59" fmla="*/ 94503 h 651624"/>
                <a:gd name="connsiteX60" fmla="*/ 112654 w 241611"/>
                <a:gd name="connsiteY60" fmla="*/ 93177 h 651624"/>
                <a:gd name="connsiteX61" fmla="*/ 151128 w 241611"/>
                <a:gd name="connsiteY61" fmla="*/ 70043 h 651624"/>
                <a:gd name="connsiteX62" fmla="*/ 154739 w 241611"/>
                <a:gd name="connsiteY62" fmla="*/ 58773 h 651624"/>
                <a:gd name="connsiteX63" fmla="*/ 118369 w 241611"/>
                <a:gd name="connsiteY63" fmla="*/ 51824 h 651624"/>
                <a:gd name="connsiteX64" fmla="*/ 105796 w 241611"/>
                <a:gd name="connsiteY64" fmla="*/ 47046 h 651624"/>
                <a:gd name="connsiteX65" fmla="*/ 118803 w 241611"/>
                <a:gd name="connsiteY65" fmla="*/ 28163 h 65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1611" h="651624">
                  <a:moveTo>
                    <a:pt x="118803" y="28163"/>
                  </a:moveTo>
                  <a:cubicBezTo>
                    <a:pt x="128816" y="19271"/>
                    <a:pt x="138737" y="10218"/>
                    <a:pt x="147470" y="0"/>
                  </a:cubicBezTo>
                  <a:cubicBezTo>
                    <a:pt x="154236" y="4938"/>
                    <a:pt x="161574" y="9144"/>
                    <a:pt x="169781" y="11316"/>
                  </a:cubicBezTo>
                  <a:cubicBezTo>
                    <a:pt x="169484" y="21511"/>
                    <a:pt x="178674" y="26655"/>
                    <a:pt x="183337" y="34427"/>
                  </a:cubicBezTo>
                  <a:cubicBezTo>
                    <a:pt x="183406" y="47412"/>
                    <a:pt x="173302" y="57630"/>
                    <a:pt x="164318" y="65882"/>
                  </a:cubicBezTo>
                  <a:cubicBezTo>
                    <a:pt x="172479" y="80353"/>
                    <a:pt x="190721" y="76375"/>
                    <a:pt x="203751" y="82639"/>
                  </a:cubicBezTo>
                  <a:cubicBezTo>
                    <a:pt x="207729" y="84148"/>
                    <a:pt x="210723" y="89062"/>
                    <a:pt x="208346" y="93132"/>
                  </a:cubicBezTo>
                  <a:cubicBezTo>
                    <a:pt x="201648" y="108516"/>
                    <a:pt x="186104" y="118415"/>
                    <a:pt x="181303" y="134851"/>
                  </a:cubicBezTo>
                  <a:cubicBezTo>
                    <a:pt x="177599" y="143218"/>
                    <a:pt x="185143" y="150579"/>
                    <a:pt x="186195" y="158648"/>
                  </a:cubicBezTo>
                  <a:cubicBezTo>
                    <a:pt x="184343" y="170353"/>
                    <a:pt x="175953" y="179520"/>
                    <a:pt x="168981" y="188618"/>
                  </a:cubicBezTo>
                  <a:cubicBezTo>
                    <a:pt x="156499" y="202814"/>
                    <a:pt x="142120" y="215204"/>
                    <a:pt x="129296" y="229057"/>
                  </a:cubicBezTo>
                  <a:cubicBezTo>
                    <a:pt x="121935" y="238681"/>
                    <a:pt x="111740" y="246820"/>
                    <a:pt x="108951" y="259164"/>
                  </a:cubicBezTo>
                  <a:cubicBezTo>
                    <a:pt x="119283" y="260947"/>
                    <a:pt x="127788" y="253952"/>
                    <a:pt x="136932" y="250477"/>
                  </a:cubicBezTo>
                  <a:cubicBezTo>
                    <a:pt x="153665" y="243848"/>
                    <a:pt x="170582" y="234429"/>
                    <a:pt x="189235" y="236692"/>
                  </a:cubicBezTo>
                  <a:cubicBezTo>
                    <a:pt x="189350" y="242270"/>
                    <a:pt x="188870" y="248168"/>
                    <a:pt x="184755" y="252397"/>
                  </a:cubicBezTo>
                  <a:cubicBezTo>
                    <a:pt x="175611" y="262936"/>
                    <a:pt x="167472" y="274548"/>
                    <a:pt x="156408" y="283235"/>
                  </a:cubicBezTo>
                  <a:cubicBezTo>
                    <a:pt x="143949" y="293728"/>
                    <a:pt x="130348" y="303261"/>
                    <a:pt x="120838" y="316725"/>
                  </a:cubicBezTo>
                  <a:cubicBezTo>
                    <a:pt x="111191" y="329481"/>
                    <a:pt x="93772" y="338831"/>
                    <a:pt x="93177" y="356479"/>
                  </a:cubicBezTo>
                  <a:cubicBezTo>
                    <a:pt x="96812" y="357759"/>
                    <a:pt x="100538" y="359085"/>
                    <a:pt x="104265" y="360434"/>
                  </a:cubicBezTo>
                  <a:cubicBezTo>
                    <a:pt x="104653" y="367406"/>
                    <a:pt x="104127" y="374607"/>
                    <a:pt x="106048" y="381419"/>
                  </a:cubicBezTo>
                  <a:cubicBezTo>
                    <a:pt x="108493" y="386288"/>
                    <a:pt x="113568" y="389077"/>
                    <a:pt x="117478" y="392735"/>
                  </a:cubicBezTo>
                  <a:cubicBezTo>
                    <a:pt x="129593" y="403822"/>
                    <a:pt x="143150" y="413400"/>
                    <a:pt x="157620" y="421172"/>
                  </a:cubicBezTo>
                  <a:cubicBezTo>
                    <a:pt x="168135" y="427025"/>
                    <a:pt x="180640" y="426408"/>
                    <a:pt x="191681" y="430659"/>
                  </a:cubicBezTo>
                  <a:cubicBezTo>
                    <a:pt x="198974" y="433768"/>
                    <a:pt x="198036" y="442821"/>
                    <a:pt x="200413" y="449176"/>
                  </a:cubicBezTo>
                  <a:cubicBezTo>
                    <a:pt x="201877" y="457817"/>
                    <a:pt x="210061" y="462481"/>
                    <a:pt x="214129" y="469636"/>
                  </a:cubicBezTo>
                  <a:cubicBezTo>
                    <a:pt x="213947" y="474528"/>
                    <a:pt x="212986" y="479351"/>
                    <a:pt x="212301" y="484198"/>
                  </a:cubicBezTo>
                  <a:cubicBezTo>
                    <a:pt x="220622" y="487032"/>
                    <a:pt x="227754" y="492313"/>
                    <a:pt x="235047" y="497159"/>
                  </a:cubicBezTo>
                  <a:cubicBezTo>
                    <a:pt x="241745" y="501160"/>
                    <a:pt x="242179" y="510418"/>
                    <a:pt x="241242" y="517368"/>
                  </a:cubicBezTo>
                  <a:cubicBezTo>
                    <a:pt x="237904" y="535541"/>
                    <a:pt x="233126" y="553440"/>
                    <a:pt x="229400" y="571546"/>
                  </a:cubicBezTo>
                  <a:cubicBezTo>
                    <a:pt x="226794" y="584553"/>
                    <a:pt x="221559" y="597263"/>
                    <a:pt x="222542" y="610796"/>
                  </a:cubicBezTo>
                  <a:cubicBezTo>
                    <a:pt x="215113" y="624901"/>
                    <a:pt x="206586" y="638411"/>
                    <a:pt x="197670" y="651624"/>
                  </a:cubicBezTo>
                  <a:cubicBezTo>
                    <a:pt x="193990" y="640377"/>
                    <a:pt x="199454" y="629313"/>
                    <a:pt x="200688" y="618180"/>
                  </a:cubicBezTo>
                  <a:cubicBezTo>
                    <a:pt x="204803" y="588645"/>
                    <a:pt x="215844" y="559407"/>
                    <a:pt x="211318" y="529255"/>
                  </a:cubicBezTo>
                  <a:cubicBezTo>
                    <a:pt x="208964" y="524317"/>
                    <a:pt x="205054" y="520202"/>
                    <a:pt x="203614" y="514876"/>
                  </a:cubicBezTo>
                  <a:cubicBezTo>
                    <a:pt x="201465" y="508589"/>
                    <a:pt x="200391" y="500382"/>
                    <a:pt x="193487" y="497502"/>
                  </a:cubicBezTo>
                  <a:cubicBezTo>
                    <a:pt x="178948" y="491238"/>
                    <a:pt x="163061" y="500908"/>
                    <a:pt x="148339" y="495147"/>
                  </a:cubicBezTo>
                  <a:cubicBezTo>
                    <a:pt x="149939" y="486072"/>
                    <a:pt x="155585" y="477248"/>
                    <a:pt x="154282" y="467990"/>
                  </a:cubicBezTo>
                  <a:cubicBezTo>
                    <a:pt x="146990" y="458869"/>
                    <a:pt x="135285" y="455120"/>
                    <a:pt x="126553" y="447713"/>
                  </a:cubicBezTo>
                  <a:cubicBezTo>
                    <a:pt x="116723" y="440009"/>
                    <a:pt x="105956" y="430157"/>
                    <a:pt x="92469" y="431917"/>
                  </a:cubicBezTo>
                  <a:cubicBezTo>
                    <a:pt x="75713" y="432260"/>
                    <a:pt x="62088" y="442867"/>
                    <a:pt x="46726" y="447919"/>
                  </a:cubicBezTo>
                  <a:cubicBezTo>
                    <a:pt x="35090" y="451713"/>
                    <a:pt x="23569" y="456994"/>
                    <a:pt x="11270" y="457748"/>
                  </a:cubicBezTo>
                  <a:cubicBezTo>
                    <a:pt x="6789" y="456674"/>
                    <a:pt x="800" y="454045"/>
                    <a:pt x="0" y="449222"/>
                  </a:cubicBezTo>
                  <a:cubicBezTo>
                    <a:pt x="4755" y="435072"/>
                    <a:pt x="15568" y="424076"/>
                    <a:pt x="24803" y="412692"/>
                  </a:cubicBezTo>
                  <a:cubicBezTo>
                    <a:pt x="29467" y="406474"/>
                    <a:pt x="36507" y="401399"/>
                    <a:pt x="37971" y="393329"/>
                  </a:cubicBezTo>
                  <a:cubicBezTo>
                    <a:pt x="40142" y="383385"/>
                    <a:pt x="48075" y="376367"/>
                    <a:pt x="53835" y="368457"/>
                  </a:cubicBezTo>
                  <a:cubicBezTo>
                    <a:pt x="61173" y="358330"/>
                    <a:pt x="70569" y="349986"/>
                    <a:pt x="78318" y="340203"/>
                  </a:cubicBezTo>
                  <a:cubicBezTo>
                    <a:pt x="88308" y="327492"/>
                    <a:pt x="101727" y="317960"/>
                    <a:pt x="111168" y="304747"/>
                  </a:cubicBezTo>
                  <a:cubicBezTo>
                    <a:pt x="120244" y="292517"/>
                    <a:pt x="136269" y="284584"/>
                    <a:pt x="139309" y="268559"/>
                  </a:cubicBezTo>
                  <a:cubicBezTo>
                    <a:pt x="125319" y="267348"/>
                    <a:pt x="112791" y="274823"/>
                    <a:pt x="99304" y="276995"/>
                  </a:cubicBezTo>
                  <a:cubicBezTo>
                    <a:pt x="90205" y="278549"/>
                    <a:pt x="79599" y="285659"/>
                    <a:pt x="71163" y="278869"/>
                  </a:cubicBezTo>
                  <a:cubicBezTo>
                    <a:pt x="68100" y="276743"/>
                    <a:pt x="72032" y="273314"/>
                    <a:pt x="72924" y="271028"/>
                  </a:cubicBezTo>
                  <a:cubicBezTo>
                    <a:pt x="80513" y="259667"/>
                    <a:pt x="92034" y="251780"/>
                    <a:pt x="100241" y="240944"/>
                  </a:cubicBezTo>
                  <a:cubicBezTo>
                    <a:pt x="111420" y="226885"/>
                    <a:pt x="124267" y="213444"/>
                    <a:pt x="131262" y="196687"/>
                  </a:cubicBezTo>
                  <a:cubicBezTo>
                    <a:pt x="133891" y="192664"/>
                    <a:pt x="129731" y="187315"/>
                    <a:pt x="125204" y="188595"/>
                  </a:cubicBezTo>
                  <a:cubicBezTo>
                    <a:pt x="112860" y="189967"/>
                    <a:pt x="100995" y="194218"/>
                    <a:pt x="89474" y="198630"/>
                  </a:cubicBezTo>
                  <a:cubicBezTo>
                    <a:pt x="84354" y="200276"/>
                    <a:pt x="79416" y="204940"/>
                    <a:pt x="73792" y="202791"/>
                  </a:cubicBezTo>
                  <a:cubicBezTo>
                    <a:pt x="94595" y="184983"/>
                    <a:pt x="112952" y="164592"/>
                    <a:pt x="132611" y="145550"/>
                  </a:cubicBezTo>
                  <a:cubicBezTo>
                    <a:pt x="145916" y="132131"/>
                    <a:pt x="160157" y="119421"/>
                    <a:pt x="170879" y="103716"/>
                  </a:cubicBezTo>
                  <a:cubicBezTo>
                    <a:pt x="173531" y="100241"/>
                    <a:pt x="174651" y="93132"/>
                    <a:pt x="168638" y="92812"/>
                  </a:cubicBezTo>
                  <a:cubicBezTo>
                    <a:pt x="154168" y="91394"/>
                    <a:pt x="139538" y="92491"/>
                    <a:pt x="125181" y="94503"/>
                  </a:cubicBezTo>
                  <a:cubicBezTo>
                    <a:pt x="120884" y="95166"/>
                    <a:pt x="116746" y="93886"/>
                    <a:pt x="112654" y="93177"/>
                  </a:cubicBezTo>
                  <a:cubicBezTo>
                    <a:pt x="126576" y="87691"/>
                    <a:pt x="140589" y="80924"/>
                    <a:pt x="151128" y="70043"/>
                  </a:cubicBezTo>
                  <a:cubicBezTo>
                    <a:pt x="154488" y="67208"/>
                    <a:pt x="154282" y="62705"/>
                    <a:pt x="154739" y="58773"/>
                  </a:cubicBezTo>
                  <a:cubicBezTo>
                    <a:pt x="143012" y="54612"/>
                    <a:pt x="130645" y="53081"/>
                    <a:pt x="118369" y="51824"/>
                  </a:cubicBezTo>
                  <a:cubicBezTo>
                    <a:pt x="113660" y="51618"/>
                    <a:pt x="109568" y="49469"/>
                    <a:pt x="105796" y="47046"/>
                  </a:cubicBezTo>
                  <a:cubicBezTo>
                    <a:pt x="110071" y="40828"/>
                    <a:pt x="119398" y="36690"/>
                    <a:pt x="118803" y="28163"/>
                  </a:cubicBezTo>
                  <a:close/>
                </a:path>
              </a:pathLst>
            </a:custGeom>
            <a:solidFill>
              <a:srgbClr val="F2CE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1" name="Forma Livre: Forma 1960">
              <a:extLst>
                <a:ext uri="{FF2B5EF4-FFF2-40B4-BE49-F238E27FC236}">
                  <a16:creationId xmlns:a16="http://schemas.microsoft.com/office/drawing/2014/main" id="{32CAD0F5-D016-F11B-493D-08CBEBFFE542}"/>
                </a:ext>
              </a:extLst>
            </p:cNvPr>
            <p:cNvSpPr/>
            <p:nvPr/>
          </p:nvSpPr>
          <p:spPr>
            <a:xfrm>
              <a:off x="10682684" y="2760653"/>
              <a:ext cx="51383" cy="106599"/>
            </a:xfrm>
            <a:custGeom>
              <a:avLst/>
              <a:gdLst>
                <a:gd name="connsiteX0" fmla="*/ 393877 w 487468"/>
                <a:gd name="connsiteY0" fmla="*/ 47457 h 1011303"/>
                <a:gd name="connsiteX1" fmla="*/ 437838 w 487468"/>
                <a:gd name="connsiteY1" fmla="*/ 0 h 1011303"/>
                <a:gd name="connsiteX2" fmla="*/ 431071 w 487468"/>
                <a:gd name="connsiteY2" fmla="*/ 22723 h 1011303"/>
                <a:gd name="connsiteX3" fmla="*/ 441724 w 487468"/>
                <a:gd name="connsiteY3" fmla="*/ 32278 h 1011303"/>
                <a:gd name="connsiteX4" fmla="*/ 479351 w 487468"/>
                <a:gd name="connsiteY4" fmla="*/ 45286 h 1011303"/>
                <a:gd name="connsiteX5" fmla="*/ 485821 w 487468"/>
                <a:gd name="connsiteY5" fmla="*/ 64259 h 1011303"/>
                <a:gd name="connsiteX6" fmla="*/ 444924 w 487468"/>
                <a:gd name="connsiteY6" fmla="*/ 114917 h 1011303"/>
                <a:gd name="connsiteX7" fmla="*/ 400484 w 487468"/>
                <a:gd name="connsiteY7" fmla="*/ 157185 h 1011303"/>
                <a:gd name="connsiteX8" fmla="*/ 387728 w 487468"/>
                <a:gd name="connsiteY8" fmla="*/ 179268 h 1011303"/>
                <a:gd name="connsiteX9" fmla="*/ 404873 w 487468"/>
                <a:gd name="connsiteY9" fmla="*/ 183771 h 1011303"/>
                <a:gd name="connsiteX10" fmla="*/ 411526 w 487468"/>
                <a:gd name="connsiteY10" fmla="*/ 195705 h 1011303"/>
                <a:gd name="connsiteX11" fmla="*/ 433014 w 487468"/>
                <a:gd name="connsiteY11" fmla="*/ 194676 h 1011303"/>
                <a:gd name="connsiteX12" fmla="*/ 423344 w 487468"/>
                <a:gd name="connsiteY12" fmla="*/ 232532 h 1011303"/>
                <a:gd name="connsiteX13" fmla="*/ 407045 w 487468"/>
                <a:gd name="connsiteY13" fmla="*/ 266891 h 1011303"/>
                <a:gd name="connsiteX14" fmla="*/ 392666 w 487468"/>
                <a:gd name="connsiteY14" fmla="*/ 293591 h 1011303"/>
                <a:gd name="connsiteX15" fmla="*/ 400644 w 487468"/>
                <a:gd name="connsiteY15" fmla="*/ 309113 h 1011303"/>
                <a:gd name="connsiteX16" fmla="*/ 453496 w 487468"/>
                <a:gd name="connsiteY16" fmla="*/ 306393 h 1011303"/>
                <a:gd name="connsiteX17" fmla="*/ 471922 w 487468"/>
                <a:gd name="connsiteY17" fmla="*/ 317845 h 1011303"/>
                <a:gd name="connsiteX18" fmla="*/ 462480 w 487468"/>
                <a:gd name="connsiteY18" fmla="*/ 358788 h 1011303"/>
                <a:gd name="connsiteX19" fmla="*/ 451782 w 487468"/>
                <a:gd name="connsiteY19" fmla="*/ 411389 h 1011303"/>
                <a:gd name="connsiteX20" fmla="*/ 462595 w 487468"/>
                <a:gd name="connsiteY20" fmla="*/ 432374 h 1011303"/>
                <a:gd name="connsiteX21" fmla="*/ 457269 w 487468"/>
                <a:gd name="connsiteY21" fmla="*/ 476997 h 1011303"/>
                <a:gd name="connsiteX22" fmla="*/ 432123 w 487468"/>
                <a:gd name="connsiteY22" fmla="*/ 577649 h 1011303"/>
                <a:gd name="connsiteX23" fmla="*/ 420258 w 487468"/>
                <a:gd name="connsiteY23" fmla="*/ 615940 h 1011303"/>
                <a:gd name="connsiteX24" fmla="*/ 404827 w 487468"/>
                <a:gd name="connsiteY24" fmla="*/ 666758 h 1011303"/>
                <a:gd name="connsiteX25" fmla="*/ 404439 w 487468"/>
                <a:gd name="connsiteY25" fmla="*/ 695904 h 1011303"/>
                <a:gd name="connsiteX26" fmla="*/ 397215 w 487468"/>
                <a:gd name="connsiteY26" fmla="*/ 725531 h 1011303"/>
                <a:gd name="connsiteX27" fmla="*/ 393192 w 487468"/>
                <a:gd name="connsiteY27" fmla="*/ 748528 h 1011303"/>
                <a:gd name="connsiteX28" fmla="*/ 392095 w 487468"/>
                <a:gd name="connsiteY28" fmla="*/ 784212 h 1011303"/>
                <a:gd name="connsiteX29" fmla="*/ 379247 w 487468"/>
                <a:gd name="connsiteY29" fmla="*/ 828698 h 1011303"/>
                <a:gd name="connsiteX30" fmla="*/ 357484 w 487468"/>
                <a:gd name="connsiteY30" fmla="*/ 860336 h 1011303"/>
                <a:gd name="connsiteX31" fmla="*/ 318783 w 487468"/>
                <a:gd name="connsiteY31" fmla="*/ 894100 h 1011303"/>
                <a:gd name="connsiteX32" fmla="*/ 275005 w 487468"/>
                <a:gd name="connsiteY32" fmla="*/ 916480 h 1011303"/>
                <a:gd name="connsiteX33" fmla="*/ 231823 w 487468"/>
                <a:gd name="connsiteY33" fmla="*/ 933031 h 1011303"/>
                <a:gd name="connsiteX34" fmla="*/ 190744 w 487468"/>
                <a:gd name="connsiteY34" fmla="*/ 944392 h 1011303"/>
                <a:gd name="connsiteX35" fmla="*/ 115512 w 487468"/>
                <a:gd name="connsiteY35" fmla="*/ 963092 h 1011303"/>
                <a:gd name="connsiteX36" fmla="*/ 85450 w 487468"/>
                <a:gd name="connsiteY36" fmla="*/ 971802 h 1011303"/>
                <a:gd name="connsiteX37" fmla="*/ 67506 w 487468"/>
                <a:gd name="connsiteY37" fmla="*/ 990341 h 1011303"/>
                <a:gd name="connsiteX38" fmla="*/ 48234 w 487468"/>
                <a:gd name="connsiteY38" fmla="*/ 1009269 h 1011303"/>
                <a:gd name="connsiteX39" fmla="*/ 0 w 487468"/>
                <a:gd name="connsiteY39" fmla="*/ 1011303 h 1011303"/>
                <a:gd name="connsiteX40" fmla="*/ 37536 w 487468"/>
                <a:gd name="connsiteY40" fmla="*/ 983209 h 1011303"/>
                <a:gd name="connsiteX41" fmla="*/ 76832 w 487468"/>
                <a:gd name="connsiteY41" fmla="*/ 961172 h 1011303"/>
                <a:gd name="connsiteX42" fmla="*/ 137297 w 487468"/>
                <a:gd name="connsiteY42" fmla="*/ 943409 h 1011303"/>
                <a:gd name="connsiteX43" fmla="*/ 254889 w 487468"/>
                <a:gd name="connsiteY43" fmla="*/ 910194 h 1011303"/>
                <a:gd name="connsiteX44" fmla="*/ 312747 w 487468"/>
                <a:gd name="connsiteY44" fmla="*/ 883448 h 1011303"/>
                <a:gd name="connsiteX45" fmla="*/ 371955 w 487468"/>
                <a:gd name="connsiteY45" fmla="*/ 821565 h 1011303"/>
                <a:gd name="connsiteX46" fmla="*/ 380207 w 487468"/>
                <a:gd name="connsiteY46" fmla="*/ 770336 h 1011303"/>
                <a:gd name="connsiteX47" fmla="*/ 376093 w 487468"/>
                <a:gd name="connsiteY47" fmla="*/ 760644 h 1011303"/>
                <a:gd name="connsiteX48" fmla="*/ 384825 w 487468"/>
                <a:gd name="connsiteY48" fmla="*/ 729440 h 1011303"/>
                <a:gd name="connsiteX49" fmla="*/ 383316 w 487468"/>
                <a:gd name="connsiteY49" fmla="*/ 703745 h 1011303"/>
                <a:gd name="connsiteX50" fmla="*/ 395661 w 487468"/>
                <a:gd name="connsiteY50" fmla="*/ 673844 h 1011303"/>
                <a:gd name="connsiteX51" fmla="*/ 414543 w 487468"/>
                <a:gd name="connsiteY51" fmla="*/ 601401 h 1011303"/>
                <a:gd name="connsiteX52" fmla="*/ 445335 w 487468"/>
                <a:gd name="connsiteY52" fmla="*/ 478780 h 1011303"/>
                <a:gd name="connsiteX53" fmla="*/ 442638 w 487468"/>
                <a:gd name="connsiteY53" fmla="*/ 445176 h 1011303"/>
                <a:gd name="connsiteX54" fmla="*/ 424715 w 487468"/>
                <a:gd name="connsiteY54" fmla="*/ 436009 h 1011303"/>
                <a:gd name="connsiteX55" fmla="*/ 423687 w 487468"/>
                <a:gd name="connsiteY55" fmla="*/ 407228 h 1011303"/>
                <a:gd name="connsiteX56" fmla="*/ 430430 w 487468"/>
                <a:gd name="connsiteY56" fmla="*/ 368320 h 1011303"/>
                <a:gd name="connsiteX57" fmla="*/ 417880 w 487468"/>
                <a:gd name="connsiteY57" fmla="*/ 355450 h 1011303"/>
                <a:gd name="connsiteX58" fmla="*/ 348409 w 487468"/>
                <a:gd name="connsiteY58" fmla="*/ 362011 h 1011303"/>
                <a:gd name="connsiteX59" fmla="*/ 331607 w 487468"/>
                <a:gd name="connsiteY59" fmla="*/ 359931 h 1011303"/>
                <a:gd name="connsiteX60" fmla="*/ 332613 w 487468"/>
                <a:gd name="connsiteY60" fmla="*/ 338580 h 1011303"/>
                <a:gd name="connsiteX61" fmla="*/ 350238 w 487468"/>
                <a:gd name="connsiteY61" fmla="*/ 303947 h 1011303"/>
                <a:gd name="connsiteX62" fmla="*/ 358673 w 487468"/>
                <a:gd name="connsiteY62" fmla="*/ 282207 h 1011303"/>
                <a:gd name="connsiteX63" fmla="*/ 393032 w 487468"/>
                <a:gd name="connsiteY63" fmla="*/ 239276 h 1011303"/>
                <a:gd name="connsiteX64" fmla="*/ 407845 w 487468"/>
                <a:gd name="connsiteY64" fmla="*/ 208209 h 1011303"/>
                <a:gd name="connsiteX65" fmla="*/ 404164 w 487468"/>
                <a:gd name="connsiteY65" fmla="*/ 198013 h 1011303"/>
                <a:gd name="connsiteX66" fmla="*/ 364983 w 487468"/>
                <a:gd name="connsiteY66" fmla="*/ 196047 h 1011303"/>
                <a:gd name="connsiteX67" fmla="*/ 357645 w 487468"/>
                <a:gd name="connsiteY67" fmla="*/ 183132 h 1011303"/>
                <a:gd name="connsiteX68" fmla="*/ 374515 w 487468"/>
                <a:gd name="connsiteY68" fmla="*/ 165804 h 1011303"/>
                <a:gd name="connsiteX69" fmla="*/ 402770 w 487468"/>
                <a:gd name="connsiteY69" fmla="*/ 139012 h 1011303"/>
                <a:gd name="connsiteX70" fmla="*/ 434363 w 487468"/>
                <a:gd name="connsiteY70" fmla="*/ 93040 h 1011303"/>
                <a:gd name="connsiteX71" fmla="*/ 434431 w 487468"/>
                <a:gd name="connsiteY71" fmla="*/ 62705 h 1011303"/>
                <a:gd name="connsiteX72" fmla="*/ 393877 w 487468"/>
                <a:gd name="connsiteY72" fmla="*/ 47457 h 101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87468" h="1011303">
                  <a:moveTo>
                    <a:pt x="393877" y="47457"/>
                  </a:moveTo>
                  <a:cubicBezTo>
                    <a:pt x="407159" y="30404"/>
                    <a:pt x="422361" y="15019"/>
                    <a:pt x="437838" y="0"/>
                  </a:cubicBezTo>
                  <a:cubicBezTo>
                    <a:pt x="438958" y="8435"/>
                    <a:pt x="429996" y="14310"/>
                    <a:pt x="431071" y="22723"/>
                  </a:cubicBezTo>
                  <a:cubicBezTo>
                    <a:pt x="432580" y="27523"/>
                    <a:pt x="436923" y="30952"/>
                    <a:pt x="441724" y="32278"/>
                  </a:cubicBezTo>
                  <a:cubicBezTo>
                    <a:pt x="454343" y="36233"/>
                    <a:pt x="467692" y="38702"/>
                    <a:pt x="479351" y="45286"/>
                  </a:cubicBezTo>
                  <a:cubicBezTo>
                    <a:pt x="485866" y="48692"/>
                    <a:pt x="489912" y="57561"/>
                    <a:pt x="485821" y="64259"/>
                  </a:cubicBezTo>
                  <a:cubicBezTo>
                    <a:pt x="474894" y="83165"/>
                    <a:pt x="459028" y="98458"/>
                    <a:pt x="444924" y="114917"/>
                  </a:cubicBezTo>
                  <a:cubicBezTo>
                    <a:pt x="428739" y="127513"/>
                    <a:pt x="415412" y="143195"/>
                    <a:pt x="400484" y="157185"/>
                  </a:cubicBezTo>
                  <a:cubicBezTo>
                    <a:pt x="394586" y="163289"/>
                    <a:pt x="386860" y="169896"/>
                    <a:pt x="387728" y="179268"/>
                  </a:cubicBezTo>
                  <a:cubicBezTo>
                    <a:pt x="393466" y="180388"/>
                    <a:pt x="399684" y="180663"/>
                    <a:pt x="404873" y="183771"/>
                  </a:cubicBezTo>
                  <a:cubicBezTo>
                    <a:pt x="408371" y="186789"/>
                    <a:pt x="409491" y="191635"/>
                    <a:pt x="411526" y="195705"/>
                  </a:cubicBezTo>
                  <a:cubicBezTo>
                    <a:pt x="417423" y="191133"/>
                    <a:pt x="428054" y="186195"/>
                    <a:pt x="433014" y="194676"/>
                  </a:cubicBezTo>
                  <a:cubicBezTo>
                    <a:pt x="436374" y="207889"/>
                    <a:pt x="428876" y="220919"/>
                    <a:pt x="423344" y="232532"/>
                  </a:cubicBezTo>
                  <a:cubicBezTo>
                    <a:pt x="418498" y="244282"/>
                    <a:pt x="411823" y="255118"/>
                    <a:pt x="407045" y="266891"/>
                  </a:cubicBezTo>
                  <a:cubicBezTo>
                    <a:pt x="403250" y="276332"/>
                    <a:pt x="395432" y="283716"/>
                    <a:pt x="392666" y="293591"/>
                  </a:cubicBezTo>
                  <a:cubicBezTo>
                    <a:pt x="390654" y="299740"/>
                    <a:pt x="393854" y="307764"/>
                    <a:pt x="400644" y="309113"/>
                  </a:cubicBezTo>
                  <a:cubicBezTo>
                    <a:pt x="418109" y="313914"/>
                    <a:pt x="436055" y="308542"/>
                    <a:pt x="453496" y="306393"/>
                  </a:cubicBezTo>
                  <a:cubicBezTo>
                    <a:pt x="460949" y="305318"/>
                    <a:pt x="471099" y="309387"/>
                    <a:pt x="471922" y="317845"/>
                  </a:cubicBezTo>
                  <a:cubicBezTo>
                    <a:pt x="473979" y="332247"/>
                    <a:pt x="466275" y="345346"/>
                    <a:pt x="462480" y="358788"/>
                  </a:cubicBezTo>
                  <a:cubicBezTo>
                    <a:pt x="455828" y="375521"/>
                    <a:pt x="452925" y="393489"/>
                    <a:pt x="451782" y="411389"/>
                  </a:cubicBezTo>
                  <a:cubicBezTo>
                    <a:pt x="454662" y="418704"/>
                    <a:pt x="461658" y="424190"/>
                    <a:pt x="462595" y="432374"/>
                  </a:cubicBezTo>
                  <a:cubicBezTo>
                    <a:pt x="464858" y="447462"/>
                    <a:pt x="459989" y="462275"/>
                    <a:pt x="457269" y="476997"/>
                  </a:cubicBezTo>
                  <a:cubicBezTo>
                    <a:pt x="448924" y="510555"/>
                    <a:pt x="441929" y="544457"/>
                    <a:pt x="432123" y="577649"/>
                  </a:cubicBezTo>
                  <a:cubicBezTo>
                    <a:pt x="428739" y="590588"/>
                    <a:pt x="423276" y="602887"/>
                    <a:pt x="420258" y="615940"/>
                  </a:cubicBezTo>
                  <a:cubicBezTo>
                    <a:pt x="416006" y="633154"/>
                    <a:pt x="410565" y="650001"/>
                    <a:pt x="404827" y="666758"/>
                  </a:cubicBezTo>
                  <a:cubicBezTo>
                    <a:pt x="401033" y="676290"/>
                    <a:pt x="406816" y="686211"/>
                    <a:pt x="404439" y="695904"/>
                  </a:cubicBezTo>
                  <a:cubicBezTo>
                    <a:pt x="402336" y="705848"/>
                    <a:pt x="400164" y="715792"/>
                    <a:pt x="397215" y="725531"/>
                  </a:cubicBezTo>
                  <a:cubicBezTo>
                    <a:pt x="394952" y="732983"/>
                    <a:pt x="390997" y="740527"/>
                    <a:pt x="393192" y="748528"/>
                  </a:cubicBezTo>
                  <a:cubicBezTo>
                    <a:pt x="396095" y="760415"/>
                    <a:pt x="391294" y="772234"/>
                    <a:pt x="392095" y="784212"/>
                  </a:cubicBezTo>
                  <a:cubicBezTo>
                    <a:pt x="393032" y="799986"/>
                    <a:pt x="387134" y="815325"/>
                    <a:pt x="379247" y="828698"/>
                  </a:cubicBezTo>
                  <a:cubicBezTo>
                    <a:pt x="372846" y="839853"/>
                    <a:pt x="362125" y="848129"/>
                    <a:pt x="357484" y="860336"/>
                  </a:cubicBezTo>
                  <a:cubicBezTo>
                    <a:pt x="347266" y="874166"/>
                    <a:pt x="332155" y="883539"/>
                    <a:pt x="318783" y="894100"/>
                  </a:cubicBezTo>
                  <a:cubicBezTo>
                    <a:pt x="306004" y="904753"/>
                    <a:pt x="289933" y="909760"/>
                    <a:pt x="275005" y="916480"/>
                  </a:cubicBezTo>
                  <a:cubicBezTo>
                    <a:pt x="260581" y="921921"/>
                    <a:pt x="246842" y="929282"/>
                    <a:pt x="231823" y="933031"/>
                  </a:cubicBezTo>
                  <a:cubicBezTo>
                    <a:pt x="218061" y="936620"/>
                    <a:pt x="204551" y="941055"/>
                    <a:pt x="190744" y="944392"/>
                  </a:cubicBezTo>
                  <a:cubicBezTo>
                    <a:pt x="165666" y="950679"/>
                    <a:pt x="140040" y="954748"/>
                    <a:pt x="115512" y="963092"/>
                  </a:cubicBezTo>
                  <a:cubicBezTo>
                    <a:pt x="105659" y="966635"/>
                    <a:pt x="95189" y="968075"/>
                    <a:pt x="85450" y="971802"/>
                  </a:cubicBezTo>
                  <a:cubicBezTo>
                    <a:pt x="78936" y="977425"/>
                    <a:pt x="74683" y="985357"/>
                    <a:pt x="67506" y="990341"/>
                  </a:cubicBezTo>
                  <a:cubicBezTo>
                    <a:pt x="60144" y="995622"/>
                    <a:pt x="53538" y="1001908"/>
                    <a:pt x="48234" y="1009269"/>
                  </a:cubicBezTo>
                  <a:cubicBezTo>
                    <a:pt x="32118" y="1009635"/>
                    <a:pt x="16048" y="1010389"/>
                    <a:pt x="0" y="1011303"/>
                  </a:cubicBezTo>
                  <a:cubicBezTo>
                    <a:pt x="9578" y="998411"/>
                    <a:pt x="25786" y="993633"/>
                    <a:pt x="37536" y="983209"/>
                  </a:cubicBezTo>
                  <a:cubicBezTo>
                    <a:pt x="48920" y="973059"/>
                    <a:pt x="62979" y="967092"/>
                    <a:pt x="76832" y="961172"/>
                  </a:cubicBezTo>
                  <a:cubicBezTo>
                    <a:pt x="97543" y="957308"/>
                    <a:pt x="116860" y="948438"/>
                    <a:pt x="137297" y="943409"/>
                  </a:cubicBezTo>
                  <a:cubicBezTo>
                    <a:pt x="176753" y="933328"/>
                    <a:pt x="216278" y="923270"/>
                    <a:pt x="254889" y="910194"/>
                  </a:cubicBezTo>
                  <a:cubicBezTo>
                    <a:pt x="274320" y="901667"/>
                    <a:pt x="295191" y="895792"/>
                    <a:pt x="312747" y="883448"/>
                  </a:cubicBezTo>
                  <a:cubicBezTo>
                    <a:pt x="336042" y="866851"/>
                    <a:pt x="359222" y="847786"/>
                    <a:pt x="371955" y="821565"/>
                  </a:cubicBezTo>
                  <a:cubicBezTo>
                    <a:pt x="377693" y="805198"/>
                    <a:pt x="381419" y="787756"/>
                    <a:pt x="380207" y="770336"/>
                  </a:cubicBezTo>
                  <a:cubicBezTo>
                    <a:pt x="380299" y="766587"/>
                    <a:pt x="377875" y="763615"/>
                    <a:pt x="376093" y="760644"/>
                  </a:cubicBezTo>
                  <a:cubicBezTo>
                    <a:pt x="378995" y="750242"/>
                    <a:pt x="383088" y="740138"/>
                    <a:pt x="384825" y="729440"/>
                  </a:cubicBezTo>
                  <a:cubicBezTo>
                    <a:pt x="385945" y="720867"/>
                    <a:pt x="390312" y="710923"/>
                    <a:pt x="383316" y="703745"/>
                  </a:cubicBezTo>
                  <a:cubicBezTo>
                    <a:pt x="386220" y="693275"/>
                    <a:pt x="392277" y="684108"/>
                    <a:pt x="395661" y="673844"/>
                  </a:cubicBezTo>
                  <a:cubicBezTo>
                    <a:pt x="403662" y="650161"/>
                    <a:pt x="407662" y="625404"/>
                    <a:pt x="414543" y="601401"/>
                  </a:cubicBezTo>
                  <a:cubicBezTo>
                    <a:pt x="424853" y="560550"/>
                    <a:pt x="434912" y="519608"/>
                    <a:pt x="445335" y="478780"/>
                  </a:cubicBezTo>
                  <a:cubicBezTo>
                    <a:pt x="447804" y="467670"/>
                    <a:pt x="446959" y="455691"/>
                    <a:pt x="442638" y="445176"/>
                  </a:cubicBezTo>
                  <a:cubicBezTo>
                    <a:pt x="437700" y="440375"/>
                    <a:pt x="429287" y="440924"/>
                    <a:pt x="424715" y="436009"/>
                  </a:cubicBezTo>
                  <a:cubicBezTo>
                    <a:pt x="422681" y="426568"/>
                    <a:pt x="423847" y="416784"/>
                    <a:pt x="423687" y="407228"/>
                  </a:cubicBezTo>
                  <a:cubicBezTo>
                    <a:pt x="423482" y="393878"/>
                    <a:pt x="429082" y="381442"/>
                    <a:pt x="430430" y="368320"/>
                  </a:cubicBezTo>
                  <a:cubicBezTo>
                    <a:pt x="431711" y="361508"/>
                    <a:pt x="425013" y="353278"/>
                    <a:pt x="417880" y="355450"/>
                  </a:cubicBezTo>
                  <a:cubicBezTo>
                    <a:pt x="395089" y="359977"/>
                    <a:pt x="371658" y="366240"/>
                    <a:pt x="348409" y="362011"/>
                  </a:cubicBezTo>
                  <a:cubicBezTo>
                    <a:pt x="342786" y="361211"/>
                    <a:pt x="336888" y="361942"/>
                    <a:pt x="331607" y="359931"/>
                  </a:cubicBezTo>
                  <a:cubicBezTo>
                    <a:pt x="327972" y="353301"/>
                    <a:pt x="329938" y="345163"/>
                    <a:pt x="332613" y="338580"/>
                  </a:cubicBezTo>
                  <a:cubicBezTo>
                    <a:pt x="338099" y="326852"/>
                    <a:pt x="346077" y="316314"/>
                    <a:pt x="350238" y="303947"/>
                  </a:cubicBezTo>
                  <a:cubicBezTo>
                    <a:pt x="352867" y="296654"/>
                    <a:pt x="353872" y="288539"/>
                    <a:pt x="358673" y="282207"/>
                  </a:cubicBezTo>
                  <a:cubicBezTo>
                    <a:pt x="369394" y="267302"/>
                    <a:pt x="383682" y="255209"/>
                    <a:pt x="393032" y="239276"/>
                  </a:cubicBezTo>
                  <a:cubicBezTo>
                    <a:pt x="398655" y="229354"/>
                    <a:pt x="406588" y="219890"/>
                    <a:pt x="407845" y="208209"/>
                  </a:cubicBezTo>
                  <a:cubicBezTo>
                    <a:pt x="407570" y="204597"/>
                    <a:pt x="408759" y="199088"/>
                    <a:pt x="404164" y="198013"/>
                  </a:cubicBezTo>
                  <a:cubicBezTo>
                    <a:pt x="391340" y="194721"/>
                    <a:pt x="377852" y="198951"/>
                    <a:pt x="364983" y="196047"/>
                  </a:cubicBezTo>
                  <a:cubicBezTo>
                    <a:pt x="359474" y="194562"/>
                    <a:pt x="358353" y="187909"/>
                    <a:pt x="357645" y="183132"/>
                  </a:cubicBezTo>
                  <a:cubicBezTo>
                    <a:pt x="361622" y="175999"/>
                    <a:pt x="368366" y="171016"/>
                    <a:pt x="374515" y="165804"/>
                  </a:cubicBezTo>
                  <a:cubicBezTo>
                    <a:pt x="384779" y="157825"/>
                    <a:pt x="393306" y="147904"/>
                    <a:pt x="402770" y="139012"/>
                  </a:cubicBezTo>
                  <a:cubicBezTo>
                    <a:pt x="416418" y="126141"/>
                    <a:pt x="426499" y="109934"/>
                    <a:pt x="434363" y="93040"/>
                  </a:cubicBezTo>
                  <a:cubicBezTo>
                    <a:pt x="437883" y="83599"/>
                    <a:pt x="439574" y="71758"/>
                    <a:pt x="434431" y="62705"/>
                  </a:cubicBezTo>
                  <a:cubicBezTo>
                    <a:pt x="423618" y="52372"/>
                    <a:pt x="407754" y="50864"/>
                    <a:pt x="393877" y="47457"/>
                  </a:cubicBezTo>
                  <a:close/>
                </a:path>
              </a:pathLst>
            </a:custGeom>
            <a:solidFill>
              <a:srgbClr val="EDA4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2" name="Forma Livre: Forma 1961">
              <a:extLst>
                <a:ext uri="{FF2B5EF4-FFF2-40B4-BE49-F238E27FC236}">
                  <a16:creationId xmlns:a16="http://schemas.microsoft.com/office/drawing/2014/main" id="{119E1B09-49CF-7BC7-B44C-75D4E8A7F900}"/>
                </a:ext>
              </a:extLst>
            </p:cNvPr>
            <p:cNvSpPr/>
            <p:nvPr/>
          </p:nvSpPr>
          <p:spPr>
            <a:xfrm>
              <a:off x="10689033" y="2761853"/>
              <a:ext cx="28906" cy="57551"/>
            </a:xfrm>
            <a:custGeom>
              <a:avLst/>
              <a:gdLst>
                <a:gd name="connsiteX0" fmla="*/ 201331 w 274231"/>
                <a:gd name="connsiteY0" fmla="*/ 26129 h 545988"/>
                <a:gd name="connsiteX1" fmla="*/ 238295 w 274231"/>
                <a:gd name="connsiteY1" fmla="*/ 0 h 545988"/>
                <a:gd name="connsiteX2" fmla="*/ 225288 w 274231"/>
                <a:gd name="connsiteY2" fmla="*/ 18882 h 545988"/>
                <a:gd name="connsiteX3" fmla="*/ 237861 w 274231"/>
                <a:gd name="connsiteY3" fmla="*/ 23660 h 545988"/>
                <a:gd name="connsiteX4" fmla="*/ 274231 w 274231"/>
                <a:gd name="connsiteY4" fmla="*/ 30610 h 545988"/>
                <a:gd name="connsiteX5" fmla="*/ 270620 w 274231"/>
                <a:gd name="connsiteY5" fmla="*/ 41880 h 545988"/>
                <a:gd name="connsiteX6" fmla="*/ 232146 w 274231"/>
                <a:gd name="connsiteY6" fmla="*/ 65014 h 545988"/>
                <a:gd name="connsiteX7" fmla="*/ 227917 w 274231"/>
                <a:gd name="connsiteY7" fmla="*/ 66203 h 545988"/>
                <a:gd name="connsiteX8" fmla="*/ 256035 w 274231"/>
                <a:gd name="connsiteY8" fmla="*/ 73884 h 545988"/>
                <a:gd name="connsiteX9" fmla="*/ 227483 w 274231"/>
                <a:gd name="connsiteY9" fmla="*/ 122484 h 545988"/>
                <a:gd name="connsiteX10" fmla="*/ 195318 w 274231"/>
                <a:gd name="connsiteY10" fmla="*/ 156408 h 545988"/>
                <a:gd name="connsiteX11" fmla="*/ 153416 w 274231"/>
                <a:gd name="connsiteY11" fmla="*/ 203934 h 545988"/>
                <a:gd name="connsiteX12" fmla="*/ 194884 w 274231"/>
                <a:gd name="connsiteY12" fmla="*/ 192413 h 545988"/>
                <a:gd name="connsiteX13" fmla="*/ 142581 w 274231"/>
                <a:gd name="connsiteY13" fmla="*/ 252306 h 545988"/>
                <a:gd name="connsiteX14" fmla="*/ 97364 w 274231"/>
                <a:gd name="connsiteY14" fmla="*/ 293225 h 545988"/>
                <a:gd name="connsiteX15" fmla="*/ 105387 w 274231"/>
                <a:gd name="connsiteY15" fmla="*/ 297294 h 545988"/>
                <a:gd name="connsiteX16" fmla="*/ 140958 w 274231"/>
                <a:gd name="connsiteY16" fmla="*/ 298163 h 545988"/>
                <a:gd name="connsiteX17" fmla="*/ 138831 w 274231"/>
                <a:gd name="connsiteY17" fmla="*/ 324086 h 545988"/>
                <a:gd name="connsiteX18" fmla="*/ 124956 w 274231"/>
                <a:gd name="connsiteY18" fmla="*/ 360548 h 545988"/>
                <a:gd name="connsiteX19" fmla="*/ 91557 w 274231"/>
                <a:gd name="connsiteY19" fmla="*/ 395730 h 545988"/>
                <a:gd name="connsiteX20" fmla="*/ 63485 w 274231"/>
                <a:gd name="connsiteY20" fmla="*/ 426888 h 545988"/>
                <a:gd name="connsiteX21" fmla="*/ 37356 w 274231"/>
                <a:gd name="connsiteY21" fmla="*/ 478391 h 545988"/>
                <a:gd name="connsiteX22" fmla="*/ 38247 w 274231"/>
                <a:gd name="connsiteY22" fmla="*/ 501549 h 545988"/>
                <a:gd name="connsiteX23" fmla="*/ 45974 w 274231"/>
                <a:gd name="connsiteY23" fmla="*/ 505138 h 545988"/>
                <a:gd name="connsiteX24" fmla="*/ 93157 w 274231"/>
                <a:gd name="connsiteY24" fmla="*/ 500245 h 545988"/>
                <a:gd name="connsiteX25" fmla="*/ 170081 w 274231"/>
                <a:gd name="connsiteY25" fmla="*/ 462641 h 545988"/>
                <a:gd name="connsiteX26" fmla="*/ 206291 w 274231"/>
                <a:gd name="connsiteY26" fmla="*/ 461612 h 545988"/>
                <a:gd name="connsiteX27" fmla="*/ 227345 w 274231"/>
                <a:gd name="connsiteY27" fmla="*/ 477042 h 545988"/>
                <a:gd name="connsiteX28" fmla="*/ 214521 w 274231"/>
                <a:gd name="connsiteY28" fmla="*/ 498005 h 545988"/>
                <a:gd name="connsiteX29" fmla="*/ 179431 w 274231"/>
                <a:gd name="connsiteY29" fmla="*/ 530398 h 545988"/>
                <a:gd name="connsiteX30" fmla="*/ 153371 w 274231"/>
                <a:gd name="connsiteY30" fmla="*/ 528340 h 545988"/>
                <a:gd name="connsiteX31" fmla="*/ 94003 w 274231"/>
                <a:gd name="connsiteY31" fmla="*/ 544479 h 545988"/>
                <a:gd name="connsiteX32" fmla="*/ 54181 w 274231"/>
                <a:gd name="connsiteY32" fmla="*/ 543062 h 545988"/>
                <a:gd name="connsiteX33" fmla="*/ 23823 w 274231"/>
                <a:gd name="connsiteY33" fmla="*/ 529598 h 545988"/>
                <a:gd name="connsiteX34" fmla="*/ 986 w 274231"/>
                <a:gd name="connsiteY34" fmla="*/ 493044 h 545988"/>
                <a:gd name="connsiteX35" fmla="*/ 17696 w 274231"/>
                <a:gd name="connsiteY35" fmla="*/ 438889 h 545988"/>
                <a:gd name="connsiteX36" fmla="*/ 38682 w 274231"/>
                <a:gd name="connsiteY36" fmla="*/ 404462 h 545988"/>
                <a:gd name="connsiteX37" fmla="*/ 65862 w 274231"/>
                <a:gd name="connsiteY37" fmla="*/ 333528 h 545988"/>
                <a:gd name="connsiteX38" fmla="*/ 63280 w 274231"/>
                <a:gd name="connsiteY38" fmla="*/ 301295 h 545988"/>
                <a:gd name="connsiteX39" fmla="*/ 76287 w 274231"/>
                <a:gd name="connsiteY39" fmla="*/ 290848 h 545988"/>
                <a:gd name="connsiteX40" fmla="*/ 98346 w 274231"/>
                <a:gd name="connsiteY40" fmla="*/ 253906 h 545988"/>
                <a:gd name="connsiteX41" fmla="*/ 114188 w 274231"/>
                <a:gd name="connsiteY41" fmla="*/ 235367 h 545988"/>
                <a:gd name="connsiteX42" fmla="*/ 146878 w 274231"/>
                <a:gd name="connsiteY42" fmla="*/ 199682 h 545988"/>
                <a:gd name="connsiteX43" fmla="*/ 166812 w 274231"/>
                <a:gd name="connsiteY43" fmla="*/ 173713 h 545988"/>
                <a:gd name="connsiteX44" fmla="*/ 181214 w 274231"/>
                <a:gd name="connsiteY44" fmla="*/ 156317 h 545988"/>
                <a:gd name="connsiteX45" fmla="*/ 221059 w 274231"/>
                <a:gd name="connsiteY45" fmla="*/ 65608 h 545988"/>
                <a:gd name="connsiteX46" fmla="*/ 214955 w 274231"/>
                <a:gd name="connsiteY46" fmla="*/ 45972 h 545988"/>
                <a:gd name="connsiteX47" fmla="*/ 201331 w 274231"/>
                <a:gd name="connsiteY47" fmla="*/ 26129 h 54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4231" h="545988">
                  <a:moveTo>
                    <a:pt x="201331" y="26129"/>
                  </a:moveTo>
                  <a:cubicBezTo>
                    <a:pt x="213698" y="17511"/>
                    <a:pt x="226362" y="9281"/>
                    <a:pt x="238295" y="0"/>
                  </a:cubicBezTo>
                  <a:cubicBezTo>
                    <a:pt x="238890" y="8527"/>
                    <a:pt x="229563" y="12665"/>
                    <a:pt x="225288" y="18882"/>
                  </a:cubicBezTo>
                  <a:cubicBezTo>
                    <a:pt x="229060" y="21306"/>
                    <a:pt x="233152" y="23454"/>
                    <a:pt x="237861" y="23660"/>
                  </a:cubicBezTo>
                  <a:cubicBezTo>
                    <a:pt x="250137" y="24917"/>
                    <a:pt x="262504" y="26449"/>
                    <a:pt x="274231" y="30610"/>
                  </a:cubicBezTo>
                  <a:cubicBezTo>
                    <a:pt x="273774" y="34542"/>
                    <a:pt x="273980" y="39045"/>
                    <a:pt x="270620" y="41880"/>
                  </a:cubicBezTo>
                  <a:cubicBezTo>
                    <a:pt x="260081" y="52761"/>
                    <a:pt x="246068" y="59528"/>
                    <a:pt x="232146" y="65014"/>
                  </a:cubicBezTo>
                  <a:cubicBezTo>
                    <a:pt x="231095" y="65311"/>
                    <a:pt x="228969" y="65905"/>
                    <a:pt x="227917" y="66203"/>
                  </a:cubicBezTo>
                  <a:cubicBezTo>
                    <a:pt x="236444" y="71255"/>
                    <a:pt x="246456" y="72078"/>
                    <a:pt x="256035" y="73884"/>
                  </a:cubicBezTo>
                  <a:cubicBezTo>
                    <a:pt x="256949" y="94229"/>
                    <a:pt x="239187" y="108105"/>
                    <a:pt x="227483" y="122484"/>
                  </a:cubicBezTo>
                  <a:cubicBezTo>
                    <a:pt x="218019" y="134966"/>
                    <a:pt x="205400" y="144498"/>
                    <a:pt x="195318" y="156408"/>
                  </a:cubicBezTo>
                  <a:cubicBezTo>
                    <a:pt x="182403" y="173188"/>
                    <a:pt x="164869" y="185920"/>
                    <a:pt x="153416" y="203934"/>
                  </a:cubicBezTo>
                  <a:cubicBezTo>
                    <a:pt x="166538" y="197853"/>
                    <a:pt x="180323" y="193350"/>
                    <a:pt x="194884" y="192413"/>
                  </a:cubicBezTo>
                  <a:cubicBezTo>
                    <a:pt x="182837" y="216438"/>
                    <a:pt x="163086" y="235481"/>
                    <a:pt x="142581" y="252306"/>
                  </a:cubicBezTo>
                  <a:cubicBezTo>
                    <a:pt x="128499" y="267028"/>
                    <a:pt x="110828" y="277909"/>
                    <a:pt x="97364" y="293225"/>
                  </a:cubicBezTo>
                  <a:cubicBezTo>
                    <a:pt x="99856" y="294688"/>
                    <a:pt x="102119" y="297340"/>
                    <a:pt x="105387" y="297294"/>
                  </a:cubicBezTo>
                  <a:cubicBezTo>
                    <a:pt x="117206" y="297820"/>
                    <a:pt x="129116" y="296540"/>
                    <a:pt x="140958" y="298163"/>
                  </a:cubicBezTo>
                  <a:cubicBezTo>
                    <a:pt x="142421" y="306827"/>
                    <a:pt x="142215" y="315834"/>
                    <a:pt x="138831" y="324086"/>
                  </a:cubicBezTo>
                  <a:cubicBezTo>
                    <a:pt x="134100" y="336179"/>
                    <a:pt x="131837" y="349415"/>
                    <a:pt x="124956" y="360548"/>
                  </a:cubicBezTo>
                  <a:cubicBezTo>
                    <a:pt x="114737" y="373098"/>
                    <a:pt x="101456" y="382882"/>
                    <a:pt x="91557" y="395730"/>
                  </a:cubicBezTo>
                  <a:cubicBezTo>
                    <a:pt x="83191" y="407022"/>
                    <a:pt x="71166" y="415023"/>
                    <a:pt x="63485" y="426888"/>
                  </a:cubicBezTo>
                  <a:cubicBezTo>
                    <a:pt x="52604" y="442752"/>
                    <a:pt x="39825" y="458663"/>
                    <a:pt x="37356" y="478391"/>
                  </a:cubicBezTo>
                  <a:cubicBezTo>
                    <a:pt x="36876" y="485912"/>
                    <a:pt x="31230" y="495514"/>
                    <a:pt x="38247" y="501549"/>
                  </a:cubicBezTo>
                  <a:cubicBezTo>
                    <a:pt x="40191" y="503720"/>
                    <a:pt x="42865" y="505206"/>
                    <a:pt x="45974" y="505138"/>
                  </a:cubicBezTo>
                  <a:cubicBezTo>
                    <a:pt x="61770" y="505915"/>
                    <a:pt x="78184" y="506235"/>
                    <a:pt x="93157" y="500245"/>
                  </a:cubicBezTo>
                  <a:cubicBezTo>
                    <a:pt x="119812" y="489981"/>
                    <a:pt x="145255" y="476745"/>
                    <a:pt x="170081" y="462641"/>
                  </a:cubicBezTo>
                  <a:cubicBezTo>
                    <a:pt x="181077" y="456697"/>
                    <a:pt x="195250" y="454503"/>
                    <a:pt x="206291" y="461612"/>
                  </a:cubicBezTo>
                  <a:cubicBezTo>
                    <a:pt x="213515" y="466344"/>
                    <a:pt x="221607" y="470413"/>
                    <a:pt x="227345" y="477042"/>
                  </a:cubicBezTo>
                  <a:cubicBezTo>
                    <a:pt x="227940" y="485707"/>
                    <a:pt x="220030" y="492222"/>
                    <a:pt x="214521" y="498005"/>
                  </a:cubicBezTo>
                  <a:cubicBezTo>
                    <a:pt x="202885" y="508887"/>
                    <a:pt x="192713" y="521437"/>
                    <a:pt x="179431" y="530398"/>
                  </a:cubicBezTo>
                  <a:cubicBezTo>
                    <a:pt x="171179" y="526923"/>
                    <a:pt x="162012" y="528203"/>
                    <a:pt x="153371" y="528340"/>
                  </a:cubicBezTo>
                  <a:cubicBezTo>
                    <a:pt x="132431" y="529072"/>
                    <a:pt x="114531" y="541828"/>
                    <a:pt x="94003" y="544479"/>
                  </a:cubicBezTo>
                  <a:cubicBezTo>
                    <a:pt x="80813" y="547908"/>
                    <a:pt x="67348" y="544640"/>
                    <a:pt x="54181" y="543062"/>
                  </a:cubicBezTo>
                  <a:cubicBezTo>
                    <a:pt x="42934" y="541782"/>
                    <a:pt x="32853" y="536067"/>
                    <a:pt x="23823" y="529598"/>
                  </a:cubicBezTo>
                  <a:cubicBezTo>
                    <a:pt x="11707" y="521002"/>
                    <a:pt x="5512" y="506669"/>
                    <a:pt x="986" y="493044"/>
                  </a:cubicBezTo>
                  <a:cubicBezTo>
                    <a:pt x="-3358" y="473408"/>
                    <a:pt x="7455" y="454777"/>
                    <a:pt x="17696" y="438889"/>
                  </a:cubicBezTo>
                  <a:cubicBezTo>
                    <a:pt x="22657" y="426202"/>
                    <a:pt x="32281" y="416326"/>
                    <a:pt x="38682" y="404462"/>
                  </a:cubicBezTo>
                  <a:cubicBezTo>
                    <a:pt x="51095" y="382311"/>
                    <a:pt x="62456" y="358948"/>
                    <a:pt x="65862" y="333528"/>
                  </a:cubicBezTo>
                  <a:cubicBezTo>
                    <a:pt x="67897" y="322669"/>
                    <a:pt x="66228" y="311742"/>
                    <a:pt x="63280" y="301295"/>
                  </a:cubicBezTo>
                  <a:cubicBezTo>
                    <a:pt x="62250" y="293911"/>
                    <a:pt x="70709" y="291968"/>
                    <a:pt x="76287" y="290848"/>
                  </a:cubicBezTo>
                  <a:cubicBezTo>
                    <a:pt x="84379" y="278961"/>
                    <a:pt x="88997" y="264970"/>
                    <a:pt x="98346" y="253906"/>
                  </a:cubicBezTo>
                  <a:cubicBezTo>
                    <a:pt x="103559" y="247665"/>
                    <a:pt x="109068" y="241699"/>
                    <a:pt x="114188" y="235367"/>
                  </a:cubicBezTo>
                  <a:cubicBezTo>
                    <a:pt x="124339" y="222794"/>
                    <a:pt x="138168" y="213467"/>
                    <a:pt x="146878" y="199682"/>
                  </a:cubicBezTo>
                  <a:cubicBezTo>
                    <a:pt x="152753" y="190447"/>
                    <a:pt x="160480" y="182606"/>
                    <a:pt x="166812" y="173713"/>
                  </a:cubicBezTo>
                  <a:cubicBezTo>
                    <a:pt x="171202" y="167564"/>
                    <a:pt x="177876" y="163220"/>
                    <a:pt x="181214" y="156317"/>
                  </a:cubicBezTo>
                  <a:cubicBezTo>
                    <a:pt x="194450" y="126096"/>
                    <a:pt x="215550" y="98824"/>
                    <a:pt x="221059" y="65608"/>
                  </a:cubicBezTo>
                  <a:cubicBezTo>
                    <a:pt x="223642" y="58019"/>
                    <a:pt x="214955" y="53332"/>
                    <a:pt x="214955" y="45972"/>
                  </a:cubicBezTo>
                  <a:cubicBezTo>
                    <a:pt x="214178" y="37376"/>
                    <a:pt x="207983" y="30884"/>
                    <a:pt x="201331" y="26129"/>
                  </a:cubicBezTo>
                  <a:close/>
                </a:path>
              </a:pathLst>
            </a:custGeom>
            <a:solidFill>
              <a:srgbClr val="F5EF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3" name="Forma Livre: Forma 1962">
              <a:extLst>
                <a:ext uri="{FF2B5EF4-FFF2-40B4-BE49-F238E27FC236}">
                  <a16:creationId xmlns:a16="http://schemas.microsoft.com/office/drawing/2014/main" id="{E95D3998-02DA-1CC1-E530-EF3829D9387D}"/>
                </a:ext>
              </a:extLst>
            </p:cNvPr>
            <p:cNvSpPr/>
            <p:nvPr/>
          </p:nvSpPr>
          <p:spPr>
            <a:xfrm>
              <a:off x="10692696" y="2768600"/>
              <a:ext cx="31319" cy="63462"/>
            </a:xfrm>
            <a:custGeom>
              <a:avLst/>
              <a:gdLst>
                <a:gd name="connsiteX0" fmla="*/ 193162 w 297124"/>
                <a:gd name="connsiteY0" fmla="*/ 2195 h 602064"/>
                <a:gd name="connsiteX1" fmla="*/ 197391 w 297124"/>
                <a:gd name="connsiteY1" fmla="*/ 1007 h 602064"/>
                <a:gd name="connsiteX2" fmla="*/ 209918 w 297124"/>
                <a:gd name="connsiteY2" fmla="*/ 2332 h 602064"/>
                <a:gd name="connsiteX3" fmla="*/ 253375 w 297124"/>
                <a:gd name="connsiteY3" fmla="*/ 641 h 602064"/>
                <a:gd name="connsiteX4" fmla="*/ 255616 w 297124"/>
                <a:gd name="connsiteY4" fmla="*/ 11545 h 602064"/>
                <a:gd name="connsiteX5" fmla="*/ 217348 w 297124"/>
                <a:gd name="connsiteY5" fmla="*/ 53379 h 602064"/>
                <a:gd name="connsiteX6" fmla="*/ 158529 w 297124"/>
                <a:gd name="connsiteY6" fmla="*/ 110620 h 602064"/>
                <a:gd name="connsiteX7" fmla="*/ 174211 w 297124"/>
                <a:gd name="connsiteY7" fmla="*/ 106460 h 602064"/>
                <a:gd name="connsiteX8" fmla="*/ 209941 w 297124"/>
                <a:gd name="connsiteY8" fmla="*/ 96424 h 602064"/>
                <a:gd name="connsiteX9" fmla="*/ 215999 w 297124"/>
                <a:gd name="connsiteY9" fmla="*/ 104517 h 602064"/>
                <a:gd name="connsiteX10" fmla="*/ 184978 w 297124"/>
                <a:gd name="connsiteY10" fmla="*/ 148774 h 602064"/>
                <a:gd name="connsiteX11" fmla="*/ 157661 w 297124"/>
                <a:gd name="connsiteY11" fmla="*/ 178857 h 602064"/>
                <a:gd name="connsiteX12" fmla="*/ 155901 w 297124"/>
                <a:gd name="connsiteY12" fmla="*/ 186698 h 602064"/>
                <a:gd name="connsiteX13" fmla="*/ 184041 w 297124"/>
                <a:gd name="connsiteY13" fmla="*/ 184824 h 602064"/>
                <a:gd name="connsiteX14" fmla="*/ 224046 w 297124"/>
                <a:gd name="connsiteY14" fmla="*/ 176388 h 602064"/>
                <a:gd name="connsiteX15" fmla="*/ 195906 w 297124"/>
                <a:gd name="connsiteY15" fmla="*/ 212576 h 602064"/>
                <a:gd name="connsiteX16" fmla="*/ 163055 w 297124"/>
                <a:gd name="connsiteY16" fmla="*/ 248032 h 602064"/>
                <a:gd name="connsiteX17" fmla="*/ 138573 w 297124"/>
                <a:gd name="connsiteY17" fmla="*/ 276287 h 602064"/>
                <a:gd name="connsiteX18" fmla="*/ 122708 w 297124"/>
                <a:gd name="connsiteY18" fmla="*/ 301159 h 602064"/>
                <a:gd name="connsiteX19" fmla="*/ 109540 w 297124"/>
                <a:gd name="connsiteY19" fmla="*/ 320521 h 602064"/>
                <a:gd name="connsiteX20" fmla="*/ 84737 w 297124"/>
                <a:gd name="connsiteY20" fmla="*/ 357051 h 602064"/>
                <a:gd name="connsiteX21" fmla="*/ 96007 w 297124"/>
                <a:gd name="connsiteY21" fmla="*/ 365578 h 602064"/>
                <a:gd name="connsiteX22" fmla="*/ 131463 w 297124"/>
                <a:gd name="connsiteY22" fmla="*/ 355748 h 602064"/>
                <a:gd name="connsiteX23" fmla="*/ 177206 w 297124"/>
                <a:gd name="connsiteY23" fmla="*/ 339746 h 602064"/>
                <a:gd name="connsiteX24" fmla="*/ 211290 w 297124"/>
                <a:gd name="connsiteY24" fmla="*/ 355542 h 602064"/>
                <a:gd name="connsiteX25" fmla="*/ 239019 w 297124"/>
                <a:gd name="connsiteY25" fmla="*/ 375819 h 602064"/>
                <a:gd name="connsiteX26" fmla="*/ 233076 w 297124"/>
                <a:gd name="connsiteY26" fmla="*/ 402977 h 602064"/>
                <a:gd name="connsiteX27" fmla="*/ 278224 w 297124"/>
                <a:gd name="connsiteY27" fmla="*/ 405331 h 602064"/>
                <a:gd name="connsiteX28" fmla="*/ 288351 w 297124"/>
                <a:gd name="connsiteY28" fmla="*/ 422705 h 602064"/>
                <a:gd name="connsiteX29" fmla="*/ 296055 w 297124"/>
                <a:gd name="connsiteY29" fmla="*/ 437084 h 602064"/>
                <a:gd name="connsiteX30" fmla="*/ 285425 w 297124"/>
                <a:gd name="connsiteY30" fmla="*/ 526009 h 602064"/>
                <a:gd name="connsiteX31" fmla="*/ 282407 w 297124"/>
                <a:gd name="connsiteY31" fmla="*/ 559454 h 602064"/>
                <a:gd name="connsiteX32" fmla="*/ 239865 w 297124"/>
                <a:gd name="connsiteY32" fmla="*/ 602065 h 602064"/>
                <a:gd name="connsiteX33" fmla="*/ 244552 w 297124"/>
                <a:gd name="connsiteY33" fmla="*/ 560368 h 602064"/>
                <a:gd name="connsiteX34" fmla="*/ 248964 w 297124"/>
                <a:gd name="connsiteY34" fmla="*/ 503149 h 602064"/>
                <a:gd name="connsiteX35" fmla="*/ 246723 w 297124"/>
                <a:gd name="connsiteY35" fmla="*/ 466345 h 602064"/>
                <a:gd name="connsiteX36" fmla="*/ 207747 w 297124"/>
                <a:gd name="connsiteY36" fmla="*/ 446205 h 602064"/>
                <a:gd name="connsiteX37" fmla="*/ 177731 w 297124"/>
                <a:gd name="connsiteY37" fmla="*/ 456881 h 602064"/>
                <a:gd name="connsiteX38" fmla="*/ 144219 w 297124"/>
                <a:gd name="connsiteY38" fmla="*/ 470825 h 602064"/>
                <a:gd name="connsiteX39" fmla="*/ 144676 w 297124"/>
                <a:gd name="connsiteY39" fmla="*/ 466391 h 602064"/>
                <a:gd name="connsiteX40" fmla="*/ 179766 w 297124"/>
                <a:gd name="connsiteY40" fmla="*/ 433998 h 602064"/>
                <a:gd name="connsiteX41" fmla="*/ 192590 w 297124"/>
                <a:gd name="connsiteY41" fmla="*/ 413035 h 602064"/>
                <a:gd name="connsiteX42" fmla="*/ 171536 w 297124"/>
                <a:gd name="connsiteY42" fmla="*/ 397605 h 602064"/>
                <a:gd name="connsiteX43" fmla="*/ 135327 w 297124"/>
                <a:gd name="connsiteY43" fmla="*/ 398634 h 602064"/>
                <a:gd name="connsiteX44" fmla="*/ 58402 w 297124"/>
                <a:gd name="connsiteY44" fmla="*/ 436238 h 602064"/>
                <a:gd name="connsiteX45" fmla="*/ 11220 w 297124"/>
                <a:gd name="connsiteY45" fmla="*/ 441130 h 602064"/>
                <a:gd name="connsiteX46" fmla="*/ 3493 w 297124"/>
                <a:gd name="connsiteY46" fmla="*/ 437541 h 602064"/>
                <a:gd name="connsiteX47" fmla="*/ 2601 w 297124"/>
                <a:gd name="connsiteY47" fmla="*/ 414384 h 602064"/>
                <a:gd name="connsiteX48" fmla="*/ 28730 w 297124"/>
                <a:gd name="connsiteY48" fmla="*/ 362881 h 602064"/>
                <a:gd name="connsiteX49" fmla="*/ 56802 w 297124"/>
                <a:gd name="connsiteY49" fmla="*/ 331722 h 602064"/>
                <a:gd name="connsiteX50" fmla="*/ 90201 w 297124"/>
                <a:gd name="connsiteY50" fmla="*/ 296541 h 602064"/>
                <a:gd name="connsiteX51" fmla="*/ 104077 w 297124"/>
                <a:gd name="connsiteY51" fmla="*/ 260079 h 602064"/>
                <a:gd name="connsiteX52" fmla="*/ 106203 w 297124"/>
                <a:gd name="connsiteY52" fmla="*/ 234156 h 602064"/>
                <a:gd name="connsiteX53" fmla="*/ 70633 w 297124"/>
                <a:gd name="connsiteY53" fmla="*/ 233287 h 602064"/>
                <a:gd name="connsiteX54" fmla="*/ 62609 w 297124"/>
                <a:gd name="connsiteY54" fmla="*/ 229218 h 602064"/>
                <a:gd name="connsiteX55" fmla="*/ 107826 w 297124"/>
                <a:gd name="connsiteY55" fmla="*/ 188299 h 602064"/>
                <a:gd name="connsiteX56" fmla="*/ 160129 w 297124"/>
                <a:gd name="connsiteY56" fmla="*/ 128405 h 602064"/>
                <a:gd name="connsiteX57" fmla="*/ 118662 w 297124"/>
                <a:gd name="connsiteY57" fmla="*/ 139927 h 602064"/>
                <a:gd name="connsiteX58" fmla="*/ 160564 w 297124"/>
                <a:gd name="connsiteY58" fmla="*/ 92401 h 602064"/>
                <a:gd name="connsiteX59" fmla="*/ 192728 w 297124"/>
                <a:gd name="connsiteY59" fmla="*/ 58477 h 602064"/>
                <a:gd name="connsiteX60" fmla="*/ 221280 w 297124"/>
                <a:gd name="connsiteY60" fmla="*/ 9876 h 602064"/>
                <a:gd name="connsiteX61" fmla="*/ 193162 w 297124"/>
                <a:gd name="connsiteY61" fmla="*/ 2195 h 60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97124" h="602064">
                  <a:moveTo>
                    <a:pt x="193162" y="2195"/>
                  </a:moveTo>
                  <a:cubicBezTo>
                    <a:pt x="194214" y="1898"/>
                    <a:pt x="196340" y="1304"/>
                    <a:pt x="197391" y="1007"/>
                  </a:cubicBezTo>
                  <a:cubicBezTo>
                    <a:pt x="201483" y="1715"/>
                    <a:pt x="205621" y="2995"/>
                    <a:pt x="209918" y="2332"/>
                  </a:cubicBezTo>
                  <a:cubicBezTo>
                    <a:pt x="224275" y="321"/>
                    <a:pt x="238905" y="-776"/>
                    <a:pt x="253375" y="641"/>
                  </a:cubicBezTo>
                  <a:cubicBezTo>
                    <a:pt x="259388" y="961"/>
                    <a:pt x="258268" y="8070"/>
                    <a:pt x="255616" y="11545"/>
                  </a:cubicBezTo>
                  <a:cubicBezTo>
                    <a:pt x="244894" y="27250"/>
                    <a:pt x="230653" y="39960"/>
                    <a:pt x="217348" y="53379"/>
                  </a:cubicBezTo>
                  <a:cubicBezTo>
                    <a:pt x="197689" y="72421"/>
                    <a:pt x="179332" y="92812"/>
                    <a:pt x="158529" y="110620"/>
                  </a:cubicBezTo>
                  <a:cubicBezTo>
                    <a:pt x="164153" y="112769"/>
                    <a:pt x="169091" y="108106"/>
                    <a:pt x="174211" y="106460"/>
                  </a:cubicBezTo>
                  <a:cubicBezTo>
                    <a:pt x="185732" y="102048"/>
                    <a:pt x="197597" y="97796"/>
                    <a:pt x="209941" y="96424"/>
                  </a:cubicBezTo>
                  <a:cubicBezTo>
                    <a:pt x="214468" y="95144"/>
                    <a:pt x="218628" y="100493"/>
                    <a:pt x="215999" y="104517"/>
                  </a:cubicBezTo>
                  <a:cubicBezTo>
                    <a:pt x="209004" y="121273"/>
                    <a:pt x="196157" y="134715"/>
                    <a:pt x="184978" y="148774"/>
                  </a:cubicBezTo>
                  <a:cubicBezTo>
                    <a:pt x="176771" y="159609"/>
                    <a:pt x="165250" y="167496"/>
                    <a:pt x="157661" y="178857"/>
                  </a:cubicBezTo>
                  <a:cubicBezTo>
                    <a:pt x="156769" y="181143"/>
                    <a:pt x="152837" y="184572"/>
                    <a:pt x="155901" y="186698"/>
                  </a:cubicBezTo>
                  <a:cubicBezTo>
                    <a:pt x="164336" y="193488"/>
                    <a:pt x="174943" y="186378"/>
                    <a:pt x="184041" y="184824"/>
                  </a:cubicBezTo>
                  <a:cubicBezTo>
                    <a:pt x="197529" y="182652"/>
                    <a:pt x="210056" y="175177"/>
                    <a:pt x="224046" y="176388"/>
                  </a:cubicBezTo>
                  <a:cubicBezTo>
                    <a:pt x="221006" y="192413"/>
                    <a:pt x="204981" y="200346"/>
                    <a:pt x="195906" y="212576"/>
                  </a:cubicBezTo>
                  <a:cubicBezTo>
                    <a:pt x="186464" y="225789"/>
                    <a:pt x="173046" y="235322"/>
                    <a:pt x="163055" y="248032"/>
                  </a:cubicBezTo>
                  <a:cubicBezTo>
                    <a:pt x="155306" y="257816"/>
                    <a:pt x="145910" y="266160"/>
                    <a:pt x="138573" y="276287"/>
                  </a:cubicBezTo>
                  <a:cubicBezTo>
                    <a:pt x="132812" y="284196"/>
                    <a:pt x="124879" y="291214"/>
                    <a:pt x="122708" y="301159"/>
                  </a:cubicBezTo>
                  <a:cubicBezTo>
                    <a:pt x="121244" y="309228"/>
                    <a:pt x="114204" y="314303"/>
                    <a:pt x="109540" y="320521"/>
                  </a:cubicBezTo>
                  <a:cubicBezTo>
                    <a:pt x="100305" y="331905"/>
                    <a:pt x="89492" y="342901"/>
                    <a:pt x="84737" y="357051"/>
                  </a:cubicBezTo>
                  <a:cubicBezTo>
                    <a:pt x="85537" y="361875"/>
                    <a:pt x="91526" y="364503"/>
                    <a:pt x="96007" y="365578"/>
                  </a:cubicBezTo>
                  <a:cubicBezTo>
                    <a:pt x="108306" y="364824"/>
                    <a:pt x="119827" y="359543"/>
                    <a:pt x="131463" y="355748"/>
                  </a:cubicBezTo>
                  <a:cubicBezTo>
                    <a:pt x="146825" y="350696"/>
                    <a:pt x="160450" y="340089"/>
                    <a:pt x="177206" y="339746"/>
                  </a:cubicBezTo>
                  <a:cubicBezTo>
                    <a:pt x="190693" y="337986"/>
                    <a:pt x="201460" y="347838"/>
                    <a:pt x="211290" y="355542"/>
                  </a:cubicBezTo>
                  <a:cubicBezTo>
                    <a:pt x="220022" y="362949"/>
                    <a:pt x="231727" y="366698"/>
                    <a:pt x="239019" y="375819"/>
                  </a:cubicBezTo>
                  <a:cubicBezTo>
                    <a:pt x="240322" y="385077"/>
                    <a:pt x="234676" y="393901"/>
                    <a:pt x="233076" y="402977"/>
                  </a:cubicBezTo>
                  <a:cubicBezTo>
                    <a:pt x="247798" y="408738"/>
                    <a:pt x="263685" y="399068"/>
                    <a:pt x="278224" y="405331"/>
                  </a:cubicBezTo>
                  <a:cubicBezTo>
                    <a:pt x="285128" y="408212"/>
                    <a:pt x="286203" y="416418"/>
                    <a:pt x="288351" y="422705"/>
                  </a:cubicBezTo>
                  <a:cubicBezTo>
                    <a:pt x="289791" y="428032"/>
                    <a:pt x="293701" y="432146"/>
                    <a:pt x="296055" y="437084"/>
                  </a:cubicBezTo>
                  <a:cubicBezTo>
                    <a:pt x="300581" y="467236"/>
                    <a:pt x="289540" y="496474"/>
                    <a:pt x="285425" y="526009"/>
                  </a:cubicBezTo>
                  <a:cubicBezTo>
                    <a:pt x="284191" y="537142"/>
                    <a:pt x="278727" y="548206"/>
                    <a:pt x="282407" y="559454"/>
                  </a:cubicBezTo>
                  <a:cubicBezTo>
                    <a:pt x="272189" y="576964"/>
                    <a:pt x="258656" y="593424"/>
                    <a:pt x="239865" y="602065"/>
                  </a:cubicBezTo>
                  <a:cubicBezTo>
                    <a:pt x="241762" y="588211"/>
                    <a:pt x="243912" y="574358"/>
                    <a:pt x="244552" y="560368"/>
                  </a:cubicBezTo>
                  <a:cubicBezTo>
                    <a:pt x="246220" y="541303"/>
                    <a:pt x="249946" y="522352"/>
                    <a:pt x="248964" y="503149"/>
                  </a:cubicBezTo>
                  <a:cubicBezTo>
                    <a:pt x="248255" y="490919"/>
                    <a:pt x="251021" y="478049"/>
                    <a:pt x="246723" y="466345"/>
                  </a:cubicBezTo>
                  <a:cubicBezTo>
                    <a:pt x="238745" y="453429"/>
                    <a:pt x="223406" y="443416"/>
                    <a:pt x="207747" y="446205"/>
                  </a:cubicBezTo>
                  <a:cubicBezTo>
                    <a:pt x="197254" y="448263"/>
                    <a:pt x="187767" y="453452"/>
                    <a:pt x="177731" y="456881"/>
                  </a:cubicBezTo>
                  <a:cubicBezTo>
                    <a:pt x="166188" y="460698"/>
                    <a:pt x="155649" y="466802"/>
                    <a:pt x="144219" y="470825"/>
                  </a:cubicBezTo>
                  <a:cubicBezTo>
                    <a:pt x="144333" y="469705"/>
                    <a:pt x="144562" y="467511"/>
                    <a:pt x="144676" y="466391"/>
                  </a:cubicBezTo>
                  <a:cubicBezTo>
                    <a:pt x="157958" y="457429"/>
                    <a:pt x="168130" y="444879"/>
                    <a:pt x="179766" y="433998"/>
                  </a:cubicBezTo>
                  <a:cubicBezTo>
                    <a:pt x="185275" y="428214"/>
                    <a:pt x="193185" y="421699"/>
                    <a:pt x="192590" y="413035"/>
                  </a:cubicBezTo>
                  <a:cubicBezTo>
                    <a:pt x="186853" y="406406"/>
                    <a:pt x="178761" y="402337"/>
                    <a:pt x="171536" y="397605"/>
                  </a:cubicBezTo>
                  <a:cubicBezTo>
                    <a:pt x="160495" y="390495"/>
                    <a:pt x="146322" y="392690"/>
                    <a:pt x="135327" y="398634"/>
                  </a:cubicBezTo>
                  <a:cubicBezTo>
                    <a:pt x="110500" y="412738"/>
                    <a:pt x="85057" y="425974"/>
                    <a:pt x="58402" y="436238"/>
                  </a:cubicBezTo>
                  <a:cubicBezTo>
                    <a:pt x="43429" y="442227"/>
                    <a:pt x="27016" y="441907"/>
                    <a:pt x="11220" y="441130"/>
                  </a:cubicBezTo>
                  <a:cubicBezTo>
                    <a:pt x="8110" y="441199"/>
                    <a:pt x="5436" y="439713"/>
                    <a:pt x="3493" y="437541"/>
                  </a:cubicBezTo>
                  <a:cubicBezTo>
                    <a:pt x="-3525" y="431506"/>
                    <a:pt x="2121" y="421905"/>
                    <a:pt x="2601" y="414384"/>
                  </a:cubicBezTo>
                  <a:cubicBezTo>
                    <a:pt x="5070" y="394656"/>
                    <a:pt x="17849" y="378745"/>
                    <a:pt x="28730" y="362881"/>
                  </a:cubicBezTo>
                  <a:cubicBezTo>
                    <a:pt x="36411" y="351016"/>
                    <a:pt x="48436" y="343015"/>
                    <a:pt x="56802" y="331722"/>
                  </a:cubicBezTo>
                  <a:cubicBezTo>
                    <a:pt x="66701" y="318875"/>
                    <a:pt x="79982" y="309091"/>
                    <a:pt x="90201" y="296541"/>
                  </a:cubicBezTo>
                  <a:cubicBezTo>
                    <a:pt x="97082" y="285408"/>
                    <a:pt x="99345" y="272172"/>
                    <a:pt x="104077" y="260079"/>
                  </a:cubicBezTo>
                  <a:cubicBezTo>
                    <a:pt x="107460" y="251826"/>
                    <a:pt x="107666" y="242820"/>
                    <a:pt x="106203" y="234156"/>
                  </a:cubicBezTo>
                  <a:cubicBezTo>
                    <a:pt x="94361" y="232533"/>
                    <a:pt x="82451" y="233813"/>
                    <a:pt x="70633" y="233287"/>
                  </a:cubicBezTo>
                  <a:cubicBezTo>
                    <a:pt x="67364" y="233333"/>
                    <a:pt x="65101" y="230681"/>
                    <a:pt x="62609" y="229218"/>
                  </a:cubicBezTo>
                  <a:cubicBezTo>
                    <a:pt x="76073" y="213902"/>
                    <a:pt x="93744" y="203020"/>
                    <a:pt x="107826" y="188299"/>
                  </a:cubicBezTo>
                  <a:cubicBezTo>
                    <a:pt x="128331" y="171474"/>
                    <a:pt x="148082" y="152431"/>
                    <a:pt x="160129" y="128405"/>
                  </a:cubicBezTo>
                  <a:cubicBezTo>
                    <a:pt x="145568" y="129343"/>
                    <a:pt x="131783" y="133846"/>
                    <a:pt x="118662" y="139927"/>
                  </a:cubicBezTo>
                  <a:cubicBezTo>
                    <a:pt x="130114" y="121913"/>
                    <a:pt x="147648" y="109180"/>
                    <a:pt x="160564" y="92401"/>
                  </a:cubicBezTo>
                  <a:cubicBezTo>
                    <a:pt x="170645" y="80491"/>
                    <a:pt x="183264" y="70958"/>
                    <a:pt x="192728" y="58477"/>
                  </a:cubicBezTo>
                  <a:cubicBezTo>
                    <a:pt x="204432" y="44098"/>
                    <a:pt x="222195" y="30222"/>
                    <a:pt x="221280" y="9876"/>
                  </a:cubicBezTo>
                  <a:cubicBezTo>
                    <a:pt x="211702" y="8070"/>
                    <a:pt x="201689" y="7247"/>
                    <a:pt x="193162" y="2195"/>
                  </a:cubicBezTo>
                  <a:close/>
                </a:path>
              </a:pathLst>
            </a:custGeom>
            <a:solidFill>
              <a:srgbClr val="F4E3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4" name="Forma Livre: Forma 1963">
              <a:extLst>
                <a:ext uri="{FF2B5EF4-FFF2-40B4-BE49-F238E27FC236}">
                  <a16:creationId xmlns:a16="http://schemas.microsoft.com/office/drawing/2014/main" id="{82C5BCBC-F02C-4FB2-CA7B-240E8D8F1284}"/>
                </a:ext>
              </a:extLst>
            </p:cNvPr>
            <p:cNvSpPr/>
            <p:nvPr/>
          </p:nvSpPr>
          <p:spPr>
            <a:xfrm>
              <a:off x="10690865" y="2821850"/>
              <a:ext cx="34987" cy="20238"/>
            </a:xfrm>
            <a:custGeom>
              <a:avLst/>
              <a:gdLst>
                <a:gd name="connsiteX0" fmla="*/ 331927 w 331927"/>
                <a:gd name="connsiteY0" fmla="*/ 0 h 191997"/>
                <a:gd name="connsiteX1" fmla="*/ 318966 w 331927"/>
                <a:gd name="connsiteY1" fmla="*/ 35250 h 191997"/>
                <a:gd name="connsiteX2" fmla="*/ 287167 w 331927"/>
                <a:gd name="connsiteY2" fmla="*/ 89840 h 191997"/>
                <a:gd name="connsiteX3" fmla="*/ 235686 w 331927"/>
                <a:gd name="connsiteY3" fmla="*/ 119444 h 191997"/>
                <a:gd name="connsiteX4" fmla="*/ 144704 w 331927"/>
                <a:gd name="connsiteY4" fmla="*/ 168501 h 191997"/>
                <a:gd name="connsiteX5" fmla="*/ 51732 w 331927"/>
                <a:gd name="connsiteY5" fmla="*/ 190561 h 191997"/>
                <a:gd name="connsiteX6" fmla="*/ 0 w 331927"/>
                <a:gd name="connsiteY6" fmla="*/ 168227 h 191997"/>
                <a:gd name="connsiteX7" fmla="*/ 44280 w 331927"/>
                <a:gd name="connsiteY7" fmla="*/ 180045 h 191997"/>
                <a:gd name="connsiteX8" fmla="*/ 104287 w 331927"/>
                <a:gd name="connsiteY8" fmla="*/ 174216 h 191997"/>
                <a:gd name="connsiteX9" fmla="*/ 186217 w 331927"/>
                <a:gd name="connsiteY9" fmla="*/ 132725 h 191997"/>
                <a:gd name="connsiteX10" fmla="*/ 257244 w 331927"/>
                <a:gd name="connsiteY10" fmla="*/ 96881 h 191997"/>
                <a:gd name="connsiteX11" fmla="*/ 299786 w 331927"/>
                <a:gd name="connsiteY11" fmla="*/ 54270 h 191997"/>
                <a:gd name="connsiteX12" fmla="*/ 324658 w 331927"/>
                <a:gd name="connsiteY12" fmla="*/ 13442 h 191997"/>
                <a:gd name="connsiteX13" fmla="*/ 331927 w 331927"/>
                <a:gd name="connsiteY13" fmla="*/ 0 h 19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1927" h="191997">
                  <a:moveTo>
                    <a:pt x="331927" y="0"/>
                  </a:moveTo>
                  <a:cubicBezTo>
                    <a:pt x="328041" y="11910"/>
                    <a:pt x="323126" y="23432"/>
                    <a:pt x="318966" y="35250"/>
                  </a:cubicBezTo>
                  <a:cubicBezTo>
                    <a:pt x="311605" y="55070"/>
                    <a:pt x="302826" y="75072"/>
                    <a:pt x="287167" y="89840"/>
                  </a:cubicBezTo>
                  <a:cubicBezTo>
                    <a:pt x="272834" y="104082"/>
                    <a:pt x="253540" y="110940"/>
                    <a:pt x="235686" y="119444"/>
                  </a:cubicBezTo>
                  <a:cubicBezTo>
                    <a:pt x="204391" y="133960"/>
                    <a:pt x="175588" y="153162"/>
                    <a:pt x="144704" y="168501"/>
                  </a:cubicBezTo>
                  <a:cubicBezTo>
                    <a:pt x="116152" y="182880"/>
                    <a:pt x="84399" y="196527"/>
                    <a:pt x="51732" y="190561"/>
                  </a:cubicBezTo>
                  <a:cubicBezTo>
                    <a:pt x="33513" y="186058"/>
                    <a:pt x="14607" y="180411"/>
                    <a:pt x="0" y="168227"/>
                  </a:cubicBezTo>
                  <a:cubicBezTo>
                    <a:pt x="14425" y="173324"/>
                    <a:pt x="29261" y="177028"/>
                    <a:pt x="44280" y="180045"/>
                  </a:cubicBezTo>
                  <a:cubicBezTo>
                    <a:pt x="64236" y="185120"/>
                    <a:pt x="85291" y="181303"/>
                    <a:pt x="104287" y="174216"/>
                  </a:cubicBezTo>
                  <a:cubicBezTo>
                    <a:pt x="133022" y="163426"/>
                    <a:pt x="159700" y="147996"/>
                    <a:pt x="186217" y="132725"/>
                  </a:cubicBezTo>
                  <a:cubicBezTo>
                    <a:pt x="209055" y="119192"/>
                    <a:pt x="233080" y="107876"/>
                    <a:pt x="257244" y="96881"/>
                  </a:cubicBezTo>
                  <a:cubicBezTo>
                    <a:pt x="276035" y="88240"/>
                    <a:pt x="289567" y="71780"/>
                    <a:pt x="299786" y="54270"/>
                  </a:cubicBezTo>
                  <a:cubicBezTo>
                    <a:pt x="308702" y="41056"/>
                    <a:pt x="317228" y="27546"/>
                    <a:pt x="324658" y="13442"/>
                  </a:cubicBezTo>
                  <a:cubicBezTo>
                    <a:pt x="327058" y="8938"/>
                    <a:pt x="329435" y="4435"/>
                    <a:pt x="331927" y="0"/>
                  </a:cubicBezTo>
                  <a:close/>
                </a:path>
              </a:pathLst>
            </a:custGeom>
            <a:solidFill>
              <a:srgbClr val="03030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5" name="Forma Livre: Forma 1964">
              <a:extLst>
                <a:ext uri="{FF2B5EF4-FFF2-40B4-BE49-F238E27FC236}">
                  <a16:creationId xmlns:a16="http://schemas.microsoft.com/office/drawing/2014/main" id="{20226D79-E415-88A7-37DD-91690C5AD815}"/>
                </a:ext>
              </a:extLst>
            </p:cNvPr>
            <p:cNvSpPr/>
            <p:nvPr/>
          </p:nvSpPr>
          <p:spPr>
            <a:xfrm>
              <a:off x="10676349" y="2825566"/>
              <a:ext cx="48247" cy="42696"/>
            </a:xfrm>
            <a:custGeom>
              <a:avLst/>
              <a:gdLst>
                <a:gd name="connsiteX0" fmla="*/ 424876 w 457720"/>
                <a:gd name="connsiteY0" fmla="*/ 54590 h 405056"/>
                <a:gd name="connsiteX1" fmla="*/ 456674 w 457720"/>
                <a:gd name="connsiteY1" fmla="*/ 0 h 405056"/>
                <a:gd name="connsiteX2" fmla="*/ 454503 w 457720"/>
                <a:gd name="connsiteY2" fmla="*/ 24735 h 405056"/>
                <a:gd name="connsiteX3" fmla="*/ 446113 w 457720"/>
                <a:gd name="connsiteY3" fmla="*/ 55550 h 405056"/>
                <a:gd name="connsiteX4" fmla="*/ 431322 w 457720"/>
                <a:gd name="connsiteY4" fmla="*/ 104425 h 405056"/>
                <a:gd name="connsiteX5" fmla="*/ 435529 w 457720"/>
                <a:gd name="connsiteY5" fmla="*/ 109454 h 405056"/>
                <a:gd name="connsiteX6" fmla="*/ 425813 w 457720"/>
                <a:gd name="connsiteY6" fmla="*/ 155677 h 405056"/>
                <a:gd name="connsiteX7" fmla="*/ 422613 w 457720"/>
                <a:gd name="connsiteY7" fmla="*/ 177874 h 405056"/>
                <a:gd name="connsiteX8" fmla="*/ 356685 w 457720"/>
                <a:gd name="connsiteY8" fmla="*/ 258387 h 405056"/>
                <a:gd name="connsiteX9" fmla="*/ 322418 w 457720"/>
                <a:gd name="connsiteY9" fmla="*/ 274457 h 405056"/>
                <a:gd name="connsiteX10" fmla="*/ 172067 w 457720"/>
                <a:gd name="connsiteY10" fmla="*/ 320429 h 405056"/>
                <a:gd name="connsiteX11" fmla="*/ 114894 w 457720"/>
                <a:gd name="connsiteY11" fmla="*/ 339105 h 405056"/>
                <a:gd name="connsiteX12" fmla="*/ 89154 w 457720"/>
                <a:gd name="connsiteY12" fmla="*/ 352113 h 405056"/>
                <a:gd name="connsiteX13" fmla="*/ 48143 w 457720"/>
                <a:gd name="connsiteY13" fmla="*/ 377350 h 405056"/>
                <a:gd name="connsiteX14" fmla="*/ 21168 w 457720"/>
                <a:gd name="connsiteY14" fmla="*/ 400507 h 405056"/>
                <a:gd name="connsiteX15" fmla="*/ 0 w 457720"/>
                <a:gd name="connsiteY15" fmla="*/ 405057 h 405056"/>
                <a:gd name="connsiteX16" fmla="*/ 3132 w 457720"/>
                <a:gd name="connsiteY16" fmla="*/ 384917 h 405056"/>
                <a:gd name="connsiteX17" fmla="*/ 68374 w 457720"/>
                <a:gd name="connsiteY17" fmla="*/ 349484 h 405056"/>
                <a:gd name="connsiteX18" fmla="*/ 89954 w 457720"/>
                <a:gd name="connsiteY18" fmla="*/ 331836 h 405056"/>
                <a:gd name="connsiteX19" fmla="*/ 171039 w 457720"/>
                <a:gd name="connsiteY19" fmla="*/ 303352 h 405056"/>
                <a:gd name="connsiteX20" fmla="*/ 236190 w 457720"/>
                <a:gd name="connsiteY20" fmla="*/ 281613 h 405056"/>
                <a:gd name="connsiteX21" fmla="*/ 339928 w 457720"/>
                <a:gd name="connsiteY21" fmla="*/ 241539 h 405056"/>
                <a:gd name="connsiteX22" fmla="*/ 399753 w 457720"/>
                <a:gd name="connsiteY22" fmla="*/ 178102 h 405056"/>
                <a:gd name="connsiteX23" fmla="*/ 416624 w 457720"/>
                <a:gd name="connsiteY23" fmla="*/ 99464 h 405056"/>
                <a:gd name="connsiteX24" fmla="*/ 421950 w 457720"/>
                <a:gd name="connsiteY24" fmla="*/ 72603 h 405056"/>
                <a:gd name="connsiteX25" fmla="*/ 424876 w 457720"/>
                <a:gd name="connsiteY25" fmla="*/ 54590 h 40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7720" h="405056">
                  <a:moveTo>
                    <a:pt x="424876" y="54590"/>
                  </a:moveTo>
                  <a:cubicBezTo>
                    <a:pt x="440535" y="39822"/>
                    <a:pt x="449313" y="19820"/>
                    <a:pt x="456674" y="0"/>
                  </a:cubicBezTo>
                  <a:cubicBezTo>
                    <a:pt x="459509" y="8230"/>
                    <a:pt x="455828" y="16574"/>
                    <a:pt x="454503" y="24735"/>
                  </a:cubicBezTo>
                  <a:cubicBezTo>
                    <a:pt x="452605" y="35227"/>
                    <a:pt x="448833" y="45240"/>
                    <a:pt x="446113" y="55550"/>
                  </a:cubicBezTo>
                  <a:cubicBezTo>
                    <a:pt x="441564" y="71941"/>
                    <a:pt x="439438" y="89246"/>
                    <a:pt x="431322" y="104425"/>
                  </a:cubicBezTo>
                  <a:cubicBezTo>
                    <a:pt x="432648" y="106070"/>
                    <a:pt x="434065" y="107739"/>
                    <a:pt x="435529" y="109454"/>
                  </a:cubicBezTo>
                  <a:cubicBezTo>
                    <a:pt x="431711" y="124747"/>
                    <a:pt x="433563" y="141572"/>
                    <a:pt x="425813" y="155677"/>
                  </a:cubicBezTo>
                  <a:cubicBezTo>
                    <a:pt x="421790" y="162489"/>
                    <a:pt x="425379" y="170696"/>
                    <a:pt x="422613" y="177874"/>
                  </a:cubicBezTo>
                  <a:cubicBezTo>
                    <a:pt x="413514" y="212530"/>
                    <a:pt x="388345" y="242087"/>
                    <a:pt x="356685" y="258387"/>
                  </a:cubicBezTo>
                  <a:cubicBezTo>
                    <a:pt x="345278" y="263804"/>
                    <a:pt x="334396" y="270434"/>
                    <a:pt x="322418" y="274457"/>
                  </a:cubicBezTo>
                  <a:cubicBezTo>
                    <a:pt x="272766" y="291259"/>
                    <a:pt x="222199" y="305158"/>
                    <a:pt x="172067" y="320429"/>
                  </a:cubicBezTo>
                  <a:cubicBezTo>
                    <a:pt x="152636" y="325549"/>
                    <a:pt x="134257" y="333848"/>
                    <a:pt x="114894" y="339105"/>
                  </a:cubicBezTo>
                  <a:cubicBezTo>
                    <a:pt x="105842" y="342214"/>
                    <a:pt x="95029" y="343700"/>
                    <a:pt x="89154" y="352113"/>
                  </a:cubicBezTo>
                  <a:cubicBezTo>
                    <a:pt x="79530" y="365874"/>
                    <a:pt x="62568" y="370515"/>
                    <a:pt x="48143" y="377350"/>
                  </a:cubicBezTo>
                  <a:cubicBezTo>
                    <a:pt x="37444" y="382562"/>
                    <a:pt x="23774" y="387226"/>
                    <a:pt x="21168" y="400507"/>
                  </a:cubicBezTo>
                  <a:cubicBezTo>
                    <a:pt x="14059" y="401925"/>
                    <a:pt x="7018" y="403411"/>
                    <a:pt x="0" y="405057"/>
                  </a:cubicBezTo>
                  <a:cubicBezTo>
                    <a:pt x="983" y="398404"/>
                    <a:pt x="-274" y="390815"/>
                    <a:pt x="3132" y="384917"/>
                  </a:cubicBezTo>
                  <a:cubicBezTo>
                    <a:pt x="23020" y="370035"/>
                    <a:pt x="46817" y="361623"/>
                    <a:pt x="68374" y="349484"/>
                  </a:cubicBezTo>
                  <a:cubicBezTo>
                    <a:pt x="76695" y="344980"/>
                    <a:pt x="80696" y="335059"/>
                    <a:pt x="89954" y="331836"/>
                  </a:cubicBezTo>
                  <a:cubicBezTo>
                    <a:pt x="116220" y="320360"/>
                    <a:pt x="143926" y="312565"/>
                    <a:pt x="171039" y="303352"/>
                  </a:cubicBezTo>
                  <a:cubicBezTo>
                    <a:pt x="193259" y="297615"/>
                    <a:pt x="214267" y="288288"/>
                    <a:pt x="236190" y="281613"/>
                  </a:cubicBezTo>
                  <a:cubicBezTo>
                    <a:pt x="270845" y="268468"/>
                    <a:pt x="306347" y="257358"/>
                    <a:pt x="339928" y="241539"/>
                  </a:cubicBezTo>
                  <a:cubicBezTo>
                    <a:pt x="368572" y="231275"/>
                    <a:pt x="388597" y="205557"/>
                    <a:pt x="399753" y="178102"/>
                  </a:cubicBezTo>
                  <a:cubicBezTo>
                    <a:pt x="410954" y="153276"/>
                    <a:pt x="408919" y="125227"/>
                    <a:pt x="416624" y="99464"/>
                  </a:cubicBezTo>
                  <a:cubicBezTo>
                    <a:pt x="419070" y="90640"/>
                    <a:pt x="419138" y="81336"/>
                    <a:pt x="421950" y="72603"/>
                  </a:cubicBezTo>
                  <a:cubicBezTo>
                    <a:pt x="423573" y="66706"/>
                    <a:pt x="427276" y="60831"/>
                    <a:pt x="424876" y="54590"/>
                  </a:cubicBezTo>
                  <a:close/>
                </a:path>
              </a:pathLst>
            </a:custGeom>
            <a:solidFill>
              <a:srgbClr val="F2CDD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6" name="Forma Livre: Forma 1965">
              <a:extLst>
                <a:ext uri="{FF2B5EF4-FFF2-40B4-BE49-F238E27FC236}">
                  <a16:creationId xmlns:a16="http://schemas.microsoft.com/office/drawing/2014/main" id="{B2EB52C6-5849-DCCF-094D-A97BB83BACE8}"/>
                </a:ext>
              </a:extLst>
            </p:cNvPr>
            <p:cNvSpPr/>
            <p:nvPr/>
          </p:nvSpPr>
          <p:spPr>
            <a:xfrm>
              <a:off x="10633759" y="2909003"/>
              <a:ext cx="49093" cy="108738"/>
            </a:xfrm>
            <a:custGeom>
              <a:avLst/>
              <a:gdLst>
                <a:gd name="connsiteX0" fmla="*/ 0 w 465749"/>
                <a:gd name="connsiteY0" fmla="*/ 3680 h 1031603"/>
                <a:gd name="connsiteX1" fmla="*/ 6264 w 465749"/>
                <a:gd name="connsiteY1" fmla="*/ 0 h 1031603"/>
                <a:gd name="connsiteX2" fmla="*/ 32049 w 465749"/>
                <a:gd name="connsiteY2" fmla="*/ 22494 h 1031603"/>
                <a:gd name="connsiteX3" fmla="*/ 58179 w 465749"/>
                <a:gd name="connsiteY3" fmla="*/ 53470 h 1031603"/>
                <a:gd name="connsiteX4" fmla="*/ 90640 w 465749"/>
                <a:gd name="connsiteY4" fmla="*/ 105911 h 1031603"/>
                <a:gd name="connsiteX5" fmla="*/ 111328 w 465749"/>
                <a:gd name="connsiteY5" fmla="*/ 148841 h 1031603"/>
                <a:gd name="connsiteX6" fmla="*/ 124038 w 465749"/>
                <a:gd name="connsiteY6" fmla="*/ 179337 h 1031603"/>
                <a:gd name="connsiteX7" fmla="*/ 134691 w 465749"/>
                <a:gd name="connsiteY7" fmla="*/ 215090 h 1031603"/>
                <a:gd name="connsiteX8" fmla="*/ 147218 w 465749"/>
                <a:gd name="connsiteY8" fmla="*/ 309547 h 1031603"/>
                <a:gd name="connsiteX9" fmla="*/ 146647 w 465749"/>
                <a:gd name="connsiteY9" fmla="*/ 353027 h 1031603"/>
                <a:gd name="connsiteX10" fmla="*/ 150419 w 465749"/>
                <a:gd name="connsiteY10" fmla="*/ 406931 h 1031603"/>
                <a:gd name="connsiteX11" fmla="*/ 145824 w 465749"/>
                <a:gd name="connsiteY11" fmla="*/ 432991 h 1031603"/>
                <a:gd name="connsiteX12" fmla="*/ 141800 w 465749"/>
                <a:gd name="connsiteY12" fmla="*/ 468699 h 1031603"/>
                <a:gd name="connsiteX13" fmla="*/ 139606 w 465749"/>
                <a:gd name="connsiteY13" fmla="*/ 481706 h 1031603"/>
                <a:gd name="connsiteX14" fmla="*/ 154625 w 465749"/>
                <a:gd name="connsiteY14" fmla="*/ 521505 h 1031603"/>
                <a:gd name="connsiteX15" fmla="*/ 158488 w 465749"/>
                <a:gd name="connsiteY15" fmla="*/ 572437 h 1031603"/>
                <a:gd name="connsiteX16" fmla="*/ 161917 w 465749"/>
                <a:gd name="connsiteY16" fmla="*/ 625998 h 1031603"/>
                <a:gd name="connsiteX17" fmla="*/ 173484 w 465749"/>
                <a:gd name="connsiteY17" fmla="*/ 657888 h 1031603"/>
                <a:gd name="connsiteX18" fmla="*/ 192275 w 465749"/>
                <a:gd name="connsiteY18" fmla="*/ 680428 h 1031603"/>
                <a:gd name="connsiteX19" fmla="*/ 226451 w 465749"/>
                <a:gd name="connsiteY19" fmla="*/ 708157 h 1031603"/>
                <a:gd name="connsiteX20" fmla="*/ 278366 w 465749"/>
                <a:gd name="connsiteY20" fmla="*/ 743247 h 1031603"/>
                <a:gd name="connsiteX21" fmla="*/ 302415 w 465749"/>
                <a:gd name="connsiteY21" fmla="*/ 757741 h 1031603"/>
                <a:gd name="connsiteX22" fmla="*/ 341665 w 465749"/>
                <a:gd name="connsiteY22" fmla="*/ 789699 h 1031603"/>
                <a:gd name="connsiteX23" fmla="*/ 346786 w 465749"/>
                <a:gd name="connsiteY23" fmla="*/ 802706 h 1031603"/>
                <a:gd name="connsiteX24" fmla="*/ 369212 w 465749"/>
                <a:gd name="connsiteY24" fmla="*/ 833041 h 1031603"/>
                <a:gd name="connsiteX25" fmla="*/ 387934 w 465749"/>
                <a:gd name="connsiteY25" fmla="*/ 862051 h 1031603"/>
                <a:gd name="connsiteX26" fmla="*/ 418361 w 465749"/>
                <a:gd name="connsiteY26" fmla="*/ 907062 h 1031603"/>
                <a:gd name="connsiteX27" fmla="*/ 452353 w 465749"/>
                <a:gd name="connsiteY27" fmla="*/ 967070 h 1031603"/>
                <a:gd name="connsiteX28" fmla="*/ 465750 w 465749"/>
                <a:gd name="connsiteY28" fmla="*/ 999051 h 1031603"/>
                <a:gd name="connsiteX29" fmla="*/ 463487 w 465749"/>
                <a:gd name="connsiteY29" fmla="*/ 1027443 h 1031603"/>
                <a:gd name="connsiteX30" fmla="*/ 458754 w 465749"/>
                <a:gd name="connsiteY30" fmla="*/ 1031603 h 1031603"/>
                <a:gd name="connsiteX31" fmla="*/ 406748 w 465749"/>
                <a:gd name="connsiteY31" fmla="*/ 913920 h 1031603"/>
                <a:gd name="connsiteX32" fmla="*/ 371772 w 465749"/>
                <a:gd name="connsiteY32" fmla="*/ 855604 h 1031603"/>
                <a:gd name="connsiteX33" fmla="*/ 357325 w 465749"/>
                <a:gd name="connsiteY33" fmla="*/ 838505 h 1031603"/>
                <a:gd name="connsiteX34" fmla="*/ 335196 w 465749"/>
                <a:gd name="connsiteY34" fmla="*/ 821268 h 1031603"/>
                <a:gd name="connsiteX35" fmla="*/ 277475 w 465749"/>
                <a:gd name="connsiteY35" fmla="*/ 778086 h 1031603"/>
                <a:gd name="connsiteX36" fmla="*/ 258066 w 465749"/>
                <a:gd name="connsiteY36" fmla="*/ 756758 h 1031603"/>
                <a:gd name="connsiteX37" fmla="*/ 207569 w 465749"/>
                <a:gd name="connsiteY37" fmla="*/ 722422 h 1031603"/>
                <a:gd name="connsiteX38" fmla="*/ 174285 w 465749"/>
                <a:gd name="connsiteY38" fmla="*/ 685160 h 1031603"/>
                <a:gd name="connsiteX39" fmla="*/ 163883 w 465749"/>
                <a:gd name="connsiteY39" fmla="*/ 670370 h 1031603"/>
                <a:gd name="connsiteX40" fmla="*/ 128770 w 465749"/>
                <a:gd name="connsiteY40" fmla="*/ 638891 h 1031603"/>
                <a:gd name="connsiteX41" fmla="*/ 111443 w 465749"/>
                <a:gd name="connsiteY41" fmla="*/ 626615 h 1031603"/>
                <a:gd name="connsiteX42" fmla="*/ 97955 w 465749"/>
                <a:gd name="connsiteY42" fmla="*/ 589902 h 1031603"/>
                <a:gd name="connsiteX43" fmla="*/ 117546 w 465749"/>
                <a:gd name="connsiteY43" fmla="*/ 499423 h 1031603"/>
                <a:gd name="connsiteX44" fmla="*/ 118209 w 465749"/>
                <a:gd name="connsiteY44" fmla="*/ 452560 h 1031603"/>
                <a:gd name="connsiteX45" fmla="*/ 121295 w 465749"/>
                <a:gd name="connsiteY45" fmla="*/ 474185 h 1031603"/>
                <a:gd name="connsiteX46" fmla="*/ 120564 w 465749"/>
                <a:gd name="connsiteY46" fmla="*/ 439506 h 1031603"/>
                <a:gd name="connsiteX47" fmla="*/ 126941 w 465749"/>
                <a:gd name="connsiteY47" fmla="*/ 382882 h 1031603"/>
                <a:gd name="connsiteX48" fmla="*/ 133160 w 465749"/>
                <a:gd name="connsiteY48" fmla="*/ 325526 h 1031603"/>
                <a:gd name="connsiteX49" fmla="*/ 130988 w 465749"/>
                <a:gd name="connsiteY49" fmla="*/ 284470 h 1031603"/>
                <a:gd name="connsiteX50" fmla="*/ 125090 w 465749"/>
                <a:gd name="connsiteY50" fmla="*/ 240213 h 1031603"/>
                <a:gd name="connsiteX51" fmla="*/ 116677 w 465749"/>
                <a:gd name="connsiteY51" fmla="*/ 200276 h 1031603"/>
                <a:gd name="connsiteX52" fmla="*/ 96080 w 465749"/>
                <a:gd name="connsiteY52" fmla="*/ 145801 h 1031603"/>
                <a:gd name="connsiteX53" fmla="*/ 81884 w 465749"/>
                <a:gd name="connsiteY53" fmla="*/ 116655 h 1031603"/>
                <a:gd name="connsiteX54" fmla="*/ 1989 w 465749"/>
                <a:gd name="connsiteY54" fmla="*/ 14013 h 1031603"/>
                <a:gd name="connsiteX55" fmla="*/ 0 w 465749"/>
                <a:gd name="connsiteY55" fmla="*/ 3680 h 103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65749" h="1031603">
                  <a:moveTo>
                    <a:pt x="0" y="3680"/>
                  </a:moveTo>
                  <a:cubicBezTo>
                    <a:pt x="2034" y="2400"/>
                    <a:pt x="4115" y="1189"/>
                    <a:pt x="6264" y="0"/>
                  </a:cubicBezTo>
                  <a:cubicBezTo>
                    <a:pt x="15522" y="6721"/>
                    <a:pt x="22928" y="15568"/>
                    <a:pt x="32049" y="22494"/>
                  </a:cubicBezTo>
                  <a:cubicBezTo>
                    <a:pt x="42497" y="31181"/>
                    <a:pt x="49675" y="43000"/>
                    <a:pt x="58179" y="53470"/>
                  </a:cubicBezTo>
                  <a:cubicBezTo>
                    <a:pt x="70386" y="69997"/>
                    <a:pt x="82341" y="86982"/>
                    <a:pt x="90640" y="105911"/>
                  </a:cubicBezTo>
                  <a:cubicBezTo>
                    <a:pt x="98298" y="119809"/>
                    <a:pt x="106002" y="133800"/>
                    <a:pt x="111328" y="148841"/>
                  </a:cubicBezTo>
                  <a:cubicBezTo>
                    <a:pt x="114872" y="159289"/>
                    <a:pt x="121798" y="168364"/>
                    <a:pt x="124038" y="179337"/>
                  </a:cubicBezTo>
                  <a:cubicBezTo>
                    <a:pt x="126736" y="191498"/>
                    <a:pt x="131513" y="203043"/>
                    <a:pt x="134691" y="215090"/>
                  </a:cubicBezTo>
                  <a:cubicBezTo>
                    <a:pt x="144201" y="245562"/>
                    <a:pt x="148019" y="277658"/>
                    <a:pt x="147218" y="309547"/>
                  </a:cubicBezTo>
                  <a:cubicBezTo>
                    <a:pt x="148453" y="324063"/>
                    <a:pt x="144590" y="338534"/>
                    <a:pt x="146647" y="353027"/>
                  </a:cubicBezTo>
                  <a:cubicBezTo>
                    <a:pt x="148293" y="370972"/>
                    <a:pt x="149870" y="388917"/>
                    <a:pt x="150419" y="406931"/>
                  </a:cubicBezTo>
                  <a:cubicBezTo>
                    <a:pt x="150579" y="415846"/>
                    <a:pt x="146555" y="424145"/>
                    <a:pt x="145824" y="432991"/>
                  </a:cubicBezTo>
                  <a:cubicBezTo>
                    <a:pt x="144749" y="444901"/>
                    <a:pt x="146235" y="457314"/>
                    <a:pt x="141800" y="468699"/>
                  </a:cubicBezTo>
                  <a:cubicBezTo>
                    <a:pt x="140566" y="472859"/>
                    <a:pt x="138143" y="477225"/>
                    <a:pt x="139606" y="481706"/>
                  </a:cubicBezTo>
                  <a:cubicBezTo>
                    <a:pt x="143538" y="495331"/>
                    <a:pt x="149847" y="508132"/>
                    <a:pt x="154625" y="521505"/>
                  </a:cubicBezTo>
                  <a:cubicBezTo>
                    <a:pt x="160317" y="537850"/>
                    <a:pt x="157757" y="555452"/>
                    <a:pt x="158488" y="572437"/>
                  </a:cubicBezTo>
                  <a:cubicBezTo>
                    <a:pt x="159197" y="590268"/>
                    <a:pt x="156157" y="608693"/>
                    <a:pt x="161917" y="625998"/>
                  </a:cubicBezTo>
                  <a:cubicBezTo>
                    <a:pt x="165209" y="636765"/>
                    <a:pt x="167450" y="648173"/>
                    <a:pt x="173484" y="657888"/>
                  </a:cubicBezTo>
                  <a:cubicBezTo>
                    <a:pt x="179062" y="665889"/>
                    <a:pt x="185577" y="673273"/>
                    <a:pt x="192275" y="680428"/>
                  </a:cubicBezTo>
                  <a:cubicBezTo>
                    <a:pt x="202837" y="690601"/>
                    <a:pt x="212301" y="702716"/>
                    <a:pt x="226451" y="708157"/>
                  </a:cubicBezTo>
                  <a:cubicBezTo>
                    <a:pt x="246088" y="716067"/>
                    <a:pt x="262135" y="730034"/>
                    <a:pt x="278366" y="743247"/>
                  </a:cubicBezTo>
                  <a:cubicBezTo>
                    <a:pt x="286070" y="748459"/>
                    <a:pt x="292905" y="755866"/>
                    <a:pt x="302415" y="757741"/>
                  </a:cubicBezTo>
                  <a:cubicBezTo>
                    <a:pt x="315514" y="768347"/>
                    <a:pt x="328681" y="778886"/>
                    <a:pt x="341665" y="789699"/>
                  </a:cubicBezTo>
                  <a:cubicBezTo>
                    <a:pt x="337573" y="795048"/>
                    <a:pt x="343449" y="799094"/>
                    <a:pt x="346786" y="802706"/>
                  </a:cubicBezTo>
                  <a:cubicBezTo>
                    <a:pt x="356159" y="811279"/>
                    <a:pt x="361874" y="822800"/>
                    <a:pt x="369212" y="833041"/>
                  </a:cubicBezTo>
                  <a:cubicBezTo>
                    <a:pt x="375910" y="842414"/>
                    <a:pt x="379110" y="854164"/>
                    <a:pt x="387934" y="862051"/>
                  </a:cubicBezTo>
                  <a:cubicBezTo>
                    <a:pt x="401261" y="874715"/>
                    <a:pt x="408211" y="892043"/>
                    <a:pt x="418361" y="907062"/>
                  </a:cubicBezTo>
                  <a:cubicBezTo>
                    <a:pt x="430499" y="926562"/>
                    <a:pt x="443964" y="945512"/>
                    <a:pt x="452353" y="967070"/>
                  </a:cubicBezTo>
                  <a:cubicBezTo>
                    <a:pt x="457497" y="977448"/>
                    <a:pt x="459486" y="989175"/>
                    <a:pt x="465750" y="999051"/>
                  </a:cubicBezTo>
                  <a:cubicBezTo>
                    <a:pt x="463326" y="1008286"/>
                    <a:pt x="463395" y="1017933"/>
                    <a:pt x="463487" y="1027443"/>
                  </a:cubicBezTo>
                  <a:cubicBezTo>
                    <a:pt x="461841" y="1028792"/>
                    <a:pt x="460263" y="1030163"/>
                    <a:pt x="458754" y="1031603"/>
                  </a:cubicBezTo>
                  <a:cubicBezTo>
                    <a:pt x="445884" y="990478"/>
                    <a:pt x="422201" y="953971"/>
                    <a:pt x="406748" y="913920"/>
                  </a:cubicBezTo>
                  <a:cubicBezTo>
                    <a:pt x="396392" y="893758"/>
                    <a:pt x="385785" y="873503"/>
                    <a:pt x="371772" y="855604"/>
                  </a:cubicBezTo>
                  <a:cubicBezTo>
                    <a:pt x="367017" y="849798"/>
                    <a:pt x="364457" y="841865"/>
                    <a:pt x="357325" y="838505"/>
                  </a:cubicBezTo>
                  <a:cubicBezTo>
                    <a:pt x="349026" y="833933"/>
                    <a:pt x="342763" y="826755"/>
                    <a:pt x="335196" y="821268"/>
                  </a:cubicBezTo>
                  <a:cubicBezTo>
                    <a:pt x="315239" y="807804"/>
                    <a:pt x="298391" y="790156"/>
                    <a:pt x="277475" y="778086"/>
                  </a:cubicBezTo>
                  <a:cubicBezTo>
                    <a:pt x="270662" y="771296"/>
                    <a:pt x="264696" y="763684"/>
                    <a:pt x="258066" y="756758"/>
                  </a:cubicBezTo>
                  <a:cubicBezTo>
                    <a:pt x="245425" y="740047"/>
                    <a:pt x="224965" y="732800"/>
                    <a:pt x="207569" y="722422"/>
                  </a:cubicBezTo>
                  <a:cubicBezTo>
                    <a:pt x="194173" y="712249"/>
                    <a:pt x="183474" y="699105"/>
                    <a:pt x="174285" y="685160"/>
                  </a:cubicBezTo>
                  <a:cubicBezTo>
                    <a:pt x="171038" y="680062"/>
                    <a:pt x="168935" y="673936"/>
                    <a:pt x="163883" y="670370"/>
                  </a:cubicBezTo>
                  <a:cubicBezTo>
                    <a:pt x="151150" y="661134"/>
                    <a:pt x="137411" y="652356"/>
                    <a:pt x="128770" y="638891"/>
                  </a:cubicBezTo>
                  <a:cubicBezTo>
                    <a:pt x="124541" y="632696"/>
                    <a:pt x="114483" y="633794"/>
                    <a:pt x="111443" y="626615"/>
                  </a:cubicBezTo>
                  <a:cubicBezTo>
                    <a:pt x="106093" y="614683"/>
                    <a:pt x="103510" y="601744"/>
                    <a:pt x="97955" y="589902"/>
                  </a:cubicBezTo>
                  <a:cubicBezTo>
                    <a:pt x="104904" y="559864"/>
                    <a:pt x="114368" y="530215"/>
                    <a:pt x="117546" y="499423"/>
                  </a:cubicBezTo>
                  <a:cubicBezTo>
                    <a:pt x="119398" y="483832"/>
                    <a:pt x="118643" y="468173"/>
                    <a:pt x="118209" y="452560"/>
                  </a:cubicBezTo>
                  <a:cubicBezTo>
                    <a:pt x="120335" y="459555"/>
                    <a:pt x="120975" y="466847"/>
                    <a:pt x="121295" y="474185"/>
                  </a:cubicBezTo>
                  <a:cubicBezTo>
                    <a:pt x="122232" y="462618"/>
                    <a:pt x="122575" y="450936"/>
                    <a:pt x="120564" y="439506"/>
                  </a:cubicBezTo>
                  <a:cubicBezTo>
                    <a:pt x="117112" y="420304"/>
                    <a:pt x="124427" y="401673"/>
                    <a:pt x="126941" y="382882"/>
                  </a:cubicBezTo>
                  <a:cubicBezTo>
                    <a:pt x="130896" y="363954"/>
                    <a:pt x="130942" y="344637"/>
                    <a:pt x="133160" y="325526"/>
                  </a:cubicBezTo>
                  <a:cubicBezTo>
                    <a:pt x="134531" y="311765"/>
                    <a:pt x="130805" y="298209"/>
                    <a:pt x="130988" y="284470"/>
                  </a:cubicBezTo>
                  <a:cubicBezTo>
                    <a:pt x="131239" y="269474"/>
                    <a:pt x="127787" y="254821"/>
                    <a:pt x="125090" y="240213"/>
                  </a:cubicBezTo>
                  <a:cubicBezTo>
                    <a:pt x="122324" y="226886"/>
                    <a:pt x="120060" y="213444"/>
                    <a:pt x="116677" y="200276"/>
                  </a:cubicBezTo>
                  <a:cubicBezTo>
                    <a:pt x="111145" y="181623"/>
                    <a:pt x="103076" y="163883"/>
                    <a:pt x="96080" y="145801"/>
                  </a:cubicBezTo>
                  <a:cubicBezTo>
                    <a:pt x="93726" y="135011"/>
                    <a:pt x="87599" y="125844"/>
                    <a:pt x="81884" y="116655"/>
                  </a:cubicBezTo>
                  <a:cubicBezTo>
                    <a:pt x="60487" y="78707"/>
                    <a:pt x="32118" y="45217"/>
                    <a:pt x="1989" y="14013"/>
                  </a:cubicBezTo>
                  <a:cubicBezTo>
                    <a:pt x="1280" y="10538"/>
                    <a:pt x="663" y="7087"/>
                    <a:pt x="0" y="3680"/>
                  </a:cubicBezTo>
                  <a:close/>
                </a:path>
              </a:pathLst>
            </a:custGeom>
            <a:solidFill>
              <a:srgbClr val="D2D8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7" name="Forma Livre: Forma 1966">
              <a:extLst>
                <a:ext uri="{FF2B5EF4-FFF2-40B4-BE49-F238E27FC236}">
                  <a16:creationId xmlns:a16="http://schemas.microsoft.com/office/drawing/2014/main" id="{F9B63D5D-917E-6022-98D2-55D09F8D0B3E}"/>
                </a:ext>
              </a:extLst>
            </p:cNvPr>
            <p:cNvSpPr/>
            <p:nvPr/>
          </p:nvSpPr>
          <p:spPr>
            <a:xfrm>
              <a:off x="10488325" y="2754053"/>
              <a:ext cx="6780" cy="41052"/>
            </a:xfrm>
            <a:custGeom>
              <a:avLst/>
              <a:gdLst>
                <a:gd name="connsiteX0" fmla="*/ 41788 w 64323"/>
                <a:gd name="connsiteY0" fmla="*/ 0 h 389465"/>
                <a:gd name="connsiteX1" fmla="*/ 54681 w 64323"/>
                <a:gd name="connsiteY1" fmla="*/ 83553 h 389465"/>
                <a:gd name="connsiteX2" fmla="*/ 61265 w 64323"/>
                <a:gd name="connsiteY2" fmla="*/ 123330 h 389465"/>
                <a:gd name="connsiteX3" fmla="*/ 64237 w 64323"/>
                <a:gd name="connsiteY3" fmla="*/ 181600 h 389465"/>
                <a:gd name="connsiteX4" fmla="*/ 54064 w 64323"/>
                <a:gd name="connsiteY4" fmla="*/ 268537 h 389465"/>
                <a:gd name="connsiteX5" fmla="*/ 34702 w 64323"/>
                <a:gd name="connsiteY5" fmla="*/ 389466 h 389465"/>
                <a:gd name="connsiteX6" fmla="*/ 0 w 64323"/>
                <a:gd name="connsiteY6" fmla="*/ 381556 h 389465"/>
                <a:gd name="connsiteX7" fmla="*/ 7201 w 64323"/>
                <a:gd name="connsiteY7" fmla="*/ 346238 h 389465"/>
                <a:gd name="connsiteX8" fmla="*/ 17351 w 64323"/>
                <a:gd name="connsiteY8" fmla="*/ 324749 h 389465"/>
                <a:gd name="connsiteX9" fmla="*/ 35182 w 64323"/>
                <a:gd name="connsiteY9" fmla="*/ 246225 h 389465"/>
                <a:gd name="connsiteX10" fmla="*/ 42771 w 64323"/>
                <a:gd name="connsiteY10" fmla="*/ 172136 h 389465"/>
                <a:gd name="connsiteX11" fmla="*/ 44966 w 64323"/>
                <a:gd name="connsiteY11" fmla="*/ 132817 h 389465"/>
                <a:gd name="connsiteX12" fmla="*/ 46154 w 64323"/>
                <a:gd name="connsiteY12" fmla="*/ 85611 h 389465"/>
                <a:gd name="connsiteX13" fmla="*/ 43868 w 64323"/>
                <a:gd name="connsiteY13" fmla="*/ 46794 h 389465"/>
                <a:gd name="connsiteX14" fmla="*/ 41788 w 64323"/>
                <a:gd name="connsiteY14" fmla="*/ 0 h 38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323" h="389465">
                  <a:moveTo>
                    <a:pt x="41788" y="0"/>
                  </a:moveTo>
                  <a:cubicBezTo>
                    <a:pt x="47869" y="27478"/>
                    <a:pt x="50109" y="55756"/>
                    <a:pt x="54681" y="83553"/>
                  </a:cubicBezTo>
                  <a:cubicBezTo>
                    <a:pt x="57447" y="96721"/>
                    <a:pt x="56807" y="110460"/>
                    <a:pt x="61265" y="123330"/>
                  </a:cubicBezTo>
                  <a:cubicBezTo>
                    <a:pt x="64900" y="142532"/>
                    <a:pt x="64328" y="162123"/>
                    <a:pt x="64237" y="181600"/>
                  </a:cubicBezTo>
                  <a:cubicBezTo>
                    <a:pt x="63459" y="210884"/>
                    <a:pt x="53698" y="239161"/>
                    <a:pt x="54064" y="268537"/>
                  </a:cubicBezTo>
                  <a:cubicBezTo>
                    <a:pt x="49881" y="309136"/>
                    <a:pt x="44188" y="349712"/>
                    <a:pt x="34702" y="389466"/>
                  </a:cubicBezTo>
                  <a:cubicBezTo>
                    <a:pt x="23111" y="386860"/>
                    <a:pt x="11499" y="384437"/>
                    <a:pt x="0" y="381556"/>
                  </a:cubicBezTo>
                  <a:cubicBezTo>
                    <a:pt x="2652" y="369829"/>
                    <a:pt x="4846" y="358011"/>
                    <a:pt x="7201" y="346238"/>
                  </a:cubicBezTo>
                  <a:cubicBezTo>
                    <a:pt x="8481" y="338214"/>
                    <a:pt x="14013" y="331950"/>
                    <a:pt x="17351" y="324749"/>
                  </a:cubicBezTo>
                  <a:cubicBezTo>
                    <a:pt x="27889" y="299832"/>
                    <a:pt x="31341" y="272788"/>
                    <a:pt x="35182" y="246225"/>
                  </a:cubicBezTo>
                  <a:cubicBezTo>
                    <a:pt x="38565" y="221628"/>
                    <a:pt x="39913" y="196802"/>
                    <a:pt x="42771" y="172136"/>
                  </a:cubicBezTo>
                  <a:cubicBezTo>
                    <a:pt x="44463" y="159083"/>
                    <a:pt x="43251" y="145870"/>
                    <a:pt x="44966" y="132817"/>
                  </a:cubicBezTo>
                  <a:cubicBezTo>
                    <a:pt x="46886" y="117158"/>
                    <a:pt x="45697" y="101338"/>
                    <a:pt x="46154" y="85611"/>
                  </a:cubicBezTo>
                  <a:cubicBezTo>
                    <a:pt x="46634" y="72603"/>
                    <a:pt x="43823" y="59779"/>
                    <a:pt x="43868" y="46794"/>
                  </a:cubicBezTo>
                  <a:cubicBezTo>
                    <a:pt x="43800" y="31135"/>
                    <a:pt x="39479" y="15659"/>
                    <a:pt x="41788" y="0"/>
                  </a:cubicBezTo>
                  <a:close/>
                </a:path>
              </a:pathLst>
            </a:custGeom>
            <a:solidFill>
              <a:srgbClr val="C8D0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8" name="Forma Livre: Forma 1967">
              <a:extLst>
                <a:ext uri="{FF2B5EF4-FFF2-40B4-BE49-F238E27FC236}">
                  <a16:creationId xmlns:a16="http://schemas.microsoft.com/office/drawing/2014/main" id="{18EBC187-5845-695C-60D3-78FE5A2C1FC0}"/>
                </a:ext>
              </a:extLst>
            </p:cNvPr>
            <p:cNvSpPr/>
            <p:nvPr/>
          </p:nvSpPr>
          <p:spPr>
            <a:xfrm>
              <a:off x="10447882" y="2785636"/>
              <a:ext cx="10400" cy="26776"/>
            </a:xfrm>
            <a:custGeom>
              <a:avLst/>
              <a:gdLst>
                <a:gd name="connsiteX0" fmla="*/ 8597 w 98665"/>
                <a:gd name="connsiteY0" fmla="*/ 0 h 254020"/>
                <a:gd name="connsiteX1" fmla="*/ 98666 w 98665"/>
                <a:gd name="connsiteY1" fmla="*/ 20666 h 254020"/>
                <a:gd name="connsiteX2" fmla="*/ 83212 w 98665"/>
                <a:gd name="connsiteY2" fmla="*/ 36599 h 254020"/>
                <a:gd name="connsiteX3" fmla="*/ 84172 w 98665"/>
                <a:gd name="connsiteY3" fmla="*/ 78684 h 254020"/>
                <a:gd name="connsiteX4" fmla="*/ 83990 w 98665"/>
                <a:gd name="connsiteY4" fmla="*/ 117455 h 254020"/>
                <a:gd name="connsiteX5" fmla="*/ 86504 w 98665"/>
                <a:gd name="connsiteY5" fmla="*/ 147241 h 254020"/>
                <a:gd name="connsiteX6" fmla="*/ 87121 w 98665"/>
                <a:gd name="connsiteY6" fmla="*/ 172707 h 254020"/>
                <a:gd name="connsiteX7" fmla="*/ 77132 w 98665"/>
                <a:gd name="connsiteY7" fmla="*/ 190721 h 254020"/>
                <a:gd name="connsiteX8" fmla="*/ 74274 w 98665"/>
                <a:gd name="connsiteY8" fmla="*/ 217353 h 254020"/>
                <a:gd name="connsiteX9" fmla="*/ 65861 w 98665"/>
                <a:gd name="connsiteY9" fmla="*/ 231755 h 254020"/>
                <a:gd name="connsiteX10" fmla="*/ 61404 w 98665"/>
                <a:gd name="connsiteY10" fmla="*/ 254020 h 254020"/>
                <a:gd name="connsiteX11" fmla="*/ 29971 w 98665"/>
                <a:gd name="connsiteY11" fmla="*/ 230657 h 254020"/>
                <a:gd name="connsiteX12" fmla="*/ 40098 w 98665"/>
                <a:gd name="connsiteY12" fmla="*/ 207089 h 254020"/>
                <a:gd name="connsiteX13" fmla="*/ 39618 w 98665"/>
                <a:gd name="connsiteY13" fmla="*/ 170741 h 254020"/>
                <a:gd name="connsiteX14" fmla="*/ 28348 w 98665"/>
                <a:gd name="connsiteY14" fmla="*/ 150213 h 254020"/>
                <a:gd name="connsiteX15" fmla="*/ 25742 w 98665"/>
                <a:gd name="connsiteY15" fmla="*/ 120472 h 254020"/>
                <a:gd name="connsiteX16" fmla="*/ 32669 w 98665"/>
                <a:gd name="connsiteY16" fmla="*/ 84490 h 254020"/>
                <a:gd name="connsiteX17" fmla="*/ 3500 w 98665"/>
                <a:gd name="connsiteY17" fmla="*/ 42840 h 254020"/>
                <a:gd name="connsiteX18" fmla="*/ 8597 w 98665"/>
                <a:gd name="connsiteY18" fmla="*/ 0 h 25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665" h="254020">
                  <a:moveTo>
                    <a:pt x="8597" y="0"/>
                  </a:moveTo>
                  <a:cubicBezTo>
                    <a:pt x="38749" y="6264"/>
                    <a:pt x="68765" y="13236"/>
                    <a:pt x="98666" y="20666"/>
                  </a:cubicBezTo>
                  <a:cubicBezTo>
                    <a:pt x="92585" y="24895"/>
                    <a:pt x="85498" y="29055"/>
                    <a:pt x="83212" y="36599"/>
                  </a:cubicBezTo>
                  <a:cubicBezTo>
                    <a:pt x="78732" y="50406"/>
                    <a:pt x="84218" y="64671"/>
                    <a:pt x="84172" y="78684"/>
                  </a:cubicBezTo>
                  <a:cubicBezTo>
                    <a:pt x="84058" y="91600"/>
                    <a:pt x="83921" y="104516"/>
                    <a:pt x="83990" y="117455"/>
                  </a:cubicBezTo>
                  <a:cubicBezTo>
                    <a:pt x="84127" y="127376"/>
                    <a:pt x="82847" y="137709"/>
                    <a:pt x="86504" y="147241"/>
                  </a:cubicBezTo>
                  <a:cubicBezTo>
                    <a:pt x="89567" y="155356"/>
                    <a:pt x="89339" y="164363"/>
                    <a:pt x="87121" y="172707"/>
                  </a:cubicBezTo>
                  <a:cubicBezTo>
                    <a:pt x="84972" y="179314"/>
                    <a:pt x="79235" y="184046"/>
                    <a:pt x="77132" y="190721"/>
                  </a:cubicBezTo>
                  <a:cubicBezTo>
                    <a:pt x="74068" y="199271"/>
                    <a:pt x="75554" y="208506"/>
                    <a:pt x="74274" y="217353"/>
                  </a:cubicBezTo>
                  <a:cubicBezTo>
                    <a:pt x="71737" y="222359"/>
                    <a:pt x="65107" y="225422"/>
                    <a:pt x="65861" y="231755"/>
                  </a:cubicBezTo>
                  <a:cubicBezTo>
                    <a:pt x="64444" y="239047"/>
                    <a:pt x="69108" y="249403"/>
                    <a:pt x="61404" y="254020"/>
                  </a:cubicBezTo>
                  <a:cubicBezTo>
                    <a:pt x="51002" y="246134"/>
                    <a:pt x="40578" y="238270"/>
                    <a:pt x="29971" y="230657"/>
                  </a:cubicBezTo>
                  <a:cubicBezTo>
                    <a:pt x="32143" y="222451"/>
                    <a:pt x="30657" y="210998"/>
                    <a:pt x="40098" y="207089"/>
                  </a:cubicBezTo>
                  <a:cubicBezTo>
                    <a:pt x="44785" y="195156"/>
                    <a:pt x="37652" y="182949"/>
                    <a:pt x="39618" y="170741"/>
                  </a:cubicBezTo>
                  <a:cubicBezTo>
                    <a:pt x="35435" y="164158"/>
                    <a:pt x="30200" y="157940"/>
                    <a:pt x="28348" y="150213"/>
                  </a:cubicBezTo>
                  <a:cubicBezTo>
                    <a:pt x="26062" y="140543"/>
                    <a:pt x="22496" y="130348"/>
                    <a:pt x="25742" y="120472"/>
                  </a:cubicBezTo>
                  <a:cubicBezTo>
                    <a:pt x="29354" y="108882"/>
                    <a:pt x="36372" y="96949"/>
                    <a:pt x="32669" y="84490"/>
                  </a:cubicBezTo>
                  <a:cubicBezTo>
                    <a:pt x="27434" y="67871"/>
                    <a:pt x="12735" y="56967"/>
                    <a:pt x="3500" y="42840"/>
                  </a:cubicBezTo>
                  <a:cubicBezTo>
                    <a:pt x="-4776" y="28987"/>
                    <a:pt x="3568" y="13373"/>
                    <a:pt x="8597" y="0"/>
                  </a:cubicBezTo>
                  <a:close/>
                </a:path>
              </a:pathLst>
            </a:custGeom>
            <a:solidFill>
              <a:srgbClr val="F6E1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9" name="Forma Livre: Forma 1968">
              <a:extLst>
                <a:ext uri="{FF2B5EF4-FFF2-40B4-BE49-F238E27FC236}">
                  <a16:creationId xmlns:a16="http://schemas.microsoft.com/office/drawing/2014/main" id="{9C98A7F6-3730-0342-5192-683AD2BD9884}"/>
                </a:ext>
              </a:extLst>
            </p:cNvPr>
            <p:cNvSpPr/>
            <p:nvPr/>
          </p:nvSpPr>
          <p:spPr>
            <a:xfrm>
              <a:off x="10454354" y="2787814"/>
              <a:ext cx="5948" cy="26301"/>
            </a:xfrm>
            <a:custGeom>
              <a:avLst/>
              <a:gdLst>
                <a:gd name="connsiteX0" fmla="*/ 37262 w 56433"/>
                <a:gd name="connsiteY0" fmla="*/ 0 h 249516"/>
                <a:gd name="connsiteX1" fmla="*/ 48143 w 56433"/>
                <a:gd name="connsiteY1" fmla="*/ 2652 h 249516"/>
                <a:gd name="connsiteX2" fmla="*/ 55710 w 56433"/>
                <a:gd name="connsiteY2" fmla="*/ 47251 h 249516"/>
                <a:gd name="connsiteX3" fmla="*/ 56213 w 56433"/>
                <a:gd name="connsiteY3" fmla="*/ 97155 h 249516"/>
                <a:gd name="connsiteX4" fmla="*/ 52898 w 56433"/>
                <a:gd name="connsiteY4" fmla="*/ 126416 h 249516"/>
                <a:gd name="connsiteX5" fmla="*/ 54795 w 56433"/>
                <a:gd name="connsiteY5" fmla="*/ 162969 h 249516"/>
                <a:gd name="connsiteX6" fmla="*/ 41994 w 56433"/>
                <a:gd name="connsiteY6" fmla="*/ 186697 h 249516"/>
                <a:gd name="connsiteX7" fmla="*/ 34999 w 56433"/>
                <a:gd name="connsiteY7" fmla="*/ 189304 h 249516"/>
                <a:gd name="connsiteX8" fmla="*/ 33376 w 56433"/>
                <a:gd name="connsiteY8" fmla="*/ 208026 h 249516"/>
                <a:gd name="connsiteX9" fmla="*/ 23752 w 56433"/>
                <a:gd name="connsiteY9" fmla="*/ 213078 h 249516"/>
                <a:gd name="connsiteX10" fmla="*/ 20803 w 56433"/>
                <a:gd name="connsiteY10" fmla="*/ 249517 h 249516"/>
                <a:gd name="connsiteX11" fmla="*/ 0 w 56433"/>
                <a:gd name="connsiteY11" fmla="*/ 233355 h 249516"/>
                <a:gd name="connsiteX12" fmla="*/ 4458 w 56433"/>
                <a:gd name="connsiteY12" fmla="*/ 211089 h 249516"/>
                <a:gd name="connsiteX13" fmla="*/ 12870 w 56433"/>
                <a:gd name="connsiteY13" fmla="*/ 196687 h 249516"/>
                <a:gd name="connsiteX14" fmla="*/ 15728 w 56433"/>
                <a:gd name="connsiteY14" fmla="*/ 170056 h 249516"/>
                <a:gd name="connsiteX15" fmla="*/ 25718 w 56433"/>
                <a:gd name="connsiteY15" fmla="*/ 152042 h 249516"/>
                <a:gd name="connsiteX16" fmla="*/ 25100 w 56433"/>
                <a:gd name="connsiteY16" fmla="*/ 126576 h 249516"/>
                <a:gd name="connsiteX17" fmla="*/ 22586 w 56433"/>
                <a:gd name="connsiteY17" fmla="*/ 96789 h 249516"/>
                <a:gd name="connsiteX18" fmla="*/ 22768 w 56433"/>
                <a:gd name="connsiteY18" fmla="*/ 58019 h 249516"/>
                <a:gd name="connsiteX19" fmla="*/ 21809 w 56433"/>
                <a:gd name="connsiteY19" fmla="*/ 15933 h 249516"/>
                <a:gd name="connsiteX20" fmla="*/ 37262 w 56433"/>
                <a:gd name="connsiteY20" fmla="*/ 0 h 24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33" h="249516">
                  <a:moveTo>
                    <a:pt x="37262" y="0"/>
                  </a:moveTo>
                  <a:cubicBezTo>
                    <a:pt x="40851" y="846"/>
                    <a:pt x="44508" y="1760"/>
                    <a:pt x="48143" y="2652"/>
                  </a:cubicBezTo>
                  <a:cubicBezTo>
                    <a:pt x="52692" y="17053"/>
                    <a:pt x="56533" y="32004"/>
                    <a:pt x="55710" y="47251"/>
                  </a:cubicBezTo>
                  <a:cubicBezTo>
                    <a:pt x="54704" y="63848"/>
                    <a:pt x="54270" y="80582"/>
                    <a:pt x="56213" y="97155"/>
                  </a:cubicBezTo>
                  <a:cubicBezTo>
                    <a:pt x="57356" y="107076"/>
                    <a:pt x="53721" y="116609"/>
                    <a:pt x="52898" y="126416"/>
                  </a:cubicBezTo>
                  <a:cubicBezTo>
                    <a:pt x="52212" y="138646"/>
                    <a:pt x="54818" y="150762"/>
                    <a:pt x="54795" y="162969"/>
                  </a:cubicBezTo>
                  <a:cubicBezTo>
                    <a:pt x="49949" y="170650"/>
                    <a:pt x="41971" y="176639"/>
                    <a:pt x="41994" y="186697"/>
                  </a:cubicBezTo>
                  <a:cubicBezTo>
                    <a:pt x="39639" y="187543"/>
                    <a:pt x="37307" y="188412"/>
                    <a:pt x="34999" y="189304"/>
                  </a:cubicBezTo>
                  <a:cubicBezTo>
                    <a:pt x="33261" y="195407"/>
                    <a:pt x="33490" y="201740"/>
                    <a:pt x="33376" y="208026"/>
                  </a:cubicBezTo>
                  <a:cubicBezTo>
                    <a:pt x="31204" y="211043"/>
                    <a:pt x="26838" y="211341"/>
                    <a:pt x="23752" y="213078"/>
                  </a:cubicBezTo>
                  <a:cubicBezTo>
                    <a:pt x="21534" y="225148"/>
                    <a:pt x="25260" y="237813"/>
                    <a:pt x="20803" y="249517"/>
                  </a:cubicBezTo>
                  <a:cubicBezTo>
                    <a:pt x="13876" y="244076"/>
                    <a:pt x="6972" y="238681"/>
                    <a:pt x="0" y="233355"/>
                  </a:cubicBezTo>
                  <a:cubicBezTo>
                    <a:pt x="7704" y="228737"/>
                    <a:pt x="3040" y="218382"/>
                    <a:pt x="4458" y="211089"/>
                  </a:cubicBezTo>
                  <a:cubicBezTo>
                    <a:pt x="3703" y="204757"/>
                    <a:pt x="10333" y="201694"/>
                    <a:pt x="12870" y="196687"/>
                  </a:cubicBezTo>
                  <a:cubicBezTo>
                    <a:pt x="14150" y="187840"/>
                    <a:pt x="12665" y="178605"/>
                    <a:pt x="15728" y="170056"/>
                  </a:cubicBezTo>
                  <a:cubicBezTo>
                    <a:pt x="17831" y="163380"/>
                    <a:pt x="23569" y="158648"/>
                    <a:pt x="25718" y="152042"/>
                  </a:cubicBezTo>
                  <a:cubicBezTo>
                    <a:pt x="27935" y="143698"/>
                    <a:pt x="28163" y="134691"/>
                    <a:pt x="25100" y="126576"/>
                  </a:cubicBezTo>
                  <a:cubicBezTo>
                    <a:pt x="21443" y="117043"/>
                    <a:pt x="22723" y="106710"/>
                    <a:pt x="22586" y="96789"/>
                  </a:cubicBezTo>
                  <a:cubicBezTo>
                    <a:pt x="22517" y="83850"/>
                    <a:pt x="22654" y="70935"/>
                    <a:pt x="22768" y="58019"/>
                  </a:cubicBezTo>
                  <a:cubicBezTo>
                    <a:pt x="22814" y="44006"/>
                    <a:pt x="17328" y="29741"/>
                    <a:pt x="21809" y="15933"/>
                  </a:cubicBezTo>
                  <a:cubicBezTo>
                    <a:pt x="24095" y="8389"/>
                    <a:pt x="31181" y="4229"/>
                    <a:pt x="37262" y="0"/>
                  </a:cubicBezTo>
                  <a:close/>
                </a:path>
              </a:pathLst>
            </a:custGeom>
            <a:solidFill>
              <a:srgbClr val="F4D2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0" name="Forma Livre: Forma 1969">
              <a:extLst>
                <a:ext uri="{FF2B5EF4-FFF2-40B4-BE49-F238E27FC236}">
                  <a16:creationId xmlns:a16="http://schemas.microsoft.com/office/drawing/2014/main" id="{3E9FFDA8-9434-D341-6D34-365FC5E45F2A}"/>
                </a:ext>
              </a:extLst>
            </p:cNvPr>
            <p:cNvSpPr/>
            <p:nvPr/>
          </p:nvSpPr>
          <p:spPr>
            <a:xfrm>
              <a:off x="10456547" y="2788094"/>
              <a:ext cx="11161" cy="28650"/>
            </a:xfrm>
            <a:custGeom>
              <a:avLst/>
              <a:gdLst>
                <a:gd name="connsiteX0" fmla="*/ 27340 w 105887"/>
                <a:gd name="connsiteY0" fmla="*/ 0 h 271805"/>
                <a:gd name="connsiteX1" fmla="*/ 105888 w 105887"/>
                <a:gd name="connsiteY1" fmla="*/ 21146 h 271805"/>
                <a:gd name="connsiteX2" fmla="*/ 85588 w 105887"/>
                <a:gd name="connsiteY2" fmla="*/ 33993 h 271805"/>
                <a:gd name="connsiteX3" fmla="*/ 86502 w 105887"/>
                <a:gd name="connsiteY3" fmla="*/ 46131 h 271805"/>
                <a:gd name="connsiteX4" fmla="*/ 88743 w 105887"/>
                <a:gd name="connsiteY4" fmla="*/ 85108 h 271805"/>
                <a:gd name="connsiteX5" fmla="*/ 90411 w 105887"/>
                <a:gd name="connsiteY5" fmla="*/ 151562 h 271805"/>
                <a:gd name="connsiteX6" fmla="*/ 85588 w 105887"/>
                <a:gd name="connsiteY6" fmla="*/ 173165 h 271805"/>
                <a:gd name="connsiteX7" fmla="*/ 80582 w 105887"/>
                <a:gd name="connsiteY7" fmla="*/ 190629 h 271805"/>
                <a:gd name="connsiteX8" fmla="*/ 71780 w 105887"/>
                <a:gd name="connsiteY8" fmla="*/ 193647 h 271805"/>
                <a:gd name="connsiteX9" fmla="*/ 64945 w 105887"/>
                <a:gd name="connsiteY9" fmla="*/ 209741 h 271805"/>
                <a:gd name="connsiteX10" fmla="*/ 53264 w 105887"/>
                <a:gd name="connsiteY10" fmla="*/ 208917 h 271805"/>
                <a:gd name="connsiteX11" fmla="*/ 47663 w 105887"/>
                <a:gd name="connsiteY11" fmla="*/ 223891 h 271805"/>
                <a:gd name="connsiteX12" fmla="*/ 34198 w 105887"/>
                <a:gd name="connsiteY12" fmla="*/ 222108 h 271805"/>
                <a:gd name="connsiteX13" fmla="*/ 32096 w 105887"/>
                <a:gd name="connsiteY13" fmla="*/ 271805 h 271805"/>
                <a:gd name="connsiteX14" fmla="*/ 0 w 105887"/>
                <a:gd name="connsiteY14" fmla="*/ 246865 h 271805"/>
                <a:gd name="connsiteX15" fmla="*/ 2949 w 105887"/>
                <a:gd name="connsiteY15" fmla="*/ 210426 h 271805"/>
                <a:gd name="connsiteX16" fmla="*/ 12573 w 105887"/>
                <a:gd name="connsiteY16" fmla="*/ 205374 h 271805"/>
                <a:gd name="connsiteX17" fmla="*/ 14196 w 105887"/>
                <a:gd name="connsiteY17" fmla="*/ 186652 h 271805"/>
                <a:gd name="connsiteX18" fmla="*/ 21191 w 105887"/>
                <a:gd name="connsiteY18" fmla="*/ 184046 h 271805"/>
                <a:gd name="connsiteX19" fmla="*/ 33993 w 105887"/>
                <a:gd name="connsiteY19" fmla="*/ 160317 h 271805"/>
                <a:gd name="connsiteX20" fmla="*/ 32096 w 105887"/>
                <a:gd name="connsiteY20" fmla="*/ 123764 h 271805"/>
                <a:gd name="connsiteX21" fmla="*/ 35410 w 105887"/>
                <a:gd name="connsiteY21" fmla="*/ 94503 h 271805"/>
                <a:gd name="connsiteX22" fmla="*/ 34907 w 105887"/>
                <a:gd name="connsiteY22" fmla="*/ 44600 h 271805"/>
                <a:gd name="connsiteX23" fmla="*/ 27340 w 105887"/>
                <a:gd name="connsiteY23" fmla="*/ 0 h 2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887" h="271805">
                  <a:moveTo>
                    <a:pt x="27340" y="0"/>
                  </a:moveTo>
                  <a:cubicBezTo>
                    <a:pt x="53584" y="6812"/>
                    <a:pt x="79873" y="13510"/>
                    <a:pt x="105888" y="21146"/>
                  </a:cubicBezTo>
                  <a:cubicBezTo>
                    <a:pt x="98961" y="25123"/>
                    <a:pt x="88743" y="25489"/>
                    <a:pt x="85588" y="33993"/>
                  </a:cubicBezTo>
                  <a:cubicBezTo>
                    <a:pt x="83508" y="37879"/>
                    <a:pt x="85817" y="42154"/>
                    <a:pt x="86502" y="46131"/>
                  </a:cubicBezTo>
                  <a:cubicBezTo>
                    <a:pt x="90297" y="58773"/>
                    <a:pt x="88468" y="72100"/>
                    <a:pt x="88743" y="85108"/>
                  </a:cubicBezTo>
                  <a:cubicBezTo>
                    <a:pt x="89154" y="107259"/>
                    <a:pt x="86868" y="129547"/>
                    <a:pt x="90411" y="151562"/>
                  </a:cubicBezTo>
                  <a:cubicBezTo>
                    <a:pt x="91943" y="159106"/>
                    <a:pt x="90000" y="166901"/>
                    <a:pt x="85588" y="173165"/>
                  </a:cubicBezTo>
                  <a:cubicBezTo>
                    <a:pt x="81770" y="178216"/>
                    <a:pt x="82182" y="184777"/>
                    <a:pt x="80582" y="190629"/>
                  </a:cubicBezTo>
                  <a:cubicBezTo>
                    <a:pt x="77678" y="191795"/>
                    <a:pt x="74707" y="192664"/>
                    <a:pt x="71780" y="193647"/>
                  </a:cubicBezTo>
                  <a:cubicBezTo>
                    <a:pt x="69860" y="199111"/>
                    <a:pt x="68694" y="205123"/>
                    <a:pt x="64945" y="209741"/>
                  </a:cubicBezTo>
                  <a:cubicBezTo>
                    <a:pt x="60991" y="210175"/>
                    <a:pt x="57104" y="209306"/>
                    <a:pt x="53264" y="208917"/>
                  </a:cubicBezTo>
                  <a:cubicBezTo>
                    <a:pt x="51595" y="213970"/>
                    <a:pt x="49721" y="218953"/>
                    <a:pt x="47663" y="223891"/>
                  </a:cubicBezTo>
                  <a:cubicBezTo>
                    <a:pt x="43160" y="223251"/>
                    <a:pt x="38656" y="222656"/>
                    <a:pt x="34198" y="222108"/>
                  </a:cubicBezTo>
                  <a:cubicBezTo>
                    <a:pt x="32621" y="238635"/>
                    <a:pt x="36256" y="255598"/>
                    <a:pt x="32096" y="271805"/>
                  </a:cubicBezTo>
                  <a:cubicBezTo>
                    <a:pt x="21328" y="263553"/>
                    <a:pt x="10584" y="255300"/>
                    <a:pt x="0" y="246865"/>
                  </a:cubicBezTo>
                  <a:cubicBezTo>
                    <a:pt x="4458" y="235161"/>
                    <a:pt x="732" y="222496"/>
                    <a:pt x="2949" y="210426"/>
                  </a:cubicBezTo>
                  <a:cubicBezTo>
                    <a:pt x="6035" y="208689"/>
                    <a:pt x="10401" y="208392"/>
                    <a:pt x="12573" y="205374"/>
                  </a:cubicBezTo>
                  <a:cubicBezTo>
                    <a:pt x="12687" y="199088"/>
                    <a:pt x="12459" y="192755"/>
                    <a:pt x="14196" y="186652"/>
                  </a:cubicBezTo>
                  <a:cubicBezTo>
                    <a:pt x="16505" y="185760"/>
                    <a:pt x="18837" y="184891"/>
                    <a:pt x="21191" y="184046"/>
                  </a:cubicBezTo>
                  <a:cubicBezTo>
                    <a:pt x="21168" y="173987"/>
                    <a:pt x="29147" y="167998"/>
                    <a:pt x="33993" y="160317"/>
                  </a:cubicBezTo>
                  <a:cubicBezTo>
                    <a:pt x="34016" y="148110"/>
                    <a:pt x="31410" y="135994"/>
                    <a:pt x="32096" y="123764"/>
                  </a:cubicBezTo>
                  <a:cubicBezTo>
                    <a:pt x="32918" y="113957"/>
                    <a:pt x="36553" y="104424"/>
                    <a:pt x="35410" y="94503"/>
                  </a:cubicBezTo>
                  <a:cubicBezTo>
                    <a:pt x="33467" y="77930"/>
                    <a:pt x="33901" y="61196"/>
                    <a:pt x="34907" y="44600"/>
                  </a:cubicBezTo>
                  <a:cubicBezTo>
                    <a:pt x="35730" y="29352"/>
                    <a:pt x="31890" y="14402"/>
                    <a:pt x="27340" y="0"/>
                  </a:cubicBezTo>
                  <a:close/>
                </a:path>
              </a:pathLst>
            </a:custGeom>
            <a:solidFill>
              <a:srgbClr val="F3C3D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1" name="Forma Livre: Forma 1970">
              <a:extLst>
                <a:ext uri="{FF2B5EF4-FFF2-40B4-BE49-F238E27FC236}">
                  <a16:creationId xmlns:a16="http://schemas.microsoft.com/office/drawing/2014/main" id="{F9C93E2A-DD14-5F8D-FA26-CFE352028DFE}"/>
                </a:ext>
              </a:extLst>
            </p:cNvPr>
            <p:cNvSpPr/>
            <p:nvPr/>
          </p:nvSpPr>
          <p:spPr>
            <a:xfrm>
              <a:off x="10459930" y="2790323"/>
              <a:ext cx="11674" cy="28325"/>
            </a:xfrm>
            <a:custGeom>
              <a:avLst/>
              <a:gdLst>
                <a:gd name="connsiteX0" fmla="*/ 73792 w 110756"/>
                <a:gd name="connsiteY0" fmla="*/ 0 h 268719"/>
                <a:gd name="connsiteX1" fmla="*/ 109065 w 110756"/>
                <a:gd name="connsiteY1" fmla="*/ 9761 h 268719"/>
                <a:gd name="connsiteX2" fmla="*/ 109202 w 110756"/>
                <a:gd name="connsiteY2" fmla="*/ 10310 h 268719"/>
                <a:gd name="connsiteX3" fmla="*/ 100424 w 110756"/>
                <a:gd name="connsiteY3" fmla="*/ 38633 h 268719"/>
                <a:gd name="connsiteX4" fmla="*/ 95349 w 110756"/>
                <a:gd name="connsiteY4" fmla="*/ 68534 h 268719"/>
                <a:gd name="connsiteX5" fmla="*/ 89931 w 110756"/>
                <a:gd name="connsiteY5" fmla="*/ 120358 h 268719"/>
                <a:gd name="connsiteX6" fmla="*/ 102641 w 110756"/>
                <a:gd name="connsiteY6" fmla="*/ 162192 h 268719"/>
                <a:gd name="connsiteX7" fmla="*/ 91966 w 110756"/>
                <a:gd name="connsiteY7" fmla="*/ 172844 h 268719"/>
                <a:gd name="connsiteX8" fmla="*/ 86937 w 110756"/>
                <a:gd name="connsiteY8" fmla="*/ 188709 h 268719"/>
                <a:gd name="connsiteX9" fmla="*/ 74112 w 110756"/>
                <a:gd name="connsiteY9" fmla="*/ 187795 h 268719"/>
                <a:gd name="connsiteX10" fmla="*/ 63482 w 110756"/>
                <a:gd name="connsiteY10" fmla="*/ 206997 h 268719"/>
                <a:gd name="connsiteX11" fmla="*/ 50292 w 110756"/>
                <a:gd name="connsiteY11" fmla="*/ 203317 h 268719"/>
                <a:gd name="connsiteX12" fmla="*/ 42291 w 110756"/>
                <a:gd name="connsiteY12" fmla="*/ 213581 h 268719"/>
                <a:gd name="connsiteX13" fmla="*/ 32004 w 110756"/>
                <a:gd name="connsiteY13" fmla="*/ 215524 h 268719"/>
                <a:gd name="connsiteX14" fmla="*/ 29169 w 110756"/>
                <a:gd name="connsiteY14" fmla="*/ 253814 h 268719"/>
                <a:gd name="connsiteX15" fmla="*/ 24940 w 110756"/>
                <a:gd name="connsiteY15" fmla="*/ 268719 h 268719"/>
                <a:gd name="connsiteX16" fmla="*/ 0 w 110756"/>
                <a:gd name="connsiteY16" fmla="*/ 250660 h 268719"/>
                <a:gd name="connsiteX17" fmla="*/ 2103 w 110756"/>
                <a:gd name="connsiteY17" fmla="*/ 200962 h 268719"/>
                <a:gd name="connsiteX18" fmla="*/ 15568 w 110756"/>
                <a:gd name="connsiteY18" fmla="*/ 202745 h 268719"/>
                <a:gd name="connsiteX19" fmla="*/ 21168 w 110756"/>
                <a:gd name="connsiteY19" fmla="*/ 187772 h 268719"/>
                <a:gd name="connsiteX20" fmla="*/ 32850 w 110756"/>
                <a:gd name="connsiteY20" fmla="*/ 188595 h 268719"/>
                <a:gd name="connsiteX21" fmla="*/ 39685 w 110756"/>
                <a:gd name="connsiteY21" fmla="*/ 172501 h 268719"/>
                <a:gd name="connsiteX22" fmla="*/ 48486 w 110756"/>
                <a:gd name="connsiteY22" fmla="*/ 169484 h 268719"/>
                <a:gd name="connsiteX23" fmla="*/ 53492 w 110756"/>
                <a:gd name="connsiteY23" fmla="*/ 152019 h 268719"/>
                <a:gd name="connsiteX24" fmla="*/ 58316 w 110756"/>
                <a:gd name="connsiteY24" fmla="*/ 130416 h 268719"/>
                <a:gd name="connsiteX25" fmla="*/ 56647 w 110756"/>
                <a:gd name="connsiteY25" fmla="*/ 63962 h 268719"/>
                <a:gd name="connsiteX26" fmla="*/ 54407 w 110756"/>
                <a:gd name="connsiteY26" fmla="*/ 24986 h 268719"/>
                <a:gd name="connsiteX27" fmla="*/ 53492 w 110756"/>
                <a:gd name="connsiteY27" fmla="*/ 12847 h 268719"/>
                <a:gd name="connsiteX28" fmla="*/ 73792 w 110756"/>
                <a:gd name="connsiteY28" fmla="*/ 0 h 26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0756" h="268719">
                  <a:moveTo>
                    <a:pt x="73792" y="0"/>
                  </a:moveTo>
                  <a:cubicBezTo>
                    <a:pt x="85656" y="2858"/>
                    <a:pt x="97178" y="6949"/>
                    <a:pt x="109065" y="9761"/>
                  </a:cubicBezTo>
                  <a:lnTo>
                    <a:pt x="109202" y="10310"/>
                  </a:lnTo>
                  <a:cubicBezTo>
                    <a:pt x="114643" y="21008"/>
                    <a:pt x="104356" y="29535"/>
                    <a:pt x="100424" y="38633"/>
                  </a:cubicBezTo>
                  <a:cubicBezTo>
                    <a:pt x="94938" y="47686"/>
                    <a:pt x="96081" y="58453"/>
                    <a:pt x="95349" y="68534"/>
                  </a:cubicBezTo>
                  <a:cubicBezTo>
                    <a:pt x="92949" y="85770"/>
                    <a:pt x="93909" y="103304"/>
                    <a:pt x="89931" y="120358"/>
                  </a:cubicBezTo>
                  <a:cubicBezTo>
                    <a:pt x="101773" y="130690"/>
                    <a:pt x="101956" y="147698"/>
                    <a:pt x="102641" y="162192"/>
                  </a:cubicBezTo>
                  <a:cubicBezTo>
                    <a:pt x="103099" y="168684"/>
                    <a:pt x="97361" y="171541"/>
                    <a:pt x="91966" y="172844"/>
                  </a:cubicBezTo>
                  <a:cubicBezTo>
                    <a:pt x="89794" y="177942"/>
                    <a:pt x="88102" y="183268"/>
                    <a:pt x="86937" y="188709"/>
                  </a:cubicBezTo>
                  <a:cubicBezTo>
                    <a:pt x="82639" y="188389"/>
                    <a:pt x="78364" y="188069"/>
                    <a:pt x="74112" y="187795"/>
                  </a:cubicBezTo>
                  <a:cubicBezTo>
                    <a:pt x="71529" y="194676"/>
                    <a:pt x="67963" y="201145"/>
                    <a:pt x="63482" y="206997"/>
                  </a:cubicBezTo>
                  <a:cubicBezTo>
                    <a:pt x="59162" y="205443"/>
                    <a:pt x="54887" y="203591"/>
                    <a:pt x="50292" y="203317"/>
                  </a:cubicBezTo>
                  <a:cubicBezTo>
                    <a:pt x="47389" y="206540"/>
                    <a:pt x="45263" y="210403"/>
                    <a:pt x="42291" y="213581"/>
                  </a:cubicBezTo>
                  <a:cubicBezTo>
                    <a:pt x="38885" y="214495"/>
                    <a:pt x="35410" y="214907"/>
                    <a:pt x="32004" y="215524"/>
                  </a:cubicBezTo>
                  <a:cubicBezTo>
                    <a:pt x="31912" y="228348"/>
                    <a:pt x="29649" y="241013"/>
                    <a:pt x="29169" y="253814"/>
                  </a:cubicBezTo>
                  <a:cubicBezTo>
                    <a:pt x="29169" y="259072"/>
                    <a:pt x="26998" y="263941"/>
                    <a:pt x="24940" y="268719"/>
                  </a:cubicBezTo>
                  <a:cubicBezTo>
                    <a:pt x="16482" y="262867"/>
                    <a:pt x="8138" y="256900"/>
                    <a:pt x="0" y="250660"/>
                  </a:cubicBezTo>
                  <a:cubicBezTo>
                    <a:pt x="4160" y="234452"/>
                    <a:pt x="526" y="217490"/>
                    <a:pt x="2103" y="200962"/>
                  </a:cubicBezTo>
                  <a:cubicBezTo>
                    <a:pt x="6561" y="201511"/>
                    <a:pt x="11064" y="202105"/>
                    <a:pt x="15568" y="202745"/>
                  </a:cubicBezTo>
                  <a:cubicBezTo>
                    <a:pt x="17625" y="197807"/>
                    <a:pt x="19500" y="192824"/>
                    <a:pt x="21168" y="187772"/>
                  </a:cubicBezTo>
                  <a:cubicBezTo>
                    <a:pt x="25009" y="188161"/>
                    <a:pt x="28895" y="189029"/>
                    <a:pt x="32850" y="188595"/>
                  </a:cubicBezTo>
                  <a:cubicBezTo>
                    <a:pt x="36599" y="183977"/>
                    <a:pt x="37765" y="177965"/>
                    <a:pt x="39685" y="172501"/>
                  </a:cubicBezTo>
                  <a:cubicBezTo>
                    <a:pt x="42611" y="171518"/>
                    <a:pt x="45583" y="170650"/>
                    <a:pt x="48486" y="169484"/>
                  </a:cubicBezTo>
                  <a:cubicBezTo>
                    <a:pt x="50086" y="163632"/>
                    <a:pt x="49675" y="157071"/>
                    <a:pt x="53492" y="152019"/>
                  </a:cubicBezTo>
                  <a:cubicBezTo>
                    <a:pt x="57904" y="145755"/>
                    <a:pt x="59847" y="137960"/>
                    <a:pt x="58316" y="130416"/>
                  </a:cubicBezTo>
                  <a:cubicBezTo>
                    <a:pt x="54772" y="108402"/>
                    <a:pt x="57058" y="86113"/>
                    <a:pt x="56647" y="63962"/>
                  </a:cubicBezTo>
                  <a:cubicBezTo>
                    <a:pt x="56373" y="50955"/>
                    <a:pt x="58201" y="37627"/>
                    <a:pt x="54407" y="24986"/>
                  </a:cubicBezTo>
                  <a:cubicBezTo>
                    <a:pt x="53721" y="21008"/>
                    <a:pt x="51412" y="16733"/>
                    <a:pt x="53492" y="12847"/>
                  </a:cubicBezTo>
                  <a:cubicBezTo>
                    <a:pt x="56647" y="4343"/>
                    <a:pt x="66866" y="3978"/>
                    <a:pt x="73792" y="0"/>
                  </a:cubicBezTo>
                  <a:close/>
                </a:path>
              </a:pathLst>
            </a:custGeom>
            <a:solidFill>
              <a:srgbClr val="F1B6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2" name="Forma Livre: Forma 1971">
              <a:extLst>
                <a:ext uri="{FF2B5EF4-FFF2-40B4-BE49-F238E27FC236}">
                  <a16:creationId xmlns:a16="http://schemas.microsoft.com/office/drawing/2014/main" id="{C3B18D63-2FDC-C948-90F0-57C561BFEC84}"/>
                </a:ext>
              </a:extLst>
            </p:cNvPr>
            <p:cNvSpPr/>
            <p:nvPr/>
          </p:nvSpPr>
          <p:spPr>
            <a:xfrm>
              <a:off x="10462559" y="2791410"/>
              <a:ext cx="77259" cy="29498"/>
            </a:xfrm>
            <a:custGeom>
              <a:avLst/>
              <a:gdLst>
                <a:gd name="connsiteX0" fmla="*/ 84262 w 732959"/>
                <a:gd name="connsiteY0" fmla="*/ 0 h 279852"/>
                <a:gd name="connsiteX1" fmla="*/ 237469 w 732959"/>
                <a:gd name="connsiteY1" fmla="*/ 43434 h 279852"/>
                <a:gd name="connsiteX2" fmla="*/ 557761 w 732959"/>
                <a:gd name="connsiteY2" fmla="*/ 74455 h 279852"/>
                <a:gd name="connsiteX3" fmla="*/ 732960 w 732959"/>
                <a:gd name="connsiteY3" fmla="*/ 58407 h 279852"/>
                <a:gd name="connsiteX4" fmla="*/ 726879 w 732959"/>
                <a:gd name="connsiteY4" fmla="*/ 62454 h 279852"/>
                <a:gd name="connsiteX5" fmla="*/ 585422 w 732959"/>
                <a:gd name="connsiteY5" fmla="*/ 88766 h 279852"/>
                <a:gd name="connsiteX6" fmla="*/ 477591 w 732959"/>
                <a:gd name="connsiteY6" fmla="*/ 99212 h 279852"/>
                <a:gd name="connsiteX7" fmla="*/ 313319 w 732959"/>
                <a:gd name="connsiteY7" fmla="*/ 80399 h 279852"/>
                <a:gd name="connsiteX8" fmla="*/ 232738 w 732959"/>
                <a:gd name="connsiteY8" fmla="*/ 65700 h 279852"/>
                <a:gd name="connsiteX9" fmla="*/ 155448 w 732959"/>
                <a:gd name="connsiteY9" fmla="*/ 45949 h 279852"/>
                <a:gd name="connsiteX10" fmla="*/ 144018 w 732959"/>
                <a:gd name="connsiteY10" fmla="*/ 53698 h 279852"/>
                <a:gd name="connsiteX11" fmla="*/ 148658 w 732959"/>
                <a:gd name="connsiteY11" fmla="*/ 76352 h 279852"/>
                <a:gd name="connsiteX12" fmla="*/ 151790 w 732959"/>
                <a:gd name="connsiteY12" fmla="*/ 105293 h 279852"/>
                <a:gd name="connsiteX13" fmla="*/ 148201 w 732959"/>
                <a:gd name="connsiteY13" fmla="*/ 149596 h 279852"/>
                <a:gd name="connsiteX14" fmla="*/ 159403 w 732959"/>
                <a:gd name="connsiteY14" fmla="*/ 172982 h 279852"/>
                <a:gd name="connsiteX15" fmla="*/ 158557 w 732959"/>
                <a:gd name="connsiteY15" fmla="*/ 192870 h 279852"/>
                <a:gd name="connsiteX16" fmla="*/ 149024 w 732959"/>
                <a:gd name="connsiteY16" fmla="*/ 190744 h 279852"/>
                <a:gd name="connsiteX17" fmla="*/ 134531 w 732959"/>
                <a:gd name="connsiteY17" fmla="*/ 208872 h 279852"/>
                <a:gd name="connsiteX18" fmla="*/ 110528 w 732959"/>
                <a:gd name="connsiteY18" fmla="*/ 205214 h 279852"/>
                <a:gd name="connsiteX19" fmla="*/ 95783 w 732959"/>
                <a:gd name="connsiteY19" fmla="*/ 220279 h 279852"/>
                <a:gd name="connsiteX20" fmla="*/ 65814 w 732959"/>
                <a:gd name="connsiteY20" fmla="*/ 224760 h 279852"/>
                <a:gd name="connsiteX21" fmla="*/ 43754 w 732959"/>
                <a:gd name="connsiteY21" fmla="*/ 220302 h 279852"/>
                <a:gd name="connsiteX22" fmla="*/ 33947 w 732959"/>
                <a:gd name="connsiteY22" fmla="*/ 279852 h 279852"/>
                <a:gd name="connsiteX23" fmla="*/ 0 w 732959"/>
                <a:gd name="connsiteY23" fmla="*/ 258410 h 279852"/>
                <a:gd name="connsiteX24" fmla="*/ 4229 w 732959"/>
                <a:gd name="connsiteY24" fmla="*/ 243505 h 279852"/>
                <a:gd name="connsiteX25" fmla="*/ 7064 w 732959"/>
                <a:gd name="connsiteY25" fmla="*/ 205214 h 279852"/>
                <a:gd name="connsiteX26" fmla="*/ 17351 w 732959"/>
                <a:gd name="connsiteY26" fmla="*/ 203271 h 279852"/>
                <a:gd name="connsiteX27" fmla="*/ 25352 w 732959"/>
                <a:gd name="connsiteY27" fmla="*/ 193007 h 279852"/>
                <a:gd name="connsiteX28" fmla="*/ 38542 w 732959"/>
                <a:gd name="connsiteY28" fmla="*/ 196688 h 279852"/>
                <a:gd name="connsiteX29" fmla="*/ 49172 w 732959"/>
                <a:gd name="connsiteY29" fmla="*/ 177485 h 279852"/>
                <a:gd name="connsiteX30" fmla="*/ 61996 w 732959"/>
                <a:gd name="connsiteY30" fmla="*/ 178400 h 279852"/>
                <a:gd name="connsiteX31" fmla="*/ 67025 w 732959"/>
                <a:gd name="connsiteY31" fmla="*/ 162535 h 279852"/>
                <a:gd name="connsiteX32" fmla="*/ 77701 w 732959"/>
                <a:gd name="connsiteY32" fmla="*/ 151882 h 279852"/>
                <a:gd name="connsiteX33" fmla="*/ 64991 w 732959"/>
                <a:gd name="connsiteY33" fmla="*/ 110048 h 279852"/>
                <a:gd name="connsiteX34" fmla="*/ 70409 w 732959"/>
                <a:gd name="connsiteY34" fmla="*/ 58225 h 279852"/>
                <a:gd name="connsiteX35" fmla="*/ 75483 w 732959"/>
                <a:gd name="connsiteY35" fmla="*/ 28324 h 279852"/>
                <a:gd name="connsiteX36" fmla="*/ 84262 w 732959"/>
                <a:gd name="connsiteY36" fmla="*/ 0 h 27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32959" h="279852">
                  <a:moveTo>
                    <a:pt x="84262" y="0"/>
                  </a:moveTo>
                  <a:cubicBezTo>
                    <a:pt x="135308" y="14539"/>
                    <a:pt x="185897" y="30816"/>
                    <a:pt x="237469" y="43434"/>
                  </a:cubicBezTo>
                  <a:cubicBezTo>
                    <a:pt x="341917" y="69746"/>
                    <a:pt x="450296" y="78730"/>
                    <a:pt x="557761" y="74455"/>
                  </a:cubicBezTo>
                  <a:cubicBezTo>
                    <a:pt x="616420" y="72581"/>
                    <a:pt x="674804" y="66065"/>
                    <a:pt x="732960" y="58407"/>
                  </a:cubicBezTo>
                  <a:cubicBezTo>
                    <a:pt x="731245" y="60328"/>
                    <a:pt x="729234" y="61677"/>
                    <a:pt x="726879" y="62454"/>
                  </a:cubicBezTo>
                  <a:cubicBezTo>
                    <a:pt x="680176" y="73426"/>
                    <a:pt x="632970" y="82365"/>
                    <a:pt x="585422" y="88766"/>
                  </a:cubicBezTo>
                  <a:cubicBezTo>
                    <a:pt x="549577" y="93223"/>
                    <a:pt x="513961" y="102321"/>
                    <a:pt x="477591" y="99212"/>
                  </a:cubicBezTo>
                  <a:cubicBezTo>
                    <a:pt x="422818" y="93269"/>
                    <a:pt x="367909" y="87966"/>
                    <a:pt x="313319" y="80399"/>
                  </a:cubicBezTo>
                  <a:cubicBezTo>
                    <a:pt x="286481" y="75393"/>
                    <a:pt x="259598" y="70546"/>
                    <a:pt x="232738" y="65700"/>
                  </a:cubicBezTo>
                  <a:cubicBezTo>
                    <a:pt x="206494" y="61013"/>
                    <a:pt x="181714" y="50338"/>
                    <a:pt x="155448" y="45949"/>
                  </a:cubicBezTo>
                  <a:cubicBezTo>
                    <a:pt x="150030" y="44417"/>
                    <a:pt x="145755" y="49104"/>
                    <a:pt x="144018" y="53698"/>
                  </a:cubicBezTo>
                  <a:cubicBezTo>
                    <a:pt x="146464" y="61036"/>
                    <a:pt x="149276" y="68420"/>
                    <a:pt x="148658" y="76352"/>
                  </a:cubicBezTo>
                  <a:cubicBezTo>
                    <a:pt x="148041" y="86182"/>
                    <a:pt x="152591" y="95486"/>
                    <a:pt x="151790" y="105293"/>
                  </a:cubicBezTo>
                  <a:cubicBezTo>
                    <a:pt x="150373" y="120038"/>
                    <a:pt x="151562" y="135011"/>
                    <a:pt x="148201" y="149596"/>
                  </a:cubicBezTo>
                  <a:cubicBezTo>
                    <a:pt x="144772" y="159380"/>
                    <a:pt x="154785" y="165735"/>
                    <a:pt x="159403" y="172982"/>
                  </a:cubicBezTo>
                  <a:cubicBezTo>
                    <a:pt x="164683" y="178697"/>
                    <a:pt x="162420" y="187064"/>
                    <a:pt x="158557" y="192870"/>
                  </a:cubicBezTo>
                  <a:cubicBezTo>
                    <a:pt x="155356" y="192116"/>
                    <a:pt x="152179" y="191407"/>
                    <a:pt x="149024" y="190744"/>
                  </a:cubicBezTo>
                  <a:cubicBezTo>
                    <a:pt x="145778" y="197762"/>
                    <a:pt x="142029" y="205534"/>
                    <a:pt x="134531" y="208872"/>
                  </a:cubicBezTo>
                  <a:cubicBezTo>
                    <a:pt x="126370" y="208781"/>
                    <a:pt x="118643" y="203774"/>
                    <a:pt x="110528" y="205214"/>
                  </a:cubicBezTo>
                  <a:cubicBezTo>
                    <a:pt x="105544" y="210152"/>
                    <a:pt x="102390" y="217193"/>
                    <a:pt x="95783" y="220279"/>
                  </a:cubicBezTo>
                  <a:cubicBezTo>
                    <a:pt x="86251" y="225926"/>
                    <a:pt x="74569" y="216804"/>
                    <a:pt x="65814" y="224760"/>
                  </a:cubicBezTo>
                  <a:cubicBezTo>
                    <a:pt x="58544" y="222862"/>
                    <a:pt x="51206" y="221171"/>
                    <a:pt x="43754" y="220302"/>
                  </a:cubicBezTo>
                  <a:cubicBezTo>
                    <a:pt x="42679" y="240396"/>
                    <a:pt x="40668" y="260764"/>
                    <a:pt x="33947" y="279852"/>
                  </a:cubicBezTo>
                  <a:cubicBezTo>
                    <a:pt x="22380" y="273086"/>
                    <a:pt x="10996" y="266022"/>
                    <a:pt x="0" y="258410"/>
                  </a:cubicBezTo>
                  <a:cubicBezTo>
                    <a:pt x="2057" y="253632"/>
                    <a:pt x="4229" y="248763"/>
                    <a:pt x="4229" y="243505"/>
                  </a:cubicBezTo>
                  <a:cubicBezTo>
                    <a:pt x="4709" y="230703"/>
                    <a:pt x="6972" y="218039"/>
                    <a:pt x="7064" y="205214"/>
                  </a:cubicBezTo>
                  <a:cubicBezTo>
                    <a:pt x="10470" y="204597"/>
                    <a:pt x="13945" y="204186"/>
                    <a:pt x="17351" y="203271"/>
                  </a:cubicBezTo>
                  <a:cubicBezTo>
                    <a:pt x="20322" y="200094"/>
                    <a:pt x="22448" y="196230"/>
                    <a:pt x="25352" y="193007"/>
                  </a:cubicBezTo>
                  <a:cubicBezTo>
                    <a:pt x="29947" y="193281"/>
                    <a:pt x="34221" y="195133"/>
                    <a:pt x="38542" y="196688"/>
                  </a:cubicBezTo>
                  <a:cubicBezTo>
                    <a:pt x="43022" y="190836"/>
                    <a:pt x="46588" y="184366"/>
                    <a:pt x="49172" y="177485"/>
                  </a:cubicBezTo>
                  <a:cubicBezTo>
                    <a:pt x="53424" y="177759"/>
                    <a:pt x="57699" y="178079"/>
                    <a:pt x="61996" y="178400"/>
                  </a:cubicBezTo>
                  <a:cubicBezTo>
                    <a:pt x="63162" y="172959"/>
                    <a:pt x="64854" y="167633"/>
                    <a:pt x="67025" y="162535"/>
                  </a:cubicBezTo>
                  <a:cubicBezTo>
                    <a:pt x="72420" y="161232"/>
                    <a:pt x="78158" y="158374"/>
                    <a:pt x="77701" y="151882"/>
                  </a:cubicBezTo>
                  <a:cubicBezTo>
                    <a:pt x="77015" y="137389"/>
                    <a:pt x="76832" y="120381"/>
                    <a:pt x="64991" y="110048"/>
                  </a:cubicBezTo>
                  <a:cubicBezTo>
                    <a:pt x="68968" y="92995"/>
                    <a:pt x="68009" y="75461"/>
                    <a:pt x="70409" y="58225"/>
                  </a:cubicBezTo>
                  <a:cubicBezTo>
                    <a:pt x="71140" y="48143"/>
                    <a:pt x="69997" y="37376"/>
                    <a:pt x="75483" y="28324"/>
                  </a:cubicBezTo>
                  <a:cubicBezTo>
                    <a:pt x="79416" y="19225"/>
                    <a:pt x="89703" y="10699"/>
                    <a:pt x="84262" y="0"/>
                  </a:cubicBezTo>
                  <a:close/>
                </a:path>
              </a:pathLst>
            </a:custGeom>
            <a:solidFill>
              <a:srgbClr val="F0A9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3" name="Forma Livre: Forma 1972">
              <a:extLst>
                <a:ext uri="{FF2B5EF4-FFF2-40B4-BE49-F238E27FC236}">
                  <a16:creationId xmlns:a16="http://schemas.microsoft.com/office/drawing/2014/main" id="{305B55D9-B5EB-915E-3BBE-8FE13F3DF111}"/>
                </a:ext>
              </a:extLst>
            </p:cNvPr>
            <p:cNvSpPr/>
            <p:nvPr/>
          </p:nvSpPr>
          <p:spPr>
            <a:xfrm>
              <a:off x="10466138" y="2792532"/>
              <a:ext cx="140571" cy="34766"/>
            </a:xfrm>
            <a:custGeom>
              <a:avLst/>
              <a:gdLst>
                <a:gd name="connsiteX0" fmla="*/ 843694 w 1333597"/>
                <a:gd name="connsiteY0" fmla="*/ 22015 h 329824"/>
                <a:gd name="connsiteX1" fmla="*/ 1028951 w 1333597"/>
                <a:gd name="connsiteY1" fmla="*/ 1 h 329824"/>
                <a:gd name="connsiteX2" fmla="*/ 1202733 w 1333597"/>
                <a:gd name="connsiteY2" fmla="*/ 16277 h 329824"/>
                <a:gd name="connsiteX3" fmla="*/ 1333561 w 1333597"/>
                <a:gd name="connsiteY3" fmla="*/ 49973 h 329824"/>
                <a:gd name="connsiteX4" fmla="*/ 1324760 w 1333597"/>
                <a:gd name="connsiteY4" fmla="*/ 95533 h 329824"/>
                <a:gd name="connsiteX5" fmla="*/ 1264181 w 1333597"/>
                <a:gd name="connsiteY5" fmla="*/ 329825 h 329824"/>
                <a:gd name="connsiteX6" fmla="*/ 1237732 w 1333597"/>
                <a:gd name="connsiteY6" fmla="*/ 318555 h 329824"/>
                <a:gd name="connsiteX7" fmla="*/ 1205294 w 1333597"/>
                <a:gd name="connsiteY7" fmla="*/ 312314 h 329824"/>
                <a:gd name="connsiteX8" fmla="*/ 1161471 w 1333597"/>
                <a:gd name="connsiteY8" fmla="*/ 306005 h 329824"/>
                <a:gd name="connsiteX9" fmla="*/ 1083084 w 1333597"/>
                <a:gd name="connsiteY9" fmla="*/ 302644 h 329824"/>
                <a:gd name="connsiteX10" fmla="*/ 987392 w 1333597"/>
                <a:gd name="connsiteY10" fmla="*/ 292814 h 329824"/>
                <a:gd name="connsiteX11" fmla="*/ 962749 w 1333597"/>
                <a:gd name="connsiteY11" fmla="*/ 273018 h 329824"/>
                <a:gd name="connsiteX12" fmla="*/ 924527 w 1333597"/>
                <a:gd name="connsiteY12" fmla="*/ 263988 h 329824"/>
                <a:gd name="connsiteX13" fmla="*/ 925921 w 1333597"/>
                <a:gd name="connsiteY13" fmla="*/ 259119 h 329824"/>
                <a:gd name="connsiteX14" fmla="*/ 1008743 w 1333597"/>
                <a:gd name="connsiteY14" fmla="*/ 259302 h 329824"/>
                <a:gd name="connsiteX15" fmla="*/ 921464 w 1333597"/>
                <a:gd name="connsiteY15" fmla="*/ 250249 h 329824"/>
                <a:gd name="connsiteX16" fmla="*/ 721987 w 1333597"/>
                <a:gd name="connsiteY16" fmla="*/ 289043 h 329824"/>
                <a:gd name="connsiteX17" fmla="*/ 677113 w 1333597"/>
                <a:gd name="connsiteY17" fmla="*/ 271120 h 329824"/>
                <a:gd name="connsiteX18" fmla="*/ 638114 w 1333597"/>
                <a:gd name="connsiteY18" fmla="*/ 271532 h 329824"/>
                <a:gd name="connsiteX19" fmla="*/ 596692 w 1333597"/>
                <a:gd name="connsiteY19" fmla="*/ 273886 h 329824"/>
                <a:gd name="connsiteX20" fmla="*/ 516750 w 1333597"/>
                <a:gd name="connsiteY20" fmla="*/ 273680 h 329824"/>
                <a:gd name="connsiteX21" fmla="*/ 475602 w 1333597"/>
                <a:gd name="connsiteY21" fmla="*/ 271555 h 329824"/>
                <a:gd name="connsiteX22" fmla="*/ 360502 w 1333597"/>
                <a:gd name="connsiteY22" fmla="*/ 254112 h 329824"/>
                <a:gd name="connsiteX23" fmla="*/ 282161 w 1333597"/>
                <a:gd name="connsiteY23" fmla="*/ 254455 h 329824"/>
                <a:gd name="connsiteX24" fmla="*/ 194516 w 1333597"/>
                <a:gd name="connsiteY24" fmla="*/ 241928 h 329824"/>
                <a:gd name="connsiteX25" fmla="*/ 174719 w 1333597"/>
                <a:gd name="connsiteY25" fmla="*/ 242362 h 329824"/>
                <a:gd name="connsiteX26" fmla="*/ 135103 w 1333597"/>
                <a:gd name="connsiteY26" fmla="*/ 253152 h 329824"/>
                <a:gd name="connsiteX27" fmla="*/ 110505 w 1333597"/>
                <a:gd name="connsiteY27" fmla="*/ 245906 h 329824"/>
                <a:gd name="connsiteX28" fmla="*/ 57950 w 1333597"/>
                <a:gd name="connsiteY28" fmla="*/ 229927 h 329824"/>
                <a:gd name="connsiteX29" fmla="*/ 53698 w 1333597"/>
                <a:gd name="connsiteY29" fmla="*/ 260970 h 329824"/>
                <a:gd name="connsiteX30" fmla="*/ 43480 w 1333597"/>
                <a:gd name="connsiteY30" fmla="*/ 292037 h 329824"/>
                <a:gd name="connsiteX31" fmla="*/ 0 w 1333597"/>
                <a:gd name="connsiteY31" fmla="*/ 269200 h 329824"/>
                <a:gd name="connsiteX32" fmla="*/ 9807 w 1333597"/>
                <a:gd name="connsiteY32" fmla="*/ 209650 h 329824"/>
                <a:gd name="connsiteX33" fmla="*/ 31867 w 1333597"/>
                <a:gd name="connsiteY33" fmla="*/ 214107 h 329824"/>
                <a:gd name="connsiteX34" fmla="*/ 61836 w 1333597"/>
                <a:gd name="connsiteY34" fmla="*/ 209627 h 329824"/>
                <a:gd name="connsiteX35" fmla="*/ 76581 w 1333597"/>
                <a:gd name="connsiteY35" fmla="*/ 194562 h 329824"/>
                <a:gd name="connsiteX36" fmla="*/ 100584 w 1333597"/>
                <a:gd name="connsiteY36" fmla="*/ 198220 h 329824"/>
                <a:gd name="connsiteX37" fmla="*/ 115077 w 1333597"/>
                <a:gd name="connsiteY37" fmla="*/ 180092 h 329824"/>
                <a:gd name="connsiteX38" fmla="*/ 124610 w 1333597"/>
                <a:gd name="connsiteY38" fmla="*/ 182218 h 329824"/>
                <a:gd name="connsiteX39" fmla="*/ 125456 w 1333597"/>
                <a:gd name="connsiteY39" fmla="*/ 162329 h 329824"/>
                <a:gd name="connsiteX40" fmla="*/ 114254 w 1333597"/>
                <a:gd name="connsiteY40" fmla="*/ 138944 h 329824"/>
                <a:gd name="connsiteX41" fmla="*/ 117843 w 1333597"/>
                <a:gd name="connsiteY41" fmla="*/ 94641 h 329824"/>
                <a:gd name="connsiteX42" fmla="*/ 114711 w 1333597"/>
                <a:gd name="connsiteY42" fmla="*/ 65700 h 329824"/>
                <a:gd name="connsiteX43" fmla="*/ 110071 w 1333597"/>
                <a:gd name="connsiteY43" fmla="*/ 43046 h 329824"/>
                <a:gd name="connsiteX44" fmla="*/ 121501 w 1333597"/>
                <a:gd name="connsiteY44" fmla="*/ 35297 h 329824"/>
                <a:gd name="connsiteX45" fmla="*/ 198790 w 1333597"/>
                <a:gd name="connsiteY45" fmla="*/ 55048 h 329824"/>
                <a:gd name="connsiteX46" fmla="*/ 279372 w 1333597"/>
                <a:gd name="connsiteY46" fmla="*/ 69746 h 329824"/>
                <a:gd name="connsiteX47" fmla="*/ 443644 w 1333597"/>
                <a:gd name="connsiteY47" fmla="*/ 88560 h 329824"/>
                <a:gd name="connsiteX48" fmla="*/ 551475 w 1333597"/>
                <a:gd name="connsiteY48" fmla="*/ 78113 h 329824"/>
                <a:gd name="connsiteX49" fmla="*/ 692932 w 1333597"/>
                <a:gd name="connsiteY49" fmla="*/ 51801 h 329824"/>
                <a:gd name="connsiteX50" fmla="*/ 699013 w 1333597"/>
                <a:gd name="connsiteY50" fmla="*/ 47755 h 329824"/>
                <a:gd name="connsiteX51" fmla="*/ 843694 w 1333597"/>
                <a:gd name="connsiteY51" fmla="*/ 22015 h 32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333597" h="329824">
                  <a:moveTo>
                    <a:pt x="843694" y="22015"/>
                  </a:moveTo>
                  <a:cubicBezTo>
                    <a:pt x="904822" y="10425"/>
                    <a:pt x="966566" y="229"/>
                    <a:pt x="1028951" y="1"/>
                  </a:cubicBezTo>
                  <a:cubicBezTo>
                    <a:pt x="1087222" y="-68"/>
                    <a:pt x="1145400" y="5990"/>
                    <a:pt x="1202733" y="16277"/>
                  </a:cubicBezTo>
                  <a:cubicBezTo>
                    <a:pt x="1246990" y="24621"/>
                    <a:pt x="1291316" y="34085"/>
                    <a:pt x="1333561" y="49973"/>
                  </a:cubicBezTo>
                  <a:cubicBezTo>
                    <a:pt x="1334110" y="65609"/>
                    <a:pt x="1328372" y="80536"/>
                    <a:pt x="1324760" y="95533"/>
                  </a:cubicBezTo>
                  <a:cubicBezTo>
                    <a:pt x="1302403" y="173005"/>
                    <a:pt x="1277600" y="250112"/>
                    <a:pt x="1264181" y="329825"/>
                  </a:cubicBezTo>
                  <a:cubicBezTo>
                    <a:pt x="1255014" y="326807"/>
                    <a:pt x="1247356" y="320201"/>
                    <a:pt x="1237732" y="318555"/>
                  </a:cubicBezTo>
                  <a:cubicBezTo>
                    <a:pt x="1226942" y="316292"/>
                    <a:pt x="1215992" y="314874"/>
                    <a:pt x="1205294" y="312314"/>
                  </a:cubicBezTo>
                  <a:cubicBezTo>
                    <a:pt x="1190846" y="309228"/>
                    <a:pt x="1176376" y="305045"/>
                    <a:pt x="1161471" y="306005"/>
                  </a:cubicBezTo>
                  <a:cubicBezTo>
                    <a:pt x="1135205" y="307513"/>
                    <a:pt x="1109213" y="296426"/>
                    <a:pt x="1083084" y="302644"/>
                  </a:cubicBezTo>
                  <a:cubicBezTo>
                    <a:pt x="1050943" y="306713"/>
                    <a:pt x="1018573" y="300244"/>
                    <a:pt x="987392" y="292814"/>
                  </a:cubicBezTo>
                  <a:cubicBezTo>
                    <a:pt x="976579" y="290574"/>
                    <a:pt x="966452" y="283739"/>
                    <a:pt x="962749" y="273018"/>
                  </a:cubicBezTo>
                  <a:cubicBezTo>
                    <a:pt x="950405" y="268514"/>
                    <a:pt x="937351" y="266571"/>
                    <a:pt x="924527" y="263988"/>
                  </a:cubicBezTo>
                  <a:cubicBezTo>
                    <a:pt x="924870" y="262776"/>
                    <a:pt x="925579" y="260330"/>
                    <a:pt x="925921" y="259119"/>
                  </a:cubicBezTo>
                  <a:cubicBezTo>
                    <a:pt x="953491" y="256878"/>
                    <a:pt x="981197" y="255987"/>
                    <a:pt x="1008743" y="259302"/>
                  </a:cubicBezTo>
                  <a:cubicBezTo>
                    <a:pt x="980260" y="252055"/>
                    <a:pt x="950702" y="250843"/>
                    <a:pt x="921464" y="250249"/>
                  </a:cubicBezTo>
                  <a:cubicBezTo>
                    <a:pt x="853387" y="252787"/>
                    <a:pt x="787367" y="271349"/>
                    <a:pt x="721987" y="289043"/>
                  </a:cubicBezTo>
                  <a:cubicBezTo>
                    <a:pt x="707380" y="282276"/>
                    <a:pt x="692452" y="276035"/>
                    <a:pt x="677113" y="271120"/>
                  </a:cubicBezTo>
                  <a:cubicBezTo>
                    <a:pt x="664357" y="266434"/>
                    <a:pt x="651144" y="272812"/>
                    <a:pt x="638114" y="271532"/>
                  </a:cubicBezTo>
                  <a:cubicBezTo>
                    <a:pt x="624169" y="270274"/>
                    <a:pt x="610568" y="274366"/>
                    <a:pt x="596692" y="273886"/>
                  </a:cubicBezTo>
                  <a:cubicBezTo>
                    <a:pt x="570037" y="273452"/>
                    <a:pt x="543382" y="274001"/>
                    <a:pt x="516750" y="273680"/>
                  </a:cubicBezTo>
                  <a:cubicBezTo>
                    <a:pt x="503080" y="272286"/>
                    <a:pt x="489387" y="270732"/>
                    <a:pt x="475602" y="271555"/>
                  </a:cubicBezTo>
                  <a:cubicBezTo>
                    <a:pt x="436626" y="271006"/>
                    <a:pt x="398564" y="261633"/>
                    <a:pt x="360502" y="254112"/>
                  </a:cubicBezTo>
                  <a:cubicBezTo>
                    <a:pt x="334373" y="249883"/>
                    <a:pt x="308290" y="258776"/>
                    <a:pt x="282161" y="254455"/>
                  </a:cubicBezTo>
                  <a:cubicBezTo>
                    <a:pt x="252626" y="252832"/>
                    <a:pt x="223754" y="245951"/>
                    <a:pt x="194516" y="241928"/>
                  </a:cubicBezTo>
                  <a:cubicBezTo>
                    <a:pt x="187955" y="241151"/>
                    <a:pt x="180982" y="239368"/>
                    <a:pt x="174719" y="242362"/>
                  </a:cubicBezTo>
                  <a:cubicBezTo>
                    <a:pt x="162169" y="248009"/>
                    <a:pt x="148750" y="251552"/>
                    <a:pt x="135103" y="253152"/>
                  </a:cubicBezTo>
                  <a:cubicBezTo>
                    <a:pt x="126233" y="253747"/>
                    <a:pt x="118826" y="247849"/>
                    <a:pt x="110505" y="245906"/>
                  </a:cubicBezTo>
                  <a:cubicBezTo>
                    <a:pt x="91920" y="244671"/>
                    <a:pt x="76375" y="232281"/>
                    <a:pt x="57950" y="229927"/>
                  </a:cubicBezTo>
                  <a:cubicBezTo>
                    <a:pt x="57173" y="240351"/>
                    <a:pt x="55801" y="250706"/>
                    <a:pt x="53698" y="260970"/>
                  </a:cubicBezTo>
                  <a:cubicBezTo>
                    <a:pt x="51366" y="271600"/>
                    <a:pt x="50315" y="283076"/>
                    <a:pt x="43480" y="292037"/>
                  </a:cubicBezTo>
                  <a:cubicBezTo>
                    <a:pt x="28712" y="284928"/>
                    <a:pt x="14104" y="277498"/>
                    <a:pt x="0" y="269200"/>
                  </a:cubicBezTo>
                  <a:cubicBezTo>
                    <a:pt x="6721" y="250112"/>
                    <a:pt x="8732" y="229744"/>
                    <a:pt x="9807" y="209650"/>
                  </a:cubicBezTo>
                  <a:cubicBezTo>
                    <a:pt x="17259" y="210518"/>
                    <a:pt x="24597" y="212210"/>
                    <a:pt x="31867" y="214107"/>
                  </a:cubicBezTo>
                  <a:cubicBezTo>
                    <a:pt x="40622" y="206152"/>
                    <a:pt x="52304" y="215273"/>
                    <a:pt x="61836" y="209627"/>
                  </a:cubicBezTo>
                  <a:cubicBezTo>
                    <a:pt x="68443" y="206541"/>
                    <a:pt x="71597" y="199500"/>
                    <a:pt x="76581" y="194562"/>
                  </a:cubicBezTo>
                  <a:cubicBezTo>
                    <a:pt x="84696" y="193122"/>
                    <a:pt x="92423" y="198128"/>
                    <a:pt x="100584" y="198220"/>
                  </a:cubicBezTo>
                  <a:cubicBezTo>
                    <a:pt x="108082" y="194882"/>
                    <a:pt x="111831" y="187110"/>
                    <a:pt x="115077" y="180092"/>
                  </a:cubicBezTo>
                  <a:cubicBezTo>
                    <a:pt x="118232" y="180755"/>
                    <a:pt x="121409" y="181463"/>
                    <a:pt x="124610" y="182218"/>
                  </a:cubicBezTo>
                  <a:cubicBezTo>
                    <a:pt x="128473" y="176411"/>
                    <a:pt x="130736" y="168044"/>
                    <a:pt x="125456" y="162329"/>
                  </a:cubicBezTo>
                  <a:cubicBezTo>
                    <a:pt x="120838" y="155083"/>
                    <a:pt x="110825" y="148728"/>
                    <a:pt x="114254" y="138944"/>
                  </a:cubicBezTo>
                  <a:cubicBezTo>
                    <a:pt x="117615" y="124359"/>
                    <a:pt x="116426" y="109386"/>
                    <a:pt x="117843" y="94641"/>
                  </a:cubicBezTo>
                  <a:cubicBezTo>
                    <a:pt x="118643" y="84834"/>
                    <a:pt x="114094" y="75530"/>
                    <a:pt x="114711" y="65700"/>
                  </a:cubicBezTo>
                  <a:cubicBezTo>
                    <a:pt x="115329" y="57768"/>
                    <a:pt x="112517" y="50384"/>
                    <a:pt x="110071" y="43046"/>
                  </a:cubicBezTo>
                  <a:cubicBezTo>
                    <a:pt x="111808" y="38451"/>
                    <a:pt x="116083" y="33765"/>
                    <a:pt x="121501" y="35297"/>
                  </a:cubicBezTo>
                  <a:cubicBezTo>
                    <a:pt x="147767" y="39686"/>
                    <a:pt x="172547" y="50361"/>
                    <a:pt x="198790" y="55048"/>
                  </a:cubicBezTo>
                  <a:cubicBezTo>
                    <a:pt x="225651" y="59894"/>
                    <a:pt x="252534" y="64740"/>
                    <a:pt x="279372" y="69746"/>
                  </a:cubicBezTo>
                  <a:cubicBezTo>
                    <a:pt x="333962" y="77313"/>
                    <a:pt x="388871" y="82617"/>
                    <a:pt x="443644" y="88560"/>
                  </a:cubicBezTo>
                  <a:cubicBezTo>
                    <a:pt x="480014" y="91669"/>
                    <a:pt x="515630" y="82571"/>
                    <a:pt x="551475" y="78113"/>
                  </a:cubicBezTo>
                  <a:cubicBezTo>
                    <a:pt x="599023" y="71712"/>
                    <a:pt x="646229" y="62774"/>
                    <a:pt x="692932" y="51801"/>
                  </a:cubicBezTo>
                  <a:cubicBezTo>
                    <a:pt x="695287" y="51024"/>
                    <a:pt x="697298" y="49675"/>
                    <a:pt x="699013" y="47755"/>
                  </a:cubicBezTo>
                  <a:cubicBezTo>
                    <a:pt x="747431" y="40349"/>
                    <a:pt x="795596" y="31342"/>
                    <a:pt x="843694" y="22015"/>
                  </a:cubicBezTo>
                  <a:close/>
                </a:path>
              </a:pathLst>
            </a:custGeom>
            <a:solidFill>
              <a:srgbClr val="EF99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4" name="Forma Livre: Forma 1973">
              <a:extLst>
                <a:ext uri="{FF2B5EF4-FFF2-40B4-BE49-F238E27FC236}">
                  <a16:creationId xmlns:a16="http://schemas.microsoft.com/office/drawing/2014/main" id="{F27C0CDB-74CE-1CB8-3ADD-FC4BBAB865E8}"/>
                </a:ext>
              </a:extLst>
            </p:cNvPr>
            <p:cNvSpPr/>
            <p:nvPr/>
          </p:nvSpPr>
          <p:spPr>
            <a:xfrm>
              <a:off x="10450596" y="2809650"/>
              <a:ext cx="47081" cy="19260"/>
            </a:xfrm>
            <a:custGeom>
              <a:avLst/>
              <a:gdLst>
                <a:gd name="connsiteX0" fmla="*/ 0 w 446661"/>
                <a:gd name="connsiteY0" fmla="*/ 0 h 182718"/>
                <a:gd name="connsiteX1" fmla="*/ 4229 w 446661"/>
                <a:gd name="connsiteY1" fmla="*/ 2835 h 182718"/>
                <a:gd name="connsiteX2" fmla="*/ 35662 w 446661"/>
                <a:gd name="connsiteY2" fmla="*/ 26197 h 182718"/>
                <a:gd name="connsiteX3" fmla="*/ 56464 w 446661"/>
                <a:gd name="connsiteY3" fmla="*/ 42360 h 182718"/>
                <a:gd name="connsiteX4" fmla="*/ 88560 w 446661"/>
                <a:gd name="connsiteY4" fmla="*/ 67300 h 182718"/>
                <a:gd name="connsiteX5" fmla="*/ 113500 w 446661"/>
                <a:gd name="connsiteY5" fmla="*/ 85359 h 182718"/>
                <a:gd name="connsiteX6" fmla="*/ 147447 w 446661"/>
                <a:gd name="connsiteY6" fmla="*/ 106802 h 182718"/>
                <a:gd name="connsiteX7" fmla="*/ 190927 w 446661"/>
                <a:gd name="connsiteY7" fmla="*/ 129639 h 182718"/>
                <a:gd name="connsiteX8" fmla="*/ 246819 w 446661"/>
                <a:gd name="connsiteY8" fmla="*/ 151745 h 182718"/>
                <a:gd name="connsiteX9" fmla="*/ 432831 w 446661"/>
                <a:gd name="connsiteY9" fmla="*/ 168318 h 182718"/>
                <a:gd name="connsiteX10" fmla="*/ 446662 w 446661"/>
                <a:gd name="connsiteY10" fmla="*/ 166970 h 182718"/>
                <a:gd name="connsiteX11" fmla="*/ 443347 w 446661"/>
                <a:gd name="connsiteY11" fmla="*/ 173667 h 182718"/>
                <a:gd name="connsiteX12" fmla="*/ 326624 w 446661"/>
                <a:gd name="connsiteY12" fmla="*/ 181143 h 182718"/>
                <a:gd name="connsiteX13" fmla="*/ 201511 w 446661"/>
                <a:gd name="connsiteY13" fmla="*/ 147653 h 182718"/>
                <a:gd name="connsiteX14" fmla="*/ 151036 w 446661"/>
                <a:gd name="connsiteY14" fmla="*/ 122209 h 182718"/>
                <a:gd name="connsiteX15" fmla="*/ 105293 w 446661"/>
                <a:gd name="connsiteY15" fmla="*/ 92880 h 182718"/>
                <a:gd name="connsiteX16" fmla="*/ 75438 w 446661"/>
                <a:gd name="connsiteY16" fmla="*/ 69631 h 182718"/>
                <a:gd name="connsiteX17" fmla="*/ 38976 w 446661"/>
                <a:gd name="connsiteY17" fmla="*/ 38611 h 182718"/>
                <a:gd name="connsiteX18" fmla="*/ 2126 w 446661"/>
                <a:gd name="connsiteY18" fmla="*/ 2469 h 182718"/>
                <a:gd name="connsiteX19" fmla="*/ 0 w 446661"/>
                <a:gd name="connsiteY19" fmla="*/ 0 h 18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661" h="182718">
                  <a:moveTo>
                    <a:pt x="0" y="0"/>
                  </a:moveTo>
                  <a:cubicBezTo>
                    <a:pt x="1394" y="892"/>
                    <a:pt x="2789" y="1852"/>
                    <a:pt x="4229" y="2835"/>
                  </a:cubicBezTo>
                  <a:cubicBezTo>
                    <a:pt x="14836" y="10447"/>
                    <a:pt x="25260" y="18311"/>
                    <a:pt x="35662" y="26197"/>
                  </a:cubicBezTo>
                  <a:cubicBezTo>
                    <a:pt x="42634" y="31524"/>
                    <a:pt x="49537" y="36919"/>
                    <a:pt x="56464" y="42360"/>
                  </a:cubicBezTo>
                  <a:cubicBezTo>
                    <a:pt x="67048" y="50795"/>
                    <a:pt x="77792" y="59047"/>
                    <a:pt x="88560" y="67300"/>
                  </a:cubicBezTo>
                  <a:cubicBezTo>
                    <a:pt x="96698" y="73540"/>
                    <a:pt x="105042" y="79507"/>
                    <a:pt x="113500" y="85359"/>
                  </a:cubicBezTo>
                  <a:cubicBezTo>
                    <a:pt x="124495" y="92971"/>
                    <a:pt x="135880" y="100035"/>
                    <a:pt x="147447" y="106802"/>
                  </a:cubicBezTo>
                  <a:cubicBezTo>
                    <a:pt x="161551" y="115100"/>
                    <a:pt x="176159" y="122530"/>
                    <a:pt x="190927" y="129639"/>
                  </a:cubicBezTo>
                  <a:cubicBezTo>
                    <a:pt x="209055" y="138189"/>
                    <a:pt x="227777" y="145458"/>
                    <a:pt x="246819" y="151745"/>
                  </a:cubicBezTo>
                  <a:cubicBezTo>
                    <a:pt x="306530" y="171793"/>
                    <a:pt x="370606" y="174353"/>
                    <a:pt x="432831" y="168318"/>
                  </a:cubicBezTo>
                  <a:cubicBezTo>
                    <a:pt x="437426" y="167861"/>
                    <a:pt x="442044" y="167541"/>
                    <a:pt x="446662" y="166970"/>
                  </a:cubicBezTo>
                  <a:cubicBezTo>
                    <a:pt x="445427" y="169118"/>
                    <a:pt x="444330" y="171358"/>
                    <a:pt x="443347" y="173667"/>
                  </a:cubicBezTo>
                  <a:cubicBezTo>
                    <a:pt x="404965" y="181120"/>
                    <a:pt x="365646" y="185143"/>
                    <a:pt x="326624" y="181143"/>
                  </a:cubicBezTo>
                  <a:cubicBezTo>
                    <a:pt x="283350" y="177394"/>
                    <a:pt x="241196" y="165026"/>
                    <a:pt x="201511" y="147653"/>
                  </a:cubicBezTo>
                  <a:cubicBezTo>
                    <a:pt x="184160" y="140223"/>
                    <a:pt x="167427" y="131468"/>
                    <a:pt x="151036" y="122209"/>
                  </a:cubicBezTo>
                  <a:cubicBezTo>
                    <a:pt x="135240" y="113317"/>
                    <a:pt x="120015" y="103442"/>
                    <a:pt x="105293" y="92880"/>
                  </a:cubicBezTo>
                  <a:cubicBezTo>
                    <a:pt x="94983" y="85565"/>
                    <a:pt x="85131" y="77678"/>
                    <a:pt x="75438" y="69631"/>
                  </a:cubicBezTo>
                  <a:cubicBezTo>
                    <a:pt x="63139" y="59459"/>
                    <a:pt x="51184" y="48898"/>
                    <a:pt x="38976" y="38611"/>
                  </a:cubicBezTo>
                  <a:cubicBezTo>
                    <a:pt x="26266" y="26998"/>
                    <a:pt x="13990" y="14905"/>
                    <a:pt x="2126" y="2469"/>
                  </a:cubicBezTo>
                  <a:cubicBezTo>
                    <a:pt x="1577" y="1852"/>
                    <a:pt x="526" y="617"/>
                    <a:pt x="0" y="0"/>
                  </a:cubicBezTo>
                  <a:close/>
                </a:path>
              </a:pathLst>
            </a:custGeom>
            <a:solidFill>
              <a:srgbClr val="0201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5" name="Forma Livre: Forma 1974">
              <a:extLst>
                <a:ext uri="{FF2B5EF4-FFF2-40B4-BE49-F238E27FC236}">
                  <a16:creationId xmlns:a16="http://schemas.microsoft.com/office/drawing/2014/main" id="{04EA7334-71CB-6246-24F8-771A7296E772}"/>
                </a:ext>
              </a:extLst>
            </p:cNvPr>
            <p:cNvSpPr/>
            <p:nvPr/>
          </p:nvSpPr>
          <p:spPr>
            <a:xfrm>
              <a:off x="10449449" y="2813720"/>
              <a:ext cx="9099" cy="27857"/>
            </a:xfrm>
            <a:custGeom>
              <a:avLst/>
              <a:gdLst>
                <a:gd name="connsiteX0" fmla="*/ 49858 w 86319"/>
                <a:gd name="connsiteY0" fmla="*/ 0 h 264284"/>
                <a:gd name="connsiteX1" fmla="*/ 86319 w 86319"/>
                <a:gd name="connsiteY1" fmla="*/ 31021 h 264284"/>
                <a:gd name="connsiteX2" fmla="*/ 78364 w 86319"/>
                <a:gd name="connsiteY2" fmla="*/ 54247 h 264284"/>
                <a:gd name="connsiteX3" fmla="*/ 54155 w 86319"/>
                <a:gd name="connsiteY3" fmla="*/ 94000 h 264284"/>
                <a:gd name="connsiteX4" fmla="*/ 45606 w 86319"/>
                <a:gd name="connsiteY4" fmla="*/ 134828 h 264284"/>
                <a:gd name="connsiteX5" fmla="*/ 47297 w 86319"/>
                <a:gd name="connsiteY5" fmla="*/ 188572 h 264284"/>
                <a:gd name="connsiteX6" fmla="*/ 43594 w 86319"/>
                <a:gd name="connsiteY6" fmla="*/ 257815 h 264284"/>
                <a:gd name="connsiteX7" fmla="*/ 31958 w 86319"/>
                <a:gd name="connsiteY7" fmla="*/ 264284 h 264284"/>
                <a:gd name="connsiteX8" fmla="*/ 0 w 86319"/>
                <a:gd name="connsiteY8" fmla="*/ 234361 h 264284"/>
                <a:gd name="connsiteX9" fmla="*/ 20323 w 86319"/>
                <a:gd name="connsiteY9" fmla="*/ 225102 h 264284"/>
                <a:gd name="connsiteX10" fmla="*/ 23591 w 86319"/>
                <a:gd name="connsiteY10" fmla="*/ 189349 h 264284"/>
                <a:gd name="connsiteX11" fmla="*/ 17602 w 86319"/>
                <a:gd name="connsiteY11" fmla="*/ 125753 h 264284"/>
                <a:gd name="connsiteX12" fmla="*/ 18905 w 86319"/>
                <a:gd name="connsiteY12" fmla="*/ 97932 h 264284"/>
                <a:gd name="connsiteX13" fmla="*/ 28963 w 86319"/>
                <a:gd name="connsiteY13" fmla="*/ 69083 h 264284"/>
                <a:gd name="connsiteX14" fmla="*/ 44760 w 86319"/>
                <a:gd name="connsiteY14" fmla="*/ 31912 h 264284"/>
                <a:gd name="connsiteX15" fmla="*/ 49858 w 86319"/>
                <a:gd name="connsiteY15" fmla="*/ 0 h 26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319" h="264284">
                  <a:moveTo>
                    <a:pt x="49858" y="0"/>
                  </a:moveTo>
                  <a:cubicBezTo>
                    <a:pt x="62065" y="10287"/>
                    <a:pt x="74021" y="20848"/>
                    <a:pt x="86319" y="31021"/>
                  </a:cubicBezTo>
                  <a:cubicBezTo>
                    <a:pt x="84239" y="38862"/>
                    <a:pt x="84353" y="48074"/>
                    <a:pt x="78364" y="54247"/>
                  </a:cubicBezTo>
                  <a:cubicBezTo>
                    <a:pt x="68397" y="66157"/>
                    <a:pt x="58522" y="78844"/>
                    <a:pt x="54155" y="94000"/>
                  </a:cubicBezTo>
                  <a:cubicBezTo>
                    <a:pt x="50223" y="107259"/>
                    <a:pt x="43434" y="120609"/>
                    <a:pt x="45606" y="134828"/>
                  </a:cubicBezTo>
                  <a:cubicBezTo>
                    <a:pt x="47617" y="152682"/>
                    <a:pt x="44737" y="170741"/>
                    <a:pt x="47297" y="188572"/>
                  </a:cubicBezTo>
                  <a:cubicBezTo>
                    <a:pt x="51435" y="211523"/>
                    <a:pt x="49400" y="235321"/>
                    <a:pt x="43594" y="257815"/>
                  </a:cubicBezTo>
                  <a:cubicBezTo>
                    <a:pt x="42725" y="263073"/>
                    <a:pt x="35593" y="262113"/>
                    <a:pt x="31958" y="264284"/>
                  </a:cubicBezTo>
                  <a:cubicBezTo>
                    <a:pt x="21351" y="254249"/>
                    <a:pt x="10401" y="244602"/>
                    <a:pt x="0" y="234361"/>
                  </a:cubicBezTo>
                  <a:cubicBezTo>
                    <a:pt x="6904" y="232509"/>
                    <a:pt x="16894" y="232509"/>
                    <a:pt x="20323" y="225102"/>
                  </a:cubicBezTo>
                  <a:cubicBezTo>
                    <a:pt x="19431" y="213009"/>
                    <a:pt x="23454" y="201351"/>
                    <a:pt x="23591" y="189349"/>
                  </a:cubicBezTo>
                  <a:cubicBezTo>
                    <a:pt x="21488" y="168181"/>
                    <a:pt x="13579" y="147241"/>
                    <a:pt x="17602" y="125753"/>
                  </a:cubicBezTo>
                  <a:cubicBezTo>
                    <a:pt x="19842" y="116517"/>
                    <a:pt x="15522" y="106962"/>
                    <a:pt x="18905" y="97932"/>
                  </a:cubicBezTo>
                  <a:cubicBezTo>
                    <a:pt x="21900" y="88194"/>
                    <a:pt x="24597" y="78318"/>
                    <a:pt x="28963" y="69083"/>
                  </a:cubicBezTo>
                  <a:cubicBezTo>
                    <a:pt x="34976" y="57013"/>
                    <a:pt x="38862" y="44028"/>
                    <a:pt x="44760" y="31912"/>
                  </a:cubicBezTo>
                  <a:cubicBezTo>
                    <a:pt x="49903" y="22037"/>
                    <a:pt x="48326" y="10630"/>
                    <a:pt x="49858" y="0"/>
                  </a:cubicBezTo>
                  <a:close/>
                </a:path>
              </a:pathLst>
            </a:custGeom>
            <a:solidFill>
              <a:srgbClr val="F2D0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6" name="Forma Livre: Forma 1975">
              <a:extLst>
                <a:ext uri="{FF2B5EF4-FFF2-40B4-BE49-F238E27FC236}">
                  <a16:creationId xmlns:a16="http://schemas.microsoft.com/office/drawing/2014/main" id="{31628BE0-945F-7B86-5B6E-166601FED295}"/>
                </a:ext>
              </a:extLst>
            </p:cNvPr>
            <p:cNvSpPr/>
            <p:nvPr/>
          </p:nvSpPr>
          <p:spPr>
            <a:xfrm>
              <a:off x="10470721" y="2816768"/>
              <a:ext cx="71519" cy="10624"/>
            </a:xfrm>
            <a:custGeom>
              <a:avLst/>
              <a:gdLst>
                <a:gd name="connsiteX0" fmla="*/ 14470 w 678507"/>
                <a:gd name="connsiteY0" fmla="*/ 0 h 100789"/>
                <a:gd name="connsiteX1" fmla="*/ 67025 w 678507"/>
                <a:gd name="connsiteY1" fmla="*/ 15979 h 100789"/>
                <a:gd name="connsiteX2" fmla="*/ 91623 w 678507"/>
                <a:gd name="connsiteY2" fmla="*/ 23226 h 100789"/>
                <a:gd name="connsiteX3" fmla="*/ 131239 w 678507"/>
                <a:gd name="connsiteY3" fmla="*/ 12436 h 100789"/>
                <a:gd name="connsiteX4" fmla="*/ 151036 w 678507"/>
                <a:gd name="connsiteY4" fmla="*/ 12002 h 100789"/>
                <a:gd name="connsiteX5" fmla="*/ 238681 w 678507"/>
                <a:gd name="connsiteY5" fmla="*/ 24529 h 100789"/>
                <a:gd name="connsiteX6" fmla="*/ 317022 w 678507"/>
                <a:gd name="connsiteY6" fmla="*/ 24186 h 100789"/>
                <a:gd name="connsiteX7" fmla="*/ 432122 w 678507"/>
                <a:gd name="connsiteY7" fmla="*/ 41628 h 100789"/>
                <a:gd name="connsiteX8" fmla="*/ 473270 w 678507"/>
                <a:gd name="connsiteY8" fmla="*/ 43754 h 100789"/>
                <a:gd name="connsiteX9" fmla="*/ 553212 w 678507"/>
                <a:gd name="connsiteY9" fmla="*/ 43960 h 100789"/>
                <a:gd name="connsiteX10" fmla="*/ 594634 w 678507"/>
                <a:gd name="connsiteY10" fmla="*/ 41605 h 100789"/>
                <a:gd name="connsiteX11" fmla="*/ 633633 w 678507"/>
                <a:gd name="connsiteY11" fmla="*/ 41193 h 100789"/>
                <a:gd name="connsiteX12" fmla="*/ 678508 w 678507"/>
                <a:gd name="connsiteY12" fmla="*/ 59116 h 100789"/>
                <a:gd name="connsiteX13" fmla="*/ 599366 w 678507"/>
                <a:gd name="connsiteY13" fmla="*/ 77610 h 100789"/>
                <a:gd name="connsiteX14" fmla="*/ 568391 w 678507"/>
                <a:gd name="connsiteY14" fmla="*/ 80147 h 100789"/>
                <a:gd name="connsiteX15" fmla="*/ 577672 w 678507"/>
                <a:gd name="connsiteY15" fmla="*/ 83347 h 100789"/>
                <a:gd name="connsiteX16" fmla="*/ 587342 w 678507"/>
                <a:gd name="connsiteY16" fmla="*/ 86525 h 100789"/>
                <a:gd name="connsiteX17" fmla="*/ 533164 w 678507"/>
                <a:gd name="connsiteY17" fmla="*/ 88560 h 100789"/>
                <a:gd name="connsiteX18" fmla="*/ 393535 w 678507"/>
                <a:gd name="connsiteY18" fmla="*/ 70477 h 100789"/>
                <a:gd name="connsiteX19" fmla="*/ 374675 w 678507"/>
                <a:gd name="connsiteY19" fmla="*/ 75552 h 100789"/>
                <a:gd name="connsiteX20" fmla="*/ 306232 w 678507"/>
                <a:gd name="connsiteY20" fmla="*/ 98275 h 100789"/>
                <a:gd name="connsiteX21" fmla="*/ 296128 w 678507"/>
                <a:gd name="connsiteY21" fmla="*/ 96103 h 100789"/>
                <a:gd name="connsiteX22" fmla="*/ 331653 w 678507"/>
                <a:gd name="connsiteY22" fmla="*/ 85702 h 100789"/>
                <a:gd name="connsiteX23" fmla="*/ 255735 w 678507"/>
                <a:gd name="connsiteY23" fmla="*/ 99441 h 100789"/>
                <a:gd name="connsiteX24" fmla="*/ 241904 w 678507"/>
                <a:gd name="connsiteY24" fmla="*/ 100790 h 100789"/>
                <a:gd name="connsiteX25" fmla="*/ 223548 w 678507"/>
                <a:gd name="connsiteY25" fmla="*/ 90000 h 100789"/>
                <a:gd name="connsiteX26" fmla="*/ 152545 w 678507"/>
                <a:gd name="connsiteY26" fmla="*/ 58316 h 100789"/>
                <a:gd name="connsiteX27" fmla="*/ 104516 w 678507"/>
                <a:gd name="connsiteY27" fmla="*/ 36027 h 100789"/>
                <a:gd name="connsiteX28" fmla="*/ 71963 w 678507"/>
                <a:gd name="connsiteY28" fmla="*/ 25512 h 100789"/>
                <a:gd name="connsiteX29" fmla="*/ 55893 w 678507"/>
                <a:gd name="connsiteY29" fmla="*/ 84216 h 100789"/>
                <a:gd name="connsiteX30" fmla="*/ 0 w 678507"/>
                <a:gd name="connsiteY30" fmla="*/ 62110 h 100789"/>
                <a:gd name="connsiteX31" fmla="*/ 10218 w 678507"/>
                <a:gd name="connsiteY31" fmla="*/ 31044 h 100789"/>
                <a:gd name="connsiteX32" fmla="*/ 14470 w 678507"/>
                <a:gd name="connsiteY32" fmla="*/ 0 h 10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78507" h="100789">
                  <a:moveTo>
                    <a:pt x="14470" y="0"/>
                  </a:moveTo>
                  <a:cubicBezTo>
                    <a:pt x="32895" y="2354"/>
                    <a:pt x="48440" y="14745"/>
                    <a:pt x="67025" y="15979"/>
                  </a:cubicBezTo>
                  <a:cubicBezTo>
                    <a:pt x="75346" y="17922"/>
                    <a:pt x="82753" y="23820"/>
                    <a:pt x="91623" y="23226"/>
                  </a:cubicBezTo>
                  <a:cubicBezTo>
                    <a:pt x="105270" y="21625"/>
                    <a:pt x="118689" y="18082"/>
                    <a:pt x="131239" y="12436"/>
                  </a:cubicBezTo>
                  <a:cubicBezTo>
                    <a:pt x="137503" y="9441"/>
                    <a:pt x="144475" y="11224"/>
                    <a:pt x="151036" y="12002"/>
                  </a:cubicBezTo>
                  <a:cubicBezTo>
                    <a:pt x="180274" y="16025"/>
                    <a:pt x="209146" y="22905"/>
                    <a:pt x="238681" y="24529"/>
                  </a:cubicBezTo>
                  <a:cubicBezTo>
                    <a:pt x="264810" y="28849"/>
                    <a:pt x="290894" y="19957"/>
                    <a:pt x="317022" y="24186"/>
                  </a:cubicBezTo>
                  <a:cubicBezTo>
                    <a:pt x="355084" y="31707"/>
                    <a:pt x="393146" y="41079"/>
                    <a:pt x="432122" y="41628"/>
                  </a:cubicBezTo>
                  <a:cubicBezTo>
                    <a:pt x="445907" y="40805"/>
                    <a:pt x="459600" y="42359"/>
                    <a:pt x="473270" y="43754"/>
                  </a:cubicBezTo>
                  <a:cubicBezTo>
                    <a:pt x="499902" y="44074"/>
                    <a:pt x="526557" y="43525"/>
                    <a:pt x="553212" y="43960"/>
                  </a:cubicBezTo>
                  <a:cubicBezTo>
                    <a:pt x="567088" y="44440"/>
                    <a:pt x="580690" y="40348"/>
                    <a:pt x="594634" y="41605"/>
                  </a:cubicBezTo>
                  <a:cubicBezTo>
                    <a:pt x="607664" y="42885"/>
                    <a:pt x="620878" y="36507"/>
                    <a:pt x="633633" y="41193"/>
                  </a:cubicBezTo>
                  <a:cubicBezTo>
                    <a:pt x="648972" y="46108"/>
                    <a:pt x="663900" y="52349"/>
                    <a:pt x="678508" y="59116"/>
                  </a:cubicBezTo>
                  <a:cubicBezTo>
                    <a:pt x="652219" y="65608"/>
                    <a:pt x="625952" y="72329"/>
                    <a:pt x="599366" y="77610"/>
                  </a:cubicBezTo>
                  <a:cubicBezTo>
                    <a:pt x="589194" y="79850"/>
                    <a:pt x="578746" y="79964"/>
                    <a:pt x="568391" y="80147"/>
                  </a:cubicBezTo>
                  <a:cubicBezTo>
                    <a:pt x="571454" y="81244"/>
                    <a:pt x="574495" y="82319"/>
                    <a:pt x="577672" y="83347"/>
                  </a:cubicBezTo>
                  <a:cubicBezTo>
                    <a:pt x="580850" y="84399"/>
                    <a:pt x="584073" y="85428"/>
                    <a:pt x="587342" y="86525"/>
                  </a:cubicBezTo>
                  <a:cubicBezTo>
                    <a:pt x="569397" y="88879"/>
                    <a:pt x="551223" y="90777"/>
                    <a:pt x="533164" y="88560"/>
                  </a:cubicBezTo>
                  <a:cubicBezTo>
                    <a:pt x="486529" y="83256"/>
                    <a:pt x="440009" y="76878"/>
                    <a:pt x="393535" y="70477"/>
                  </a:cubicBezTo>
                  <a:cubicBezTo>
                    <a:pt x="386722" y="69083"/>
                    <a:pt x="380642" y="73015"/>
                    <a:pt x="374675" y="75552"/>
                  </a:cubicBezTo>
                  <a:cubicBezTo>
                    <a:pt x="352775" y="85611"/>
                    <a:pt x="329710" y="92926"/>
                    <a:pt x="306232" y="98275"/>
                  </a:cubicBezTo>
                  <a:cubicBezTo>
                    <a:pt x="302575" y="99532"/>
                    <a:pt x="299260" y="97589"/>
                    <a:pt x="296128" y="96103"/>
                  </a:cubicBezTo>
                  <a:cubicBezTo>
                    <a:pt x="307924" y="92491"/>
                    <a:pt x="319948" y="89680"/>
                    <a:pt x="331653" y="85702"/>
                  </a:cubicBezTo>
                  <a:cubicBezTo>
                    <a:pt x="306507" y="91097"/>
                    <a:pt x="281292" y="96309"/>
                    <a:pt x="255735" y="99441"/>
                  </a:cubicBezTo>
                  <a:cubicBezTo>
                    <a:pt x="251117" y="100013"/>
                    <a:pt x="246499" y="100332"/>
                    <a:pt x="241904" y="100790"/>
                  </a:cubicBezTo>
                  <a:cubicBezTo>
                    <a:pt x="237127" y="95120"/>
                    <a:pt x="230017" y="92926"/>
                    <a:pt x="223548" y="90000"/>
                  </a:cubicBezTo>
                  <a:cubicBezTo>
                    <a:pt x="200093" y="78958"/>
                    <a:pt x="176113" y="69060"/>
                    <a:pt x="152545" y="58316"/>
                  </a:cubicBezTo>
                  <a:cubicBezTo>
                    <a:pt x="136886" y="50132"/>
                    <a:pt x="120518" y="43434"/>
                    <a:pt x="104516" y="36027"/>
                  </a:cubicBezTo>
                  <a:cubicBezTo>
                    <a:pt x="93703" y="32392"/>
                    <a:pt x="83576" y="26152"/>
                    <a:pt x="71963" y="25512"/>
                  </a:cubicBezTo>
                  <a:cubicBezTo>
                    <a:pt x="68168" y="45491"/>
                    <a:pt x="63711" y="65357"/>
                    <a:pt x="55893" y="84216"/>
                  </a:cubicBezTo>
                  <a:cubicBezTo>
                    <a:pt x="36850" y="77930"/>
                    <a:pt x="18128" y="70660"/>
                    <a:pt x="0" y="62110"/>
                  </a:cubicBezTo>
                  <a:cubicBezTo>
                    <a:pt x="6835" y="53150"/>
                    <a:pt x="7887" y="41674"/>
                    <a:pt x="10218" y="31044"/>
                  </a:cubicBezTo>
                  <a:cubicBezTo>
                    <a:pt x="12321" y="20780"/>
                    <a:pt x="13693" y="10424"/>
                    <a:pt x="14470" y="0"/>
                  </a:cubicBezTo>
                  <a:close/>
                </a:path>
              </a:pathLst>
            </a:custGeom>
            <a:solidFill>
              <a:srgbClr val="EC8A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7" name="Forma Livre: Forma 1976">
              <a:extLst>
                <a:ext uri="{FF2B5EF4-FFF2-40B4-BE49-F238E27FC236}">
                  <a16:creationId xmlns:a16="http://schemas.microsoft.com/office/drawing/2014/main" id="{A09748BC-ACCF-1073-AD5E-2D936496961D}"/>
                </a:ext>
              </a:extLst>
            </p:cNvPr>
            <p:cNvSpPr/>
            <p:nvPr/>
          </p:nvSpPr>
          <p:spPr>
            <a:xfrm>
              <a:off x="10452817" y="2816990"/>
              <a:ext cx="8877" cy="26417"/>
            </a:xfrm>
            <a:custGeom>
              <a:avLst/>
              <a:gdLst>
                <a:gd name="connsiteX0" fmla="*/ 54361 w 84216"/>
                <a:gd name="connsiteY0" fmla="*/ 0 h 250614"/>
                <a:gd name="connsiteX1" fmla="*/ 84216 w 84216"/>
                <a:gd name="connsiteY1" fmla="*/ 23249 h 250614"/>
                <a:gd name="connsiteX2" fmla="*/ 76855 w 84216"/>
                <a:gd name="connsiteY2" fmla="*/ 37696 h 250614"/>
                <a:gd name="connsiteX3" fmla="*/ 64374 w 84216"/>
                <a:gd name="connsiteY3" fmla="*/ 41422 h 250614"/>
                <a:gd name="connsiteX4" fmla="*/ 33764 w 84216"/>
                <a:gd name="connsiteY4" fmla="*/ 97521 h 250614"/>
                <a:gd name="connsiteX5" fmla="*/ 30884 w 84216"/>
                <a:gd name="connsiteY5" fmla="*/ 128542 h 250614"/>
                <a:gd name="connsiteX6" fmla="*/ 28438 w 84216"/>
                <a:gd name="connsiteY6" fmla="*/ 158397 h 250614"/>
                <a:gd name="connsiteX7" fmla="*/ 31433 w 84216"/>
                <a:gd name="connsiteY7" fmla="*/ 220096 h 250614"/>
                <a:gd name="connsiteX8" fmla="*/ 26952 w 84216"/>
                <a:gd name="connsiteY8" fmla="*/ 248351 h 250614"/>
                <a:gd name="connsiteX9" fmla="*/ 18814 w 84216"/>
                <a:gd name="connsiteY9" fmla="*/ 250614 h 250614"/>
                <a:gd name="connsiteX10" fmla="*/ 0 w 84216"/>
                <a:gd name="connsiteY10" fmla="*/ 233264 h 250614"/>
                <a:gd name="connsiteX11" fmla="*/ 11636 w 84216"/>
                <a:gd name="connsiteY11" fmla="*/ 226794 h 250614"/>
                <a:gd name="connsiteX12" fmla="*/ 15339 w 84216"/>
                <a:gd name="connsiteY12" fmla="*/ 157551 h 250614"/>
                <a:gd name="connsiteX13" fmla="*/ 13647 w 84216"/>
                <a:gd name="connsiteY13" fmla="*/ 103807 h 250614"/>
                <a:gd name="connsiteX14" fmla="*/ 22197 w 84216"/>
                <a:gd name="connsiteY14" fmla="*/ 62979 h 250614"/>
                <a:gd name="connsiteX15" fmla="*/ 46406 w 84216"/>
                <a:gd name="connsiteY15" fmla="*/ 23226 h 250614"/>
                <a:gd name="connsiteX16" fmla="*/ 54361 w 84216"/>
                <a:gd name="connsiteY16" fmla="*/ 0 h 25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16" h="250614">
                  <a:moveTo>
                    <a:pt x="54361" y="0"/>
                  </a:moveTo>
                  <a:cubicBezTo>
                    <a:pt x="64054" y="8047"/>
                    <a:pt x="73906" y="15933"/>
                    <a:pt x="84216" y="23249"/>
                  </a:cubicBezTo>
                  <a:cubicBezTo>
                    <a:pt x="83027" y="28506"/>
                    <a:pt x="82204" y="34884"/>
                    <a:pt x="76855" y="37696"/>
                  </a:cubicBezTo>
                  <a:cubicBezTo>
                    <a:pt x="72763" y="39205"/>
                    <a:pt x="68397" y="39799"/>
                    <a:pt x="64374" y="41422"/>
                  </a:cubicBezTo>
                  <a:cubicBezTo>
                    <a:pt x="47800" y="55778"/>
                    <a:pt x="39593" y="76924"/>
                    <a:pt x="33764" y="97521"/>
                  </a:cubicBezTo>
                  <a:cubicBezTo>
                    <a:pt x="30724" y="107579"/>
                    <a:pt x="30541" y="118118"/>
                    <a:pt x="30884" y="128542"/>
                  </a:cubicBezTo>
                  <a:cubicBezTo>
                    <a:pt x="31295" y="138577"/>
                    <a:pt x="29055" y="148430"/>
                    <a:pt x="28438" y="158397"/>
                  </a:cubicBezTo>
                  <a:cubicBezTo>
                    <a:pt x="28072" y="179017"/>
                    <a:pt x="35387" y="199499"/>
                    <a:pt x="31433" y="220096"/>
                  </a:cubicBezTo>
                  <a:cubicBezTo>
                    <a:pt x="30792" y="229606"/>
                    <a:pt x="30358" y="239299"/>
                    <a:pt x="26952" y="248351"/>
                  </a:cubicBezTo>
                  <a:cubicBezTo>
                    <a:pt x="24209" y="249060"/>
                    <a:pt x="21488" y="249814"/>
                    <a:pt x="18814" y="250614"/>
                  </a:cubicBezTo>
                  <a:cubicBezTo>
                    <a:pt x="12436" y="244945"/>
                    <a:pt x="6172" y="239116"/>
                    <a:pt x="0" y="233264"/>
                  </a:cubicBezTo>
                  <a:cubicBezTo>
                    <a:pt x="3635" y="231092"/>
                    <a:pt x="10767" y="232052"/>
                    <a:pt x="11636" y="226794"/>
                  </a:cubicBezTo>
                  <a:cubicBezTo>
                    <a:pt x="17442" y="204300"/>
                    <a:pt x="19477" y="180502"/>
                    <a:pt x="15339" y="157551"/>
                  </a:cubicBezTo>
                  <a:cubicBezTo>
                    <a:pt x="12779" y="139720"/>
                    <a:pt x="15659" y="121661"/>
                    <a:pt x="13647" y="103807"/>
                  </a:cubicBezTo>
                  <a:cubicBezTo>
                    <a:pt x="11476" y="89588"/>
                    <a:pt x="18265" y="76238"/>
                    <a:pt x="22197" y="62979"/>
                  </a:cubicBezTo>
                  <a:cubicBezTo>
                    <a:pt x="26563" y="47823"/>
                    <a:pt x="36439" y="35136"/>
                    <a:pt x="46406" y="23226"/>
                  </a:cubicBezTo>
                  <a:cubicBezTo>
                    <a:pt x="52395" y="17053"/>
                    <a:pt x="52281" y="7841"/>
                    <a:pt x="54361" y="0"/>
                  </a:cubicBezTo>
                  <a:close/>
                </a:path>
              </a:pathLst>
            </a:custGeom>
            <a:solidFill>
              <a:srgbClr val="F0BC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8" name="Forma Livre: Forma 1977">
              <a:extLst>
                <a:ext uri="{FF2B5EF4-FFF2-40B4-BE49-F238E27FC236}">
                  <a16:creationId xmlns:a16="http://schemas.microsoft.com/office/drawing/2014/main" id="{1721D4BE-F303-9B8D-BB80-B3F2B93BD256}"/>
                </a:ext>
              </a:extLst>
            </p:cNvPr>
            <p:cNvSpPr/>
            <p:nvPr/>
          </p:nvSpPr>
          <p:spPr>
            <a:xfrm>
              <a:off x="10454800" y="2819441"/>
              <a:ext cx="11715" cy="26763"/>
            </a:xfrm>
            <a:custGeom>
              <a:avLst/>
              <a:gdLst>
                <a:gd name="connsiteX0" fmla="*/ 65402 w 111145"/>
                <a:gd name="connsiteY0" fmla="*/ 0 h 253905"/>
                <a:gd name="connsiteX1" fmla="*/ 111145 w 111145"/>
                <a:gd name="connsiteY1" fmla="*/ 29329 h 253905"/>
                <a:gd name="connsiteX2" fmla="*/ 106070 w 111145"/>
                <a:gd name="connsiteY2" fmla="*/ 42131 h 253905"/>
                <a:gd name="connsiteX3" fmla="*/ 91737 w 111145"/>
                <a:gd name="connsiteY3" fmla="*/ 43640 h 253905"/>
                <a:gd name="connsiteX4" fmla="*/ 55893 w 111145"/>
                <a:gd name="connsiteY4" fmla="*/ 58316 h 253905"/>
                <a:gd name="connsiteX5" fmla="*/ 28735 w 111145"/>
                <a:gd name="connsiteY5" fmla="*/ 122278 h 253905"/>
                <a:gd name="connsiteX6" fmla="*/ 29649 w 111145"/>
                <a:gd name="connsiteY6" fmla="*/ 166969 h 253905"/>
                <a:gd name="connsiteX7" fmla="*/ 37125 w 111145"/>
                <a:gd name="connsiteY7" fmla="*/ 201465 h 253905"/>
                <a:gd name="connsiteX8" fmla="*/ 29512 w 111145"/>
                <a:gd name="connsiteY8" fmla="*/ 253906 h 253905"/>
                <a:gd name="connsiteX9" fmla="*/ 0 w 111145"/>
                <a:gd name="connsiteY9" fmla="*/ 227365 h 253905"/>
                <a:gd name="connsiteX10" fmla="*/ 8138 w 111145"/>
                <a:gd name="connsiteY10" fmla="*/ 225102 h 253905"/>
                <a:gd name="connsiteX11" fmla="*/ 12619 w 111145"/>
                <a:gd name="connsiteY11" fmla="*/ 196847 h 253905"/>
                <a:gd name="connsiteX12" fmla="*/ 9624 w 111145"/>
                <a:gd name="connsiteY12" fmla="*/ 135148 h 253905"/>
                <a:gd name="connsiteX13" fmla="*/ 12070 w 111145"/>
                <a:gd name="connsiteY13" fmla="*/ 105293 h 253905"/>
                <a:gd name="connsiteX14" fmla="*/ 14951 w 111145"/>
                <a:gd name="connsiteY14" fmla="*/ 74272 h 253905"/>
                <a:gd name="connsiteX15" fmla="*/ 45560 w 111145"/>
                <a:gd name="connsiteY15" fmla="*/ 18174 h 253905"/>
                <a:gd name="connsiteX16" fmla="*/ 58042 w 111145"/>
                <a:gd name="connsiteY16" fmla="*/ 14447 h 253905"/>
                <a:gd name="connsiteX17" fmla="*/ 65402 w 111145"/>
                <a:gd name="connsiteY17" fmla="*/ 0 h 25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45" h="253905">
                  <a:moveTo>
                    <a:pt x="65402" y="0"/>
                  </a:moveTo>
                  <a:cubicBezTo>
                    <a:pt x="80124" y="10561"/>
                    <a:pt x="95349" y="20437"/>
                    <a:pt x="111145" y="29329"/>
                  </a:cubicBezTo>
                  <a:cubicBezTo>
                    <a:pt x="109614" y="33604"/>
                    <a:pt x="108859" y="38405"/>
                    <a:pt x="106070" y="42131"/>
                  </a:cubicBezTo>
                  <a:cubicBezTo>
                    <a:pt x="101498" y="43822"/>
                    <a:pt x="96355" y="41994"/>
                    <a:pt x="91737" y="43640"/>
                  </a:cubicBezTo>
                  <a:cubicBezTo>
                    <a:pt x="79279" y="47435"/>
                    <a:pt x="69403" y="57607"/>
                    <a:pt x="55893" y="58316"/>
                  </a:cubicBezTo>
                  <a:cubicBezTo>
                    <a:pt x="46452" y="79484"/>
                    <a:pt x="40577" y="102230"/>
                    <a:pt x="28735" y="122278"/>
                  </a:cubicBezTo>
                  <a:cubicBezTo>
                    <a:pt x="26495" y="137023"/>
                    <a:pt x="27546" y="152225"/>
                    <a:pt x="29649" y="166969"/>
                  </a:cubicBezTo>
                  <a:cubicBezTo>
                    <a:pt x="30815" y="178765"/>
                    <a:pt x="37125" y="189441"/>
                    <a:pt x="37125" y="201465"/>
                  </a:cubicBezTo>
                  <a:cubicBezTo>
                    <a:pt x="39159" y="218907"/>
                    <a:pt x="42245" y="239596"/>
                    <a:pt x="29512" y="253906"/>
                  </a:cubicBezTo>
                  <a:cubicBezTo>
                    <a:pt x="19523" y="245196"/>
                    <a:pt x="9784" y="236258"/>
                    <a:pt x="0" y="227365"/>
                  </a:cubicBezTo>
                  <a:cubicBezTo>
                    <a:pt x="2675" y="226565"/>
                    <a:pt x="5395" y="225811"/>
                    <a:pt x="8138" y="225102"/>
                  </a:cubicBezTo>
                  <a:cubicBezTo>
                    <a:pt x="11544" y="216050"/>
                    <a:pt x="11979" y="206357"/>
                    <a:pt x="12619" y="196847"/>
                  </a:cubicBezTo>
                  <a:cubicBezTo>
                    <a:pt x="16574" y="176251"/>
                    <a:pt x="9258" y="155768"/>
                    <a:pt x="9624" y="135148"/>
                  </a:cubicBezTo>
                  <a:cubicBezTo>
                    <a:pt x="10241" y="125181"/>
                    <a:pt x="12481" y="115329"/>
                    <a:pt x="12070" y="105293"/>
                  </a:cubicBezTo>
                  <a:cubicBezTo>
                    <a:pt x="11727" y="94869"/>
                    <a:pt x="11910" y="84331"/>
                    <a:pt x="14951" y="74272"/>
                  </a:cubicBezTo>
                  <a:cubicBezTo>
                    <a:pt x="20780" y="53675"/>
                    <a:pt x="28987" y="32530"/>
                    <a:pt x="45560" y="18174"/>
                  </a:cubicBezTo>
                  <a:cubicBezTo>
                    <a:pt x="49583" y="16551"/>
                    <a:pt x="53950" y="15956"/>
                    <a:pt x="58042" y="14447"/>
                  </a:cubicBezTo>
                  <a:cubicBezTo>
                    <a:pt x="63391" y="11636"/>
                    <a:pt x="64214" y="5258"/>
                    <a:pt x="65402" y="0"/>
                  </a:cubicBezTo>
                  <a:close/>
                </a:path>
              </a:pathLst>
            </a:custGeom>
            <a:solidFill>
              <a:srgbClr val="EEA9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79" name="Gráfico 4">
              <a:extLst>
                <a:ext uri="{FF2B5EF4-FFF2-40B4-BE49-F238E27FC236}">
                  <a16:creationId xmlns:a16="http://schemas.microsoft.com/office/drawing/2014/main" id="{AD489DD3-5D7E-5131-B693-6F20DD1B34F8}"/>
                </a:ext>
              </a:extLst>
            </p:cNvPr>
            <p:cNvGrpSpPr/>
            <p:nvPr/>
          </p:nvGrpSpPr>
          <p:grpSpPr>
            <a:xfrm>
              <a:off x="10404208" y="2819457"/>
              <a:ext cx="256086" cy="229067"/>
              <a:chOff x="8160029" y="2720271"/>
              <a:chExt cx="2429492" cy="2173163"/>
            </a:xfrm>
            <a:solidFill>
              <a:srgbClr val="E977B8"/>
            </a:solidFill>
          </p:grpSpPr>
          <p:sp>
            <p:nvSpPr>
              <p:cNvPr id="2314" name="Forma Livre: Forma 2313">
                <a:extLst>
                  <a:ext uri="{FF2B5EF4-FFF2-40B4-BE49-F238E27FC236}">
                    <a16:creationId xmlns:a16="http://schemas.microsoft.com/office/drawing/2014/main" id="{70C8CA4E-A230-8859-3EF4-37D790AB688F}"/>
                  </a:ext>
                </a:extLst>
              </p:cNvPr>
              <p:cNvSpPr/>
              <p:nvPr/>
            </p:nvSpPr>
            <p:spPr>
              <a:xfrm>
                <a:off x="8846926" y="2720271"/>
                <a:ext cx="186011" cy="78149"/>
              </a:xfrm>
              <a:custGeom>
                <a:avLst/>
                <a:gdLst>
                  <a:gd name="connsiteX0" fmla="*/ 16071 w 186011"/>
                  <a:gd name="connsiteY0" fmla="*/ 0 h 78149"/>
                  <a:gd name="connsiteX1" fmla="*/ 48623 w 186011"/>
                  <a:gd name="connsiteY1" fmla="*/ 10516 h 78149"/>
                  <a:gd name="connsiteX2" fmla="*/ 96652 w 186011"/>
                  <a:gd name="connsiteY2" fmla="*/ 32804 h 78149"/>
                  <a:gd name="connsiteX3" fmla="*/ 167655 w 186011"/>
                  <a:gd name="connsiteY3" fmla="*/ 64488 h 78149"/>
                  <a:gd name="connsiteX4" fmla="*/ 186012 w 186011"/>
                  <a:gd name="connsiteY4" fmla="*/ 75278 h 78149"/>
                  <a:gd name="connsiteX5" fmla="*/ 0 w 186011"/>
                  <a:gd name="connsiteY5" fmla="*/ 58705 h 78149"/>
                  <a:gd name="connsiteX6" fmla="*/ 16071 w 186011"/>
                  <a:gd name="connsiteY6" fmla="*/ 0 h 78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011" h="78149">
                    <a:moveTo>
                      <a:pt x="16071" y="0"/>
                    </a:moveTo>
                    <a:cubicBezTo>
                      <a:pt x="27683" y="640"/>
                      <a:pt x="37811" y="6881"/>
                      <a:pt x="48623" y="10516"/>
                    </a:cubicBezTo>
                    <a:cubicBezTo>
                      <a:pt x="64625" y="17922"/>
                      <a:pt x="80993" y="24620"/>
                      <a:pt x="96652" y="32804"/>
                    </a:cubicBezTo>
                    <a:cubicBezTo>
                      <a:pt x="120221" y="43548"/>
                      <a:pt x="144201" y="53447"/>
                      <a:pt x="167655" y="64488"/>
                    </a:cubicBezTo>
                    <a:cubicBezTo>
                      <a:pt x="174125" y="67414"/>
                      <a:pt x="181234" y="69609"/>
                      <a:pt x="186012" y="75278"/>
                    </a:cubicBezTo>
                    <a:cubicBezTo>
                      <a:pt x="123787" y="81313"/>
                      <a:pt x="59710" y="78753"/>
                      <a:pt x="0" y="58705"/>
                    </a:cubicBezTo>
                    <a:cubicBezTo>
                      <a:pt x="7818" y="39845"/>
                      <a:pt x="12276" y="19980"/>
                      <a:pt x="16071" y="0"/>
                    </a:cubicBezTo>
                    <a:close/>
                  </a:path>
                </a:pathLst>
              </a:custGeom>
              <a:solidFill>
                <a:srgbClr val="E977B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5" name="Forma Livre: Forma 2314">
                <a:extLst>
                  <a:ext uri="{FF2B5EF4-FFF2-40B4-BE49-F238E27FC236}">
                    <a16:creationId xmlns:a16="http://schemas.microsoft.com/office/drawing/2014/main" id="{734A3193-B86E-832F-D6AF-1D7F7DE8CF98}"/>
                  </a:ext>
                </a:extLst>
              </p:cNvPr>
              <p:cNvSpPr/>
              <p:nvPr/>
            </p:nvSpPr>
            <p:spPr>
              <a:xfrm>
                <a:off x="8174111" y="3112297"/>
                <a:ext cx="673981" cy="555520"/>
              </a:xfrm>
              <a:custGeom>
                <a:avLst/>
                <a:gdLst>
                  <a:gd name="connsiteX0" fmla="*/ 510212 w 673981"/>
                  <a:gd name="connsiteY0" fmla="*/ 0 h 555520"/>
                  <a:gd name="connsiteX1" fmla="*/ 528249 w 673981"/>
                  <a:gd name="connsiteY1" fmla="*/ 7087 h 555520"/>
                  <a:gd name="connsiteX2" fmla="*/ 592897 w 673981"/>
                  <a:gd name="connsiteY2" fmla="*/ 20551 h 555520"/>
                  <a:gd name="connsiteX3" fmla="*/ 648058 w 673981"/>
                  <a:gd name="connsiteY3" fmla="*/ 846 h 555520"/>
                  <a:gd name="connsiteX4" fmla="*/ 673981 w 673981"/>
                  <a:gd name="connsiteY4" fmla="*/ 18951 h 555520"/>
                  <a:gd name="connsiteX5" fmla="*/ 659808 w 673981"/>
                  <a:gd name="connsiteY5" fmla="*/ 44028 h 555520"/>
                  <a:gd name="connsiteX6" fmla="*/ 615734 w 673981"/>
                  <a:gd name="connsiteY6" fmla="*/ 66431 h 555520"/>
                  <a:gd name="connsiteX7" fmla="*/ 596692 w 673981"/>
                  <a:gd name="connsiteY7" fmla="*/ 65402 h 555520"/>
                  <a:gd name="connsiteX8" fmla="*/ 545028 w 673981"/>
                  <a:gd name="connsiteY8" fmla="*/ 100516 h 555520"/>
                  <a:gd name="connsiteX9" fmla="*/ 517619 w 673981"/>
                  <a:gd name="connsiteY9" fmla="*/ 152911 h 555520"/>
                  <a:gd name="connsiteX10" fmla="*/ 524934 w 673981"/>
                  <a:gd name="connsiteY10" fmla="*/ 200528 h 555520"/>
                  <a:gd name="connsiteX11" fmla="*/ 512110 w 673981"/>
                  <a:gd name="connsiteY11" fmla="*/ 289225 h 555520"/>
                  <a:gd name="connsiteX12" fmla="*/ 494508 w 673981"/>
                  <a:gd name="connsiteY12" fmla="*/ 358719 h 555520"/>
                  <a:gd name="connsiteX13" fmla="*/ 474048 w 673981"/>
                  <a:gd name="connsiteY13" fmla="*/ 393581 h 555520"/>
                  <a:gd name="connsiteX14" fmla="*/ 438249 w 673981"/>
                  <a:gd name="connsiteY14" fmla="*/ 398358 h 555520"/>
                  <a:gd name="connsiteX15" fmla="*/ 403548 w 673981"/>
                  <a:gd name="connsiteY15" fmla="*/ 427871 h 555520"/>
                  <a:gd name="connsiteX16" fmla="*/ 379042 w 673981"/>
                  <a:gd name="connsiteY16" fmla="*/ 444536 h 555520"/>
                  <a:gd name="connsiteX17" fmla="*/ 345986 w 673981"/>
                  <a:gd name="connsiteY17" fmla="*/ 450548 h 555520"/>
                  <a:gd name="connsiteX18" fmla="*/ 308679 w 673981"/>
                  <a:gd name="connsiteY18" fmla="*/ 472265 h 555520"/>
                  <a:gd name="connsiteX19" fmla="*/ 303078 w 673981"/>
                  <a:gd name="connsiteY19" fmla="*/ 489661 h 555520"/>
                  <a:gd name="connsiteX20" fmla="*/ 270434 w 673981"/>
                  <a:gd name="connsiteY20" fmla="*/ 507469 h 555520"/>
                  <a:gd name="connsiteX21" fmla="*/ 257266 w 673981"/>
                  <a:gd name="connsiteY21" fmla="*/ 525872 h 555520"/>
                  <a:gd name="connsiteX22" fmla="*/ 216987 w 673981"/>
                  <a:gd name="connsiteY22" fmla="*/ 529141 h 555520"/>
                  <a:gd name="connsiteX23" fmla="*/ 210678 w 673981"/>
                  <a:gd name="connsiteY23" fmla="*/ 524043 h 555520"/>
                  <a:gd name="connsiteX24" fmla="*/ 194676 w 673981"/>
                  <a:gd name="connsiteY24" fmla="*/ 494736 h 555520"/>
                  <a:gd name="connsiteX25" fmla="*/ 176959 w 673981"/>
                  <a:gd name="connsiteY25" fmla="*/ 457451 h 555520"/>
                  <a:gd name="connsiteX26" fmla="*/ 133114 w 673981"/>
                  <a:gd name="connsiteY26" fmla="*/ 398358 h 555520"/>
                  <a:gd name="connsiteX27" fmla="*/ 112837 w 673981"/>
                  <a:gd name="connsiteY27" fmla="*/ 388506 h 555520"/>
                  <a:gd name="connsiteX28" fmla="*/ 103464 w 673981"/>
                  <a:gd name="connsiteY28" fmla="*/ 403068 h 555520"/>
                  <a:gd name="connsiteX29" fmla="*/ 104790 w 673981"/>
                  <a:gd name="connsiteY29" fmla="*/ 419573 h 555520"/>
                  <a:gd name="connsiteX30" fmla="*/ 99852 w 673981"/>
                  <a:gd name="connsiteY30" fmla="*/ 467510 h 555520"/>
                  <a:gd name="connsiteX31" fmla="*/ 96263 w 673981"/>
                  <a:gd name="connsiteY31" fmla="*/ 508864 h 555520"/>
                  <a:gd name="connsiteX32" fmla="*/ 86319 w 673981"/>
                  <a:gd name="connsiteY32" fmla="*/ 544640 h 555520"/>
                  <a:gd name="connsiteX33" fmla="*/ 79393 w 673981"/>
                  <a:gd name="connsiteY33" fmla="*/ 555521 h 555520"/>
                  <a:gd name="connsiteX34" fmla="*/ 39342 w 673981"/>
                  <a:gd name="connsiteY34" fmla="*/ 416989 h 555520"/>
                  <a:gd name="connsiteX35" fmla="*/ 0 w 673981"/>
                  <a:gd name="connsiteY35" fmla="*/ 303558 h 555520"/>
                  <a:gd name="connsiteX36" fmla="*/ 16574 w 673981"/>
                  <a:gd name="connsiteY36" fmla="*/ 278458 h 555520"/>
                  <a:gd name="connsiteX37" fmla="*/ 31387 w 673981"/>
                  <a:gd name="connsiteY37" fmla="*/ 270388 h 555520"/>
                  <a:gd name="connsiteX38" fmla="*/ 62385 w 673981"/>
                  <a:gd name="connsiteY38" fmla="*/ 338397 h 555520"/>
                  <a:gd name="connsiteX39" fmla="*/ 97749 w 673981"/>
                  <a:gd name="connsiteY39" fmla="*/ 388140 h 555520"/>
                  <a:gd name="connsiteX40" fmla="*/ 74044 w 673981"/>
                  <a:gd name="connsiteY40" fmla="*/ 342786 h 555520"/>
                  <a:gd name="connsiteX41" fmla="*/ 53150 w 673981"/>
                  <a:gd name="connsiteY41" fmla="*/ 290025 h 555520"/>
                  <a:gd name="connsiteX42" fmla="*/ 74364 w 673981"/>
                  <a:gd name="connsiteY42" fmla="*/ 285567 h 555520"/>
                  <a:gd name="connsiteX43" fmla="*/ 107259 w 673981"/>
                  <a:gd name="connsiteY43" fmla="*/ 289705 h 555520"/>
                  <a:gd name="connsiteX44" fmla="*/ 129159 w 673981"/>
                  <a:gd name="connsiteY44" fmla="*/ 303947 h 555520"/>
                  <a:gd name="connsiteX45" fmla="*/ 165026 w 673981"/>
                  <a:gd name="connsiteY45" fmla="*/ 345918 h 555520"/>
                  <a:gd name="connsiteX46" fmla="*/ 211592 w 673981"/>
                  <a:gd name="connsiteY46" fmla="*/ 384071 h 555520"/>
                  <a:gd name="connsiteX47" fmla="*/ 233812 w 673981"/>
                  <a:gd name="connsiteY47" fmla="*/ 385991 h 555520"/>
                  <a:gd name="connsiteX48" fmla="*/ 288402 w 673981"/>
                  <a:gd name="connsiteY48" fmla="*/ 344478 h 555520"/>
                  <a:gd name="connsiteX49" fmla="*/ 309204 w 673981"/>
                  <a:gd name="connsiteY49" fmla="*/ 319606 h 555520"/>
                  <a:gd name="connsiteX50" fmla="*/ 322578 w 673981"/>
                  <a:gd name="connsiteY50" fmla="*/ 316611 h 555520"/>
                  <a:gd name="connsiteX51" fmla="*/ 351061 w 673981"/>
                  <a:gd name="connsiteY51" fmla="*/ 263416 h 555520"/>
                  <a:gd name="connsiteX52" fmla="*/ 381396 w 673981"/>
                  <a:gd name="connsiteY52" fmla="*/ 312222 h 555520"/>
                  <a:gd name="connsiteX53" fmla="*/ 377807 w 673981"/>
                  <a:gd name="connsiteY53" fmla="*/ 304678 h 555520"/>
                  <a:gd name="connsiteX54" fmla="*/ 411091 w 673981"/>
                  <a:gd name="connsiteY54" fmla="*/ 263850 h 555520"/>
                  <a:gd name="connsiteX55" fmla="*/ 439598 w 673981"/>
                  <a:gd name="connsiteY55" fmla="*/ 214655 h 555520"/>
                  <a:gd name="connsiteX56" fmla="*/ 474002 w 673981"/>
                  <a:gd name="connsiteY56" fmla="*/ 166924 h 555520"/>
                  <a:gd name="connsiteX57" fmla="*/ 490827 w 673981"/>
                  <a:gd name="connsiteY57" fmla="*/ 152042 h 555520"/>
                  <a:gd name="connsiteX58" fmla="*/ 484929 w 673981"/>
                  <a:gd name="connsiteY58" fmla="*/ 128862 h 555520"/>
                  <a:gd name="connsiteX59" fmla="*/ 474894 w 673981"/>
                  <a:gd name="connsiteY59" fmla="*/ 99715 h 555520"/>
                  <a:gd name="connsiteX60" fmla="*/ 489707 w 673981"/>
                  <a:gd name="connsiteY60" fmla="*/ 31684 h 555520"/>
                  <a:gd name="connsiteX61" fmla="*/ 510212 w 673981"/>
                  <a:gd name="connsiteY61" fmla="*/ 0 h 55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73981" h="555520">
                    <a:moveTo>
                      <a:pt x="510212" y="0"/>
                    </a:moveTo>
                    <a:cubicBezTo>
                      <a:pt x="516842" y="297"/>
                      <a:pt x="522054" y="5166"/>
                      <a:pt x="528249" y="7087"/>
                    </a:cubicBezTo>
                    <a:cubicBezTo>
                      <a:pt x="549692" y="12002"/>
                      <a:pt x="571889" y="13670"/>
                      <a:pt x="592897" y="20551"/>
                    </a:cubicBezTo>
                    <a:cubicBezTo>
                      <a:pt x="612808" y="25443"/>
                      <a:pt x="636788" y="18837"/>
                      <a:pt x="648058" y="846"/>
                    </a:cubicBezTo>
                    <a:cubicBezTo>
                      <a:pt x="656676" y="6881"/>
                      <a:pt x="665295" y="12939"/>
                      <a:pt x="673981" y="18951"/>
                    </a:cubicBezTo>
                    <a:cubicBezTo>
                      <a:pt x="667123" y="26060"/>
                      <a:pt x="662666" y="34656"/>
                      <a:pt x="659808" y="44028"/>
                    </a:cubicBezTo>
                    <a:cubicBezTo>
                      <a:pt x="647532" y="55115"/>
                      <a:pt x="631508" y="61791"/>
                      <a:pt x="615734" y="66431"/>
                    </a:cubicBezTo>
                    <a:cubicBezTo>
                      <a:pt x="609173" y="69174"/>
                      <a:pt x="602841" y="61151"/>
                      <a:pt x="596692" y="65402"/>
                    </a:cubicBezTo>
                    <a:cubicBezTo>
                      <a:pt x="578290" y="75004"/>
                      <a:pt x="557670" y="83233"/>
                      <a:pt x="545028" y="100516"/>
                    </a:cubicBezTo>
                    <a:cubicBezTo>
                      <a:pt x="533598" y="116586"/>
                      <a:pt x="522214" y="133457"/>
                      <a:pt x="517619" y="152911"/>
                    </a:cubicBezTo>
                    <a:cubicBezTo>
                      <a:pt x="518190" y="168958"/>
                      <a:pt x="519219" y="185326"/>
                      <a:pt x="524934" y="200528"/>
                    </a:cubicBezTo>
                    <a:cubicBezTo>
                      <a:pt x="525574" y="230543"/>
                      <a:pt x="514304" y="259393"/>
                      <a:pt x="512110" y="289225"/>
                    </a:cubicBezTo>
                    <a:cubicBezTo>
                      <a:pt x="516202" y="313685"/>
                      <a:pt x="504840" y="337231"/>
                      <a:pt x="494508" y="358719"/>
                    </a:cubicBezTo>
                    <a:cubicBezTo>
                      <a:pt x="489067" y="371132"/>
                      <a:pt x="479923" y="381396"/>
                      <a:pt x="474048" y="393581"/>
                    </a:cubicBezTo>
                    <a:cubicBezTo>
                      <a:pt x="462092" y="391615"/>
                      <a:pt x="449016" y="392666"/>
                      <a:pt x="438249" y="398358"/>
                    </a:cubicBezTo>
                    <a:cubicBezTo>
                      <a:pt x="426065" y="407388"/>
                      <a:pt x="413149" y="415938"/>
                      <a:pt x="403548" y="427871"/>
                    </a:cubicBezTo>
                    <a:cubicBezTo>
                      <a:pt x="397261" y="435734"/>
                      <a:pt x="388391" y="441061"/>
                      <a:pt x="379042" y="444536"/>
                    </a:cubicBezTo>
                    <a:cubicBezTo>
                      <a:pt x="368389" y="448399"/>
                      <a:pt x="356387" y="445610"/>
                      <a:pt x="345986" y="450548"/>
                    </a:cubicBezTo>
                    <a:cubicBezTo>
                      <a:pt x="332956" y="456606"/>
                      <a:pt x="319537" y="462641"/>
                      <a:pt x="308679" y="472265"/>
                    </a:cubicBezTo>
                    <a:cubicBezTo>
                      <a:pt x="305318" y="477408"/>
                      <a:pt x="304678" y="483786"/>
                      <a:pt x="303078" y="489661"/>
                    </a:cubicBezTo>
                    <a:cubicBezTo>
                      <a:pt x="292882" y="496702"/>
                      <a:pt x="284287" y="509252"/>
                      <a:pt x="270434" y="507469"/>
                    </a:cubicBezTo>
                    <a:cubicBezTo>
                      <a:pt x="264490" y="512224"/>
                      <a:pt x="264376" y="522260"/>
                      <a:pt x="257266" y="525872"/>
                    </a:cubicBezTo>
                    <a:cubicBezTo>
                      <a:pt x="244305" y="529941"/>
                      <a:pt x="230406" y="529964"/>
                      <a:pt x="216987" y="529141"/>
                    </a:cubicBezTo>
                    <a:cubicBezTo>
                      <a:pt x="213673" y="529369"/>
                      <a:pt x="212187" y="526260"/>
                      <a:pt x="210678" y="524043"/>
                    </a:cubicBezTo>
                    <a:cubicBezTo>
                      <a:pt x="204711" y="514624"/>
                      <a:pt x="200368" y="504292"/>
                      <a:pt x="194676" y="494736"/>
                    </a:cubicBezTo>
                    <a:cubicBezTo>
                      <a:pt x="187498" y="482895"/>
                      <a:pt x="184320" y="469156"/>
                      <a:pt x="176959" y="457451"/>
                    </a:cubicBezTo>
                    <a:cubicBezTo>
                      <a:pt x="164409" y="436375"/>
                      <a:pt x="151470" y="414955"/>
                      <a:pt x="133114" y="398358"/>
                    </a:cubicBezTo>
                    <a:cubicBezTo>
                      <a:pt x="127742" y="393101"/>
                      <a:pt x="120678" y="387774"/>
                      <a:pt x="112837" y="388506"/>
                    </a:cubicBezTo>
                    <a:cubicBezTo>
                      <a:pt x="108014" y="391615"/>
                      <a:pt x="101498" y="396438"/>
                      <a:pt x="103464" y="403068"/>
                    </a:cubicBezTo>
                    <a:cubicBezTo>
                      <a:pt x="104127" y="408531"/>
                      <a:pt x="105499" y="413995"/>
                      <a:pt x="104790" y="419573"/>
                    </a:cubicBezTo>
                    <a:cubicBezTo>
                      <a:pt x="102367" y="435483"/>
                      <a:pt x="102893" y="451668"/>
                      <a:pt x="99852" y="467510"/>
                    </a:cubicBezTo>
                    <a:cubicBezTo>
                      <a:pt x="97109" y="481157"/>
                      <a:pt x="99532" y="495285"/>
                      <a:pt x="96263" y="508864"/>
                    </a:cubicBezTo>
                    <a:cubicBezTo>
                      <a:pt x="93566" y="520934"/>
                      <a:pt x="90343" y="532935"/>
                      <a:pt x="86319" y="544640"/>
                    </a:cubicBezTo>
                    <a:cubicBezTo>
                      <a:pt x="85039" y="548823"/>
                      <a:pt x="82319" y="552320"/>
                      <a:pt x="79393" y="555521"/>
                    </a:cubicBezTo>
                    <a:cubicBezTo>
                      <a:pt x="66043" y="509344"/>
                      <a:pt x="53310" y="462984"/>
                      <a:pt x="39342" y="416989"/>
                    </a:cubicBezTo>
                    <a:cubicBezTo>
                      <a:pt x="26952" y="378927"/>
                      <a:pt x="13236" y="341323"/>
                      <a:pt x="0" y="303558"/>
                    </a:cubicBezTo>
                    <a:cubicBezTo>
                      <a:pt x="9167" y="298003"/>
                      <a:pt x="10538" y="286459"/>
                      <a:pt x="16574" y="278458"/>
                    </a:cubicBezTo>
                    <a:cubicBezTo>
                      <a:pt x="20894" y="274800"/>
                      <a:pt x="26335" y="272834"/>
                      <a:pt x="31387" y="270388"/>
                    </a:cubicBezTo>
                    <a:cubicBezTo>
                      <a:pt x="41171" y="293294"/>
                      <a:pt x="50018" y="316680"/>
                      <a:pt x="62385" y="338397"/>
                    </a:cubicBezTo>
                    <a:cubicBezTo>
                      <a:pt x="72398" y="356022"/>
                      <a:pt x="81290" y="375407"/>
                      <a:pt x="97749" y="388140"/>
                    </a:cubicBezTo>
                    <a:cubicBezTo>
                      <a:pt x="86502" y="374973"/>
                      <a:pt x="80193" y="358719"/>
                      <a:pt x="74044" y="342786"/>
                    </a:cubicBezTo>
                    <a:cubicBezTo>
                      <a:pt x="67300" y="325092"/>
                      <a:pt x="60350" y="307513"/>
                      <a:pt x="53150" y="290025"/>
                    </a:cubicBezTo>
                    <a:cubicBezTo>
                      <a:pt x="59825" y="287282"/>
                      <a:pt x="66911" y="283076"/>
                      <a:pt x="74364" y="285567"/>
                    </a:cubicBezTo>
                    <a:cubicBezTo>
                      <a:pt x="85085" y="288585"/>
                      <a:pt x="96149" y="289499"/>
                      <a:pt x="107259" y="289705"/>
                    </a:cubicBezTo>
                    <a:cubicBezTo>
                      <a:pt x="116792" y="289545"/>
                      <a:pt x="123878" y="296837"/>
                      <a:pt x="129159" y="303947"/>
                    </a:cubicBezTo>
                    <a:cubicBezTo>
                      <a:pt x="139812" y="318989"/>
                      <a:pt x="153094" y="331882"/>
                      <a:pt x="165026" y="345918"/>
                    </a:cubicBezTo>
                    <a:cubicBezTo>
                      <a:pt x="180045" y="359108"/>
                      <a:pt x="191704" y="377602"/>
                      <a:pt x="211592" y="384071"/>
                    </a:cubicBezTo>
                    <a:cubicBezTo>
                      <a:pt x="218542" y="386540"/>
                      <a:pt x="226680" y="389695"/>
                      <a:pt x="233812" y="385991"/>
                    </a:cubicBezTo>
                    <a:cubicBezTo>
                      <a:pt x="253312" y="373944"/>
                      <a:pt x="269748" y="357736"/>
                      <a:pt x="288402" y="344478"/>
                    </a:cubicBezTo>
                    <a:cubicBezTo>
                      <a:pt x="297157" y="337848"/>
                      <a:pt x="302004" y="327675"/>
                      <a:pt x="309204" y="319606"/>
                    </a:cubicBezTo>
                    <a:cubicBezTo>
                      <a:pt x="312405" y="315628"/>
                      <a:pt x="318143" y="317343"/>
                      <a:pt x="322578" y="316611"/>
                    </a:cubicBezTo>
                    <a:cubicBezTo>
                      <a:pt x="334670" y="300403"/>
                      <a:pt x="341505" y="281087"/>
                      <a:pt x="351061" y="263416"/>
                    </a:cubicBezTo>
                    <a:cubicBezTo>
                      <a:pt x="361005" y="279784"/>
                      <a:pt x="371178" y="296014"/>
                      <a:pt x="381396" y="312222"/>
                    </a:cubicBezTo>
                    <a:cubicBezTo>
                      <a:pt x="380230" y="309639"/>
                      <a:pt x="379042" y="307124"/>
                      <a:pt x="377807" y="304678"/>
                    </a:cubicBezTo>
                    <a:cubicBezTo>
                      <a:pt x="389443" y="291534"/>
                      <a:pt x="401559" y="278618"/>
                      <a:pt x="411091" y="263850"/>
                    </a:cubicBezTo>
                    <a:cubicBezTo>
                      <a:pt x="417058" y="245562"/>
                      <a:pt x="431300" y="231800"/>
                      <a:pt x="439598" y="214655"/>
                    </a:cubicBezTo>
                    <a:cubicBezTo>
                      <a:pt x="447850" y="196802"/>
                      <a:pt x="457817" y="178742"/>
                      <a:pt x="474002" y="166924"/>
                    </a:cubicBezTo>
                    <a:cubicBezTo>
                      <a:pt x="480563" y="163289"/>
                      <a:pt x="490210" y="161117"/>
                      <a:pt x="490827" y="152042"/>
                    </a:cubicBezTo>
                    <a:cubicBezTo>
                      <a:pt x="489158" y="144224"/>
                      <a:pt x="486347" y="136703"/>
                      <a:pt x="484929" y="128862"/>
                    </a:cubicBezTo>
                    <a:cubicBezTo>
                      <a:pt x="483260" y="118575"/>
                      <a:pt x="476379" y="110048"/>
                      <a:pt x="474894" y="99715"/>
                    </a:cubicBezTo>
                    <a:cubicBezTo>
                      <a:pt x="469179" y="76032"/>
                      <a:pt x="479328" y="52510"/>
                      <a:pt x="489707" y="31684"/>
                    </a:cubicBezTo>
                    <a:cubicBezTo>
                      <a:pt x="495582" y="20643"/>
                      <a:pt x="500200" y="8070"/>
                      <a:pt x="510212" y="0"/>
                    </a:cubicBezTo>
                    <a:close/>
                  </a:path>
                </a:pathLst>
              </a:custGeom>
              <a:solidFill>
                <a:srgbClr val="E977B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6" name="Forma Livre: Forma 2315">
                <a:extLst>
                  <a:ext uri="{FF2B5EF4-FFF2-40B4-BE49-F238E27FC236}">
                    <a16:creationId xmlns:a16="http://schemas.microsoft.com/office/drawing/2014/main" id="{EC610BEA-BCAF-2B2D-5B50-064B3709E2C0}"/>
                  </a:ext>
                </a:extLst>
              </p:cNvPr>
              <p:cNvSpPr/>
              <p:nvPr/>
            </p:nvSpPr>
            <p:spPr>
              <a:xfrm>
                <a:off x="8160029" y="3549678"/>
                <a:ext cx="86342" cy="206905"/>
              </a:xfrm>
              <a:custGeom>
                <a:avLst/>
                <a:gdLst>
                  <a:gd name="connsiteX0" fmla="*/ 36759 w 86342"/>
                  <a:gd name="connsiteY0" fmla="*/ 46314 h 206905"/>
                  <a:gd name="connsiteX1" fmla="*/ 40371 w 86342"/>
                  <a:gd name="connsiteY1" fmla="*/ 0 h 206905"/>
                  <a:gd name="connsiteX2" fmla="*/ 86342 w 86342"/>
                  <a:gd name="connsiteY2" fmla="*/ 114117 h 206905"/>
                  <a:gd name="connsiteX3" fmla="*/ 70409 w 86342"/>
                  <a:gd name="connsiteY3" fmla="*/ 146144 h 206905"/>
                  <a:gd name="connsiteX4" fmla="*/ 57264 w 86342"/>
                  <a:gd name="connsiteY4" fmla="*/ 169598 h 206905"/>
                  <a:gd name="connsiteX5" fmla="*/ 7155 w 86342"/>
                  <a:gd name="connsiteY5" fmla="*/ 206906 h 206905"/>
                  <a:gd name="connsiteX6" fmla="*/ 0 w 86342"/>
                  <a:gd name="connsiteY6" fmla="*/ 185920 h 206905"/>
                  <a:gd name="connsiteX7" fmla="*/ 22974 w 86342"/>
                  <a:gd name="connsiteY7" fmla="*/ 164980 h 206905"/>
                  <a:gd name="connsiteX8" fmla="*/ 35410 w 86342"/>
                  <a:gd name="connsiteY8" fmla="*/ 150167 h 206905"/>
                  <a:gd name="connsiteX9" fmla="*/ 38108 w 86342"/>
                  <a:gd name="connsiteY9" fmla="*/ 104333 h 206905"/>
                  <a:gd name="connsiteX10" fmla="*/ 47526 w 86342"/>
                  <a:gd name="connsiteY10" fmla="*/ 132931 h 206905"/>
                  <a:gd name="connsiteX11" fmla="*/ 34084 w 86342"/>
                  <a:gd name="connsiteY11" fmla="*/ 82387 h 206905"/>
                  <a:gd name="connsiteX12" fmla="*/ 36759 w 86342"/>
                  <a:gd name="connsiteY12" fmla="*/ 46314 h 20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342" h="206905">
                    <a:moveTo>
                      <a:pt x="36759" y="46314"/>
                    </a:moveTo>
                    <a:cubicBezTo>
                      <a:pt x="35730" y="30747"/>
                      <a:pt x="37788" y="15293"/>
                      <a:pt x="40371" y="0"/>
                    </a:cubicBezTo>
                    <a:cubicBezTo>
                      <a:pt x="56007" y="37902"/>
                      <a:pt x="71323" y="75964"/>
                      <a:pt x="86342" y="114117"/>
                    </a:cubicBezTo>
                    <a:cubicBezTo>
                      <a:pt x="81496" y="124998"/>
                      <a:pt x="77632" y="136497"/>
                      <a:pt x="70409" y="146144"/>
                    </a:cubicBezTo>
                    <a:cubicBezTo>
                      <a:pt x="64877" y="153276"/>
                      <a:pt x="61630" y="161757"/>
                      <a:pt x="57264" y="169598"/>
                    </a:cubicBezTo>
                    <a:cubicBezTo>
                      <a:pt x="44920" y="186881"/>
                      <a:pt x="27020" y="199545"/>
                      <a:pt x="7155" y="206906"/>
                    </a:cubicBezTo>
                    <a:cubicBezTo>
                      <a:pt x="4778" y="199888"/>
                      <a:pt x="2355" y="192916"/>
                      <a:pt x="0" y="185920"/>
                    </a:cubicBezTo>
                    <a:cubicBezTo>
                      <a:pt x="8710" y="180228"/>
                      <a:pt x="17328" y="173896"/>
                      <a:pt x="22974" y="164980"/>
                    </a:cubicBezTo>
                    <a:cubicBezTo>
                      <a:pt x="26380" y="159403"/>
                      <a:pt x="31067" y="154922"/>
                      <a:pt x="35410" y="150167"/>
                    </a:cubicBezTo>
                    <a:cubicBezTo>
                      <a:pt x="42360" y="135560"/>
                      <a:pt x="36622" y="119558"/>
                      <a:pt x="38108" y="104333"/>
                    </a:cubicBezTo>
                    <a:cubicBezTo>
                      <a:pt x="41514" y="113751"/>
                      <a:pt x="44371" y="123375"/>
                      <a:pt x="47526" y="132931"/>
                    </a:cubicBezTo>
                    <a:cubicBezTo>
                      <a:pt x="43617" y="115923"/>
                      <a:pt x="38199" y="99327"/>
                      <a:pt x="34084" y="82387"/>
                    </a:cubicBezTo>
                    <a:cubicBezTo>
                      <a:pt x="39182" y="71026"/>
                      <a:pt x="36119" y="58293"/>
                      <a:pt x="36759" y="46314"/>
                    </a:cubicBezTo>
                    <a:close/>
                  </a:path>
                </a:pathLst>
              </a:custGeom>
              <a:solidFill>
                <a:srgbClr val="E977B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7" name="Forma Livre: Forma 2316">
                <a:extLst>
                  <a:ext uri="{FF2B5EF4-FFF2-40B4-BE49-F238E27FC236}">
                    <a16:creationId xmlns:a16="http://schemas.microsoft.com/office/drawing/2014/main" id="{E1277973-19FE-8416-AC75-6C41329B0DAC}"/>
                  </a:ext>
                </a:extLst>
              </p:cNvPr>
              <p:cNvSpPr/>
              <p:nvPr/>
            </p:nvSpPr>
            <p:spPr>
              <a:xfrm>
                <a:off x="10221864" y="4550854"/>
                <a:ext cx="367657" cy="342580"/>
              </a:xfrm>
              <a:custGeom>
                <a:avLst/>
                <a:gdLst>
                  <a:gd name="connsiteX0" fmla="*/ 18837 w 367657"/>
                  <a:gd name="connsiteY0" fmla="*/ 0 h 342580"/>
                  <a:gd name="connsiteX1" fmla="*/ 32073 w 367657"/>
                  <a:gd name="connsiteY1" fmla="*/ 23820 h 342580"/>
                  <a:gd name="connsiteX2" fmla="*/ 63368 w 367657"/>
                  <a:gd name="connsiteY2" fmla="*/ 74661 h 342580"/>
                  <a:gd name="connsiteX3" fmla="*/ 100013 w 367657"/>
                  <a:gd name="connsiteY3" fmla="*/ 106688 h 342580"/>
                  <a:gd name="connsiteX4" fmla="*/ 148659 w 367657"/>
                  <a:gd name="connsiteY4" fmla="*/ 101133 h 342580"/>
                  <a:gd name="connsiteX5" fmla="*/ 160409 w 367657"/>
                  <a:gd name="connsiteY5" fmla="*/ 110025 h 342580"/>
                  <a:gd name="connsiteX6" fmla="*/ 216759 w 367657"/>
                  <a:gd name="connsiteY6" fmla="*/ 113363 h 342580"/>
                  <a:gd name="connsiteX7" fmla="*/ 245654 w 367657"/>
                  <a:gd name="connsiteY7" fmla="*/ 114300 h 342580"/>
                  <a:gd name="connsiteX8" fmla="*/ 274412 w 367657"/>
                  <a:gd name="connsiteY8" fmla="*/ 116998 h 342580"/>
                  <a:gd name="connsiteX9" fmla="*/ 296883 w 367657"/>
                  <a:gd name="connsiteY9" fmla="*/ 111031 h 342580"/>
                  <a:gd name="connsiteX10" fmla="*/ 367658 w 367657"/>
                  <a:gd name="connsiteY10" fmla="*/ 204140 h 342580"/>
                  <a:gd name="connsiteX11" fmla="*/ 364411 w 367657"/>
                  <a:gd name="connsiteY11" fmla="*/ 208095 h 342580"/>
                  <a:gd name="connsiteX12" fmla="*/ 330076 w 367657"/>
                  <a:gd name="connsiteY12" fmla="*/ 171404 h 342580"/>
                  <a:gd name="connsiteX13" fmla="*/ 306850 w 367657"/>
                  <a:gd name="connsiteY13" fmla="*/ 167472 h 342580"/>
                  <a:gd name="connsiteX14" fmla="*/ 291259 w 367657"/>
                  <a:gd name="connsiteY14" fmla="*/ 188687 h 342580"/>
                  <a:gd name="connsiteX15" fmla="*/ 280949 w 367657"/>
                  <a:gd name="connsiteY15" fmla="*/ 188412 h 342580"/>
                  <a:gd name="connsiteX16" fmla="*/ 260010 w 367657"/>
                  <a:gd name="connsiteY16" fmla="*/ 189098 h 342580"/>
                  <a:gd name="connsiteX17" fmla="*/ 245768 w 367657"/>
                  <a:gd name="connsiteY17" fmla="*/ 161963 h 342580"/>
                  <a:gd name="connsiteX18" fmla="*/ 238841 w 367657"/>
                  <a:gd name="connsiteY18" fmla="*/ 155037 h 342580"/>
                  <a:gd name="connsiteX19" fmla="*/ 281475 w 367657"/>
                  <a:gd name="connsiteY19" fmla="*/ 244762 h 342580"/>
                  <a:gd name="connsiteX20" fmla="*/ 256901 w 367657"/>
                  <a:gd name="connsiteY20" fmla="*/ 263873 h 342580"/>
                  <a:gd name="connsiteX21" fmla="*/ 236372 w 367657"/>
                  <a:gd name="connsiteY21" fmla="*/ 289156 h 342580"/>
                  <a:gd name="connsiteX22" fmla="*/ 219136 w 367657"/>
                  <a:gd name="connsiteY22" fmla="*/ 316840 h 342580"/>
                  <a:gd name="connsiteX23" fmla="*/ 215501 w 367657"/>
                  <a:gd name="connsiteY23" fmla="*/ 324018 h 342580"/>
                  <a:gd name="connsiteX24" fmla="*/ 128290 w 367657"/>
                  <a:gd name="connsiteY24" fmla="*/ 342580 h 342580"/>
                  <a:gd name="connsiteX25" fmla="*/ 54338 w 367657"/>
                  <a:gd name="connsiteY25" fmla="*/ 287053 h 342580"/>
                  <a:gd name="connsiteX26" fmla="*/ 17877 w 367657"/>
                  <a:gd name="connsiteY26" fmla="*/ 242613 h 342580"/>
                  <a:gd name="connsiteX27" fmla="*/ 0 w 367657"/>
                  <a:gd name="connsiteY27" fmla="*/ 84399 h 342580"/>
                  <a:gd name="connsiteX28" fmla="*/ 4732 w 367657"/>
                  <a:gd name="connsiteY28" fmla="*/ 69220 h 342580"/>
                  <a:gd name="connsiteX29" fmla="*/ 11339 w 367657"/>
                  <a:gd name="connsiteY29" fmla="*/ 38725 h 342580"/>
                  <a:gd name="connsiteX30" fmla="*/ 11796 w 367657"/>
                  <a:gd name="connsiteY30" fmla="*/ 17168 h 342580"/>
                  <a:gd name="connsiteX31" fmla="*/ 20231 w 367657"/>
                  <a:gd name="connsiteY31" fmla="*/ 18402 h 342580"/>
                  <a:gd name="connsiteX32" fmla="*/ 18837 w 367657"/>
                  <a:gd name="connsiteY32" fmla="*/ 0 h 34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67657" h="342580">
                    <a:moveTo>
                      <a:pt x="18837" y="0"/>
                    </a:moveTo>
                    <a:cubicBezTo>
                      <a:pt x="25352" y="6675"/>
                      <a:pt x="25306" y="17191"/>
                      <a:pt x="32073" y="23820"/>
                    </a:cubicBezTo>
                    <a:cubicBezTo>
                      <a:pt x="46154" y="38268"/>
                      <a:pt x="52875" y="57744"/>
                      <a:pt x="63368" y="74661"/>
                    </a:cubicBezTo>
                    <a:cubicBezTo>
                      <a:pt x="71803" y="88765"/>
                      <a:pt x="83462" y="102321"/>
                      <a:pt x="100013" y="106688"/>
                    </a:cubicBezTo>
                    <a:cubicBezTo>
                      <a:pt x="116449" y="111511"/>
                      <a:pt x="132908" y="105499"/>
                      <a:pt x="148659" y="101133"/>
                    </a:cubicBezTo>
                    <a:cubicBezTo>
                      <a:pt x="152088" y="104539"/>
                      <a:pt x="154922" y="109774"/>
                      <a:pt x="160409" y="110025"/>
                    </a:cubicBezTo>
                    <a:cubicBezTo>
                      <a:pt x="178971" y="114117"/>
                      <a:pt x="197990" y="111443"/>
                      <a:pt x="216759" y="113363"/>
                    </a:cubicBezTo>
                    <a:cubicBezTo>
                      <a:pt x="226383" y="114026"/>
                      <a:pt x="236327" y="110391"/>
                      <a:pt x="245654" y="114300"/>
                    </a:cubicBezTo>
                    <a:cubicBezTo>
                      <a:pt x="254729" y="117066"/>
                      <a:pt x="265313" y="122552"/>
                      <a:pt x="274412" y="116998"/>
                    </a:cubicBezTo>
                    <a:cubicBezTo>
                      <a:pt x="281087" y="112586"/>
                      <a:pt x="289133" y="112014"/>
                      <a:pt x="296883" y="111031"/>
                    </a:cubicBezTo>
                    <a:cubicBezTo>
                      <a:pt x="316611" y="144773"/>
                      <a:pt x="340774" y="175770"/>
                      <a:pt x="367658" y="204140"/>
                    </a:cubicBezTo>
                    <a:cubicBezTo>
                      <a:pt x="366835" y="205123"/>
                      <a:pt x="365211" y="207089"/>
                      <a:pt x="364411" y="208095"/>
                    </a:cubicBezTo>
                    <a:cubicBezTo>
                      <a:pt x="351678" y="197030"/>
                      <a:pt x="342169" y="182994"/>
                      <a:pt x="330076" y="171404"/>
                    </a:cubicBezTo>
                    <a:cubicBezTo>
                      <a:pt x="324338" y="165072"/>
                      <a:pt x="314165" y="162603"/>
                      <a:pt x="306850" y="167472"/>
                    </a:cubicBezTo>
                    <a:cubicBezTo>
                      <a:pt x="300380" y="173530"/>
                      <a:pt x="297363" y="182309"/>
                      <a:pt x="291259" y="188687"/>
                    </a:cubicBezTo>
                    <a:cubicBezTo>
                      <a:pt x="288196" y="191475"/>
                      <a:pt x="284150" y="189578"/>
                      <a:pt x="280949" y="188412"/>
                    </a:cubicBezTo>
                    <a:cubicBezTo>
                      <a:pt x="274252" y="185418"/>
                      <a:pt x="266868" y="188549"/>
                      <a:pt x="260010" y="189098"/>
                    </a:cubicBezTo>
                    <a:cubicBezTo>
                      <a:pt x="254958" y="180206"/>
                      <a:pt x="250546" y="170970"/>
                      <a:pt x="245768" y="161963"/>
                    </a:cubicBezTo>
                    <a:cubicBezTo>
                      <a:pt x="244305" y="158831"/>
                      <a:pt x="241424" y="156934"/>
                      <a:pt x="238841" y="155037"/>
                    </a:cubicBezTo>
                    <a:cubicBezTo>
                      <a:pt x="240350" y="189235"/>
                      <a:pt x="260238" y="219204"/>
                      <a:pt x="281475" y="244762"/>
                    </a:cubicBezTo>
                    <a:cubicBezTo>
                      <a:pt x="275600" y="254043"/>
                      <a:pt x="263965" y="255918"/>
                      <a:pt x="256901" y="263873"/>
                    </a:cubicBezTo>
                    <a:cubicBezTo>
                      <a:pt x="249197" y="271577"/>
                      <a:pt x="244534" y="281818"/>
                      <a:pt x="236372" y="289156"/>
                    </a:cubicBezTo>
                    <a:cubicBezTo>
                      <a:pt x="228577" y="296654"/>
                      <a:pt x="219433" y="305204"/>
                      <a:pt x="219136" y="316840"/>
                    </a:cubicBezTo>
                    <a:cubicBezTo>
                      <a:pt x="218473" y="319423"/>
                      <a:pt x="219868" y="324818"/>
                      <a:pt x="215501" y="324018"/>
                    </a:cubicBezTo>
                    <a:cubicBezTo>
                      <a:pt x="185326" y="321320"/>
                      <a:pt x="156134" y="332407"/>
                      <a:pt x="128290" y="342580"/>
                    </a:cubicBezTo>
                    <a:cubicBezTo>
                      <a:pt x="100927" y="327904"/>
                      <a:pt x="79439" y="304906"/>
                      <a:pt x="54338" y="287053"/>
                    </a:cubicBezTo>
                    <a:cubicBezTo>
                      <a:pt x="38839" y="275623"/>
                      <a:pt x="22997" y="261976"/>
                      <a:pt x="17877" y="242613"/>
                    </a:cubicBezTo>
                    <a:cubicBezTo>
                      <a:pt x="4755" y="190767"/>
                      <a:pt x="23569" y="134165"/>
                      <a:pt x="0" y="84399"/>
                    </a:cubicBezTo>
                    <a:cubicBezTo>
                      <a:pt x="6492" y="81953"/>
                      <a:pt x="4115" y="74478"/>
                      <a:pt x="4732" y="69220"/>
                    </a:cubicBezTo>
                    <a:cubicBezTo>
                      <a:pt x="4275" y="58613"/>
                      <a:pt x="7750" y="48509"/>
                      <a:pt x="11339" y="38725"/>
                    </a:cubicBezTo>
                    <a:cubicBezTo>
                      <a:pt x="14333" y="31821"/>
                      <a:pt x="12207" y="24277"/>
                      <a:pt x="11796" y="17168"/>
                    </a:cubicBezTo>
                    <a:cubicBezTo>
                      <a:pt x="14539" y="17511"/>
                      <a:pt x="17374" y="17922"/>
                      <a:pt x="20231" y="18402"/>
                    </a:cubicBezTo>
                    <a:cubicBezTo>
                      <a:pt x="18951" y="12322"/>
                      <a:pt x="18311" y="6127"/>
                      <a:pt x="18837" y="0"/>
                    </a:cubicBezTo>
                    <a:close/>
                  </a:path>
                </a:pathLst>
              </a:custGeom>
              <a:solidFill>
                <a:srgbClr val="E977B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80" name="Forma Livre: Forma 1979">
              <a:extLst>
                <a:ext uri="{FF2B5EF4-FFF2-40B4-BE49-F238E27FC236}">
                  <a16:creationId xmlns:a16="http://schemas.microsoft.com/office/drawing/2014/main" id="{F836C87E-4CBC-423D-E004-583A0227B6D0}"/>
                </a:ext>
              </a:extLst>
            </p:cNvPr>
            <p:cNvSpPr/>
            <p:nvPr/>
          </p:nvSpPr>
          <p:spPr>
            <a:xfrm>
              <a:off x="10505951" y="2819845"/>
              <a:ext cx="99271" cy="127702"/>
            </a:xfrm>
            <a:custGeom>
              <a:avLst/>
              <a:gdLst>
                <a:gd name="connsiteX0" fmla="*/ 332453 w 941786"/>
                <a:gd name="connsiteY0" fmla="*/ 41971 h 1211511"/>
                <a:gd name="connsiteX1" fmla="*/ 548206 w 941786"/>
                <a:gd name="connsiteY1" fmla="*/ 0 h 1211511"/>
                <a:gd name="connsiteX2" fmla="*/ 546811 w 941786"/>
                <a:gd name="connsiteY2" fmla="*/ 4869 h 1211511"/>
                <a:gd name="connsiteX3" fmla="*/ 585033 w 941786"/>
                <a:gd name="connsiteY3" fmla="*/ 13899 h 1211511"/>
                <a:gd name="connsiteX4" fmla="*/ 609676 w 941786"/>
                <a:gd name="connsiteY4" fmla="*/ 33696 h 1211511"/>
                <a:gd name="connsiteX5" fmla="*/ 705368 w 941786"/>
                <a:gd name="connsiteY5" fmla="*/ 43526 h 1211511"/>
                <a:gd name="connsiteX6" fmla="*/ 783755 w 941786"/>
                <a:gd name="connsiteY6" fmla="*/ 46886 h 1211511"/>
                <a:gd name="connsiteX7" fmla="*/ 827578 w 941786"/>
                <a:gd name="connsiteY7" fmla="*/ 53195 h 1211511"/>
                <a:gd name="connsiteX8" fmla="*/ 860016 w 941786"/>
                <a:gd name="connsiteY8" fmla="*/ 59436 h 1211511"/>
                <a:gd name="connsiteX9" fmla="*/ 886465 w 941786"/>
                <a:gd name="connsiteY9" fmla="*/ 70706 h 1211511"/>
                <a:gd name="connsiteX10" fmla="*/ 903404 w 941786"/>
                <a:gd name="connsiteY10" fmla="*/ 366697 h 1211511"/>
                <a:gd name="connsiteX11" fmla="*/ 941786 w 941786"/>
                <a:gd name="connsiteY11" fmla="*/ 458160 h 1211511"/>
                <a:gd name="connsiteX12" fmla="*/ 922835 w 941786"/>
                <a:gd name="connsiteY12" fmla="*/ 466756 h 1211511"/>
                <a:gd name="connsiteX13" fmla="*/ 912525 w 941786"/>
                <a:gd name="connsiteY13" fmla="*/ 483832 h 1211511"/>
                <a:gd name="connsiteX14" fmla="*/ 888203 w 941786"/>
                <a:gd name="connsiteY14" fmla="*/ 491627 h 1211511"/>
                <a:gd name="connsiteX15" fmla="*/ 848906 w 941786"/>
                <a:gd name="connsiteY15" fmla="*/ 532364 h 1211511"/>
                <a:gd name="connsiteX16" fmla="*/ 832310 w 941786"/>
                <a:gd name="connsiteY16" fmla="*/ 552755 h 1211511"/>
                <a:gd name="connsiteX17" fmla="*/ 840745 w 941786"/>
                <a:gd name="connsiteY17" fmla="*/ 567111 h 1211511"/>
                <a:gd name="connsiteX18" fmla="*/ 774725 w 941786"/>
                <a:gd name="connsiteY18" fmla="*/ 540296 h 1211511"/>
                <a:gd name="connsiteX19" fmla="*/ 751088 w 941786"/>
                <a:gd name="connsiteY19" fmla="*/ 536547 h 1211511"/>
                <a:gd name="connsiteX20" fmla="*/ 868406 w 941786"/>
                <a:gd name="connsiteY20" fmla="*/ 602635 h 1211511"/>
                <a:gd name="connsiteX21" fmla="*/ 826618 w 941786"/>
                <a:gd name="connsiteY21" fmla="*/ 638160 h 1211511"/>
                <a:gd name="connsiteX22" fmla="*/ 792556 w 941786"/>
                <a:gd name="connsiteY22" fmla="*/ 672678 h 1211511"/>
                <a:gd name="connsiteX23" fmla="*/ 790636 w 941786"/>
                <a:gd name="connsiteY23" fmla="*/ 707472 h 1211511"/>
                <a:gd name="connsiteX24" fmla="*/ 790750 w 941786"/>
                <a:gd name="connsiteY24" fmla="*/ 713712 h 1211511"/>
                <a:gd name="connsiteX25" fmla="*/ 746356 w 941786"/>
                <a:gd name="connsiteY25" fmla="*/ 687857 h 1211511"/>
                <a:gd name="connsiteX26" fmla="*/ 723885 w 941786"/>
                <a:gd name="connsiteY26" fmla="*/ 693001 h 1211511"/>
                <a:gd name="connsiteX27" fmla="*/ 708317 w 941786"/>
                <a:gd name="connsiteY27" fmla="*/ 711609 h 1211511"/>
                <a:gd name="connsiteX28" fmla="*/ 679422 w 941786"/>
                <a:gd name="connsiteY28" fmla="*/ 717324 h 1211511"/>
                <a:gd name="connsiteX29" fmla="*/ 653019 w 941786"/>
                <a:gd name="connsiteY29" fmla="*/ 741464 h 1211511"/>
                <a:gd name="connsiteX30" fmla="*/ 615894 w 941786"/>
                <a:gd name="connsiteY30" fmla="*/ 781858 h 1211511"/>
                <a:gd name="connsiteX31" fmla="*/ 608259 w 941786"/>
                <a:gd name="connsiteY31" fmla="*/ 801815 h 1211511"/>
                <a:gd name="connsiteX32" fmla="*/ 569648 w 941786"/>
                <a:gd name="connsiteY32" fmla="*/ 877253 h 1211511"/>
                <a:gd name="connsiteX33" fmla="*/ 568528 w 941786"/>
                <a:gd name="connsiteY33" fmla="*/ 901621 h 1211511"/>
                <a:gd name="connsiteX34" fmla="*/ 549966 w 941786"/>
                <a:gd name="connsiteY34" fmla="*/ 895998 h 1211511"/>
                <a:gd name="connsiteX35" fmla="*/ 524157 w 941786"/>
                <a:gd name="connsiteY35" fmla="*/ 911977 h 1211511"/>
                <a:gd name="connsiteX36" fmla="*/ 494050 w 941786"/>
                <a:gd name="connsiteY36" fmla="*/ 929831 h 1211511"/>
                <a:gd name="connsiteX37" fmla="*/ 482323 w 941786"/>
                <a:gd name="connsiteY37" fmla="*/ 928962 h 1211511"/>
                <a:gd name="connsiteX38" fmla="*/ 444604 w 941786"/>
                <a:gd name="connsiteY38" fmla="*/ 923658 h 1211511"/>
                <a:gd name="connsiteX39" fmla="*/ 357393 w 941786"/>
                <a:gd name="connsiteY39" fmla="*/ 973562 h 1211511"/>
                <a:gd name="connsiteX40" fmla="*/ 330396 w 941786"/>
                <a:gd name="connsiteY40" fmla="*/ 971733 h 1211511"/>
                <a:gd name="connsiteX41" fmla="*/ 272217 w 941786"/>
                <a:gd name="connsiteY41" fmla="*/ 1009498 h 1211511"/>
                <a:gd name="connsiteX42" fmla="*/ 278800 w 941786"/>
                <a:gd name="connsiteY42" fmla="*/ 1023465 h 1211511"/>
                <a:gd name="connsiteX43" fmla="*/ 239047 w 941786"/>
                <a:gd name="connsiteY43" fmla="*/ 1040404 h 1211511"/>
                <a:gd name="connsiteX44" fmla="*/ 210815 w 941786"/>
                <a:gd name="connsiteY44" fmla="*/ 1037227 h 1211511"/>
                <a:gd name="connsiteX45" fmla="*/ 161026 w 941786"/>
                <a:gd name="connsiteY45" fmla="*/ 1055926 h 1211511"/>
                <a:gd name="connsiteX46" fmla="*/ 109957 w 941786"/>
                <a:gd name="connsiteY46" fmla="*/ 1098766 h 1211511"/>
                <a:gd name="connsiteX47" fmla="*/ 87485 w 941786"/>
                <a:gd name="connsiteY47" fmla="*/ 1156305 h 1211511"/>
                <a:gd name="connsiteX48" fmla="*/ 74295 w 941786"/>
                <a:gd name="connsiteY48" fmla="*/ 1193406 h 1211511"/>
                <a:gd name="connsiteX49" fmla="*/ 64785 w 941786"/>
                <a:gd name="connsiteY49" fmla="*/ 1211512 h 1211511"/>
                <a:gd name="connsiteX50" fmla="*/ 41925 w 941786"/>
                <a:gd name="connsiteY50" fmla="*/ 1187669 h 1211511"/>
                <a:gd name="connsiteX51" fmla="*/ 0 w 941786"/>
                <a:gd name="connsiteY51" fmla="*/ 1141697 h 1211511"/>
                <a:gd name="connsiteX52" fmla="*/ 29329 w 941786"/>
                <a:gd name="connsiteY52" fmla="*/ 1121123 h 1211511"/>
                <a:gd name="connsiteX53" fmla="*/ 63665 w 941786"/>
                <a:gd name="connsiteY53" fmla="*/ 1100778 h 1211511"/>
                <a:gd name="connsiteX54" fmla="*/ 75621 w 941786"/>
                <a:gd name="connsiteY54" fmla="*/ 1094102 h 1211511"/>
                <a:gd name="connsiteX55" fmla="*/ 94503 w 941786"/>
                <a:gd name="connsiteY55" fmla="*/ 1072271 h 1211511"/>
                <a:gd name="connsiteX56" fmla="*/ 109568 w 941786"/>
                <a:gd name="connsiteY56" fmla="*/ 1059333 h 1211511"/>
                <a:gd name="connsiteX57" fmla="*/ 124861 w 941786"/>
                <a:gd name="connsiteY57" fmla="*/ 1026643 h 1211511"/>
                <a:gd name="connsiteX58" fmla="*/ 141732 w 941786"/>
                <a:gd name="connsiteY58" fmla="*/ 1016082 h 1211511"/>
                <a:gd name="connsiteX59" fmla="*/ 167907 w 941786"/>
                <a:gd name="connsiteY59" fmla="*/ 988650 h 1211511"/>
                <a:gd name="connsiteX60" fmla="*/ 175062 w 941786"/>
                <a:gd name="connsiteY60" fmla="*/ 979711 h 1211511"/>
                <a:gd name="connsiteX61" fmla="*/ 198059 w 941786"/>
                <a:gd name="connsiteY61" fmla="*/ 965172 h 1211511"/>
                <a:gd name="connsiteX62" fmla="*/ 221902 w 941786"/>
                <a:gd name="connsiteY62" fmla="*/ 949993 h 1211511"/>
                <a:gd name="connsiteX63" fmla="*/ 243710 w 941786"/>
                <a:gd name="connsiteY63" fmla="*/ 935363 h 1211511"/>
                <a:gd name="connsiteX64" fmla="*/ 288173 w 941786"/>
                <a:gd name="connsiteY64" fmla="*/ 883722 h 1211511"/>
                <a:gd name="connsiteX65" fmla="*/ 318691 w 941786"/>
                <a:gd name="connsiteY65" fmla="*/ 868703 h 1211511"/>
                <a:gd name="connsiteX66" fmla="*/ 333710 w 941786"/>
                <a:gd name="connsiteY66" fmla="*/ 851604 h 1211511"/>
                <a:gd name="connsiteX67" fmla="*/ 361508 w 941786"/>
                <a:gd name="connsiteY67" fmla="*/ 822229 h 1211511"/>
                <a:gd name="connsiteX68" fmla="*/ 414475 w 941786"/>
                <a:gd name="connsiteY68" fmla="*/ 786201 h 1211511"/>
                <a:gd name="connsiteX69" fmla="*/ 487444 w 941786"/>
                <a:gd name="connsiteY69" fmla="*/ 751386 h 1211511"/>
                <a:gd name="connsiteX70" fmla="*/ 499422 w 941786"/>
                <a:gd name="connsiteY70" fmla="*/ 736115 h 1211511"/>
                <a:gd name="connsiteX71" fmla="*/ 512041 w 941786"/>
                <a:gd name="connsiteY71" fmla="*/ 714421 h 1211511"/>
                <a:gd name="connsiteX72" fmla="*/ 526123 w 941786"/>
                <a:gd name="connsiteY72" fmla="*/ 673684 h 1211511"/>
                <a:gd name="connsiteX73" fmla="*/ 569420 w 941786"/>
                <a:gd name="connsiteY73" fmla="*/ 628605 h 1211511"/>
                <a:gd name="connsiteX74" fmla="*/ 701390 w 941786"/>
                <a:gd name="connsiteY74" fmla="*/ 704911 h 1211511"/>
                <a:gd name="connsiteX75" fmla="*/ 641154 w 941786"/>
                <a:gd name="connsiteY75" fmla="*/ 658414 h 1211511"/>
                <a:gd name="connsiteX76" fmla="*/ 665157 w 941786"/>
                <a:gd name="connsiteY76" fmla="*/ 636834 h 1211511"/>
                <a:gd name="connsiteX77" fmla="*/ 699630 w 941786"/>
                <a:gd name="connsiteY77" fmla="*/ 628399 h 1211511"/>
                <a:gd name="connsiteX78" fmla="*/ 733143 w 941786"/>
                <a:gd name="connsiteY78" fmla="*/ 613357 h 1211511"/>
                <a:gd name="connsiteX79" fmla="*/ 711540 w 941786"/>
                <a:gd name="connsiteY79" fmla="*/ 564825 h 1211511"/>
                <a:gd name="connsiteX80" fmla="*/ 717004 w 941786"/>
                <a:gd name="connsiteY80" fmla="*/ 549097 h 1211511"/>
                <a:gd name="connsiteX81" fmla="*/ 729645 w 941786"/>
                <a:gd name="connsiteY81" fmla="*/ 532044 h 1211511"/>
                <a:gd name="connsiteX82" fmla="*/ 765010 w 941786"/>
                <a:gd name="connsiteY82" fmla="*/ 507149 h 1211511"/>
                <a:gd name="connsiteX83" fmla="*/ 745396 w 941786"/>
                <a:gd name="connsiteY83" fmla="*/ 487330 h 1211511"/>
                <a:gd name="connsiteX84" fmla="*/ 752140 w 941786"/>
                <a:gd name="connsiteY84" fmla="*/ 477020 h 1211511"/>
                <a:gd name="connsiteX85" fmla="*/ 833956 w 941786"/>
                <a:gd name="connsiteY85" fmla="*/ 466618 h 1211511"/>
                <a:gd name="connsiteX86" fmla="*/ 829315 w 941786"/>
                <a:gd name="connsiteY86" fmla="*/ 439964 h 1211511"/>
                <a:gd name="connsiteX87" fmla="*/ 825497 w 941786"/>
                <a:gd name="connsiteY87" fmla="*/ 398427 h 1211511"/>
                <a:gd name="connsiteX88" fmla="*/ 822480 w 941786"/>
                <a:gd name="connsiteY88" fmla="*/ 362102 h 1211511"/>
                <a:gd name="connsiteX89" fmla="*/ 822068 w 941786"/>
                <a:gd name="connsiteY89" fmla="*/ 330830 h 1211511"/>
                <a:gd name="connsiteX90" fmla="*/ 802135 w 941786"/>
                <a:gd name="connsiteY90" fmla="*/ 325504 h 1211511"/>
                <a:gd name="connsiteX91" fmla="*/ 789744 w 941786"/>
                <a:gd name="connsiteY91" fmla="*/ 315742 h 1211511"/>
                <a:gd name="connsiteX92" fmla="*/ 792830 w 941786"/>
                <a:gd name="connsiteY92" fmla="*/ 315217 h 1211511"/>
                <a:gd name="connsiteX93" fmla="*/ 771296 w 941786"/>
                <a:gd name="connsiteY93" fmla="*/ 316314 h 1211511"/>
                <a:gd name="connsiteX94" fmla="*/ 742881 w 941786"/>
                <a:gd name="connsiteY94" fmla="*/ 297889 h 1211511"/>
                <a:gd name="connsiteX95" fmla="*/ 721439 w 941786"/>
                <a:gd name="connsiteY95" fmla="*/ 252466 h 1211511"/>
                <a:gd name="connsiteX96" fmla="*/ 725965 w 941786"/>
                <a:gd name="connsiteY96" fmla="*/ 164706 h 1211511"/>
                <a:gd name="connsiteX97" fmla="*/ 686326 w 941786"/>
                <a:gd name="connsiteY97" fmla="*/ 153391 h 1211511"/>
                <a:gd name="connsiteX98" fmla="*/ 665615 w 941786"/>
                <a:gd name="connsiteY98" fmla="*/ 146441 h 1211511"/>
                <a:gd name="connsiteX99" fmla="*/ 658025 w 941786"/>
                <a:gd name="connsiteY99" fmla="*/ 133548 h 1211511"/>
                <a:gd name="connsiteX100" fmla="*/ 611551 w 941786"/>
                <a:gd name="connsiteY100" fmla="*/ 81793 h 1211511"/>
                <a:gd name="connsiteX101" fmla="*/ 584119 w 941786"/>
                <a:gd name="connsiteY101" fmla="*/ 76901 h 1211511"/>
                <a:gd name="connsiteX102" fmla="*/ 552618 w 941786"/>
                <a:gd name="connsiteY102" fmla="*/ 69929 h 1211511"/>
                <a:gd name="connsiteX103" fmla="*/ 511744 w 941786"/>
                <a:gd name="connsiteY103" fmla="*/ 65311 h 1211511"/>
                <a:gd name="connsiteX104" fmla="*/ 443233 w 941786"/>
                <a:gd name="connsiteY104" fmla="*/ 60236 h 1211511"/>
                <a:gd name="connsiteX105" fmla="*/ 408531 w 941786"/>
                <a:gd name="connsiteY105" fmla="*/ 58133 h 1211511"/>
                <a:gd name="connsiteX106" fmla="*/ 341620 w 941786"/>
                <a:gd name="connsiteY106" fmla="*/ 45675 h 1211511"/>
                <a:gd name="connsiteX107" fmla="*/ 332453 w 941786"/>
                <a:gd name="connsiteY107" fmla="*/ 41971 h 121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941786" h="1211511">
                  <a:moveTo>
                    <a:pt x="332453" y="41971"/>
                  </a:moveTo>
                  <a:cubicBezTo>
                    <a:pt x="403685" y="24963"/>
                    <a:pt x="474802" y="4892"/>
                    <a:pt x="548206" y="0"/>
                  </a:cubicBezTo>
                  <a:cubicBezTo>
                    <a:pt x="547863" y="1212"/>
                    <a:pt x="547154" y="3658"/>
                    <a:pt x="546811" y="4869"/>
                  </a:cubicBezTo>
                  <a:cubicBezTo>
                    <a:pt x="559636" y="7452"/>
                    <a:pt x="572689" y="9395"/>
                    <a:pt x="585033" y="13899"/>
                  </a:cubicBezTo>
                  <a:cubicBezTo>
                    <a:pt x="588737" y="24620"/>
                    <a:pt x="598863" y="31455"/>
                    <a:pt x="609676" y="33696"/>
                  </a:cubicBezTo>
                  <a:cubicBezTo>
                    <a:pt x="640857" y="41125"/>
                    <a:pt x="673227" y="47595"/>
                    <a:pt x="705368" y="43526"/>
                  </a:cubicBezTo>
                  <a:cubicBezTo>
                    <a:pt x="731497" y="37308"/>
                    <a:pt x="757489" y="48395"/>
                    <a:pt x="783755" y="46886"/>
                  </a:cubicBezTo>
                  <a:cubicBezTo>
                    <a:pt x="798660" y="45926"/>
                    <a:pt x="813130" y="50109"/>
                    <a:pt x="827578" y="53195"/>
                  </a:cubicBezTo>
                  <a:cubicBezTo>
                    <a:pt x="838276" y="55756"/>
                    <a:pt x="849226" y="57173"/>
                    <a:pt x="860016" y="59436"/>
                  </a:cubicBezTo>
                  <a:cubicBezTo>
                    <a:pt x="869640" y="61082"/>
                    <a:pt x="877298" y="67688"/>
                    <a:pt x="886465" y="70706"/>
                  </a:cubicBezTo>
                  <a:cubicBezTo>
                    <a:pt x="870097" y="168913"/>
                    <a:pt x="872726" y="271485"/>
                    <a:pt x="903404" y="366697"/>
                  </a:cubicBezTo>
                  <a:cubicBezTo>
                    <a:pt x="913463" y="398267"/>
                    <a:pt x="927065" y="428557"/>
                    <a:pt x="941786" y="458160"/>
                  </a:cubicBezTo>
                  <a:cubicBezTo>
                    <a:pt x="936894" y="463784"/>
                    <a:pt x="929510" y="464675"/>
                    <a:pt x="922835" y="466756"/>
                  </a:cubicBezTo>
                  <a:cubicBezTo>
                    <a:pt x="918858" y="472082"/>
                    <a:pt x="917235" y="479009"/>
                    <a:pt x="912525" y="483832"/>
                  </a:cubicBezTo>
                  <a:cubicBezTo>
                    <a:pt x="904730" y="487421"/>
                    <a:pt x="895243" y="486369"/>
                    <a:pt x="888203" y="491627"/>
                  </a:cubicBezTo>
                  <a:cubicBezTo>
                    <a:pt x="872886" y="502852"/>
                    <a:pt x="860679" y="517619"/>
                    <a:pt x="848906" y="532364"/>
                  </a:cubicBezTo>
                  <a:cubicBezTo>
                    <a:pt x="844586" y="540136"/>
                    <a:pt x="840654" y="548503"/>
                    <a:pt x="832310" y="552755"/>
                  </a:cubicBezTo>
                  <a:cubicBezTo>
                    <a:pt x="835076" y="557510"/>
                    <a:pt x="837796" y="562356"/>
                    <a:pt x="840745" y="567111"/>
                  </a:cubicBezTo>
                  <a:cubicBezTo>
                    <a:pt x="819302" y="556824"/>
                    <a:pt x="797563" y="546971"/>
                    <a:pt x="774725" y="540296"/>
                  </a:cubicBezTo>
                  <a:cubicBezTo>
                    <a:pt x="767022" y="537987"/>
                    <a:pt x="759066" y="536753"/>
                    <a:pt x="751088" y="536547"/>
                  </a:cubicBezTo>
                  <a:cubicBezTo>
                    <a:pt x="791985" y="555178"/>
                    <a:pt x="830367" y="578838"/>
                    <a:pt x="868406" y="602635"/>
                  </a:cubicBezTo>
                  <a:cubicBezTo>
                    <a:pt x="855056" y="615208"/>
                    <a:pt x="838779" y="624284"/>
                    <a:pt x="826618" y="638160"/>
                  </a:cubicBezTo>
                  <a:cubicBezTo>
                    <a:pt x="815485" y="649864"/>
                    <a:pt x="803255" y="660586"/>
                    <a:pt x="792556" y="672678"/>
                  </a:cubicBezTo>
                  <a:cubicBezTo>
                    <a:pt x="787413" y="683308"/>
                    <a:pt x="786613" y="696270"/>
                    <a:pt x="790636" y="707472"/>
                  </a:cubicBezTo>
                  <a:cubicBezTo>
                    <a:pt x="791139" y="709460"/>
                    <a:pt x="792191" y="711746"/>
                    <a:pt x="790750" y="713712"/>
                  </a:cubicBezTo>
                  <a:cubicBezTo>
                    <a:pt x="774245" y="708500"/>
                    <a:pt x="760781" y="696956"/>
                    <a:pt x="746356" y="687857"/>
                  </a:cubicBezTo>
                  <a:cubicBezTo>
                    <a:pt x="738744" y="684566"/>
                    <a:pt x="729417" y="686989"/>
                    <a:pt x="723885" y="693001"/>
                  </a:cubicBezTo>
                  <a:cubicBezTo>
                    <a:pt x="718490" y="698967"/>
                    <a:pt x="710260" y="703265"/>
                    <a:pt x="708317" y="711609"/>
                  </a:cubicBezTo>
                  <a:cubicBezTo>
                    <a:pt x="699310" y="705528"/>
                    <a:pt x="683583" y="705551"/>
                    <a:pt x="679422" y="717324"/>
                  </a:cubicBezTo>
                  <a:cubicBezTo>
                    <a:pt x="674942" y="729326"/>
                    <a:pt x="661637" y="733166"/>
                    <a:pt x="653019" y="741464"/>
                  </a:cubicBezTo>
                  <a:cubicBezTo>
                    <a:pt x="639531" y="753809"/>
                    <a:pt x="626113" y="766587"/>
                    <a:pt x="615894" y="781858"/>
                  </a:cubicBezTo>
                  <a:cubicBezTo>
                    <a:pt x="611711" y="787824"/>
                    <a:pt x="612625" y="795917"/>
                    <a:pt x="608259" y="801815"/>
                  </a:cubicBezTo>
                  <a:cubicBezTo>
                    <a:pt x="591617" y="824675"/>
                    <a:pt x="574106" y="848609"/>
                    <a:pt x="569648" y="877253"/>
                  </a:cubicBezTo>
                  <a:cubicBezTo>
                    <a:pt x="568917" y="885345"/>
                    <a:pt x="570197" y="893552"/>
                    <a:pt x="568528" y="901621"/>
                  </a:cubicBezTo>
                  <a:cubicBezTo>
                    <a:pt x="562287" y="899792"/>
                    <a:pt x="556115" y="897872"/>
                    <a:pt x="549966" y="895998"/>
                  </a:cubicBezTo>
                  <a:cubicBezTo>
                    <a:pt x="544182" y="905073"/>
                    <a:pt x="533255" y="907611"/>
                    <a:pt x="524157" y="911977"/>
                  </a:cubicBezTo>
                  <a:cubicBezTo>
                    <a:pt x="513367" y="916618"/>
                    <a:pt x="504292" y="924230"/>
                    <a:pt x="494050" y="929831"/>
                  </a:cubicBezTo>
                  <a:cubicBezTo>
                    <a:pt x="490324" y="932162"/>
                    <a:pt x="486049" y="929853"/>
                    <a:pt x="482323" y="928962"/>
                  </a:cubicBezTo>
                  <a:cubicBezTo>
                    <a:pt x="470253" y="925122"/>
                    <a:pt x="457337" y="919361"/>
                    <a:pt x="444604" y="923658"/>
                  </a:cubicBezTo>
                  <a:cubicBezTo>
                    <a:pt x="412143" y="933191"/>
                    <a:pt x="382493" y="951068"/>
                    <a:pt x="357393" y="973562"/>
                  </a:cubicBezTo>
                  <a:cubicBezTo>
                    <a:pt x="348798" y="976968"/>
                    <a:pt x="339242" y="967390"/>
                    <a:pt x="330396" y="971733"/>
                  </a:cubicBezTo>
                  <a:cubicBezTo>
                    <a:pt x="309524" y="981723"/>
                    <a:pt x="288928" y="993267"/>
                    <a:pt x="272217" y="1009498"/>
                  </a:cubicBezTo>
                  <a:cubicBezTo>
                    <a:pt x="274389" y="1014115"/>
                    <a:pt x="276583" y="1018779"/>
                    <a:pt x="278800" y="1023465"/>
                  </a:cubicBezTo>
                  <a:cubicBezTo>
                    <a:pt x="266068" y="1030323"/>
                    <a:pt x="251963" y="1033958"/>
                    <a:pt x="239047" y="1040404"/>
                  </a:cubicBezTo>
                  <a:cubicBezTo>
                    <a:pt x="229651" y="1046759"/>
                    <a:pt x="220622" y="1034850"/>
                    <a:pt x="210815" y="1037227"/>
                  </a:cubicBezTo>
                  <a:cubicBezTo>
                    <a:pt x="193373" y="1040793"/>
                    <a:pt x="176114" y="1046280"/>
                    <a:pt x="161026" y="1055926"/>
                  </a:cubicBezTo>
                  <a:cubicBezTo>
                    <a:pt x="140863" y="1065962"/>
                    <a:pt x="125136" y="1082535"/>
                    <a:pt x="109957" y="1098766"/>
                  </a:cubicBezTo>
                  <a:cubicBezTo>
                    <a:pt x="95120" y="1114219"/>
                    <a:pt x="91851" y="1136234"/>
                    <a:pt x="87485" y="1156305"/>
                  </a:cubicBezTo>
                  <a:cubicBezTo>
                    <a:pt x="85154" y="1169358"/>
                    <a:pt x="77747" y="1180674"/>
                    <a:pt x="74295" y="1193406"/>
                  </a:cubicBezTo>
                  <a:cubicBezTo>
                    <a:pt x="72535" y="1200082"/>
                    <a:pt x="69037" y="1206094"/>
                    <a:pt x="64785" y="1211512"/>
                  </a:cubicBezTo>
                  <a:cubicBezTo>
                    <a:pt x="57036" y="1203671"/>
                    <a:pt x="49446" y="1195692"/>
                    <a:pt x="41925" y="1187669"/>
                  </a:cubicBezTo>
                  <a:cubicBezTo>
                    <a:pt x="27752" y="1172512"/>
                    <a:pt x="13830" y="1157151"/>
                    <a:pt x="0" y="1141697"/>
                  </a:cubicBezTo>
                  <a:cubicBezTo>
                    <a:pt x="8275" y="1132919"/>
                    <a:pt x="19202" y="1127478"/>
                    <a:pt x="29329" y="1121123"/>
                  </a:cubicBezTo>
                  <a:cubicBezTo>
                    <a:pt x="40988" y="1114722"/>
                    <a:pt x="51527" y="1106379"/>
                    <a:pt x="63665" y="1100778"/>
                  </a:cubicBezTo>
                  <a:cubicBezTo>
                    <a:pt x="67711" y="1098697"/>
                    <a:pt x="72009" y="1096915"/>
                    <a:pt x="75621" y="1094102"/>
                  </a:cubicBezTo>
                  <a:cubicBezTo>
                    <a:pt x="82639" y="1087450"/>
                    <a:pt x="85382" y="1076661"/>
                    <a:pt x="94503" y="1072271"/>
                  </a:cubicBezTo>
                  <a:cubicBezTo>
                    <a:pt x="100378" y="1069162"/>
                    <a:pt x="109134" y="1067471"/>
                    <a:pt x="109568" y="1059333"/>
                  </a:cubicBezTo>
                  <a:cubicBezTo>
                    <a:pt x="111557" y="1047171"/>
                    <a:pt x="118346" y="1036793"/>
                    <a:pt x="124861" y="1026643"/>
                  </a:cubicBezTo>
                  <a:cubicBezTo>
                    <a:pt x="128473" y="1020562"/>
                    <a:pt x="136314" y="1019922"/>
                    <a:pt x="141732" y="1016082"/>
                  </a:cubicBezTo>
                  <a:cubicBezTo>
                    <a:pt x="151973" y="1008561"/>
                    <a:pt x="161186" y="999508"/>
                    <a:pt x="167907" y="988650"/>
                  </a:cubicBezTo>
                  <a:cubicBezTo>
                    <a:pt x="170193" y="985586"/>
                    <a:pt x="172616" y="982637"/>
                    <a:pt x="175062" y="979711"/>
                  </a:cubicBezTo>
                  <a:cubicBezTo>
                    <a:pt x="183817" y="976739"/>
                    <a:pt x="190355" y="969973"/>
                    <a:pt x="198059" y="965172"/>
                  </a:cubicBezTo>
                  <a:cubicBezTo>
                    <a:pt x="205946" y="960006"/>
                    <a:pt x="213764" y="954771"/>
                    <a:pt x="221902" y="949993"/>
                  </a:cubicBezTo>
                  <a:cubicBezTo>
                    <a:pt x="229469" y="945558"/>
                    <a:pt x="239276" y="943798"/>
                    <a:pt x="243710" y="935363"/>
                  </a:cubicBezTo>
                  <a:cubicBezTo>
                    <a:pt x="256055" y="916115"/>
                    <a:pt x="272011" y="899701"/>
                    <a:pt x="288173" y="883722"/>
                  </a:cubicBezTo>
                  <a:cubicBezTo>
                    <a:pt x="297454" y="877047"/>
                    <a:pt x="308793" y="874235"/>
                    <a:pt x="318691" y="868703"/>
                  </a:cubicBezTo>
                  <a:cubicBezTo>
                    <a:pt x="324955" y="864245"/>
                    <a:pt x="328841" y="857387"/>
                    <a:pt x="333710" y="851604"/>
                  </a:cubicBezTo>
                  <a:cubicBezTo>
                    <a:pt x="341849" y="840768"/>
                    <a:pt x="352181" y="831944"/>
                    <a:pt x="361508" y="822229"/>
                  </a:cubicBezTo>
                  <a:cubicBezTo>
                    <a:pt x="375796" y="805861"/>
                    <a:pt x="396461" y="797608"/>
                    <a:pt x="414475" y="786201"/>
                  </a:cubicBezTo>
                  <a:cubicBezTo>
                    <a:pt x="438180" y="773354"/>
                    <a:pt x="462412" y="761444"/>
                    <a:pt x="487444" y="751386"/>
                  </a:cubicBezTo>
                  <a:cubicBezTo>
                    <a:pt x="494325" y="749214"/>
                    <a:pt x="496108" y="741647"/>
                    <a:pt x="499422" y="736115"/>
                  </a:cubicBezTo>
                  <a:cubicBezTo>
                    <a:pt x="503171" y="728617"/>
                    <a:pt x="508932" y="722239"/>
                    <a:pt x="512041" y="714421"/>
                  </a:cubicBezTo>
                  <a:cubicBezTo>
                    <a:pt x="516887" y="700910"/>
                    <a:pt x="518853" y="686189"/>
                    <a:pt x="526123" y="673684"/>
                  </a:cubicBezTo>
                  <a:cubicBezTo>
                    <a:pt x="538147" y="656654"/>
                    <a:pt x="552000" y="640286"/>
                    <a:pt x="569420" y="628605"/>
                  </a:cubicBezTo>
                  <a:cubicBezTo>
                    <a:pt x="613860" y="653225"/>
                    <a:pt x="659282" y="676382"/>
                    <a:pt x="701390" y="704911"/>
                  </a:cubicBezTo>
                  <a:cubicBezTo>
                    <a:pt x="682188" y="688337"/>
                    <a:pt x="661271" y="673867"/>
                    <a:pt x="641154" y="658414"/>
                  </a:cubicBezTo>
                  <a:cubicBezTo>
                    <a:pt x="647395" y="649567"/>
                    <a:pt x="655168" y="641406"/>
                    <a:pt x="665157" y="636834"/>
                  </a:cubicBezTo>
                  <a:cubicBezTo>
                    <a:pt x="675970" y="631599"/>
                    <a:pt x="688383" y="632330"/>
                    <a:pt x="699630" y="628399"/>
                  </a:cubicBezTo>
                  <a:cubicBezTo>
                    <a:pt x="711677" y="625587"/>
                    <a:pt x="722445" y="619346"/>
                    <a:pt x="733143" y="613357"/>
                  </a:cubicBezTo>
                  <a:cubicBezTo>
                    <a:pt x="726811" y="596806"/>
                    <a:pt x="719198" y="580781"/>
                    <a:pt x="711540" y="564825"/>
                  </a:cubicBezTo>
                  <a:cubicBezTo>
                    <a:pt x="708752" y="558859"/>
                    <a:pt x="713003" y="553121"/>
                    <a:pt x="717004" y="549097"/>
                  </a:cubicBezTo>
                  <a:cubicBezTo>
                    <a:pt x="722079" y="544045"/>
                    <a:pt x="725325" y="537645"/>
                    <a:pt x="729645" y="532044"/>
                  </a:cubicBezTo>
                  <a:cubicBezTo>
                    <a:pt x="739841" y="521734"/>
                    <a:pt x="751545" y="512796"/>
                    <a:pt x="765010" y="507149"/>
                  </a:cubicBezTo>
                  <a:cubicBezTo>
                    <a:pt x="758723" y="500268"/>
                    <a:pt x="752003" y="493845"/>
                    <a:pt x="745396" y="487330"/>
                  </a:cubicBezTo>
                  <a:cubicBezTo>
                    <a:pt x="747614" y="483878"/>
                    <a:pt x="749877" y="480449"/>
                    <a:pt x="752140" y="477020"/>
                  </a:cubicBezTo>
                  <a:cubicBezTo>
                    <a:pt x="779252" y="472402"/>
                    <a:pt x="806912" y="471648"/>
                    <a:pt x="833956" y="466618"/>
                  </a:cubicBezTo>
                  <a:cubicBezTo>
                    <a:pt x="834184" y="457429"/>
                    <a:pt x="830229" y="448970"/>
                    <a:pt x="829315" y="439964"/>
                  </a:cubicBezTo>
                  <a:cubicBezTo>
                    <a:pt x="827624" y="426156"/>
                    <a:pt x="826000" y="412326"/>
                    <a:pt x="825497" y="398427"/>
                  </a:cubicBezTo>
                  <a:cubicBezTo>
                    <a:pt x="825223" y="386243"/>
                    <a:pt x="822206" y="374287"/>
                    <a:pt x="822480" y="362102"/>
                  </a:cubicBezTo>
                  <a:cubicBezTo>
                    <a:pt x="822366" y="351678"/>
                    <a:pt x="823577" y="341163"/>
                    <a:pt x="822068" y="330830"/>
                  </a:cubicBezTo>
                  <a:cubicBezTo>
                    <a:pt x="816628" y="326235"/>
                    <a:pt x="808604" y="327515"/>
                    <a:pt x="802135" y="325504"/>
                  </a:cubicBezTo>
                  <a:cubicBezTo>
                    <a:pt x="796237" y="325092"/>
                    <a:pt x="793128" y="319720"/>
                    <a:pt x="789744" y="315742"/>
                  </a:cubicBezTo>
                  <a:cubicBezTo>
                    <a:pt x="790522" y="315605"/>
                    <a:pt x="792053" y="315354"/>
                    <a:pt x="792830" y="315217"/>
                  </a:cubicBezTo>
                  <a:cubicBezTo>
                    <a:pt x="785630" y="315308"/>
                    <a:pt x="778452" y="315765"/>
                    <a:pt x="771296" y="316314"/>
                  </a:cubicBezTo>
                  <a:cubicBezTo>
                    <a:pt x="758883" y="315582"/>
                    <a:pt x="751225" y="305638"/>
                    <a:pt x="742881" y="297889"/>
                  </a:cubicBezTo>
                  <a:cubicBezTo>
                    <a:pt x="730126" y="286207"/>
                    <a:pt x="722879" y="269565"/>
                    <a:pt x="721439" y="252466"/>
                  </a:cubicBezTo>
                  <a:cubicBezTo>
                    <a:pt x="715769" y="223159"/>
                    <a:pt x="726034" y="193990"/>
                    <a:pt x="725965" y="164706"/>
                  </a:cubicBezTo>
                  <a:cubicBezTo>
                    <a:pt x="712569" y="161552"/>
                    <a:pt x="699630" y="156842"/>
                    <a:pt x="686326" y="153391"/>
                  </a:cubicBezTo>
                  <a:cubicBezTo>
                    <a:pt x="679353" y="151288"/>
                    <a:pt x="672015" y="149962"/>
                    <a:pt x="665615" y="146441"/>
                  </a:cubicBezTo>
                  <a:cubicBezTo>
                    <a:pt x="662071" y="142830"/>
                    <a:pt x="662506" y="136497"/>
                    <a:pt x="658025" y="133548"/>
                  </a:cubicBezTo>
                  <a:cubicBezTo>
                    <a:pt x="640126" y="118621"/>
                    <a:pt x="624764" y="100881"/>
                    <a:pt x="611551" y="81793"/>
                  </a:cubicBezTo>
                  <a:cubicBezTo>
                    <a:pt x="602315" y="80490"/>
                    <a:pt x="592783" y="80765"/>
                    <a:pt x="584119" y="76901"/>
                  </a:cubicBezTo>
                  <a:cubicBezTo>
                    <a:pt x="574083" y="72603"/>
                    <a:pt x="563156" y="72032"/>
                    <a:pt x="552618" y="69929"/>
                  </a:cubicBezTo>
                  <a:cubicBezTo>
                    <a:pt x="539245" y="66340"/>
                    <a:pt x="525300" y="67620"/>
                    <a:pt x="511744" y="65311"/>
                  </a:cubicBezTo>
                  <a:cubicBezTo>
                    <a:pt x="488838" y="64808"/>
                    <a:pt x="466070" y="61882"/>
                    <a:pt x="443233" y="60236"/>
                  </a:cubicBezTo>
                  <a:cubicBezTo>
                    <a:pt x="431642" y="59573"/>
                    <a:pt x="420167" y="56670"/>
                    <a:pt x="408531" y="58133"/>
                  </a:cubicBezTo>
                  <a:cubicBezTo>
                    <a:pt x="388026" y="47252"/>
                    <a:pt x="363908" y="49081"/>
                    <a:pt x="341620" y="45675"/>
                  </a:cubicBezTo>
                  <a:cubicBezTo>
                    <a:pt x="338420" y="44714"/>
                    <a:pt x="335425" y="43251"/>
                    <a:pt x="332453" y="41971"/>
                  </a:cubicBezTo>
                  <a:close/>
                </a:path>
              </a:pathLst>
            </a:custGeom>
            <a:solidFill>
              <a:srgbClr val="ED90C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1" name="Forma Livre: Forma 1980">
              <a:extLst>
                <a:ext uri="{FF2B5EF4-FFF2-40B4-BE49-F238E27FC236}">
                  <a16:creationId xmlns:a16="http://schemas.microsoft.com/office/drawing/2014/main" id="{B76E619A-93F3-C9A8-E9DB-0296F82BFA26}"/>
                </a:ext>
              </a:extLst>
            </p:cNvPr>
            <p:cNvSpPr/>
            <p:nvPr/>
          </p:nvSpPr>
          <p:spPr>
            <a:xfrm>
              <a:off x="10457697" y="2822532"/>
              <a:ext cx="14139" cy="28202"/>
            </a:xfrm>
            <a:custGeom>
              <a:avLst/>
              <a:gdLst>
                <a:gd name="connsiteX0" fmla="*/ 83662 w 134137"/>
                <a:gd name="connsiteY0" fmla="*/ 0 h 267553"/>
                <a:gd name="connsiteX1" fmla="*/ 134137 w 134137"/>
                <a:gd name="connsiteY1" fmla="*/ 25443 h 267553"/>
                <a:gd name="connsiteX2" fmla="*/ 117015 w 134137"/>
                <a:gd name="connsiteY2" fmla="*/ 43914 h 267553"/>
                <a:gd name="connsiteX3" fmla="*/ 86223 w 134137"/>
                <a:gd name="connsiteY3" fmla="*/ 57081 h 267553"/>
                <a:gd name="connsiteX4" fmla="*/ 62128 w 134137"/>
                <a:gd name="connsiteY4" fmla="*/ 59048 h 267553"/>
                <a:gd name="connsiteX5" fmla="*/ 28547 w 134137"/>
                <a:gd name="connsiteY5" fmla="*/ 103762 h 267553"/>
                <a:gd name="connsiteX6" fmla="*/ 32936 w 134137"/>
                <a:gd name="connsiteY6" fmla="*/ 164843 h 267553"/>
                <a:gd name="connsiteX7" fmla="*/ 44252 w 134137"/>
                <a:gd name="connsiteY7" fmla="*/ 192275 h 267553"/>
                <a:gd name="connsiteX8" fmla="*/ 52024 w 134137"/>
                <a:gd name="connsiteY8" fmla="*/ 267554 h 267553"/>
                <a:gd name="connsiteX9" fmla="*/ 2029 w 134137"/>
                <a:gd name="connsiteY9" fmla="*/ 224577 h 267553"/>
                <a:gd name="connsiteX10" fmla="*/ 9642 w 134137"/>
                <a:gd name="connsiteY10" fmla="*/ 172136 h 267553"/>
                <a:gd name="connsiteX11" fmla="*/ 2166 w 134137"/>
                <a:gd name="connsiteY11" fmla="*/ 137640 h 267553"/>
                <a:gd name="connsiteX12" fmla="*/ 1252 w 134137"/>
                <a:gd name="connsiteY12" fmla="*/ 92949 h 267553"/>
                <a:gd name="connsiteX13" fmla="*/ 28410 w 134137"/>
                <a:gd name="connsiteY13" fmla="*/ 28987 h 267553"/>
                <a:gd name="connsiteX14" fmla="*/ 64254 w 134137"/>
                <a:gd name="connsiteY14" fmla="*/ 14310 h 267553"/>
                <a:gd name="connsiteX15" fmla="*/ 78587 w 134137"/>
                <a:gd name="connsiteY15" fmla="*/ 12802 h 267553"/>
                <a:gd name="connsiteX16" fmla="*/ 83662 w 134137"/>
                <a:gd name="connsiteY16" fmla="*/ 0 h 26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137" h="267553">
                  <a:moveTo>
                    <a:pt x="83662" y="0"/>
                  </a:moveTo>
                  <a:cubicBezTo>
                    <a:pt x="100053" y="9258"/>
                    <a:pt x="116786" y="18014"/>
                    <a:pt x="134137" y="25443"/>
                  </a:cubicBezTo>
                  <a:cubicBezTo>
                    <a:pt x="131577" y="33490"/>
                    <a:pt x="126982" y="43960"/>
                    <a:pt x="117015" y="43914"/>
                  </a:cubicBezTo>
                  <a:cubicBezTo>
                    <a:pt x="104762" y="42817"/>
                    <a:pt x="97173" y="53881"/>
                    <a:pt x="86223" y="57081"/>
                  </a:cubicBezTo>
                  <a:cubicBezTo>
                    <a:pt x="78656" y="60762"/>
                    <a:pt x="70175" y="60945"/>
                    <a:pt x="62128" y="59048"/>
                  </a:cubicBezTo>
                  <a:cubicBezTo>
                    <a:pt x="47978" y="71529"/>
                    <a:pt x="38491" y="88080"/>
                    <a:pt x="28547" y="103762"/>
                  </a:cubicBezTo>
                  <a:cubicBezTo>
                    <a:pt x="26421" y="124199"/>
                    <a:pt x="28981" y="144773"/>
                    <a:pt x="32936" y="164843"/>
                  </a:cubicBezTo>
                  <a:cubicBezTo>
                    <a:pt x="34925" y="174650"/>
                    <a:pt x="41646" y="182629"/>
                    <a:pt x="44252" y="192275"/>
                  </a:cubicBezTo>
                  <a:cubicBezTo>
                    <a:pt x="50812" y="216713"/>
                    <a:pt x="56322" y="242179"/>
                    <a:pt x="52024" y="267554"/>
                  </a:cubicBezTo>
                  <a:cubicBezTo>
                    <a:pt x="35108" y="253517"/>
                    <a:pt x="18283" y="239367"/>
                    <a:pt x="2029" y="224577"/>
                  </a:cubicBezTo>
                  <a:cubicBezTo>
                    <a:pt x="14762" y="210266"/>
                    <a:pt x="11676" y="189578"/>
                    <a:pt x="9642" y="172136"/>
                  </a:cubicBezTo>
                  <a:cubicBezTo>
                    <a:pt x="9642" y="160112"/>
                    <a:pt x="3332" y="149436"/>
                    <a:pt x="2166" y="137640"/>
                  </a:cubicBezTo>
                  <a:cubicBezTo>
                    <a:pt x="63" y="122895"/>
                    <a:pt x="-988" y="107693"/>
                    <a:pt x="1252" y="92949"/>
                  </a:cubicBezTo>
                  <a:cubicBezTo>
                    <a:pt x="13093" y="72901"/>
                    <a:pt x="18969" y="50155"/>
                    <a:pt x="28410" y="28987"/>
                  </a:cubicBezTo>
                  <a:cubicBezTo>
                    <a:pt x="41920" y="28278"/>
                    <a:pt x="51796" y="18105"/>
                    <a:pt x="64254" y="14310"/>
                  </a:cubicBezTo>
                  <a:cubicBezTo>
                    <a:pt x="68872" y="12665"/>
                    <a:pt x="74015" y="14493"/>
                    <a:pt x="78587" y="12802"/>
                  </a:cubicBezTo>
                  <a:cubicBezTo>
                    <a:pt x="81376" y="9075"/>
                    <a:pt x="82131" y="4275"/>
                    <a:pt x="83662" y="0"/>
                  </a:cubicBezTo>
                  <a:close/>
                </a:path>
              </a:pathLst>
            </a:custGeom>
            <a:solidFill>
              <a:srgbClr val="EC94C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2" name="Forma Livre: Forma 1981">
              <a:extLst>
                <a:ext uri="{FF2B5EF4-FFF2-40B4-BE49-F238E27FC236}">
                  <a16:creationId xmlns:a16="http://schemas.microsoft.com/office/drawing/2014/main" id="{CF76B0DD-F761-4685-1150-DF72D861B273}"/>
                </a:ext>
              </a:extLst>
            </p:cNvPr>
            <p:cNvSpPr/>
            <p:nvPr/>
          </p:nvSpPr>
          <p:spPr>
            <a:xfrm>
              <a:off x="10497855" y="2824166"/>
              <a:ext cx="82527" cy="76765"/>
            </a:xfrm>
            <a:custGeom>
              <a:avLst/>
              <a:gdLst>
                <a:gd name="connsiteX0" fmla="*/ 117249 w 782932"/>
                <a:gd name="connsiteY0" fmla="*/ 5366 h 728267"/>
                <a:gd name="connsiteX1" fmla="*/ 136108 w 782932"/>
                <a:gd name="connsiteY1" fmla="*/ 291 h 728267"/>
                <a:gd name="connsiteX2" fmla="*/ 275737 w 782932"/>
                <a:gd name="connsiteY2" fmla="*/ 18373 h 728267"/>
                <a:gd name="connsiteX3" fmla="*/ 329915 w 782932"/>
                <a:gd name="connsiteY3" fmla="*/ 16339 h 728267"/>
                <a:gd name="connsiteX4" fmla="*/ 320246 w 782932"/>
                <a:gd name="connsiteY4" fmla="*/ 13161 h 728267"/>
                <a:gd name="connsiteX5" fmla="*/ 409262 w 782932"/>
                <a:gd name="connsiteY5" fmla="*/ 977 h 728267"/>
                <a:gd name="connsiteX6" fmla="*/ 418429 w 782932"/>
                <a:gd name="connsiteY6" fmla="*/ 4680 h 728267"/>
                <a:gd name="connsiteX7" fmla="*/ 485341 w 782932"/>
                <a:gd name="connsiteY7" fmla="*/ 17139 h 728267"/>
                <a:gd name="connsiteX8" fmla="*/ 518008 w 782932"/>
                <a:gd name="connsiteY8" fmla="*/ 30375 h 728267"/>
                <a:gd name="connsiteX9" fmla="*/ 561304 w 782932"/>
                <a:gd name="connsiteY9" fmla="*/ 36890 h 728267"/>
                <a:gd name="connsiteX10" fmla="*/ 622866 w 782932"/>
                <a:gd name="connsiteY10" fmla="*/ 39953 h 728267"/>
                <a:gd name="connsiteX11" fmla="*/ 648904 w 782932"/>
                <a:gd name="connsiteY11" fmla="*/ 56618 h 728267"/>
                <a:gd name="connsiteX12" fmla="*/ 649155 w 782932"/>
                <a:gd name="connsiteY12" fmla="*/ 77832 h 728267"/>
                <a:gd name="connsiteX13" fmla="*/ 688315 w 782932"/>
                <a:gd name="connsiteY13" fmla="*/ 93491 h 728267"/>
                <a:gd name="connsiteX14" fmla="*/ 694075 w 782932"/>
                <a:gd name="connsiteY14" fmla="*/ 106179 h 728267"/>
                <a:gd name="connsiteX15" fmla="*/ 711152 w 782932"/>
                <a:gd name="connsiteY15" fmla="*/ 172815 h 728267"/>
                <a:gd name="connsiteX16" fmla="*/ 712820 w 782932"/>
                <a:gd name="connsiteY16" fmla="*/ 206008 h 728267"/>
                <a:gd name="connsiteX17" fmla="*/ 723107 w 782932"/>
                <a:gd name="connsiteY17" fmla="*/ 225028 h 728267"/>
                <a:gd name="connsiteX18" fmla="*/ 728548 w 782932"/>
                <a:gd name="connsiteY18" fmla="*/ 265467 h 728267"/>
                <a:gd name="connsiteX19" fmla="*/ 691081 w 782932"/>
                <a:gd name="connsiteY19" fmla="*/ 254860 h 728267"/>
                <a:gd name="connsiteX20" fmla="*/ 719519 w 782932"/>
                <a:gd name="connsiteY20" fmla="*/ 269673 h 728267"/>
                <a:gd name="connsiteX21" fmla="*/ 731771 w 782932"/>
                <a:gd name="connsiteY21" fmla="*/ 326595 h 728267"/>
                <a:gd name="connsiteX22" fmla="*/ 763570 w 782932"/>
                <a:gd name="connsiteY22" fmla="*/ 390694 h 728267"/>
                <a:gd name="connsiteX23" fmla="*/ 782932 w 782932"/>
                <a:gd name="connsiteY23" fmla="*/ 437054 h 728267"/>
                <a:gd name="connsiteX24" fmla="*/ 749168 w 782932"/>
                <a:gd name="connsiteY24" fmla="*/ 444712 h 728267"/>
                <a:gd name="connsiteX25" fmla="*/ 753763 w 782932"/>
                <a:gd name="connsiteY25" fmla="*/ 465766 h 728267"/>
                <a:gd name="connsiteX26" fmla="*/ 722033 w 782932"/>
                <a:gd name="connsiteY26" fmla="*/ 477699 h 728267"/>
                <a:gd name="connsiteX27" fmla="*/ 670735 w 782932"/>
                <a:gd name="connsiteY27" fmla="*/ 510755 h 728267"/>
                <a:gd name="connsiteX28" fmla="*/ 587388 w 782932"/>
                <a:gd name="connsiteY28" fmla="*/ 548794 h 728267"/>
                <a:gd name="connsiteX29" fmla="*/ 579204 w 782932"/>
                <a:gd name="connsiteY29" fmla="*/ 549160 h 728267"/>
                <a:gd name="connsiteX30" fmla="*/ 580347 w 782932"/>
                <a:gd name="connsiteY30" fmla="*/ 553023 h 728267"/>
                <a:gd name="connsiteX31" fmla="*/ 574929 w 782932"/>
                <a:gd name="connsiteY31" fmla="*/ 548383 h 728267"/>
                <a:gd name="connsiteX32" fmla="*/ 513664 w 782932"/>
                <a:gd name="connsiteY32" fmla="*/ 593600 h 728267"/>
                <a:gd name="connsiteX33" fmla="*/ 478300 w 782932"/>
                <a:gd name="connsiteY33" fmla="*/ 629215 h 728267"/>
                <a:gd name="connsiteX34" fmla="*/ 442341 w 782932"/>
                <a:gd name="connsiteY34" fmla="*/ 680262 h 728267"/>
                <a:gd name="connsiteX35" fmla="*/ 422704 w 782932"/>
                <a:gd name="connsiteY35" fmla="*/ 728268 h 728267"/>
                <a:gd name="connsiteX36" fmla="*/ 351084 w 782932"/>
                <a:gd name="connsiteY36" fmla="*/ 676307 h 728267"/>
                <a:gd name="connsiteX37" fmla="*/ 326441 w 782932"/>
                <a:gd name="connsiteY37" fmla="*/ 662362 h 728267"/>
                <a:gd name="connsiteX38" fmla="*/ 351152 w 782932"/>
                <a:gd name="connsiteY38" fmla="*/ 620917 h 728267"/>
                <a:gd name="connsiteX39" fmla="*/ 401627 w 782932"/>
                <a:gd name="connsiteY39" fmla="*/ 564087 h 728267"/>
                <a:gd name="connsiteX40" fmla="*/ 494919 w 782932"/>
                <a:gd name="connsiteY40" fmla="*/ 504034 h 728267"/>
                <a:gd name="connsiteX41" fmla="*/ 564893 w 782932"/>
                <a:gd name="connsiteY41" fmla="*/ 477974 h 728267"/>
                <a:gd name="connsiteX42" fmla="*/ 645681 w 782932"/>
                <a:gd name="connsiteY42" fmla="*/ 458588 h 728267"/>
                <a:gd name="connsiteX43" fmla="*/ 743316 w 782932"/>
                <a:gd name="connsiteY43" fmla="*/ 443547 h 728267"/>
                <a:gd name="connsiteX44" fmla="*/ 743384 w 782932"/>
                <a:gd name="connsiteY44" fmla="*/ 436140 h 728267"/>
                <a:gd name="connsiteX45" fmla="*/ 715747 w 782932"/>
                <a:gd name="connsiteY45" fmla="*/ 379081 h 728267"/>
                <a:gd name="connsiteX46" fmla="*/ 713346 w 782932"/>
                <a:gd name="connsiteY46" fmla="*/ 368497 h 728267"/>
                <a:gd name="connsiteX47" fmla="*/ 725668 w 782932"/>
                <a:gd name="connsiteY47" fmla="*/ 365137 h 728267"/>
                <a:gd name="connsiteX48" fmla="*/ 709780 w 782932"/>
                <a:gd name="connsiteY48" fmla="*/ 368131 h 728267"/>
                <a:gd name="connsiteX49" fmla="*/ 692521 w 782932"/>
                <a:gd name="connsiteY49" fmla="*/ 327166 h 728267"/>
                <a:gd name="connsiteX50" fmla="*/ 650116 w 782932"/>
                <a:gd name="connsiteY50" fmla="*/ 197733 h 728267"/>
                <a:gd name="connsiteX51" fmla="*/ 645406 w 782932"/>
                <a:gd name="connsiteY51" fmla="*/ 110842 h 728267"/>
                <a:gd name="connsiteX52" fmla="*/ 645155 w 782932"/>
                <a:gd name="connsiteY52" fmla="*/ 79478 h 728267"/>
                <a:gd name="connsiteX53" fmla="*/ 612374 w 782932"/>
                <a:gd name="connsiteY53" fmla="*/ 66677 h 728267"/>
                <a:gd name="connsiteX54" fmla="*/ 538970 w 782932"/>
                <a:gd name="connsiteY54" fmla="*/ 39519 h 728267"/>
                <a:gd name="connsiteX55" fmla="*/ 483855 w 782932"/>
                <a:gd name="connsiteY55" fmla="*/ 34512 h 728267"/>
                <a:gd name="connsiteX56" fmla="*/ 453794 w 782932"/>
                <a:gd name="connsiteY56" fmla="*/ 33141 h 728267"/>
                <a:gd name="connsiteX57" fmla="*/ 406428 w 782932"/>
                <a:gd name="connsiteY57" fmla="*/ 29826 h 728267"/>
                <a:gd name="connsiteX58" fmla="*/ 356090 w 782932"/>
                <a:gd name="connsiteY58" fmla="*/ 27769 h 728267"/>
                <a:gd name="connsiteX59" fmla="*/ 327744 w 782932"/>
                <a:gd name="connsiteY59" fmla="*/ 30695 h 728267"/>
                <a:gd name="connsiteX60" fmla="*/ 199522 w 782932"/>
                <a:gd name="connsiteY60" fmla="*/ 87319 h 728267"/>
                <a:gd name="connsiteX61" fmla="*/ 127604 w 782932"/>
                <a:gd name="connsiteY61" fmla="*/ 89331 h 728267"/>
                <a:gd name="connsiteX62" fmla="*/ 31021 w 782932"/>
                <a:gd name="connsiteY62" fmla="*/ 50949 h 728267"/>
                <a:gd name="connsiteX63" fmla="*/ 0 w 782932"/>
                <a:gd name="connsiteY63" fmla="*/ 35061 h 728267"/>
                <a:gd name="connsiteX64" fmla="*/ 38702 w 782932"/>
                <a:gd name="connsiteY64" fmla="*/ 25917 h 728267"/>
                <a:gd name="connsiteX65" fmla="*/ 48806 w 782932"/>
                <a:gd name="connsiteY65" fmla="*/ 28089 h 728267"/>
                <a:gd name="connsiteX66" fmla="*/ 117249 w 782932"/>
                <a:gd name="connsiteY66" fmla="*/ 5366 h 72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782932" h="728267">
                  <a:moveTo>
                    <a:pt x="117249" y="5366"/>
                  </a:moveTo>
                  <a:cubicBezTo>
                    <a:pt x="123215" y="2829"/>
                    <a:pt x="129296" y="-1103"/>
                    <a:pt x="136108" y="291"/>
                  </a:cubicBezTo>
                  <a:cubicBezTo>
                    <a:pt x="182583" y="6692"/>
                    <a:pt x="229103" y="13070"/>
                    <a:pt x="275737" y="18373"/>
                  </a:cubicBezTo>
                  <a:cubicBezTo>
                    <a:pt x="293797" y="20591"/>
                    <a:pt x="311970" y="18693"/>
                    <a:pt x="329915" y="16339"/>
                  </a:cubicBezTo>
                  <a:cubicBezTo>
                    <a:pt x="326647" y="15242"/>
                    <a:pt x="323423" y="14213"/>
                    <a:pt x="320246" y="13161"/>
                  </a:cubicBezTo>
                  <a:cubicBezTo>
                    <a:pt x="350444" y="14693"/>
                    <a:pt x="379910" y="6829"/>
                    <a:pt x="409262" y="977"/>
                  </a:cubicBezTo>
                  <a:cubicBezTo>
                    <a:pt x="412234" y="2257"/>
                    <a:pt x="415229" y="3720"/>
                    <a:pt x="418429" y="4680"/>
                  </a:cubicBezTo>
                  <a:cubicBezTo>
                    <a:pt x="440718" y="8086"/>
                    <a:pt x="464835" y="6258"/>
                    <a:pt x="485341" y="17139"/>
                  </a:cubicBezTo>
                  <a:cubicBezTo>
                    <a:pt x="495673" y="22762"/>
                    <a:pt x="507103" y="25963"/>
                    <a:pt x="518008" y="30375"/>
                  </a:cubicBezTo>
                  <a:cubicBezTo>
                    <a:pt x="531769" y="35838"/>
                    <a:pt x="546834" y="34924"/>
                    <a:pt x="561304" y="36890"/>
                  </a:cubicBezTo>
                  <a:cubicBezTo>
                    <a:pt x="581741" y="39130"/>
                    <a:pt x="602704" y="34992"/>
                    <a:pt x="622866" y="39953"/>
                  </a:cubicBezTo>
                  <a:cubicBezTo>
                    <a:pt x="632536" y="43679"/>
                    <a:pt x="640034" y="51360"/>
                    <a:pt x="648904" y="56618"/>
                  </a:cubicBezTo>
                  <a:cubicBezTo>
                    <a:pt x="648675" y="63636"/>
                    <a:pt x="647029" y="70974"/>
                    <a:pt x="649155" y="77832"/>
                  </a:cubicBezTo>
                  <a:cubicBezTo>
                    <a:pt x="661865" y="83684"/>
                    <a:pt x="675879" y="86793"/>
                    <a:pt x="688315" y="93491"/>
                  </a:cubicBezTo>
                  <a:cubicBezTo>
                    <a:pt x="692704" y="96029"/>
                    <a:pt x="692955" y="101721"/>
                    <a:pt x="694075" y="106179"/>
                  </a:cubicBezTo>
                  <a:cubicBezTo>
                    <a:pt x="697870" y="128833"/>
                    <a:pt x="704705" y="150824"/>
                    <a:pt x="711152" y="172815"/>
                  </a:cubicBezTo>
                  <a:cubicBezTo>
                    <a:pt x="713529" y="183720"/>
                    <a:pt x="710512" y="195058"/>
                    <a:pt x="712820" y="206008"/>
                  </a:cubicBezTo>
                  <a:cubicBezTo>
                    <a:pt x="715518" y="212729"/>
                    <a:pt x="722582" y="217347"/>
                    <a:pt x="723107" y="225028"/>
                  </a:cubicBezTo>
                  <a:cubicBezTo>
                    <a:pt x="724868" y="238515"/>
                    <a:pt x="727039" y="251934"/>
                    <a:pt x="728548" y="265467"/>
                  </a:cubicBezTo>
                  <a:cubicBezTo>
                    <a:pt x="715769" y="262953"/>
                    <a:pt x="703654" y="258083"/>
                    <a:pt x="691081" y="254860"/>
                  </a:cubicBezTo>
                  <a:cubicBezTo>
                    <a:pt x="699676" y="261306"/>
                    <a:pt x="709483" y="265878"/>
                    <a:pt x="719519" y="269673"/>
                  </a:cubicBezTo>
                  <a:cubicBezTo>
                    <a:pt x="722353" y="288853"/>
                    <a:pt x="724730" y="308375"/>
                    <a:pt x="731771" y="326595"/>
                  </a:cubicBezTo>
                  <a:cubicBezTo>
                    <a:pt x="740001" y="349020"/>
                    <a:pt x="750905" y="370417"/>
                    <a:pt x="763570" y="390694"/>
                  </a:cubicBezTo>
                  <a:cubicBezTo>
                    <a:pt x="770885" y="405736"/>
                    <a:pt x="777171" y="421326"/>
                    <a:pt x="782932" y="437054"/>
                  </a:cubicBezTo>
                  <a:cubicBezTo>
                    <a:pt x="771913" y="440643"/>
                    <a:pt x="760369" y="441946"/>
                    <a:pt x="749168" y="444712"/>
                  </a:cubicBezTo>
                  <a:cubicBezTo>
                    <a:pt x="750837" y="451433"/>
                    <a:pt x="757466" y="459068"/>
                    <a:pt x="753763" y="465766"/>
                  </a:cubicBezTo>
                  <a:cubicBezTo>
                    <a:pt x="744116" y="471847"/>
                    <a:pt x="732366" y="473127"/>
                    <a:pt x="722033" y="477699"/>
                  </a:cubicBezTo>
                  <a:cubicBezTo>
                    <a:pt x="702739" y="484923"/>
                    <a:pt x="686920" y="498479"/>
                    <a:pt x="670735" y="510755"/>
                  </a:cubicBezTo>
                  <a:cubicBezTo>
                    <a:pt x="642754" y="522802"/>
                    <a:pt x="612054" y="530163"/>
                    <a:pt x="587388" y="548794"/>
                  </a:cubicBezTo>
                  <a:cubicBezTo>
                    <a:pt x="584622" y="548794"/>
                    <a:pt x="581878" y="548931"/>
                    <a:pt x="579204" y="549160"/>
                  </a:cubicBezTo>
                  <a:cubicBezTo>
                    <a:pt x="579501" y="550120"/>
                    <a:pt x="580050" y="552063"/>
                    <a:pt x="580347" y="553023"/>
                  </a:cubicBezTo>
                  <a:cubicBezTo>
                    <a:pt x="578449" y="551469"/>
                    <a:pt x="576666" y="549914"/>
                    <a:pt x="574929" y="548383"/>
                  </a:cubicBezTo>
                  <a:cubicBezTo>
                    <a:pt x="553326" y="561756"/>
                    <a:pt x="532912" y="577049"/>
                    <a:pt x="513664" y="593600"/>
                  </a:cubicBezTo>
                  <a:cubicBezTo>
                    <a:pt x="502074" y="605670"/>
                    <a:pt x="488312" y="615636"/>
                    <a:pt x="478300" y="629215"/>
                  </a:cubicBezTo>
                  <a:cubicBezTo>
                    <a:pt x="465773" y="645812"/>
                    <a:pt x="453748" y="662842"/>
                    <a:pt x="442341" y="680262"/>
                  </a:cubicBezTo>
                  <a:cubicBezTo>
                    <a:pt x="434431" y="695646"/>
                    <a:pt x="429882" y="712517"/>
                    <a:pt x="422704" y="728268"/>
                  </a:cubicBezTo>
                  <a:cubicBezTo>
                    <a:pt x="401787" y="707191"/>
                    <a:pt x="377373" y="690000"/>
                    <a:pt x="351084" y="676307"/>
                  </a:cubicBezTo>
                  <a:cubicBezTo>
                    <a:pt x="342923" y="671552"/>
                    <a:pt x="334648" y="667003"/>
                    <a:pt x="326441" y="662362"/>
                  </a:cubicBezTo>
                  <a:cubicBezTo>
                    <a:pt x="331630" y="646932"/>
                    <a:pt x="341963" y="634108"/>
                    <a:pt x="351152" y="620917"/>
                  </a:cubicBezTo>
                  <a:cubicBezTo>
                    <a:pt x="366080" y="600366"/>
                    <a:pt x="383225" y="581575"/>
                    <a:pt x="401627" y="564087"/>
                  </a:cubicBezTo>
                  <a:cubicBezTo>
                    <a:pt x="427002" y="536335"/>
                    <a:pt x="461840" y="520516"/>
                    <a:pt x="494919" y="504034"/>
                  </a:cubicBezTo>
                  <a:cubicBezTo>
                    <a:pt x="517687" y="493953"/>
                    <a:pt x="540570" y="483734"/>
                    <a:pt x="564893" y="477974"/>
                  </a:cubicBezTo>
                  <a:cubicBezTo>
                    <a:pt x="591091" y="468647"/>
                    <a:pt x="618729" y="465012"/>
                    <a:pt x="645681" y="458588"/>
                  </a:cubicBezTo>
                  <a:cubicBezTo>
                    <a:pt x="678005" y="452233"/>
                    <a:pt x="710717" y="448187"/>
                    <a:pt x="743316" y="443547"/>
                  </a:cubicBezTo>
                  <a:cubicBezTo>
                    <a:pt x="747202" y="443021"/>
                    <a:pt x="744299" y="438129"/>
                    <a:pt x="743384" y="436140"/>
                  </a:cubicBezTo>
                  <a:cubicBezTo>
                    <a:pt x="732914" y="417715"/>
                    <a:pt x="725873" y="397644"/>
                    <a:pt x="715747" y="379081"/>
                  </a:cubicBezTo>
                  <a:cubicBezTo>
                    <a:pt x="713804" y="375835"/>
                    <a:pt x="713392" y="372132"/>
                    <a:pt x="713346" y="368497"/>
                  </a:cubicBezTo>
                  <a:cubicBezTo>
                    <a:pt x="717438" y="367400"/>
                    <a:pt x="721530" y="366257"/>
                    <a:pt x="725668" y="365137"/>
                  </a:cubicBezTo>
                  <a:cubicBezTo>
                    <a:pt x="720341" y="366051"/>
                    <a:pt x="715038" y="367125"/>
                    <a:pt x="709780" y="368131"/>
                  </a:cubicBezTo>
                  <a:cubicBezTo>
                    <a:pt x="705391" y="353912"/>
                    <a:pt x="697367" y="341202"/>
                    <a:pt x="692521" y="327166"/>
                  </a:cubicBezTo>
                  <a:cubicBezTo>
                    <a:pt x="674644" y="285355"/>
                    <a:pt x="660037" y="242104"/>
                    <a:pt x="650116" y="197733"/>
                  </a:cubicBezTo>
                  <a:cubicBezTo>
                    <a:pt x="645018" y="169158"/>
                    <a:pt x="641177" y="139783"/>
                    <a:pt x="645406" y="110842"/>
                  </a:cubicBezTo>
                  <a:cubicBezTo>
                    <a:pt x="645978" y="100418"/>
                    <a:pt x="646526" y="89856"/>
                    <a:pt x="645155" y="79478"/>
                  </a:cubicBezTo>
                  <a:cubicBezTo>
                    <a:pt x="635028" y="73535"/>
                    <a:pt x="623049" y="71500"/>
                    <a:pt x="612374" y="66677"/>
                  </a:cubicBezTo>
                  <a:cubicBezTo>
                    <a:pt x="587525" y="58630"/>
                    <a:pt x="563110" y="49440"/>
                    <a:pt x="538970" y="39519"/>
                  </a:cubicBezTo>
                  <a:cubicBezTo>
                    <a:pt x="521391" y="32455"/>
                    <a:pt x="502143" y="36890"/>
                    <a:pt x="483855" y="34512"/>
                  </a:cubicBezTo>
                  <a:cubicBezTo>
                    <a:pt x="473865" y="33210"/>
                    <a:pt x="463807" y="32844"/>
                    <a:pt x="453794" y="33141"/>
                  </a:cubicBezTo>
                  <a:cubicBezTo>
                    <a:pt x="437906" y="33781"/>
                    <a:pt x="422224" y="30855"/>
                    <a:pt x="406428" y="29826"/>
                  </a:cubicBezTo>
                  <a:cubicBezTo>
                    <a:pt x="389694" y="27677"/>
                    <a:pt x="372778" y="30192"/>
                    <a:pt x="356090" y="27769"/>
                  </a:cubicBezTo>
                  <a:cubicBezTo>
                    <a:pt x="346649" y="26900"/>
                    <a:pt x="335722" y="23905"/>
                    <a:pt x="327744" y="30695"/>
                  </a:cubicBezTo>
                  <a:cubicBezTo>
                    <a:pt x="290253" y="59407"/>
                    <a:pt x="245631" y="77924"/>
                    <a:pt x="199522" y="87319"/>
                  </a:cubicBezTo>
                  <a:cubicBezTo>
                    <a:pt x="175862" y="91914"/>
                    <a:pt x="151493" y="91320"/>
                    <a:pt x="127604" y="89331"/>
                  </a:cubicBezTo>
                  <a:cubicBezTo>
                    <a:pt x="94160" y="80050"/>
                    <a:pt x="62545" y="65259"/>
                    <a:pt x="31021" y="50949"/>
                  </a:cubicBezTo>
                  <a:cubicBezTo>
                    <a:pt x="20254" y="46491"/>
                    <a:pt x="9578" y="41691"/>
                    <a:pt x="0" y="35061"/>
                  </a:cubicBezTo>
                  <a:cubicBezTo>
                    <a:pt x="12984" y="32387"/>
                    <a:pt x="25855" y="29186"/>
                    <a:pt x="38702" y="25917"/>
                  </a:cubicBezTo>
                  <a:cubicBezTo>
                    <a:pt x="41834" y="27403"/>
                    <a:pt x="45149" y="29346"/>
                    <a:pt x="48806" y="28089"/>
                  </a:cubicBezTo>
                  <a:cubicBezTo>
                    <a:pt x="72283" y="22740"/>
                    <a:pt x="95349" y="15424"/>
                    <a:pt x="117249" y="5366"/>
                  </a:cubicBezTo>
                  <a:close/>
                </a:path>
              </a:pathLst>
            </a:custGeom>
            <a:solidFill>
              <a:srgbClr val="EA7B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83" name="Gráfico 4">
              <a:extLst>
                <a:ext uri="{FF2B5EF4-FFF2-40B4-BE49-F238E27FC236}">
                  <a16:creationId xmlns:a16="http://schemas.microsoft.com/office/drawing/2014/main" id="{245DFAF6-7F62-C797-B669-3E8338900260}"/>
                </a:ext>
              </a:extLst>
            </p:cNvPr>
            <p:cNvGrpSpPr/>
            <p:nvPr/>
          </p:nvGrpSpPr>
          <p:grpSpPr>
            <a:xfrm>
              <a:off x="10403960" y="2825214"/>
              <a:ext cx="81064" cy="90353"/>
              <a:chOff x="8157674" y="2774883"/>
              <a:chExt cx="769056" cy="857181"/>
            </a:xfrm>
            <a:solidFill>
              <a:srgbClr val="E97EBB"/>
            </a:solidFill>
          </p:grpSpPr>
          <p:sp>
            <p:nvSpPr>
              <p:cNvPr id="2312" name="Forma Livre: Forma 2311">
                <a:extLst>
                  <a:ext uri="{FF2B5EF4-FFF2-40B4-BE49-F238E27FC236}">
                    <a16:creationId xmlns:a16="http://schemas.microsoft.com/office/drawing/2014/main" id="{8CC15882-7DEC-BDAB-6534-581D66047245}"/>
                  </a:ext>
                </a:extLst>
              </p:cNvPr>
              <p:cNvSpPr/>
              <p:nvPr/>
            </p:nvSpPr>
            <p:spPr>
              <a:xfrm>
                <a:off x="8695260" y="2774883"/>
                <a:ext cx="231470" cy="345506"/>
              </a:xfrm>
              <a:custGeom>
                <a:avLst/>
                <a:gdLst>
                  <a:gd name="connsiteX0" fmla="*/ 106358 w 231470"/>
                  <a:gd name="connsiteY0" fmla="*/ 0 h 345506"/>
                  <a:gd name="connsiteX1" fmla="*/ 231471 w 231470"/>
                  <a:gd name="connsiteY1" fmla="*/ 33490 h 345506"/>
                  <a:gd name="connsiteX2" fmla="*/ 209959 w 231470"/>
                  <a:gd name="connsiteY2" fmla="*/ 54818 h 345506"/>
                  <a:gd name="connsiteX3" fmla="*/ 179693 w 231470"/>
                  <a:gd name="connsiteY3" fmla="*/ 72512 h 345506"/>
                  <a:gd name="connsiteX4" fmla="*/ 160079 w 231470"/>
                  <a:gd name="connsiteY4" fmla="*/ 67140 h 345506"/>
                  <a:gd name="connsiteX5" fmla="*/ 135207 w 231470"/>
                  <a:gd name="connsiteY5" fmla="*/ 108196 h 345506"/>
                  <a:gd name="connsiteX6" fmla="*/ 123091 w 231470"/>
                  <a:gd name="connsiteY6" fmla="*/ 129776 h 345506"/>
                  <a:gd name="connsiteX7" fmla="*/ 118588 w 231470"/>
                  <a:gd name="connsiteY7" fmla="*/ 125981 h 345506"/>
                  <a:gd name="connsiteX8" fmla="*/ 128669 w 231470"/>
                  <a:gd name="connsiteY8" fmla="*/ 138875 h 345506"/>
                  <a:gd name="connsiteX9" fmla="*/ 133675 w 231470"/>
                  <a:gd name="connsiteY9" fmla="*/ 184503 h 345506"/>
                  <a:gd name="connsiteX10" fmla="*/ 150797 w 231470"/>
                  <a:gd name="connsiteY10" fmla="*/ 224348 h 345506"/>
                  <a:gd name="connsiteX11" fmla="*/ 156627 w 231470"/>
                  <a:gd name="connsiteY11" fmla="*/ 257541 h 345506"/>
                  <a:gd name="connsiteX12" fmla="*/ 163233 w 231470"/>
                  <a:gd name="connsiteY12" fmla="*/ 296106 h 345506"/>
                  <a:gd name="connsiteX13" fmla="*/ 155690 w 231470"/>
                  <a:gd name="connsiteY13" fmla="*/ 334168 h 345506"/>
                  <a:gd name="connsiteX14" fmla="*/ 150706 w 231470"/>
                  <a:gd name="connsiteY14" fmla="*/ 345506 h 345506"/>
                  <a:gd name="connsiteX15" fmla="*/ 24245 w 231470"/>
                  <a:gd name="connsiteY15" fmla="*/ 242110 h 345506"/>
                  <a:gd name="connsiteX16" fmla="*/ 16472 w 231470"/>
                  <a:gd name="connsiteY16" fmla="*/ 166832 h 345506"/>
                  <a:gd name="connsiteX17" fmla="*/ 5157 w 231470"/>
                  <a:gd name="connsiteY17" fmla="*/ 139400 h 345506"/>
                  <a:gd name="connsiteX18" fmla="*/ 767 w 231470"/>
                  <a:gd name="connsiteY18" fmla="*/ 78318 h 345506"/>
                  <a:gd name="connsiteX19" fmla="*/ 34349 w 231470"/>
                  <a:gd name="connsiteY19" fmla="*/ 33604 h 345506"/>
                  <a:gd name="connsiteX20" fmla="*/ 58443 w 231470"/>
                  <a:gd name="connsiteY20" fmla="*/ 31638 h 345506"/>
                  <a:gd name="connsiteX21" fmla="*/ 89235 w 231470"/>
                  <a:gd name="connsiteY21" fmla="*/ 18471 h 345506"/>
                  <a:gd name="connsiteX22" fmla="*/ 106358 w 231470"/>
                  <a:gd name="connsiteY22" fmla="*/ 0 h 34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1470" h="345506">
                    <a:moveTo>
                      <a:pt x="106358" y="0"/>
                    </a:moveTo>
                    <a:cubicBezTo>
                      <a:pt x="146043" y="17374"/>
                      <a:pt x="188196" y="29741"/>
                      <a:pt x="231471" y="33490"/>
                    </a:cubicBezTo>
                    <a:cubicBezTo>
                      <a:pt x="227493" y="43274"/>
                      <a:pt x="219286" y="50269"/>
                      <a:pt x="209959" y="54818"/>
                    </a:cubicBezTo>
                    <a:cubicBezTo>
                      <a:pt x="199444" y="59985"/>
                      <a:pt x="191214" y="69517"/>
                      <a:pt x="179693" y="72512"/>
                    </a:cubicBezTo>
                    <a:cubicBezTo>
                      <a:pt x="172857" y="72055"/>
                      <a:pt x="166548" y="68992"/>
                      <a:pt x="160079" y="67140"/>
                    </a:cubicBezTo>
                    <a:cubicBezTo>
                      <a:pt x="151918" y="80902"/>
                      <a:pt x="146637" y="96561"/>
                      <a:pt x="135207" y="108196"/>
                    </a:cubicBezTo>
                    <a:cubicBezTo>
                      <a:pt x="129080" y="114049"/>
                      <a:pt x="125446" y="121730"/>
                      <a:pt x="123091" y="129776"/>
                    </a:cubicBezTo>
                    <a:cubicBezTo>
                      <a:pt x="121971" y="128839"/>
                      <a:pt x="119708" y="126942"/>
                      <a:pt x="118588" y="125981"/>
                    </a:cubicBezTo>
                    <a:cubicBezTo>
                      <a:pt x="121491" y="130599"/>
                      <a:pt x="124988" y="134782"/>
                      <a:pt x="128669" y="138875"/>
                    </a:cubicBezTo>
                    <a:cubicBezTo>
                      <a:pt x="126337" y="154168"/>
                      <a:pt x="127686" y="170124"/>
                      <a:pt x="133675" y="184503"/>
                    </a:cubicBezTo>
                    <a:cubicBezTo>
                      <a:pt x="139505" y="197716"/>
                      <a:pt x="146225" y="210586"/>
                      <a:pt x="150797" y="224348"/>
                    </a:cubicBezTo>
                    <a:cubicBezTo>
                      <a:pt x="154455" y="235115"/>
                      <a:pt x="150386" y="247505"/>
                      <a:pt x="156627" y="257541"/>
                    </a:cubicBezTo>
                    <a:cubicBezTo>
                      <a:pt x="163553" y="268971"/>
                      <a:pt x="165519" y="283007"/>
                      <a:pt x="163233" y="296106"/>
                    </a:cubicBezTo>
                    <a:cubicBezTo>
                      <a:pt x="161153" y="308861"/>
                      <a:pt x="158250" y="321480"/>
                      <a:pt x="155690" y="334168"/>
                    </a:cubicBezTo>
                    <a:cubicBezTo>
                      <a:pt x="155095" y="338328"/>
                      <a:pt x="152924" y="341986"/>
                      <a:pt x="150706" y="345506"/>
                    </a:cubicBezTo>
                    <a:cubicBezTo>
                      <a:pt x="108186" y="311468"/>
                      <a:pt x="66581" y="276355"/>
                      <a:pt x="24245" y="242110"/>
                    </a:cubicBezTo>
                    <a:cubicBezTo>
                      <a:pt x="28542" y="216736"/>
                      <a:pt x="23033" y="191270"/>
                      <a:pt x="16472" y="166832"/>
                    </a:cubicBezTo>
                    <a:cubicBezTo>
                      <a:pt x="13866" y="157185"/>
                      <a:pt x="7145" y="149207"/>
                      <a:pt x="5157" y="139400"/>
                    </a:cubicBezTo>
                    <a:cubicBezTo>
                      <a:pt x="1202" y="119329"/>
                      <a:pt x="-1359" y="98755"/>
                      <a:pt x="767" y="78318"/>
                    </a:cubicBezTo>
                    <a:cubicBezTo>
                      <a:pt x="10711" y="62636"/>
                      <a:pt x="20198" y="46086"/>
                      <a:pt x="34349" y="33604"/>
                    </a:cubicBezTo>
                    <a:cubicBezTo>
                      <a:pt x="42395" y="35502"/>
                      <a:pt x="50877" y="35319"/>
                      <a:pt x="58443" y="31638"/>
                    </a:cubicBezTo>
                    <a:cubicBezTo>
                      <a:pt x="69393" y="28438"/>
                      <a:pt x="76982" y="17374"/>
                      <a:pt x="89235" y="18471"/>
                    </a:cubicBezTo>
                    <a:cubicBezTo>
                      <a:pt x="99203" y="18517"/>
                      <a:pt x="103797" y="8047"/>
                      <a:pt x="106358" y="0"/>
                    </a:cubicBezTo>
                    <a:close/>
                  </a:path>
                </a:pathLst>
              </a:custGeom>
              <a:solidFill>
                <a:srgbClr val="E97EB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3" name="Forma Livre: Forma 2312">
                <a:extLst>
                  <a:ext uri="{FF2B5EF4-FFF2-40B4-BE49-F238E27FC236}">
                    <a16:creationId xmlns:a16="http://schemas.microsoft.com/office/drawing/2014/main" id="{F3A03C85-CEE3-A60E-5EBA-A77B08D5E2E2}"/>
                  </a:ext>
                </a:extLst>
              </p:cNvPr>
              <p:cNvSpPr/>
              <p:nvPr/>
            </p:nvSpPr>
            <p:spPr>
              <a:xfrm>
                <a:off x="8157674" y="3460066"/>
                <a:ext cx="42725" cy="171998"/>
              </a:xfrm>
              <a:custGeom>
                <a:avLst/>
                <a:gdLst>
                  <a:gd name="connsiteX0" fmla="*/ 0 w 42725"/>
                  <a:gd name="connsiteY0" fmla="*/ 43754 h 171998"/>
                  <a:gd name="connsiteX1" fmla="*/ 11087 w 42725"/>
                  <a:gd name="connsiteY1" fmla="*/ 0 h 171998"/>
                  <a:gd name="connsiteX2" fmla="*/ 42725 w 42725"/>
                  <a:gd name="connsiteY2" fmla="*/ 89611 h 171998"/>
                  <a:gd name="connsiteX3" fmla="*/ 39113 w 42725"/>
                  <a:gd name="connsiteY3" fmla="*/ 135926 h 171998"/>
                  <a:gd name="connsiteX4" fmla="*/ 36439 w 42725"/>
                  <a:gd name="connsiteY4" fmla="*/ 171999 h 171998"/>
                  <a:gd name="connsiteX5" fmla="*/ 0 w 42725"/>
                  <a:gd name="connsiteY5" fmla="*/ 43754 h 171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25" h="171998">
                    <a:moveTo>
                      <a:pt x="0" y="43754"/>
                    </a:moveTo>
                    <a:cubicBezTo>
                      <a:pt x="5669" y="29672"/>
                      <a:pt x="5281" y="14036"/>
                      <a:pt x="11087" y="0"/>
                    </a:cubicBezTo>
                    <a:cubicBezTo>
                      <a:pt x="21420" y="29947"/>
                      <a:pt x="30701" y="60282"/>
                      <a:pt x="42725" y="89611"/>
                    </a:cubicBezTo>
                    <a:cubicBezTo>
                      <a:pt x="40142" y="104905"/>
                      <a:pt x="38085" y="120358"/>
                      <a:pt x="39113" y="135926"/>
                    </a:cubicBezTo>
                    <a:cubicBezTo>
                      <a:pt x="38473" y="147904"/>
                      <a:pt x="41537" y="160637"/>
                      <a:pt x="36439" y="171999"/>
                    </a:cubicBezTo>
                    <a:cubicBezTo>
                      <a:pt x="24506" y="129182"/>
                      <a:pt x="13419" y="86137"/>
                      <a:pt x="0" y="43754"/>
                    </a:cubicBezTo>
                    <a:close/>
                  </a:path>
                </a:pathLst>
              </a:custGeom>
              <a:solidFill>
                <a:srgbClr val="E97EB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84" name="Forma Livre: Forma 1983">
              <a:extLst>
                <a:ext uri="{FF2B5EF4-FFF2-40B4-BE49-F238E27FC236}">
                  <a16:creationId xmlns:a16="http://schemas.microsoft.com/office/drawing/2014/main" id="{E871C6CD-F2C7-E6DB-FD19-6A47BFA6647C}"/>
                </a:ext>
              </a:extLst>
            </p:cNvPr>
            <p:cNvSpPr/>
            <p:nvPr/>
          </p:nvSpPr>
          <p:spPr>
            <a:xfrm>
              <a:off x="10497327" y="2825802"/>
              <a:ext cx="8352" cy="2154"/>
            </a:xfrm>
            <a:custGeom>
              <a:avLst/>
              <a:gdLst>
                <a:gd name="connsiteX0" fmla="*/ 3315 w 79232"/>
                <a:gd name="connsiteY0" fmla="*/ 13739 h 20436"/>
                <a:gd name="connsiteX1" fmla="*/ 79233 w 79232"/>
                <a:gd name="connsiteY1" fmla="*/ 0 h 20436"/>
                <a:gd name="connsiteX2" fmla="*/ 43708 w 79232"/>
                <a:gd name="connsiteY2" fmla="*/ 10401 h 20436"/>
                <a:gd name="connsiteX3" fmla="*/ 5006 w 79232"/>
                <a:gd name="connsiteY3" fmla="*/ 19545 h 20436"/>
                <a:gd name="connsiteX4" fmla="*/ 0 w 79232"/>
                <a:gd name="connsiteY4" fmla="*/ 20437 h 20436"/>
                <a:gd name="connsiteX5" fmla="*/ 3315 w 79232"/>
                <a:gd name="connsiteY5" fmla="*/ 13739 h 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2" h="20436">
                  <a:moveTo>
                    <a:pt x="3315" y="13739"/>
                  </a:moveTo>
                  <a:cubicBezTo>
                    <a:pt x="28872" y="10607"/>
                    <a:pt x="54087" y="5395"/>
                    <a:pt x="79233" y="0"/>
                  </a:cubicBezTo>
                  <a:cubicBezTo>
                    <a:pt x="67529" y="3978"/>
                    <a:pt x="55504" y="6789"/>
                    <a:pt x="43708" y="10401"/>
                  </a:cubicBezTo>
                  <a:cubicBezTo>
                    <a:pt x="30861" y="13670"/>
                    <a:pt x="17991" y="16871"/>
                    <a:pt x="5006" y="19545"/>
                  </a:cubicBezTo>
                  <a:cubicBezTo>
                    <a:pt x="3749" y="19774"/>
                    <a:pt x="1257" y="20208"/>
                    <a:pt x="0" y="20437"/>
                  </a:cubicBezTo>
                  <a:cubicBezTo>
                    <a:pt x="983" y="18128"/>
                    <a:pt x="2080" y="15888"/>
                    <a:pt x="3315" y="13739"/>
                  </a:cubicBezTo>
                  <a:close/>
                </a:path>
              </a:pathLst>
            </a:custGeom>
            <a:solidFill>
              <a:srgbClr val="332B3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85" name="Gráfico 4">
              <a:extLst>
                <a:ext uri="{FF2B5EF4-FFF2-40B4-BE49-F238E27FC236}">
                  <a16:creationId xmlns:a16="http://schemas.microsoft.com/office/drawing/2014/main" id="{3BF4D99A-EB4F-12C1-683B-CC86A6C87056}"/>
                </a:ext>
              </a:extLst>
            </p:cNvPr>
            <p:cNvGrpSpPr/>
            <p:nvPr/>
          </p:nvGrpSpPr>
          <p:grpSpPr>
            <a:xfrm>
              <a:off x="10404962" y="2826945"/>
              <a:ext cx="171451" cy="127880"/>
              <a:chOff x="8167184" y="2791305"/>
              <a:chExt cx="1626562" cy="1213197"/>
            </a:xfrm>
            <a:solidFill>
              <a:srgbClr val="E86DB3"/>
            </a:solidFill>
          </p:grpSpPr>
          <p:sp>
            <p:nvSpPr>
              <p:cNvPr id="2310" name="Forma Livre: Forma 2309">
                <a:extLst>
                  <a:ext uri="{FF2B5EF4-FFF2-40B4-BE49-F238E27FC236}">
                    <a16:creationId xmlns:a16="http://schemas.microsoft.com/office/drawing/2014/main" id="{5A2D5A3E-F1F2-8A26-C7A0-7729D013BC17}"/>
                  </a:ext>
                </a:extLst>
              </p:cNvPr>
              <p:cNvSpPr/>
              <p:nvPr/>
            </p:nvSpPr>
            <p:spPr>
              <a:xfrm>
                <a:off x="8818351" y="2791305"/>
                <a:ext cx="975395" cy="636002"/>
              </a:xfrm>
              <a:custGeom>
                <a:avLst/>
                <a:gdLst>
                  <a:gd name="connsiteX0" fmla="*/ 557853 w 975395"/>
                  <a:gd name="connsiteY0" fmla="*/ 4335 h 636002"/>
                  <a:gd name="connsiteX1" fmla="*/ 586199 w 975395"/>
                  <a:gd name="connsiteY1" fmla="*/ 1409 h 636002"/>
                  <a:gd name="connsiteX2" fmla="*/ 636537 w 975395"/>
                  <a:gd name="connsiteY2" fmla="*/ 3466 h 636002"/>
                  <a:gd name="connsiteX3" fmla="*/ 683903 w 975395"/>
                  <a:gd name="connsiteY3" fmla="*/ 6781 h 636002"/>
                  <a:gd name="connsiteX4" fmla="*/ 713963 w 975395"/>
                  <a:gd name="connsiteY4" fmla="*/ 8152 h 636002"/>
                  <a:gd name="connsiteX5" fmla="*/ 769079 w 975395"/>
                  <a:gd name="connsiteY5" fmla="*/ 13159 h 636002"/>
                  <a:gd name="connsiteX6" fmla="*/ 842483 w 975395"/>
                  <a:gd name="connsiteY6" fmla="*/ 40317 h 636002"/>
                  <a:gd name="connsiteX7" fmla="*/ 875264 w 975395"/>
                  <a:gd name="connsiteY7" fmla="*/ 53118 h 636002"/>
                  <a:gd name="connsiteX8" fmla="*/ 875515 w 975395"/>
                  <a:gd name="connsiteY8" fmla="*/ 84482 h 636002"/>
                  <a:gd name="connsiteX9" fmla="*/ 880224 w 975395"/>
                  <a:gd name="connsiteY9" fmla="*/ 171373 h 636002"/>
                  <a:gd name="connsiteX10" fmla="*/ 922630 w 975395"/>
                  <a:gd name="connsiteY10" fmla="*/ 300806 h 636002"/>
                  <a:gd name="connsiteX11" fmla="*/ 939889 w 975395"/>
                  <a:gd name="connsiteY11" fmla="*/ 341771 h 636002"/>
                  <a:gd name="connsiteX12" fmla="*/ 850484 w 975395"/>
                  <a:gd name="connsiteY12" fmla="*/ 338159 h 636002"/>
                  <a:gd name="connsiteX13" fmla="*/ 790407 w 975395"/>
                  <a:gd name="connsiteY13" fmla="*/ 316374 h 636002"/>
                  <a:gd name="connsiteX14" fmla="*/ 705414 w 975395"/>
                  <a:gd name="connsiteY14" fmla="*/ 250057 h 636002"/>
                  <a:gd name="connsiteX15" fmla="*/ 522580 w 975395"/>
                  <a:gd name="connsiteY15" fmla="*/ 128556 h 636002"/>
                  <a:gd name="connsiteX16" fmla="*/ 476860 w 975395"/>
                  <a:gd name="connsiteY16" fmla="*/ 116760 h 636002"/>
                  <a:gd name="connsiteX17" fmla="*/ 584987 w 975395"/>
                  <a:gd name="connsiteY17" fmla="*/ 174162 h 636002"/>
                  <a:gd name="connsiteX18" fmla="*/ 682074 w 975395"/>
                  <a:gd name="connsiteY18" fmla="*/ 248685 h 636002"/>
                  <a:gd name="connsiteX19" fmla="*/ 761695 w 975395"/>
                  <a:gd name="connsiteY19" fmla="*/ 315185 h 636002"/>
                  <a:gd name="connsiteX20" fmla="*/ 828012 w 975395"/>
                  <a:gd name="connsiteY20" fmla="*/ 346252 h 636002"/>
                  <a:gd name="connsiteX21" fmla="*/ 943455 w 975395"/>
                  <a:gd name="connsiteY21" fmla="*/ 342137 h 636002"/>
                  <a:gd name="connsiteX22" fmla="*/ 945855 w 975395"/>
                  <a:gd name="connsiteY22" fmla="*/ 352721 h 636002"/>
                  <a:gd name="connsiteX23" fmla="*/ 973493 w 975395"/>
                  <a:gd name="connsiteY23" fmla="*/ 409780 h 636002"/>
                  <a:gd name="connsiteX24" fmla="*/ 973424 w 975395"/>
                  <a:gd name="connsiteY24" fmla="*/ 417187 h 636002"/>
                  <a:gd name="connsiteX25" fmla="*/ 875789 w 975395"/>
                  <a:gd name="connsiteY25" fmla="*/ 432228 h 636002"/>
                  <a:gd name="connsiteX26" fmla="*/ 795002 w 975395"/>
                  <a:gd name="connsiteY26" fmla="*/ 451614 h 636002"/>
                  <a:gd name="connsiteX27" fmla="*/ 725028 w 975395"/>
                  <a:gd name="connsiteY27" fmla="*/ 477674 h 636002"/>
                  <a:gd name="connsiteX28" fmla="*/ 631736 w 975395"/>
                  <a:gd name="connsiteY28" fmla="*/ 537727 h 636002"/>
                  <a:gd name="connsiteX29" fmla="*/ 581261 w 975395"/>
                  <a:gd name="connsiteY29" fmla="*/ 594557 h 636002"/>
                  <a:gd name="connsiteX30" fmla="*/ 556550 w 975395"/>
                  <a:gd name="connsiteY30" fmla="*/ 636002 h 636002"/>
                  <a:gd name="connsiteX31" fmla="*/ 482689 w 975395"/>
                  <a:gd name="connsiteY31" fmla="*/ 594100 h 636002"/>
                  <a:gd name="connsiteX32" fmla="*/ 242499 w 975395"/>
                  <a:gd name="connsiteY32" fmla="*/ 455065 h 636002"/>
                  <a:gd name="connsiteX33" fmla="*/ 121021 w 975395"/>
                  <a:gd name="connsiteY33" fmla="*/ 398373 h 636002"/>
                  <a:gd name="connsiteX34" fmla="*/ 81473 w 975395"/>
                  <a:gd name="connsiteY34" fmla="*/ 371284 h 636002"/>
                  <a:gd name="connsiteX35" fmla="*/ 27615 w 975395"/>
                  <a:gd name="connsiteY35" fmla="*/ 329084 h 636002"/>
                  <a:gd name="connsiteX36" fmla="*/ 32598 w 975395"/>
                  <a:gd name="connsiteY36" fmla="*/ 317746 h 636002"/>
                  <a:gd name="connsiteX37" fmla="*/ 40142 w 975395"/>
                  <a:gd name="connsiteY37" fmla="*/ 279684 h 636002"/>
                  <a:gd name="connsiteX38" fmla="*/ 33536 w 975395"/>
                  <a:gd name="connsiteY38" fmla="*/ 241119 h 636002"/>
                  <a:gd name="connsiteX39" fmla="*/ 27706 w 975395"/>
                  <a:gd name="connsiteY39" fmla="*/ 207926 h 636002"/>
                  <a:gd name="connsiteX40" fmla="*/ 10584 w 975395"/>
                  <a:gd name="connsiteY40" fmla="*/ 168081 h 636002"/>
                  <a:gd name="connsiteX41" fmla="*/ 5578 w 975395"/>
                  <a:gd name="connsiteY41" fmla="*/ 122452 h 636002"/>
                  <a:gd name="connsiteX42" fmla="*/ 184092 w 975395"/>
                  <a:gd name="connsiteY42" fmla="*/ 282678 h 636002"/>
                  <a:gd name="connsiteX43" fmla="*/ 422201 w 975395"/>
                  <a:gd name="connsiteY43" fmla="*/ 398990 h 636002"/>
                  <a:gd name="connsiteX44" fmla="*/ 528180 w 975395"/>
                  <a:gd name="connsiteY44" fmla="*/ 435795 h 636002"/>
                  <a:gd name="connsiteX45" fmla="*/ 393146 w 975395"/>
                  <a:gd name="connsiteY45" fmla="*/ 375033 h 636002"/>
                  <a:gd name="connsiteX46" fmla="*/ 166558 w 975395"/>
                  <a:gd name="connsiteY46" fmla="*/ 254446 h 636002"/>
                  <a:gd name="connsiteX47" fmla="*/ 72855 w 975395"/>
                  <a:gd name="connsiteY47" fmla="*/ 181066 h 636002"/>
                  <a:gd name="connsiteX48" fmla="*/ 0 w 975395"/>
                  <a:gd name="connsiteY48" fmla="*/ 113354 h 636002"/>
                  <a:gd name="connsiteX49" fmla="*/ 12116 w 975395"/>
                  <a:gd name="connsiteY49" fmla="*/ 91774 h 636002"/>
                  <a:gd name="connsiteX50" fmla="*/ 36988 w 975395"/>
                  <a:gd name="connsiteY50" fmla="*/ 50718 h 636002"/>
                  <a:gd name="connsiteX51" fmla="*/ 56601 w 975395"/>
                  <a:gd name="connsiteY51" fmla="*/ 56090 h 636002"/>
                  <a:gd name="connsiteX52" fmla="*/ 86868 w 975395"/>
                  <a:gd name="connsiteY52" fmla="*/ 38396 h 636002"/>
                  <a:gd name="connsiteX53" fmla="*/ 108379 w 975395"/>
                  <a:gd name="connsiteY53" fmla="*/ 17068 h 636002"/>
                  <a:gd name="connsiteX54" fmla="*/ 225102 w 975395"/>
                  <a:gd name="connsiteY54" fmla="*/ 9593 h 636002"/>
                  <a:gd name="connsiteX55" fmla="*/ 230109 w 975395"/>
                  <a:gd name="connsiteY55" fmla="*/ 8701 h 636002"/>
                  <a:gd name="connsiteX56" fmla="*/ 261130 w 975395"/>
                  <a:gd name="connsiteY56" fmla="*/ 24589 h 636002"/>
                  <a:gd name="connsiteX57" fmla="*/ 357713 w 975395"/>
                  <a:gd name="connsiteY57" fmla="*/ 62971 h 636002"/>
                  <a:gd name="connsiteX58" fmla="*/ 429631 w 975395"/>
                  <a:gd name="connsiteY58" fmla="*/ 60959 h 636002"/>
                  <a:gd name="connsiteX59" fmla="*/ 557853 w 975395"/>
                  <a:gd name="connsiteY59" fmla="*/ 4335 h 63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975395" h="636002">
                    <a:moveTo>
                      <a:pt x="557853" y="4335"/>
                    </a:moveTo>
                    <a:cubicBezTo>
                      <a:pt x="565831" y="-2455"/>
                      <a:pt x="576758" y="540"/>
                      <a:pt x="586199" y="1409"/>
                    </a:cubicBezTo>
                    <a:cubicBezTo>
                      <a:pt x="602887" y="3832"/>
                      <a:pt x="619803" y="1317"/>
                      <a:pt x="636537" y="3466"/>
                    </a:cubicBezTo>
                    <a:cubicBezTo>
                      <a:pt x="652333" y="4495"/>
                      <a:pt x="668015" y="7421"/>
                      <a:pt x="683903" y="6781"/>
                    </a:cubicBezTo>
                    <a:cubicBezTo>
                      <a:pt x="693915" y="6484"/>
                      <a:pt x="703974" y="6850"/>
                      <a:pt x="713963" y="8152"/>
                    </a:cubicBezTo>
                    <a:cubicBezTo>
                      <a:pt x="732251" y="10530"/>
                      <a:pt x="751500" y="6095"/>
                      <a:pt x="769079" y="13159"/>
                    </a:cubicBezTo>
                    <a:cubicBezTo>
                      <a:pt x="793219" y="23080"/>
                      <a:pt x="817634" y="32270"/>
                      <a:pt x="842483" y="40317"/>
                    </a:cubicBezTo>
                    <a:cubicBezTo>
                      <a:pt x="853158" y="45140"/>
                      <a:pt x="865137" y="47175"/>
                      <a:pt x="875264" y="53118"/>
                    </a:cubicBezTo>
                    <a:cubicBezTo>
                      <a:pt x="876635" y="63496"/>
                      <a:pt x="876087" y="74058"/>
                      <a:pt x="875515" y="84482"/>
                    </a:cubicBezTo>
                    <a:cubicBezTo>
                      <a:pt x="871286" y="113423"/>
                      <a:pt x="875126" y="142798"/>
                      <a:pt x="880224" y="171373"/>
                    </a:cubicBezTo>
                    <a:cubicBezTo>
                      <a:pt x="890146" y="215744"/>
                      <a:pt x="904753" y="258995"/>
                      <a:pt x="922630" y="300806"/>
                    </a:cubicBezTo>
                    <a:cubicBezTo>
                      <a:pt x="927476" y="314842"/>
                      <a:pt x="935500" y="327552"/>
                      <a:pt x="939889" y="341771"/>
                    </a:cubicBezTo>
                    <a:cubicBezTo>
                      <a:pt x="910240" y="346526"/>
                      <a:pt x="879721" y="344766"/>
                      <a:pt x="850484" y="338159"/>
                    </a:cubicBezTo>
                    <a:cubicBezTo>
                      <a:pt x="829635" y="333565"/>
                      <a:pt x="808924" y="327210"/>
                      <a:pt x="790407" y="316374"/>
                    </a:cubicBezTo>
                    <a:cubicBezTo>
                      <a:pt x="759066" y="298406"/>
                      <a:pt x="732663" y="273443"/>
                      <a:pt x="705414" y="250057"/>
                    </a:cubicBezTo>
                    <a:cubicBezTo>
                      <a:pt x="650413" y="201640"/>
                      <a:pt x="591411" y="155531"/>
                      <a:pt x="522580" y="128556"/>
                    </a:cubicBezTo>
                    <a:cubicBezTo>
                      <a:pt x="507743" y="123344"/>
                      <a:pt x="492725" y="117652"/>
                      <a:pt x="476860" y="116760"/>
                    </a:cubicBezTo>
                    <a:cubicBezTo>
                      <a:pt x="513413" y="134797"/>
                      <a:pt x="550720" y="151828"/>
                      <a:pt x="584987" y="174162"/>
                    </a:cubicBezTo>
                    <a:cubicBezTo>
                      <a:pt x="619323" y="196268"/>
                      <a:pt x="651259" y="221916"/>
                      <a:pt x="682074" y="248685"/>
                    </a:cubicBezTo>
                    <a:cubicBezTo>
                      <a:pt x="708340" y="271157"/>
                      <a:pt x="733486" y="295068"/>
                      <a:pt x="761695" y="315185"/>
                    </a:cubicBezTo>
                    <a:cubicBezTo>
                      <a:pt x="781698" y="329290"/>
                      <a:pt x="803712" y="341566"/>
                      <a:pt x="828012" y="346252"/>
                    </a:cubicBezTo>
                    <a:cubicBezTo>
                      <a:pt x="866257" y="352127"/>
                      <a:pt x="905828" y="351944"/>
                      <a:pt x="943455" y="342137"/>
                    </a:cubicBezTo>
                    <a:cubicBezTo>
                      <a:pt x="943501" y="345772"/>
                      <a:pt x="943912" y="349475"/>
                      <a:pt x="945855" y="352721"/>
                    </a:cubicBezTo>
                    <a:cubicBezTo>
                      <a:pt x="955982" y="371284"/>
                      <a:pt x="963023" y="391355"/>
                      <a:pt x="973493" y="409780"/>
                    </a:cubicBezTo>
                    <a:cubicBezTo>
                      <a:pt x="974408" y="411769"/>
                      <a:pt x="977311" y="416661"/>
                      <a:pt x="973424" y="417187"/>
                    </a:cubicBezTo>
                    <a:cubicBezTo>
                      <a:pt x="940826" y="421827"/>
                      <a:pt x="908114" y="425873"/>
                      <a:pt x="875789" y="432228"/>
                    </a:cubicBezTo>
                    <a:cubicBezTo>
                      <a:pt x="848837" y="438652"/>
                      <a:pt x="821200" y="442287"/>
                      <a:pt x="795002" y="451614"/>
                    </a:cubicBezTo>
                    <a:cubicBezTo>
                      <a:pt x="770679" y="457374"/>
                      <a:pt x="747796" y="467593"/>
                      <a:pt x="725028" y="477674"/>
                    </a:cubicBezTo>
                    <a:cubicBezTo>
                      <a:pt x="691949" y="494156"/>
                      <a:pt x="657111" y="509975"/>
                      <a:pt x="631736" y="537727"/>
                    </a:cubicBezTo>
                    <a:cubicBezTo>
                      <a:pt x="613334" y="555215"/>
                      <a:pt x="596189" y="574006"/>
                      <a:pt x="581261" y="594557"/>
                    </a:cubicBezTo>
                    <a:cubicBezTo>
                      <a:pt x="572072" y="607748"/>
                      <a:pt x="561739" y="620572"/>
                      <a:pt x="556550" y="636002"/>
                    </a:cubicBezTo>
                    <a:cubicBezTo>
                      <a:pt x="531861" y="622149"/>
                      <a:pt x="507126" y="608388"/>
                      <a:pt x="482689" y="594100"/>
                    </a:cubicBezTo>
                    <a:cubicBezTo>
                      <a:pt x="402473" y="548014"/>
                      <a:pt x="325549" y="496122"/>
                      <a:pt x="242499" y="455065"/>
                    </a:cubicBezTo>
                    <a:cubicBezTo>
                      <a:pt x="202723" y="434629"/>
                      <a:pt x="161026" y="418307"/>
                      <a:pt x="121021" y="398373"/>
                    </a:cubicBezTo>
                    <a:cubicBezTo>
                      <a:pt x="106482" y="391446"/>
                      <a:pt x="94229" y="380862"/>
                      <a:pt x="81473" y="371284"/>
                    </a:cubicBezTo>
                    <a:cubicBezTo>
                      <a:pt x="63368" y="357408"/>
                      <a:pt x="45400" y="343372"/>
                      <a:pt x="27615" y="329084"/>
                    </a:cubicBezTo>
                    <a:cubicBezTo>
                      <a:pt x="29832" y="325564"/>
                      <a:pt x="32004" y="321906"/>
                      <a:pt x="32598" y="317746"/>
                    </a:cubicBezTo>
                    <a:cubicBezTo>
                      <a:pt x="35159" y="305058"/>
                      <a:pt x="38062" y="292439"/>
                      <a:pt x="40142" y="279684"/>
                    </a:cubicBezTo>
                    <a:cubicBezTo>
                      <a:pt x="42428" y="266585"/>
                      <a:pt x="40462" y="252549"/>
                      <a:pt x="33536" y="241119"/>
                    </a:cubicBezTo>
                    <a:cubicBezTo>
                      <a:pt x="27295" y="231083"/>
                      <a:pt x="31364" y="218693"/>
                      <a:pt x="27706" y="207926"/>
                    </a:cubicBezTo>
                    <a:cubicBezTo>
                      <a:pt x="23134" y="194164"/>
                      <a:pt x="16414" y="181294"/>
                      <a:pt x="10584" y="168081"/>
                    </a:cubicBezTo>
                    <a:cubicBezTo>
                      <a:pt x="4595" y="153702"/>
                      <a:pt x="3246" y="137746"/>
                      <a:pt x="5578" y="122452"/>
                    </a:cubicBezTo>
                    <a:cubicBezTo>
                      <a:pt x="57904" y="183169"/>
                      <a:pt x="117020" y="238467"/>
                      <a:pt x="184092" y="282678"/>
                    </a:cubicBezTo>
                    <a:cubicBezTo>
                      <a:pt x="257998" y="331370"/>
                      <a:pt x="337391" y="372861"/>
                      <a:pt x="422201" y="398990"/>
                    </a:cubicBezTo>
                    <a:cubicBezTo>
                      <a:pt x="457726" y="410649"/>
                      <a:pt x="493890" y="420707"/>
                      <a:pt x="528180" y="435795"/>
                    </a:cubicBezTo>
                    <a:cubicBezTo>
                      <a:pt x="485044" y="411631"/>
                      <a:pt x="438043" y="395538"/>
                      <a:pt x="393146" y="375033"/>
                    </a:cubicBezTo>
                    <a:cubicBezTo>
                      <a:pt x="314005" y="342206"/>
                      <a:pt x="237104" y="303275"/>
                      <a:pt x="166558" y="254446"/>
                    </a:cubicBezTo>
                    <a:cubicBezTo>
                      <a:pt x="134143" y="231540"/>
                      <a:pt x="102778" y="207126"/>
                      <a:pt x="72855" y="181066"/>
                    </a:cubicBezTo>
                    <a:cubicBezTo>
                      <a:pt x="47709" y="159417"/>
                      <a:pt x="24620" y="135551"/>
                      <a:pt x="0" y="113354"/>
                    </a:cubicBezTo>
                    <a:cubicBezTo>
                      <a:pt x="2355" y="105307"/>
                      <a:pt x="5989" y="97627"/>
                      <a:pt x="12116" y="91774"/>
                    </a:cubicBezTo>
                    <a:cubicBezTo>
                      <a:pt x="23546" y="80139"/>
                      <a:pt x="28826" y="64480"/>
                      <a:pt x="36988" y="50718"/>
                    </a:cubicBezTo>
                    <a:cubicBezTo>
                      <a:pt x="43457" y="52570"/>
                      <a:pt x="49766" y="55633"/>
                      <a:pt x="56601" y="56090"/>
                    </a:cubicBezTo>
                    <a:cubicBezTo>
                      <a:pt x="68123" y="53095"/>
                      <a:pt x="76352" y="43563"/>
                      <a:pt x="86868" y="38396"/>
                    </a:cubicBezTo>
                    <a:cubicBezTo>
                      <a:pt x="96195" y="33847"/>
                      <a:pt x="104402" y="26852"/>
                      <a:pt x="108379" y="17068"/>
                    </a:cubicBezTo>
                    <a:cubicBezTo>
                      <a:pt x="147401" y="21068"/>
                      <a:pt x="186721" y="17045"/>
                      <a:pt x="225102" y="9593"/>
                    </a:cubicBezTo>
                    <a:cubicBezTo>
                      <a:pt x="226360" y="9364"/>
                      <a:pt x="228851" y="8930"/>
                      <a:pt x="230109" y="8701"/>
                    </a:cubicBezTo>
                    <a:cubicBezTo>
                      <a:pt x="239687" y="15331"/>
                      <a:pt x="250363" y="20131"/>
                      <a:pt x="261130" y="24589"/>
                    </a:cubicBezTo>
                    <a:cubicBezTo>
                      <a:pt x="292654" y="38899"/>
                      <a:pt x="324269" y="53690"/>
                      <a:pt x="357713" y="62971"/>
                    </a:cubicBezTo>
                    <a:cubicBezTo>
                      <a:pt x="381602" y="64960"/>
                      <a:pt x="405971" y="65554"/>
                      <a:pt x="429631" y="60959"/>
                    </a:cubicBezTo>
                    <a:cubicBezTo>
                      <a:pt x="475739" y="51564"/>
                      <a:pt x="520362" y="33047"/>
                      <a:pt x="557853" y="4335"/>
                    </a:cubicBezTo>
                    <a:close/>
                  </a:path>
                </a:pathLst>
              </a:custGeom>
              <a:solidFill>
                <a:srgbClr val="E86DB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1" name="Forma Livre: Forma 2310">
                <a:extLst>
                  <a:ext uri="{FF2B5EF4-FFF2-40B4-BE49-F238E27FC236}">
                    <a16:creationId xmlns:a16="http://schemas.microsoft.com/office/drawing/2014/main" id="{A84F2ED8-43E9-34F5-A432-332F2B62D7D1}"/>
                  </a:ext>
                </a:extLst>
              </p:cNvPr>
              <p:cNvSpPr/>
              <p:nvPr/>
            </p:nvSpPr>
            <p:spPr>
              <a:xfrm>
                <a:off x="8167184" y="3131248"/>
                <a:ext cx="1198366" cy="873254"/>
              </a:xfrm>
              <a:custGeom>
                <a:avLst/>
                <a:gdLst>
                  <a:gd name="connsiteX0" fmla="*/ 680908 w 1198366"/>
                  <a:gd name="connsiteY0" fmla="*/ 0 h 873254"/>
                  <a:gd name="connsiteX1" fmla="*/ 740893 w 1198366"/>
                  <a:gd name="connsiteY1" fmla="*/ 41011 h 873254"/>
                  <a:gd name="connsiteX2" fmla="*/ 781766 w 1198366"/>
                  <a:gd name="connsiteY2" fmla="*/ 69449 h 873254"/>
                  <a:gd name="connsiteX3" fmla="*/ 953696 w 1198366"/>
                  <a:gd name="connsiteY3" fmla="*/ 166924 h 873254"/>
                  <a:gd name="connsiteX4" fmla="*/ 1198367 w 1198366"/>
                  <a:gd name="connsiteY4" fmla="*/ 314233 h 873254"/>
                  <a:gd name="connsiteX5" fmla="*/ 1185565 w 1198366"/>
                  <a:gd name="connsiteY5" fmla="*/ 347152 h 873254"/>
                  <a:gd name="connsiteX6" fmla="*/ 1175324 w 1198366"/>
                  <a:gd name="connsiteY6" fmla="*/ 393992 h 873254"/>
                  <a:gd name="connsiteX7" fmla="*/ 1133170 w 1198366"/>
                  <a:gd name="connsiteY7" fmla="*/ 436580 h 873254"/>
                  <a:gd name="connsiteX8" fmla="*/ 1105350 w 1198366"/>
                  <a:gd name="connsiteY8" fmla="*/ 472699 h 873254"/>
                  <a:gd name="connsiteX9" fmla="*/ 1092296 w 1198366"/>
                  <a:gd name="connsiteY9" fmla="*/ 548434 h 873254"/>
                  <a:gd name="connsiteX10" fmla="*/ 1012104 w 1198366"/>
                  <a:gd name="connsiteY10" fmla="*/ 587685 h 873254"/>
                  <a:gd name="connsiteX11" fmla="*/ 985495 w 1198366"/>
                  <a:gd name="connsiteY11" fmla="*/ 593583 h 873254"/>
                  <a:gd name="connsiteX12" fmla="*/ 925053 w 1198366"/>
                  <a:gd name="connsiteY12" fmla="*/ 610431 h 873254"/>
                  <a:gd name="connsiteX13" fmla="*/ 875767 w 1198366"/>
                  <a:gd name="connsiteY13" fmla="*/ 633816 h 873254"/>
                  <a:gd name="connsiteX14" fmla="*/ 838688 w 1198366"/>
                  <a:gd name="connsiteY14" fmla="*/ 587639 h 873254"/>
                  <a:gd name="connsiteX15" fmla="*/ 868794 w 1198366"/>
                  <a:gd name="connsiteY15" fmla="*/ 637451 h 873254"/>
                  <a:gd name="connsiteX16" fmla="*/ 813473 w 1198366"/>
                  <a:gd name="connsiteY16" fmla="*/ 677090 h 873254"/>
                  <a:gd name="connsiteX17" fmla="*/ 789516 w 1198366"/>
                  <a:gd name="connsiteY17" fmla="*/ 703334 h 873254"/>
                  <a:gd name="connsiteX18" fmla="*/ 748414 w 1198366"/>
                  <a:gd name="connsiteY18" fmla="*/ 758060 h 873254"/>
                  <a:gd name="connsiteX19" fmla="*/ 698350 w 1198366"/>
                  <a:gd name="connsiteY19" fmla="*/ 865640 h 873254"/>
                  <a:gd name="connsiteX20" fmla="*/ 691103 w 1198366"/>
                  <a:gd name="connsiteY20" fmla="*/ 872978 h 873254"/>
                  <a:gd name="connsiteX21" fmla="*/ 653865 w 1198366"/>
                  <a:gd name="connsiteY21" fmla="*/ 861914 h 873254"/>
                  <a:gd name="connsiteX22" fmla="*/ 534718 w 1198366"/>
                  <a:gd name="connsiteY22" fmla="*/ 629176 h 873254"/>
                  <a:gd name="connsiteX23" fmla="*/ 399958 w 1198366"/>
                  <a:gd name="connsiteY23" fmla="*/ 450891 h 873254"/>
                  <a:gd name="connsiteX24" fmla="*/ 388277 w 1198366"/>
                  <a:gd name="connsiteY24" fmla="*/ 439575 h 873254"/>
                  <a:gd name="connsiteX25" fmla="*/ 422155 w 1198366"/>
                  <a:gd name="connsiteY25" fmla="*/ 490759 h 873254"/>
                  <a:gd name="connsiteX26" fmla="*/ 559956 w 1198366"/>
                  <a:gd name="connsiteY26" fmla="*/ 704339 h 873254"/>
                  <a:gd name="connsiteX27" fmla="*/ 634068 w 1198366"/>
                  <a:gd name="connsiteY27" fmla="*/ 857181 h 873254"/>
                  <a:gd name="connsiteX28" fmla="*/ 594314 w 1198366"/>
                  <a:gd name="connsiteY28" fmla="*/ 853524 h 873254"/>
                  <a:gd name="connsiteX29" fmla="*/ 546834 w 1198366"/>
                  <a:gd name="connsiteY29" fmla="*/ 857547 h 873254"/>
                  <a:gd name="connsiteX30" fmla="*/ 483329 w 1198366"/>
                  <a:gd name="connsiteY30" fmla="*/ 710626 h 873254"/>
                  <a:gd name="connsiteX31" fmla="*/ 420510 w 1198366"/>
                  <a:gd name="connsiteY31" fmla="*/ 583524 h 873254"/>
                  <a:gd name="connsiteX32" fmla="*/ 404828 w 1198366"/>
                  <a:gd name="connsiteY32" fmla="*/ 559384 h 873254"/>
                  <a:gd name="connsiteX33" fmla="*/ 411937 w 1198366"/>
                  <a:gd name="connsiteY33" fmla="*/ 582290 h 873254"/>
                  <a:gd name="connsiteX34" fmla="*/ 511470 w 1198366"/>
                  <a:gd name="connsiteY34" fmla="*/ 819074 h 873254"/>
                  <a:gd name="connsiteX35" fmla="*/ 484655 w 1198366"/>
                  <a:gd name="connsiteY35" fmla="*/ 796054 h 873254"/>
                  <a:gd name="connsiteX36" fmla="*/ 436352 w 1198366"/>
                  <a:gd name="connsiteY36" fmla="*/ 759661 h 873254"/>
                  <a:gd name="connsiteX37" fmla="*/ 317662 w 1198366"/>
                  <a:gd name="connsiteY37" fmla="*/ 718718 h 873254"/>
                  <a:gd name="connsiteX38" fmla="*/ 285658 w 1198366"/>
                  <a:gd name="connsiteY38" fmla="*/ 716112 h 873254"/>
                  <a:gd name="connsiteX39" fmla="*/ 215227 w 1198366"/>
                  <a:gd name="connsiteY39" fmla="*/ 725919 h 873254"/>
                  <a:gd name="connsiteX40" fmla="*/ 99944 w 1198366"/>
                  <a:gd name="connsiteY40" fmla="*/ 786430 h 873254"/>
                  <a:gd name="connsiteX41" fmla="*/ 77587 w 1198366"/>
                  <a:gd name="connsiteY41" fmla="*/ 807552 h 873254"/>
                  <a:gd name="connsiteX42" fmla="*/ 60327 w 1198366"/>
                  <a:gd name="connsiteY42" fmla="*/ 829841 h 873254"/>
                  <a:gd name="connsiteX43" fmla="*/ 59985 w 1198366"/>
                  <a:gd name="connsiteY43" fmla="*/ 830618 h 873254"/>
                  <a:gd name="connsiteX44" fmla="*/ 0 w 1198366"/>
                  <a:gd name="connsiteY44" fmla="*/ 625335 h 873254"/>
                  <a:gd name="connsiteX45" fmla="*/ 50109 w 1198366"/>
                  <a:gd name="connsiteY45" fmla="*/ 588028 h 873254"/>
                  <a:gd name="connsiteX46" fmla="*/ 63254 w 1198366"/>
                  <a:gd name="connsiteY46" fmla="*/ 564573 h 873254"/>
                  <a:gd name="connsiteX47" fmla="*/ 79187 w 1198366"/>
                  <a:gd name="connsiteY47" fmla="*/ 532547 h 873254"/>
                  <a:gd name="connsiteX48" fmla="*/ 102321 w 1198366"/>
                  <a:gd name="connsiteY48" fmla="*/ 590154 h 873254"/>
                  <a:gd name="connsiteX49" fmla="*/ 86319 w 1198366"/>
                  <a:gd name="connsiteY49" fmla="*/ 536570 h 873254"/>
                  <a:gd name="connsiteX50" fmla="*/ 93246 w 1198366"/>
                  <a:gd name="connsiteY50" fmla="*/ 525689 h 873254"/>
                  <a:gd name="connsiteX51" fmla="*/ 103190 w 1198366"/>
                  <a:gd name="connsiteY51" fmla="*/ 489913 h 873254"/>
                  <a:gd name="connsiteX52" fmla="*/ 106779 w 1198366"/>
                  <a:gd name="connsiteY52" fmla="*/ 448559 h 873254"/>
                  <a:gd name="connsiteX53" fmla="*/ 111717 w 1198366"/>
                  <a:gd name="connsiteY53" fmla="*/ 400622 h 873254"/>
                  <a:gd name="connsiteX54" fmla="*/ 110391 w 1198366"/>
                  <a:gd name="connsiteY54" fmla="*/ 384117 h 873254"/>
                  <a:gd name="connsiteX55" fmla="*/ 119763 w 1198366"/>
                  <a:gd name="connsiteY55" fmla="*/ 369555 h 873254"/>
                  <a:gd name="connsiteX56" fmla="*/ 140040 w 1198366"/>
                  <a:gd name="connsiteY56" fmla="*/ 379407 h 873254"/>
                  <a:gd name="connsiteX57" fmla="*/ 183886 w 1198366"/>
                  <a:gd name="connsiteY57" fmla="*/ 438500 h 873254"/>
                  <a:gd name="connsiteX58" fmla="*/ 201602 w 1198366"/>
                  <a:gd name="connsiteY58" fmla="*/ 475785 h 873254"/>
                  <a:gd name="connsiteX59" fmla="*/ 217604 w 1198366"/>
                  <a:gd name="connsiteY59" fmla="*/ 505092 h 873254"/>
                  <a:gd name="connsiteX60" fmla="*/ 223914 w 1198366"/>
                  <a:gd name="connsiteY60" fmla="*/ 510190 h 873254"/>
                  <a:gd name="connsiteX61" fmla="*/ 264193 w 1198366"/>
                  <a:gd name="connsiteY61" fmla="*/ 506921 h 873254"/>
                  <a:gd name="connsiteX62" fmla="*/ 277360 w 1198366"/>
                  <a:gd name="connsiteY62" fmla="*/ 488518 h 873254"/>
                  <a:gd name="connsiteX63" fmla="*/ 310004 w 1198366"/>
                  <a:gd name="connsiteY63" fmla="*/ 470710 h 873254"/>
                  <a:gd name="connsiteX64" fmla="*/ 315605 w 1198366"/>
                  <a:gd name="connsiteY64" fmla="*/ 453314 h 873254"/>
                  <a:gd name="connsiteX65" fmla="*/ 352913 w 1198366"/>
                  <a:gd name="connsiteY65" fmla="*/ 431597 h 873254"/>
                  <a:gd name="connsiteX66" fmla="*/ 385968 w 1198366"/>
                  <a:gd name="connsiteY66" fmla="*/ 425585 h 873254"/>
                  <a:gd name="connsiteX67" fmla="*/ 410474 w 1198366"/>
                  <a:gd name="connsiteY67" fmla="*/ 408920 h 873254"/>
                  <a:gd name="connsiteX68" fmla="*/ 445176 w 1198366"/>
                  <a:gd name="connsiteY68" fmla="*/ 379407 h 873254"/>
                  <a:gd name="connsiteX69" fmla="*/ 480974 w 1198366"/>
                  <a:gd name="connsiteY69" fmla="*/ 374630 h 873254"/>
                  <a:gd name="connsiteX70" fmla="*/ 501434 w 1198366"/>
                  <a:gd name="connsiteY70" fmla="*/ 339768 h 873254"/>
                  <a:gd name="connsiteX71" fmla="*/ 519036 w 1198366"/>
                  <a:gd name="connsiteY71" fmla="*/ 270274 h 873254"/>
                  <a:gd name="connsiteX72" fmla="*/ 531861 w 1198366"/>
                  <a:gd name="connsiteY72" fmla="*/ 181577 h 873254"/>
                  <a:gd name="connsiteX73" fmla="*/ 524546 w 1198366"/>
                  <a:gd name="connsiteY73" fmla="*/ 133960 h 873254"/>
                  <a:gd name="connsiteX74" fmla="*/ 551955 w 1198366"/>
                  <a:gd name="connsiteY74" fmla="*/ 81565 h 873254"/>
                  <a:gd name="connsiteX75" fmla="*/ 603618 w 1198366"/>
                  <a:gd name="connsiteY75" fmla="*/ 46451 h 873254"/>
                  <a:gd name="connsiteX76" fmla="*/ 622661 w 1198366"/>
                  <a:gd name="connsiteY76" fmla="*/ 47480 h 873254"/>
                  <a:gd name="connsiteX77" fmla="*/ 666735 w 1198366"/>
                  <a:gd name="connsiteY77" fmla="*/ 25077 h 873254"/>
                  <a:gd name="connsiteX78" fmla="*/ 680908 w 1198366"/>
                  <a:gd name="connsiteY78" fmla="*/ 0 h 87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198366" h="873254">
                    <a:moveTo>
                      <a:pt x="680908" y="0"/>
                    </a:moveTo>
                    <a:cubicBezTo>
                      <a:pt x="700819" y="13785"/>
                      <a:pt x="720753" y="27546"/>
                      <a:pt x="740893" y="41011"/>
                    </a:cubicBezTo>
                    <a:cubicBezTo>
                      <a:pt x="754906" y="49949"/>
                      <a:pt x="767525" y="60853"/>
                      <a:pt x="781766" y="69449"/>
                    </a:cubicBezTo>
                    <a:cubicBezTo>
                      <a:pt x="837522" y="104630"/>
                      <a:pt x="897461" y="132519"/>
                      <a:pt x="953696" y="166924"/>
                    </a:cubicBezTo>
                    <a:cubicBezTo>
                      <a:pt x="1035101" y="216256"/>
                      <a:pt x="1114539" y="268948"/>
                      <a:pt x="1198367" y="314233"/>
                    </a:cubicBezTo>
                    <a:cubicBezTo>
                      <a:pt x="1195852" y="325892"/>
                      <a:pt x="1188149" y="335516"/>
                      <a:pt x="1185565" y="347152"/>
                    </a:cubicBezTo>
                    <a:cubicBezTo>
                      <a:pt x="1180650" y="362423"/>
                      <a:pt x="1178799" y="378425"/>
                      <a:pt x="1175324" y="393992"/>
                    </a:cubicBezTo>
                    <a:cubicBezTo>
                      <a:pt x="1163368" y="410177"/>
                      <a:pt x="1144074" y="419435"/>
                      <a:pt x="1133170" y="436580"/>
                    </a:cubicBezTo>
                    <a:cubicBezTo>
                      <a:pt x="1124118" y="448787"/>
                      <a:pt x="1112802" y="459303"/>
                      <a:pt x="1105350" y="472699"/>
                    </a:cubicBezTo>
                    <a:cubicBezTo>
                      <a:pt x="1100938" y="497914"/>
                      <a:pt x="1097737" y="523402"/>
                      <a:pt x="1092296" y="548434"/>
                    </a:cubicBezTo>
                    <a:cubicBezTo>
                      <a:pt x="1063767" y="557327"/>
                      <a:pt x="1037181" y="571592"/>
                      <a:pt x="1012104" y="587685"/>
                    </a:cubicBezTo>
                    <a:cubicBezTo>
                      <a:pt x="1003988" y="592211"/>
                      <a:pt x="994387" y="592005"/>
                      <a:pt x="985495" y="593583"/>
                    </a:cubicBezTo>
                    <a:cubicBezTo>
                      <a:pt x="964806" y="596943"/>
                      <a:pt x="944278" y="601995"/>
                      <a:pt x="925053" y="610431"/>
                    </a:cubicBezTo>
                    <a:cubicBezTo>
                      <a:pt x="908296" y="617312"/>
                      <a:pt x="889277" y="620923"/>
                      <a:pt x="875767" y="633816"/>
                    </a:cubicBezTo>
                    <a:cubicBezTo>
                      <a:pt x="863262" y="618523"/>
                      <a:pt x="852107" y="602110"/>
                      <a:pt x="838688" y="587639"/>
                    </a:cubicBezTo>
                    <a:cubicBezTo>
                      <a:pt x="846803" y="605310"/>
                      <a:pt x="858073" y="621289"/>
                      <a:pt x="868794" y="637451"/>
                    </a:cubicBezTo>
                    <a:cubicBezTo>
                      <a:pt x="847672" y="646458"/>
                      <a:pt x="830915" y="662643"/>
                      <a:pt x="813473" y="677090"/>
                    </a:cubicBezTo>
                    <a:cubicBezTo>
                      <a:pt x="803917" y="684314"/>
                      <a:pt x="797608" y="694693"/>
                      <a:pt x="789516" y="703334"/>
                    </a:cubicBezTo>
                    <a:cubicBezTo>
                      <a:pt x="774291" y="720364"/>
                      <a:pt x="759889" y="738241"/>
                      <a:pt x="748414" y="758060"/>
                    </a:cubicBezTo>
                    <a:cubicBezTo>
                      <a:pt x="725782" y="790842"/>
                      <a:pt x="712226" y="828606"/>
                      <a:pt x="698350" y="865640"/>
                    </a:cubicBezTo>
                    <a:cubicBezTo>
                      <a:pt x="696796" y="868520"/>
                      <a:pt x="695675" y="874624"/>
                      <a:pt x="691103" y="872978"/>
                    </a:cubicBezTo>
                    <a:cubicBezTo>
                      <a:pt x="678553" y="869709"/>
                      <a:pt x="666803" y="863651"/>
                      <a:pt x="653865" y="861914"/>
                    </a:cubicBezTo>
                    <a:cubicBezTo>
                      <a:pt x="621152" y="780989"/>
                      <a:pt x="581627" y="702785"/>
                      <a:pt x="534718" y="629176"/>
                    </a:cubicBezTo>
                    <a:cubicBezTo>
                      <a:pt x="495239" y="565877"/>
                      <a:pt x="450411" y="505869"/>
                      <a:pt x="399958" y="450891"/>
                    </a:cubicBezTo>
                    <a:cubicBezTo>
                      <a:pt x="396187" y="446959"/>
                      <a:pt x="392300" y="443187"/>
                      <a:pt x="388277" y="439575"/>
                    </a:cubicBezTo>
                    <a:cubicBezTo>
                      <a:pt x="398404" y="457360"/>
                      <a:pt x="410863" y="473682"/>
                      <a:pt x="422155" y="490759"/>
                    </a:cubicBezTo>
                    <a:cubicBezTo>
                      <a:pt x="469842" y="560779"/>
                      <a:pt x="518785" y="630159"/>
                      <a:pt x="559956" y="704339"/>
                    </a:cubicBezTo>
                    <a:cubicBezTo>
                      <a:pt x="587616" y="753786"/>
                      <a:pt x="611619" y="805175"/>
                      <a:pt x="634068" y="857181"/>
                    </a:cubicBezTo>
                    <a:cubicBezTo>
                      <a:pt x="620946" y="854735"/>
                      <a:pt x="607687" y="852838"/>
                      <a:pt x="594314" y="853524"/>
                    </a:cubicBezTo>
                    <a:cubicBezTo>
                      <a:pt x="578472" y="854210"/>
                      <a:pt x="561807" y="850918"/>
                      <a:pt x="546834" y="857547"/>
                    </a:cubicBezTo>
                    <a:cubicBezTo>
                      <a:pt x="527243" y="807895"/>
                      <a:pt x="505572" y="759112"/>
                      <a:pt x="483329" y="710626"/>
                    </a:cubicBezTo>
                    <a:cubicBezTo>
                      <a:pt x="463441" y="667741"/>
                      <a:pt x="444284" y="624421"/>
                      <a:pt x="420510" y="583524"/>
                    </a:cubicBezTo>
                    <a:cubicBezTo>
                      <a:pt x="415549" y="575295"/>
                      <a:pt x="411274" y="566539"/>
                      <a:pt x="404828" y="559384"/>
                    </a:cubicBezTo>
                    <a:cubicBezTo>
                      <a:pt x="405971" y="567317"/>
                      <a:pt x="408965" y="574838"/>
                      <a:pt x="411937" y="582290"/>
                    </a:cubicBezTo>
                    <a:cubicBezTo>
                      <a:pt x="442844" y="662163"/>
                      <a:pt x="479305" y="739727"/>
                      <a:pt x="511470" y="819074"/>
                    </a:cubicBezTo>
                    <a:cubicBezTo>
                      <a:pt x="500565" y="813862"/>
                      <a:pt x="494348" y="802889"/>
                      <a:pt x="484655" y="796054"/>
                    </a:cubicBezTo>
                    <a:cubicBezTo>
                      <a:pt x="468516" y="783961"/>
                      <a:pt x="453862" y="769811"/>
                      <a:pt x="436352" y="759661"/>
                    </a:cubicBezTo>
                    <a:cubicBezTo>
                      <a:pt x="400736" y="736869"/>
                      <a:pt x="359519" y="723473"/>
                      <a:pt x="317662" y="718718"/>
                    </a:cubicBezTo>
                    <a:cubicBezTo>
                      <a:pt x="306896" y="718673"/>
                      <a:pt x="296311" y="716958"/>
                      <a:pt x="285658" y="716112"/>
                    </a:cubicBezTo>
                    <a:cubicBezTo>
                      <a:pt x="262090" y="718535"/>
                      <a:pt x="238201" y="719564"/>
                      <a:pt x="215227" y="725919"/>
                    </a:cubicBezTo>
                    <a:cubicBezTo>
                      <a:pt x="173096" y="737464"/>
                      <a:pt x="132908" y="757512"/>
                      <a:pt x="99944" y="786430"/>
                    </a:cubicBezTo>
                    <a:cubicBezTo>
                      <a:pt x="92377" y="793334"/>
                      <a:pt x="83530" y="799003"/>
                      <a:pt x="77587" y="807552"/>
                    </a:cubicBezTo>
                    <a:cubicBezTo>
                      <a:pt x="72123" y="815210"/>
                      <a:pt x="63551" y="820651"/>
                      <a:pt x="60327" y="829841"/>
                    </a:cubicBezTo>
                    <a:lnTo>
                      <a:pt x="59985" y="830618"/>
                    </a:lnTo>
                    <a:cubicBezTo>
                      <a:pt x="43937" y="761101"/>
                      <a:pt x="22723" y="692909"/>
                      <a:pt x="0" y="625335"/>
                    </a:cubicBezTo>
                    <a:cubicBezTo>
                      <a:pt x="19865" y="617974"/>
                      <a:pt x="37765" y="605310"/>
                      <a:pt x="50109" y="588028"/>
                    </a:cubicBezTo>
                    <a:cubicBezTo>
                      <a:pt x="54475" y="580187"/>
                      <a:pt x="57722" y="571706"/>
                      <a:pt x="63254" y="564573"/>
                    </a:cubicBezTo>
                    <a:cubicBezTo>
                      <a:pt x="70477" y="554927"/>
                      <a:pt x="74341" y="543428"/>
                      <a:pt x="79187" y="532547"/>
                    </a:cubicBezTo>
                    <a:cubicBezTo>
                      <a:pt x="86662" y="551840"/>
                      <a:pt x="94572" y="570951"/>
                      <a:pt x="102321" y="590154"/>
                    </a:cubicBezTo>
                    <a:cubicBezTo>
                      <a:pt x="97178" y="572231"/>
                      <a:pt x="90983" y="554606"/>
                      <a:pt x="86319" y="536570"/>
                    </a:cubicBezTo>
                    <a:cubicBezTo>
                      <a:pt x="89245" y="533369"/>
                      <a:pt x="91966" y="529872"/>
                      <a:pt x="93246" y="525689"/>
                    </a:cubicBezTo>
                    <a:cubicBezTo>
                      <a:pt x="97269" y="513984"/>
                      <a:pt x="100492" y="501983"/>
                      <a:pt x="103190" y="489913"/>
                    </a:cubicBezTo>
                    <a:cubicBezTo>
                      <a:pt x="106459" y="476334"/>
                      <a:pt x="104036" y="462206"/>
                      <a:pt x="106779" y="448559"/>
                    </a:cubicBezTo>
                    <a:cubicBezTo>
                      <a:pt x="109819" y="432717"/>
                      <a:pt x="109294" y="416532"/>
                      <a:pt x="111717" y="400622"/>
                    </a:cubicBezTo>
                    <a:cubicBezTo>
                      <a:pt x="112425" y="395044"/>
                      <a:pt x="111054" y="389580"/>
                      <a:pt x="110391" y="384117"/>
                    </a:cubicBezTo>
                    <a:cubicBezTo>
                      <a:pt x="108425" y="377487"/>
                      <a:pt x="114940" y="372664"/>
                      <a:pt x="119763" y="369555"/>
                    </a:cubicBezTo>
                    <a:cubicBezTo>
                      <a:pt x="127604" y="368823"/>
                      <a:pt x="134668" y="374150"/>
                      <a:pt x="140040" y="379407"/>
                    </a:cubicBezTo>
                    <a:cubicBezTo>
                      <a:pt x="158397" y="396004"/>
                      <a:pt x="171336" y="417424"/>
                      <a:pt x="183886" y="438500"/>
                    </a:cubicBezTo>
                    <a:cubicBezTo>
                      <a:pt x="191247" y="450205"/>
                      <a:pt x="194424" y="463944"/>
                      <a:pt x="201602" y="475785"/>
                    </a:cubicBezTo>
                    <a:cubicBezTo>
                      <a:pt x="207294" y="485341"/>
                      <a:pt x="211638" y="495673"/>
                      <a:pt x="217604" y="505092"/>
                    </a:cubicBezTo>
                    <a:cubicBezTo>
                      <a:pt x="219113" y="507309"/>
                      <a:pt x="220599" y="510418"/>
                      <a:pt x="223914" y="510190"/>
                    </a:cubicBezTo>
                    <a:cubicBezTo>
                      <a:pt x="237332" y="511013"/>
                      <a:pt x="251231" y="510990"/>
                      <a:pt x="264193" y="506921"/>
                    </a:cubicBezTo>
                    <a:cubicBezTo>
                      <a:pt x="271302" y="503309"/>
                      <a:pt x="271417" y="493273"/>
                      <a:pt x="277360" y="488518"/>
                    </a:cubicBezTo>
                    <a:cubicBezTo>
                      <a:pt x="291214" y="490301"/>
                      <a:pt x="299809" y="477751"/>
                      <a:pt x="310004" y="470710"/>
                    </a:cubicBezTo>
                    <a:cubicBezTo>
                      <a:pt x="311605" y="464835"/>
                      <a:pt x="312245" y="458457"/>
                      <a:pt x="315605" y="453314"/>
                    </a:cubicBezTo>
                    <a:cubicBezTo>
                      <a:pt x="326464" y="443690"/>
                      <a:pt x="339882" y="437655"/>
                      <a:pt x="352913" y="431597"/>
                    </a:cubicBezTo>
                    <a:cubicBezTo>
                      <a:pt x="363314" y="426659"/>
                      <a:pt x="375315" y="429448"/>
                      <a:pt x="385968" y="425585"/>
                    </a:cubicBezTo>
                    <a:cubicBezTo>
                      <a:pt x="395318" y="422110"/>
                      <a:pt x="404188" y="416783"/>
                      <a:pt x="410474" y="408920"/>
                    </a:cubicBezTo>
                    <a:cubicBezTo>
                      <a:pt x="420075" y="396987"/>
                      <a:pt x="432991" y="388437"/>
                      <a:pt x="445176" y="379407"/>
                    </a:cubicBezTo>
                    <a:cubicBezTo>
                      <a:pt x="455943" y="373715"/>
                      <a:pt x="469018" y="372664"/>
                      <a:pt x="480974" y="374630"/>
                    </a:cubicBezTo>
                    <a:cubicBezTo>
                      <a:pt x="486849" y="362445"/>
                      <a:pt x="495993" y="352181"/>
                      <a:pt x="501434" y="339768"/>
                    </a:cubicBezTo>
                    <a:cubicBezTo>
                      <a:pt x="511767" y="318280"/>
                      <a:pt x="523128" y="294734"/>
                      <a:pt x="519036" y="270274"/>
                    </a:cubicBezTo>
                    <a:cubicBezTo>
                      <a:pt x="521231" y="240442"/>
                      <a:pt x="532501" y="211592"/>
                      <a:pt x="531861" y="181577"/>
                    </a:cubicBezTo>
                    <a:cubicBezTo>
                      <a:pt x="526146" y="166375"/>
                      <a:pt x="525117" y="150007"/>
                      <a:pt x="524546" y="133960"/>
                    </a:cubicBezTo>
                    <a:cubicBezTo>
                      <a:pt x="529140" y="114506"/>
                      <a:pt x="540525" y="97635"/>
                      <a:pt x="551955" y="81565"/>
                    </a:cubicBezTo>
                    <a:cubicBezTo>
                      <a:pt x="564596" y="64282"/>
                      <a:pt x="585216" y="56053"/>
                      <a:pt x="603618" y="46451"/>
                    </a:cubicBezTo>
                    <a:cubicBezTo>
                      <a:pt x="609768" y="42199"/>
                      <a:pt x="616100" y="50223"/>
                      <a:pt x="622661" y="47480"/>
                    </a:cubicBezTo>
                    <a:cubicBezTo>
                      <a:pt x="638434" y="42840"/>
                      <a:pt x="654459" y="36164"/>
                      <a:pt x="666735" y="25077"/>
                    </a:cubicBezTo>
                    <a:cubicBezTo>
                      <a:pt x="669592" y="15705"/>
                      <a:pt x="674050" y="7109"/>
                      <a:pt x="680908" y="0"/>
                    </a:cubicBezTo>
                    <a:close/>
                  </a:path>
                </a:pathLst>
              </a:custGeom>
              <a:solidFill>
                <a:srgbClr val="E86DB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86" name="Forma Livre: Forma 1985">
              <a:extLst>
                <a:ext uri="{FF2B5EF4-FFF2-40B4-BE49-F238E27FC236}">
                  <a16:creationId xmlns:a16="http://schemas.microsoft.com/office/drawing/2014/main" id="{D9FDD79E-8357-0273-BF62-BB243A830CDB}"/>
                </a:ext>
              </a:extLst>
            </p:cNvPr>
            <p:cNvSpPr/>
            <p:nvPr/>
          </p:nvSpPr>
          <p:spPr>
            <a:xfrm>
              <a:off x="10413618" y="2830537"/>
              <a:ext cx="30513" cy="20590"/>
            </a:xfrm>
            <a:custGeom>
              <a:avLst/>
              <a:gdLst>
                <a:gd name="connsiteX0" fmla="*/ 244373 w 289476"/>
                <a:gd name="connsiteY0" fmla="*/ 0 h 195338"/>
                <a:gd name="connsiteX1" fmla="*/ 289476 w 289476"/>
                <a:gd name="connsiteY1" fmla="*/ 45972 h 195338"/>
                <a:gd name="connsiteX2" fmla="*/ 277040 w 289476"/>
                <a:gd name="connsiteY2" fmla="*/ 53287 h 195338"/>
                <a:gd name="connsiteX3" fmla="*/ 231343 w 289476"/>
                <a:gd name="connsiteY3" fmla="*/ 75987 h 195338"/>
                <a:gd name="connsiteX4" fmla="*/ 202585 w 289476"/>
                <a:gd name="connsiteY4" fmla="*/ 95258 h 195338"/>
                <a:gd name="connsiteX5" fmla="*/ 181257 w 289476"/>
                <a:gd name="connsiteY5" fmla="*/ 115009 h 195338"/>
                <a:gd name="connsiteX6" fmla="*/ 172730 w 289476"/>
                <a:gd name="connsiteY6" fmla="*/ 150419 h 195338"/>
                <a:gd name="connsiteX7" fmla="*/ 151356 w 289476"/>
                <a:gd name="connsiteY7" fmla="*/ 160797 h 195338"/>
                <a:gd name="connsiteX8" fmla="*/ 125364 w 289476"/>
                <a:gd name="connsiteY8" fmla="*/ 155265 h 195338"/>
                <a:gd name="connsiteX9" fmla="*/ 74021 w 289476"/>
                <a:gd name="connsiteY9" fmla="*/ 174696 h 195338"/>
                <a:gd name="connsiteX10" fmla="*/ 36073 w 289476"/>
                <a:gd name="connsiteY10" fmla="*/ 195339 h 195338"/>
                <a:gd name="connsiteX11" fmla="*/ 0 w 289476"/>
                <a:gd name="connsiteY11" fmla="*/ 159060 h 195338"/>
                <a:gd name="connsiteX12" fmla="*/ 20688 w 289476"/>
                <a:gd name="connsiteY12" fmla="*/ 144224 h 195338"/>
                <a:gd name="connsiteX13" fmla="*/ 72443 w 289476"/>
                <a:gd name="connsiteY13" fmla="*/ 118118 h 195338"/>
                <a:gd name="connsiteX14" fmla="*/ 101796 w 289476"/>
                <a:gd name="connsiteY14" fmla="*/ 111191 h 195338"/>
                <a:gd name="connsiteX15" fmla="*/ 144452 w 289476"/>
                <a:gd name="connsiteY15" fmla="*/ 110826 h 195338"/>
                <a:gd name="connsiteX16" fmla="*/ 140383 w 289476"/>
                <a:gd name="connsiteY16" fmla="*/ 100653 h 195338"/>
                <a:gd name="connsiteX17" fmla="*/ 158671 w 289476"/>
                <a:gd name="connsiteY17" fmla="*/ 71689 h 195338"/>
                <a:gd name="connsiteX18" fmla="*/ 189738 w 289476"/>
                <a:gd name="connsiteY18" fmla="*/ 41125 h 195338"/>
                <a:gd name="connsiteX19" fmla="*/ 220370 w 289476"/>
                <a:gd name="connsiteY19" fmla="*/ 16916 h 195338"/>
                <a:gd name="connsiteX20" fmla="*/ 244373 w 289476"/>
                <a:gd name="connsiteY20" fmla="*/ 0 h 1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9476" h="195338">
                  <a:moveTo>
                    <a:pt x="244373" y="0"/>
                  </a:moveTo>
                  <a:cubicBezTo>
                    <a:pt x="259232" y="15499"/>
                    <a:pt x="274137" y="30953"/>
                    <a:pt x="289476" y="45972"/>
                  </a:cubicBezTo>
                  <a:cubicBezTo>
                    <a:pt x="286756" y="50384"/>
                    <a:pt x="281544" y="51572"/>
                    <a:pt x="277040" y="53287"/>
                  </a:cubicBezTo>
                  <a:cubicBezTo>
                    <a:pt x="260856" y="58727"/>
                    <a:pt x="245516" y="66500"/>
                    <a:pt x="231343" y="75987"/>
                  </a:cubicBezTo>
                  <a:cubicBezTo>
                    <a:pt x="221719" y="82342"/>
                    <a:pt x="209603" y="85496"/>
                    <a:pt x="202585" y="95258"/>
                  </a:cubicBezTo>
                  <a:cubicBezTo>
                    <a:pt x="196939" y="103373"/>
                    <a:pt x="187955" y="107968"/>
                    <a:pt x="181257" y="115009"/>
                  </a:cubicBezTo>
                  <a:cubicBezTo>
                    <a:pt x="174605" y="125456"/>
                    <a:pt x="171358" y="138052"/>
                    <a:pt x="172730" y="150419"/>
                  </a:cubicBezTo>
                  <a:cubicBezTo>
                    <a:pt x="168250" y="157391"/>
                    <a:pt x="158831" y="158786"/>
                    <a:pt x="151356" y="160797"/>
                  </a:cubicBezTo>
                  <a:cubicBezTo>
                    <a:pt x="141915" y="163563"/>
                    <a:pt x="134554" y="150305"/>
                    <a:pt x="125364" y="155265"/>
                  </a:cubicBezTo>
                  <a:cubicBezTo>
                    <a:pt x="108676" y="162855"/>
                    <a:pt x="90571" y="166741"/>
                    <a:pt x="74021" y="174696"/>
                  </a:cubicBezTo>
                  <a:cubicBezTo>
                    <a:pt x="61105" y="181051"/>
                    <a:pt x="47983" y="187178"/>
                    <a:pt x="36073" y="195339"/>
                  </a:cubicBezTo>
                  <a:cubicBezTo>
                    <a:pt x="24140" y="183132"/>
                    <a:pt x="12070" y="171084"/>
                    <a:pt x="0" y="159060"/>
                  </a:cubicBezTo>
                  <a:cubicBezTo>
                    <a:pt x="7955" y="155700"/>
                    <a:pt x="14036" y="149527"/>
                    <a:pt x="20688" y="144224"/>
                  </a:cubicBezTo>
                  <a:cubicBezTo>
                    <a:pt x="36576" y="133205"/>
                    <a:pt x="52989" y="121638"/>
                    <a:pt x="72443" y="118118"/>
                  </a:cubicBezTo>
                  <a:cubicBezTo>
                    <a:pt x="82547" y="116952"/>
                    <a:pt x="91303" y="106231"/>
                    <a:pt x="101796" y="111191"/>
                  </a:cubicBezTo>
                  <a:cubicBezTo>
                    <a:pt x="115192" y="118323"/>
                    <a:pt x="130348" y="111717"/>
                    <a:pt x="144452" y="110826"/>
                  </a:cubicBezTo>
                  <a:cubicBezTo>
                    <a:pt x="142966" y="107442"/>
                    <a:pt x="141298" y="104150"/>
                    <a:pt x="140383" y="100653"/>
                  </a:cubicBezTo>
                  <a:cubicBezTo>
                    <a:pt x="142189" y="88811"/>
                    <a:pt x="151082" y="80216"/>
                    <a:pt x="158671" y="71689"/>
                  </a:cubicBezTo>
                  <a:cubicBezTo>
                    <a:pt x="166786" y="59459"/>
                    <a:pt x="177462" y="49104"/>
                    <a:pt x="189738" y="41125"/>
                  </a:cubicBezTo>
                  <a:cubicBezTo>
                    <a:pt x="199888" y="32964"/>
                    <a:pt x="212507" y="27661"/>
                    <a:pt x="220370" y="16916"/>
                  </a:cubicBezTo>
                  <a:cubicBezTo>
                    <a:pt x="226405" y="8824"/>
                    <a:pt x="236555" y="5921"/>
                    <a:pt x="244373" y="0"/>
                  </a:cubicBezTo>
                  <a:close/>
                </a:path>
              </a:pathLst>
            </a:custGeom>
            <a:solidFill>
              <a:srgbClr val="F5EEE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7" name="Forma Livre: Forma 1986">
              <a:extLst>
                <a:ext uri="{FF2B5EF4-FFF2-40B4-BE49-F238E27FC236}">
                  <a16:creationId xmlns:a16="http://schemas.microsoft.com/office/drawing/2014/main" id="{589198DA-6CE1-60A0-2BA1-C5830F87FEC0}"/>
                </a:ext>
              </a:extLst>
            </p:cNvPr>
            <p:cNvSpPr/>
            <p:nvPr/>
          </p:nvSpPr>
          <p:spPr>
            <a:xfrm>
              <a:off x="10320730" y="2832233"/>
              <a:ext cx="34301" cy="9733"/>
            </a:xfrm>
            <a:custGeom>
              <a:avLst/>
              <a:gdLst>
                <a:gd name="connsiteX0" fmla="*/ 308701 w 325412"/>
                <a:gd name="connsiteY0" fmla="*/ 183 h 92340"/>
                <a:gd name="connsiteX1" fmla="*/ 309021 w 325412"/>
                <a:gd name="connsiteY1" fmla="*/ 0 h 92340"/>
                <a:gd name="connsiteX2" fmla="*/ 325412 w 325412"/>
                <a:gd name="connsiteY2" fmla="*/ 18288 h 92340"/>
                <a:gd name="connsiteX3" fmla="*/ 264787 w 325412"/>
                <a:gd name="connsiteY3" fmla="*/ 62385 h 92340"/>
                <a:gd name="connsiteX4" fmla="*/ 252580 w 325412"/>
                <a:gd name="connsiteY4" fmla="*/ 73381 h 92340"/>
                <a:gd name="connsiteX5" fmla="*/ 206929 w 325412"/>
                <a:gd name="connsiteY5" fmla="*/ 78364 h 92340"/>
                <a:gd name="connsiteX6" fmla="*/ 115580 w 325412"/>
                <a:gd name="connsiteY6" fmla="*/ 85039 h 92340"/>
                <a:gd name="connsiteX7" fmla="*/ 74249 w 325412"/>
                <a:gd name="connsiteY7" fmla="*/ 92240 h 92340"/>
                <a:gd name="connsiteX8" fmla="*/ 28849 w 325412"/>
                <a:gd name="connsiteY8" fmla="*/ 89085 h 92340"/>
                <a:gd name="connsiteX9" fmla="*/ 0 w 325412"/>
                <a:gd name="connsiteY9" fmla="*/ 82639 h 92340"/>
                <a:gd name="connsiteX10" fmla="*/ 22608 w 325412"/>
                <a:gd name="connsiteY10" fmla="*/ 69129 h 92340"/>
                <a:gd name="connsiteX11" fmla="*/ 48989 w 325412"/>
                <a:gd name="connsiteY11" fmla="*/ 73038 h 92340"/>
                <a:gd name="connsiteX12" fmla="*/ 106413 w 325412"/>
                <a:gd name="connsiteY12" fmla="*/ 77335 h 92340"/>
                <a:gd name="connsiteX13" fmla="*/ 147355 w 325412"/>
                <a:gd name="connsiteY13" fmla="*/ 75415 h 92340"/>
                <a:gd name="connsiteX14" fmla="*/ 200894 w 325412"/>
                <a:gd name="connsiteY14" fmla="*/ 57676 h 92340"/>
                <a:gd name="connsiteX15" fmla="*/ 279783 w 325412"/>
                <a:gd name="connsiteY15" fmla="*/ 26655 h 92340"/>
                <a:gd name="connsiteX16" fmla="*/ 294711 w 325412"/>
                <a:gd name="connsiteY16" fmla="*/ 9990 h 92340"/>
                <a:gd name="connsiteX17" fmla="*/ 308701 w 325412"/>
                <a:gd name="connsiteY17" fmla="*/ 183 h 92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412" h="92340">
                  <a:moveTo>
                    <a:pt x="308701" y="183"/>
                  </a:moveTo>
                  <a:lnTo>
                    <a:pt x="309021" y="0"/>
                  </a:lnTo>
                  <a:cubicBezTo>
                    <a:pt x="314233" y="6309"/>
                    <a:pt x="319766" y="12344"/>
                    <a:pt x="325412" y="18288"/>
                  </a:cubicBezTo>
                  <a:cubicBezTo>
                    <a:pt x="303855" y="30701"/>
                    <a:pt x="278458" y="40279"/>
                    <a:pt x="264787" y="62385"/>
                  </a:cubicBezTo>
                  <a:cubicBezTo>
                    <a:pt x="261564" y="66820"/>
                    <a:pt x="259004" y="73266"/>
                    <a:pt x="252580" y="73381"/>
                  </a:cubicBezTo>
                  <a:cubicBezTo>
                    <a:pt x="237401" y="75392"/>
                    <a:pt x="222176" y="77153"/>
                    <a:pt x="206929" y="78364"/>
                  </a:cubicBezTo>
                  <a:cubicBezTo>
                    <a:pt x="176594" y="82319"/>
                    <a:pt x="145618" y="78273"/>
                    <a:pt x="115580" y="85039"/>
                  </a:cubicBezTo>
                  <a:cubicBezTo>
                    <a:pt x="101956" y="88125"/>
                    <a:pt x="88377" y="92446"/>
                    <a:pt x="74249" y="92240"/>
                  </a:cubicBezTo>
                  <a:cubicBezTo>
                    <a:pt x="59025" y="92903"/>
                    <a:pt x="43983" y="90091"/>
                    <a:pt x="28849" y="89085"/>
                  </a:cubicBezTo>
                  <a:cubicBezTo>
                    <a:pt x="19065" y="87874"/>
                    <a:pt x="8710" y="87828"/>
                    <a:pt x="0" y="82639"/>
                  </a:cubicBezTo>
                  <a:cubicBezTo>
                    <a:pt x="7795" y="78570"/>
                    <a:pt x="15270" y="73929"/>
                    <a:pt x="22608" y="69129"/>
                  </a:cubicBezTo>
                  <a:cubicBezTo>
                    <a:pt x="31021" y="72375"/>
                    <a:pt x="40142" y="72215"/>
                    <a:pt x="48989" y="73038"/>
                  </a:cubicBezTo>
                  <a:cubicBezTo>
                    <a:pt x="68146" y="74318"/>
                    <a:pt x="87142" y="77724"/>
                    <a:pt x="106413" y="77335"/>
                  </a:cubicBezTo>
                  <a:cubicBezTo>
                    <a:pt x="119992" y="77107"/>
                    <a:pt x="134760" y="82936"/>
                    <a:pt x="147355" y="75415"/>
                  </a:cubicBezTo>
                  <a:cubicBezTo>
                    <a:pt x="165164" y="69403"/>
                    <a:pt x="182811" y="62865"/>
                    <a:pt x="200894" y="57676"/>
                  </a:cubicBezTo>
                  <a:cubicBezTo>
                    <a:pt x="227846" y="49080"/>
                    <a:pt x="254089" y="38451"/>
                    <a:pt x="279783" y="26655"/>
                  </a:cubicBezTo>
                  <a:cubicBezTo>
                    <a:pt x="287144" y="23683"/>
                    <a:pt x="290116" y="15819"/>
                    <a:pt x="294711" y="9990"/>
                  </a:cubicBezTo>
                  <a:cubicBezTo>
                    <a:pt x="298049" y="5144"/>
                    <a:pt x="303741" y="2903"/>
                    <a:pt x="308701" y="183"/>
                  </a:cubicBezTo>
                  <a:close/>
                </a:path>
              </a:pathLst>
            </a:custGeom>
            <a:solidFill>
              <a:srgbClr val="DADF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8" name="Forma Livre: Forma 1987">
              <a:extLst>
                <a:ext uri="{FF2B5EF4-FFF2-40B4-BE49-F238E27FC236}">
                  <a16:creationId xmlns:a16="http://schemas.microsoft.com/office/drawing/2014/main" id="{959A2F8C-715F-8C7C-2C4C-F3EC08957309}"/>
                </a:ext>
              </a:extLst>
            </p:cNvPr>
            <p:cNvSpPr/>
            <p:nvPr/>
          </p:nvSpPr>
          <p:spPr>
            <a:xfrm>
              <a:off x="10417420" y="2835383"/>
              <a:ext cx="31356" cy="19882"/>
            </a:xfrm>
            <a:custGeom>
              <a:avLst/>
              <a:gdLst>
                <a:gd name="connsiteX0" fmla="*/ 253403 w 297477"/>
                <a:gd name="connsiteY0" fmla="*/ 0 h 188617"/>
                <a:gd name="connsiteX1" fmla="*/ 297477 w 297477"/>
                <a:gd name="connsiteY1" fmla="*/ 42885 h 188617"/>
                <a:gd name="connsiteX2" fmla="*/ 247551 w 297477"/>
                <a:gd name="connsiteY2" fmla="*/ 66294 h 188617"/>
                <a:gd name="connsiteX3" fmla="*/ 198013 w 297477"/>
                <a:gd name="connsiteY3" fmla="*/ 96218 h 188617"/>
                <a:gd name="connsiteX4" fmla="*/ 164523 w 297477"/>
                <a:gd name="connsiteY4" fmla="*/ 120358 h 188617"/>
                <a:gd name="connsiteX5" fmla="*/ 156385 w 297477"/>
                <a:gd name="connsiteY5" fmla="*/ 144292 h 188617"/>
                <a:gd name="connsiteX6" fmla="*/ 124953 w 297477"/>
                <a:gd name="connsiteY6" fmla="*/ 169873 h 188617"/>
                <a:gd name="connsiteX7" fmla="*/ 73655 w 297477"/>
                <a:gd name="connsiteY7" fmla="*/ 180182 h 188617"/>
                <a:gd name="connsiteX8" fmla="*/ 38405 w 297477"/>
                <a:gd name="connsiteY8" fmla="*/ 188618 h 188617"/>
                <a:gd name="connsiteX9" fmla="*/ 0 w 297477"/>
                <a:gd name="connsiteY9" fmla="*/ 149367 h 188617"/>
                <a:gd name="connsiteX10" fmla="*/ 37948 w 297477"/>
                <a:gd name="connsiteY10" fmla="*/ 128725 h 188617"/>
                <a:gd name="connsiteX11" fmla="*/ 89291 w 297477"/>
                <a:gd name="connsiteY11" fmla="*/ 109294 h 188617"/>
                <a:gd name="connsiteX12" fmla="*/ 115283 w 297477"/>
                <a:gd name="connsiteY12" fmla="*/ 114826 h 188617"/>
                <a:gd name="connsiteX13" fmla="*/ 136657 w 297477"/>
                <a:gd name="connsiteY13" fmla="*/ 104447 h 188617"/>
                <a:gd name="connsiteX14" fmla="*/ 145184 w 297477"/>
                <a:gd name="connsiteY14" fmla="*/ 69037 h 188617"/>
                <a:gd name="connsiteX15" fmla="*/ 166512 w 297477"/>
                <a:gd name="connsiteY15" fmla="*/ 49286 h 188617"/>
                <a:gd name="connsiteX16" fmla="*/ 195270 w 297477"/>
                <a:gd name="connsiteY16" fmla="*/ 30015 h 188617"/>
                <a:gd name="connsiteX17" fmla="*/ 240967 w 297477"/>
                <a:gd name="connsiteY17" fmla="*/ 7315 h 188617"/>
                <a:gd name="connsiteX18" fmla="*/ 253403 w 297477"/>
                <a:gd name="connsiteY18" fmla="*/ 0 h 18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7477" h="188617">
                  <a:moveTo>
                    <a:pt x="253403" y="0"/>
                  </a:moveTo>
                  <a:cubicBezTo>
                    <a:pt x="268011" y="14356"/>
                    <a:pt x="282733" y="28643"/>
                    <a:pt x="297477" y="42885"/>
                  </a:cubicBezTo>
                  <a:cubicBezTo>
                    <a:pt x="281178" y="51435"/>
                    <a:pt x="263439" y="56921"/>
                    <a:pt x="247551" y="66294"/>
                  </a:cubicBezTo>
                  <a:cubicBezTo>
                    <a:pt x="230520" y="75415"/>
                    <a:pt x="215616" y="88125"/>
                    <a:pt x="198013" y="96218"/>
                  </a:cubicBezTo>
                  <a:cubicBezTo>
                    <a:pt x="185143" y="101498"/>
                    <a:pt x="174239" y="110551"/>
                    <a:pt x="164523" y="120358"/>
                  </a:cubicBezTo>
                  <a:cubicBezTo>
                    <a:pt x="157483" y="126507"/>
                    <a:pt x="162923" y="137732"/>
                    <a:pt x="156385" y="144292"/>
                  </a:cubicBezTo>
                  <a:cubicBezTo>
                    <a:pt x="148179" y="155379"/>
                    <a:pt x="135811" y="161849"/>
                    <a:pt x="124953" y="169873"/>
                  </a:cubicBezTo>
                  <a:cubicBezTo>
                    <a:pt x="110345" y="180525"/>
                    <a:pt x="91211" y="184480"/>
                    <a:pt x="73655" y="180182"/>
                  </a:cubicBezTo>
                  <a:cubicBezTo>
                    <a:pt x="61722" y="182034"/>
                    <a:pt x="50658" y="187955"/>
                    <a:pt x="38405" y="188618"/>
                  </a:cubicBezTo>
                  <a:cubicBezTo>
                    <a:pt x="25695" y="175451"/>
                    <a:pt x="12779" y="162466"/>
                    <a:pt x="0" y="149367"/>
                  </a:cubicBezTo>
                  <a:cubicBezTo>
                    <a:pt x="11910" y="141206"/>
                    <a:pt x="25032" y="135080"/>
                    <a:pt x="37948" y="128725"/>
                  </a:cubicBezTo>
                  <a:cubicBezTo>
                    <a:pt x="54498" y="120769"/>
                    <a:pt x="72603" y="116883"/>
                    <a:pt x="89291" y="109294"/>
                  </a:cubicBezTo>
                  <a:cubicBezTo>
                    <a:pt x="98481" y="104333"/>
                    <a:pt x="105842" y="117592"/>
                    <a:pt x="115283" y="114826"/>
                  </a:cubicBezTo>
                  <a:cubicBezTo>
                    <a:pt x="122758" y="112814"/>
                    <a:pt x="132177" y="111420"/>
                    <a:pt x="136657" y="104447"/>
                  </a:cubicBezTo>
                  <a:cubicBezTo>
                    <a:pt x="135285" y="92080"/>
                    <a:pt x="138532" y="79484"/>
                    <a:pt x="145184" y="69037"/>
                  </a:cubicBezTo>
                  <a:cubicBezTo>
                    <a:pt x="151882" y="61996"/>
                    <a:pt x="160866" y="57401"/>
                    <a:pt x="166512" y="49286"/>
                  </a:cubicBezTo>
                  <a:cubicBezTo>
                    <a:pt x="173530" y="39525"/>
                    <a:pt x="185646" y="36370"/>
                    <a:pt x="195270" y="30015"/>
                  </a:cubicBezTo>
                  <a:cubicBezTo>
                    <a:pt x="209443" y="20528"/>
                    <a:pt x="224783" y="12756"/>
                    <a:pt x="240967" y="7315"/>
                  </a:cubicBezTo>
                  <a:cubicBezTo>
                    <a:pt x="245471" y="5601"/>
                    <a:pt x="250683" y="4412"/>
                    <a:pt x="253403" y="0"/>
                  </a:cubicBezTo>
                  <a:close/>
                </a:path>
              </a:pathLst>
            </a:custGeom>
            <a:solidFill>
              <a:srgbClr val="F3DFE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9" name="Forma Livre: Forma 1988">
              <a:extLst>
                <a:ext uri="{FF2B5EF4-FFF2-40B4-BE49-F238E27FC236}">
                  <a16:creationId xmlns:a16="http://schemas.microsoft.com/office/drawing/2014/main" id="{D326D45E-32FD-2156-8C4C-77E512614EF9}"/>
                </a:ext>
              </a:extLst>
            </p:cNvPr>
            <p:cNvSpPr/>
            <p:nvPr/>
          </p:nvSpPr>
          <p:spPr>
            <a:xfrm>
              <a:off x="10421468" y="2839903"/>
              <a:ext cx="29161" cy="18474"/>
            </a:xfrm>
            <a:custGeom>
              <a:avLst/>
              <a:gdLst>
                <a:gd name="connsiteX0" fmla="*/ 259072 w 276651"/>
                <a:gd name="connsiteY0" fmla="*/ 0 h 175267"/>
                <a:gd name="connsiteX1" fmla="*/ 276652 w 276651"/>
                <a:gd name="connsiteY1" fmla="*/ 16505 h 175267"/>
                <a:gd name="connsiteX2" fmla="*/ 237058 w 276651"/>
                <a:gd name="connsiteY2" fmla="*/ 39708 h 175267"/>
                <a:gd name="connsiteX3" fmla="*/ 199842 w 276651"/>
                <a:gd name="connsiteY3" fmla="*/ 64260 h 175267"/>
                <a:gd name="connsiteX4" fmla="*/ 144452 w 276651"/>
                <a:gd name="connsiteY4" fmla="*/ 91257 h 175267"/>
                <a:gd name="connsiteX5" fmla="*/ 131376 w 276651"/>
                <a:gd name="connsiteY5" fmla="*/ 123970 h 175267"/>
                <a:gd name="connsiteX6" fmla="*/ 104470 w 276651"/>
                <a:gd name="connsiteY6" fmla="*/ 158626 h 175267"/>
                <a:gd name="connsiteX7" fmla="*/ 73998 w 276651"/>
                <a:gd name="connsiteY7" fmla="*/ 164844 h 175267"/>
                <a:gd name="connsiteX8" fmla="*/ 27981 w 276651"/>
                <a:gd name="connsiteY8" fmla="*/ 175268 h 175267"/>
                <a:gd name="connsiteX9" fmla="*/ 0 w 276651"/>
                <a:gd name="connsiteY9" fmla="*/ 145733 h 175267"/>
                <a:gd name="connsiteX10" fmla="*/ 35250 w 276651"/>
                <a:gd name="connsiteY10" fmla="*/ 137297 h 175267"/>
                <a:gd name="connsiteX11" fmla="*/ 86548 w 276651"/>
                <a:gd name="connsiteY11" fmla="*/ 126987 h 175267"/>
                <a:gd name="connsiteX12" fmla="*/ 117980 w 276651"/>
                <a:gd name="connsiteY12" fmla="*/ 101407 h 175267"/>
                <a:gd name="connsiteX13" fmla="*/ 126118 w 276651"/>
                <a:gd name="connsiteY13" fmla="*/ 77473 h 175267"/>
                <a:gd name="connsiteX14" fmla="*/ 159608 w 276651"/>
                <a:gd name="connsiteY14" fmla="*/ 53333 h 175267"/>
                <a:gd name="connsiteX15" fmla="*/ 209146 w 276651"/>
                <a:gd name="connsiteY15" fmla="*/ 23409 h 175267"/>
                <a:gd name="connsiteX16" fmla="*/ 259072 w 276651"/>
                <a:gd name="connsiteY16" fmla="*/ 0 h 17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651" h="175267">
                  <a:moveTo>
                    <a:pt x="259072" y="0"/>
                  </a:moveTo>
                  <a:cubicBezTo>
                    <a:pt x="264856" y="5555"/>
                    <a:pt x="270685" y="11087"/>
                    <a:pt x="276652" y="16505"/>
                  </a:cubicBezTo>
                  <a:cubicBezTo>
                    <a:pt x="265199" y="27044"/>
                    <a:pt x="249951" y="31433"/>
                    <a:pt x="237058" y="39708"/>
                  </a:cubicBezTo>
                  <a:cubicBezTo>
                    <a:pt x="224714" y="48006"/>
                    <a:pt x="211889" y="55527"/>
                    <a:pt x="199842" y="64260"/>
                  </a:cubicBezTo>
                  <a:cubicBezTo>
                    <a:pt x="180114" y="70340"/>
                    <a:pt x="161826" y="80262"/>
                    <a:pt x="144452" y="91257"/>
                  </a:cubicBezTo>
                  <a:cubicBezTo>
                    <a:pt x="134714" y="99601"/>
                    <a:pt x="137937" y="113912"/>
                    <a:pt x="131376" y="123970"/>
                  </a:cubicBezTo>
                  <a:cubicBezTo>
                    <a:pt x="123855" y="136543"/>
                    <a:pt x="114323" y="147859"/>
                    <a:pt x="104470" y="158626"/>
                  </a:cubicBezTo>
                  <a:cubicBezTo>
                    <a:pt x="96218" y="167312"/>
                    <a:pt x="84125" y="162032"/>
                    <a:pt x="73998" y="164844"/>
                  </a:cubicBezTo>
                  <a:cubicBezTo>
                    <a:pt x="58590" y="168044"/>
                    <a:pt x="43571" y="173005"/>
                    <a:pt x="27981" y="175268"/>
                  </a:cubicBezTo>
                  <a:cubicBezTo>
                    <a:pt x="18860" y="165209"/>
                    <a:pt x="9441" y="155448"/>
                    <a:pt x="0" y="145733"/>
                  </a:cubicBezTo>
                  <a:cubicBezTo>
                    <a:pt x="12253" y="145070"/>
                    <a:pt x="23317" y="139149"/>
                    <a:pt x="35250" y="137297"/>
                  </a:cubicBezTo>
                  <a:cubicBezTo>
                    <a:pt x="52807" y="141595"/>
                    <a:pt x="71940" y="137640"/>
                    <a:pt x="86548" y="126987"/>
                  </a:cubicBezTo>
                  <a:cubicBezTo>
                    <a:pt x="97406" y="118964"/>
                    <a:pt x="109774" y="112494"/>
                    <a:pt x="117980" y="101407"/>
                  </a:cubicBezTo>
                  <a:cubicBezTo>
                    <a:pt x="124518" y="94846"/>
                    <a:pt x="119078" y="83622"/>
                    <a:pt x="126118" y="77473"/>
                  </a:cubicBezTo>
                  <a:cubicBezTo>
                    <a:pt x="135834" y="67666"/>
                    <a:pt x="146738" y="58613"/>
                    <a:pt x="159608" y="53333"/>
                  </a:cubicBezTo>
                  <a:cubicBezTo>
                    <a:pt x="177211" y="45240"/>
                    <a:pt x="192115" y="32530"/>
                    <a:pt x="209146" y="23409"/>
                  </a:cubicBezTo>
                  <a:cubicBezTo>
                    <a:pt x="225034" y="14036"/>
                    <a:pt x="242773" y="8550"/>
                    <a:pt x="259072" y="0"/>
                  </a:cubicBezTo>
                  <a:close/>
                </a:path>
              </a:pathLst>
            </a:custGeom>
            <a:solidFill>
              <a:srgbClr val="F2CFE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0" name="Forma Livre: Forma 1989">
              <a:extLst>
                <a:ext uri="{FF2B5EF4-FFF2-40B4-BE49-F238E27FC236}">
                  <a16:creationId xmlns:a16="http://schemas.microsoft.com/office/drawing/2014/main" id="{C98E6364-5F14-0CA7-8FBF-2AF97A5AABD7}"/>
                </a:ext>
              </a:extLst>
            </p:cNvPr>
            <p:cNvSpPr/>
            <p:nvPr/>
          </p:nvSpPr>
          <p:spPr>
            <a:xfrm>
              <a:off x="10424418" y="2841643"/>
              <a:ext cx="29120" cy="22062"/>
            </a:xfrm>
            <a:custGeom>
              <a:avLst/>
              <a:gdLst>
                <a:gd name="connsiteX0" fmla="*/ 248671 w 276263"/>
                <a:gd name="connsiteY0" fmla="*/ 0 h 209306"/>
                <a:gd name="connsiteX1" fmla="*/ 276263 w 276263"/>
                <a:gd name="connsiteY1" fmla="*/ 25603 h 209306"/>
                <a:gd name="connsiteX2" fmla="*/ 210746 w 276263"/>
                <a:gd name="connsiteY2" fmla="*/ 75209 h 209306"/>
                <a:gd name="connsiteX3" fmla="*/ 188024 w 276263"/>
                <a:gd name="connsiteY3" fmla="*/ 82296 h 209306"/>
                <a:gd name="connsiteX4" fmla="*/ 144224 w 276263"/>
                <a:gd name="connsiteY4" fmla="*/ 100195 h 209306"/>
                <a:gd name="connsiteX5" fmla="*/ 128267 w 276263"/>
                <a:gd name="connsiteY5" fmla="*/ 152888 h 209306"/>
                <a:gd name="connsiteX6" fmla="*/ 106459 w 276263"/>
                <a:gd name="connsiteY6" fmla="*/ 183634 h 209306"/>
                <a:gd name="connsiteX7" fmla="*/ 44783 w 276263"/>
                <a:gd name="connsiteY7" fmla="*/ 209306 h 209306"/>
                <a:gd name="connsiteX8" fmla="*/ 0 w 276263"/>
                <a:gd name="connsiteY8" fmla="*/ 158763 h 209306"/>
                <a:gd name="connsiteX9" fmla="*/ 46017 w 276263"/>
                <a:gd name="connsiteY9" fmla="*/ 148339 h 209306"/>
                <a:gd name="connsiteX10" fmla="*/ 76489 w 276263"/>
                <a:gd name="connsiteY10" fmla="*/ 142120 h 209306"/>
                <a:gd name="connsiteX11" fmla="*/ 103396 w 276263"/>
                <a:gd name="connsiteY11" fmla="*/ 107465 h 209306"/>
                <a:gd name="connsiteX12" fmla="*/ 116472 w 276263"/>
                <a:gd name="connsiteY12" fmla="*/ 74752 h 209306"/>
                <a:gd name="connsiteX13" fmla="*/ 171861 w 276263"/>
                <a:gd name="connsiteY13" fmla="*/ 47755 h 209306"/>
                <a:gd name="connsiteX14" fmla="*/ 209077 w 276263"/>
                <a:gd name="connsiteY14" fmla="*/ 23203 h 209306"/>
                <a:gd name="connsiteX15" fmla="*/ 248671 w 276263"/>
                <a:gd name="connsiteY15" fmla="*/ 0 h 2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6263" h="209306">
                  <a:moveTo>
                    <a:pt x="248671" y="0"/>
                  </a:moveTo>
                  <a:cubicBezTo>
                    <a:pt x="258021" y="8367"/>
                    <a:pt x="266913" y="17236"/>
                    <a:pt x="276263" y="25603"/>
                  </a:cubicBezTo>
                  <a:cubicBezTo>
                    <a:pt x="254935" y="42771"/>
                    <a:pt x="234315" y="61059"/>
                    <a:pt x="210746" y="75209"/>
                  </a:cubicBezTo>
                  <a:cubicBezTo>
                    <a:pt x="204003" y="80261"/>
                    <a:pt x="194584" y="76810"/>
                    <a:pt x="188024" y="82296"/>
                  </a:cubicBezTo>
                  <a:cubicBezTo>
                    <a:pt x="175039" y="91874"/>
                    <a:pt x="158260" y="92720"/>
                    <a:pt x="144224" y="100195"/>
                  </a:cubicBezTo>
                  <a:cubicBezTo>
                    <a:pt x="133297" y="115809"/>
                    <a:pt x="135491" y="135834"/>
                    <a:pt x="128267" y="152888"/>
                  </a:cubicBezTo>
                  <a:cubicBezTo>
                    <a:pt x="123581" y="164455"/>
                    <a:pt x="118735" y="178148"/>
                    <a:pt x="106459" y="183634"/>
                  </a:cubicBezTo>
                  <a:cubicBezTo>
                    <a:pt x="86548" y="193670"/>
                    <a:pt x="65334" y="200734"/>
                    <a:pt x="44783" y="209306"/>
                  </a:cubicBezTo>
                  <a:cubicBezTo>
                    <a:pt x="30632" y="191773"/>
                    <a:pt x="15499" y="175062"/>
                    <a:pt x="0" y="158763"/>
                  </a:cubicBezTo>
                  <a:cubicBezTo>
                    <a:pt x="15591" y="156499"/>
                    <a:pt x="30609" y="151539"/>
                    <a:pt x="46017" y="148339"/>
                  </a:cubicBezTo>
                  <a:cubicBezTo>
                    <a:pt x="56144" y="145527"/>
                    <a:pt x="68237" y="150807"/>
                    <a:pt x="76489" y="142120"/>
                  </a:cubicBezTo>
                  <a:cubicBezTo>
                    <a:pt x="86342" y="131353"/>
                    <a:pt x="95875" y="120038"/>
                    <a:pt x="103396" y="107465"/>
                  </a:cubicBezTo>
                  <a:cubicBezTo>
                    <a:pt x="109957" y="97406"/>
                    <a:pt x="106733" y="83096"/>
                    <a:pt x="116472" y="74752"/>
                  </a:cubicBezTo>
                  <a:cubicBezTo>
                    <a:pt x="133845" y="63757"/>
                    <a:pt x="152133" y="53835"/>
                    <a:pt x="171861" y="47755"/>
                  </a:cubicBezTo>
                  <a:cubicBezTo>
                    <a:pt x="183909" y="39022"/>
                    <a:pt x="196733" y="31501"/>
                    <a:pt x="209077" y="23203"/>
                  </a:cubicBezTo>
                  <a:cubicBezTo>
                    <a:pt x="221971" y="14927"/>
                    <a:pt x="237218" y="10538"/>
                    <a:pt x="248671" y="0"/>
                  </a:cubicBezTo>
                  <a:close/>
                </a:path>
              </a:pathLst>
            </a:custGeom>
            <a:solidFill>
              <a:srgbClr val="F0BE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1" name="Forma Livre: Forma 1990">
              <a:extLst>
                <a:ext uri="{FF2B5EF4-FFF2-40B4-BE49-F238E27FC236}">
                  <a16:creationId xmlns:a16="http://schemas.microsoft.com/office/drawing/2014/main" id="{879C01A2-9A97-B407-D85C-E7CC22DEC0E1}"/>
                </a:ext>
              </a:extLst>
            </p:cNvPr>
            <p:cNvSpPr/>
            <p:nvPr/>
          </p:nvSpPr>
          <p:spPr>
            <a:xfrm>
              <a:off x="10429138" y="2844341"/>
              <a:ext cx="26997" cy="23004"/>
            </a:xfrm>
            <a:custGeom>
              <a:avLst/>
              <a:gdLst>
                <a:gd name="connsiteX0" fmla="*/ 165964 w 256123"/>
                <a:gd name="connsiteY0" fmla="*/ 49606 h 218244"/>
                <a:gd name="connsiteX1" fmla="*/ 231480 w 256123"/>
                <a:gd name="connsiteY1" fmla="*/ 0 h 218244"/>
                <a:gd name="connsiteX2" fmla="*/ 256124 w 256123"/>
                <a:gd name="connsiteY2" fmla="*/ 22266 h 218244"/>
                <a:gd name="connsiteX3" fmla="*/ 206266 w 256123"/>
                <a:gd name="connsiteY3" fmla="*/ 64740 h 218244"/>
                <a:gd name="connsiteX4" fmla="*/ 187178 w 256123"/>
                <a:gd name="connsiteY4" fmla="*/ 75507 h 218244"/>
                <a:gd name="connsiteX5" fmla="*/ 156294 w 256123"/>
                <a:gd name="connsiteY5" fmla="*/ 90274 h 218244"/>
                <a:gd name="connsiteX6" fmla="*/ 125273 w 256123"/>
                <a:gd name="connsiteY6" fmla="*/ 93818 h 218244"/>
                <a:gd name="connsiteX7" fmla="*/ 116357 w 256123"/>
                <a:gd name="connsiteY7" fmla="*/ 107122 h 218244"/>
                <a:gd name="connsiteX8" fmla="*/ 105750 w 256123"/>
                <a:gd name="connsiteY8" fmla="*/ 170078 h 218244"/>
                <a:gd name="connsiteX9" fmla="*/ 76147 w 256123"/>
                <a:gd name="connsiteY9" fmla="*/ 195179 h 218244"/>
                <a:gd name="connsiteX10" fmla="*/ 25969 w 256123"/>
                <a:gd name="connsiteY10" fmla="*/ 218244 h 218244"/>
                <a:gd name="connsiteX11" fmla="*/ 0 w 256123"/>
                <a:gd name="connsiteY11" fmla="*/ 183703 h 218244"/>
                <a:gd name="connsiteX12" fmla="*/ 61676 w 256123"/>
                <a:gd name="connsiteY12" fmla="*/ 158031 h 218244"/>
                <a:gd name="connsiteX13" fmla="*/ 83485 w 256123"/>
                <a:gd name="connsiteY13" fmla="*/ 127285 h 218244"/>
                <a:gd name="connsiteX14" fmla="*/ 99441 w 256123"/>
                <a:gd name="connsiteY14" fmla="*/ 74592 h 218244"/>
                <a:gd name="connsiteX15" fmla="*/ 143241 w 256123"/>
                <a:gd name="connsiteY15" fmla="*/ 56693 h 218244"/>
                <a:gd name="connsiteX16" fmla="*/ 165964 w 256123"/>
                <a:gd name="connsiteY16" fmla="*/ 49606 h 21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123" h="218244">
                  <a:moveTo>
                    <a:pt x="165964" y="49606"/>
                  </a:moveTo>
                  <a:cubicBezTo>
                    <a:pt x="189532" y="35456"/>
                    <a:pt x="210152" y="17168"/>
                    <a:pt x="231480" y="0"/>
                  </a:cubicBezTo>
                  <a:cubicBezTo>
                    <a:pt x="239847" y="7247"/>
                    <a:pt x="247780" y="14973"/>
                    <a:pt x="256124" y="22266"/>
                  </a:cubicBezTo>
                  <a:cubicBezTo>
                    <a:pt x="239276" y="36165"/>
                    <a:pt x="222588" y="50246"/>
                    <a:pt x="206266" y="64740"/>
                  </a:cubicBezTo>
                  <a:cubicBezTo>
                    <a:pt x="200528" y="69174"/>
                    <a:pt x="194790" y="74958"/>
                    <a:pt x="187178" y="75507"/>
                  </a:cubicBezTo>
                  <a:cubicBezTo>
                    <a:pt x="174971" y="75392"/>
                    <a:pt x="166809" y="85771"/>
                    <a:pt x="156294" y="90274"/>
                  </a:cubicBezTo>
                  <a:cubicBezTo>
                    <a:pt x="146944" y="95966"/>
                    <a:pt x="135651" y="95166"/>
                    <a:pt x="125273" y="93818"/>
                  </a:cubicBezTo>
                  <a:cubicBezTo>
                    <a:pt x="121547" y="97612"/>
                    <a:pt x="116860" y="101384"/>
                    <a:pt x="116357" y="107122"/>
                  </a:cubicBezTo>
                  <a:cubicBezTo>
                    <a:pt x="112471" y="128016"/>
                    <a:pt x="114940" y="150350"/>
                    <a:pt x="105750" y="170078"/>
                  </a:cubicBezTo>
                  <a:cubicBezTo>
                    <a:pt x="99784" y="182217"/>
                    <a:pt x="87302" y="188664"/>
                    <a:pt x="76147" y="195179"/>
                  </a:cubicBezTo>
                  <a:cubicBezTo>
                    <a:pt x="59916" y="203888"/>
                    <a:pt x="43000" y="211226"/>
                    <a:pt x="25969" y="218244"/>
                  </a:cubicBezTo>
                  <a:cubicBezTo>
                    <a:pt x="17739" y="206403"/>
                    <a:pt x="8984" y="194950"/>
                    <a:pt x="0" y="183703"/>
                  </a:cubicBezTo>
                  <a:cubicBezTo>
                    <a:pt x="20551" y="175130"/>
                    <a:pt x="41765" y="168067"/>
                    <a:pt x="61676" y="158031"/>
                  </a:cubicBezTo>
                  <a:cubicBezTo>
                    <a:pt x="73952" y="152545"/>
                    <a:pt x="78798" y="138852"/>
                    <a:pt x="83485" y="127285"/>
                  </a:cubicBezTo>
                  <a:cubicBezTo>
                    <a:pt x="90709" y="110231"/>
                    <a:pt x="88514" y="90205"/>
                    <a:pt x="99441" y="74592"/>
                  </a:cubicBezTo>
                  <a:cubicBezTo>
                    <a:pt x="113477" y="67117"/>
                    <a:pt x="130256" y="66271"/>
                    <a:pt x="143241" y="56693"/>
                  </a:cubicBezTo>
                  <a:cubicBezTo>
                    <a:pt x="149802" y="51206"/>
                    <a:pt x="159220" y="54658"/>
                    <a:pt x="165964" y="49606"/>
                  </a:cubicBezTo>
                  <a:close/>
                </a:path>
              </a:pathLst>
            </a:custGeom>
            <a:solidFill>
              <a:srgbClr val="EEAAC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2" name="Forma Livre: Forma 1991">
              <a:extLst>
                <a:ext uri="{FF2B5EF4-FFF2-40B4-BE49-F238E27FC236}">
                  <a16:creationId xmlns:a16="http://schemas.microsoft.com/office/drawing/2014/main" id="{E51FD195-FCB2-FE49-1C3E-A0E5C1107733}"/>
                </a:ext>
              </a:extLst>
            </p:cNvPr>
            <p:cNvSpPr/>
            <p:nvPr/>
          </p:nvSpPr>
          <p:spPr>
            <a:xfrm>
              <a:off x="10431875" y="2846688"/>
              <a:ext cx="27496" cy="24291"/>
            </a:xfrm>
            <a:custGeom>
              <a:avLst/>
              <a:gdLst>
                <a:gd name="connsiteX0" fmla="*/ 230155 w 260855"/>
                <a:gd name="connsiteY0" fmla="*/ 0 h 230451"/>
                <a:gd name="connsiteX1" fmla="*/ 260855 w 260855"/>
                <a:gd name="connsiteY1" fmla="*/ 27089 h 230451"/>
                <a:gd name="connsiteX2" fmla="*/ 234772 w 260855"/>
                <a:gd name="connsiteY2" fmla="*/ 44531 h 230451"/>
                <a:gd name="connsiteX3" fmla="*/ 199591 w 260855"/>
                <a:gd name="connsiteY3" fmla="*/ 73106 h 230451"/>
                <a:gd name="connsiteX4" fmla="*/ 179657 w 260855"/>
                <a:gd name="connsiteY4" fmla="*/ 80650 h 230451"/>
                <a:gd name="connsiteX5" fmla="*/ 147767 w 260855"/>
                <a:gd name="connsiteY5" fmla="*/ 103784 h 230451"/>
                <a:gd name="connsiteX6" fmla="*/ 134691 w 260855"/>
                <a:gd name="connsiteY6" fmla="*/ 101819 h 230451"/>
                <a:gd name="connsiteX7" fmla="*/ 121021 w 260855"/>
                <a:gd name="connsiteY7" fmla="*/ 109088 h 230451"/>
                <a:gd name="connsiteX8" fmla="*/ 116517 w 260855"/>
                <a:gd name="connsiteY8" fmla="*/ 139835 h 230451"/>
                <a:gd name="connsiteX9" fmla="*/ 110940 w 260855"/>
                <a:gd name="connsiteY9" fmla="*/ 176731 h 230451"/>
                <a:gd name="connsiteX10" fmla="*/ 94983 w 260855"/>
                <a:gd name="connsiteY10" fmla="*/ 188298 h 230451"/>
                <a:gd name="connsiteX11" fmla="*/ 55664 w 260855"/>
                <a:gd name="connsiteY11" fmla="*/ 219616 h 230451"/>
                <a:gd name="connsiteX12" fmla="*/ 22700 w 260855"/>
                <a:gd name="connsiteY12" fmla="*/ 230452 h 230451"/>
                <a:gd name="connsiteX13" fmla="*/ 0 w 260855"/>
                <a:gd name="connsiteY13" fmla="*/ 195979 h 230451"/>
                <a:gd name="connsiteX14" fmla="*/ 50178 w 260855"/>
                <a:gd name="connsiteY14" fmla="*/ 172913 h 230451"/>
                <a:gd name="connsiteX15" fmla="*/ 79781 w 260855"/>
                <a:gd name="connsiteY15" fmla="*/ 147813 h 230451"/>
                <a:gd name="connsiteX16" fmla="*/ 90389 w 260855"/>
                <a:gd name="connsiteY16" fmla="*/ 84856 h 230451"/>
                <a:gd name="connsiteX17" fmla="*/ 99304 w 260855"/>
                <a:gd name="connsiteY17" fmla="*/ 71552 h 230451"/>
                <a:gd name="connsiteX18" fmla="*/ 130325 w 260855"/>
                <a:gd name="connsiteY18" fmla="*/ 68009 h 230451"/>
                <a:gd name="connsiteX19" fmla="*/ 161209 w 260855"/>
                <a:gd name="connsiteY19" fmla="*/ 53241 h 230451"/>
                <a:gd name="connsiteX20" fmla="*/ 180297 w 260855"/>
                <a:gd name="connsiteY20" fmla="*/ 42474 h 230451"/>
                <a:gd name="connsiteX21" fmla="*/ 230155 w 260855"/>
                <a:gd name="connsiteY21" fmla="*/ 0 h 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0855" h="230451">
                  <a:moveTo>
                    <a:pt x="230155" y="0"/>
                  </a:moveTo>
                  <a:cubicBezTo>
                    <a:pt x="240419" y="8984"/>
                    <a:pt x="250477" y="18196"/>
                    <a:pt x="260855" y="27089"/>
                  </a:cubicBezTo>
                  <a:cubicBezTo>
                    <a:pt x="252466" y="33353"/>
                    <a:pt x="242842" y="37788"/>
                    <a:pt x="234772" y="44531"/>
                  </a:cubicBezTo>
                  <a:cubicBezTo>
                    <a:pt x="222634" y="53538"/>
                    <a:pt x="211775" y="64168"/>
                    <a:pt x="199591" y="73106"/>
                  </a:cubicBezTo>
                  <a:cubicBezTo>
                    <a:pt x="193761" y="77770"/>
                    <a:pt x="184823" y="74935"/>
                    <a:pt x="179657" y="80650"/>
                  </a:cubicBezTo>
                  <a:cubicBezTo>
                    <a:pt x="170399" y="90068"/>
                    <a:pt x="159517" y="97841"/>
                    <a:pt x="147767" y="103784"/>
                  </a:cubicBezTo>
                  <a:cubicBezTo>
                    <a:pt x="143401" y="106253"/>
                    <a:pt x="138920" y="102756"/>
                    <a:pt x="134691" y="101819"/>
                  </a:cubicBezTo>
                  <a:cubicBezTo>
                    <a:pt x="128976" y="98710"/>
                    <a:pt x="124999" y="106025"/>
                    <a:pt x="121021" y="109088"/>
                  </a:cubicBezTo>
                  <a:cubicBezTo>
                    <a:pt x="111580" y="116517"/>
                    <a:pt x="114872" y="129639"/>
                    <a:pt x="116517" y="139835"/>
                  </a:cubicBezTo>
                  <a:cubicBezTo>
                    <a:pt x="118735" y="152248"/>
                    <a:pt x="115626" y="165232"/>
                    <a:pt x="110940" y="176731"/>
                  </a:cubicBezTo>
                  <a:cubicBezTo>
                    <a:pt x="105796" y="180845"/>
                    <a:pt x="98710" y="182469"/>
                    <a:pt x="94983" y="188298"/>
                  </a:cubicBezTo>
                  <a:cubicBezTo>
                    <a:pt x="85337" y="202380"/>
                    <a:pt x="70592" y="211889"/>
                    <a:pt x="55664" y="219616"/>
                  </a:cubicBezTo>
                  <a:cubicBezTo>
                    <a:pt x="45080" y="224211"/>
                    <a:pt x="34359" y="229377"/>
                    <a:pt x="22700" y="230452"/>
                  </a:cubicBezTo>
                  <a:cubicBezTo>
                    <a:pt x="15522" y="218702"/>
                    <a:pt x="7841" y="207272"/>
                    <a:pt x="0" y="195979"/>
                  </a:cubicBezTo>
                  <a:cubicBezTo>
                    <a:pt x="17031" y="188961"/>
                    <a:pt x="33947" y="181623"/>
                    <a:pt x="50178" y="172913"/>
                  </a:cubicBezTo>
                  <a:cubicBezTo>
                    <a:pt x="61334" y="166398"/>
                    <a:pt x="73815" y="159951"/>
                    <a:pt x="79781" y="147813"/>
                  </a:cubicBezTo>
                  <a:cubicBezTo>
                    <a:pt x="88971" y="128085"/>
                    <a:pt x="86502" y="105750"/>
                    <a:pt x="90389" y="84856"/>
                  </a:cubicBezTo>
                  <a:cubicBezTo>
                    <a:pt x="90891" y="79118"/>
                    <a:pt x="95578" y="75346"/>
                    <a:pt x="99304" y="71552"/>
                  </a:cubicBezTo>
                  <a:cubicBezTo>
                    <a:pt x="109682" y="72901"/>
                    <a:pt x="120975" y="73701"/>
                    <a:pt x="130325" y="68009"/>
                  </a:cubicBezTo>
                  <a:cubicBezTo>
                    <a:pt x="140840" y="63505"/>
                    <a:pt x="149002" y="53127"/>
                    <a:pt x="161209" y="53241"/>
                  </a:cubicBezTo>
                  <a:cubicBezTo>
                    <a:pt x="168821" y="52692"/>
                    <a:pt x="174559" y="46909"/>
                    <a:pt x="180297" y="42474"/>
                  </a:cubicBezTo>
                  <a:cubicBezTo>
                    <a:pt x="196619" y="27981"/>
                    <a:pt x="213307" y="13899"/>
                    <a:pt x="230155" y="0"/>
                  </a:cubicBezTo>
                  <a:close/>
                </a:path>
              </a:pathLst>
            </a:custGeom>
            <a:solidFill>
              <a:srgbClr val="EC99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3" name="Forma Livre: Forma 1992">
              <a:extLst>
                <a:ext uri="{FF2B5EF4-FFF2-40B4-BE49-F238E27FC236}">
                  <a16:creationId xmlns:a16="http://schemas.microsoft.com/office/drawing/2014/main" id="{A7658B3C-6527-92E8-19DD-F39C3601E3F2}"/>
                </a:ext>
              </a:extLst>
            </p:cNvPr>
            <p:cNvSpPr/>
            <p:nvPr/>
          </p:nvSpPr>
          <p:spPr>
            <a:xfrm>
              <a:off x="10398432" y="2848368"/>
              <a:ext cx="19209" cy="23062"/>
            </a:xfrm>
            <a:custGeom>
              <a:avLst/>
              <a:gdLst>
                <a:gd name="connsiteX0" fmla="*/ 136451 w 182239"/>
                <a:gd name="connsiteY0" fmla="*/ 0 h 218793"/>
                <a:gd name="connsiteX1" fmla="*/ 182240 w 182239"/>
                <a:gd name="connsiteY1" fmla="*/ 48463 h 218793"/>
                <a:gd name="connsiteX2" fmla="*/ 145870 w 182239"/>
                <a:gd name="connsiteY2" fmla="*/ 86205 h 218793"/>
                <a:gd name="connsiteX3" fmla="*/ 127765 w 182239"/>
                <a:gd name="connsiteY3" fmla="*/ 125296 h 218793"/>
                <a:gd name="connsiteX4" fmla="*/ 103693 w 182239"/>
                <a:gd name="connsiteY4" fmla="*/ 154191 h 218793"/>
                <a:gd name="connsiteX5" fmla="*/ 65128 w 182239"/>
                <a:gd name="connsiteY5" fmla="*/ 197671 h 218793"/>
                <a:gd name="connsiteX6" fmla="*/ 44440 w 182239"/>
                <a:gd name="connsiteY6" fmla="*/ 218793 h 218793"/>
                <a:gd name="connsiteX7" fmla="*/ 0 w 182239"/>
                <a:gd name="connsiteY7" fmla="*/ 115900 h 218793"/>
                <a:gd name="connsiteX8" fmla="*/ 10881 w 182239"/>
                <a:gd name="connsiteY8" fmla="*/ 97521 h 218793"/>
                <a:gd name="connsiteX9" fmla="*/ 34404 w 182239"/>
                <a:gd name="connsiteY9" fmla="*/ 79896 h 218793"/>
                <a:gd name="connsiteX10" fmla="*/ 82410 w 182239"/>
                <a:gd name="connsiteY10" fmla="*/ 52601 h 218793"/>
                <a:gd name="connsiteX11" fmla="*/ 97841 w 182239"/>
                <a:gd name="connsiteY11" fmla="*/ 49789 h 218793"/>
                <a:gd name="connsiteX12" fmla="*/ 115603 w 182239"/>
                <a:gd name="connsiteY12" fmla="*/ 22060 h 218793"/>
                <a:gd name="connsiteX13" fmla="*/ 136451 w 182239"/>
                <a:gd name="connsiteY13" fmla="*/ 0 h 21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2239" h="218793">
                  <a:moveTo>
                    <a:pt x="136451" y="0"/>
                  </a:moveTo>
                  <a:cubicBezTo>
                    <a:pt x="151562" y="16299"/>
                    <a:pt x="167244" y="32050"/>
                    <a:pt x="182240" y="48463"/>
                  </a:cubicBezTo>
                  <a:cubicBezTo>
                    <a:pt x="167564" y="58248"/>
                    <a:pt x="155494" y="71483"/>
                    <a:pt x="145870" y="86205"/>
                  </a:cubicBezTo>
                  <a:cubicBezTo>
                    <a:pt x="139057" y="98847"/>
                    <a:pt x="136177" y="113431"/>
                    <a:pt x="127765" y="125296"/>
                  </a:cubicBezTo>
                  <a:cubicBezTo>
                    <a:pt x="120312" y="135377"/>
                    <a:pt x="114346" y="146990"/>
                    <a:pt x="103693" y="154191"/>
                  </a:cubicBezTo>
                  <a:cubicBezTo>
                    <a:pt x="89703" y="167564"/>
                    <a:pt x="74706" y="180526"/>
                    <a:pt x="65128" y="197671"/>
                  </a:cubicBezTo>
                  <a:cubicBezTo>
                    <a:pt x="60259" y="206472"/>
                    <a:pt x="53652" y="214335"/>
                    <a:pt x="44440" y="218793"/>
                  </a:cubicBezTo>
                  <a:cubicBezTo>
                    <a:pt x="29672" y="184457"/>
                    <a:pt x="14630" y="150259"/>
                    <a:pt x="0" y="115900"/>
                  </a:cubicBezTo>
                  <a:cubicBezTo>
                    <a:pt x="4183" y="110094"/>
                    <a:pt x="7452" y="103739"/>
                    <a:pt x="10881" y="97521"/>
                  </a:cubicBezTo>
                  <a:cubicBezTo>
                    <a:pt x="15659" y="88308"/>
                    <a:pt x="26518" y="85657"/>
                    <a:pt x="34404" y="79896"/>
                  </a:cubicBezTo>
                  <a:cubicBezTo>
                    <a:pt x="49492" y="69403"/>
                    <a:pt x="64580" y="58042"/>
                    <a:pt x="82410" y="52601"/>
                  </a:cubicBezTo>
                  <a:cubicBezTo>
                    <a:pt x="87394" y="50772"/>
                    <a:pt x="93726" y="53744"/>
                    <a:pt x="97841" y="49789"/>
                  </a:cubicBezTo>
                  <a:cubicBezTo>
                    <a:pt x="105933" y="42108"/>
                    <a:pt x="116289" y="34542"/>
                    <a:pt x="115603" y="22060"/>
                  </a:cubicBezTo>
                  <a:cubicBezTo>
                    <a:pt x="124678" y="16985"/>
                    <a:pt x="130782" y="8458"/>
                    <a:pt x="136451" y="0"/>
                  </a:cubicBezTo>
                  <a:close/>
                </a:path>
              </a:pathLst>
            </a:custGeom>
            <a:solidFill>
              <a:srgbClr val="F5EB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94" name="Gráfico 4">
              <a:extLst>
                <a:ext uri="{FF2B5EF4-FFF2-40B4-BE49-F238E27FC236}">
                  <a16:creationId xmlns:a16="http://schemas.microsoft.com/office/drawing/2014/main" id="{0F42AB61-04C2-542A-DEBC-60BB8EE3739E}"/>
                </a:ext>
              </a:extLst>
            </p:cNvPr>
            <p:cNvGrpSpPr/>
            <p:nvPr/>
          </p:nvGrpSpPr>
          <p:grpSpPr>
            <a:xfrm>
              <a:off x="10397968" y="2849544"/>
              <a:ext cx="68632" cy="75577"/>
              <a:chOff x="8100831" y="3005701"/>
              <a:chExt cx="651111" cy="717003"/>
            </a:xfrm>
            <a:solidFill>
              <a:srgbClr val="EB8BC1"/>
            </a:solidFill>
          </p:grpSpPr>
          <p:sp>
            <p:nvSpPr>
              <p:cNvPr id="2307" name="Forma Livre: Forma 2306">
                <a:extLst>
                  <a:ext uri="{FF2B5EF4-FFF2-40B4-BE49-F238E27FC236}">
                    <a16:creationId xmlns:a16="http://schemas.microsoft.com/office/drawing/2014/main" id="{8DB51AF4-CE7F-48EB-20BA-A78DCA38BA24}"/>
                  </a:ext>
                </a:extLst>
              </p:cNvPr>
              <p:cNvSpPr/>
              <p:nvPr/>
            </p:nvSpPr>
            <p:spPr>
              <a:xfrm>
                <a:off x="8445207" y="3005701"/>
                <a:ext cx="306735" cy="266684"/>
              </a:xfrm>
              <a:custGeom>
                <a:avLst/>
                <a:gdLst>
                  <a:gd name="connsiteX0" fmla="*/ 238155 w 306735"/>
                  <a:gd name="connsiteY0" fmla="*/ 0 h 266684"/>
                  <a:gd name="connsiteX1" fmla="*/ 306735 w 306735"/>
                  <a:gd name="connsiteY1" fmla="*/ 57333 h 266684"/>
                  <a:gd name="connsiteX2" fmla="*/ 289202 w 306735"/>
                  <a:gd name="connsiteY2" fmla="*/ 64054 h 266684"/>
                  <a:gd name="connsiteX3" fmla="*/ 256878 w 306735"/>
                  <a:gd name="connsiteY3" fmla="*/ 52784 h 266684"/>
                  <a:gd name="connsiteX4" fmla="*/ 211889 w 306735"/>
                  <a:gd name="connsiteY4" fmla="*/ 72192 h 266684"/>
                  <a:gd name="connsiteX5" fmla="*/ 194721 w 306735"/>
                  <a:gd name="connsiteY5" fmla="*/ 75575 h 266684"/>
                  <a:gd name="connsiteX6" fmla="*/ 165781 w 306735"/>
                  <a:gd name="connsiteY6" fmla="*/ 105979 h 266684"/>
                  <a:gd name="connsiteX7" fmla="*/ 142166 w 306735"/>
                  <a:gd name="connsiteY7" fmla="*/ 121158 h 266684"/>
                  <a:gd name="connsiteX8" fmla="*/ 133502 w 306735"/>
                  <a:gd name="connsiteY8" fmla="*/ 148819 h 266684"/>
                  <a:gd name="connsiteX9" fmla="*/ 136771 w 306735"/>
                  <a:gd name="connsiteY9" fmla="*/ 186492 h 266684"/>
                  <a:gd name="connsiteX10" fmla="*/ 123375 w 306735"/>
                  <a:gd name="connsiteY10" fmla="*/ 200642 h 266684"/>
                  <a:gd name="connsiteX11" fmla="*/ 104310 w 306735"/>
                  <a:gd name="connsiteY11" fmla="*/ 218130 h 266684"/>
                  <a:gd name="connsiteX12" fmla="*/ 77541 w 306735"/>
                  <a:gd name="connsiteY12" fmla="*/ 237333 h 266684"/>
                  <a:gd name="connsiteX13" fmla="*/ 48715 w 306735"/>
                  <a:gd name="connsiteY13" fmla="*/ 258844 h 266684"/>
                  <a:gd name="connsiteX14" fmla="*/ 35159 w 306735"/>
                  <a:gd name="connsiteY14" fmla="*/ 266685 h 266684"/>
                  <a:gd name="connsiteX15" fmla="*/ 0 w 306735"/>
                  <a:gd name="connsiteY15" fmla="*/ 203363 h 266684"/>
                  <a:gd name="connsiteX16" fmla="*/ 32964 w 306735"/>
                  <a:gd name="connsiteY16" fmla="*/ 192527 h 266684"/>
                  <a:gd name="connsiteX17" fmla="*/ 72283 w 306735"/>
                  <a:gd name="connsiteY17" fmla="*/ 161209 h 266684"/>
                  <a:gd name="connsiteX18" fmla="*/ 88240 w 306735"/>
                  <a:gd name="connsiteY18" fmla="*/ 149642 h 266684"/>
                  <a:gd name="connsiteX19" fmla="*/ 93817 w 306735"/>
                  <a:gd name="connsiteY19" fmla="*/ 112746 h 266684"/>
                  <a:gd name="connsiteX20" fmla="*/ 98321 w 306735"/>
                  <a:gd name="connsiteY20" fmla="*/ 81999 h 266684"/>
                  <a:gd name="connsiteX21" fmla="*/ 111991 w 306735"/>
                  <a:gd name="connsiteY21" fmla="*/ 74729 h 266684"/>
                  <a:gd name="connsiteX22" fmla="*/ 125067 w 306735"/>
                  <a:gd name="connsiteY22" fmla="*/ 76695 h 266684"/>
                  <a:gd name="connsiteX23" fmla="*/ 156957 w 306735"/>
                  <a:gd name="connsiteY23" fmla="*/ 53561 h 266684"/>
                  <a:gd name="connsiteX24" fmla="*/ 176891 w 306735"/>
                  <a:gd name="connsiteY24" fmla="*/ 46017 h 266684"/>
                  <a:gd name="connsiteX25" fmla="*/ 212072 w 306735"/>
                  <a:gd name="connsiteY25" fmla="*/ 17442 h 266684"/>
                  <a:gd name="connsiteX26" fmla="*/ 238155 w 306735"/>
                  <a:gd name="connsiteY26" fmla="*/ 0 h 2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06735" h="266684">
                    <a:moveTo>
                      <a:pt x="238155" y="0"/>
                    </a:moveTo>
                    <a:cubicBezTo>
                      <a:pt x="260718" y="19454"/>
                      <a:pt x="283235" y="38976"/>
                      <a:pt x="306735" y="57333"/>
                    </a:cubicBezTo>
                    <a:cubicBezTo>
                      <a:pt x="301775" y="61105"/>
                      <a:pt x="295945" y="66386"/>
                      <a:pt x="289202" y="64054"/>
                    </a:cubicBezTo>
                    <a:cubicBezTo>
                      <a:pt x="278412" y="60373"/>
                      <a:pt x="268788" y="52395"/>
                      <a:pt x="256878" y="52784"/>
                    </a:cubicBezTo>
                    <a:cubicBezTo>
                      <a:pt x="239961" y="53561"/>
                      <a:pt x="226017" y="64122"/>
                      <a:pt x="211889" y="72192"/>
                    </a:cubicBezTo>
                    <a:cubicBezTo>
                      <a:pt x="206791" y="75941"/>
                      <a:pt x="199865" y="72992"/>
                      <a:pt x="194721" y="75575"/>
                    </a:cubicBezTo>
                    <a:cubicBezTo>
                      <a:pt x="185440" y="85999"/>
                      <a:pt x="176959" y="97406"/>
                      <a:pt x="165781" y="105979"/>
                    </a:cubicBezTo>
                    <a:cubicBezTo>
                      <a:pt x="158145" y="111465"/>
                      <a:pt x="147607" y="112791"/>
                      <a:pt x="142166" y="121158"/>
                    </a:cubicBezTo>
                    <a:cubicBezTo>
                      <a:pt x="136840" y="129045"/>
                      <a:pt x="127239" y="138897"/>
                      <a:pt x="133502" y="148819"/>
                    </a:cubicBezTo>
                    <a:cubicBezTo>
                      <a:pt x="140063" y="160203"/>
                      <a:pt x="138714" y="174033"/>
                      <a:pt x="136771" y="186492"/>
                    </a:cubicBezTo>
                    <a:cubicBezTo>
                      <a:pt x="135811" y="193784"/>
                      <a:pt x="128633" y="196825"/>
                      <a:pt x="123375" y="200642"/>
                    </a:cubicBezTo>
                    <a:cubicBezTo>
                      <a:pt x="116060" y="205352"/>
                      <a:pt x="110459" y="212072"/>
                      <a:pt x="104310" y="218130"/>
                    </a:cubicBezTo>
                    <a:cubicBezTo>
                      <a:pt x="96469" y="225948"/>
                      <a:pt x="86365" y="230772"/>
                      <a:pt x="77541" y="237333"/>
                    </a:cubicBezTo>
                    <a:cubicBezTo>
                      <a:pt x="67940" y="244488"/>
                      <a:pt x="57790" y="250957"/>
                      <a:pt x="48715" y="258844"/>
                    </a:cubicBezTo>
                    <a:cubicBezTo>
                      <a:pt x="44783" y="262364"/>
                      <a:pt x="40028" y="264719"/>
                      <a:pt x="35159" y="266685"/>
                    </a:cubicBezTo>
                    <a:cubicBezTo>
                      <a:pt x="23934" y="245311"/>
                      <a:pt x="12939" y="223754"/>
                      <a:pt x="0" y="203363"/>
                    </a:cubicBezTo>
                    <a:cubicBezTo>
                      <a:pt x="11659" y="202288"/>
                      <a:pt x="22380" y="197122"/>
                      <a:pt x="32964" y="192527"/>
                    </a:cubicBezTo>
                    <a:cubicBezTo>
                      <a:pt x="47892" y="184800"/>
                      <a:pt x="62636" y="175291"/>
                      <a:pt x="72283" y="161209"/>
                    </a:cubicBezTo>
                    <a:cubicBezTo>
                      <a:pt x="76010" y="155380"/>
                      <a:pt x="83096" y="153756"/>
                      <a:pt x="88240" y="149642"/>
                    </a:cubicBezTo>
                    <a:cubicBezTo>
                      <a:pt x="92926" y="138143"/>
                      <a:pt x="96035" y="125159"/>
                      <a:pt x="93817" y="112746"/>
                    </a:cubicBezTo>
                    <a:cubicBezTo>
                      <a:pt x="92171" y="102550"/>
                      <a:pt x="88880" y="89428"/>
                      <a:pt x="98321" y="81999"/>
                    </a:cubicBezTo>
                    <a:cubicBezTo>
                      <a:pt x="102299" y="78936"/>
                      <a:pt x="106276" y="71621"/>
                      <a:pt x="111991" y="74729"/>
                    </a:cubicBezTo>
                    <a:cubicBezTo>
                      <a:pt x="116220" y="75667"/>
                      <a:pt x="120701" y="79164"/>
                      <a:pt x="125067" y="76695"/>
                    </a:cubicBezTo>
                    <a:cubicBezTo>
                      <a:pt x="136817" y="70752"/>
                      <a:pt x="147698" y="62979"/>
                      <a:pt x="156957" y="53561"/>
                    </a:cubicBezTo>
                    <a:cubicBezTo>
                      <a:pt x="162123" y="47846"/>
                      <a:pt x="171061" y="50681"/>
                      <a:pt x="176891" y="46017"/>
                    </a:cubicBezTo>
                    <a:cubicBezTo>
                      <a:pt x="189075" y="37079"/>
                      <a:pt x="199933" y="26449"/>
                      <a:pt x="212072" y="17442"/>
                    </a:cubicBezTo>
                    <a:cubicBezTo>
                      <a:pt x="220142" y="10699"/>
                      <a:pt x="229766" y="6264"/>
                      <a:pt x="238155" y="0"/>
                    </a:cubicBezTo>
                    <a:close/>
                  </a:path>
                </a:pathLst>
              </a:custGeom>
              <a:solidFill>
                <a:srgbClr val="EB8BC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8" name="Forma Livre: Forma 2307">
                <a:extLst>
                  <a:ext uri="{FF2B5EF4-FFF2-40B4-BE49-F238E27FC236}">
                    <a16:creationId xmlns:a16="http://schemas.microsoft.com/office/drawing/2014/main" id="{437923DD-B4E8-F414-A0FB-2A7F78453F17}"/>
                  </a:ext>
                </a:extLst>
              </p:cNvPr>
              <p:cNvSpPr/>
              <p:nvPr/>
            </p:nvSpPr>
            <p:spPr>
              <a:xfrm>
                <a:off x="8128688" y="3388194"/>
                <a:ext cx="40073" cy="115625"/>
              </a:xfrm>
              <a:custGeom>
                <a:avLst/>
                <a:gdLst>
                  <a:gd name="connsiteX0" fmla="*/ 0 w 40073"/>
                  <a:gd name="connsiteY0" fmla="*/ 37056 h 115625"/>
                  <a:gd name="connsiteX1" fmla="*/ 14630 w 40073"/>
                  <a:gd name="connsiteY1" fmla="*/ 0 h 115625"/>
                  <a:gd name="connsiteX2" fmla="*/ 17808 w 40073"/>
                  <a:gd name="connsiteY2" fmla="*/ 1874 h 115625"/>
                  <a:gd name="connsiteX3" fmla="*/ 40074 w 40073"/>
                  <a:gd name="connsiteY3" fmla="*/ 71872 h 115625"/>
                  <a:gd name="connsiteX4" fmla="*/ 28986 w 40073"/>
                  <a:gd name="connsiteY4" fmla="*/ 115626 h 115625"/>
                  <a:gd name="connsiteX5" fmla="*/ 0 w 40073"/>
                  <a:gd name="connsiteY5" fmla="*/ 37056 h 11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73" h="115625">
                    <a:moveTo>
                      <a:pt x="0" y="37056"/>
                    </a:moveTo>
                    <a:cubicBezTo>
                      <a:pt x="7544" y="25786"/>
                      <a:pt x="6241" y="10927"/>
                      <a:pt x="14630" y="0"/>
                    </a:cubicBezTo>
                    <a:cubicBezTo>
                      <a:pt x="15431" y="480"/>
                      <a:pt x="17008" y="1394"/>
                      <a:pt x="17808" y="1874"/>
                    </a:cubicBezTo>
                    <a:cubicBezTo>
                      <a:pt x="25283" y="25192"/>
                      <a:pt x="32461" y="48600"/>
                      <a:pt x="40074" y="71872"/>
                    </a:cubicBezTo>
                    <a:cubicBezTo>
                      <a:pt x="34267" y="85908"/>
                      <a:pt x="34656" y="101544"/>
                      <a:pt x="28986" y="115626"/>
                    </a:cubicBezTo>
                    <a:cubicBezTo>
                      <a:pt x="20437" y="89040"/>
                      <a:pt x="10356" y="62979"/>
                      <a:pt x="0" y="37056"/>
                    </a:cubicBezTo>
                    <a:close/>
                  </a:path>
                </a:pathLst>
              </a:custGeom>
              <a:solidFill>
                <a:srgbClr val="EB8BC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9" name="Forma Livre: Forma 2308">
                <a:extLst>
                  <a:ext uri="{FF2B5EF4-FFF2-40B4-BE49-F238E27FC236}">
                    <a16:creationId xmlns:a16="http://schemas.microsoft.com/office/drawing/2014/main" id="{359FDA6F-B112-1019-840D-3DB3EA7D7162}"/>
                  </a:ext>
                </a:extLst>
              </p:cNvPr>
              <p:cNvSpPr/>
              <p:nvPr/>
            </p:nvSpPr>
            <p:spPr>
              <a:xfrm>
                <a:off x="8100831" y="3401293"/>
                <a:ext cx="68691" cy="321411"/>
              </a:xfrm>
              <a:custGeom>
                <a:avLst/>
                <a:gdLst>
                  <a:gd name="connsiteX0" fmla="*/ 38395 w 68691"/>
                  <a:gd name="connsiteY0" fmla="*/ 126096 h 321411"/>
                  <a:gd name="connsiteX1" fmla="*/ 2619 w 68691"/>
                  <a:gd name="connsiteY1" fmla="*/ 0 h 321411"/>
                  <a:gd name="connsiteX2" fmla="*/ 34166 w 68691"/>
                  <a:gd name="connsiteY2" fmla="*/ 77107 h 321411"/>
                  <a:gd name="connsiteX3" fmla="*/ 25548 w 68691"/>
                  <a:gd name="connsiteY3" fmla="*/ 36484 h 321411"/>
                  <a:gd name="connsiteX4" fmla="*/ 61049 w 68691"/>
                  <a:gd name="connsiteY4" fmla="*/ 145778 h 321411"/>
                  <a:gd name="connsiteX5" fmla="*/ 55495 w 68691"/>
                  <a:gd name="connsiteY5" fmla="*/ 181188 h 321411"/>
                  <a:gd name="connsiteX6" fmla="*/ 58421 w 68691"/>
                  <a:gd name="connsiteY6" fmla="*/ 218199 h 321411"/>
                  <a:gd name="connsiteX7" fmla="*/ 68250 w 68691"/>
                  <a:gd name="connsiteY7" fmla="*/ 308976 h 321411"/>
                  <a:gd name="connsiteX8" fmla="*/ 54740 w 68691"/>
                  <a:gd name="connsiteY8" fmla="*/ 321412 h 321411"/>
                  <a:gd name="connsiteX9" fmla="*/ 173 w 68691"/>
                  <a:gd name="connsiteY9" fmla="*/ 166375 h 321411"/>
                  <a:gd name="connsiteX10" fmla="*/ 128 w 68691"/>
                  <a:gd name="connsiteY10" fmla="*/ 137434 h 321411"/>
                  <a:gd name="connsiteX11" fmla="*/ 7603 w 68691"/>
                  <a:gd name="connsiteY11" fmla="*/ 89703 h 321411"/>
                  <a:gd name="connsiteX12" fmla="*/ 15192 w 68691"/>
                  <a:gd name="connsiteY12" fmla="*/ 55870 h 321411"/>
                  <a:gd name="connsiteX13" fmla="*/ 38395 w 68691"/>
                  <a:gd name="connsiteY13" fmla="*/ 126096 h 321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91" h="321411">
                    <a:moveTo>
                      <a:pt x="38395" y="126096"/>
                    </a:moveTo>
                    <a:cubicBezTo>
                      <a:pt x="26622" y="84033"/>
                      <a:pt x="13272" y="42360"/>
                      <a:pt x="2619" y="0"/>
                    </a:cubicBezTo>
                    <a:cubicBezTo>
                      <a:pt x="12929" y="25763"/>
                      <a:pt x="22142" y="52075"/>
                      <a:pt x="34166" y="77107"/>
                    </a:cubicBezTo>
                    <a:cubicBezTo>
                      <a:pt x="32726" y="63254"/>
                      <a:pt x="27377" y="50223"/>
                      <a:pt x="25548" y="36484"/>
                    </a:cubicBezTo>
                    <a:cubicBezTo>
                      <a:pt x="36292" y="73266"/>
                      <a:pt x="48499" y="109591"/>
                      <a:pt x="61049" y="145778"/>
                    </a:cubicBezTo>
                    <a:cubicBezTo>
                      <a:pt x="56546" y="157048"/>
                      <a:pt x="57186" y="169324"/>
                      <a:pt x="55495" y="181188"/>
                    </a:cubicBezTo>
                    <a:cubicBezTo>
                      <a:pt x="53757" y="193510"/>
                      <a:pt x="53620" y="206471"/>
                      <a:pt x="58421" y="218199"/>
                    </a:cubicBezTo>
                    <a:cubicBezTo>
                      <a:pt x="69599" y="247094"/>
                      <a:pt x="69211" y="278503"/>
                      <a:pt x="68250" y="308976"/>
                    </a:cubicBezTo>
                    <a:cubicBezTo>
                      <a:pt x="68433" y="316428"/>
                      <a:pt x="59906" y="318417"/>
                      <a:pt x="54740" y="321412"/>
                    </a:cubicBezTo>
                    <a:cubicBezTo>
                      <a:pt x="36841" y="269634"/>
                      <a:pt x="17913" y="218199"/>
                      <a:pt x="173" y="166375"/>
                    </a:cubicBezTo>
                    <a:cubicBezTo>
                      <a:pt x="4905" y="157117"/>
                      <a:pt x="631" y="147058"/>
                      <a:pt x="128" y="137434"/>
                    </a:cubicBezTo>
                    <a:cubicBezTo>
                      <a:pt x="-924" y="121135"/>
                      <a:pt x="4791" y="105522"/>
                      <a:pt x="7603" y="89703"/>
                    </a:cubicBezTo>
                    <a:cubicBezTo>
                      <a:pt x="9820" y="78341"/>
                      <a:pt x="9523" y="66271"/>
                      <a:pt x="15192" y="55870"/>
                    </a:cubicBezTo>
                    <a:cubicBezTo>
                      <a:pt x="23445" y="79096"/>
                      <a:pt x="30074" y="102893"/>
                      <a:pt x="38395" y="126096"/>
                    </a:cubicBezTo>
                    <a:close/>
                  </a:path>
                </a:pathLst>
              </a:custGeom>
              <a:solidFill>
                <a:srgbClr val="EB8BC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95" name="Forma Livre: Forma 1994">
              <a:extLst>
                <a:ext uri="{FF2B5EF4-FFF2-40B4-BE49-F238E27FC236}">
                  <a16:creationId xmlns:a16="http://schemas.microsoft.com/office/drawing/2014/main" id="{1E9ED7A3-F418-3D62-280D-E9A0AAA650BA}"/>
                </a:ext>
              </a:extLst>
            </p:cNvPr>
            <p:cNvSpPr/>
            <p:nvPr/>
          </p:nvSpPr>
          <p:spPr>
            <a:xfrm>
              <a:off x="10437974" y="2855106"/>
              <a:ext cx="36028" cy="37789"/>
            </a:xfrm>
            <a:custGeom>
              <a:avLst/>
              <a:gdLst>
                <a:gd name="connsiteX0" fmla="*/ 176731 w 341802"/>
                <a:gd name="connsiteY0" fmla="*/ 19422 h 358504"/>
                <a:gd name="connsiteX1" fmla="*/ 221719 w 341802"/>
                <a:gd name="connsiteY1" fmla="*/ 14 h 358504"/>
                <a:gd name="connsiteX2" fmla="*/ 254043 w 341802"/>
                <a:gd name="connsiteY2" fmla="*/ 11284 h 358504"/>
                <a:gd name="connsiteX3" fmla="*/ 271577 w 341802"/>
                <a:gd name="connsiteY3" fmla="*/ 4563 h 358504"/>
                <a:gd name="connsiteX4" fmla="*/ 341803 w 341802"/>
                <a:gd name="connsiteY4" fmla="*/ 54672 h 358504"/>
                <a:gd name="connsiteX5" fmla="*/ 286642 w 341802"/>
                <a:gd name="connsiteY5" fmla="*/ 74377 h 358504"/>
                <a:gd name="connsiteX6" fmla="*/ 221993 w 341802"/>
                <a:gd name="connsiteY6" fmla="*/ 60913 h 358504"/>
                <a:gd name="connsiteX7" fmla="*/ 203957 w 341802"/>
                <a:gd name="connsiteY7" fmla="*/ 53826 h 358504"/>
                <a:gd name="connsiteX8" fmla="*/ 183452 w 341802"/>
                <a:gd name="connsiteY8" fmla="*/ 85510 h 358504"/>
                <a:gd name="connsiteX9" fmla="*/ 168638 w 341802"/>
                <a:gd name="connsiteY9" fmla="*/ 153541 h 358504"/>
                <a:gd name="connsiteX10" fmla="*/ 178674 w 341802"/>
                <a:gd name="connsiteY10" fmla="*/ 182688 h 358504"/>
                <a:gd name="connsiteX11" fmla="*/ 184572 w 341802"/>
                <a:gd name="connsiteY11" fmla="*/ 205868 h 358504"/>
                <a:gd name="connsiteX12" fmla="*/ 167747 w 341802"/>
                <a:gd name="connsiteY12" fmla="*/ 220750 h 358504"/>
                <a:gd name="connsiteX13" fmla="*/ 133342 w 341802"/>
                <a:gd name="connsiteY13" fmla="*/ 268481 h 358504"/>
                <a:gd name="connsiteX14" fmla="*/ 104836 w 341802"/>
                <a:gd name="connsiteY14" fmla="*/ 317676 h 358504"/>
                <a:gd name="connsiteX15" fmla="*/ 71552 w 341802"/>
                <a:gd name="connsiteY15" fmla="*/ 358504 h 358504"/>
                <a:gd name="connsiteX16" fmla="*/ 0 w 341802"/>
                <a:gd name="connsiteY16" fmla="*/ 213915 h 358504"/>
                <a:gd name="connsiteX17" fmla="*/ 13556 w 341802"/>
                <a:gd name="connsiteY17" fmla="*/ 206074 h 358504"/>
                <a:gd name="connsiteX18" fmla="*/ 42382 w 341802"/>
                <a:gd name="connsiteY18" fmla="*/ 184562 h 358504"/>
                <a:gd name="connsiteX19" fmla="*/ 69152 w 341802"/>
                <a:gd name="connsiteY19" fmla="*/ 165360 h 358504"/>
                <a:gd name="connsiteX20" fmla="*/ 88217 w 341802"/>
                <a:gd name="connsiteY20" fmla="*/ 147872 h 358504"/>
                <a:gd name="connsiteX21" fmla="*/ 101613 w 341802"/>
                <a:gd name="connsiteY21" fmla="*/ 133722 h 358504"/>
                <a:gd name="connsiteX22" fmla="*/ 98344 w 341802"/>
                <a:gd name="connsiteY22" fmla="*/ 96049 h 358504"/>
                <a:gd name="connsiteX23" fmla="*/ 107008 w 341802"/>
                <a:gd name="connsiteY23" fmla="*/ 68388 h 358504"/>
                <a:gd name="connsiteX24" fmla="*/ 130622 w 341802"/>
                <a:gd name="connsiteY24" fmla="*/ 53209 h 358504"/>
                <a:gd name="connsiteX25" fmla="*/ 159563 w 341802"/>
                <a:gd name="connsiteY25" fmla="*/ 22805 h 358504"/>
                <a:gd name="connsiteX26" fmla="*/ 176731 w 341802"/>
                <a:gd name="connsiteY26" fmla="*/ 19422 h 35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1802" h="358504">
                  <a:moveTo>
                    <a:pt x="176731" y="19422"/>
                  </a:moveTo>
                  <a:cubicBezTo>
                    <a:pt x="190858" y="11352"/>
                    <a:pt x="204803" y="791"/>
                    <a:pt x="221719" y="14"/>
                  </a:cubicBezTo>
                  <a:cubicBezTo>
                    <a:pt x="233629" y="-375"/>
                    <a:pt x="243253" y="7603"/>
                    <a:pt x="254043" y="11284"/>
                  </a:cubicBezTo>
                  <a:cubicBezTo>
                    <a:pt x="260787" y="13615"/>
                    <a:pt x="266616" y="8335"/>
                    <a:pt x="271577" y="4563"/>
                  </a:cubicBezTo>
                  <a:cubicBezTo>
                    <a:pt x="294757" y="21571"/>
                    <a:pt x="318280" y="38121"/>
                    <a:pt x="341803" y="54672"/>
                  </a:cubicBezTo>
                  <a:cubicBezTo>
                    <a:pt x="330533" y="72663"/>
                    <a:pt x="306553" y="79269"/>
                    <a:pt x="286642" y="74377"/>
                  </a:cubicBezTo>
                  <a:cubicBezTo>
                    <a:pt x="265633" y="67496"/>
                    <a:pt x="243436" y="65827"/>
                    <a:pt x="221993" y="60913"/>
                  </a:cubicBezTo>
                  <a:cubicBezTo>
                    <a:pt x="215798" y="58992"/>
                    <a:pt x="210586" y="54123"/>
                    <a:pt x="203957" y="53826"/>
                  </a:cubicBezTo>
                  <a:cubicBezTo>
                    <a:pt x="193944" y="61896"/>
                    <a:pt x="189326" y="74469"/>
                    <a:pt x="183452" y="85510"/>
                  </a:cubicBezTo>
                  <a:cubicBezTo>
                    <a:pt x="173073" y="106336"/>
                    <a:pt x="162923" y="129858"/>
                    <a:pt x="168638" y="153541"/>
                  </a:cubicBezTo>
                  <a:cubicBezTo>
                    <a:pt x="170124" y="163874"/>
                    <a:pt x="177005" y="172401"/>
                    <a:pt x="178674" y="182688"/>
                  </a:cubicBezTo>
                  <a:cubicBezTo>
                    <a:pt x="180091" y="190529"/>
                    <a:pt x="182903" y="198050"/>
                    <a:pt x="184572" y="205868"/>
                  </a:cubicBezTo>
                  <a:cubicBezTo>
                    <a:pt x="183954" y="214943"/>
                    <a:pt x="174308" y="217115"/>
                    <a:pt x="167747" y="220750"/>
                  </a:cubicBezTo>
                  <a:cubicBezTo>
                    <a:pt x="151562" y="232568"/>
                    <a:pt x="141595" y="250628"/>
                    <a:pt x="133342" y="268481"/>
                  </a:cubicBezTo>
                  <a:cubicBezTo>
                    <a:pt x="125044" y="285626"/>
                    <a:pt x="110802" y="299388"/>
                    <a:pt x="104836" y="317676"/>
                  </a:cubicBezTo>
                  <a:cubicBezTo>
                    <a:pt x="95303" y="332444"/>
                    <a:pt x="83188" y="345360"/>
                    <a:pt x="71552" y="358504"/>
                  </a:cubicBezTo>
                  <a:cubicBezTo>
                    <a:pt x="45560" y="311390"/>
                    <a:pt x="24826" y="261623"/>
                    <a:pt x="0" y="213915"/>
                  </a:cubicBezTo>
                  <a:cubicBezTo>
                    <a:pt x="4869" y="211949"/>
                    <a:pt x="9624" y="209594"/>
                    <a:pt x="13556" y="206074"/>
                  </a:cubicBezTo>
                  <a:cubicBezTo>
                    <a:pt x="22631" y="198187"/>
                    <a:pt x="32781" y="191718"/>
                    <a:pt x="42382" y="184562"/>
                  </a:cubicBezTo>
                  <a:cubicBezTo>
                    <a:pt x="51206" y="178002"/>
                    <a:pt x="61310" y="173178"/>
                    <a:pt x="69152" y="165360"/>
                  </a:cubicBezTo>
                  <a:cubicBezTo>
                    <a:pt x="75301" y="159302"/>
                    <a:pt x="80902" y="152581"/>
                    <a:pt x="88217" y="147872"/>
                  </a:cubicBezTo>
                  <a:cubicBezTo>
                    <a:pt x="93475" y="144055"/>
                    <a:pt x="100653" y="141014"/>
                    <a:pt x="101613" y="133722"/>
                  </a:cubicBezTo>
                  <a:cubicBezTo>
                    <a:pt x="103556" y="121263"/>
                    <a:pt x="104905" y="107433"/>
                    <a:pt x="98344" y="96049"/>
                  </a:cubicBezTo>
                  <a:cubicBezTo>
                    <a:pt x="92080" y="86127"/>
                    <a:pt x="101681" y="76275"/>
                    <a:pt x="107008" y="68388"/>
                  </a:cubicBezTo>
                  <a:cubicBezTo>
                    <a:pt x="112448" y="60021"/>
                    <a:pt x="122987" y="58695"/>
                    <a:pt x="130622" y="53209"/>
                  </a:cubicBezTo>
                  <a:cubicBezTo>
                    <a:pt x="141801" y="44636"/>
                    <a:pt x="150282" y="33229"/>
                    <a:pt x="159563" y="22805"/>
                  </a:cubicBezTo>
                  <a:cubicBezTo>
                    <a:pt x="164706" y="20222"/>
                    <a:pt x="171633" y="23171"/>
                    <a:pt x="176731" y="19422"/>
                  </a:cubicBezTo>
                  <a:close/>
                </a:path>
              </a:pathLst>
            </a:custGeom>
            <a:solidFill>
              <a:srgbClr val="EA7FB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6" name="Forma Livre: Forma 1995">
              <a:extLst>
                <a:ext uri="{FF2B5EF4-FFF2-40B4-BE49-F238E27FC236}">
                  <a16:creationId xmlns:a16="http://schemas.microsoft.com/office/drawing/2014/main" id="{A86571DF-55E9-1EF5-BA17-15B0D81676BE}"/>
                </a:ext>
              </a:extLst>
            </p:cNvPr>
            <p:cNvSpPr/>
            <p:nvPr/>
          </p:nvSpPr>
          <p:spPr>
            <a:xfrm>
              <a:off x="10405360" y="2858216"/>
              <a:ext cx="20573" cy="22000"/>
            </a:xfrm>
            <a:custGeom>
              <a:avLst/>
              <a:gdLst>
                <a:gd name="connsiteX0" fmla="*/ 157574 w 195178"/>
                <a:gd name="connsiteY0" fmla="*/ 0 h 208711"/>
                <a:gd name="connsiteX1" fmla="*/ 195179 w 195178"/>
                <a:gd name="connsiteY1" fmla="*/ 43526 h 208711"/>
                <a:gd name="connsiteX2" fmla="*/ 169690 w 195178"/>
                <a:gd name="connsiteY2" fmla="*/ 48166 h 208711"/>
                <a:gd name="connsiteX3" fmla="*/ 159288 w 195178"/>
                <a:gd name="connsiteY3" fmla="*/ 65243 h 208711"/>
                <a:gd name="connsiteX4" fmla="*/ 148659 w 195178"/>
                <a:gd name="connsiteY4" fmla="*/ 81999 h 208711"/>
                <a:gd name="connsiteX5" fmla="*/ 132999 w 195178"/>
                <a:gd name="connsiteY5" fmla="*/ 139423 h 208711"/>
                <a:gd name="connsiteX6" fmla="*/ 93886 w 195178"/>
                <a:gd name="connsiteY6" fmla="*/ 173713 h 208711"/>
                <a:gd name="connsiteX7" fmla="*/ 39914 w 195178"/>
                <a:gd name="connsiteY7" fmla="*/ 201945 h 208711"/>
                <a:gd name="connsiteX8" fmla="*/ 13945 w 195178"/>
                <a:gd name="connsiteY8" fmla="*/ 208712 h 208711"/>
                <a:gd name="connsiteX9" fmla="*/ 0 w 195178"/>
                <a:gd name="connsiteY9" fmla="*/ 175245 h 208711"/>
                <a:gd name="connsiteX10" fmla="*/ 21214 w 195178"/>
                <a:gd name="connsiteY10" fmla="*/ 162855 h 208711"/>
                <a:gd name="connsiteX11" fmla="*/ 32804 w 195178"/>
                <a:gd name="connsiteY11" fmla="*/ 149093 h 208711"/>
                <a:gd name="connsiteX12" fmla="*/ 56784 w 195178"/>
                <a:gd name="connsiteY12" fmla="*/ 131788 h 208711"/>
                <a:gd name="connsiteX13" fmla="*/ 87097 w 195178"/>
                <a:gd name="connsiteY13" fmla="*/ 105088 h 208711"/>
                <a:gd name="connsiteX14" fmla="*/ 107693 w 195178"/>
                <a:gd name="connsiteY14" fmla="*/ 80010 h 208711"/>
                <a:gd name="connsiteX15" fmla="*/ 131925 w 195178"/>
                <a:gd name="connsiteY15" fmla="*/ 26403 h 208711"/>
                <a:gd name="connsiteX16" fmla="*/ 142029 w 195178"/>
                <a:gd name="connsiteY16" fmla="*/ 8938 h 208711"/>
                <a:gd name="connsiteX17" fmla="*/ 157574 w 195178"/>
                <a:gd name="connsiteY17" fmla="*/ 0 h 20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5178" h="208711">
                  <a:moveTo>
                    <a:pt x="157574" y="0"/>
                  </a:moveTo>
                  <a:cubicBezTo>
                    <a:pt x="170284" y="14356"/>
                    <a:pt x="182949" y="28758"/>
                    <a:pt x="195179" y="43526"/>
                  </a:cubicBezTo>
                  <a:cubicBezTo>
                    <a:pt x="186583" y="43777"/>
                    <a:pt x="176776" y="42062"/>
                    <a:pt x="169690" y="48166"/>
                  </a:cubicBezTo>
                  <a:cubicBezTo>
                    <a:pt x="163518" y="51801"/>
                    <a:pt x="162260" y="59276"/>
                    <a:pt x="159288" y="65243"/>
                  </a:cubicBezTo>
                  <a:cubicBezTo>
                    <a:pt x="156614" y="71346"/>
                    <a:pt x="151859" y="76193"/>
                    <a:pt x="148659" y="81999"/>
                  </a:cubicBezTo>
                  <a:cubicBezTo>
                    <a:pt x="142532" y="100836"/>
                    <a:pt x="145138" y="122713"/>
                    <a:pt x="132999" y="139423"/>
                  </a:cubicBezTo>
                  <a:cubicBezTo>
                    <a:pt x="122575" y="153368"/>
                    <a:pt x="109728" y="166055"/>
                    <a:pt x="93886" y="173713"/>
                  </a:cubicBezTo>
                  <a:cubicBezTo>
                    <a:pt x="74684" y="180343"/>
                    <a:pt x="55047" y="187886"/>
                    <a:pt x="39914" y="201945"/>
                  </a:cubicBezTo>
                  <a:cubicBezTo>
                    <a:pt x="33193" y="209375"/>
                    <a:pt x="22494" y="205717"/>
                    <a:pt x="13945" y="208712"/>
                  </a:cubicBezTo>
                  <a:cubicBezTo>
                    <a:pt x="9373" y="197510"/>
                    <a:pt x="4618" y="186401"/>
                    <a:pt x="0" y="175245"/>
                  </a:cubicBezTo>
                  <a:cubicBezTo>
                    <a:pt x="7361" y="171907"/>
                    <a:pt x="16779" y="170353"/>
                    <a:pt x="21214" y="162855"/>
                  </a:cubicBezTo>
                  <a:cubicBezTo>
                    <a:pt x="24597" y="157894"/>
                    <a:pt x="27181" y="151974"/>
                    <a:pt x="32804" y="149093"/>
                  </a:cubicBezTo>
                  <a:cubicBezTo>
                    <a:pt x="41308" y="144041"/>
                    <a:pt x="48257" y="136817"/>
                    <a:pt x="56784" y="131788"/>
                  </a:cubicBezTo>
                  <a:cubicBezTo>
                    <a:pt x="68420" y="124770"/>
                    <a:pt x="77358" y="114369"/>
                    <a:pt x="87097" y="105088"/>
                  </a:cubicBezTo>
                  <a:cubicBezTo>
                    <a:pt x="94983" y="97635"/>
                    <a:pt x="101841" y="89131"/>
                    <a:pt x="107693" y="80010"/>
                  </a:cubicBezTo>
                  <a:cubicBezTo>
                    <a:pt x="118163" y="63231"/>
                    <a:pt x="120358" y="42565"/>
                    <a:pt x="131925" y="26403"/>
                  </a:cubicBezTo>
                  <a:cubicBezTo>
                    <a:pt x="135674" y="20780"/>
                    <a:pt x="138280" y="14516"/>
                    <a:pt x="142029" y="8938"/>
                  </a:cubicBezTo>
                  <a:cubicBezTo>
                    <a:pt x="145504" y="3658"/>
                    <a:pt x="152156" y="2423"/>
                    <a:pt x="157574" y="0"/>
                  </a:cubicBezTo>
                  <a:close/>
                </a:path>
              </a:pathLst>
            </a:custGeom>
            <a:solidFill>
              <a:srgbClr val="F0C1D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7" name="Forma Livre: Forma 1996">
              <a:extLst>
                <a:ext uri="{FF2B5EF4-FFF2-40B4-BE49-F238E27FC236}">
                  <a16:creationId xmlns:a16="http://schemas.microsoft.com/office/drawing/2014/main" id="{2D2CE4D4-A15E-FC34-D11C-3A82DF57902E}"/>
                </a:ext>
              </a:extLst>
            </p:cNvPr>
            <p:cNvSpPr/>
            <p:nvPr/>
          </p:nvSpPr>
          <p:spPr>
            <a:xfrm>
              <a:off x="10406830" y="2862799"/>
              <a:ext cx="21980" cy="20129"/>
            </a:xfrm>
            <a:custGeom>
              <a:avLst/>
              <a:gdLst>
                <a:gd name="connsiteX0" fmla="*/ 155745 w 208528"/>
                <a:gd name="connsiteY0" fmla="*/ 4683 h 190968"/>
                <a:gd name="connsiteX1" fmla="*/ 181234 w 208528"/>
                <a:gd name="connsiteY1" fmla="*/ 42 h 190968"/>
                <a:gd name="connsiteX2" fmla="*/ 208529 w 208528"/>
                <a:gd name="connsiteY2" fmla="*/ 34766 h 190968"/>
                <a:gd name="connsiteX3" fmla="*/ 190675 w 208528"/>
                <a:gd name="connsiteY3" fmla="*/ 34995 h 190968"/>
                <a:gd name="connsiteX4" fmla="*/ 173827 w 208528"/>
                <a:gd name="connsiteY4" fmla="*/ 45465 h 190968"/>
                <a:gd name="connsiteX5" fmla="*/ 163792 w 208528"/>
                <a:gd name="connsiteY5" fmla="*/ 72211 h 190968"/>
                <a:gd name="connsiteX6" fmla="*/ 152545 w 208528"/>
                <a:gd name="connsiteY6" fmla="*/ 125361 h 190968"/>
                <a:gd name="connsiteX7" fmla="*/ 107168 w 208528"/>
                <a:gd name="connsiteY7" fmla="*/ 166257 h 190968"/>
                <a:gd name="connsiteX8" fmla="*/ 65745 w 208528"/>
                <a:gd name="connsiteY8" fmla="*/ 172566 h 190968"/>
                <a:gd name="connsiteX9" fmla="*/ 31524 w 208528"/>
                <a:gd name="connsiteY9" fmla="*/ 189049 h 190968"/>
                <a:gd name="connsiteX10" fmla="*/ 10493 w 208528"/>
                <a:gd name="connsiteY10" fmla="*/ 190969 h 190968"/>
                <a:gd name="connsiteX11" fmla="*/ 0 w 208528"/>
                <a:gd name="connsiteY11" fmla="*/ 165228 h 190968"/>
                <a:gd name="connsiteX12" fmla="*/ 25969 w 208528"/>
                <a:gd name="connsiteY12" fmla="*/ 158462 h 190968"/>
                <a:gd name="connsiteX13" fmla="*/ 79941 w 208528"/>
                <a:gd name="connsiteY13" fmla="*/ 130230 h 190968"/>
                <a:gd name="connsiteX14" fmla="*/ 119055 w 208528"/>
                <a:gd name="connsiteY14" fmla="*/ 95940 h 190968"/>
                <a:gd name="connsiteX15" fmla="*/ 134714 w 208528"/>
                <a:gd name="connsiteY15" fmla="*/ 38515 h 190968"/>
                <a:gd name="connsiteX16" fmla="*/ 145344 w 208528"/>
                <a:gd name="connsiteY16" fmla="*/ 21759 h 190968"/>
                <a:gd name="connsiteX17" fmla="*/ 155745 w 208528"/>
                <a:gd name="connsiteY17" fmla="*/ 4683 h 19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8528" h="190968">
                  <a:moveTo>
                    <a:pt x="155745" y="4683"/>
                  </a:moveTo>
                  <a:cubicBezTo>
                    <a:pt x="162832" y="-1421"/>
                    <a:pt x="172639" y="293"/>
                    <a:pt x="181234" y="42"/>
                  </a:cubicBezTo>
                  <a:cubicBezTo>
                    <a:pt x="190721" y="11312"/>
                    <a:pt x="199819" y="22902"/>
                    <a:pt x="208529" y="34766"/>
                  </a:cubicBezTo>
                  <a:cubicBezTo>
                    <a:pt x="202654" y="36710"/>
                    <a:pt x="196619" y="35018"/>
                    <a:pt x="190675" y="34995"/>
                  </a:cubicBezTo>
                  <a:cubicBezTo>
                    <a:pt x="184389" y="37121"/>
                    <a:pt x="178422" y="40664"/>
                    <a:pt x="173827" y="45465"/>
                  </a:cubicBezTo>
                  <a:cubicBezTo>
                    <a:pt x="171381" y="54700"/>
                    <a:pt x="168181" y="63684"/>
                    <a:pt x="163792" y="72211"/>
                  </a:cubicBezTo>
                  <a:cubicBezTo>
                    <a:pt x="158054" y="89425"/>
                    <a:pt x="155814" y="107576"/>
                    <a:pt x="152545" y="125361"/>
                  </a:cubicBezTo>
                  <a:cubicBezTo>
                    <a:pt x="145618" y="145752"/>
                    <a:pt x="126141" y="158347"/>
                    <a:pt x="107168" y="166257"/>
                  </a:cubicBezTo>
                  <a:cubicBezTo>
                    <a:pt x="94115" y="172612"/>
                    <a:pt x="78936" y="166623"/>
                    <a:pt x="65745" y="172566"/>
                  </a:cubicBezTo>
                  <a:cubicBezTo>
                    <a:pt x="53378" y="176041"/>
                    <a:pt x="43548" y="184934"/>
                    <a:pt x="31524" y="189049"/>
                  </a:cubicBezTo>
                  <a:cubicBezTo>
                    <a:pt x="24437" y="189071"/>
                    <a:pt x="17259" y="188408"/>
                    <a:pt x="10493" y="190969"/>
                  </a:cubicBezTo>
                  <a:cubicBezTo>
                    <a:pt x="7018" y="182350"/>
                    <a:pt x="3498" y="173801"/>
                    <a:pt x="0" y="165228"/>
                  </a:cubicBezTo>
                  <a:cubicBezTo>
                    <a:pt x="8550" y="162234"/>
                    <a:pt x="19248" y="165891"/>
                    <a:pt x="25969" y="158462"/>
                  </a:cubicBezTo>
                  <a:cubicBezTo>
                    <a:pt x="41102" y="144403"/>
                    <a:pt x="60739" y="136859"/>
                    <a:pt x="79941" y="130230"/>
                  </a:cubicBezTo>
                  <a:cubicBezTo>
                    <a:pt x="95783" y="122572"/>
                    <a:pt x="108631" y="109884"/>
                    <a:pt x="119055" y="95940"/>
                  </a:cubicBezTo>
                  <a:cubicBezTo>
                    <a:pt x="131193" y="79229"/>
                    <a:pt x="128588" y="57352"/>
                    <a:pt x="134714" y="38515"/>
                  </a:cubicBezTo>
                  <a:cubicBezTo>
                    <a:pt x="137914" y="32709"/>
                    <a:pt x="142669" y="27863"/>
                    <a:pt x="145344" y="21759"/>
                  </a:cubicBezTo>
                  <a:cubicBezTo>
                    <a:pt x="148316" y="15793"/>
                    <a:pt x="149573" y="8317"/>
                    <a:pt x="155745" y="4683"/>
                  </a:cubicBezTo>
                  <a:close/>
                </a:path>
              </a:pathLst>
            </a:custGeom>
            <a:solidFill>
              <a:srgbClr val="EEAED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8" name="Forma Livre: Forma 1997">
              <a:extLst>
                <a:ext uri="{FF2B5EF4-FFF2-40B4-BE49-F238E27FC236}">
                  <a16:creationId xmlns:a16="http://schemas.microsoft.com/office/drawing/2014/main" id="{B955ED07-9FCA-3302-C57D-E0AD2A92BA1B}"/>
                </a:ext>
              </a:extLst>
            </p:cNvPr>
            <p:cNvSpPr/>
            <p:nvPr/>
          </p:nvSpPr>
          <p:spPr>
            <a:xfrm>
              <a:off x="10390204" y="2866515"/>
              <a:ext cx="1545" cy="4231"/>
            </a:xfrm>
            <a:custGeom>
              <a:avLst/>
              <a:gdLst>
                <a:gd name="connsiteX0" fmla="*/ 0 w 14661"/>
                <a:gd name="connsiteY0" fmla="*/ 0 h 40142"/>
                <a:gd name="connsiteX1" fmla="*/ 5944 w 14661"/>
                <a:gd name="connsiteY1" fmla="*/ 3909 h 40142"/>
                <a:gd name="connsiteX2" fmla="*/ 14630 w 14661"/>
                <a:gd name="connsiteY2" fmla="*/ 26129 h 40142"/>
                <a:gd name="connsiteX3" fmla="*/ 13853 w 14661"/>
                <a:gd name="connsiteY3" fmla="*/ 40142 h 40142"/>
                <a:gd name="connsiteX4" fmla="*/ 0 w 14661"/>
                <a:gd name="connsiteY4" fmla="*/ 0 h 4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1" h="40142">
                  <a:moveTo>
                    <a:pt x="0" y="0"/>
                  </a:moveTo>
                  <a:cubicBezTo>
                    <a:pt x="1486" y="983"/>
                    <a:pt x="4458" y="2926"/>
                    <a:pt x="5944" y="3909"/>
                  </a:cubicBezTo>
                  <a:cubicBezTo>
                    <a:pt x="9533" y="10973"/>
                    <a:pt x="12710" y="18380"/>
                    <a:pt x="14630" y="26129"/>
                  </a:cubicBezTo>
                  <a:cubicBezTo>
                    <a:pt x="14859" y="30792"/>
                    <a:pt x="13762" y="35410"/>
                    <a:pt x="13853" y="40142"/>
                  </a:cubicBezTo>
                  <a:cubicBezTo>
                    <a:pt x="8961" y="26838"/>
                    <a:pt x="4206" y="13510"/>
                    <a:pt x="0" y="0"/>
                  </a:cubicBezTo>
                  <a:close/>
                </a:path>
              </a:pathLst>
            </a:custGeom>
            <a:solidFill>
              <a:srgbClr val="4C4C4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9" name="Forma Livre: Forma 1998">
              <a:extLst>
                <a:ext uri="{FF2B5EF4-FFF2-40B4-BE49-F238E27FC236}">
                  <a16:creationId xmlns:a16="http://schemas.microsoft.com/office/drawing/2014/main" id="{B8A719BA-E3AA-5006-9FD9-0DAD44EE0A6E}"/>
                </a:ext>
              </a:extLst>
            </p:cNvPr>
            <p:cNvSpPr/>
            <p:nvPr/>
          </p:nvSpPr>
          <p:spPr>
            <a:xfrm>
              <a:off x="10416673" y="2868139"/>
              <a:ext cx="198821" cy="172860"/>
            </a:xfrm>
            <a:custGeom>
              <a:avLst/>
              <a:gdLst>
                <a:gd name="connsiteX0" fmla="*/ 1769821 w 1886224"/>
                <a:gd name="connsiteY0" fmla="*/ 8595 h 1639930"/>
                <a:gd name="connsiteX1" fmla="*/ 1788772 w 1886224"/>
                <a:gd name="connsiteY1" fmla="*/ 0 h 1639930"/>
                <a:gd name="connsiteX2" fmla="*/ 1815838 w 1886224"/>
                <a:gd name="connsiteY2" fmla="*/ 53104 h 1639930"/>
                <a:gd name="connsiteX3" fmla="*/ 1815541 w 1886224"/>
                <a:gd name="connsiteY3" fmla="*/ 93726 h 1639930"/>
                <a:gd name="connsiteX4" fmla="*/ 1833098 w 1886224"/>
                <a:gd name="connsiteY4" fmla="*/ 165598 h 1639930"/>
                <a:gd name="connsiteX5" fmla="*/ 1868485 w 1886224"/>
                <a:gd name="connsiteY5" fmla="*/ 226291 h 1639930"/>
                <a:gd name="connsiteX6" fmla="*/ 1884373 w 1886224"/>
                <a:gd name="connsiteY6" fmla="*/ 290391 h 1639930"/>
                <a:gd name="connsiteX7" fmla="*/ 1886224 w 1886224"/>
                <a:gd name="connsiteY7" fmla="*/ 312222 h 1639930"/>
                <a:gd name="connsiteX8" fmla="*/ 1857261 w 1886224"/>
                <a:gd name="connsiteY8" fmla="*/ 388757 h 1639930"/>
                <a:gd name="connsiteX9" fmla="*/ 1818925 w 1886224"/>
                <a:gd name="connsiteY9" fmla="*/ 484266 h 1639930"/>
                <a:gd name="connsiteX10" fmla="*/ 1798556 w 1886224"/>
                <a:gd name="connsiteY10" fmla="*/ 591800 h 1639930"/>
                <a:gd name="connsiteX11" fmla="*/ 1769273 w 1886224"/>
                <a:gd name="connsiteY11" fmla="*/ 646458 h 1639930"/>
                <a:gd name="connsiteX12" fmla="*/ 1717037 w 1886224"/>
                <a:gd name="connsiteY12" fmla="*/ 676107 h 1639930"/>
                <a:gd name="connsiteX13" fmla="*/ 1560607 w 1886224"/>
                <a:gd name="connsiteY13" fmla="*/ 812170 h 1639930"/>
                <a:gd name="connsiteX14" fmla="*/ 1379784 w 1886224"/>
                <a:gd name="connsiteY14" fmla="*/ 1040519 h 1639930"/>
                <a:gd name="connsiteX15" fmla="*/ 1288412 w 1886224"/>
                <a:gd name="connsiteY15" fmla="*/ 1214552 h 1639930"/>
                <a:gd name="connsiteX16" fmla="*/ 1229617 w 1886224"/>
                <a:gd name="connsiteY16" fmla="*/ 1301763 h 1639930"/>
                <a:gd name="connsiteX17" fmla="*/ 1161288 w 1886224"/>
                <a:gd name="connsiteY17" fmla="*/ 1350020 h 1639930"/>
                <a:gd name="connsiteX18" fmla="*/ 1029454 w 1886224"/>
                <a:gd name="connsiteY18" fmla="*/ 1368834 h 1639930"/>
                <a:gd name="connsiteX19" fmla="*/ 798751 w 1886224"/>
                <a:gd name="connsiteY19" fmla="*/ 1352900 h 1639930"/>
                <a:gd name="connsiteX20" fmla="*/ 561167 w 1886224"/>
                <a:gd name="connsiteY20" fmla="*/ 1374480 h 1639930"/>
                <a:gd name="connsiteX21" fmla="*/ 416761 w 1886224"/>
                <a:gd name="connsiteY21" fmla="*/ 1451176 h 1639930"/>
                <a:gd name="connsiteX22" fmla="*/ 406862 w 1886224"/>
                <a:gd name="connsiteY22" fmla="*/ 1450559 h 1639930"/>
                <a:gd name="connsiteX23" fmla="*/ 350650 w 1886224"/>
                <a:gd name="connsiteY23" fmla="*/ 1474584 h 1639930"/>
                <a:gd name="connsiteX24" fmla="*/ 297774 w 1886224"/>
                <a:gd name="connsiteY24" fmla="*/ 1504051 h 1639930"/>
                <a:gd name="connsiteX25" fmla="*/ 270160 w 1886224"/>
                <a:gd name="connsiteY25" fmla="*/ 1530911 h 1639930"/>
                <a:gd name="connsiteX26" fmla="*/ 252832 w 1886224"/>
                <a:gd name="connsiteY26" fmla="*/ 1568882 h 1639930"/>
                <a:gd name="connsiteX27" fmla="*/ 218199 w 1886224"/>
                <a:gd name="connsiteY27" fmla="*/ 1614076 h 1639930"/>
                <a:gd name="connsiteX28" fmla="*/ 209261 w 1886224"/>
                <a:gd name="connsiteY28" fmla="*/ 1639930 h 1639930"/>
                <a:gd name="connsiteX29" fmla="*/ 133594 w 1886224"/>
                <a:gd name="connsiteY29" fmla="*/ 1588679 h 1639930"/>
                <a:gd name="connsiteX30" fmla="*/ 77084 w 1886224"/>
                <a:gd name="connsiteY30" fmla="*/ 1477785 h 1639930"/>
                <a:gd name="connsiteX31" fmla="*/ 28918 w 1886224"/>
                <a:gd name="connsiteY31" fmla="*/ 1257414 h 1639930"/>
                <a:gd name="connsiteX32" fmla="*/ 0 w 1886224"/>
                <a:gd name="connsiteY32" fmla="*/ 1058898 h 1639930"/>
                <a:gd name="connsiteX33" fmla="*/ 30335 w 1886224"/>
                <a:gd name="connsiteY33" fmla="*/ 1062144 h 1639930"/>
                <a:gd name="connsiteX34" fmla="*/ 37833 w 1886224"/>
                <a:gd name="connsiteY34" fmla="*/ 1058807 h 1639930"/>
                <a:gd name="connsiteX35" fmla="*/ 96606 w 1886224"/>
                <a:gd name="connsiteY35" fmla="*/ 1016836 h 1639930"/>
                <a:gd name="connsiteX36" fmla="*/ 185189 w 1886224"/>
                <a:gd name="connsiteY36" fmla="*/ 989084 h 1639930"/>
                <a:gd name="connsiteX37" fmla="*/ 201099 w 1886224"/>
                <a:gd name="connsiteY37" fmla="*/ 970613 h 1639930"/>
                <a:gd name="connsiteX38" fmla="*/ 284310 w 1886224"/>
                <a:gd name="connsiteY38" fmla="*/ 948941 h 1639930"/>
                <a:gd name="connsiteX39" fmla="*/ 332270 w 1886224"/>
                <a:gd name="connsiteY39" fmla="*/ 948301 h 1639930"/>
                <a:gd name="connsiteX40" fmla="*/ 398381 w 1886224"/>
                <a:gd name="connsiteY40" fmla="*/ 958017 h 1639930"/>
                <a:gd name="connsiteX41" fmla="*/ 440581 w 1886224"/>
                <a:gd name="connsiteY41" fmla="*/ 972990 h 1639930"/>
                <a:gd name="connsiteX42" fmla="*/ 452994 w 1886224"/>
                <a:gd name="connsiteY42" fmla="*/ 985495 h 1639930"/>
                <a:gd name="connsiteX43" fmla="*/ 470985 w 1886224"/>
                <a:gd name="connsiteY43" fmla="*/ 992878 h 1639930"/>
                <a:gd name="connsiteX44" fmla="*/ 493525 w 1886224"/>
                <a:gd name="connsiteY44" fmla="*/ 1002480 h 1639930"/>
                <a:gd name="connsiteX45" fmla="*/ 510029 w 1886224"/>
                <a:gd name="connsiteY45" fmla="*/ 1055949 h 1639930"/>
                <a:gd name="connsiteX46" fmla="*/ 497297 w 1886224"/>
                <a:gd name="connsiteY46" fmla="*/ 998570 h 1639930"/>
                <a:gd name="connsiteX47" fmla="*/ 529301 w 1886224"/>
                <a:gd name="connsiteY47" fmla="*/ 1013247 h 1639930"/>
                <a:gd name="connsiteX48" fmla="*/ 534810 w 1886224"/>
                <a:gd name="connsiteY48" fmla="*/ 1004126 h 1639930"/>
                <a:gd name="connsiteX49" fmla="*/ 546240 w 1886224"/>
                <a:gd name="connsiteY49" fmla="*/ 1006777 h 1639930"/>
                <a:gd name="connsiteX50" fmla="*/ 564413 w 1886224"/>
                <a:gd name="connsiteY50" fmla="*/ 1036404 h 1639930"/>
                <a:gd name="connsiteX51" fmla="*/ 586473 w 1886224"/>
                <a:gd name="connsiteY51" fmla="*/ 1042187 h 1639930"/>
                <a:gd name="connsiteX52" fmla="*/ 620169 w 1886224"/>
                <a:gd name="connsiteY52" fmla="*/ 1067311 h 1639930"/>
                <a:gd name="connsiteX53" fmla="*/ 695767 w 1886224"/>
                <a:gd name="connsiteY53" fmla="*/ 1051606 h 1639930"/>
                <a:gd name="connsiteX54" fmla="*/ 719404 w 1886224"/>
                <a:gd name="connsiteY54" fmla="*/ 1045502 h 1639930"/>
                <a:gd name="connsiteX55" fmla="*/ 729668 w 1886224"/>
                <a:gd name="connsiteY55" fmla="*/ 1044131 h 1639930"/>
                <a:gd name="connsiteX56" fmla="*/ 724525 w 1886224"/>
                <a:gd name="connsiteY56" fmla="*/ 1031923 h 1639930"/>
                <a:gd name="connsiteX57" fmla="*/ 707654 w 1886224"/>
                <a:gd name="connsiteY57" fmla="*/ 1003348 h 1639930"/>
                <a:gd name="connsiteX58" fmla="*/ 738378 w 1886224"/>
                <a:gd name="connsiteY58" fmla="*/ 984397 h 1639930"/>
                <a:gd name="connsiteX59" fmla="*/ 749419 w 1886224"/>
                <a:gd name="connsiteY59" fmla="*/ 954405 h 1639930"/>
                <a:gd name="connsiteX60" fmla="*/ 766039 w 1886224"/>
                <a:gd name="connsiteY60" fmla="*/ 947364 h 1639930"/>
                <a:gd name="connsiteX61" fmla="*/ 804489 w 1886224"/>
                <a:gd name="connsiteY61" fmla="*/ 1047239 h 1639930"/>
                <a:gd name="connsiteX62" fmla="*/ 832401 w 1886224"/>
                <a:gd name="connsiteY62" fmla="*/ 1126815 h 1639930"/>
                <a:gd name="connsiteX63" fmla="*/ 806387 w 1886224"/>
                <a:gd name="connsiteY63" fmla="*/ 1035307 h 1639930"/>
                <a:gd name="connsiteX64" fmla="*/ 781881 w 1886224"/>
                <a:gd name="connsiteY64" fmla="*/ 947844 h 1639930"/>
                <a:gd name="connsiteX65" fmla="*/ 788510 w 1886224"/>
                <a:gd name="connsiteY65" fmla="*/ 941169 h 1639930"/>
                <a:gd name="connsiteX66" fmla="*/ 816239 w 1886224"/>
                <a:gd name="connsiteY66" fmla="*/ 881596 h 1639930"/>
                <a:gd name="connsiteX67" fmla="*/ 838025 w 1886224"/>
                <a:gd name="connsiteY67" fmla="*/ 853432 h 1639930"/>
                <a:gd name="connsiteX68" fmla="*/ 877184 w 1886224"/>
                <a:gd name="connsiteY68" fmla="*/ 761969 h 1639930"/>
                <a:gd name="connsiteX69" fmla="*/ 892843 w 1886224"/>
                <a:gd name="connsiteY69" fmla="*/ 747659 h 1639930"/>
                <a:gd name="connsiteX70" fmla="*/ 994799 w 1886224"/>
                <a:gd name="connsiteY70" fmla="*/ 834367 h 1639930"/>
                <a:gd name="connsiteX71" fmla="*/ 911771 w 1886224"/>
                <a:gd name="connsiteY71" fmla="*/ 753351 h 1639930"/>
                <a:gd name="connsiteX72" fmla="*/ 921281 w 1886224"/>
                <a:gd name="connsiteY72" fmla="*/ 735246 h 1639930"/>
                <a:gd name="connsiteX73" fmla="*/ 934471 w 1886224"/>
                <a:gd name="connsiteY73" fmla="*/ 698144 h 1639930"/>
                <a:gd name="connsiteX74" fmla="*/ 956942 w 1886224"/>
                <a:gd name="connsiteY74" fmla="*/ 640606 h 1639930"/>
                <a:gd name="connsiteX75" fmla="*/ 1008012 w 1886224"/>
                <a:gd name="connsiteY75" fmla="*/ 597766 h 1639930"/>
                <a:gd name="connsiteX76" fmla="*/ 1057801 w 1886224"/>
                <a:gd name="connsiteY76" fmla="*/ 579067 h 1639930"/>
                <a:gd name="connsiteX77" fmla="*/ 1086033 w 1886224"/>
                <a:gd name="connsiteY77" fmla="*/ 582244 h 1639930"/>
                <a:gd name="connsiteX78" fmla="*/ 1125786 w 1886224"/>
                <a:gd name="connsiteY78" fmla="*/ 565305 h 1639930"/>
                <a:gd name="connsiteX79" fmla="*/ 1119203 w 1886224"/>
                <a:gd name="connsiteY79" fmla="*/ 551338 h 1639930"/>
                <a:gd name="connsiteX80" fmla="*/ 1177382 w 1886224"/>
                <a:gd name="connsiteY80" fmla="*/ 513573 h 1639930"/>
                <a:gd name="connsiteX81" fmla="*/ 1204379 w 1886224"/>
                <a:gd name="connsiteY81" fmla="*/ 515401 h 1639930"/>
                <a:gd name="connsiteX82" fmla="*/ 1291590 w 1886224"/>
                <a:gd name="connsiteY82" fmla="*/ 465498 h 1639930"/>
                <a:gd name="connsiteX83" fmla="*/ 1329309 w 1886224"/>
                <a:gd name="connsiteY83" fmla="*/ 470802 h 1639930"/>
                <a:gd name="connsiteX84" fmla="*/ 1341036 w 1886224"/>
                <a:gd name="connsiteY84" fmla="*/ 471670 h 1639930"/>
                <a:gd name="connsiteX85" fmla="*/ 1371143 w 1886224"/>
                <a:gd name="connsiteY85" fmla="*/ 453817 h 1639930"/>
                <a:gd name="connsiteX86" fmla="*/ 1396952 w 1886224"/>
                <a:gd name="connsiteY86" fmla="*/ 437838 h 1639930"/>
                <a:gd name="connsiteX87" fmla="*/ 1415514 w 1886224"/>
                <a:gd name="connsiteY87" fmla="*/ 443461 h 1639930"/>
                <a:gd name="connsiteX88" fmla="*/ 1416634 w 1886224"/>
                <a:gd name="connsiteY88" fmla="*/ 419092 h 1639930"/>
                <a:gd name="connsiteX89" fmla="*/ 1455245 w 1886224"/>
                <a:gd name="connsiteY89" fmla="*/ 343654 h 1639930"/>
                <a:gd name="connsiteX90" fmla="*/ 1462880 w 1886224"/>
                <a:gd name="connsiteY90" fmla="*/ 323698 h 1639930"/>
                <a:gd name="connsiteX91" fmla="*/ 1500005 w 1886224"/>
                <a:gd name="connsiteY91" fmla="*/ 283304 h 1639930"/>
                <a:gd name="connsiteX92" fmla="*/ 1526408 w 1886224"/>
                <a:gd name="connsiteY92" fmla="*/ 259164 h 1639930"/>
                <a:gd name="connsiteX93" fmla="*/ 1555303 w 1886224"/>
                <a:gd name="connsiteY93" fmla="*/ 253449 h 1639930"/>
                <a:gd name="connsiteX94" fmla="*/ 1570871 w 1886224"/>
                <a:gd name="connsiteY94" fmla="*/ 234841 h 1639930"/>
                <a:gd name="connsiteX95" fmla="*/ 1593342 w 1886224"/>
                <a:gd name="connsiteY95" fmla="*/ 229697 h 1639930"/>
                <a:gd name="connsiteX96" fmla="*/ 1637736 w 1886224"/>
                <a:gd name="connsiteY96" fmla="*/ 255552 h 1639930"/>
                <a:gd name="connsiteX97" fmla="*/ 1637622 w 1886224"/>
                <a:gd name="connsiteY97" fmla="*/ 249311 h 1639930"/>
                <a:gd name="connsiteX98" fmla="*/ 1639542 w 1886224"/>
                <a:gd name="connsiteY98" fmla="*/ 214518 h 1639930"/>
                <a:gd name="connsiteX99" fmla="*/ 1673603 w 1886224"/>
                <a:gd name="connsiteY99" fmla="*/ 180000 h 1639930"/>
                <a:gd name="connsiteX100" fmla="*/ 1715392 w 1886224"/>
                <a:gd name="connsiteY100" fmla="*/ 144475 h 1639930"/>
                <a:gd name="connsiteX101" fmla="*/ 1770667 w 1886224"/>
                <a:gd name="connsiteY101" fmla="*/ 182949 h 1639930"/>
                <a:gd name="connsiteX102" fmla="*/ 1727667 w 1886224"/>
                <a:gd name="connsiteY102" fmla="*/ 136451 h 1639930"/>
                <a:gd name="connsiteX103" fmla="*/ 1687731 w 1886224"/>
                <a:gd name="connsiteY103" fmla="*/ 108951 h 1639930"/>
                <a:gd name="connsiteX104" fmla="*/ 1679296 w 1886224"/>
                <a:gd name="connsiteY104" fmla="*/ 94595 h 1639930"/>
                <a:gd name="connsiteX105" fmla="*/ 1695892 w 1886224"/>
                <a:gd name="connsiteY105" fmla="*/ 74203 h 1639930"/>
                <a:gd name="connsiteX106" fmla="*/ 1735188 w 1886224"/>
                <a:gd name="connsiteY106" fmla="*/ 33467 h 1639930"/>
                <a:gd name="connsiteX107" fmla="*/ 1759511 w 1886224"/>
                <a:gd name="connsiteY107" fmla="*/ 25672 h 1639930"/>
                <a:gd name="connsiteX108" fmla="*/ 1769821 w 1886224"/>
                <a:gd name="connsiteY108" fmla="*/ 8595 h 1639930"/>
                <a:gd name="connsiteX109" fmla="*/ 1379144 w 1886224"/>
                <a:gd name="connsiteY109" fmla="*/ 464561 h 1639930"/>
                <a:gd name="connsiteX110" fmla="*/ 1490129 w 1886224"/>
                <a:gd name="connsiteY110" fmla="*/ 518076 h 1639930"/>
                <a:gd name="connsiteX111" fmla="*/ 1577637 w 1886224"/>
                <a:gd name="connsiteY111" fmla="*/ 597195 h 1639930"/>
                <a:gd name="connsiteX112" fmla="*/ 1614008 w 1886224"/>
                <a:gd name="connsiteY112" fmla="*/ 630890 h 1639930"/>
                <a:gd name="connsiteX113" fmla="*/ 1594211 w 1886224"/>
                <a:gd name="connsiteY113" fmla="*/ 608168 h 1639930"/>
                <a:gd name="connsiteX114" fmla="*/ 1531163 w 1886224"/>
                <a:gd name="connsiteY114" fmla="*/ 538353 h 1639930"/>
                <a:gd name="connsiteX115" fmla="*/ 1426373 w 1886224"/>
                <a:gd name="connsiteY115" fmla="*/ 476814 h 1639930"/>
                <a:gd name="connsiteX116" fmla="*/ 1379144 w 1886224"/>
                <a:gd name="connsiteY116" fmla="*/ 464561 h 1639930"/>
                <a:gd name="connsiteX117" fmla="*/ 1112208 w 1886224"/>
                <a:gd name="connsiteY117" fmla="*/ 600898 h 1639930"/>
                <a:gd name="connsiteX118" fmla="*/ 1151984 w 1886224"/>
                <a:gd name="connsiteY118" fmla="*/ 634159 h 1639930"/>
                <a:gd name="connsiteX119" fmla="*/ 1239858 w 1886224"/>
                <a:gd name="connsiteY119" fmla="*/ 690509 h 1639930"/>
                <a:gd name="connsiteX120" fmla="*/ 1331115 w 1886224"/>
                <a:gd name="connsiteY120" fmla="*/ 751363 h 1639930"/>
                <a:gd name="connsiteX121" fmla="*/ 1313650 w 1886224"/>
                <a:gd name="connsiteY121" fmla="*/ 733052 h 1639930"/>
                <a:gd name="connsiteX122" fmla="*/ 1242052 w 1886224"/>
                <a:gd name="connsiteY122" fmla="*/ 672267 h 1639930"/>
                <a:gd name="connsiteX123" fmla="*/ 1158545 w 1886224"/>
                <a:gd name="connsiteY123" fmla="*/ 616146 h 1639930"/>
                <a:gd name="connsiteX124" fmla="*/ 1113968 w 1886224"/>
                <a:gd name="connsiteY124" fmla="*/ 583524 h 1639930"/>
                <a:gd name="connsiteX125" fmla="*/ 1112208 w 1886224"/>
                <a:gd name="connsiteY125" fmla="*/ 600898 h 16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886224" h="1639930">
                  <a:moveTo>
                    <a:pt x="1769821" y="8595"/>
                  </a:moveTo>
                  <a:cubicBezTo>
                    <a:pt x="1776496" y="6515"/>
                    <a:pt x="1783880" y="5623"/>
                    <a:pt x="1788772" y="0"/>
                  </a:cubicBezTo>
                  <a:cubicBezTo>
                    <a:pt x="1797436" y="17876"/>
                    <a:pt x="1807060" y="35296"/>
                    <a:pt x="1815838" y="53104"/>
                  </a:cubicBezTo>
                  <a:cubicBezTo>
                    <a:pt x="1810741" y="66134"/>
                    <a:pt x="1814261" y="80284"/>
                    <a:pt x="1815541" y="93726"/>
                  </a:cubicBezTo>
                  <a:cubicBezTo>
                    <a:pt x="1818330" y="118163"/>
                    <a:pt x="1819999" y="143995"/>
                    <a:pt x="1833098" y="165598"/>
                  </a:cubicBezTo>
                  <a:cubicBezTo>
                    <a:pt x="1845328" y="185555"/>
                    <a:pt x="1858587" y="204986"/>
                    <a:pt x="1868485" y="226291"/>
                  </a:cubicBezTo>
                  <a:cubicBezTo>
                    <a:pt x="1878841" y="245905"/>
                    <a:pt x="1885699" y="268011"/>
                    <a:pt x="1884373" y="290391"/>
                  </a:cubicBezTo>
                  <a:cubicBezTo>
                    <a:pt x="1883801" y="297706"/>
                    <a:pt x="1884395" y="305067"/>
                    <a:pt x="1886224" y="312222"/>
                  </a:cubicBezTo>
                  <a:cubicBezTo>
                    <a:pt x="1881241" y="339082"/>
                    <a:pt x="1868645" y="364046"/>
                    <a:pt x="1857261" y="388757"/>
                  </a:cubicBezTo>
                  <a:cubicBezTo>
                    <a:pt x="1842516" y="419732"/>
                    <a:pt x="1827268" y="450822"/>
                    <a:pt x="1818925" y="484266"/>
                  </a:cubicBezTo>
                  <a:cubicBezTo>
                    <a:pt x="1809712" y="519631"/>
                    <a:pt x="1807014" y="556275"/>
                    <a:pt x="1798556" y="591800"/>
                  </a:cubicBezTo>
                  <a:cubicBezTo>
                    <a:pt x="1793550" y="611917"/>
                    <a:pt x="1785938" y="633016"/>
                    <a:pt x="1769273" y="646458"/>
                  </a:cubicBezTo>
                  <a:cubicBezTo>
                    <a:pt x="1753454" y="658962"/>
                    <a:pt x="1734228" y="665866"/>
                    <a:pt x="1717037" y="676107"/>
                  </a:cubicBezTo>
                  <a:cubicBezTo>
                    <a:pt x="1656481" y="710672"/>
                    <a:pt x="1606669" y="760529"/>
                    <a:pt x="1560607" y="812170"/>
                  </a:cubicBezTo>
                  <a:cubicBezTo>
                    <a:pt x="1496941" y="885436"/>
                    <a:pt x="1430533" y="957331"/>
                    <a:pt x="1379784" y="1040519"/>
                  </a:cubicBezTo>
                  <a:cubicBezTo>
                    <a:pt x="1345631" y="1096526"/>
                    <a:pt x="1319434" y="1156830"/>
                    <a:pt x="1288412" y="1214552"/>
                  </a:cubicBezTo>
                  <a:cubicBezTo>
                    <a:pt x="1271633" y="1245344"/>
                    <a:pt x="1253368" y="1275725"/>
                    <a:pt x="1229617" y="1301763"/>
                  </a:cubicBezTo>
                  <a:cubicBezTo>
                    <a:pt x="1210734" y="1322565"/>
                    <a:pt x="1187577" y="1339779"/>
                    <a:pt x="1161288" y="1350020"/>
                  </a:cubicBezTo>
                  <a:cubicBezTo>
                    <a:pt x="1119523" y="1366548"/>
                    <a:pt x="1073894" y="1369200"/>
                    <a:pt x="1029454" y="1368834"/>
                  </a:cubicBezTo>
                  <a:cubicBezTo>
                    <a:pt x="952325" y="1367302"/>
                    <a:pt x="875767" y="1356398"/>
                    <a:pt x="798751" y="1352900"/>
                  </a:cubicBezTo>
                  <a:cubicBezTo>
                    <a:pt x="719153" y="1348603"/>
                    <a:pt x="638183" y="1352558"/>
                    <a:pt x="561167" y="1374480"/>
                  </a:cubicBezTo>
                  <a:cubicBezTo>
                    <a:pt x="508406" y="1389545"/>
                    <a:pt x="457886" y="1414463"/>
                    <a:pt x="416761" y="1451176"/>
                  </a:cubicBezTo>
                  <a:cubicBezTo>
                    <a:pt x="413469" y="1450398"/>
                    <a:pt x="410108" y="1448890"/>
                    <a:pt x="406862" y="1450559"/>
                  </a:cubicBezTo>
                  <a:cubicBezTo>
                    <a:pt x="387774" y="1457691"/>
                    <a:pt x="369372" y="1466561"/>
                    <a:pt x="350650" y="1474584"/>
                  </a:cubicBezTo>
                  <a:cubicBezTo>
                    <a:pt x="332476" y="1483408"/>
                    <a:pt x="313708" y="1491364"/>
                    <a:pt x="297774" y="1504051"/>
                  </a:cubicBezTo>
                  <a:cubicBezTo>
                    <a:pt x="287944" y="1512166"/>
                    <a:pt x="276172" y="1519299"/>
                    <a:pt x="270160" y="1530911"/>
                  </a:cubicBezTo>
                  <a:cubicBezTo>
                    <a:pt x="266136" y="1544513"/>
                    <a:pt x="254683" y="1554457"/>
                    <a:pt x="252832" y="1568882"/>
                  </a:cubicBezTo>
                  <a:cubicBezTo>
                    <a:pt x="242385" y="1584655"/>
                    <a:pt x="228486" y="1598120"/>
                    <a:pt x="218199" y="1614076"/>
                  </a:cubicBezTo>
                  <a:cubicBezTo>
                    <a:pt x="214495" y="1622397"/>
                    <a:pt x="213787" y="1631861"/>
                    <a:pt x="209261" y="1639930"/>
                  </a:cubicBezTo>
                  <a:cubicBezTo>
                    <a:pt x="178880" y="1632479"/>
                    <a:pt x="153048" y="1612613"/>
                    <a:pt x="133594" y="1588679"/>
                  </a:cubicBezTo>
                  <a:cubicBezTo>
                    <a:pt x="107213" y="1556172"/>
                    <a:pt x="90411" y="1517150"/>
                    <a:pt x="77084" y="1477785"/>
                  </a:cubicBezTo>
                  <a:cubicBezTo>
                    <a:pt x="53538" y="1406187"/>
                    <a:pt x="40782" y="1331664"/>
                    <a:pt x="28918" y="1257414"/>
                  </a:cubicBezTo>
                  <a:cubicBezTo>
                    <a:pt x="18585" y="1191326"/>
                    <a:pt x="9853" y="1125032"/>
                    <a:pt x="0" y="1058898"/>
                  </a:cubicBezTo>
                  <a:cubicBezTo>
                    <a:pt x="10036" y="1060544"/>
                    <a:pt x="20185" y="1061435"/>
                    <a:pt x="30335" y="1062144"/>
                  </a:cubicBezTo>
                  <a:cubicBezTo>
                    <a:pt x="33261" y="1062510"/>
                    <a:pt x="35639" y="1060430"/>
                    <a:pt x="37833" y="1058807"/>
                  </a:cubicBezTo>
                  <a:cubicBezTo>
                    <a:pt x="56190" y="1043308"/>
                    <a:pt x="73952" y="1025911"/>
                    <a:pt x="96606" y="1016836"/>
                  </a:cubicBezTo>
                  <a:cubicBezTo>
                    <a:pt x="124656" y="1003577"/>
                    <a:pt x="154808" y="995004"/>
                    <a:pt x="185189" y="989084"/>
                  </a:cubicBezTo>
                  <a:cubicBezTo>
                    <a:pt x="189624" y="982294"/>
                    <a:pt x="192755" y="973470"/>
                    <a:pt x="201099" y="970613"/>
                  </a:cubicBezTo>
                  <a:cubicBezTo>
                    <a:pt x="227731" y="959869"/>
                    <a:pt x="255758" y="952233"/>
                    <a:pt x="284310" y="948941"/>
                  </a:cubicBezTo>
                  <a:cubicBezTo>
                    <a:pt x="300335" y="949216"/>
                    <a:pt x="316314" y="945307"/>
                    <a:pt x="332270" y="948301"/>
                  </a:cubicBezTo>
                  <a:cubicBezTo>
                    <a:pt x="354581" y="948690"/>
                    <a:pt x="376961" y="951525"/>
                    <a:pt x="398381" y="958017"/>
                  </a:cubicBezTo>
                  <a:cubicBezTo>
                    <a:pt x="412646" y="962292"/>
                    <a:pt x="427390" y="965744"/>
                    <a:pt x="440581" y="972990"/>
                  </a:cubicBezTo>
                  <a:cubicBezTo>
                    <a:pt x="445999" y="975688"/>
                    <a:pt x="448787" y="981357"/>
                    <a:pt x="452994" y="985495"/>
                  </a:cubicBezTo>
                  <a:cubicBezTo>
                    <a:pt x="458594" y="988764"/>
                    <a:pt x="465041" y="990250"/>
                    <a:pt x="470985" y="992878"/>
                  </a:cubicBezTo>
                  <a:cubicBezTo>
                    <a:pt x="478597" y="995804"/>
                    <a:pt x="485409" y="1000788"/>
                    <a:pt x="493525" y="1002480"/>
                  </a:cubicBezTo>
                  <a:cubicBezTo>
                    <a:pt x="500017" y="1019968"/>
                    <a:pt x="505732" y="1037775"/>
                    <a:pt x="510029" y="1055949"/>
                  </a:cubicBezTo>
                  <a:cubicBezTo>
                    <a:pt x="506943" y="1036587"/>
                    <a:pt x="501846" y="1017613"/>
                    <a:pt x="497297" y="998570"/>
                  </a:cubicBezTo>
                  <a:cubicBezTo>
                    <a:pt x="508543" y="1002022"/>
                    <a:pt x="519288" y="1007029"/>
                    <a:pt x="529301" y="1013247"/>
                  </a:cubicBezTo>
                  <a:cubicBezTo>
                    <a:pt x="531129" y="1010161"/>
                    <a:pt x="532958" y="1007120"/>
                    <a:pt x="534810" y="1004126"/>
                  </a:cubicBezTo>
                  <a:cubicBezTo>
                    <a:pt x="538559" y="1004651"/>
                    <a:pt x="543474" y="1003371"/>
                    <a:pt x="546240" y="1006777"/>
                  </a:cubicBezTo>
                  <a:cubicBezTo>
                    <a:pt x="554058" y="1015487"/>
                    <a:pt x="556755" y="1027511"/>
                    <a:pt x="564413" y="1036404"/>
                  </a:cubicBezTo>
                  <a:cubicBezTo>
                    <a:pt x="569328" y="1043856"/>
                    <a:pt x="579890" y="1037455"/>
                    <a:pt x="586473" y="1042187"/>
                  </a:cubicBezTo>
                  <a:cubicBezTo>
                    <a:pt x="598201" y="1049868"/>
                    <a:pt x="608213" y="1059904"/>
                    <a:pt x="620169" y="1067311"/>
                  </a:cubicBezTo>
                  <a:cubicBezTo>
                    <a:pt x="644469" y="1058692"/>
                    <a:pt x="669684" y="1050806"/>
                    <a:pt x="695767" y="1051606"/>
                  </a:cubicBezTo>
                  <a:cubicBezTo>
                    <a:pt x="704202" y="1051880"/>
                    <a:pt x="710969" y="1044976"/>
                    <a:pt x="719404" y="1045502"/>
                  </a:cubicBezTo>
                  <a:cubicBezTo>
                    <a:pt x="722742" y="1045091"/>
                    <a:pt x="726834" y="1046622"/>
                    <a:pt x="729668" y="1044131"/>
                  </a:cubicBezTo>
                  <a:cubicBezTo>
                    <a:pt x="729806" y="1039490"/>
                    <a:pt x="726902" y="1035558"/>
                    <a:pt x="724525" y="1031923"/>
                  </a:cubicBezTo>
                  <a:cubicBezTo>
                    <a:pt x="718078" y="1022939"/>
                    <a:pt x="711060" y="1014001"/>
                    <a:pt x="707654" y="1003348"/>
                  </a:cubicBezTo>
                  <a:cubicBezTo>
                    <a:pt x="714009" y="992170"/>
                    <a:pt x="727428" y="989152"/>
                    <a:pt x="738378" y="984397"/>
                  </a:cubicBezTo>
                  <a:cubicBezTo>
                    <a:pt x="742538" y="974567"/>
                    <a:pt x="743887" y="963549"/>
                    <a:pt x="749419" y="954405"/>
                  </a:cubicBezTo>
                  <a:cubicBezTo>
                    <a:pt x="754472" y="951090"/>
                    <a:pt x="760415" y="949467"/>
                    <a:pt x="766039" y="947364"/>
                  </a:cubicBezTo>
                  <a:cubicBezTo>
                    <a:pt x="778863" y="980648"/>
                    <a:pt x="792191" y="1013750"/>
                    <a:pt x="804489" y="1047239"/>
                  </a:cubicBezTo>
                  <a:cubicBezTo>
                    <a:pt x="814090" y="1073643"/>
                    <a:pt x="824675" y="1099772"/>
                    <a:pt x="832401" y="1126815"/>
                  </a:cubicBezTo>
                  <a:cubicBezTo>
                    <a:pt x="825223" y="1095931"/>
                    <a:pt x="814639" y="1065916"/>
                    <a:pt x="806387" y="1035307"/>
                  </a:cubicBezTo>
                  <a:cubicBezTo>
                    <a:pt x="797906" y="1006229"/>
                    <a:pt x="790156" y="976968"/>
                    <a:pt x="781881" y="947844"/>
                  </a:cubicBezTo>
                  <a:cubicBezTo>
                    <a:pt x="784212" y="945764"/>
                    <a:pt x="787687" y="944507"/>
                    <a:pt x="788510" y="941169"/>
                  </a:cubicBezTo>
                  <a:cubicBezTo>
                    <a:pt x="796077" y="920595"/>
                    <a:pt x="804306" y="900067"/>
                    <a:pt x="816239" y="881596"/>
                  </a:cubicBezTo>
                  <a:cubicBezTo>
                    <a:pt x="822709" y="871606"/>
                    <a:pt x="832173" y="863834"/>
                    <a:pt x="838025" y="853432"/>
                  </a:cubicBezTo>
                  <a:cubicBezTo>
                    <a:pt x="850141" y="822594"/>
                    <a:pt x="860245" y="790659"/>
                    <a:pt x="877184" y="761969"/>
                  </a:cubicBezTo>
                  <a:cubicBezTo>
                    <a:pt x="880933" y="755889"/>
                    <a:pt x="885665" y="749739"/>
                    <a:pt x="892843" y="747659"/>
                  </a:cubicBezTo>
                  <a:cubicBezTo>
                    <a:pt x="924481" y="779160"/>
                    <a:pt x="959046" y="807689"/>
                    <a:pt x="994799" y="834367"/>
                  </a:cubicBezTo>
                  <a:cubicBezTo>
                    <a:pt x="965515" y="809038"/>
                    <a:pt x="938654" y="781149"/>
                    <a:pt x="911771" y="753351"/>
                  </a:cubicBezTo>
                  <a:cubicBezTo>
                    <a:pt x="916023" y="747934"/>
                    <a:pt x="919521" y="741921"/>
                    <a:pt x="921281" y="735246"/>
                  </a:cubicBezTo>
                  <a:cubicBezTo>
                    <a:pt x="924733" y="722513"/>
                    <a:pt x="932139" y="711197"/>
                    <a:pt x="934471" y="698144"/>
                  </a:cubicBezTo>
                  <a:cubicBezTo>
                    <a:pt x="938837" y="678073"/>
                    <a:pt x="942106" y="656059"/>
                    <a:pt x="956942" y="640606"/>
                  </a:cubicBezTo>
                  <a:cubicBezTo>
                    <a:pt x="972122" y="624375"/>
                    <a:pt x="987849" y="607802"/>
                    <a:pt x="1008012" y="597766"/>
                  </a:cubicBezTo>
                  <a:cubicBezTo>
                    <a:pt x="1023099" y="588119"/>
                    <a:pt x="1040359" y="582633"/>
                    <a:pt x="1057801" y="579067"/>
                  </a:cubicBezTo>
                  <a:cubicBezTo>
                    <a:pt x="1067608" y="576689"/>
                    <a:pt x="1076637" y="588599"/>
                    <a:pt x="1086033" y="582244"/>
                  </a:cubicBezTo>
                  <a:cubicBezTo>
                    <a:pt x="1098949" y="575798"/>
                    <a:pt x="1113054" y="572163"/>
                    <a:pt x="1125786" y="565305"/>
                  </a:cubicBezTo>
                  <a:cubicBezTo>
                    <a:pt x="1123569" y="560619"/>
                    <a:pt x="1121375" y="555955"/>
                    <a:pt x="1119203" y="551338"/>
                  </a:cubicBezTo>
                  <a:cubicBezTo>
                    <a:pt x="1135914" y="535107"/>
                    <a:pt x="1156510" y="523563"/>
                    <a:pt x="1177382" y="513573"/>
                  </a:cubicBezTo>
                  <a:cubicBezTo>
                    <a:pt x="1186228" y="509229"/>
                    <a:pt x="1195784" y="518808"/>
                    <a:pt x="1204379" y="515401"/>
                  </a:cubicBezTo>
                  <a:cubicBezTo>
                    <a:pt x="1229479" y="492907"/>
                    <a:pt x="1259129" y="475031"/>
                    <a:pt x="1291590" y="465498"/>
                  </a:cubicBezTo>
                  <a:cubicBezTo>
                    <a:pt x="1304323" y="461201"/>
                    <a:pt x="1317239" y="466961"/>
                    <a:pt x="1329309" y="470802"/>
                  </a:cubicBezTo>
                  <a:cubicBezTo>
                    <a:pt x="1333035" y="471693"/>
                    <a:pt x="1337310" y="474002"/>
                    <a:pt x="1341036" y="471670"/>
                  </a:cubicBezTo>
                  <a:cubicBezTo>
                    <a:pt x="1351277" y="466070"/>
                    <a:pt x="1360353" y="458457"/>
                    <a:pt x="1371143" y="453817"/>
                  </a:cubicBezTo>
                  <a:cubicBezTo>
                    <a:pt x="1380241" y="449450"/>
                    <a:pt x="1391168" y="446913"/>
                    <a:pt x="1396952" y="437838"/>
                  </a:cubicBezTo>
                  <a:cubicBezTo>
                    <a:pt x="1403101" y="439712"/>
                    <a:pt x="1409273" y="441632"/>
                    <a:pt x="1415514" y="443461"/>
                  </a:cubicBezTo>
                  <a:cubicBezTo>
                    <a:pt x="1417183" y="435391"/>
                    <a:pt x="1415903" y="427185"/>
                    <a:pt x="1416634" y="419092"/>
                  </a:cubicBezTo>
                  <a:cubicBezTo>
                    <a:pt x="1421092" y="390449"/>
                    <a:pt x="1438603" y="366514"/>
                    <a:pt x="1455245" y="343654"/>
                  </a:cubicBezTo>
                  <a:cubicBezTo>
                    <a:pt x="1459611" y="337757"/>
                    <a:pt x="1458697" y="329664"/>
                    <a:pt x="1462880" y="323698"/>
                  </a:cubicBezTo>
                  <a:cubicBezTo>
                    <a:pt x="1473099" y="308427"/>
                    <a:pt x="1486517" y="295648"/>
                    <a:pt x="1500005" y="283304"/>
                  </a:cubicBezTo>
                  <a:cubicBezTo>
                    <a:pt x="1508623" y="275006"/>
                    <a:pt x="1521927" y="271165"/>
                    <a:pt x="1526408" y="259164"/>
                  </a:cubicBezTo>
                  <a:cubicBezTo>
                    <a:pt x="1530569" y="247391"/>
                    <a:pt x="1546296" y="247368"/>
                    <a:pt x="1555303" y="253449"/>
                  </a:cubicBezTo>
                  <a:cubicBezTo>
                    <a:pt x="1557246" y="245105"/>
                    <a:pt x="1565476" y="240807"/>
                    <a:pt x="1570871" y="234841"/>
                  </a:cubicBezTo>
                  <a:cubicBezTo>
                    <a:pt x="1576403" y="228829"/>
                    <a:pt x="1585730" y="226406"/>
                    <a:pt x="1593342" y="229697"/>
                  </a:cubicBezTo>
                  <a:cubicBezTo>
                    <a:pt x="1607767" y="238795"/>
                    <a:pt x="1621231" y="250340"/>
                    <a:pt x="1637736" y="255552"/>
                  </a:cubicBezTo>
                  <a:cubicBezTo>
                    <a:pt x="1639176" y="253586"/>
                    <a:pt x="1638125" y="251300"/>
                    <a:pt x="1637622" y="249311"/>
                  </a:cubicBezTo>
                  <a:cubicBezTo>
                    <a:pt x="1633598" y="238110"/>
                    <a:pt x="1634399" y="225148"/>
                    <a:pt x="1639542" y="214518"/>
                  </a:cubicBezTo>
                  <a:cubicBezTo>
                    <a:pt x="1650241" y="202425"/>
                    <a:pt x="1662471" y="191704"/>
                    <a:pt x="1673603" y="180000"/>
                  </a:cubicBezTo>
                  <a:cubicBezTo>
                    <a:pt x="1685765" y="166124"/>
                    <a:pt x="1702041" y="157048"/>
                    <a:pt x="1715392" y="144475"/>
                  </a:cubicBezTo>
                  <a:cubicBezTo>
                    <a:pt x="1734754" y="155905"/>
                    <a:pt x="1752928" y="169164"/>
                    <a:pt x="1770667" y="182949"/>
                  </a:cubicBezTo>
                  <a:cubicBezTo>
                    <a:pt x="1758323" y="165758"/>
                    <a:pt x="1742961" y="150990"/>
                    <a:pt x="1727667" y="136451"/>
                  </a:cubicBezTo>
                  <a:cubicBezTo>
                    <a:pt x="1715872" y="125227"/>
                    <a:pt x="1701881" y="116769"/>
                    <a:pt x="1687731" y="108951"/>
                  </a:cubicBezTo>
                  <a:cubicBezTo>
                    <a:pt x="1684782" y="104196"/>
                    <a:pt x="1682062" y="99349"/>
                    <a:pt x="1679296" y="94595"/>
                  </a:cubicBezTo>
                  <a:cubicBezTo>
                    <a:pt x="1687640" y="90343"/>
                    <a:pt x="1691571" y="81976"/>
                    <a:pt x="1695892" y="74203"/>
                  </a:cubicBezTo>
                  <a:cubicBezTo>
                    <a:pt x="1707665" y="59459"/>
                    <a:pt x="1719872" y="44691"/>
                    <a:pt x="1735188" y="33467"/>
                  </a:cubicBezTo>
                  <a:cubicBezTo>
                    <a:pt x="1742229" y="28209"/>
                    <a:pt x="1751716" y="29261"/>
                    <a:pt x="1759511" y="25672"/>
                  </a:cubicBezTo>
                  <a:cubicBezTo>
                    <a:pt x="1764221" y="20848"/>
                    <a:pt x="1765844" y="13922"/>
                    <a:pt x="1769821" y="8595"/>
                  </a:cubicBezTo>
                  <a:moveTo>
                    <a:pt x="1379144" y="464561"/>
                  </a:moveTo>
                  <a:cubicBezTo>
                    <a:pt x="1416108" y="482438"/>
                    <a:pt x="1455931" y="494805"/>
                    <a:pt x="1490129" y="518076"/>
                  </a:cubicBezTo>
                  <a:cubicBezTo>
                    <a:pt x="1523162" y="539885"/>
                    <a:pt x="1548628" y="570677"/>
                    <a:pt x="1577637" y="597195"/>
                  </a:cubicBezTo>
                  <a:cubicBezTo>
                    <a:pt x="1589776" y="608396"/>
                    <a:pt x="1600840" y="620832"/>
                    <a:pt x="1614008" y="630890"/>
                  </a:cubicBezTo>
                  <a:cubicBezTo>
                    <a:pt x="1606989" y="623666"/>
                    <a:pt x="1600406" y="616077"/>
                    <a:pt x="1594211" y="608168"/>
                  </a:cubicBezTo>
                  <a:cubicBezTo>
                    <a:pt x="1574803" y="583479"/>
                    <a:pt x="1554091" y="559819"/>
                    <a:pt x="1531163" y="538353"/>
                  </a:cubicBezTo>
                  <a:cubicBezTo>
                    <a:pt x="1501902" y="509618"/>
                    <a:pt x="1465532" y="488724"/>
                    <a:pt x="1426373" y="476814"/>
                  </a:cubicBezTo>
                  <a:cubicBezTo>
                    <a:pt x="1410668" y="472608"/>
                    <a:pt x="1395375" y="466321"/>
                    <a:pt x="1379144" y="464561"/>
                  </a:cubicBezTo>
                  <a:moveTo>
                    <a:pt x="1112208" y="600898"/>
                  </a:moveTo>
                  <a:cubicBezTo>
                    <a:pt x="1123341" y="614248"/>
                    <a:pt x="1138131" y="623849"/>
                    <a:pt x="1151984" y="634159"/>
                  </a:cubicBezTo>
                  <a:cubicBezTo>
                    <a:pt x="1180925" y="653476"/>
                    <a:pt x="1209591" y="673273"/>
                    <a:pt x="1239858" y="690509"/>
                  </a:cubicBezTo>
                  <a:cubicBezTo>
                    <a:pt x="1271153" y="709346"/>
                    <a:pt x="1303637" y="726994"/>
                    <a:pt x="1331115" y="751363"/>
                  </a:cubicBezTo>
                  <a:cubicBezTo>
                    <a:pt x="1326200" y="744390"/>
                    <a:pt x="1319753" y="738812"/>
                    <a:pt x="1313650" y="733052"/>
                  </a:cubicBezTo>
                  <a:cubicBezTo>
                    <a:pt x="1290653" y="711769"/>
                    <a:pt x="1266261" y="692109"/>
                    <a:pt x="1242052" y="672267"/>
                  </a:cubicBezTo>
                  <a:cubicBezTo>
                    <a:pt x="1216472" y="650390"/>
                    <a:pt x="1187120" y="633656"/>
                    <a:pt x="1158545" y="616146"/>
                  </a:cubicBezTo>
                  <a:cubicBezTo>
                    <a:pt x="1143046" y="606179"/>
                    <a:pt x="1126907" y="596806"/>
                    <a:pt x="1113968" y="583524"/>
                  </a:cubicBezTo>
                  <a:cubicBezTo>
                    <a:pt x="1106470" y="586496"/>
                    <a:pt x="1107430" y="595846"/>
                    <a:pt x="1112208" y="600898"/>
                  </a:cubicBezTo>
                  <a:close/>
                </a:path>
              </a:pathLst>
            </a:custGeom>
            <a:solidFill>
              <a:srgbClr val="EF98C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0" name="Forma Livre: Forma 1999">
              <a:extLst>
                <a:ext uri="{FF2B5EF4-FFF2-40B4-BE49-F238E27FC236}">
                  <a16:creationId xmlns:a16="http://schemas.microsoft.com/office/drawing/2014/main" id="{B1BF15BD-2207-FEB8-CA20-63C57F48B9D1}"/>
                </a:ext>
              </a:extLst>
            </p:cNvPr>
            <p:cNvSpPr/>
            <p:nvPr/>
          </p:nvSpPr>
          <p:spPr>
            <a:xfrm>
              <a:off x="10395999" y="2868777"/>
              <a:ext cx="6766" cy="8581"/>
            </a:xfrm>
            <a:custGeom>
              <a:avLst/>
              <a:gdLst>
                <a:gd name="connsiteX0" fmla="*/ 17877 w 64190"/>
                <a:gd name="connsiteY0" fmla="*/ 20345 h 81404"/>
                <a:gd name="connsiteX1" fmla="*/ 36530 w 64190"/>
                <a:gd name="connsiteY1" fmla="*/ 0 h 81404"/>
                <a:gd name="connsiteX2" fmla="*/ 64191 w 64190"/>
                <a:gd name="connsiteY2" fmla="*/ 59847 h 81404"/>
                <a:gd name="connsiteX3" fmla="*/ 19362 w 64190"/>
                <a:gd name="connsiteY3" fmla="*/ 81404 h 81404"/>
                <a:gd name="connsiteX4" fmla="*/ 0 w 64190"/>
                <a:gd name="connsiteY4" fmla="*/ 35410 h 81404"/>
                <a:gd name="connsiteX5" fmla="*/ 17877 w 64190"/>
                <a:gd name="connsiteY5" fmla="*/ 20345 h 8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90" h="81404">
                  <a:moveTo>
                    <a:pt x="17877" y="20345"/>
                  </a:moveTo>
                  <a:cubicBezTo>
                    <a:pt x="25237" y="14653"/>
                    <a:pt x="30152" y="6607"/>
                    <a:pt x="36530" y="0"/>
                  </a:cubicBezTo>
                  <a:cubicBezTo>
                    <a:pt x="45857" y="19888"/>
                    <a:pt x="54955" y="39891"/>
                    <a:pt x="64191" y="59847"/>
                  </a:cubicBezTo>
                  <a:cubicBezTo>
                    <a:pt x="48372" y="65037"/>
                    <a:pt x="33604" y="72878"/>
                    <a:pt x="19362" y="81404"/>
                  </a:cubicBezTo>
                  <a:cubicBezTo>
                    <a:pt x="12984" y="66020"/>
                    <a:pt x="6378" y="50749"/>
                    <a:pt x="0" y="35410"/>
                  </a:cubicBezTo>
                  <a:cubicBezTo>
                    <a:pt x="5784" y="30198"/>
                    <a:pt x="11750" y="25169"/>
                    <a:pt x="17877" y="20345"/>
                  </a:cubicBezTo>
                  <a:close/>
                </a:path>
              </a:pathLst>
            </a:custGeom>
            <a:solidFill>
              <a:srgbClr val="F4E2E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1" name="Forma Livre: Forma 2000">
              <a:extLst>
                <a:ext uri="{FF2B5EF4-FFF2-40B4-BE49-F238E27FC236}">
                  <a16:creationId xmlns:a16="http://schemas.microsoft.com/office/drawing/2014/main" id="{42C4DEF0-569A-BF01-9C2C-2BC676716A26}"/>
                </a:ext>
              </a:extLst>
            </p:cNvPr>
            <p:cNvSpPr/>
            <p:nvPr/>
          </p:nvSpPr>
          <p:spPr>
            <a:xfrm>
              <a:off x="10408782" y="2869628"/>
              <a:ext cx="26788" cy="22172"/>
            </a:xfrm>
            <a:custGeom>
              <a:avLst/>
              <a:gdLst>
                <a:gd name="connsiteX0" fmla="*/ 195064 w 254143"/>
                <a:gd name="connsiteY0" fmla="*/ 2926 h 210348"/>
                <a:gd name="connsiteX1" fmla="*/ 210815 w 254143"/>
                <a:gd name="connsiteY1" fmla="*/ 0 h 210348"/>
                <a:gd name="connsiteX2" fmla="*/ 252374 w 254143"/>
                <a:gd name="connsiteY2" fmla="*/ 66568 h 210348"/>
                <a:gd name="connsiteX3" fmla="*/ 254135 w 254143"/>
                <a:gd name="connsiteY3" fmla="*/ 88765 h 210348"/>
                <a:gd name="connsiteX4" fmla="*/ 250751 w 254143"/>
                <a:gd name="connsiteY4" fmla="*/ 122232 h 210348"/>
                <a:gd name="connsiteX5" fmla="*/ 242659 w 254143"/>
                <a:gd name="connsiteY5" fmla="*/ 161826 h 210348"/>
                <a:gd name="connsiteX6" fmla="*/ 222999 w 254143"/>
                <a:gd name="connsiteY6" fmla="*/ 192664 h 210348"/>
                <a:gd name="connsiteX7" fmla="*/ 160271 w 254143"/>
                <a:gd name="connsiteY7" fmla="*/ 209580 h 210348"/>
                <a:gd name="connsiteX8" fmla="*/ 68626 w 254143"/>
                <a:gd name="connsiteY8" fmla="*/ 167038 h 210348"/>
                <a:gd name="connsiteX9" fmla="*/ 39068 w 254143"/>
                <a:gd name="connsiteY9" fmla="*/ 172776 h 210348"/>
                <a:gd name="connsiteX10" fmla="*/ 12733 w 254143"/>
                <a:gd name="connsiteY10" fmla="*/ 178422 h 210348"/>
                <a:gd name="connsiteX11" fmla="*/ 0 w 254143"/>
                <a:gd name="connsiteY11" fmla="*/ 146327 h 210348"/>
                <a:gd name="connsiteX12" fmla="*/ 15408 w 254143"/>
                <a:gd name="connsiteY12" fmla="*/ 144498 h 210348"/>
                <a:gd name="connsiteX13" fmla="*/ 70226 w 254143"/>
                <a:gd name="connsiteY13" fmla="*/ 131148 h 210348"/>
                <a:gd name="connsiteX14" fmla="*/ 124541 w 254143"/>
                <a:gd name="connsiteY14" fmla="*/ 128610 h 210348"/>
                <a:gd name="connsiteX15" fmla="*/ 162832 w 254143"/>
                <a:gd name="connsiteY15" fmla="*/ 93200 h 210348"/>
                <a:gd name="connsiteX16" fmla="*/ 179931 w 254143"/>
                <a:gd name="connsiteY16" fmla="*/ 39982 h 210348"/>
                <a:gd name="connsiteX17" fmla="*/ 181303 w 254143"/>
                <a:gd name="connsiteY17" fmla="*/ 22814 h 210348"/>
                <a:gd name="connsiteX18" fmla="*/ 195064 w 254143"/>
                <a:gd name="connsiteY18" fmla="*/ 2926 h 2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143" h="210348">
                  <a:moveTo>
                    <a:pt x="195064" y="2926"/>
                  </a:moveTo>
                  <a:cubicBezTo>
                    <a:pt x="200322" y="2034"/>
                    <a:pt x="205580" y="1097"/>
                    <a:pt x="210815" y="0"/>
                  </a:cubicBezTo>
                  <a:cubicBezTo>
                    <a:pt x="225080" y="21923"/>
                    <a:pt x="238407" y="44440"/>
                    <a:pt x="252374" y="66568"/>
                  </a:cubicBezTo>
                  <a:cubicBezTo>
                    <a:pt x="248945" y="73906"/>
                    <a:pt x="254135" y="81244"/>
                    <a:pt x="254135" y="88765"/>
                  </a:cubicBezTo>
                  <a:cubicBezTo>
                    <a:pt x="254318" y="99990"/>
                    <a:pt x="251666" y="111054"/>
                    <a:pt x="250751" y="122232"/>
                  </a:cubicBezTo>
                  <a:cubicBezTo>
                    <a:pt x="249654" y="135765"/>
                    <a:pt x="243459" y="148247"/>
                    <a:pt x="242659" y="161826"/>
                  </a:cubicBezTo>
                  <a:cubicBezTo>
                    <a:pt x="241676" y="174170"/>
                    <a:pt x="235732" y="188549"/>
                    <a:pt x="222999" y="192664"/>
                  </a:cubicBezTo>
                  <a:cubicBezTo>
                    <a:pt x="202814" y="200459"/>
                    <a:pt x="182926" y="213672"/>
                    <a:pt x="160271" y="209580"/>
                  </a:cubicBezTo>
                  <a:cubicBezTo>
                    <a:pt x="126416" y="203248"/>
                    <a:pt x="101796" y="175199"/>
                    <a:pt x="68626" y="167038"/>
                  </a:cubicBezTo>
                  <a:cubicBezTo>
                    <a:pt x="58453" y="166581"/>
                    <a:pt x="49172" y="172273"/>
                    <a:pt x="39068" y="172776"/>
                  </a:cubicBezTo>
                  <a:cubicBezTo>
                    <a:pt x="30015" y="173256"/>
                    <a:pt x="20574" y="173142"/>
                    <a:pt x="12733" y="178422"/>
                  </a:cubicBezTo>
                  <a:cubicBezTo>
                    <a:pt x="8504" y="167701"/>
                    <a:pt x="4206" y="157025"/>
                    <a:pt x="0" y="146327"/>
                  </a:cubicBezTo>
                  <a:cubicBezTo>
                    <a:pt x="5098" y="145549"/>
                    <a:pt x="10241" y="144978"/>
                    <a:pt x="15408" y="144498"/>
                  </a:cubicBezTo>
                  <a:cubicBezTo>
                    <a:pt x="34404" y="143058"/>
                    <a:pt x="50749" y="129479"/>
                    <a:pt x="70226" y="131148"/>
                  </a:cubicBezTo>
                  <a:cubicBezTo>
                    <a:pt x="88262" y="133091"/>
                    <a:pt x="107076" y="134851"/>
                    <a:pt x="124541" y="128610"/>
                  </a:cubicBezTo>
                  <a:cubicBezTo>
                    <a:pt x="141595" y="123421"/>
                    <a:pt x="158328" y="111237"/>
                    <a:pt x="162832" y="93200"/>
                  </a:cubicBezTo>
                  <a:cubicBezTo>
                    <a:pt x="169187" y="75667"/>
                    <a:pt x="176296" y="58316"/>
                    <a:pt x="179931" y="39982"/>
                  </a:cubicBezTo>
                  <a:cubicBezTo>
                    <a:pt x="180571" y="34221"/>
                    <a:pt x="177394" y="27843"/>
                    <a:pt x="181303" y="22814"/>
                  </a:cubicBezTo>
                  <a:cubicBezTo>
                    <a:pt x="185532" y="15933"/>
                    <a:pt x="190378" y="9487"/>
                    <a:pt x="195064" y="2926"/>
                  </a:cubicBezTo>
                  <a:close/>
                </a:path>
              </a:pathLst>
            </a:custGeom>
            <a:solidFill>
              <a:srgbClr val="EB8E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2" name="Forma Livre: Forma 2001">
              <a:extLst>
                <a:ext uri="{FF2B5EF4-FFF2-40B4-BE49-F238E27FC236}">
                  <a16:creationId xmlns:a16="http://schemas.microsoft.com/office/drawing/2014/main" id="{31EF8F94-E38F-045D-C57D-DF4A92376B84}"/>
                </a:ext>
              </a:extLst>
            </p:cNvPr>
            <p:cNvSpPr/>
            <p:nvPr/>
          </p:nvSpPr>
          <p:spPr>
            <a:xfrm>
              <a:off x="10394849" y="2872011"/>
              <a:ext cx="9776" cy="10084"/>
            </a:xfrm>
            <a:custGeom>
              <a:avLst/>
              <a:gdLst>
                <a:gd name="connsiteX0" fmla="*/ 0 w 92743"/>
                <a:gd name="connsiteY0" fmla="*/ 0 h 95669"/>
                <a:gd name="connsiteX1" fmla="*/ 34016 w 92743"/>
                <a:gd name="connsiteY1" fmla="*/ 61677 h 95669"/>
                <a:gd name="connsiteX2" fmla="*/ 30267 w 92743"/>
                <a:gd name="connsiteY2" fmla="*/ 50726 h 95669"/>
                <a:gd name="connsiteX3" fmla="*/ 75095 w 92743"/>
                <a:gd name="connsiteY3" fmla="*/ 29169 h 95669"/>
                <a:gd name="connsiteX4" fmla="*/ 92743 w 92743"/>
                <a:gd name="connsiteY4" fmla="*/ 68237 h 95669"/>
                <a:gd name="connsiteX5" fmla="*/ 54955 w 92743"/>
                <a:gd name="connsiteY5" fmla="*/ 77770 h 95669"/>
                <a:gd name="connsiteX6" fmla="*/ 51366 w 92743"/>
                <a:gd name="connsiteY6" fmla="*/ 70203 h 95669"/>
                <a:gd name="connsiteX7" fmla="*/ 51755 w 92743"/>
                <a:gd name="connsiteY7" fmla="*/ 82913 h 95669"/>
                <a:gd name="connsiteX8" fmla="*/ 32393 w 92743"/>
                <a:gd name="connsiteY8" fmla="*/ 95669 h 95669"/>
                <a:gd name="connsiteX9" fmla="*/ 25055 w 92743"/>
                <a:gd name="connsiteY9" fmla="*/ 79461 h 95669"/>
                <a:gd name="connsiteX10" fmla="*/ 0 w 92743"/>
                <a:gd name="connsiteY10" fmla="*/ 0 h 9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743" h="95669">
                  <a:moveTo>
                    <a:pt x="0" y="0"/>
                  </a:moveTo>
                  <a:cubicBezTo>
                    <a:pt x="10470" y="21031"/>
                    <a:pt x="23614" y="40599"/>
                    <a:pt x="34016" y="61677"/>
                  </a:cubicBezTo>
                  <a:cubicBezTo>
                    <a:pt x="32873" y="57950"/>
                    <a:pt x="31638" y="54293"/>
                    <a:pt x="30267" y="50726"/>
                  </a:cubicBezTo>
                  <a:cubicBezTo>
                    <a:pt x="44508" y="42200"/>
                    <a:pt x="59276" y="34359"/>
                    <a:pt x="75095" y="29169"/>
                  </a:cubicBezTo>
                  <a:cubicBezTo>
                    <a:pt x="81107" y="42131"/>
                    <a:pt x="86845" y="55207"/>
                    <a:pt x="92743" y="68237"/>
                  </a:cubicBezTo>
                  <a:cubicBezTo>
                    <a:pt x="80239" y="71849"/>
                    <a:pt x="66843" y="72078"/>
                    <a:pt x="54955" y="77770"/>
                  </a:cubicBezTo>
                  <a:cubicBezTo>
                    <a:pt x="53790" y="75164"/>
                    <a:pt x="52601" y="72672"/>
                    <a:pt x="51366" y="70203"/>
                  </a:cubicBezTo>
                  <a:cubicBezTo>
                    <a:pt x="51298" y="74409"/>
                    <a:pt x="51344" y="78661"/>
                    <a:pt x="51755" y="82913"/>
                  </a:cubicBezTo>
                  <a:cubicBezTo>
                    <a:pt x="44874" y="86480"/>
                    <a:pt x="38611" y="91052"/>
                    <a:pt x="32393" y="95669"/>
                  </a:cubicBezTo>
                  <a:cubicBezTo>
                    <a:pt x="30015" y="90206"/>
                    <a:pt x="27478" y="84856"/>
                    <a:pt x="25055" y="79461"/>
                  </a:cubicBezTo>
                  <a:cubicBezTo>
                    <a:pt x="17694" y="52670"/>
                    <a:pt x="10058" y="25923"/>
                    <a:pt x="0" y="0"/>
                  </a:cubicBezTo>
                  <a:close/>
                </a:path>
              </a:pathLst>
            </a:custGeom>
            <a:solidFill>
              <a:srgbClr val="F1CA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3" name="Forma Livre: Forma 2002">
              <a:extLst>
                <a:ext uri="{FF2B5EF4-FFF2-40B4-BE49-F238E27FC236}">
                  <a16:creationId xmlns:a16="http://schemas.microsoft.com/office/drawing/2014/main" id="{AFE840F1-F3DC-5EBA-08A3-2AB03E28F526}"/>
                </a:ext>
              </a:extLst>
            </p:cNvPr>
            <p:cNvSpPr/>
            <p:nvPr/>
          </p:nvSpPr>
          <p:spPr>
            <a:xfrm>
              <a:off x="10389314" y="2872898"/>
              <a:ext cx="4506" cy="16089"/>
            </a:xfrm>
            <a:custGeom>
              <a:avLst/>
              <a:gdLst>
                <a:gd name="connsiteX0" fmla="*/ 3086 w 42748"/>
                <a:gd name="connsiteY0" fmla="*/ 44943 h 152636"/>
                <a:gd name="connsiteX1" fmla="*/ 29169 w 42748"/>
                <a:gd name="connsiteY1" fmla="*/ 0 h 152636"/>
                <a:gd name="connsiteX2" fmla="*/ 42748 w 42748"/>
                <a:gd name="connsiteY2" fmla="*/ 43183 h 152636"/>
                <a:gd name="connsiteX3" fmla="*/ 22883 w 42748"/>
                <a:gd name="connsiteY3" fmla="*/ 87531 h 152636"/>
                <a:gd name="connsiteX4" fmla="*/ 24460 w 42748"/>
                <a:gd name="connsiteY4" fmla="*/ 123856 h 152636"/>
                <a:gd name="connsiteX5" fmla="*/ 18562 w 42748"/>
                <a:gd name="connsiteY5" fmla="*/ 152636 h 152636"/>
                <a:gd name="connsiteX6" fmla="*/ 0 w 42748"/>
                <a:gd name="connsiteY6" fmla="*/ 100310 h 152636"/>
                <a:gd name="connsiteX7" fmla="*/ 3086 w 42748"/>
                <a:gd name="connsiteY7" fmla="*/ 44943 h 15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48" h="152636">
                  <a:moveTo>
                    <a:pt x="3086" y="44943"/>
                  </a:moveTo>
                  <a:cubicBezTo>
                    <a:pt x="7932" y="27981"/>
                    <a:pt x="19477" y="14333"/>
                    <a:pt x="29169" y="0"/>
                  </a:cubicBezTo>
                  <a:cubicBezTo>
                    <a:pt x="33810" y="14356"/>
                    <a:pt x="38268" y="28758"/>
                    <a:pt x="42748" y="43183"/>
                  </a:cubicBezTo>
                  <a:cubicBezTo>
                    <a:pt x="34359" y="56990"/>
                    <a:pt x="24963" y="71140"/>
                    <a:pt x="22883" y="87531"/>
                  </a:cubicBezTo>
                  <a:cubicBezTo>
                    <a:pt x="22700" y="99647"/>
                    <a:pt x="26792" y="111694"/>
                    <a:pt x="24460" y="123856"/>
                  </a:cubicBezTo>
                  <a:cubicBezTo>
                    <a:pt x="22403" y="133411"/>
                    <a:pt x="19705" y="142875"/>
                    <a:pt x="18562" y="152636"/>
                  </a:cubicBezTo>
                  <a:cubicBezTo>
                    <a:pt x="12024" y="135331"/>
                    <a:pt x="6012" y="117798"/>
                    <a:pt x="0" y="100310"/>
                  </a:cubicBezTo>
                  <a:cubicBezTo>
                    <a:pt x="5463" y="82319"/>
                    <a:pt x="-709" y="63162"/>
                    <a:pt x="3086" y="44943"/>
                  </a:cubicBezTo>
                  <a:close/>
                </a:path>
              </a:pathLst>
            </a:custGeom>
            <a:solidFill>
              <a:srgbClr val="F5ECE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4" name="Gráfico 4">
              <a:extLst>
                <a:ext uri="{FF2B5EF4-FFF2-40B4-BE49-F238E27FC236}">
                  <a16:creationId xmlns:a16="http://schemas.microsoft.com/office/drawing/2014/main" id="{B21632F6-9E75-91EA-7104-E7E604B5E96A}"/>
                </a:ext>
              </a:extLst>
            </p:cNvPr>
            <p:cNvGrpSpPr/>
            <p:nvPr/>
          </p:nvGrpSpPr>
          <p:grpSpPr>
            <a:xfrm>
              <a:off x="10497164" y="2876401"/>
              <a:ext cx="106150" cy="110512"/>
              <a:chOff x="9041899" y="3260499"/>
              <a:chExt cx="1007051" cy="1048428"/>
            </a:xfrm>
            <a:solidFill>
              <a:srgbClr val="444444"/>
            </a:solidFill>
          </p:grpSpPr>
          <p:sp>
            <p:nvSpPr>
              <p:cNvPr id="2305" name="Forma Livre: Forma 2304">
                <a:extLst>
                  <a:ext uri="{FF2B5EF4-FFF2-40B4-BE49-F238E27FC236}">
                    <a16:creationId xmlns:a16="http://schemas.microsoft.com/office/drawing/2014/main" id="{7B143DA6-E6A1-C5DC-46E9-837E8AEA492C}"/>
                  </a:ext>
                </a:extLst>
              </p:cNvPr>
              <p:cNvSpPr/>
              <p:nvPr/>
            </p:nvSpPr>
            <p:spPr>
              <a:xfrm>
                <a:off x="9876358" y="3260499"/>
                <a:ext cx="172593" cy="104561"/>
              </a:xfrm>
              <a:custGeom>
                <a:avLst/>
                <a:gdLst>
                  <a:gd name="connsiteX0" fmla="*/ 0 w 172593"/>
                  <a:gd name="connsiteY0" fmla="*/ 0 h 104561"/>
                  <a:gd name="connsiteX1" fmla="*/ 23637 w 172593"/>
                  <a:gd name="connsiteY1" fmla="*/ 3749 h 104561"/>
                  <a:gd name="connsiteX2" fmla="*/ 89657 w 172593"/>
                  <a:gd name="connsiteY2" fmla="*/ 30564 h 104561"/>
                  <a:gd name="connsiteX3" fmla="*/ 129593 w 172593"/>
                  <a:gd name="connsiteY3" fmla="*/ 58064 h 104561"/>
                  <a:gd name="connsiteX4" fmla="*/ 172593 w 172593"/>
                  <a:gd name="connsiteY4" fmla="*/ 104562 h 104561"/>
                  <a:gd name="connsiteX5" fmla="*/ 117318 w 172593"/>
                  <a:gd name="connsiteY5" fmla="*/ 66088 h 104561"/>
                  <a:gd name="connsiteX6" fmla="*/ 0 w 172593"/>
                  <a:gd name="connsiteY6" fmla="*/ 0 h 10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593" h="104561">
                    <a:moveTo>
                      <a:pt x="0" y="0"/>
                    </a:moveTo>
                    <a:cubicBezTo>
                      <a:pt x="7978" y="206"/>
                      <a:pt x="15934" y="1440"/>
                      <a:pt x="23637" y="3749"/>
                    </a:cubicBezTo>
                    <a:cubicBezTo>
                      <a:pt x="46475" y="10424"/>
                      <a:pt x="68214" y="20277"/>
                      <a:pt x="89657" y="30564"/>
                    </a:cubicBezTo>
                    <a:cubicBezTo>
                      <a:pt x="103807" y="38382"/>
                      <a:pt x="117798" y="46840"/>
                      <a:pt x="129593" y="58064"/>
                    </a:cubicBezTo>
                    <a:cubicBezTo>
                      <a:pt x="144887" y="72603"/>
                      <a:pt x="160249" y="87371"/>
                      <a:pt x="172593" y="104562"/>
                    </a:cubicBezTo>
                    <a:cubicBezTo>
                      <a:pt x="154854" y="90777"/>
                      <a:pt x="136680" y="77518"/>
                      <a:pt x="117318" y="66088"/>
                    </a:cubicBezTo>
                    <a:cubicBezTo>
                      <a:pt x="79279" y="42291"/>
                      <a:pt x="40897" y="18631"/>
                      <a:pt x="0" y="0"/>
                    </a:cubicBezTo>
                    <a:close/>
                  </a:path>
                </a:pathLst>
              </a:custGeom>
              <a:solidFill>
                <a:srgbClr val="44444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6" name="Forma Livre: Forma 2305">
                <a:extLst>
                  <a:ext uri="{FF2B5EF4-FFF2-40B4-BE49-F238E27FC236}">
                    <a16:creationId xmlns:a16="http://schemas.microsoft.com/office/drawing/2014/main" id="{E2694D56-D511-0C39-181E-02806AC9260E}"/>
                  </a:ext>
                </a:extLst>
              </p:cNvPr>
              <p:cNvSpPr/>
              <p:nvPr/>
            </p:nvSpPr>
            <p:spPr>
              <a:xfrm>
                <a:off x="9041899" y="4122183"/>
                <a:ext cx="68785" cy="186743"/>
              </a:xfrm>
              <a:custGeom>
                <a:avLst/>
                <a:gdLst>
                  <a:gd name="connsiteX0" fmla="*/ 0 w 68785"/>
                  <a:gd name="connsiteY0" fmla="*/ 0 h 186743"/>
                  <a:gd name="connsiteX1" fmla="*/ 16459 w 68785"/>
                  <a:gd name="connsiteY1" fmla="*/ 2355 h 186743"/>
                  <a:gd name="connsiteX2" fmla="*/ 18265 w 68785"/>
                  <a:gd name="connsiteY2" fmla="*/ 7772 h 186743"/>
                  <a:gd name="connsiteX3" fmla="*/ 42771 w 68785"/>
                  <a:gd name="connsiteY3" fmla="*/ 95235 h 186743"/>
                  <a:gd name="connsiteX4" fmla="*/ 68786 w 68785"/>
                  <a:gd name="connsiteY4" fmla="*/ 186743 h 186743"/>
                  <a:gd name="connsiteX5" fmla="*/ 40874 w 68785"/>
                  <a:gd name="connsiteY5" fmla="*/ 107168 h 186743"/>
                  <a:gd name="connsiteX6" fmla="*/ 2423 w 68785"/>
                  <a:gd name="connsiteY6" fmla="*/ 7292 h 186743"/>
                  <a:gd name="connsiteX7" fmla="*/ 0 w 68785"/>
                  <a:gd name="connsiteY7" fmla="*/ 0 h 18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785" h="186743">
                    <a:moveTo>
                      <a:pt x="0" y="0"/>
                    </a:moveTo>
                    <a:cubicBezTo>
                      <a:pt x="5418" y="937"/>
                      <a:pt x="10927" y="1760"/>
                      <a:pt x="16459" y="2355"/>
                    </a:cubicBezTo>
                    <a:cubicBezTo>
                      <a:pt x="17031" y="4092"/>
                      <a:pt x="17625" y="5898"/>
                      <a:pt x="18265" y="7772"/>
                    </a:cubicBezTo>
                    <a:cubicBezTo>
                      <a:pt x="26540" y="36896"/>
                      <a:pt x="34290" y="66157"/>
                      <a:pt x="42771" y="95235"/>
                    </a:cubicBezTo>
                    <a:cubicBezTo>
                      <a:pt x="51023" y="125844"/>
                      <a:pt x="61608" y="155860"/>
                      <a:pt x="68786" y="186743"/>
                    </a:cubicBezTo>
                    <a:cubicBezTo>
                      <a:pt x="61059" y="159700"/>
                      <a:pt x="50475" y="133571"/>
                      <a:pt x="40874" y="107168"/>
                    </a:cubicBezTo>
                    <a:cubicBezTo>
                      <a:pt x="28575" y="73678"/>
                      <a:pt x="15247" y="40577"/>
                      <a:pt x="2423" y="7292"/>
                    </a:cubicBezTo>
                    <a:cubicBezTo>
                      <a:pt x="1554" y="4801"/>
                      <a:pt x="754" y="2378"/>
                      <a:pt x="0" y="0"/>
                    </a:cubicBezTo>
                    <a:close/>
                  </a:path>
                </a:pathLst>
              </a:custGeom>
              <a:solidFill>
                <a:srgbClr val="44444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05" name="Forma Livre: Forma 2004">
              <a:extLst>
                <a:ext uri="{FF2B5EF4-FFF2-40B4-BE49-F238E27FC236}">
                  <a16:creationId xmlns:a16="http://schemas.microsoft.com/office/drawing/2014/main" id="{B76E1925-DA9F-00A9-C21D-8D09C481D3C6}"/>
                </a:ext>
              </a:extLst>
            </p:cNvPr>
            <p:cNvSpPr/>
            <p:nvPr/>
          </p:nvSpPr>
          <p:spPr>
            <a:xfrm>
              <a:off x="10410124" y="2876645"/>
              <a:ext cx="32573" cy="25000"/>
            </a:xfrm>
            <a:custGeom>
              <a:avLst/>
              <a:gdLst>
                <a:gd name="connsiteX0" fmla="*/ 239641 w 309021"/>
                <a:gd name="connsiteY0" fmla="*/ 0 h 237177"/>
                <a:gd name="connsiteX1" fmla="*/ 309021 w 309021"/>
                <a:gd name="connsiteY1" fmla="*/ 112905 h 237177"/>
                <a:gd name="connsiteX2" fmla="*/ 280538 w 309021"/>
                <a:gd name="connsiteY2" fmla="*/ 166101 h 237177"/>
                <a:gd name="connsiteX3" fmla="*/ 267165 w 309021"/>
                <a:gd name="connsiteY3" fmla="*/ 169095 h 237177"/>
                <a:gd name="connsiteX4" fmla="*/ 246362 w 309021"/>
                <a:gd name="connsiteY4" fmla="*/ 193967 h 237177"/>
                <a:gd name="connsiteX5" fmla="*/ 191773 w 309021"/>
                <a:gd name="connsiteY5" fmla="*/ 235481 h 237177"/>
                <a:gd name="connsiteX6" fmla="*/ 169553 w 309021"/>
                <a:gd name="connsiteY6" fmla="*/ 233560 h 237177"/>
                <a:gd name="connsiteX7" fmla="*/ 122987 w 309021"/>
                <a:gd name="connsiteY7" fmla="*/ 195407 h 237177"/>
                <a:gd name="connsiteX8" fmla="*/ 87119 w 309021"/>
                <a:gd name="connsiteY8" fmla="*/ 153436 h 237177"/>
                <a:gd name="connsiteX9" fmla="*/ 65220 w 309021"/>
                <a:gd name="connsiteY9" fmla="*/ 139194 h 237177"/>
                <a:gd name="connsiteX10" fmla="*/ 32324 w 309021"/>
                <a:gd name="connsiteY10" fmla="*/ 135057 h 237177"/>
                <a:gd name="connsiteX11" fmla="*/ 11110 w 309021"/>
                <a:gd name="connsiteY11" fmla="*/ 139514 h 237177"/>
                <a:gd name="connsiteX12" fmla="*/ 0 w 309021"/>
                <a:gd name="connsiteY12" fmla="*/ 111854 h 237177"/>
                <a:gd name="connsiteX13" fmla="*/ 26335 w 309021"/>
                <a:gd name="connsiteY13" fmla="*/ 106207 h 237177"/>
                <a:gd name="connsiteX14" fmla="*/ 55893 w 309021"/>
                <a:gd name="connsiteY14" fmla="*/ 100470 h 237177"/>
                <a:gd name="connsiteX15" fmla="*/ 147538 w 309021"/>
                <a:gd name="connsiteY15" fmla="*/ 143012 h 237177"/>
                <a:gd name="connsiteX16" fmla="*/ 210266 w 309021"/>
                <a:gd name="connsiteY16" fmla="*/ 126096 h 237177"/>
                <a:gd name="connsiteX17" fmla="*/ 229926 w 309021"/>
                <a:gd name="connsiteY17" fmla="*/ 95257 h 237177"/>
                <a:gd name="connsiteX18" fmla="*/ 238018 w 309021"/>
                <a:gd name="connsiteY18" fmla="*/ 55664 h 237177"/>
                <a:gd name="connsiteX19" fmla="*/ 241402 w 309021"/>
                <a:gd name="connsiteY19" fmla="*/ 22197 h 237177"/>
                <a:gd name="connsiteX20" fmla="*/ 239641 w 309021"/>
                <a:gd name="connsiteY20" fmla="*/ 0 h 23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9021" h="237177">
                  <a:moveTo>
                    <a:pt x="239641" y="0"/>
                  </a:moveTo>
                  <a:cubicBezTo>
                    <a:pt x="262616" y="37719"/>
                    <a:pt x="286298" y="75004"/>
                    <a:pt x="309021" y="112905"/>
                  </a:cubicBezTo>
                  <a:cubicBezTo>
                    <a:pt x="299466" y="130576"/>
                    <a:pt x="292631" y="149893"/>
                    <a:pt x="280538" y="166101"/>
                  </a:cubicBezTo>
                  <a:cubicBezTo>
                    <a:pt x="276103" y="166832"/>
                    <a:pt x="270365" y="165118"/>
                    <a:pt x="267165" y="169095"/>
                  </a:cubicBezTo>
                  <a:cubicBezTo>
                    <a:pt x="259964" y="177165"/>
                    <a:pt x="255118" y="187338"/>
                    <a:pt x="246362" y="193967"/>
                  </a:cubicBezTo>
                  <a:cubicBezTo>
                    <a:pt x="227709" y="207226"/>
                    <a:pt x="211272" y="223434"/>
                    <a:pt x="191773" y="235481"/>
                  </a:cubicBezTo>
                  <a:cubicBezTo>
                    <a:pt x="184640" y="239184"/>
                    <a:pt x="176502" y="236030"/>
                    <a:pt x="169553" y="233560"/>
                  </a:cubicBezTo>
                  <a:cubicBezTo>
                    <a:pt x="149664" y="227091"/>
                    <a:pt x="138006" y="208598"/>
                    <a:pt x="122987" y="195407"/>
                  </a:cubicBezTo>
                  <a:cubicBezTo>
                    <a:pt x="111054" y="181371"/>
                    <a:pt x="97772" y="168478"/>
                    <a:pt x="87119" y="153436"/>
                  </a:cubicBezTo>
                  <a:cubicBezTo>
                    <a:pt x="81839" y="146327"/>
                    <a:pt x="74752" y="139034"/>
                    <a:pt x="65220" y="139194"/>
                  </a:cubicBezTo>
                  <a:cubicBezTo>
                    <a:pt x="54110" y="138989"/>
                    <a:pt x="43045" y="138074"/>
                    <a:pt x="32324" y="135057"/>
                  </a:cubicBezTo>
                  <a:cubicBezTo>
                    <a:pt x="24872" y="132565"/>
                    <a:pt x="17785" y="136771"/>
                    <a:pt x="11110" y="139514"/>
                  </a:cubicBezTo>
                  <a:cubicBezTo>
                    <a:pt x="7338" y="130302"/>
                    <a:pt x="3658" y="121066"/>
                    <a:pt x="0" y="111854"/>
                  </a:cubicBezTo>
                  <a:cubicBezTo>
                    <a:pt x="7841" y="106573"/>
                    <a:pt x="17282" y="106687"/>
                    <a:pt x="26335" y="106207"/>
                  </a:cubicBezTo>
                  <a:cubicBezTo>
                    <a:pt x="36439" y="105705"/>
                    <a:pt x="45720" y="100013"/>
                    <a:pt x="55893" y="100470"/>
                  </a:cubicBezTo>
                  <a:cubicBezTo>
                    <a:pt x="89062" y="108630"/>
                    <a:pt x="113683" y="136680"/>
                    <a:pt x="147538" y="143012"/>
                  </a:cubicBezTo>
                  <a:cubicBezTo>
                    <a:pt x="170193" y="147104"/>
                    <a:pt x="190081" y="133891"/>
                    <a:pt x="210266" y="126096"/>
                  </a:cubicBezTo>
                  <a:cubicBezTo>
                    <a:pt x="222999" y="121981"/>
                    <a:pt x="228943" y="107602"/>
                    <a:pt x="229926" y="95257"/>
                  </a:cubicBezTo>
                  <a:cubicBezTo>
                    <a:pt x="230726" y="81679"/>
                    <a:pt x="236921" y="69197"/>
                    <a:pt x="238018" y="55664"/>
                  </a:cubicBezTo>
                  <a:cubicBezTo>
                    <a:pt x="238933" y="44485"/>
                    <a:pt x="241584" y="33421"/>
                    <a:pt x="241402" y="22197"/>
                  </a:cubicBezTo>
                  <a:cubicBezTo>
                    <a:pt x="241402" y="14676"/>
                    <a:pt x="236212" y="7338"/>
                    <a:pt x="239641" y="0"/>
                  </a:cubicBezTo>
                  <a:close/>
                </a:path>
              </a:pathLst>
            </a:custGeom>
            <a:solidFill>
              <a:srgbClr val="EA83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6" name="Forma Livre: Forma 2005">
              <a:extLst>
                <a:ext uri="{FF2B5EF4-FFF2-40B4-BE49-F238E27FC236}">
                  <a16:creationId xmlns:a16="http://schemas.microsoft.com/office/drawing/2014/main" id="{286B2210-C5C9-B055-39B9-69B13A6E756A}"/>
                </a:ext>
              </a:extLst>
            </p:cNvPr>
            <p:cNvSpPr/>
            <p:nvPr/>
          </p:nvSpPr>
          <p:spPr>
            <a:xfrm>
              <a:off x="10391271" y="2877450"/>
              <a:ext cx="3176" cy="14470"/>
            </a:xfrm>
            <a:custGeom>
              <a:avLst/>
              <a:gdLst>
                <a:gd name="connsiteX0" fmla="*/ 24186 w 30129"/>
                <a:gd name="connsiteY0" fmla="*/ 0 h 137274"/>
                <a:gd name="connsiteX1" fmla="*/ 27295 w 30129"/>
                <a:gd name="connsiteY1" fmla="*/ 9578 h 137274"/>
                <a:gd name="connsiteX2" fmla="*/ 30129 w 30129"/>
                <a:gd name="connsiteY2" fmla="*/ 29101 h 137274"/>
                <a:gd name="connsiteX3" fmla="*/ 17053 w 30129"/>
                <a:gd name="connsiteY3" fmla="*/ 77244 h 137274"/>
                <a:gd name="connsiteX4" fmla="*/ 9327 w 30129"/>
                <a:gd name="connsiteY4" fmla="*/ 137274 h 137274"/>
                <a:gd name="connsiteX5" fmla="*/ 0 w 30129"/>
                <a:gd name="connsiteY5" fmla="*/ 109454 h 137274"/>
                <a:gd name="connsiteX6" fmla="*/ 5898 w 30129"/>
                <a:gd name="connsiteY6" fmla="*/ 80673 h 137274"/>
                <a:gd name="connsiteX7" fmla="*/ 4320 w 30129"/>
                <a:gd name="connsiteY7" fmla="*/ 44348 h 137274"/>
                <a:gd name="connsiteX8" fmla="*/ 24186 w 30129"/>
                <a:gd name="connsiteY8" fmla="*/ 0 h 13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29" h="137274">
                  <a:moveTo>
                    <a:pt x="24186" y="0"/>
                  </a:moveTo>
                  <a:cubicBezTo>
                    <a:pt x="25192" y="3178"/>
                    <a:pt x="26220" y="6332"/>
                    <a:pt x="27295" y="9578"/>
                  </a:cubicBezTo>
                  <a:cubicBezTo>
                    <a:pt x="27912" y="16094"/>
                    <a:pt x="28369" y="22723"/>
                    <a:pt x="30129" y="29101"/>
                  </a:cubicBezTo>
                  <a:cubicBezTo>
                    <a:pt x="24186" y="44646"/>
                    <a:pt x="20482" y="60968"/>
                    <a:pt x="17053" y="77244"/>
                  </a:cubicBezTo>
                  <a:cubicBezTo>
                    <a:pt x="15933" y="97338"/>
                    <a:pt x="14379" y="117706"/>
                    <a:pt x="9327" y="137274"/>
                  </a:cubicBezTo>
                  <a:cubicBezTo>
                    <a:pt x="6241" y="127993"/>
                    <a:pt x="2400" y="118895"/>
                    <a:pt x="0" y="109454"/>
                  </a:cubicBezTo>
                  <a:cubicBezTo>
                    <a:pt x="1143" y="99692"/>
                    <a:pt x="3840" y="90228"/>
                    <a:pt x="5898" y="80673"/>
                  </a:cubicBezTo>
                  <a:cubicBezTo>
                    <a:pt x="8230" y="68511"/>
                    <a:pt x="4138" y="56464"/>
                    <a:pt x="4320" y="44348"/>
                  </a:cubicBezTo>
                  <a:cubicBezTo>
                    <a:pt x="6401" y="27958"/>
                    <a:pt x="15796" y="13808"/>
                    <a:pt x="24186" y="0"/>
                  </a:cubicBezTo>
                  <a:close/>
                </a:path>
              </a:pathLst>
            </a:custGeom>
            <a:solidFill>
              <a:srgbClr val="F3DEE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7" name="Forma Livre: Forma 2006">
              <a:extLst>
                <a:ext uri="{FF2B5EF4-FFF2-40B4-BE49-F238E27FC236}">
                  <a16:creationId xmlns:a16="http://schemas.microsoft.com/office/drawing/2014/main" id="{744E081C-F442-FDCC-C422-43B6DA85BF34}"/>
                </a:ext>
              </a:extLst>
            </p:cNvPr>
            <p:cNvSpPr/>
            <p:nvPr/>
          </p:nvSpPr>
          <p:spPr>
            <a:xfrm>
              <a:off x="10394148" y="2878459"/>
              <a:ext cx="1497" cy="5470"/>
            </a:xfrm>
            <a:custGeom>
              <a:avLst/>
              <a:gdLst>
                <a:gd name="connsiteX0" fmla="*/ 0 w 14204"/>
                <a:gd name="connsiteY0" fmla="*/ 0 h 51892"/>
                <a:gd name="connsiteX1" fmla="*/ 13785 w 14204"/>
                <a:gd name="connsiteY1" fmla="*/ 42908 h 51892"/>
                <a:gd name="connsiteX2" fmla="*/ 12093 w 14204"/>
                <a:gd name="connsiteY2" fmla="*/ 51892 h 51892"/>
                <a:gd name="connsiteX3" fmla="*/ 2835 w 14204"/>
                <a:gd name="connsiteY3" fmla="*/ 19523 h 51892"/>
                <a:gd name="connsiteX4" fmla="*/ 0 w 14204"/>
                <a:gd name="connsiteY4" fmla="*/ 0 h 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4" h="51892">
                  <a:moveTo>
                    <a:pt x="0" y="0"/>
                  </a:moveTo>
                  <a:cubicBezTo>
                    <a:pt x="5784" y="13899"/>
                    <a:pt x="9121" y="28621"/>
                    <a:pt x="13785" y="42908"/>
                  </a:cubicBezTo>
                  <a:cubicBezTo>
                    <a:pt x="15133" y="46017"/>
                    <a:pt x="12870" y="48898"/>
                    <a:pt x="12093" y="51892"/>
                  </a:cubicBezTo>
                  <a:cubicBezTo>
                    <a:pt x="8321" y="41285"/>
                    <a:pt x="5944" y="30290"/>
                    <a:pt x="2835" y="19523"/>
                  </a:cubicBezTo>
                  <a:cubicBezTo>
                    <a:pt x="1074" y="13145"/>
                    <a:pt x="617" y="6515"/>
                    <a:pt x="0" y="0"/>
                  </a:cubicBezTo>
                  <a:close/>
                </a:path>
              </a:pathLst>
            </a:custGeom>
            <a:solidFill>
              <a:srgbClr val="63555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8" name="Gráfico 4">
              <a:extLst>
                <a:ext uri="{FF2B5EF4-FFF2-40B4-BE49-F238E27FC236}">
                  <a16:creationId xmlns:a16="http://schemas.microsoft.com/office/drawing/2014/main" id="{BF9A996A-3270-D9BA-F9DC-5630FD7BF2C7}"/>
                </a:ext>
              </a:extLst>
            </p:cNvPr>
            <p:cNvGrpSpPr/>
            <p:nvPr/>
          </p:nvGrpSpPr>
          <p:grpSpPr>
            <a:xfrm>
              <a:off x="10397490" y="2879204"/>
              <a:ext cx="221960" cy="143456"/>
              <a:chOff x="8096295" y="3287085"/>
              <a:chExt cx="2105740" cy="1360970"/>
            </a:xfrm>
            <a:solidFill>
              <a:srgbClr val="EFB3D3"/>
            </a:solidFill>
          </p:grpSpPr>
          <p:sp>
            <p:nvSpPr>
              <p:cNvPr id="2302" name="Forma Livre: Forma 2301">
                <a:extLst>
                  <a:ext uri="{FF2B5EF4-FFF2-40B4-BE49-F238E27FC236}">
                    <a16:creationId xmlns:a16="http://schemas.microsoft.com/office/drawing/2014/main" id="{35F16A18-14FE-0EFF-6D6D-53475DBA82E4}"/>
                  </a:ext>
                </a:extLst>
              </p:cNvPr>
              <p:cNvSpPr/>
              <p:nvPr/>
            </p:nvSpPr>
            <p:spPr>
              <a:xfrm>
                <a:off x="8126196" y="3287085"/>
                <a:ext cx="52303" cy="44897"/>
              </a:xfrm>
              <a:custGeom>
                <a:avLst/>
                <a:gdLst>
                  <a:gd name="connsiteX0" fmla="*/ 0 w 52303"/>
                  <a:gd name="connsiteY0" fmla="*/ 9532 h 44897"/>
                  <a:gd name="connsiteX1" fmla="*/ 37788 w 52303"/>
                  <a:gd name="connsiteY1" fmla="*/ 0 h 44897"/>
                  <a:gd name="connsiteX2" fmla="*/ 52304 w 52303"/>
                  <a:gd name="connsiteY2" fmla="*/ 32553 h 44897"/>
                  <a:gd name="connsiteX3" fmla="*/ 34884 w 52303"/>
                  <a:gd name="connsiteY3" fmla="*/ 38016 h 44897"/>
                  <a:gd name="connsiteX4" fmla="*/ 15202 w 52303"/>
                  <a:gd name="connsiteY4" fmla="*/ 44897 h 44897"/>
                  <a:gd name="connsiteX5" fmla="*/ 0 w 52303"/>
                  <a:gd name="connsiteY5" fmla="*/ 9532 h 4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303" h="44897">
                    <a:moveTo>
                      <a:pt x="0" y="9532"/>
                    </a:moveTo>
                    <a:cubicBezTo>
                      <a:pt x="11887" y="3840"/>
                      <a:pt x="25283" y="3612"/>
                      <a:pt x="37788" y="0"/>
                    </a:cubicBezTo>
                    <a:cubicBezTo>
                      <a:pt x="42725" y="10790"/>
                      <a:pt x="47412" y="21717"/>
                      <a:pt x="52304" y="32553"/>
                    </a:cubicBezTo>
                    <a:cubicBezTo>
                      <a:pt x="47709" y="37239"/>
                      <a:pt x="40805" y="36690"/>
                      <a:pt x="34884" y="38016"/>
                    </a:cubicBezTo>
                    <a:cubicBezTo>
                      <a:pt x="27935" y="39022"/>
                      <a:pt x="21374" y="41605"/>
                      <a:pt x="15202" y="44897"/>
                    </a:cubicBezTo>
                    <a:cubicBezTo>
                      <a:pt x="10196" y="33055"/>
                      <a:pt x="4915" y="21374"/>
                      <a:pt x="0" y="9532"/>
                    </a:cubicBezTo>
                    <a:close/>
                  </a:path>
                </a:pathLst>
              </a:custGeom>
              <a:solidFill>
                <a:srgbClr val="EFB3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3" name="Forma Livre: Forma 2302">
                <a:extLst>
                  <a:ext uri="{FF2B5EF4-FFF2-40B4-BE49-F238E27FC236}">
                    <a16:creationId xmlns:a16="http://schemas.microsoft.com/office/drawing/2014/main" id="{EF3DDD49-97A2-CA60-ABC4-1E479C905E67}"/>
                  </a:ext>
                </a:extLst>
              </p:cNvPr>
              <p:cNvSpPr/>
              <p:nvPr/>
            </p:nvSpPr>
            <p:spPr>
              <a:xfrm>
                <a:off x="8096295" y="3298309"/>
                <a:ext cx="34244" cy="55755"/>
              </a:xfrm>
              <a:custGeom>
                <a:avLst/>
                <a:gdLst>
                  <a:gd name="connsiteX0" fmla="*/ 0 w 34244"/>
                  <a:gd name="connsiteY0" fmla="*/ 0 h 55755"/>
                  <a:gd name="connsiteX1" fmla="*/ 7338 w 34244"/>
                  <a:gd name="connsiteY1" fmla="*/ 16208 h 55755"/>
                  <a:gd name="connsiteX2" fmla="*/ 26700 w 34244"/>
                  <a:gd name="connsiteY2" fmla="*/ 3452 h 55755"/>
                  <a:gd name="connsiteX3" fmla="*/ 34244 w 34244"/>
                  <a:gd name="connsiteY3" fmla="*/ 36096 h 55755"/>
                  <a:gd name="connsiteX4" fmla="*/ 14539 w 34244"/>
                  <a:gd name="connsiteY4" fmla="*/ 55756 h 55755"/>
                  <a:gd name="connsiteX5" fmla="*/ 0 w 34244"/>
                  <a:gd name="connsiteY5" fmla="*/ 0 h 5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44" h="55755">
                    <a:moveTo>
                      <a:pt x="0" y="0"/>
                    </a:moveTo>
                    <a:cubicBezTo>
                      <a:pt x="2423" y="5395"/>
                      <a:pt x="4961" y="10744"/>
                      <a:pt x="7338" y="16208"/>
                    </a:cubicBezTo>
                    <a:cubicBezTo>
                      <a:pt x="13556" y="11590"/>
                      <a:pt x="19820" y="7018"/>
                      <a:pt x="26700" y="3452"/>
                    </a:cubicBezTo>
                    <a:cubicBezTo>
                      <a:pt x="28849" y="14402"/>
                      <a:pt x="31318" y="25283"/>
                      <a:pt x="34244" y="36096"/>
                    </a:cubicBezTo>
                    <a:cubicBezTo>
                      <a:pt x="27432" y="42405"/>
                      <a:pt x="21008" y="49104"/>
                      <a:pt x="14539" y="55756"/>
                    </a:cubicBezTo>
                    <a:cubicBezTo>
                      <a:pt x="9761" y="37148"/>
                      <a:pt x="4549" y="18654"/>
                      <a:pt x="0" y="0"/>
                    </a:cubicBezTo>
                    <a:close/>
                  </a:path>
                </a:pathLst>
              </a:custGeom>
              <a:solidFill>
                <a:srgbClr val="EFB3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4" name="Forma Livre: Forma 2303">
                <a:extLst>
                  <a:ext uri="{FF2B5EF4-FFF2-40B4-BE49-F238E27FC236}">
                    <a16:creationId xmlns:a16="http://schemas.microsoft.com/office/drawing/2014/main" id="{56ACAA9A-45D6-9E29-D31A-718BDD6EE666}"/>
                  </a:ext>
                </a:extLst>
              </p:cNvPr>
              <p:cNvSpPr/>
              <p:nvPr/>
            </p:nvSpPr>
            <p:spPr>
              <a:xfrm>
                <a:off x="10177601" y="4601923"/>
                <a:ext cx="24434" cy="46131"/>
              </a:xfrm>
              <a:custGeom>
                <a:avLst/>
                <a:gdLst>
                  <a:gd name="connsiteX0" fmla="*/ 8075 w 24434"/>
                  <a:gd name="connsiteY0" fmla="*/ 32713 h 46131"/>
                  <a:gd name="connsiteX1" fmla="*/ 965 w 24434"/>
                  <a:gd name="connsiteY1" fmla="*/ 0 h 46131"/>
                  <a:gd name="connsiteX2" fmla="*/ 22522 w 24434"/>
                  <a:gd name="connsiteY2" fmla="*/ 21534 h 46131"/>
                  <a:gd name="connsiteX3" fmla="*/ 21768 w 24434"/>
                  <a:gd name="connsiteY3" fmla="*/ 46132 h 46131"/>
                  <a:gd name="connsiteX4" fmla="*/ 8075 w 24434"/>
                  <a:gd name="connsiteY4" fmla="*/ 32713 h 4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34" h="46131">
                    <a:moveTo>
                      <a:pt x="8075" y="32713"/>
                    </a:moveTo>
                    <a:cubicBezTo>
                      <a:pt x="10430" y="20597"/>
                      <a:pt x="-3744" y="11773"/>
                      <a:pt x="965" y="0"/>
                    </a:cubicBezTo>
                    <a:cubicBezTo>
                      <a:pt x="9035" y="6195"/>
                      <a:pt x="16259" y="13487"/>
                      <a:pt x="22522" y="21534"/>
                    </a:cubicBezTo>
                    <a:cubicBezTo>
                      <a:pt x="23071" y="29741"/>
                      <a:pt x="26957" y="38611"/>
                      <a:pt x="21768" y="46132"/>
                    </a:cubicBezTo>
                    <a:cubicBezTo>
                      <a:pt x="16853" y="41994"/>
                      <a:pt x="12121" y="37651"/>
                      <a:pt x="8075" y="32713"/>
                    </a:cubicBezTo>
                    <a:close/>
                  </a:path>
                </a:pathLst>
              </a:custGeom>
              <a:solidFill>
                <a:srgbClr val="EFB3D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09" name="Forma Livre: Forma 2008">
              <a:extLst>
                <a:ext uri="{FF2B5EF4-FFF2-40B4-BE49-F238E27FC236}">
                  <a16:creationId xmlns:a16="http://schemas.microsoft.com/office/drawing/2014/main" id="{691BE246-177C-B264-955D-937289A6FF12}"/>
                </a:ext>
              </a:extLst>
            </p:cNvPr>
            <p:cNvSpPr/>
            <p:nvPr/>
          </p:nvSpPr>
          <p:spPr>
            <a:xfrm>
              <a:off x="10396808" y="2881895"/>
              <a:ext cx="5973" cy="11872"/>
            </a:xfrm>
            <a:custGeom>
              <a:avLst/>
              <a:gdLst>
                <a:gd name="connsiteX0" fmla="*/ 24803 w 56669"/>
                <a:gd name="connsiteY0" fmla="*/ 77701 h 112631"/>
                <a:gd name="connsiteX1" fmla="*/ 0 w 56669"/>
                <a:gd name="connsiteY1" fmla="*/ 0 h 112631"/>
                <a:gd name="connsiteX2" fmla="*/ 29147 w 56669"/>
                <a:gd name="connsiteY2" fmla="*/ 72283 h 112631"/>
                <a:gd name="connsiteX3" fmla="*/ 28529 w 56669"/>
                <a:gd name="connsiteY3" fmla="*/ 80307 h 112631"/>
                <a:gd name="connsiteX4" fmla="*/ 32713 w 56669"/>
                <a:gd name="connsiteY4" fmla="*/ 76284 h 112631"/>
                <a:gd name="connsiteX5" fmla="*/ 21008 w 56669"/>
                <a:gd name="connsiteY5" fmla="*/ 41445 h 112631"/>
                <a:gd name="connsiteX6" fmla="*/ 40714 w 56669"/>
                <a:gd name="connsiteY6" fmla="*/ 21786 h 112631"/>
                <a:gd name="connsiteX7" fmla="*/ 56670 w 56669"/>
                <a:gd name="connsiteY7" fmla="*/ 77450 h 112631"/>
                <a:gd name="connsiteX8" fmla="*/ 53492 w 56669"/>
                <a:gd name="connsiteY8" fmla="*/ 75575 h 112631"/>
                <a:gd name="connsiteX9" fmla="*/ 38862 w 56669"/>
                <a:gd name="connsiteY9" fmla="*/ 112631 h 112631"/>
                <a:gd name="connsiteX10" fmla="*/ 24803 w 56669"/>
                <a:gd name="connsiteY10" fmla="*/ 77701 h 11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69" h="112631">
                  <a:moveTo>
                    <a:pt x="24803" y="77701"/>
                  </a:moveTo>
                  <a:cubicBezTo>
                    <a:pt x="17282" y="51572"/>
                    <a:pt x="8024" y="25969"/>
                    <a:pt x="0" y="0"/>
                  </a:cubicBezTo>
                  <a:cubicBezTo>
                    <a:pt x="9075" y="24346"/>
                    <a:pt x="18494" y="48578"/>
                    <a:pt x="29147" y="72283"/>
                  </a:cubicBezTo>
                  <a:cubicBezTo>
                    <a:pt x="28872" y="75004"/>
                    <a:pt x="28506" y="77427"/>
                    <a:pt x="28529" y="80307"/>
                  </a:cubicBezTo>
                  <a:cubicBezTo>
                    <a:pt x="30061" y="79301"/>
                    <a:pt x="34244" y="79073"/>
                    <a:pt x="32713" y="76284"/>
                  </a:cubicBezTo>
                  <a:cubicBezTo>
                    <a:pt x="26540" y="65517"/>
                    <a:pt x="24369" y="53218"/>
                    <a:pt x="21008" y="41445"/>
                  </a:cubicBezTo>
                  <a:cubicBezTo>
                    <a:pt x="27478" y="34793"/>
                    <a:pt x="33901" y="28095"/>
                    <a:pt x="40714" y="21786"/>
                  </a:cubicBezTo>
                  <a:cubicBezTo>
                    <a:pt x="45697" y="40417"/>
                    <a:pt x="51138" y="58933"/>
                    <a:pt x="56670" y="77450"/>
                  </a:cubicBezTo>
                  <a:cubicBezTo>
                    <a:pt x="55870" y="76970"/>
                    <a:pt x="54293" y="76055"/>
                    <a:pt x="53492" y="75575"/>
                  </a:cubicBezTo>
                  <a:cubicBezTo>
                    <a:pt x="45103" y="86502"/>
                    <a:pt x="46406" y="101361"/>
                    <a:pt x="38862" y="112631"/>
                  </a:cubicBezTo>
                  <a:cubicBezTo>
                    <a:pt x="34084" y="101018"/>
                    <a:pt x="28072" y="89863"/>
                    <a:pt x="24803" y="77701"/>
                  </a:cubicBezTo>
                  <a:close/>
                </a:path>
              </a:pathLst>
            </a:custGeom>
            <a:solidFill>
              <a:srgbClr val="EC9B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10" name="Gráfico 4">
              <a:extLst>
                <a:ext uri="{FF2B5EF4-FFF2-40B4-BE49-F238E27FC236}">
                  <a16:creationId xmlns:a16="http://schemas.microsoft.com/office/drawing/2014/main" id="{92E2D893-8C7E-4C23-3C37-0F982E556568}"/>
                </a:ext>
              </a:extLst>
            </p:cNvPr>
            <p:cNvGrpSpPr/>
            <p:nvPr/>
          </p:nvGrpSpPr>
          <p:grpSpPr>
            <a:xfrm>
              <a:off x="10402244" y="2882635"/>
              <a:ext cx="248351" cy="138000"/>
              <a:chOff x="8141398" y="3319637"/>
              <a:chExt cx="2356111" cy="1309205"/>
            </a:xfrm>
            <a:solidFill>
              <a:srgbClr val="ED9DC9"/>
            </a:solidFill>
          </p:grpSpPr>
          <p:sp>
            <p:nvSpPr>
              <p:cNvPr id="2300" name="Forma Livre: Forma 2299">
                <a:extLst>
                  <a:ext uri="{FF2B5EF4-FFF2-40B4-BE49-F238E27FC236}">
                    <a16:creationId xmlns:a16="http://schemas.microsoft.com/office/drawing/2014/main" id="{5EEE7537-2842-F648-6CBD-75850434AB9D}"/>
                  </a:ext>
                </a:extLst>
              </p:cNvPr>
              <p:cNvSpPr/>
              <p:nvPr/>
            </p:nvSpPr>
            <p:spPr>
              <a:xfrm>
                <a:off x="8141398" y="3319637"/>
                <a:ext cx="50840" cy="46520"/>
              </a:xfrm>
              <a:custGeom>
                <a:avLst/>
                <a:gdLst>
                  <a:gd name="connsiteX0" fmla="*/ 19682 w 50840"/>
                  <a:gd name="connsiteY0" fmla="*/ 5464 h 46520"/>
                  <a:gd name="connsiteX1" fmla="*/ 37102 w 50840"/>
                  <a:gd name="connsiteY1" fmla="*/ 0 h 46520"/>
                  <a:gd name="connsiteX2" fmla="*/ 50841 w 50840"/>
                  <a:gd name="connsiteY2" fmla="*/ 31867 h 46520"/>
                  <a:gd name="connsiteX3" fmla="*/ 14105 w 50840"/>
                  <a:gd name="connsiteY3" fmla="*/ 46520 h 46520"/>
                  <a:gd name="connsiteX4" fmla="*/ 0 w 50840"/>
                  <a:gd name="connsiteY4" fmla="*/ 12344 h 46520"/>
                  <a:gd name="connsiteX5" fmla="*/ 19682 w 50840"/>
                  <a:gd name="connsiteY5" fmla="*/ 5464 h 4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40" h="46520">
                    <a:moveTo>
                      <a:pt x="19682" y="5464"/>
                    </a:moveTo>
                    <a:cubicBezTo>
                      <a:pt x="25603" y="4138"/>
                      <a:pt x="32507" y="4686"/>
                      <a:pt x="37102" y="0"/>
                    </a:cubicBezTo>
                    <a:cubicBezTo>
                      <a:pt x="41720" y="10584"/>
                      <a:pt x="46223" y="21237"/>
                      <a:pt x="50841" y="31867"/>
                    </a:cubicBezTo>
                    <a:cubicBezTo>
                      <a:pt x="39502" y="38862"/>
                      <a:pt x="25923" y="40531"/>
                      <a:pt x="14105" y="46520"/>
                    </a:cubicBezTo>
                    <a:cubicBezTo>
                      <a:pt x="9601" y="35044"/>
                      <a:pt x="4869" y="23660"/>
                      <a:pt x="0" y="12344"/>
                    </a:cubicBezTo>
                    <a:cubicBezTo>
                      <a:pt x="6172" y="9052"/>
                      <a:pt x="12733" y="6469"/>
                      <a:pt x="19682" y="5464"/>
                    </a:cubicBezTo>
                    <a:close/>
                  </a:path>
                </a:pathLst>
              </a:custGeom>
              <a:solidFill>
                <a:srgbClr val="ED9DC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1" name="Forma Livre: Forma 2300">
                <a:extLst>
                  <a:ext uri="{FF2B5EF4-FFF2-40B4-BE49-F238E27FC236}">
                    <a16:creationId xmlns:a16="http://schemas.microsoft.com/office/drawing/2014/main" id="{B5F036E7-C0C7-AAFA-0449-ECA9F1F4898D}"/>
                  </a:ext>
                </a:extLst>
              </p:cNvPr>
              <p:cNvSpPr/>
              <p:nvPr/>
            </p:nvSpPr>
            <p:spPr>
              <a:xfrm>
                <a:off x="10183002" y="4496815"/>
                <a:ext cx="314508" cy="132028"/>
              </a:xfrm>
              <a:custGeom>
                <a:avLst/>
                <a:gdLst>
                  <a:gd name="connsiteX0" fmla="*/ 28552 w 314508"/>
                  <a:gd name="connsiteY0" fmla="*/ 387 h 132028"/>
                  <a:gd name="connsiteX1" fmla="*/ 41651 w 314508"/>
                  <a:gd name="connsiteY1" fmla="*/ 844 h 132028"/>
                  <a:gd name="connsiteX2" fmla="*/ 53447 w 314508"/>
                  <a:gd name="connsiteY2" fmla="*/ 3678 h 132028"/>
                  <a:gd name="connsiteX3" fmla="*/ 94892 w 314508"/>
                  <a:gd name="connsiteY3" fmla="*/ 35705 h 132028"/>
                  <a:gd name="connsiteX4" fmla="*/ 130576 w 314508"/>
                  <a:gd name="connsiteY4" fmla="*/ 82431 h 132028"/>
                  <a:gd name="connsiteX5" fmla="*/ 148476 w 314508"/>
                  <a:gd name="connsiteY5" fmla="*/ 103234 h 132028"/>
                  <a:gd name="connsiteX6" fmla="*/ 161803 w 314508"/>
                  <a:gd name="connsiteY6" fmla="*/ 100285 h 132028"/>
                  <a:gd name="connsiteX7" fmla="*/ 170170 w 314508"/>
                  <a:gd name="connsiteY7" fmla="*/ 78179 h 132028"/>
                  <a:gd name="connsiteX8" fmla="*/ 187612 w 314508"/>
                  <a:gd name="connsiteY8" fmla="*/ 82294 h 132028"/>
                  <a:gd name="connsiteX9" fmla="*/ 224417 w 314508"/>
                  <a:gd name="connsiteY9" fmla="*/ 82431 h 132028"/>
                  <a:gd name="connsiteX10" fmla="*/ 263987 w 314508"/>
                  <a:gd name="connsiteY10" fmla="*/ 80831 h 132028"/>
                  <a:gd name="connsiteX11" fmla="*/ 293751 w 314508"/>
                  <a:gd name="connsiteY11" fmla="*/ 74682 h 132028"/>
                  <a:gd name="connsiteX12" fmla="*/ 314508 w 314508"/>
                  <a:gd name="connsiteY12" fmla="*/ 124448 h 132028"/>
                  <a:gd name="connsiteX13" fmla="*/ 300906 w 314508"/>
                  <a:gd name="connsiteY13" fmla="*/ 126414 h 132028"/>
                  <a:gd name="connsiteX14" fmla="*/ 288836 w 314508"/>
                  <a:gd name="connsiteY14" fmla="*/ 131694 h 132028"/>
                  <a:gd name="connsiteX15" fmla="*/ 258684 w 314508"/>
                  <a:gd name="connsiteY15" fmla="*/ 125019 h 132028"/>
                  <a:gd name="connsiteX16" fmla="*/ 206014 w 314508"/>
                  <a:gd name="connsiteY16" fmla="*/ 123511 h 132028"/>
                  <a:gd name="connsiteX17" fmla="*/ 174353 w 314508"/>
                  <a:gd name="connsiteY17" fmla="*/ 119739 h 132028"/>
                  <a:gd name="connsiteX18" fmla="*/ 164272 w 314508"/>
                  <a:gd name="connsiteY18" fmla="*/ 130734 h 132028"/>
                  <a:gd name="connsiteX19" fmla="*/ 133708 w 314508"/>
                  <a:gd name="connsiteY19" fmla="*/ 95576 h 132028"/>
                  <a:gd name="connsiteX20" fmla="*/ 134943 w 314508"/>
                  <a:gd name="connsiteY20" fmla="*/ 107440 h 132028"/>
                  <a:gd name="connsiteX21" fmla="*/ 96858 w 314508"/>
                  <a:gd name="connsiteY21" fmla="*/ 60943 h 132028"/>
                  <a:gd name="connsiteX22" fmla="*/ 68603 w 314508"/>
                  <a:gd name="connsiteY22" fmla="*/ 36848 h 132028"/>
                  <a:gd name="connsiteX23" fmla="*/ 57470 w 314508"/>
                  <a:gd name="connsiteY23" fmla="*/ 22584 h 132028"/>
                  <a:gd name="connsiteX24" fmla="*/ 28529 w 314508"/>
                  <a:gd name="connsiteY24" fmla="*/ 22972 h 132028"/>
                  <a:gd name="connsiteX25" fmla="*/ 27706 w 314508"/>
                  <a:gd name="connsiteY25" fmla="*/ 51959 h 132028"/>
                  <a:gd name="connsiteX26" fmla="*/ 13876 w 314508"/>
                  <a:gd name="connsiteY26" fmla="*/ 104651 h 132028"/>
                  <a:gd name="connsiteX27" fmla="*/ 1166 w 314508"/>
                  <a:gd name="connsiteY27" fmla="*/ 94021 h 132028"/>
                  <a:gd name="connsiteX28" fmla="*/ 0 w 314508"/>
                  <a:gd name="connsiteY28" fmla="*/ 72898 h 132028"/>
                  <a:gd name="connsiteX29" fmla="*/ 6401 w 314508"/>
                  <a:gd name="connsiteY29" fmla="*/ 61331 h 132028"/>
                  <a:gd name="connsiteX30" fmla="*/ 7704 w 314508"/>
                  <a:gd name="connsiteY30" fmla="*/ 43889 h 132028"/>
                  <a:gd name="connsiteX31" fmla="*/ 18471 w 314508"/>
                  <a:gd name="connsiteY31" fmla="*/ 29510 h 132028"/>
                  <a:gd name="connsiteX32" fmla="*/ 28552 w 314508"/>
                  <a:gd name="connsiteY32" fmla="*/ 387 h 13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4508" h="132028">
                    <a:moveTo>
                      <a:pt x="28552" y="387"/>
                    </a:moveTo>
                    <a:cubicBezTo>
                      <a:pt x="32804" y="-665"/>
                      <a:pt x="37262" y="752"/>
                      <a:pt x="41651" y="844"/>
                    </a:cubicBezTo>
                    <a:cubicBezTo>
                      <a:pt x="45537" y="1461"/>
                      <a:pt x="50406" y="364"/>
                      <a:pt x="53447" y="3678"/>
                    </a:cubicBezTo>
                    <a:cubicBezTo>
                      <a:pt x="66523" y="15291"/>
                      <a:pt x="82799" y="22858"/>
                      <a:pt x="94892" y="35705"/>
                    </a:cubicBezTo>
                    <a:cubicBezTo>
                      <a:pt x="108494" y="49810"/>
                      <a:pt x="121752" y="64738"/>
                      <a:pt x="130576" y="82431"/>
                    </a:cubicBezTo>
                    <a:cubicBezTo>
                      <a:pt x="136291" y="89495"/>
                      <a:pt x="142372" y="96399"/>
                      <a:pt x="148476" y="103234"/>
                    </a:cubicBezTo>
                    <a:cubicBezTo>
                      <a:pt x="152339" y="105382"/>
                      <a:pt x="161735" y="106663"/>
                      <a:pt x="161803" y="100285"/>
                    </a:cubicBezTo>
                    <a:cubicBezTo>
                      <a:pt x="163518" y="92718"/>
                      <a:pt x="162900" y="82957"/>
                      <a:pt x="170170" y="78179"/>
                    </a:cubicBezTo>
                    <a:cubicBezTo>
                      <a:pt x="176182" y="77996"/>
                      <a:pt x="181806" y="80831"/>
                      <a:pt x="187612" y="82294"/>
                    </a:cubicBezTo>
                    <a:cubicBezTo>
                      <a:pt x="199591" y="85929"/>
                      <a:pt x="212232" y="83986"/>
                      <a:pt x="224417" y="82431"/>
                    </a:cubicBezTo>
                    <a:cubicBezTo>
                      <a:pt x="237538" y="80557"/>
                      <a:pt x="250889" y="83117"/>
                      <a:pt x="263987" y="80831"/>
                    </a:cubicBezTo>
                    <a:cubicBezTo>
                      <a:pt x="274137" y="79414"/>
                      <a:pt x="283053" y="71092"/>
                      <a:pt x="293751" y="74682"/>
                    </a:cubicBezTo>
                    <a:cubicBezTo>
                      <a:pt x="299992" y="91529"/>
                      <a:pt x="306804" y="108194"/>
                      <a:pt x="314508" y="124448"/>
                    </a:cubicBezTo>
                    <a:cubicBezTo>
                      <a:pt x="309959" y="124745"/>
                      <a:pt x="304678" y="123190"/>
                      <a:pt x="300906" y="126414"/>
                    </a:cubicBezTo>
                    <a:cubicBezTo>
                      <a:pt x="296997" y="128471"/>
                      <a:pt x="293728" y="133340"/>
                      <a:pt x="288836" y="131694"/>
                    </a:cubicBezTo>
                    <a:cubicBezTo>
                      <a:pt x="278641" y="129957"/>
                      <a:pt x="269177" y="124791"/>
                      <a:pt x="258684" y="125019"/>
                    </a:cubicBezTo>
                    <a:cubicBezTo>
                      <a:pt x="241127" y="124813"/>
                      <a:pt x="223434" y="126437"/>
                      <a:pt x="206014" y="123511"/>
                    </a:cubicBezTo>
                    <a:cubicBezTo>
                      <a:pt x="195522" y="121407"/>
                      <a:pt x="184503" y="123396"/>
                      <a:pt x="174353" y="119739"/>
                    </a:cubicBezTo>
                    <a:cubicBezTo>
                      <a:pt x="172113" y="123808"/>
                      <a:pt x="170970" y="134712"/>
                      <a:pt x="164272" y="130734"/>
                    </a:cubicBezTo>
                    <a:cubicBezTo>
                      <a:pt x="149345" y="124036"/>
                      <a:pt x="142487" y="108263"/>
                      <a:pt x="133708" y="95576"/>
                    </a:cubicBezTo>
                    <a:cubicBezTo>
                      <a:pt x="134097" y="99485"/>
                      <a:pt x="134508" y="103439"/>
                      <a:pt x="134943" y="107440"/>
                    </a:cubicBezTo>
                    <a:cubicBezTo>
                      <a:pt x="118438" y="95301"/>
                      <a:pt x="111763" y="74636"/>
                      <a:pt x="96858" y="60943"/>
                    </a:cubicBezTo>
                    <a:cubicBezTo>
                      <a:pt x="87988" y="52233"/>
                      <a:pt x="75941" y="47089"/>
                      <a:pt x="68603" y="36848"/>
                    </a:cubicBezTo>
                    <a:cubicBezTo>
                      <a:pt x="64785" y="32139"/>
                      <a:pt x="62339" y="26195"/>
                      <a:pt x="57470" y="22584"/>
                    </a:cubicBezTo>
                    <a:cubicBezTo>
                      <a:pt x="48189" y="19109"/>
                      <a:pt x="37833" y="20298"/>
                      <a:pt x="28529" y="22972"/>
                    </a:cubicBezTo>
                    <a:cubicBezTo>
                      <a:pt x="31090" y="32505"/>
                      <a:pt x="31227" y="42609"/>
                      <a:pt x="27706" y="51959"/>
                    </a:cubicBezTo>
                    <a:cubicBezTo>
                      <a:pt x="21466" y="69149"/>
                      <a:pt x="23386" y="88535"/>
                      <a:pt x="13876" y="104651"/>
                    </a:cubicBezTo>
                    <a:cubicBezTo>
                      <a:pt x="9807" y="100833"/>
                      <a:pt x="5555" y="97313"/>
                      <a:pt x="1166" y="94021"/>
                    </a:cubicBezTo>
                    <a:cubicBezTo>
                      <a:pt x="1600" y="86912"/>
                      <a:pt x="92" y="79916"/>
                      <a:pt x="0" y="72898"/>
                    </a:cubicBezTo>
                    <a:cubicBezTo>
                      <a:pt x="1166" y="68555"/>
                      <a:pt x="4572" y="65355"/>
                      <a:pt x="6401" y="61331"/>
                    </a:cubicBezTo>
                    <a:cubicBezTo>
                      <a:pt x="7201" y="55525"/>
                      <a:pt x="6538" y="49604"/>
                      <a:pt x="7704" y="43889"/>
                    </a:cubicBezTo>
                    <a:cubicBezTo>
                      <a:pt x="10630" y="38586"/>
                      <a:pt x="17465" y="35843"/>
                      <a:pt x="18471" y="29510"/>
                    </a:cubicBezTo>
                    <a:cubicBezTo>
                      <a:pt x="21168" y="19703"/>
                      <a:pt x="18860" y="6742"/>
                      <a:pt x="28552" y="387"/>
                    </a:cubicBezTo>
                    <a:close/>
                  </a:path>
                </a:pathLst>
              </a:custGeom>
              <a:solidFill>
                <a:srgbClr val="ED9DC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1" name="Forma Livre: Forma 2010">
              <a:extLst>
                <a:ext uri="{FF2B5EF4-FFF2-40B4-BE49-F238E27FC236}">
                  <a16:creationId xmlns:a16="http://schemas.microsoft.com/office/drawing/2014/main" id="{E50DDCFF-C5B9-4BAB-89E0-D82FA63E33A7}"/>
                </a:ext>
              </a:extLst>
            </p:cNvPr>
            <p:cNvSpPr/>
            <p:nvPr/>
          </p:nvSpPr>
          <p:spPr>
            <a:xfrm>
              <a:off x="10403731" y="2885994"/>
              <a:ext cx="5270" cy="6783"/>
            </a:xfrm>
            <a:custGeom>
              <a:avLst/>
              <a:gdLst>
                <a:gd name="connsiteX0" fmla="*/ 0 w 49994"/>
                <a:gd name="connsiteY0" fmla="*/ 14653 h 64350"/>
                <a:gd name="connsiteX1" fmla="*/ 36736 w 49994"/>
                <a:gd name="connsiteY1" fmla="*/ 0 h 64350"/>
                <a:gd name="connsiteX2" fmla="*/ 49995 w 49994"/>
                <a:gd name="connsiteY2" fmla="*/ 31181 h 64350"/>
                <a:gd name="connsiteX3" fmla="*/ 35182 w 49994"/>
                <a:gd name="connsiteY3" fmla="*/ 39251 h 64350"/>
                <a:gd name="connsiteX4" fmla="*/ 18608 w 49994"/>
                <a:gd name="connsiteY4" fmla="*/ 64351 h 64350"/>
                <a:gd name="connsiteX5" fmla="*/ 0 w 49994"/>
                <a:gd name="connsiteY5" fmla="*/ 14653 h 6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94" h="64350">
                  <a:moveTo>
                    <a:pt x="0" y="14653"/>
                  </a:moveTo>
                  <a:cubicBezTo>
                    <a:pt x="11819" y="8664"/>
                    <a:pt x="25398" y="6995"/>
                    <a:pt x="36736" y="0"/>
                  </a:cubicBezTo>
                  <a:cubicBezTo>
                    <a:pt x="41217" y="10356"/>
                    <a:pt x="45560" y="20780"/>
                    <a:pt x="49995" y="31181"/>
                  </a:cubicBezTo>
                  <a:cubicBezTo>
                    <a:pt x="44943" y="33627"/>
                    <a:pt x="39502" y="35593"/>
                    <a:pt x="35182" y="39251"/>
                  </a:cubicBezTo>
                  <a:cubicBezTo>
                    <a:pt x="29147" y="47252"/>
                    <a:pt x="27775" y="58796"/>
                    <a:pt x="18608" y="64351"/>
                  </a:cubicBezTo>
                  <a:cubicBezTo>
                    <a:pt x="12710" y="47663"/>
                    <a:pt x="6584" y="31067"/>
                    <a:pt x="0" y="14653"/>
                  </a:cubicBezTo>
                  <a:close/>
                </a:path>
              </a:pathLst>
            </a:custGeom>
            <a:solidFill>
              <a:srgbClr val="EB8C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2" name="Forma Livre: Forma 2011">
              <a:extLst>
                <a:ext uri="{FF2B5EF4-FFF2-40B4-BE49-F238E27FC236}">
                  <a16:creationId xmlns:a16="http://schemas.microsoft.com/office/drawing/2014/main" id="{2448B1BD-D205-3D66-07E0-78112A35BA5D}"/>
                </a:ext>
              </a:extLst>
            </p:cNvPr>
            <p:cNvSpPr/>
            <p:nvPr/>
          </p:nvSpPr>
          <p:spPr>
            <a:xfrm>
              <a:off x="10394842" y="2888938"/>
              <a:ext cx="4728" cy="19841"/>
            </a:xfrm>
            <a:custGeom>
              <a:avLst/>
              <a:gdLst>
                <a:gd name="connsiteX0" fmla="*/ 12573 w 44851"/>
                <a:gd name="connsiteY0" fmla="*/ 21123 h 188229"/>
                <a:gd name="connsiteX1" fmla="*/ 19225 w 44851"/>
                <a:gd name="connsiteY1" fmla="*/ 0 h 188229"/>
                <a:gd name="connsiteX2" fmla="*/ 44851 w 44851"/>
                <a:gd name="connsiteY2" fmla="*/ 77724 h 188229"/>
                <a:gd name="connsiteX3" fmla="*/ 37262 w 44851"/>
                <a:gd name="connsiteY3" fmla="*/ 111557 h 188229"/>
                <a:gd name="connsiteX4" fmla="*/ 29787 w 44851"/>
                <a:gd name="connsiteY4" fmla="*/ 159289 h 188229"/>
                <a:gd name="connsiteX5" fmla="*/ 29832 w 44851"/>
                <a:gd name="connsiteY5" fmla="*/ 188229 h 188229"/>
                <a:gd name="connsiteX6" fmla="*/ 0 w 44851"/>
                <a:gd name="connsiteY6" fmla="*/ 101178 h 188229"/>
                <a:gd name="connsiteX7" fmla="*/ 3932 w 44851"/>
                <a:gd name="connsiteY7" fmla="*/ 90663 h 188229"/>
                <a:gd name="connsiteX8" fmla="*/ 12573 w 44851"/>
                <a:gd name="connsiteY8" fmla="*/ 21123 h 1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51" h="188229">
                  <a:moveTo>
                    <a:pt x="12573" y="21123"/>
                  </a:moveTo>
                  <a:cubicBezTo>
                    <a:pt x="14013" y="13876"/>
                    <a:pt x="14676" y="6104"/>
                    <a:pt x="19225" y="0"/>
                  </a:cubicBezTo>
                  <a:cubicBezTo>
                    <a:pt x="27935" y="25832"/>
                    <a:pt x="36462" y="51755"/>
                    <a:pt x="44851" y="77724"/>
                  </a:cubicBezTo>
                  <a:cubicBezTo>
                    <a:pt x="39182" y="88125"/>
                    <a:pt x="39479" y="100196"/>
                    <a:pt x="37262" y="111557"/>
                  </a:cubicBezTo>
                  <a:cubicBezTo>
                    <a:pt x="34450" y="127376"/>
                    <a:pt x="28735" y="142989"/>
                    <a:pt x="29787" y="159289"/>
                  </a:cubicBezTo>
                  <a:cubicBezTo>
                    <a:pt x="30290" y="168913"/>
                    <a:pt x="34564" y="178971"/>
                    <a:pt x="29832" y="188229"/>
                  </a:cubicBezTo>
                  <a:cubicBezTo>
                    <a:pt x="19477" y="159357"/>
                    <a:pt x="9533" y="130325"/>
                    <a:pt x="0" y="101178"/>
                  </a:cubicBezTo>
                  <a:cubicBezTo>
                    <a:pt x="1692" y="97818"/>
                    <a:pt x="3658" y="94458"/>
                    <a:pt x="3932" y="90663"/>
                  </a:cubicBezTo>
                  <a:cubicBezTo>
                    <a:pt x="6606" y="67460"/>
                    <a:pt x="8184" y="44097"/>
                    <a:pt x="12573" y="21123"/>
                  </a:cubicBezTo>
                  <a:close/>
                </a:path>
              </a:pathLst>
            </a:custGeom>
            <a:solidFill>
              <a:srgbClr val="EDA3C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3" name="Forma Livre: Forma 2012">
              <a:extLst>
                <a:ext uri="{FF2B5EF4-FFF2-40B4-BE49-F238E27FC236}">
                  <a16:creationId xmlns:a16="http://schemas.microsoft.com/office/drawing/2014/main" id="{E2FE2804-5893-279D-BBF8-FD4E569BE9B3}"/>
                </a:ext>
              </a:extLst>
            </p:cNvPr>
            <p:cNvSpPr/>
            <p:nvPr/>
          </p:nvSpPr>
          <p:spPr>
            <a:xfrm>
              <a:off x="10497274" y="2895900"/>
              <a:ext cx="43821" cy="41170"/>
            </a:xfrm>
            <a:custGeom>
              <a:avLst/>
              <a:gdLst>
                <a:gd name="connsiteX0" fmla="*/ 322600 w 415731"/>
                <a:gd name="connsiteY0" fmla="*/ 0 h 390585"/>
                <a:gd name="connsiteX1" fmla="*/ 348181 w 415731"/>
                <a:gd name="connsiteY1" fmla="*/ 14310 h 390585"/>
                <a:gd name="connsiteX2" fmla="*/ 415732 w 415731"/>
                <a:gd name="connsiteY2" fmla="*/ 52464 h 390585"/>
                <a:gd name="connsiteX3" fmla="*/ 406199 w 415731"/>
                <a:gd name="connsiteY3" fmla="*/ 106779 h 390585"/>
                <a:gd name="connsiteX4" fmla="*/ 401924 w 415731"/>
                <a:gd name="connsiteY4" fmla="*/ 125067 h 390585"/>
                <a:gd name="connsiteX5" fmla="*/ 328338 w 415731"/>
                <a:gd name="connsiteY5" fmla="*/ 184115 h 390585"/>
                <a:gd name="connsiteX6" fmla="*/ 314074 w 415731"/>
                <a:gd name="connsiteY6" fmla="*/ 207157 h 390585"/>
                <a:gd name="connsiteX7" fmla="*/ 299992 w 415731"/>
                <a:gd name="connsiteY7" fmla="*/ 219707 h 390585"/>
                <a:gd name="connsiteX8" fmla="*/ 257381 w 415731"/>
                <a:gd name="connsiteY8" fmla="*/ 258181 h 390585"/>
                <a:gd name="connsiteX9" fmla="*/ 250225 w 415731"/>
                <a:gd name="connsiteY9" fmla="*/ 267119 h 390585"/>
                <a:gd name="connsiteX10" fmla="*/ 229835 w 415731"/>
                <a:gd name="connsiteY10" fmla="*/ 279921 h 390585"/>
                <a:gd name="connsiteX11" fmla="*/ 204689 w 415731"/>
                <a:gd name="connsiteY11" fmla="*/ 289293 h 390585"/>
                <a:gd name="connsiteX12" fmla="*/ 199294 w 415731"/>
                <a:gd name="connsiteY12" fmla="*/ 295054 h 390585"/>
                <a:gd name="connsiteX13" fmla="*/ 185143 w 415731"/>
                <a:gd name="connsiteY13" fmla="*/ 322326 h 390585"/>
                <a:gd name="connsiteX14" fmla="*/ 165164 w 415731"/>
                <a:gd name="connsiteY14" fmla="*/ 334076 h 390585"/>
                <a:gd name="connsiteX15" fmla="*/ 80124 w 415731"/>
                <a:gd name="connsiteY15" fmla="*/ 372664 h 390585"/>
                <a:gd name="connsiteX16" fmla="*/ 56853 w 415731"/>
                <a:gd name="connsiteY16" fmla="*/ 390586 h 390585"/>
                <a:gd name="connsiteX17" fmla="*/ 0 w 415731"/>
                <a:gd name="connsiteY17" fmla="*/ 319583 h 390585"/>
                <a:gd name="connsiteX18" fmla="*/ 49286 w 415731"/>
                <a:gd name="connsiteY18" fmla="*/ 296197 h 390585"/>
                <a:gd name="connsiteX19" fmla="*/ 109728 w 415731"/>
                <a:gd name="connsiteY19" fmla="*/ 279349 h 390585"/>
                <a:gd name="connsiteX20" fmla="*/ 136337 w 415731"/>
                <a:gd name="connsiteY20" fmla="*/ 273451 h 390585"/>
                <a:gd name="connsiteX21" fmla="*/ 216530 w 415731"/>
                <a:gd name="connsiteY21" fmla="*/ 234201 h 390585"/>
                <a:gd name="connsiteX22" fmla="*/ 229583 w 415731"/>
                <a:gd name="connsiteY22" fmla="*/ 158466 h 390585"/>
                <a:gd name="connsiteX23" fmla="*/ 257404 w 415731"/>
                <a:gd name="connsiteY23" fmla="*/ 122347 h 390585"/>
                <a:gd name="connsiteX24" fmla="*/ 299558 w 415731"/>
                <a:gd name="connsiteY24" fmla="*/ 79759 h 390585"/>
                <a:gd name="connsiteX25" fmla="*/ 309799 w 415731"/>
                <a:gd name="connsiteY25" fmla="*/ 32918 h 390585"/>
                <a:gd name="connsiteX26" fmla="*/ 322600 w 415731"/>
                <a:gd name="connsiteY26" fmla="*/ 0 h 39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731" h="390585">
                  <a:moveTo>
                    <a:pt x="322600" y="0"/>
                  </a:moveTo>
                  <a:cubicBezTo>
                    <a:pt x="331104" y="4778"/>
                    <a:pt x="339700" y="9418"/>
                    <a:pt x="348181" y="14310"/>
                  </a:cubicBezTo>
                  <a:cubicBezTo>
                    <a:pt x="370309" y="27706"/>
                    <a:pt x="392872" y="40325"/>
                    <a:pt x="415732" y="52464"/>
                  </a:cubicBezTo>
                  <a:cubicBezTo>
                    <a:pt x="410131" y="70043"/>
                    <a:pt x="408028" y="88491"/>
                    <a:pt x="406199" y="106779"/>
                  </a:cubicBezTo>
                  <a:cubicBezTo>
                    <a:pt x="405285" y="112951"/>
                    <a:pt x="408074" y="120929"/>
                    <a:pt x="401924" y="125067"/>
                  </a:cubicBezTo>
                  <a:cubicBezTo>
                    <a:pt x="377236" y="144544"/>
                    <a:pt x="353667" y="165484"/>
                    <a:pt x="328338" y="184115"/>
                  </a:cubicBezTo>
                  <a:cubicBezTo>
                    <a:pt x="321549" y="190287"/>
                    <a:pt x="315880" y="197990"/>
                    <a:pt x="314074" y="207157"/>
                  </a:cubicBezTo>
                  <a:cubicBezTo>
                    <a:pt x="312588" y="213924"/>
                    <a:pt x="306027" y="217582"/>
                    <a:pt x="299992" y="219707"/>
                  </a:cubicBezTo>
                  <a:cubicBezTo>
                    <a:pt x="280972" y="226154"/>
                    <a:pt x="270662" y="244488"/>
                    <a:pt x="257381" y="258181"/>
                  </a:cubicBezTo>
                  <a:cubicBezTo>
                    <a:pt x="254935" y="261107"/>
                    <a:pt x="252511" y="264056"/>
                    <a:pt x="250225" y="267119"/>
                  </a:cubicBezTo>
                  <a:cubicBezTo>
                    <a:pt x="241447" y="268194"/>
                    <a:pt x="238338" y="278389"/>
                    <a:pt x="229835" y="279921"/>
                  </a:cubicBezTo>
                  <a:cubicBezTo>
                    <a:pt x="221239" y="282458"/>
                    <a:pt x="212987" y="285956"/>
                    <a:pt x="204689" y="289293"/>
                  </a:cubicBezTo>
                  <a:cubicBezTo>
                    <a:pt x="201922" y="290071"/>
                    <a:pt x="200597" y="292745"/>
                    <a:pt x="199294" y="295054"/>
                  </a:cubicBezTo>
                  <a:cubicBezTo>
                    <a:pt x="194241" y="303947"/>
                    <a:pt x="190721" y="313685"/>
                    <a:pt x="185143" y="322326"/>
                  </a:cubicBezTo>
                  <a:cubicBezTo>
                    <a:pt x="180617" y="329047"/>
                    <a:pt x="172364" y="331379"/>
                    <a:pt x="165164" y="334076"/>
                  </a:cubicBezTo>
                  <a:cubicBezTo>
                    <a:pt x="135400" y="343380"/>
                    <a:pt x="106230" y="355450"/>
                    <a:pt x="80124" y="372664"/>
                  </a:cubicBezTo>
                  <a:cubicBezTo>
                    <a:pt x="71940" y="378059"/>
                    <a:pt x="62865" y="382562"/>
                    <a:pt x="56853" y="390586"/>
                  </a:cubicBezTo>
                  <a:cubicBezTo>
                    <a:pt x="37376" y="367338"/>
                    <a:pt x="18905" y="343289"/>
                    <a:pt x="0" y="319583"/>
                  </a:cubicBezTo>
                  <a:cubicBezTo>
                    <a:pt x="13510" y="306690"/>
                    <a:pt x="32530" y="303078"/>
                    <a:pt x="49286" y="296197"/>
                  </a:cubicBezTo>
                  <a:cubicBezTo>
                    <a:pt x="68511" y="287762"/>
                    <a:pt x="89040" y="282710"/>
                    <a:pt x="109728" y="279349"/>
                  </a:cubicBezTo>
                  <a:cubicBezTo>
                    <a:pt x="118621" y="277772"/>
                    <a:pt x="128222" y="277978"/>
                    <a:pt x="136337" y="273451"/>
                  </a:cubicBezTo>
                  <a:cubicBezTo>
                    <a:pt x="161414" y="257358"/>
                    <a:pt x="188001" y="243093"/>
                    <a:pt x="216530" y="234201"/>
                  </a:cubicBezTo>
                  <a:cubicBezTo>
                    <a:pt x="221971" y="209169"/>
                    <a:pt x="225171" y="183680"/>
                    <a:pt x="229583" y="158466"/>
                  </a:cubicBezTo>
                  <a:cubicBezTo>
                    <a:pt x="237035" y="145070"/>
                    <a:pt x="248351" y="134554"/>
                    <a:pt x="257404" y="122347"/>
                  </a:cubicBezTo>
                  <a:cubicBezTo>
                    <a:pt x="268308" y="105202"/>
                    <a:pt x="287602" y="95944"/>
                    <a:pt x="299558" y="79759"/>
                  </a:cubicBezTo>
                  <a:cubicBezTo>
                    <a:pt x="303032" y="64191"/>
                    <a:pt x="304884" y="48189"/>
                    <a:pt x="309799" y="32918"/>
                  </a:cubicBezTo>
                  <a:cubicBezTo>
                    <a:pt x="312382" y="21283"/>
                    <a:pt x="320086" y="11659"/>
                    <a:pt x="322600" y="0"/>
                  </a:cubicBezTo>
                  <a:close/>
                </a:path>
              </a:pathLst>
            </a:custGeom>
            <a:solidFill>
              <a:srgbClr val="E978B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4" name="Forma Livre: Forma 2013">
              <a:extLst>
                <a:ext uri="{FF2B5EF4-FFF2-40B4-BE49-F238E27FC236}">
                  <a16:creationId xmlns:a16="http://schemas.microsoft.com/office/drawing/2014/main" id="{FF5EF4B9-20D5-2779-2497-B34A5B1905DF}"/>
                </a:ext>
              </a:extLst>
            </p:cNvPr>
            <p:cNvSpPr/>
            <p:nvPr/>
          </p:nvSpPr>
          <p:spPr>
            <a:xfrm>
              <a:off x="10341072" y="2902806"/>
              <a:ext cx="9318" cy="27310"/>
            </a:xfrm>
            <a:custGeom>
              <a:avLst/>
              <a:gdLst>
                <a:gd name="connsiteX0" fmla="*/ 0 w 88399"/>
                <a:gd name="connsiteY0" fmla="*/ 0 h 259095"/>
                <a:gd name="connsiteX1" fmla="*/ 80193 w 88399"/>
                <a:gd name="connsiteY1" fmla="*/ 25397 h 259095"/>
                <a:gd name="connsiteX2" fmla="*/ 79256 w 88399"/>
                <a:gd name="connsiteY2" fmla="*/ 84628 h 259095"/>
                <a:gd name="connsiteX3" fmla="*/ 83393 w 88399"/>
                <a:gd name="connsiteY3" fmla="*/ 76444 h 259095"/>
                <a:gd name="connsiteX4" fmla="*/ 88400 w 88399"/>
                <a:gd name="connsiteY4" fmla="*/ 78296 h 259095"/>
                <a:gd name="connsiteX5" fmla="*/ 82822 w 88399"/>
                <a:gd name="connsiteY5" fmla="*/ 89337 h 259095"/>
                <a:gd name="connsiteX6" fmla="*/ 76512 w 88399"/>
                <a:gd name="connsiteY6" fmla="*/ 153893 h 259095"/>
                <a:gd name="connsiteX7" fmla="*/ 73403 w 88399"/>
                <a:gd name="connsiteY7" fmla="*/ 210335 h 259095"/>
                <a:gd name="connsiteX8" fmla="*/ 68923 w 88399"/>
                <a:gd name="connsiteY8" fmla="*/ 259095 h 259095"/>
                <a:gd name="connsiteX9" fmla="*/ 44851 w 88399"/>
                <a:gd name="connsiteY9" fmla="*/ 232715 h 259095"/>
                <a:gd name="connsiteX10" fmla="*/ 44326 w 88399"/>
                <a:gd name="connsiteY10" fmla="*/ 232258 h 259095"/>
                <a:gd name="connsiteX11" fmla="*/ 29741 w 88399"/>
                <a:gd name="connsiteY11" fmla="*/ 147561 h 259095"/>
                <a:gd name="connsiteX12" fmla="*/ 41834 w 88399"/>
                <a:gd name="connsiteY12" fmla="*/ 132908 h 259095"/>
                <a:gd name="connsiteX13" fmla="*/ 41377 w 88399"/>
                <a:gd name="connsiteY13" fmla="*/ 91783 h 259095"/>
                <a:gd name="connsiteX14" fmla="*/ 35982 w 88399"/>
                <a:gd name="connsiteY14" fmla="*/ 62751 h 259095"/>
                <a:gd name="connsiteX15" fmla="*/ 23683 w 88399"/>
                <a:gd name="connsiteY15" fmla="*/ 54613 h 259095"/>
                <a:gd name="connsiteX16" fmla="*/ 17488 w 88399"/>
                <a:gd name="connsiteY16" fmla="*/ 82433 h 259095"/>
                <a:gd name="connsiteX17" fmla="*/ 0 w 88399"/>
                <a:gd name="connsiteY17" fmla="*/ 0 h 25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399" h="259095">
                  <a:moveTo>
                    <a:pt x="0" y="0"/>
                  </a:moveTo>
                  <a:cubicBezTo>
                    <a:pt x="26220" y="9990"/>
                    <a:pt x="53287" y="17511"/>
                    <a:pt x="80193" y="25397"/>
                  </a:cubicBezTo>
                  <a:cubicBezTo>
                    <a:pt x="76192" y="44783"/>
                    <a:pt x="73061" y="65334"/>
                    <a:pt x="79256" y="84628"/>
                  </a:cubicBezTo>
                  <a:cubicBezTo>
                    <a:pt x="80627" y="81839"/>
                    <a:pt x="81999" y="79118"/>
                    <a:pt x="83393" y="76444"/>
                  </a:cubicBezTo>
                  <a:cubicBezTo>
                    <a:pt x="85039" y="77015"/>
                    <a:pt x="86708" y="77632"/>
                    <a:pt x="88400" y="78296"/>
                  </a:cubicBezTo>
                  <a:cubicBezTo>
                    <a:pt x="85908" y="81587"/>
                    <a:pt x="83028" y="84948"/>
                    <a:pt x="82822" y="89337"/>
                  </a:cubicBezTo>
                  <a:cubicBezTo>
                    <a:pt x="79713" y="110757"/>
                    <a:pt x="79827" y="132474"/>
                    <a:pt x="76512" y="153893"/>
                  </a:cubicBezTo>
                  <a:cubicBezTo>
                    <a:pt x="75781" y="172730"/>
                    <a:pt x="72375" y="191407"/>
                    <a:pt x="73403" y="210335"/>
                  </a:cubicBezTo>
                  <a:cubicBezTo>
                    <a:pt x="72009" y="226588"/>
                    <a:pt x="72032" y="243025"/>
                    <a:pt x="68923" y="259095"/>
                  </a:cubicBezTo>
                  <a:cubicBezTo>
                    <a:pt x="60648" y="250500"/>
                    <a:pt x="54270" y="240144"/>
                    <a:pt x="44851" y="232715"/>
                  </a:cubicBezTo>
                  <a:lnTo>
                    <a:pt x="44326" y="232258"/>
                  </a:lnTo>
                  <a:cubicBezTo>
                    <a:pt x="39891" y="203934"/>
                    <a:pt x="34633" y="175771"/>
                    <a:pt x="29741" y="147561"/>
                  </a:cubicBezTo>
                  <a:cubicBezTo>
                    <a:pt x="34336" y="143264"/>
                    <a:pt x="40325" y="139446"/>
                    <a:pt x="41834" y="132908"/>
                  </a:cubicBezTo>
                  <a:cubicBezTo>
                    <a:pt x="45446" y="119466"/>
                    <a:pt x="44623" y="105202"/>
                    <a:pt x="41377" y="91783"/>
                  </a:cubicBezTo>
                  <a:cubicBezTo>
                    <a:pt x="38953" y="82204"/>
                    <a:pt x="40439" y="71735"/>
                    <a:pt x="35982" y="62751"/>
                  </a:cubicBezTo>
                  <a:cubicBezTo>
                    <a:pt x="33650" y="57904"/>
                    <a:pt x="28255" y="56327"/>
                    <a:pt x="23683" y="54613"/>
                  </a:cubicBezTo>
                  <a:cubicBezTo>
                    <a:pt x="22860" y="64100"/>
                    <a:pt x="22586" y="74021"/>
                    <a:pt x="17488" y="82433"/>
                  </a:cubicBezTo>
                  <a:cubicBezTo>
                    <a:pt x="10973" y="55115"/>
                    <a:pt x="6995" y="27203"/>
                    <a:pt x="0" y="0"/>
                  </a:cubicBezTo>
                  <a:close/>
                </a:path>
              </a:pathLst>
            </a:custGeom>
            <a:solidFill>
              <a:srgbClr val="AC8CA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5" name="Forma Livre: Forma 2014">
              <a:extLst>
                <a:ext uri="{FF2B5EF4-FFF2-40B4-BE49-F238E27FC236}">
                  <a16:creationId xmlns:a16="http://schemas.microsoft.com/office/drawing/2014/main" id="{D57B6F48-6BE1-378E-AD25-664F6106D76F}"/>
                </a:ext>
              </a:extLst>
            </p:cNvPr>
            <p:cNvSpPr/>
            <p:nvPr/>
          </p:nvSpPr>
          <p:spPr>
            <a:xfrm>
              <a:off x="10527792" y="2902888"/>
              <a:ext cx="93320" cy="134509"/>
            </a:xfrm>
            <a:custGeom>
              <a:avLst/>
              <a:gdLst>
                <a:gd name="connsiteX0" fmla="*/ 846094 w 885326"/>
                <a:gd name="connsiteY0" fmla="*/ 0 h 1276090"/>
                <a:gd name="connsiteX1" fmla="*/ 861456 w 885326"/>
                <a:gd name="connsiteY1" fmla="*/ 11201 h 1276090"/>
                <a:gd name="connsiteX2" fmla="*/ 861433 w 885326"/>
                <a:gd name="connsiteY2" fmla="*/ 11499 h 1276090"/>
                <a:gd name="connsiteX3" fmla="*/ 878167 w 885326"/>
                <a:gd name="connsiteY3" fmla="*/ 75232 h 1276090"/>
                <a:gd name="connsiteX4" fmla="*/ 884111 w 885326"/>
                <a:gd name="connsiteY4" fmla="*/ 128290 h 1276090"/>
                <a:gd name="connsiteX5" fmla="*/ 876727 w 885326"/>
                <a:gd name="connsiteY5" fmla="*/ 165689 h 1276090"/>
                <a:gd name="connsiteX6" fmla="*/ 885116 w 885326"/>
                <a:gd name="connsiteY6" fmla="*/ 207546 h 1276090"/>
                <a:gd name="connsiteX7" fmla="*/ 876612 w 885326"/>
                <a:gd name="connsiteY7" fmla="*/ 230543 h 1276090"/>
                <a:gd name="connsiteX8" fmla="*/ 871446 w 885326"/>
                <a:gd name="connsiteY8" fmla="*/ 255506 h 1276090"/>
                <a:gd name="connsiteX9" fmla="*/ 858393 w 885326"/>
                <a:gd name="connsiteY9" fmla="*/ 285521 h 1276090"/>
                <a:gd name="connsiteX10" fmla="*/ 808215 w 885326"/>
                <a:gd name="connsiteY10" fmla="*/ 354581 h 1276090"/>
                <a:gd name="connsiteX11" fmla="*/ 800260 w 885326"/>
                <a:gd name="connsiteY11" fmla="*/ 387957 h 1276090"/>
                <a:gd name="connsiteX12" fmla="*/ 783184 w 885326"/>
                <a:gd name="connsiteY12" fmla="*/ 411549 h 1276090"/>
                <a:gd name="connsiteX13" fmla="*/ 775754 w 885326"/>
                <a:gd name="connsiteY13" fmla="*/ 454800 h 1276090"/>
                <a:gd name="connsiteX14" fmla="*/ 764301 w 885326"/>
                <a:gd name="connsiteY14" fmla="*/ 477523 h 1276090"/>
                <a:gd name="connsiteX15" fmla="*/ 764964 w 885326"/>
                <a:gd name="connsiteY15" fmla="*/ 498554 h 1276090"/>
                <a:gd name="connsiteX16" fmla="*/ 753031 w 885326"/>
                <a:gd name="connsiteY16" fmla="*/ 518716 h 1276090"/>
                <a:gd name="connsiteX17" fmla="*/ 751271 w 885326"/>
                <a:gd name="connsiteY17" fmla="*/ 542102 h 1276090"/>
                <a:gd name="connsiteX18" fmla="*/ 734698 w 885326"/>
                <a:gd name="connsiteY18" fmla="*/ 566699 h 1276090"/>
                <a:gd name="connsiteX19" fmla="*/ 715884 w 885326"/>
                <a:gd name="connsiteY19" fmla="*/ 584782 h 1276090"/>
                <a:gd name="connsiteX20" fmla="*/ 672587 w 885326"/>
                <a:gd name="connsiteY20" fmla="*/ 653476 h 1276090"/>
                <a:gd name="connsiteX21" fmla="*/ 656173 w 885326"/>
                <a:gd name="connsiteY21" fmla="*/ 685160 h 1276090"/>
                <a:gd name="connsiteX22" fmla="*/ 639394 w 885326"/>
                <a:gd name="connsiteY22" fmla="*/ 727817 h 1276090"/>
                <a:gd name="connsiteX23" fmla="*/ 619049 w 885326"/>
                <a:gd name="connsiteY23" fmla="*/ 776714 h 1276090"/>
                <a:gd name="connsiteX24" fmla="*/ 608625 w 885326"/>
                <a:gd name="connsiteY24" fmla="*/ 817954 h 1276090"/>
                <a:gd name="connsiteX25" fmla="*/ 599046 w 885326"/>
                <a:gd name="connsiteY25" fmla="*/ 849935 h 1276090"/>
                <a:gd name="connsiteX26" fmla="*/ 590931 w 885326"/>
                <a:gd name="connsiteY26" fmla="*/ 887151 h 1276090"/>
                <a:gd name="connsiteX27" fmla="*/ 572940 w 885326"/>
                <a:gd name="connsiteY27" fmla="*/ 941581 h 1276090"/>
                <a:gd name="connsiteX28" fmla="*/ 568322 w 885326"/>
                <a:gd name="connsiteY28" fmla="*/ 976671 h 1276090"/>
                <a:gd name="connsiteX29" fmla="*/ 574060 w 885326"/>
                <a:gd name="connsiteY29" fmla="*/ 985883 h 1276090"/>
                <a:gd name="connsiteX30" fmla="*/ 598543 w 885326"/>
                <a:gd name="connsiteY30" fmla="*/ 1015258 h 1276090"/>
                <a:gd name="connsiteX31" fmla="*/ 615094 w 885326"/>
                <a:gd name="connsiteY31" fmla="*/ 1058258 h 1276090"/>
                <a:gd name="connsiteX32" fmla="*/ 624284 w 885326"/>
                <a:gd name="connsiteY32" fmla="*/ 1067082 h 1276090"/>
                <a:gd name="connsiteX33" fmla="*/ 633816 w 885326"/>
                <a:gd name="connsiteY33" fmla="*/ 1100618 h 1276090"/>
                <a:gd name="connsiteX34" fmla="*/ 651259 w 885326"/>
                <a:gd name="connsiteY34" fmla="*/ 1091062 h 1276090"/>
                <a:gd name="connsiteX35" fmla="*/ 663649 w 885326"/>
                <a:gd name="connsiteY35" fmla="*/ 1102858 h 1276090"/>
                <a:gd name="connsiteX36" fmla="*/ 661568 w 885326"/>
                <a:gd name="connsiteY36" fmla="*/ 1134268 h 1276090"/>
                <a:gd name="connsiteX37" fmla="*/ 657431 w 885326"/>
                <a:gd name="connsiteY37" fmla="*/ 1149401 h 1276090"/>
                <a:gd name="connsiteX38" fmla="*/ 658322 w 885326"/>
                <a:gd name="connsiteY38" fmla="*/ 1156099 h 1276090"/>
                <a:gd name="connsiteX39" fmla="*/ 637108 w 885326"/>
                <a:gd name="connsiteY39" fmla="*/ 1156396 h 1276090"/>
                <a:gd name="connsiteX40" fmla="*/ 611231 w 885326"/>
                <a:gd name="connsiteY40" fmla="*/ 1121557 h 1276090"/>
                <a:gd name="connsiteX41" fmla="*/ 602430 w 885326"/>
                <a:gd name="connsiteY41" fmla="*/ 1169952 h 1276090"/>
                <a:gd name="connsiteX42" fmla="*/ 603527 w 885326"/>
                <a:gd name="connsiteY42" fmla="*/ 1208014 h 1276090"/>
                <a:gd name="connsiteX43" fmla="*/ 595343 w 885326"/>
                <a:gd name="connsiteY43" fmla="*/ 1217021 h 1276090"/>
                <a:gd name="connsiteX44" fmla="*/ 565991 w 885326"/>
                <a:gd name="connsiteY44" fmla="*/ 1136942 h 1276090"/>
                <a:gd name="connsiteX45" fmla="*/ 502234 w 885326"/>
                <a:gd name="connsiteY45" fmla="*/ 1059287 h 1276090"/>
                <a:gd name="connsiteX46" fmla="*/ 405308 w 885326"/>
                <a:gd name="connsiteY46" fmla="*/ 1005726 h 1276090"/>
                <a:gd name="connsiteX47" fmla="*/ 388208 w 885326"/>
                <a:gd name="connsiteY47" fmla="*/ 1004971 h 1276090"/>
                <a:gd name="connsiteX48" fmla="*/ 400210 w 885326"/>
                <a:gd name="connsiteY48" fmla="*/ 1017567 h 1276090"/>
                <a:gd name="connsiteX49" fmla="*/ 489776 w 885326"/>
                <a:gd name="connsiteY49" fmla="*/ 1067174 h 1276090"/>
                <a:gd name="connsiteX50" fmla="*/ 552092 w 885326"/>
                <a:gd name="connsiteY50" fmla="*/ 1141766 h 1276090"/>
                <a:gd name="connsiteX51" fmla="*/ 583044 w 885326"/>
                <a:gd name="connsiteY51" fmla="*/ 1226805 h 1276090"/>
                <a:gd name="connsiteX52" fmla="*/ 562425 w 885326"/>
                <a:gd name="connsiteY52" fmla="*/ 1227468 h 1276090"/>
                <a:gd name="connsiteX53" fmla="*/ 543748 w 885326"/>
                <a:gd name="connsiteY53" fmla="*/ 1203785 h 1276090"/>
                <a:gd name="connsiteX54" fmla="*/ 531564 w 885326"/>
                <a:gd name="connsiteY54" fmla="*/ 1234829 h 1276090"/>
                <a:gd name="connsiteX55" fmla="*/ 510258 w 885326"/>
                <a:gd name="connsiteY55" fmla="*/ 1276091 h 1276090"/>
                <a:gd name="connsiteX56" fmla="*/ 480723 w 885326"/>
                <a:gd name="connsiteY56" fmla="*/ 1251996 h 1276090"/>
                <a:gd name="connsiteX57" fmla="*/ 451485 w 885326"/>
                <a:gd name="connsiteY57" fmla="*/ 1226553 h 1276090"/>
                <a:gd name="connsiteX58" fmla="*/ 434386 w 885326"/>
                <a:gd name="connsiteY58" fmla="*/ 1203122 h 1276090"/>
                <a:gd name="connsiteX59" fmla="*/ 431985 w 885326"/>
                <a:gd name="connsiteY59" fmla="*/ 1238463 h 1276090"/>
                <a:gd name="connsiteX60" fmla="*/ 421378 w 885326"/>
                <a:gd name="connsiteY60" fmla="*/ 1252294 h 1276090"/>
                <a:gd name="connsiteX61" fmla="*/ 409651 w 885326"/>
                <a:gd name="connsiteY61" fmla="*/ 1269919 h 1276090"/>
                <a:gd name="connsiteX62" fmla="*/ 278046 w 885326"/>
                <a:gd name="connsiteY62" fmla="*/ 1173427 h 1276090"/>
                <a:gd name="connsiteX63" fmla="*/ 146738 w 885326"/>
                <a:gd name="connsiteY63" fmla="*/ 1123066 h 1276090"/>
                <a:gd name="connsiteX64" fmla="*/ 0 w 885326"/>
                <a:gd name="connsiteY64" fmla="*/ 1056544 h 1276090"/>
                <a:gd name="connsiteX65" fmla="*/ 118941 w 885326"/>
                <a:gd name="connsiteY65" fmla="*/ 1034415 h 1276090"/>
                <a:gd name="connsiteX66" fmla="*/ 188618 w 885326"/>
                <a:gd name="connsiteY66" fmla="*/ 983666 h 1276090"/>
                <a:gd name="connsiteX67" fmla="*/ 275234 w 885326"/>
                <a:gd name="connsiteY67" fmla="*/ 843534 h 1276090"/>
                <a:gd name="connsiteX68" fmla="*/ 371795 w 885326"/>
                <a:gd name="connsiteY68" fmla="*/ 672656 h 1276090"/>
                <a:gd name="connsiteX69" fmla="*/ 506989 w 885326"/>
                <a:gd name="connsiteY69" fmla="*/ 508315 h 1276090"/>
                <a:gd name="connsiteX70" fmla="*/ 683102 w 885326"/>
                <a:gd name="connsiteY70" fmla="*/ 355382 h 1276090"/>
                <a:gd name="connsiteX71" fmla="*/ 738995 w 885326"/>
                <a:gd name="connsiteY71" fmla="*/ 317297 h 1276090"/>
                <a:gd name="connsiteX72" fmla="*/ 767250 w 885326"/>
                <a:gd name="connsiteY72" fmla="*/ 237493 h 1276090"/>
                <a:gd name="connsiteX73" fmla="*/ 789127 w 885326"/>
                <a:gd name="connsiteY73" fmla="*/ 134623 h 1276090"/>
                <a:gd name="connsiteX74" fmla="*/ 846094 w 885326"/>
                <a:gd name="connsiteY74" fmla="*/ 0 h 127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885326" h="1276090">
                  <a:moveTo>
                    <a:pt x="846094" y="0"/>
                  </a:moveTo>
                  <a:cubicBezTo>
                    <a:pt x="851466" y="3269"/>
                    <a:pt x="856495" y="7224"/>
                    <a:pt x="861456" y="11201"/>
                  </a:cubicBezTo>
                  <a:lnTo>
                    <a:pt x="861433" y="11499"/>
                  </a:lnTo>
                  <a:cubicBezTo>
                    <a:pt x="859879" y="34153"/>
                    <a:pt x="871697" y="54270"/>
                    <a:pt x="878167" y="75232"/>
                  </a:cubicBezTo>
                  <a:cubicBezTo>
                    <a:pt x="884545" y="92057"/>
                    <a:pt x="885368" y="110505"/>
                    <a:pt x="884111" y="128290"/>
                  </a:cubicBezTo>
                  <a:cubicBezTo>
                    <a:pt x="883288" y="141069"/>
                    <a:pt x="871972" y="152613"/>
                    <a:pt x="876727" y="165689"/>
                  </a:cubicBezTo>
                  <a:cubicBezTo>
                    <a:pt x="880247" y="179428"/>
                    <a:pt x="886556" y="193030"/>
                    <a:pt x="885116" y="207546"/>
                  </a:cubicBezTo>
                  <a:cubicBezTo>
                    <a:pt x="884293" y="215867"/>
                    <a:pt x="877847" y="222314"/>
                    <a:pt x="876612" y="230543"/>
                  </a:cubicBezTo>
                  <a:cubicBezTo>
                    <a:pt x="875378" y="238933"/>
                    <a:pt x="875081" y="247665"/>
                    <a:pt x="871446" y="255506"/>
                  </a:cubicBezTo>
                  <a:cubicBezTo>
                    <a:pt x="866782" y="265382"/>
                    <a:pt x="863468" y="275852"/>
                    <a:pt x="858393" y="285521"/>
                  </a:cubicBezTo>
                  <a:cubicBezTo>
                    <a:pt x="844311" y="310302"/>
                    <a:pt x="828904" y="334693"/>
                    <a:pt x="808215" y="354581"/>
                  </a:cubicBezTo>
                  <a:cubicBezTo>
                    <a:pt x="798088" y="363017"/>
                    <a:pt x="806295" y="377579"/>
                    <a:pt x="800260" y="387957"/>
                  </a:cubicBezTo>
                  <a:cubicBezTo>
                    <a:pt x="795071" y="396164"/>
                    <a:pt x="788419" y="403365"/>
                    <a:pt x="783184" y="411549"/>
                  </a:cubicBezTo>
                  <a:cubicBezTo>
                    <a:pt x="780075" y="425813"/>
                    <a:pt x="781698" y="441130"/>
                    <a:pt x="775754" y="454800"/>
                  </a:cubicBezTo>
                  <a:cubicBezTo>
                    <a:pt x="772714" y="462755"/>
                    <a:pt x="767593" y="469682"/>
                    <a:pt x="764301" y="477523"/>
                  </a:cubicBezTo>
                  <a:cubicBezTo>
                    <a:pt x="763547" y="484518"/>
                    <a:pt x="767867" y="491650"/>
                    <a:pt x="764964" y="498554"/>
                  </a:cubicBezTo>
                  <a:cubicBezTo>
                    <a:pt x="762861" y="506303"/>
                    <a:pt x="756895" y="511927"/>
                    <a:pt x="753031" y="518716"/>
                  </a:cubicBezTo>
                  <a:cubicBezTo>
                    <a:pt x="751591" y="526420"/>
                    <a:pt x="755432" y="534901"/>
                    <a:pt x="751271" y="542102"/>
                  </a:cubicBezTo>
                  <a:cubicBezTo>
                    <a:pt x="746790" y="550949"/>
                    <a:pt x="741052" y="559110"/>
                    <a:pt x="734698" y="566699"/>
                  </a:cubicBezTo>
                  <a:cubicBezTo>
                    <a:pt x="729280" y="573786"/>
                    <a:pt x="718673" y="575546"/>
                    <a:pt x="715884" y="584782"/>
                  </a:cubicBezTo>
                  <a:cubicBezTo>
                    <a:pt x="704911" y="609699"/>
                    <a:pt x="689755" y="632445"/>
                    <a:pt x="672587" y="653476"/>
                  </a:cubicBezTo>
                  <a:cubicBezTo>
                    <a:pt x="664334" y="662414"/>
                    <a:pt x="660974" y="674279"/>
                    <a:pt x="656173" y="685160"/>
                  </a:cubicBezTo>
                  <a:cubicBezTo>
                    <a:pt x="650458" y="699333"/>
                    <a:pt x="645681" y="713872"/>
                    <a:pt x="639394" y="727817"/>
                  </a:cubicBezTo>
                  <a:cubicBezTo>
                    <a:pt x="631439" y="743522"/>
                    <a:pt x="623301" y="759592"/>
                    <a:pt x="619049" y="776714"/>
                  </a:cubicBezTo>
                  <a:cubicBezTo>
                    <a:pt x="621632" y="791436"/>
                    <a:pt x="613334" y="804581"/>
                    <a:pt x="608625" y="817954"/>
                  </a:cubicBezTo>
                  <a:cubicBezTo>
                    <a:pt x="605127" y="828469"/>
                    <a:pt x="597012" y="838276"/>
                    <a:pt x="599046" y="849935"/>
                  </a:cubicBezTo>
                  <a:cubicBezTo>
                    <a:pt x="601012" y="863011"/>
                    <a:pt x="593743" y="874761"/>
                    <a:pt x="590931" y="887151"/>
                  </a:cubicBezTo>
                  <a:cubicBezTo>
                    <a:pt x="585079" y="905302"/>
                    <a:pt x="582564" y="924847"/>
                    <a:pt x="572940" y="941581"/>
                  </a:cubicBezTo>
                  <a:cubicBezTo>
                    <a:pt x="571134" y="953216"/>
                    <a:pt x="569763" y="964943"/>
                    <a:pt x="568322" y="976671"/>
                  </a:cubicBezTo>
                  <a:cubicBezTo>
                    <a:pt x="570174" y="979688"/>
                    <a:pt x="572117" y="982797"/>
                    <a:pt x="574060" y="985883"/>
                  </a:cubicBezTo>
                  <a:cubicBezTo>
                    <a:pt x="585742" y="992078"/>
                    <a:pt x="592371" y="1004080"/>
                    <a:pt x="598543" y="1015258"/>
                  </a:cubicBezTo>
                  <a:cubicBezTo>
                    <a:pt x="604807" y="1029272"/>
                    <a:pt x="610339" y="1043651"/>
                    <a:pt x="615094" y="1058258"/>
                  </a:cubicBezTo>
                  <a:cubicBezTo>
                    <a:pt x="615986" y="1062944"/>
                    <a:pt x="620740" y="1064636"/>
                    <a:pt x="624284" y="1067082"/>
                  </a:cubicBezTo>
                  <a:cubicBezTo>
                    <a:pt x="620352" y="1079129"/>
                    <a:pt x="627438" y="1090834"/>
                    <a:pt x="633816" y="1100618"/>
                  </a:cubicBezTo>
                  <a:cubicBezTo>
                    <a:pt x="640903" y="1099749"/>
                    <a:pt x="649178" y="1099360"/>
                    <a:pt x="651259" y="1091062"/>
                  </a:cubicBezTo>
                  <a:cubicBezTo>
                    <a:pt x="655396" y="1094926"/>
                    <a:pt x="659580" y="1098812"/>
                    <a:pt x="663649" y="1102858"/>
                  </a:cubicBezTo>
                  <a:cubicBezTo>
                    <a:pt x="667649" y="1113625"/>
                    <a:pt x="660928" y="1123478"/>
                    <a:pt x="661568" y="1134268"/>
                  </a:cubicBezTo>
                  <a:cubicBezTo>
                    <a:pt x="661614" y="1139571"/>
                    <a:pt x="659465" y="1144555"/>
                    <a:pt x="657431" y="1149401"/>
                  </a:cubicBezTo>
                  <a:cubicBezTo>
                    <a:pt x="657682" y="1151573"/>
                    <a:pt x="657979" y="1153813"/>
                    <a:pt x="658322" y="1156099"/>
                  </a:cubicBezTo>
                  <a:cubicBezTo>
                    <a:pt x="651167" y="1157859"/>
                    <a:pt x="644149" y="1152899"/>
                    <a:pt x="637108" y="1156396"/>
                  </a:cubicBezTo>
                  <a:cubicBezTo>
                    <a:pt x="629404" y="1144120"/>
                    <a:pt x="619415" y="1133491"/>
                    <a:pt x="611231" y="1121557"/>
                  </a:cubicBezTo>
                  <a:cubicBezTo>
                    <a:pt x="605424" y="1137057"/>
                    <a:pt x="604350" y="1153676"/>
                    <a:pt x="602430" y="1169952"/>
                  </a:cubicBezTo>
                  <a:cubicBezTo>
                    <a:pt x="600875" y="1182685"/>
                    <a:pt x="607230" y="1195395"/>
                    <a:pt x="603527" y="1208014"/>
                  </a:cubicBezTo>
                  <a:cubicBezTo>
                    <a:pt x="602544" y="1212266"/>
                    <a:pt x="598498" y="1214483"/>
                    <a:pt x="595343" y="1217021"/>
                  </a:cubicBezTo>
                  <a:cubicBezTo>
                    <a:pt x="586450" y="1190023"/>
                    <a:pt x="579570" y="1162088"/>
                    <a:pt x="565991" y="1136942"/>
                  </a:cubicBezTo>
                  <a:cubicBezTo>
                    <a:pt x="549966" y="1107224"/>
                    <a:pt x="527014" y="1081918"/>
                    <a:pt x="502234" y="1059287"/>
                  </a:cubicBezTo>
                  <a:cubicBezTo>
                    <a:pt x="474574" y="1034438"/>
                    <a:pt x="441678" y="1014504"/>
                    <a:pt x="405308" y="1005726"/>
                  </a:cubicBezTo>
                  <a:cubicBezTo>
                    <a:pt x="399730" y="1004514"/>
                    <a:pt x="393672" y="1002411"/>
                    <a:pt x="388208" y="1004971"/>
                  </a:cubicBezTo>
                  <a:cubicBezTo>
                    <a:pt x="385054" y="1012767"/>
                    <a:pt x="394541" y="1015716"/>
                    <a:pt x="400210" y="1017567"/>
                  </a:cubicBezTo>
                  <a:cubicBezTo>
                    <a:pt x="433426" y="1026757"/>
                    <a:pt x="464127" y="1044199"/>
                    <a:pt x="489776" y="1067174"/>
                  </a:cubicBezTo>
                  <a:cubicBezTo>
                    <a:pt x="513916" y="1088891"/>
                    <a:pt x="536296" y="1113191"/>
                    <a:pt x="552092" y="1141766"/>
                  </a:cubicBezTo>
                  <a:cubicBezTo>
                    <a:pt x="566699" y="1168375"/>
                    <a:pt x="573123" y="1198321"/>
                    <a:pt x="583044" y="1226805"/>
                  </a:cubicBezTo>
                  <a:cubicBezTo>
                    <a:pt x="576438" y="1228382"/>
                    <a:pt x="568734" y="1231286"/>
                    <a:pt x="562425" y="1227468"/>
                  </a:cubicBezTo>
                  <a:cubicBezTo>
                    <a:pt x="554195" y="1221364"/>
                    <a:pt x="549326" y="1212083"/>
                    <a:pt x="543748" y="1203785"/>
                  </a:cubicBezTo>
                  <a:cubicBezTo>
                    <a:pt x="534261" y="1211260"/>
                    <a:pt x="535107" y="1224290"/>
                    <a:pt x="531564" y="1234829"/>
                  </a:cubicBezTo>
                  <a:cubicBezTo>
                    <a:pt x="528203" y="1250282"/>
                    <a:pt x="517139" y="1262192"/>
                    <a:pt x="510258" y="1276091"/>
                  </a:cubicBezTo>
                  <a:cubicBezTo>
                    <a:pt x="498897" y="1269896"/>
                    <a:pt x="492450" y="1257666"/>
                    <a:pt x="480723" y="1251996"/>
                  </a:cubicBezTo>
                  <a:cubicBezTo>
                    <a:pt x="468996" y="1245984"/>
                    <a:pt x="460858" y="1235423"/>
                    <a:pt x="451485" y="1226553"/>
                  </a:cubicBezTo>
                  <a:cubicBezTo>
                    <a:pt x="444284" y="1219901"/>
                    <a:pt x="439918" y="1211009"/>
                    <a:pt x="434386" y="1203122"/>
                  </a:cubicBezTo>
                  <a:cubicBezTo>
                    <a:pt x="429997" y="1214483"/>
                    <a:pt x="433928" y="1226737"/>
                    <a:pt x="431985" y="1238463"/>
                  </a:cubicBezTo>
                  <a:cubicBezTo>
                    <a:pt x="429631" y="1243813"/>
                    <a:pt x="424144" y="1247082"/>
                    <a:pt x="421378" y="1252294"/>
                  </a:cubicBezTo>
                  <a:cubicBezTo>
                    <a:pt x="417881" y="1258420"/>
                    <a:pt x="414338" y="1264569"/>
                    <a:pt x="409651" y="1269919"/>
                  </a:cubicBezTo>
                  <a:cubicBezTo>
                    <a:pt x="370835" y="1231560"/>
                    <a:pt x="327149" y="1197590"/>
                    <a:pt x="278046" y="1173427"/>
                  </a:cubicBezTo>
                  <a:cubicBezTo>
                    <a:pt x="235915" y="1152624"/>
                    <a:pt x="190492" y="1139891"/>
                    <a:pt x="146738" y="1123066"/>
                  </a:cubicBezTo>
                  <a:cubicBezTo>
                    <a:pt x="96584" y="1103773"/>
                    <a:pt x="47823" y="1080981"/>
                    <a:pt x="0" y="1056544"/>
                  </a:cubicBezTo>
                  <a:cubicBezTo>
                    <a:pt x="40393" y="1055378"/>
                    <a:pt x="81541" y="1050623"/>
                    <a:pt x="118941" y="1034415"/>
                  </a:cubicBezTo>
                  <a:cubicBezTo>
                    <a:pt x="145664" y="1023054"/>
                    <a:pt x="169187" y="1005086"/>
                    <a:pt x="188618" y="983666"/>
                  </a:cubicBezTo>
                  <a:cubicBezTo>
                    <a:pt x="225697" y="942587"/>
                    <a:pt x="250500" y="892523"/>
                    <a:pt x="275234" y="843534"/>
                  </a:cubicBezTo>
                  <a:cubicBezTo>
                    <a:pt x="304198" y="784875"/>
                    <a:pt x="333276" y="725805"/>
                    <a:pt x="371795" y="672656"/>
                  </a:cubicBezTo>
                  <a:cubicBezTo>
                    <a:pt x="412989" y="614797"/>
                    <a:pt x="460583" y="561945"/>
                    <a:pt x="506989" y="508315"/>
                  </a:cubicBezTo>
                  <a:cubicBezTo>
                    <a:pt x="558356" y="449862"/>
                    <a:pt x="613379" y="391912"/>
                    <a:pt x="683102" y="355382"/>
                  </a:cubicBezTo>
                  <a:cubicBezTo>
                    <a:pt x="703059" y="345026"/>
                    <a:pt x="724959" y="335722"/>
                    <a:pt x="738995" y="317297"/>
                  </a:cubicBezTo>
                  <a:cubicBezTo>
                    <a:pt x="756552" y="294414"/>
                    <a:pt x="762290" y="265268"/>
                    <a:pt x="767250" y="237493"/>
                  </a:cubicBezTo>
                  <a:cubicBezTo>
                    <a:pt x="773125" y="202951"/>
                    <a:pt x="777217" y="167770"/>
                    <a:pt x="789127" y="134623"/>
                  </a:cubicBezTo>
                  <a:cubicBezTo>
                    <a:pt x="805312" y="88560"/>
                    <a:pt x="832127" y="46909"/>
                    <a:pt x="846094" y="0"/>
                  </a:cubicBezTo>
                  <a:close/>
                </a:path>
              </a:pathLst>
            </a:custGeom>
            <a:solidFill>
              <a:srgbClr val="ADB9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6" name="Forma Livre: Forma 2015">
              <a:extLst>
                <a:ext uri="{FF2B5EF4-FFF2-40B4-BE49-F238E27FC236}">
                  <a16:creationId xmlns:a16="http://schemas.microsoft.com/office/drawing/2014/main" id="{BA9B1345-F790-50A5-A601-8BD86416F029}"/>
                </a:ext>
              </a:extLst>
            </p:cNvPr>
            <p:cNvSpPr/>
            <p:nvPr/>
          </p:nvSpPr>
          <p:spPr>
            <a:xfrm>
              <a:off x="10348789" y="2905483"/>
              <a:ext cx="50251" cy="21747"/>
            </a:xfrm>
            <a:custGeom>
              <a:avLst/>
              <a:gdLst>
                <a:gd name="connsiteX0" fmla="*/ 6981 w 476731"/>
                <a:gd name="connsiteY0" fmla="*/ 0 h 206311"/>
                <a:gd name="connsiteX1" fmla="*/ 81734 w 476731"/>
                <a:gd name="connsiteY1" fmla="*/ 19454 h 206311"/>
                <a:gd name="connsiteX2" fmla="*/ 81939 w 476731"/>
                <a:gd name="connsiteY2" fmla="*/ 20345 h 206311"/>
                <a:gd name="connsiteX3" fmla="*/ 105691 w 476731"/>
                <a:gd name="connsiteY3" fmla="*/ 88857 h 206311"/>
                <a:gd name="connsiteX4" fmla="*/ 119956 w 476731"/>
                <a:gd name="connsiteY4" fmla="*/ 113454 h 206311"/>
                <a:gd name="connsiteX5" fmla="*/ 144370 w 476731"/>
                <a:gd name="connsiteY5" fmla="*/ 121364 h 206311"/>
                <a:gd name="connsiteX6" fmla="*/ 155229 w 476731"/>
                <a:gd name="connsiteY6" fmla="*/ 109499 h 206311"/>
                <a:gd name="connsiteX7" fmla="*/ 183301 w 476731"/>
                <a:gd name="connsiteY7" fmla="*/ 75530 h 206311"/>
                <a:gd name="connsiteX8" fmla="*/ 189267 w 476731"/>
                <a:gd name="connsiteY8" fmla="*/ 43114 h 206311"/>
                <a:gd name="connsiteX9" fmla="*/ 212424 w 476731"/>
                <a:gd name="connsiteY9" fmla="*/ 47755 h 206311"/>
                <a:gd name="connsiteX10" fmla="*/ 213567 w 476731"/>
                <a:gd name="connsiteY10" fmla="*/ 88468 h 206311"/>
                <a:gd name="connsiteX11" fmla="*/ 224380 w 476731"/>
                <a:gd name="connsiteY11" fmla="*/ 96332 h 206311"/>
                <a:gd name="connsiteX12" fmla="*/ 241731 w 476731"/>
                <a:gd name="connsiteY12" fmla="*/ 76970 h 206311"/>
                <a:gd name="connsiteX13" fmla="*/ 251515 w 476731"/>
                <a:gd name="connsiteY13" fmla="*/ 54521 h 206311"/>
                <a:gd name="connsiteX14" fmla="*/ 466170 w 476731"/>
                <a:gd name="connsiteY14" fmla="*/ 82913 h 206311"/>
                <a:gd name="connsiteX15" fmla="*/ 476732 w 476731"/>
                <a:gd name="connsiteY15" fmla="*/ 112540 h 206311"/>
                <a:gd name="connsiteX16" fmla="*/ 475406 w 476731"/>
                <a:gd name="connsiteY16" fmla="*/ 113683 h 206311"/>
                <a:gd name="connsiteX17" fmla="*/ 453117 w 476731"/>
                <a:gd name="connsiteY17" fmla="*/ 127742 h 206311"/>
                <a:gd name="connsiteX18" fmla="*/ 429297 w 476731"/>
                <a:gd name="connsiteY18" fmla="*/ 117752 h 206311"/>
                <a:gd name="connsiteX19" fmla="*/ 422988 w 476731"/>
                <a:gd name="connsiteY19" fmla="*/ 121044 h 206311"/>
                <a:gd name="connsiteX20" fmla="*/ 393453 w 476731"/>
                <a:gd name="connsiteY20" fmla="*/ 107808 h 206311"/>
                <a:gd name="connsiteX21" fmla="*/ 377085 w 476731"/>
                <a:gd name="connsiteY21" fmla="*/ 95326 h 206311"/>
                <a:gd name="connsiteX22" fmla="*/ 356694 w 476731"/>
                <a:gd name="connsiteY22" fmla="*/ 112014 h 206311"/>
                <a:gd name="connsiteX23" fmla="*/ 345904 w 476731"/>
                <a:gd name="connsiteY23" fmla="*/ 113294 h 206311"/>
                <a:gd name="connsiteX24" fmla="*/ 329925 w 476731"/>
                <a:gd name="connsiteY24" fmla="*/ 98938 h 206311"/>
                <a:gd name="connsiteX25" fmla="*/ 323890 w 476731"/>
                <a:gd name="connsiteY25" fmla="*/ 108288 h 206311"/>
                <a:gd name="connsiteX26" fmla="*/ 317557 w 476731"/>
                <a:gd name="connsiteY26" fmla="*/ 109568 h 206311"/>
                <a:gd name="connsiteX27" fmla="*/ 303750 w 476731"/>
                <a:gd name="connsiteY27" fmla="*/ 141252 h 206311"/>
                <a:gd name="connsiteX28" fmla="*/ 291063 w 476731"/>
                <a:gd name="connsiteY28" fmla="*/ 151448 h 206311"/>
                <a:gd name="connsiteX29" fmla="*/ 283062 w 476731"/>
                <a:gd name="connsiteY29" fmla="*/ 146921 h 206311"/>
                <a:gd name="connsiteX30" fmla="*/ 266488 w 476731"/>
                <a:gd name="connsiteY30" fmla="*/ 117752 h 206311"/>
                <a:gd name="connsiteX31" fmla="*/ 254258 w 476731"/>
                <a:gd name="connsiteY31" fmla="*/ 123764 h 206311"/>
                <a:gd name="connsiteX32" fmla="*/ 226483 w 476731"/>
                <a:gd name="connsiteY32" fmla="*/ 137457 h 206311"/>
                <a:gd name="connsiteX33" fmla="*/ 196994 w 476731"/>
                <a:gd name="connsiteY33" fmla="*/ 139858 h 206311"/>
                <a:gd name="connsiteX34" fmla="*/ 144233 w 476731"/>
                <a:gd name="connsiteY34" fmla="*/ 150853 h 206311"/>
                <a:gd name="connsiteX35" fmla="*/ 126288 w 476731"/>
                <a:gd name="connsiteY35" fmla="*/ 155082 h 206311"/>
                <a:gd name="connsiteX36" fmla="*/ 100913 w 476731"/>
                <a:gd name="connsiteY36" fmla="*/ 141709 h 206311"/>
                <a:gd name="connsiteX37" fmla="*/ 84088 w 476731"/>
                <a:gd name="connsiteY37" fmla="*/ 117341 h 206311"/>
                <a:gd name="connsiteX38" fmla="*/ 59765 w 476731"/>
                <a:gd name="connsiteY38" fmla="*/ 125776 h 206311"/>
                <a:gd name="connsiteX39" fmla="*/ 41386 w 476731"/>
                <a:gd name="connsiteY39" fmla="*/ 114574 h 206311"/>
                <a:gd name="connsiteX40" fmla="*/ 27418 w 476731"/>
                <a:gd name="connsiteY40" fmla="*/ 182720 h 206311"/>
                <a:gd name="connsiteX41" fmla="*/ 25498 w 476731"/>
                <a:gd name="connsiteY41" fmla="*/ 198631 h 206311"/>
                <a:gd name="connsiteX42" fmla="*/ 24332 w 476731"/>
                <a:gd name="connsiteY42" fmla="*/ 206312 h 206311"/>
                <a:gd name="connsiteX43" fmla="*/ 192 w 476731"/>
                <a:gd name="connsiteY43" fmla="*/ 184937 h 206311"/>
                <a:gd name="connsiteX44" fmla="*/ 3301 w 476731"/>
                <a:gd name="connsiteY44" fmla="*/ 128496 h 206311"/>
                <a:gd name="connsiteX45" fmla="*/ 9610 w 476731"/>
                <a:gd name="connsiteY45" fmla="*/ 63939 h 206311"/>
                <a:gd name="connsiteX46" fmla="*/ 15188 w 476731"/>
                <a:gd name="connsiteY46" fmla="*/ 52898 h 206311"/>
                <a:gd name="connsiteX47" fmla="*/ 10182 w 476731"/>
                <a:gd name="connsiteY47" fmla="*/ 51047 h 206311"/>
                <a:gd name="connsiteX48" fmla="*/ 6044 w 476731"/>
                <a:gd name="connsiteY48" fmla="*/ 59230 h 206311"/>
                <a:gd name="connsiteX49" fmla="*/ 6981 w 476731"/>
                <a:gd name="connsiteY49" fmla="*/ 0 h 20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731" h="206311">
                  <a:moveTo>
                    <a:pt x="6981" y="0"/>
                  </a:moveTo>
                  <a:cubicBezTo>
                    <a:pt x="31785" y="6858"/>
                    <a:pt x="56610" y="13716"/>
                    <a:pt x="81734" y="19454"/>
                  </a:cubicBezTo>
                  <a:lnTo>
                    <a:pt x="81939" y="20345"/>
                  </a:lnTo>
                  <a:cubicBezTo>
                    <a:pt x="87129" y="44120"/>
                    <a:pt x="98559" y="65723"/>
                    <a:pt x="105691" y="88857"/>
                  </a:cubicBezTo>
                  <a:cubicBezTo>
                    <a:pt x="109074" y="97749"/>
                    <a:pt x="114515" y="105682"/>
                    <a:pt x="119956" y="113454"/>
                  </a:cubicBezTo>
                  <a:cubicBezTo>
                    <a:pt x="125168" y="121227"/>
                    <a:pt x="135889" y="121684"/>
                    <a:pt x="144370" y="121364"/>
                  </a:cubicBezTo>
                  <a:cubicBezTo>
                    <a:pt x="150725" y="121387"/>
                    <a:pt x="151982" y="113614"/>
                    <a:pt x="155229" y="109499"/>
                  </a:cubicBezTo>
                  <a:cubicBezTo>
                    <a:pt x="168990" y="103167"/>
                    <a:pt x="180032" y="90434"/>
                    <a:pt x="183301" y="75530"/>
                  </a:cubicBezTo>
                  <a:cubicBezTo>
                    <a:pt x="186250" y="64900"/>
                    <a:pt x="187598" y="53950"/>
                    <a:pt x="189267" y="43114"/>
                  </a:cubicBezTo>
                  <a:cubicBezTo>
                    <a:pt x="196948" y="44783"/>
                    <a:pt x="204858" y="45514"/>
                    <a:pt x="212424" y="47755"/>
                  </a:cubicBezTo>
                  <a:cubicBezTo>
                    <a:pt x="213041" y="61311"/>
                    <a:pt x="210915" y="75072"/>
                    <a:pt x="213567" y="88468"/>
                  </a:cubicBezTo>
                  <a:cubicBezTo>
                    <a:pt x="214847" y="92766"/>
                    <a:pt x="219054" y="100081"/>
                    <a:pt x="224380" y="96332"/>
                  </a:cubicBezTo>
                  <a:cubicBezTo>
                    <a:pt x="230621" y="90297"/>
                    <a:pt x="235513" y="83051"/>
                    <a:pt x="241731" y="76970"/>
                  </a:cubicBezTo>
                  <a:cubicBezTo>
                    <a:pt x="247926" y="71095"/>
                    <a:pt x="249435" y="62408"/>
                    <a:pt x="251515" y="54521"/>
                  </a:cubicBezTo>
                  <a:cubicBezTo>
                    <a:pt x="322701" y="66523"/>
                    <a:pt x="394253" y="76444"/>
                    <a:pt x="466170" y="82913"/>
                  </a:cubicBezTo>
                  <a:cubicBezTo>
                    <a:pt x="469714" y="92766"/>
                    <a:pt x="473120" y="102687"/>
                    <a:pt x="476732" y="112540"/>
                  </a:cubicBezTo>
                  <a:lnTo>
                    <a:pt x="475406" y="113683"/>
                  </a:lnTo>
                  <a:cubicBezTo>
                    <a:pt x="468365" y="118735"/>
                    <a:pt x="463267" y="129662"/>
                    <a:pt x="453117" y="127742"/>
                  </a:cubicBezTo>
                  <a:cubicBezTo>
                    <a:pt x="445162" y="124404"/>
                    <a:pt x="437572" y="120198"/>
                    <a:pt x="429297" y="117752"/>
                  </a:cubicBezTo>
                  <a:cubicBezTo>
                    <a:pt x="427171" y="118803"/>
                    <a:pt x="425068" y="119878"/>
                    <a:pt x="422988" y="121044"/>
                  </a:cubicBezTo>
                  <a:cubicBezTo>
                    <a:pt x="412724" y="117546"/>
                    <a:pt x="403397" y="111991"/>
                    <a:pt x="393453" y="107808"/>
                  </a:cubicBezTo>
                  <a:cubicBezTo>
                    <a:pt x="386846" y="105316"/>
                    <a:pt x="382091" y="99967"/>
                    <a:pt x="377085" y="95326"/>
                  </a:cubicBezTo>
                  <a:cubicBezTo>
                    <a:pt x="370364" y="100973"/>
                    <a:pt x="366638" y="111580"/>
                    <a:pt x="356694" y="112014"/>
                  </a:cubicBezTo>
                  <a:cubicBezTo>
                    <a:pt x="353082" y="112517"/>
                    <a:pt x="349493" y="112883"/>
                    <a:pt x="345904" y="113294"/>
                  </a:cubicBezTo>
                  <a:cubicBezTo>
                    <a:pt x="340349" y="108745"/>
                    <a:pt x="335000" y="103990"/>
                    <a:pt x="329925" y="98938"/>
                  </a:cubicBezTo>
                  <a:cubicBezTo>
                    <a:pt x="327913" y="102047"/>
                    <a:pt x="325901" y="105156"/>
                    <a:pt x="323890" y="108288"/>
                  </a:cubicBezTo>
                  <a:cubicBezTo>
                    <a:pt x="321718" y="108608"/>
                    <a:pt x="319592" y="108905"/>
                    <a:pt x="317557" y="109568"/>
                  </a:cubicBezTo>
                  <a:cubicBezTo>
                    <a:pt x="310928" y="119146"/>
                    <a:pt x="311157" y="132039"/>
                    <a:pt x="303750" y="141252"/>
                  </a:cubicBezTo>
                  <a:cubicBezTo>
                    <a:pt x="300184" y="145344"/>
                    <a:pt x="295909" y="148933"/>
                    <a:pt x="291063" y="151448"/>
                  </a:cubicBezTo>
                  <a:cubicBezTo>
                    <a:pt x="287748" y="153848"/>
                    <a:pt x="285233" y="148750"/>
                    <a:pt x="283062" y="146921"/>
                  </a:cubicBezTo>
                  <a:cubicBezTo>
                    <a:pt x="276958" y="137549"/>
                    <a:pt x="272157" y="127376"/>
                    <a:pt x="266488" y="117752"/>
                  </a:cubicBezTo>
                  <a:cubicBezTo>
                    <a:pt x="261070" y="113797"/>
                    <a:pt x="257161" y="119992"/>
                    <a:pt x="254258" y="123764"/>
                  </a:cubicBezTo>
                  <a:cubicBezTo>
                    <a:pt x="248040" y="132862"/>
                    <a:pt x="236176" y="134234"/>
                    <a:pt x="226483" y="137457"/>
                  </a:cubicBezTo>
                  <a:cubicBezTo>
                    <a:pt x="216859" y="140635"/>
                    <a:pt x="206618" y="136794"/>
                    <a:pt x="196994" y="139858"/>
                  </a:cubicBezTo>
                  <a:cubicBezTo>
                    <a:pt x="179552" y="144155"/>
                    <a:pt x="160944" y="143675"/>
                    <a:pt x="144233" y="150853"/>
                  </a:cubicBezTo>
                  <a:cubicBezTo>
                    <a:pt x="138449" y="152796"/>
                    <a:pt x="132529" y="155974"/>
                    <a:pt x="126288" y="155082"/>
                  </a:cubicBezTo>
                  <a:cubicBezTo>
                    <a:pt x="117692" y="150876"/>
                    <a:pt x="109417" y="146053"/>
                    <a:pt x="100913" y="141709"/>
                  </a:cubicBezTo>
                  <a:cubicBezTo>
                    <a:pt x="91426" y="136794"/>
                    <a:pt x="89620" y="125387"/>
                    <a:pt x="84088" y="117341"/>
                  </a:cubicBezTo>
                  <a:cubicBezTo>
                    <a:pt x="75196" y="115306"/>
                    <a:pt x="68338" y="124313"/>
                    <a:pt x="59765" y="125776"/>
                  </a:cubicBezTo>
                  <a:cubicBezTo>
                    <a:pt x="53662" y="121981"/>
                    <a:pt x="47489" y="118301"/>
                    <a:pt x="41386" y="114574"/>
                  </a:cubicBezTo>
                  <a:cubicBezTo>
                    <a:pt x="30779" y="135697"/>
                    <a:pt x="33956" y="160409"/>
                    <a:pt x="27418" y="182720"/>
                  </a:cubicBezTo>
                  <a:cubicBezTo>
                    <a:pt x="25772" y="187841"/>
                    <a:pt x="25727" y="193259"/>
                    <a:pt x="25498" y="198631"/>
                  </a:cubicBezTo>
                  <a:cubicBezTo>
                    <a:pt x="25132" y="201168"/>
                    <a:pt x="24766" y="203728"/>
                    <a:pt x="24332" y="206312"/>
                  </a:cubicBezTo>
                  <a:cubicBezTo>
                    <a:pt x="19349" y="196162"/>
                    <a:pt x="8970" y="191155"/>
                    <a:pt x="192" y="184937"/>
                  </a:cubicBezTo>
                  <a:cubicBezTo>
                    <a:pt x="-837" y="166009"/>
                    <a:pt x="2570" y="147333"/>
                    <a:pt x="3301" y="128496"/>
                  </a:cubicBezTo>
                  <a:cubicBezTo>
                    <a:pt x="6616" y="107076"/>
                    <a:pt x="6501" y="85359"/>
                    <a:pt x="9610" y="63939"/>
                  </a:cubicBezTo>
                  <a:cubicBezTo>
                    <a:pt x="9816" y="59550"/>
                    <a:pt x="12696" y="56190"/>
                    <a:pt x="15188" y="52898"/>
                  </a:cubicBezTo>
                  <a:cubicBezTo>
                    <a:pt x="13497" y="52235"/>
                    <a:pt x="11828" y="51618"/>
                    <a:pt x="10182" y="51047"/>
                  </a:cubicBezTo>
                  <a:cubicBezTo>
                    <a:pt x="8787" y="53721"/>
                    <a:pt x="7416" y="56441"/>
                    <a:pt x="6044" y="59230"/>
                  </a:cubicBezTo>
                  <a:cubicBezTo>
                    <a:pt x="-151" y="39936"/>
                    <a:pt x="2981" y="19385"/>
                    <a:pt x="6981" y="0"/>
                  </a:cubicBezTo>
                  <a:close/>
                </a:path>
              </a:pathLst>
            </a:custGeom>
            <a:solidFill>
              <a:srgbClr val="A886A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7" name="Forma Livre: Forma 2016">
              <a:extLst>
                <a:ext uri="{FF2B5EF4-FFF2-40B4-BE49-F238E27FC236}">
                  <a16:creationId xmlns:a16="http://schemas.microsoft.com/office/drawing/2014/main" id="{5E8964A1-3EA7-9BE4-ECF9-F93442EF743D}"/>
                </a:ext>
              </a:extLst>
            </p:cNvPr>
            <p:cNvSpPr/>
            <p:nvPr/>
          </p:nvSpPr>
          <p:spPr>
            <a:xfrm>
              <a:off x="10403701" y="2906608"/>
              <a:ext cx="4611" cy="19872"/>
            </a:xfrm>
            <a:custGeom>
              <a:avLst/>
              <a:gdLst>
                <a:gd name="connsiteX0" fmla="*/ 6660 w 43741"/>
                <a:gd name="connsiteY0" fmla="*/ 0 h 188526"/>
                <a:gd name="connsiteX1" fmla="*/ 42916 w 43741"/>
                <a:gd name="connsiteY1" fmla="*/ 106939 h 188526"/>
                <a:gd name="connsiteX2" fmla="*/ 40218 w 43741"/>
                <a:gd name="connsiteY2" fmla="*/ 152773 h 188526"/>
                <a:gd name="connsiteX3" fmla="*/ 27782 w 43741"/>
                <a:gd name="connsiteY3" fmla="*/ 167587 h 188526"/>
                <a:gd name="connsiteX4" fmla="*/ 4808 w 43741"/>
                <a:gd name="connsiteY4" fmla="*/ 188526 h 188526"/>
                <a:gd name="connsiteX5" fmla="*/ 350 w 43741"/>
                <a:gd name="connsiteY5" fmla="*/ 175633 h 188526"/>
                <a:gd name="connsiteX6" fmla="*/ 13860 w 43741"/>
                <a:gd name="connsiteY6" fmla="*/ 163198 h 188526"/>
                <a:gd name="connsiteX7" fmla="*/ 4031 w 43741"/>
                <a:gd name="connsiteY7" fmla="*/ 72420 h 188526"/>
                <a:gd name="connsiteX8" fmla="*/ 1105 w 43741"/>
                <a:gd name="connsiteY8" fmla="*/ 35410 h 188526"/>
                <a:gd name="connsiteX9" fmla="*/ 6660 w 43741"/>
                <a:gd name="connsiteY9" fmla="*/ 0 h 18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41" h="188526">
                  <a:moveTo>
                    <a:pt x="6660" y="0"/>
                  </a:moveTo>
                  <a:cubicBezTo>
                    <a:pt x="19393" y="35410"/>
                    <a:pt x="31554" y="71049"/>
                    <a:pt x="42916" y="106939"/>
                  </a:cubicBezTo>
                  <a:cubicBezTo>
                    <a:pt x="41430" y="122164"/>
                    <a:pt x="47167" y="138166"/>
                    <a:pt x="40218" y="152773"/>
                  </a:cubicBezTo>
                  <a:cubicBezTo>
                    <a:pt x="35875" y="157528"/>
                    <a:pt x="31188" y="162009"/>
                    <a:pt x="27782" y="167587"/>
                  </a:cubicBezTo>
                  <a:cubicBezTo>
                    <a:pt x="22136" y="176502"/>
                    <a:pt x="13518" y="182834"/>
                    <a:pt x="4808" y="188526"/>
                  </a:cubicBezTo>
                  <a:cubicBezTo>
                    <a:pt x="3299" y="184206"/>
                    <a:pt x="1813" y="179908"/>
                    <a:pt x="350" y="175633"/>
                  </a:cubicBezTo>
                  <a:cubicBezTo>
                    <a:pt x="5517" y="172639"/>
                    <a:pt x="14043" y="170650"/>
                    <a:pt x="13860" y="163198"/>
                  </a:cubicBezTo>
                  <a:cubicBezTo>
                    <a:pt x="14821" y="132725"/>
                    <a:pt x="15209" y="101315"/>
                    <a:pt x="4031" y="72420"/>
                  </a:cubicBezTo>
                  <a:cubicBezTo>
                    <a:pt x="-770" y="60693"/>
                    <a:pt x="-633" y="47732"/>
                    <a:pt x="1105" y="35410"/>
                  </a:cubicBezTo>
                  <a:cubicBezTo>
                    <a:pt x="2796" y="23546"/>
                    <a:pt x="2156" y="11270"/>
                    <a:pt x="6660" y="0"/>
                  </a:cubicBezTo>
                  <a:close/>
                </a:path>
              </a:pathLst>
            </a:custGeom>
            <a:solidFill>
              <a:srgbClr val="EA7F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8" name="Forma Livre: Forma 2017">
              <a:extLst>
                <a:ext uri="{FF2B5EF4-FFF2-40B4-BE49-F238E27FC236}">
                  <a16:creationId xmlns:a16="http://schemas.microsoft.com/office/drawing/2014/main" id="{2D560B3A-50FA-BC59-0FC2-DAC3BA2C3C52}"/>
                </a:ext>
              </a:extLst>
            </p:cNvPr>
            <p:cNvSpPr/>
            <p:nvPr/>
          </p:nvSpPr>
          <p:spPr>
            <a:xfrm>
              <a:off x="10357426" y="2907627"/>
              <a:ext cx="11313" cy="10656"/>
            </a:xfrm>
            <a:custGeom>
              <a:avLst/>
              <a:gdLst>
                <a:gd name="connsiteX0" fmla="*/ 0 w 107327"/>
                <a:gd name="connsiteY0" fmla="*/ 0 h 101089"/>
                <a:gd name="connsiteX1" fmla="*/ 107328 w 107327"/>
                <a:gd name="connsiteY1" fmla="*/ 22768 h 101089"/>
                <a:gd name="connsiteX2" fmla="*/ 101361 w 107327"/>
                <a:gd name="connsiteY2" fmla="*/ 55184 h 101089"/>
                <a:gd name="connsiteX3" fmla="*/ 73289 w 107327"/>
                <a:gd name="connsiteY3" fmla="*/ 89154 h 101089"/>
                <a:gd name="connsiteX4" fmla="*/ 62431 w 107327"/>
                <a:gd name="connsiteY4" fmla="*/ 101018 h 101089"/>
                <a:gd name="connsiteX5" fmla="*/ 38016 w 107327"/>
                <a:gd name="connsiteY5" fmla="*/ 93109 h 101089"/>
                <a:gd name="connsiteX6" fmla="*/ 23752 w 107327"/>
                <a:gd name="connsiteY6" fmla="*/ 68511 h 101089"/>
                <a:gd name="connsiteX7" fmla="*/ 0 w 107327"/>
                <a:gd name="connsiteY7" fmla="*/ 0 h 10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327" h="101089">
                  <a:moveTo>
                    <a:pt x="0" y="0"/>
                  </a:moveTo>
                  <a:cubicBezTo>
                    <a:pt x="35844" y="7178"/>
                    <a:pt x="71369" y="16025"/>
                    <a:pt x="107328" y="22768"/>
                  </a:cubicBezTo>
                  <a:cubicBezTo>
                    <a:pt x="105659" y="33604"/>
                    <a:pt x="104310" y="44554"/>
                    <a:pt x="101361" y="55184"/>
                  </a:cubicBezTo>
                  <a:cubicBezTo>
                    <a:pt x="98092" y="70089"/>
                    <a:pt x="87051" y="82822"/>
                    <a:pt x="73289" y="89154"/>
                  </a:cubicBezTo>
                  <a:cubicBezTo>
                    <a:pt x="70043" y="93269"/>
                    <a:pt x="68786" y="101041"/>
                    <a:pt x="62431" y="101018"/>
                  </a:cubicBezTo>
                  <a:cubicBezTo>
                    <a:pt x="53950" y="101338"/>
                    <a:pt x="43228" y="100881"/>
                    <a:pt x="38016" y="93109"/>
                  </a:cubicBezTo>
                  <a:cubicBezTo>
                    <a:pt x="32576" y="85336"/>
                    <a:pt x="27135" y="77404"/>
                    <a:pt x="23752" y="68511"/>
                  </a:cubicBezTo>
                  <a:cubicBezTo>
                    <a:pt x="16619" y="45377"/>
                    <a:pt x="5189" y="23774"/>
                    <a:pt x="0" y="0"/>
                  </a:cubicBezTo>
                  <a:close/>
                </a:path>
              </a:pathLst>
            </a:custGeom>
            <a:solidFill>
              <a:srgbClr val="A999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9" name="Forma Livre: Forma 2018">
              <a:extLst>
                <a:ext uri="{FF2B5EF4-FFF2-40B4-BE49-F238E27FC236}">
                  <a16:creationId xmlns:a16="http://schemas.microsoft.com/office/drawing/2014/main" id="{00182CAC-1A3B-3E91-1933-DB95545C6667}"/>
                </a:ext>
              </a:extLst>
            </p:cNvPr>
            <p:cNvSpPr/>
            <p:nvPr/>
          </p:nvSpPr>
          <p:spPr>
            <a:xfrm>
              <a:off x="10342891" y="2908562"/>
              <a:ext cx="2840" cy="9797"/>
            </a:xfrm>
            <a:custGeom>
              <a:avLst/>
              <a:gdLst>
                <a:gd name="connsiteX0" fmla="*/ 6424 w 26939"/>
                <a:gd name="connsiteY0" fmla="*/ 0 h 92948"/>
                <a:gd name="connsiteX1" fmla="*/ 18722 w 26939"/>
                <a:gd name="connsiteY1" fmla="*/ 8138 h 92948"/>
                <a:gd name="connsiteX2" fmla="*/ 24117 w 26939"/>
                <a:gd name="connsiteY2" fmla="*/ 37170 h 92948"/>
                <a:gd name="connsiteX3" fmla="*/ 24575 w 26939"/>
                <a:gd name="connsiteY3" fmla="*/ 78296 h 92948"/>
                <a:gd name="connsiteX4" fmla="*/ 12482 w 26939"/>
                <a:gd name="connsiteY4" fmla="*/ 92949 h 92948"/>
                <a:gd name="connsiteX5" fmla="*/ 0 w 26939"/>
                <a:gd name="connsiteY5" fmla="*/ 28278 h 92948"/>
                <a:gd name="connsiteX6" fmla="*/ 229 w 26939"/>
                <a:gd name="connsiteY6" fmla="*/ 27821 h 92948"/>
                <a:gd name="connsiteX7" fmla="*/ 6424 w 26939"/>
                <a:gd name="connsiteY7" fmla="*/ 0 h 9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39" h="92948">
                  <a:moveTo>
                    <a:pt x="6424" y="0"/>
                  </a:moveTo>
                  <a:cubicBezTo>
                    <a:pt x="10996" y="1715"/>
                    <a:pt x="16391" y="3292"/>
                    <a:pt x="18722" y="8138"/>
                  </a:cubicBezTo>
                  <a:cubicBezTo>
                    <a:pt x="23180" y="17122"/>
                    <a:pt x="21694" y="27592"/>
                    <a:pt x="24117" y="37170"/>
                  </a:cubicBezTo>
                  <a:cubicBezTo>
                    <a:pt x="27363" y="50589"/>
                    <a:pt x="28186" y="64854"/>
                    <a:pt x="24575" y="78296"/>
                  </a:cubicBezTo>
                  <a:cubicBezTo>
                    <a:pt x="23066" y="84833"/>
                    <a:pt x="17076" y="88651"/>
                    <a:pt x="12482" y="92949"/>
                  </a:cubicBezTo>
                  <a:cubicBezTo>
                    <a:pt x="8138" y="71415"/>
                    <a:pt x="4138" y="49835"/>
                    <a:pt x="0" y="28278"/>
                  </a:cubicBezTo>
                  <a:lnTo>
                    <a:pt x="229" y="27821"/>
                  </a:lnTo>
                  <a:cubicBezTo>
                    <a:pt x="5326" y="19408"/>
                    <a:pt x="5601" y="9487"/>
                    <a:pt x="6424" y="0"/>
                  </a:cubicBezTo>
                  <a:close/>
                </a:path>
              </a:pathLst>
            </a:custGeom>
            <a:solidFill>
              <a:srgbClr val="AC7EA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0" name="Forma Livre: Forma 2019">
              <a:extLst>
                <a:ext uri="{FF2B5EF4-FFF2-40B4-BE49-F238E27FC236}">
                  <a16:creationId xmlns:a16="http://schemas.microsoft.com/office/drawing/2014/main" id="{B1C3A4A6-4B46-33D6-17ED-7B4534462B53}"/>
                </a:ext>
              </a:extLst>
            </p:cNvPr>
            <p:cNvSpPr/>
            <p:nvPr/>
          </p:nvSpPr>
          <p:spPr>
            <a:xfrm>
              <a:off x="10371156" y="2910516"/>
              <a:ext cx="4144" cy="5230"/>
            </a:xfrm>
            <a:custGeom>
              <a:avLst/>
              <a:gdLst>
                <a:gd name="connsiteX0" fmla="*/ 228 w 39318"/>
                <a:gd name="connsiteY0" fmla="*/ 0 h 49613"/>
                <a:gd name="connsiteX1" fmla="*/ 39318 w 39318"/>
                <a:gd name="connsiteY1" fmla="*/ 6766 h 49613"/>
                <a:gd name="connsiteX2" fmla="*/ 29534 w 39318"/>
                <a:gd name="connsiteY2" fmla="*/ 29215 h 49613"/>
                <a:gd name="connsiteX3" fmla="*/ 12183 w 39318"/>
                <a:gd name="connsiteY3" fmla="*/ 48578 h 49613"/>
                <a:gd name="connsiteX4" fmla="*/ 1371 w 39318"/>
                <a:gd name="connsiteY4" fmla="*/ 40714 h 49613"/>
                <a:gd name="connsiteX5" fmla="*/ 228 w 39318"/>
                <a:gd name="connsiteY5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18" h="49613">
                  <a:moveTo>
                    <a:pt x="228" y="0"/>
                  </a:moveTo>
                  <a:cubicBezTo>
                    <a:pt x="13326" y="1829"/>
                    <a:pt x="26265" y="4618"/>
                    <a:pt x="39318" y="6766"/>
                  </a:cubicBezTo>
                  <a:cubicBezTo>
                    <a:pt x="37238" y="14653"/>
                    <a:pt x="35729" y="23340"/>
                    <a:pt x="29534" y="29215"/>
                  </a:cubicBezTo>
                  <a:cubicBezTo>
                    <a:pt x="23316" y="35296"/>
                    <a:pt x="18424" y="42542"/>
                    <a:pt x="12183" y="48578"/>
                  </a:cubicBezTo>
                  <a:cubicBezTo>
                    <a:pt x="6857" y="52327"/>
                    <a:pt x="2651" y="45011"/>
                    <a:pt x="1371" y="40714"/>
                  </a:cubicBezTo>
                  <a:cubicBezTo>
                    <a:pt x="-1281" y="27318"/>
                    <a:pt x="845" y="13556"/>
                    <a:pt x="228" y="0"/>
                  </a:cubicBezTo>
                  <a:close/>
                </a:path>
              </a:pathLst>
            </a:custGeom>
            <a:solidFill>
              <a:srgbClr val="A998A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1" name="Forma Livre: Forma 2020">
              <a:extLst>
                <a:ext uri="{FF2B5EF4-FFF2-40B4-BE49-F238E27FC236}">
                  <a16:creationId xmlns:a16="http://schemas.microsoft.com/office/drawing/2014/main" id="{73D015D9-BB1D-BC6C-D778-43958CD8937A}"/>
                </a:ext>
              </a:extLst>
            </p:cNvPr>
            <p:cNvSpPr/>
            <p:nvPr/>
          </p:nvSpPr>
          <p:spPr>
            <a:xfrm>
              <a:off x="10351476" y="2915531"/>
              <a:ext cx="49288" cy="15149"/>
            </a:xfrm>
            <a:custGeom>
              <a:avLst/>
              <a:gdLst>
                <a:gd name="connsiteX0" fmla="*/ 331196 w 467601"/>
                <a:gd name="connsiteY0" fmla="*/ 16688 h 143720"/>
                <a:gd name="connsiteX1" fmla="*/ 351587 w 467601"/>
                <a:gd name="connsiteY1" fmla="*/ 0 h 143720"/>
                <a:gd name="connsiteX2" fmla="*/ 367955 w 467601"/>
                <a:gd name="connsiteY2" fmla="*/ 12481 h 143720"/>
                <a:gd name="connsiteX3" fmla="*/ 397490 w 467601"/>
                <a:gd name="connsiteY3" fmla="*/ 25718 h 143720"/>
                <a:gd name="connsiteX4" fmla="*/ 403799 w 467601"/>
                <a:gd name="connsiteY4" fmla="*/ 22426 h 143720"/>
                <a:gd name="connsiteX5" fmla="*/ 427619 w 467601"/>
                <a:gd name="connsiteY5" fmla="*/ 32415 h 143720"/>
                <a:gd name="connsiteX6" fmla="*/ 449908 w 467601"/>
                <a:gd name="connsiteY6" fmla="*/ 18356 h 143720"/>
                <a:gd name="connsiteX7" fmla="*/ 451691 w 467601"/>
                <a:gd name="connsiteY7" fmla="*/ 17305 h 143720"/>
                <a:gd name="connsiteX8" fmla="*/ 467601 w 467601"/>
                <a:gd name="connsiteY8" fmla="*/ 64511 h 143720"/>
                <a:gd name="connsiteX9" fmla="*/ 448033 w 467601"/>
                <a:gd name="connsiteY9" fmla="*/ 82890 h 143720"/>
                <a:gd name="connsiteX10" fmla="*/ 396644 w 467601"/>
                <a:gd name="connsiteY10" fmla="*/ 98252 h 143720"/>
                <a:gd name="connsiteX11" fmla="*/ 369806 w 467601"/>
                <a:gd name="connsiteY11" fmla="*/ 112540 h 143720"/>
                <a:gd name="connsiteX12" fmla="*/ 349964 w 467601"/>
                <a:gd name="connsiteY12" fmla="*/ 109728 h 143720"/>
                <a:gd name="connsiteX13" fmla="*/ 316748 w 467601"/>
                <a:gd name="connsiteY13" fmla="*/ 102070 h 143720"/>
                <a:gd name="connsiteX14" fmla="*/ 299969 w 467601"/>
                <a:gd name="connsiteY14" fmla="*/ 99875 h 143720"/>
                <a:gd name="connsiteX15" fmla="*/ 265862 w 467601"/>
                <a:gd name="connsiteY15" fmla="*/ 103784 h 143720"/>
                <a:gd name="connsiteX16" fmla="*/ 240464 w 467601"/>
                <a:gd name="connsiteY16" fmla="*/ 84468 h 143720"/>
                <a:gd name="connsiteX17" fmla="*/ 251849 w 467601"/>
                <a:gd name="connsiteY17" fmla="*/ 104424 h 143720"/>
                <a:gd name="connsiteX18" fmla="*/ 224622 w 467601"/>
                <a:gd name="connsiteY18" fmla="*/ 78501 h 143720"/>
                <a:gd name="connsiteX19" fmla="*/ 215113 w 467601"/>
                <a:gd name="connsiteY19" fmla="*/ 99167 h 143720"/>
                <a:gd name="connsiteX20" fmla="*/ 192024 w 467601"/>
                <a:gd name="connsiteY20" fmla="*/ 75735 h 143720"/>
                <a:gd name="connsiteX21" fmla="*/ 171061 w 467601"/>
                <a:gd name="connsiteY21" fmla="*/ 94069 h 143720"/>
                <a:gd name="connsiteX22" fmla="*/ 152270 w 467601"/>
                <a:gd name="connsiteY22" fmla="*/ 111694 h 143720"/>
                <a:gd name="connsiteX23" fmla="*/ 99738 w 467601"/>
                <a:gd name="connsiteY23" fmla="*/ 123284 h 143720"/>
                <a:gd name="connsiteX24" fmla="*/ 70546 w 467601"/>
                <a:gd name="connsiteY24" fmla="*/ 143652 h 143720"/>
                <a:gd name="connsiteX25" fmla="*/ 57379 w 467601"/>
                <a:gd name="connsiteY25" fmla="*/ 140200 h 143720"/>
                <a:gd name="connsiteX26" fmla="*/ 53127 w 467601"/>
                <a:gd name="connsiteY26" fmla="*/ 143721 h 143720"/>
                <a:gd name="connsiteX27" fmla="*/ 45720 w 467601"/>
                <a:gd name="connsiteY27" fmla="*/ 137228 h 143720"/>
                <a:gd name="connsiteX28" fmla="*/ 21077 w 467601"/>
                <a:gd name="connsiteY28" fmla="*/ 120587 h 143720"/>
                <a:gd name="connsiteX29" fmla="*/ 20025 w 467601"/>
                <a:gd name="connsiteY29" fmla="*/ 122644 h 143720"/>
                <a:gd name="connsiteX30" fmla="*/ 0 w 467601"/>
                <a:gd name="connsiteY30" fmla="*/ 103304 h 143720"/>
                <a:gd name="connsiteX31" fmla="*/ 1920 w 467601"/>
                <a:gd name="connsiteY31" fmla="*/ 87394 h 143720"/>
                <a:gd name="connsiteX32" fmla="*/ 15888 w 467601"/>
                <a:gd name="connsiteY32" fmla="*/ 19248 h 143720"/>
                <a:gd name="connsiteX33" fmla="*/ 34267 w 467601"/>
                <a:gd name="connsiteY33" fmla="*/ 30449 h 143720"/>
                <a:gd name="connsiteX34" fmla="*/ 58590 w 467601"/>
                <a:gd name="connsiteY34" fmla="*/ 22014 h 143720"/>
                <a:gd name="connsiteX35" fmla="*/ 75415 w 467601"/>
                <a:gd name="connsiteY35" fmla="*/ 46383 h 143720"/>
                <a:gd name="connsiteX36" fmla="*/ 100790 w 467601"/>
                <a:gd name="connsiteY36" fmla="*/ 59756 h 143720"/>
                <a:gd name="connsiteX37" fmla="*/ 118735 w 467601"/>
                <a:gd name="connsiteY37" fmla="*/ 55527 h 143720"/>
                <a:gd name="connsiteX38" fmla="*/ 171496 w 467601"/>
                <a:gd name="connsiteY38" fmla="*/ 44531 h 143720"/>
                <a:gd name="connsiteX39" fmla="*/ 200985 w 467601"/>
                <a:gd name="connsiteY39" fmla="*/ 42131 h 143720"/>
                <a:gd name="connsiteX40" fmla="*/ 228760 w 467601"/>
                <a:gd name="connsiteY40" fmla="*/ 28438 h 143720"/>
                <a:gd name="connsiteX41" fmla="*/ 240990 w 467601"/>
                <a:gd name="connsiteY41" fmla="*/ 22426 h 143720"/>
                <a:gd name="connsiteX42" fmla="*/ 257564 w 467601"/>
                <a:gd name="connsiteY42" fmla="*/ 51595 h 143720"/>
                <a:gd name="connsiteX43" fmla="*/ 265565 w 467601"/>
                <a:gd name="connsiteY43" fmla="*/ 56121 h 143720"/>
                <a:gd name="connsiteX44" fmla="*/ 278252 w 467601"/>
                <a:gd name="connsiteY44" fmla="*/ 45926 h 143720"/>
                <a:gd name="connsiteX45" fmla="*/ 292059 w 467601"/>
                <a:gd name="connsiteY45" fmla="*/ 14242 h 143720"/>
                <a:gd name="connsiteX46" fmla="*/ 298392 w 467601"/>
                <a:gd name="connsiteY46" fmla="*/ 12961 h 143720"/>
                <a:gd name="connsiteX47" fmla="*/ 304427 w 467601"/>
                <a:gd name="connsiteY47" fmla="*/ 3612 h 143720"/>
                <a:gd name="connsiteX48" fmla="*/ 320406 w 467601"/>
                <a:gd name="connsiteY48" fmla="*/ 17968 h 143720"/>
                <a:gd name="connsiteX49" fmla="*/ 331196 w 467601"/>
                <a:gd name="connsiteY49" fmla="*/ 16688 h 14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7601" h="143720">
                  <a:moveTo>
                    <a:pt x="331196" y="16688"/>
                  </a:moveTo>
                  <a:cubicBezTo>
                    <a:pt x="341140" y="16253"/>
                    <a:pt x="344866" y="5646"/>
                    <a:pt x="351587" y="0"/>
                  </a:cubicBezTo>
                  <a:cubicBezTo>
                    <a:pt x="356593" y="4640"/>
                    <a:pt x="361348" y="9990"/>
                    <a:pt x="367955" y="12481"/>
                  </a:cubicBezTo>
                  <a:cubicBezTo>
                    <a:pt x="377899" y="16665"/>
                    <a:pt x="387226" y="22220"/>
                    <a:pt x="397490" y="25718"/>
                  </a:cubicBezTo>
                  <a:cubicBezTo>
                    <a:pt x="399570" y="24552"/>
                    <a:pt x="401673" y="23477"/>
                    <a:pt x="403799" y="22426"/>
                  </a:cubicBezTo>
                  <a:cubicBezTo>
                    <a:pt x="412074" y="24872"/>
                    <a:pt x="419664" y="29078"/>
                    <a:pt x="427619" y="32415"/>
                  </a:cubicBezTo>
                  <a:cubicBezTo>
                    <a:pt x="437769" y="34335"/>
                    <a:pt x="442867" y="23409"/>
                    <a:pt x="449908" y="18356"/>
                  </a:cubicBezTo>
                  <a:lnTo>
                    <a:pt x="451691" y="17305"/>
                  </a:lnTo>
                  <a:cubicBezTo>
                    <a:pt x="456308" y="33261"/>
                    <a:pt x="462938" y="48555"/>
                    <a:pt x="467601" y="64511"/>
                  </a:cubicBezTo>
                  <a:cubicBezTo>
                    <a:pt x="460972" y="70523"/>
                    <a:pt x="455463" y="77792"/>
                    <a:pt x="448033" y="82890"/>
                  </a:cubicBezTo>
                  <a:cubicBezTo>
                    <a:pt x="432351" y="92446"/>
                    <a:pt x="411914" y="87668"/>
                    <a:pt x="396644" y="98252"/>
                  </a:cubicBezTo>
                  <a:cubicBezTo>
                    <a:pt x="387751" y="103099"/>
                    <a:pt x="379087" y="108471"/>
                    <a:pt x="369806" y="112540"/>
                  </a:cubicBezTo>
                  <a:cubicBezTo>
                    <a:pt x="363177" y="115420"/>
                    <a:pt x="356342" y="111237"/>
                    <a:pt x="349964" y="109728"/>
                  </a:cubicBezTo>
                  <a:cubicBezTo>
                    <a:pt x="339220" y="105728"/>
                    <a:pt x="327424" y="106230"/>
                    <a:pt x="316748" y="102070"/>
                  </a:cubicBezTo>
                  <a:cubicBezTo>
                    <a:pt x="311399" y="99967"/>
                    <a:pt x="305684" y="98321"/>
                    <a:pt x="299969" y="99875"/>
                  </a:cubicBezTo>
                  <a:cubicBezTo>
                    <a:pt x="288676" y="102276"/>
                    <a:pt x="276743" y="99212"/>
                    <a:pt x="265862" y="103784"/>
                  </a:cubicBezTo>
                  <a:cubicBezTo>
                    <a:pt x="261381" y="94023"/>
                    <a:pt x="253266" y="80307"/>
                    <a:pt x="240464" y="84468"/>
                  </a:cubicBezTo>
                  <a:cubicBezTo>
                    <a:pt x="245334" y="90411"/>
                    <a:pt x="249585" y="96972"/>
                    <a:pt x="251849" y="104424"/>
                  </a:cubicBezTo>
                  <a:cubicBezTo>
                    <a:pt x="239481" y="99692"/>
                    <a:pt x="235252" y="85633"/>
                    <a:pt x="224622" y="78501"/>
                  </a:cubicBezTo>
                  <a:cubicBezTo>
                    <a:pt x="221353" y="85336"/>
                    <a:pt x="218199" y="92217"/>
                    <a:pt x="215113" y="99167"/>
                  </a:cubicBezTo>
                  <a:cubicBezTo>
                    <a:pt x="207706" y="91051"/>
                    <a:pt x="200002" y="83256"/>
                    <a:pt x="192024" y="75735"/>
                  </a:cubicBezTo>
                  <a:cubicBezTo>
                    <a:pt x="184297" y="80901"/>
                    <a:pt x="176708" y="86571"/>
                    <a:pt x="171061" y="94069"/>
                  </a:cubicBezTo>
                  <a:cubicBezTo>
                    <a:pt x="165552" y="100561"/>
                    <a:pt x="160820" y="108859"/>
                    <a:pt x="152270" y="111694"/>
                  </a:cubicBezTo>
                  <a:cubicBezTo>
                    <a:pt x="135034" y="116746"/>
                    <a:pt x="115489" y="113294"/>
                    <a:pt x="99738" y="123284"/>
                  </a:cubicBezTo>
                  <a:cubicBezTo>
                    <a:pt x="88857" y="128496"/>
                    <a:pt x="81816" y="139149"/>
                    <a:pt x="70546" y="143652"/>
                  </a:cubicBezTo>
                  <a:cubicBezTo>
                    <a:pt x="66225" y="142189"/>
                    <a:pt x="61813" y="141092"/>
                    <a:pt x="57379" y="140200"/>
                  </a:cubicBezTo>
                  <a:cubicBezTo>
                    <a:pt x="55938" y="141320"/>
                    <a:pt x="54521" y="142486"/>
                    <a:pt x="53127" y="143721"/>
                  </a:cubicBezTo>
                  <a:cubicBezTo>
                    <a:pt x="50589" y="141572"/>
                    <a:pt x="48075" y="139469"/>
                    <a:pt x="45720" y="137228"/>
                  </a:cubicBezTo>
                  <a:cubicBezTo>
                    <a:pt x="41445" y="127102"/>
                    <a:pt x="29604" y="125638"/>
                    <a:pt x="21077" y="120587"/>
                  </a:cubicBezTo>
                  <a:lnTo>
                    <a:pt x="20025" y="122644"/>
                  </a:lnTo>
                  <a:cubicBezTo>
                    <a:pt x="14105" y="115443"/>
                    <a:pt x="8161" y="108036"/>
                    <a:pt x="0" y="103304"/>
                  </a:cubicBezTo>
                  <a:cubicBezTo>
                    <a:pt x="229" y="97932"/>
                    <a:pt x="274" y="92514"/>
                    <a:pt x="1920" y="87394"/>
                  </a:cubicBezTo>
                  <a:cubicBezTo>
                    <a:pt x="8458" y="65082"/>
                    <a:pt x="5281" y="40371"/>
                    <a:pt x="15888" y="19248"/>
                  </a:cubicBezTo>
                  <a:cubicBezTo>
                    <a:pt x="21991" y="22974"/>
                    <a:pt x="28164" y="26655"/>
                    <a:pt x="34267" y="30449"/>
                  </a:cubicBezTo>
                  <a:cubicBezTo>
                    <a:pt x="42840" y="28986"/>
                    <a:pt x="49698" y="19980"/>
                    <a:pt x="58590" y="22014"/>
                  </a:cubicBezTo>
                  <a:cubicBezTo>
                    <a:pt x="64122" y="30061"/>
                    <a:pt x="65928" y="41468"/>
                    <a:pt x="75415" y="46383"/>
                  </a:cubicBezTo>
                  <a:cubicBezTo>
                    <a:pt x="83919" y="50726"/>
                    <a:pt x="92194" y="55550"/>
                    <a:pt x="100790" y="59756"/>
                  </a:cubicBezTo>
                  <a:cubicBezTo>
                    <a:pt x="107031" y="60647"/>
                    <a:pt x="112951" y="57470"/>
                    <a:pt x="118735" y="55527"/>
                  </a:cubicBezTo>
                  <a:cubicBezTo>
                    <a:pt x="135446" y="48349"/>
                    <a:pt x="154054" y="48829"/>
                    <a:pt x="171496" y="44531"/>
                  </a:cubicBezTo>
                  <a:cubicBezTo>
                    <a:pt x="181120" y="41468"/>
                    <a:pt x="191361" y="45308"/>
                    <a:pt x="200985" y="42131"/>
                  </a:cubicBezTo>
                  <a:cubicBezTo>
                    <a:pt x="210678" y="38907"/>
                    <a:pt x="222542" y="37536"/>
                    <a:pt x="228760" y="28438"/>
                  </a:cubicBezTo>
                  <a:cubicBezTo>
                    <a:pt x="231663" y="24666"/>
                    <a:pt x="235572" y="18471"/>
                    <a:pt x="240990" y="22426"/>
                  </a:cubicBezTo>
                  <a:cubicBezTo>
                    <a:pt x="246659" y="32049"/>
                    <a:pt x="251460" y="42222"/>
                    <a:pt x="257564" y="51595"/>
                  </a:cubicBezTo>
                  <a:cubicBezTo>
                    <a:pt x="259735" y="53424"/>
                    <a:pt x="262250" y="58522"/>
                    <a:pt x="265565" y="56121"/>
                  </a:cubicBezTo>
                  <a:cubicBezTo>
                    <a:pt x="270411" y="53607"/>
                    <a:pt x="274686" y="50018"/>
                    <a:pt x="278252" y="45926"/>
                  </a:cubicBezTo>
                  <a:cubicBezTo>
                    <a:pt x="285659" y="36713"/>
                    <a:pt x="285430" y="23820"/>
                    <a:pt x="292059" y="14242"/>
                  </a:cubicBezTo>
                  <a:cubicBezTo>
                    <a:pt x="294094" y="13579"/>
                    <a:pt x="296220" y="13282"/>
                    <a:pt x="298392" y="12961"/>
                  </a:cubicBezTo>
                  <a:cubicBezTo>
                    <a:pt x="300403" y="9830"/>
                    <a:pt x="302415" y="6721"/>
                    <a:pt x="304427" y="3612"/>
                  </a:cubicBezTo>
                  <a:cubicBezTo>
                    <a:pt x="309502" y="8664"/>
                    <a:pt x="314851" y="13419"/>
                    <a:pt x="320406" y="17968"/>
                  </a:cubicBezTo>
                  <a:cubicBezTo>
                    <a:pt x="323995" y="17556"/>
                    <a:pt x="327584" y="17190"/>
                    <a:pt x="331196" y="16688"/>
                  </a:cubicBezTo>
                  <a:close/>
                </a:path>
              </a:pathLst>
            </a:custGeom>
            <a:solidFill>
              <a:srgbClr val="A6739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2" name="Forma Livre: Forma 2021">
              <a:extLst>
                <a:ext uri="{FF2B5EF4-FFF2-40B4-BE49-F238E27FC236}">
                  <a16:creationId xmlns:a16="http://schemas.microsoft.com/office/drawing/2014/main" id="{AAF46BFE-D9F2-F121-89BF-60604F33DBD1}"/>
                </a:ext>
              </a:extLst>
            </p:cNvPr>
            <p:cNvSpPr/>
            <p:nvPr/>
          </p:nvSpPr>
          <p:spPr>
            <a:xfrm>
              <a:off x="10379500" y="2922292"/>
              <a:ext cx="22720" cy="32445"/>
            </a:xfrm>
            <a:custGeom>
              <a:avLst/>
              <a:gdLst>
                <a:gd name="connsiteX0" fmla="*/ 201740 w 215547"/>
                <a:gd name="connsiteY0" fmla="*/ 366 h 307809"/>
                <a:gd name="connsiteX1" fmla="*/ 202128 w 215547"/>
                <a:gd name="connsiteY1" fmla="*/ 0 h 307809"/>
                <a:gd name="connsiteX2" fmla="*/ 215547 w 215547"/>
                <a:gd name="connsiteY2" fmla="*/ 39571 h 307809"/>
                <a:gd name="connsiteX3" fmla="*/ 168593 w 215547"/>
                <a:gd name="connsiteY3" fmla="*/ 87805 h 307809"/>
                <a:gd name="connsiteX4" fmla="*/ 131194 w 215547"/>
                <a:gd name="connsiteY4" fmla="*/ 150442 h 307809"/>
                <a:gd name="connsiteX5" fmla="*/ 126256 w 215547"/>
                <a:gd name="connsiteY5" fmla="*/ 149436 h 307809"/>
                <a:gd name="connsiteX6" fmla="*/ 99533 w 215547"/>
                <a:gd name="connsiteY6" fmla="*/ 94800 h 307809"/>
                <a:gd name="connsiteX7" fmla="*/ 94503 w 215547"/>
                <a:gd name="connsiteY7" fmla="*/ 110185 h 307809"/>
                <a:gd name="connsiteX8" fmla="*/ 108082 w 215547"/>
                <a:gd name="connsiteY8" fmla="*/ 183269 h 307809"/>
                <a:gd name="connsiteX9" fmla="*/ 123398 w 215547"/>
                <a:gd name="connsiteY9" fmla="*/ 270045 h 307809"/>
                <a:gd name="connsiteX10" fmla="*/ 132657 w 215547"/>
                <a:gd name="connsiteY10" fmla="*/ 307810 h 307809"/>
                <a:gd name="connsiteX11" fmla="*/ 94092 w 215547"/>
                <a:gd name="connsiteY11" fmla="*/ 264765 h 307809"/>
                <a:gd name="connsiteX12" fmla="*/ 69289 w 215547"/>
                <a:gd name="connsiteY12" fmla="*/ 239138 h 307809"/>
                <a:gd name="connsiteX13" fmla="*/ 27478 w 215547"/>
                <a:gd name="connsiteY13" fmla="*/ 222336 h 307809"/>
                <a:gd name="connsiteX14" fmla="*/ 24666 w 215547"/>
                <a:gd name="connsiteY14" fmla="*/ 248145 h 307809"/>
                <a:gd name="connsiteX15" fmla="*/ 21671 w 215547"/>
                <a:gd name="connsiteY15" fmla="*/ 140338 h 307809"/>
                <a:gd name="connsiteX16" fmla="*/ 0 w 215547"/>
                <a:gd name="connsiteY16" fmla="*/ 39639 h 307809"/>
                <a:gd name="connsiteX17" fmla="*/ 34107 w 215547"/>
                <a:gd name="connsiteY17" fmla="*/ 35730 h 307809"/>
                <a:gd name="connsiteX18" fmla="*/ 50886 w 215547"/>
                <a:gd name="connsiteY18" fmla="*/ 37925 h 307809"/>
                <a:gd name="connsiteX19" fmla="*/ 84102 w 215547"/>
                <a:gd name="connsiteY19" fmla="*/ 45583 h 307809"/>
                <a:gd name="connsiteX20" fmla="*/ 103944 w 215547"/>
                <a:gd name="connsiteY20" fmla="*/ 48395 h 307809"/>
                <a:gd name="connsiteX21" fmla="*/ 130782 w 215547"/>
                <a:gd name="connsiteY21" fmla="*/ 34107 h 307809"/>
                <a:gd name="connsiteX22" fmla="*/ 182171 w 215547"/>
                <a:gd name="connsiteY22" fmla="*/ 18745 h 307809"/>
                <a:gd name="connsiteX23" fmla="*/ 201740 w 215547"/>
                <a:gd name="connsiteY23" fmla="*/ 366 h 30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547" h="307809">
                  <a:moveTo>
                    <a:pt x="201740" y="366"/>
                  </a:moveTo>
                  <a:lnTo>
                    <a:pt x="202128" y="0"/>
                  </a:lnTo>
                  <a:cubicBezTo>
                    <a:pt x="206426" y="13236"/>
                    <a:pt x="211478" y="26220"/>
                    <a:pt x="215547" y="39571"/>
                  </a:cubicBezTo>
                  <a:cubicBezTo>
                    <a:pt x="196985" y="52601"/>
                    <a:pt x="182949" y="70523"/>
                    <a:pt x="168593" y="87805"/>
                  </a:cubicBezTo>
                  <a:cubicBezTo>
                    <a:pt x="153551" y="107031"/>
                    <a:pt x="141389" y="128290"/>
                    <a:pt x="131194" y="150442"/>
                  </a:cubicBezTo>
                  <a:cubicBezTo>
                    <a:pt x="129959" y="150190"/>
                    <a:pt x="127490" y="149687"/>
                    <a:pt x="126256" y="149436"/>
                  </a:cubicBezTo>
                  <a:cubicBezTo>
                    <a:pt x="121364" y="129845"/>
                    <a:pt x="116060" y="107968"/>
                    <a:pt x="99533" y="94800"/>
                  </a:cubicBezTo>
                  <a:cubicBezTo>
                    <a:pt x="93566" y="97795"/>
                    <a:pt x="93246" y="104356"/>
                    <a:pt x="94503" y="110185"/>
                  </a:cubicBezTo>
                  <a:cubicBezTo>
                    <a:pt x="98138" y="134714"/>
                    <a:pt x="104219" y="158785"/>
                    <a:pt x="108082" y="183269"/>
                  </a:cubicBezTo>
                  <a:cubicBezTo>
                    <a:pt x="113706" y="212095"/>
                    <a:pt x="115946" y="241562"/>
                    <a:pt x="123398" y="270045"/>
                  </a:cubicBezTo>
                  <a:cubicBezTo>
                    <a:pt x="126553" y="282595"/>
                    <a:pt x="129593" y="295214"/>
                    <a:pt x="132657" y="307810"/>
                  </a:cubicBezTo>
                  <a:cubicBezTo>
                    <a:pt x="114460" y="299169"/>
                    <a:pt x="105979" y="279806"/>
                    <a:pt x="94092" y="264765"/>
                  </a:cubicBezTo>
                  <a:cubicBezTo>
                    <a:pt x="88697" y="253677"/>
                    <a:pt x="78341" y="246888"/>
                    <a:pt x="69289" y="239138"/>
                  </a:cubicBezTo>
                  <a:cubicBezTo>
                    <a:pt x="53470" y="239641"/>
                    <a:pt x="40119" y="230566"/>
                    <a:pt x="27478" y="222336"/>
                  </a:cubicBezTo>
                  <a:cubicBezTo>
                    <a:pt x="26998" y="230955"/>
                    <a:pt x="26472" y="239641"/>
                    <a:pt x="24666" y="248145"/>
                  </a:cubicBezTo>
                  <a:cubicBezTo>
                    <a:pt x="25420" y="212164"/>
                    <a:pt x="24620" y="176182"/>
                    <a:pt x="21671" y="140338"/>
                  </a:cubicBezTo>
                  <a:cubicBezTo>
                    <a:pt x="19660" y="105933"/>
                    <a:pt x="12413" y="71803"/>
                    <a:pt x="0" y="39639"/>
                  </a:cubicBezTo>
                  <a:cubicBezTo>
                    <a:pt x="10881" y="35067"/>
                    <a:pt x="22814" y="38131"/>
                    <a:pt x="34107" y="35730"/>
                  </a:cubicBezTo>
                  <a:cubicBezTo>
                    <a:pt x="39822" y="34176"/>
                    <a:pt x="45537" y="35822"/>
                    <a:pt x="50886" y="37925"/>
                  </a:cubicBezTo>
                  <a:cubicBezTo>
                    <a:pt x="61562" y="42085"/>
                    <a:pt x="73358" y="41582"/>
                    <a:pt x="84102" y="45583"/>
                  </a:cubicBezTo>
                  <a:cubicBezTo>
                    <a:pt x="90480" y="47092"/>
                    <a:pt x="97315" y="51275"/>
                    <a:pt x="103944" y="48395"/>
                  </a:cubicBezTo>
                  <a:cubicBezTo>
                    <a:pt x="113226" y="44326"/>
                    <a:pt x="121890" y="38954"/>
                    <a:pt x="130782" y="34107"/>
                  </a:cubicBezTo>
                  <a:cubicBezTo>
                    <a:pt x="146053" y="23523"/>
                    <a:pt x="166489" y="28301"/>
                    <a:pt x="182171" y="18745"/>
                  </a:cubicBezTo>
                  <a:cubicBezTo>
                    <a:pt x="189601" y="13647"/>
                    <a:pt x="195110" y="6378"/>
                    <a:pt x="201740" y="366"/>
                  </a:cubicBezTo>
                  <a:close/>
                </a:path>
              </a:pathLst>
            </a:custGeom>
            <a:solidFill>
              <a:srgbClr val="A4629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3" name="Forma Livre: Forma 2022">
              <a:extLst>
                <a:ext uri="{FF2B5EF4-FFF2-40B4-BE49-F238E27FC236}">
                  <a16:creationId xmlns:a16="http://schemas.microsoft.com/office/drawing/2014/main" id="{0BE87818-69A8-342E-0A2C-AEDB15111726}"/>
                </a:ext>
              </a:extLst>
            </p:cNvPr>
            <p:cNvSpPr/>
            <p:nvPr/>
          </p:nvSpPr>
          <p:spPr>
            <a:xfrm>
              <a:off x="10356296" y="2923514"/>
              <a:ext cx="24417" cy="22238"/>
            </a:xfrm>
            <a:custGeom>
              <a:avLst/>
              <a:gdLst>
                <a:gd name="connsiteX0" fmla="*/ 125341 w 231640"/>
                <a:gd name="connsiteY0" fmla="*/ 18333 h 210974"/>
                <a:gd name="connsiteX1" fmla="*/ 146304 w 231640"/>
                <a:gd name="connsiteY1" fmla="*/ 0 h 210974"/>
                <a:gd name="connsiteX2" fmla="*/ 169393 w 231640"/>
                <a:gd name="connsiteY2" fmla="*/ 23432 h 210974"/>
                <a:gd name="connsiteX3" fmla="*/ 178902 w 231640"/>
                <a:gd name="connsiteY3" fmla="*/ 2766 h 210974"/>
                <a:gd name="connsiteX4" fmla="*/ 206129 w 231640"/>
                <a:gd name="connsiteY4" fmla="*/ 28689 h 210974"/>
                <a:gd name="connsiteX5" fmla="*/ 231640 w 231640"/>
                <a:gd name="connsiteY5" fmla="*/ 210975 h 210974"/>
                <a:gd name="connsiteX6" fmla="*/ 204277 w 231640"/>
                <a:gd name="connsiteY6" fmla="*/ 196162 h 210974"/>
                <a:gd name="connsiteX7" fmla="*/ 188572 w 231640"/>
                <a:gd name="connsiteY7" fmla="*/ 188938 h 210974"/>
                <a:gd name="connsiteX8" fmla="*/ 166810 w 231640"/>
                <a:gd name="connsiteY8" fmla="*/ 180914 h 210974"/>
                <a:gd name="connsiteX9" fmla="*/ 136383 w 231640"/>
                <a:gd name="connsiteY9" fmla="*/ 163380 h 210974"/>
                <a:gd name="connsiteX10" fmla="*/ 92583 w 231640"/>
                <a:gd name="connsiteY10" fmla="*/ 150007 h 210974"/>
                <a:gd name="connsiteX11" fmla="*/ 91097 w 231640"/>
                <a:gd name="connsiteY11" fmla="*/ 134919 h 210974"/>
                <a:gd name="connsiteX12" fmla="*/ 98549 w 231640"/>
                <a:gd name="connsiteY12" fmla="*/ 79255 h 210974"/>
                <a:gd name="connsiteX13" fmla="*/ 99327 w 231640"/>
                <a:gd name="connsiteY13" fmla="*/ 65539 h 210974"/>
                <a:gd name="connsiteX14" fmla="*/ 81404 w 231640"/>
                <a:gd name="connsiteY14" fmla="*/ 74752 h 210974"/>
                <a:gd name="connsiteX15" fmla="*/ 72260 w 231640"/>
                <a:gd name="connsiteY15" fmla="*/ 138417 h 210974"/>
                <a:gd name="connsiteX16" fmla="*/ 56716 w 231640"/>
                <a:gd name="connsiteY16" fmla="*/ 126187 h 210974"/>
                <a:gd name="connsiteX17" fmla="*/ 24826 w 231640"/>
                <a:gd name="connsiteY17" fmla="*/ 117203 h 210974"/>
                <a:gd name="connsiteX18" fmla="*/ 2972 w 231640"/>
                <a:gd name="connsiteY18" fmla="*/ 105019 h 210974"/>
                <a:gd name="connsiteX19" fmla="*/ 2835 w 231640"/>
                <a:gd name="connsiteY19" fmla="*/ 76535 h 210974"/>
                <a:gd name="connsiteX20" fmla="*/ 0 w 231640"/>
                <a:gd name="connsiteY20" fmla="*/ 61493 h 210974"/>
                <a:gd name="connsiteX21" fmla="*/ 7407 w 231640"/>
                <a:gd name="connsiteY21" fmla="*/ 67986 h 210974"/>
                <a:gd name="connsiteX22" fmla="*/ 11659 w 231640"/>
                <a:gd name="connsiteY22" fmla="*/ 64465 h 210974"/>
                <a:gd name="connsiteX23" fmla="*/ 24826 w 231640"/>
                <a:gd name="connsiteY23" fmla="*/ 67917 h 210974"/>
                <a:gd name="connsiteX24" fmla="*/ 54018 w 231640"/>
                <a:gd name="connsiteY24" fmla="*/ 47549 h 210974"/>
                <a:gd name="connsiteX25" fmla="*/ 106550 w 231640"/>
                <a:gd name="connsiteY25" fmla="*/ 35959 h 210974"/>
                <a:gd name="connsiteX26" fmla="*/ 125341 w 231640"/>
                <a:gd name="connsiteY26" fmla="*/ 18333 h 2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1640" h="210974">
                  <a:moveTo>
                    <a:pt x="125341" y="18333"/>
                  </a:moveTo>
                  <a:cubicBezTo>
                    <a:pt x="130988" y="10836"/>
                    <a:pt x="138577" y="5166"/>
                    <a:pt x="146304" y="0"/>
                  </a:cubicBezTo>
                  <a:cubicBezTo>
                    <a:pt x="154282" y="7521"/>
                    <a:pt x="161986" y="15316"/>
                    <a:pt x="169393" y="23432"/>
                  </a:cubicBezTo>
                  <a:cubicBezTo>
                    <a:pt x="172479" y="16482"/>
                    <a:pt x="175633" y="9601"/>
                    <a:pt x="178902" y="2766"/>
                  </a:cubicBezTo>
                  <a:cubicBezTo>
                    <a:pt x="189532" y="9898"/>
                    <a:pt x="193761" y="23957"/>
                    <a:pt x="206129" y="28689"/>
                  </a:cubicBezTo>
                  <a:cubicBezTo>
                    <a:pt x="226931" y="87051"/>
                    <a:pt x="228623" y="149756"/>
                    <a:pt x="231640" y="210975"/>
                  </a:cubicBezTo>
                  <a:cubicBezTo>
                    <a:pt x="222611" y="205877"/>
                    <a:pt x="214244" y="199408"/>
                    <a:pt x="204277" y="196162"/>
                  </a:cubicBezTo>
                  <a:cubicBezTo>
                    <a:pt x="198745" y="194355"/>
                    <a:pt x="193578" y="191795"/>
                    <a:pt x="188572" y="188938"/>
                  </a:cubicBezTo>
                  <a:cubicBezTo>
                    <a:pt x="181806" y="184960"/>
                    <a:pt x="173370" y="185326"/>
                    <a:pt x="166810" y="180914"/>
                  </a:cubicBezTo>
                  <a:cubicBezTo>
                    <a:pt x="157071" y="174376"/>
                    <a:pt x="146327" y="169575"/>
                    <a:pt x="136383" y="163380"/>
                  </a:cubicBezTo>
                  <a:cubicBezTo>
                    <a:pt x="122873" y="155493"/>
                    <a:pt x="106299" y="157277"/>
                    <a:pt x="92583" y="150007"/>
                  </a:cubicBezTo>
                  <a:cubicBezTo>
                    <a:pt x="92034" y="144955"/>
                    <a:pt x="91440" y="139903"/>
                    <a:pt x="91097" y="134919"/>
                  </a:cubicBezTo>
                  <a:cubicBezTo>
                    <a:pt x="92674" y="116266"/>
                    <a:pt x="92720" y="97200"/>
                    <a:pt x="98549" y="79255"/>
                  </a:cubicBezTo>
                  <a:cubicBezTo>
                    <a:pt x="100013" y="74775"/>
                    <a:pt x="99647" y="70089"/>
                    <a:pt x="99327" y="65539"/>
                  </a:cubicBezTo>
                  <a:cubicBezTo>
                    <a:pt x="91783" y="63939"/>
                    <a:pt x="84125" y="67231"/>
                    <a:pt x="81404" y="74752"/>
                  </a:cubicBezTo>
                  <a:cubicBezTo>
                    <a:pt x="72946" y="94755"/>
                    <a:pt x="74638" y="117203"/>
                    <a:pt x="72260" y="138417"/>
                  </a:cubicBezTo>
                  <a:cubicBezTo>
                    <a:pt x="66911" y="134508"/>
                    <a:pt x="62385" y="129570"/>
                    <a:pt x="56716" y="126187"/>
                  </a:cubicBezTo>
                  <a:cubicBezTo>
                    <a:pt x="46429" y="122026"/>
                    <a:pt x="34039" y="124084"/>
                    <a:pt x="24826" y="117203"/>
                  </a:cubicBezTo>
                  <a:cubicBezTo>
                    <a:pt x="18105" y="112174"/>
                    <a:pt x="10538" y="108516"/>
                    <a:pt x="2972" y="105019"/>
                  </a:cubicBezTo>
                  <a:cubicBezTo>
                    <a:pt x="3315" y="95509"/>
                    <a:pt x="-594" y="85770"/>
                    <a:pt x="2835" y="76535"/>
                  </a:cubicBezTo>
                  <a:cubicBezTo>
                    <a:pt x="4892" y="71369"/>
                    <a:pt x="1440" y="66294"/>
                    <a:pt x="0" y="61493"/>
                  </a:cubicBezTo>
                  <a:cubicBezTo>
                    <a:pt x="2355" y="63733"/>
                    <a:pt x="4869" y="65837"/>
                    <a:pt x="7407" y="67986"/>
                  </a:cubicBezTo>
                  <a:cubicBezTo>
                    <a:pt x="8801" y="66751"/>
                    <a:pt x="10218" y="65585"/>
                    <a:pt x="11659" y="64465"/>
                  </a:cubicBezTo>
                  <a:cubicBezTo>
                    <a:pt x="16093" y="65357"/>
                    <a:pt x="20505" y="66454"/>
                    <a:pt x="24826" y="67917"/>
                  </a:cubicBezTo>
                  <a:cubicBezTo>
                    <a:pt x="36096" y="63414"/>
                    <a:pt x="43137" y="52761"/>
                    <a:pt x="54018" y="47549"/>
                  </a:cubicBezTo>
                  <a:cubicBezTo>
                    <a:pt x="69769" y="37559"/>
                    <a:pt x="89314" y="41011"/>
                    <a:pt x="106550" y="35959"/>
                  </a:cubicBezTo>
                  <a:cubicBezTo>
                    <a:pt x="115100" y="33124"/>
                    <a:pt x="119832" y="24826"/>
                    <a:pt x="125341" y="18333"/>
                  </a:cubicBezTo>
                  <a:close/>
                </a:path>
              </a:pathLst>
            </a:custGeom>
            <a:solidFill>
              <a:srgbClr val="A6639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4" name="Forma Livre: Forma 2023">
              <a:extLst>
                <a:ext uri="{FF2B5EF4-FFF2-40B4-BE49-F238E27FC236}">
                  <a16:creationId xmlns:a16="http://schemas.microsoft.com/office/drawing/2014/main" id="{F53B06D4-C6B0-7215-F374-BEB89A4C418A}"/>
                </a:ext>
              </a:extLst>
            </p:cNvPr>
            <p:cNvSpPr/>
            <p:nvPr/>
          </p:nvSpPr>
          <p:spPr>
            <a:xfrm>
              <a:off x="10503267" y="2924056"/>
              <a:ext cx="20383" cy="16132"/>
            </a:xfrm>
            <a:custGeom>
              <a:avLst/>
              <a:gdLst>
                <a:gd name="connsiteX0" fmla="*/ 172982 w 193372"/>
                <a:gd name="connsiteY0" fmla="*/ 12802 h 153047"/>
                <a:gd name="connsiteX1" fmla="*/ 193373 w 193372"/>
                <a:gd name="connsiteY1" fmla="*/ 0 h 153047"/>
                <a:gd name="connsiteX2" fmla="*/ 167198 w 193372"/>
                <a:gd name="connsiteY2" fmla="*/ 27432 h 153047"/>
                <a:gd name="connsiteX3" fmla="*/ 150327 w 193372"/>
                <a:gd name="connsiteY3" fmla="*/ 37993 h 153047"/>
                <a:gd name="connsiteX4" fmla="*/ 135034 w 193372"/>
                <a:gd name="connsiteY4" fmla="*/ 70683 h 153047"/>
                <a:gd name="connsiteX5" fmla="*/ 119969 w 193372"/>
                <a:gd name="connsiteY5" fmla="*/ 83622 h 153047"/>
                <a:gd name="connsiteX6" fmla="*/ 101087 w 193372"/>
                <a:gd name="connsiteY6" fmla="*/ 105453 h 153047"/>
                <a:gd name="connsiteX7" fmla="*/ 89131 w 193372"/>
                <a:gd name="connsiteY7" fmla="*/ 112128 h 153047"/>
                <a:gd name="connsiteX8" fmla="*/ 54795 w 193372"/>
                <a:gd name="connsiteY8" fmla="*/ 132474 h 153047"/>
                <a:gd name="connsiteX9" fmla="*/ 25466 w 193372"/>
                <a:gd name="connsiteY9" fmla="*/ 153048 h 153047"/>
                <a:gd name="connsiteX10" fmla="*/ 0 w 193372"/>
                <a:gd name="connsiteY10" fmla="*/ 123467 h 153047"/>
                <a:gd name="connsiteX11" fmla="*/ 23272 w 193372"/>
                <a:gd name="connsiteY11" fmla="*/ 105544 h 153047"/>
                <a:gd name="connsiteX12" fmla="*/ 108311 w 193372"/>
                <a:gd name="connsiteY12" fmla="*/ 66957 h 153047"/>
                <a:gd name="connsiteX13" fmla="*/ 128290 w 193372"/>
                <a:gd name="connsiteY13" fmla="*/ 55207 h 153047"/>
                <a:gd name="connsiteX14" fmla="*/ 142441 w 193372"/>
                <a:gd name="connsiteY14" fmla="*/ 27935 h 153047"/>
                <a:gd name="connsiteX15" fmla="*/ 147836 w 193372"/>
                <a:gd name="connsiteY15" fmla="*/ 22174 h 153047"/>
                <a:gd name="connsiteX16" fmla="*/ 172982 w 193372"/>
                <a:gd name="connsiteY16" fmla="*/ 12802 h 15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2" h="153047">
                  <a:moveTo>
                    <a:pt x="172982" y="12802"/>
                  </a:moveTo>
                  <a:cubicBezTo>
                    <a:pt x="181486" y="11270"/>
                    <a:pt x="184595" y="1074"/>
                    <a:pt x="193373" y="0"/>
                  </a:cubicBezTo>
                  <a:cubicBezTo>
                    <a:pt x="186652" y="10859"/>
                    <a:pt x="177439" y="19911"/>
                    <a:pt x="167198" y="27432"/>
                  </a:cubicBezTo>
                  <a:cubicBezTo>
                    <a:pt x="161780" y="31272"/>
                    <a:pt x="153939" y="31912"/>
                    <a:pt x="150327" y="37993"/>
                  </a:cubicBezTo>
                  <a:cubicBezTo>
                    <a:pt x="143812" y="48143"/>
                    <a:pt x="137023" y="58522"/>
                    <a:pt x="135034" y="70683"/>
                  </a:cubicBezTo>
                  <a:cubicBezTo>
                    <a:pt x="134600" y="78821"/>
                    <a:pt x="125844" y="80513"/>
                    <a:pt x="119969" y="83622"/>
                  </a:cubicBezTo>
                  <a:cubicBezTo>
                    <a:pt x="110848" y="88011"/>
                    <a:pt x="108105" y="98801"/>
                    <a:pt x="101087" y="105453"/>
                  </a:cubicBezTo>
                  <a:cubicBezTo>
                    <a:pt x="97475" y="108265"/>
                    <a:pt x="93177" y="110048"/>
                    <a:pt x="89131" y="112128"/>
                  </a:cubicBezTo>
                  <a:cubicBezTo>
                    <a:pt x="76993" y="117729"/>
                    <a:pt x="66454" y="126073"/>
                    <a:pt x="54795" y="132474"/>
                  </a:cubicBezTo>
                  <a:cubicBezTo>
                    <a:pt x="44669" y="138829"/>
                    <a:pt x="33741" y="144269"/>
                    <a:pt x="25466" y="153048"/>
                  </a:cubicBezTo>
                  <a:cubicBezTo>
                    <a:pt x="16871" y="143263"/>
                    <a:pt x="8435" y="133365"/>
                    <a:pt x="0" y="123467"/>
                  </a:cubicBezTo>
                  <a:cubicBezTo>
                    <a:pt x="6012" y="115443"/>
                    <a:pt x="15088" y="110939"/>
                    <a:pt x="23272" y="105544"/>
                  </a:cubicBezTo>
                  <a:cubicBezTo>
                    <a:pt x="49378" y="88331"/>
                    <a:pt x="78547" y="76261"/>
                    <a:pt x="108311" y="66957"/>
                  </a:cubicBezTo>
                  <a:cubicBezTo>
                    <a:pt x="115512" y="64259"/>
                    <a:pt x="123764" y="61928"/>
                    <a:pt x="128290" y="55207"/>
                  </a:cubicBezTo>
                  <a:cubicBezTo>
                    <a:pt x="133868" y="46566"/>
                    <a:pt x="137389" y="36827"/>
                    <a:pt x="142441" y="27935"/>
                  </a:cubicBezTo>
                  <a:cubicBezTo>
                    <a:pt x="143744" y="25626"/>
                    <a:pt x="145069" y="22951"/>
                    <a:pt x="147836" y="22174"/>
                  </a:cubicBezTo>
                  <a:cubicBezTo>
                    <a:pt x="156134" y="18837"/>
                    <a:pt x="164386" y="15339"/>
                    <a:pt x="172982" y="12802"/>
                  </a:cubicBezTo>
                  <a:close/>
                </a:path>
              </a:pathLst>
            </a:custGeom>
            <a:solidFill>
              <a:srgbClr val="EB83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5" name="Forma Livre: Forma 2024">
              <a:extLst>
                <a:ext uri="{FF2B5EF4-FFF2-40B4-BE49-F238E27FC236}">
                  <a16:creationId xmlns:a16="http://schemas.microsoft.com/office/drawing/2014/main" id="{5CA693E0-091A-A46F-DA82-1E850862FAE4}"/>
                </a:ext>
              </a:extLst>
            </p:cNvPr>
            <p:cNvSpPr/>
            <p:nvPr/>
          </p:nvSpPr>
          <p:spPr>
            <a:xfrm>
              <a:off x="10493366" y="2924719"/>
              <a:ext cx="17004" cy="21217"/>
            </a:xfrm>
            <a:custGeom>
              <a:avLst/>
              <a:gdLst>
                <a:gd name="connsiteX0" fmla="*/ 0 w 161322"/>
                <a:gd name="connsiteY0" fmla="*/ 0 h 201282"/>
                <a:gd name="connsiteX1" fmla="*/ 37079 w 161322"/>
                <a:gd name="connsiteY1" fmla="*/ 46177 h 201282"/>
                <a:gd name="connsiteX2" fmla="*/ 93932 w 161322"/>
                <a:gd name="connsiteY2" fmla="*/ 117180 h 201282"/>
                <a:gd name="connsiteX3" fmla="*/ 119398 w 161322"/>
                <a:gd name="connsiteY3" fmla="*/ 146761 h 201282"/>
                <a:gd name="connsiteX4" fmla="*/ 161323 w 161322"/>
                <a:gd name="connsiteY4" fmla="*/ 192733 h 201282"/>
                <a:gd name="connsiteX5" fmla="*/ 155699 w 161322"/>
                <a:gd name="connsiteY5" fmla="*/ 201282 h 201282"/>
                <a:gd name="connsiteX6" fmla="*/ 128542 w 161322"/>
                <a:gd name="connsiteY6" fmla="*/ 172638 h 201282"/>
                <a:gd name="connsiteX7" fmla="*/ 85748 w 161322"/>
                <a:gd name="connsiteY7" fmla="*/ 124518 h 201282"/>
                <a:gd name="connsiteX8" fmla="*/ 30106 w 161322"/>
                <a:gd name="connsiteY8" fmla="*/ 49812 h 201282"/>
                <a:gd name="connsiteX9" fmla="*/ 0 w 161322"/>
                <a:gd name="connsiteY9" fmla="*/ 0 h 20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322" h="201282">
                  <a:moveTo>
                    <a:pt x="0" y="0"/>
                  </a:moveTo>
                  <a:cubicBezTo>
                    <a:pt x="13419" y="14470"/>
                    <a:pt x="24575" y="30884"/>
                    <a:pt x="37079" y="46177"/>
                  </a:cubicBezTo>
                  <a:cubicBezTo>
                    <a:pt x="55984" y="69883"/>
                    <a:pt x="74455" y="93932"/>
                    <a:pt x="93932" y="117180"/>
                  </a:cubicBezTo>
                  <a:cubicBezTo>
                    <a:pt x="102367" y="127079"/>
                    <a:pt x="110802" y="136977"/>
                    <a:pt x="119398" y="146761"/>
                  </a:cubicBezTo>
                  <a:cubicBezTo>
                    <a:pt x="133228" y="162214"/>
                    <a:pt x="147150" y="177576"/>
                    <a:pt x="161323" y="192733"/>
                  </a:cubicBezTo>
                  <a:cubicBezTo>
                    <a:pt x="159471" y="195567"/>
                    <a:pt x="157620" y="198448"/>
                    <a:pt x="155699" y="201282"/>
                  </a:cubicBezTo>
                  <a:cubicBezTo>
                    <a:pt x="146510" y="191864"/>
                    <a:pt x="137434" y="182309"/>
                    <a:pt x="128542" y="172638"/>
                  </a:cubicBezTo>
                  <a:cubicBezTo>
                    <a:pt x="113729" y="157071"/>
                    <a:pt x="99532" y="140955"/>
                    <a:pt x="85748" y="124518"/>
                  </a:cubicBezTo>
                  <a:cubicBezTo>
                    <a:pt x="65631" y="100813"/>
                    <a:pt x="47526" y="75529"/>
                    <a:pt x="30106" y="49812"/>
                  </a:cubicBezTo>
                  <a:cubicBezTo>
                    <a:pt x="19385" y="33650"/>
                    <a:pt x="8115" y="17671"/>
                    <a:pt x="0" y="0"/>
                  </a:cubicBezTo>
                  <a:close/>
                </a:path>
              </a:pathLst>
            </a:custGeom>
            <a:solidFill>
              <a:srgbClr val="26252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6" name="Forma Livre: Forma 2025">
              <a:extLst>
                <a:ext uri="{FF2B5EF4-FFF2-40B4-BE49-F238E27FC236}">
                  <a16:creationId xmlns:a16="http://schemas.microsoft.com/office/drawing/2014/main" id="{C39B206C-4214-BBC3-F0F2-94A6813A46C9}"/>
                </a:ext>
              </a:extLst>
            </p:cNvPr>
            <p:cNvSpPr/>
            <p:nvPr/>
          </p:nvSpPr>
          <p:spPr>
            <a:xfrm>
              <a:off x="10348337" y="2924977"/>
              <a:ext cx="3017" cy="8740"/>
            </a:xfrm>
            <a:custGeom>
              <a:avLst/>
              <a:gdLst>
                <a:gd name="connsiteX0" fmla="*/ 4480 w 28620"/>
                <a:gd name="connsiteY0" fmla="*/ 0 h 82913"/>
                <a:gd name="connsiteX1" fmla="*/ 28621 w 28620"/>
                <a:gd name="connsiteY1" fmla="*/ 21374 h 82913"/>
                <a:gd name="connsiteX2" fmla="*/ 23911 w 28620"/>
                <a:gd name="connsiteY2" fmla="*/ 52441 h 82913"/>
                <a:gd name="connsiteX3" fmla="*/ 24666 w 28620"/>
                <a:gd name="connsiteY3" fmla="*/ 82913 h 82913"/>
                <a:gd name="connsiteX4" fmla="*/ 6927 w 28620"/>
                <a:gd name="connsiteY4" fmla="*/ 72489 h 82913"/>
                <a:gd name="connsiteX5" fmla="*/ 0 w 28620"/>
                <a:gd name="connsiteY5" fmla="*/ 48760 h 82913"/>
                <a:gd name="connsiteX6" fmla="*/ 4480 w 28620"/>
                <a:gd name="connsiteY6" fmla="*/ 0 h 8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20" h="82913">
                  <a:moveTo>
                    <a:pt x="4480" y="0"/>
                  </a:moveTo>
                  <a:cubicBezTo>
                    <a:pt x="13259" y="6218"/>
                    <a:pt x="23637" y="11224"/>
                    <a:pt x="28621" y="21374"/>
                  </a:cubicBezTo>
                  <a:cubicBezTo>
                    <a:pt x="27340" y="31753"/>
                    <a:pt x="24346" y="41971"/>
                    <a:pt x="23911" y="52441"/>
                  </a:cubicBezTo>
                  <a:cubicBezTo>
                    <a:pt x="25123" y="62614"/>
                    <a:pt x="21968" y="72855"/>
                    <a:pt x="24666" y="82913"/>
                  </a:cubicBezTo>
                  <a:cubicBezTo>
                    <a:pt x="19088" y="78890"/>
                    <a:pt x="13053" y="75552"/>
                    <a:pt x="6927" y="72489"/>
                  </a:cubicBezTo>
                  <a:cubicBezTo>
                    <a:pt x="2126" y="65380"/>
                    <a:pt x="2515" y="56624"/>
                    <a:pt x="0" y="48760"/>
                  </a:cubicBezTo>
                  <a:cubicBezTo>
                    <a:pt x="3109" y="32690"/>
                    <a:pt x="3086" y="16253"/>
                    <a:pt x="4480" y="0"/>
                  </a:cubicBezTo>
                  <a:close/>
                </a:path>
              </a:pathLst>
            </a:custGeom>
            <a:solidFill>
              <a:srgbClr val="B282A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7" name="Forma Livre: Forma 2026">
              <a:extLst>
                <a:ext uri="{FF2B5EF4-FFF2-40B4-BE49-F238E27FC236}">
                  <a16:creationId xmlns:a16="http://schemas.microsoft.com/office/drawing/2014/main" id="{C19548A0-21B2-D078-CD34-490374B6A96D}"/>
                </a:ext>
              </a:extLst>
            </p:cNvPr>
            <p:cNvSpPr/>
            <p:nvPr/>
          </p:nvSpPr>
          <p:spPr>
            <a:xfrm>
              <a:off x="10350818" y="2926420"/>
              <a:ext cx="2769" cy="8778"/>
            </a:xfrm>
            <a:custGeom>
              <a:avLst/>
              <a:gdLst>
                <a:gd name="connsiteX0" fmla="*/ 6247 w 26272"/>
                <a:gd name="connsiteY0" fmla="*/ 0 h 83279"/>
                <a:gd name="connsiteX1" fmla="*/ 26273 w 26272"/>
                <a:gd name="connsiteY1" fmla="*/ 19339 h 83279"/>
                <a:gd name="connsiteX2" fmla="*/ 23324 w 26272"/>
                <a:gd name="connsiteY2" fmla="*/ 83279 h 83279"/>
                <a:gd name="connsiteX3" fmla="*/ 12671 w 26272"/>
                <a:gd name="connsiteY3" fmla="*/ 78021 h 83279"/>
                <a:gd name="connsiteX4" fmla="*/ 1127 w 26272"/>
                <a:gd name="connsiteY4" fmla="*/ 69220 h 83279"/>
                <a:gd name="connsiteX5" fmla="*/ 372 w 26272"/>
                <a:gd name="connsiteY5" fmla="*/ 38748 h 83279"/>
                <a:gd name="connsiteX6" fmla="*/ 5081 w 26272"/>
                <a:gd name="connsiteY6" fmla="*/ 7681 h 83279"/>
                <a:gd name="connsiteX7" fmla="*/ 6247 w 26272"/>
                <a:gd name="connsiteY7" fmla="*/ 0 h 8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72" h="83279">
                  <a:moveTo>
                    <a:pt x="6247" y="0"/>
                  </a:moveTo>
                  <a:cubicBezTo>
                    <a:pt x="14408" y="4732"/>
                    <a:pt x="20352" y="12139"/>
                    <a:pt x="26273" y="19339"/>
                  </a:cubicBezTo>
                  <a:cubicBezTo>
                    <a:pt x="19849" y="40005"/>
                    <a:pt x="21906" y="62019"/>
                    <a:pt x="23324" y="83279"/>
                  </a:cubicBezTo>
                  <a:cubicBezTo>
                    <a:pt x="19757" y="81473"/>
                    <a:pt x="16146" y="79850"/>
                    <a:pt x="12671" y="78021"/>
                  </a:cubicBezTo>
                  <a:cubicBezTo>
                    <a:pt x="8739" y="75141"/>
                    <a:pt x="5058" y="72009"/>
                    <a:pt x="1127" y="69220"/>
                  </a:cubicBezTo>
                  <a:cubicBezTo>
                    <a:pt x="-1571" y="59162"/>
                    <a:pt x="1584" y="48920"/>
                    <a:pt x="372" y="38748"/>
                  </a:cubicBezTo>
                  <a:cubicBezTo>
                    <a:pt x="807" y="28278"/>
                    <a:pt x="3801" y="18059"/>
                    <a:pt x="5081" y="7681"/>
                  </a:cubicBezTo>
                  <a:cubicBezTo>
                    <a:pt x="5516" y="5098"/>
                    <a:pt x="5882" y="2537"/>
                    <a:pt x="6247" y="0"/>
                  </a:cubicBezTo>
                  <a:close/>
                </a:path>
              </a:pathLst>
            </a:custGeom>
            <a:solidFill>
              <a:srgbClr val="B178A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8" name="Forma Livre: Forma 2027">
              <a:extLst>
                <a:ext uri="{FF2B5EF4-FFF2-40B4-BE49-F238E27FC236}">
                  <a16:creationId xmlns:a16="http://schemas.microsoft.com/office/drawing/2014/main" id="{74954AE5-1DEA-9F2E-6616-FF72EEF4C588}"/>
                </a:ext>
              </a:extLst>
            </p:cNvPr>
            <p:cNvSpPr/>
            <p:nvPr/>
          </p:nvSpPr>
          <p:spPr>
            <a:xfrm>
              <a:off x="10392808" y="2926439"/>
              <a:ext cx="18684" cy="35619"/>
            </a:xfrm>
            <a:custGeom>
              <a:avLst/>
              <a:gdLst>
                <a:gd name="connsiteX0" fmla="*/ 89291 w 177256"/>
                <a:gd name="connsiteY0" fmla="*/ 229 h 337916"/>
                <a:gd name="connsiteX1" fmla="*/ 89588 w 177256"/>
                <a:gd name="connsiteY1" fmla="*/ 0 h 337916"/>
                <a:gd name="connsiteX2" fmla="*/ 166489 w 177256"/>
                <a:gd name="connsiteY2" fmla="*/ 266274 h 337916"/>
                <a:gd name="connsiteX3" fmla="*/ 177256 w 177256"/>
                <a:gd name="connsiteY3" fmla="*/ 321618 h 337916"/>
                <a:gd name="connsiteX4" fmla="*/ 143675 w 177256"/>
                <a:gd name="connsiteY4" fmla="*/ 327150 h 337916"/>
                <a:gd name="connsiteX5" fmla="*/ 143789 w 177256"/>
                <a:gd name="connsiteY5" fmla="*/ 242408 h 337916"/>
                <a:gd name="connsiteX6" fmla="*/ 137068 w 177256"/>
                <a:gd name="connsiteY6" fmla="*/ 188892 h 337916"/>
                <a:gd name="connsiteX7" fmla="*/ 108996 w 177256"/>
                <a:gd name="connsiteY7" fmla="*/ 113797 h 337916"/>
                <a:gd name="connsiteX8" fmla="*/ 87988 w 177256"/>
                <a:gd name="connsiteY8" fmla="*/ 96218 h 337916"/>
                <a:gd name="connsiteX9" fmla="*/ 97429 w 177256"/>
                <a:gd name="connsiteY9" fmla="*/ 123330 h 337916"/>
                <a:gd name="connsiteX10" fmla="*/ 133274 w 177256"/>
                <a:gd name="connsiteY10" fmla="*/ 246934 h 337916"/>
                <a:gd name="connsiteX11" fmla="*/ 142098 w 177256"/>
                <a:gd name="connsiteY11" fmla="*/ 337917 h 337916"/>
                <a:gd name="connsiteX12" fmla="*/ 84696 w 177256"/>
                <a:gd name="connsiteY12" fmla="*/ 325641 h 337916"/>
                <a:gd name="connsiteX13" fmla="*/ 35936 w 177256"/>
                <a:gd name="connsiteY13" fmla="*/ 285019 h 337916"/>
                <a:gd name="connsiteX14" fmla="*/ 17831 w 177256"/>
                <a:gd name="connsiteY14" fmla="*/ 267417 h 337916"/>
                <a:gd name="connsiteX15" fmla="*/ 0 w 177256"/>
                <a:gd name="connsiteY15" fmla="*/ 110094 h 337916"/>
                <a:gd name="connsiteX16" fmla="*/ 4938 w 177256"/>
                <a:gd name="connsiteY16" fmla="*/ 111100 h 337916"/>
                <a:gd name="connsiteX17" fmla="*/ 42337 w 177256"/>
                <a:gd name="connsiteY17" fmla="*/ 48463 h 337916"/>
                <a:gd name="connsiteX18" fmla="*/ 89291 w 177256"/>
                <a:gd name="connsiteY18" fmla="*/ 229 h 33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7256" h="337916">
                  <a:moveTo>
                    <a:pt x="89291" y="229"/>
                  </a:moveTo>
                  <a:lnTo>
                    <a:pt x="89588" y="0"/>
                  </a:lnTo>
                  <a:cubicBezTo>
                    <a:pt x="119558" y="87417"/>
                    <a:pt x="147127" y="175816"/>
                    <a:pt x="166489" y="266274"/>
                  </a:cubicBezTo>
                  <a:cubicBezTo>
                    <a:pt x="170078" y="284699"/>
                    <a:pt x="175199" y="302941"/>
                    <a:pt x="177256" y="321618"/>
                  </a:cubicBezTo>
                  <a:cubicBezTo>
                    <a:pt x="168021" y="328750"/>
                    <a:pt x="154716" y="326647"/>
                    <a:pt x="143675" y="327150"/>
                  </a:cubicBezTo>
                  <a:cubicBezTo>
                    <a:pt x="145001" y="298917"/>
                    <a:pt x="144932" y="270640"/>
                    <a:pt x="143789" y="242408"/>
                  </a:cubicBezTo>
                  <a:cubicBezTo>
                    <a:pt x="143195" y="224417"/>
                    <a:pt x="141801" y="206312"/>
                    <a:pt x="137068" y="188892"/>
                  </a:cubicBezTo>
                  <a:cubicBezTo>
                    <a:pt x="130256" y="163038"/>
                    <a:pt x="122438" y="137046"/>
                    <a:pt x="108996" y="113797"/>
                  </a:cubicBezTo>
                  <a:cubicBezTo>
                    <a:pt x="103807" y="106299"/>
                    <a:pt x="98344" y="96309"/>
                    <a:pt x="87988" y="96218"/>
                  </a:cubicBezTo>
                  <a:cubicBezTo>
                    <a:pt x="88788" y="105956"/>
                    <a:pt x="93772" y="114483"/>
                    <a:pt x="97429" y="123330"/>
                  </a:cubicBezTo>
                  <a:cubicBezTo>
                    <a:pt x="114986" y="162672"/>
                    <a:pt x="126141" y="204552"/>
                    <a:pt x="133274" y="246934"/>
                  </a:cubicBezTo>
                  <a:cubicBezTo>
                    <a:pt x="138669" y="276949"/>
                    <a:pt x="142669" y="307376"/>
                    <a:pt x="142098" y="337917"/>
                  </a:cubicBezTo>
                  <a:cubicBezTo>
                    <a:pt x="122507" y="337894"/>
                    <a:pt x="102024" y="335471"/>
                    <a:pt x="84696" y="325641"/>
                  </a:cubicBezTo>
                  <a:cubicBezTo>
                    <a:pt x="65974" y="315925"/>
                    <a:pt x="44646" y="305593"/>
                    <a:pt x="35936" y="285019"/>
                  </a:cubicBezTo>
                  <a:cubicBezTo>
                    <a:pt x="32210" y="277269"/>
                    <a:pt x="27775" y="267714"/>
                    <a:pt x="17831" y="267417"/>
                  </a:cubicBezTo>
                  <a:cubicBezTo>
                    <a:pt x="16551" y="214587"/>
                    <a:pt x="12321" y="161620"/>
                    <a:pt x="0" y="110094"/>
                  </a:cubicBezTo>
                  <a:cubicBezTo>
                    <a:pt x="1234" y="110345"/>
                    <a:pt x="3703" y="110848"/>
                    <a:pt x="4938" y="111100"/>
                  </a:cubicBezTo>
                  <a:cubicBezTo>
                    <a:pt x="15133" y="88948"/>
                    <a:pt x="27295" y="67689"/>
                    <a:pt x="42337" y="48463"/>
                  </a:cubicBezTo>
                  <a:cubicBezTo>
                    <a:pt x="56693" y="31181"/>
                    <a:pt x="70729" y="13259"/>
                    <a:pt x="89291" y="229"/>
                  </a:cubicBezTo>
                  <a:close/>
                </a:path>
              </a:pathLst>
            </a:custGeom>
            <a:solidFill>
              <a:srgbClr val="A55A9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9" name="Forma Livre: Forma 2028">
              <a:extLst>
                <a:ext uri="{FF2B5EF4-FFF2-40B4-BE49-F238E27FC236}">
                  <a16:creationId xmlns:a16="http://schemas.microsoft.com/office/drawing/2014/main" id="{15E2D7E9-9F2A-337A-F1B7-3F5493902AB5}"/>
                </a:ext>
              </a:extLst>
            </p:cNvPr>
            <p:cNvSpPr/>
            <p:nvPr/>
          </p:nvSpPr>
          <p:spPr>
            <a:xfrm>
              <a:off x="10345799" y="2927336"/>
              <a:ext cx="3267" cy="6614"/>
            </a:xfrm>
            <a:custGeom>
              <a:avLst/>
              <a:gdLst>
                <a:gd name="connsiteX0" fmla="*/ 0 w 30998"/>
                <a:gd name="connsiteY0" fmla="*/ 0 h 62750"/>
                <a:gd name="connsiteX1" fmla="*/ 24072 w 30998"/>
                <a:gd name="connsiteY1" fmla="*/ 26380 h 62750"/>
                <a:gd name="connsiteX2" fmla="*/ 30998 w 30998"/>
                <a:gd name="connsiteY2" fmla="*/ 50109 h 62750"/>
                <a:gd name="connsiteX3" fmla="*/ 30290 w 30998"/>
                <a:gd name="connsiteY3" fmla="*/ 62751 h 62750"/>
                <a:gd name="connsiteX4" fmla="*/ 8618 w 30998"/>
                <a:gd name="connsiteY4" fmla="*/ 56990 h 62750"/>
                <a:gd name="connsiteX5" fmla="*/ 0 w 30998"/>
                <a:gd name="connsiteY5" fmla="*/ 0 h 6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8" h="62750">
                  <a:moveTo>
                    <a:pt x="0" y="0"/>
                  </a:moveTo>
                  <a:cubicBezTo>
                    <a:pt x="9418" y="7430"/>
                    <a:pt x="15796" y="17785"/>
                    <a:pt x="24072" y="26380"/>
                  </a:cubicBezTo>
                  <a:cubicBezTo>
                    <a:pt x="26586" y="34244"/>
                    <a:pt x="26198" y="43000"/>
                    <a:pt x="30998" y="50109"/>
                  </a:cubicBezTo>
                  <a:cubicBezTo>
                    <a:pt x="30267" y="54247"/>
                    <a:pt x="29741" y="58522"/>
                    <a:pt x="30290" y="62751"/>
                  </a:cubicBezTo>
                  <a:cubicBezTo>
                    <a:pt x="23340" y="60030"/>
                    <a:pt x="16391" y="55687"/>
                    <a:pt x="8618" y="56990"/>
                  </a:cubicBezTo>
                  <a:cubicBezTo>
                    <a:pt x="5875" y="37970"/>
                    <a:pt x="2355" y="19065"/>
                    <a:pt x="0" y="0"/>
                  </a:cubicBezTo>
                  <a:close/>
                </a:path>
              </a:pathLst>
            </a:custGeom>
            <a:solidFill>
              <a:srgbClr val="B98DA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0" name="Forma Livre: Forma 2029">
              <a:extLst>
                <a:ext uri="{FF2B5EF4-FFF2-40B4-BE49-F238E27FC236}">
                  <a16:creationId xmlns:a16="http://schemas.microsoft.com/office/drawing/2014/main" id="{CE8A7AE6-8BC5-C9E1-F629-ACC7145C6830}"/>
                </a:ext>
              </a:extLst>
            </p:cNvPr>
            <p:cNvSpPr/>
            <p:nvPr/>
          </p:nvSpPr>
          <p:spPr>
            <a:xfrm>
              <a:off x="10353121" y="2928242"/>
              <a:ext cx="3541" cy="7956"/>
            </a:xfrm>
            <a:custGeom>
              <a:avLst/>
              <a:gdLst>
                <a:gd name="connsiteX0" fmla="*/ 5476 w 33591"/>
                <a:gd name="connsiteY0" fmla="*/ 0 h 75483"/>
                <a:gd name="connsiteX1" fmla="*/ 30119 w 33591"/>
                <a:gd name="connsiteY1" fmla="*/ 16642 h 75483"/>
                <a:gd name="connsiteX2" fmla="*/ 32954 w 33591"/>
                <a:gd name="connsiteY2" fmla="*/ 31684 h 75483"/>
                <a:gd name="connsiteX3" fmla="*/ 33091 w 33591"/>
                <a:gd name="connsiteY3" fmla="*/ 60167 h 75483"/>
                <a:gd name="connsiteX4" fmla="*/ 16312 w 33591"/>
                <a:gd name="connsiteY4" fmla="*/ 75483 h 75483"/>
                <a:gd name="connsiteX5" fmla="*/ 1476 w 33591"/>
                <a:gd name="connsiteY5" fmla="*/ 65997 h 75483"/>
                <a:gd name="connsiteX6" fmla="*/ 4425 w 33591"/>
                <a:gd name="connsiteY6" fmla="*/ 2057 h 75483"/>
                <a:gd name="connsiteX7" fmla="*/ 5476 w 33591"/>
                <a:gd name="connsiteY7" fmla="*/ 0 h 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91" h="75483">
                  <a:moveTo>
                    <a:pt x="5476" y="0"/>
                  </a:moveTo>
                  <a:cubicBezTo>
                    <a:pt x="14003" y="5052"/>
                    <a:pt x="25844" y="6515"/>
                    <a:pt x="30119" y="16642"/>
                  </a:cubicBezTo>
                  <a:cubicBezTo>
                    <a:pt x="31559" y="21443"/>
                    <a:pt x="35011" y="26518"/>
                    <a:pt x="32954" y="31684"/>
                  </a:cubicBezTo>
                  <a:cubicBezTo>
                    <a:pt x="29525" y="40919"/>
                    <a:pt x="33434" y="50658"/>
                    <a:pt x="33091" y="60167"/>
                  </a:cubicBezTo>
                  <a:cubicBezTo>
                    <a:pt x="28405" y="66180"/>
                    <a:pt x="22827" y="71483"/>
                    <a:pt x="16312" y="75483"/>
                  </a:cubicBezTo>
                  <a:cubicBezTo>
                    <a:pt x="11717" y="71780"/>
                    <a:pt x="6688" y="68671"/>
                    <a:pt x="1476" y="65997"/>
                  </a:cubicBezTo>
                  <a:cubicBezTo>
                    <a:pt x="58" y="44737"/>
                    <a:pt x="-1999" y="22723"/>
                    <a:pt x="4425" y="2057"/>
                  </a:cubicBezTo>
                  <a:lnTo>
                    <a:pt x="5476" y="0"/>
                  </a:lnTo>
                  <a:close/>
                </a:path>
              </a:pathLst>
            </a:custGeom>
            <a:solidFill>
              <a:srgbClr val="B06F9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1" name="Forma Livre: Forma 2030">
              <a:extLst>
                <a:ext uri="{FF2B5EF4-FFF2-40B4-BE49-F238E27FC236}">
                  <a16:creationId xmlns:a16="http://schemas.microsoft.com/office/drawing/2014/main" id="{1B9C2CE2-1D5C-CAD8-469E-BB1F40419149}"/>
                </a:ext>
              </a:extLst>
            </p:cNvPr>
            <p:cNvSpPr/>
            <p:nvPr/>
          </p:nvSpPr>
          <p:spPr>
            <a:xfrm>
              <a:off x="10473884" y="2929969"/>
              <a:ext cx="28520" cy="31694"/>
            </a:xfrm>
            <a:custGeom>
              <a:avLst/>
              <a:gdLst>
                <a:gd name="connsiteX0" fmla="*/ 159608 w 270570"/>
                <a:gd name="connsiteY0" fmla="*/ 39639 h 300677"/>
                <a:gd name="connsiteX1" fmla="*/ 214929 w 270570"/>
                <a:gd name="connsiteY1" fmla="*/ 0 h 300677"/>
                <a:gd name="connsiteX2" fmla="*/ 270571 w 270570"/>
                <a:gd name="connsiteY2" fmla="*/ 74707 h 300677"/>
                <a:gd name="connsiteX3" fmla="*/ 241561 w 270570"/>
                <a:gd name="connsiteY3" fmla="*/ 103190 h 300677"/>
                <a:gd name="connsiteX4" fmla="*/ 226657 w 270570"/>
                <a:gd name="connsiteY4" fmla="*/ 135994 h 300677"/>
                <a:gd name="connsiteX5" fmla="*/ 217490 w 270570"/>
                <a:gd name="connsiteY5" fmla="*/ 170467 h 300677"/>
                <a:gd name="connsiteX6" fmla="*/ 196047 w 270570"/>
                <a:gd name="connsiteY6" fmla="*/ 185440 h 300677"/>
                <a:gd name="connsiteX7" fmla="*/ 172296 w 270570"/>
                <a:gd name="connsiteY7" fmla="*/ 205420 h 300677"/>
                <a:gd name="connsiteX8" fmla="*/ 146167 w 270570"/>
                <a:gd name="connsiteY8" fmla="*/ 229446 h 300677"/>
                <a:gd name="connsiteX9" fmla="*/ 111854 w 270570"/>
                <a:gd name="connsiteY9" fmla="*/ 272446 h 300677"/>
                <a:gd name="connsiteX10" fmla="*/ 78410 w 270570"/>
                <a:gd name="connsiteY10" fmla="*/ 262273 h 300677"/>
                <a:gd name="connsiteX11" fmla="*/ 35684 w 270570"/>
                <a:gd name="connsiteY11" fmla="*/ 286001 h 300677"/>
                <a:gd name="connsiteX12" fmla="*/ 25123 w 270570"/>
                <a:gd name="connsiteY12" fmla="*/ 300678 h 300677"/>
                <a:gd name="connsiteX13" fmla="*/ 24460 w 270570"/>
                <a:gd name="connsiteY13" fmla="*/ 298209 h 300677"/>
                <a:gd name="connsiteX14" fmla="*/ 3474 w 270570"/>
                <a:gd name="connsiteY14" fmla="*/ 233241 h 300677"/>
                <a:gd name="connsiteX15" fmla="*/ 0 w 270570"/>
                <a:gd name="connsiteY15" fmla="*/ 224462 h 300677"/>
                <a:gd name="connsiteX16" fmla="*/ 37239 w 270570"/>
                <a:gd name="connsiteY16" fmla="*/ 235527 h 300677"/>
                <a:gd name="connsiteX17" fmla="*/ 44485 w 270570"/>
                <a:gd name="connsiteY17" fmla="*/ 228189 h 300677"/>
                <a:gd name="connsiteX18" fmla="*/ 94549 w 270570"/>
                <a:gd name="connsiteY18" fmla="*/ 120609 h 300677"/>
                <a:gd name="connsiteX19" fmla="*/ 135651 w 270570"/>
                <a:gd name="connsiteY19" fmla="*/ 65883 h 300677"/>
                <a:gd name="connsiteX20" fmla="*/ 159608 w 270570"/>
                <a:gd name="connsiteY20" fmla="*/ 39639 h 30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0570" h="300677">
                  <a:moveTo>
                    <a:pt x="159608" y="39639"/>
                  </a:moveTo>
                  <a:cubicBezTo>
                    <a:pt x="177051" y="25192"/>
                    <a:pt x="193807" y="9007"/>
                    <a:pt x="214929" y="0"/>
                  </a:cubicBezTo>
                  <a:cubicBezTo>
                    <a:pt x="232349" y="25718"/>
                    <a:pt x="250454" y="51001"/>
                    <a:pt x="270571" y="74707"/>
                  </a:cubicBezTo>
                  <a:cubicBezTo>
                    <a:pt x="260581" y="83873"/>
                    <a:pt x="251277" y="93749"/>
                    <a:pt x="241561" y="103190"/>
                  </a:cubicBezTo>
                  <a:cubicBezTo>
                    <a:pt x="232235" y="111603"/>
                    <a:pt x="230452" y="124656"/>
                    <a:pt x="226657" y="135994"/>
                  </a:cubicBezTo>
                  <a:cubicBezTo>
                    <a:pt x="222839" y="147264"/>
                    <a:pt x="222793" y="159723"/>
                    <a:pt x="217490" y="170467"/>
                  </a:cubicBezTo>
                  <a:cubicBezTo>
                    <a:pt x="211249" y="176639"/>
                    <a:pt x="203202" y="180480"/>
                    <a:pt x="196047" y="185440"/>
                  </a:cubicBezTo>
                  <a:cubicBezTo>
                    <a:pt x="187155" y="190904"/>
                    <a:pt x="180617" y="199202"/>
                    <a:pt x="172296" y="205420"/>
                  </a:cubicBezTo>
                  <a:cubicBezTo>
                    <a:pt x="162786" y="212552"/>
                    <a:pt x="155859" y="222519"/>
                    <a:pt x="146167" y="229446"/>
                  </a:cubicBezTo>
                  <a:cubicBezTo>
                    <a:pt x="130805" y="240327"/>
                    <a:pt x="124495" y="259210"/>
                    <a:pt x="111854" y="272446"/>
                  </a:cubicBezTo>
                  <a:cubicBezTo>
                    <a:pt x="100629" y="269291"/>
                    <a:pt x="90846" y="258067"/>
                    <a:pt x="78410" y="262273"/>
                  </a:cubicBezTo>
                  <a:cubicBezTo>
                    <a:pt x="62659" y="266845"/>
                    <a:pt x="47846" y="275006"/>
                    <a:pt x="35684" y="286001"/>
                  </a:cubicBezTo>
                  <a:cubicBezTo>
                    <a:pt x="30998" y="289956"/>
                    <a:pt x="27706" y="295168"/>
                    <a:pt x="25123" y="300678"/>
                  </a:cubicBezTo>
                  <a:cubicBezTo>
                    <a:pt x="24963" y="300060"/>
                    <a:pt x="24620" y="298826"/>
                    <a:pt x="24460" y="298209"/>
                  </a:cubicBezTo>
                  <a:cubicBezTo>
                    <a:pt x="18471" y="276240"/>
                    <a:pt x="12207" y="254295"/>
                    <a:pt x="3474" y="233241"/>
                  </a:cubicBezTo>
                  <a:cubicBezTo>
                    <a:pt x="2286" y="230269"/>
                    <a:pt x="1120" y="227320"/>
                    <a:pt x="0" y="224462"/>
                  </a:cubicBezTo>
                  <a:cubicBezTo>
                    <a:pt x="12939" y="226200"/>
                    <a:pt x="24689" y="232258"/>
                    <a:pt x="37239" y="235527"/>
                  </a:cubicBezTo>
                  <a:cubicBezTo>
                    <a:pt x="41811" y="237173"/>
                    <a:pt x="42931" y="231069"/>
                    <a:pt x="44485" y="228189"/>
                  </a:cubicBezTo>
                  <a:cubicBezTo>
                    <a:pt x="58361" y="191155"/>
                    <a:pt x="71917" y="153391"/>
                    <a:pt x="94549" y="120609"/>
                  </a:cubicBezTo>
                  <a:cubicBezTo>
                    <a:pt x="106024" y="100790"/>
                    <a:pt x="120426" y="82913"/>
                    <a:pt x="135651" y="65883"/>
                  </a:cubicBezTo>
                  <a:cubicBezTo>
                    <a:pt x="143743" y="57242"/>
                    <a:pt x="150053" y="46863"/>
                    <a:pt x="159608" y="39639"/>
                  </a:cubicBezTo>
                  <a:close/>
                </a:path>
              </a:pathLst>
            </a:custGeom>
            <a:solidFill>
              <a:srgbClr val="EA7B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2" name="Forma Livre: Forma 2031">
              <a:extLst>
                <a:ext uri="{FF2B5EF4-FFF2-40B4-BE49-F238E27FC236}">
                  <a16:creationId xmlns:a16="http://schemas.microsoft.com/office/drawing/2014/main" id="{542AAE00-4593-FC8C-6FDC-484E38250C82}"/>
                </a:ext>
              </a:extLst>
            </p:cNvPr>
            <p:cNvSpPr/>
            <p:nvPr/>
          </p:nvSpPr>
          <p:spPr>
            <a:xfrm>
              <a:off x="10363845" y="2930381"/>
              <a:ext cx="2951" cy="11993"/>
            </a:xfrm>
            <a:custGeom>
              <a:avLst/>
              <a:gdLst>
                <a:gd name="connsiteX0" fmla="*/ 9784 w 27995"/>
                <a:gd name="connsiteY0" fmla="*/ 9608 h 113781"/>
                <a:gd name="connsiteX1" fmla="*/ 27706 w 27995"/>
                <a:gd name="connsiteY1" fmla="*/ 395 h 113781"/>
                <a:gd name="connsiteX2" fmla="*/ 26929 w 27995"/>
                <a:gd name="connsiteY2" fmla="*/ 14111 h 113781"/>
                <a:gd name="connsiteX3" fmla="*/ 19477 w 27995"/>
                <a:gd name="connsiteY3" fmla="*/ 69776 h 113781"/>
                <a:gd name="connsiteX4" fmla="*/ 16734 w 27995"/>
                <a:gd name="connsiteY4" fmla="*/ 113781 h 113781"/>
                <a:gd name="connsiteX5" fmla="*/ 2217 w 27995"/>
                <a:gd name="connsiteY5" fmla="*/ 107883 h 113781"/>
                <a:gd name="connsiteX6" fmla="*/ 0 w 27995"/>
                <a:gd name="connsiteY6" fmla="*/ 96819 h 113781"/>
                <a:gd name="connsiteX7" fmla="*/ 640 w 27995"/>
                <a:gd name="connsiteY7" fmla="*/ 73273 h 113781"/>
                <a:gd name="connsiteX8" fmla="*/ 9784 w 27995"/>
                <a:gd name="connsiteY8" fmla="*/ 9608 h 11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95" h="113781">
                  <a:moveTo>
                    <a:pt x="9784" y="9608"/>
                  </a:moveTo>
                  <a:cubicBezTo>
                    <a:pt x="12504" y="2087"/>
                    <a:pt x="20163" y="-1205"/>
                    <a:pt x="27706" y="395"/>
                  </a:cubicBezTo>
                  <a:cubicBezTo>
                    <a:pt x="28026" y="4945"/>
                    <a:pt x="28392" y="9631"/>
                    <a:pt x="26929" y="14111"/>
                  </a:cubicBezTo>
                  <a:cubicBezTo>
                    <a:pt x="21100" y="32057"/>
                    <a:pt x="21054" y="51122"/>
                    <a:pt x="19477" y="69776"/>
                  </a:cubicBezTo>
                  <a:cubicBezTo>
                    <a:pt x="18494" y="84429"/>
                    <a:pt x="17671" y="99105"/>
                    <a:pt x="16734" y="113781"/>
                  </a:cubicBezTo>
                  <a:cubicBezTo>
                    <a:pt x="13510" y="108501"/>
                    <a:pt x="7887" y="107495"/>
                    <a:pt x="2217" y="107883"/>
                  </a:cubicBezTo>
                  <a:cubicBezTo>
                    <a:pt x="1417" y="104157"/>
                    <a:pt x="617" y="100500"/>
                    <a:pt x="0" y="96819"/>
                  </a:cubicBezTo>
                  <a:cubicBezTo>
                    <a:pt x="23" y="88955"/>
                    <a:pt x="274" y="81091"/>
                    <a:pt x="640" y="73273"/>
                  </a:cubicBezTo>
                  <a:cubicBezTo>
                    <a:pt x="3018" y="52059"/>
                    <a:pt x="1326" y="29611"/>
                    <a:pt x="9784" y="9608"/>
                  </a:cubicBezTo>
                  <a:close/>
                </a:path>
              </a:pathLst>
            </a:custGeom>
            <a:solidFill>
              <a:srgbClr val="010B1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3" name="Forma Livre: Forma 2032">
              <a:extLst>
                <a:ext uri="{FF2B5EF4-FFF2-40B4-BE49-F238E27FC236}">
                  <a16:creationId xmlns:a16="http://schemas.microsoft.com/office/drawing/2014/main" id="{32D9E80B-B2A7-9B76-EE51-70DCD0F18A91}"/>
                </a:ext>
              </a:extLst>
            </p:cNvPr>
            <p:cNvSpPr/>
            <p:nvPr/>
          </p:nvSpPr>
          <p:spPr>
            <a:xfrm>
              <a:off x="10389399" y="2932285"/>
              <a:ext cx="5853" cy="28173"/>
            </a:xfrm>
            <a:custGeom>
              <a:avLst/>
              <a:gdLst>
                <a:gd name="connsiteX0" fmla="*/ 597 w 55529"/>
                <a:gd name="connsiteY0" fmla="*/ 15385 h 267279"/>
                <a:gd name="connsiteX1" fmla="*/ 5626 w 55529"/>
                <a:gd name="connsiteY1" fmla="*/ 0 h 267279"/>
                <a:gd name="connsiteX2" fmla="*/ 32349 w 55529"/>
                <a:gd name="connsiteY2" fmla="*/ 54635 h 267279"/>
                <a:gd name="connsiteX3" fmla="*/ 50180 w 55529"/>
                <a:gd name="connsiteY3" fmla="*/ 211958 h 267279"/>
                <a:gd name="connsiteX4" fmla="*/ 55529 w 55529"/>
                <a:gd name="connsiteY4" fmla="*/ 267279 h 267279"/>
                <a:gd name="connsiteX5" fmla="*/ 38750 w 55529"/>
                <a:gd name="connsiteY5" fmla="*/ 213010 h 267279"/>
                <a:gd name="connsiteX6" fmla="*/ 29492 w 55529"/>
                <a:gd name="connsiteY6" fmla="*/ 175245 h 267279"/>
                <a:gd name="connsiteX7" fmla="*/ 14175 w 55529"/>
                <a:gd name="connsiteY7" fmla="*/ 88468 h 267279"/>
                <a:gd name="connsiteX8" fmla="*/ 597 w 55529"/>
                <a:gd name="connsiteY8" fmla="*/ 15385 h 26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529" h="267279">
                  <a:moveTo>
                    <a:pt x="597" y="15385"/>
                  </a:moveTo>
                  <a:cubicBezTo>
                    <a:pt x="-661" y="9556"/>
                    <a:pt x="-341" y="2995"/>
                    <a:pt x="5626" y="0"/>
                  </a:cubicBezTo>
                  <a:cubicBezTo>
                    <a:pt x="22154" y="13167"/>
                    <a:pt x="27457" y="35045"/>
                    <a:pt x="32349" y="54635"/>
                  </a:cubicBezTo>
                  <a:cubicBezTo>
                    <a:pt x="44671" y="106162"/>
                    <a:pt x="48900" y="159128"/>
                    <a:pt x="50180" y="211958"/>
                  </a:cubicBezTo>
                  <a:cubicBezTo>
                    <a:pt x="50660" y="230475"/>
                    <a:pt x="52100" y="249037"/>
                    <a:pt x="55529" y="267279"/>
                  </a:cubicBezTo>
                  <a:cubicBezTo>
                    <a:pt x="48008" y="249837"/>
                    <a:pt x="43779" y="231252"/>
                    <a:pt x="38750" y="213010"/>
                  </a:cubicBezTo>
                  <a:cubicBezTo>
                    <a:pt x="35687" y="200414"/>
                    <a:pt x="32646" y="187795"/>
                    <a:pt x="29492" y="175245"/>
                  </a:cubicBezTo>
                  <a:cubicBezTo>
                    <a:pt x="22039" y="146761"/>
                    <a:pt x="19799" y="117295"/>
                    <a:pt x="14175" y="88468"/>
                  </a:cubicBezTo>
                  <a:cubicBezTo>
                    <a:pt x="10312" y="63985"/>
                    <a:pt x="4231" y="39914"/>
                    <a:pt x="597" y="15385"/>
                  </a:cubicBezTo>
                  <a:close/>
                </a:path>
              </a:pathLst>
            </a:custGeom>
            <a:solidFill>
              <a:srgbClr val="000C1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4" name="Forma Livre: Forma 2033">
              <a:extLst>
                <a:ext uri="{FF2B5EF4-FFF2-40B4-BE49-F238E27FC236}">
                  <a16:creationId xmlns:a16="http://schemas.microsoft.com/office/drawing/2014/main" id="{3B406252-3978-8269-EBE4-E8154896C82B}"/>
                </a:ext>
              </a:extLst>
            </p:cNvPr>
            <p:cNvSpPr/>
            <p:nvPr/>
          </p:nvSpPr>
          <p:spPr>
            <a:xfrm>
              <a:off x="10348968" y="2932617"/>
              <a:ext cx="4036" cy="5855"/>
            </a:xfrm>
            <a:custGeom>
              <a:avLst/>
              <a:gdLst>
                <a:gd name="connsiteX0" fmla="*/ 936 w 38289"/>
                <a:gd name="connsiteY0" fmla="*/ 0 h 55549"/>
                <a:gd name="connsiteX1" fmla="*/ 18675 w 38289"/>
                <a:gd name="connsiteY1" fmla="*/ 10424 h 55549"/>
                <a:gd name="connsiteX2" fmla="*/ 30220 w 38289"/>
                <a:gd name="connsiteY2" fmla="*/ 19225 h 55549"/>
                <a:gd name="connsiteX3" fmla="*/ 38289 w 38289"/>
                <a:gd name="connsiteY3" fmla="*/ 48166 h 55549"/>
                <a:gd name="connsiteX4" fmla="*/ 33146 w 38289"/>
                <a:gd name="connsiteY4" fmla="*/ 47572 h 55549"/>
                <a:gd name="connsiteX5" fmla="*/ 27682 w 38289"/>
                <a:gd name="connsiteY5" fmla="*/ 55550 h 55549"/>
                <a:gd name="connsiteX6" fmla="*/ 17510 w 38289"/>
                <a:gd name="connsiteY6" fmla="*/ 43685 h 55549"/>
                <a:gd name="connsiteX7" fmla="*/ 227 w 38289"/>
                <a:gd name="connsiteY7" fmla="*/ 12642 h 55549"/>
                <a:gd name="connsiteX8" fmla="*/ 936 w 38289"/>
                <a:gd name="connsiteY8" fmla="*/ 0 h 5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89" h="55549">
                  <a:moveTo>
                    <a:pt x="936" y="0"/>
                  </a:moveTo>
                  <a:cubicBezTo>
                    <a:pt x="7063" y="3063"/>
                    <a:pt x="13098" y="6401"/>
                    <a:pt x="18675" y="10424"/>
                  </a:cubicBezTo>
                  <a:cubicBezTo>
                    <a:pt x="22607" y="13213"/>
                    <a:pt x="26288" y="16345"/>
                    <a:pt x="30220" y="19225"/>
                  </a:cubicBezTo>
                  <a:cubicBezTo>
                    <a:pt x="28711" y="29787"/>
                    <a:pt x="33992" y="38976"/>
                    <a:pt x="38289" y="48166"/>
                  </a:cubicBezTo>
                  <a:cubicBezTo>
                    <a:pt x="36986" y="48006"/>
                    <a:pt x="34426" y="47732"/>
                    <a:pt x="33146" y="47572"/>
                  </a:cubicBezTo>
                  <a:cubicBezTo>
                    <a:pt x="31317" y="50201"/>
                    <a:pt x="29488" y="52852"/>
                    <a:pt x="27682" y="55550"/>
                  </a:cubicBezTo>
                  <a:cubicBezTo>
                    <a:pt x="23110" y="52715"/>
                    <a:pt x="18813" y="49149"/>
                    <a:pt x="17510" y="43685"/>
                  </a:cubicBezTo>
                  <a:cubicBezTo>
                    <a:pt x="15544" y="31250"/>
                    <a:pt x="2971" y="24826"/>
                    <a:pt x="227" y="12642"/>
                  </a:cubicBezTo>
                  <a:cubicBezTo>
                    <a:pt x="-321" y="8413"/>
                    <a:pt x="205" y="4138"/>
                    <a:pt x="936" y="0"/>
                  </a:cubicBezTo>
                  <a:close/>
                </a:path>
              </a:pathLst>
            </a:custGeom>
            <a:solidFill>
              <a:srgbClr val="BF7EA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5" name="Forma Livre: Forma 2034">
              <a:extLst>
                <a:ext uri="{FF2B5EF4-FFF2-40B4-BE49-F238E27FC236}">
                  <a16:creationId xmlns:a16="http://schemas.microsoft.com/office/drawing/2014/main" id="{8B6D2085-7701-15E1-5669-453F3F3CCB0F}"/>
                </a:ext>
              </a:extLst>
            </p:cNvPr>
            <p:cNvSpPr/>
            <p:nvPr/>
          </p:nvSpPr>
          <p:spPr>
            <a:xfrm>
              <a:off x="10346708" y="2933318"/>
              <a:ext cx="4106" cy="8849"/>
            </a:xfrm>
            <a:custGeom>
              <a:avLst/>
              <a:gdLst>
                <a:gd name="connsiteX0" fmla="*/ 0 w 38953"/>
                <a:gd name="connsiteY0" fmla="*/ 238 h 83951"/>
                <a:gd name="connsiteX1" fmla="*/ 21671 w 38953"/>
                <a:gd name="connsiteY1" fmla="*/ 5999 h 83951"/>
                <a:gd name="connsiteX2" fmla="*/ 38953 w 38953"/>
                <a:gd name="connsiteY2" fmla="*/ 37043 h 83951"/>
                <a:gd name="connsiteX3" fmla="*/ 32713 w 38953"/>
                <a:gd name="connsiteY3" fmla="*/ 51376 h 83951"/>
                <a:gd name="connsiteX4" fmla="*/ 38176 w 38953"/>
                <a:gd name="connsiteY4" fmla="*/ 83951 h 83951"/>
                <a:gd name="connsiteX5" fmla="*/ 11659 w 38953"/>
                <a:gd name="connsiteY5" fmla="*/ 76042 h 83951"/>
                <a:gd name="connsiteX6" fmla="*/ 0 w 38953"/>
                <a:gd name="connsiteY6" fmla="*/ 238 h 8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53" h="83951">
                  <a:moveTo>
                    <a:pt x="0" y="238"/>
                  </a:moveTo>
                  <a:cubicBezTo>
                    <a:pt x="7772" y="-1065"/>
                    <a:pt x="14722" y="3279"/>
                    <a:pt x="21671" y="5999"/>
                  </a:cubicBezTo>
                  <a:cubicBezTo>
                    <a:pt x="24414" y="18183"/>
                    <a:pt x="36987" y="24607"/>
                    <a:pt x="38953" y="37043"/>
                  </a:cubicBezTo>
                  <a:cubicBezTo>
                    <a:pt x="37422" y="42049"/>
                    <a:pt x="34610" y="46484"/>
                    <a:pt x="32713" y="51376"/>
                  </a:cubicBezTo>
                  <a:cubicBezTo>
                    <a:pt x="33216" y="62372"/>
                    <a:pt x="36576" y="73047"/>
                    <a:pt x="38176" y="83951"/>
                  </a:cubicBezTo>
                  <a:cubicBezTo>
                    <a:pt x="29101" y="82054"/>
                    <a:pt x="20482" y="78671"/>
                    <a:pt x="11659" y="76042"/>
                  </a:cubicBezTo>
                  <a:cubicBezTo>
                    <a:pt x="7612" y="50804"/>
                    <a:pt x="4001" y="25499"/>
                    <a:pt x="0" y="238"/>
                  </a:cubicBezTo>
                  <a:close/>
                </a:path>
              </a:pathLst>
            </a:custGeom>
            <a:solidFill>
              <a:srgbClr val="CB8BB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6" name="Forma Livre: Forma 2035">
              <a:extLst>
                <a:ext uri="{FF2B5EF4-FFF2-40B4-BE49-F238E27FC236}">
                  <a16:creationId xmlns:a16="http://schemas.microsoft.com/office/drawing/2014/main" id="{1067901E-0D41-50F8-10CF-DBB622CB067B}"/>
                </a:ext>
              </a:extLst>
            </p:cNvPr>
            <p:cNvSpPr/>
            <p:nvPr/>
          </p:nvSpPr>
          <p:spPr>
            <a:xfrm>
              <a:off x="10352126" y="2934644"/>
              <a:ext cx="3620" cy="5492"/>
            </a:xfrm>
            <a:custGeom>
              <a:avLst/>
              <a:gdLst>
                <a:gd name="connsiteX0" fmla="*/ 263 w 34347"/>
                <a:gd name="connsiteY0" fmla="*/ 0 h 52098"/>
                <a:gd name="connsiteX1" fmla="*/ 10916 w 34347"/>
                <a:gd name="connsiteY1" fmla="*/ 5258 h 52098"/>
                <a:gd name="connsiteX2" fmla="*/ 25752 w 34347"/>
                <a:gd name="connsiteY2" fmla="*/ 14745 h 52098"/>
                <a:gd name="connsiteX3" fmla="*/ 29456 w 34347"/>
                <a:gd name="connsiteY3" fmla="*/ 18265 h 52098"/>
                <a:gd name="connsiteX4" fmla="*/ 34348 w 34347"/>
                <a:gd name="connsiteY4" fmla="*/ 30084 h 52098"/>
                <a:gd name="connsiteX5" fmla="*/ 31993 w 34347"/>
                <a:gd name="connsiteY5" fmla="*/ 48303 h 52098"/>
                <a:gd name="connsiteX6" fmla="*/ 24312 w 34347"/>
                <a:gd name="connsiteY6" fmla="*/ 52098 h 52098"/>
                <a:gd name="connsiteX7" fmla="*/ 8333 w 34347"/>
                <a:gd name="connsiteY7" fmla="*/ 28941 h 52098"/>
                <a:gd name="connsiteX8" fmla="*/ 263 w 34347"/>
                <a:gd name="connsiteY8" fmla="*/ 0 h 5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47" h="52098">
                  <a:moveTo>
                    <a:pt x="263" y="0"/>
                  </a:moveTo>
                  <a:cubicBezTo>
                    <a:pt x="3738" y="1829"/>
                    <a:pt x="7350" y="3452"/>
                    <a:pt x="10916" y="5258"/>
                  </a:cubicBezTo>
                  <a:cubicBezTo>
                    <a:pt x="16128" y="7932"/>
                    <a:pt x="21157" y="11041"/>
                    <a:pt x="25752" y="14745"/>
                  </a:cubicBezTo>
                  <a:cubicBezTo>
                    <a:pt x="26987" y="15842"/>
                    <a:pt x="28221" y="17031"/>
                    <a:pt x="29456" y="18265"/>
                  </a:cubicBezTo>
                  <a:cubicBezTo>
                    <a:pt x="31101" y="22151"/>
                    <a:pt x="32702" y="26129"/>
                    <a:pt x="34348" y="30084"/>
                  </a:cubicBezTo>
                  <a:cubicBezTo>
                    <a:pt x="33525" y="36142"/>
                    <a:pt x="32725" y="42199"/>
                    <a:pt x="31993" y="48303"/>
                  </a:cubicBezTo>
                  <a:cubicBezTo>
                    <a:pt x="29410" y="49538"/>
                    <a:pt x="26849" y="50772"/>
                    <a:pt x="24312" y="52098"/>
                  </a:cubicBezTo>
                  <a:cubicBezTo>
                    <a:pt x="17980" y="45126"/>
                    <a:pt x="11968" y="37696"/>
                    <a:pt x="8333" y="28941"/>
                  </a:cubicBezTo>
                  <a:cubicBezTo>
                    <a:pt x="4035" y="19751"/>
                    <a:pt x="-1245" y="10561"/>
                    <a:pt x="263" y="0"/>
                  </a:cubicBezTo>
                  <a:close/>
                </a:path>
              </a:pathLst>
            </a:custGeom>
            <a:solidFill>
              <a:srgbClr val="C272A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7" name="Forma Livre: Forma 2036">
              <a:extLst>
                <a:ext uri="{FF2B5EF4-FFF2-40B4-BE49-F238E27FC236}">
                  <a16:creationId xmlns:a16="http://schemas.microsoft.com/office/drawing/2014/main" id="{4E039190-C2AA-3D4E-B1C9-83808FA29B4C}"/>
                </a:ext>
              </a:extLst>
            </p:cNvPr>
            <p:cNvSpPr/>
            <p:nvPr/>
          </p:nvSpPr>
          <p:spPr>
            <a:xfrm>
              <a:off x="10354840" y="2934584"/>
              <a:ext cx="9072" cy="10759"/>
            </a:xfrm>
            <a:custGeom>
              <a:avLst/>
              <a:gdLst>
                <a:gd name="connsiteX0" fmla="*/ 16779 w 86067"/>
                <a:gd name="connsiteY0" fmla="*/ 0 h 102069"/>
                <a:gd name="connsiteX1" fmla="*/ 38633 w 86067"/>
                <a:gd name="connsiteY1" fmla="*/ 12184 h 102069"/>
                <a:gd name="connsiteX2" fmla="*/ 70523 w 86067"/>
                <a:gd name="connsiteY2" fmla="*/ 21168 h 102069"/>
                <a:gd name="connsiteX3" fmla="*/ 86068 w 86067"/>
                <a:gd name="connsiteY3" fmla="*/ 33398 h 102069"/>
                <a:gd name="connsiteX4" fmla="*/ 85428 w 86067"/>
                <a:gd name="connsiteY4" fmla="*/ 56944 h 102069"/>
                <a:gd name="connsiteX5" fmla="*/ 84811 w 86067"/>
                <a:gd name="connsiteY5" fmla="*/ 102070 h 102069"/>
                <a:gd name="connsiteX6" fmla="*/ 82433 w 86067"/>
                <a:gd name="connsiteY6" fmla="*/ 91440 h 102069"/>
                <a:gd name="connsiteX7" fmla="*/ 80559 w 86067"/>
                <a:gd name="connsiteY7" fmla="*/ 59550 h 102069"/>
                <a:gd name="connsiteX8" fmla="*/ 39205 w 86067"/>
                <a:gd name="connsiteY8" fmla="*/ 39113 h 102069"/>
                <a:gd name="connsiteX9" fmla="*/ 3703 w 86067"/>
                <a:gd name="connsiteY9" fmla="*/ 18837 h 102069"/>
                <a:gd name="connsiteX10" fmla="*/ 0 w 86067"/>
                <a:gd name="connsiteY10" fmla="*/ 15316 h 102069"/>
                <a:gd name="connsiteX11" fmla="*/ 16779 w 86067"/>
                <a:gd name="connsiteY11" fmla="*/ 0 h 10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067" h="102069">
                  <a:moveTo>
                    <a:pt x="16779" y="0"/>
                  </a:moveTo>
                  <a:cubicBezTo>
                    <a:pt x="24346" y="3498"/>
                    <a:pt x="31912" y="7155"/>
                    <a:pt x="38633" y="12184"/>
                  </a:cubicBezTo>
                  <a:cubicBezTo>
                    <a:pt x="47846" y="19065"/>
                    <a:pt x="60236" y="17008"/>
                    <a:pt x="70523" y="21168"/>
                  </a:cubicBezTo>
                  <a:cubicBezTo>
                    <a:pt x="76192" y="24552"/>
                    <a:pt x="80719" y="29489"/>
                    <a:pt x="86068" y="33398"/>
                  </a:cubicBezTo>
                  <a:cubicBezTo>
                    <a:pt x="85702" y="41217"/>
                    <a:pt x="85451" y="49080"/>
                    <a:pt x="85428" y="56944"/>
                  </a:cubicBezTo>
                  <a:cubicBezTo>
                    <a:pt x="84811" y="71963"/>
                    <a:pt x="85085" y="87028"/>
                    <a:pt x="84811" y="102070"/>
                  </a:cubicBezTo>
                  <a:cubicBezTo>
                    <a:pt x="83965" y="98504"/>
                    <a:pt x="83050" y="94938"/>
                    <a:pt x="82433" y="91440"/>
                  </a:cubicBezTo>
                  <a:cubicBezTo>
                    <a:pt x="82204" y="80856"/>
                    <a:pt x="84399" y="69609"/>
                    <a:pt x="80559" y="59550"/>
                  </a:cubicBezTo>
                  <a:cubicBezTo>
                    <a:pt x="66157" y="54018"/>
                    <a:pt x="52326" y="47275"/>
                    <a:pt x="39205" y="39113"/>
                  </a:cubicBezTo>
                  <a:cubicBezTo>
                    <a:pt x="27295" y="32507"/>
                    <a:pt x="14973" y="26563"/>
                    <a:pt x="3703" y="18837"/>
                  </a:cubicBezTo>
                  <a:cubicBezTo>
                    <a:pt x="2469" y="17602"/>
                    <a:pt x="1234" y="16414"/>
                    <a:pt x="0" y="15316"/>
                  </a:cubicBezTo>
                  <a:cubicBezTo>
                    <a:pt x="6515" y="11316"/>
                    <a:pt x="12093" y="6012"/>
                    <a:pt x="16779" y="0"/>
                  </a:cubicBezTo>
                  <a:close/>
                </a:path>
              </a:pathLst>
            </a:custGeom>
            <a:solidFill>
              <a:srgbClr val="B6669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38" name="Gráfico 4">
              <a:extLst>
                <a:ext uri="{FF2B5EF4-FFF2-40B4-BE49-F238E27FC236}">
                  <a16:creationId xmlns:a16="http://schemas.microsoft.com/office/drawing/2014/main" id="{923E07DD-0309-9A81-A801-920DAE19D2B5}"/>
                </a:ext>
              </a:extLst>
            </p:cNvPr>
            <p:cNvGrpSpPr/>
            <p:nvPr/>
          </p:nvGrpSpPr>
          <p:grpSpPr>
            <a:xfrm>
              <a:off x="10354688" y="2936569"/>
              <a:ext cx="278664" cy="132381"/>
              <a:chOff x="7690233" y="3831313"/>
              <a:chExt cx="2643690" cy="1255905"/>
            </a:xfrm>
            <a:solidFill>
              <a:srgbClr val="C769A5"/>
            </a:solidFill>
          </p:grpSpPr>
          <p:sp>
            <p:nvSpPr>
              <p:cNvPr id="2298" name="Forma Livre: Forma 2297">
                <a:extLst>
                  <a:ext uri="{FF2B5EF4-FFF2-40B4-BE49-F238E27FC236}">
                    <a16:creationId xmlns:a16="http://schemas.microsoft.com/office/drawing/2014/main" id="{0B6357B7-8F82-1584-EE02-B7452FE40191}"/>
                  </a:ext>
                </a:extLst>
              </p:cNvPr>
              <p:cNvSpPr/>
              <p:nvPr/>
            </p:nvSpPr>
            <p:spPr>
              <a:xfrm>
                <a:off x="7690233" y="3831313"/>
                <a:ext cx="84293" cy="72603"/>
              </a:xfrm>
              <a:custGeom>
                <a:avLst/>
                <a:gdLst>
                  <a:gd name="connsiteX0" fmla="*/ 5144 w 84293"/>
                  <a:gd name="connsiteY0" fmla="*/ 0 h 72603"/>
                  <a:gd name="connsiteX1" fmla="*/ 40645 w 84293"/>
                  <a:gd name="connsiteY1" fmla="*/ 20277 h 72603"/>
                  <a:gd name="connsiteX2" fmla="*/ 81999 w 84293"/>
                  <a:gd name="connsiteY2" fmla="*/ 40714 h 72603"/>
                  <a:gd name="connsiteX3" fmla="*/ 83873 w 84293"/>
                  <a:gd name="connsiteY3" fmla="*/ 72603 h 72603"/>
                  <a:gd name="connsiteX4" fmla="*/ 11338 w 84293"/>
                  <a:gd name="connsiteY4" fmla="*/ 60008 h 72603"/>
                  <a:gd name="connsiteX5" fmla="*/ 0 w 84293"/>
                  <a:gd name="connsiteY5" fmla="*/ 33833 h 72603"/>
                  <a:gd name="connsiteX6" fmla="*/ 7681 w 84293"/>
                  <a:gd name="connsiteY6" fmla="*/ 30038 h 72603"/>
                  <a:gd name="connsiteX7" fmla="*/ 10036 w 84293"/>
                  <a:gd name="connsiteY7" fmla="*/ 11819 h 72603"/>
                  <a:gd name="connsiteX8" fmla="*/ 5144 w 84293"/>
                  <a:gd name="connsiteY8" fmla="*/ 0 h 7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293" h="72603">
                    <a:moveTo>
                      <a:pt x="5144" y="0"/>
                    </a:moveTo>
                    <a:cubicBezTo>
                      <a:pt x="16413" y="7727"/>
                      <a:pt x="28735" y="13670"/>
                      <a:pt x="40645" y="20277"/>
                    </a:cubicBezTo>
                    <a:cubicBezTo>
                      <a:pt x="53767" y="28438"/>
                      <a:pt x="67597" y="35182"/>
                      <a:pt x="81999" y="40714"/>
                    </a:cubicBezTo>
                    <a:cubicBezTo>
                      <a:pt x="85839" y="50772"/>
                      <a:pt x="83645" y="62019"/>
                      <a:pt x="83873" y="72603"/>
                    </a:cubicBezTo>
                    <a:cubicBezTo>
                      <a:pt x="59642" y="68854"/>
                      <a:pt x="34541" y="68649"/>
                      <a:pt x="11338" y="60008"/>
                    </a:cubicBezTo>
                    <a:cubicBezTo>
                      <a:pt x="8984" y="50749"/>
                      <a:pt x="5555" y="41651"/>
                      <a:pt x="0" y="33833"/>
                    </a:cubicBezTo>
                    <a:cubicBezTo>
                      <a:pt x="2537" y="32507"/>
                      <a:pt x="5098" y="31273"/>
                      <a:pt x="7681" y="30038"/>
                    </a:cubicBezTo>
                    <a:cubicBezTo>
                      <a:pt x="8412" y="23934"/>
                      <a:pt x="9213" y="17877"/>
                      <a:pt x="10036" y="11819"/>
                    </a:cubicBezTo>
                    <a:cubicBezTo>
                      <a:pt x="8390" y="7864"/>
                      <a:pt x="6789" y="3886"/>
                      <a:pt x="5144" y="0"/>
                    </a:cubicBezTo>
                    <a:close/>
                  </a:path>
                </a:pathLst>
              </a:custGeom>
              <a:solidFill>
                <a:srgbClr val="C769A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9" name="Forma Livre: Forma 2298">
                <a:extLst>
                  <a:ext uri="{FF2B5EF4-FFF2-40B4-BE49-F238E27FC236}">
                    <a16:creationId xmlns:a16="http://schemas.microsoft.com/office/drawing/2014/main" id="{82FEC50D-2C79-7A52-F448-69204A457F4A}"/>
                  </a:ext>
                </a:extLst>
              </p:cNvPr>
              <p:cNvSpPr/>
              <p:nvPr/>
            </p:nvSpPr>
            <p:spPr>
              <a:xfrm>
                <a:off x="10103860" y="4763498"/>
                <a:ext cx="230063" cy="323720"/>
              </a:xfrm>
              <a:custGeom>
                <a:avLst/>
                <a:gdLst>
                  <a:gd name="connsiteX0" fmla="*/ 36027 w 230063"/>
                  <a:gd name="connsiteY0" fmla="*/ 14402 h 323720"/>
                  <a:gd name="connsiteX1" fmla="*/ 66957 w 230063"/>
                  <a:gd name="connsiteY1" fmla="*/ 0 h 323720"/>
                  <a:gd name="connsiteX2" fmla="*/ 78318 w 230063"/>
                  <a:gd name="connsiteY2" fmla="*/ 2263 h 323720"/>
                  <a:gd name="connsiteX3" fmla="*/ 81839 w 230063"/>
                  <a:gd name="connsiteY3" fmla="*/ 7521 h 323720"/>
                  <a:gd name="connsiteX4" fmla="*/ 87988 w 230063"/>
                  <a:gd name="connsiteY4" fmla="*/ 6264 h 323720"/>
                  <a:gd name="connsiteX5" fmla="*/ 95646 w 230063"/>
                  <a:gd name="connsiteY5" fmla="*/ 12093 h 323720"/>
                  <a:gd name="connsiteX6" fmla="*/ 99281 w 230063"/>
                  <a:gd name="connsiteY6" fmla="*/ 640 h 323720"/>
                  <a:gd name="connsiteX7" fmla="*/ 120175 w 230063"/>
                  <a:gd name="connsiteY7" fmla="*/ 23500 h 323720"/>
                  <a:gd name="connsiteX8" fmla="*/ 136017 w 230063"/>
                  <a:gd name="connsiteY8" fmla="*/ 60213 h 323720"/>
                  <a:gd name="connsiteX9" fmla="*/ 142121 w 230063"/>
                  <a:gd name="connsiteY9" fmla="*/ 84262 h 323720"/>
                  <a:gd name="connsiteX10" fmla="*/ 171747 w 230063"/>
                  <a:gd name="connsiteY10" fmla="*/ 157482 h 323720"/>
                  <a:gd name="connsiteX11" fmla="*/ 203157 w 230063"/>
                  <a:gd name="connsiteY11" fmla="*/ 235915 h 323720"/>
                  <a:gd name="connsiteX12" fmla="*/ 230063 w 230063"/>
                  <a:gd name="connsiteY12" fmla="*/ 323720 h 323720"/>
                  <a:gd name="connsiteX13" fmla="*/ 169050 w 230063"/>
                  <a:gd name="connsiteY13" fmla="*/ 288310 h 323720"/>
                  <a:gd name="connsiteX14" fmla="*/ 148910 w 230063"/>
                  <a:gd name="connsiteY14" fmla="*/ 252854 h 323720"/>
                  <a:gd name="connsiteX15" fmla="*/ 149299 w 230063"/>
                  <a:gd name="connsiteY15" fmla="*/ 266159 h 323720"/>
                  <a:gd name="connsiteX16" fmla="*/ 95441 w 230063"/>
                  <a:gd name="connsiteY16" fmla="*/ 233904 h 323720"/>
                  <a:gd name="connsiteX17" fmla="*/ 51412 w 230063"/>
                  <a:gd name="connsiteY17" fmla="*/ 207020 h 323720"/>
                  <a:gd name="connsiteX18" fmla="*/ 16299 w 230063"/>
                  <a:gd name="connsiteY18" fmla="*/ 70637 h 323720"/>
                  <a:gd name="connsiteX19" fmla="*/ 2103 w 230063"/>
                  <a:gd name="connsiteY19" fmla="*/ 32370 h 323720"/>
                  <a:gd name="connsiteX20" fmla="*/ 0 w 230063"/>
                  <a:gd name="connsiteY20" fmla="*/ 23934 h 323720"/>
                  <a:gd name="connsiteX21" fmla="*/ 36027 w 230063"/>
                  <a:gd name="connsiteY21" fmla="*/ 14402 h 32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0063" h="323720">
                    <a:moveTo>
                      <a:pt x="36027" y="14402"/>
                    </a:moveTo>
                    <a:cubicBezTo>
                      <a:pt x="48098" y="14562"/>
                      <a:pt x="57516" y="6355"/>
                      <a:pt x="66957" y="0"/>
                    </a:cubicBezTo>
                    <a:cubicBezTo>
                      <a:pt x="70660" y="686"/>
                      <a:pt x="74524" y="1509"/>
                      <a:pt x="78318" y="2263"/>
                    </a:cubicBezTo>
                    <a:cubicBezTo>
                      <a:pt x="79439" y="3955"/>
                      <a:pt x="80604" y="5715"/>
                      <a:pt x="81839" y="7521"/>
                    </a:cubicBezTo>
                    <a:cubicBezTo>
                      <a:pt x="83828" y="7041"/>
                      <a:pt x="85885" y="6606"/>
                      <a:pt x="87988" y="6264"/>
                    </a:cubicBezTo>
                    <a:cubicBezTo>
                      <a:pt x="90503" y="8138"/>
                      <a:pt x="93063" y="10081"/>
                      <a:pt x="95646" y="12093"/>
                    </a:cubicBezTo>
                    <a:cubicBezTo>
                      <a:pt x="96812" y="8230"/>
                      <a:pt x="98001" y="4389"/>
                      <a:pt x="99281" y="640"/>
                    </a:cubicBezTo>
                    <a:cubicBezTo>
                      <a:pt x="105270" y="9121"/>
                      <a:pt x="109499" y="19774"/>
                      <a:pt x="120175" y="23500"/>
                    </a:cubicBezTo>
                    <a:cubicBezTo>
                      <a:pt x="122644" y="36759"/>
                      <a:pt x="127993" y="49355"/>
                      <a:pt x="136017" y="60213"/>
                    </a:cubicBezTo>
                    <a:cubicBezTo>
                      <a:pt x="133457" y="68831"/>
                      <a:pt x="139446" y="76444"/>
                      <a:pt x="142121" y="84262"/>
                    </a:cubicBezTo>
                    <a:cubicBezTo>
                      <a:pt x="151608" y="108814"/>
                      <a:pt x="162855" y="132680"/>
                      <a:pt x="171747" y="157482"/>
                    </a:cubicBezTo>
                    <a:cubicBezTo>
                      <a:pt x="184892" y="182492"/>
                      <a:pt x="193121" y="209603"/>
                      <a:pt x="203157" y="235915"/>
                    </a:cubicBezTo>
                    <a:cubicBezTo>
                      <a:pt x="212644" y="265016"/>
                      <a:pt x="223068" y="293888"/>
                      <a:pt x="230063" y="323720"/>
                    </a:cubicBezTo>
                    <a:cubicBezTo>
                      <a:pt x="207455" y="317320"/>
                      <a:pt x="181897" y="309753"/>
                      <a:pt x="169050" y="288310"/>
                    </a:cubicBezTo>
                    <a:cubicBezTo>
                      <a:pt x="160820" y="277338"/>
                      <a:pt x="157460" y="263530"/>
                      <a:pt x="148910" y="252854"/>
                    </a:cubicBezTo>
                    <a:cubicBezTo>
                      <a:pt x="148841" y="257221"/>
                      <a:pt x="148956" y="261678"/>
                      <a:pt x="149299" y="266159"/>
                    </a:cubicBezTo>
                    <a:cubicBezTo>
                      <a:pt x="131925" y="254409"/>
                      <a:pt x="112883" y="245493"/>
                      <a:pt x="95441" y="233904"/>
                    </a:cubicBezTo>
                    <a:cubicBezTo>
                      <a:pt x="80627" y="225148"/>
                      <a:pt x="66317" y="215593"/>
                      <a:pt x="51412" y="207020"/>
                    </a:cubicBezTo>
                    <a:cubicBezTo>
                      <a:pt x="43663" y="160614"/>
                      <a:pt x="29649" y="115626"/>
                      <a:pt x="16299" y="70637"/>
                    </a:cubicBezTo>
                    <a:cubicBezTo>
                      <a:pt x="12367" y="57561"/>
                      <a:pt x="7795" y="44737"/>
                      <a:pt x="2103" y="32370"/>
                    </a:cubicBezTo>
                    <a:cubicBezTo>
                      <a:pt x="1280" y="29489"/>
                      <a:pt x="686" y="26700"/>
                      <a:pt x="0" y="23934"/>
                    </a:cubicBezTo>
                    <a:cubicBezTo>
                      <a:pt x="12390" y="22060"/>
                      <a:pt x="23272" y="14493"/>
                      <a:pt x="36027" y="14402"/>
                    </a:cubicBezTo>
                    <a:close/>
                  </a:path>
                </a:pathLst>
              </a:custGeom>
              <a:solidFill>
                <a:srgbClr val="C769A5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39" name="Forma Livre: Forma 2038">
              <a:extLst>
                <a:ext uri="{FF2B5EF4-FFF2-40B4-BE49-F238E27FC236}">
                  <a16:creationId xmlns:a16="http://schemas.microsoft.com/office/drawing/2014/main" id="{B0020868-13E7-C152-669D-E3BE91A8BCFB}"/>
                </a:ext>
              </a:extLst>
            </p:cNvPr>
            <p:cNvSpPr/>
            <p:nvPr/>
          </p:nvSpPr>
          <p:spPr>
            <a:xfrm>
              <a:off x="10350156" y="2937222"/>
              <a:ext cx="5728" cy="5800"/>
            </a:xfrm>
            <a:custGeom>
              <a:avLst/>
              <a:gdLst>
                <a:gd name="connsiteX0" fmla="*/ 6241 w 54338"/>
                <a:gd name="connsiteY0" fmla="*/ 0 h 55023"/>
                <a:gd name="connsiteX1" fmla="*/ 16413 w 54338"/>
                <a:gd name="connsiteY1" fmla="*/ 11864 h 55023"/>
                <a:gd name="connsiteX2" fmla="*/ 21877 w 54338"/>
                <a:gd name="connsiteY2" fmla="*/ 3886 h 55023"/>
                <a:gd name="connsiteX3" fmla="*/ 27021 w 54338"/>
                <a:gd name="connsiteY3" fmla="*/ 4481 h 55023"/>
                <a:gd name="connsiteX4" fmla="*/ 43000 w 54338"/>
                <a:gd name="connsiteY4" fmla="*/ 27638 h 55023"/>
                <a:gd name="connsiteX5" fmla="*/ 54338 w 54338"/>
                <a:gd name="connsiteY5" fmla="*/ 53813 h 55023"/>
                <a:gd name="connsiteX6" fmla="*/ 20803 w 54338"/>
                <a:gd name="connsiteY6" fmla="*/ 51801 h 55023"/>
                <a:gd name="connsiteX7" fmla="*/ 5463 w 54338"/>
                <a:gd name="connsiteY7" fmla="*/ 46909 h 55023"/>
                <a:gd name="connsiteX8" fmla="*/ 0 w 54338"/>
                <a:gd name="connsiteY8" fmla="*/ 14333 h 55023"/>
                <a:gd name="connsiteX9" fmla="*/ 6241 w 54338"/>
                <a:gd name="connsiteY9" fmla="*/ 0 h 5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38" h="55023">
                  <a:moveTo>
                    <a:pt x="6241" y="0"/>
                  </a:moveTo>
                  <a:cubicBezTo>
                    <a:pt x="7544" y="5464"/>
                    <a:pt x="11841" y="9030"/>
                    <a:pt x="16413" y="11864"/>
                  </a:cubicBezTo>
                  <a:cubicBezTo>
                    <a:pt x="18219" y="9167"/>
                    <a:pt x="20048" y="6515"/>
                    <a:pt x="21877" y="3886"/>
                  </a:cubicBezTo>
                  <a:cubicBezTo>
                    <a:pt x="23157" y="4046"/>
                    <a:pt x="25718" y="4321"/>
                    <a:pt x="27021" y="4481"/>
                  </a:cubicBezTo>
                  <a:cubicBezTo>
                    <a:pt x="30655" y="13236"/>
                    <a:pt x="36667" y="20666"/>
                    <a:pt x="43000" y="27638"/>
                  </a:cubicBezTo>
                  <a:cubicBezTo>
                    <a:pt x="48555" y="35456"/>
                    <a:pt x="51984" y="44554"/>
                    <a:pt x="54338" y="53813"/>
                  </a:cubicBezTo>
                  <a:cubicBezTo>
                    <a:pt x="43205" y="56899"/>
                    <a:pt x="31867" y="53287"/>
                    <a:pt x="20803" y="51801"/>
                  </a:cubicBezTo>
                  <a:cubicBezTo>
                    <a:pt x="15659" y="50201"/>
                    <a:pt x="10653" y="48258"/>
                    <a:pt x="5463" y="46909"/>
                  </a:cubicBezTo>
                  <a:cubicBezTo>
                    <a:pt x="3863" y="36005"/>
                    <a:pt x="503" y="25329"/>
                    <a:pt x="0" y="14333"/>
                  </a:cubicBezTo>
                  <a:cubicBezTo>
                    <a:pt x="1897" y="9441"/>
                    <a:pt x="4709" y="5006"/>
                    <a:pt x="6241" y="0"/>
                  </a:cubicBezTo>
                  <a:close/>
                </a:path>
              </a:pathLst>
            </a:custGeom>
            <a:solidFill>
              <a:srgbClr val="CE7A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0" name="Forma Livre: Forma 2039">
              <a:extLst>
                <a:ext uri="{FF2B5EF4-FFF2-40B4-BE49-F238E27FC236}">
                  <a16:creationId xmlns:a16="http://schemas.microsoft.com/office/drawing/2014/main" id="{C039380A-6F4C-6A7C-D9C2-200BF3BDC2BD}"/>
                </a:ext>
              </a:extLst>
            </p:cNvPr>
            <p:cNvSpPr/>
            <p:nvPr/>
          </p:nvSpPr>
          <p:spPr>
            <a:xfrm>
              <a:off x="10365516" y="2937735"/>
              <a:ext cx="15234" cy="14062"/>
            </a:xfrm>
            <a:custGeom>
              <a:avLst/>
              <a:gdLst>
                <a:gd name="connsiteX0" fmla="*/ 878 w 144525"/>
                <a:gd name="connsiteY0" fmla="*/ 44006 h 133410"/>
                <a:gd name="connsiteX1" fmla="*/ 3621 w 144525"/>
                <a:gd name="connsiteY1" fmla="*/ 0 h 133410"/>
                <a:gd name="connsiteX2" fmla="*/ 5107 w 144525"/>
                <a:gd name="connsiteY2" fmla="*/ 15088 h 133410"/>
                <a:gd name="connsiteX3" fmla="*/ 48906 w 144525"/>
                <a:gd name="connsiteY3" fmla="*/ 28461 h 133410"/>
                <a:gd name="connsiteX4" fmla="*/ 79333 w 144525"/>
                <a:gd name="connsiteY4" fmla="*/ 45994 h 133410"/>
                <a:gd name="connsiteX5" fmla="*/ 101096 w 144525"/>
                <a:gd name="connsiteY5" fmla="*/ 54018 h 133410"/>
                <a:gd name="connsiteX6" fmla="*/ 116800 w 144525"/>
                <a:gd name="connsiteY6" fmla="*/ 61242 h 133410"/>
                <a:gd name="connsiteX7" fmla="*/ 144164 w 144525"/>
                <a:gd name="connsiteY7" fmla="*/ 76055 h 133410"/>
                <a:gd name="connsiteX8" fmla="*/ 144507 w 144525"/>
                <a:gd name="connsiteY8" fmla="*/ 97932 h 133410"/>
                <a:gd name="connsiteX9" fmla="*/ 142701 w 144525"/>
                <a:gd name="connsiteY9" fmla="*/ 118461 h 133410"/>
                <a:gd name="connsiteX10" fmla="*/ 81207 w 144525"/>
                <a:gd name="connsiteY10" fmla="*/ 92538 h 133410"/>
                <a:gd name="connsiteX11" fmla="*/ 57593 w 144525"/>
                <a:gd name="connsiteY11" fmla="*/ 86137 h 133410"/>
                <a:gd name="connsiteX12" fmla="*/ 37728 w 144525"/>
                <a:gd name="connsiteY12" fmla="*/ 67094 h 133410"/>
                <a:gd name="connsiteX13" fmla="*/ 2135 w 144525"/>
                <a:gd name="connsiteY13" fmla="*/ 62339 h 133410"/>
                <a:gd name="connsiteX14" fmla="*/ 3781 w 144525"/>
                <a:gd name="connsiteY14" fmla="*/ 125890 h 133410"/>
                <a:gd name="connsiteX15" fmla="*/ 4055 w 144525"/>
                <a:gd name="connsiteY15" fmla="*/ 133411 h 133410"/>
                <a:gd name="connsiteX16" fmla="*/ 878 w 144525"/>
                <a:gd name="connsiteY16" fmla="*/ 44006 h 13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525" h="133410">
                  <a:moveTo>
                    <a:pt x="878" y="44006"/>
                  </a:moveTo>
                  <a:cubicBezTo>
                    <a:pt x="1815" y="29330"/>
                    <a:pt x="2638" y="14653"/>
                    <a:pt x="3621" y="0"/>
                  </a:cubicBezTo>
                  <a:cubicBezTo>
                    <a:pt x="3964" y="4984"/>
                    <a:pt x="4558" y="10036"/>
                    <a:pt x="5107" y="15088"/>
                  </a:cubicBezTo>
                  <a:cubicBezTo>
                    <a:pt x="18823" y="22357"/>
                    <a:pt x="35396" y="20574"/>
                    <a:pt x="48906" y="28461"/>
                  </a:cubicBezTo>
                  <a:cubicBezTo>
                    <a:pt x="58850" y="34656"/>
                    <a:pt x="69595" y="39456"/>
                    <a:pt x="79333" y="45994"/>
                  </a:cubicBezTo>
                  <a:cubicBezTo>
                    <a:pt x="85894" y="50406"/>
                    <a:pt x="94329" y="50041"/>
                    <a:pt x="101096" y="54018"/>
                  </a:cubicBezTo>
                  <a:cubicBezTo>
                    <a:pt x="106102" y="56876"/>
                    <a:pt x="111268" y="59436"/>
                    <a:pt x="116800" y="61242"/>
                  </a:cubicBezTo>
                  <a:cubicBezTo>
                    <a:pt x="126768" y="64488"/>
                    <a:pt x="135134" y="70958"/>
                    <a:pt x="144164" y="76055"/>
                  </a:cubicBezTo>
                  <a:cubicBezTo>
                    <a:pt x="144324" y="83325"/>
                    <a:pt x="144598" y="90617"/>
                    <a:pt x="144507" y="97932"/>
                  </a:cubicBezTo>
                  <a:cubicBezTo>
                    <a:pt x="143455" y="104699"/>
                    <a:pt x="142770" y="111557"/>
                    <a:pt x="142701" y="118461"/>
                  </a:cubicBezTo>
                  <a:cubicBezTo>
                    <a:pt x="120207" y="115352"/>
                    <a:pt x="102422" y="99350"/>
                    <a:pt x="81207" y="92538"/>
                  </a:cubicBezTo>
                  <a:cubicBezTo>
                    <a:pt x="73344" y="90617"/>
                    <a:pt x="63834" y="92332"/>
                    <a:pt x="57593" y="86137"/>
                  </a:cubicBezTo>
                  <a:cubicBezTo>
                    <a:pt x="51261" y="79461"/>
                    <a:pt x="45980" y="71552"/>
                    <a:pt x="37728" y="67094"/>
                  </a:cubicBezTo>
                  <a:cubicBezTo>
                    <a:pt x="27212" y="60030"/>
                    <a:pt x="14045" y="61562"/>
                    <a:pt x="2135" y="62339"/>
                  </a:cubicBezTo>
                  <a:cubicBezTo>
                    <a:pt x="740" y="83553"/>
                    <a:pt x="2021" y="104745"/>
                    <a:pt x="3781" y="125890"/>
                  </a:cubicBezTo>
                  <a:cubicBezTo>
                    <a:pt x="3849" y="127787"/>
                    <a:pt x="3986" y="131537"/>
                    <a:pt x="4055" y="133411"/>
                  </a:cubicBezTo>
                  <a:cubicBezTo>
                    <a:pt x="-723" y="103876"/>
                    <a:pt x="-540" y="73792"/>
                    <a:pt x="878" y="44006"/>
                  </a:cubicBezTo>
                  <a:close/>
                </a:path>
              </a:pathLst>
            </a:custGeom>
            <a:solidFill>
              <a:srgbClr val="BD68A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1" name="Forma Livre: Forma 2040">
              <a:extLst>
                <a:ext uri="{FF2B5EF4-FFF2-40B4-BE49-F238E27FC236}">
                  <a16:creationId xmlns:a16="http://schemas.microsoft.com/office/drawing/2014/main" id="{844DDD55-A0E0-504F-B251-46EA5283F56F}"/>
                </a:ext>
              </a:extLst>
            </p:cNvPr>
            <p:cNvSpPr/>
            <p:nvPr/>
          </p:nvSpPr>
          <p:spPr>
            <a:xfrm>
              <a:off x="10476533" y="2937844"/>
              <a:ext cx="30383" cy="28607"/>
            </a:xfrm>
            <a:custGeom>
              <a:avLst/>
              <a:gdLst>
                <a:gd name="connsiteX0" fmla="*/ 216438 w 288241"/>
                <a:gd name="connsiteY0" fmla="*/ 28483 h 271393"/>
                <a:gd name="connsiteX1" fmla="*/ 245448 w 288241"/>
                <a:gd name="connsiteY1" fmla="*/ 0 h 271393"/>
                <a:gd name="connsiteX2" fmla="*/ 288242 w 288241"/>
                <a:gd name="connsiteY2" fmla="*/ 48120 h 271393"/>
                <a:gd name="connsiteX3" fmla="*/ 237332 w 288241"/>
                <a:gd name="connsiteY3" fmla="*/ 92857 h 271393"/>
                <a:gd name="connsiteX4" fmla="*/ 210357 w 288241"/>
                <a:gd name="connsiteY4" fmla="*/ 116060 h 271393"/>
                <a:gd name="connsiteX5" fmla="*/ 195567 w 288241"/>
                <a:gd name="connsiteY5" fmla="*/ 145001 h 271393"/>
                <a:gd name="connsiteX6" fmla="*/ 188435 w 288241"/>
                <a:gd name="connsiteY6" fmla="*/ 219936 h 271393"/>
                <a:gd name="connsiteX7" fmla="*/ 173507 w 288241"/>
                <a:gd name="connsiteY7" fmla="*/ 191269 h 271393"/>
                <a:gd name="connsiteX8" fmla="*/ 163129 w 288241"/>
                <a:gd name="connsiteY8" fmla="*/ 185326 h 271393"/>
                <a:gd name="connsiteX9" fmla="*/ 170627 w 288241"/>
                <a:gd name="connsiteY9" fmla="*/ 209992 h 271393"/>
                <a:gd name="connsiteX10" fmla="*/ 183680 w 288241"/>
                <a:gd name="connsiteY10" fmla="*/ 245699 h 271393"/>
                <a:gd name="connsiteX11" fmla="*/ 173462 w 288241"/>
                <a:gd name="connsiteY11" fmla="*/ 253357 h 271393"/>
                <a:gd name="connsiteX12" fmla="*/ 116220 w 288241"/>
                <a:gd name="connsiteY12" fmla="*/ 219159 h 271393"/>
                <a:gd name="connsiteX13" fmla="*/ 80604 w 288241"/>
                <a:gd name="connsiteY13" fmla="*/ 230863 h 271393"/>
                <a:gd name="connsiteX14" fmla="*/ 41948 w 288241"/>
                <a:gd name="connsiteY14" fmla="*/ 249334 h 271393"/>
                <a:gd name="connsiteX15" fmla="*/ 11818 w 288241"/>
                <a:gd name="connsiteY15" fmla="*/ 271394 h 271393"/>
                <a:gd name="connsiteX16" fmla="*/ 0 w 288241"/>
                <a:gd name="connsiteY16" fmla="*/ 225971 h 271393"/>
                <a:gd name="connsiteX17" fmla="*/ 10561 w 288241"/>
                <a:gd name="connsiteY17" fmla="*/ 211295 h 271393"/>
                <a:gd name="connsiteX18" fmla="*/ 53287 w 288241"/>
                <a:gd name="connsiteY18" fmla="*/ 187566 h 271393"/>
                <a:gd name="connsiteX19" fmla="*/ 86731 w 288241"/>
                <a:gd name="connsiteY19" fmla="*/ 197739 h 271393"/>
                <a:gd name="connsiteX20" fmla="*/ 121044 w 288241"/>
                <a:gd name="connsiteY20" fmla="*/ 154739 h 271393"/>
                <a:gd name="connsiteX21" fmla="*/ 147173 w 288241"/>
                <a:gd name="connsiteY21" fmla="*/ 130713 h 271393"/>
                <a:gd name="connsiteX22" fmla="*/ 170924 w 288241"/>
                <a:gd name="connsiteY22" fmla="*/ 110734 h 271393"/>
                <a:gd name="connsiteX23" fmla="*/ 192367 w 288241"/>
                <a:gd name="connsiteY23" fmla="*/ 95761 h 271393"/>
                <a:gd name="connsiteX24" fmla="*/ 201534 w 288241"/>
                <a:gd name="connsiteY24" fmla="*/ 61288 h 271393"/>
                <a:gd name="connsiteX25" fmla="*/ 216438 w 288241"/>
                <a:gd name="connsiteY25" fmla="*/ 28483 h 2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241" h="271393">
                  <a:moveTo>
                    <a:pt x="216438" y="28483"/>
                  </a:moveTo>
                  <a:cubicBezTo>
                    <a:pt x="226154" y="19042"/>
                    <a:pt x="235458" y="9167"/>
                    <a:pt x="245448" y="0"/>
                  </a:cubicBezTo>
                  <a:cubicBezTo>
                    <a:pt x="259232" y="16436"/>
                    <a:pt x="273428" y="32553"/>
                    <a:pt x="288242" y="48120"/>
                  </a:cubicBezTo>
                  <a:cubicBezTo>
                    <a:pt x="269108" y="60282"/>
                    <a:pt x="252466" y="76055"/>
                    <a:pt x="237332" y="92857"/>
                  </a:cubicBezTo>
                  <a:cubicBezTo>
                    <a:pt x="229286" y="101681"/>
                    <a:pt x="217924" y="106802"/>
                    <a:pt x="210357" y="116060"/>
                  </a:cubicBezTo>
                  <a:cubicBezTo>
                    <a:pt x="204871" y="125387"/>
                    <a:pt x="200642" y="135423"/>
                    <a:pt x="195567" y="145001"/>
                  </a:cubicBezTo>
                  <a:cubicBezTo>
                    <a:pt x="184663" y="168570"/>
                    <a:pt x="192778" y="195156"/>
                    <a:pt x="188435" y="219936"/>
                  </a:cubicBezTo>
                  <a:cubicBezTo>
                    <a:pt x="183794" y="210220"/>
                    <a:pt x="179817" y="200025"/>
                    <a:pt x="173507" y="191269"/>
                  </a:cubicBezTo>
                  <a:cubicBezTo>
                    <a:pt x="171267" y="187612"/>
                    <a:pt x="166901" y="186400"/>
                    <a:pt x="163129" y="185326"/>
                  </a:cubicBezTo>
                  <a:cubicBezTo>
                    <a:pt x="163540" y="194059"/>
                    <a:pt x="167724" y="201877"/>
                    <a:pt x="170627" y="209992"/>
                  </a:cubicBezTo>
                  <a:cubicBezTo>
                    <a:pt x="174902" y="221902"/>
                    <a:pt x="179314" y="233789"/>
                    <a:pt x="183680" y="245699"/>
                  </a:cubicBezTo>
                  <a:cubicBezTo>
                    <a:pt x="180251" y="248191"/>
                    <a:pt x="176845" y="250751"/>
                    <a:pt x="173462" y="253357"/>
                  </a:cubicBezTo>
                  <a:cubicBezTo>
                    <a:pt x="154465" y="241859"/>
                    <a:pt x="136543" y="228188"/>
                    <a:pt x="116220" y="219159"/>
                  </a:cubicBezTo>
                  <a:cubicBezTo>
                    <a:pt x="103487" y="218404"/>
                    <a:pt x="91577" y="225079"/>
                    <a:pt x="80604" y="230863"/>
                  </a:cubicBezTo>
                  <a:cubicBezTo>
                    <a:pt x="68077" y="237721"/>
                    <a:pt x="55115" y="243802"/>
                    <a:pt x="41948" y="249334"/>
                  </a:cubicBezTo>
                  <a:cubicBezTo>
                    <a:pt x="30678" y="254638"/>
                    <a:pt x="18494" y="260261"/>
                    <a:pt x="11818" y="271394"/>
                  </a:cubicBezTo>
                  <a:cubicBezTo>
                    <a:pt x="7978" y="256215"/>
                    <a:pt x="4229" y="241036"/>
                    <a:pt x="0" y="225971"/>
                  </a:cubicBezTo>
                  <a:cubicBezTo>
                    <a:pt x="2583" y="220462"/>
                    <a:pt x="5875" y="215250"/>
                    <a:pt x="10561" y="211295"/>
                  </a:cubicBezTo>
                  <a:cubicBezTo>
                    <a:pt x="22723" y="200299"/>
                    <a:pt x="37536" y="192138"/>
                    <a:pt x="53287" y="187566"/>
                  </a:cubicBezTo>
                  <a:cubicBezTo>
                    <a:pt x="65723" y="183360"/>
                    <a:pt x="75506" y="194584"/>
                    <a:pt x="86731" y="197739"/>
                  </a:cubicBezTo>
                  <a:cubicBezTo>
                    <a:pt x="99372" y="184503"/>
                    <a:pt x="105682" y="165621"/>
                    <a:pt x="121044" y="154739"/>
                  </a:cubicBezTo>
                  <a:cubicBezTo>
                    <a:pt x="130736" y="147813"/>
                    <a:pt x="137663" y="137846"/>
                    <a:pt x="147173" y="130713"/>
                  </a:cubicBezTo>
                  <a:cubicBezTo>
                    <a:pt x="155493" y="124495"/>
                    <a:pt x="162032" y="116197"/>
                    <a:pt x="170924" y="110734"/>
                  </a:cubicBezTo>
                  <a:cubicBezTo>
                    <a:pt x="178079" y="105773"/>
                    <a:pt x="186126" y="101933"/>
                    <a:pt x="192367" y="95761"/>
                  </a:cubicBezTo>
                  <a:cubicBezTo>
                    <a:pt x="197670" y="85016"/>
                    <a:pt x="197716" y="72558"/>
                    <a:pt x="201534" y="61288"/>
                  </a:cubicBezTo>
                  <a:cubicBezTo>
                    <a:pt x="205328" y="49949"/>
                    <a:pt x="207112" y="36896"/>
                    <a:pt x="216438" y="28483"/>
                  </a:cubicBezTo>
                  <a:close/>
                </a:path>
              </a:pathLst>
            </a:custGeom>
            <a:solidFill>
              <a:srgbClr val="EB85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2" name="Forma Livre: Forma 2041">
              <a:extLst>
                <a:ext uri="{FF2B5EF4-FFF2-40B4-BE49-F238E27FC236}">
                  <a16:creationId xmlns:a16="http://schemas.microsoft.com/office/drawing/2014/main" id="{DA968383-BB16-F6AD-22B8-2222B7B78F69}"/>
                </a:ext>
              </a:extLst>
            </p:cNvPr>
            <p:cNvSpPr/>
            <p:nvPr/>
          </p:nvSpPr>
          <p:spPr>
            <a:xfrm>
              <a:off x="10411321" y="2938261"/>
              <a:ext cx="49387" cy="22489"/>
            </a:xfrm>
            <a:custGeom>
              <a:avLst/>
              <a:gdLst>
                <a:gd name="connsiteX0" fmla="*/ 154899 w 468538"/>
                <a:gd name="connsiteY0" fmla="*/ 9807 h 213352"/>
                <a:gd name="connsiteX1" fmla="*/ 225331 w 468538"/>
                <a:gd name="connsiteY1" fmla="*/ 0 h 213352"/>
                <a:gd name="connsiteX2" fmla="*/ 257335 w 468538"/>
                <a:gd name="connsiteY2" fmla="*/ 2606 h 213352"/>
                <a:gd name="connsiteX3" fmla="*/ 376024 w 468538"/>
                <a:gd name="connsiteY3" fmla="*/ 43548 h 213352"/>
                <a:gd name="connsiteX4" fmla="*/ 424327 w 468538"/>
                <a:gd name="connsiteY4" fmla="*/ 79941 h 213352"/>
                <a:gd name="connsiteX5" fmla="*/ 451142 w 468538"/>
                <a:gd name="connsiteY5" fmla="*/ 102962 h 213352"/>
                <a:gd name="connsiteX6" fmla="*/ 467761 w 468538"/>
                <a:gd name="connsiteY6" fmla="*/ 143172 h 213352"/>
                <a:gd name="connsiteX7" fmla="*/ 468539 w 468538"/>
                <a:gd name="connsiteY7" fmla="*/ 145275 h 213352"/>
                <a:gd name="connsiteX8" fmla="*/ 415138 w 468538"/>
                <a:gd name="connsiteY8" fmla="*/ 153025 h 213352"/>
                <a:gd name="connsiteX9" fmla="*/ 364777 w 468538"/>
                <a:gd name="connsiteY9" fmla="*/ 119032 h 213352"/>
                <a:gd name="connsiteX10" fmla="*/ 334990 w 468538"/>
                <a:gd name="connsiteY10" fmla="*/ 109865 h 213352"/>
                <a:gd name="connsiteX11" fmla="*/ 282527 w 468538"/>
                <a:gd name="connsiteY11" fmla="*/ 102778 h 213352"/>
                <a:gd name="connsiteX12" fmla="*/ 230269 w 468538"/>
                <a:gd name="connsiteY12" fmla="*/ 103533 h 213352"/>
                <a:gd name="connsiteX13" fmla="*/ 171382 w 468538"/>
                <a:gd name="connsiteY13" fmla="*/ 115054 h 213352"/>
                <a:gd name="connsiteX14" fmla="*/ 68969 w 468538"/>
                <a:gd name="connsiteY14" fmla="*/ 170284 h 213352"/>
                <a:gd name="connsiteX15" fmla="*/ 20985 w 468538"/>
                <a:gd name="connsiteY15" fmla="*/ 213352 h 213352"/>
                <a:gd name="connsiteX16" fmla="*/ 0 w 468538"/>
                <a:gd name="connsiteY16" fmla="*/ 113729 h 213352"/>
                <a:gd name="connsiteX17" fmla="*/ 17259 w 468538"/>
                <a:gd name="connsiteY17" fmla="*/ 91440 h 213352"/>
                <a:gd name="connsiteX18" fmla="*/ 39616 w 468538"/>
                <a:gd name="connsiteY18" fmla="*/ 70317 h 213352"/>
                <a:gd name="connsiteX19" fmla="*/ 154899 w 468538"/>
                <a:gd name="connsiteY19" fmla="*/ 9807 h 21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8538" h="213352">
                  <a:moveTo>
                    <a:pt x="154899" y="9807"/>
                  </a:moveTo>
                  <a:cubicBezTo>
                    <a:pt x="177874" y="3452"/>
                    <a:pt x="201762" y="2423"/>
                    <a:pt x="225331" y="0"/>
                  </a:cubicBezTo>
                  <a:cubicBezTo>
                    <a:pt x="235984" y="846"/>
                    <a:pt x="246568" y="2560"/>
                    <a:pt x="257335" y="2606"/>
                  </a:cubicBezTo>
                  <a:cubicBezTo>
                    <a:pt x="299192" y="7361"/>
                    <a:pt x="340408" y="20757"/>
                    <a:pt x="376024" y="43548"/>
                  </a:cubicBezTo>
                  <a:cubicBezTo>
                    <a:pt x="393535" y="53698"/>
                    <a:pt x="408188" y="67848"/>
                    <a:pt x="424327" y="79941"/>
                  </a:cubicBezTo>
                  <a:cubicBezTo>
                    <a:pt x="434020" y="86776"/>
                    <a:pt x="440238" y="97749"/>
                    <a:pt x="451142" y="102962"/>
                  </a:cubicBezTo>
                  <a:cubicBezTo>
                    <a:pt x="456949" y="116243"/>
                    <a:pt x="462367" y="129708"/>
                    <a:pt x="467761" y="143172"/>
                  </a:cubicBezTo>
                  <a:lnTo>
                    <a:pt x="468539" y="145275"/>
                  </a:lnTo>
                  <a:cubicBezTo>
                    <a:pt x="450456" y="142715"/>
                    <a:pt x="432671" y="149482"/>
                    <a:pt x="415138" y="153025"/>
                  </a:cubicBezTo>
                  <a:cubicBezTo>
                    <a:pt x="398678" y="141229"/>
                    <a:pt x="383179" y="127787"/>
                    <a:pt x="364777" y="119032"/>
                  </a:cubicBezTo>
                  <a:cubicBezTo>
                    <a:pt x="355130" y="115169"/>
                    <a:pt x="345140" y="112037"/>
                    <a:pt x="334990" y="109865"/>
                  </a:cubicBezTo>
                  <a:cubicBezTo>
                    <a:pt x="317617" y="106710"/>
                    <a:pt x="300403" y="101453"/>
                    <a:pt x="282527" y="102778"/>
                  </a:cubicBezTo>
                  <a:cubicBezTo>
                    <a:pt x="265108" y="101476"/>
                    <a:pt x="247665" y="102436"/>
                    <a:pt x="230269" y="103533"/>
                  </a:cubicBezTo>
                  <a:cubicBezTo>
                    <a:pt x="210541" y="106779"/>
                    <a:pt x="190515" y="109019"/>
                    <a:pt x="171382" y="115054"/>
                  </a:cubicBezTo>
                  <a:cubicBezTo>
                    <a:pt x="134623" y="127833"/>
                    <a:pt x="99098" y="145412"/>
                    <a:pt x="68969" y="170284"/>
                  </a:cubicBezTo>
                  <a:cubicBezTo>
                    <a:pt x="50338" y="181577"/>
                    <a:pt x="37742" y="199888"/>
                    <a:pt x="20985" y="213352"/>
                  </a:cubicBezTo>
                  <a:cubicBezTo>
                    <a:pt x="14630" y="180000"/>
                    <a:pt x="7064" y="146898"/>
                    <a:pt x="0" y="113729"/>
                  </a:cubicBezTo>
                  <a:cubicBezTo>
                    <a:pt x="3223" y="104539"/>
                    <a:pt x="11796" y="99098"/>
                    <a:pt x="17259" y="91440"/>
                  </a:cubicBezTo>
                  <a:cubicBezTo>
                    <a:pt x="23203" y="82890"/>
                    <a:pt x="32050" y="77221"/>
                    <a:pt x="39616" y="70317"/>
                  </a:cubicBezTo>
                  <a:cubicBezTo>
                    <a:pt x="72581" y="41399"/>
                    <a:pt x="112768" y="21351"/>
                    <a:pt x="154899" y="9807"/>
                  </a:cubicBezTo>
                  <a:close/>
                </a:path>
              </a:pathLst>
            </a:custGeom>
            <a:solidFill>
              <a:srgbClr val="E973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3" name="Forma Livre: Forma 2042">
              <a:extLst>
                <a:ext uri="{FF2B5EF4-FFF2-40B4-BE49-F238E27FC236}">
                  <a16:creationId xmlns:a16="http://schemas.microsoft.com/office/drawing/2014/main" id="{6E414975-E557-5568-B5E5-0C585A5EA96A}"/>
                </a:ext>
              </a:extLst>
            </p:cNvPr>
            <p:cNvSpPr/>
            <p:nvPr/>
          </p:nvSpPr>
          <p:spPr>
            <a:xfrm>
              <a:off x="10347937" y="2941333"/>
              <a:ext cx="6226" cy="7968"/>
            </a:xfrm>
            <a:custGeom>
              <a:avLst/>
              <a:gdLst>
                <a:gd name="connsiteX0" fmla="*/ 0 w 59064"/>
                <a:gd name="connsiteY0" fmla="*/ 0 h 75597"/>
                <a:gd name="connsiteX1" fmla="*/ 26518 w 59064"/>
                <a:gd name="connsiteY1" fmla="*/ 7909 h 75597"/>
                <a:gd name="connsiteX2" fmla="*/ 41857 w 59064"/>
                <a:gd name="connsiteY2" fmla="*/ 12802 h 75597"/>
                <a:gd name="connsiteX3" fmla="*/ 53698 w 59064"/>
                <a:gd name="connsiteY3" fmla="*/ 30564 h 75597"/>
                <a:gd name="connsiteX4" fmla="*/ 56670 w 59064"/>
                <a:gd name="connsiteY4" fmla="*/ 45926 h 75597"/>
                <a:gd name="connsiteX5" fmla="*/ 58544 w 59064"/>
                <a:gd name="connsiteY5" fmla="*/ 71666 h 75597"/>
                <a:gd name="connsiteX6" fmla="*/ 57904 w 59064"/>
                <a:gd name="connsiteY6" fmla="*/ 75598 h 75597"/>
                <a:gd name="connsiteX7" fmla="*/ 39022 w 59064"/>
                <a:gd name="connsiteY7" fmla="*/ 71506 h 75597"/>
                <a:gd name="connsiteX8" fmla="*/ 9967 w 59064"/>
                <a:gd name="connsiteY8" fmla="*/ 60671 h 75597"/>
                <a:gd name="connsiteX9" fmla="*/ 9647 w 59064"/>
                <a:gd name="connsiteY9" fmla="*/ 60510 h 75597"/>
                <a:gd name="connsiteX10" fmla="*/ 0 w 59064"/>
                <a:gd name="connsiteY10" fmla="*/ 0 h 7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64" h="75597">
                  <a:moveTo>
                    <a:pt x="0" y="0"/>
                  </a:moveTo>
                  <a:cubicBezTo>
                    <a:pt x="8824" y="2629"/>
                    <a:pt x="17442" y="6012"/>
                    <a:pt x="26518" y="7909"/>
                  </a:cubicBezTo>
                  <a:cubicBezTo>
                    <a:pt x="31707" y="9258"/>
                    <a:pt x="36713" y="11201"/>
                    <a:pt x="41857" y="12802"/>
                  </a:cubicBezTo>
                  <a:cubicBezTo>
                    <a:pt x="44668" y="19385"/>
                    <a:pt x="48555" y="25489"/>
                    <a:pt x="53698" y="30564"/>
                  </a:cubicBezTo>
                  <a:cubicBezTo>
                    <a:pt x="54064" y="35730"/>
                    <a:pt x="54727" y="41011"/>
                    <a:pt x="56670" y="45926"/>
                  </a:cubicBezTo>
                  <a:cubicBezTo>
                    <a:pt x="59870" y="54087"/>
                    <a:pt x="59139" y="63071"/>
                    <a:pt x="58544" y="71666"/>
                  </a:cubicBezTo>
                  <a:cubicBezTo>
                    <a:pt x="58384" y="72649"/>
                    <a:pt x="58064" y="74615"/>
                    <a:pt x="57904" y="75598"/>
                  </a:cubicBezTo>
                  <a:cubicBezTo>
                    <a:pt x="51618" y="74158"/>
                    <a:pt x="45377" y="72443"/>
                    <a:pt x="39022" y="71506"/>
                  </a:cubicBezTo>
                  <a:cubicBezTo>
                    <a:pt x="28346" y="70935"/>
                    <a:pt x="19340" y="65082"/>
                    <a:pt x="9967" y="60671"/>
                  </a:cubicBezTo>
                  <a:lnTo>
                    <a:pt x="9647" y="60510"/>
                  </a:lnTo>
                  <a:cubicBezTo>
                    <a:pt x="6332" y="40348"/>
                    <a:pt x="3109" y="20185"/>
                    <a:pt x="0" y="0"/>
                  </a:cubicBezTo>
                  <a:close/>
                </a:path>
              </a:pathLst>
            </a:custGeom>
            <a:solidFill>
              <a:srgbClr val="E08B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4" name="Forma Livre: Forma 2043">
              <a:extLst>
                <a:ext uri="{FF2B5EF4-FFF2-40B4-BE49-F238E27FC236}">
                  <a16:creationId xmlns:a16="http://schemas.microsoft.com/office/drawing/2014/main" id="{2B9D91B4-0B8D-F326-2BB5-E56B5B1E8306}"/>
                </a:ext>
              </a:extLst>
            </p:cNvPr>
            <p:cNvSpPr/>
            <p:nvPr/>
          </p:nvSpPr>
          <p:spPr>
            <a:xfrm>
              <a:off x="10352349" y="2942682"/>
              <a:ext cx="11920" cy="8132"/>
            </a:xfrm>
            <a:custGeom>
              <a:avLst/>
              <a:gdLst>
                <a:gd name="connsiteX0" fmla="*/ 0 w 113088"/>
                <a:gd name="connsiteY0" fmla="*/ 0 h 77152"/>
                <a:gd name="connsiteX1" fmla="*/ 33536 w 113088"/>
                <a:gd name="connsiteY1" fmla="*/ 2012 h 77152"/>
                <a:gd name="connsiteX2" fmla="*/ 106070 w 113088"/>
                <a:gd name="connsiteY2" fmla="*/ 14608 h 77152"/>
                <a:gd name="connsiteX3" fmla="*/ 108448 w 113088"/>
                <a:gd name="connsiteY3" fmla="*/ 25238 h 77152"/>
                <a:gd name="connsiteX4" fmla="*/ 113088 w 113088"/>
                <a:gd name="connsiteY4" fmla="*/ 77153 h 77152"/>
                <a:gd name="connsiteX5" fmla="*/ 28895 w 113088"/>
                <a:gd name="connsiteY5" fmla="*/ 65608 h 77152"/>
                <a:gd name="connsiteX6" fmla="*/ 16688 w 113088"/>
                <a:gd name="connsiteY6" fmla="*/ 58865 h 77152"/>
                <a:gd name="connsiteX7" fmla="*/ 14813 w 113088"/>
                <a:gd name="connsiteY7" fmla="*/ 33124 h 77152"/>
                <a:gd name="connsiteX8" fmla="*/ 11841 w 113088"/>
                <a:gd name="connsiteY8" fmla="*/ 17762 h 77152"/>
                <a:gd name="connsiteX9" fmla="*/ 0 w 113088"/>
                <a:gd name="connsiteY9" fmla="*/ 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88" h="77152">
                  <a:moveTo>
                    <a:pt x="0" y="0"/>
                  </a:moveTo>
                  <a:cubicBezTo>
                    <a:pt x="11064" y="1486"/>
                    <a:pt x="22403" y="5098"/>
                    <a:pt x="33536" y="2012"/>
                  </a:cubicBezTo>
                  <a:cubicBezTo>
                    <a:pt x="56739" y="10653"/>
                    <a:pt x="81839" y="10859"/>
                    <a:pt x="106070" y="14608"/>
                  </a:cubicBezTo>
                  <a:cubicBezTo>
                    <a:pt x="106688" y="18105"/>
                    <a:pt x="107602" y="21671"/>
                    <a:pt x="108448" y="25238"/>
                  </a:cubicBezTo>
                  <a:cubicBezTo>
                    <a:pt x="109271" y="42588"/>
                    <a:pt x="110345" y="59962"/>
                    <a:pt x="113088" y="77153"/>
                  </a:cubicBezTo>
                  <a:cubicBezTo>
                    <a:pt x="84742" y="75735"/>
                    <a:pt x="56693" y="71186"/>
                    <a:pt x="28895" y="65608"/>
                  </a:cubicBezTo>
                  <a:cubicBezTo>
                    <a:pt x="24072" y="64854"/>
                    <a:pt x="20254" y="61905"/>
                    <a:pt x="16688" y="58865"/>
                  </a:cubicBezTo>
                  <a:cubicBezTo>
                    <a:pt x="17282" y="50269"/>
                    <a:pt x="18014" y="41285"/>
                    <a:pt x="14813" y="33124"/>
                  </a:cubicBezTo>
                  <a:cubicBezTo>
                    <a:pt x="12870" y="28209"/>
                    <a:pt x="12207" y="22929"/>
                    <a:pt x="11841" y="17762"/>
                  </a:cubicBezTo>
                  <a:cubicBezTo>
                    <a:pt x="6698" y="12687"/>
                    <a:pt x="2812" y="6584"/>
                    <a:pt x="0" y="0"/>
                  </a:cubicBezTo>
                  <a:close/>
                </a:path>
              </a:pathLst>
            </a:custGeom>
            <a:solidFill>
              <a:srgbClr val="DD6EB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45" name="Gráfico 4">
              <a:extLst>
                <a:ext uri="{FF2B5EF4-FFF2-40B4-BE49-F238E27FC236}">
                  <a16:creationId xmlns:a16="http://schemas.microsoft.com/office/drawing/2014/main" id="{FB879A1F-883C-2B59-52BF-CA72850759DF}"/>
                </a:ext>
              </a:extLst>
            </p:cNvPr>
            <p:cNvGrpSpPr/>
            <p:nvPr/>
          </p:nvGrpSpPr>
          <p:grpSpPr>
            <a:xfrm>
              <a:off x="10464709" y="2942916"/>
              <a:ext cx="46076" cy="37725"/>
              <a:chOff x="8733998" y="3891526"/>
              <a:chExt cx="437128" cy="357896"/>
            </a:xfrm>
            <a:solidFill>
              <a:srgbClr val="ED8DC4"/>
            </a:solidFill>
          </p:grpSpPr>
          <p:sp>
            <p:nvSpPr>
              <p:cNvPr id="2296" name="Forma Livre: Forma 2295">
                <a:extLst>
                  <a:ext uri="{FF2B5EF4-FFF2-40B4-BE49-F238E27FC236}">
                    <a16:creationId xmlns:a16="http://schemas.microsoft.com/office/drawing/2014/main" id="{2414ACE1-3477-9BF7-6F71-9FCEDDA345FF}"/>
                  </a:ext>
                </a:extLst>
              </p:cNvPr>
              <p:cNvSpPr/>
              <p:nvPr/>
            </p:nvSpPr>
            <p:spPr>
              <a:xfrm>
                <a:off x="9034607" y="3891526"/>
                <a:ext cx="136519" cy="238429"/>
              </a:xfrm>
              <a:custGeom>
                <a:avLst/>
                <a:gdLst>
                  <a:gd name="connsiteX0" fmla="*/ 48898 w 136519"/>
                  <a:gd name="connsiteY0" fmla="*/ 44737 h 238429"/>
                  <a:gd name="connsiteX1" fmla="*/ 99807 w 136519"/>
                  <a:gd name="connsiteY1" fmla="*/ 0 h 238429"/>
                  <a:gd name="connsiteX2" fmla="*/ 126965 w 136519"/>
                  <a:gd name="connsiteY2" fmla="*/ 28644 h 238429"/>
                  <a:gd name="connsiteX3" fmla="*/ 136520 w 136519"/>
                  <a:gd name="connsiteY3" fmla="*/ 38245 h 238429"/>
                  <a:gd name="connsiteX4" fmla="*/ 120861 w 136519"/>
                  <a:gd name="connsiteY4" fmla="*/ 52555 h 238429"/>
                  <a:gd name="connsiteX5" fmla="*/ 81702 w 136519"/>
                  <a:gd name="connsiteY5" fmla="*/ 144018 h 238429"/>
                  <a:gd name="connsiteX6" fmla="*/ 59916 w 136519"/>
                  <a:gd name="connsiteY6" fmla="*/ 172182 h 238429"/>
                  <a:gd name="connsiteX7" fmla="*/ 32187 w 136519"/>
                  <a:gd name="connsiteY7" fmla="*/ 231755 h 238429"/>
                  <a:gd name="connsiteX8" fmla="*/ 25558 w 136519"/>
                  <a:gd name="connsiteY8" fmla="*/ 238430 h 238429"/>
                  <a:gd name="connsiteX9" fmla="*/ 23752 w 136519"/>
                  <a:gd name="connsiteY9" fmla="*/ 233012 h 238429"/>
                  <a:gd name="connsiteX10" fmla="*/ 0 w 136519"/>
                  <a:gd name="connsiteY10" fmla="*/ 171816 h 238429"/>
                  <a:gd name="connsiteX11" fmla="*/ 7132 w 136519"/>
                  <a:gd name="connsiteY11" fmla="*/ 96881 h 238429"/>
                  <a:gd name="connsiteX12" fmla="*/ 21923 w 136519"/>
                  <a:gd name="connsiteY12" fmla="*/ 67940 h 238429"/>
                  <a:gd name="connsiteX13" fmla="*/ 48898 w 136519"/>
                  <a:gd name="connsiteY13" fmla="*/ 44737 h 23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19" h="238429">
                    <a:moveTo>
                      <a:pt x="48898" y="44737"/>
                    </a:moveTo>
                    <a:cubicBezTo>
                      <a:pt x="64031" y="27935"/>
                      <a:pt x="80673" y="12162"/>
                      <a:pt x="99807" y="0"/>
                    </a:cubicBezTo>
                    <a:cubicBezTo>
                      <a:pt x="108699" y="9670"/>
                      <a:pt x="117775" y="19225"/>
                      <a:pt x="126965" y="28644"/>
                    </a:cubicBezTo>
                    <a:cubicBezTo>
                      <a:pt x="130073" y="31867"/>
                      <a:pt x="133297" y="35045"/>
                      <a:pt x="136520" y="38245"/>
                    </a:cubicBezTo>
                    <a:cubicBezTo>
                      <a:pt x="129342" y="40325"/>
                      <a:pt x="124610" y="46475"/>
                      <a:pt x="120861" y="52555"/>
                    </a:cubicBezTo>
                    <a:cubicBezTo>
                      <a:pt x="103921" y="81245"/>
                      <a:pt x="93818" y="113180"/>
                      <a:pt x="81702" y="144018"/>
                    </a:cubicBezTo>
                    <a:cubicBezTo>
                      <a:pt x="75850" y="154419"/>
                      <a:pt x="66386" y="162192"/>
                      <a:pt x="59916" y="172182"/>
                    </a:cubicBezTo>
                    <a:cubicBezTo>
                      <a:pt x="47983" y="190652"/>
                      <a:pt x="39754" y="211181"/>
                      <a:pt x="32187" y="231755"/>
                    </a:cubicBezTo>
                    <a:cubicBezTo>
                      <a:pt x="31364" y="235092"/>
                      <a:pt x="27889" y="236350"/>
                      <a:pt x="25558" y="238430"/>
                    </a:cubicBezTo>
                    <a:cubicBezTo>
                      <a:pt x="24917" y="236556"/>
                      <a:pt x="24323" y="234749"/>
                      <a:pt x="23752" y="233012"/>
                    </a:cubicBezTo>
                    <a:cubicBezTo>
                      <a:pt x="16734" y="212255"/>
                      <a:pt x="8504" y="191979"/>
                      <a:pt x="0" y="171816"/>
                    </a:cubicBezTo>
                    <a:cubicBezTo>
                      <a:pt x="4343" y="147036"/>
                      <a:pt x="-3772" y="120449"/>
                      <a:pt x="7132" y="96881"/>
                    </a:cubicBezTo>
                    <a:cubicBezTo>
                      <a:pt x="12207" y="87302"/>
                      <a:pt x="16436" y="77267"/>
                      <a:pt x="21923" y="67940"/>
                    </a:cubicBezTo>
                    <a:cubicBezTo>
                      <a:pt x="29489" y="58682"/>
                      <a:pt x="40851" y="53561"/>
                      <a:pt x="48898" y="44737"/>
                    </a:cubicBezTo>
                    <a:close/>
                  </a:path>
                </a:pathLst>
              </a:custGeom>
              <a:solidFill>
                <a:srgbClr val="ED8D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7" name="Forma Livre: Forma 2296">
                <a:extLst>
                  <a:ext uri="{FF2B5EF4-FFF2-40B4-BE49-F238E27FC236}">
                    <a16:creationId xmlns:a16="http://schemas.microsoft.com/office/drawing/2014/main" id="{FDF150EE-AC86-6B7A-6CC7-B2D3BDA417A9}"/>
                  </a:ext>
                </a:extLst>
              </p:cNvPr>
              <p:cNvSpPr/>
              <p:nvPr/>
            </p:nvSpPr>
            <p:spPr>
              <a:xfrm>
                <a:off x="8733998" y="4039933"/>
                <a:ext cx="310324" cy="209489"/>
              </a:xfrm>
              <a:custGeom>
                <a:avLst/>
                <a:gdLst>
                  <a:gd name="connsiteX0" fmla="*/ 0 w 310324"/>
                  <a:gd name="connsiteY0" fmla="*/ 1532 h 209489"/>
                  <a:gd name="connsiteX1" fmla="*/ 4275 w 310324"/>
                  <a:gd name="connsiteY1" fmla="*/ 0 h 209489"/>
                  <a:gd name="connsiteX2" fmla="*/ 27729 w 310324"/>
                  <a:gd name="connsiteY2" fmla="*/ 33307 h 209489"/>
                  <a:gd name="connsiteX3" fmla="*/ 69723 w 310324"/>
                  <a:gd name="connsiteY3" fmla="*/ 105476 h 209489"/>
                  <a:gd name="connsiteX4" fmla="*/ 75667 w 310324"/>
                  <a:gd name="connsiteY4" fmla="*/ 113614 h 209489"/>
                  <a:gd name="connsiteX5" fmla="*/ 85748 w 310324"/>
                  <a:gd name="connsiteY5" fmla="*/ 110391 h 209489"/>
                  <a:gd name="connsiteX6" fmla="*/ 107534 w 310324"/>
                  <a:gd name="connsiteY6" fmla="*/ 41445 h 209489"/>
                  <a:gd name="connsiteX7" fmla="*/ 127102 w 310324"/>
                  <a:gd name="connsiteY7" fmla="*/ 86342 h 209489"/>
                  <a:gd name="connsiteX8" fmla="*/ 123993 w 310324"/>
                  <a:gd name="connsiteY8" fmla="*/ 74867 h 209489"/>
                  <a:gd name="connsiteX9" fmla="*/ 154122 w 310324"/>
                  <a:gd name="connsiteY9" fmla="*/ 52807 h 209489"/>
                  <a:gd name="connsiteX10" fmla="*/ 192779 w 310324"/>
                  <a:gd name="connsiteY10" fmla="*/ 34336 h 209489"/>
                  <a:gd name="connsiteX11" fmla="*/ 228394 w 310324"/>
                  <a:gd name="connsiteY11" fmla="*/ 22631 h 209489"/>
                  <a:gd name="connsiteX12" fmla="*/ 285636 w 310324"/>
                  <a:gd name="connsiteY12" fmla="*/ 56830 h 209489"/>
                  <a:gd name="connsiteX13" fmla="*/ 295854 w 310324"/>
                  <a:gd name="connsiteY13" fmla="*/ 49172 h 209489"/>
                  <a:gd name="connsiteX14" fmla="*/ 307902 w 310324"/>
                  <a:gd name="connsiteY14" fmla="*/ 82250 h 209489"/>
                  <a:gd name="connsiteX15" fmla="*/ 310325 w 310324"/>
                  <a:gd name="connsiteY15" fmla="*/ 89543 h 209489"/>
                  <a:gd name="connsiteX16" fmla="*/ 293705 w 310324"/>
                  <a:gd name="connsiteY16" fmla="*/ 96584 h 209489"/>
                  <a:gd name="connsiteX17" fmla="*/ 282664 w 310324"/>
                  <a:gd name="connsiteY17" fmla="*/ 126576 h 209489"/>
                  <a:gd name="connsiteX18" fmla="*/ 251940 w 310324"/>
                  <a:gd name="connsiteY18" fmla="*/ 145527 h 209489"/>
                  <a:gd name="connsiteX19" fmla="*/ 268811 w 310324"/>
                  <a:gd name="connsiteY19" fmla="*/ 174102 h 209489"/>
                  <a:gd name="connsiteX20" fmla="*/ 273954 w 310324"/>
                  <a:gd name="connsiteY20" fmla="*/ 186309 h 209489"/>
                  <a:gd name="connsiteX21" fmla="*/ 263690 w 310324"/>
                  <a:gd name="connsiteY21" fmla="*/ 187681 h 209489"/>
                  <a:gd name="connsiteX22" fmla="*/ 240053 w 310324"/>
                  <a:gd name="connsiteY22" fmla="*/ 193784 h 209489"/>
                  <a:gd name="connsiteX23" fmla="*/ 164455 w 310324"/>
                  <a:gd name="connsiteY23" fmla="*/ 209489 h 209489"/>
                  <a:gd name="connsiteX24" fmla="*/ 130759 w 310324"/>
                  <a:gd name="connsiteY24" fmla="*/ 184366 h 209489"/>
                  <a:gd name="connsiteX25" fmla="*/ 108699 w 310324"/>
                  <a:gd name="connsiteY25" fmla="*/ 178582 h 209489"/>
                  <a:gd name="connsiteX26" fmla="*/ 90526 w 310324"/>
                  <a:gd name="connsiteY26" fmla="*/ 148956 h 209489"/>
                  <a:gd name="connsiteX27" fmla="*/ 79096 w 310324"/>
                  <a:gd name="connsiteY27" fmla="*/ 146304 h 209489"/>
                  <a:gd name="connsiteX28" fmla="*/ 73586 w 310324"/>
                  <a:gd name="connsiteY28" fmla="*/ 155425 h 209489"/>
                  <a:gd name="connsiteX29" fmla="*/ 41582 w 310324"/>
                  <a:gd name="connsiteY29" fmla="*/ 140749 h 209489"/>
                  <a:gd name="connsiteX30" fmla="*/ 24072 w 310324"/>
                  <a:gd name="connsiteY30" fmla="*/ 78684 h 209489"/>
                  <a:gd name="connsiteX31" fmla="*/ 0 w 310324"/>
                  <a:gd name="connsiteY31" fmla="*/ 1532 h 20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0324" h="209489">
                    <a:moveTo>
                      <a:pt x="0" y="1532"/>
                    </a:moveTo>
                    <a:cubicBezTo>
                      <a:pt x="1074" y="1143"/>
                      <a:pt x="3200" y="389"/>
                      <a:pt x="4275" y="0"/>
                    </a:cubicBezTo>
                    <a:cubicBezTo>
                      <a:pt x="13967" y="9647"/>
                      <a:pt x="20597" y="21740"/>
                      <a:pt x="27729" y="33307"/>
                    </a:cubicBezTo>
                    <a:cubicBezTo>
                      <a:pt x="41171" y="57676"/>
                      <a:pt x="55619" y="81473"/>
                      <a:pt x="69723" y="105476"/>
                    </a:cubicBezTo>
                    <a:cubicBezTo>
                      <a:pt x="71506" y="108219"/>
                      <a:pt x="72946" y="111465"/>
                      <a:pt x="75667" y="113614"/>
                    </a:cubicBezTo>
                    <a:cubicBezTo>
                      <a:pt x="79050" y="114460"/>
                      <a:pt x="84605" y="114666"/>
                      <a:pt x="85748" y="110391"/>
                    </a:cubicBezTo>
                    <a:cubicBezTo>
                      <a:pt x="93520" y="87599"/>
                      <a:pt x="98481" y="63825"/>
                      <a:pt x="107534" y="41445"/>
                    </a:cubicBezTo>
                    <a:cubicBezTo>
                      <a:pt x="114026" y="56419"/>
                      <a:pt x="120175" y="71552"/>
                      <a:pt x="127102" y="86342"/>
                    </a:cubicBezTo>
                    <a:cubicBezTo>
                      <a:pt x="126073" y="82479"/>
                      <a:pt x="124976" y="78638"/>
                      <a:pt x="123993" y="74867"/>
                    </a:cubicBezTo>
                    <a:cubicBezTo>
                      <a:pt x="130668" y="63734"/>
                      <a:pt x="142852" y="58110"/>
                      <a:pt x="154122" y="52807"/>
                    </a:cubicBezTo>
                    <a:cubicBezTo>
                      <a:pt x="167290" y="47275"/>
                      <a:pt x="180251" y="41194"/>
                      <a:pt x="192779" y="34336"/>
                    </a:cubicBezTo>
                    <a:cubicBezTo>
                      <a:pt x="203751" y="28552"/>
                      <a:pt x="215661" y="21877"/>
                      <a:pt x="228394" y="22631"/>
                    </a:cubicBezTo>
                    <a:cubicBezTo>
                      <a:pt x="248717" y="31661"/>
                      <a:pt x="266639" y="45331"/>
                      <a:pt x="285636" y="56830"/>
                    </a:cubicBezTo>
                    <a:cubicBezTo>
                      <a:pt x="289019" y="54224"/>
                      <a:pt x="292425" y="51664"/>
                      <a:pt x="295854" y="49172"/>
                    </a:cubicBezTo>
                    <a:cubicBezTo>
                      <a:pt x="299832" y="60190"/>
                      <a:pt x="304198" y="71095"/>
                      <a:pt x="307902" y="82250"/>
                    </a:cubicBezTo>
                    <a:cubicBezTo>
                      <a:pt x="308656" y="84628"/>
                      <a:pt x="309456" y="87051"/>
                      <a:pt x="310325" y="89543"/>
                    </a:cubicBezTo>
                    <a:cubicBezTo>
                      <a:pt x="304701" y="91646"/>
                      <a:pt x="298758" y="93269"/>
                      <a:pt x="293705" y="96584"/>
                    </a:cubicBezTo>
                    <a:cubicBezTo>
                      <a:pt x="288173" y="105728"/>
                      <a:pt x="286824" y="116746"/>
                      <a:pt x="282664" y="126576"/>
                    </a:cubicBezTo>
                    <a:cubicBezTo>
                      <a:pt x="271714" y="131331"/>
                      <a:pt x="258295" y="134348"/>
                      <a:pt x="251940" y="145527"/>
                    </a:cubicBezTo>
                    <a:cubicBezTo>
                      <a:pt x="255346" y="156179"/>
                      <a:pt x="262364" y="165118"/>
                      <a:pt x="268811" y="174102"/>
                    </a:cubicBezTo>
                    <a:cubicBezTo>
                      <a:pt x="271188" y="177737"/>
                      <a:pt x="274091" y="181668"/>
                      <a:pt x="273954" y="186309"/>
                    </a:cubicBezTo>
                    <a:cubicBezTo>
                      <a:pt x="271120" y="188801"/>
                      <a:pt x="267028" y="187269"/>
                      <a:pt x="263690" y="187681"/>
                    </a:cubicBezTo>
                    <a:cubicBezTo>
                      <a:pt x="255255" y="187155"/>
                      <a:pt x="248488" y="194059"/>
                      <a:pt x="240053" y="193784"/>
                    </a:cubicBezTo>
                    <a:cubicBezTo>
                      <a:pt x="213970" y="192984"/>
                      <a:pt x="188755" y="200871"/>
                      <a:pt x="164455" y="209489"/>
                    </a:cubicBezTo>
                    <a:cubicBezTo>
                      <a:pt x="152499" y="202082"/>
                      <a:pt x="142487" y="192047"/>
                      <a:pt x="130759" y="184366"/>
                    </a:cubicBezTo>
                    <a:cubicBezTo>
                      <a:pt x="124176" y="179634"/>
                      <a:pt x="113614" y="186035"/>
                      <a:pt x="108699" y="178582"/>
                    </a:cubicBezTo>
                    <a:cubicBezTo>
                      <a:pt x="101041" y="169690"/>
                      <a:pt x="98344" y="157665"/>
                      <a:pt x="90526" y="148956"/>
                    </a:cubicBezTo>
                    <a:cubicBezTo>
                      <a:pt x="87760" y="145550"/>
                      <a:pt x="82845" y="146830"/>
                      <a:pt x="79096" y="146304"/>
                    </a:cubicBezTo>
                    <a:cubicBezTo>
                      <a:pt x="77244" y="149299"/>
                      <a:pt x="75415" y="152339"/>
                      <a:pt x="73586" y="155425"/>
                    </a:cubicBezTo>
                    <a:cubicBezTo>
                      <a:pt x="63574" y="149207"/>
                      <a:pt x="52829" y="144201"/>
                      <a:pt x="41582" y="140749"/>
                    </a:cubicBezTo>
                    <a:cubicBezTo>
                      <a:pt x="35959" y="119992"/>
                      <a:pt x="30450" y="99212"/>
                      <a:pt x="24072" y="78684"/>
                    </a:cubicBezTo>
                    <a:cubicBezTo>
                      <a:pt x="16299" y="52875"/>
                      <a:pt x="9281" y="26838"/>
                      <a:pt x="0" y="1532"/>
                    </a:cubicBezTo>
                    <a:close/>
                  </a:path>
                </a:pathLst>
              </a:custGeom>
              <a:solidFill>
                <a:srgbClr val="ED8D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46" name="Forma Livre: Forma 2045">
              <a:extLst>
                <a:ext uri="{FF2B5EF4-FFF2-40B4-BE49-F238E27FC236}">
                  <a16:creationId xmlns:a16="http://schemas.microsoft.com/office/drawing/2014/main" id="{4E07D797-70F8-35D9-74C4-60378002E559}"/>
                </a:ext>
              </a:extLst>
            </p:cNvPr>
            <p:cNvSpPr/>
            <p:nvPr/>
          </p:nvSpPr>
          <p:spPr>
            <a:xfrm>
              <a:off x="10365679" y="2944233"/>
              <a:ext cx="15120" cy="13230"/>
            </a:xfrm>
            <a:custGeom>
              <a:avLst/>
              <a:gdLst>
                <a:gd name="connsiteX0" fmla="*/ 592 w 143440"/>
                <a:gd name="connsiteY0" fmla="*/ 700 h 125515"/>
                <a:gd name="connsiteX1" fmla="*/ 36185 w 143440"/>
                <a:gd name="connsiteY1" fmla="*/ 5455 h 125515"/>
                <a:gd name="connsiteX2" fmla="*/ 56051 w 143440"/>
                <a:gd name="connsiteY2" fmla="*/ 24497 h 125515"/>
                <a:gd name="connsiteX3" fmla="*/ 79665 w 143440"/>
                <a:gd name="connsiteY3" fmla="*/ 30898 h 125515"/>
                <a:gd name="connsiteX4" fmla="*/ 141158 w 143440"/>
                <a:gd name="connsiteY4" fmla="*/ 56821 h 125515"/>
                <a:gd name="connsiteX5" fmla="*/ 142964 w 143440"/>
                <a:gd name="connsiteY5" fmla="*/ 36293 h 125515"/>
                <a:gd name="connsiteX6" fmla="*/ 141570 w 143440"/>
                <a:gd name="connsiteY6" fmla="*/ 125515 h 125515"/>
                <a:gd name="connsiteX7" fmla="*/ 102662 w 143440"/>
                <a:gd name="connsiteY7" fmla="*/ 80619 h 125515"/>
                <a:gd name="connsiteX8" fmla="*/ 84374 w 143440"/>
                <a:gd name="connsiteY8" fmla="*/ 62308 h 125515"/>
                <a:gd name="connsiteX9" fmla="*/ 50290 w 143440"/>
                <a:gd name="connsiteY9" fmla="*/ 64296 h 125515"/>
                <a:gd name="connsiteX10" fmla="*/ 2238 w 143440"/>
                <a:gd name="connsiteY10" fmla="*/ 64251 h 125515"/>
                <a:gd name="connsiteX11" fmla="*/ 592 w 143440"/>
                <a:gd name="connsiteY11" fmla="*/ 700 h 12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440" h="125515">
                  <a:moveTo>
                    <a:pt x="592" y="700"/>
                  </a:moveTo>
                  <a:cubicBezTo>
                    <a:pt x="12502" y="-77"/>
                    <a:pt x="25670" y="-1609"/>
                    <a:pt x="36185" y="5455"/>
                  </a:cubicBezTo>
                  <a:cubicBezTo>
                    <a:pt x="44438" y="9912"/>
                    <a:pt x="49718" y="17822"/>
                    <a:pt x="56051" y="24497"/>
                  </a:cubicBezTo>
                  <a:cubicBezTo>
                    <a:pt x="62291" y="30692"/>
                    <a:pt x="71801" y="28978"/>
                    <a:pt x="79665" y="30898"/>
                  </a:cubicBezTo>
                  <a:cubicBezTo>
                    <a:pt x="100879" y="37710"/>
                    <a:pt x="118664" y="53712"/>
                    <a:pt x="141158" y="56821"/>
                  </a:cubicBezTo>
                  <a:cubicBezTo>
                    <a:pt x="141227" y="49917"/>
                    <a:pt x="141913" y="43059"/>
                    <a:pt x="142964" y="36293"/>
                  </a:cubicBezTo>
                  <a:cubicBezTo>
                    <a:pt x="143376" y="66011"/>
                    <a:pt x="144267" y="95866"/>
                    <a:pt x="141570" y="125515"/>
                  </a:cubicBezTo>
                  <a:cubicBezTo>
                    <a:pt x="127214" y="111731"/>
                    <a:pt x="116012" y="95249"/>
                    <a:pt x="102662" y="80619"/>
                  </a:cubicBezTo>
                  <a:cubicBezTo>
                    <a:pt x="96901" y="74240"/>
                    <a:pt x="92284" y="66194"/>
                    <a:pt x="84374" y="62308"/>
                  </a:cubicBezTo>
                  <a:cubicBezTo>
                    <a:pt x="72990" y="60387"/>
                    <a:pt x="61697" y="64525"/>
                    <a:pt x="50290" y="64296"/>
                  </a:cubicBezTo>
                  <a:cubicBezTo>
                    <a:pt x="34265" y="64182"/>
                    <a:pt x="18240" y="64296"/>
                    <a:pt x="2238" y="64251"/>
                  </a:cubicBezTo>
                  <a:cubicBezTo>
                    <a:pt x="478" y="43105"/>
                    <a:pt x="-802" y="21914"/>
                    <a:pt x="592" y="700"/>
                  </a:cubicBezTo>
                  <a:close/>
                </a:path>
              </a:pathLst>
            </a:custGeom>
            <a:solidFill>
              <a:srgbClr val="DB71B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7" name="Forma Livre: Forma 2046">
              <a:extLst>
                <a:ext uri="{FF2B5EF4-FFF2-40B4-BE49-F238E27FC236}">
                  <a16:creationId xmlns:a16="http://schemas.microsoft.com/office/drawing/2014/main" id="{72F8E58C-D542-45CA-BD93-6063DDE298BA}"/>
                </a:ext>
              </a:extLst>
            </p:cNvPr>
            <p:cNvSpPr/>
            <p:nvPr/>
          </p:nvSpPr>
          <p:spPr>
            <a:xfrm>
              <a:off x="10509778" y="2945034"/>
              <a:ext cx="11754" cy="11053"/>
            </a:xfrm>
            <a:custGeom>
              <a:avLst/>
              <a:gdLst>
                <a:gd name="connsiteX0" fmla="*/ 5623 w 111511"/>
                <a:gd name="connsiteY0" fmla="*/ 0 h 104858"/>
                <a:gd name="connsiteX1" fmla="*/ 28483 w 111511"/>
                <a:gd name="connsiteY1" fmla="*/ 23843 h 104858"/>
                <a:gd name="connsiteX2" fmla="*/ 111511 w 111511"/>
                <a:gd name="connsiteY2" fmla="*/ 104859 h 104858"/>
                <a:gd name="connsiteX3" fmla="*/ 9555 w 111511"/>
                <a:gd name="connsiteY3" fmla="*/ 18151 h 104858"/>
                <a:gd name="connsiteX4" fmla="*/ 0 w 111511"/>
                <a:gd name="connsiteY4" fmla="*/ 8550 h 104858"/>
                <a:gd name="connsiteX5" fmla="*/ 5623 w 111511"/>
                <a:gd name="connsiteY5" fmla="*/ 0 h 10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511" h="104858">
                  <a:moveTo>
                    <a:pt x="5623" y="0"/>
                  </a:moveTo>
                  <a:cubicBezTo>
                    <a:pt x="13145" y="8024"/>
                    <a:pt x="20734" y="16002"/>
                    <a:pt x="28483" y="23843"/>
                  </a:cubicBezTo>
                  <a:cubicBezTo>
                    <a:pt x="55367" y="51641"/>
                    <a:pt x="82227" y="79530"/>
                    <a:pt x="111511" y="104859"/>
                  </a:cubicBezTo>
                  <a:cubicBezTo>
                    <a:pt x="75758" y="78181"/>
                    <a:pt x="41194" y="49652"/>
                    <a:pt x="9555" y="18151"/>
                  </a:cubicBezTo>
                  <a:cubicBezTo>
                    <a:pt x="6332" y="14951"/>
                    <a:pt x="3109" y="11773"/>
                    <a:pt x="0" y="8550"/>
                  </a:cubicBezTo>
                  <a:cubicBezTo>
                    <a:pt x="1920" y="5715"/>
                    <a:pt x="3772" y="2835"/>
                    <a:pt x="5623" y="0"/>
                  </a:cubicBezTo>
                  <a:close/>
                </a:path>
              </a:pathLst>
            </a:custGeom>
            <a:solidFill>
              <a:srgbClr val="42404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8" name="Forma Livre: Forma 2047">
              <a:extLst>
                <a:ext uri="{FF2B5EF4-FFF2-40B4-BE49-F238E27FC236}">
                  <a16:creationId xmlns:a16="http://schemas.microsoft.com/office/drawing/2014/main" id="{5BBD503B-EC98-7150-BEE0-ED1E3FE2D046}"/>
                </a:ext>
              </a:extLst>
            </p:cNvPr>
            <p:cNvSpPr/>
            <p:nvPr/>
          </p:nvSpPr>
          <p:spPr>
            <a:xfrm>
              <a:off x="10382001" y="2945728"/>
              <a:ext cx="31999" cy="28708"/>
            </a:xfrm>
            <a:custGeom>
              <a:avLst/>
              <a:gdLst>
                <a:gd name="connsiteX0" fmla="*/ 937 w 303580"/>
                <a:gd name="connsiteY0" fmla="*/ 25809 h 272354"/>
                <a:gd name="connsiteX1" fmla="*/ 3749 w 303580"/>
                <a:gd name="connsiteY1" fmla="*/ 0 h 272354"/>
                <a:gd name="connsiteX2" fmla="*/ 45560 w 303580"/>
                <a:gd name="connsiteY2" fmla="*/ 16802 h 272354"/>
                <a:gd name="connsiteX3" fmla="*/ 70363 w 303580"/>
                <a:gd name="connsiteY3" fmla="*/ 42428 h 272354"/>
                <a:gd name="connsiteX4" fmla="*/ 108928 w 303580"/>
                <a:gd name="connsiteY4" fmla="*/ 85474 h 272354"/>
                <a:gd name="connsiteX5" fmla="*/ 125707 w 303580"/>
                <a:gd name="connsiteY5" fmla="*/ 139743 h 272354"/>
                <a:gd name="connsiteX6" fmla="*/ 120358 w 303580"/>
                <a:gd name="connsiteY6" fmla="*/ 84422 h 272354"/>
                <a:gd name="connsiteX7" fmla="*/ 138463 w 303580"/>
                <a:gd name="connsiteY7" fmla="*/ 102024 h 272354"/>
                <a:gd name="connsiteX8" fmla="*/ 187223 w 303580"/>
                <a:gd name="connsiteY8" fmla="*/ 142646 h 272354"/>
                <a:gd name="connsiteX9" fmla="*/ 244625 w 303580"/>
                <a:gd name="connsiteY9" fmla="*/ 154922 h 272354"/>
                <a:gd name="connsiteX10" fmla="*/ 245654 w 303580"/>
                <a:gd name="connsiteY10" fmla="*/ 154145 h 272354"/>
                <a:gd name="connsiteX11" fmla="*/ 246202 w 303580"/>
                <a:gd name="connsiteY11" fmla="*/ 144155 h 272354"/>
                <a:gd name="connsiteX12" fmla="*/ 279784 w 303580"/>
                <a:gd name="connsiteY12" fmla="*/ 138623 h 272354"/>
                <a:gd name="connsiteX13" fmla="*/ 280607 w 303580"/>
                <a:gd name="connsiteY13" fmla="*/ 137503 h 272354"/>
                <a:gd name="connsiteX14" fmla="*/ 303581 w 303580"/>
                <a:gd name="connsiteY14" fmla="*/ 272354 h 272354"/>
                <a:gd name="connsiteX15" fmla="*/ 220576 w 303580"/>
                <a:gd name="connsiteY15" fmla="*/ 246591 h 272354"/>
                <a:gd name="connsiteX16" fmla="*/ 179885 w 303580"/>
                <a:gd name="connsiteY16" fmla="*/ 204711 h 272354"/>
                <a:gd name="connsiteX17" fmla="*/ 137274 w 303580"/>
                <a:gd name="connsiteY17" fmla="*/ 155928 h 272354"/>
                <a:gd name="connsiteX18" fmla="*/ 104173 w 303580"/>
                <a:gd name="connsiteY18" fmla="*/ 120449 h 272354"/>
                <a:gd name="connsiteX19" fmla="*/ 68237 w 303580"/>
                <a:gd name="connsiteY19" fmla="*/ 89200 h 272354"/>
                <a:gd name="connsiteX20" fmla="*/ 26312 w 303580"/>
                <a:gd name="connsiteY20" fmla="*/ 47480 h 272354"/>
                <a:gd name="connsiteX21" fmla="*/ 3498 w 303580"/>
                <a:gd name="connsiteY21" fmla="*/ 33033 h 272354"/>
                <a:gd name="connsiteX22" fmla="*/ 0 w 303580"/>
                <a:gd name="connsiteY22" fmla="*/ 39456 h 272354"/>
                <a:gd name="connsiteX23" fmla="*/ 937 w 303580"/>
                <a:gd name="connsiteY23" fmla="*/ 25809 h 27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3580" h="272354">
                  <a:moveTo>
                    <a:pt x="937" y="25809"/>
                  </a:moveTo>
                  <a:cubicBezTo>
                    <a:pt x="2743" y="17305"/>
                    <a:pt x="3269" y="8618"/>
                    <a:pt x="3749" y="0"/>
                  </a:cubicBezTo>
                  <a:cubicBezTo>
                    <a:pt x="16391" y="8230"/>
                    <a:pt x="29741" y="17305"/>
                    <a:pt x="45560" y="16802"/>
                  </a:cubicBezTo>
                  <a:cubicBezTo>
                    <a:pt x="54613" y="24552"/>
                    <a:pt x="64968" y="31341"/>
                    <a:pt x="70363" y="42428"/>
                  </a:cubicBezTo>
                  <a:cubicBezTo>
                    <a:pt x="82250" y="57470"/>
                    <a:pt x="90731" y="76832"/>
                    <a:pt x="108928" y="85474"/>
                  </a:cubicBezTo>
                  <a:cubicBezTo>
                    <a:pt x="113957" y="103716"/>
                    <a:pt x="118186" y="122301"/>
                    <a:pt x="125707" y="139743"/>
                  </a:cubicBezTo>
                  <a:cubicBezTo>
                    <a:pt x="122278" y="121501"/>
                    <a:pt x="120838" y="102939"/>
                    <a:pt x="120358" y="84422"/>
                  </a:cubicBezTo>
                  <a:cubicBezTo>
                    <a:pt x="130302" y="84719"/>
                    <a:pt x="134737" y="94275"/>
                    <a:pt x="138463" y="102024"/>
                  </a:cubicBezTo>
                  <a:cubicBezTo>
                    <a:pt x="147173" y="122598"/>
                    <a:pt x="168501" y="132931"/>
                    <a:pt x="187223" y="142646"/>
                  </a:cubicBezTo>
                  <a:cubicBezTo>
                    <a:pt x="204551" y="152476"/>
                    <a:pt x="225034" y="154899"/>
                    <a:pt x="244625" y="154922"/>
                  </a:cubicBezTo>
                  <a:cubicBezTo>
                    <a:pt x="244876" y="154739"/>
                    <a:pt x="245402" y="154351"/>
                    <a:pt x="245654" y="154145"/>
                  </a:cubicBezTo>
                  <a:cubicBezTo>
                    <a:pt x="245905" y="150784"/>
                    <a:pt x="246019" y="147424"/>
                    <a:pt x="246202" y="144155"/>
                  </a:cubicBezTo>
                  <a:cubicBezTo>
                    <a:pt x="257244" y="143652"/>
                    <a:pt x="270548" y="145755"/>
                    <a:pt x="279784" y="138623"/>
                  </a:cubicBezTo>
                  <a:lnTo>
                    <a:pt x="280607" y="137503"/>
                  </a:lnTo>
                  <a:cubicBezTo>
                    <a:pt x="288333" y="182423"/>
                    <a:pt x="296974" y="227206"/>
                    <a:pt x="303581" y="272354"/>
                  </a:cubicBezTo>
                  <a:cubicBezTo>
                    <a:pt x="275074" y="267165"/>
                    <a:pt x="246179" y="260627"/>
                    <a:pt x="220576" y="246591"/>
                  </a:cubicBezTo>
                  <a:cubicBezTo>
                    <a:pt x="204186" y="235641"/>
                    <a:pt x="193418" y="218656"/>
                    <a:pt x="179885" y="204711"/>
                  </a:cubicBezTo>
                  <a:cubicBezTo>
                    <a:pt x="166970" y="187338"/>
                    <a:pt x="151585" y="172067"/>
                    <a:pt x="137274" y="155928"/>
                  </a:cubicBezTo>
                  <a:cubicBezTo>
                    <a:pt x="125227" y="145024"/>
                    <a:pt x="116266" y="131285"/>
                    <a:pt x="104173" y="120449"/>
                  </a:cubicBezTo>
                  <a:cubicBezTo>
                    <a:pt x="92949" y="109225"/>
                    <a:pt x="81107" y="98458"/>
                    <a:pt x="68237" y="89200"/>
                  </a:cubicBezTo>
                  <a:cubicBezTo>
                    <a:pt x="56990" y="72603"/>
                    <a:pt x="39296" y="62431"/>
                    <a:pt x="26312" y="47480"/>
                  </a:cubicBezTo>
                  <a:cubicBezTo>
                    <a:pt x="20323" y="40394"/>
                    <a:pt x="11796" y="36622"/>
                    <a:pt x="3498" y="33033"/>
                  </a:cubicBezTo>
                  <a:cubicBezTo>
                    <a:pt x="2286" y="35113"/>
                    <a:pt x="1120" y="37262"/>
                    <a:pt x="0" y="39456"/>
                  </a:cubicBezTo>
                  <a:cubicBezTo>
                    <a:pt x="206" y="34839"/>
                    <a:pt x="480" y="30312"/>
                    <a:pt x="937" y="25809"/>
                  </a:cubicBezTo>
                  <a:close/>
                </a:path>
              </a:pathLst>
            </a:custGeom>
            <a:solidFill>
              <a:srgbClr val="B45E9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9" name="Forma Livre: Forma 2048">
              <a:extLst>
                <a:ext uri="{FF2B5EF4-FFF2-40B4-BE49-F238E27FC236}">
                  <a16:creationId xmlns:a16="http://schemas.microsoft.com/office/drawing/2014/main" id="{D7134ACE-2019-8762-D804-53B75EB67138}"/>
                </a:ext>
              </a:extLst>
            </p:cNvPr>
            <p:cNvSpPr/>
            <p:nvPr/>
          </p:nvSpPr>
          <p:spPr>
            <a:xfrm>
              <a:off x="10413533" y="2949028"/>
              <a:ext cx="49664" cy="18444"/>
            </a:xfrm>
            <a:custGeom>
              <a:avLst/>
              <a:gdLst>
                <a:gd name="connsiteX0" fmla="*/ 209283 w 471167"/>
                <a:gd name="connsiteY0" fmla="*/ 1382 h 174981"/>
                <a:gd name="connsiteX1" fmla="*/ 261541 w 471167"/>
                <a:gd name="connsiteY1" fmla="*/ 628 h 174981"/>
                <a:gd name="connsiteX2" fmla="*/ 314005 w 471167"/>
                <a:gd name="connsiteY2" fmla="*/ 7714 h 174981"/>
                <a:gd name="connsiteX3" fmla="*/ 343792 w 471167"/>
                <a:gd name="connsiteY3" fmla="*/ 16881 h 174981"/>
                <a:gd name="connsiteX4" fmla="*/ 394152 w 471167"/>
                <a:gd name="connsiteY4" fmla="*/ 50874 h 174981"/>
                <a:gd name="connsiteX5" fmla="*/ 447553 w 471167"/>
                <a:gd name="connsiteY5" fmla="*/ 43125 h 174981"/>
                <a:gd name="connsiteX6" fmla="*/ 471167 w 471167"/>
                <a:gd name="connsiteY6" fmla="*/ 102949 h 174981"/>
                <a:gd name="connsiteX7" fmla="*/ 442021 w 471167"/>
                <a:gd name="connsiteY7" fmla="*/ 103566 h 174981"/>
                <a:gd name="connsiteX8" fmla="*/ 429722 w 471167"/>
                <a:gd name="connsiteY8" fmla="*/ 95360 h 174981"/>
                <a:gd name="connsiteX9" fmla="*/ 405422 w 471167"/>
                <a:gd name="connsiteY9" fmla="*/ 88182 h 174981"/>
                <a:gd name="connsiteX10" fmla="*/ 371269 w 471167"/>
                <a:gd name="connsiteY10" fmla="*/ 85667 h 174981"/>
                <a:gd name="connsiteX11" fmla="*/ 317525 w 471167"/>
                <a:gd name="connsiteY11" fmla="*/ 93417 h 174981"/>
                <a:gd name="connsiteX12" fmla="*/ 277361 w 471167"/>
                <a:gd name="connsiteY12" fmla="*/ 121557 h 174981"/>
                <a:gd name="connsiteX13" fmla="*/ 243208 w 471167"/>
                <a:gd name="connsiteY13" fmla="*/ 117168 h 174981"/>
                <a:gd name="connsiteX14" fmla="*/ 165438 w 471167"/>
                <a:gd name="connsiteY14" fmla="*/ 115294 h 174981"/>
                <a:gd name="connsiteX15" fmla="*/ 48829 w 471167"/>
                <a:gd name="connsiteY15" fmla="*/ 151435 h 174981"/>
                <a:gd name="connsiteX16" fmla="*/ 11522 w 471167"/>
                <a:gd name="connsiteY16" fmla="*/ 174981 h 174981"/>
                <a:gd name="connsiteX17" fmla="*/ 0 w 471167"/>
                <a:gd name="connsiteY17" fmla="*/ 111202 h 174981"/>
                <a:gd name="connsiteX18" fmla="*/ 47983 w 471167"/>
                <a:gd name="connsiteY18" fmla="*/ 68133 h 174981"/>
                <a:gd name="connsiteX19" fmla="*/ 150396 w 471167"/>
                <a:gd name="connsiteY19" fmla="*/ 12904 h 174981"/>
                <a:gd name="connsiteX20" fmla="*/ 209283 w 471167"/>
                <a:gd name="connsiteY20" fmla="*/ 1382 h 17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1167" h="174981">
                  <a:moveTo>
                    <a:pt x="209283" y="1382"/>
                  </a:moveTo>
                  <a:cubicBezTo>
                    <a:pt x="226680" y="285"/>
                    <a:pt x="244122" y="-675"/>
                    <a:pt x="261541" y="628"/>
                  </a:cubicBezTo>
                  <a:cubicBezTo>
                    <a:pt x="279418" y="-698"/>
                    <a:pt x="296631" y="4560"/>
                    <a:pt x="314005" y="7714"/>
                  </a:cubicBezTo>
                  <a:cubicBezTo>
                    <a:pt x="324155" y="9886"/>
                    <a:pt x="334145" y="13018"/>
                    <a:pt x="343792" y="16881"/>
                  </a:cubicBezTo>
                  <a:cubicBezTo>
                    <a:pt x="362194" y="25637"/>
                    <a:pt x="377693" y="39078"/>
                    <a:pt x="394152" y="50874"/>
                  </a:cubicBezTo>
                  <a:cubicBezTo>
                    <a:pt x="411686" y="47331"/>
                    <a:pt x="429471" y="40564"/>
                    <a:pt x="447553" y="43125"/>
                  </a:cubicBezTo>
                  <a:cubicBezTo>
                    <a:pt x="455074" y="63196"/>
                    <a:pt x="463441" y="82947"/>
                    <a:pt x="471167" y="102949"/>
                  </a:cubicBezTo>
                  <a:cubicBezTo>
                    <a:pt x="461452" y="103544"/>
                    <a:pt x="451714" y="104550"/>
                    <a:pt x="442021" y="103566"/>
                  </a:cubicBezTo>
                  <a:cubicBezTo>
                    <a:pt x="436649" y="103292"/>
                    <a:pt x="433426" y="98492"/>
                    <a:pt x="429722" y="95360"/>
                  </a:cubicBezTo>
                  <a:cubicBezTo>
                    <a:pt x="423550" y="88730"/>
                    <a:pt x="413652" y="89462"/>
                    <a:pt x="405422" y="88182"/>
                  </a:cubicBezTo>
                  <a:cubicBezTo>
                    <a:pt x="393992" y="87839"/>
                    <a:pt x="382676" y="85576"/>
                    <a:pt x="371269" y="85667"/>
                  </a:cubicBezTo>
                  <a:cubicBezTo>
                    <a:pt x="353393" y="88456"/>
                    <a:pt x="334739" y="87199"/>
                    <a:pt x="317525" y="93417"/>
                  </a:cubicBezTo>
                  <a:cubicBezTo>
                    <a:pt x="302987" y="101052"/>
                    <a:pt x="291236" y="112962"/>
                    <a:pt x="277361" y="121557"/>
                  </a:cubicBezTo>
                  <a:cubicBezTo>
                    <a:pt x="265748" y="123477"/>
                    <a:pt x="254866" y="116619"/>
                    <a:pt x="243208" y="117168"/>
                  </a:cubicBezTo>
                  <a:cubicBezTo>
                    <a:pt x="217421" y="113602"/>
                    <a:pt x="191361" y="113991"/>
                    <a:pt x="165438" y="115294"/>
                  </a:cubicBezTo>
                  <a:cubicBezTo>
                    <a:pt x="124770" y="119911"/>
                    <a:pt x="84765" y="131684"/>
                    <a:pt x="48829" y="151435"/>
                  </a:cubicBezTo>
                  <a:cubicBezTo>
                    <a:pt x="36073" y="158773"/>
                    <a:pt x="24003" y="167186"/>
                    <a:pt x="11522" y="174981"/>
                  </a:cubicBezTo>
                  <a:cubicBezTo>
                    <a:pt x="7750" y="153699"/>
                    <a:pt x="3978" y="132439"/>
                    <a:pt x="0" y="111202"/>
                  </a:cubicBezTo>
                  <a:cubicBezTo>
                    <a:pt x="16756" y="97737"/>
                    <a:pt x="29352" y="79426"/>
                    <a:pt x="47983" y="68133"/>
                  </a:cubicBezTo>
                  <a:cubicBezTo>
                    <a:pt x="78113" y="43262"/>
                    <a:pt x="113637" y="25683"/>
                    <a:pt x="150396" y="12904"/>
                  </a:cubicBezTo>
                  <a:cubicBezTo>
                    <a:pt x="169530" y="6869"/>
                    <a:pt x="189555" y="4628"/>
                    <a:pt x="209283" y="1382"/>
                  </a:cubicBezTo>
                  <a:close/>
                </a:path>
              </a:pathLst>
            </a:custGeom>
            <a:solidFill>
              <a:srgbClr val="EA7DB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0" name="Forma Livre: Forma 2049">
              <a:extLst>
                <a:ext uri="{FF2B5EF4-FFF2-40B4-BE49-F238E27FC236}">
                  <a16:creationId xmlns:a16="http://schemas.microsoft.com/office/drawing/2014/main" id="{EA1B53BF-2273-8655-C843-66CAFB46C3F4}"/>
                </a:ext>
              </a:extLst>
            </p:cNvPr>
            <p:cNvSpPr/>
            <p:nvPr/>
          </p:nvSpPr>
          <p:spPr>
            <a:xfrm>
              <a:off x="10380833" y="2949210"/>
              <a:ext cx="24180" cy="29070"/>
            </a:xfrm>
            <a:custGeom>
              <a:avLst/>
              <a:gdLst>
                <a:gd name="connsiteX0" fmla="*/ 14585 w 229400"/>
                <a:gd name="connsiteY0" fmla="*/ 0 h 275783"/>
                <a:gd name="connsiteX1" fmla="*/ 37399 w 229400"/>
                <a:gd name="connsiteY1" fmla="*/ 14448 h 275783"/>
                <a:gd name="connsiteX2" fmla="*/ 79324 w 229400"/>
                <a:gd name="connsiteY2" fmla="*/ 56167 h 275783"/>
                <a:gd name="connsiteX3" fmla="*/ 96949 w 229400"/>
                <a:gd name="connsiteY3" fmla="*/ 78250 h 275783"/>
                <a:gd name="connsiteX4" fmla="*/ 172342 w 229400"/>
                <a:gd name="connsiteY4" fmla="*/ 178902 h 275783"/>
                <a:gd name="connsiteX5" fmla="*/ 197030 w 229400"/>
                <a:gd name="connsiteY5" fmla="*/ 213718 h 275783"/>
                <a:gd name="connsiteX6" fmla="*/ 214084 w 229400"/>
                <a:gd name="connsiteY6" fmla="*/ 239870 h 275783"/>
                <a:gd name="connsiteX7" fmla="*/ 229400 w 229400"/>
                <a:gd name="connsiteY7" fmla="*/ 258250 h 275783"/>
                <a:gd name="connsiteX8" fmla="*/ 147493 w 229400"/>
                <a:gd name="connsiteY8" fmla="*/ 275783 h 275783"/>
                <a:gd name="connsiteX9" fmla="*/ 144612 w 229400"/>
                <a:gd name="connsiteY9" fmla="*/ 266090 h 275783"/>
                <a:gd name="connsiteX10" fmla="*/ 28369 w 229400"/>
                <a:gd name="connsiteY10" fmla="*/ 119489 h 275783"/>
                <a:gd name="connsiteX11" fmla="*/ 4595 w 229400"/>
                <a:gd name="connsiteY11" fmla="*/ 88674 h 275783"/>
                <a:gd name="connsiteX12" fmla="*/ 0 w 229400"/>
                <a:gd name="connsiteY12" fmla="*/ 89909 h 275783"/>
                <a:gd name="connsiteX13" fmla="*/ 11087 w 229400"/>
                <a:gd name="connsiteY13" fmla="*/ 6424 h 275783"/>
                <a:gd name="connsiteX14" fmla="*/ 14585 w 229400"/>
                <a:gd name="connsiteY14" fmla="*/ 0 h 27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400" h="275783">
                  <a:moveTo>
                    <a:pt x="14585" y="0"/>
                  </a:moveTo>
                  <a:cubicBezTo>
                    <a:pt x="22883" y="3589"/>
                    <a:pt x="31410" y="7361"/>
                    <a:pt x="37399" y="14448"/>
                  </a:cubicBezTo>
                  <a:cubicBezTo>
                    <a:pt x="50383" y="29398"/>
                    <a:pt x="68077" y="39571"/>
                    <a:pt x="79324" y="56167"/>
                  </a:cubicBezTo>
                  <a:cubicBezTo>
                    <a:pt x="84239" y="64260"/>
                    <a:pt x="91417" y="70592"/>
                    <a:pt x="96949" y="78250"/>
                  </a:cubicBezTo>
                  <a:cubicBezTo>
                    <a:pt x="121981" y="111854"/>
                    <a:pt x="146235" y="146075"/>
                    <a:pt x="172342" y="178902"/>
                  </a:cubicBezTo>
                  <a:cubicBezTo>
                    <a:pt x="180823" y="190310"/>
                    <a:pt x="189967" y="201305"/>
                    <a:pt x="197030" y="213718"/>
                  </a:cubicBezTo>
                  <a:cubicBezTo>
                    <a:pt x="202540" y="222519"/>
                    <a:pt x="206380" y="232578"/>
                    <a:pt x="214084" y="239870"/>
                  </a:cubicBezTo>
                  <a:cubicBezTo>
                    <a:pt x="219753" y="245471"/>
                    <a:pt x="224645" y="251803"/>
                    <a:pt x="229400" y="258250"/>
                  </a:cubicBezTo>
                  <a:cubicBezTo>
                    <a:pt x="201671" y="261839"/>
                    <a:pt x="174285" y="267828"/>
                    <a:pt x="147493" y="275783"/>
                  </a:cubicBezTo>
                  <a:cubicBezTo>
                    <a:pt x="147607" y="272263"/>
                    <a:pt x="147127" y="268674"/>
                    <a:pt x="144612" y="266090"/>
                  </a:cubicBezTo>
                  <a:cubicBezTo>
                    <a:pt x="105453" y="217536"/>
                    <a:pt x="66866" y="168547"/>
                    <a:pt x="28369" y="119489"/>
                  </a:cubicBezTo>
                  <a:cubicBezTo>
                    <a:pt x="20437" y="109202"/>
                    <a:pt x="13419" y="98207"/>
                    <a:pt x="4595" y="88674"/>
                  </a:cubicBezTo>
                  <a:cubicBezTo>
                    <a:pt x="3452" y="88994"/>
                    <a:pt x="1143" y="89611"/>
                    <a:pt x="0" y="89909"/>
                  </a:cubicBezTo>
                  <a:cubicBezTo>
                    <a:pt x="6904" y="62636"/>
                    <a:pt x="9624" y="34473"/>
                    <a:pt x="11087" y="6424"/>
                  </a:cubicBezTo>
                  <a:cubicBezTo>
                    <a:pt x="12207" y="4229"/>
                    <a:pt x="13373" y="2080"/>
                    <a:pt x="14585" y="0"/>
                  </a:cubicBezTo>
                  <a:close/>
                </a:path>
              </a:pathLst>
            </a:custGeom>
            <a:solidFill>
              <a:srgbClr val="D869A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1" name="Forma Livre: Forma 2050">
              <a:extLst>
                <a:ext uri="{FF2B5EF4-FFF2-40B4-BE49-F238E27FC236}">
                  <a16:creationId xmlns:a16="http://schemas.microsoft.com/office/drawing/2014/main" id="{CBFBDF2F-A8B2-BAB3-E128-81AB6430CB02}"/>
                </a:ext>
              </a:extLst>
            </p:cNvPr>
            <p:cNvSpPr/>
            <p:nvPr/>
          </p:nvSpPr>
          <p:spPr>
            <a:xfrm>
              <a:off x="10365915" y="2950747"/>
              <a:ext cx="14686" cy="13789"/>
            </a:xfrm>
            <a:custGeom>
              <a:avLst/>
              <a:gdLst>
                <a:gd name="connsiteX0" fmla="*/ 48052 w 139331"/>
                <a:gd name="connsiteY0" fmla="*/ 2499 h 130813"/>
                <a:gd name="connsiteX1" fmla="*/ 82136 w 139331"/>
                <a:gd name="connsiteY1" fmla="*/ 510 h 130813"/>
                <a:gd name="connsiteX2" fmla="*/ 100424 w 139331"/>
                <a:gd name="connsiteY2" fmla="*/ 18821 h 130813"/>
                <a:gd name="connsiteX3" fmla="*/ 139332 w 139331"/>
                <a:gd name="connsiteY3" fmla="*/ 63718 h 130813"/>
                <a:gd name="connsiteX4" fmla="*/ 128176 w 139331"/>
                <a:gd name="connsiteY4" fmla="*/ 107197 h 130813"/>
                <a:gd name="connsiteX5" fmla="*/ 124153 w 139331"/>
                <a:gd name="connsiteY5" fmla="*/ 113987 h 130813"/>
                <a:gd name="connsiteX6" fmla="*/ 93452 w 139331"/>
                <a:gd name="connsiteY6" fmla="*/ 128023 h 130813"/>
                <a:gd name="connsiteX7" fmla="*/ 70180 w 139331"/>
                <a:gd name="connsiteY7" fmla="*/ 129052 h 130813"/>
                <a:gd name="connsiteX8" fmla="*/ 30930 w 139331"/>
                <a:gd name="connsiteY8" fmla="*/ 110192 h 130813"/>
                <a:gd name="connsiteX9" fmla="*/ 274 w 139331"/>
                <a:gd name="connsiteY9" fmla="*/ 9974 h 130813"/>
                <a:gd name="connsiteX10" fmla="*/ 0 w 139331"/>
                <a:gd name="connsiteY10" fmla="*/ 2453 h 130813"/>
                <a:gd name="connsiteX11" fmla="*/ 48052 w 139331"/>
                <a:gd name="connsiteY11" fmla="*/ 2499 h 13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331" h="130813">
                  <a:moveTo>
                    <a:pt x="48052" y="2499"/>
                  </a:moveTo>
                  <a:cubicBezTo>
                    <a:pt x="59459" y="2727"/>
                    <a:pt x="70752" y="-1410"/>
                    <a:pt x="82136" y="510"/>
                  </a:cubicBezTo>
                  <a:cubicBezTo>
                    <a:pt x="90046" y="4396"/>
                    <a:pt x="94663" y="12443"/>
                    <a:pt x="100424" y="18821"/>
                  </a:cubicBezTo>
                  <a:cubicBezTo>
                    <a:pt x="113774" y="33451"/>
                    <a:pt x="124976" y="49933"/>
                    <a:pt x="139332" y="63718"/>
                  </a:cubicBezTo>
                  <a:cubicBezTo>
                    <a:pt x="137366" y="78508"/>
                    <a:pt x="135080" y="93733"/>
                    <a:pt x="128176" y="107197"/>
                  </a:cubicBezTo>
                  <a:cubicBezTo>
                    <a:pt x="126782" y="109392"/>
                    <a:pt x="125433" y="111610"/>
                    <a:pt x="124153" y="113987"/>
                  </a:cubicBezTo>
                  <a:cubicBezTo>
                    <a:pt x="114414" y="119679"/>
                    <a:pt x="103762" y="123542"/>
                    <a:pt x="93452" y="128023"/>
                  </a:cubicBezTo>
                  <a:cubicBezTo>
                    <a:pt x="86136" y="131155"/>
                    <a:pt x="77701" y="131864"/>
                    <a:pt x="70180" y="129052"/>
                  </a:cubicBezTo>
                  <a:cubicBezTo>
                    <a:pt x="56624" y="123840"/>
                    <a:pt x="42680" y="118948"/>
                    <a:pt x="30930" y="110192"/>
                  </a:cubicBezTo>
                  <a:cubicBezTo>
                    <a:pt x="16322" y="78348"/>
                    <a:pt x="4641" y="44858"/>
                    <a:pt x="274" y="9974"/>
                  </a:cubicBezTo>
                  <a:cubicBezTo>
                    <a:pt x="206" y="8099"/>
                    <a:pt x="69" y="4350"/>
                    <a:pt x="0" y="2453"/>
                  </a:cubicBezTo>
                  <a:cubicBezTo>
                    <a:pt x="16002" y="2499"/>
                    <a:pt x="32027" y="2384"/>
                    <a:pt x="48052" y="2499"/>
                  </a:cubicBezTo>
                  <a:close/>
                </a:path>
              </a:pathLst>
            </a:custGeom>
            <a:solidFill>
              <a:srgbClr val="E874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2" name="Forma Livre: Forma 2051">
              <a:extLst>
                <a:ext uri="{FF2B5EF4-FFF2-40B4-BE49-F238E27FC236}">
                  <a16:creationId xmlns:a16="http://schemas.microsoft.com/office/drawing/2014/main" id="{9AFA9CC3-403C-FD9B-C0A8-66F780366F2B}"/>
                </a:ext>
              </a:extLst>
            </p:cNvPr>
            <p:cNvSpPr/>
            <p:nvPr/>
          </p:nvSpPr>
          <p:spPr>
            <a:xfrm>
              <a:off x="10462603" y="2952721"/>
              <a:ext cx="13441" cy="17866"/>
            </a:xfrm>
            <a:custGeom>
              <a:avLst/>
              <a:gdLst>
                <a:gd name="connsiteX0" fmla="*/ 0 w 127513"/>
                <a:gd name="connsiteY0" fmla="*/ 4249 h 169491"/>
                <a:gd name="connsiteX1" fmla="*/ 47480 w 127513"/>
                <a:gd name="connsiteY1" fmla="*/ 226 h 169491"/>
                <a:gd name="connsiteX2" fmla="*/ 87234 w 127513"/>
                <a:gd name="connsiteY2" fmla="*/ 3884 h 169491"/>
                <a:gd name="connsiteX3" fmla="*/ 94389 w 127513"/>
                <a:gd name="connsiteY3" fmla="*/ 20274 h 169491"/>
                <a:gd name="connsiteX4" fmla="*/ 125090 w 127513"/>
                <a:gd name="connsiteY4" fmla="*/ 90889 h 169491"/>
                <a:gd name="connsiteX5" fmla="*/ 127513 w 127513"/>
                <a:gd name="connsiteY5" fmla="*/ 96832 h 169491"/>
                <a:gd name="connsiteX6" fmla="*/ 105728 w 127513"/>
                <a:gd name="connsiteY6" fmla="*/ 165778 h 169491"/>
                <a:gd name="connsiteX7" fmla="*/ 95646 w 127513"/>
                <a:gd name="connsiteY7" fmla="*/ 169001 h 169491"/>
                <a:gd name="connsiteX8" fmla="*/ 89703 w 127513"/>
                <a:gd name="connsiteY8" fmla="*/ 160863 h 169491"/>
                <a:gd name="connsiteX9" fmla="*/ 47709 w 127513"/>
                <a:gd name="connsiteY9" fmla="*/ 88694 h 169491"/>
                <a:gd name="connsiteX10" fmla="*/ 24254 w 127513"/>
                <a:gd name="connsiteY10" fmla="*/ 55387 h 169491"/>
                <a:gd name="connsiteX11" fmla="*/ 19980 w 127513"/>
                <a:gd name="connsiteY11" fmla="*/ 56919 h 169491"/>
                <a:gd name="connsiteX12" fmla="*/ 4069 w 127513"/>
                <a:gd name="connsiteY12" fmla="*/ 14422 h 169491"/>
                <a:gd name="connsiteX13" fmla="*/ 0 w 127513"/>
                <a:gd name="connsiteY13" fmla="*/ 4249 h 16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513" h="169491">
                  <a:moveTo>
                    <a:pt x="0" y="4249"/>
                  </a:moveTo>
                  <a:cubicBezTo>
                    <a:pt x="14973" y="-2380"/>
                    <a:pt x="31638" y="912"/>
                    <a:pt x="47480" y="226"/>
                  </a:cubicBezTo>
                  <a:cubicBezTo>
                    <a:pt x="60853" y="-460"/>
                    <a:pt x="74112" y="1438"/>
                    <a:pt x="87234" y="3884"/>
                  </a:cubicBezTo>
                  <a:cubicBezTo>
                    <a:pt x="89634" y="9324"/>
                    <a:pt x="91989" y="14788"/>
                    <a:pt x="94389" y="20274"/>
                  </a:cubicBezTo>
                  <a:cubicBezTo>
                    <a:pt x="103670" y="44209"/>
                    <a:pt x="115192" y="67183"/>
                    <a:pt x="125090" y="90889"/>
                  </a:cubicBezTo>
                  <a:cubicBezTo>
                    <a:pt x="125867" y="92809"/>
                    <a:pt x="126644" y="94775"/>
                    <a:pt x="127513" y="96832"/>
                  </a:cubicBezTo>
                  <a:cubicBezTo>
                    <a:pt x="118461" y="119212"/>
                    <a:pt x="113500" y="142987"/>
                    <a:pt x="105728" y="165778"/>
                  </a:cubicBezTo>
                  <a:cubicBezTo>
                    <a:pt x="104585" y="170053"/>
                    <a:pt x="99030" y="169847"/>
                    <a:pt x="95646" y="169001"/>
                  </a:cubicBezTo>
                  <a:cubicBezTo>
                    <a:pt x="92926" y="166853"/>
                    <a:pt x="91486" y="163606"/>
                    <a:pt x="89703" y="160863"/>
                  </a:cubicBezTo>
                  <a:cubicBezTo>
                    <a:pt x="75598" y="136860"/>
                    <a:pt x="61151" y="113063"/>
                    <a:pt x="47709" y="88694"/>
                  </a:cubicBezTo>
                  <a:cubicBezTo>
                    <a:pt x="40577" y="77127"/>
                    <a:pt x="33947" y="65034"/>
                    <a:pt x="24254" y="55387"/>
                  </a:cubicBezTo>
                  <a:cubicBezTo>
                    <a:pt x="23180" y="55776"/>
                    <a:pt x="21054" y="56530"/>
                    <a:pt x="19980" y="56919"/>
                  </a:cubicBezTo>
                  <a:cubicBezTo>
                    <a:pt x="14767" y="42700"/>
                    <a:pt x="9830" y="28389"/>
                    <a:pt x="4069" y="14422"/>
                  </a:cubicBezTo>
                  <a:cubicBezTo>
                    <a:pt x="2675" y="10970"/>
                    <a:pt x="1303" y="7587"/>
                    <a:pt x="0" y="4249"/>
                  </a:cubicBezTo>
                  <a:close/>
                </a:path>
              </a:pathLst>
            </a:custGeom>
            <a:solidFill>
              <a:srgbClr val="EA7A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3" name="Forma Livre: Forma 2052">
              <a:extLst>
                <a:ext uri="{FF2B5EF4-FFF2-40B4-BE49-F238E27FC236}">
                  <a16:creationId xmlns:a16="http://schemas.microsoft.com/office/drawing/2014/main" id="{C2A00614-FD99-2279-86EF-DDAFA00E50CA}"/>
                </a:ext>
              </a:extLst>
            </p:cNvPr>
            <p:cNvSpPr/>
            <p:nvPr/>
          </p:nvSpPr>
          <p:spPr>
            <a:xfrm>
              <a:off x="10460627" y="2953352"/>
              <a:ext cx="6619" cy="14686"/>
            </a:xfrm>
            <a:custGeom>
              <a:avLst/>
              <a:gdLst>
                <a:gd name="connsiteX0" fmla="*/ 0 w 62796"/>
                <a:gd name="connsiteY0" fmla="*/ 0 h 139331"/>
                <a:gd name="connsiteX1" fmla="*/ 22814 w 62796"/>
                <a:gd name="connsiteY1" fmla="*/ 8435 h 139331"/>
                <a:gd name="connsiteX2" fmla="*/ 38725 w 62796"/>
                <a:gd name="connsiteY2" fmla="*/ 50932 h 139331"/>
                <a:gd name="connsiteX3" fmla="*/ 62796 w 62796"/>
                <a:gd name="connsiteY3" fmla="*/ 128085 h 139331"/>
                <a:gd name="connsiteX4" fmla="*/ 60442 w 62796"/>
                <a:gd name="connsiteY4" fmla="*/ 139332 h 139331"/>
                <a:gd name="connsiteX5" fmla="*/ 55641 w 62796"/>
                <a:gd name="connsiteY5" fmla="*/ 138989 h 139331"/>
                <a:gd name="connsiteX6" fmla="*/ 24391 w 62796"/>
                <a:gd name="connsiteY6" fmla="*/ 61928 h 139331"/>
                <a:gd name="connsiteX7" fmla="*/ 777 w 62796"/>
                <a:gd name="connsiteY7" fmla="*/ 2103 h 139331"/>
                <a:gd name="connsiteX8" fmla="*/ 0 w 62796"/>
                <a:gd name="connsiteY8" fmla="*/ 0 h 13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796" h="139331">
                  <a:moveTo>
                    <a:pt x="0" y="0"/>
                  </a:moveTo>
                  <a:cubicBezTo>
                    <a:pt x="8047" y="1577"/>
                    <a:pt x="14630" y="7384"/>
                    <a:pt x="22814" y="8435"/>
                  </a:cubicBezTo>
                  <a:cubicBezTo>
                    <a:pt x="28575" y="22403"/>
                    <a:pt x="33513" y="36713"/>
                    <a:pt x="38725" y="50932"/>
                  </a:cubicBezTo>
                  <a:cubicBezTo>
                    <a:pt x="48006" y="76238"/>
                    <a:pt x="55024" y="102276"/>
                    <a:pt x="62796" y="128085"/>
                  </a:cubicBezTo>
                  <a:cubicBezTo>
                    <a:pt x="61973" y="131765"/>
                    <a:pt x="61196" y="135560"/>
                    <a:pt x="60442" y="139332"/>
                  </a:cubicBezTo>
                  <a:cubicBezTo>
                    <a:pt x="59253" y="139263"/>
                    <a:pt x="56853" y="139080"/>
                    <a:pt x="55641" y="138989"/>
                  </a:cubicBezTo>
                  <a:cubicBezTo>
                    <a:pt x="45446" y="113226"/>
                    <a:pt x="34496" y="87737"/>
                    <a:pt x="24391" y="61928"/>
                  </a:cubicBezTo>
                  <a:cubicBezTo>
                    <a:pt x="16665" y="41925"/>
                    <a:pt x="8298" y="22174"/>
                    <a:pt x="777" y="21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424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orma Livre: Forma 2053">
              <a:extLst>
                <a:ext uri="{FF2B5EF4-FFF2-40B4-BE49-F238E27FC236}">
                  <a16:creationId xmlns:a16="http://schemas.microsoft.com/office/drawing/2014/main" id="{091E188C-1221-B06E-782C-A231778D25C5}"/>
                </a:ext>
              </a:extLst>
            </p:cNvPr>
            <p:cNvSpPr/>
            <p:nvPr/>
          </p:nvSpPr>
          <p:spPr>
            <a:xfrm>
              <a:off x="10472552" y="2954555"/>
              <a:ext cx="3911" cy="7747"/>
            </a:xfrm>
            <a:custGeom>
              <a:avLst/>
              <a:gdLst>
                <a:gd name="connsiteX0" fmla="*/ 16116 w 37101"/>
                <a:gd name="connsiteY0" fmla="*/ 0 h 73494"/>
                <a:gd name="connsiteX1" fmla="*/ 37102 w 37101"/>
                <a:gd name="connsiteY1" fmla="*/ 64968 h 73494"/>
                <a:gd name="connsiteX2" fmla="*/ 30701 w 37101"/>
                <a:gd name="connsiteY2" fmla="*/ 73495 h 73494"/>
                <a:gd name="connsiteX3" fmla="*/ 0 w 37101"/>
                <a:gd name="connsiteY3" fmla="*/ 2880 h 73494"/>
                <a:gd name="connsiteX4" fmla="*/ 13213 w 37101"/>
                <a:gd name="connsiteY4" fmla="*/ 12253 h 73494"/>
                <a:gd name="connsiteX5" fmla="*/ 16116 w 37101"/>
                <a:gd name="connsiteY5" fmla="*/ 0 h 7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01" h="73494">
                  <a:moveTo>
                    <a:pt x="16116" y="0"/>
                  </a:moveTo>
                  <a:cubicBezTo>
                    <a:pt x="24849" y="21054"/>
                    <a:pt x="31112" y="43000"/>
                    <a:pt x="37102" y="64968"/>
                  </a:cubicBezTo>
                  <a:cubicBezTo>
                    <a:pt x="34953" y="67780"/>
                    <a:pt x="32850" y="70637"/>
                    <a:pt x="30701" y="73495"/>
                  </a:cubicBezTo>
                  <a:cubicBezTo>
                    <a:pt x="20803" y="49789"/>
                    <a:pt x="9281" y="26815"/>
                    <a:pt x="0" y="2880"/>
                  </a:cubicBezTo>
                  <a:cubicBezTo>
                    <a:pt x="4115" y="6332"/>
                    <a:pt x="8641" y="9327"/>
                    <a:pt x="13213" y="12253"/>
                  </a:cubicBezTo>
                  <a:cubicBezTo>
                    <a:pt x="14150" y="8138"/>
                    <a:pt x="15088" y="4023"/>
                    <a:pt x="16116" y="0"/>
                  </a:cubicBezTo>
                  <a:close/>
                </a:path>
              </a:pathLst>
            </a:custGeom>
            <a:solidFill>
              <a:srgbClr val="14141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orma Livre: Forma 2054">
              <a:extLst>
                <a:ext uri="{FF2B5EF4-FFF2-40B4-BE49-F238E27FC236}">
                  <a16:creationId xmlns:a16="http://schemas.microsoft.com/office/drawing/2014/main" id="{E979AA5A-2A23-321C-52CB-6FFEDA0F306D}"/>
                </a:ext>
              </a:extLst>
            </p:cNvPr>
            <p:cNvSpPr/>
            <p:nvPr/>
          </p:nvSpPr>
          <p:spPr>
            <a:xfrm>
              <a:off x="10389194" y="2955130"/>
              <a:ext cx="25123" cy="21351"/>
            </a:xfrm>
            <a:custGeom>
              <a:avLst/>
              <a:gdLst>
                <a:gd name="connsiteX0" fmla="*/ 0 w 238338"/>
                <a:gd name="connsiteY0" fmla="*/ 0 h 202562"/>
                <a:gd name="connsiteX1" fmla="*/ 35936 w 238338"/>
                <a:gd name="connsiteY1" fmla="*/ 31249 h 202562"/>
                <a:gd name="connsiteX2" fmla="*/ 69037 w 238338"/>
                <a:gd name="connsiteY2" fmla="*/ 66728 h 202562"/>
                <a:gd name="connsiteX3" fmla="*/ 111648 w 238338"/>
                <a:gd name="connsiteY3" fmla="*/ 115512 h 202562"/>
                <a:gd name="connsiteX4" fmla="*/ 152339 w 238338"/>
                <a:gd name="connsiteY4" fmla="*/ 157391 h 202562"/>
                <a:gd name="connsiteX5" fmla="*/ 235344 w 238338"/>
                <a:gd name="connsiteY5" fmla="*/ 183154 h 202562"/>
                <a:gd name="connsiteX6" fmla="*/ 238338 w 238338"/>
                <a:gd name="connsiteY6" fmla="*/ 202562 h 202562"/>
                <a:gd name="connsiteX7" fmla="*/ 150076 w 238338"/>
                <a:gd name="connsiteY7" fmla="*/ 202082 h 202562"/>
                <a:gd name="connsiteX8" fmla="*/ 134760 w 238338"/>
                <a:gd name="connsiteY8" fmla="*/ 183703 h 202562"/>
                <a:gd name="connsiteX9" fmla="*/ 117706 w 238338"/>
                <a:gd name="connsiteY9" fmla="*/ 157551 h 202562"/>
                <a:gd name="connsiteX10" fmla="*/ 93017 w 238338"/>
                <a:gd name="connsiteY10" fmla="*/ 122735 h 202562"/>
                <a:gd name="connsiteX11" fmla="*/ 17625 w 238338"/>
                <a:gd name="connsiteY11" fmla="*/ 22083 h 202562"/>
                <a:gd name="connsiteX12" fmla="*/ 0 w 238338"/>
                <a:gd name="connsiteY12" fmla="*/ 0 h 20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338" h="202562">
                  <a:moveTo>
                    <a:pt x="0" y="0"/>
                  </a:moveTo>
                  <a:cubicBezTo>
                    <a:pt x="12870" y="9258"/>
                    <a:pt x="24712" y="20025"/>
                    <a:pt x="35936" y="31249"/>
                  </a:cubicBezTo>
                  <a:cubicBezTo>
                    <a:pt x="48029" y="42085"/>
                    <a:pt x="56990" y="55824"/>
                    <a:pt x="69037" y="66728"/>
                  </a:cubicBezTo>
                  <a:cubicBezTo>
                    <a:pt x="83347" y="82868"/>
                    <a:pt x="98732" y="98138"/>
                    <a:pt x="111648" y="115512"/>
                  </a:cubicBezTo>
                  <a:cubicBezTo>
                    <a:pt x="125181" y="129456"/>
                    <a:pt x="135948" y="146441"/>
                    <a:pt x="152339" y="157391"/>
                  </a:cubicBezTo>
                  <a:cubicBezTo>
                    <a:pt x="177942" y="171427"/>
                    <a:pt x="206837" y="177965"/>
                    <a:pt x="235344" y="183154"/>
                  </a:cubicBezTo>
                  <a:cubicBezTo>
                    <a:pt x="236327" y="189578"/>
                    <a:pt x="237332" y="196047"/>
                    <a:pt x="238338" y="202562"/>
                  </a:cubicBezTo>
                  <a:cubicBezTo>
                    <a:pt x="209077" y="198265"/>
                    <a:pt x="179382" y="198653"/>
                    <a:pt x="150076" y="202082"/>
                  </a:cubicBezTo>
                  <a:cubicBezTo>
                    <a:pt x="145321" y="195636"/>
                    <a:pt x="140429" y="189304"/>
                    <a:pt x="134760" y="183703"/>
                  </a:cubicBezTo>
                  <a:cubicBezTo>
                    <a:pt x="127056" y="176410"/>
                    <a:pt x="123215" y="166352"/>
                    <a:pt x="117706" y="157551"/>
                  </a:cubicBezTo>
                  <a:cubicBezTo>
                    <a:pt x="110642" y="145138"/>
                    <a:pt x="101498" y="134142"/>
                    <a:pt x="93017" y="122735"/>
                  </a:cubicBezTo>
                  <a:cubicBezTo>
                    <a:pt x="66911" y="89908"/>
                    <a:pt x="42657" y="55687"/>
                    <a:pt x="17625" y="22083"/>
                  </a:cubicBezTo>
                  <a:cubicBezTo>
                    <a:pt x="12093" y="14425"/>
                    <a:pt x="4915" y="8093"/>
                    <a:pt x="0" y="0"/>
                  </a:cubicBezTo>
                  <a:close/>
                </a:path>
              </a:pathLst>
            </a:custGeom>
            <a:solidFill>
              <a:srgbClr val="C563A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orma Livre: Forma 2055">
              <a:extLst>
                <a:ext uri="{FF2B5EF4-FFF2-40B4-BE49-F238E27FC236}">
                  <a16:creationId xmlns:a16="http://schemas.microsoft.com/office/drawing/2014/main" id="{D1DC21EF-7D03-7F30-A02A-427CAC1CB96F}"/>
                </a:ext>
              </a:extLst>
            </p:cNvPr>
            <p:cNvSpPr/>
            <p:nvPr/>
          </p:nvSpPr>
          <p:spPr>
            <a:xfrm>
              <a:off x="10493728" y="2957379"/>
              <a:ext cx="5171" cy="10099"/>
            </a:xfrm>
            <a:custGeom>
              <a:avLst/>
              <a:gdLst>
                <a:gd name="connsiteX0" fmla="*/ 0 w 49057"/>
                <a:gd name="connsiteY0" fmla="*/ 0 h 95806"/>
                <a:gd name="connsiteX1" fmla="*/ 10378 w 49057"/>
                <a:gd name="connsiteY1" fmla="*/ 5944 h 95806"/>
                <a:gd name="connsiteX2" fmla="*/ 25306 w 49057"/>
                <a:gd name="connsiteY2" fmla="*/ 34610 h 95806"/>
                <a:gd name="connsiteX3" fmla="*/ 49057 w 49057"/>
                <a:gd name="connsiteY3" fmla="*/ 95806 h 95806"/>
                <a:gd name="connsiteX4" fmla="*/ 32598 w 49057"/>
                <a:gd name="connsiteY4" fmla="*/ 93452 h 95806"/>
                <a:gd name="connsiteX5" fmla="*/ 20551 w 49057"/>
                <a:gd name="connsiteY5" fmla="*/ 60373 h 95806"/>
                <a:gd name="connsiteX6" fmla="*/ 7498 w 49057"/>
                <a:gd name="connsiteY6" fmla="*/ 24666 h 95806"/>
                <a:gd name="connsiteX7" fmla="*/ 0 w 49057"/>
                <a:gd name="connsiteY7" fmla="*/ 0 h 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57" h="95806">
                  <a:moveTo>
                    <a:pt x="0" y="0"/>
                  </a:moveTo>
                  <a:cubicBezTo>
                    <a:pt x="3772" y="1074"/>
                    <a:pt x="8138" y="2286"/>
                    <a:pt x="10378" y="5944"/>
                  </a:cubicBezTo>
                  <a:cubicBezTo>
                    <a:pt x="16688" y="14699"/>
                    <a:pt x="20665" y="24895"/>
                    <a:pt x="25306" y="34610"/>
                  </a:cubicBezTo>
                  <a:cubicBezTo>
                    <a:pt x="33810" y="54773"/>
                    <a:pt x="42040" y="75050"/>
                    <a:pt x="49057" y="95806"/>
                  </a:cubicBezTo>
                  <a:cubicBezTo>
                    <a:pt x="43525" y="95212"/>
                    <a:pt x="38016" y="94389"/>
                    <a:pt x="32598" y="93452"/>
                  </a:cubicBezTo>
                  <a:cubicBezTo>
                    <a:pt x="28895" y="82296"/>
                    <a:pt x="24529" y="71392"/>
                    <a:pt x="20551" y="60373"/>
                  </a:cubicBezTo>
                  <a:cubicBezTo>
                    <a:pt x="16185" y="48463"/>
                    <a:pt x="11773" y="36576"/>
                    <a:pt x="7498" y="24666"/>
                  </a:cubicBezTo>
                  <a:cubicBezTo>
                    <a:pt x="4595" y="16551"/>
                    <a:pt x="411" y="8733"/>
                    <a:pt x="0" y="0"/>
                  </a:cubicBezTo>
                  <a:close/>
                </a:path>
              </a:pathLst>
            </a:custGeom>
            <a:solidFill>
              <a:srgbClr val="302F3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orma Livre: Forma 2056">
              <a:extLst>
                <a:ext uri="{FF2B5EF4-FFF2-40B4-BE49-F238E27FC236}">
                  <a16:creationId xmlns:a16="http://schemas.microsoft.com/office/drawing/2014/main" id="{28845D65-2192-E4A6-3D1E-36F1C2A89711}"/>
                </a:ext>
              </a:extLst>
            </p:cNvPr>
            <p:cNvSpPr/>
            <p:nvPr/>
          </p:nvSpPr>
          <p:spPr>
            <a:xfrm>
              <a:off x="10414748" y="2958058"/>
              <a:ext cx="53946" cy="22043"/>
            </a:xfrm>
            <a:custGeom>
              <a:avLst/>
              <a:gdLst>
                <a:gd name="connsiteX0" fmla="*/ 306004 w 511789"/>
                <a:gd name="connsiteY0" fmla="*/ 7752 h 209122"/>
                <a:gd name="connsiteX1" fmla="*/ 359748 w 511789"/>
                <a:gd name="connsiteY1" fmla="*/ 3 h 209122"/>
                <a:gd name="connsiteX2" fmla="*/ 393901 w 511789"/>
                <a:gd name="connsiteY2" fmla="*/ 2517 h 209122"/>
                <a:gd name="connsiteX3" fmla="*/ 418201 w 511789"/>
                <a:gd name="connsiteY3" fmla="*/ 9695 h 209122"/>
                <a:gd name="connsiteX4" fmla="*/ 430499 w 511789"/>
                <a:gd name="connsiteY4" fmla="*/ 17902 h 209122"/>
                <a:gd name="connsiteX5" fmla="*/ 459646 w 511789"/>
                <a:gd name="connsiteY5" fmla="*/ 17285 h 209122"/>
                <a:gd name="connsiteX6" fmla="*/ 490896 w 511789"/>
                <a:gd name="connsiteY6" fmla="*/ 94346 h 209122"/>
                <a:gd name="connsiteX7" fmla="*/ 511790 w 511789"/>
                <a:gd name="connsiteY7" fmla="*/ 149416 h 209122"/>
                <a:gd name="connsiteX8" fmla="*/ 489250 w 511789"/>
                <a:gd name="connsiteY8" fmla="*/ 139814 h 209122"/>
                <a:gd name="connsiteX9" fmla="*/ 471259 w 511789"/>
                <a:gd name="connsiteY9" fmla="*/ 132431 h 209122"/>
                <a:gd name="connsiteX10" fmla="*/ 458846 w 511789"/>
                <a:gd name="connsiteY10" fmla="*/ 119926 h 209122"/>
                <a:gd name="connsiteX11" fmla="*/ 416646 w 511789"/>
                <a:gd name="connsiteY11" fmla="*/ 104953 h 209122"/>
                <a:gd name="connsiteX12" fmla="*/ 350535 w 511789"/>
                <a:gd name="connsiteY12" fmla="*/ 95237 h 209122"/>
                <a:gd name="connsiteX13" fmla="*/ 302575 w 511789"/>
                <a:gd name="connsiteY13" fmla="*/ 95877 h 209122"/>
                <a:gd name="connsiteX14" fmla="*/ 219364 w 511789"/>
                <a:gd name="connsiteY14" fmla="*/ 117549 h 209122"/>
                <a:gd name="connsiteX15" fmla="*/ 203454 w 511789"/>
                <a:gd name="connsiteY15" fmla="*/ 136020 h 209122"/>
                <a:gd name="connsiteX16" fmla="*/ 114872 w 511789"/>
                <a:gd name="connsiteY16" fmla="*/ 163772 h 209122"/>
                <a:gd name="connsiteX17" fmla="*/ 56098 w 511789"/>
                <a:gd name="connsiteY17" fmla="*/ 205743 h 209122"/>
                <a:gd name="connsiteX18" fmla="*/ 48600 w 511789"/>
                <a:gd name="connsiteY18" fmla="*/ 209080 h 209122"/>
                <a:gd name="connsiteX19" fmla="*/ 18265 w 511789"/>
                <a:gd name="connsiteY19" fmla="*/ 205834 h 209122"/>
                <a:gd name="connsiteX20" fmla="*/ 0 w 511789"/>
                <a:gd name="connsiteY20" fmla="*/ 89317 h 209122"/>
                <a:gd name="connsiteX21" fmla="*/ 37308 w 511789"/>
                <a:gd name="connsiteY21" fmla="*/ 65771 h 209122"/>
                <a:gd name="connsiteX22" fmla="*/ 153916 w 511789"/>
                <a:gd name="connsiteY22" fmla="*/ 29629 h 209122"/>
                <a:gd name="connsiteX23" fmla="*/ 231686 w 511789"/>
                <a:gd name="connsiteY23" fmla="*/ 31504 h 209122"/>
                <a:gd name="connsiteX24" fmla="*/ 265839 w 511789"/>
                <a:gd name="connsiteY24" fmla="*/ 35893 h 209122"/>
                <a:gd name="connsiteX25" fmla="*/ 306004 w 511789"/>
                <a:gd name="connsiteY25" fmla="*/ 7752 h 20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1789" h="209122">
                  <a:moveTo>
                    <a:pt x="306004" y="7752"/>
                  </a:moveTo>
                  <a:cubicBezTo>
                    <a:pt x="323218" y="1534"/>
                    <a:pt x="341871" y="2792"/>
                    <a:pt x="359748" y="3"/>
                  </a:cubicBezTo>
                  <a:cubicBezTo>
                    <a:pt x="371155" y="-89"/>
                    <a:pt x="382471" y="2174"/>
                    <a:pt x="393901" y="2517"/>
                  </a:cubicBezTo>
                  <a:cubicBezTo>
                    <a:pt x="402130" y="3797"/>
                    <a:pt x="412029" y="3066"/>
                    <a:pt x="418201" y="9695"/>
                  </a:cubicBezTo>
                  <a:cubicBezTo>
                    <a:pt x="421904" y="12827"/>
                    <a:pt x="425127" y="17628"/>
                    <a:pt x="430499" y="17902"/>
                  </a:cubicBezTo>
                  <a:cubicBezTo>
                    <a:pt x="440192" y="18885"/>
                    <a:pt x="449930" y="17879"/>
                    <a:pt x="459646" y="17285"/>
                  </a:cubicBezTo>
                  <a:cubicBezTo>
                    <a:pt x="469750" y="43094"/>
                    <a:pt x="480700" y="68583"/>
                    <a:pt x="490896" y="94346"/>
                  </a:cubicBezTo>
                  <a:cubicBezTo>
                    <a:pt x="497868" y="112702"/>
                    <a:pt x="505435" y="130830"/>
                    <a:pt x="511790" y="149416"/>
                  </a:cubicBezTo>
                  <a:cubicBezTo>
                    <a:pt x="503674" y="147724"/>
                    <a:pt x="496862" y="142740"/>
                    <a:pt x="489250" y="139814"/>
                  </a:cubicBezTo>
                  <a:cubicBezTo>
                    <a:pt x="483306" y="137186"/>
                    <a:pt x="476860" y="135700"/>
                    <a:pt x="471259" y="132431"/>
                  </a:cubicBezTo>
                  <a:cubicBezTo>
                    <a:pt x="467053" y="128293"/>
                    <a:pt x="464264" y="122624"/>
                    <a:pt x="458846" y="119926"/>
                  </a:cubicBezTo>
                  <a:cubicBezTo>
                    <a:pt x="445656" y="112679"/>
                    <a:pt x="430911" y="109228"/>
                    <a:pt x="416646" y="104953"/>
                  </a:cubicBezTo>
                  <a:cubicBezTo>
                    <a:pt x="395227" y="98461"/>
                    <a:pt x="372847" y="95626"/>
                    <a:pt x="350535" y="95237"/>
                  </a:cubicBezTo>
                  <a:cubicBezTo>
                    <a:pt x="334579" y="92243"/>
                    <a:pt x="318600" y="96152"/>
                    <a:pt x="302575" y="95877"/>
                  </a:cubicBezTo>
                  <a:cubicBezTo>
                    <a:pt x="274023" y="99169"/>
                    <a:pt x="245996" y="106805"/>
                    <a:pt x="219364" y="117549"/>
                  </a:cubicBezTo>
                  <a:cubicBezTo>
                    <a:pt x="211021" y="120406"/>
                    <a:pt x="207889" y="129230"/>
                    <a:pt x="203454" y="136020"/>
                  </a:cubicBezTo>
                  <a:cubicBezTo>
                    <a:pt x="173073" y="141940"/>
                    <a:pt x="142921" y="150513"/>
                    <a:pt x="114872" y="163772"/>
                  </a:cubicBezTo>
                  <a:cubicBezTo>
                    <a:pt x="92217" y="172847"/>
                    <a:pt x="74455" y="190244"/>
                    <a:pt x="56098" y="205743"/>
                  </a:cubicBezTo>
                  <a:cubicBezTo>
                    <a:pt x="53904" y="207366"/>
                    <a:pt x="51526" y="209446"/>
                    <a:pt x="48600" y="209080"/>
                  </a:cubicBezTo>
                  <a:cubicBezTo>
                    <a:pt x="38451" y="208371"/>
                    <a:pt x="28301" y="207480"/>
                    <a:pt x="18265" y="205834"/>
                  </a:cubicBezTo>
                  <a:cubicBezTo>
                    <a:pt x="12619" y="166926"/>
                    <a:pt x="6561" y="128064"/>
                    <a:pt x="0" y="89317"/>
                  </a:cubicBezTo>
                  <a:cubicBezTo>
                    <a:pt x="12481" y="81521"/>
                    <a:pt x="24552" y="73109"/>
                    <a:pt x="37308" y="65771"/>
                  </a:cubicBezTo>
                  <a:cubicBezTo>
                    <a:pt x="73243" y="46020"/>
                    <a:pt x="113248" y="34247"/>
                    <a:pt x="153916" y="29629"/>
                  </a:cubicBezTo>
                  <a:cubicBezTo>
                    <a:pt x="179840" y="28326"/>
                    <a:pt x="205900" y="27938"/>
                    <a:pt x="231686" y="31504"/>
                  </a:cubicBezTo>
                  <a:cubicBezTo>
                    <a:pt x="243345" y="30955"/>
                    <a:pt x="254226" y="37813"/>
                    <a:pt x="265839" y="35893"/>
                  </a:cubicBezTo>
                  <a:cubicBezTo>
                    <a:pt x="279715" y="27297"/>
                    <a:pt x="291465" y="15387"/>
                    <a:pt x="306004" y="7752"/>
                  </a:cubicBezTo>
                  <a:close/>
                </a:path>
              </a:pathLst>
            </a:custGeom>
            <a:solidFill>
              <a:srgbClr val="EC8BC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orma Livre: Forma 2057">
              <a:extLst>
                <a:ext uri="{FF2B5EF4-FFF2-40B4-BE49-F238E27FC236}">
                  <a16:creationId xmlns:a16="http://schemas.microsoft.com/office/drawing/2014/main" id="{FEADADB2-165C-7834-03A4-D13D31F267F9}"/>
                </a:ext>
              </a:extLst>
            </p:cNvPr>
            <p:cNvSpPr/>
            <p:nvPr/>
          </p:nvSpPr>
          <p:spPr>
            <a:xfrm>
              <a:off x="10475788" y="2961403"/>
              <a:ext cx="2318" cy="6258"/>
            </a:xfrm>
            <a:custGeom>
              <a:avLst/>
              <a:gdLst>
                <a:gd name="connsiteX0" fmla="*/ 6401 w 21991"/>
                <a:gd name="connsiteY0" fmla="*/ 0 h 59367"/>
                <a:gd name="connsiteX1" fmla="*/ 7064 w 21991"/>
                <a:gd name="connsiteY1" fmla="*/ 2469 h 59367"/>
                <a:gd name="connsiteX2" fmla="*/ 18882 w 21991"/>
                <a:gd name="connsiteY2" fmla="*/ 47892 h 59367"/>
                <a:gd name="connsiteX3" fmla="*/ 21991 w 21991"/>
                <a:gd name="connsiteY3" fmla="*/ 59367 h 59367"/>
                <a:gd name="connsiteX4" fmla="*/ 2423 w 21991"/>
                <a:gd name="connsiteY4" fmla="*/ 14470 h 59367"/>
                <a:gd name="connsiteX5" fmla="*/ 0 w 21991"/>
                <a:gd name="connsiteY5" fmla="*/ 8527 h 59367"/>
                <a:gd name="connsiteX6" fmla="*/ 6401 w 21991"/>
                <a:gd name="connsiteY6" fmla="*/ 0 h 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91" h="59367">
                  <a:moveTo>
                    <a:pt x="6401" y="0"/>
                  </a:moveTo>
                  <a:cubicBezTo>
                    <a:pt x="6561" y="617"/>
                    <a:pt x="6904" y="1852"/>
                    <a:pt x="7064" y="2469"/>
                  </a:cubicBezTo>
                  <a:cubicBezTo>
                    <a:pt x="11293" y="17533"/>
                    <a:pt x="15042" y="32713"/>
                    <a:pt x="18882" y="47892"/>
                  </a:cubicBezTo>
                  <a:cubicBezTo>
                    <a:pt x="19865" y="51664"/>
                    <a:pt x="20963" y="55504"/>
                    <a:pt x="21991" y="59367"/>
                  </a:cubicBezTo>
                  <a:cubicBezTo>
                    <a:pt x="15065" y="44577"/>
                    <a:pt x="8915" y="29444"/>
                    <a:pt x="2423" y="14470"/>
                  </a:cubicBezTo>
                  <a:cubicBezTo>
                    <a:pt x="1555" y="12413"/>
                    <a:pt x="777" y="10447"/>
                    <a:pt x="0" y="8527"/>
                  </a:cubicBezTo>
                  <a:cubicBezTo>
                    <a:pt x="2149" y="5669"/>
                    <a:pt x="4252" y="2812"/>
                    <a:pt x="6401" y="0"/>
                  </a:cubicBezTo>
                  <a:close/>
                </a:path>
              </a:pathLst>
            </a:custGeom>
            <a:solidFill>
              <a:srgbClr val="312D2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orma Livre: Forma 2058">
              <a:extLst>
                <a:ext uri="{FF2B5EF4-FFF2-40B4-BE49-F238E27FC236}">
                  <a16:creationId xmlns:a16="http://schemas.microsoft.com/office/drawing/2014/main" id="{6DF87D59-BE20-A9FF-6F30-70F6AD8C87D6}"/>
                </a:ext>
              </a:extLst>
            </p:cNvPr>
            <p:cNvSpPr/>
            <p:nvPr/>
          </p:nvSpPr>
          <p:spPr>
            <a:xfrm>
              <a:off x="10466492" y="2966853"/>
              <a:ext cx="3942" cy="12590"/>
            </a:xfrm>
            <a:custGeom>
              <a:avLst/>
              <a:gdLst>
                <a:gd name="connsiteX0" fmla="*/ 7155 w 37398"/>
                <a:gd name="connsiteY0" fmla="*/ 0 h 119443"/>
                <a:gd name="connsiteX1" fmla="*/ 24666 w 37398"/>
                <a:gd name="connsiteY1" fmla="*/ 62065 h 119443"/>
                <a:gd name="connsiteX2" fmla="*/ 37399 w 37398"/>
                <a:gd name="connsiteY2" fmla="*/ 119444 h 119443"/>
                <a:gd name="connsiteX3" fmla="*/ 20894 w 37398"/>
                <a:gd name="connsiteY3" fmla="*/ 65974 h 119443"/>
                <a:gd name="connsiteX4" fmla="*/ 0 w 37398"/>
                <a:gd name="connsiteY4" fmla="*/ 10904 h 119443"/>
                <a:gd name="connsiteX5" fmla="*/ 4801 w 37398"/>
                <a:gd name="connsiteY5" fmla="*/ 11247 h 119443"/>
                <a:gd name="connsiteX6" fmla="*/ 7155 w 37398"/>
                <a:gd name="connsiteY6" fmla="*/ 0 h 11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8" h="119443">
                  <a:moveTo>
                    <a:pt x="7155" y="0"/>
                  </a:moveTo>
                  <a:cubicBezTo>
                    <a:pt x="13533" y="20528"/>
                    <a:pt x="19042" y="41308"/>
                    <a:pt x="24666" y="62065"/>
                  </a:cubicBezTo>
                  <a:cubicBezTo>
                    <a:pt x="29215" y="81107"/>
                    <a:pt x="34313" y="100081"/>
                    <a:pt x="37399" y="119444"/>
                  </a:cubicBezTo>
                  <a:cubicBezTo>
                    <a:pt x="33101" y="101270"/>
                    <a:pt x="27386" y="83462"/>
                    <a:pt x="20894" y="65974"/>
                  </a:cubicBezTo>
                  <a:cubicBezTo>
                    <a:pt x="14539" y="47389"/>
                    <a:pt x="6972" y="29261"/>
                    <a:pt x="0" y="10904"/>
                  </a:cubicBezTo>
                  <a:cubicBezTo>
                    <a:pt x="1212" y="10996"/>
                    <a:pt x="3612" y="11179"/>
                    <a:pt x="4801" y="11247"/>
                  </a:cubicBezTo>
                  <a:cubicBezTo>
                    <a:pt x="5555" y="7475"/>
                    <a:pt x="6332" y="3680"/>
                    <a:pt x="7155" y="0"/>
                  </a:cubicBezTo>
                  <a:close/>
                </a:path>
              </a:pathLst>
            </a:custGeom>
            <a:solidFill>
              <a:srgbClr val="38353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orma Livre: Forma 2059">
              <a:extLst>
                <a:ext uri="{FF2B5EF4-FFF2-40B4-BE49-F238E27FC236}">
                  <a16:creationId xmlns:a16="http://schemas.microsoft.com/office/drawing/2014/main" id="{C5A02A1A-4ECB-844E-241E-51FF5EFCE228}"/>
                </a:ext>
              </a:extLst>
            </p:cNvPr>
            <p:cNvSpPr/>
            <p:nvPr/>
          </p:nvSpPr>
          <p:spPr>
            <a:xfrm>
              <a:off x="10409779" y="2978017"/>
              <a:ext cx="5019" cy="1564"/>
            </a:xfrm>
            <a:custGeom>
              <a:avLst/>
              <a:gdLst>
                <a:gd name="connsiteX0" fmla="*/ 0 w 47617"/>
                <a:gd name="connsiteY0" fmla="*/ 1 h 14837"/>
                <a:gd name="connsiteX1" fmla="*/ 45263 w 47617"/>
                <a:gd name="connsiteY1" fmla="*/ 3018 h 14837"/>
                <a:gd name="connsiteX2" fmla="*/ 47617 w 47617"/>
                <a:gd name="connsiteY2" fmla="*/ 14837 h 14837"/>
                <a:gd name="connsiteX3" fmla="*/ 0 w 47617"/>
                <a:gd name="connsiteY3" fmla="*/ 1 h 1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17" h="14837">
                  <a:moveTo>
                    <a:pt x="0" y="1"/>
                  </a:moveTo>
                  <a:cubicBezTo>
                    <a:pt x="15133" y="-45"/>
                    <a:pt x="30198" y="1533"/>
                    <a:pt x="45263" y="3018"/>
                  </a:cubicBezTo>
                  <a:cubicBezTo>
                    <a:pt x="46109" y="6905"/>
                    <a:pt x="46909" y="10814"/>
                    <a:pt x="47617" y="14837"/>
                  </a:cubicBezTo>
                  <a:cubicBezTo>
                    <a:pt x="31775" y="9808"/>
                    <a:pt x="15568" y="5922"/>
                    <a:pt x="0" y="1"/>
                  </a:cubicBezTo>
                  <a:close/>
                </a:path>
              </a:pathLst>
            </a:custGeom>
            <a:solidFill>
              <a:srgbClr val="AB5084">
                <a:alpha val="74000"/>
              </a:srgb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61" name="Gráfico 4">
              <a:extLst>
                <a:ext uri="{FF2B5EF4-FFF2-40B4-BE49-F238E27FC236}">
                  <a16:creationId xmlns:a16="http://schemas.microsoft.com/office/drawing/2014/main" id="{F970C8F7-AA5F-54A8-FE38-C3CD6CEF379E}"/>
                </a:ext>
              </a:extLst>
            </p:cNvPr>
            <p:cNvGrpSpPr/>
            <p:nvPr/>
          </p:nvGrpSpPr>
          <p:grpSpPr>
            <a:xfrm>
              <a:off x="10647865" y="3005111"/>
              <a:ext cx="20446" cy="33669"/>
              <a:chOff x="10471609" y="4481569"/>
              <a:chExt cx="193974" cy="319419"/>
            </a:xfrm>
            <a:solidFill>
              <a:srgbClr val="8B7349"/>
            </a:solidFill>
          </p:grpSpPr>
          <p:sp>
            <p:nvSpPr>
              <p:cNvPr id="2293" name="Forma Livre: Forma 2292">
                <a:extLst>
                  <a:ext uri="{FF2B5EF4-FFF2-40B4-BE49-F238E27FC236}">
                    <a16:creationId xmlns:a16="http://schemas.microsoft.com/office/drawing/2014/main" id="{E265D902-C470-1324-067D-9ADA401DB9A4}"/>
                  </a:ext>
                </a:extLst>
              </p:cNvPr>
              <p:cNvSpPr/>
              <p:nvPr/>
            </p:nvSpPr>
            <p:spPr>
              <a:xfrm>
                <a:off x="10471609" y="4481569"/>
                <a:ext cx="159275" cy="158666"/>
              </a:xfrm>
              <a:custGeom>
                <a:avLst/>
                <a:gdLst>
                  <a:gd name="connsiteX0" fmla="*/ 0 w 159275"/>
                  <a:gd name="connsiteY0" fmla="*/ 15884 h 158666"/>
                  <a:gd name="connsiteX1" fmla="*/ 18288 w 159275"/>
                  <a:gd name="connsiteY1" fmla="*/ 362 h 158666"/>
                  <a:gd name="connsiteX2" fmla="*/ 38976 w 159275"/>
                  <a:gd name="connsiteY2" fmla="*/ 2031 h 158666"/>
                  <a:gd name="connsiteX3" fmla="*/ 66523 w 159275"/>
                  <a:gd name="connsiteY3" fmla="*/ 9941 h 158666"/>
                  <a:gd name="connsiteX4" fmla="*/ 118003 w 159275"/>
                  <a:gd name="connsiteY4" fmla="*/ 45488 h 158666"/>
                  <a:gd name="connsiteX5" fmla="*/ 146258 w 159275"/>
                  <a:gd name="connsiteY5" fmla="*/ 56712 h 158666"/>
                  <a:gd name="connsiteX6" fmla="*/ 156774 w 159275"/>
                  <a:gd name="connsiteY6" fmla="*/ 66039 h 158666"/>
                  <a:gd name="connsiteX7" fmla="*/ 158100 w 159275"/>
                  <a:gd name="connsiteY7" fmla="*/ 88511 h 158666"/>
                  <a:gd name="connsiteX8" fmla="*/ 141389 w 159275"/>
                  <a:gd name="connsiteY8" fmla="*/ 120286 h 158666"/>
                  <a:gd name="connsiteX9" fmla="*/ 122987 w 159275"/>
                  <a:gd name="connsiteY9" fmla="*/ 156382 h 158666"/>
                  <a:gd name="connsiteX10" fmla="*/ 98755 w 159275"/>
                  <a:gd name="connsiteY10" fmla="*/ 153913 h 158666"/>
                  <a:gd name="connsiteX11" fmla="*/ 65608 w 159275"/>
                  <a:gd name="connsiteY11" fmla="*/ 141134 h 158666"/>
                  <a:gd name="connsiteX12" fmla="*/ 38862 w 159275"/>
                  <a:gd name="connsiteY12" fmla="*/ 126161 h 158666"/>
                  <a:gd name="connsiteX13" fmla="*/ 0 w 159275"/>
                  <a:gd name="connsiteY13" fmla="*/ 15884 h 158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9275" h="158666">
                    <a:moveTo>
                      <a:pt x="0" y="15884"/>
                    </a:moveTo>
                    <a:cubicBezTo>
                      <a:pt x="7064" y="11907"/>
                      <a:pt x="12162" y="5506"/>
                      <a:pt x="18288" y="362"/>
                    </a:cubicBezTo>
                    <a:cubicBezTo>
                      <a:pt x="25146" y="-872"/>
                      <a:pt x="32073" y="1391"/>
                      <a:pt x="38976" y="2031"/>
                    </a:cubicBezTo>
                    <a:cubicBezTo>
                      <a:pt x="48349" y="3563"/>
                      <a:pt x="59048" y="2946"/>
                      <a:pt x="66523" y="9941"/>
                    </a:cubicBezTo>
                    <a:cubicBezTo>
                      <a:pt x="82616" y="23085"/>
                      <a:pt x="96995" y="40162"/>
                      <a:pt x="118003" y="45488"/>
                    </a:cubicBezTo>
                    <a:cubicBezTo>
                      <a:pt x="128153" y="47317"/>
                      <a:pt x="136314" y="54175"/>
                      <a:pt x="146258" y="56712"/>
                    </a:cubicBezTo>
                    <a:cubicBezTo>
                      <a:pt x="151379" y="57421"/>
                      <a:pt x="154191" y="61993"/>
                      <a:pt x="156774" y="66039"/>
                    </a:cubicBezTo>
                    <a:cubicBezTo>
                      <a:pt x="161232" y="72623"/>
                      <a:pt x="158443" y="81081"/>
                      <a:pt x="158100" y="88511"/>
                    </a:cubicBezTo>
                    <a:cubicBezTo>
                      <a:pt x="157871" y="101541"/>
                      <a:pt x="145001" y="108536"/>
                      <a:pt x="141389" y="120286"/>
                    </a:cubicBezTo>
                    <a:cubicBezTo>
                      <a:pt x="137160" y="132882"/>
                      <a:pt x="135743" y="149044"/>
                      <a:pt x="122987" y="156382"/>
                    </a:cubicBezTo>
                    <a:cubicBezTo>
                      <a:pt x="115352" y="161571"/>
                      <a:pt x="106276" y="156679"/>
                      <a:pt x="98755" y="153913"/>
                    </a:cubicBezTo>
                    <a:cubicBezTo>
                      <a:pt x="87851" y="149181"/>
                      <a:pt x="74821" y="149318"/>
                      <a:pt x="65608" y="141134"/>
                    </a:cubicBezTo>
                    <a:cubicBezTo>
                      <a:pt x="57173" y="135397"/>
                      <a:pt x="49972" y="125887"/>
                      <a:pt x="38862" y="126161"/>
                    </a:cubicBezTo>
                    <a:cubicBezTo>
                      <a:pt x="23203" y="90454"/>
                      <a:pt x="9510" y="53695"/>
                      <a:pt x="0" y="15884"/>
                    </a:cubicBez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4" name="Forma Livre: Forma 2293">
                <a:extLst>
                  <a:ext uri="{FF2B5EF4-FFF2-40B4-BE49-F238E27FC236}">
                    <a16:creationId xmlns:a16="http://schemas.microsoft.com/office/drawing/2014/main" id="{B9867060-F226-6E26-4427-998645AF0993}"/>
                  </a:ext>
                </a:extLst>
              </p:cNvPr>
              <p:cNvSpPr/>
              <p:nvPr/>
            </p:nvSpPr>
            <p:spPr>
              <a:xfrm>
                <a:off x="10556054" y="4672215"/>
                <a:ext cx="89862" cy="46340"/>
              </a:xfrm>
              <a:custGeom>
                <a:avLst/>
                <a:gdLst>
                  <a:gd name="connsiteX0" fmla="*/ 10607 w 89862"/>
                  <a:gd name="connsiteY0" fmla="*/ 4301 h 46340"/>
                  <a:gd name="connsiteX1" fmla="*/ 31135 w 89862"/>
                  <a:gd name="connsiteY1" fmla="*/ 1260 h 46340"/>
                  <a:gd name="connsiteX2" fmla="*/ 62271 w 89862"/>
                  <a:gd name="connsiteY2" fmla="*/ 17994 h 46340"/>
                  <a:gd name="connsiteX3" fmla="*/ 89863 w 89862"/>
                  <a:gd name="connsiteY3" fmla="*/ 46341 h 46340"/>
                  <a:gd name="connsiteX4" fmla="*/ 63002 w 89862"/>
                  <a:gd name="connsiteY4" fmla="*/ 28692 h 46340"/>
                  <a:gd name="connsiteX5" fmla="*/ 36484 w 89862"/>
                  <a:gd name="connsiteY5" fmla="*/ 14542 h 46340"/>
                  <a:gd name="connsiteX6" fmla="*/ 1486 w 89862"/>
                  <a:gd name="connsiteY6" fmla="*/ 14931 h 46340"/>
                  <a:gd name="connsiteX7" fmla="*/ 0 w 89862"/>
                  <a:gd name="connsiteY7" fmla="*/ 15411 h 46340"/>
                  <a:gd name="connsiteX8" fmla="*/ 10607 w 89862"/>
                  <a:gd name="connsiteY8" fmla="*/ 4301 h 4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862" h="46340">
                    <a:moveTo>
                      <a:pt x="10607" y="4301"/>
                    </a:moveTo>
                    <a:cubicBezTo>
                      <a:pt x="15773" y="-1369"/>
                      <a:pt x="24369" y="-340"/>
                      <a:pt x="31135" y="1260"/>
                    </a:cubicBezTo>
                    <a:cubicBezTo>
                      <a:pt x="42245" y="5146"/>
                      <a:pt x="54018" y="9124"/>
                      <a:pt x="62271" y="17994"/>
                    </a:cubicBezTo>
                    <a:cubicBezTo>
                      <a:pt x="71460" y="27435"/>
                      <a:pt x="81084" y="36465"/>
                      <a:pt x="89863" y="46341"/>
                    </a:cubicBezTo>
                    <a:cubicBezTo>
                      <a:pt x="78387" y="44671"/>
                      <a:pt x="72672" y="33653"/>
                      <a:pt x="63002" y="28692"/>
                    </a:cubicBezTo>
                    <a:cubicBezTo>
                      <a:pt x="54087" y="24097"/>
                      <a:pt x="46909" y="15502"/>
                      <a:pt x="36484" y="14542"/>
                    </a:cubicBezTo>
                    <a:cubicBezTo>
                      <a:pt x="24872" y="13239"/>
                      <a:pt x="12664" y="10061"/>
                      <a:pt x="1486" y="14931"/>
                    </a:cubicBezTo>
                    <a:cubicBezTo>
                      <a:pt x="1097" y="15068"/>
                      <a:pt x="366" y="15296"/>
                      <a:pt x="0" y="15411"/>
                    </a:cubicBezTo>
                    <a:cubicBezTo>
                      <a:pt x="3406" y="11593"/>
                      <a:pt x="6744" y="7684"/>
                      <a:pt x="10607" y="4301"/>
                    </a:cubicBez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5" name="Forma Livre: Forma 2294">
                <a:extLst>
                  <a:ext uri="{FF2B5EF4-FFF2-40B4-BE49-F238E27FC236}">
                    <a16:creationId xmlns:a16="http://schemas.microsoft.com/office/drawing/2014/main" id="{05C91A6D-B11B-E1A9-9628-E1F2752DE965}"/>
                  </a:ext>
                </a:extLst>
              </p:cNvPr>
              <p:cNvSpPr/>
              <p:nvPr/>
            </p:nvSpPr>
            <p:spPr>
              <a:xfrm>
                <a:off x="10564421" y="4696247"/>
                <a:ext cx="101162" cy="104741"/>
              </a:xfrm>
              <a:custGeom>
                <a:avLst/>
                <a:gdLst>
                  <a:gd name="connsiteX0" fmla="*/ 206 w 101162"/>
                  <a:gd name="connsiteY0" fmla="*/ 65 h 104741"/>
                  <a:gd name="connsiteX1" fmla="*/ 40965 w 101162"/>
                  <a:gd name="connsiteY1" fmla="*/ 8935 h 104741"/>
                  <a:gd name="connsiteX2" fmla="*/ 67117 w 101162"/>
                  <a:gd name="connsiteY2" fmla="*/ 28640 h 104741"/>
                  <a:gd name="connsiteX3" fmla="*/ 94481 w 101162"/>
                  <a:gd name="connsiteY3" fmla="*/ 67868 h 104741"/>
                  <a:gd name="connsiteX4" fmla="*/ 100767 w 101162"/>
                  <a:gd name="connsiteY4" fmla="*/ 104741 h 104741"/>
                  <a:gd name="connsiteX5" fmla="*/ 0 w 101162"/>
                  <a:gd name="connsiteY5" fmla="*/ 3083 h 104741"/>
                  <a:gd name="connsiteX6" fmla="*/ 206 w 101162"/>
                  <a:gd name="connsiteY6" fmla="*/ 65 h 10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162" h="104741">
                    <a:moveTo>
                      <a:pt x="206" y="65"/>
                    </a:moveTo>
                    <a:cubicBezTo>
                      <a:pt x="14082" y="134"/>
                      <a:pt x="30130" y="-1581"/>
                      <a:pt x="40965" y="8935"/>
                    </a:cubicBezTo>
                    <a:cubicBezTo>
                      <a:pt x="50589" y="14285"/>
                      <a:pt x="58110" y="22445"/>
                      <a:pt x="67117" y="28640"/>
                    </a:cubicBezTo>
                    <a:cubicBezTo>
                      <a:pt x="83210" y="34447"/>
                      <a:pt x="92743" y="51478"/>
                      <a:pt x="94481" y="67868"/>
                    </a:cubicBezTo>
                    <a:cubicBezTo>
                      <a:pt x="95509" y="80418"/>
                      <a:pt x="102939" y="91826"/>
                      <a:pt x="100767" y="104741"/>
                    </a:cubicBezTo>
                    <a:cubicBezTo>
                      <a:pt x="63642" y="74612"/>
                      <a:pt x="29878" y="40413"/>
                      <a:pt x="0" y="3083"/>
                    </a:cubicBezTo>
                    <a:lnTo>
                      <a:pt x="206" y="65"/>
                    </a:lnTo>
                    <a:close/>
                  </a:path>
                </a:pathLst>
              </a:custGeom>
              <a:solidFill>
                <a:srgbClr val="8B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62" name="Forma Livre: Forma 2061">
              <a:extLst>
                <a:ext uri="{FF2B5EF4-FFF2-40B4-BE49-F238E27FC236}">
                  <a16:creationId xmlns:a16="http://schemas.microsoft.com/office/drawing/2014/main" id="{D63EED20-FFB3-8F71-EA45-2B7B4BD2F398}"/>
                </a:ext>
              </a:extLst>
            </p:cNvPr>
            <p:cNvSpPr/>
            <p:nvPr/>
          </p:nvSpPr>
          <p:spPr>
            <a:xfrm>
              <a:off x="10607452" y="3007496"/>
              <a:ext cx="27611" cy="41028"/>
            </a:xfrm>
            <a:custGeom>
              <a:avLst/>
              <a:gdLst>
                <a:gd name="connsiteX0" fmla="*/ 1110 w 261943"/>
                <a:gd name="connsiteY0" fmla="*/ 0 h 389237"/>
                <a:gd name="connsiteX1" fmla="*/ 7146 w 261943"/>
                <a:gd name="connsiteY1" fmla="*/ 10013 h 389237"/>
                <a:gd name="connsiteX2" fmla="*/ 40201 w 261943"/>
                <a:gd name="connsiteY2" fmla="*/ 52829 h 389237"/>
                <a:gd name="connsiteX3" fmla="*/ 59632 w 261943"/>
                <a:gd name="connsiteY3" fmla="*/ 64854 h 389237"/>
                <a:gd name="connsiteX4" fmla="*/ 90196 w 261943"/>
                <a:gd name="connsiteY4" fmla="*/ 82616 h 389237"/>
                <a:gd name="connsiteX5" fmla="*/ 95957 w 261943"/>
                <a:gd name="connsiteY5" fmla="*/ 86639 h 389237"/>
                <a:gd name="connsiteX6" fmla="*/ 108667 w 261943"/>
                <a:gd name="connsiteY6" fmla="*/ 97269 h 389237"/>
                <a:gd name="connsiteX7" fmla="*/ 133653 w 261943"/>
                <a:gd name="connsiteY7" fmla="*/ 131057 h 389237"/>
                <a:gd name="connsiteX8" fmla="*/ 151529 w 261943"/>
                <a:gd name="connsiteY8" fmla="*/ 289270 h 389237"/>
                <a:gd name="connsiteX9" fmla="*/ 187991 w 261943"/>
                <a:gd name="connsiteY9" fmla="*/ 333711 h 389237"/>
                <a:gd name="connsiteX10" fmla="*/ 261943 w 261943"/>
                <a:gd name="connsiteY10" fmla="*/ 389238 h 389237"/>
                <a:gd name="connsiteX11" fmla="*/ 234671 w 261943"/>
                <a:gd name="connsiteY11" fmla="*/ 376778 h 389237"/>
                <a:gd name="connsiteX12" fmla="*/ 191397 w 261943"/>
                <a:gd name="connsiteY12" fmla="*/ 353119 h 389237"/>
                <a:gd name="connsiteX13" fmla="*/ 151666 w 261943"/>
                <a:gd name="connsiteY13" fmla="*/ 319515 h 389237"/>
                <a:gd name="connsiteX14" fmla="*/ 135825 w 261943"/>
                <a:gd name="connsiteY14" fmla="*/ 282801 h 389237"/>
                <a:gd name="connsiteX15" fmla="*/ 133127 w 261943"/>
                <a:gd name="connsiteY15" fmla="*/ 219319 h 389237"/>
                <a:gd name="connsiteX16" fmla="*/ 111913 w 261943"/>
                <a:gd name="connsiteY16" fmla="*/ 119261 h 389237"/>
                <a:gd name="connsiteX17" fmla="*/ 90356 w 261943"/>
                <a:gd name="connsiteY17" fmla="*/ 97727 h 389237"/>
                <a:gd name="connsiteX18" fmla="*/ 71268 w 261943"/>
                <a:gd name="connsiteY18" fmla="*/ 85245 h 389237"/>
                <a:gd name="connsiteX19" fmla="*/ 56295 w 261943"/>
                <a:gd name="connsiteY19" fmla="*/ 76855 h 389237"/>
                <a:gd name="connsiteX20" fmla="*/ 23491 w 261943"/>
                <a:gd name="connsiteY20" fmla="*/ 54727 h 389237"/>
                <a:gd name="connsiteX21" fmla="*/ 951 w 261943"/>
                <a:gd name="connsiteY21" fmla="*/ 19751 h 389237"/>
                <a:gd name="connsiteX22" fmla="*/ 1110 w 261943"/>
                <a:gd name="connsiteY22" fmla="*/ 0 h 38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943" h="389237">
                  <a:moveTo>
                    <a:pt x="1110" y="0"/>
                  </a:moveTo>
                  <a:cubicBezTo>
                    <a:pt x="4265" y="2515"/>
                    <a:pt x="5751" y="6264"/>
                    <a:pt x="7146" y="10013"/>
                  </a:cubicBezTo>
                  <a:cubicBezTo>
                    <a:pt x="13935" y="26861"/>
                    <a:pt x="25296" y="42291"/>
                    <a:pt x="40201" y="52829"/>
                  </a:cubicBezTo>
                  <a:cubicBezTo>
                    <a:pt x="46488" y="57104"/>
                    <a:pt x="53003" y="61059"/>
                    <a:pt x="59632" y="64854"/>
                  </a:cubicBezTo>
                  <a:cubicBezTo>
                    <a:pt x="69851" y="70660"/>
                    <a:pt x="80275" y="76215"/>
                    <a:pt x="90196" y="82616"/>
                  </a:cubicBezTo>
                  <a:cubicBezTo>
                    <a:pt x="92093" y="83851"/>
                    <a:pt x="94014" y="85199"/>
                    <a:pt x="95957" y="86639"/>
                  </a:cubicBezTo>
                  <a:cubicBezTo>
                    <a:pt x="100346" y="89931"/>
                    <a:pt x="104598" y="93452"/>
                    <a:pt x="108667" y="97269"/>
                  </a:cubicBezTo>
                  <a:cubicBezTo>
                    <a:pt x="118817" y="106985"/>
                    <a:pt x="127526" y="118323"/>
                    <a:pt x="133653" y="131057"/>
                  </a:cubicBezTo>
                  <a:cubicBezTo>
                    <a:pt x="157222" y="180823"/>
                    <a:pt x="138408" y="237424"/>
                    <a:pt x="151529" y="289270"/>
                  </a:cubicBezTo>
                  <a:cubicBezTo>
                    <a:pt x="156650" y="308633"/>
                    <a:pt x="172492" y="322281"/>
                    <a:pt x="187991" y="333711"/>
                  </a:cubicBezTo>
                  <a:cubicBezTo>
                    <a:pt x="213091" y="351564"/>
                    <a:pt x="234580" y="374561"/>
                    <a:pt x="261943" y="389238"/>
                  </a:cubicBezTo>
                  <a:cubicBezTo>
                    <a:pt x="252250" y="386517"/>
                    <a:pt x="243609" y="381214"/>
                    <a:pt x="234671" y="376778"/>
                  </a:cubicBezTo>
                  <a:cubicBezTo>
                    <a:pt x="220338" y="368732"/>
                    <a:pt x="205662" y="361279"/>
                    <a:pt x="191397" y="353119"/>
                  </a:cubicBezTo>
                  <a:cubicBezTo>
                    <a:pt x="176812" y="343677"/>
                    <a:pt x="162959" y="332773"/>
                    <a:pt x="151666" y="319515"/>
                  </a:cubicBezTo>
                  <a:cubicBezTo>
                    <a:pt x="143643" y="308656"/>
                    <a:pt x="138293" y="296060"/>
                    <a:pt x="135825" y="282801"/>
                  </a:cubicBezTo>
                  <a:cubicBezTo>
                    <a:pt x="132350" y="261816"/>
                    <a:pt x="133081" y="240487"/>
                    <a:pt x="133127" y="219319"/>
                  </a:cubicBezTo>
                  <a:cubicBezTo>
                    <a:pt x="134178" y="185212"/>
                    <a:pt x="134384" y="147333"/>
                    <a:pt x="111913" y="119261"/>
                  </a:cubicBezTo>
                  <a:cubicBezTo>
                    <a:pt x="105649" y="111214"/>
                    <a:pt x="98426" y="103922"/>
                    <a:pt x="90356" y="97727"/>
                  </a:cubicBezTo>
                  <a:cubicBezTo>
                    <a:pt x="84298" y="93063"/>
                    <a:pt x="77806" y="89063"/>
                    <a:pt x="71268" y="85245"/>
                  </a:cubicBezTo>
                  <a:cubicBezTo>
                    <a:pt x="66284" y="82342"/>
                    <a:pt x="61255" y="79622"/>
                    <a:pt x="56295" y="76855"/>
                  </a:cubicBezTo>
                  <a:cubicBezTo>
                    <a:pt x="44956" y="70112"/>
                    <a:pt x="33206" y="63734"/>
                    <a:pt x="23491" y="54727"/>
                  </a:cubicBezTo>
                  <a:cubicBezTo>
                    <a:pt x="13866" y="44646"/>
                    <a:pt x="5340" y="33079"/>
                    <a:pt x="951" y="19751"/>
                  </a:cubicBezTo>
                  <a:cubicBezTo>
                    <a:pt x="-375" y="13190"/>
                    <a:pt x="-307" y="6470"/>
                    <a:pt x="1110" y="0"/>
                  </a:cubicBezTo>
                  <a:close/>
                </a:path>
              </a:pathLst>
            </a:custGeom>
            <a:solidFill>
              <a:srgbClr val="01030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3" name="Forma Livre: Forma 2062">
              <a:extLst>
                <a:ext uri="{FF2B5EF4-FFF2-40B4-BE49-F238E27FC236}">
                  <a16:creationId xmlns:a16="http://schemas.microsoft.com/office/drawing/2014/main" id="{9476FB96-83BA-E7B5-5A6C-5309ED64CB35}"/>
                </a:ext>
              </a:extLst>
            </p:cNvPr>
            <p:cNvSpPr/>
            <p:nvPr/>
          </p:nvSpPr>
          <p:spPr>
            <a:xfrm>
              <a:off x="10618907" y="3008872"/>
              <a:ext cx="33927" cy="16127"/>
            </a:xfrm>
            <a:custGeom>
              <a:avLst/>
              <a:gdLst>
                <a:gd name="connsiteX0" fmla="*/ 14653 w 321868"/>
                <a:gd name="connsiteY0" fmla="*/ 2538 h 152994"/>
                <a:gd name="connsiteX1" fmla="*/ 43594 w 321868"/>
                <a:gd name="connsiteY1" fmla="*/ 2149 h 152994"/>
                <a:gd name="connsiteX2" fmla="*/ 54727 w 321868"/>
                <a:gd name="connsiteY2" fmla="*/ 16413 h 152994"/>
                <a:gd name="connsiteX3" fmla="*/ 82982 w 321868"/>
                <a:gd name="connsiteY3" fmla="*/ 40508 h 152994"/>
                <a:gd name="connsiteX4" fmla="*/ 121066 w 321868"/>
                <a:gd name="connsiteY4" fmla="*/ 87005 h 152994"/>
                <a:gd name="connsiteX5" fmla="*/ 119832 w 321868"/>
                <a:gd name="connsiteY5" fmla="*/ 75141 h 152994"/>
                <a:gd name="connsiteX6" fmla="*/ 150396 w 321868"/>
                <a:gd name="connsiteY6" fmla="*/ 110300 h 152994"/>
                <a:gd name="connsiteX7" fmla="*/ 160477 w 321868"/>
                <a:gd name="connsiteY7" fmla="*/ 99304 h 152994"/>
                <a:gd name="connsiteX8" fmla="*/ 192138 w 321868"/>
                <a:gd name="connsiteY8" fmla="*/ 103076 h 152994"/>
                <a:gd name="connsiteX9" fmla="*/ 244808 w 321868"/>
                <a:gd name="connsiteY9" fmla="*/ 104585 h 152994"/>
                <a:gd name="connsiteX10" fmla="*/ 274960 w 321868"/>
                <a:gd name="connsiteY10" fmla="*/ 111260 h 152994"/>
                <a:gd name="connsiteX11" fmla="*/ 287030 w 321868"/>
                <a:gd name="connsiteY11" fmla="*/ 105979 h 152994"/>
                <a:gd name="connsiteX12" fmla="*/ 300632 w 321868"/>
                <a:gd name="connsiteY12" fmla="*/ 104013 h 152994"/>
                <a:gd name="connsiteX13" fmla="*/ 321869 w 321868"/>
                <a:gd name="connsiteY13" fmla="*/ 144635 h 152994"/>
                <a:gd name="connsiteX14" fmla="*/ 299397 w 321868"/>
                <a:gd name="connsiteY14" fmla="*/ 150602 h 152994"/>
                <a:gd name="connsiteX15" fmla="*/ 270640 w 321868"/>
                <a:gd name="connsiteY15" fmla="*/ 147904 h 152994"/>
                <a:gd name="connsiteX16" fmla="*/ 241745 w 321868"/>
                <a:gd name="connsiteY16" fmla="*/ 146967 h 152994"/>
                <a:gd name="connsiteX17" fmla="*/ 185395 w 321868"/>
                <a:gd name="connsiteY17" fmla="*/ 143629 h 152994"/>
                <a:gd name="connsiteX18" fmla="*/ 173644 w 321868"/>
                <a:gd name="connsiteY18" fmla="*/ 134737 h 152994"/>
                <a:gd name="connsiteX19" fmla="*/ 124998 w 321868"/>
                <a:gd name="connsiteY19" fmla="*/ 140292 h 152994"/>
                <a:gd name="connsiteX20" fmla="*/ 88354 w 321868"/>
                <a:gd name="connsiteY20" fmla="*/ 108265 h 152994"/>
                <a:gd name="connsiteX21" fmla="*/ 57058 w 321868"/>
                <a:gd name="connsiteY21" fmla="*/ 57424 h 152994"/>
                <a:gd name="connsiteX22" fmla="*/ 43822 w 321868"/>
                <a:gd name="connsiteY22" fmla="*/ 33604 h 152994"/>
                <a:gd name="connsiteX23" fmla="*/ 45217 w 321868"/>
                <a:gd name="connsiteY23" fmla="*/ 52007 h 152994"/>
                <a:gd name="connsiteX24" fmla="*/ 36782 w 321868"/>
                <a:gd name="connsiteY24" fmla="*/ 50772 h 152994"/>
                <a:gd name="connsiteX25" fmla="*/ 36325 w 321868"/>
                <a:gd name="connsiteY25" fmla="*/ 72329 h 152994"/>
                <a:gd name="connsiteX26" fmla="*/ 29718 w 321868"/>
                <a:gd name="connsiteY26" fmla="*/ 102824 h 152994"/>
                <a:gd name="connsiteX27" fmla="*/ 24986 w 321868"/>
                <a:gd name="connsiteY27" fmla="*/ 118003 h 152994"/>
                <a:gd name="connsiteX28" fmla="*/ 0 w 321868"/>
                <a:gd name="connsiteY28" fmla="*/ 84216 h 152994"/>
                <a:gd name="connsiteX29" fmla="*/ 13830 w 321868"/>
                <a:gd name="connsiteY29" fmla="*/ 31524 h 152994"/>
                <a:gd name="connsiteX30" fmla="*/ 14653 w 321868"/>
                <a:gd name="connsiteY30" fmla="*/ 2538 h 15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1868" h="152994">
                  <a:moveTo>
                    <a:pt x="14653" y="2538"/>
                  </a:moveTo>
                  <a:cubicBezTo>
                    <a:pt x="23957" y="-137"/>
                    <a:pt x="34313" y="-1326"/>
                    <a:pt x="43594" y="2149"/>
                  </a:cubicBezTo>
                  <a:cubicBezTo>
                    <a:pt x="48463" y="5761"/>
                    <a:pt x="50909" y="11704"/>
                    <a:pt x="54727" y="16413"/>
                  </a:cubicBezTo>
                  <a:cubicBezTo>
                    <a:pt x="62065" y="26655"/>
                    <a:pt x="74112" y="31798"/>
                    <a:pt x="82982" y="40508"/>
                  </a:cubicBezTo>
                  <a:cubicBezTo>
                    <a:pt x="97886" y="54201"/>
                    <a:pt x="104562" y="74867"/>
                    <a:pt x="121066" y="87005"/>
                  </a:cubicBezTo>
                  <a:cubicBezTo>
                    <a:pt x="120632" y="83005"/>
                    <a:pt x="120221" y="79050"/>
                    <a:pt x="119832" y="75141"/>
                  </a:cubicBezTo>
                  <a:cubicBezTo>
                    <a:pt x="128610" y="87828"/>
                    <a:pt x="135468" y="103602"/>
                    <a:pt x="150396" y="110300"/>
                  </a:cubicBezTo>
                  <a:cubicBezTo>
                    <a:pt x="157094" y="114277"/>
                    <a:pt x="158237" y="103373"/>
                    <a:pt x="160477" y="99304"/>
                  </a:cubicBezTo>
                  <a:cubicBezTo>
                    <a:pt x="170627" y="102961"/>
                    <a:pt x="181645" y="100973"/>
                    <a:pt x="192138" y="103076"/>
                  </a:cubicBezTo>
                  <a:cubicBezTo>
                    <a:pt x="209557" y="106002"/>
                    <a:pt x="227251" y="104379"/>
                    <a:pt x="244808" y="104585"/>
                  </a:cubicBezTo>
                  <a:cubicBezTo>
                    <a:pt x="255300" y="104356"/>
                    <a:pt x="264764" y="109522"/>
                    <a:pt x="274960" y="111260"/>
                  </a:cubicBezTo>
                  <a:cubicBezTo>
                    <a:pt x="279852" y="112905"/>
                    <a:pt x="283121" y="108037"/>
                    <a:pt x="287030" y="105979"/>
                  </a:cubicBezTo>
                  <a:cubicBezTo>
                    <a:pt x="290802" y="102756"/>
                    <a:pt x="296083" y="104310"/>
                    <a:pt x="300632" y="104013"/>
                  </a:cubicBezTo>
                  <a:cubicBezTo>
                    <a:pt x="307124" y="117820"/>
                    <a:pt x="314256" y="131354"/>
                    <a:pt x="321869" y="144635"/>
                  </a:cubicBezTo>
                  <a:cubicBezTo>
                    <a:pt x="314119" y="145618"/>
                    <a:pt x="306073" y="146190"/>
                    <a:pt x="299397" y="150602"/>
                  </a:cubicBezTo>
                  <a:cubicBezTo>
                    <a:pt x="290299" y="156157"/>
                    <a:pt x="279715" y="150670"/>
                    <a:pt x="270640" y="147904"/>
                  </a:cubicBezTo>
                  <a:cubicBezTo>
                    <a:pt x="261313" y="143995"/>
                    <a:pt x="251368" y="147630"/>
                    <a:pt x="241745" y="146967"/>
                  </a:cubicBezTo>
                  <a:cubicBezTo>
                    <a:pt x="222976" y="145047"/>
                    <a:pt x="203957" y="147721"/>
                    <a:pt x="185395" y="143629"/>
                  </a:cubicBezTo>
                  <a:cubicBezTo>
                    <a:pt x="179908" y="143378"/>
                    <a:pt x="177073" y="138143"/>
                    <a:pt x="173644" y="134737"/>
                  </a:cubicBezTo>
                  <a:cubicBezTo>
                    <a:pt x="157894" y="139103"/>
                    <a:pt x="141435" y="145115"/>
                    <a:pt x="124998" y="140292"/>
                  </a:cubicBezTo>
                  <a:cubicBezTo>
                    <a:pt x="108448" y="135926"/>
                    <a:pt x="96789" y="122370"/>
                    <a:pt x="88354" y="108265"/>
                  </a:cubicBezTo>
                  <a:cubicBezTo>
                    <a:pt x="77861" y="91349"/>
                    <a:pt x="71140" y="71872"/>
                    <a:pt x="57058" y="57424"/>
                  </a:cubicBezTo>
                  <a:cubicBezTo>
                    <a:pt x="50292" y="50795"/>
                    <a:pt x="50338" y="40279"/>
                    <a:pt x="43822" y="33604"/>
                  </a:cubicBezTo>
                  <a:cubicBezTo>
                    <a:pt x="43297" y="39731"/>
                    <a:pt x="43937" y="45926"/>
                    <a:pt x="45217" y="52007"/>
                  </a:cubicBezTo>
                  <a:cubicBezTo>
                    <a:pt x="42359" y="51526"/>
                    <a:pt x="39525" y="51115"/>
                    <a:pt x="36782" y="50772"/>
                  </a:cubicBezTo>
                  <a:cubicBezTo>
                    <a:pt x="37193" y="57882"/>
                    <a:pt x="39319" y="65425"/>
                    <a:pt x="36325" y="72329"/>
                  </a:cubicBezTo>
                  <a:cubicBezTo>
                    <a:pt x="32735" y="82113"/>
                    <a:pt x="29261" y="92217"/>
                    <a:pt x="29718" y="102824"/>
                  </a:cubicBezTo>
                  <a:cubicBezTo>
                    <a:pt x="29101" y="108082"/>
                    <a:pt x="31478" y="115557"/>
                    <a:pt x="24986" y="118003"/>
                  </a:cubicBezTo>
                  <a:cubicBezTo>
                    <a:pt x="18860" y="105270"/>
                    <a:pt x="10150" y="93932"/>
                    <a:pt x="0" y="84216"/>
                  </a:cubicBezTo>
                  <a:cubicBezTo>
                    <a:pt x="9510" y="68100"/>
                    <a:pt x="7589" y="48715"/>
                    <a:pt x="13830" y="31524"/>
                  </a:cubicBezTo>
                  <a:cubicBezTo>
                    <a:pt x="17351" y="22174"/>
                    <a:pt x="17213" y="12070"/>
                    <a:pt x="14653" y="2538"/>
                  </a:cubicBezTo>
                  <a:close/>
                </a:path>
              </a:pathLst>
            </a:custGeom>
            <a:solidFill>
              <a:srgbClr val="EA86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orma Livre: Forma 2063">
              <a:extLst>
                <a:ext uri="{FF2B5EF4-FFF2-40B4-BE49-F238E27FC236}">
                  <a16:creationId xmlns:a16="http://schemas.microsoft.com/office/drawing/2014/main" id="{BD9C68DA-6466-543A-DB36-CD9A0F92DE8F}"/>
                </a:ext>
              </a:extLst>
            </p:cNvPr>
            <p:cNvSpPr/>
            <p:nvPr/>
          </p:nvSpPr>
          <p:spPr>
            <a:xfrm>
              <a:off x="10602312" y="3015561"/>
              <a:ext cx="10804" cy="11221"/>
            </a:xfrm>
            <a:custGeom>
              <a:avLst/>
              <a:gdLst>
                <a:gd name="connsiteX0" fmla="*/ 79934 w 102501"/>
                <a:gd name="connsiteY0" fmla="*/ 23546 h 106458"/>
                <a:gd name="connsiteX1" fmla="*/ 97559 w 102501"/>
                <a:gd name="connsiteY1" fmla="*/ 0 h 106458"/>
                <a:gd name="connsiteX2" fmla="*/ 99890 w 102501"/>
                <a:gd name="connsiteY2" fmla="*/ 1372 h 106458"/>
                <a:gd name="connsiteX3" fmla="*/ 100782 w 102501"/>
                <a:gd name="connsiteY3" fmla="*/ 46154 h 106458"/>
                <a:gd name="connsiteX4" fmla="*/ 93101 w 102501"/>
                <a:gd name="connsiteY4" fmla="*/ 76261 h 106458"/>
                <a:gd name="connsiteX5" fmla="*/ 77807 w 102501"/>
                <a:gd name="connsiteY5" fmla="*/ 77724 h 106458"/>
                <a:gd name="connsiteX6" fmla="*/ 61691 w 102501"/>
                <a:gd name="connsiteY6" fmla="*/ 66568 h 106458"/>
                <a:gd name="connsiteX7" fmla="*/ 43358 w 102501"/>
                <a:gd name="connsiteY7" fmla="*/ 79896 h 106458"/>
                <a:gd name="connsiteX8" fmla="*/ 39334 w 102501"/>
                <a:gd name="connsiteY8" fmla="*/ 79004 h 106458"/>
                <a:gd name="connsiteX9" fmla="*/ 27150 w 102501"/>
                <a:gd name="connsiteY9" fmla="*/ 99829 h 106458"/>
                <a:gd name="connsiteX10" fmla="*/ 11788 w 102501"/>
                <a:gd name="connsiteY10" fmla="*/ 106459 h 106458"/>
                <a:gd name="connsiteX11" fmla="*/ 4839 w 102501"/>
                <a:gd name="connsiteY11" fmla="*/ 98115 h 106458"/>
                <a:gd name="connsiteX12" fmla="*/ 2507 w 102501"/>
                <a:gd name="connsiteY12" fmla="*/ 75781 h 106458"/>
                <a:gd name="connsiteX13" fmla="*/ 289 w 102501"/>
                <a:gd name="connsiteY13" fmla="*/ 39502 h 106458"/>
                <a:gd name="connsiteX14" fmla="*/ 724 w 102501"/>
                <a:gd name="connsiteY14" fmla="*/ 33833 h 106458"/>
                <a:gd name="connsiteX15" fmla="*/ 6073 w 102501"/>
                <a:gd name="connsiteY15" fmla="*/ 48326 h 106458"/>
                <a:gd name="connsiteX16" fmla="*/ 11331 w 102501"/>
                <a:gd name="connsiteY16" fmla="*/ 50658 h 106458"/>
                <a:gd name="connsiteX17" fmla="*/ 29504 w 102501"/>
                <a:gd name="connsiteY17" fmla="*/ 41377 h 106458"/>
                <a:gd name="connsiteX18" fmla="*/ 39586 w 102501"/>
                <a:gd name="connsiteY18" fmla="*/ 26220 h 106458"/>
                <a:gd name="connsiteX19" fmla="*/ 54399 w 102501"/>
                <a:gd name="connsiteY19" fmla="*/ 29558 h 106458"/>
                <a:gd name="connsiteX20" fmla="*/ 79934 w 102501"/>
                <a:gd name="connsiteY20" fmla="*/ 23546 h 10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501" h="106458">
                  <a:moveTo>
                    <a:pt x="79934" y="23546"/>
                  </a:moveTo>
                  <a:cubicBezTo>
                    <a:pt x="91707" y="22266"/>
                    <a:pt x="92781" y="8344"/>
                    <a:pt x="97559" y="0"/>
                  </a:cubicBezTo>
                  <a:cubicBezTo>
                    <a:pt x="98153" y="343"/>
                    <a:pt x="99296" y="1029"/>
                    <a:pt x="99890" y="1372"/>
                  </a:cubicBezTo>
                  <a:cubicBezTo>
                    <a:pt x="95410" y="16070"/>
                    <a:pt x="101216" y="31158"/>
                    <a:pt x="100782" y="46154"/>
                  </a:cubicBezTo>
                  <a:cubicBezTo>
                    <a:pt x="101673" y="56167"/>
                    <a:pt x="106931" y="73106"/>
                    <a:pt x="93101" y="76261"/>
                  </a:cubicBezTo>
                  <a:cubicBezTo>
                    <a:pt x="88026" y="76992"/>
                    <a:pt x="82905" y="77838"/>
                    <a:pt x="77807" y="77724"/>
                  </a:cubicBezTo>
                  <a:cubicBezTo>
                    <a:pt x="71704" y="75163"/>
                    <a:pt x="66881" y="70454"/>
                    <a:pt x="61691" y="66568"/>
                  </a:cubicBezTo>
                  <a:cubicBezTo>
                    <a:pt x="54513" y="69403"/>
                    <a:pt x="48181" y="73861"/>
                    <a:pt x="43358" y="79896"/>
                  </a:cubicBezTo>
                  <a:cubicBezTo>
                    <a:pt x="42352" y="79667"/>
                    <a:pt x="40340" y="79233"/>
                    <a:pt x="39334" y="79004"/>
                  </a:cubicBezTo>
                  <a:cubicBezTo>
                    <a:pt x="42740" y="87828"/>
                    <a:pt x="37528" y="99921"/>
                    <a:pt x="27150" y="99829"/>
                  </a:cubicBezTo>
                  <a:cubicBezTo>
                    <a:pt x="24041" y="105133"/>
                    <a:pt x="17389" y="106185"/>
                    <a:pt x="11788" y="106459"/>
                  </a:cubicBezTo>
                  <a:cubicBezTo>
                    <a:pt x="8588" y="104539"/>
                    <a:pt x="6919" y="100927"/>
                    <a:pt x="4839" y="98115"/>
                  </a:cubicBezTo>
                  <a:cubicBezTo>
                    <a:pt x="2347" y="90891"/>
                    <a:pt x="2530" y="83233"/>
                    <a:pt x="2507" y="75781"/>
                  </a:cubicBezTo>
                  <a:cubicBezTo>
                    <a:pt x="2507" y="63619"/>
                    <a:pt x="-1014" y="51664"/>
                    <a:pt x="289" y="39502"/>
                  </a:cubicBezTo>
                  <a:cubicBezTo>
                    <a:pt x="404" y="38085"/>
                    <a:pt x="632" y="35250"/>
                    <a:pt x="724" y="33833"/>
                  </a:cubicBezTo>
                  <a:cubicBezTo>
                    <a:pt x="2347" y="38679"/>
                    <a:pt x="3970" y="43571"/>
                    <a:pt x="6073" y="48326"/>
                  </a:cubicBezTo>
                  <a:cubicBezTo>
                    <a:pt x="7399" y="48920"/>
                    <a:pt x="10005" y="50086"/>
                    <a:pt x="11331" y="50658"/>
                  </a:cubicBezTo>
                  <a:cubicBezTo>
                    <a:pt x="17434" y="47686"/>
                    <a:pt x="23927" y="45331"/>
                    <a:pt x="29504" y="41377"/>
                  </a:cubicBezTo>
                  <a:cubicBezTo>
                    <a:pt x="33962" y="37148"/>
                    <a:pt x="35379" y="30655"/>
                    <a:pt x="39586" y="26220"/>
                  </a:cubicBezTo>
                  <a:cubicBezTo>
                    <a:pt x="44752" y="25352"/>
                    <a:pt x="48981" y="31844"/>
                    <a:pt x="54399" y="29558"/>
                  </a:cubicBezTo>
                  <a:cubicBezTo>
                    <a:pt x="62651" y="26586"/>
                    <a:pt x="71292" y="25077"/>
                    <a:pt x="79934" y="23546"/>
                  </a:cubicBezTo>
                  <a:close/>
                </a:path>
              </a:pathLst>
            </a:custGeom>
            <a:solidFill>
              <a:srgbClr val="CDBA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orma Livre: Forma 2064">
              <a:extLst>
                <a:ext uri="{FF2B5EF4-FFF2-40B4-BE49-F238E27FC236}">
                  <a16:creationId xmlns:a16="http://schemas.microsoft.com/office/drawing/2014/main" id="{04655D21-8F2D-D120-F141-61A0FC54E7A3}"/>
                </a:ext>
              </a:extLst>
            </p:cNvPr>
            <p:cNvSpPr/>
            <p:nvPr/>
          </p:nvSpPr>
          <p:spPr>
            <a:xfrm>
              <a:off x="10612126" y="3015597"/>
              <a:ext cx="2839" cy="8472"/>
            </a:xfrm>
            <a:custGeom>
              <a:avLst/>
              <a:gdLst>
                <a:gd name="connsiteX0" fmla="*/ 11956 w 26929"/>
                <a:gd name="connsiteY0" fmla="*/ 0 h 80375"/>
                <a:gd name="connsiteX1" fmla="*/ 26929 w 26929"/>
                <a:gd name="connsiteY1" fmla="*/ 8390 h 80375"/>
                <a:gd name="connsiteX2" fmla="*/ 19842 w 26929"/>
                <a:gd name="connsiteY2" fmla="*/ 29261 h 80375"/>
                <a:gd name="connsiteX3" fmla="*/ 15247 w 26929"/>
                <a:gd name="connsiteY3" fmla="*/ 62865 h 80375"/>
                <a:gd name="connsiteX4" fmla="*/ 13510 w 26929"/>
                <a:gd name="connsiteY4" fmla="*/ 79279 h 80375"/>
                <a:gd name="connsiteX5" fmla="*/ 8435 w 26929"/>
                <a:gd name="connsiteY5" fmla="*/ 76673 h 80375"/>
                <a:gd name="connsiteX6" fmla="*/ 4823 w 26929"/>
                <a:gd name="connsiteY6" fmla="*/ 80376 h 80375"/>
                <a:gd name="connsiteX7" fmla="*/ 0 w 26929"/>
                <a:gd name="connsiteY7" fmla="*/ 75918 h 80375"/>
                <a:gd name="connsiteX8" fmla="*/ 7681 w 26929"/>
                <a:gd name="connsiteY8" fmla="*/ 45812 h 80375"/>
                <a:gd name="connsiteX9" fmla="*/ 6789 w 26929"/>
                <a:gd name="connsiteY9" fmla="*/ 1029 h 80375"/>
                <a:gd name="connsiteX10" fmla="*/ 11704 w 26929"/>
                <a:gd name="connsiteY10" fmla="*/ 4069 h 80375"/>
                <a:gd name="connsiteX11" fmla="*/ 11956 w 26929"/>
                <a:gd name="connsiteY11" fmla="*/ 0 h 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29" h="80375">
                  <a:moveTo>
                    <a:pt x="11956" y="0"/>
                  </a:moveTo>
                  <a:cubicBezTo>
                    <a:pt x="16916" y="2766"/>
                    <a:pt x="21946" y="5486"/>
                    <a:pt x="26929" y="8390"/>
                  </a:cubicBezTo>
                  <a:cubicBezTo>
                    <a:pt x="25306" y="15476"/>
                    <a:pt x="25260" y="23706"/>
                    <a:pt x="19842" y="29261"/>
                  </a:cubicBezTo>
                  <a:cubicBezTo>
                    <a:pt x="10630" y="37696"/>
                    <a:pt x="16002" y="51847"/>
                    <a:pt x="15247" y="62865"/>
                  </a:cubicBezTo>
                  <a:cubicBezTo>
                    <a:pt x="14608" y="68283"/>
                    <a:pt x="13990" y="73769"/>
                    <a:pt x="13510" y="79279"/>
                  </a:cubicBezTo>
                  <a:cubicBezTo>
                    <a:pt x="11750" y="78318"/>
                    <a:pt x="10058" y="77473"/>
                    <a:pt x="8435" y="76673"/>
                  </a:cubicBezTo>
                  <a:cubicBezTo>
                    <a:pt x="7544" y="77610"/>
                    <a:pt x="5738" y="79439"/>
                    <a:pt x="4823" y="80376"/>
                  </a:cubicBezTo>
                  <a:cubicBezTo>
                    <a:pt x="3178" y="78821"/>
                    <a:pt x="1554" y="77336"/>
                    <a:pt x="0" y="75918"/>
                  </a:cubicBezTo>
                  <a:cubicBezTo>
                    <a:pt x="13830" y="72764"/>
                    <a:pt x="8573" y="55824"/>
                    <a:pt x="7681" y="45812"/>
                  </a:cubicBezTo>
                  <a:cubicBezTo>
                    <a:pt x="8115" y="30815"/>
                    <a:pt x="2309" y="15728"/>
                    <a:pt x="6789" y="1029"/>
                  </a:cubicBezTo>
                  <a:cubicBezTo>
                    <a:pt x="8024" y="1783"/>
                    <a:pt x="10470" y="3315"/>
                    <a:pt x="11704" y="4069"/>
                  </a:cubicBezTo>
                  <a:cubicBezTo>
                    <a:pt x="11773" y="3041"/>
                    <a:pt x="11887" y="1029"/>
                    <a:pt x="11956" y="0"/>
                  </a:cubicBezTo>
                  <a:close/>
                </a:path>
              </a:pathLst>
            </a:custGeom>
            <a:solidFill>
              <a:srgbClr val="D5AEC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orma Livre: Forma 2065">
              <a:extLst>
                <a:ext uri="{FF2B5EF4-FFF2-40B4-BE49-F238E27FC236}">
                  <a16:creationId xmlns:a16="http://schemas.microsoft.com/office/drawing/2014/main" id="{04E9DF87-E9D5-7C26-0F46-85E4C31219C7}"/>
                </a:ext>
              </a:extLst>
            </p:cNvPr>
            <p:cNvSpPr/>
            <p:nvPr/>
          </p:nvSpPr>
          <p:spPr>
            <a:xfrm>
              <a:off x="10606063" y="3018681"/>
              <a:ext cx="10299" cy="13684"/>
            </a:xfrm>
            <a:custGeom>
              <a:avLst/>
              <a:gdLst>
                <a:gd name="connsiteX0" fmla="*/ 72763 w 97703"/>
                <a:gd name="connsiteY0" fmla="*/ 33604 h 129822"/>
                <a:gd name="connsiteX1" fmla="*/ 77358 w 97703"/>
                <a:gd name="connsiteY1" fmla="*/ 0 h 129822"/>
                <a:gd name="connsiteX2" fmla="*/ 87622 w 97703"/>
                <a:gd name="connsiteY2" fmla="*/ 12619 h 129822"/>
                <a:gd name="connsiteX3" fmla="*/ 97704 w 97703"/>
                <a:gd name="connsiteY3" fmla="*/ 29832 h 129822"/>
                <a:gd name="connsiteX4" fmla="*/ 91532 w 97703"/>
                <a:gd name="connsiteY4" fmla="*/ 61288 h 129822"/>
                <a:gd name="connsiteX5" fmla="*/ 87234 w 97703"/>
                <a:gd name="connsiteY5" fmla="*/ 91692 h 129822"/>
                <a:gd name="connsiteX6" fmla="*/ 51343 w 97703"/>
                <a:gd name="connsiteY6" fmla="*/ 102984 h 129822"/>
                <a:gd name="connsiteX7" fmla="*/ 22380 w 97703"/>
                <a:gd name="connsiteY7" fmla="*/ 120701 h 129822"/>
                <a:gd name="connsiteX8" fmla="*/ 12367 w 97703"/>
                <a:gd name="connsiteY8" fmla="*/ 129822 h 129822"/>
                <a:gd name="connsiteX9" fmla="*/ 0 w 97703"/>
                <a:gd name="connsiteY9" fmla="*/ 96812 h 129822"/>
                <a:gd name="connsiteX10" fmla="*/ 549 w 97703"/>
                <a:gd name="connsiteY10" fmla="*/ 95989 h 129822"/>
                <a:gd name="connsiteX11" fmla="*/ 13350 w 97703"/>
                <a:gd name="connsiteY11" fmla="*/ 68649 h 129822"/>
                <a:gd name="connsiteX12" fmla="*/ 24757 w 97703"/>
                <a:gd name="connsiteY12" fmla="*/ 58133 h 129822"/>
                <a:gd name="connsiteX13" fmla="*/ 51161 w 97703"/>
                <a:gd name="connsiteY13" fmla="*/ 67506 h 129822"/>
                <a:gd name="connsiteX14" fmla="*/ 71506 w 97703"/>
                <a:gd name="connsiteY14" fmla="*/ 54978 h 129822"/>
                <a:gd name="connsiteX15" fmla="*/ 72763 w 97703"/>
                <a:gd name="connsiteY15" fmla="*/ 33604 h 12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703" h="129822">
                  <a:moveTo>
                    <a:pt x="72763" y="33604"/>
                  </a:moveTo>
                  <a:cubicBezTo>
                    <a:pt x="73518" y="22586"/>
                    <a:pt x="68146" y="8435"/>
                    <a:pt x="77358" y="0"/>
                  </a:cubicBezTo>
                  <a:cubicBezTo>
                    <a:pt x="80399" y="4458"/>
                    <a:pt x="83851" y="8664"/>
                    <a:pt x="87622" y="12619"/>
                  </a:cubicBezTo>
                  <a:cubicBezTo>
                    <a:pt x="88034" y="19797"/>
                    <a:pt x="93200" y="24780"/>
                    <a:pt x="97704" y="29832"/>
                  </a:cubicBezTo>
                  <a:cubicBezTo>
                    <a:pt x="91829" y="39296"/>
                    <a:pt x="91189" y="50429"/>
                    <a:pt x="91532" y="61288"/>
                  </a:cubicBezTo>
                  <a:cubicBezTo>
                    <a:pt x="88788" y="71186"/>
                    <a:pt x="87805" y="81427"/>
                    <a:pt x="87234" y="91692"/>
                  </a:cubicBezTo>
                  <a:cubicBezTo>
                    <a:pt x="76924" y="99075"/>
                    <a:pt x="64282" y="104699"/>
                    <a:pt x="51343" y="102984"/>
                  </a:cubicBezTo>
                  <a:cubicBezTo>
                    <a:pt x="39091" y="100927"/>
                    <a:pt x="27615" y="110231"/>
                    <a:pt x="22380" y="120701"/>
                  </a:cubicBezTo>
                  <a:cubicBezTo>
                    <a:pt x="20391" y="124998"/>
                    <a:pt x="16208" y="127399"/>
                    <a:pt x="12367" y="129822"/>
                  </a:cubicBezTo>
                  <a:cubicBezTo>
                    <a:pt x="9304" y="118438"/>
                    <a:pt x="5509" y="107236"/>
                    <a:pt x="0" y="96812"/>
                  </a:cubicBezTo>
                  <a:lnTo>
                    <a:pt x="549" y="95989"/>
                  </a:lnTo>
                  <a:cubicBezTo>
                    <a:pt x="10813" y="90937"/>
                    <a:pt x="13053" y="79004"/>
                    <a:pt x="13350" y="68649"/>
                  </a:cubicBezTo>
                  <a:cubicBezTo>
                    <a:pt x="18082" y="66271"/>
                    <a:pt x="21968" y="62636"/>
                    <a:pt x="24757" y="58133"/>
                  </a:cubicBezTo>
                  <a:cubicBezTo>
                    <a:pt x="35022" y="56350"/>
                    <a:pt x="42085" y="64900"/>
                    <a:pt x="51161" y="67506"/>
                  </a:cubicBezTo>
                  <a:cubicBezTo>
                    <a:pt x="58659" y="64739"/>
                    <a:pt x="65540" y="60282"/>
                    <a:pt x="71506" y="54978"/>
                  </a:cubicBezTo>
                  <a:cubicBezTo>
                    <a:pt x="77335" y="49241"/>
                    <a:pt x="74684" y="40394"/>
                    <a:pt x="72763" y="33604"/>
                  </a:cubicBezTo>
                  <a:close/>
                </a:path>
              </a:pathLst>
            </a:custGeom>
            <a:solidFill>
              <a:srgbClr val="CB98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orma Livre: Forma 2066">
              <a:extLst>
                <a:ext uri="{FF2B5EF4-FFF2-40B4-BE49-F238E27FC236}">
                  <a16:creationId xmlns:a16="http://schemas.microsoft.com/office/drawing/2014/main" id="{D2D118BC-5D14-EC7B-A3D4-07B9E26F2DC7}"/>
                </a:ext>
              </a:extLst>
            </p:cNvPr>
            <p:cNvSpPr/>
            <p:nvPr/>
          </p:nvSpPr>
          <p:spPr>
            <a:xfrm>
              <a:off x="10594948" y="3019137"/>
              <a:ext cx="8277" cy="12424"/>
            </a:xfrm>
            <a:custGeom>
              <a:avLst/>
              <a:gdLst>
                <a:gd name="connsiteX0" fmla="*/ 26540 w 78524"/>
                <a:gd name="connsiteY0" fmla="*/ 0 h 117866"/>
                <a:gd name="connsiteX1" fmla="*/ 42405 w 78524"/>
                <a:gd name="connsiteY1" fmla="*/ 15088 h 117866"/>
                <a:gd name="connsiteX2" fmla="*/ 46406 w 78524"/>
                <a:gd name="connsiteY2" fmla="*/ 8115 h 117866"/>
                <a:gd name="connsiteX3" fmla="*/ 57607 w 78524"/>
                <a:gd name="connsiteY3" fmla="*/ 4115 h 117866"/>
                <a:gd name="connsiteX4" fmla="*/ 65197 w 78524"/>
                <a:gd name="connsiteY4" fmla="*/ 7315 h 117866"/>
                <a:gd name="connsiteX5" fmla="*/ 70157 w 78524"/>
                <a:gd name="connsiteY5" fmla="*/ 5578 h 117866"/>
                <a:gd name="connsiteX6" fmla="*/ 72375 w 78524"/>
                <a:gd name="connsiteY6" fmla="*/ 41857 h 117866"/>
                <a:gd name="connsiteX7" fmla="*/ 74707 w 78524"/>
                <a:gd name="connsiteY7" fmla="*/ 64191 h 117866"/>
                <a:gd name="connsiteX8" fmla="*/ 70340 w 78524"/>
                <a:gd name="connsiteY8" fmla="*/ 73677 h 117866"/>
                <a:gd name="connsiteX9" fmla="*/ 78524 w 78524"/>
                <a:gd name="connsiteY9" fmla="*/ 89885 h 117866"/>
                <a:gd name="connsiteX10" fmla="*/ 72946 w 78524"/>
                <a:gd name="connsiteY10" fmla="*/ 98115 h 117866"/>
                <a:gd name="connsiteX11" fmla="*/ 62385 w 78524"/>
                <a:gd name="connsiteY11" fmla="*/ 86708 h 117866"/>
                <a:gd name="connsiteX12" fmla="*/ 49652 w 78524"/>
                <a:gd name="connsiteY12" fmla="*/ 104036 h 117866"/>
                <a:gd name="connsiteX13" fmla="*/ 43000 w 78524"/>
                <a:gd name="connsiteY13" fmla="*/ 117866 h 117866"/>
                <a:gd name="connsiteX14" fmla="*/ 36233 w 78524"/>
                <a:gd name="connsiteY14" fmla="*/ 114186 h 117866"/>
                <a:gd name="connsiteX15" fmla="*/ 33124 w 78524"/>
                <a:gd name="connsiteY15" fmla="*/ 101590 h 117866"/>
                <a:gd name="connsiteX16" fmla="*/ 17854 w 78524"/>
                <a:gd name="connsiteY16" fmla="*/ 86777 h 117866"/>
                <a:gd name="connsiteX17" fmla="*/ 0 w 78524"/>
                <a:gd name="connsiteY17" fmla="*/ 53538 h 117866"/>
                <a:gd name="connsiteX18" fmla="*/ 21214 w 78524"/>
                <a:gd name="connsiteY18" fmla="*/ 53241 h 117866"/>
                <a:gd name="connsiteX19" fmla="*/ 20323 w 78524"/>
                <a:gd name="connsiteY19" fmla="*/ 46543 h 117866"/>
                <a:gd name="connsiteX20" fmla="*/ 24460 w 78524"/>
                <a:gd name="connsiteY20" fmla="*/ 31410 h 117866"/>
                <a:gd name="connsiteX21" fmla="*/ 26540 w 78524"/>
                <a:gd name="connsiteY21" fmla="*/ 0 h 1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524" h="117866">
                  <a:moveTo>
                    <a:pt x="26540" y="0"/>
                  </a:moveTo>
                  <a:cubicBezTo>
                    <a:pt x="31638" y="5189"/>
                    <a:pt x="36942" y="10195"/>
                    <a:pt x="42405" y="15088"/>
                  </a:cubicBezTo>
                  <a:cubicBezTo>
                    <a:pt x="43685" y="12687"/>
                    <a:pt x="45034" y="10378"/>
                    <a:pt x="46406" y="8115"/>
                  </a:cubicBezTo>
                  <a:cubicBezTo>
                    <a:pt x="51252" y="10104"/>
                    <a:pt x="55733" y="9693"/>
                    <a:pt x="57607" y="4115"/>
                  </a:cubicBezTo>
                  <a:cubicBezTo>
                    <a:pt x="60076" y="5121"/>
                    <a:pt x="62614" y="6172"/>
                    <a:pt x="65197" y="7315"/>
                  </a:cubicBezTo>
                  <a:cubicBezTo>
                    <a:pt x="66431" y="6881"/>
                    <a:pt x="68923" y="6012"/>
                    <a:pt x="70157" y="5578"/>
                  </a:cubicBezTo>
                  <a:cubicBezTo>
                    <a:pt x="68854" y="17739"/>
                    <a:pt x="72375" y="29695"/>
                    <a:pt x="72375" y="41857"/>
                  </a:cubicBezTo>
                  <a:cubicBezTo>
                    <a:pt x="72398" y="49309"/>
                    <a:pt x="72215" y="56967"/>
                    <a:pt x="74707" y="64191"/>
                  </a:cubicBezTo>
                  <a:cubicBezTo>
                    <a:pt x="73221" y="67254"/>
                    <a:pt x="70249" y="70043"/>
                    <a:pt x="70340" y="73677"/>
                  </a:cubicBezTo>
                  <a:cubicBezTo>
                    <a:pt x="71963" y="79507"/>
                    <a:pt x="75598" y="84559"/>
                    <a:pt x="78524" y="89885"/>
                  </a:cubicBezTo>
                  <a:cubicBezTo>
                    <a:pt x="76604" y="92560"/>
                    <a:pt x="74775" y="95326"/>
                    <a:pt x="72946" y="98115"/>
                  </a:cubicBezTo>
                  <a:cubicBezTo>
                    <a:pt x="69494" y="94183"/>
                    <a:pt x="65883" y="90480"/>
                    <a:pt x="62385" y="86708"/>
                  </a:cubicBezTo>
                  <a:cubicBezTo>
                    <a:pt x="53172" y="87097"/>
                    <a:pt x="52075" y="97109"/>
                    <a:pt x="49652" y="104036"/>
                  </a:cubicBezTo>
                  <a:cubicBezTo>
                    <a:pt x="48326" y="108997"/>
                    <a:pt x="46429" y="113888"/>
                    <a:pt x="43000" y="117866"/>
                  </a:cubicBezTo>
                  <a:cubicBezTo>
                    <a:pt x="40691" y="116586"/>
                    <a:pt x="38428" y="115352"/>
                    <a:pt x="36233" y="114186"/>
                  </a:cubicBezTo>
                  <a:cubicBezTo>
                    <a:pt x="36302" y="109773"/>
                    <a:pt x="37925" y="104127"/>
                    <a:pt x="33124" y="101590"/>
                  </a:cubicBezTo>
                  <a:cubicBezTo>
                    <a:pt x="27181" y="97567"/>
                    <a:pt x="20757" y="93680"/>
                    <a:pt x="17854" y="86777"/>
                  </a:cubicBezTo>
                  <a:cubicBezTo>
                    <a:pt x="11933" y="75667"/>
                    <a:pt x="6104" y="64511"/>
                    <a:pt x="0" y="53538"/>
                  </a:cubicBezTo>
                  <a:cubicBezTo>
                    <a:pt x="7041" y="50041"/>
                    <a:pt x="14059" y="55001"/>
                    <a:pt x="21214" y="53241"/>
                  </a:cubicBezTo>
                  <a:cubicBezTo>
                    <a:pt x="20871" y="50955"/>
                    <a:pt x="20574" y="48715"/>
                    <a:pt x="20323" y="46543"/>
                  </a:cubicBezTo>
                  <a:cubicBezTo>
                    <a:pt x="22357" y="41697"/>
                    <a:pt x="24506" y="36713"/>
                    <a:pt x="24460" y="31410"/>
                  </a:cubicBezTo>
                  <a:cubicBezTo>
                    <a:pt x="23820" y="20620"/>
                    <a:pt x="30541" y="10767"/>
                    <a:pt x="26540" y="0"/>
                  </a:cubicBezTo>
                  <a:close/>
                </a:path>
              </a:pathLst>
            </a:custGeom>
            <a:solidFill>
              <a:srgbClr val="B7AF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8" name="Forma Livre: Forma 2067">
              <a:extLst>
                <a:ext uri="{FF2B5EF4-FFF2-40B4-BE49-F238E27FC236}">
                  <a16:creationId xmlns:a16="http://schemas.microsoft.com/office/drawing/2014/main" id="{8094E1A1-D3F3-3E11-1B0F-9118A76A51AE}"/>
                </a:ext>
              </a:extLst>
            </p:cNvPr>
            <p:cNvSpPr/>
            <p:nvPr/>
          </p:nvSpPr>
          <p:spPr>
            <a:xfrm>
              <a:off x="10615299" y="3019609"/>
              <a:ext cx="6223" cy="11005"/>
            </a:xfrm>
            <a:custGeom>
              <a:avLst/>
              <a:gdLst>
                <a:gd name="connsiteX0" fmla="*/ 0 w 59040"/>
                <a:gd name="connsiteY0" fmla="*/ 3819 h 104403"/>
                <a:gd name="connsiteX1" fmla="*/ 10081 w 59040"/>
                <a:gd name="connsiteY1" fmla="*/ 25 h 104403"/>
                <a:gd name="connsiteX2" fmla="*/ 23020 w 59040"/>
                <a:gd name="connsiteY2" fmla="*/ 15524 h 104403"/>
                <a:gd name="connsiteX3" fmla="*/ 36713 w 59040"/>
                <a:gd name="connsiteY3" fmla="*/ 28943 h 104403"/>
                <a:gd name="connsiteX4" fmla="*/ 37468 w 59040"/>
                <a:gd name="connsiteY4" fmla="*/ 4345 h 104403"/>
                <a:gd name="connsiteX5" fmla="*/ 58682 w 59040"/>
                <a:gd name="connsiteY5" fmla="*/ 104403 h 104403"/>
                <a:gd name="connsiteX6" fmla="*/ 34427 w 59040"/>
                <a:gd name="connsiteY6" fmla="*/ 68787 h 104403"/>
                <a:gd name="connsiteX7" fmla="*/ 10081 w 59040"/>
                <a:gd name="connsiteY7" fmla="*/ 21033 h 104403"/>
                <a:gd name="connsiteX8" fmla="*/ 0 w 59040"/>
                <a:gd name="connsiteY8" fmla="*/ 3819 h 10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40" h="104403">
                  <a:moveTo>
                    <a:pt x="0" y="3819"/>
                  </a:moveTo>
                  <a:cubicBezTo>
                    <a:pt x="3269" y="2585"/>
                    <a:pt x="6401" y="-295"/>
                    <a:pt x="10081" y="25"/>
                  </a:cubicBezTo>
                  <a:cubicBezTo>
                    <a:pt x="15088" y="4528"/>
                    <a:pt x="18585" y="10426"/>
                    <a:pt x="23020" y="15524"/>
                  </a:cubicBezTo>
                  <a:cubicBezTo>
                    <a:pt x="27066" y="20462"/>
                    <a:pt x="31798" y="24805"/>
                    <a:pt x="36713" y="28943"/>
                  </a:cubicBezTo>
                  <a:cubicBezTo>
                    <a:pt x="41903" y="21422"/>
                    <a:pt x="38016" y="12552"/>
                    <a:pt x="37468" y="4345"/>
                  </a:cubicBezTo>
                  <a:cubicBezTo>
                    <a:pt x="59939" y="32417"/>
                    <a:pt x="59733" y="70297"/>
                    <a:pt x="58682" y="104403"/>
                  </a:cubicBezTo>
                  <a:cubicBezTo>
                    <a:pt x="49401" y="93339"/>
                    <a:pt x="43617" y="79898"/>
                    <a:pt x="34427" y="68787"/>
                  </a:cubicBezTo>
                  <a:cubicBezTo>
                    <a:pt x="29398" y="51528"/>
                    <a:pt x="20460" y="35595"/>
                    <a:pt x="10081" y="21033"/>
                  </a:cubicBezTo>
                  <a:cubicBezTo>
                    <a:pt x="5578" y="15981"/>
                    <a:pt x="412" y="10998"/>
                    <a:pt x="0" y="3819"/>
                  </a:cubicBezTo>
                  <a:close/>
                </a:path>
              </a:pathLst>
            </a:custGeom>
            <a:solidFill>
              <a:srgbClr val="EA89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9" name="Forma Livre: Forma 2068">
              <a:extLst>
                <a:ext uri="{FF2B5EF4-FFF2-40B4-BE49-F238E27FC236}">
                  <a16:creationId xmlns:a16="http://schemas.microsoft.com/office/drawing/2014/main" id="{19D8B3BE-5DFD-900E-2DDD-F10C66C751C9}"/>
                </a:ext>
              </a:extLst>
            </p:cNvPr>
            <p:cNvSpPr/>
            <p:nvPr/>
          </p:nvSpPr>
          <p:spPr>
            <a:xfrm>
              <a:off x="10438731" y="3020959"/>
              <a:ext cx="21872" cy="20261"/>
            </a:xfrm>
            <a:custGeom>
              <a:avLst/>
              <a:gdLst>
                <a:gd name="connsiteX0" fmla="*/ 197602 w 207499"/>
                <a:gd name="connsiteY0" fmla="*/ 754 h 192219"/>
                <a:gd name="connsiteX1" fmla="*/ 207500 w 207499"/>
                <a:gd name="connsiteY1" fmla="*/ 1372 h 192219"/>
                <a:gd name="connsiteX2" fmla="*/ 136451 w 207499"/>
                <a:gd name="connsiteY2" fmla="*/ 86594 h 192219"/>
                <a:gd name="connsiteX3" fmla="*/ 85131 w 207499"/>
                <a:gd name="connsiteY3" fmla="*/ 156019 h 192219"/>
                <a:gd name="connsiteX4" fmla="*/ 43937 w 207499"/>
                <a:gd name="connsiteY4" fmla="*/ 188001 h 192219"/>
                <a:gd name="connsiteX5" fmla="*/ 0 w 207499"/>
                <a:gd name="connsiteY5" fmla="*/ 190126 h 192219"/>
                <a:gd name="connsiteX6" fmla="*/ 8938 w 207499"/>
                <a:gd name="connsiteY6" fmla="*/ 164272 h 192219"/>
                <a:gd name="connsiteX7" fmla="*/ 43571 w 207499"/>
                <a:gd name="connsiteY7" fmla="*/ 119078 h 192219"/>
                <a:gd name="connsiteX8" fmla="*/ 60899 w 207499"/>
                <a:gd name="connsiteY8" fmla="*/ 81107 h 192219"/>
                <a:gd name="connsiteX9" fmla="*/ 88514 w 207499"/>
                <a:gd name="connsiteY9" fmla="*/ 54247 h 192219"/>
                <a:gd name="connsiteX10" fmla="*/ 141389 w 207499"/>
                <a:gd name="connsiteY10" fmla="*/ 24780 h 192219"/>
                <a:gd name="connsiteX11" fmla="*/ 197602 w 207499"/>
                <a:gd name="connsiteY11" fmla="*/ 754 h 19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499" h="192219">
                  <a:moveTo>
                    <a:pt x="197602" y="754"/>
                  </a:moveTo>
                  <a:cubicBezTo>
                    <a:pt x="200848" y="-914"/>
                    <a:pt x="204208" y="594"/>
                    <a:pt x="207500" y="1372"/>
                  </a:cubicBezTo>
                  <a:cubicBezTo>
                    <a:pt x="180091" y="26426"/>
                    <a:pt x="157620" y="56213"/>
                    <a:pt x="136451" y="86594"/>
                  </a:cubicBezTo>
                  <a:cubicBezTo>
                    <a:pt x="119855" y="110094"/>
                    <a:pt x="104104" y="134325"/>
                    <a:pt x="85131" y="156019"/>
                  </a:cubicBezTo>
                  <a:cubicBezTo>
                    <a:pt x="73495" y="168981"/>
                    <a:pt x="60396" y="181509"/>
                    <a:pt x="43937" y="188001"/>
                  </a:cubicBezTo>
                  <a:cubicBezTo>
                    <a:pt x="29992" y="193533"/>
                    <a:pt x="14470" y="192939"/>
                    <a:pt x="0" y="190126"/>
                  </a:cubicBezTo>
                  <a:cubicBezTo>
                    <a:pt x="4526" y="182057"/>
                    <a:pt x="5235" y="172593"/>
                    <a:pt x="8938" y="164272"/>
                  </a:cubicBezTo>
                  <a:cubicBezTo>
                    <a:pt x="19225" y="148316"/>
                    <a:pt x="33124" y="134851"/>
                    <a:pt x="43571" y="119078"/>
                  </a:cubicBezTo>
                  <a:cubicBezTo>
                    <a:pt x="45423" y="104653"/>
                    <a:pt x="56876" y="94709"/>
                    <a:pt x="60899" y="81107"/>
                  </a:cubicBezTo>
                  <a:cubicBezTo>
                    <a:pt x="66911" y="69495"/>
                    <a:pt x="78684" y="62362"/>
                    <a:pt x="88514" y="54247"/>
                  </a:cubicBezTo>
                  <a:cubicBezTo>
                    <a:pt x="104447" y="41560"/>
                    <a:pt x="123215" y="33604"/>
                    <a:pt x="141389" y="24780"/>
                  </a:cubicBezTo>
                  <a:cubicBezTo>
                    <a:pt x="160111" y="16756"/>
                    <a:pt x="178514" y="7887"/>
                    <a:pt x="197602" y="754"/>
                  </a:cubicBezTo>
                  <a:close/>
                </a:path>
              </a:pathLst>
            </a:custGeom>
            <a:solidFill>
              <a:srgbClr val="EF9FC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orma Livre: Forma 2069">
              <a:extLst>
                <a:ext uri="{FF2B5EF4-FFF2-40B4-BE49-F238E27FC236}">
                  <a16:creationId xmlns:a16="http://schemas.microsoft.com/office/drawing/2014/main" id="{2E6B8088-0566-878D-E7A1-2FF77A305357}"/>
                </a:ext>
              </a:extLst>
            </p:cNvPr>
            <p:cNvSpPr/>
            <p:nvPr/>
          </p:nvSpPr>
          <p:spPr>
            <a:xfrm>
              <a:off x="10590545" y="3021108"/>
              <a:ext cx="12411" cy="13267"/>
            </a:xfrm>
            <a:custGeom>
              <a:avLst/>
              <a:gdLst>
                <a:gd name="connsiteX0" fmla="*/ 15888 w 117746"/>
                <a:gd name="connsiteY0" fmla="*/ 0 h 125868"/>
                <a:gd name="connsiteX1" fmla="*/ 41765 w 117746"/>
                <a:gd name="connsiteY1" fmla="*/ 34839 h 125868"/>
                <a:gd name="connsiteX2" fmla="*/ 59619 w 117746"/>
                <a:gd name="connsiteY2" fmla="*/ 68077 h 125868"/>
                <a:gd name="connsiteX3" fmla="*/ 74889 w 117746"/>
                <a:gd name="connsiteY3" fmla="*/ 82891 h 125868"/>
                <a:gd name="connsiteX4" fmla="*/ 77998 w 117746"/>
                <a:gd name="connsiteY4" fmla="*/ 95487 h 125868"/>
                <a:gd name="connsiteX5" fmla="*/ 84765 w 117746"/>
                <a:gd name="connsiteY5" fmla="*/ 99167 h 125868"/>
                <a:gd name="connsiteX6" fmla="*/ 91417 w 117746"/>
                <a:gd name="connsiteY6" fmla="*/ 85336 h 125868"/>
                <a:gd name="connsiteX7" fmla="*/ 104150 w 117746"/>
                <a:gd name="connsiteY7" fmla="*/ 68009 h 125868"/>
                <a:gd name="connsiteX8" fmla="*/ 114712 w 117746"/>
                <a:gd name="connsiteY8" fmla="*/ 79416 h 125868"/>
                <a:gd name="connsiteX9" fmla="*/ 117661 w 117746"/>
                <a:gd name="connsiteY9" fmla="*/ 93292 h 125868"/>
                <a:gd name="connsiteX10" fmla="*/ 106139 w 117746"/>
                <a:gd name="connsiteY10" fmla="*/ 86685 h 125868"/>
                <a:gd name="connsiteX11" fmla="*/ 109248 w 117746"/>
                <a:gd name="connsiteY11" fmla="*/ 101590 h 125868"/>
                <a:gd name="connsiteX12" fmla="*/ 105865 w 117746"/>
                <a:gd name="connsiteY12" fmla="*/ 120335 h 125868"/>
                <a:gd name="connsiteX13" fmla="*/ 90846 w 117746"/>
                <a:gd name="connsiteY13" fmla="*/ 123741 h 125868"/>
                <a:gd name="connsiteX14" fmla="*/ 49355 w 117746"/>
                <a:gd name="connsiteY14" fmla="*/ 87760 h 125868"/>
                <a:gd name="connsiteX15" fmla="*/ 35707 w 117746"/>
                <a:gd name="connsiteY15" fmla="*/ 86823 h 125868"/>
                <a:gd name="connsiteX16" fmla="*/ 19317 w 117746"/>
                <a:gd name="connsiteY16" fmla="*/ 116083 h 125868"/>
                <a:gd name="connsiteX17" fmla="*/ 7955 w 117746"/>
                <a:gd name="connsiteY17" fmla="*/ 118118 h 125868"/>
                <a:gd name="connsiteX18" fmla="*/ 0 w 117746"/>
                <a:gd name="connsiteY18" fmla="*/ 95464 h 125868"/>
                <a:gd name="connsiteX19" fmla="*/ 8184 w 117746"/>
                <a:gd name="connsiteY19" fmla="*/ 86456 h 125868"/>
                <a:gd name="connsiteX20" fmla="*/ 7087 w 117746"/>
                <a:gd name="connsiteY20" fmla="*/ 48395 h 125868"/>
                <a:gd name="connsiteX21" fmla="*/ 15888 w 117746"/>
                <a:gd name="connsiteY21" fmla="*/ 0 h 12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746" h="125868">
                  <a:moveTo>
                    <a:pt x="15888" y="0"/>
                  </a:moveTo>
                  <a:cubicBezTo>
                    <a:pt x="24072" y="11933"/>
                    <a:pt x="34061" y="22563"/>
                    <a:pt x="41765" y="34839"/>
                  </a:cubicBezTo>
                  <a:cubicBezTo>
                    <a:pt x="47869" y="45812"/>
                    <a:pt x="53698" y="56967"/>
                    <a:pt x="59619" y="68077"/>
                  </a:cubicBezTo>
                  <a:cubicBezTo>
                    <a:pt x="62522" y="74981"/>
                    <a:pt x="68946" y="78867"/>
                    <a:pt x="74889" y="82891"/>
                  </a:cubicBezTo>
                  <a:cubicBezTo>
                    <a:pt x="79690" y="85428"/>
                    <a:pt x="78067" y="91074"/>
                    <a:pt x="77998" y="95487"/>
                  </a:cubicBezTo>
                  <a:cubicBezTo>
                    <a:pt x="80193" y="96652"/>
                    <a:pt x="82456" y="97886"/>
                    <a:pt x="84765" y="99167"/>
                  </a:cubicBezTo>
                  <a:cubicBezTo>
                    <a:pt x="88194" y="95189"/>
                    <a:pt x="90091" y="90297"/>
                    <a:pt x="91417" y="85336"/>
                  </a:cubicBezTo>
                  <a:cubicBezTo>
                    <a:pt x="93840" y="78410"/>
                    <a:pt x="94938" y="68397"/>
                    <a:pt x="104150" y="68009"/>
                  </a:cubicBezTo>
                  <a:cubicBezTo>
                    <a:pt x="107648" y="71780"/>
                    <a:pt x="111260" y="75484"/>
                    <a:pt x="114712" y="79416"/>
                  </a:cubicBezTo>
                  <a:cubicBezTo>
                    <a:pt x="116198" y="83828"/>
                    <a:pt x="118186" y="88445"/>
                    <a:pt x="117661" y="93292"/>
                  </a:cubicBezTo>
                  <a:cubicBezTo>
                    <a:pt x="113180" y="94115"/>
                    <a:pt x="109888" y="88537"/>
                    <a:pt x="106139" y="86685"/>
                  </a:cubicBezTo>
                  <a:cubicBezTo>
                    <a:pt x="102939" y="91943"/>
                    <a:pt x="106322" y="97110"/>
                    <a:pt x="109248" y="101590"/>
                  </a:cubicBezTo>
                  <a:cubicBezTo>
                    <a:pt x="107442" y="107671"/>
                    <a:pt x="106139" y="113911"/>
                    <a:pt x="105865" y="120335"/>
                  </a:cubicBezTo>
                  <a:cubicBezTo>
                    <a:pt x="102664" y="125776"/>
                    <a:pt x="96081" y="127765"/>
                    <a:pt x="90846" y="123741"/>
                  </a:cubicBezTo>
                  <a:cubicBezTo>
                    <a:pt x="76924" y="111877"/>
                    <a:pt x="63711" y="99098"/>
                    <a:pt x="49355" y="87760"/>
                  </a:cubicBezTo>
                  <a:cubicBezTo>
                    <a:pt x="45629" y="84582"/>
                    <a:pt x="39365" y="82456"/>
                    <a:pt x="35707" y="86823"/>
                  </a:cubicBezTo>
                  <a:cubicBezTo>
                    <a:pt x="26929" y="94709"/>
                    <a:pt x="29924" y="109751"/>
                    <a:pt x="19317" y="116083"/>
                  </a:cubicBezTo>
                  <a:cubicBezTo>
                    <a:pt x="16071" y="118689"/>
                    <a:pt x="11750" y="117935"/>
                    <a:pt x="7955" y="118118"/>
                  </a:cubicBezTo>
                  <a:cubicBezTo>
                    <a:pt x="5144" y="110597"/>
                    <a:pt x="2446" y="103053"/>
                    <a:pt x="0" y="95464"/>
                  </a:cubicBezTo>
                  <a:cubicBezTo>
                    <a:pt x="3155" y="92926"/>
                    <a:pt x="7201" y="90709"/>
                    <a:pt x="8184" y="86456"/>
                  </a:cubicBezTo>
                  <a:cubicBezTo>
                    <a:pt x="11887" y="73838"/>
                    <a:pt x="5532" y="61128"/>
                    <a:pt x="7087" y="48395"/>
                  </a:cubicBezTo>
                  <a:cubicBezTo>
                    <a:pt x="9007" y="32118"/>
                    <a:pt x="10081" y="15499"/>
                    <a:pt x="15888" y="0"/>
                  </a:cubicBezTo>
                  <a:close/>
                </a:path>
              </a:pathLst>
            </a:custGeom>
            <a:solidFill>
              <a:srgbClr val="AE9A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orma Livre: Forma 2070">
              <a:extLst>
                <a:ext uri="{FF2B5EF4-FFF2-40B4-BE49-F238E27FC236}">
                  <a16:creationId xmlns:a16="http://schemas.microsoft.com/office/drawing/2014/main" id="{4993E5CB-C684-61A2-CAB4-5F4A458C0728}"/>
                </a:ext>
              </a:extLst>
            </p:cNvPr>
            <p:cNvSpPr/>
            <p:nvPr/>
          </p:nvSpPr>
          <p:spPr>
            <a:xfrm>
              <a:off x="10615704" y="3021826"/>
              <a:ext cx="3444" cy="8282"/>
            </a:xfrm>
            <a:custGeom>
              <a:avLst/>
              <a:gdLst>
                <a:gd name="connsiteX0" fmla="*/ 6247 w 32673"/>
                <a:gd name="connsiteY0" fmla="*/ 0 h 78569"/>
                <a:gd name="connsiteX1" fmla="*/ 30593 w 32673"/>
                <a:gd name="connsiteY1" fmla="*/ 47754 h 78569"/>
                <a:gd name="connsiteX2" fmla="*/ 32673 w 32673"/>
                <a:gd name="connsiteY2" fmla="*/ 63162 h 78569"/>
                <a:gd name="connsiteX3" fmla="*/ 12671 w 32673"/>
                <a:gd name="connsiteY3" fmla="*/ 71186 h 78569"/>
                <a:gd name="connsiteX4" fmla="*/ 12053 w 32673"/>
                <a:gd name="connsiteY4" fmla="*/ 78570 h 78569"/>
                <a:gd name="connsiteX5" fmla="*/ 7093 w 32673"/>
                <a:gd name="connsiteY5" fmla="*/ 71643 h 78569"/>
                <a:gd name="connsiteX6" fmla="*/ 1195 w 32673"/>
                <a:gd name="connsiteY6" fmla="*/ 77793 h 78569"/>
                <a:gd name="connsiteX7" fmla="*/ 75 w 32673"/>
                <a:gd name="connsiteY7" fmla="*/ 31455 h 78569"/>
                <a:gd name="connsiteX8" fmla="*/ 6247 w 32673"/>
                <a:gd name="connsiteY8" fmla="*/ 0 h 7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3" h="78569">
                  <a:moveTo>
                    <a:pt x="6247" y="0"/>
                  </a:moveTo>
                  <a:cubicBezTo>
                    <a:pt x="16625" y="14562"/>
                    <a:pt x="25564" y="30495"/>
                    <a:pt x="30593" y="47754"/>
                  </a:cubicBezTo>
                  <a:cubicBezTo>
                    <a:pt x="31118" y="52852"/>
                    <a:pt x="31736" y="58041"/>
                    <a:pt x="32673" y="63162"/>
                  </a:cubicBezTo>
                  <a:cubicBezTo>
                    <a:pt x="25815" y="63368"/>
                    <a:pt x="12556" y="61333"/>
                    <a:pt x="12671" y="71186"/>
                  </a:cubicBezTo>
                  <a:cubicBezTo>
                    <a:pt x="12510" y="73038"/>
                    <a:pt x="12213" y="76718"/>
                    <a:pt x="12053" y="78570"/>
                  </a:cubicBezTo>
                  <a:cubicBezTo>
                    <a:pt x="10339" y="76192"/>
                    <a:pt x="8693" y="73883"/>
                    <a:pt x="7093" y="71643"/>
                  </a:cubicBezTo>
                  <a:cubicBezTo>
                    <a:pt x="5104" y="73678"/>
                    <a:pt x="3069" y="75621"/>
                    <a:pt x="1195" y="77793"/>
                  </a:cubicBezTo>
                  <a:cubicBezTo>
                    <a:pt x="-1457" y="62476"/>
                    <a:pt x="3069" y="46817"/>
                    <a:pt x="75" y="31455"/>
                  </a:cubicBezTo>
                  <a:cubicBezTo>
                    <a:pt x="-268" y="20597"/>
                    <a:pt x="372" y="9464"/>
                    <a:pt x="6247" y="0"/>
                  </a:cubicBezTo>
                  <a:close/>
                </a:path>
              </a:pathLst>
            </a:custGeom>
            <a:solidFill>
              <a:srgbClr val="D17DB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orma Livre: Forma 2071">
              <a:extLst>
                <a:ext uri="{FF2B5EF4-FFF2-40B4-BE49-F238E27FC236}">
                  <a16:creationId xmlns:a16="http://schemas.microsoft.com/office/drawing/2014/main" id="{225AB29C-A3EA-07B8-65EB-97ECF718E997}"/>
                </a:ext>
              </a:extLst>
            </p:cNvPr>
            <p:cNvSpPr/>
            <p:nvPr/>
          </p:nvSpPr>
          <p:spPr>
            <a:xfrm>
              <a:off x="10602362" y="3022223"/>
              <a:ext cx="11614" cy="7930"/>
            </a:xfrm>
            <a:custGeom>
              <a:avLst/>
              <a:gdLst>
                <a:gd name="connsiteX0" fmla="*/ 107878 w 110178"/>
                <a:gd name="connsiteY0" fmla="*/ 0 h 75232"/>
                <a:gd name="connsiteX1" fmla="*/ 106621 w 110178"/>
                <a:gd name="connsiteY1" fmla="*/ 21374 h 75232"/>
                <a:gd name="connsiteX2" fmla="*/ 86276 w 110178"/>
                <a:gd name="connsiteY2" fmla="*/ 33902 h 75232"/>
                <a:gd name="connsiteX3" fmla="*/ 59872 w 110178"/>
                <a:gd name="connsiteY3" fmla="*/ 24529 h 75232"/>
                <a:gd name="connsiteX4" fmla="*/ 48465 w 110178"/>
                <a:gd name="connsiteY4" fmla="*/ 35045 h 75232"/>
                <a:gd name="connsiteX5" fmla="*/ 35664 w 110178"/>
                <a:gd name="connsiteY5" fmla="*/ 62385 h 75232"/>
                <a:gd name="connsiteX6" fmla="*/ 35115 w 110178"/>
                <a:gd name="connsiteY6" fmla="*/ 63208 h 75232"/>
                <a:gd name="connsiteX7" fmla="*/ 20005 w 110178"/>
                <a:gd name="connsiteY7" fmla="*/ 75233 h 75232"/>
                <a:gd name="connsiteX8" fmla="*/ 8186 w 110178"/>
                <a:gd name="connsiteY8" fmla="*/ 60602 h 75232"/>
                <a:gd name="connsiteX9" fmla="*/ 2 w 110178"/>
                <a:gd name="connsiteY9" fmla="*/ 44394 h 75232"/>
                <a:gd name="connsiteX10" fmla="*/ 4368 w 110178"/>
                <a:gd name="connsiteY10" fmla="*/ 34907 h 75232"/>
                <a:gd name="connsiteX11" fmla="*/ 11318 w 110178"/>
                <a:gd name="connsiteY11" fmla="*/ 43251 h 75232"/>
                <a:gd name="connsiteX12" fmla="*/ 26680 w 110178"/>
                <a:gd name="connsiteY12" fmla="*/ 36622 h 75232"/>
                <a:gd name="connsiteX13" fmla="*/ 38864 w 110178"/>
                <a:gd name="connsiteY13" fmla="*/ 15796 h 75232"/>
                <a:gd name="connsiteX14" fmla="*/ 42887 w 110178"/>
                <a:gd name="connsiteY14" fmla="*/ 16688 h 75232"/>
                <a:gd name="connsiteX15" fmla="*/ 61221 w 110178"/>
                <a:gd name="connsiteY15" fmla="*/ 3361 h 75232"/>
                <a:gd name="connsiteX16" fmla="*/ 77337 w 110178"/>
                <a:gd name="connsiteY16" fmla="*/ 14516 h 75232"/>
                <a:gd name="connsiteX17" fmla="*/ 92631 w 110178"/>
                <a:gd name="connsiteY17" fmla="*/ 13053 h 75232"/>
                <a:gd name="connsiteX18" fmla="*/ 97454 w 110178"/>
                <a:gd name="connsiteY18" fmla="*/ 17511 h 75232"/>
                <a:gd name="connsiteX19" fmla="*/ 101066 w 110178"/>
                <a:gd name="connsiteY19" fmla="*/ 13808 h 75232"/>
                <a:gd name="connsiteX20" fmla="*/ 106141 w 110178"/>
                <a:gd name="connsiteY20" fmla="*/ 16414 h 75232"/>
                <a:gd name="connsiteX21" fmla="*/ 107878 w 110178"/>
                <a:gd name="connsiteY21" fmla="*/ 0 h 7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178" h="75232">
                  <a:moveTo>
                    <a:pt x="107878" y="0"/>
                  </a:moveTo>
                  <a:cubicBezTo>
                    <a:pt x="109799" y="6790"/>
                    <a:pt x="112450" y="15636"/>
                    <a:pt x="106621" y="21374"/>
                  </a:cubicBezTo>
                  <a:cubicBezTo>
                    <a:pt x="100655" y="26678"/>
                    <a:pt x="93774" y="31135"/>
                    <a:pt x="86276" y="33902"/>
                  </a:cubicBezTo>
                  <a:cubicBezTo>
                    <a:pt x="77200" y="31295"/>
                    <a:pt x="70137" y="22746"/>
                    <a:pt x="59872" y="24529"/>
                  </a:cubicBezTo>
                  <a:cubicBezTo>
                    <a:pt x="57083" y="29032"/>
                    <a:pt x="53197" y="32667"/>
                    <a:pt x="48465" y="35045"/>
                  </a:cubicBezTo>
                  <a:cubicBezTo>
                    <a:pt x="48168" y="45400"/>
                    <a:pt x="45928" y="57333"/>
                    <a:pt x="35664" y="62385"/>
                  </a:cubicBezTo>
                  <a:lnTo>
                    <a:pt x="35115" y="63208"/>
                  </a:lnTo>
                  <a:cubicBezTo>
                    <a:pt x="32966" y="70226"/>
                    <a:pt x="26200" y="72809"/>
                    <a:pt x="20005" y="75233"/>
                  </a:cubicBezTo>
                  <a:cubicBezTo>
                    <a:pt x="15181" y="71095"/>
                    <a:pt x="11089" y="66202"/>
                    <a:pt x="8186" y="60602"/>
                  </a:cubicBezTo>
                  <a:cubicBezTo>
                    <a:pt x="5260" y="55275"/>
                    <a:pt x="1625" y="50223"/>
                    <a:pt x="2" y="44394"/>
                  </a:cubicBezTo>
                  <a:cubicBezTo>
                    <a:pt x="-89" y="40760"/>
                    <a:pt x="2882" y="37971"/>
                    <a:pt x="4368" y="34907"/>
                  </a:cubicBezTo>
                  <a:cubicBezTo>
                    <a:pt x="6448" y="37719"/>
                    <a:pt x="8117" y="41331"/>
                    <a:pt x="11318" y="43251"/>
                  </a:cubicBezTo>
                  <a:cubicBezTo>
                    <a:pt x="16919" y="42977"/>
                    <a:pt x="23571" y="41925"/>
                    <a:pt x="26680" y="36622"/>
                  </a:cubicBezTo>
                  <a:cubicBezTo>
                    <a:pt x="37058" y="36713"/>
                    <a:pt x="42270" y="24620"/>
                    <a:pt x="38864" y="15796"/>
                  </a:cubicBezTo>
                  <a:cubicBezTo>
                    <a:pt x="39870" y="16025"/>
                    <a:pt x="41881" y="16459"/>
                    <a:pt x="42887" y="16688"/>
                  </a:cubicBezTo>
                  <a:cubicBezTo>
                    <a:pt x="47711" y="10653"/>
                    <a:pt x="54043" y="6195"/>
                    <a:pt x="61221" y="3361"/>
                  </a:cubicBezTo>
                  <a:cubicBezTo>
                    <a:pt x="66410" y="7247"/>
                    <a:pt x="71234" y="11956"/>
                    <a:pt x="77337" y="14516"/>
                  </a:cubicBezTo>
                  <a:cubicBezTo>
                    <a:pt x="82435" y="14630"/>
                    <a:pt x="87556" y="13785"/>
                    <a:pt x="92631" y="13053"/>
                  </a:cubicBezTo>
                  <a:cubicBezTo>
                    <a:pt x="94185" y="14471"/>
                    <a:pt x="95808" y="15956"/>
                    <a:pt x="97454" y="17511"/>
                  </a:cubicBezTo>
                  <a:cubicBezTo>
                    <a:pt x="98369" y="16574"/>
                    <a:pt x="100174" y="14745"/>
                    <a:pt x="101066" y="13808"/>
                  </a:cubicBezTo>
                  <a:cubicBezTo>
                    <a:pt x="102689" y="14608"/>
                    <a:pt x="104381" y="15453"/>
                    <a:pt x="106141" y="16414"/>
                  </a:cubicBezTo>
                  <a:cubicBezTo>
                    <a:pt x="106621" y="10904"/>
                    <a:pt x="107238" y="5418"/>
                    <a:pt x="107878" y="0"/>
                  </a:cubicBezTo>
                  <a:close/>
                </a:path>
              </a:pathLst>
            </a:custGeom>
            <a:solidFill>
              <a:srgbClr val="CAAC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3" name="Forma Livre: Forma 2072">
              <a:extLst>
                <a:ext uri="{FF2B5EF4-FFF2-40B4-BE49-F238E27FC236}">
                  <a16:creationId xmlns:a16="http://schemas.microsoft.com/office/drawing/2014/main" id="{27D629D6-A54F-2617-D54A-B5474703CB43}"/>
                </a:ext>
              </a:extLst>
            </p:cNvPr>
            <p:cNvSpPr/>
            <p:nvPr/>
          </p:nvSpPr>
          <p:spPr>
            <a:xfrm>
              <a:off x="10607367" y="3025141"/>
              <a:ext cx="9607" cy="12209"/>
            </a:xfrm>
            <a:custGeom>
              <a:avLst/>
              <a:gdLst>
                <a:gd name="connsiteX0" fmla="*/ 74867 w 91142"/>
                <a:gd name="connsiteY0" fmla="*/ 30404 h 115831"/>
                <a:gd name="connsiteX1" fmla="*/ 79164 w 91142"/>
                <a:gd name="connsiteY1" fmla="*/ 0 h 115831"/>
                <a:gd name="connsiteX2" fmla="*/ 80284 w 91142"/>
                <a:gd name="connsiteY2" fmla="*/ 46338 h 115831"/>
                <a:gd name="connsiteX3" fmla="*/ 86182 w 91142"/>
                <a:gd name="connsiteY3" fmla="*/ 40188 h 115831"/>
                <a:gd name="connsiteX4" fmla="*/ 91143 w 91142"/>
                <a:gd name="connsiteY4" fmla="*/ 47114 h 115831"/>
                <a:gd name="connsiteX5" fmla="*/ 85428 w 91142"/>
                <a:gd name="connsiteY5" fmla="*/ 60350 h 115831"/>
                <a:gd name="connsiteX6" fmla="*/ 88560 w 91142"/>
                <a:gd name="connsiteY6" fmla="*/ 69517 h 115831"/>
                <a:gd name="connsiteX7" fmla="*/ 85588 w 91142"/>
                <a:gd name="connsiteY7" fmla="*/ 75918 h 115831"/>
                <a:gd name="connsiteX8" fmla="*/ 90594 w 91142"/>
                <a:gd name="connsiteY8" fmla="*/ 86845 h 115831"/>
                <a:gd name="connsiteX9" fmla="*/ 83416 w 91142"/>
                <a:gd name="connsiteY9" fmla="*/ 91897 h 115831"/>
                <a:gd name="connsiteX10" fmla="*/ 52486 w 91142"/>
                <a:gd name="connsiteY10" fmla="*/ 106299 h 115831"/>
                <a:gd name="connsiteX11" fmla="*/ 16459 w 91142"/>
                <a:gd name="connsiteY11" fmla="*/ 115832 h 115831"/>
                <a:gd name="connsiteX12" fmla="*/ 1531 w 91142"/>
                <a:gd name="connsiteY12" fmla="*/ 74066 h 115831"/>
                <a:gd name="connsiteX13" fmla="*/ 0 w 91142"/>
                <a:gd name="connsiteY13" fmla="*/ 68535 h 115831"/>
                <a:gd name="connsiteX14" fmla="*/ 10013 w 91142"/>
                <a:gd name="connsiteY14" fmla="*/ 59413 h 115831"/>
                <a:gd name="connsiteX15" fmla="*/ 38976 w 91142"/>
                <a:gd name="connsiteY15" fmla="*/ 41697 h 115831"/>
                <a:gd name="connsiteX16" fmla="*/ 74867 w 91142"/>
                <a:gd name="connsiteY16" fmla="*/ 30404 h 1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142" h="115831">
                  <a:moveTo>
                    <a:pt x="74867" y="30404"/>
                  </a:moveTo>
                  <a:cubicBezTo>
                    <a:pt x="75438" y="20140"/>
                    <a:pt x="76421" y="9899"/>
                    <a:pt x="79164" y="0"/>
                  </a:cubicBezTo>
                  <a:cubicBezTo>
                    <a:pt x="82159" y="15362"/>
                    <a:pt x="77632" y="31021"/>
                    <a:pt x="80284" y="46338"/>
                  </a:cubicBezTo>
                  <a:cubicBezTo>
                    <a:pt x="82159" y="44165"/>
                    <a:pt x="84193" y="42223"/>
                    <a:pt x="86182" y="40188"/>
                  </a:cubicBezTo>
                  <a:cubicBezTo>
                    <a:pt x="87782" y="42428"/>
                    <a:pt x="89428" y="44737"/>
                    <a:pt x="91143" y="47114"/>
                  </a:cubicBezTo>
                  <a:cubicBezTo>
                    <a:pt x="90983" y="52144"/>
                    <a:pt x="87440" y="55962"/>
                    <a:pt x="85428" y="60350"/>
                  </a:cubicBezTo>
                  <a:cubicBezTo>
                    <a:pt x="86068" y="63460"/>
                    <a:pt x="87371" y="66431"/>
                    <a:pt x="88560" y="69517"/>
                  </a:cubicBezTo>
                  <a:cubicBezTo>
                    <a:pt x="87508" y="71575"/>
                    <a:pt x="86525" y="73724"/>
                    <a:pt x="85588" y="75918"/>
                  </a:cubicBezTo>
                  <a:cubicBezTo>
                    <a:pt x="87211" y="79507"/>
                    <a:pt x="88880" y="83165"/>
                    <a:pt x="90594" y="86845"/>
                  </a:cubicBezTo>
                  <a:cubicBezTo>
                    <a:pt x="88148" y="88491"/>
                    <a:pt x="85748" y="90160"/>
                    <a:pt x="83416" y="91897"/>
                  </a:cubicBezTo>
                  <a:cubicBezTo>
                    <a:pt x="73975" y="98253"/>
                    <a:pt x="64557" y="106459"/>
                    <a:pt x="52486" y="106299"/>
                  </a:cubicBezTo>
                  <a:cubicBezTo>
                    <a:pt x="39731" y="106391"/>
                    <a:pt x="28849" y="113957"/>
                    <a:pt x="16459" y="115832"/>
                  </a:cubicBezTo>
                  <a:cubicBezTo>
                    <a:pt x="11796" y="101796"/>
                    <a:pt x="6218" y="88080"/>
                    <a:pt x="1531" y="74066"/>
                  </a:cubicBezTo>
                  <a:cubicBezTo>
                    <a:pt x="1143" y="72672"/>
                    <a:pt x="388" y="69906"/>
                    <a:pt x="0" y="68535"/>
                  </a:cubicBezTo>
                  <a:cubicBezTo>
                    <a:pt x="3840" y="66111"/>
                    <a:pt x="8024" y="63711"/>
                    <a:pt x="10013" y="59413"/>
                  </a:cubicBezTo>
                  <a:cubicBezTo>
                    <a:pt x="15247" y="48943"/>
                    <a:pt x="26723" y="39639"/>
                    <a:pt x="38976" y="41697"/>
                  </a:cubicBezTo>
                  <a:cubicBezTo>
                    <a:pt x="51915" y="43411"/>
                    <a:pt x="64557" y="37788"/>
                    <a:pt x="74867" y="30404"/>
                  </a:cubicBezTo>
                  <a:close/>
                </a:path>
              </a:pathLst>
            </a:custGeom>
            <a:solidFill>
              <a:srgbClr val="C77E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4" name="Forma Livre: Forma 2073">
              <a:extLst>
                <a:ext uri="{FF2B5EF4-FFF2-40B4-BE49-F238E27FC236}">
                  <a16:creationId xmlns:a16="http://schemas.microsoft.com/office/drawing/2014/main" id="{2431DC8A-DEB2-D091-D059-41FC63C64EFD}"/>
                </a:ext>
              </a:extLst>
            </p:cNvPr>
            <p:cNvSpPr/>
            <p:nvPr/>
          </p:nvSpPr>
          <p:spPr>
            <a:xfrm>
              <a:off x="10656923" y="3026504"/>
              <a:ext cx="12491" cy="12974"/>
            </a:xfrm>
            <a:custGeom>
              <a:avLst/>
              <a:gdLst>
                <a:gd name="connsiteX0" fmla="*/ 0 w 118506"/>
                <a:gd name="connsiteY0" fmla="*/ 2616 h 123088"/>
                <a:gd name="connsiteX1" fmla="*/ 34999 w 118506"/>
                <a:gd name="connsiteY1" fmla="*/ 2227 h 123088"/>
                <a:gd name="connsiteX2" fmla="*/ 61516 w 118506"/>
                <a:gd name="connsiteY2" fmla="*/ 16377 h 123088"/>
                <a:gd name="connsiteX3" fmla="*/ 88377 w 118506"/>
                <a:gd name="connsiteY3" fmla="*/ 34026 h 123088"/>
                <a:gd name="connsiteX4" fmla="*/ 112014 w 118506"/>
                <a:gd name="connsiteY4" fmla="*/ 78603 h 123088"/>
                <a:gd name="connsiteX5" fmla="*/ 118506 w 118506"/>
                <a:gd name="connsiteY5" fmla="*/ 123088 h 123088"/>
                <a:gd name="connsiteX6" fmla="*/ 107648 w 118506"/>
                <a:gd name="connsiteY6" fmla="*/ 116458 h 123088"/>
                <a:gd name="connsiteX7" fmla="*/ 101361 w 118506"/>
                <a:gd name="connsiteY7" fmla="*/ 79585 h 123088"/>
                <a:gd name="connsiteX8" fmla="*/ 73998 w 118506"/>
                <a:gd name="connsiteY8" fmla="*/ 40357 h 123088"/>
                <a:gd name="connsiteX9" fmla="*/ 47846 w 118506"/>
                <a:gd name="connsiteY9" fmla="*/ 20652 h 123088"/>
                <a:gd name="connsiteX10" fmla="*/ 7087 w 118506"/>
                <a:gd name="connsiteY10" fmla="*/ 11782 h 123088"/>
                <a:gd name="connsiteX11" fmla="*/ 6881 w 118506"/>
                <a:gd name="connsiteY11" fmla="*/ 14800 h 123088"/>
                <a:gd name="connsiteX12" fmla="*/ 0 w 118506"/>
                <a:gd name="connsiteY12" fmla="*/ 2616 h 1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506" h="123088">
                  <a:moveTo>
                    <a:pt x="0" y="2616"/>
                  </a:moveTo>
                  <a:cubicBezTo>
                    <a:pt x="11178" y="-2254"/>
                    <a:pt x="23386" y="924"/>
                    <a:pt x="34999" y="2227"/>
                  </a:cubicBezTo>
                  <a:cubicBezTo>
                    <a:pt x="45423" y="3187"/>
                    <a:pt x="52601" y="11782"/>
                    <a:pt x="61516" y="16377"/>
                  </a:cubicBezTo>
                  <a:cubicBezTo>
                    <a:pt x="71186" y="21338"/>
                    <a:pt x="76901" y="32356"/>
                    <a:pt x="88377" y="34026"/>
                  </a:cubicBezTo>
                  <a:cubicBezTo>
                    <a:pt x="103007" y="43741"/>
                    <a:pt x="111397" y="61274"/>
                    <a:pt x="112014" y="78603"/>
                  </a:cubicBezTo>
                  <a:cubicBezTo>
                    <a:pt x="114003" y="93416"/>
                    <a:pt x="115009" y="108503"/>
                    <a:pt x="118506" y="123088"/>
                  </a:cubicBezTo>
                  <a:cubicBezTo>
                    <a:pt x="114643" y="121168"/>
                    <a:pt x="111008" y="118973"/>
                    <a:pt x="107648" y="116458"/>
                  </a:cubicBezTo>
                  <a:cubicBezTo>
                    <a:pt x="109819" y="103543"/>
                    <a:pt x="102390" y="92135"/>
                    <a:pt x="101361" y="79585"/>
                  </a:cubicBezTo>
                  <a:cubicBezTo>
                    <a:pt x="99624" y="63195"/>
                    <a:pt x="90091" y="46164"/>
                    <a:pt x="73998" y="40357"/>
                  </a:cubicBezTo>
                  <a:cubicBezTo>
                    <a:pt x="64991" y="34162"/>
                    <a:pt x="57470" y="26002"/>
                    <a:pt x="47846" y="20652"/>
                  </a:cubicBezTo>
                  <a:cubicBezTo>
                    <a:pt x="37010" y="10136"/>
                    <a:pt x="20962" y="11851"/>
                    <a:pt x="7087" y="11782"/>
                  </a:cubicBezTo>
                  <a:lnTo>
                    <a:pt x="6881" y="14800"/>
                  </a:lnTo>
                  <a:cubicBezTo>
                    <a:pt x="4069" y="11005"/>
                    <a:pt x="1852" y="6845"/>
                    <a:pt x="0" y="2616"/>
                  </a:cubicBezTo>
                  <a:close/>
                </a:path>
              </a:pathLst>
            </a:custGeom>
            <a:solidFill>
              <a:srgbClr val="010D1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orma Livre: Forma 2074">
              <a:extLst>
                <a:ext uri="{FF2B5EF4-FFF2-40B4-BE49-F238E27FC236}">
                  <a16:creationId xmlns:a16="http://schemas.microsoft.com/office/drawing/2014/main" id="{BE816E82-54CB-7350-16C0-BC0D07E53401}"/>
                </a:ext>
              </a:extLst>
            </p:cNvPr>
            <p:cNvSpPr/>
            <p:nvPr/>
          </p:nvSpPr>
          <p:spPr>
            <a:xfrm>
              <a:off x="10616160" y="3026860"/>
              <a:ext cx="5610" cy="10446"/>
            </a:xfrm>
            <a:custGeom>
              <a:avLst/>
              <a:gdLst>
                <a:gd name="connsiteX0" fmla="*/ 26266 w 53218"/>
                <a:gd name="connsiteY0" fmla="*/ 0 h 99098"/>
                <a:gd name="connsiteX1" fmla="*/ 50521 w 53218"/>
                <a:gd name="connsiteY1" fmla="*/ 35616 h 99098"/>
                <a:gd name="connsiteX2" fmla="*/ 53218 w 53218"/>
                <a:gd name="connsiteY2" fmla="*/ 99098 h 99098"/>
                <a:gd name="connsiteX3" fmla="*/ 32324 w 53218"/>
                <a:gd name="connsiteY3" fmla="*/ 76238 h 99098"/>
                <a:gd name="connsiteX4" fmla="*/ 28689 w 53218"/>
                <a:gd name="connsiteY4" fmla="*/ 87691 h 99098"/>
                <a:gd name="connsiteX5" fmla="*/ 21031 w 53218"/>
                <a:gd name="connsiteY5" fmla="*/ 81862 h 99098"/>
                <a:gd name="connsiteX6" fmla="*/ 14882 w 53218"/>
                <a:gd name="connsiteY6" fmla="*/ 83119 h 99098"/>
                <a:gd name="connsiteX7" fmla="*/ 11361 w 53218"/>
                <a:gd name="connsiteY7" fmla="*/ 77861 h 99098"/>
                <a:gd name="connsiteX8" fmla="*/ 0 w 53218"/>
                <a:gd name="connsiteY8" fmla="*/ 75598 h 99098"/>
                <a:gd name="connsiteX9" fmla="*/ 7178 w 53218"/>
                <a:gd name="connsiteY9" fmla="*/ 70546 h 99098"/>
                <a:gd name="connsiteX10" fmla="*/ 2172 w 53218"/>
                <a:gd name="connsiteY10" fmla="*/ 59619 h 99098"/>
                <a:gd name="connsiteX11" fmla="*/ 5144 w 53218"/>
                <a:gd name="connsiteY11" fmla="*/ 53218 h 99098"/>
                <a:gd name="connsiteX12" fmla="*/ 2012 w 53218"/>
                <a:gd name="connsiteY12" fmla="*/ 44051 h 99098"/>
                <a:gd name="connsiteX13" fmla="*/ 7727 w 53218"/>
                <a:gd name="connsiteY13" fmla="*/ 30815 h 99098"/>
                <a:gd name="connsiteX14" fmla="*/ 8344 w 53218"/>
                <a:gd name="connsiteY14" fmla="*/ 23432 h 99098"/>
                <a:gd name="connsiteX15" fmla="*/ 28346 w 53218"/>
                <a:gd name="connsiteY15" fmla="*/ 15408 h 99098"/>
                <a:gd name="connsiteX16" fmla="*/ 26266 w 53218"/>
                <a:gd name="connsiteY16" fmla="*/ 0 h 9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218" h="99098">
                  <a:moveTo>
                    <a:pt x="26266" y="0"/>
                  </a:moveTo>
                  <a:cubicBezTo>
                    <a:pt x="35456" y="11110"/>
                    <a:pt x="41240" y="24552"/>
                    <a:pt x="50521" y="35616"/>
                  </a:cubicBezTo>
                  <a:cubicBezTo>
                    <a:pt x="50475" y="56784"/>
                    <a:pt x="49743" y="78113"/>
                    <a:pt x="53218" y="99098"/>
                  </a:cubicBezTo>
                  <a:cubicBezTo>
                    <a:pt x="42542" y="95372"/>
                    <a:pt x="38313" y="84719"/>
                    <a:pt x="32324" y="76238"/>
                  </a:cubicBezTo>
                  <a:cubicBezTo>
                    <a:pt x="31044" y="79987"/>
                    <a:pt x="29855" y="83828"/>
                    <a:pt x="28689" y="87691"/>
                  </a:cubicBezTo>
                  <a:cubicBezTo>
                    <a:pt x="26106" y="85679"/>
                    <a:pt x="23546" y="83736"/>
                    <a:pt x="21031" y="81862"/>
                  </a:cubicBezTo>
                  <a:cubicBezTo>
                    <a:pt x="18928" y="82204"/>
                    <a:pt x="16871" y="82639"/>
                    <a:pt x="14882" y="83119"/>
                  </a:cubicBezTo>
                  <a:cubicBezTo>
                    <a:pt x="13647" y="81313"/>
                    <a:pt x="12481" y="79553"/>
                    <a:pt x="11361" y="77861"/>
                  </a:cubicBezTo>
                  <a:cubicBezTo>
                    <a:pt x="7567" y="77107"/>
                    <a:pt x="3703" y="76284"/>
                    <a:pt x="0" y="75598"/>
                  </a:cubicBezTo>
                  <a:cubicBezTo>
                    <a:pt x="2332" y="73861"/>
                    <a:pt x="4732" y="72192"/>
                    <a:pt x="7178" y="70546"/>
                  </a:cubicBezTo>
                  <a:cubicBezTo>
                    <a:pt x="5464" y="66866"/>
                    <a:pt x="3795" y="63208"/>
                    <a:pt x="2172" y="59619"/>
                  </a:cubicBezTo>
                  <a:cubicBezTo>
                    <a:pt x="3109" y="57425"/>
                    <a:pt x="4092" y="55275"/>
                    <a:pt x="5144" y="53218"/>
                  </a:cubicBezTo>
                  <a:cubicBezTo>
                    <a:pt x="3955" y="50132"/>
                    <a:pt x="2652" y="47160"/>
                    <a:pt x="2012" y="44051"/>
                  </a:cubicBezTo>
                  <a:cubicBezTo>
                    <a:pt x="4023" y="39662"/>
                    <a:pt x="7567" y="35844"/>
                    <a:pt x="7727" y="30815"/>
                  </a:cubicBezTo>
                  <a:cubicBezTo>
                    <a:pt x="7887" y="28964"/>
                    <a:pt x="8184" y="25283"/>
                    <a:pt x="8344" y="23432"/>
                  </a:cubicBezTo>
                  <a:cubicBezTo>
                    <a:pt x="8230" y="13579"/>
                    <a:pt x="21488" y="15614"/>
                    <a:pt x="28346" y="15408"/>
                  </a:cubicBezTo>
                  <a:cubicBezTo>
                    <a:pt x="27409" y="10287"/>
                    <a:pt x="26792" y="5098"/>
                    <a:pt x="26266" y="0"/>
                  </a:cubicBezTo>
                  <a:close/>
                </a:path>
              </a:pathLst>
            </a:custGeom>
            <a:solidFill>
              <a:srgbClr val="D076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6" name="Forma Livre: Forma 2075">
              <a:extLst>
                <a:ext uri="{FF2B5EF4-FFF2-40B4-BE49-F238E27FC236}">
                  <a16:creationId xmlns:a16="http://schemas.microsoft.com/office/drawing/2014/main" id="{C127F8F2-9F50-566C-D924-9C3F9FB673C1}"/>
                </a:ext>
              </a:extLst>
            </p:cNvPr>
            <p:cNvSpPr/>
            <p:nvPr/>
          </p:nvSpPr>
          <p:spPr>
            <a:xfrm>
              <a:off x="10601597" y="3028611"/>
              <a:ext cx="5932" cy="5042"/>
            </a:xfrm>
            <a:custGeom>
              <a:avLst/>
              <a:gdLst>
                <a:gd name="connsiteX0" fmla="*/ 9868 w 56273"/>
                <a:gd name="connsiteY0" fmla="*/ 8230 h 47837"/>
                <a:gd name="connsiteX1" fmla="*/ 15445 w 56273"/>
                <a:gd name="connsiteY1" fmla="*/ 0 h 47837"/>
                <a:gd name="connsiteX2" fmla="*/ 27264 w 56273"/>
                <a:gd name="connsiteY2" fmla="*/ 14631 h 47837"/>
                <a:gd name="connsiteX3" fmla="*/ 42375 w 56273"/>
                <a:gd name="connsiteY3" fmla="*/ 2606 h 47837"/>
                <a:gd name="connsiteX4" fmla="*/ 54742 w 56273"/>
                <a:gd name="connsiteY4" fmla="*/ 35616 h 47837"/>
                <a:gd name="connsiteX5" fmla="*/ 56273 w 56273"/>
                <a:gd name="connsiteY5" fmla="*/ 41148 h 47837"/>
                <a:gd name="connsiteX6" fmla="*/ 35448 w 56273"/>
                <a:gd name="connsiteY6" fmla="*/ 42405 h 47837"/>
                <a:gd name="connsiteX7" fmla="*/ 26007 w 56273"/>
                <a:gd name="connsiteY7" fmla="*/ 47251 h 47837"/>
                <a:gd name="connsiteX8" fmla="*/ 4404 w 56273"/>
                <a:gd name="connsiteY8" fmla="*/ 30404 h 47837"/>
                <a:gd name="connsiteX9" fmla="*/ 1295 w 56273"/>
                <a:gd name="connsiteY9" fmla="*/ 15499 h 47837"/>
                <a:gd name="connsiteX10" fmla="*/ 12817 w 56273"/>
                <a:gd name="connsiteY10" fmla="*/ 22105 h 47837"/>
                <a:gd name="connsiteX11" fmla="*/ 9868 w 56273"/>
                <a:gd name="connsiteY11" fmla="*/ 8230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273" h="47837">
                  <a:moveTo>
                    <a:pt x="9868" y="8230"/>
                  </a:moveTo>
                  <a:cubicBezTo>
                    <a:pt x="11696" y="5441"/>
                    <a:pt x="13525" y="2674"/>
                    <a:pt x="15445" y="0"/>
                  </a:cubicBezTo>
                  <a:cubicBezTo>
                    <a:pt x="18349" y="5601"/>
                    <a:pt x="22441" y="10493"/>
                    <a:pt x="27264" y="14631"/>
                  </a:cubicBezTo>
                  <a:cubicBezTo>
                    <a:pt x="33459" y="12207"/>
                    <a:pt x="40226" y="9624"/>
                    <a:pt x="42375" y="2606"/>
                  </a:cubicBezTo>
                  <a:cubicBezTo>
                    <a:pt x="47884" y="13030"/>
                    <a:pt x="51679" y="24232"/>
                    <a:pt x="54742" y="35616"/>
                  </a:cubicBezTo>
                  <a:cubicBezTo>
                    <a:pt x="55130" y="36987"/>
                    <a:pt x="55885" y="39754"/>
                    <a:pt x="56273" y="41148"/>
                  </a:cubicBezTo>
                  <a:cubicBezTo>
                    <a:pt x="51656" y="49446"/>
                    <a:pt x="41552" y="47914"/>
                    <a:pt x="35448" y="42405"/>
                  </a:cubicBezTo>
                  <a:cubicBezTo>
                    <a:pt x="32888" y="44852"/>
                    <a:pt x="30190" y="49469"/>
                    <a:pt x="26007" y="47251"/>
                  </a:cubicBezTo>
                  <a:cubicBezTo>
                    <a:pt x="18600" y="41834"/>
                    <a:pt x="13479" y="33399"/>
                    <a:pt x="4404" y="30404"/>
                  </a:cubicBezTo>
                  <a:cubicBezTo>
                    <a:pt x="1478" y="25923"/>
                    <a:pt x="-1905" y="20757"/>
                    <a:pt x="1295" y="15499"/>
                  </a:cubicBezTo>
                  <a:cubicBezTo>
                    <a:pt x="5044" y="17351"/>
                    <a:pt x="8336" y="22929"/>
                    <a:pt x="12817" y="22105"/>
                  </a:cubicBezTo>
                  <a:cubicBezTo>
                    <a:pt x="13342" y="17259"/>
                    <a:pt x="11354" y="12642"/>
                    <a:pt x="9868" y="8230"/>
                  </a:cubicBezTo>
                  <a:close/>
                </a:path>
              </a:pathLst>
            </a:custGeom>
            <a:solidFill>
              <a:srgbClr val="C093B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7" name="Forma Livre: Forma 2076">
              <a:extLst>
                <a:ext uri="{FF2B5EF4-FFF2-40B4-BE49-F238E27FC236}">
                  <a16:creationId xmlns:a16="http://schemas.microsoft.com/office/drawing/2014/main" id="{8F8778C3-3164-2469-64C1-2043160E1A15}"/>
                </a:ext>
              </a:extLst>
            </p:cNvPr>
            <p:cNvSpPr/>
            <p:nvPr/>
          </p:nvSpPr>
          <p:spPr>
            <a:xfrm>
              <a:off x="10570972" y="3029705"/>
              <a:ext cx="18790" cy="12528"/>
            </a:xfrm>
            <a:custGeom>
              <a:avLst/>
              <a:gdLst>
                <a:gd name="connsiteX0" fmla="*/ 22334 w 178262"/>
                <a:gd name="connsiteY0" fmla="*/ 35341 h 118849"/>
                <a:gd name="connsiteX1" fmla="*/ 24735 w 178262"/>
                <a:gd name="connsiteY1" fmla="*/ 0 h 118849"/>
                <a:gd name="connsiteX2" fmla="*/ 41834 w 178262"/>
                <a:gd name="connsiteY2" fmla="*/ 23432 h 118849"/>
                <a:gd name="connsiteX3" fmla="*/ 71072 w 178262"/>
                <a:gd name="connsiteY3" fmla="*/ 48874 h 118849"/>
                <a:gd name="connsiteX4" fmla="*/ 100607 w 178262"/>
                <a:gd name="connsiteY4" fmla="*/ 72969 h 118849"/>
                <a:gd name="connsiteX5" fmla="*/ 121913 w 178262"/>
                <a:gd name="connsiteY5" fmla="*/ 31707 h 118849"/>
                <a:gd name="connsiteX6" fmla="*/ 134097 w 178262"/>
                <a:gd name="connsiteY6" fmla="*/ 663 h 118849"/>
                <a:gd name="connsiteX7" fmla="*/ 152774 w 178262"/>
                <a:gd name="connsiteY7" fmla="*/ 24346 h 118849"/>
                <a:gd name="connsiteX8" fmla="*/ 173393 w 178262"/>
                <a:gd name="connsiteY8" fmla="*/ 23683 h 118849"/>
                <a:gd name="connsiteX9" fmla="*/ 178262 w 178262"/>
                <a:gd name="connsiteY9" fmla="*/ 37376 h 118849"/>
                <a:gd name="connsiteX10" fmla="*/ 158671 w 178262"/>
                <a:gd name="connsiteY10" fmla="*/ 43731 h 118849"/>
                <a:gd name="connsiteX11" fmla="*/ 136840 w 178262"/>
                <a:gd name="connsiteY11" fmla="*/ 22768 h 118849"/>
                <a:gd name="connsiteX12" fmla="*/ 126553 w 178262"/>
                <a:gd name="connsiteY12" fmla="*/ 63711 h 118849"/>
                <a:gd name="connsiteX13" fmla="*/ 118095 w 178262"/>
                <a:gd name="connsiteY13" fmla="*/ 96218 h 118849"/>
                <a:gd name="connsiteX14" fmla="*/ 93040 w 178262"/>
                <a:gd name="connsiteY14" fmla="*/ 95624 h 118849"/>
                <a:gd name="connsiteX15" fmla="*/ 59162 w 178262"/>
                <a:gd name="connsiteY15" fmla="*/ 72283 h 118849"/>
                <a:gd name="connsiteX16" fmla="*/ 48875 w 178262"/>
                <a:gd name="connsiteY16" fmla="*/ 79599 h 118849"/>
                <a:gd name="connsiteX17" fmla="*/ 48852 w 178262"/>
                <a:gd name="connsiteY17" fmla="*/ 118849 h 118849"/>
                <a:gd name="connsiteX18" fmla="*/ 0 w 178262"/>
                <a:gd name="connsiteY18" fmla="*/ 66797 h 118849"/>
                <a:gd name="connsiteX19" fmla="*/ 11727 w 178262"/>
                <a:gd name="connsiteY19" fmla="*/ 49172 h 118849"/>
                <a:gd name="connsiteX20" fmla="*/ 22334 w 178262"/>
                <a:gd name="connsiteY20" fmla="*/ 35341 h 11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8262" h="118849">
                  <a:moveTo>
                    <a:pt x="22334" y="35341"/>
                  </a:moveTo>
                  <a:cubicBezTo>
                    <a:pt x="24277" y="23615"/>
                    <a:pt x="20345" y="11361"/>
                    <a:pt x="24735" y="0"/>
                  </a:cubicBezTo>
                  <a:cubicBezTo>
                    <a:pt x="30267" y="7887"/>
                    <a:pt x="34633" y="16779"/>
                    <a:pt x="41834" y="23432"/>
                  </a:cubicBezTo>
                  <a:cubicBezTo>
                    <a:pt x="51206" y="32301"/>
                    <a:pt x="59344" y="42863"/>
                    <a:pt x="71072" y="48874"/>
                  </a:cubicBezTo>
                  <a:cubicBezTo>
                    <a:pt x="82799" y="54544"/>
                    <a:pt x="89246" y="66774"/>
                    <a:pt x="100607" y="72969"/>
                  </a:cubicBezTo>
                  <a:cubicBezTo>
                    <a:pt x="107488" y="59070"/>
                    <a:pt x="118552" y="47160"/>
                    <a:pt x="121913" y="31707"/>
                  </a:cubicBezTo>
                  <a:cubicBezTo>
                    <a:pt x="125456" y="21168"/>
                    <a:pt x="124610" y="8138"/>
                    <a:pt x="134097" y="663"/>
                  </a:cubicBezTo>
                  <a:cubicBezTo>
                    <a:pt x="139675" y="8961"/>
                    <a:pt x="144544" y="18242"/>
                    <a:pt x="152774" y="24346"/>
                  </a:cubicBezTo>
                  <a:cubicBezTo>
                    <a:pt x="159083" y="28164"/>
                    <a:pt x="166786" y="25260"/>
                    <a:pt x="173393" y="23683"/>
                  </a:cubicBezTo>
                  <a:cubicBezTo>
                    <a:pt x="174948" y="28232"/>
                    <a:pt x="176548" y="32759"/>
                    <a:pt x="178262" y="37376"/>
                  </a:cubicBezTo>
                  <a:cubicBezTo>
                    <a:pt x="172867" y="41811"/>
                    <a:pt x="165918" y="46406"/>
                    <a:pt x="158671" y="43731"/>
                  </a:cubicBezTo>
                  <a:cubicBezTo>
                    <a:pt x="148841" y="39913"/>
                    <a:pt x="144178" y="29626"/>
                    <a:pt x="136840" y="22768"/>
                  </a:cubicBezTo>
                  <a:cubicBezTo>
                    <a:pt x="130210" y="35433"/>
                    <a:pt x="130233" y="50132"/>
                    <a:pt x="126553" y="63711"/>
                  </a:cubicBezTo>
                  <a:cubicBezTo>
                    <a:pt x="123444" y="74432"/>
                    <a:pt x="122964" y="86068"/>
                    <a:pt x="118095" y="96218"/>
                  </a:cubicBezTo>
                  <a:cubicBezTo>
                    <a:pt x="109842" y="97566"/>
                    <a:pt x="101041" y="98275"/>
                    <a:pt x="93040" y="95624"/>
                  </a:cubicBezTo>
                  <a:cubicBezTo>
                    <a:pt x="80422" y="89840"/>
                    <a:pt x="71758" y="78021"/>
                    <a:pt x="59162" y="72283"/>
                  </a:cubicBezTo>
                  <a:cubicBezTo>
                    <a:pt x="54133" y="69769"/>
                    <a:pt x="49698" y="75118"/>
                    <a:pt x="48875" y="79599"/>
                  </a:cubicBezTo>
                  <a:cubicBezTo>
                    <a:pt x="46246" y="92560"/>
                    <a:pt x="48898" y="105773"/>
                    <a:pt x="48852" y="118849"/>
                  </a:cubicBezTo>
                  <a:cubicBezTo>
                    <a:pt x="32781" y="101293"/>
                    <a:pt x="16985" y="83485"/>
                    <a:pt x="0" y="66797"/>
                  </a:cubicBezTo>
                  <a:cubicBezTo>
                    <a:pt x="4686" y="61447"/>
                    <a:pt x="8230" y="55298"/>
                    <a:pt x="11727" y="49172"/>
                  </a:cubicBezTo>
                  <a:cubicBezTo>
                    <a:pt x="14493" y="43960"/>
                    <a:pt x="19980" y="40691"/>
                    <a:pt x="22334" y="35341"/>
                  </a:cubicBezTo>
                  <a:close/>
                </a:path>
              </a:pathLst>
            </a:custGeom>
            <a:solidFill>
              <a:srgbClr val="AB9CA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orma Livre: Forma 2077">
              <a:extLst>
                <a:ext uri="{FF2B5EF4-FFF2-40B4-BE49-F238E27FC236}">
                  <a16:creationId xmlns:a16="http://schemas.microsoft.com/office/drawing/2014/main" id="{76A299CC-B134-10E5-5C68-F0E948D3D47A}"/>
                </a:ext>
              </a:extLst>
            </p:cNvPr>
            <p:cNvSpPr/>
            <p:nvPr/>
          </p:nvSpPr>
          <p:spPr>
            <a:xfrm>
              <a:off x="10591384" y="3029999"/>
              <a:ext cx="12882" cy="9084"/>
            </a:xfrm>
            <a:custGeom>
              <a:avLst/>
              <a:gdLst>
                <a:gd name="connsiteX0" fmla="*/ 27752 w 122209"/>
                <a:gd name="connsiteY0" fmla="*/ 2472 h 86184"/>
                <a:gd name="connsiteX1" fmla="*/ 41400 w 122209"/>
                <a:gd name="connsiteY1" fmla="*/ 3409 h 86184"/>
                <a:gd name="connsiteX2" fmla="*/ 82890 w 122209"/>
                <a:gd name="connsiteY2" fmla="*/ 39391 h 86184"/>
                <a:gd name="connsiteX3" fmla="*/ 97910 w 122209"/>
                <a:gd name="connsiteY3" fmla="*/ 35984 h 86184"/>
                <a:gd name="connsiteX4" fmla="*/ 106002 w 122209"/>
                <a:gd name="connsiteY4" fmla="*/ 36350 h 86184"/>
                <a:gd name="connsiteX5" fmla="*/ 116678 w 122209"/>
                <a:gd name="connsiteY5" fmla="*/ 66708 h 86184"/>
                <a:gd name="connsiteX6" fmla="*/ 122210 w 122209"/>
                <a:gd name="connsiteY6" fmla="*/ 82207 h 86184"/>
                <a:gd name="connsiteX7" fmla="*/ 111283 w 122209"/>
                <a:gd name="connsiteY7" fmla="*/ 86185 h 86184"/>
                <a:gd name="connsiteX8" fmla="*/ 98915 w 122209"/>
                <a:gd name="connsiteY8" fmla="*/ 76492 h 86184"/>
                <a:gd name="connsiteX9" fmla="*/ 94389 w 122209"/>
                <a:gd name="connsiteY9" fmla="*/ 80607 h 86184"/>
                <a:gd name="connsiteX10" fmla="*/ 65334 w 122209"/>
                <a:gd name="connsiteY10" fmla="*/ 50409 h 86184"/>
                <a:gd name="connsiteX11" fmla="*/ 50909 w 122209"/>
                <a:gd name="connsiteY11" fmla="*/ 32030 h 86184"/>
                <a:gd name="connsiteX12" fmla="*/ 35959 w 122209"/>
                <a:gd name="connsiteY12" fmla="*/ 40419 h 86184"/>
                <a:gd name="connsiteX13" fmla="*/ 18471 w 122209"/>
                <a:gd name="connsiteY13" fmla="*/ 71943 h 86184"/>
                <a:gd name="connsiteX14" fmla="*/ 0 w 122209"/>
                <a:gd name="connsiteY14" fmla="*/ 33767 h 86184"/>
                <a:gd name="connsiteX15" fmla="*/ 11362 w 122209"/>
                <a:gd name="connsiteY15" fmla="*/ 31733 h 86184"/>
                <a:gd name="connsiteX16" fmla="*/ 27752 w 122209"/>
                <a:gd name="connsiteY16" fmla="*/ 2472 h 8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9" h="86184">
                  <a:moveTo>
                    <a:pt x="27752" y="2472"/>
                  </a:moveTo>
                  <a:cubicBezTo>
                    <a:pt x="31410" y="-1895"/>
                    <a:pt x="37674" y="232"/>
                    <a:pt x="41400" y="3409"/>
                  </a:cubicBezTo>
                  <a:cubicBezTo>
                    <a:pt x="55756" y="14747"/>
                    <a:pt x="68969" y="27526"/>
                    <a:pt x="82890" y="39391"/>
                  </a:cubicBezTo>
                  <a:cubicBezTo>
                    <a:pt x="88125" y="43414"/>
                    <a:pt x="94709" y="41425"/>
                    <a:pt x="97910" y="35984"/>
                  </a:cubicBezTo>
                  <a:cubicBezTo>
                    <a:pt x="100539" y="36030"/>
                    <a:pt x="103282" y="36168"/>
                    <a:pt x="106002" y="36350"/>
                  </a:cubicBezTo>
                  <a:cubicBezTo>
                    <a:pt x="116906" y="43825"/>
                    <a:pt x="106688" y="58844"/>
                    <a:pt x="116678" y="66708"/>
                  </a:cubicBezTo>
                  <a:cubicBezTo>
                    <a:pt x="118552" y="71806"/>
                    <a:pt x="120175" y="77064"/>
                    <a:pt x="122210" y="82207"/>
                  </a:cubicBezTo>
                  <a:cubicBezTo>
                    <a:pt x="118575" y="83579"/>
                    <a:pt x="115123" y="85568"/>
                    <a:pt x="111283" y="86185"/>
                  </a:cubicBezTo>
                  <a:cubicBezTo>
                    <a:pt x="106871" y="83282"/>
                    <a:pt x="102984" y="79716"/>
                    <a:pt x="98915" y="76492"/>
                  </a:cubicBezTo>
                  <a:cubicBezTo>
                    <a:pt x="97361" y="77796"/>
                    <a:pt x="95852" y="79190"/>
                    <a:pt x="94389" y="80607"/>
                  </a:cubicBezTo>
                  <a:cubicBezTo>
                    <a:pt x="83736" y="71509"/>
                    <a:pt x="71118" y="63874"/>
                    <a:pt x="65334" y="50409"/>
                  </a:cubicBezTo>
                  <a:cubicBezTo>
                    <a:pt x="60648" y="44214"/>
                    <a:pt x="60831" y="31527"/>
                    <a:pt x="50909" y="32030"/>
                  </a:cubicBezTo>
                  <a:cubicBezTo>
                    <a:pt x="44532" y="30955"/>
                    <a:pt x="38931" y="35116"/>
                    <a:pt x="35959" y="40419"/>
                  </a:cubicBezTo>
                  <a:cubicBezTo>
                    <a:pt x="29901" y="50798"/>
                    <a:pt x="23820" y="61153"/>
                    <a:pt x="18471" y="71943"/>
                  </a:cubicBezTo>
                  <a:cubicBezTo>
                    <a:pt x="11385" y="59691"/>
                    <a:pt x="5052" y="46980"/>
                    <a:pt x="0" y="33767"/>
                  </a:cubicBezTo>
                  <a:cubicBezTo>
                    <a:pt x="3795" y="33584"/>
                    <a:pt x="8115" y="34339"/>
                    <a:pt x="11362" y="31733"/>
                  </a:cubicBezTo>
                  <a:cubicBezTo>
                    <a:pt x="21969" y="25401"/>
                    <a:pt x="18974" y="10359"/>
                    <a:pt x="27752" y="2472"/>
                  </a:cubicBezTo>
                  <a:close/>
                </a:path>
              </a:pathLst>
            </a:custGeom>
            <a:solidFill>
              <a:srgbClr val="AB759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9" name="Forma Livre: Forma 2078">
              <a:extLst>
                <a:ext uri="{FF2B5EF4-FFF2-40B4-BE49-F238E27FC236}">
                  <a16:creationId xmlns:a16="http://schemas.microsoft.com/office/drawing/2014/main" id="{7BAF168D-01AF-CA33-45E1-F0ED76EB052F}"/>
                </a:ext>
              </a:extLst>
            </p:cNvPr>
            <p:cNvSpPr/>
            <p:nvPr/>
          </p:nvSpPr>
          <p:spPr>
            <a:xfrm>
              <a:off x="10601704" y="3031816"/>
              <a:ext cx="7619" cy="6492"/>
            </a:xfrm>
            <a:custGeom>
              <a:avLst/>
              <a:gdLst>
                <a:gd name="connsiteX0" fmla="*/ 3383 w 72283"/>
                <a:gd name="connsiteY0" fmla="*/ 0 h 61594"/>
                <a:gd name="connsiteX1" fmla="*/ 24986 w 72283"/>
                <a:gd name="connsiteY1" fmla="*/ 16848 h 61594"/>
                <a:gd name="connsiteX2" fmla="*/ 34427 w 72283"/>
                <a:gd name="connsiteY2" fmla="*/ 12002 h 61594"/>
                <a:gd name="connsiteX3" fmla="*/ 55252 w 72283"/>
                <a:gd name="connsiteY3" fmla="*/ 10744 h 61594"/>
                <a:gd name="connsiteX4" fmla="*/ 70180 w 72283"/>
                <a:gd name="connsiteY4" fmla="*/ 52509 h 61594"/>
                <a:gd name="connsiteX5" fmla="*/ 72283 w 72283"/>
                <a:gd name="connsiteY5" fmla="*/ 60945 h 61594"/>
                <a:gd name="connsiteX6" fmla="*/ 32918 w 72283"/>
                <a:gd name="connsiteY6" fmla="*/ 61265 h 61594"/>
                <a:gd name="connsiteX7" fmla="*/ 18768 w 72283"/>
                <a:gd name="connsiteY7" fmla="*/ 49469 h 61594"/>
                <a:gd name="connsiteX8" fmla="*/ 8093 w 72283"/>
                <a:gd name="connsiteY8" fmla="*/ 19111 h 61594"/>
                <a:gd name="connsiteX9" fmla="*/ 0 w 72283"/>
                <a:gd name="connsiteY9" fmla="*/ 18745 h 61594"/>
                <a:gd name="connsiteX10" fmla="*/ 3383 w 72283"/>
                <a:gd name="connsiteY10" fmla="*/ 0 h 6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283" h="61594">
                  <a:moveTo>
                    <a:pt x="3383" y="0"/>
                  </a:moveTo>
                  <a:cubicBezTo>
                    <a:pt x="12459" y="2995"/>
                    <a:pt x="17579" y="11430"/>
                    <a:pt x="24986" y="16848"/>
                  </a:cubicBezTo>
                  <a:cubicBezTo>
                    <a:pt x="29169" y="19065"/>
                    <a:pt x="31867" y="14448"/>
                    <a:pt x="34427" y="12002"/>
                  </a:cubicBezTo>
                  <a:cubicBezTo>
                    <a:pt x="40531" y="17511"/>
                    <a:pt x="50635" y="19043"/>
                    <a:pt x="55252" y="10744"/>
                  </a:cubicBezTo>
                  <a:cubicBezTo>
                    <a:pt x="59939" y="24758"/>
                    <a:pt x="65517" y="38474"/>
                    <a:pt x="70180" y="52509"/>
                  </a:cubicBezTo>
                  <a:cubicBezTo>
                    <a:pt x="70866" y="55275"/>
                    <a:pt x="71460" y="58064"/>
                    <a:pt x="72283" y="60945"/>
                  </a:cubicBezTo>
                  <a:cubicBezTo>
                    <a:pt x="59276" y="57127"/>
                    <a:pt x="46086" y="63002"/>
                    <a:pt x="32918" y="61265"/>
                  </a:cubicBezTo>
                  <a:cubicBezTo>
                    <a:pt x="25809" y="61585"/>
                    <a:pt x="24186" y="52624"/>
                    <a:pt x="18768" y="49469"/>
                  </a:cubicBezTo>
                  <a:cubicBezTo>
                    <a:pt x="8778" y="41605"/>
                    <a:pt x="18997" y="26586"/>
                    <a:pt x="8093" y="19111"/>
                  </a:cubicBezTo>
                  <a:cubicBezTo>
                    <a:pt x="5372" y="18928"/>
                    <a:pt x="2629" y="18791"/>
                    <a:pt x="0" y="18745"/>
                  </a:cubicBezTo>
                  <a:cubicBezTo>
                    <a:pt x="274" y="12321"/>
                    <a:pt x="1577" y="6081"/>
                    <a:pt x="3383" y="0"/>
                  </a:cubicBezTo>
                  <a:close/>
                </a:path>
              </a:pathLst>
            </a:custGeom>
            <a:solidFill>
              <a:srgbClr val="BD7AA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0" name="Forma Livre: Forma 2079">
              <a:extLst>
                <a:ext uri="{FF2B5EF4-FFF2-40B4-BE49-F238E27FC236}">
                  <a16:creationId xmlns:a16="http://schemas.microsoft.com/office/drawing/2014/main" id="{36BFA743-5221-3591-3D54-C31F5867B192}"/>
                </a:ext>
              </a:extLst>
            </p:cNvPr>
            <p:cNvSpPr/>
            <p:nvPr/>
          </p:nvSpPr>
          <p:spPr>
            <a:xfrm>
              <a:off x="10576001" y="3032105"/>
              <a:ext cx="14436" cy="13296"/>
            </a:xfrm>
            <a:custGeom>
              <a:avLst/>
              <a:gdLst>
                <a:gd name="connsiteX0" fmla="*/ 78842 w 136952"/>
                <a:gd name="connsiteY0" fmla="*/ 40942 h 126141"/>
                <a:gd name="connsiteX1" fmla="*/ 89129 w 136952"/>
                <a:gd name="connsiteY1" fmla="*/ 0 h 126141"/>
                <a:gd name="connsiteX2" fmla="*/ 110961 w 136952"/>
                <a:gd name="connsiteY2" fmla="*/ 20962 h 126141"/>
                <a:gd name="connsiteX3" fmla="*/ 130552 w 136952"/>
                <a:gd name="connsiteY3" fmla="*/ 14608 h 126141"/>
                <a:gd name="connsiteX4" fmla="*/ 136953 w 136952"/>
                <a:gd name="connsiteY4" fmla="*/ 30587 h 126141"/>
                <a:gd name="connsiteX5" fmla="*/ 116973 w 136952"/>
                <a:gd name="connsiteY5" fmla="*/ 30815 h 126141"/>
                <a:gd name="connsiteX6" fmla="*/ 94776 w 136952"/>
                <a:gd name="connsiteY6" fmla="*/ 31753 h 126141"/>
                <a:gd name="connsiteX7" fmla="*/ 84809 w 136952"/>
                <a:gd name="connsiteY7" fmla="*/ 90457 h 126141"/>
                <a:gd name="connsiteX8" fmla="*/ 68921 w 136952"/>
                <a:gd name="connsiteY8" fmla="*/ 108996 h 126141"/>
                <a:gd name="connsiteX9" fmla="*/ 36712 w 136952"/>
                <a:gd name="connsiteY9" fmla="*/ 100104 h 126141"/>
                <a:gd name="connsiteX10" fmla="*/ 26127 w 136952"/>
                <a:gd name="connsiteY10" fmla="*/ 126141 h 126141"/>
                <a:gd name="connsiteX11" fmla="*/ 1164 w 136952"/>
                <a:gd name="connsiteY11" fmla="*/ 96675 h 126141"/>
                <a:gd name="connsiteX12" fmla="*/ 1141 w 136952"/>
                <a:gd name="connsiteY12" fmla="*/ 96081 h 126141"/>
                <a:gd name="connsiteX13" fmla="*/ 1164 w 136952"/>
                <a:gd name="connsiteY13" fmla="*/ 56830 h 126141"/>
                <a:gd name="connsiteX14" fmla="*/ 11451 w 136952"/>
                <a:gd name="connsiteY14" fmla="*/ 49515 h 126141"/>
                <a:gd name="connsiteX15" fmla="*/ 45330 w 136952"/>
                <a:gd name="connsiteY15" fmla="*/ 72855 h 126141"/>
                <a:gd name="connsiteX16" fmla="*/ 70384 w 136952"/>
                <a:gd name="connsiteY16" fmla="*/ 73449 h 126141"/>
                <a:gd name="connsiteX17" fmla="*/ 78842 w 136952"/>
                <a:gd name="connsiteY17" fmla="*/ 40942 h 12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952" h="126141">
                  <a:moveTo>
                    <a:pt x="78842" y="40942"/>
                  </a:moveTo>
                  <a:cubicBezTo>
                    <a:pt x="82523" y="27363"/>
                    <a:pt x="82500" y="12665"/>
                    <a:pt x="89129" y="0"/>
                  </a:cubicBezTo>
                  <a:cubicBezTo>
                    <a:pt x="96468" y="6858"/>
                    <a:pt x="101131" y="17145"/>
                    <a:pt x="110961" y="20962"/>
                  </a:cubicBezTo>
                  <a:cubicBezTo>
                    <a:pt x="118208" y="23637"/>
                    <a:pt x="125157" y="19043"/>
                    <a:pt x="130552" y="14608"/>
                  </a:cubicBezTo>
                  <a:cubicBezTo>
                    <a:pt x="132518" y="19957"/>
                    <a:pt x="134621" y="25283"/>
                    <a:pt x="136953" y="30587"/>
                  </a:cubicBezTo>
                  <a:cubicBezTo>
                    <a:pt x="130460" y="33307"/>
                    <a:pt x="123374" y="33902"/>
                    <a:pt x="116973" y="30815"/>
                  </a:cubicBezTo>
                  <a:cubicBezTo>
                    <a:pt x="109795" y="27044"/>
                    <a:pt x="102000" y="29878"/>
                    <a:pt x="94776" y="31753"/>
                  </a:cubicBezTo>
                  <a:cubicBezTo>
                    <a:pt x="84626" y="49515"/>
                    <a:pt x="85746" y="70729"/>
                    <a:pt x="84809" y="90457"/>
                  </a:cubicBezTo>
                  <a:cubicBezTo>
                    <a:pt x="84146" y="99007"/>
                    <a:pt x="78865" y="109431"/>
                    <a:pt x="68921" y="108996"/>
                  </a:cubicBezTo>
                  <a:cubicBezTo>
                    <a:pt x="57194" y="110757"/>
                    <a:pt x="47181" y="103830"/>
                    <a:pt x="36712" y="100104"/>
                  </a:cubicBezTo>
                  <a:cubicBezTo>
                    <a:pt x="26310" y="104013"/>
                    <a:pt x="28825" y="117432"/>
                    <a:pt x="26127" y="126141"/>
                  </a:cubicBezTo>
                  <a:cubicBezTo>
                    <a:pt x="17509" y="116563"/>
                    <a:pt x="9577" y="106391"/>
                    <a:pt x="1164" y="96675"/>
                  </a:cubicBezTo>
                  <a:lnTo>
                    <a:pt x="1141" y="96081"/>
                  </a:lnTo>
                  <a:cubicBezTo>
                    <a:pt x="1187" y="83005"/>
                    <a:pt x="-1465" y="69792"/>
                    <a:pt x="1164" y="56830"/>
                  </a:cubicBezTo>
                  <a:cubicBezTo>
                    <a:pt x="1987" y="52350"/>
                    <a:pt x="6422" y="47000"/>
                    <a:pt x="11451" y="49515"/>
                  </a:cubicBezTo>
                  <a:cubicBezTo>
                    <a:pt x="24047" y="55252"/>
                    <a:pt x="32711" y="67071"/>
                    <a:pt x="45330" y="72855"/>
                  </a:cubicBezTo>
                  <a:cubicBezTo>
                    <a:pt x="53331" y="75507"/>
                    <a:pt x="62132" y="74798"/>
                    <a:pt x="70384" y="73449"/>
                  </a:cubicBezTo>
                  <a:cubicBezTo>
                    <a:pt x="75254" y="63299"/>
                    <a:pt x="75734" y="51664"/>
                    <a:pt x="78842" y="40942"/>
                  </a:cubicBezTo>
                  <a:close/>
                </a:path>
              </a:pathLst>
            </a:custGeom>
            <a:solidFill>
              <a:srgbClr val="A884A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1" name="Forma Livre: Forma 2080">
              <a:extLst>
                <a:ext uri="{FF2B5EF4-FFF2-40B4-BE49-F238E27FC236}">
                  <a16:creationId xmlns:a16="http://schemas.microsoft.com/office/drawing/2014/main" id="{11EE1163-CB91-B96B-D875-867E64E39AE4}"/>
                </a:ext>
              </a:extLst>
            </p:cNvPr>
            <p:cNvSpPr/>
            <p:nvPr/>
          </p:nvSpPr>
          <p:spPr>
            <a:xfrm>
              <a:off x="10593331" y="3033357"/>
              <a:ext cx="12038" cy="14427"/>
            </a:xfrm>
            <a:custGeom>
              <a:avLst/>
              <a:gdLst>
                <a:gd name="connsiteX0" fmla="*/ 17488 w 114208"/>
                <a:gd name="connsiteY0" fmla="*/ 8560 h 136872"/>
                <a:gd name="connsiteX1" fmla="*/ 32438 w 114208"/>
                <a:gd name="connsiteY1" fmla="*/ 170 h 136872"/>
                <a:gd name="connsiteX2" fmla="*/ 46863 w 114208"/>
                <a:gd name="connsiteY2" fmla="*/ 18550 h 136872"/>
                <a:gd name="connsiteX3" fmla="*/ 75918 w 114208"/>
                <a:gd name="connsiteY3" fmla="*/ 48748 h 136872"/>
                <a:gd name="connsiteX4" fmla="*/ 92629 w 114208"/>
                <a:gd name="connsiteY4" fmla="*/ 80089 h 136872"/>
                <a:gd name="connsiteX5" fmla="*/ 114208 w 114208"/>
                <a:gd name="connsiteY5" fmla="*/ 136873 h 136872"/>
                <a:gd name="connsiteX6" fmla="*/ 70866 w 114208"/>
                <a:gd name="connsiteY6" fmla="*/ 113327 h 136872"/>
                <a:gd name="connsiteX7" fmla="*/ 0 w 114208"/>
                <a:gd name="connsiteY7" fmla="*/ 40084 h 136872"/>
                <a:gd name="connsiteX8" fmla="*/ 17488 w 114208"/>
                <a:gd name="connsiteY8" fmla="*/ 8560 h 13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208" h="136872">
                  <a:moveTo>
                    <a:pt x="17488" y="8560"/>
                  </a:moveTo>
                  <a:cubicBezTo>
                    <a:pt x="20460" y="3256"/>
                    <a:pt x="26060" y="-904"/>
                    <a:pt x="32438" y="170"/>
                  </a:cubicBezTo>
                  <a:cubicBezTo>
                    <a:pt x="42360" y="-333"/>
                    <a:pt x="42177" y="12355"/>
                    <a:pt x="46863" y="18550"/>
                  </a:cubicBezTo>
                  <a:cubicBezTo>
                    <a:pt x="52647" y="32014"/>
                    <a:pt x="65265" y="39649"/>
                    <a:pt x="75918" y="48748"/>
                  </a:cubicBezTo>
                  <a:cubicBezTo>
                    <a:pt x="80879" y="59537"/>
                    <a:pt x="88811" y="68727"/>
                    <a:pt x="92629" y="80089"/>
                  </a:cubicBezTo>
                  <a:cubicBezTo>
                    <a:pt x="100767" y="98605"/>
                    <a:pt x="110391" y="116779"/>
                    <a:pt x="114208" y="136873"/>
                  </a:cubicBezTo>
                  <a:cubicBezTo>
                    <a:pt x="98458" y="131615"/>
                    <a:pt x="85062" y="121557"/>
                    <a:pt x="70866" y="113327"/>
                  </a:cubicBezTo>
                  <a:cubicBezTo>
                    <a:pt x="41217" y="95771"/>
                    <a:pt x="17419" y="69573"/>
                    <a:pt x="0" y="40084"/>
                  </a:cubicBezTo>
                  <a:cubicBezTo>
                    <a:pt x="5349" y="29294"/>
                    <a:pt x="11430" y="18938"/>
                    <a:pt x="17488" y="8560"/>
                  </a:cubicBezTo>
                  <a:close/>
                </a:path>
              </a:pathLst>
            </a:custGeom>
            <a:solidFill>
              <a:srgbClr val="A8639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2" name="Forma Livre: Forma 2081">
              <a:extLst>
                <a:ext uri="{FF2B5EF4-FFF2-40B4-BE49-F238E27FC236}">
                  <a16:creationId xmlns:a16="http://schemas.microsoft.com/office/drawing/2014/main" id="{2DB2F2C3-35F4-ADEE-BD15-030140C4FF32}"/>
                </a:ext>
              </a:extLst>
            </p:cNvPr>
            <p:cNvSpPr/>
            <p:nvPr/>
          </p:nvSpPr>
          <p:spPr>
            <a:xfrm>
              <a:off x="10578746" y="3035158"/>
              <a:ext cx="22363" cy="36988"/>
            </a:xfrm>
            <a:custGeom>
              <a:avLst/>
              <a:gdLst>
                <a:gd name="connsiteX0" fmla="*/ 68740 w 212163"/>
                <a:gd name="connsiteY0" fmla="*/ 2796 h 350907"/>
                <a:gd name="connsiteX1" fmla="*/ 90937 w 212163"/>
                <a:gd name="connsiteY1" fmla="*/ 1858 h 350907"/>
                <a:gd name="connsiteX2" fmla="*/ 110917 w 212163"/>
                <a:gd name="connsiteY2" fmla="*/ 1630 h 350907"/>
                <a:gd name="connsiteX3" fmla="*/ 123444 w 212163"/>
                <a:gd name="connsiteY3" fmla="*/ 26570 h 350907"/>
                <a:gd name="connsiteX4" fmla="*/ 122278 w 212163"/>
                <a:gd name="connsiteY4" fmla="*/ 31576 h 350907"/>
                <a:gd name="connsiteX5" fmla="*/ 99441 w 212163"/>
                <a:gd name="connsiteY5" fmla="*/ 16763 h 350907"/>
                <a:gd name="connsiteX6" fmla="*/ 82936 w 212163"/>
                <a:gd name="connsiteY6" fmla="*/ 39554 h 350907"/>
                <a:gd name="connsiteX7" fmla="*/ 90571 w 212163"/>
                <a:gd name="connsiteY7" fmla="*/ 86509 h 350907"/>
                <a:gd name="connsiteX8" fmla="*/ 91234 w 212163"/>
                <a:gd name="connsiteY8" fmla="*/ 136801 h 350907"/>
                <a:gd name="connsiteX9" fmla="*/ 106939 w 212163"/>
                <a:gd name="connsiteY9" fmla="*/ 180303 h 350907"/>
                <a:gd name="connsiteX10" fmla="*/ 183543 w 212163"/>
                <a:gd name="connsiteY10" fmla="*/ 293186 h 350907"/>
                <a:gd name="connsiteX11" fmla="*/ 194584 w 212163"/>
                <a:gd name="connsiteY11" fmla="*/ 310674 h 350907"/>
                <a:gd name="connsiteX12" fmla="*/ 212164 w 212163"/>
                <a:gd name="connsiteY12" fmla="*/ 336208 h 350907"/>
                <a:gd name="connsiteX13" fmla="*/ 190470 w 212163"/>
                <a:gd name="connsiteY13" fmla="*/ 350907 h 350907"/>
                <a:gd name="connsiteX14" fmla="*/ 47252 w 212163"/>
                <a:gd name="connsiteY14" fmla="*/ 159912 h 350907"/>
                <a:gd name="connsiteX15" fmla="*/ 0 w 212163"/>
                <a:gd name="connsiteY15" fmla="*/ 97665 h 350907"/>
                <a:gd name="connsiteX16" fmla="*/ 92 w 212163"/>
                <a:gd name="connsiteY16" fmla="*/ 97184 h 350907"/>
                <a:gd name="connsiteX17" fmla="*/ 10676 w 212163"/>
                <a:gd name="connsiteY17" fmla="*/ 71147 h 350907"/>
                <a:gd name="connsiteX18" fmla="*/ 42885 w 212163"/>
                <a:gd name="connsiteY18" fmla="*/ 80039 h 350907"/>
                <a:gd name="connsiteX19" fmla="*/ 58773 w 212163"/>
                <a:gd name="connsiteY19" fmla="*/ 61500 h 350907"/>
                <a:gd name="connsiteX20" fmla="*/ 68740 w 212163"/>
                <a:gd name="connsiteY20" fmla="*/ 2796 h 35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2163" h="350907">
                  <a:moveTo>
                    <a:pt x="68740" y="2796"/>
                  </a:moveTo>
                  <a:cubicBezTo>
                    <a:pt x="75964" y="921"/>
                    <a:pt x="83759" y="-1914"/>
                    <a:pt x="90937" y="1858"/>
                  </a:cubicBezTo>
                  <a:cubicBezTo>
                    <a:pt x="97338" y="4944"/>
                    <a:pt x="104425" y="4350"/>
                    <a:pt x="110917" y="1630"/>
                  </a:cubicBezTo>
                  <a:cubicBezTo>
                    <a:pt x="114620" y="10156"/>
                    <a:pt x="118986" y="18386"/>
                    <a:pt x="123444" y="26570"/>
                  </a:cubicBezTo>
                  <a:cubicBezTo>
                    <a:pt x="123147" y="27827"/>
                    <a:pt x="122575" y="30318"/>
                    <a:pt x="122278" y="31576"/>
                  </a:cubicBezTo>
                  <a:cubicBezTo>
                    <a:pt x="114346" y="27095"/>
                    <a:pt x="107785" y="20375"/>
                    <a:pt x="99441" y="16763"/>
                  </a:cubicBezTo>
                  <a:cubicBezTo>
                    <a:pt x="88903" y="16900"/>
                    <a:pt x="79461" y="29381"/>
                    <a:pt x="82936" y="39554"/>
                  </a:cubicBezTo>
                  <a:cubicBezTo>
                    <a:pt x="86411" y="55030"/>
                    <a:pt x="88697" y="70758"/>
                    <a:pt x="90571" y="86509"/>
                  </a:cubicBezTo>
                  <a:cubicBezTo>
                    <a:pt x="91600" y="103242"/>
                    <a:pt x="90068" y="120044"/>
                    <a:pt x="91234" y="136801"/>
                  </a:cubicBezTo>
                  <a:cubicBezTo>
                    <a:pt x="93063" y="152300"/>
                    <a:pt x="100790" y="166199"/>
                    <a:pt x="106939" y="180303"/>
                  </a:cubicBezTo>
                  <a:cubicBezTo>
                    <a:pt x="125250" y="222480"/>
                    <a:pt x="159311" y="254667"/>
                    <a:pt x="183543" y="293186"/>
                  </a:cubicBezTo>
                  <a:cubicBezTo>
                    <a:pt x="186972" y="299107"/>
                    <a:pt x="192618" y="303907"/>
                    <a:pt x="194584" y="310674"/>
                  </a:cubicBezTo>
                  <a:cubicBezTo>
                    <a:pt x="196093" y="321395"/>
                    <a:pt x="205077" y="328756"/>
                    <a:pt x="212164" y="336208"/>
                  </a:cubicBezTo>
                  <a:cubicBezTo>
                    <a:pt x="203705" y="339066"/>
                    <a:pt x="196527" y="344438"/>
                    <a:pt x="190470" y="350907"/>
                  </a:cubicBezTo>
                  <a:cubicBezTo>
                    <a:pt x="138760" y="290305"/>
                    <a:pt x="93497" y="224651"/>
                    <a:pt x="47252" y="159912"/>
                  </a:cubicBezTo>
                  <a:cubicBezTo>
                    <a:pt x="32073" y="138721"/>
                    <a:pt x="16345" y="117941"/>
                    <a:pt x="0" y="97665"/>
                  </a:cubicBezTo>
                  <a:lnTo>
                    <a:pt x="92" y="97184"/>
                  </a:lnTo>
                  <a:cubicBezTo>
                    <a:pt x="2789" y="88475"/>
                    <a:pt x="274" y="75056"/>
                    <a:pt x="10676" y="71147"/>
                  </a:cubicBezTo>
                  <a:cubicBezTo>
                    <a:pt x="21146" y="74873"/>
                    <a:pt x="31158" y="81799"/>
                    <a:pt x="42885" y="80039"/>
                  </a:cubicBezTo>
                  <a:cubicBezTo>
                    <a:pt x="52829" y="80474"/>
                    <a:pt x="58110" y="70049"/>
                    <a:pt x="58773" y="61500"/>
                  </a:cubicBezTo>
                  <a:cubicBezTo>
                    <a:pt x="59710" y="41771"/>
                    <a:pt x="58590" y="20557"/>
                    <a:pt x="68740" y="2796"/>
                  </a:cubicBezTo>
                  <a:close/>
                </a:path>
              </a:pathLst>
            </a:custGeom>
            <a:solidFill>
              <a:srgbClr val="A76D9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3" name="Forma Livre: Forma 2082">
              <a:extLst>
                <a:ext uri="{FF2B5EF4-FFF2-40B4-BE49-F238E27FC236}">
                  <a16:creationId xmlns:a16="http://schemas.microsoft.com/office/drawing/2014/main" id="{61C92075-6BD8-29F7-6C59-90FCB7984B30}"/>
                </a:ext>
              </a:extLst>
            </p:cNvPr>
            <p:cNvSpPr/>
            <p:nvPr/>
          </p:nvSpPr>
          <p:spPr>
            <a:xfrm>
              <a:off x="10587410" y="3036925"/>
              <a:ext cx="23320" cy="37438"/>
            </a:xfrm>
            <a:custGeom>
              <a:avLst/>
              <a:gdLst>
                <a:gd name="connsiteX0" fmla="*/ 733 w 221239"/>
                <a:gd name="connsiteY0" fmla="*/ 22791 h 355176"/>
                <a:gd name="connsiteX1" fmla="*/ 17238 w 221239"/>
                <a:gd name="connsiteY1" fmla="*/ 0 h 355176"/>
                <a:gd name="connsiteX2" fmla="*/ 40075 w 221239"/>
                <a:gd name="connsiteY2" fmla="*/ 14813 h 355176"/>
                <a:gd name="connsiteX3" fmla="*/ 41241 w 221239"/>
                <a:gd name="connsiteY3" fmla="*/ 9807 h 355176"/>
                <a:gd name="connsiteX4" fmla="*/ 95305 w 221239"/>
                <a:gd name="connsiteY4" fmla="*/ 74798 h 355176"/>
                <a:gd name="connsiteX5" fmla="*/ 135835 w 221239"/>
                <a:gd name="connsiteY5" fmla="*/ 98321 h 355176"/>
                <a:gd name="connsiteX6" fmla="*/ 180778 w 221239"/>
                <a:gd name="connsiteY6" fmla="*/ 105362 h 355176"/>
                <a:gd name="connsiteX7" fmla="*/ 185716 w 221239"/>
                <a:gd name="connsiteY7" fmla="*/ 105133 h 355176"/>
                <a:gd name="connsiteX8" fmla="*/ 171086 w 221239"/>
                <a:gd name="connsiteY8" fmla="*/ 109636 h 355176"/>
                <a:gd name="connsiteX9" fmla="*/ 177486 w 221239"/>
                <a:gd name="connsiteY9" fmla="*/ 129342 h 355176"/>
                <a:gd name="connsiteX10" fmla="*/ 191568 w 221239"/>
                <a:gd name="connsiteY10" fmla="*/ 154534 h 355176"/>
                <a:gd name="connsiteX11" fmla="*/ 212668 w 221239"/>
                <a:gd name="connsiteY11" fmla="*/ 220302 h 355176"/>
                <a:gd name="connsiteX12" fmla="*/ 221080 w 221239"/>
                <a:gd name="connsiteY12" fmla="*/ 285636 h 355176"/>
                <a:gd name="connsiteX13" fmla="*/ 214954 w 221239"/>
                <a:gd name="connsiteY13" fmla="*/ 285476 h 355176"/>
                <a:gd name="connsiteX14" fmla="*/ 206267 w 221239"/>
                <a:gd name="connsiteY14" fmla="*/ 308267 h 355176"/>
                <a:gd name="connsiteX15" fmla="*/ 192780 w 221239"/>
                <a:gd name="connsiteY15" fmla="*/ 334122 h 355176"/>
                <a:gd name="connsiteX16" fmla="*/ 185144 w 221239"/>
                <a:gd name="connsiteY16" fmla="*/ 344295 h 355176"/>
                <a:gd name="connsiteX17" fmla="*/ 192620 w 221239"/>
                <a:gd name="connsiteY17" fmla="*/ 355176 h 355176"/>
                <a:gd name="connsiteX18" fmla="*/ 165416 w 221239"/>
                <a:gd name="connsiteY18" fmla="*/ 338214 h 355176"/>
                <a:gd name="connsiteX19" fmla="*/ 148523 w 221239"/>
                <a:gd name="connsiteY19" fmla="*/ 329664 h 355176"/>
                <a:gd name="connsiteX20" fmla="*/ 129961 w 221239"/>
                <a:gd name="connsiteY20" fmla="*/ 319446 h 355176"/>
                <a:gd name="connsiteX21" fmla="*/ 112381 w 221239"/>
                <a:gd name="connsiteY21" fmla="*/ 293911 h 355176"/>
                <a:gd name="connsiteX22" fmla="*/ 101340 w 221239"/>
                <a:gd name="connsiteY22" fmla="*/ 276423 h 355176"/>
                <a:gd name="connsiteX23" fmla="*/ 24736 w 221239"/>
                <a:gd name="connsiteY23" fmla="*/ 163541 h 355176"/>
                <a:gd name="connsiteX24" fmla="*/ 9031 w 221239"/>
                <a:gd name="connsiteY24" fmla="*/ 120038 h 355176"/>
                <a:gd name="connsiteX25" fmla="*/ 8368 w 221239"/>
                <a:gd name="connsiteY25" fmla="*/ 69746 h 355176"/>
                <a:gd name="connsiteX26" fmla="*/ 733 w 221239"/>
                <a:gd name="connsiteY26" fmla="*/ 22791 h 35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1239" h="355176">
                  <a:moveTo>
                    <a:pt x="733" y="22791"/>
                  </a:moveTo>
                  <a:cubicBezTo>
                    <a:pt x="-2742" y="12619"/>
                    <a:pt x="6699" y="137"/>
                    <a:pt x="17238" y="0"/>
                  </a:cubicBezTo>
                  <a:cubicBezTo>
                    <a:pt x="25582" y="3612"/>
                    <a:pt x="32143" y="10333"/>
                    <a:pt x="40075" y="14813"/>
                  </a:cubicBezTo>
                  <a:cubicBezTo>
                    <a:pt x="40372" y="13556"/>
                    <a:pt x="40944" y="11064"/>
                    <a:pt x="41241" y="9807"/>
                  </a:cubicBezTo>
                  <a:cubicBezTo>
                    <a:pt x="55597" y="34153"/>
                    <a:pt x="73199" y="56967"/>
                    <a:pt x="95305" y="74798"/>
                  </a:cubicBezTo>
                  <a:cubicBezTo>
                    <a:pt x="107466" y="84628"/>
                    <a:pt x="120725" y="93680"/>
                    <a:pt x="135835" y="98321"/>
                  </a:cubicBezTo>
                  <a:cubicBezTo>
                    <a:pt x="150397" y="102619"/>
                    <a:pt x="165371" y="107168"/>
                    <a:pt x="180778" y="105362"/>
                  </a:cubicBezTo>
                  <a:cubicBezTo>
                    <a:pt x="182013" y="105316"/>
                    <a:pt x="184482" y="105179"/>
                    <a:pt x="185716" y="105133"/>
                  </a:cubicBezTo>
                  <a:cubicBezTo>
                    <a:pt x="181647" y="108677"/>
                    <a:pt x="176115" y="108882"/>
                    <a:pt x="171086" y="109636"/>
                  </a:cubicBezTo>
                  <a:cubicBezTo>
                    <a:pt x="170903" y="116540"/>
                    <a:pt x="171337" y="124839"/>
                    <a:pt x="177486" y="129342"/>
                  </a:cubicBezTo>
                  <a:cubicBezTo>
                    <a:pt x="186196" y="134897"/>
                    <a:pt x="187545" y="145801"/>
                    <a:pt x="191568" y="154534"/>
                  </a:cubicBezTo>
                  <a:cubicBezTo>
                    <a:pt x="200689" y="175725"/>
                    <a:pt x="207044" y="197968"/>
                    <a:pt x="212668" y="220302"/>
                  </a:cubicBezTo>
                  <a:cubicBezTo>
                    <a:pt x="217194" y="241767"/>
                    <a:pt x="222201" y="263553"/>
                    <a:pt x="221080" y="285636"/>
                  </a:cubicBezTo>
                  <a:cubicBezTo>
                    <a:pt x="218977" y="285522"/>
                    <a:pt x="216943" y="285476"/>
                    <a:pt x="214954" y="285476"/>
                  </a:cubicBezTo>
                  <a:cubicBezTo>
                    <a:pt x="212325" y="293134"/>
                    <a:pt x="210108" y="301066"/>
                    <a:pt x="206267" y="308267"/>
                  </a:cubicBezTo>
                  <a:cubicBezTo>
                    <a:pt x="201741" y="316886"/>
                    <a:pt x="194746" y="324292"/>
                    <a:pt x="192780" y="334122"/>
                  </a:cubicBezTo>
                  <a:cubicBezTo>
                    <a:pt x="192208" y="338762"/>
                    <a:pt x="188711" y="341688"/>
                    <a:pt x="185144" y="344295"/>
                  </a:cubicBezTo>
                  <a:cubicBezTo>
                    <a:pt x="187636" y="347860"/>
                    <a:pt x="190059" y="351518"/>
                    <a:pt x="192620" y="355176"/>
                  </a:cubicBezTo>
                  <a:cubicBezTo>
                    <a:pt x="182836" y="350695"/>
                    <a:pt x="173349" y="345529"/>
                    <a:pt x="165416" y="338214"/>
                  </a:cubicBezTo>
                  <a:cubicBezTo>
                    <a:pt x="160707" y="333710"/>
                    <a:pt x="154832" y="330899"/>
                    <a:pt x="148523" y="329664"/>
                  </a:cubicBezTo>
                  <a:cubicBezTo>
                    <a:pt x="141505" y="327995"/>
                    <a:pt x="135584" y="323675"/>
                    <a:pt x="129961" y="319446"/>
                  </a:cubicBezTo>
                  <a:cubicBezTo>
                    <a:pt x="122874" y="311993"/>
                    <a:pt x="113890" y="304632"/>
                    <a:pt x="112381" y="293911"/>
                  </a:cubicBezTo>
                  <a:cubicBezTo>
                    <a:pt x="110415" y="287145"/>
                    <a:pt x="104769" y="282344"/>
                    <a:pt x="101340" y="276423"/>
                  </a:cubicBezTo>
                  <a:cubicBezTo>
                    <a:pt x="77108" y="237904"/>
                    <a:pt x="43047" y="205717"/>
                    <a:pt x="24736" y="163541"/>
                  </a:cubicBezTo>
                  <a:cubicBezTo>
                    <a:pt x="18586" y="149436"/>
                    <a:pt x="10860" y="135537"/>
                    <a:pt x="9031" y="120038"/>
                  </a:cubicBezTo>
                  <a:cubicBezTo>
                    <a:pt x="7865" y="103281"/>
                    <a:pt x="9397" y="86480"/>
                    <a:pt x="8368" y="69746"/>
                  </a:cubicBezTo>
                  <a:cubicBezTo>
                    <a:pt x="6494" y="53996"/>
                    <a:pt x="4208" y="38268"/>
                    <a:pt x="733" y="22791"/>
                  </a:cubicBezTo>
                  <a:close/>
                </a:path>
              </a:pathLst>
            </a:custGeom>
            <a:solidFill>
              <a:srgbClr val="A8609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4" name="Forma Livre: Forma 2083">
              <a:extLst>
                <a:ext uri="{FF2B5EF4-FFF2-40B4-BE49-F238E27FC236}">
                  <a16:creationId xmlns:a16="http://schemas.microsoft.com/office/drawing/2014/main" id="{A1EF324E-6475-2029-6B58-22C369B3380F}"/>
                </a:ext>
              </a:extLst>
            </p:cNvPr>
            <p:cNvSpPr/>
            <p:nvPr/>
          </p:nvSpPr>
          <p:spPr>
            <a:xfrm>
              <a:off x="10603683" y="3037031"/>
              <a:ext cx="10838" cy="19619"/>
            </a:xfrm>
            <a:custGeom>
              <a:avLst/>
              <a:gdLst>
                <a:gd name="connsiteX0" fmla="*/ 0 w 102824"/>
                <a:gd name="connsiteY0" fmla="*/ 0 h 186126"/>
                <a:gd name="connsiteX1" fmla="*/ 14150 w 102824"/>
                <a:gd name="connsiteY1" fmla="*/ 11796 h 186126"/>
                <a:gd name="connsiteX2" fmla="*/ 53515 w 102824"/>
                <a:gd name="connsiteY2" fmla="*/ 11476 h 186126"/>
                <a:gd name="connsiteX3" fmla="*/ 67711 w 102824"/>
                <a:gd name="connsiteY3" fmla="*/ 49743 h 186126"/>
                <a:gd name="connsiteX4" fmla="*/ 102824 w 102824"/>
                <a:gd name="connsiteY4" fmla="*/ 186127 h 186126"/>
                <a:gd name="connsiteX5" fmla="*/ 83508 w 102824"/>
                <a:gd name="connsiteY5" fmla="*/ 171016 h 186126"/>
                <a:gd name="connsiteX6" fmla="*/ 71140 w 102824"/>
                <a:gd name="connsiteY6" fmla="*/ 151631 h 186126"/>
                <a:gd name="connsiteX7" fmla="*/ 65128 w 102824"/>
                <a:gd name="connsiteY7" fmla="*/ 152088 h 186126"/>
                <a:gd name="connsiteX8" fmla="*/ 42908 w 102824"/>
                <a:gd name="connsiteY8" fmla="*/ 98298 h 186126"/>
                <a:gd name="connsiteX9" fmla="*/ 5532 w 102824"/>
                <a:gd name="connsiteY9" fmla="*/ 15499 h 186126"/>
                <a:gd name="connsiteX10" fmla="*/ 0 w 102824"/>
                <a:gd name="connsiteY10" fmla="*/ 0 h 18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824" h="186126">
                  <a:moveTo>
                    <a:pt x="0" y="0"/>
                  </a:moveTo>
                  <a:cubicBezTo>
                    <a:pt x="5418" y="3155"/>
                    <a:pt x="7041" y="12116"/>
                    <a:pt x="14150" y="11796"/>
                  </a:cubicBezTo>
                  <a:cubicBezTo>
                    <a:pt x="27318" y="13534"/>
                    <a:pt x="40508" y="7658"/>
                    <a:pt x="53515" y="11476"/>
                  </a:cubicBezTo>
                  <a:cubicBezTo>
                    <a:pt x="59207" y="23843"/>
                    <a:pt x="63779" y="36668"/>
                    <a:pt x="67711" y="49743"/>
                  </a:cubicBezTo>
                  <a:cubicBezTo>
                    <a:pt x="81061" y="94732"/>
                    <a:pt x="95075" y="139721"/>
                    <a:pt x="102824" y="186127"/>
                  </a:cubicBezTo>
                  <a:cubicBezTo>
                    <a:pt x="96012" y="181600"/>
                    <a:pt x="88857" y="177211"/>
                    <a:pt x="83508" y="171016"/>
                  </a:cubicBezTo>
                  <a:cubicBezTo>
                    <a:pt x="79667" y="164341"/>
                    <a:pt x="77267" y="156683"/>
                    <a:pt x="71140" y="151631"/>
                  </a:cubicBezTo>
                  <a:cubicBezTo>
                    <a:pt x="69083" y="151722"/>
                    <a:pt x="67071" y="151882"/>
                    <a:pt x="65128" y="152088"/>
                  </a:cubicBezTo>
                  <a:cubicBezTo>
                    <a:pt x="57699" y="134143"/>
                    <a:pt x="50315" y="116220"/>
                    <a:pt x="42908" y="98298"/>
                  </a:cubicBezTo>
                  <a:cubicBezTo>
                    <a:pt x="28369" y="71621"/>
                    <a:pt x="19043" y="42634"/>
                    <a:pt x="5532" y="15499"/>
                  </a:cubicBezTo>
                  <a:cubicBezTo>
                    <a:pt x="3498" y="10356"/>
                    <a:pt x="1875" y="5098"/>
                    <a:pt x="0" y="0"/>
                  </a:cubicBezTo>
                  <a:close/>
                </a:path>
              </a:pathLst>
            </a:custGeom>
            <a:solidFill>
              <a:srgbClr val="BC68A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5" name="Forma Livre: Forma 2084">
              <a:extLst>
                <a:ext uri="{FF2B5EF4-FFF2-40B4-BE49-F238E27FC236}">
                  <a16:creationId xmlns:a16="http://schemas.microsoft.com/office/drawing/2014/main" id="{A9907690-3CFE-4863-1439-9700DF5CD8F2}"/>
                </a:ext>
              </a:extLst>
            </p:cNvPr>
            <p:cNvSpPr/>
            <p:nvPr/>
          </p:nvSpPr>
          <p:spPr>
            <a:xfrm>
              <a:off x="10601333" y="3038062"/>
              <a:ext cx="6872" cy="10385"/>
            </a:xfrm>
            <a:custGeom>
              <a:avLst/>
              <a:gdLst>
                <a:gd name="connsiteX0" fmla="*/ 0 w 65196"/>
                <a:gd name="connsiteY0" fmla="*/ 4115 h 98526"/>
                <a:gd name="connsiteX1" fmla="*/ 4526 w 65196"/>
                <a:gd name="connsiteY1" fmla="*/ 0 h 98526"/>
                <a:gd name="connsiteX2" fmla="*/ 16894 w 65196"/>
                <a:gd name="connsiteY2" fmla="*/ 9693 h 98526"/>
                <a:gd name="connsiteX3" fmla="*/ 27821 w 65196"/>
                <a:gd name="connsiteY3" fmla="*/ 5715 h 98526"/>
                <a:gd name="connsiteX4" fmla="*/ 65197 w 65196"/>
                <a:gd name="connsiteY4" fmla="*/ 88514 h 98526"/>
                <a:gd name="connsiteX5" fmla="*/ 55276 w 65196"/>
                <a:gd name="connsiteY5" fmla="*/ 98527 h 98526"/>
                <a:gd name="connsiteX6" fmla="*/ 54430 w 65196"/>
                <a:gd name="connsiteY6" fmla="*/ 93840 h 98526"/>
                <a:gd name="connsiteX7" fmla="*/ 53629 w 65196"/>
                <a:gd name="connsiteY7" fmla="*/ 94343 h 98526"/>
                <a:gd name="connsiteX8" fmla="*/ 48692 w 65196"/>
                <a:gd name="connsiteY8" fmla="*/ 94572 h 98526"/>
                <a:gd name="connsiteX9" fmla="*/ 38291 w 65196"/>
                <a:gd name="connsiteY9" fmla="*/ 92240 h 98526"/>
                <a:gd name="connsiteX10" fmla="*/ 16711 w 65196"/>
                <a:gd name="connsiteY10" fmla="*/ 35456 h 98526"/>
                <a:gd name="connsiteX11" fmla="*/ 0 w 65196"/>
                <a:gd name="connsiteY11" fmla="*/ 4115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196" h="98526">
                  <a:moveTo>
                    <a:pt x="0" y="4115"/>
                  </a:moveTo>
                  <a:cubicBezTo>
                    <a:pt x="1463" y="2698"/>
                    <a:pt x="2972" y="1303"/>
                    <a:pt x="4526" y="0"/>
                  </a:cubicBezTo>
                  <a:cubicBezTo>
                    <a:pt x="8595" y="3224"/>
                    <a:pt x="12481" y="6789"/>
                    <a:pt x="16894" y="9693"/>
                  </a:cubicBezTo>
                  <a:cubicBezTo>
                    <a:pt x="20734" y="9075"/>
                    <a:pt x="24186" y="7087"/>
                    <a:pt x="27821" y="5715"/>
                  </a:cubicBezTo>
                  <a:cubicBezTo>
                    <a:pt x="41331" y="32850"/>
                    <a:pt x="50658" y="61836"/>
                    <a:pt x="65197" y="88514"/>
                  </a:cubicBezTo>
                  <a:cubicBezTo>
                    <a:pt x="61859" y="91806"/>
                    <a:pt x="58544" y="95166"/>
                    <a:pt x="55276" y="98527"/>
                  </a:cubicBezTo>
                  <a:cubicBezTo>
                    <a:pt x="55070" y="97361"/>
                    <a:pt x="54635" y="95006"/>
                    <a:pt x="54430" y="93840"/>
                  </a:cubicBezTo>
                  <a:lnTo>
                    <a:pt x="53629" y="94343"/>
                  </a:lnTo>
                  <a:cubicBezTo>
                    <a:pt x="52395" y="94389"/>
                    <a:pt x="49926" y="94526"/>
                    <a:pt x="48692" y="94572"/>
                  </a:cubicBezTo>
                  <a:cubicBezTo>
                    <a:pt x="45126" y="93772"/>
                    <a:pt x="41697" y="93109"/>
                    <a:pt x="38291" y="92240"/>
                  </a:cubicBezTo>
                  <a:cubicBezTo>
                    <a:pt x="34473" y="72146"/>
                    <a:pt x="24849" y="53973"/>
                    <a:pt x="16711" y="35456"/>
                  </a:cubicBezTo>
                  <a:cubicBezTo>
                    <a:pt x="12893" y="24095"/>
                    <a:pt x="4961" y="14905"/>
                    <a:pt x="0" y="4115"/>
                  </a:cubicBezTo>
                  <a:close/>
                </a:path>
              </a:pathLst>
            </a:custGeom>
            <a:solidFill>
              <a:srgbClr val="B1669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6" name="Forma Livre: Forma 2085">
              <a:extLst>
                <a:ext uri="{FF2B5EF4-FFF2-40B4-BE49-F238E27FC236}">
                  <a16:creationId xmlns:a16="http://schemas.microsoft.com/office/drawing/2014/main" id="{5274A66F-403B-4A12-7876-5E3B8F6A96F5}"/>
                </a:ext>
              </a:extLst>
            </p:cNvPr>
            <p:cNvSpPr/>
            <p:nvPr/>
          </p:nvSpPr>
          <p:spPr>
            <a:xfrm>
              <a:off x="10623373" y="3041175"/>
              <a:ext cx="23263" cy="29942"/>
            </a:xfrm>
            <a:custGeom>
              <a:avLst/>
              <a:gdLst>
                <a:gd name="connsiteX0" fmla="*/ 6727 w 220696"/>
                <a:gd name="connsiteY0" fmla="*/ 24048 h 284058"/>
                <a:gd name="connsiteX1" fmla="*/ 623 w 220696"/>
                <a:gd name="connsiteY1" fmla="*/ 0 h 284058"/>
                <a:gd name="connsiteX2" fmla="*/ 40353 w 220696"/>
                <a:gd name="connsiteY2" fmla="*/ 33604 h 284058"/>
                <a:gd name="connsiteX3" fmla="*/ 83628 w 220696"/>
                <a:gd name="connsiteY3" fmla="*/ 57264 h 284058"/>
                <a:gd name="connsiteX4" fmla="*/ 98235 w 220696"/>
                <a:gd name="connsiteY4" fmla="*/ 83439 h 284058"/>
                <a:gd name="connsiteX5" fmla="*/ 202065 w 220696"/>
                <a:gd name="connsiteY5" fmla="*/ 254043 h 284058"/>
                <a:gd name="connsiteX6" fmla="*/ 220696 w 220696"/>
                <a:gd name="connsiteY6" fmla="*/ 284058 h 284058"/>
                <a:gd name="connsiteX7" fmla="*/ 94669 w 220696"/>
                <a:gd name="connsiteY7" fmla="*/ 263507 h 284058"/>
                <a:gd name="connsiteX8" fmla="*/ 67763 w 220696"/>
                <a:gd name="connsiteY8" fmla="*/ 175702 h 284058"/>
                <a:gd name="connsiteX9" fmla="*/ 36353 w 220696"/>
                <a:gd name="connsiteY9" fmla="*/ 97269 h 284058"/>
                <a:gd name="connsiteX10" fmla="*/ 6727 w 220696"/>
                <a:gd name="connsiteY10" fmla="*/ 24048 h 28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696" h="284058">
                  <a:moveTo>
                    <a:pt x="6727" y="24048"/>
                  </a:moveTo>
                  <a:cubicBezTo>
                    <a:pt x="4052" y="16230"/>
                    <a:pt x="-1938" y="8618"/>
                    <a:pt x="623" y="0"/>
                  </a:cubicBezTo>
                  <a:cubicBezTo>
                    <a:pt x="11916" y="13258"/>
                    <a:pt x="25769" y="24163"/>
                    <a:pt x="40353" y="33604"/>
                  </a:cubicBezTo>
                  <a:cubicBezTo>
                    <a:pt x="54618" y="41765"/>
                    <a:pt x="69294" y="49217"/>
                    <a:pt x="83628" y="57264"/>
                  </a:cubicBezTo>
                  <a:cubicBezTo>
                    <a:pt x="85205" y="67505"/>
                    <a:pt x="93137" y="74821"/>
                    <a:pt x="98235" y="83439"/>
                  </a:cubicBezTo>
                  <a:cubicBezTo>
                    <a:pt x="137029" y="137617"/>
                    <a:pt x="170861" y="195224"/>
                    <a:pt x="202065" y="254043"/>
                  </a:cubicBezTo>
                  <a:cubicBezTo>
                    <a:pt x="208466" y="263919"/>
                    <a:pt x="211712" y="275943"/>
                    <a:pt x="220696" y="284058"/>
                  </a:cubicBezTo>
                  <a:cubicBezTo>
                    <a:pt x="178817" y="276446"/>
                    <a:pt x="135840" y="275028"/>
                    <a:pt x="94669" y="263507"/>
                  </a:cubicBezTo>
                  <a:cubicBezTo>
                    <a:pt x="87674" y="233675"/>
                    <a:pt x="77250" y="204802"/>
                    <a:pt x="67763" y="175702"/>
                  </a:cubicBezTo>
                  <a:cubicBezTo>
                    <a:pt x="57727" y="149390"/>
                    <a:pt x="49497" y="122278"/>
                    <a:pt x="36353" y="97269"/>
                  </a:cubicBezTo>
                  <a:cubicBezTo>
                    <a:pt x="27460" y="72466"/>
                    <a:pt x="16213" y="48600"/>
                    <a:pt x="6727" y="24048"/>
                  </a:cubicBezTo>
                  <a:close/>
                </a:path>
              </a:pathLst>
            </a:custGeom>
            <a:solidFill>
              <a:srgbClr val="D96DA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7" name="Forma Livre: Forma 2086">
              <a:extLst>
                <a:ext uri="{FF2B5EF4-FFF2-40B4-BE49-F238E27FC236}">
                  <a16:creationId xmlns:a16="http://schemas.microsoft.com/office/drawing/2014/main" id="{C08B985C-AB65-652A-76F0-B2CD19223397}"/>
                </a:ext>
              </a:extLst>
            </p:cNvPr>
            <p:cNvSpPr/>
            <p:nvPr/>
          </p:nvSpPr>
          <p:spPr>
            <a:xfrm>
              <a:off x="10605441" y="3047953"/>
              <a:ext cx="9179" cy="28542"/>
            </a:xfrm>
            <a:custGeom>
              <a:avLst/>
              <a:gdLst>
                <a:gd name="connsiteX0" fmla="*/ 14662 w 87080"/>
                <a:gd name="connsiteY0" fmla="*/ 503 h 270776"/>
                <a:gd name="connsiteX1" fmla="*/ 15462 w 87080"/>
                <a:gd name="connsiteY1" fmla="*/ 0 h 270776"/>
                <a:gd name="connsiteX2" fmla="*/ 16308 w 87080"/>
                <a:gd name="connsiteY2" fmla="*/ 4686 h 270776"/>
                <a:gd name="connsiteX3" fmla="*/ 36630 w 87080"/>
                <a:gd name="connsiteY3" fmla="*/ 47595 h 270776"/>
                <a:gd name="connsiteX4" fmla="*/ 60313 w 87080"/>
                <a:gd name="connsiteY4" fmla="*/ 96881 h 270776"/>
                <a:gd name="connsiteX5" fmla="*/ 84750 w 87080"/>
                <a:gd name="connsiteY5" fmla="*/ 161689 h 270776"/>
                <a:gd name="connsiteX6" fmla="*/ 76452 w 87080"/>
                <a:gd name="connsiteY6" fmla="*/ 231023 h 270776"/>
                <a:gd name="connsiteX7" fmla="*/ 68246 w 87080"/>
                <a:gd name="connsiteY7" fmla="*/ 234498 h 270776"/>
                <a:gd name="connsiteX8" fmla="*/ 62165 w 87080"/>
                <a:gd name="connsiteY8" fmla="*/ 244694 h 270776"/>
                <a:gd name="connsiteX9" fmla="*/ 43420 w 87080"/>
                <a:gd name="connsiteY9" fmla="*/ 246911 h 270776"/>
                <a:gd name="connsiteX10" fmla="*/ 47146 w 87080"/>
                <a:gd name="connsiteY10" fmla="*/ 266753 h 270776"/>
                <a:gd name="connsiteX11" fmla="*/ 44380 w 87080"/>
                <a:gd name="connsiteY11" fmla="*/ 270777 h 270776"/>
                <a:gd name="connsiteX12" fmla="*/ 21565 w 87080"/>
                <a:gd name="connsiteY12" fmla="*/ 250546 h 270776"/>
                <a:gd name="connsiteX13" fmla="*/ 14090 w 87080"/>
                <a:gd name="connsiteY13" fmla="*/ 239664 h 270776"/>
                <a:gd name="connsiteX14" fmla="*/ 21725 w 87080"/>
                <a:gd name="connsiteY14" fmla="*/ 229491 h 270776"/>
                <a:gd name="connsiteX15" fmla="*/ 35213 w 87080"/>
                <a:gd name="connsiteY15" fmla="*/ 203637 h 270776"/>
                <a:gd name="connsiteX16" fmla="*/ 43900 w 87080"/>
                <a:gd name="connsiteY16" fmla="*/ 180846 h 270776"/>
                <a:gd name="connsiteX17" fmla="*/ 50026 w 87080"/>
                <a:gd name="connsiteY17" fmla="*/ 181005 h 270776"/>
                <a:gd name="connsiteX18" fmla="*/ 41614 w 87080"/>
                <a:gd name="connsiteY18" fmla="*/ 115672 h 270776"/>
                <a:gd name="connsiteX19" fmla="*/ 20514 w 87080"/>
                <a:gd name="connsiteY19" fmla="*/ 49904 h 270776"/>
                <a:gd name="connsiteX20" fmla="*/ 6432 w 87080"/>
                <a:gd name="connsiteY20" fmla="*/ 24712 h 270776"/>
                <a:gd name="connsiteX21" fmla="*/ 31 w 87080"/>
                <a:gd name="connsiteY21" fmla="*/ 5006 h 270776"/>
                <a:gd name="connsiteX22" fmla="*/ 14662 w 87080"/>
                <a:gd name="connsiteY22" fmla="*/ 503 h 27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080" h="270776">
                  <a:moveTo>
                    <a:pt x="14662" y="503"/>
                  </a:moveTo>
                  <a:lnTo>
                    <a:pt x="15462" y="0"/>
                  </a:lnTo>
                  <a:cubicBezTo>
                    <a:pt x="15668" y="1166"/>
                    <a:pt x="16102" y="3521"/>
                    <a:pt x="16308" y="4686"/>
                  </a:cubicBezTo>
                  <a:cubicBezTo>
                    <a:pt x="22708" y="19134"/>
                    <a:pt x="25177" y="35913"/>
                    <a:pt x="36630" y="47595"/>
                  </a:cubicBezTo>
                  <a:cubicBezTo>
                    <a:pt x="46986" y="62682"/>
                    <a:pt x="51786" y="80787"/>
                    <a:pt x="60313" y="96881"/>
                  </a:cubicBezTo>
                  <a:cubicBezTo>
                    <a:pt x="72452" y="116678"/>
                    <a:pt x="79950" y="139058"/>
                    <a:pt x="84750" y="161689"/>
                  </a:cubicBezTo>
                  <a:cubicBezTo>
                    <a:pt x="91220" y="184937"/>
                    <a:pt x="82830" y="208712"/>
                    <a:pt x="76452" y="231023"/>
                  </a:cubicBezTo>
                  <a:cubicBezTo>
                    <a:pt x="73663" y="232075"/>
                    <a:pt x="70920" y="233241"/>
                    <a:pt x="68246" y="234498"/>
                  </a:cubicBezTo>
                  <a:cubicBezTo>
                    <a:pt x="66348" y="237881"/>
                    <a:pt x="65274" y="242087"/>
                    <a:pt x="62165" y="244694"/>
                  </a:cubicBezTo>
                  <a:cubicBezTo>
                    <a:pt x="55970" y="245768"/>
                    <a:pt x="49500" y="244945"/>
                    <a:pt x="43420" y="246911"/>
                  </a:cubicBezTo>
                  <a:cubicBezTo>
                    <a:pt x="43648" y="253654"/>
                    <a:pt x="45637" y="260147"/>
                    <a:pt x="47146" y="266753"/>
                  </a:cubicBezTo>
                  <a:cubicBezTo>
                    <a:pt x="46460" y="267759"/>
                    <a:pt x="45065" y="269771"/>
                    <a:pt x="44380" y="270777"/>
                  </a:cubicBezTo>
                  <a:cubicBezTo>
                    <a:pt x="35830" y="265130"/>
                    <a:pt x="27555" y="258935"/>
                    <a:pt x="21565" y="250546"/>
                  </a:cubicBezTo>
                  <a:cubicBezTo>
                    <a:pt x="19005" y="246888"/>
                    <a:pt x="16582" y="243230"/>
                    <a:pt x="14090" y="239664"/>
                  </a:cubicBezTo>
                  <a:cubicBezTo>
                    <a:pt x="17656" y="237058"/>
                    <a:pt x="21154" y="234132"/>
                    <a:pt x="21725" y="229491"/>
                  </a:cubicBezTo>
                  <a:cubicBezTo>
                    <a:pt x="23691" y="219662"/>
                    <a:pt x="30686" y="212255"/>
                    <a:pt x="35213" y="203637"/>
                  </a:cubicBezTo>
                  <a:cubicBezTo>
                    <a:pt x="39053" y="196436"/>
                    <a:pt x="41271" y="188503"/>
                    <a:pt x="43900" y="180846"/>
                  </a:cubicBezTo>
                  <a:cubicBezTo>
                    <a:pt x="45888" y="180846"/>
                    <a:pt x="47923" y="180891"/>
                    <a:pt x="50026" y="181005"/>
                  </a:cubicBezTo>
                  <a:cubicBezTo>
                    <a:pt x="51146" y="158923"/>
                    <a:pt x="46140" y="137137"/>
                    <a:pt x="41614" y="115672"/>
                  </a:cubicBezTo>
                  <a:cubicBezTo>
                    <a:pt x="35990" y="93338"/>
                    <a:pt x="29635" y="71095"/>
                    <a:pt x="20514" y="49904"/>
                  </a:cubicBezTo>
                  <a:cubicBezTo>
                    <a:pt x="16490" y="41171"/>
                    <a:pt x="15142" y="30267"/>
                    <a:pt x="6432" y="24712"/>
                  </a:cubicBezTo>
                  <a:cubicBezTo>
                    <a:pt x="283" y="20208"/>
                    <a:pt x="-152" y="11910"/>
                    <a:pt x="31" y="5006"/>
                  </a:cubicBezTo>
                  <a:cubicBezTo>
                    <a:pt x="5060" y="4252"/>
                    <a:pt x="10593" y="4046"/>
                    <a:pt x="14662" y="503"/>
                  </a:cubicBezTo>
                  <a:close/>
                </a:path>
              </a:pathLst>
            </a:custGeom>
            <a:solidFill>
              <a:srgbClr val="B05F9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8" name="Forma Livre: Forma 2087">
              <a:extLst>
                <a:ext uri="{FF2B5EF4-FFF2-40B4-BE49-F238E27FC236}">
                  <a16:creationId xmlns:a16="http://schemas.microsoft.com/office/drawing/2014/main" id="{39FE9C2A-06E6-F60D-9196-639E47DFDA3F}"/>
                </a:ext>
              </a:extLst>
            </p:cNvPr>
            <p:cNvSpPr/>
            <p:nvPr/>
          </p:nvSpPr>
          <p:spPr>
            <a:xfrm>
              <a:off x="10624796" y="3061481"/>
              <a:ext cx="32712" cy="17405"/>
            </a:xfrm>
            <a:custGeom>
              <a:avLst/>
              <a:gdLst>
                <a:gd name="connsiteX0" fmla="*/ 19 w 310343"/>
                <a:gd name="connsiteY0" fmla="*/ 0 h 165118"/>
                <a:gd name="connsiteX1" fmla="*/ 20159 w 310343"/>
                <a:gd name="connsiteY1" fmla="*/ 35456 h 165118"/>
                <a:gd name="connsiteX2" fmla="*/ 81172 w 310343"/>
                <a:gd name="connsiteY2" fmla="*/ 70866 h 165118"/>
                <a:gd name="connsiteX3" fmla="*/ 207199 w 310343"/>
                <a:gd name="connsiteY3" fmla="*/ 91418 h 165118"/>
                <a:gd name="connsiteX4" fmla="*/ 235066 w 310343"/>
                <a:gd name="connsiteY4" fmla="*/ 98824 h 165118"/>
                <a:gd name="connsiteX5" fmla="*/ 270796 w 310343"/>
                <a:gd name="connsiteY5" fmla="*/ 125639 h 165118"/>
                <a:gd name="connsiteX6" fmla="*/ 310344 w 310343"/>
                <a:gd name="connsiteY6" fmla="*/ 165118 h 165118"/>
                <a:gd name="connsiteX7" fmla="*/ 279460 w 310343"/>
                <a:gd name="connsiteY7" fmla="*/ 153025 h 165118"/>
                <a:gd name="connsiteX8" fmla="*/ 242952 w 310343"/>
                <a:gd name="connsiteY8" fmla="*/ 121250 h 165118"/>
                <a:gd name="connsiteX9" fmla="*/ 218332 w 310343"/>
                <a:gd name="connsiteY9" fmla="*/ 111443 h 165118"/>
                <a:gd name="connsiteX10" fmla="*/ 150552 w 310343"/>
                <a:gd name="connsiteY10" fmla="*/ 102093 h 165118"/>
                <a:gd name="connsiteX11" fmla="*/ 85813 w 310343"/>
                <a:gd name="connsiteY11" fmla="*/ 91006 h 165118"/>
                <a:gd name="connsiteX12" fmla="*/ 39955 w 310343"/>
                <a:gd name="connsiteY12" fmla="*/ 75095 h 165118"/>
                <a:gd name="connsiteX13" fmla="*/ 408 w 310343"/>
                <a:gd name="connsiteY13" fmla="*/ 13305 h 165118"/>
                <a:gd name="connsiteX14" fmla="*/ 19 w 310343"/>
                <a:gd name="connsiteY14" fmla="*/ 0 h 16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343" h="165118">
                  <a:moveTo>
                    <a:pt x="19" y="0"/>
                  </a:moveTo>
                  <a:cubicBezTo>
                    <a:pt x="8569" y="10676"/>
                    <a:pt x="11929" y="24484"/>
                    <a:pt x="20159" y="35456"/>
                  </a:cubicBezTo>
                  <a:cubicBezTo>
                    <a:pt x="33006" y="56899"/>
                    <a:pt x="58563" y="64466"/>
                    <a:pt x="81172" y="70866"/>
                  </a:cubicBezTo>
                  <a:cubicBezTo>
                    <a:pt x="122343" y="82388"/>
                    <a:pt x="165320" y="83805"/>
                    <a:pt x="207199" y="91418"/>
                  </a:cubicBezTo>
                  <a:cubicBezTo>
                    <a:pt x="216640" y="93109"/>
                    <a:pt x="226082" y="95304"/>
                    <a:pt x="235066" y="98824"/>
                  </a:cubicBezTo>
                  <a:cubicBezTo>
                    <a:pt x="249353" y="104036"/>
                    <a:pt x="260417" y="114917"/>
                    <a:pt x="270796" y="125639"/>
                  </a:cubicBezTo>
                  <a:cubicBezTo>
                    <a:pt x="283986" y="138784"/>
                    <a:pt x="296582" y="152522"/>
                    <a:pt x="310344" y="165118"/>
                  </a:cubicBezTo>
                  <a:cubicBezTo>
                    <a:pt x="299485" y="162764"/>
                    <a:pt x="288604" y="159426"/>
                    <a:pt x="279460" y="153025"/>
                  </a:cubicBezTo>
                  <a:cubicBezTo>
                    <a:pt x="266498" y="143333"/>
                    <a:pt x="256188" y="130531"/>
                    <a:pt x="242952" y="121250"/>
                  </a:cubicBezTo>
                  <a:cubicBezTo>
                    <a:pt x="235591" y="116129"/>
                    <a:pt x="226927" y="113386"/>
                    <a:pt x="218332" y="111443"/>
                  </a:cubicBezTo>
                  <a:cubicBezTo>
                    <a:pt x="195998" y="106642"/>
                    <a:pt x="173161" y="104882"/>
                    <a:pt x="150552" y="102093"/>
                  </a:cubicBezTo>
                  <a:cubicBezTo>
                    <a:pt x="128789" y="99464"/>
                    <a:pt x="107072" y="96264"/>
                    <a:pt x="85813" y="91006"/>
                  </a:cubicBezTo>
                  <a:cubicBezTo>
                    <a:pt x="70131" y="86891"/>
                    <a:pt x="54403" y="82479"/>
                    <a:pt x="39955" y="75095"/>
                  </a:cubicBezTo>
                  <a:cubicBezTo>
                    <a:pt x="16135" y="64168"/>
                    <a:pt x="1185" y="39159"/>
                    <a:pt x="408" y="13305"/>
                  </a:cubicBezTo>
                  <a:cubicBezTo>
                    <a:pt x="65" y="8824"/>
                    <a:pt x="-50" y="4367"/>
                    <a:pt x="19" y="0"/>
                  </a:cubicBezTo>
                  <a:close/>
                </a:path>
              </a:pathLst>
            </a:custGeom>
            <a:solidFill>
              <a:srgbClr val="01030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9" name="Forma Livre: Forma 2088">
              <a:extLst>
                <a:ext uri="{FF2B5EF4-FFF2-40B4-BE49-F238E27FC236}">
                  <a16:creationId xmlns:a16="http://schemas.microsoft.com/office/drawing/2014/main" id="{69867409-4FC8-8C18-5227-B76427F8C072}"/>
                </a:ext>
              </a:extLst>
            </p:cNvPr>
            <p:cNvSpPr/>
            <p:nvPr/>
          </p:nvSpPr>
          <p:spPr>
            <a:xfrm>
              <a:off x="10598823" y="3070596"/>
              <a:ext cx="11296" cy="7212"/>
            </a:xfrm>
            <a:custGeom>
              <a:avLst/>
              <a:gdLst>
                <a:gd name="connsiteX0" fmla="*/ 21694 w 107167"/>
                <a:gd name="connsiteY0" fmla="*/ 0 h 68419"/>
                <a:gd name="connsiteX1" fmla="*/ 40256 w 107167"/>
                <a:gd name="connsiteY1" fmla="*/ 10218 h 68419"/>
                <a:gd name="connsiteX2" fmla="*/ 57150 w 107167"/>
                <a:gd name="connsiteY2" fmla="*/ 18768 h 68419"/>
                <a:gd name="connsiteX3" fmla="*/ 84353 w 107167"/>
                <a:gd name="connsiteY3" fmla="*/ 35730 h 68419"/>
                <a:gd name="connsiteX4" fmla="*/ 107167 w 107167"/>
                <a:gd name="connsiteY4" fmla="*/ 55961 h 68419"/>
                <a:gd name="connsiteX5" fmla="*/ 106230 w 107167"/>
                <a:gd name="connsiteY5" fmla="*/ 57379 h 68419"/>
                <a:gd name="connsiteX6" fmla="*/ 78387 w 107167"/>
                <a:gd name="connsiteY6" fmla="*/ 52509 h 68419"/>
                <a:gd name="connsiteX7" fmla="*/ 70500 w 107167"/>
                <a:gd name="connsiteY7" fmla="*/ 58224 h 68419"/>
                <a:gd name="connsiteX8" fmla="*/ 64785 w 107167"/>
                <a:gd name="connsiteY8" fmla="*/ 54407 h 68419"/>
                <a:gd name="connsiteX9" fmla="*/ 49995 w 107167"/>
                <a:gd name="connsiteY9" fmla="*/ 68420 h 68419"/>
                <a:gd name="connsiteX10" fmla="*/ 0 w 107167"/>
                <a:gd name="connsiteY10" fmla="*/ 14699 h 68419"/>
                <a:gd name="connsiteX11" fmla="*/ 21694 w 107167"/>
                <a:gd name="connsiteY11" fmla="*/ 0 h 6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167" h="68419">
                  <a:moveTo>
                    <a:pt x="21694" y="0"/>
                  </a:moveTo>
                  <a:cubicBezTo>
                    <a:pt x="27318" y="4229"/>
                    <a:pt x="33238" y="8550"/>
                    <a:pt x="40256" y="10218"/>
                  </a:cubicBezTo>
                  <a:cubicBezTo>
                    <a:pt x="46566" y="11453"/>
                    <a:pt x="52441" y="14265"/>
                    <a:pt x="57150" y="18768"/>
                  </a:cubicBezTo>
                  <a:cubicBezTo>
                    <a:pt x="65082" y="26084"/>
                    <a:pt x="74569" y="31249"/>
                    <a:pt x="84353" y="35730"/>
                  </a:cubicBezTo>
                  <a:cubicBezTo>
                    <a:pt x="90342" y="44120"/>
                    <a:pt x="98618" y="50315"/>
                    <a:pt x="107167" y="55961"/>
                  </a:cubicBezTo>
                  <a:lnTo>
                    <a:pt x="106230" y="57379"/>
                  </a:lnTo>
                  <a:cubicBezTo>
                    <a:pt x="96926" y="55619"/>
                    <a:pt x="87165" y="56487"/>
                    <a:pt x="78387" y="52509"/>
                  </a:cubicBezTo>
                  <a:cubicBezTo>
                    <a:pt x="75712" y="54338"/>
                    <a:pt x="73083" y="56259"/>
                    <a:pt x="70500" y="58224"/>
                  </a:cubicBezTo>
                  <a:cubicBezTo>
                    <a:pt x="68557" y="56899"/>
                    <a:pt x="66637" y="55619"/>
                    <a:pt x="64785" y="54407"/>
                  </a:cubicBezTo>
                  <a:cubicBezTo>
                    <a:pt x="59504" y="58704"/>
                    <a:pt x="54589" y="63391"/>
                    <a:pt x="49995" y="68420"/>
                  </a:cubicBezTo>
                  <a:cubicBezTo>
                    <a:pt x="32484" y="51321"/>
                    <a:pt x="15910" y="33261"/>
                    <a:pt x="0" y="14699"/>
                  </a:cubicBezTo>
                  <a:cubicBezTo>
                    <a:pt x="6058" y="8230"/>
                    <a:pt x="13236" y="2858"/>
                    <a:pt x="21694" y="0"/>
                  </a:cubicBezTo>
                  <a:close/>
                </a:path>
              </a:pathLst>
            </a:custGeom>
            <a:solidFill>
              <a:srgbClr val="AD699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0" name="Gráfico 4">
              <a:extLst>
                <a:ext uri="{FF2B5EF4-FFF2-40B4-BE49-F238E27FC236}">
                  <a16:creationId xmlns:a16="http://schemas.microsoft.com/office/drawing/2014/main" id="{50299AC2-1FE1-E2B0-9BB1-037944C0C458}"/>
                </a:ext>
              </a:extLst>
            </p:cNvPr>
            <p:cNvGrpSpPr/>
            <p:nvPr/>
          </p:nvGrpSpPr>
          <p:grpSpPr>
            <a:xfrm>
              <a:off x="10213261" y="2633014"/>
              <a:ext cx="506652" cy="447944"/>
              <a:chOff x="6348510" y="951478"/>
              <a:chExt cx="4806619" cy="4249651"/>
            </a:xfrm>
            <a:solidFill>
              <a:srgbClr val="F6F7F3"/>
            </a:solidFill>
          </p:grpSpPr>
          <p:sp>
            <p:nvSpPr>
              <p:cNvPr id="2286" name="Forma Livre: Forma 2285">
                <a:extLst>
                  <a:ext uri="{FF2B5EF4-FFF2-40B4-BE49-F238E27FC236}">
                    <a16:creationId xmlns:a16="http://schemas.microsoft.com/office/drawing/2014/main" id="{FBAE7FA7-118B-A17A-BCA7-E23945523386}"/>
                  </a:ext>
                </a:extLst>
              </p:cNvPr>
              <p:cNvSpPr/>
              <p:nvPr/>
            </p:nvSpPr>
            <p:spPr>
              <a:xfrm>
                <a:off x="9345366" y="951478"/>
                <a:ext cx="530466" cy="682882"/>
              </a:xfrm>
              <a:custGeom>
                <a:avLst/>
                <a:gdLst>
                  <a:gd name="connsiteX0" fmla="*/ 409743 w 530466"/>
                  <a:gd name="connsiteY0" fmla="*/ 4023 h 682882"/>
                  <a:gd name="connsiteX1" fmla="*/ 444535 w 530466"/>
                  <a:gd name="connsiteY1" fmla="*/ 0 h 682882"/>
                  <a:gd name="connsiteX2" fmla="*/ 477088 w 530466"/>
                  <a:gd name="connsiteY2" fmla="*/ 12824 h 682882"/>
                  <a:gd name="connsiteX3" fmla="*/ 530466 w 530466"/>
                  <a:gd name="connsiteY3" fmla="*/ 16551 h 682882"/>
                  <a:gd name="connsiteX4" fmla="*/ 492221 w 530466"/>
                  <a:gd name="connsiteY4" fmla="*/ 42382 h 682882"/>
                  <a:gd name="connsiteX5" fmla="*/ 476585 w 530466"/>
                  <a:gd name="connsiteY5" fmla="*/ 54087 h 682882"/>
                  <a:gd name="connsiteX6" fmla="*/ 436649 w 530466"/>
                  <a:gd name="connsiteY6" fmla="*/ 96103 h 682882"/>
                  <a:gd name="connsiteX7" fmla="*/ 437518 w 530466"/>
                  <a:gd name="connsiteY7" fmla="*/ 99670 h 682882"/>
                  <a:gd name="connsiteX8" fmla="*/ 383019 w 530466"/>
                  <a:gd name="connsiteY8" fmla="*/ 111397 h 682882"/>
                  <a:gd name="connsiteX9" fmla="*/ 368480 w 530466"/>
                  <a:gd name="connsiteY9" fmla="*/ 128999 h 682882"/>
                  <a:gd name="connsiteX10" fmla="*/ 334350 w 530466"/>
                  <a:gd name="connsiteY10" fmla="*/ 156454 h 682882"/>
                  <a:gd name="connsiteX11" fmla="*/ 340637 w 530466"/>
                  <a:gd name="connsiteY11" fmla="*/ 224897 h 682882"/>
                  <a:gd name="connsiteX12" fmla="*/ 359519 w 530466"/>
                  <a:gd name="connsiteY12" fmla="*/ 247300 h 682882"/>
                  <a:gd name="connsiteX13" fmla="*/ 364846 w 530466"/>
                  <a:gd name="connsiteY13" fmla="*/ 250706 h 682882"/>
                  <a:gd name="connsiteX14" fmla="*/ 358559 w 530466"/>
                  <a:gd name="connsiteY14" fmla="*/ 276812 h 682882"/>
                  <a:gd name="connsiteX15" fmla="*/ 335859 w 530466"/>
                  <a:gd name="connsiteY15" fmla="*/ 299740 h 682882"/>
                  <a:gd name="connsiteX16" fmla="*/ 282275 w 530466"/>
                  <a:gd name="connsiteY16" fmla="*/ 351404 h 682882"/>
                  <a:gd name="connsiteX17" fmla="*/ 248054 w 530466"/>
                  <a:gd name="connsiteY17" fmla="*/ 350970 h 682882"/>
                  <a:gd name="connsiteX18" fmla="*/ 244145 w 530466"/>
                  <a:gd name="connsiteY18" fmla="*/ 370401 h 682882"/>
                  <a:gd name="connsiteX19" fmla="*/ 184320 w 530466"/>
                  <a:gd name="connsiteY19" fmla="*/ 456811 h 682882"/>
                  <a:gd name="connsiteX20" fmla="*/ 171838 w 530466"/>
                  <a:gd name="connsiteY20" fmla="*/ 502508 h 682882"/>
                  <a:gd name="connsiteX21" fmla="*/ 178857 w 530466"/>
                  <a:gd name="connsiteY21" fmla="*/ 535404 h 682882"/>
                  <a:gd name="connsiteX22" fmla="*/ 155402 w 530466"/>
                  <a:gd name="connsiteY22" fmla="*/ 553052 h 682882"/>
                  <a:gd name="connsiteX23" fmla="*/ 133365 w 530466"/>
                  <a:gd name="connsiteY23" fmla="*/ 570243 h 682882"/>
                  <a:gd name="connsiteX24" fmla="*/ 114986 w 530466"/>
                  <a:gd name="connsiteY24" fmla="*/ 586405 h 682882"/>
                  <a:gd name="connsiteX25" fmla="*/ 84445 w 530466"/>
                  <a:gd name="connsiteY25" fmla="*/ 615208 h 682882"/>
                  <a:gd name="connsiteX26" fmla="*/ 41674 w 530466"/>
                  <a:gd name="connsiteY26" fmla="*/ 668426 h 682882"/>
                  <a:gd name="connsiteX27" fmla="*/ 28506 w 530466"/>
                  <a:gd name="connsiteY27" fmla="*/ 682874 h 682882"/>
                  <a:gd name="connsiteX28" fmla="*/ 0 w 530466"/>
                  <a:gd name="connsiteY28" fmla="*/ 677959 h 682882"/>
                  <a:gd name="connsiteX29" fmla="*/ 60693 w 530466"/>
                  <a:gd name="connsiteY29" fmla="*/ 401924 h 682882"/>
                  <a:gd name="connsiteX30" fmla="*/ 177028 w 530466"/>
                  <a:gd name="connsiteY30" fmla="*/ 182240 h 682882"/>
                  <a:gd name="connsiteX31" fmla="*/ 401101 w 530466"/>
                  <a:gd name="connsiteY31" fmla="*/ 389 h 682882"/>
                  <a:gd name="connsiteX32" fmla="*/ 404393 w 530466"/>
                  <a:gd name="connsiteY32" fmla="*/ 5486 h 682882"/>
                  <a:gd name="connsiteX33" fmla="*/ 409743 w 530466"/>
                  <a:gd name="connsiteY33" fmla="*/ 4023 h 6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30466" h="682882">
                    <a:moveTo>
                      <a:pt x="409743" y="4023"/>
                    </a:moveTo>
                    <a:cubicBezTo>
                      <a:pt x="421378" y="3269"/>
                      <a:pt x="432854" y="114"/>
                      <a:pt x="444535" y="0"/>
                    </a:cubicBezTo>
                    <a:cubicBezTo>
                      <a:pt x="455371" y="4275"/>
                      <a:pt x="465567" y="10264"/>
                      <a:pt x="477088" y="12824"/>
                    </a:cubicBezTo>
                    <a:cubicBezTo>
                      <a:pt x="494439" y="18402"/>
                      <a:pt x="512773" y="13556"/>
                      <a:pt x="530466" y="16551"/>
                    </a:cubicBezTo>
                    <a:cubicBezTo>
                      <a:pt x="517208" y="24392"/>
                      <a:pt x="503766" y="32118"/>
                      <a:pt x="492221" y="42382"/>
                    </a:cubicBezTo>
                    <a:cubicBezTo>
                      <a:pt x="487306" y="46726"/>
                      <a:pt x="481752" y="50178"/>
                      <a:pt x="476585" y="54087"/>
                    </a:cubicBezTo>
                    <a:cubicBezTo>
                      <a:pt x="461703" y="66545"/>
                      <a:pt x="449382" y="81587"/>
                      <a:pt x="436649" y="96103"/>
                    </a:cubicBezTo>
                    <a:cubicBezTo>
                      <a:pt x="436877" y="96995"/>
                      <a:pt x="437312" y="98778"/>
                      <a:pt x="437518" y="99670"/>
                    </a:cubicBezTo>
                    <a:cubicBezTo>
                      <a:pt x="419115" y="99807"/>
                      <a:pt x="397764" y="98321"/>
                      <a:pt x="383019" y="111397"/>
                    </a:cubicBezTo>
                    <a:cubicBezTo>
                      <a:pt x="376916" y="116243"/>
                      <a:pt x="374881" y="124496"/>
                      <a:pt x="368480" y="128999"/>
                    </a:cubicBezTo>
                    <a:cubicBezTo>
                      <a:pt x="356707" y="137617"/>
                      <a:pt x="345232" y="146761"/>
                      <a:pt x="334350" y="156454"/>
                    </a:cubicBezTo>
                    <a:cubicBezTo>
                      <a:pt x="321503" y="177279"/>
                      <a:pt x="321686" y="207706"/>
                      <a:pt x="340637" y="224897"/>
                    </a:cubicBezTo>
                    <a:cubicBezTo>
                      <a:pt x="348364" y="231343"/>
                      <a:pt x="349072" y="243802"/>
                      <a:pt x="359519" y="247300"/>
                    </a:cubicBezTo>
                    <a:cubicBezTo>
                      <a:pt x="361256" y="248397"/>
                      <a:pt x="363040" y="249540"/>
                      <a:pt x="364846" y="250706"/>
                    </a:cubicBezTo>
                    <a:cubicBezTo>
                      <a:pt x="362697" y="259392"/>
                      <a:pt x="361691" y="268399"/>
                      <a:pt x="358559" y="276812"/>
                    </a:cubicBezTo>
                    <a:cubicBezTo>
                      <a:pt x="353301" y="286413"/>
                      <a:pt x="344043" y="292814"/>
                      <a:pt x="335859" y="299740"/>
                    </a:cubicBezTo>
                    <a:cubicBezTo>
                      <a:pt x="317411" y="316337"/>
                      <a:pt x="301523" y="335699"/>
                      <a:pt x="282275" y="351404"/>
                    </a:cubicBezTo>
                    <a:cubicBezTo>
                      <a:pt x="271897" y="345209"/>
                      <a:pt x="258386" y="344020"/>
                      <a:pt x="248054" y="350970"/>
                    </a:cubicBezTo>
                    <a:cubicBezTo>
                      <a:pt x="240693" y="355084"/>
                      <a:pt x="248008" y="364457"/>
                      <a:pt x="244145" y="370401"/>
                    </a:cubicBezTo>
                    <a:cubicBezTo>
                      <a:pt x="227960" y="401650"/>
                      <a:pt x="204140" y="427962"/>
                      <a:pt x="184320" y="456811"/>
                    </a:cubicBezTo>
                    <a:cubicBezTo>
                      <a:pt x="174787" y="470116"/>
                      <a:pt x="174628" y="487009"/>
                      <a:pt x="171838" y="502508"/>
                    </a:cubicBezTo>
                    <a:cubicBezTo>
                      <a:pt x="169850" y="513916"/>
                      <a:pt x="172753" y="525643"/>
                      <a:pt x="178857" y="535404"/>
                    </a:cubicBezTo>
                    <a:cubicBezTo>
                      <a:pt x="170970" y="541210"/>
                      <a:pt x="163815" y="548023"/>
                      <a:pt x="155402" y="553052"/>
                    </a:cubicBezTo>
                    <a:cubicBezTo>
                      <a:pt x="147218" y="557693"/>
                      <a:pt x="141023" y="564916"/>
                      <a:pt x="133365" y="570243"/>
                    </a:cubicBezTo>
                    <a:cubicBezTo>
                      <a:pt x="126667" y="574975"/>
                      <a:pt x="120587" y="580438"/>
                      <a:pt x="114986" y="586405"/>
                    </a:cubicBezTo>
                    <a:cubicBezTo>
                      <a:pt x="105476" y="596737"/>
                      <a:pt x="93155" y="604098"/>
                      <a:pt x="84445" y="615208"/>
                    </a:cubicBezTo>
                    <a:cubicBezTo>
                      <a:pt x="70272" y="633016"/>
                      <a:pt x="53652" y="648950"/>
                      <a:pt x="41674" y="668426"/>
                    </a:cubicBezTo>
                    <a:cubicBezTo>
                      <a:pt x="37902" y="673661"/>
                      <a:pt x="34793" y="680291"/>
                      <a:pt x="28506" y="682874"/>
                    </a:cubicBezTo>
                    <a:cubicBezTo>
                      <a:pt x="18814" y="683080"/>
                      <a:pt x="9510" y="679331"/>
                      <a:pt x="0" y="677959"/>
                    </a:cubicBezTo>
                    <a:cubicBezTo>
                      <a:pt x="12824" y="584576"/>
                      <a:pt x="29398" y="491101"/>
                      <a:pt x="60693" y="401924"/>
                    </a:cubicBezTo>
                    <a:cubicBezTo>
                      <a:pt x="88308" y="323515"/>
                      <a:pt x="126622" y="248488"/>
                      <a:pt x="177028" y="182240"/>
                    </a:cubicBezTo>
                    <a:cubicBezTo>
                      <a:pt x="235618" y="104813"/>
                      <a:pt x="312176" y="40165"/>
                      <a:pt x="401101" y="389"/>
                    </a:cubicBezTo>
                    <a:cubicBezTo>
                      <a:pt x="401924" y="1669"/>
                      <a:pt x="403570" y="4229"/>
                      <a:pt x="404393" y="5486"/>
                    </a:cubicBezTo>
                    <a:cubicBezTo>
                      <a:pt x="406131" y="4983"/>
                      <a:pt x="407914" y="4503"/>
                      <a:pt x="409743" y="4023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7" name="Forma Livre: Forma 2286">
                <a:extLst>
                  <a:ext uri="{FF2B5EF4-FFF2-40B4-BE49-F238E27FC236}">
                    <a16:creationId xmlns:a16="http://schemas.microsoft.com/office/drawing/2014/main" id="{C79DDEE7-3826-5EE6-2B04-D93E7B8EDCCB}"/>
                  </a:ext>
                </a:extLst>
              </p:cNvPr>
              <p:cNvSpPr/>
              <p:nvPr/>
            </p:nvSpPr>
            <p:spPr>
              <a:xfrm>
                <a:off x="6348510" y="1341053"/>
                <a:ext cx="2633792" cy="1579696"/>
              </a:xfrm>
              <a:custGeom>
                <a:avLst/>
                <a:gdLst>
                  <a:gd name="connsiteX0" fmla="*/ 1301695 w 2633792"/>
                  <a:gd name="connsiteY0" fmla="*/ 37839 h 1579696"/>
                  <a:gd name="connsiteX1" fmla="*/ 1809438 w 2633792"/>
                  <a:gd name="connsiteY1" fmla="*/ 3274 h 1579696"/>
                  <a:gd name="connsiteX2" fmla="*/ 2160271 w 2633792"/>
                  <a:gd name="connsiteY2" fmla="*/ 52766 h 1579696"/>
                  <a:gd name="connsiteX3" fmla="*/ 2430316 w 2633792"/>
                  <a:gd name="connsiteY3" fmla="*/ 159454 h 1579696"/>
                  <a:gd name="connsiteX4" fmla="*/ 2536935 w 2633792"/>
                  <a:gd name="connsiteY4" fmla="*/ 234595 h 1579696"/>
                  <a:gd name="connsiteX5" fmla="*/ 2547794 w 2633792"/>
                  <a:gd name="connsiteY5" fmla="*/ 279789 h 1579696"/>
                  <a:gd name="connsiteX6" fmla="*/ 2556023 w 2633792"/>
                  <a:gd name="connsiteY6" fmla="*/ 307998 h 1579696"/>
                  <a:gd name="connsiteX7" fmla="*/ 2561761 w 2633792"/>
                  <a:gd name="connsiteY7" fmla="*/ 338791 h 1579696"/>
                  <a:gd name="connsiteX8" fmla="*/ 2573626 w 2633792"/>
                  <a:gd name="connsiteY8" fmla="*/ 382225 h 1579696"/>
                  <a:gd name="connsiteX9" fmla="*/ 2587250 w 2633792"/>
                  <a:gd name="connsiteY9" fmla="*/ 453228 h 1579696"/>
                  <a:gd name="connsiteX10" fmla="*/ 2595068 w 2633792"/>
                  <a:gd name="connsiteY10" fmla="*/ 517510 h 1579696"/>
                  <a:gd name="connsiteX11" fmla="*/ 2621860 w 2633792"/>
                  <a:gd name="connsiteY11" fmla="*/ 697396 h 1579696"/>
                  <a:gd name="connsiteX12" fmla="*/ 2632193 w 2633792"/>
                  <a:gd name="connsiteY12" fmla="*/ 757449 h 1579696"/>
                  <a:gd name="connsiteX13" fmla="*/ 2632147 w 2633792"/>
                  <a:gd name="connsiteY13" fmla="*/ 794116 h 1579696"/>
                  <a:gd name="connsiteX14" fmla="*/ 2630730 w 2633792"/>
                  <a:gd name="connsiteY14" fmla="*/ 819422 h 1579696"/>
                  <a:gd name="connsiteX15" fmla="*/ 2629244 w 2633792"/>
                  <a:gd name="connsiteY15" fmla="*/ 857667 h 1579696"/>
                  <a:gd name="connsiteX16" fmla="*/ 2627804 w 2633792"/>
                  <a:gd name="connsiteY16" fmla="*/ 919938 h 1579696"/>
                  <a:gd name="connsiteX17" fmla="*/ 2626683 w 2633792"/>
                  <a:gd name="connsiteY17" fmla="*/ 971373 h 1579696"/>
                  <a:gd name="connsiteX18" fmla="*/ 2617745 w 2633792"/>
                  <a:gd name="connsiteY18" fmla="*/ 1033598 h 1579696"/>
                  <a:gd name="connsiteX19" fmla="*/ 2603366 w 2633792"/>
                  <a:gd name="connsiteY19" fmla="*/ 1094314 h 1579696"/>
                  <a:gd name="connsiteX20" fmla="*/ 2584118 w 2633792"/>
                  <a:gd name="connsiteY20" fmla="*/ 1133747 h 1579696"/>
                  <a:gd name="connsiteX21" fmla="*/ 2421995 w 2633792"/>
                  <a:gd name="connsiteY21" fmla="*/ 1086724 h 1579696"/>
                  <a:gd name="connsiteX22" fmla="*/ 2131536 w 2633792"/>
                  <a:gd name="connsiteY22" fmla="*/ 1021642 h 1579696"/>
                  <a:gd name="connsiteX23" fmla="*/ 1818697 w 2633792"/>
                  <a:gd name="connsiteY23" fmla="*/ 1002439 h 1579696"/>
                  <a:gd name="connsiteX24" fmla="*/ 1514270 w 2633792"/>
                  <a:gd name="connsiteY24" fmla="*/ 1039518 h 1579696"/>
                  <a:gd name="connsiteX25" fmla="*/ 1482083 w 2633792"/>
                  <a:gd name="connsiteY25" fmla="*/ 1047176 h 1579696"/>
                  <a:gd name="connsiteX26" fmla="*/ 1466013 w 2633792"/>
                  <a:gd name="connsiteY26" fmla="*/ 1100189 h 1579696"/>
                  <a:gd name="connsiteX27" fmla="*/ 1402828 w 2633792"/>
                  <a:gd name="connsiteY27" fmla="*/ 1215037 h 1579696"/>
                  <a:gd name="connsiteX28" fmla="*/ 1303707 w 2633792"/>
                  <a:gd name="connsiteY28" fmla="*/ 1278245 h 1579696"/>
                  <a:gd name="connsiteX29" fmla="*/ 1265851 w 2633792"/>
                  <a:gd name="connsiteY29" fmla="*/ 1302637 h 1579696"/>
                  <a:gd name="connsiteX30" fmla="*/ 1261027 w 2633792"/>
                  <a:gd name="connsiteY30" fmla="*/ 1347237 h 1579696"/>
                  <a:gd name="connsiteX31" fmla="*/ 1281624 w 2633792"/>
                  <a:gd name="connsiteY31" fmla="*/ 1429464 h 1579696"/>
                  <a:gd name="connsiteX32" fmla="*/ 1328258 w 2633792"/>
                  <a:gd name="connsiteY32" fmla="*/ 1500604 h 1579696"/>
                  <a:gd name="connsiteX33" fmla="*/ 1314268 w 2633792"/>
                  <a:gd name="connsiteY33" fmla="*/ 1510411 h 1579696"/>
                  <a:gd name="connsiteX34" fmla="*/ 1299340 w 2633792"/>
                  <a:gd name="connsiteY34" fmla="*/ 1527076 h 1579696"/>
                  <a:gd name="connsiteX35" fmla="*/ 1220451 w 2633792"/>
                  <a:gd name="connsiteY35" fmla="*/ 1558097 h 1579696"/>
                  <a:gd name="connsiteX36" fmla="*/ 1166912 w 2633792"/>
                  <a:gd name="connsiteY36" fmla="*/ 1575837 h 1579696"/>
                  <a:gd name="connsiteX37" fmla="*/ 1125970 w 2633792"/>
                  <a:gd name="connsiteY37" fmla="*/ 1577757 h 1579696"/>
                  <a:gd name="connsiteX38" fmla="*/ 1068546 w 2633792"/>
                  <a:gd name="connsiteY38" fmla="*/ 1573459 h 1579696"/>
                  <a:gd name="connsiteX39" fmla="*/ 1042165 w 2633792"/>
                  <a:gd name="connsiteY39" fmla="*/ 1569550 h 1579696"/>
                  <a:gd name="connsiteX40" fmla="*/ 1164946 w 2633792"/>
                  <a:gd name="connsiteY40" fmla="*/ 1402649 h 1579696"/>
                  <a:gd name="connsiteX41" fmla="*/ 1215559 w 2633792"/>
                  <a:gd name="connsiteY41" fmla="*/ 1138914 h 1579696"/>
                  <a:gd name="connsiteX42" fmla="*/ 1231286 w 2633792"/>
                  <a:gd name="connsiteY42" fmla="*/ 1118980 h 1579696"/>
                  <a:gd name="connsiteX43" fmla="*/ 1320783 w 2633792"/>
                  <a:gd name="connsiteY43" fmla="*/ 1062081 h 1579696"/>
                  <a:gd name="connsiteX44" fmla="*/ 1421527 w 2633792"/>
                  <a:gd name="connsiteY44" fmla="*/ 977773 h 1579696"/>
                  <a:gd name="connsiteX45" fmla="*/ 1517562 w 2633792"/>
                  <a:gd name="connsiteY45" fmla="*/ 775645 h 1579696"/>
                  <a:gd name="connsiteX46" fmla="*/ 1535690 w 2633792"/>
                  <a:gd name="connsiteY46" fmla="*/ 660980 h 1579696"/>
                  <a:gd name="connsiteX47" fmla="*/ 1523917 w 2633792"/>
                  <a:gd name="connsiteY47" fmla="*/ 650967 h 1579696"/>
                  <a:gd name="connsiteX48" fmla="*/ 1516990 w 2633792"/>
                  <a:gd name="connsiteY48" fmla="*/ 671038 h 1579696"/>
                  <a:gd name="connsiteX49" fmla="*/ 1489833 w 2633792"/>
                  <a:gd name="connsiteY49" fmla="*/ 810644 h 1579696"/>
                  <a:gd name="connsiteX50" fmla="*/ 1426236 w 2633792"/>
                  <a:gd name="connsiteY50" fmla="*/ 943735 h 1579696"/>
                  <a:gd name="connsiteX51" fmla="*/ 1285876 w 2633792"/>
                  <a:gd name="connsiteY51" fmla="*/ 1063636 h 1579696"/>
                  <a:gd name="connsiteX52" fmla="*/ 1218713 w 2633792"/>
                  <a:gd name="connsiteY52" fmla="*/ 1106498 h 1579696"/>
                  <a:gd name="connsiteX53" fmla="*/ 1198139 w 2633792"/>
                  <a:gd name="connsiteY53" fmla="*/ 1136833 h 1579696"/>
                  <a:gd name="connsiteX54" fmla="*/ 1139412 w 2633792"/>
                  <a:gd name="connsiteY54" fmla="*/ 1417989 h 1579696"/>
                  <a:gd name="connsiteX55" fmla="*/ 1079153 w 2633792"/>
                  <a:gd name="connsiteY55" fmla="*/ 1513086 h 1579696"/>
                  <a:gd name="connsiteX56" fmla="*/ 1001017 w 2633792"/>
                  <a:gd name="connsiteY56" fmla="*/ 1572385 h 1579696"/>
                  <a:gd name="connsiteX57" fmla="*/ 966087 w 2633792"/>
                  <a:gd name="connsiteY57" fmla="*/ 1566030 h 1579696"/>
                  <a:gd name="connsiteX58" fmla="*/ 918744 w 2633792"/>
                  <a:gd name="connsiteY58" fmla="*/ 1551102 h 1579696"/>
                  <a:gd name="connsiteX59" fmla="*/ 805153 w 2633792"/>
                  <a:gd name="connsiteY59" fmla="*/ 1492146 h 1579696"/>
                  <a:gd name="connsiteX60" fmla="*/ 669456 w 2633792"/>
                  <a:gd name="connsiteY60" fmla="*/ 1417554 h 1579696"/>
                  <a:gd name="connsiteX61" fmla="*/ 614089 w 2633792"/>
                  <a:gd name="connsiteY61" fmla="*/ 1397117 h 1579696"/>
                  <a:gd name="connsiteX62" fmla="*/ 558882 w 2633792"/>
                  <a:gd name="connsiteY62" fmla="*/ 1383767 h 1579696"/>
                  <a:gd name="connsiteX63" fmla="*/ 523335 w 2633792"/>
                  <a:gd name="connsiteY63" fmla="*/ 1377458 h 1579696"/>
                  <a:gd name="connsiteX64" fmla="*/ 662849 w 2633792"/>
                  <a:gd name="connsiteY64" fmla="*/ 1195263 h 1579696"/>
                  <a:gd name="connsiteX65" fmla="*/ 805816 w 2633792"/>
                  <a:gd name="connsiteY65" fmla="*/ 1047542 h 1579696"/>
                  <a:gd name="connsiteX66" fmla="*/ 805496 w 2633792"/>
                  <a:gd name="connsiteY66" fmla="*/ 1032386 h 1579696"/>
                  <a:gd name="connsiteX67" fmla="*/ 787596 w 2633792"/>
                  <a:gd name="connsiteY67" fmla="*/ 1027860 h 1579696"/>
                  <a:gd name="connsiteX68" fmla="*/ 586497 w 2633792"/>
                  <a:gd name="connsiteY68" fmla="*/ 1004748 h 1579696"/>
                  <a:gd name="connsiteX69" fmla="*/ 412372 w 2633792"/>
                  <a:gd name="connsiteY69" fmla="*/ 908599 h 1579696"/>
                  <a:gd name="connsiteX70" fmla="*/ 271280 w 2633792"/>
                  <a:gd name="connsiteY70" fmla="*/ 770753 h 1579696"/>
                  <a:gd name="connsiteX71" fmla="*/ 239345 w 2633792"/>
                  <a:gd name="connsiteY71" fmla="*/ 752168 h 1579696"/>
                  <a:gd name="connsiteX72" fmla="*/ 221880 w 2633792"/>
                  <a:gd name="connsiteY72" fmla="*/ 756123 h 1579696"/>
                  <a:gd name="connsiteX73" fmla="*/ 227321 w 2633792"/>
                  <a:gd name="connsiteY73" fmla="*/ 768924 h 1579696"/>
                  <a:gd name="connsiteX74" fmla="*/ 225240 w 2633792"/>
                  <a:gd name="connsiteY74" fmla="*/ 770136 h 1579696"/>
                  <a:gd name="connsiteX75" fmla="*/ 154854 w 2633792"/>
                  <a:gd name="connsiteY75" fmla="*/ 840499 h 1579696"/>
                  <a:gd name="connsiteX76" fmla="*/ 58180 w 2633792"/>
                  <a:gd name="connsiteY76" fmla="*/ 928670 h 1579696"/>
                  <a:gd name="connsiteX77" fmla="*/ 65083 w 2633792"/>
                  <a:gd name="connsiteY77" fmla="*/ 943918 h 1579696"/>
                  <a:gd name="connsiteX78" fmla="*/ 88012 w 2633792"/>
                  <a:gd name="connsiteY78" fmla="*/ 928213 h 1579696"/>
                  <a:gd name="connsiteX79" fmla="*/ 92470 w 2633792"/>
                  <a:gd name="connsiteY79" fmla="*/ 963212 h 1579696"/>
                  <a:gd name="connsiteX80" fmla="*/ 153757 w 2633792"/>
                  <a:gd name="connsiteY80" fmla="*/ 1123643 h 1579696"/>
                  <a:gd name="connsiteX81" fmla="*/ 191659 w 2633792"/>
                  <a:gd name="connsiteY81" fmla="*/ 1202556 h 1579696"/>
                  <a:gd name="connsiteX82" fmla="*/ 245586 w 2633792"/>
                  <a:gd name="connsiteY82" fmla="*/ 1265055 h 1579696"/>
                  <a:gd name="connsiteX83" fmla="*/ 295718 w 2633792"/>
                  <a:gd name="connsiteY83" fmla="*/ 1275091 h 1579696"/>
                  <a:gd name="connsiteX84" fmla="*/ 396462 w 2633792"/>
                  <a:gd name="connsiteY84" fmla="*/ 1216638 h 1579696"/>
                  <a:gd name="connsiteX85" fmla="*/ 508773 w 2633792"/>
                  <a:gd name="connsiteY85" fmla="*/ 1137405 h 1579696"/>
                  <a:gd name="connsiteX86" fmla="*/ 715679 w 2633792"/>
                  <a:gd name="connsiteY86" fmla="*/ 1047222 h 1579696"/>
                  <a:gd name="connsiteX87" fmla="*/ 781013 w 2633792"/>
                  <a:gd name="connsiteY87" fmla="*/ 1045896 h 1579696"/>
                  <a:gd name="connsiteX88" fmla="*/ 624376 w 2633792"/>
                  <a:gd name="connsiteY88" fmla="*/ 1218261 h 1579696"/>
                  <a:gd name="connsiteX89" fmla="*/ 545692 w 2633792"/>
                  <a:gd name="connsiteY89" fmla="*/ 1328812 h 1579696"/>
                  <a:gd name="connsiteX90" fmla="*/ 482964 w 2633792"/>
                  <a:gd name="connsiteY90" fmla="*/ 1385642 h 1579696"/>
                  <a:gd name="connsiteX91" fmla="*/ 328156 w 2633792"/>
                  <a:gd name="connsiteY91" fmla="*/ 1432253 h 1579696"/>
                  <a:gd name="connsiteX92" fmla="*/ 169005 w 2633792"/>
                  <a:gd name="connsiteY92" fmla="*/ 1396774 h 1579696"/>
                  <a:gd name="connsiteX93" fmla="*/ 91441 w 2633792"/>
                  <a:gd name="connsiteY93" fmla="*/ 1301517 h 1579696"/>
                  <a:gd name="connsiteX94" fmla="*/ 84606 w 2633792"/>
                  <a:gd name="connsiteY94" fmla="*/ 1116374 h 1579696"/>
                  <a:gd name="connsiteX95" fmla="*/ 91029 w 2633792"/>
                  <a:gd name="connsiteY95" fmla="*/ 1045187 h 1579696"/>
                  <a:gd name="connsiteX96" fmla="*/ 56716 w 2633792"/>
                  <a:gd name="connsiteY96" fmla="*/ 996999 h 1579696"/>
                  <a:gd name="connsiteX97" fmla="*/ 1350 w 2633792"/>
                  <a:gd name="connsiteY97" fmla="*/ 899386 h 1579696"/>
                  <a:gd name="connsiteX98" fmla="*/ 10059 w 2633792"/>
                  <a:gd name="connsiteY98" fmla="*/ 851129 h 1579696"/>
                  <a:gd name="connsiteX99" fmla="*/ 71141 w 2633792"/>
                  <a:gd name="connsiteY99" fmla="*/ 783783 h 1579696"/>
                  <a:gd name="connsiteX100" fmla="*/ 171748 w 2633792"/>
                  <a:gd name="connsiteY100" fmla="*/ 671998 h 1579696"/>
                  <a:gd name="connsiteX101" fmla="*/ 246363 w 2633792"/>
                  <a:gd name="connsiteY101" fmla="*/ 623238 h 1579696"/>
                  <a:gd name="connsiteX102" fmla="*/ 412807 w 2633792"/>
                  <a:gd name="connsiteY102" fmla="*/ 631810 h 1579696"/>
                  <a:gd name="connsiteX103" fmla="*/ 562654 w 2633792"/>
                  <a:gd name="connsiteY103" fmla="*/ 742521 h 1579696"/>
                  <a:gd name="connsiteX104" fmla="*/ 650094 w 2633792"/>
                  <a:gd name="connsiteY104" fmla="*/ 844728 h 1579696"/>
                  <a:gd name="connsiteX105" fmla="*/ 765468 w 2633792"/>
                  <a:gd name="connsiteY105" fmla="*/ 976196 h 1579696"/>
                  <a:gd name="connsiteX106" fmla="*/ 815303 w 2633792"/>
                  <a:gd name="connsiteY106" fmla="*/ 1022602 h 1579696"/>
                  <a:gd name="connsiteX107" fmla="*/ 827190 w 2633792"/>
                  <a:gd name="connsiteY107" fmla="*/ 1023951 h 1579696"/>
                  <a:gd name="connsiteX108" fmla="*/ 830550 w 2633792"/>
                  <a:gd name="connsiteY108" fmla="*/ 1014761 h 1579696"/>
                  <a:gd name="connsiteX109" fmla="*/ 917007 w 2633792"/>
                  <a:gd name="connsiteY109" fmla="*/ 964446 h 1579696"/>
                  <a:gd name="connsiteX110" fmla="*/ 951708 w 2633792"/>
                  <a:gd name="connsiteY110" fmla="*/ 937608 h 1579696"/>
                  <a:gd name="connsiteX111" fmla="*/ 971734 w 2633792"/>
                  <a:gd name="connsiteY111" fmla="*/ 920372 h 1579696"/>
                  <a:gd name="connsiteX112" fmla="*/ 1075450 w 2633792"/>
                  <a:gd name="connsiteY112" fmla="*/ 931116 h 1579696"/>
                  <a:gd name="connsiteX113" fmla="*/ 1209706 w 2633792"/>
                  <a:gd name="connsiteY113" fmla="*/ 875795 h 1579696"/>
                  <a:gd name="connsiteX114" fmla="*/ 1281875 w 2633792"/>
                  <a:gd name="connsiteY114" fmla="*/ 806026 h 1579696"/>
                  <a:gd name="connsiteX115" fmla="*/ 1387054 w 2633792"/>
                  <a:gd name="connsiteY115" fmla="*/ 478808 h 1579696"/>
                  <a:gd name="connsiteX116" fmla="*/ 1448250 w 2633792"/>
                  <a:gd name="connsiteY116" fmla="*/ 497279 h 1579696"/>
                  <a:gd name="connsiteX117" fmla="*/ 1454903 w 2633792"/>
                  <a:gd name="connsiteY117" fmla="*/ 491610 h 1579696"/>
                  <a:gd name="connsiteX118" fmla="*/ 1385911 w 2633792"/>
                  <a:gd name="connsiteY118" fmla="*/ 454119 h 1579696"/>
                  <a:gd name="connsiteX119" fmla="*/ 1475682 w 2633792"/>
                  <a:gd name="connsiteY119" fmla="*/ 463949 h 1579696"/>
                  <a:gd name="connsiteX120" fmla="*/ 1478814 w 2633792"/>
                  <a:gd name="connsiteY120" fmla="*/ 455217 h 1579696"/>
                  <a:gd name="connsiteX121" fmla="*/ 1407743 w 2633792"/>
                  <a:gd name="connsiteY121" fmla="*/ 448382 h 1579696"/>
                  <a:gd name="connsiteX122" fmla="*/ 1383168 w 2633792"/>
                  <a:gd name="connsiteY122" fmla="*/ 430756 h 1579696"/>
                  <a:gd name="connsiteX123" fmla="*/ 1443244 w 2633792"/>
                  <a:gd name="connsiteY123" fmla="*/ 434848 h 1579696"/>
                  <a:gd name="connsiteX124" fmla="*/ 1484804 w 2633792"/>
                  <a:gd name="connsiteY124" fmla="*/ 414229 h 1579696"/>
                  <a:gd name="connsiteX125" fmla="*/ 1491730 w 2633792"/>
                  <a:gd name="connsiteY125" fmla="*/ 405176 h 1579696"/>
                  <a:gd name="connsiteX126" fmla="*/ 1482335 w 2633792"/>
                  <a:gd name="connsiteY126" fmla="*/ 403004 h 1579696"/>
                  <a:gd name="connsiteX127" fmla="*/ 1436912 w 2633792"/>
                  <a:gd name="connsiteY127" fmla="*/ 412148 h 1579696"/>
                  <a:gd name="connsiteX128" fmla="*/ 1370526 w 2633792"/>
                  <a:gd name="connsiteY128" fmla="*/ 391346 h 1579696"/>
                  <a:gd name="connsiteX129" fmla="*/ 1285853 w 2633792"/>
                  <a:gd name="connsiteY129" fmla="*/ 343454 h 1579696"/>
                  <a:gd name="connsiteX130" fmla="*/ 1199511 w 2633792"/>
                  <a:gd name="connsiteY130" fmla="*/ 322880 h 1579696"/>
                  <a:gd name="connsiteX131" fmla="*/ 1075541 w 2633792"/>
                  <a:gd name="connsiteY131" fmla="*/ 338105 h 1579696"/>
                  <a:gd name="connsiteX132" fmla="*/ 934769 w 2633792"/>
                  <a:gd name="connsiteY132" fmla="*/ 420584 h 1579696"/>
                  <a:gd name="connsiteX133" fmla="*/ 924208 w 2633792"/>
                  <a:gd name="connsiteY133" fmla="*/ 390066 h 1579696"/>
                  <a:gd name="connsiteX134" fmla="*/ 898605 w 2633792"/>
                  <a:gd name="connsiteY134" fmla="*/ 321714 h 1579696"/>
                  <a:gd name="connsiteX135" fmla="*/ 872887 w 2633792"/>
                  <a:gd name="connsiteY135" fmla="*/ 251786 h 1579696"/>
                  <a:gd name="connsiteX136" fmla="*/ 854713 w 2633792"/>
                  <a:gd name="connsiteY136" fmla="*/ 231783 h 1579696"/>
                  <a:gd name="connsiteX137" fmla="*/ 1301695 w 2633792"/>
                  <a:gd name="connsiteY137" fmla="*/ 37839 h 157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2633792" h="1579696">
                    <a:moveTo>
                      <a:pt x="1301695" y="37839"/>
                    </a:moveTo>
                    <a:cubicBezTo>
                      <a:pt x="1468253" y="2291"/>
                      <a:pt x="1639703" y="-5435"/>
                      <a:pt x="1809438" y="3274"/>
                    </a:cubicBezTo>
                    <a:cubicBezTo>
                      <a:pt x="1927488" y="9584"/>
                      <a:pt x="2045491" y="23826"/>
                      <a:pt x="2160271" y="52766"/>
                    </a:cubicBezTo>
                    <a:cubicBezTo>
                      <a:pt x="2254294" y="76586"/>
                      <a:pt x="2346328" y="110488"/>
                      <a:pt x="2430316" y="159454"/>
                    </a:cubicBezTo>
                    <a:cubicBezTo>
                      <a:pt x="2467806" y="181537"/>
                      <a:pt x="2504062" y="206111"/>
                      <a:pt x="2536935" y="234595"/>
                    </a:cubicBezTo>
                    <a:cubicBezTo>
                      <a:pt x="2536501" y="250528"/>
                      <a:pt x="2545622" y="264336"/>
                      <a:pt x="2547794" y="279789"/>
                    </a:cubicBezTo>
                    <a:cubicBezTo>
                      <a:pt x="2549234" y="289527"/>
                      <a:pt x="2552891" y="298717"/>
                      <a:pt x="2556023" y="307998"/>
                    </a:cubicBezTo>
                    <a:cubicBezTo>
                      <a:pt x="2559498" y="317942"/>
                      <a:pt x="2558789" y="328709"/>
                      <a:pt x="2561761" y="338791"/>
                    </a:cubicBezTo>
                    <a:cubicBezTo>
                      <a:pt x="2565007" y="353490"/>
                      <a:pt x="2571614" y="367251"/>
                      <a:pt x="2573626" y="382225"/>
                    </a:cubicBezTo>
                    <a:cubicBezTo>
                      <a:pt x="2578152" y="405908"/>
                      <a:pt x="2582701" y="429568"/>
                      <a:pt x="2587250" y="453228"/>
                    </a:cubicBezTo>
                    <a:cubicBezTo>
                      <a:pt x="2591822" y="474373"/>
                      <a:pt x="2592325" y="496090"/>
                      <a:pt x="2595068" y="517510"/>
                    </a:cubicBezTo>
                    <a:cubicBezTo>
                      <a:pt x="2603503" y="577563"/>
                      <a:pt x="2611687" y="637617"/>
                      <a:pt x="2621860" y="697396"/>
                    </a:cubicBezTo>
                    <a:cubicBezTo>
                      <a:pt x="2623666" y="717649"/>
                      <a:pt x="2627004" y="737766"/>
                      <a:pt x="2632193" y="757449"/>
                    </a:cubicBezTo>
                    <a:cubicBezTo>
                      <a:pt x="2636148" y="769496"/>
                      <a:pt x="2631438" y="781863"/>
                      <a:pt x="2632147" y="794116"/>
                    </a:cubicBezTo>
                    <a:cubicBezTo>
                      <a:pt x="2632467" y="802574"/>
                      <a:pt x="2632101" y="811055"/>
                      <a:pt x="2630730" y="819422"/>
                    </a:cubicBezTo>
                    <a:cubicBezTo>
                      <a:pt x="2628558" y="832087"/>
                      <a:pt x="2631050" y="844957"/>
                      <a:pt x="2629244" y="857667"/>
                    </a:cubicBezTo>
                    <a:cubicBezTo>
                      <a:pt x="2626089" y="878264"/>
                      <a:pt x="2628581" y="899181"/>
                      <a:pt x="2627804" y="919938"/>
                    </a:cubicBezTo>
                    <a:cubicBezTo>
                      <a:pt x="2626912" y="937060"/>
                      <a:pt x="2628627" y="954296"/>
                      <a:pt x="2626683" y="971373"/>
                    </a:cubicBezTo>
                    <a:cubicBezTo>
                      <a:pt x="2622409" y="991924"/>
                      <a:pt x="2621243" y="1012932"/>
                      <a:pt x="2617745" y="1033598"/>
                    </a:cubicBezTo>
                    <a:cubicBezTo>
                      <a:pt x="2614636" y="1054126"/>
                      <a:pt x="2612625" y="1075408"/>
                      <a:pt x="2603366" y="1094314"/>
                    </a:cubicBezTo>
                    <a:cubicBezTo>
                      <a:pt x="2597080" y="1107527"/>
                      <a:pt x="2589810" y="1120260"/>
                      <a:pt x="2584118" y="1133747"/>
                    </a:cubicBezTo>
                    <a:cubicBezTo>
                      <a:pt x="2529734" y="1119323"/>
                      <a:pt x="2476150" y="1102063"/>
                      <a:pt x="2421995" y="1086724"/>
                    </a:cubicBezTo>
                    <a:cubicBezTo>
                      <a:pt x="2326463" y="1059818"/>
                      <a:pt x="2229651" y="1036958"/>
                      <a:pt x="2131536" y="1021642"/>
                    </a:cubicBezTo>
                    <a:cubicBezTo>
                      <a:pt x="2028186" y="1005388"/>
                      <a:pt x="1923281" y="998073"/>
                      <a:pt x="1818697" y="1002439"/>
                    </a:cubicBezTo>
                    <a:cubicBezTo>
                      <a:pt x="1716490" y="1007286"/>
                      <a:pt x="1614831" y="1020796"/>
                      <a:pt x="1514270" y="1039518"/>
                    </a:cubicBezTo>
                    <a:cubicBezTo>
                      <a:pt x="1503503" y="1041896"/>
                      <a:pt x="1492256" y="1042696"/>
                      <a:pt x="1482083" y="1047176"/>
                    </a:cubicBezTo>
                    <a:cubicBezTo>
                      <a:pt x="1474951" y="1064230"/>
                      <a:pt x="1472185" y="1082769"/>
                      <a:pt x="1466013" y="1100189"/>
                    </a:cubicBezTo>
                    <a:cubicBezTo>
                      <a:pt x="1452708" y="1142000"/>
                      <a:pt x="1433551" y="1183102"/>
                      <a:pt x="1402828" y="1215037"/>
                    </a:cubicBezTo>
                    <a:cubicBezTo>
                      <a:pt x="1375236" y="1243567"/>
                      <a:pt x="1339094" y="1261420"/>
                      <a:pt x="1303707" y="1278245"/>
                    </a:cubicBezTo>
                    <a:cubicBezTo>
                      <a:pt x="1290356" y="1284943"/>
                      <a:pt x="1274720" y="1289744"/>
                      <a:pt x="1265851" y="1302637"/>
                    </a:cubicBezTo>
                    <a:cubicBezTo>
                      <a:pt x="1257301" y="1315827"/>
                      <a:pt x="1258947" y="1332423"/>
                      <a:pt x="1261027" y="1347237"/>
                    </a:cubicBezTo>
                    <a:cubicBezTo>
                      <a:pt x="1265439" y="1375149"/>
                      <a:pt x="1270194" y="1403404"/>
                      <a:pt x="1281624" y="1429464"/>
                    </a:cubicBezTo>
                    <a:cubicBezTo>
                      <a:pt x="1292917" y="1455685"/>
                      <a:pt x="1310039" y="1478819"/>
                      <a:pt x="1328258" y="1500604"/>
                    </a:cubicBezTo>
                    <a:cubicBezTo>
                      <a:pt x="1323298" y="1503325"/>
                      <a:pt x="1317606" y="1505565"/>
                      <a:pt x="1314268" y="1510411"/>
                    </a:cubicBezTo>
                    <a:cubicBezTo>
                      <a:pt x="1309673" y="1516241"/>
                      <a:pt x="1306701" y="1524105"/>
                      <a:pt x="1299340" y="1527076"/>
                    </a:cubicBezTo>
                    <a:cubicBezTo>
                      <a:pt x="1273646" y="1538872"/>
                      <a:pt x="1247403" y="1549502"/>
                      <a:pt x="1220451" y="1558097"/>
                    </a:cubicBezTo>
                    <a:cubicBezTo>
                      <a:pt x="1202368" y="1563287"/>
                      <a:pt x="1184720" y="1569825"/>
                      <a:pt x="1166912" y="1575837"/>
                    </a:cubicBezTo>
                    <a:cubicBezTo>
                      <a:pt x="1154317" y="1583358"/>
                      <a:pt x="1139549" y="1577528"/>
                      <a:pt x="1125970" y="1577757"/>
                    </a:cubicBezTo>
                    <a:cubicBezTo>
                      <a:pt x="1106699" y="1578146"/>
                      <a:pt x="1087703" y="1574739"/>
                      <a:pt x="1068546" y="1573459"/>
                    </a:cubicBezTo>
                    <a:cubicBezTo>
                      <a:pt x="1059699" y="1572636"/>
                      <a:pt x="1050578" y="1572796"/>
                      <a:pt x="1042165" y="1569550"/>
                    </a:cubicBezTo>
                    <a:cubicBezTo>
                      <a:pt x="1100093" y="1529271"/>
                      <a:pt x="1139229" y="1467297"/>
                      <a:pt x="1164946" y="1402649"/>
                    </a:cubicBezTo>
                    <a:cubicBezTo>
                      <a:pt x="1197636" y="1318662"/>
                      <a:pt x="1210438" y="1228433"/>
                      <a:pt x="1215559" y="1138914"/>
                    </a:cubicBezTo>
                    <a:cubicBezTo>
                      <a:pt x="1215787" y="1129518"/>
                      <a:pt x="1224817" y="1124260"/>
                      <a:pt x="1231286" y="1118980"/>
                    </a:cubicBezTo>
                    <a:cubicBezTo>
                      <a:pt x="1260227" y="1098657"/>
                      <a:pt x="1291477" y="1081878"/>
                      <a:pt x="1320783" y="1062081"/>
                    </a:cubicBezTo>
                    <a:cubicBezTo>
                      <a:pt x="1357359" y="1037895"/>
                      <a:pt x="1392472" y="1010806"/>
                      <a:pt x="1421527" y="977773"/>
                    </a:cubicBezTo>
                    <a:cubicBezTo>
                      <a:pt x="1471179" y="920646"/>
                      <a:pt x="1499845" y="848454"/>
                      <a:pt x="1517562" y="775645"/>
                    </a:cubicBezTo>
                    <a:cubicBezTo>
                      <a:pt x="1526660" y="737995"/>
                      <a:pt x="1532512" y="699590"/>
                      <a:pt x="1535690" y="660980"/>
                    </a:cubicBezTo>
                    <a:cubicBezTo>
                      <a:pt x="1536170" y="654510"/>
                      <a:pt x="1530501" y="648589"/>
                      <a:pt x="1523917" y="650967"/>
                    </a:cubicBezTo>
                    <a:cubicBezTo>
                      <a:pt x="1515847" y="653893"/>
                      <a:pt x="1517676" y="664271"/>
                      <a:pt x="1516990" y="671038"/>
                    </a:cubicBezTo>
                    <a:cubicBezTo>
                      <a:pt x="1512876" y="718335"/>
                      <a:pt x="1503617" y="765198"/>
                      <a:pt x="1489833" y="810644"/>
                    </a:cubicBezTo>
                    <a:cubicBezTo>
                      <a:pt x="1475294" y="857735"/>
                      <a:pt x="1455223" y="903638"/>
                      <a:pt x="1426236" y="943735"/>
                    </a:cubicBezTo>
                    <a:cubicBezTo>
                      <a:pt x="1389775" y="994255"/>
                      <a:pt x="1338157" y="1030992"/>
                      <a:pt x="1285876" y="1063636"/>
                    </a:cubicBezTo>
                    <a:cubicBezTo>
                      <a:pt x="1263450" y="1077855"/>
                      <a:pt x="1240133" y="1090725"/>
                      <a:pt x="1218713" y="1106498"/>
                    </a:cubicBezTo>
                    <a:cubicBezTo>
                      <a:pt x="1208815" y="1113882"/>
                      <a:pt x="1198391" y="1123506"/>
                      <a:pt x="1198139" y="1136833"/>
                    </a:cubicBezTo>
                    <a:cubicBezTo>
                      <a:pt x="1192493" y="1232571"/>
                      <a:pt x="1178685" y="1329703"/>
                      <a:pt x="1139412" y="1417989"/>
                    </a:cubicBezTo>
                    <a:cubicBezTo>
                      <a:pt x="1123844" y="1452233"/>
                      <a:pt x="1104093" y="1484808"/>
                      <a:pt x="1079153" y="1513086"/>
                    </a:cubicBezTo>
                    <a:cubicBezTo>
                      <a:pt x="1057344" y="1537683"/>
                      <a:pt x="1031307" y="1559149"/>
                      <a:pt x="1001017" y="1572385"/>
                    </a:cubicBezTo>
                    <a:cubicBezTo>
                      <a:pt x="989656" y="1568750"/>
                      <a:pt x="977632" y="1568636"/>
                      <a:pt x="966087" y="1566030"/>
                    </a:cubicBezTo>
                    <a:cubicBezTo>
                      <a:pt x="949902" y="1562464"/>
                      <a:pt x="934266" y="1556794"/>
                      <a:pt x="918744" y="1551102"/>
                    </a:cubicBezTo>
                    <a:cubicBezTo>
                      <a:pt x="881894" y="1529499"/>
                      <a:pt x="843192" y="1511440"/>
                      <a:pt x="805153" y="1492146"/>
                    </a:cubicBezTo>
                    <a:cubicBezTo>
                      <a:pt x="759936" y="1467252"/>
                      <a:pt x="716022" y="1439934"/>
                      <a:pt x="669456" y="1417554"/>
                    </a:cubicBezTo>
                    <a:cubicBezTo>
                      <a:pt x="651625" y="1409142"/>
                      <a:pt x="633109" y="1402238"/>
                      <a:pt x="614089" y="1397117"/>
                    </a:cubicBezTo>
                    <a:cubicBezTo>
                      <a:pt x="596030" y="1391357"/>
                      <a:pt x="577696" y="1386282"/>
                      <a:pt x="558882" y="1383767"/>
                    </a:cubicBezTo>
                    <a:cubicBezTo>
                      <a:pt x="547018" y="1381710"/>
                      <a:pt x="534399" y="1382967"/>
                      <a:pt x="523335" y="1377458"/>
                    </a:cubicBezTo>
                    <a:cubicBezTo>
                      <a:pt x="580713" y="1325703"/>
                      <a:pt x="616009" y="1255683"/>
                      <a:pt x="662849" y="1195263"/>
                    </a:cubicBezTo>
                    <a:cubicBezTo>
                      <a:pt x="705072" y="1141108"/>
                      <a:pt x="753924" y="1092393"/>
                      <a:pt x="805816" y="1047542"/>
                    </a:cubicBezTo>
                    <a:cubicBezTo>
                      <a:pt x="810685" y="1044228"/>
                      <a:pt x="811577" y="1034741"/>
                      <a:pt x="805496" y="1032386"/>
                    </a:cubicBezTo>
                    <a:cubicBezTo>
                      <a:pt x="800261" y="1028523"/>
                      <a:pt x="794043" y="1026579"/>
                      <a:pt x="787596" y="1027860"/>
                    </a:cubicBezTo>
                    <a:cubicBezTo>
                      <a:pt x="719908" y="1033735"/>
                      <a:pt x="650939" y="1026625"/>
                      <a:pt x="586497" y="1004748"/>
                    </a:cubicBezTo>
                    <a:cubicBezTo>
                      <a:pt x="523289" y="983603"/>
                      <a:pt x="464105" y="950616"/>
                      <a:pt x="412372" y="908599"/>
                    </a:cubicBezTo>
                    <a:cubicBezTo>
                      <a:pt x="361189" y="867040"/>
                      <a:pt x="318075" y="816930"/>
                      <a:pt x="271280" y="770753"/>
                    </a:cubicBezTo>
                    <a:cubicBezTo>
                      <a:pt x="262525" y="761815"/>
                      <a:pt x="251552" y="755071"/>
                      <a:pt x="239345" y="752168"/>
                    </a:cubicBezTo>
                    <a:cubicBezTo>
                      <a:pt x="233401" y="750339"/>
                      <a:pt x="224737" y="748922"/>
                      <a:pt x="221880" y="756123"/>
                    </a:cubicBezTo>
                    <a:cubicBezTo>
                      <a:pt x="219000" y="761358"/>
                      <a:pt x="223915" y="765655"/>
                      <a:pt x="227321" y="768924"/>
                    </a:cubicBezTo>
                    <a:lnTo>
                      <a:pt x="225240" y="770136"/>
                    </a:lnTo>
                    <a:cubicBezTo>
                      <a:pt x="195111" y="785887"/>
                      <a:pt x="175840" y="814896"/>
                      <a:pt x="154854" y="840499"/>
                    </a:cubicBezTo>
                    <a:cubicBezTo>
                      <a:pt x="127217" y="874492"/>
                      <a:pt x="93452" y="902907"/>
                      <a:pt x="58180" y="928670"/>
                    </a:cubicBezTo>
                    <a:cubicBezTo>
                      <a:pt x="50796" y="933562"/>
                      <a:pt x="56122" y="946570"/>
                      <a:pt x="65083" y="943918"/>
                    </a:cubicBezTo>
                    <a:cubicBezTo>
                      <a:pt x="73610" y="940192"/>
                      <a:pt x="80445" y="933539"/>
                      <a:pt x="88012" y="928213"/>
                    </a:cubicBezTo>
                    <a:cubicBezTo>
                      <a:pt x="85657" y="940054"/>
                      <a:pt x="87852" y="952193"/>
                      <a:pt x="92470" y="963212"/>
                    </a:cubicBezTo>
                    <a:cubicBezTo>
                      <a:pt x="113912" y="1016292"/>
                      <a:pt x="131972" y="1070676"/>
                      <a:pt x="153757" y="1123643"/>
                    </a:cubicBezTo>
                    <a:cubicBezTo>
                      <a:pt x="164890" y="1150618"/>
                      <a:pt x="176640" y="1177478"/>
                      <a:pt x="191659" y="1202556"/>
                    </a:cubicBezTo>
                    <a:cubicBezTo>
                      <a:pt x="205969" y="1226102"/>
                      <a:pt x="222520" y="1249327"/>
                      <a:pt x="245586" y="1265055"/>
                    </a:cubicBezTo>
                    <a:cubicBezTo>
                      <a:pt x="260010" y="1274976"/>
                      <a:pt x="278527" y="1280097"/>
                      <a:pt x="295718" y="1275091"/>
                    </a:cubicBezTo>
                    <a:cubicBezTo>
                      <a:pt x="333688" y="1264506"/>
                      <a:pt x="365487" y="1239978"/>
                      <a:pt x="396462" y="1216638"/>
                    </a:cubicBezTo>
                    <a:cubicBezTo>
                      <a:pt x="432626" y="1188497"/>
                      <a:pt x="468814" y="1160082"/>
                      <a:pt x="508773" y="1137405"/>
                    </a:cubicBezTo>
                    <a:cubicBezTo>
                      <a:pt x="573993" y="1099549"/>
                      <a:pt x="643898" y="1070128"/>
                      <a:pt x="715679" y="1047222"/>
                    </a:cubicBezTo>
                    <a:cubicBezTo>
                      <a:pt x="737419" y="1047245"/>
                      <a:pt x="759273" y="1047496"/>
                      <a:pt x="781013" y="1045896"/>
                    </a:cubicBezTo>
                    <a:cubicBezTo>
                      <a:pt x="722994" y="1097628"/>
                      <a:pt x="668519" y="1154047"/>
                      <a:pt x="624376" y="1218261"/>
                    </a:cubicBezTo>
                    <a:cubicBezTo>
                      <a:pt x="598476" y="1255340"/>
                      <a:pt x="574701" y="1294019"/>
                      <a:pt x="545692" y="1328812"/>
                    </a:cubicBezTo>
                    <a:cubicBezTo>
                      <a:pt x="527587" y="1350574"/>
                      <a:pt x="506944" y="1370463"/>
                      <a:pt x="482964" y="1385642"/>
                    </a:cubicBezTo>
                    <a:cubicBezTo>
                      <a:pt x="437015" y="1415177"/>
                      <a:pt x="382563" y="1430310"/>
                      <a:pt x="328156" y="1432253"/>
                    </a:cubicBezTo>
                    <a:cubicBezTo>
                      <a:pt x="273475" y="1433830"/>
                      <a:pt x="216874" y="1424458"/>
                      <a:pt x="169005" y="1396774"/>
                    </a:cubicBezTo>
                    <a:cubicBezTo>
                      <a:pt x="132520" y="1375903"/>
                      <a:pt x="105865" y="1340630"/>
                      <a:pt x="91441" y="1301517"/>
                    </a:cubicBezTo>
                    <a:cubicBezTo>
                      <a:pt x="69518" y="1242515"/>
                      <a:pt x="69930" y="1177044"/>
                      <a:pt x="84606" y="1116374"/>
                    </a:cubicBezTo>
                    <a:cubicBezTo>
                      <a:pt x="89681" y="1093171"/>
                      <a:pt x="96744" y="1068962"/>
                      <a:pt x="91029" y="1045187"/>
                    </a:cubicBezTo>
                    <a:cubicBezTo>
                      <a:pt x="86206" y="1025231"/>
                      <a:pt x="69838" y="1011629"/>
                      <a:pt x="56716" y="996999"/>
                    </a:cubicBezTo>
                    <a:cubicBezTo>
                      <a:pt x="31319" y="969270"/>
                      <a:pt x="8688" y="936923"/>
                      <a:pt x="1350" y="899386"/>
                    </a:cubicBezTo>
                    <a:cubicBezTo>
                      <a:pt x="-2079" y="882904"/>
                      <a:pt x="1098" y="865371"/>
                      <a:pt x="10059" y="851129"/>
                    </a:cubicBezTo>
                    <a:cubicBezTo>
                      <a:pt x="26061" y="825069"/>
                      <a:pt x="49973" y="805409"/>
                      <a:pt x="71141" y="783783"/>
                    </a:cubicBezTo>
                    <a:cubicBezTo>
                      <a:pt x="106917" y="748556"/>
                      <a:pt x="135995" y="707248"/>
                      <a:pt x="171748" y="671998"/>
                    </a:cubicBezTo>
                    <a:cubicBezTo>
                      <a:pt x="193054" y="651058"/>
                      <a:pt x="217811" y="632885"/>
                      <a:pt x="246363" y="623238"/>
                    </a:cubicBezTo>
                    <a:cubicBezTo>
                      <a:pt x="300290" y="604561"/>
                      <a:pt x="360754" y="609499"/>
                      <a:pt x="412807" y="631810"/>
                    </a:cubicBezTo>
                    <a:cubicBezTo>
                      <a:pt x="470460" y="656682"/>
                      <a:pt x="519083" y="698081"/>
                      <a:pt x="562654" y="742521"/>
                    </a:cubicBezTo>
                    <a:cubicBezTo>
                      <a:pt x="594041" y="774594"/>
                      <a:pt x="621587" y="810118"/>
                      <a:pt x="650094" y="844728"/>
                    </a:cubicBezTo>
                    <a:cubicBezTo>
                      <a:pt x="687378" y="889534"/>
                      <a:pt x="723977" y="935117"/>
                      <a:pt x="765468" y="976196"/>
                    </a:cubicBezTo>
                    <a:cubicBezTo>
                      <a:pt x="781699" y="992061"/>
                      <a:pt x="798226" y="1007652"/>
                      <a:pt x="815303" y="1022602"/>
                    </a:cubicBezTo>
                    <a:cubicBezTo>
                      <a:pt x="818457" y="1025802"/>
                      <a:pt x="823235" y="1023813"/>
                      <a:pt x="827190" y="1023951"/>
                    </a:cubicBezTo>
                    <a:cubicBezTo>
                      <a:pt x="828699" y="1021002"/>
                      <a:pt x="829956" y="1017984"/>
                      <a:pt x="830550" y="1014761"/>
                    </a:cubicBezTo>
                    <a:cubicBezTo>
                      <a:pt x="863766" y="1006783"/>
                      <a:pt x="890421" y="984563"/>
                      <a:pt x="917007" y="964446"/>
                    </a:cubicBezTo>
                    <a:cubicBezTo>
                      <a:pt x="928185" y="954982"/>
                      <a:pt x="940324" y="946775"/>
                      <a:pt x="951708" y="937608"/>
                    </a:cubicBezTo>
                    <a:cubicBezTo>
                      <a:pt x="958589" y="932099"/>
                      <a:pt x="966293" y="927458"/>
                      <a:pt x="971734" y="920372"/>
                    </a:cubicBezTo>
                    <a:cubicBezTo>
                      <a:pt x="1005041" y="931070"/>
                      <a:pt x="1040634" y="935345"/>
                      <a:pt x="1075450" y="931116"/>
                    </a:cubicBezTo>
                    <a:cubicBezTo>
                      <a:pt x="1124164" y="925241"/>
                      <a:pt x="1170250" y="904553"/>
                      <a:pt x="1209706" y="875795"/>
                    </a:cubicBezTo>
                    <a:cubicBezTo>
                      <a:pt x="1237687" y="857050"/>
                      <a:pt x="1261667" y="832864"/>
                      <a:pt x="1281875" y="806026"/>
                    </a:cubicBezTo>
                    <a:cubicBezTo>
                      <a:pt x="1351918" y="712597"/>
                      <a:pt x="1389340" y="595531"/>
                      <a:pt x="1387054" y="478808"/>
                    </a:cubicBezTo>
                    <a:cubicBezTo>
                      <a:pt x="1404496" y="491930"/>
                      <a:pt x="1426739" y="497096"/>
                      <a:pt x="1448250" y="497279"/>
                    </a:cubicBezTo>
                    <a:cubicBezTo>
                      <a:pt x="1452091" y="498011"/>
                      <a:pt x="1453417" y="494284"/>
                      <a:pt x="1454903" y="491610"/>
                    </a:cubicBezTo>
                    <a:cubicBezTo>
                      <a:pt x="1429825" y="484409"/>
                      <a:pt x="1400816" y="477848"/>
                      <a:pt x="1385911" y="454119"/>
                    </a:cubicBezTo>
                    <a:cubicBezTo>
                      <a:pt x="1412269" y="471447"/>
                      <a:pt x="1446033" y="470830"/>
                      <a:pt x="1475682" y="463949"/>
                    </a:cubicBezTo>
                    <a:cubicBezTo>
                      <a:pt x="1480575" y="463538"/>
                      <a:pt x="1479111" y="458509"/>
                      <a:pt x="1478814" y="455217"/>
                    </a:cubicBezTo>
                    <a:cubicBezTo>
                      <a:pt x="1455040" y="457114"/>
                      <a:pt x="1430237" y="457388"/>
                      <a:pt x="1407743" y="448382"/>
                    </a:cubicBezTo>
                    <a:cubicBezTo>
                      <a:pt x="1398187" y="444701"/>
                      <a:pt x="1390049" y="438209"/>
                      <a:pt x="1383168" y="430756"/>
                    </a:cubicBezTo>
                    <a:cubicBezTo>
                      <a:pt x="1402256" y="437614"/>
                      <a:pt x="1423470" y="440769"/>
                      <a:pt x="1443244" y="434848"/>
                    </a:cubicBezTo>
                    <a:cubicBezTo>
                      <a:pt x="1458355" y="430711"/>
                      <a:pt x="1470768" y="420767"/>
                      <a:pt x="1484804" y="414229"/>
                    </a:cubicBezTo>
                    <a:cubicBezTo>
                      <a:pt x="1488781" y="412766"/>
                      <a:pt x="1490816" y="409108"/>
                      <a:pt x="1491730" y="405176"/>
                    </a:cubicBezTo>
                    <a:cubicBezTo>
                      <a:pt x="1488758" y="403805"/>
                      <a:pt x="1485695" y="401313"/>
                      <a:pt x="1482335" y="403004"/>
                    </a:cubicBezTo>
                    <a:cubicBezTo>
                      <a:pt x="1467544" y="407508"/>
                      <a:pt x="1452480" y="411828"/>
                      <a:pt x="1436912" y="412148"/>
                    </a:cubicBezTo>
                    <a:cubicBezTo>
                      <a:pt x="1413480" y="412171"/>
                      <a:pt x="1388220" y="408034"/>
                      <a:pt x="1370526" y="391346"/>
                    </a:cubicBezTo>
                    <a:cubicBezTo>
                      <a:pt x="1346272" y="369309"/>
                      <a:pt x="1316783" y="353810"/>
                      <a:pt x="1285853" y="343454"/>
                    </a:cubicBezTo>
                    <a:cubicBezTo>
                      <a:pt x="1257758" y="334059"/>
                      <a:pt x="1229023" y="326035"/>
                      <a:pt x="1199511" y="322880"/>
                    </a:cubicBezTo>
                    <a:cubicBezTo>
                      <a:pt x="1157654" y="318125"/>
                      <a:pt x="1115523" y="326058"/>
                      <a:pt x="1075541" y="338105"/>
                    </a:cubicBezTo>
                    <a:cubicBezTo>
                      <a:pt x="1023009" y="354015"/>
                      <a:pt x="973631" y="381562"/>
                      <a:pt x="934769" y="420584"/>
                    </a:cubicBezTo>
                    <a:cubicBezTo>
                      <a:pt x="930906" y="410503"/>
                      <a:pt x="928368" y="400010"/>
                      <a:pt x="924208" y="390066"/>
                    </a:cubicBezTo>
                    <a:cubicBezTo>
                      <a:pt x="915498" y="367343"/>
                      <a:pt x="904228" y="345512"/>
                      <a:pt x="898605" y="321714"/>
                    </a:cubicBezTo>
                    <a:cubicBezTo>
                      <a:pt x="892638" y="297620"/>
                      <a:pt x="888500" y="271925"/>
                      <a:pt x="872887" y="251786"/>
                    </a:cubicBezTo>
                    <a:cubicBezTo>
                      <a:pt x="866715" y="245202"/>
                      <a:pt x="859514" y="239532"/>
                      <a:pt x="854713" y="231783"/>
                    </a:cubicBezTo>
                    <a:cubicBezTo>
                      <a:pt x="985724" y="132845"/>
                      <a:pt x="1142041" y="71992"/>
                      <a:pt x="1301695" y="37839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8" name="Forma Livre: Forma 2287">
                <a:extLst>
                  <a:ext uri="{FF2B5EF4-FFF2-40B4-BE49-F238E27FC236}">
                    <a16:creationId xmlns:a16="http://schemas.microsoft.com/office/drawing/2014/main" id="{4AF49286-7446-7724-8AC3-EBD8BFF5CE33}"/>
                  </a:ext>
                </a:extLst>
              </p:cNvPr>
              <p:cNvSpPr/>
              <p:nvPr/>
            </p:nvSpPr>
            <p:spPr>
              <a:xfrm>
                <a:off x="9824603" y="1520973"/>
                <a:ext cx="1233776" cy="722179"/>
              </a:xfrm>
              <a:custGeom>
                <a:avLst/>
                <a:gdLst>
                  <a:gd name="connsiteX0" fmla="*/ 445518 w 1233776"/>
                  <a:gd name="connsiteY0" fmla="*/ 58218 h 722179"/>
                  <a:gd name="connsiteX1" fmla="*/ 880178 w 1233776"/>
                  <a:gd name="connsiteY1" fmla="*/ 6577 h 722179"/>
                  <a:gd name="connsiteX2" fmla="*/ 1089233 w 1233776"/>
                  <a:gd name="connsiteY2" fmla="*/ 49669 h 722179"/>
                  <a:gd name="connsiteX3" fmla="*/ 1089622 w 1233776"/>
                  <a:gd name="connsiteY3" fmla="*/ 49943 h 722179"/>
                  <a:gd name="connsiteX4" fmla="*/ 1103292 w 1233776"/>
                  <a:gd name="connsiteY4" fmla="*/ 63956 h 722179"/>
                  <a:gd name="connsiteX5" fmla="*/ 1099817 w 1233776"/>
                  <a:gd name="connsiteY5" fmla="*/ 88325 h 722179"/>
                  <a:gd name="connsiteX6" fmla="*/ 1095314 w 1233776"/>
                  <a:gd name="connsiteY6" fmla="*/ 122500 h 722179"/>
                  <a:gd name="connsiteX7" fmla="*/ 1078329 w 1233776"/>
                  <a:gd name="connsiteY7" fmla="*/ 167969 h 722179"/>
                  <a:gd name="connsiteX8" fmla="*/ 1034735 w 1233776"/>
                  <a:gd name="connsiteY8" fmla="*/ 188040 h 722179"/>
                  <a:gd name="connsiteX9" fmla="*/ 989129 w 1233776"/>
                  <a:gd name="connsiteY9" fmla="*/ 196887 h 722179"/>
                  <a:gd name="connsiteX10" fmla="*/ 1000902 w 1233776"/>
                  <a:gd name="connsiteY10" fmla="*/ 201299 h 722179"/>
                  <a:gd name="connsiteX11" fmla="*/ 1051171 w 1233776"/>
                  <a:gd name="connsiteY11" fmla="*/ 207357 h 722179"/>
                  <a:gd name="connsiteX12" fmla="*/ 1061321 w 1233776"/>
                  <a:gd name="connsiteY12" fmla="*/ 213620 h 722179"/>
                  <a:gd name="connsiteX13" fmla="*/ 1043468 w 1233776"/>
                  <a:gd name="connsiteY13" fmla="*/ 233852 h 722179"/>
                  <a:gd name="connsiteX14" fmla="*/ 1034163 w 1233776"/>
                  <a:gd name="connsiteY14" fmla="*/ 242424 h 722179"/>
                  <a:gd name="connsiteX15" fmla="*/ 1023648 w 1233776"/>
                  <a:gd name="connsiteY15" fmla="*/ 278200 h 722179"/>
                  <a:gd name="connsiteX16" fmla="*/ 1054806 w 1233776"/>
                  <a:gd name="connsiteY16" fmla="*/ 340951 h 722179"/>
                  <a:gd name="connsiteX17" fmla="*/ 1054257 w 1233776"/>
                  <a:gd name="connsiteY17" fmla="*/ 345477 h 722179"/>
                  <a:gd name="connsiteX18" fmla="*/ 914217 w 1233776"/>
                  <a:gd name="connsiteY18" fmla="*/ 386739 h 722179"/>
                  <a:gd name="connsiteX19" fmla="*/ 989404 w 1233776"/>
                  <a:gd name="connsiteY19" fmla="*/ 373389 h 722179"/>
                  <a:gd name="connsiteX20" fmla="*/ 1059744 w 1233776"/>
                  <a:gd name="connsiteY20" fmla="*/ 356473 h 722179"/>
                  <a:gd name="connsiteX21" fmla="*/ 1101783 w 1233776"/>
                  <a:gd name="connsiteY21" fmla="*/ 367194 h 722179"/>
                  <a:gd name="connsiteX22" fmla="*/ 1133810 w 1233776"/>
                  <a:gd name="connsiteY22" fmla="*/ 374235 h 722179"/>
                  <a:gd name="connsiteX23" fmla="*/ 1160922 w 1233776"/>
                  <a:gd name="connsiteY23" fmla="*/ 381847 h 722179"/>
                  <a:gd name="connsiteX24" fmla="*/ 1159368 w 1233776"/>
                  <a:gd name="connsiteY24" fmla="*/ 406902 h 722179"/>
                  <a:gd name="connsiteX25" fmla="*/ 1149126 w 1233776"/>
                  <a:gd name="connsiteY25" fmla="*/ 423658 h 722179"/>
                  <a:gd name="connsiteX26" fmla="*/ 1139617 w 1233776"/>
                  <a:gd name="connsiteY26" fmla="*/ 455525 h 722179"/>
                  <a:gd name="connsiteX27" fmla="*/ 1129398 w 1233776"/>
                  <a:gd name="connsiteY27" fmla="*/ 462429 h 722179"/>
                  <a:gd name="connsiteX28" fmla="*/ 1144509 w 1233776"/>
                  <a:gd name="connsiteY28" fmla="*/ 466109 h 722179"/>
                  <a:gd name="connsiteX29" fmla="*/ 1157951 w 1233776"/>
                  <a:gd name="connsiteY29" fmla="*/ 519830 h 722179"/>
                  <a:gd name="connsiteX30" fmla="*/ 1141697 w 1233776"/>
                  <a:gd name="connsiteY30" fmla="*/ 551286 h 722179"/>
                  <a:gd name="connsiteX31" fmla="*/ 1119957 w 1233776"/>
                  <a:gd name="connsiteY31" fmla="*/ 586879 h 722179"/>
                  <a:gd name="connsiteX32" fmla="*/ 1126564 w 1233776"/>
                  <a:gd name="connsiteY32" fmla="*/ 596480 h 722179"/>
                  <a:gd name="connsiteX33" fmla="*/ 1146475 w 1233776"/>
                  <a:gd name="connsiteY33" fmla="*/ 621992 h 722179"/>
                  <a:gd name="connsiteX34" fmla="*/ 1170432 w 1233776"/>
                  <a:gd name="connsiteY34" fmla="*/ 650338 h 722179"/>
                  <a:gd name="connsiteX35" fmla="*/ 1163414 w 1233776"/>
                  <a:gd name="connsiteY35" fmla="*/ 657516 h 722179"/>
                  <a:gd name="connsiteX36" fmla="*/ 1183622 w 1233776"/>
                  <a:gd name="connsiteY36" fmla="*/ 655893 h 722179"/>
                  <a:gd name="connsiteX37" fmla="*/ 1214460 w 1233776"/>
                  <a:gd name="connsiteY37" fmla="*/ 667689 h 722179"/>
                  <a:gd name="connsiteX38" fmla="*/ 1233777 w 1233776"/>
                  <a:gd name="connsiteY38" fmla="*/ 668329 h 722179"/>
                  <a:gd name="connsiteX39" fmla="*/ 1143800 w 1233776"/>
                  <a:gd name="connsiteY39" fmla="*/ 719467 h 722179"/>
                  <a:gd name="connsiteX40" fmla="*/ 1065024 w 1233776"/>
                  <a:gd name="connsiteY40" fmla="*/ 720952 h 722179"/>
                  <a:gd name="connsiteX41" fmla="*/ 939203 w 1233776"/>
                  <a:gd name="connsiteY41" fmla="*/ 698573 h 722179"/>
                  <a:gd name="connsiteX42" fmla="*/ 857730 w 1233776"/>
                  <a:gd name="connsiteY42" fmla="*/ 643137 h 722179"/>
                  <a:gd name="connsiteX43" fmla="*/ 778223 w 1233776"/>
                  <a:gd name="connsiteY43" fmla="*/ 583267 h 722179"/>
                  <a:gd name="connsiteX44" fmla="*/ 692909 w 1233776"/>
                  <a:gd name="connsiteY44" fmla="*/ 544930 h 722179"/>
                  <a:gd name="connsiteX45" fmla="*/ 628970 w 1233776"/>
                  <a:gd name="connsiteY45" fmla="*/ 524311 h 722179"/>
                  <a:gd name="connsiteX46" fmla="*/ 566814 w 1233776"/>
                  <a:gd name="connsiteY46" fmla="*/ 511029 h 722179"/>
                  <a:gd name="connsiteX47" fmla="*/ 468218 w 1233776"/>
                  <a:gd name="connsiteY47" fmla="*/ 538255 h 722179"/>
                  <a:gd name="connsiteX48" fmla="*/ 355793 w 1233776"/>
                  <a:gd name="connsiteY48" fmla="*/ 613465 h 722179"/>
                  <a:gd name="connsiteX49" fmla="*/ 307238 w 1233776"/>
                  <a:gd name="connsiteY49" fmla="*/ 661562 h 722179"/>
                  <a:gd name="connsiteX50" fmla="*/ 219136 w 1233776"/>
                  <a:gd name="connsiteY50" fmla="*/ 555400 h 722179"/>
                  <a:gd name="connsiteX51" fmla="*/ 146670 w 1233776"/>
                  <a:gd name="connsiteY51" fmla="*/ 378075 h 722179"/>
                  <a:gd name="connsiteX52" fmla="*/ 61608 w 1233776"/>
                  <a:gd name="connsiteY52" fmla="*/ 312307 h 722179"/>
                  <a:gd name="connsiteX53" fmla="*/ 0 w 1233776"/>
                  <a:gd name="connsiteY53" fmla="*/ 289058 h 722179"/>
                  <a:gd name="connsiteX54" fmla="*/ 198127 w 1233776"/>
                  <a:gd name="connsiteY54" fmla="*/ 163168 h 722179"/>
                  <a:gd name="connsiteX55" fmla="*/ 445518 w 1233776"/>
                  <a:gd name="connsiteY55" fmla="*/ 58218 h 722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233776" h="722179">
                    <a:moveTo>
                      <a:pt x="445518" y="58218"/>
                    </a:moveTo>
                    <a:cubicBezTo>
                      <a:pt x="584804" y="12132"/>
                      <a:pt x="733715" y="-12694"/>
                      <a:pt x="880178" y="6577"/>
                    </a:cubicBezTo>
                    <a:cubicBezTo>
                      <a:pt x="950770" y="16293"/>
                      <a:pt x="1018824" y="38833"/>
                      <a:pt x="1089233" y="49669"/>
                    </a:cubicBezTo>
                    <a:lnTo>
                      <a:pt x="1089622" y="49943"/>
                    </a:lnTo>
                    <a:cubicBezTo>
                      <a:pt x="1094491" y="54126"/>
                      <a:pt x="1101577" y="57189"/>
                      <a:pt x="1103292" y="63956"/>
                    </a:cubicBezTo>
                    <a:cubicBezTo>
                      <a:pt x="1102926" y="72163"/>
                      <a:pt x="1100115" y="80072"/>
                      <a:pt x="1099817" y="88325"/>
                    </a:cubicBezTo>
                    <a:cubicBezTo>
                      <a:pt x="1099360" y="99869"/>
                      <a:pt x="1095154" y="110910"/>
                      <a:pt x="1095314" y="122500"/>
                    </a:cubicBezTo>
                    <a:cubicBezTo>
                      <a:pt x="1095428" y="138983"/>
                      <a:pt x="1090170" y="156128"/>
                      <a:pt x="1078329" y="167969"/>
                    </a:cubicBezTo>
                    <a:cubicBezTo>
                      <a:pt x="1067310" y="180611"/>
                      <a:pt x="1049617" y="182508"/>
                      <a:pt x="1034735" y="188040"/>
                    </a:cubicBezTo>
                    <a:cubicBezTo>
                      <a:pt x="1020059" y="193458"/>
                      <a:pt x="1004674" y="196178"/>
                      <a:pt x="989129" y="196887"/>
                    </a:cubicBezTo>
                    <a:cubicBezTo>
                      <a:pt x="991667" y="200842"/>
                      <a:pt x="996719" y="200453"/>
                      <a:pt x="1000902" y="201299"/>
                    </a:cubicBezTo>
                    <a:cubicBezTo>
                      <a:pt x="1017636" y="203265"/>
                      <a:pt x="1034758" y="202922"/>
                      <a:pt x="1051171" y="207357"/>
                    </a:cubicBezTo>
                    <a:cubicBezTo>
                      <a:pt x="1055058" y="208363"/>
                      <a:pt x="1058098" y="211220"/>
                      <a:pt x="1061321" y="213620"/>
                    </a:cubicBezTo>
                    <a:cubicBezTo>
                      <a:pt x="1056041" y="220890"/>
                      <a:pt x="1051400" y="229120"/>
                      <a:pt x="1043468" y="233852"/>
                    </a:cubicBezTo>
                    <a:cubicBezTo>
                      <a:pt x="1040130" y="236435"/>
                      <a:pt x="1035421" y="238035"/>
                      <a:pt x="1034163" y="242424"/>
                    </a:cubicBezTo>
                    <a:cubicBezTo>
                      <a:pt x="1030048" y="254174"/>
                      <a:pt x="1022482" y="265193"/>
                      <a:pt x="1023648" y="278200"/>
                    </a:cubicBezTo>
                    <a:cubicBezTo>
                      <a:pt x="1021590" y="302934"/>
                      <a:pt x="1035969" y="326092"/>
                      <a:pt x="1054806" y="340951"/>
                    </a:cubicBezTo>
                    <a:cubicBezTo>
                      <a:pt x="1054669" y="342094"/>
                      <a:pt x="1054395" y="344357"/>
                      <a:pt x="1054257" y="345477"/>
                    </a:cubicBezTo>
                    <a:cubicBezTo>
                      <a:pt x="1007555" y="359147"/>
                      <a:pt x="961697" y="375881"/>
                      <a:pt x="914217" y="386739"/>
                    </a:cubicBezTo>
                    <a:cubicBezTo>
                      <a:pt x="939477" y="383562"/>
                      <a:pt x="964372" y="377961"/>
                      <a:pt x="989404" y="373389"/>
                    </a:cubicBezTo>
                    <a:cubicBezTo>
                      <a:pt x="1013178" y="369274"/>
                      <a:pt x="1036701" y="363673"/>
                      <a:pt x="1059744" y="356473"/>
                    </a:cubicBezTo>
                    <a:cubicBezTo>
                      <a:pt x="1072248" y="364771"/>
                      <a:pt x="1087702" y="363856"/>
                      <a:pt x="1101783" y="367194"/>
                    </a:cubicBezTo>
                    <a:cubicBezTo>
                      <a:pt x="1112459" y="369526"/>
                      <a:pt x="1123043" y="372223"/>
                      <a:pt x="1133810" y="374235"/>
                    </a:cubicBezTo>
                    <a:cubicBezTo>
                      <a:pt x="1143160" y="375675"/>
                      <a:pt x="1151252" y="381527"/>
                      <a:pt x="1160922" y="381847"/>
                    </a:cubicBezTo>
                    <a:cubicBezTo>
                      <a:pt x="1160785" y="390168"/>
                      <a:pt x="1161654" y="398764"/>
                      <a:pt x="1159368" y="406902"/>
                    </a:cubicBezTo>
                    <a:cubicBezTo>
                      <a:pt x="1156739" y="412937"/>
                      <a:pt x="1152213" y="417875"/>
                      <a:pt x="1149126" y="423658"/>
                    </a:cubicBezTo>
                    <a:cubicBezTo>
                      <a:pt x="1143526" y="433396"/>
                      <a:pt x="1141125" y="444506"/>
                      <a:pt x="1139617" y="455525"/>
                    </a:cubicBezTo>
                    <a:cubicBezTo>
                      <a:pt x="1136165" y="457834"/>
                      <a:pt x="1132759" y="460120"/>
                      <a:pt x="1129398" y="462429"/>
                    </a:cubicBezTo>
                    <a:cubicBezTo>
                      <a:pt x="1134382" y="463617"/>
                      <a:pt x="1139457" y="464829"/>
                      <a:pt x="1144509" y="466109"/>
                    </a:cubicBezTo>
                    <a:cubicBezTo>
                      <a:pt x="1144212" y="484946"/>
                      <a:pt x="1151573" y="502479"/>
                      <a:pt x="1157951" y="519830"/>
                    </a:cubicBezTo>
                    <a:cubicBezTo>
                      <a:pt x="1147983" y="527694"/>
                      <a:pt x="1148326" y="541296"/>
                      <a:pt x="1141697" y="551286"/>
                    </a:cubicBezTo>
                    <a:cubicBezTo>
                      <a:pt x="1134702" y="563310"/>
                      <a:pt x="1127684" y="575334"/>
                      <a:pt x="1119957" y="586879"/>
                    </a:cubicBezTo>
                    <a:cubicBezTo>
                      <a:pt x="1115682" y="591793"/>
                      <a:pt x="1123066" y="594560"/>
                      <a:pt x="1126564" y="596480"/>
                    </a:cubicBezTo>
                    <a:cubicBezTo>
                      <a:pt x="1137285" y="600983"/>
                      <a:pt x="1140462" y="613076"/>
                      <a:pt x="1146475" y="621992"/>
                    </a:cubicBezTo>
                    <a:cubicBezTo>
                      <a:pt x="1152487" y="632987"/>
                      <a:pt x="1162179" y="641102"/>
                      <a:pt x="1170432" y="650338"/>
                    </a:cubicBezTo>
                    <a:cubicBezTo>
                      <a:pt x="1168009" y="652692"/>
                      <a:pt x="1165700" y="655070"/>
                      <a:pt x="1163414" y="657516"/>
                    </a:cubicBezTo>
                    <a:cubicBezTo>
                      <a:pt x="1170157" y="657539"/>
                      <a:pt x="1176856" y="656350"/>
                      <a:pt x="1183622" y="655893"/>
                    </a:cubicBezTo>
                    <a:cubicBezTo>
                      <a:pt x="1194115" y="659162"/>
                      <a:pt x="1203373" y="666134"/>
                      <a:pt x="1214460" y="667689"/>
                    </a:cubicBezTo>
                    <a:cubicBezTo>
                      <a:pt x="1220884" y="667689"/>
                      <a:pt x="1227330" y="666911"/>
                      <a:pt x="1233777" y="668329"/>
                    </a:cubicBezTo>
                    <a:cubicBezTo>
                      <a:pt x="1205042" y="687165"/>
                      <a:pt x="1178936" y="713546"/>
                      <a:pt x="1143800" y="719467"/>
                    </a:cubicBezTo>
                    <a:cubicBezTo>
                      <a:pt x="1117694" y="722873"/>
                      <a:pt x="1091245" y="722713"/>
                      <a:pt x="1065024" y="720952"/>
                    </a:cubicBezTo>
                    <a:cubicBezTo>
                      <a:pt x="1022322" y="719307"/>
                      <a:pt x="979322" y="713866"/>
                      <a:pt x="939203" y="698573"/>
                    </a:cubicBezTo>
                    <a:cubicBezTo>
                      <a:pt x="907976" y="687028"/>
                      <a:pt x="881436" y="666043"/>
                      <a:pt x="857730" y="643137"/>
                    </a:cubicBezTo>
                    <a:cubicBezTo>
                      <a:pt x="833590" y="620300"/>
                      <a:pt x="808215" y="598103"/>
                      <a:pt x="778223" y="583267"/>
                    </a:cubicBezTo>
                    <a:cubicBezTo>
                      <a:pt x="750380" y="569231"/>
                      <a:pt x="722262" y="555515"/>
                      <a:pt x="692909" y="544930"/>
                    </a:cubicBezTo>
                    <a:cubicBezTo>
                      <a:pt x="671832" y="537272"/>
                      <a:pt x="649933" y="532197"/>
                      <a:pt x="628970" y="524311"/>
                    </a:cubicBezTo>
                    <a:cubicBezTo>
                      <a:pt x="609082" y="516835"/>
                      <a:pt x="588256" y="510595"/>
                      <a:pt x="566814" y="511029"/>
                    </a:cubicBezTo>
                    <a:cubicBezTo>
                      <a:pt x="532386" y="512584"/>
                      <a:pt x="499399" y="524288"/>
                      <a:pt x="468218" y="538255"/>
                    </a:cubicBezTo>
                    <a:cubicBezTo>
                      <a:pt x="427093" y="557275"/>
                      <a:pt x="390312" y="584387"/>
                      <a:pt x="355793" y="613465"/>
                    </a:cubicBezTo>
                    <a:cubicBezTo>
                      <a:pt x="338762" y="628598"/>
                      <a:pt x="320314" y="642657"/>
                      <a:pt x="307238" y="661562"/>
                    </a:cubicBezTo>
                    <a:cubicBezTo>
                      <a:pt x="280446" y="624140"/>
                      <a:pt x="251757" y="587953"/>
                      <a:pt x="219136" y="555400"/>
                    </a:cubicBezTo>
                    <a:cubicBezTo>
                      <a:pt x="216576" y="490341"/>
                      <a:pt x="190881" y="426058"/>
                      <a:pt x="146670" y="378075"/>
                    </a:cubicBezTo>
                    <a:cubicBezTo>
                      <a:pt x="123673" y="350186"/>
                      <a:pt x="93292" y="329292"/>
                      <a:pt x="61608" y="312307"/>
                    </a:cubicBezTo>
                    <a:cubicBezTo>
                      <a:pt x="42108" y="301906"/>
                      <a:pt x="20642" y="296511"/>
                      <a:pt x="0" y="289058"/>
                    </a:cubicBezTo>
                    <a:cubicBezTo>
                      <a:pt x="61836" y="240915"/>
                      <a:pt x="128770" y="199539"/>
                      <a:pt x="198127" y="163168"/>
                    </a:cubicBezTo>
                    <a:cubicBezTo>
                      <a:pt x="277680" y="121769"/>
                      <a:pt x="360456" y="86542"/>
                      <a:pt x="445518" y="58218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9" name="Forma Livre: Forma 2288">
                <a:extLst>
                  <a:ext uri="{FF2B5EF4-FFF2-40B4-BE49-F238E27FC236}">
                    <a16:creationId xmlns:a16="http://schemas.microsoft.com/office/drawing/2014/main" id="{5478DF5D-9F91-0F72-FCF8-CB9FF519597C}"/>
                  </a:ext>
                </a:extLst>
              </p:cNvPr>
              <p:cNvSpPr/>
              <p:nvPr/>
            </p:nvSpPr>
            <p:spPr>
              <a:xfrm>
                <a:off x="10140597" y="2048543"/>
                <a:ext cx="1005523" cy="1400002"/>
              </a:xfrm>
              <a:custGeom>
                <a:avLst/>
                <a:gdLst>
                  <a:gd name="connsiteX0" fmla="*/ 185806 w 1005523"/>
                  <a:gd name="connsiteY0" fmla="*/ 14297 h 1400002"/>
                  <a:gd name="connsiteX1" fmla="*/ 271302 w 1005523"/>
                  <a:gd name="connsiteY1" fmla="*/ 1359 h 1400002"/>
                  <a:gd name="connsiteX2" fmla="*/ 337871 w 1005523"/>
                  <a:gd name="connsiteY2" fmla="*/ 21567 h 1400002"/>
                  <a:gd name="connsiteX3" fmla="*/ 462435 w 1005523"/>
                  <a:gd name="connsiteY3" fmla="*/ 73871 h 1400002"/>
                  <a:gd name="connsiteX4" fmla="*/ 547246 w 1005523"/>
                  <a:gd name="connsiteY4" fmla="*/ 142085 h 1400002"/>
                  <a:gd name="connsiteX5" fmla="*/ 633748 w 1005523"/>
                  <a:gd name="connsiteY5" fmla="*/ 191211 h 1400002"/>
                  <a:gd name="connsiteX6" fmla="*/ 788076 w 1005523"/>
                  <a:gd name="connsiteY6" fmla="*/ 206139 h 1400002"/>
                  <a:gd name="connsiteX7" fmla="*/ 852312 w 1005523"/>
                  <a:gd name="connsiteY7" fmla="*/ 196926 h 1400002"/>
                  <a:gd name="connsiteX8" fmla="*/ 922904 w 1005523"/>
                  <a:gd name="connsiteY8" fmla="*/ 151366 h 1400002"/>
                  <a:gd name="connsiteX9" fmla="*/ 936528 w 1005523"/>
                  <a:gd name="connsiteY9" fmla="*/ 171209 h 1400002"/>
                  <a:gd name="connsiteX10" fmla="*/ 942632 w 1005523"/>
                  <a:gd name="connsiteY10" fmla="*/ 190845 h 1400002"/>
                  <a:gd name="connsiteX11" fmla="*/ 902787 w 1005523"/>
                  <a:gd name="connsiteY11" fmla="*/ 281554 h 1400002"/>
                  <a:gd name="connsiteX12" fmla="*/ 888385 w 1005523"/>
                  <a:gd name="connsiteY12" fmla="*/ 298950 h 1400002"/>
                  <a:gd name="connsiteX13" fmla="*/ 868451 w 1005523"/>
                  <a:gd name="connsiteY13" fmla="*/ 324919 h 1400002"/>
                  <a:gd name="connsiteX14" fmla="*/ 835761 w 1005523"/>
                  <a:gd name="connsiteY14" fmla="*/ 360604 h 1400002"/>
                  <a:gd name="connsiteX15" fmla="*/ 819919 w 1005523"/>
                  <a:gd name="connsiteY15" fmla="*/ 379143 h 1400002"/>
                  <a:gd name="connsiteX16" fmla="*/ 797860 w 1005523"/>
                  <a:gd name="connsiteY16" fmla="*/ 416085 h 1400002"/>
                  <a:gd name="connsiteX17" fmla="*/ 784853 w 1005523"/>
                  <a:gd name="connsiteY17" fmla="*/ 426532 h 1400002"/>
                  <a:gd name="connsiteX18" fmla="*/ 787436 w 1005523"/>
                  <a:gd name="connsiteY18" fmla="*/ 458765 h 1400002"/>
                  <a:gd name="connsiteX19" fmla="*/ 760255 w 1005523"/>
                  <a:gd name="connsiteY19" fmla="*/ 529699 h 1400002"/>
                  <a:gd name="connsiteX20" fmla="*/ 739269 w 1005523"/>
                  <a:gd name="connsiteY20" fmla="*/ 564126 h 1400002"/>
                  <a:gd name="connsiteX21" fmla="*/ 722559 w 1005523"/>
                  <a:gd name="connsiteY21" fmla="*/ 618281 h 1400002"/>
                  <a:gd name="connsiteX22" fmla="*/ 745396 w 1005523"/>
                  <a:gd name="connsiteY22" fmla="*/ 654835 h 1400002"/>
                  <a:gd name="connsiteX23" fmla="*/ 775754 w 1005523"/>
                  <a:gd name="connsiteY23" fmla="*/ 668299 h 1400002"/>
                  <a:gd name="connsiteX24" fmla="*/ 815576 w 1005523"/>
                  <a:gd name="connsiteY24" fmla="*/ 669716 h 1400002"/>
                  <a:gd name="connsiteX25" fmla="*/ 874944 w 1005523"/>
                  <a:gd name="connsiteY25" fmla="*/ 653577 h 1400002"/>
                  <a:gd name="connsiteX26" fmla="*/ 901004 w 1005523"/>
                  <a:gd name="connsiteY26" fmla="*/ 655635 h 1400002"/>
                  <a:gd name="connsiteX27" fmla="*/ 900547 w 1005523"/>
                  <a:gd name="connsiteY27" fmla="*/ 660070 h 1400002"/>
                  <a:gd name="connsiteX28" fmla="*/ 934059 w 1005523"/>
                  <a:gd name="connsiteY28" fmla="*/ 646125 h 1400002"/>
                  <a:gd name="connsiteX29" fmla="*/ 964075 w 1005523"/>
                  <a:gd name="connsiteY29" fmla="*/ 635449 h 1400002"/>
                  <a:gd name="connsiteX30" fmla="*/ 1003051 w 1005523"/>
                  <a:gd name="connsiteY30" fmla="*/ 655589 h 1400002"/>
                  <a:gd name="connsiteX31" fmla="*/ 1005291 w 1005523"/>
                  <a:gd name="connsiteY31" fmla="*/ 692394 h 1400002"/>
                  <a:gd name="connsiteX32" fmla="*/ 1000880 w 1005523"/>
                  <a:gd name="connsiteY32" fmla="*/ 749612 h 1400002"/>
                  <a:gd name="connsiteX33" fmla="*/ 996193 w 1005523"/>
                  <a:gd name="connsiteY33" fmla="*/ 791309 h 1400002"/>
                  <a:gd name="connsiteX34" fmla="*/ 925167 w 1005523"/>
                  <a:gd name="connsiteY34" fmla="*/ 827153 h 1400002"/>
                  <a:gd name="connsiteX35" fmla="*/ 843237 w 1005523"/>
                  <a:gd name="connsiteY35" fmla="*/ 868644 h 1400002"/>
                  <a:gd name="connsiteX36" fmla="*/ 783229 w 1005523"/>
                  <a:gd name="connsiteY36" fmla="*/ 874474 h 1400002"/>
                  <a:gd name="connsiteX37" fmla="*/ 738950 w 1005523"/>
                  <a:gd name="connsiteY37" fmla="*/ 862655 h 1400002"/>
                  <a:gd name="connsiteX38" fmla="*/ 790681 w 1005523"/>
                  <a:gd name="connsiteY38" fmla="*/ 884989 h 1400002"/>
                  <a:gd name="connsiteX39" fmla="*/ 883653 w 1005523"/>
                  <a:gd name="connsiteY39" fmla="*/ 862929 h 1400002"/>
                  <a:gd name="connsiteX40" fmla="*/ 974636 w 1005523"/>
                  <a:gd name="connsiteY40" fmla="*/ 813872 h 1400002"/>
                  <a:gd name="connsiteX41" fmla="*/ 972602 w 1005523"/>
                  <a:gd name="connsiteY41" fmla="*/ 833417 h 1400002"/>
                  <a:gd name="connsiteX42" fmla="*/ 956668 w 1005523"/>
                  <a:gd name="connsiteY42" fmla="*/ 856254 h 1400002"/>
                  <a:gd name="connsiteX43" fmla="*/ 907336 w 1005523"/>
                  <a:gd name="connsiteY43" fmla="*/ 916879 h 1400002"/>
                  <a:gd name="connsiteX44" fmla="*/ 810753 w 1005523"/>
                  <a:gd name="connsiteY44" fmla="*/ 966622 h 1400002"/>
                  <a:gd name="connsiteX45" fmla="*/ 758952 w 1005523"/>
                  <a:gd name="connsiteY45" fmla="*/ 990328 h 1400002"/>
                  <a:gd name="connsiteX46" fmla="*/ 714649 w 1005523"/>
                  <a:gd name="connsiteY46" fmla="*/ 1003015 h 1400002"/>
                  <a:gd name="connsiteX47" fmla="*/ 597309 w 1005523"/>
                  <a:gd name="connsiteY47" fmla="*/ 1054862 h 1400002"/>
                  <a:gd name="connsiteX48" fmla="*/ 541302 w 1005523"/>
                  <a:gd name="connsiteY48" fmla="*/ 1131329 h 1400002"/>
                  <a:gd name="connsiteX49" fmla="*/ 544571 w 1005523"/>
                  <a:gd name="connsiteY49" fmla="*/ 1154943 h 1400002"/>
                  <a:gd name="connsiteX50" fmla="*/ 395569 w 1005523"/>
                  <a:gd name="connsiteY50" fmla="*/ 1280856 h 1400002"/>
                  <a:gd name="connsiteX51" fmla="*/ 347060 w 1005523"/>
                  <a:gd name="connsiteY51" fmla="*/ 1350716 h 1400002"/>
                  <a:gd name="connsiteX52" fmla="*/ 307330 w 1005523"/>
                  <a:gd name="connsiteY52" fmla="*/ 1400002 h 1400002"/>
                  <a:gd name="connsiteX53" fmla="*/ 305958 w 1005523"/>
                  <a:gd name="connsiteY53" fmla="*/ 1362100 h 1400002"/>
                  <a:gd name="connsiteX54" fmla="*/ 295923 w 1005523"/>
                  <a:gd name="connsiteY54" fmla="*/ 1292012 h 1400002"/>
                  <a:gd name="connsiteX55" fmla="*/ 280264 w 1005523"/>
                  <a:gd name="connsiteY55" fmla="*/ 1247983 h 1400002"/>
                  <a:gd name="connsiteX56" fmla="*/ 260147 w 1005523"/>
                  <a:gd name="connsiteY56" fmla="*/ 1197485 h 1400002"/>
                  <a:gd name="connsiteX57" fmla="*/ 249288 w 1005523"/>
                  <a:gd name="connsiteY57" fmla="*/ 1158532 h 1400002"/>
                  <a:gd name="connsiteX58" fmla="*/ 216256 w 1005523"/>
                  <a:gd name="connsiteY58" fmla="*/ 1092787 h 1400002"/>
                  <a:gd name="connsiteX59" fmla="*/ 203980 w 1005523"/>
                  <a:gd name="connsiteY59" fmla="*/ 1047592 h 1400002"/>
                  <a:gd name="connsiteX60" fmla="*/ 167884 w 1005523"/>
                  <a:gd name="connsiteY60" fmla="*/ 956038 h 1400002"/>
                  <a:gd name="connsiteX61" fmla="*/ 104539 w 1005523"/>
                  <a:gd name="connsiteY61" fmla="*/ 834011 h 1400002"/>
                  <a:gd name="connsiteX62" fmla="*/ 54201 w 1005523"/>
                  <a:gd name="connsiteY62" fmla="*/ 755739 h 1400002"/>
                  <a:gd name="connsiteX63" fmla="*/ 53858 w 1005523"/>
                  <a:gd name="connsiteY63" fmla="*/ 754779 h 1400002"/>
                  <a:gd name="connsiteX64" fmla="*/ 54932 w 1005523"/>
                  <a:gd name="connsiteY64" fmla="*/ 724443 h 1400002"/>
                  <a:gd name="connsiteX65" fmla="*/ 63482 w 1005523"/>
                  <a:gd name="connsiteY65" fmla="*/ 651269 h 1400002"/>
                  <a:gd name="connsiteX66" fmla="*/ 79667 w 1005523"/>
                  <a:gd name="connsiteY66" fmla="*/ 571487 h 1400002"/>
                  <a:gd name="connsiteX67" fmla="*/ 90000 w 1005523"/>
                  <a:gd name="connsiteY67" fmla="*/ 500484 h 1400002"/>
                  <a:gd name="connsiteX68" fmla="*/ 90411 w 1005523"/>
                  <a:gd name="connsiteY68" fmla="*/ 427103 h 1400002"/>
                  <a:gd name="connsiteX69" fmla="*/ 77724 w 1005523"/>
                  <a:gd name="connsiteY69" fmla="*/ 346476 h 1400002"/>
                  <a:gd name="connsiteX70" fmla="*/ 33055 w 1005523"/>
                  <a:gd name="connsiteY70" fmla="*/ 210711 h 1400002"/>
                  <a:gd name="connsiteX71" fmla="*/ 0 w 1005523"/>
                  <a:gd name="connsiteY71" fmla="*/ 145742 h 1400002"/>
                  <a:gd name="connsiteX72" fmla="*/ 59824 w 1005523"/>
                  <a:gd name="connsiteY72" fmla="*/ 89713 h 1400002"/>
                  <a:gd name="connsiteX73" fmla="*/ 185806 w 1005523"/>
                  <a:gd name="connsiteY73" fmla="*/ 14297 h 1400002"/>
                  <a:gd name="connsiteX74" fmla="*/ 656676 w 1005523"/>
                  <a:gd name="connsiteY74" fmla="*/ 580037 h 1400002"/>
                  <a:gd name="connsiteX75" fmla="*/ 587022 w 1005523"/>
                  <a:gd name="connsiteY75" fmla="*/ 612041 h 1400002"/>
                  <a:gd name="connsiteX76" fmla="*/ 496405 w 1005523"/>
                  <a:gd name="connsiteY76" fmla="*/ 660984 h 1400002"/>
                  <a:gd name="connsiteX77" fmla="*/ 414315 w 1005523"/>
                  <a:gd name="connsiteY77" fmla="*/ 732650 h 1400002"/>
                  <a:gd name="connsiteX78" fmla="*/ 361622 w 1005523"/>
                  <a:gd name="connsiteY78" fmla="*/ 771627 h 1400002"/>
                  <a:gd name="connsiteX79" fmla="*/ 317045 w 1005523"/>
                  <a:gd name="connsiteY79" fmla="*/ 772929 h 1400002"/>
                  <a:gd name="connsiteX80" fmla="*/ 266845 w 1005523"/>
                  <a:gd name="connsiteY80" fmla="*/ 758665 h 1400002"/>
                  <a:gd name="connsiteX81" fmla="*/ 167152 w 1005523"/>
                  <a:gd name="connsiteY81" fmla="*/ 745886 h 1400002"/>
                  <a:gd name="connsiteX82" fmla="*/ 143492 w 1005523"/>
                  <a:gd name="connsiteY82" fmla="*/ 747624 h 1400002"/>
                  <a:gd name="connsiteX83" fmla="*/ 207683 w 1005523"/>
                  <a:gd name="connsiteY83" fmla="*/ 759511 h 1400002"/>
                  <a:gd name="connsiteX84" fmla="*/ 291739 w 1005523"/>
                  <a:gd name="connsiteY84" fmla="*/ 778027 h 1400002"/>
                  <a:gd name="connsiteX85" fmla="*/ 349255 w 1005523"/>
                  <a:gd name="connsiteY85" fmla="*/ 788086 h 1400002"/>
                  <a:gd name="connsiteX86" fmla="*/ 395021 w 1005523"/>
                  <a:gd name="connsiteY86" fmla="*/ 765843 h 1400002"/>
                  <a:gd name="connsiteX87" fmla="*/ 499194 w 1005523"/>
                  <a:gd name="connsiteY87" fmla="*/ 675706 h 1400002"/>
                  <a:gd name="connsiteX88" fmla="*/ 591640 w 1005523"/>
                  <a:gd name="connsiteY88" fmla="*/ 624248 h 1400002"/>
                  <a:gd name="connsiteX89" fmla="*/ 643897 w 1005523"/>
                  <a:gd name="connsiteY89" fmla="*/ 599056 h 1400002"/>
                  <a:gd name="connsiteX90" fmla="*/ 690029 w 1005523"/>
                  <a:gd name="connsiteY90" fmla="*/ 571670 h 1400002"/>
                  <a:gd name="connsiteX91" fmla="*/ 656676 w 1005523"/>
                  <a:gd name="connsiteY91" fmla="*/ 580037 h 140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005523" h="1400002">
                    <a:moveTo>
                      <a:pt x="185806" y="14297"/>
                    </a:moveTo>
                    <a:cubicBezTo>
                      <a:pt x="212986" y="4422"/>
                      <a:pt x="242202" y="-3213"/>
                      <a:pt x="271302" y="1359"/>
                    </a:cubicBezTo>
                    <a:cubicBezTo>
                      <a:pt x="294231" y="5428"/>
                      <a:pt x="315422" y="15623"/>
                      <a:pt x="337871" y="21567"/>
                    </a:cubicBezTo>
                    <a:cubicBezTo>
                      <a:pt x="381556" y="33248"/>
                      <a:pt x="422590" y="52839"/>
                      <a:pt x="462435" y="73871"/>
                    </a:cubicBezTo>
                    <a:cubicBezTo>
                      <a:pt x="494782" y="91107"/>
                      <a:pt x="520225" y="117899"/>
                      <a:pt x="547246" y="142085"/>
                    </a:cubicBezTo>
                    <a:cubicBezTo>
                      <a:pt x="572231" y="164259"/>
                      <a:pt x="601561" y="181815"/>
                      <a:pt x="633748" y="191211"/>
                    </a:cubicBezTo>
                    <a:cubicBezTo>
                      <a:pt x="683491" y="207327"/>
                      <a:pt x="736412" y="206390"/>
                      <a:pt x="788076" y="206139"/>
                    </a:cubicBezTo>
                    <a:cubicBezTo>
                      <a:pt x="809632" y="205247"/>
                      <a:pt x="832013" y="205293"/>
                      <a:pt x="852312" y="196926"/>
                    </a:cubicBezTo>
                    <a:cubicBezTo>
                      <a:pt x="878212" y="185770"/>
                      <a:pt x="899815" y="167162"/>
                      <a:pt x="922904" y="151366"/>
                    </a:cubicBezTo>
                    <a:cubicBezTo>
                      <a:pt x="929556" y="156121"/>
                      <a:pt x="935751" y="162613"/>
                      <a:pt x="936528" y="171209"/>
                    </a:cubicBezTo>
                    <a:cubicBezTo>
                      <a:pt x="936528" y="178569"/>
                      <a:pt x="945215" y="183256"/>
                      <a:pt x="942632" y="190845"/>
                    </a:cubicBezTo>
                    <a:cubicBezTo>
                      <a:pt x="937123" y="224061"/>
                      <a:pt x="916023" y="251333"/>
                      <a:pt x="902787" y="281554"/>
                    </a:cubicBezTo>
                    <a:cubicBezTo>
                      <a:pt x="899450" y="288457"/>
                      <a:pt x="892775" y="292801"/>
                      <a:pt x="888385" y="298950"/>
                    </a:cubicBezTo>
                    <a:cubicBezTo>
                      <a:pt x="882053" y="307843"/>
                      <a:pt x="874326" y="315684"/>
                      <a:pt x="868451" y="324919"/>
                    </a:cubicBezTo>
                    <a:cubicBezTo>
                      <a:pt x="859741" y="338704"/>
                      <a:pt x="845912" y="348031"/>
                      <a:pt x="835761" y="360604"/>
                    </a:cubicBezTo>
                    <a:cubicBezTo>
                      <a:pt x="830641" y="366936"/>
                      <a:pt x="825132" y="372902"/>
                      <a:pt x="819919" y="379143"/>
                    </a:cubicBezTo>
                    <a:cubicBezTo>
                      <a:pt x="810570" y="390207"/>
                      <a:pt x="805952" y="404197"/>
                      <a:pt x="797860" y="416085"/>
                    </a:cubicBezTo>
                    <a:cubicBezTo>
                      <a:pt x="792282" y="417205"/>
                      <a:pt x="783823" y="419148"/>
                      <a:pt x="784853" y="426532"/>
                    </a:cubicBezTo>
                    <a:cubicBezTo>
                      <a:pt x="787801" y="436979"/>
                      <a:pt x="789470" y="447906"/>
                      <a:pt x="787436" y="458765"/>
                    </a:cubicBezTo>
                    <a:cubicBezTo>
                      <a:pt x="784029" y="484185"/>
                      <a:pt x="772668" y="507548"/>
                      <a:pt x="760255" y="529699"/>
                    </a:cubicBezTo>
                    <a:cubicBezTo>
                      <a:pt x="753854" y="541563"/>
                      <a:pt x="744230" y="551439"/>
                      <a:pt x="739269" y="564126"/>
                    </a:cubicBezTo>
                    <a:cubicBezTo>
                      <a:pt x="729028" y="580014"/>
                      <a:pt x="718215" y="598645"/>
                      <a:pt x="722559" y="618281"/>
                    </a:cubicBezTo>
                    <a:cubicBezTo>
                      <a:pt x="727085" y="631906"/>
                      <a:pt x="733280" y="646239"/>
                      <a:pt x="745396" y="654835"/>
                    </a:cubicBezTo>
                    <a:cubicBezTo>
                      <a:pt x="754426" y="661304"/>
                      <a:pt x="764507" y="667019"/>
                      <a:pt x="775754" y="668299"/>
                    </a:cubicBezTo>
                    <a:cubicBezTo>
                      <a:pt x="788921" y="669877"/>
                      <a:pt x="802386" y="673145"/>
                      <a:pt x="815576" y="669716"/>
                    </a:cubicBezTo>
                    <a:cubicBezTo>
                      <a:pt x="836105" y="667065"/>
                      <a:pt x="854004" y="654309"/>
                      <a:pt x="874944" y="653577"/>
                    </a:cubicBezTo>
                    <a:cubicBezTo>
                      <a:pt x="883585" y="653440"/>
                      <a:pt x="892752" y="652160"/>
                      <a:pt x="901004" y="655635"/>
                    </a:cubicBezTo>
                    <a:cubicBezTo>
                      <a:pt x="900889" y="656755"/>
                      <a:pt x="900661" y="658949"/>
                      <a:pt x="900547" y="660070"/>
                    </a:cubicBezTo>
                    <a:cubicBezTo>
                      <a:pt x="911977" y="656046"/>
                      <a:pt x="922515" y="649943"/>
                      <a:pt x="934059" y="646125"/>
                    </a:cubicBezTo>
                    <a:cubicBezTo>
                      <a:pt x="944095" y="642696"/>
                      <a:pt x="953582" y="637507"/>
                      <a:pt x="964075" y="635449"/>
                    </a:cubicBezTo>
                    <a:cubicBezTo>
                      <a:pt x="979734" y="632660"/>
                      <a:pt x="995073" y="642673"/>
                      <a:pt x="1003051" y="655589"/>
                    </a:cubicBezTo>
                    <a:cubicBezTo>
                      <a:pt x="1007349" y="667293"/>
                      <a:pt x="1004583" y="680164"/>
                      <a:pt x="1005291" y="692394"/>
                    </a:cubicBezTo>
                    <a:cubicBezTo>
                      <a:pt x="1006274" y="711596"/>
                      <a:pt x="1002548" y="730547"/>
                      <a:pt x="1000880" y="749612"/>
                    </a:cubicBezTo>
                    <a:cubicBezTo>
                      <a:pt x="1000239" y="763603"/>
                      <a:pt x="998090" y="777456"/>
                      <a:pt x="996193" y="791309"/>
                    </a:cubicBezTo>
                    <a:cubicBezTo>
                      <a:pt x="972030" y="802304"/>
                      <a:pt x="948004" y="813620"/>
                      <a:pt x="925167" y="827153"/>
                    </a:cubicBezTo>
                    <a:cubicBezTo>
                      <a:pt x="898649" y="842424"/>
                      <a:pt x="871972" y="857854"/>
                      <a:pt x="843237" y="868644"/>
                    </a:cubicBezTo>
                    <a:cubicBezTo>
                      <a:pt x="824240" y="875731"/>
                      <a:pt x="803186" y="879548"/>
                      <a:pt x="783229" y="874474"/>
                    </a:cubicBezTo>
                    <a:cubicBezTo>
                      <a:pt x="768210" y="871456"/>
                      <a:pt x="753374" y="867753"/>
                      <a:pt x="738950" y="862655"/>
                    </a:cubicBezTo>
                    <a:cubicBezTo>
                      <a:pt x="753557" y="874839"/>
                      <a:pt x="772462" y="880486"/>
                      <a:pt x="790681" y="884989"/>
                    </a:cubicBezTo>
                    <a:cubicBezTo>
                      <a:pt x="823348" y="890956"/>
                      <a:pt x="855101" y="877308"/>
                      <a:pt x="883653" y="862929"/>
                    </a:cubicBezTo>
                    <a:cubicBezTo>
                      <a:pt x="914537" y="847590"/>
                      <a:pt x="943341" y="828388"/>
                      <a:pt x="974636" y="813872"/>
                    </a:cubicBezTo>
                    <a:cubicBezTo>
                      <a:pt x="974819" y="820227"/>
                      <a:pt x="978111" y="828319"/>
                      <a:pt x="972602" y="833417"/>
                    </a:cubicBezTo>
                    <a:cubicBezTo>
                      <a:pt x="965858" y="839932"/>
                      <a:pt x="959526" y="847110"/>
                      <a:pt x="956668" y="856254"/>
                    </a:cubicBezTo>
                    <a:cubicBezTo>
                      <a:pt x="947752" y="881377"/>
                      <a:pt x="930356" y="903323"/>
                      <a:pt x="907336" y="916879"/>
                    </a:cubicBezTo>
                    <a:cubicBezTo>
                      <a:pt x="875812" y="934733"/>
                      <a:pt x="843465" y="951100"/>
                      <a:pt x="810753" y="966622"/>
                    </a:cubicBezTo>
                    <a:cubicBezTo>
                      <a:pt x="792967" y="973412"/>
                      <a:pt x="776897" y="983927"/>
                      <a:pt x="758952" y="990328"/>
                    </a:cubicBezTo>
                    <a:cubicBezTo>
                      <a:pt x="744710" y="996317"/>
                      <a:pt x="729234" y="998123"/>
                      <a:pt x="714649" y="1003015"/>
                    </a:cubicBezTo>
                    <a:cubicBezTo>
                      <a:pt x="673661" y="1015680"/>
                      <a:pt x="635645" y="1036002"/>
                      <a:pt x="597309" y="1054862"/>
                    </a:cubicBezTo>
                    <a:cubicBezTo>
                      <a:pt x="569282" y="1070909"/>
                      <a:pt x="545920" y="1098753"/>
                      <a:pt x="541302" y="1131329"/>
                    </a:cubicBezTo>
                    <a:cubicBezTo>
                      <a:pt x="541096" y="1139307"/>
                      <a:pt x="543222" y="1147102"/>
                      <a:pt x="544571" y="1154943"/>
                    </a:cubicBezTo>
                    <a:cubicBezTo>
                      <a:pt x="484998" y="1183129"/>
                      <a:pt x="435826" y="1229329"/>
                      <a:pt x="395569" y="1280856"/>
                    </a:cubicBezTo>
                    <a:cubicBezTo>
                      <a:pt x="377944" y="1303099"/>
                      <a:pt x="362262" y="1326782"/>
                      <a:pt x="347060" y="1350716"/>
                    </a:cubicBezTo>
                    <a:cubicBezTo>
                      <a:pt x="335471" y="1368341"/>
                      <a:pt x="323469" y="1386172"/>
                      <a:pt x="307330" y="1400002"/>
                    </a:cubicBezTo>
                    <a:cubicBezTo>
                      <a:pt x="300015" y="1388412"/>
                      <a:pt x="306575" y="1374605"/>
                      <a:pt x="305958" y="1362100"/>
                    </a:cubicBezTo>
                    <a:cubicBezTo>
                      <a:pt x="302644" y="1338737"/>
                      <a:pt x="302963" y="1314711"/>
                      <a:pt x="295923" y="1292012"/>
                    </a:cubicBezTo>
                    <a:cubicBezTo>
                      <a:pt x="292219" y="1276810"/>
                      <a:pt x="285087" y="1262796"/>
                      <a:pt x="280264" y="1247983"/>
                    </a:cubicBezTo>
                    <a:cubicBezTo>
                      <a:pt x="274388" y="1230815"/>
                      <a:pt x="267736" y="1213945"/>
                      <a:pt x="260147" y="1197485"/>
                    </a:cubicBezTo>
                    <a:cubicBezTo>
                      <a:pt x="254134" y="1185187"/>
                      <a:pt x="254363" y="1171082"/>
                      <a:pt x="249288" y="1158532"/>
                    </a:cubicBezTo>
                    <a:cubicBezTo>
                      <a:pt x="241904" y="1134872"/>
                      <a:pt x="223022" y="1116698"/>
                      <a:pt x="216256" y="1092787"/>
                    </a:cubicBezTo>
                    <a:cubicBezTo>
                      <a:pt x="212415" y="1077653"/>
                      <a:pt x="208529" y="1062520"/>
                      <a:pt x="203980" y="1047592"/>
                    </a:cubicBezTo>
                    <a:cubicBezTo>
                      <a:pt x="190584" y="1017623"/>
                      <a:pt x="181211" y="986053"/>
                      <a:pt x="167884" y="956038"/>
                    </a:cubicBezTo>
                    <a:cubicBezTo>
                      <a:pt x="150739" y="913427"/>
                      <a:pt x="128519" y="873056"/>
                      <a:pt x="104539" y="834011"/>
                    </a:cubicBezTo>
                    <a:cubicBezTo>
                      <a:pt x="85428" y="809391"/>
                      <a:pt x="72992" y="780519"/>
                      <a:pt x="54201" y="755739"/>
                    </a:cubicBezTo>
                    <a:lnTo>
                      <a:pt x="53858" y="754779"/>
                    </a:lnTo>
                    <a:cubicBezTo>
                      <a:pt x="55070" y="744697"/>
                      <a:pt x="55001" y="734547"/>
                      <a:pt x="54932" y="724443"/>
                    </a:cubicBezTo>
                    <a:cubicBezTo>
                      <a:pt x="56121" y="699892"/>
                      <a:pt x="58270" y="675317"/>
                      <a:pt x="63482" y="651269"/>
                    </a:cubicBezTo>
                    <a:cubicBezTo>
                      <a:pt x="69769" y="624842"/>
                      <a:pt x="73152" y="597868"/>
                      <a:pt x="79667" y="571487"/>
                    </a:cubicBezTo>
                    <a:cubicBezTo>
                      <a:pt x="84033" y="547987"/>
                      <a:pt x="87782" y="524304"/>
                      <a:pt x="90000" y="500484"/>
                    </a:cubicBezTo>
                    <a:cubicBezTo>
                      <a:pt x="91143" y="476047"/>
                      <a:pt x="90411" y="451541"/>
                      <a:pt x="90411" y="427103"/>
                    </a:cubicBezTo>
                    <a:cubicBezTo>
                      <a:pt x="89291" y="399809"/>
                      <a:pt x="83416" y="373085"/>
                      <a:pt x="77724" y="346476"/>
                    </a:cubicBezTo>
                    <a:cubicBezTo>
                      <a:pt x="65631" y="300390"/>
                      <a:pt x="52052" y="254488"/>
                      <a:pt x="33055" y="210711"/>
                    </a:cubicBezTo>
                    <a:cubicBezTo>
                      <a:pt x="24209" y="187988"/>
                      <a:pt x="9304" y="168214"/>
                      <a:pt x="0" y="145742"/>
                    </a:cubicBezTo>
                    <a:cubicBezTo>
                      <a:pt x="17533" y="124620"/>
                      <a:pt x="38839" y="107246"/>
                      <a:pt x="59824" y="89713"/>
                    </a:cubicBezTo>
                    <a:cubicBezTo>
                      <a:pt x="97864" y="58737"/>
                      <a:pt x="139240" y="30711"/>
                      <a:pt x="185806" y="14297"/>
                    </a:cubicBezTo>
                    <a:moveTo>
                      <a:pt x="656676" y="580037"/>
                    </a:moveTo>
                    <a:cubicBezTo>
                      <a:pt x="632102" y="587695"/>
                      <a:pt x="611734" y="604726"/>
                      <a:pt x="587022" y="612041"/>
                    </a:cubicBezTo>
                    <a:cubicBezTo>
                      <a:pt x="554081" y="622579"/>
                      <a:pt x="523265" y="639244"/>
                      <a:pt x="496405" y="660984"/>
                    </a:cubicBezTo>
                    <a:cubicBezTo>
                      <a:pt x="468081" y="683753"/>
                      <a:pt x="442067" y="709196"/>
                      <a:pt x="414315" y="732650"/>
                    </a:cubicBezTo>
                    <a:cubicBezTo>
                      <a:pt x="397672" y="746755"/>
                      <a:pt x="381670" y="762391"/>
                      <a:pt x="361622" y="771627"/>
                    </a:cubicBezTo>
                    <a:cubicBezTo>
                      <a:pt x="347655" y="778119"/>
                      <a:pt x="331516" y="776999"/>
                      <a:pt x="317045" y="772929"/>
                    </a:cubicBezTo>
                    <a:cubicBezTo>
                      <a:pt x="300266" y="768289"/>
                      <a:pt x="283738" y="762825"/>
                      <a:pt x="266845" y="758665"/>
                    </a:cubicBezTo>
                    <a:cubicBezTo>
                      <a:pt x="234269" y="750161"/>
                      <a:pt x="200528" y="748561"/>
                      <a:pt x="167152" y="745886"/>
                    </a:cubicBezTo>
                    <a:cubicBezTo>
                      <a:pt x="159288" y="746343"/>
                      <a:pt x="150602" y="743531"/>
                      <a:pt x="143492" y="747624"/>
                    </a:cubicBezTo>
                    <a:cubicBezTo>
                      <a:pt x="163609" y="756722"/>
                      <a:pt x="186172" y="756607"/>
                      <a:pt x="207683" y="759511"/>
                    </a:cubicBezTo>
                    <a:cubicBezTo>
                      <a:pt x="236327" y="762277"/>
                      <a:pt x="264353" y="769272"/>
                      <a:pt x="291739" y="778027"/>
                    </a:cubicBezTo>
                    <a:cubicBezTo>
                      <a:pt x="310325" y="783559"/>
                      <a:pt x="329527" y="791149"/>
                      <a:pt x="349255" y="788086"/>
                    </a:cubicBezTo>
                    <a:cubicBezTo>
                      <a:pt x="366446" y="785822"/>
                      <a:pt x="381511" y="776153"/>
                      <a:pt x="395021" y="765843"/>
                    </a:cubicBezTo>
                    <a:cubicBezTo>
                      <a:pt x="431048" y="737314"/>
                      <a:pt x="464104" y="705310"/>
                      <a:pt x="499194" y="675706"/>
                    </a:cubicBezTo>
                    <a:cubicBezTo>
                      <a:pt x="526397" y="652892"/>
                      <a:pt x="557715" y="634992"/>
                      <a:pt x="591640" y="624248"/>
                    </a:cubicBezTo>
                    <a:cubicBezTo>
                      <a:pt x="610339" y="618647"/>
                      <a:pt x="626684" y="607903"/>
                      <a:pt x="643897" y="599056"/>
                    </a:cubicBezTo>
                    <a:cubicBezTo>
                      <a:pt x="660060" y="591261"/>
                      <a:pt x="673982" y="579717"/>
                      <a:pt x="690029" y="571670"/>
                    </a:cubicBezTo>
                    <a:cubicBezTo>
                      <a:pt x="678851" y="574230"/>
                      <a:pt x="667786" y="577248"/>
                      <a:pt x="656676" y="580037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0" name="Forma Livre: Forma 2289">
                <a:extLst>
                  <a:ext uri="{FF2B5EF4-FFF2-40B4-BE49-F238E27FC236}">
                    <a16:creationId xmlns:a16="http://schemas.microsoft.com/office/drawing/2014/main" id="{7C9FA8D0-A612-3D47-CD1C-896D7DC41DB8}"/>
                  </a:ext>
                </a:extLst>
              </p:cNvPr>
              <p:cNvSpPr/>
              <p:nvPr/>
            </p:nvSpPr>
            <p:spPr>
              <a:xfrm>
                <a:off x="7625530" y="2359714"/>
                <a:ext cx="990558" cy="967856"/>
              </a:xfrm>
              <a:custGeom>
                <a:avLst/>
                <a:gdLst>
                  <a:gd name="connsiteX0" fmla="*/ 370112 w 990558"/>
                  <a:gd name="connsiteY0" fmla="*/ 17269 h 967856"/>
                  <a:gd name="connsiteX1" fmla="*/ 697239 w 990558"/>
                  <a:gd name="connsiteY1" fmla="*/ 3164 h 967856"/>
                  <a:gd name="connsiteX2" fmla="*/ 957432 w 990558"/>
                  <a:gd name="connsiteY2" fmla="*/ 39694 h 967856"/>
                  <a:gd name="connsiteX3" fmla="*/ 952334 w 990558"/>
                  <a:gd name="connsiteY3" fmla="*/ 82534 h 967856"/>
                  <a:gd name="connsiteX4" fmla="*/ 981503 w 990558"/>
                  <a:gd name="connsiteY4" fmla="*/ 124185 h 967856"/>
                  <a:gd name="connsiteX5" fmla="*/ 974577 w 990558"/>
                  <a:gd name="connsiteY5" fmla="*/ 160167 h 967856"/>
                  <a:gd name="connsiteX6" fmla="*/ 977183 w 990558"/>
                  <a:gd name="connsiteY6" fmla="*/ 189907 h 967856"/>
                  <a:gd name="connsiteX7" fmla="*/ 988453 w 990558"/>
                  <a:gd name="connsiteY7" fmla="*/ 210436 h 967856"/>
                  <a:gd name="connsiteX8" fmla="*/ 988933 w 990558"/>
                  <a:gd name="connsiteY8" fmla="*/ 246783 h 967856"/>
                  <a:gd name="connsiteX9" fmla="*/ 978806 w 990558"/>
                  <a:gd name="connsiteY9" fmla="*/ 270352 h 967856"/>
                  <a:gd name="connsiteX10" fmla="*/ 974577 w 990558"/>
                  <a:gd name="connsiteY10" fmla="*/ 267517 h 967856"/>
                  <a:gd name="connsiteX11" fmla="*/ 976703 w 990558"/>
                  <a:gd name="connsiteY11" fmla="*/ 269986 h 967856"/>
                  <a:gd name="connsiteX12" fmla="*/ 968770 w 990558"/>
                  <a:gd name="connsiteY12" fmla="*/ 308139 h 967856"/>
                  <a:gd name="connsiteX13" fmla="*/ 963009 w 990558"/>
                  <a:gd name="connsiteY13" fmla="*/ 338635 h 967856"/>
                  <a:gd name="connsiteX14" fmla="*/ 949202 w 990558"/>
                  <a:gd name="connsiteY14" fmla="*/ 365884 h 967856"/>
                  <a:gd name="connsiteX15" fmla="*/ 935943 w 990558"/>
                  <a:gd name="connsiteY15" fmla="*/ 407809 h 967856"/>
                  <a:gd name="connsiteX16" fmla="*/ 944996 w 990558"/>
                  <a:gd name="connsiteY16" fmla="*/ 466788 h 967856"/>
                  <a:gd name="connsiteX17" fmla="*/ 954940 w 990558"/>
                  <a:gd name="connsiteY17" fmla="*/ 488413 h 967856"/>
                  <a:gd name="connsiteX18" fmla="*/ 924467 w 990558"/>
                  <a:gd name="connsiteY18" fmla="*/ 502266 h 967856"/>
                  <a:gd name="connsiteX19" fmla="*/ 800841 w 990558"/>
                  <a:gd name="connsiteY19" fmla="*/ 361929 h 967856"/>
                  <a:gd name="connsiteX20" fmla="*/ 785570 w 990558"/>
                  <a:gd name="connsiteY20" fmla="*/ 350705 h 967856"/>
                  <a:gd name="connsiteX21" fmla="*/ 799240 w 990558"/>
                  <a:gd name="connsiteY21" fmla="*/ 383897 h 967856"/>
                  <a:gd name="connsiteX22" fmla="*/ 868140 w 990558"/>
                  <a:gd name="connsiteY22" fmla="*/ 465667 h 967856"/>
                  <a:gd name="connsiteX23" fmla="*/ 844137 w 990558"/>
                  <a:gd name="connsiteY23" fmla="*/ 482584 h 967856"/>
                  <a:gd name="connsiteX24" fmla="*/ 813505 w 990558"/>
                  <a:gd name="connsiteY24" fmla="*/ 506793 h 967856"/>
                  <a:gd name="connsiteX25" fmla="*/ 782438 w 990558"/>
                  <a:gd name="connsiteY25" fmla="*/ 537357 h 967856"/>
                  <a:gd name="connsiteX26" fmla="*/ 764150 w 990558"/>
                  <a:gd name="connsiteY26" fmla="*/ 566320 h 967856"/>
                  <a:gd name="connsiteX27" fmla="*/ 768219 w 990558"/>
                  <a:gd name="connsiteY27" fmla="*/ 576493 h 967856"/>
                  <a:gd name="connsiteX28" fmla="*/ 725563 w 990558"/>
                  <a:gd name="connsiteY28" fmla="*/ 576859 h 967856"/>
                  <a:gd name="connsiteX29" fmla="*/ 696210 w 990558"/>
                  <a:gd name="connsiteY29" fmla="*/ 583785 h 967856"/>
                  <a:gd name="connsiteX30" fmla="*/ 644455 w 990558"/>
                  <a:gd name="connsiteY30" fmla="*/ 609891 h 967856"/>
                  <a:gd name="connsiteX31" fmla="*/ 623767 w 990558"/>
                  <a:gd name="connsiteY31" fmla="*/ 624728 h 967856"/>
                  <a:gd name="connsiteX32" fmla="*/ 486881 w 990558"/>
                  <a:gd name="connsiteY32" fmla="*/ 477646 h 967856"/>
                  <a:gd name="connsiteX33" fmla="*/ 529447 w 990558"/>
                  <a:gd name="connsiteY33" fmla="*/ 535025 h 967856"/>
                  <a:gd name="connsiteX34" fmla="*/ 616155 w 990558"/>
                  <a:gd name="connsiteY34" fmla="*/ 634831 h 967856"/>
                  <a:gd name="connsiteX35" fmla="*/ 595306 w 990558"/>
                  <a:gd name="connsiteY35" fmla="*/ 656891 h 967856"/>
                  <a:gd name="connsiteX36" fmla="*/ 577544 w 990558"/>
                  <a:gd name="connsiteY36" fmla="*/ 684621 h 967856"/>
                  <a:gd name="connsiteX37" fmla="*/ 562114 w 990558"/>
                  <a:gd name="connsiteY37" fmla="*/ 687432 h 967856"/>
                  <a:gd name="connsiteX38" fmla="*/ 514108 w 990558"/>
                  <a:gd name="connsiteY38" fmla="*/ 714727 h 967856"/>
                  <a:gd name="connsiteX39" fmla="*/ 490585 w 990558"/>
                  <a:gd name="connsiteY39" fmla="*/ 732352 h 967856"/>
                  <a:gd name="connsiteX40" fmla="*/ 479703 w 990558"/>
                  <a:gd name="connsiteY40" fmla="*/ 750732 h 967856"/>
                  <a:gd name="connsiteX41" fmla="*/ 421685 w 990558"/>
                  <a:gd name="connsiteY41" fmla="*/ 611149 h 967856"/>
                  <a:gd name="connsiteX42" fmla="*/ 367735 w 990558"/>
                  <a:gd name="connsiteY42" fmla="*/ 479475 h 967856"/>
                  <a:gd name="connsiteX43" fmla="*/ 336920 w 990558"/>
                  <a:gd name="connsiteY43" fmla="*/ 423354 h 967856"/>
                  <a:gd name="connsiteX44" fmla="*/ 320163 w 990558"/>
                  <a:gd name="connsiteY44" fmla="*/ 411512 h 967856"/>
                  <a:gd name="connsiteX45" fmla="*/ 337788 w 990558"/>
                  <a:gd name="connsiteY45" fmla="*/ 459450 h 967856"/>
                  <a:gd name="connsiteX46" fmla="*/ 389475 w 990558"/>
                  <a:gd name="connsiteY46" fmla="*/ 592472 h 967856"/>
                  <a:gd name="connsiteX47" fmla="*/ 493145 w 990558"/>
                  <a:gd name="connsiteY47" fmla="*/ 828456 h 967856"/>
                  <a:gd name="connsiteX48" fmla="*/ 474491 w 990558"/>
                  <a:gd name="connsiteY48" fmla="*/ 848801 h 967856"/>
                  <a:gd name="connsiteX49" fmla="*/ 456615 w 990558"/>
                  <a:gd name="connsiteY49" fmla="*/ 863866 h 967856"/>
                  <a:gd name="connsiteX50" fmla="*/ 431103 w 990558"/>
                  <a:gd name="connsiteY50" fmla="*/ 805207 h 967856"/>
                  <a:gd name="connsiteX51" fmla="*/ 394481 w 990558"/>
                  <a:gd name="connsiteY51" fmla="*/ 734067 h 967856"/>
                  <a:gd name="connsiteX52" fmla="*/ 362660 w 990558"/>
                  <a:gd name="connsiteY52" fmla="*/ 670333 h 967856"/>
                  <a:gd name="connsiteX53" fmla="*/ 340120 w 990558"/>
                  <a:gd name="connsiteY53" fmla="*/ 628659 h 967856"/>
                  <a:gd name="connsiteX54" fmla="*/ 286834 w 990558"/>
                  <a:gd name="connsiteY54" fmla="*/ 525218 h 967856"/>
                  <a:gd name="connsiteX55" fmla="*/ 314860 w 990558"/>
                  <a:gd name="connsiteY55" fmla="*/ 596198 h 967856"/>
                  <a:gd name="connsiteX56" fmla="*/ 293486 w 990558"/>
                  <a:gd name="connsiteY56" fmla="*/ 563760 h 967856"/>
                  <a:gd name="connsiteX57" fmla="*/ 317329 w 990558"/>
                  <a:gd name="connsiteY57" fmla="*/ 623882 h 967856"/>
                  <a:gd name="connsiteX58" fmla="*/ 373724 w 990558"/>
                  <a:gd name="connsiteY58" fmla="*/ 734113 h 967856"/>
                  <a:gd name="connsiteX59" fmla="*/ 407580 w 990558"/>
                  <a:gd name="connsiteY59" fmla="*/ 810899 h 967856"/>
                  <a:gd name="connsiteX60" fmla="*/ 401636 w 990558"/>
                  <a:gd name="connsiteY60" fmla="*/ 806990 h 967856"/>
                  <a:gd name="connsiteX61" fmla="*/ 415490 w 990558"/>
                  <a:gd name="connsiteY61" fmla="*/ 847132 h 967856"/>
                  <a:gd name="connsiteX62" fmla="*/ 422370 w 990558"/>
                  <a:gd name="connsiteY62" fmla="*/ 867546 h 967856"/>
                  <a:gd name="connsiteX63" fmla="*/ 396287 w 990558"/>
                  <a:gd name="connsiteY63" fmla="*/ 912489 h 967856"/>
                  <a:gd name="connsiteX64" fmla="*/ 393201 w 990558"/>
                  <a:gd name="connsiteY64" fmla="*/ 967856 h 967856"/>
                  <a:gd name="connsiteX65" fmla="*/ 280661 w 990558"/>
                  <a:gd name="connsiteY65" fmla="*/ 719482 h 967856"/>
                  <a:gd name="connsiteX66" fmla="*/ 161446 w 990558"/>
                  <a:gd name="connsiteY66" fmla="*/ 567120 h 967856"/>
                  <a:gd name="connsiteX67" fmla="*/ 59925 w 990558"/>
                  <a:gd name="connsiteY67" fmla="*/ 464753 h 967856"/>
                  <a:gd name="connsiteX68" fmla="*/ 9039 w 990558"/>
                  <a:gd name="connsiteY68" fmla="*/ 367598 h 967856"/>
                  <a:gd name="connsiteX69" fmla="*/ 9 w 990558"/>
                  <a:gd name="connsiteY69" fmla="*/ 305716 h 967856"/>
                  <a:gd name="connsiteX70" fmla="*/ 15211 w 990558"/>
                  <a:gd name="connsiteY70" fmla="*/ 284502 h 967856"/>
                  <a:gd name="connsiteX71" fmla="*/ 128962 w 990558"/>
                  <a:gd name="connsiteY71" fmla="*/ 217728 h 967856"/>
                  <a:gd name="connsiteX72" fmla="*/ 210938 w 990558"/>
                  <a:gd name="connsiteY72" fmla="*/ 69389 h 967856"/>
                  <a:gd name="connsiteX73" fmla="*/ 218962 w 990558"/>
                  <a:gd name="connsiteY73" fmla="*/ 42552 h 967856"/>
                  <a:gd name="connsiteX74" fmla="*/ 370112 w 990558"/>
                  <a:gd name="connsiteY74" fmla="*/ 17269 h 967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990558" h="967856">
                    <a:moveTo>
                      <a:pt x="370112" y="17269"/>
                    </a:moveTo>
                    <a:cubicBezTo>
                      <a:pt x="478400" y="2638"/>
                      <a:pt x="588083" y="-4608"/>
                      <a:pt x="697239" y="3164"/>
                    </a:cubicBezTo>
                    <a:cubicBezTo>
                      <a:pt x="784747" y="8628"/>
                      <a:pt x="871661" y="21749"/>
                      <a:pt x="957432" y="39694"/>
                    </a:cubicBezTo>
                    <a:cubicBezTo>
                      <a:pt x="952402" y="53067"/>
                      <a:pt x="944059" y="68681"/>
                      <a:pt x="952334" y="82534"/>
                    </a:cubicBezTo>
                    <a:cubicBezTo>
                      <a:pt x="961569" y="96662"/>
                      <a:pt x="976268" y="107566"/>
                      <a:pt x="981503" y="124185"/>
                    </a:cubicBezTo>
                    <a:cubicBezTo>
                      <a:pt x="985207" y="136644"/>
                      <a:pt x="978188" y="148576"/>
                      <a:pt x="974577" y="160167"/>
                    </a:cubicBezTo>
                    <a:cubicBezTo>
                      <a:pt x="971330" y="170042"/>
                      <a:pt x="974897" y="180238"/>
                      <a:pt x="977183" y="189907"/>
                    </a:cubicBezTo>
                    <a:cubicBezTo>
                      <a:pt x="979034" y="197634"/>
                      <a:pt x="984269" y="203852"/>
                      <a:pt x="988453" y="210436"/>
                    </a:cubicBezTo>
                    <a:cubicBezTo>
                      <a:pt x="986487" y="222643"/>
                      <a:pt x="993619" y="234850"/>
                      <a:pt x="988933" y="246783"/>
                    </a:cubicBezTo>
                    <a:cubicBezTo>
                      <a:pt x="979492" y="250692"/>
                      <a:pt x="980977" y="262145"/>
                      <a:pt x="978806" y="270352"/>
                    </a:cubicBezTo>
                    <a:cubicBezTo>
                      <a:pt x="977366" y="269369"/>
                      <a:pt x="975971" y="268409"/>
                      <a:pt x="974577" y="267517"/>
                    </a:cubicBezTo>
                    <a:cubicBezTo>
                      <a:pt x="975102" y="268134"/>
                      <a:pt x="976154" y="269369"/>
                      <a:pt x="976703" y="269986"/>
                    </a:cubicBezTo>
                    <a:cubicBezTo>
                      <a:pt x="974302" y="282742"/>
                      <a:pt x="972519" y="295658"/>
                      <a:pt x="968770" y="308139"/>
                    </a:cubicBezTo>
                    <a:cubicBezTo>
                      <a:pt x="965570" y="318083"/>
                      <a:pt x="968176" y="329239"/>
                      <a:pt x="963009" y="338635"/>
                    </a:cubicBezTo>
                    <a:cubicBezTo>
                      <a:pt x="958506" y="347756"/>
                      <a:pt x="953454" y="356625"/>
                      <a:pt x="949202" y="365884"/>
                    </a:cubicBezTo>
                    <a:cubicBezTo>
                      <a:pt x="942733" y="379120"/>
                      <a:pt x="939875" y="393704"/>
                      <a:pt x="935943" y="407809"/>
                    </a:cubicBezTo>
                    <a:cubicBezTo>
                      <a:pt x="932354" y="427629"/>
                      <a:pt x="933749" y="449506"/>
                      <a:pt x="944996" y="466788"/>
                    </a:cubicBezTo>
                    <a:cubicBezTo>
                      <a:pt x="949271" y="473509"/>
                      <a:pt x="952311" y="480892"/>
                      <a:pt x="954940" y="488413"/>
                    </a:cubicBezTo>
                    <a:cubicBezTo>
                      <a:pt x="945339" y="494220"/>
                      <a:pt x="934572" y="497534"/>
                      <a:pt x="924467" y="502266"/>
                    </a:cubicBezTo>
                    <a:cubicBezTo>
                      <a:pt x="880256" y="458284"/>
                      <a:pt x="835954" y="413707"/>
                      <a:pt x="800841" y="361929"/>
                    </a:cubicBezTo>
                    <a:cubicBezTo>
                      <a:pt x="796772" y="356740"/>
                      <a:pt x="793914" y="346636"/>
                      <a:pt x="785570" y="350705"/>
                    </a:cubicBezTo>
                    <a:cubicBezTo>
                      <a:pt x="785204" y="363301"/>
                      <a:pt x="792040" y="374159"/>
                      <a:pt x="799240" y="383897"/>
                    </a:cubicBezTo>
                    <a:cubicBezTo>
                      <a:pt x="820020" y="412907"/>
                      <a:pt x="843200" y="440156"/>
                      <a:pt x="868140" y="465667"/>
                    </a:cubicBezTo>
                    <a:cubicBezTo>
                      <a:pt x="860322" y="471588"/>
                      <a:pt x="850172" y="474492"/>
                      <a:pt x="844137" y="482584"/>
                    </a:cubicBezTo>
                    <a:cubicBezTo>
                      <a:pt x="836274" y="493328"/>
                      <a:pt x="823655" y="498632"/>
                      <a:pt x="813505" y="506793"/>
                    </a:cubicBezTo>
                    <a:cubicBezTo>
                      <a:pt x="801229" y="514771"/>
                      <a:pt x="790554" y="525126"/>
                      <a:pt x="782438" y="537357"/>
                    </a:cubicBezTo>
                    <a:cubicBezTo>
                      <a:pt x="774849" y="545883"/>
                      <a:pt x="765956" y="554479"/>
                      <a:pt x="764150" y="566320"/>
                    </a:cubicBezTo>
                    <a:cubicBezTo>
                      <a:pt x="765065" y="569818"/>
                      <a:pt x="766733" y="573109"/>
                      <a:pt x="768219" y="576493"/>
                    </a:cubicBezTo>
                    <a:cubicBezTo>
                      <a:pt x="754115" y="577384"/>
                      <a:pt x="738959" y="583991"/>
                      <a:pt x="725563" y="576859"/>
                    </a:cubicBezTo>
                    <a:cubicBezTo>
                      <a:pt x="715070" y="571898"/>
                      <a:pt x="706315" y="582619"/>
                      <a:pt x="696210" y="583785"/>
                    </a:cubicBezTo>
                    <a:cubicBezTo>
                      <a:pt x="676757" y="587306"/>
                      <a:pt x="660343" y="598873"/>
                      <a:pt x="644455" y="609891"/>
                    </a:cubicBezTo>
                    <a:cubicBezTo>
                      <a:pt x="637803" y="615195"/>
                      <a:pt x="631722" y="621367"/>
                      <a:pt x="623767" y="624728"/>
                    </a:cubicBezTo>
                    <a:cubicBezTo>
                      <a:pt x="576721" y="577042"/>
                      <a:pt x="530110" y="528853"/>
                      <a:pt x="486881" y="477646"/>
                    </a:cubicBezTo>
                    <a:cubicBezTo>
                      <a:pt x="498837" y="498312"/>
                      <a:pt x="514771" y="516302"/>
                      <a:pt x="529447" y="535025"/>
                    </a:cubicBezTo>
                    <a:cubicBezTo>
                      <a:pt x="557542" y="568972"/>
                      <a:pt x="585614" y="603033"/>
                      <a:pt x="616155" y="634831"/>
                    </a:cubicBezTo>
                    <a:cubicBezTo>
                      <a:pt x="610485" y="643290"/>
                      <a:pt x="604382" y="651817"/>
                      <a:pt x="595306" y="656891"/>
                    </a:cubicBezTo>
                    <a:cubicBezTo>
                      <a:pt x="595992" y="669373"/>
                      <a:pt x="585637" y="676940"/>
                      <a:pt x="577544" y="684621"/>
                    </a:cubicBezTo>
                    <a:cubicBezTo>
                      <a:pt x="573429" y="688575"/>
                      <a:pt x="567097" y="685604"/>
                      <a:pt x="562114" y="687432"/>
                    </a:cubicBezTo>
                    <a:cubicBezTo>
                      <a:pt x="544283" y="692873"/>
                      <a:pt x="529195" y="704235"/>
                      <a:pt x="514108" y="714727"/>
                    </a:cubicBezTo>
                    <a:cubicBezTo>
                      <a:pt x="506221" y="720488"/>
                      <a:pt x="495362" y="723140"/>
                      <a:pt x="490585" y="732352"/>
                    </a:cubicBezTo>
                    <a:cubicBezTo>
                      <a:pt x="487156" y="738570"/>
                      <a:pt x="483887" y="744925"/>
                      <a:pt x="479703" y="750732"/>
                    </a:cubicBezTo>
                    <a:cubicBezTo>
                      <a:pt x="459769" y="704440"/>
                      <a:pt x="440636" y="657829"/>
                      <a:pt x="421685" y="611149"/>
                    </a:cubicBezTo>
                    <a:cubicBezTo>
                      <a:pt x="403580" y="567303"/>
                      <a:pt x="387418" y="522658"/>
                      <a:pt x="367735" y="479475"/>
                    </a:cubicBezTo>
                    <a:cubicBezTo>
                      <a:pt x="358705" y="460158"/>
                      <a:pt x="350567" y="439996"/>
                      <a:pt x="336920" y="423354"/>
                    </a:cubicBezTo>
                    <a:cubicBezTo>
                      <a:pt x="332348" y="418210"/>
                      <a:pt x="327593" y="412038"/>
                      <a:pt x="320163" y="411512"/>
                    </a:cubicBezTo>
                    <a:cubicBezTo>
                      <a:pt x="324072" y="428086"/>
                      <a:pt x="331822" y="443516"/>
                      <a:pt x="337788" y="459450"/>
                    </a:cubicBezTo>
                    <a:cubicBezTo>
                      <a:pt x="355596" y="503570"/>
                      <a:pt x="372467" y="548032"/>
                      <a:pt x="389475" y="592472"/>
                    </a:cubicBezTo>
                    <a:cubicBezTo>
                      <a:pt x="420839" y="672505"/>
                      <a:pt x="457186" y="750412"/>
                      <a:pt x="493145" y="828456"/>
                    </a:cubicBezTo>
                    <a:cubicBezTo>
                      <a:pt x="486767" y="835062"/>
                      <a:pt x="481852" y="843109"/>
                      <a:pt x="474491" y="848801"/>
                    </a:cubicBezTo>
                    <a:cubicBezTo>
                      <a:pt x="468365" y="853625"/>
                      <a:pt x="462398" y="858654"/>
                      <a:pt x="456615" y="863866"/>
                    </a:cubicBezTo>
                    <a:cubicBezTo>
                      <a:pt x="448294" y="844229"/>
                      <a:pt x="439973" y="824592"/>
                      <a:pt x="431103" y="805207"/>
                    </a:cubicBezTo>
                    <a:cubicBezTo>
                      <a:pt x="419673" y="781090"/>
                      <a:pt x="406368" y="757956"/>
                      <a:pt x="394481" y="734067"/>
                    </a:cubicBezTo>
                    <a:cubicBezTo>
                      <a:pt x="383783" y="712876"/>
                      <a:pt x="373862" y="691273"/>
                      <a:pt x="362660" y="670333"/>
                    </a:cubicBezTo>
                    <a:cubicBezTo>
                      <a:pt x="355345" y="656320"/>
                      <a:pt x="347115" y="642810"/>
                      <a:pt x="340120" y="628659"/>
                    </a:cubicBezTo>
                    <a:cubicBezTo>
                      <a:pt x="323707" y="593478"/>
                      <a:pt x="305464" y="559211"/>
                      <a:pt x="286834" y="525218"/>
                    </a:cubicBezTo>
                    <a:cubicBezTo>
                      <a:pt x="292617" y="550090"/>
                      <a:pt x="304230" y="573109"/>
                      <a:pt x="314860" y="596198"/>
                    </a:cubicBezTo>
                    <a:cubicBezTo>
                      <a:pt x="307362" y="585682"/>
                      <a:pt x="302950" y="572584"/>
                      <a:pt x="293486" y="563760"/>
                    </a:cubicBezTo>
                    <a:cubicBezTo>
                      <a:pt x="298149" y="584951"/>
                      <a:pt x="308459" y="604268"/>
                      <a:pt x="317329" y="623882"/>
                    </a:cubicBezTo>
                    <a:cubicBezTo>
                      <a:pt x="334679" y="661349"/>
                      <a:pt x="353905" y="697902"/>
                      <a:pt x="373724" y="734113"/>
                    </a:cubicBezTo>
                    <a:cubicBezTo>
                      <a:pt x="387029" y="758779"/>
                      <a:pt x="395670" y="785593"/>
                      <a:pt x="407580" y="810899"/>
                    </a:cubicBezTo>
                    <a:cubicBezTo>
                      <a:pt x="406094" y="809916"/>
                      <a:pt x="403122" y="807973"/>
                      <a:pt x="401636" y="806990"/>
                    </a:cubicBezTo>
                    <a:cubicBezTo>
                      <a:pt x="405843" y="820501"/>
                      <a:pt x="410598" y="833828"/>
                      <a:pt x="415490" y="847132"/>
                    </a:cubicBezTo>
                    <a:cubicBezTo>
                      <a:pt x="417890" y="853876"/>
                      <a:pt x="420176" y="860688"/>
                      <a:pt x="422370" y="867546"/>
                    </a:cubicBezTo>
                    <a:cubicBezTo>
                      <a:pt x="412678" y="881880"/>
                      <a:pt x="401134" y="895527"/>
                      <a:pt x="396287" y="912489"/>
                    </a:cubicBezTo>
                    <a:cubicBezTo>
                      <a:pt x="392492" y="930709"/>
                      <a:pt x="398665" y="949865"/>
                      <a:pt x="393201" y="967856"/>
                    </a:cubicBezTo>
                    <a:cubicBezTo>
                      <a:pt x="361951" y="882451"/>
                      <a:pt x="327547" y="797664"/>
                      <a:pt x="280661" y="719482"/>
                    </a:cubicBezTo>
                    <a:cubicBezTo>
                      <a:pt x="247537" y="663955"/>
                      <a:pt x="207921" y="612155"/>
                      <a:pt x="161446" y="567120"/>
                    </a:cubicBezTo>
                    <a:cubicBezTo>
                      <a:pt x="127339" y="533265"/>
                      <a:pt x="90946" y="501558"/>
                      <a:pt x="59925" y="464753"/>
                    </a:cubicBezTo>
                    <a:cubicBezTo>
                      <a:pt x="36082" y="436681"/>
                      <a:pt x="16583" y="404014"/>
                      <a:pt x="9039" y="367598"/>
                    </a:cubicBezTo>
                    <a:cubicBezTo>
                      <a:pt x="4993" y="347184"/>
                      <a:pt x="-82" y="326633"/>
                      <a:pt x="9" y="305716"/>
                    </a:cubicBezTo>
                    <a:cubicBezTo>
                      <a:pt x="-288" y="295978"/>
                      <a:pt x="6707" y="288160"/>
                      <a:pt x="15211" y="284502"/>
                    </a:cubicBezTo>
                    <a:cubicBezTo>
                      <a:pt x="54804" y="265460"/>
                      <a:pt x="96044" y="247583"/>
                      <a:pt x="128962" y="217728"/>
                    </a:cubicBezTo>
                    <a:cubicBezTo>
                      <a:pt x="171619" y="178774"/>
                      <a:pt x="195554" y="124048"/>
                      <a:pt x="210938" y="69389"/>
                    </a:cubicBezTo>
                    <a:cubicBezTo>
                      <a:pt x="213956" y="60565"/>
                      <a:pt x="215099" y="50964"/>
                      <a:pt x="218962" y="42552"/>
                    </a:cubicBezTo>
                    <a:cubicBezTo>
                      <a:pt x="268934" y="31990"/>
                      <a:pt x="319500" y="24218"/>
                      <a:pt x="370112" y="17269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1" name="Forma Livre: Forma 2290">
                <a:extLst>
                  <a:ext uri="{FF2B5EF4-FFF2-40B4-BE49-F238E27FC236}">
                    <a16:creationId xmlns:a16="http://schemas.microsoft.com/office/drawing/2014/main" id="{B5F1A4C1-86FD-C5EB-C9AB-B2C9C6F00569}"/>
                  </a:ext>
                </a:extLst>
              </p:cNvPr>
              <p:cNvSpPr/>
              <p:nvPr/>
            </p:nvSpPr>
            <p:spPr>
              <a:xfrm>
                <a:off x="10336187" y="3511079"/>
                <a:ext cx="818943" cy="1690050"/>
              </a:xfrm>
              <a:custGeom>
                <a:avLst/>
                <a:gdLst>
                  <a:gd name="connsiteX0" fmla="*/ 0 w 818943"/>
                  <a:gd name="connsiteY0" fmla="*/ 3303 h 1690050"/>
                  <a:gd name="connsiteX1" fmla="*/ 30655 w 818943"/>
                  <a:gd name="connsiteY1" fmla="*/ 1817 h 1690050"/>
                  <a:gd name="connsiteX2" fmla="*/ 112060 w 818943"/>
                  <a:gd name="connsiteY2" fmla="*/ 46348 h 1690050"/>
                  <a:gd name="connsiteX3" fmla="*/ 147881 w 818943"/>
                  <a:gd name="connsiteY3" fmla="*/ 92388 h 1690050"/>
                  <a:gd name="connsiteX4" fmla="*/ 156203 w 818943"/>
                  <a:gd name="connsiteY4" fmla="*/ 146544 h 1690050"/>
                  <a:gd name="connsiteX5" fmla="*/ 222268 w 818943"/>
                  <a:gd name="connsiteY5" fmla="*/ 288321 h 1690050"/>
                  <a:gd name="connsiteX6" fmla="*/ 219113 w 818943"/>
                  <a:gd name="connsiteY6" fmla="*/ 375304 h 1690050"/>
                  <a:gd name="connsiteX7" fmla="*/ 208872 w 818943"/>
                  <a:gd name="connsiteY7" fmla="*/ 487295 h 1690050"/>
                  <a:gd name="connsiteX8" fmla="*/ 234635 w 818943"/>
                  <a:gd name="connsiteY8" fmla="*/ 586736 h 1690050"/>
                  <a:gd name="connsiteX9" fmla="*/ 307673 w 818943"/>
                  <a:gd name="connsiteY9" fmla="*/ 659705 h 1690050"/>
                  <a:gd name="connsiteX10" fmla="*/ 410497 w 818943"/>
                  <a:gd name="connsiteY10" fmla="*/ 721541 h 1690050"/>
                  <a:gd name="connsiteX11" fmla="*/ 519928 w 818943"/>
                  <a:gd name="connsiteY11" fmla="*/ 795082 h 1690050"/>
                  <a:gd name="connsiteX12" fmla="*/ 615848 w 818943"/>
                  <a:gd name="connsiteY12" fmla="*/ 925064 h 1690050"/>
                  <a:gd name="connsiteX13" fmla="*/ 614637 w 818943"/>
                  <a:gd name="connsiteY13" fmla="*/ 1085930 h 1690050"/>
                  <a:gd name="connsiteX14" fmla="*/ 629587 w 818943"/>
                  <a:gd name="connsiteY14" fmla="*/ 1220872 h 1690050"/>
                  <a:gd name="connsiteX15" fmla="*/ 727611 w 818943"/>
                  <a:gd name="connsiteY15" fmla="*/ 1376046 h 1690050"/>
                  <a:gd name="connsiteX16" fmla="*/ 767822 w 818943"/>
                  <a:gd name="connsiteY16" fmla="*/ 1433676 h 1690050"/>
                  <a:gd name="connsiteX17" fmla="*/ 782041 w 818943"/>
                  <a:gd name="connsiteY17" fmla="*/ 1504290 h 1690050"/>
                  <a:gd name="connsiteX18" fmla="*/ 814959 w 818943"/>
                  <a:gd name="connsiteY18" fmla="*/ 1578791 h 1690050"/>
                  <a:gd name="connsiteX19" fmla="*/ 806410 w 818943"/>
                  <a:gd name="connsiteY19" fmla="*/ 1690051 h 1690050"/>
                  <a:gd name="connsiteX20" fmla="*/ 722193 w 818943"/>
                  <a:gd name="connsiteY20" fmla="*/ 1589467 h 1690050"/>
                  <a:gd name="connsiteX21" fmla="*/ 695653 w 818943"/>
                  <a:gd name="connsiteY21" fmla="*/ 1562035 h 1690050"/>
                  <a:gd name="connsiteX22" fmla="*/ 676359 w 818943"/>
                  <a:gd name="connsiteY22" fmla="*/ 1525756 h 1690050"/>
                  <a:gd name="connsiteX23" fmla="*/ 650504 w 818943"/>
                  <a:gd name="connsiteY23" fmla="*/ 1487512 h 1690050"/>
                  <a:gd name="connsiteX24" fmla="*/ 604373 w 818943"/>
                  <a:gd name="connsiteY24" fmla="*/ 1419434 h 1690050"/>
                  <a:gd name="connsiteX25" fmla="*/ 578632 w 818943"/>
                  <a:gd name="connsiteY25" fmla="*/ 1382469 h 1690050"/>
                  <a:gd name="connsiteX26" fmla="*/ 556687 w 818943"/>
                  <a:gd name="connsiteY26" fmla="*/ 1339127 h 1690050"/>
                  <a:gd name="connsiteX27" fmla="*/ 526763 w 818943"/>
                  <a:gd name="connsiteY27" fmla="*/ 1247641 h 1690050"/>
                  <a:gd name="connsiteX28" fmla="*/ 515859 w 818943"/>
                  <a:gd name="connsiteY28" fmla="*/ 1217215 h 1690050"/>
                  <a:gd name="connsiteX29" fmla="*/ 516591 w 818943"/>
                  <a:gd name="connsiteY29" fmla="*/ 1207568 h 1690050"/>
                  <a:gd name="connsiteX30" fmla="*/ 539656 w 818943"/>
                  <a:gd name="connsiteY30" fmla="*/ 1250773 h 1690050"/>
                  <a:gd name="connsiteX31" fmla="*/ 531907 w 818943"/>
                  <a:gd name="connsiteY31" fmla="*/ 1223135 h 1690050"/>
                  <a:gd name="connsiteX32" fmla="*/ 536547 w 818943"/>
                  <a:gd name="connsiteY32" fmla="*/ 1194949 h 1690050"/>
                  <a:gd name="connsiteX33" fmla="*/ 535198 w 818943"/>
                  <a:gd name="connsiteY33" fmla="*/ 1150212 h 1690050"/>
                  <a:gd name="connsiteX34" fmla="*/ 495468 w 818943"/>
                  <a:gd name="connsiteY34" fmla="*/ 1036598 h 1690050"/>
                  <a:gd name="connsiteX35" fmla="*/ 480609 w 818943"/>
                  <a:gd name="connsiteY35" fmla="*/ 1018790 h 1690050"/>
                  <a:gd name="connsiteX36" fmla="*/ 455143 w 818943"/>
                  <a:gd name="connsiteY36" fmla="*/ 944312 h 1690050"/>
                  <a:gd name="connsiteX37" fmla="*/ 412897 w 818943"/>
                  <a:gd name="connsiteY37" fmla="*/ 892900 h 1690050"/>
                  <a:gd name="connsiteX38" fmla="*/ 326829 w 818943"/>
                  <a:gd name="connsiteY38" fmla="*/ 820845 h 1690050"/>
                  <a:gd name="connsiteX39" fmla="*/ 310736 w 818943"/>
                  <a:gd name="connsiteY39" fmla="*/ 800797 h 1690050"/>
                  <a:gd name="connsiteX40" fmla="*/ 213878 w 818943"/>
                  <a:gd name="connsiteY40" fmla="*/ 739898 h 1690050"/>
                  <a:gd name="connsiteX41" fmla="*/ 185463 w 818943"/>
                  <a:gd name="connsiteY41" fmla="*/ 718249 h 1690050"/>
                  <a:gd name="connsiteX42" fmla="*/ 176868 w 818943"/>
                  <a:gd name="connsiteY42" fmla="*/ 702087 h 1690050"/>
                  <a:gd name="connsiteX43" fmla="*/ 166809 w 818943"/>
                  <a:gd name="connsiteY43" fmla="*/ 601526 h 1690050"/>
                  <a:gd name="connsiteX44" fmla="*/ 158786 w 818943"/>
                  <a:gd name="connsiteY44" fmla="*/ 509789 h 1690050"/>
                  <a:gd name="connsiteX45" fmla="*/ 158054 w 818943"/>
                  <a:gd name="connsiteY45" fmla="*/ 461874 h 1690050"/>
                  <a:gd name="connsiteX46" fmla="*/ 163175 w 818943"/>
                  <a:gd name="connsiteY46" fmla="*/ 409365 h 1690050"/>
                  <a:gd name="connsiteX47" fmla="*/ 165026 w 818943"/>
                  <a:gd name="connsiteY47" fmla="*/ 375052 h 1690050"/>
                  <a:gd name="connsiteX48" fmla="*/ 147561 w 818943"/>
                  <a:gd name="connsiteY48" fmla="*/ 272045 h 1690050"/>
                  <a:gd name="connsiteX49" fmla="*/ 106528 w 818943"/>
                  <a:gd name="connsiteY49" fmla="*/ 166226 h 1690050"/>
                  <a:gd name="connsiteX50" fmla="*/ 63185 w 818943"/>
                  <a:gd name="connsiteY50" fmla="*/ 95200 h 1690050"/>
                  <a:gd name="connsiteX51" fmla="*/ 47526 w 818943"/>
                  <a:gd name="connsiteY51" fmla="*/ 72043 h 1690050"/>
                  <a:gd name="connsiteX52" fmla="*/ 15408 w 818943"/>
                  <a:gd name="connsiteY52" fmla="*/ 33341 h 1690050"/>
                  <a:gd name="connsiteX53" fmla="*/ 0 w 818943"/>
                  <a:gd name="connsiteY53" fmla="*/ 3303 h 169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818943" h="1690050">
                    <a:moveTo>
                      <a:pt x="0" y="3303"/>
                    </a:moveTo>
                    <a:cubicBezTo>
                      <a:pt x="10196" y="2777"/>
                      <a:pt x="20711" y="-2801"/>
                      <a:pt x="30655" y="1817"/>
                    </a:cubicBezTo>
                    <a:cubicBezTo>
                      <a:pt x="59619" y="12836"/>
                      <a:pt x="87828" y="26826"/>
                      <a:pt x="112060" y="46348"/>
                    </a:cubicBezTo>
                    <a:cubicBezTo>
                      <a:pt x="127147" y="58738"/>
                      <a:pt x="140978" y="73780"/>
                      <a:pt x="147881" y="92388"/>
                    </a:cubicBezTo>
                    <a:cubicBezTo>
                      <a:pt x="154031" y="109785"/>
                      <a:pt x="152431" y="128621"/>
                      <a:pt x="156203" y="146544"/>
                    </a:cubicBezTo>
                    <a:cubicBezTo>
                      <a:pt x="166535" y="198893"/>
                      <a:pt x="210335" y="236635"/>
                      <a:pt x="222268" y="288321"/>
                    </a:cubicBezTo>
                    <a:cubicBezTo>
                      <a:pt x="228257" y="317102"/>
                      <a:pt x="223617" y="346637"/>
                      <a:pt x="219113" y="375304"/>
                    </a:cubicBezTo>
                    <a:cubicBezTo>
                      <a:pt x="212872" y="412268"/>
                      <a:pt x="207683" y="449690"/>
                      <a:pt x="208872" y="487295"/>
                    </a:cubicBezTo>
                    <a:cubicBezTo>
                      <a:pt x="210106" y="521722"/>
                      <a:pt x="216919" y="556789"/>
                      <a:pt x="234635" y="586736"/>
                    </a:cubicBezTo>
                    <a:cubicBezTo>
                      <a:pt x="252306" y="616820"/>
                      <a:pt x="279327" y="640000"/>
                      <a:pt x="307673" y="659705"/>
                    </a:cubicBezTo>
                    <a:cubicBezTo>
                      <a:pt x="340614" y="682451"/>
                      <a:pt x="375978" y="701356"/>
                      <a:pt x="410497" y="721541"/>
                    </a:cubicBezTo>
                    <a:cubicBezTo>
                      <a:pt x="448491" y="743670"/>
                      <a:pt x="485730" y="767353"/>
                      <a:pt x="519928" y="795082"/>
                    </a:cubicBezTo>
                    <a:cubicBezTo>
                      <a:pt x="561876" y="829326"/>
                      <a:pt x="601173" y="871594"/>
                      <a:pt x="615848" y="925064"/>
                    </a:cubicBezTo>
                    <a:cubicBezTo>
                      <a:pt x="629725" y="977916"/>
                      <a:pt x="617974" y="1032529"/>
                      <a:pt x="614637" y="1085930"/>
                    </a:cubicBezTo>
                    <a:cubicBezTo>
                      <a:pt x="610499" y="1131284"/>
                      <a:pt x="614134" y="1177781"/>
                      <a:pt x="629587" y="1220872"/>
                    </a:cubicBezTo>
                    <a:cubicBezTo>
                      <a:pt x="649727" y="1279371"/>
                      <a:pt x="686440" y="1330486"/>
                      <a:pt x="727611" y="1376046"/>
                    </a:cubicBezTo>
                    <a:cubicBezTo>
                      <a:pt x="742905" y="1393763"/>
                      <a:pt x="758632" y="1411845"/>
                      <a:pt x="767822" y="1433676"/>
                    </a:cubicBezTo>
                    <a:cubicBezTo>
                      <a:pt x="777423" y="1456056"/>
                      <a:pt x="775343" y="1481134"/>
                      <a:pt x="782041" y="1504290"/>
                    </a:cubicBezTo>
                    <a:cubicBezTo>
                      <a:pt x="789150" y="1530785"/>
                      <a:pt x="808878" y="1551908"/>
                      <a:pt x="814959" y="1578791"/>
                    </a:cubicBezTo>
                    <a:cubicBezTo>
                      <a:pt x="823737" y="1615756"/>
                      <a:pt x="816720" y="1654161"/>
                      <a:pt x="806410" y="1690051"/>
                    </a:cubicBezTo>
                    <a:cubicBezTo>
                      <a:pt x="780006" y="1655189"/>
                      <a:pt x="752574" y="1620991"/>
                      <a:pt x="722193" y="1589467"/>
                    </a:cubicBezTo>
                    <a:cubicBezTo>
                      <a:pt x="713667" y="1580003"/>
                      <a:pt x="703814" y="1571682"/>
                      <a:pt x="695653" y="1562035"/>
                    </a:cubicBezTo>
                    <a:cubicBezTo>
                      <a:pt x="691538" y="1548776"/>
                      <a:pt x="683034" y="1537689"/>
                      <a:pt x="676359" y="1525756"/>
                    </a:cubicBezTo>
                    <a:cubicBezTo>
                      <a:pt x="668884" y="1512223"/>
                      <a:pt x="658597" y="1500587"/>
                      <a:pt x="650504" y="1487512"/>
                    </a:cubicBezTo>
                    <a:cubicBezTo>
                      <a:pt x="635211" y="1464743"/>
                      <a:pt x="620420" y="1441654"/>
                      <a:pt x="604373" y="1419434"/>
                    </a:cubicBezTo>
                    <a:cubicBezTo>
                      <a:pt x="595732" y="1407135"/>
                      <a:pt x="588508" y="1393808"/>
                      <a:pt x="578632" y="1382469"/>
                    </a:cubicBezTo>
                    <a:cubicBezTo>
                      <a:pt x="569763" y="1368845"/>
                      <a:pt x="561533" y="1354718"/>
                      <a:pt x="556687" y="1339127"/>
                    </a:cubicBezTo>
                    <a:cubicBezTo>
                      <a:pt x="546445" y="1308700"/>
                      <a:pt x="535724" y="1278434"/>
                      <a:pt x="526763" y="1247641"/>
                    </a:cubicBezTo>
                    <a:cubicBezTo>
                      <a:pt x="523562" y="1237308"/>
                      <a:pt x="519585" y="1227296"/>
                      <a:pt x="515859" y="1217215"/>
                    </a:cubicBezTo>
                    <a:cubicBezTo>
                      <a:pt x="514076" y="1213991"/>
                      <a:pt x="515744" y="1210631"/>
                      <a:pt x="516591" y="1207568"/>
                    </a:cubicBezTo>
                    <a:cubicBezTo>
                      <a:pt x="523700" y="1222290"/>
                      <a:pt x="532889" y="1235891"/>
                      <a:pt x="539656" y="1250773"/>
                    </a:cubicBezTo>
                    <a:cubicBezTo>
                      <a:pt x="537873" y="1241332"/>
                      <a:pt x="535381" y="1232051"/>
                      <a:pt x="531907" y="1223135"/>
                    </a:cubicBezTo>
                    <a:cubicBezTo>
                      <a:pt x="537599" y="1214815"/>
                      <a:pt x="534261" y="1204230"/>
                      <a:pt x="536547" y="1194949"/>
                    </a:cubicBezTo>
                    <a:cubicBezTo>
                      <a:pt x="539839" y="1180022"/>
                      <a:pt x="535336" y="1165139"/>
                      <a:pt x="535198" y="1150212"/>
                    </a:cubicBezTo>
                    <a:cubicBezTo>
                      <a:pt x="533438" y="1109384"/>
                      <a:pt x="516613" y="1070934"/>
                      <a:pt x="495468" y="1036598"/>
                    </a:cubicBezTo>
                    <a:cubicBezTo>
                      <a:pt x="491170" y="1030128"/>
                      <a:pt x="487536" y="1022813"/>
                      <a:pt x="480609" y="1018790"/>
                    </a:cubicBezTo>
                    <a:cubicBezTo>
                      <a:pt x="473888" y="993507"/>
                      <a:pt x="470939" y="966029"/>
                      <a:pt x="455143" y="944312"/>
                    </a:cubicBezTo>
                    <a:cubicBezTo>
                      <a:pt x="442181" y="926298"/>
                      <a:pt x="428717" y="908490"/>
                      <a:pt x="412897" y="892900"/>
                    </a:cubicBezTo>
                    <a:cubicBezTo>
                      <a:pt x="385808" y="867045"/>
                      <a:pt x="355610" y="844711"/>
                      <a:pt x="326829" y="820845"/>
                    </a:cubicBezTo>
                    <a:cubicBezTo>
                      <a:pt x="324292" y="812181"/>
                      <a:pt x="316840" y="806763"/>
                      <a:pt x="310736" y="800797"/>
                    </a:cubicBezTo>
                    <a:cubicBezTo>
                      <a:pt x="282595" y="774554"/>
                      <a:pt x="248031" y="756837"/>
                      <a:pt x="213878" y="739898"/>
                    </a:cubicBezTo>
                    <a:cubicBezTo>
                      <a:pt x="204094" y="733108"/>
                      <a:pt x="192093" y="728628"/>
                      <a:pt x="185463" y="718249"/>
                    </a:cubicBezTo>
                    <a:cubicBezTo>
                      <a:pt x="182057" y="713174"/>
                      <a:pt x="176251" y="708785"/>
                      <a:pt x="176868" y="702087"/>
                    </a:cubicBezTo>
                    <a:cubicBezTo>
                      <a:pt x="175062" y="668415"/>
                      <a:pt x="170901" y="634971"/>
                      <a:pt x="166809" y="601526"/>
                    </a:cubicBezTo>
                    <a:cubicBezTo>
                      <a:pt x="160866" y="571283"/>
                      <a:pt x="161712" y="540330"/>
                      <a:pt x="158786" y="509789"/>
                    </a:cubicBezTo>
                    <a:cubicBezTo>
                      <a:pt x="156888" y="493855"/>
                      <a:pt x="159083" y="477831"/>
                      <a:pt x="158054" y="461874"/>
                    </a:cubicBezTo>
                    <a:cubicBezTo>
                      <a:pt x="157071" y="444158"/>
                      <a:pt x="162100" y="426944"/>
                      <a:pt x="163175" y="409365"/>
                    </a:cubicBezTo>
                    <a:cubicBezTo>
                      <a:pt x="164021" y="397935"/>
                      <a:pt x="166147" y="386528"/>
                      <a:pt x="165026" y="375052"/>
                    </a:cubicBezTo>
                    <a:cubicBezTo>
                      <a:pt x="161849" y="340351"/>
                      <a:pt x="157985" y="305421"/>
                      <a:pt x="147561" y="272045"/>
                    </a:cubicBezTo>
                    <a:cubicBezTo>
                      <a:pt x="136749" y="235743"/>
                      <a:pt x="124176" y="199830"/>
                      <a:pt x="106528" y="166226"/>
                    </a:cubicBezTo>
                    <a:cubicBezTo>
                      <a:pt x="93200" y="141880"/>
                      <a:pt x="80284" y="117169"/>
                      <a:pt x="63185" y="95200"/>
                    </a:cubicBezTo>
                    <a:cubicBezTo>
                      <a:pt x="57242" y="87953"/>
                      <a:pt x="52578" y="79838"/>
                      <a:pt x="47526" y="72043"/>
                    </a:cubicBezTo>
                    <a:cubicBezTo>
                      <a:pt x="38565" y="57664"/>
                      <a:pt x="24095" y="47926"/>
                      <a:pt x="15408" y="33341"/>
                    </a:cubicBezTo>
                    <a:cubicBezTo>
                      <a:pt x="6995" y="24951"/>
                      <a:pt x="8207" y="11807"/>
                      <a:pt x="0" y="3303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2" name="Forma Livre: Forma 2291">
                <a:extLst>
                  <a:ext uri="{FF2B5EF4-FFF2-40B4-BE49-F238E27FC236}">
                    <a16:creationId xmlns:a16="http://schemas.microsoft.com/office/drawing/2014/main" id="{C7782EB8-5154-3D3A-2EBB-90B504CAD647}"/>
                  </a:ext>
                </a:extLst>
              </p:cNvPr>
              <p:cNvSpPr/>
              <p:nvPr/>
            </p:nvSpPr>
            <p:spPr>
              <a:xfrm>
                <a:off x="10160645" y="3942389"/>
                <a:ext cx="278433" cy="499329"/>
              </a:xfrm>
              <a:custGeom>
                <a:avLst/>
                <a:gdLst>
                  <a:gd name="connsiteX0" fmla="*/ 236030 w 278433"/>
                  <a:gd name="connsiteY0" fmla="*/ 33673 h 499329"/>
                  <a:gd name="connsiteX1" fmla="*/ 258821 w 278433"/>
                  <a:gd name="connsiteY1" fmla="*/ 0 h 499329"/>
                  <a:gd name="connsiteX2" fmla="*/ 278366 w 278433"/>
                  <a:gd name="connsiteY2" fmla="*/ 96904 h 499329"/>
                  <a:gd name="connsiteX3" fmla="*/ 246911 w 278433"/>
                  <a:gd name="connsiteY3" fmla="*/ 270434 h 499329"/>
                  <a:gd name="connsiteX4" fmla="*/ 277566 w 278433"/>
                  <a:gd name="connsiteY4" fmla="*/ 499148 h 499329"/>
                  <a:gd name="connsiteX5" fmla="*/ 196825 w 278433"/>
                  <a:gd name="connsiteY5" fmla="*/ 489547 h 499329"/>
                  <a:gd name="connsiteX6" fmla="*/ 150762 w 278433"/>
                  <a:gd name="connsiteY6" fmla="*/ 478414 h 499329"/>
                  <a:gd name="connsiteX7" fmla="*/ 116609 w 278433"/>
                  <a:gd name="connsiteY7" fmla="*/ 469430 h 499329"/>
                  <a:gd name="connsiteX8" fmla="*/ 91303 w 278433"/>
                  <a:gd name="connsiteY8" fmla="*/ 446890 h 499329"/>
                  <a:gd name="connsiteX9" fmla="*/ 54818 w 278433"/>
                  <a:gd name="connsiteY9" fmla="*/ 436763 h 499329"/>
                  <a:gd name="connsiteX10" fmla="*/ 13967 w 278433"/>
                  <a:gd name="connsiteY10" fmla="*/ 441153 h 499329"/>
                  <a:gd name="connsiteX11" fmla="*/ 13533 w 278433"/>
                  <a:gd name="connsiteY11" fmla="*/ 417469 h 499329"/>
                  <a:gd name="connsiteX12" fmla="*/ 8435 w 278433"/>
                  <a:gd name="connsiteY12" fmla="*/ 414452 h 499329"/>
                  <a:gd name="connsiteX13" fmla="*/ 0 w 278433"/>
                  <a:gd name="connsiteY13" fmla="*/ 358216 h 499329"/>
                  <a:gd name="connsiteX14" fmla="*/ 25855 w 278433"/>
                  <a:gd name="connsiteY14" fmla="*/ 330784 h 499329"/>
                  <a:gd name="connsiteX15" fmla="*/ 53652 w 278433"/>
                  <a:gd name="connsiteY15" fmla="*/ 301821 h 499329"/>
                  <a:gd name="connsiteX16" fmla="*/ 85359 w 278433"/>
                  <a:gd name="connsiteY16" fmla="*/ 260284 h 499329"/>
                  <a:gd name="connsiteX17" fmla="*/ 143012 w 278433"/>
                  <a:gd name="connsiteY17" fmla="*/ 144110 h 499329"/>
                  <a:gd name="connsiteX18" fmla="*/ 153962 w 278433"/>
                  <a:gd name="connsiteY18" fmla="*/ 120792 h 499329"/>
                  <a:gd name="connsiteX19" fmla="*/ 190058 w 278433"/>
                  <a:gd name="connsiteY19" fmla="*/ 88194 h 499329"/>
                  <a:gd name="connsiteX20" fmla="*/ 236030 w 278433"/>
                  <a:gd name="connsiteY20" fmla="*/ 33673 h 499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8433" h="499329">
                    <a:moveTo>
                      <a:pt x="236030" y="33673"/>
                    </a:moveTo>
                    <a:cubicBezTo>
                      <a:pt x="244488" y="23043"/>
                      <a:pt x="250225" y="10561"/>
                      <a:pt x="258821" y="0"/>
                    </a:cubicBezTo>
                    <a:cubicBezTo>
                      <a:pt x="269656" y="31204"/>
                      <a:pt x="277383" y="63779"/>
                      <a:pt x="278366" y="96904"/>
                    </a:cubicBezTo>
                    <a:cubicBezTo>
                      <a:pt x="279966" y="156523"/>
                      <a:pt x="252511" y="211706"/>
                      <a:pt x="246911" y="270434"/>
                    </a:cubicBezTo>
                    <a:cubicBezTo>
                      <a:pt x="239230" y="348021"/>
                      <a:pt x="259735" y="424350"/>
                      <a:pt x="277566" y="499148"/>
                    </a:cubicBezTo>
                    <a:cubicBezTo>
                      <a:pt x="250271" y="500474"/>
                      <a:pt x="223502" y="494256"/>
                      <a:pt x="196825" y="489547"/>
                    </a:cubicBezTo>
                    <a:cubicBezTo>
                      <a:pt x="181234" y="486758"/>
                      <a:pt x="166375" y="481020"/>
                      <a:pt x="150762" y="478414"/>
                    </a:cubicBezTo>
                    <a:cubicBezTo>
                      <a:pt x="139309" y="475694"/>
                      <a:pt x="127193" y="474711"/>
                      <a:pt x="116609" y="469430"/>
                    </a:cubicBezTo>
                    <a:cubicBezTo>
                      <a:pt x="108082" y="462023"/>
                      <a:pt x="100629" y="453268"/>
                      <a:pt x="91303" y="446890"/>
                    </a:cubicBezTo>
                    <a:cubicBezTo>
                      <a:pt x="79439" y="442615"/>
                      <a:pt x="67620" y="437243"/>
                      <a:pt x="54818" y="436763"/>
                    </a:cubicBezTo>
                    <a:cubicBezTo>
                      <a:pt x="41034" y="434934"/>
                      <a:pt x="27432" y="438844"/>
                      <a:pt x="13967" y="441153"/>
                    </a:cubicBezTo>
                    <a:cubicBezTo>
                      <a:pt x="14036" y="433220"/>
                      <a:pt x="13876" y="425333"/>
                      <a:pt x="13533" y="417469"/>
                    </a:cubicBezTo>
                    <a:cubicBezTo>
                      <a:pt x="12253" y="416715"/>
                      <a:pt x="9716" y="415206"/>
                      <a:pt x="8435" y="414452"/>
                    </a:cubicBezTo>
                    <a:cubicBezTo>
                      <a:pt x="5852" y="395661"/>
                      <a:pt x="2240" y="377030"/>
                      <a:pt x="0" y="358216"/>
                    </a:cubicBezTo>
                    <a:cubicBezTo>
                      <a:pt x="9418" y="349872"/>
                      <a:pt x="17762" y="340408"/>
                      <a:pt x="25855" y="330784"/>
                    </a:cubicBezTo>
                    <a:cubicBezTo>
                      <a:pt x="34427" y="320475"/>
                      <a:pt x="45491" y="312496"/>
                      <a:pt x="53652" y="301821"/>
                    </a:cubicBezTo>
                    <a:cubicBezTo>
                      <a:pt x="63733" y="287602"/>
                      <a:pt x="76010" y="275075"/>
                      <a:pt x="85359" y="260284"/>
                    </a:cubicBezTo>
                    <a:cubicBezTo>
                      <a:pt x="108745" y="223868"/>
                      <a:pt x="129570" y="185395"/>
                      <a:pt x="143012" y="144110"/>
                    </a:cubicBezTo>
                    <a:cubicBezTo>
                      <a:pt x="146190" y="136223"/>
                      <a:pt x="146624" y="126187"/>
                      <a:pt x="153962" y="120792"/>
                    </a:cubicBezTo>
                    <a:cubicBezTo>
                      <a:pt x="167038" y="111077"/>
                      <a:pt x="176822" y="97749"/>
                      <a:pt x="190058" y="88194"/>
                    </a:cubicBezTo>
                    <a:cubicBezTo>
                      <a:pt x="207271" y="71735"/>
                      <a:pt x="221079" y="52144"/>
                      <a:pt x="236030" y="33673"/>
                    </a:cubicBezTo>
                    <a:close/>
                  </a:path>
                </a:pathLst>
              </a:custGeom>
              <a:solidFill>
                <a:srgbClr val="F6F7F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1" name="Forma Livre: Forma 2090">
              <a:extLst>
                <a:ext uri="{FF2B5EF4-FFF2-40B4-BE49-F238E27FC236}">
                  <a16:creationId xmlns:a16="http://schemas.microsoft.com/office/drawing/2014/main" id="{41AFAE38-A59C-D0B8-CD01-BDADDD9A642A}"/>
                </a:ext>
              </a:extLst>
            </p:cNvPr>
            <p:cNvSpPr/>
            <p:nvPr/>
          </p:nvSpPr>
          <p:spPr>
            <a:xfrm>
              <a:off x="10211420" y="2561110"/>
              <a:ext cx="658368" cy="582456"/>
            </a:xfrm>
            <a:custGeom>
              <a:avLst/>
              <a:gdLst>
                <a:gd name="connsiteX0" fmla="*/ 3983268 w 6245955"/>
                <a:gd name="connsiteY0" fmla="*/ 26325 h 5525773"/>
                <a:gd name="connsiteX1" fmla="*/ 4060192 w 6245955"/>
                <a:gd name="connsiteY1" fmla="*/ 768 h 5525773"/>
                <a:gd name="connsiteX2" fmla="*/ 4096813 w 6245955"/>
                <a:gd name="connsiteY2" fmla="*/ 7443 h 5525773"/>
                <a:gd name="connsiteX3" fmla="*/ 4102917 w 6245955"/>
                <a:gd name="connsiteY3" fmla="*/ 37938 h 5525773"/>
                <a:gd name="connsiteX4" fmla="*/ 4076513 w 6245955"/>
                <a:gd name="connsiteY4" fmla="*/ 91911 h 5525773"/>
                <a:gd name="connsiteX5" fmla="*/ 3953344 w 6245955"/>
                <a:gd name="connsiteY5" fmla="*/ 284072 h 5525773"/>
                <a:gd name="connsiteX6" fmla="*/ 3902892 w 6245955"/>
                <a:gd name="connsiteY6" fmla="*/ 409573 h 5525773"/>
                <a:gd name="connsiteX7" fmla="*/ 3891096 w 6245955"/>
                <a:gd name="connsiteY7" fmla="*/ 537566 h 5525773"/>
                <a:gd name="connsiteX8" fmla="*/ 3915785 w 6245955"/>
                <a:gd name="connsiteY8" fmla="*/ 622171 h 5525773"/>
                <a:gd name="connsiteX9" fmla="*/ 3951835 w 6245955"/>
                <a:gd name="connsiteY9" fmla="*/ 683139 h 5525773"/>
                <a:gd name="connsiteX10" fmla="*/ 3962465 w 6245955"/>
                <a:gd name="connsiteY10" fmla="*/ 736403 h 5525773"/>
                <a:gd name="connsiteX11" fmla="*/ 3930758 w 6245955"/>
                <a:gd name="connsiteY11" fmla="*/ 873677 h 5525773"/>
                <a:gd name="connsiteX12" fmla="*/ 3964522 w 6245955"/>
                <a:gd name="connsiteY12" fmla="*/ 985554 h 5525773"/>
                <a:gd name="connsiteX13" fmla="*/ 3972935 w 6245955"/>
                <a:gd name="connsiteY13" fmla="*/ 1129846 h 5525773"/>
                <a:gd name="connsiteX14" fmla="*/ 3884009 w 6245955"/>
                <a:gd name="connsiteY14" fmla="*/ 1310463 h 5525773"/>
                <a:gd name="connsiteX15" fmla="*/ 4156455 w 6245955"/>
                <a:gd name="connsiteY15" fmla="*/ 1241472 h 5525773"/>
                <a:gd name="connsiteX16" fmla="*/ 4453406 w 6245955"/>
                <a:gd name="connsiteY16" fmla="*/ 1255508 h 5525773"/>
                <a:gd name="connsiteX17" fmla="*/ 4727864 w 6245955"/>
                <a:gd name="connsiteY17" fmla="*/ 1298187 h 5525773"/>
                <a:gd name="connsiteX18" fmla="*/ 4857663 w 6245955"/>
                <a:gd name="connsiteY18" fmla="*/ 1284265 h 5525773"/>
                <a:gd name="connsiteX19" fmla="*/ 4966522 w 6245955"/>
                <a:gd name="connsiteY19" fmla="*/ 1235711 h 5525773"/>
                <a:gd name="connsiteX20" fmla="*/ 5013225 w 6245955"/>
                <a:gd name="connsiteY20" fmla="*/ 1184413 h 5525773"/>
                <a:gd name="connsiteX21" fmla="*/ 5067586 w 6245955"/>
                <a:gd name="connsiteY21" fmla="*/ 1092036 h 5525773"/>
                <a:gd name="connsiteX22" fmla="*/ 5199900 w 6245955"/>
                <a:gd name="connsiteY22" fmla="*/ 973004 h 5525773"/>
                <a:gd name="connsiteX23" fmla="*/ 5374847 w 6245955"/>
                <a:gd name="connsiteY23" fmla="*/ 904081 h 5525773"/>
                <a:gd name="connsiteX24" fmla="*/ 5575970 w 6245955"/>
                <a:gd name="connsiteY24" fmla="*/ 878478 h 5525773"/>
                <a:gd name="connsiteX25" fmla="*/ 5874453 w 6245955"/>
                <a:gd name="connsiteY25" fmla="*/ 940954 h 5525773"/>
                <a:gd name="connsiteX26" fmla="*/ 5955514 w 6245955"/>
                <a:gd name="connsiteY26" fmla="*/ 978170 h 5525773"/>
                <a:gd name="connsiteX27" fmla="*/ 6106436 w 6245955"/>
                <a:gd name="connsiteY27" fmla="*/ 979587 h 5525773"/>
                <a:gd name="connsiteX28" fmla="*/ 6163175 w 6245955"/>
                <a:gd name="connsiteY28" fmla="*/ 957733 h 5525773"/>
                <a:gd name="connsiteX29" fmla="*/ 6212940 w 6245955"/>
                <a:gd name="connsiteY29" fmla="*/ 970169 h 5525773"/>
                <a:gd name="connsiteX30" fmla="*/ 6244921 w 6245955"/>
                <a:gd name="connsiteY30" fmla="*/ 1042681 h 5525773"/>
                <a:gd name="connsiteX31" fmla="*/ 6221627 w 6245955"/>
                <a:gd name="connsiteY31" fmla="*/ 1153621 h 5525773"/>
                <a:gd name="connsiteX32" fmla="*/ 6142829 w 6245955"/>
                <a:gd name="connsiteY32" fmla="*/ 1244169 h 5525773"/>
                <a:gd name="connsiteX33" fmla="*/ 6033078 w 6245955"/>
                <a:gd name="connsiteY33" fmla="*/ 1308428 h 5525773"/>
                <a:gd name="connsiteX34" fmla="*/ 5860188 w 6245955"/>
                <a:gd name="connsiteY34" fmla="*/ 1425609 h 5525773"/>
                <a:gd name="connsiteX35" fmla="*/ 5757066 w 6245955"/>
                <a:gd name="connsiteY35" fmla="*/ 1632583 h 5525773"/>
                <a:gd name="connsiteX36" fmla="*/ 5730297 w 6245955"/>
                <a:gd name="connsiteY36" fmla="*/ 1826870 h 5525773"/>
                <a:gd name="connsiteX37" fmla="*/ 5676828 w 6245955"/>
                <a:gd name="connsiteY37" fmla="*/ 1939159 h 5525773"/>
                <a:gd name="connsiteX38" fmla="*/ 5566391 w 6245955"/>
                <a:gd name="connsiteY38" fmla="*/ 1988102 h 5525773"/>
                <a:gd name="connsiteX39" fmla="*/ 5443359 w 6245955"/>
                <a:gd name="connsiteY39" fmla="*/ 2013522 h 5525773"/>
                <a:gd name="connsiteX40" fmla="*/ 5351416 w 6245955"/>
                <a:gd name="connsiteY40" fmla="*/ 2043309 h 5525773"/>
                <a:gd name="connsiteX41" fmla="*/ 5225297 w 6245955"/>
                <a:gd name="connsiteY41" fmla="*/ 2116392 h 5525773"/>
                <a:gd name="connsiteX42" fmla="*/ 5148899 w 6245955"/>
                <a:gd name="connsiteY42" fmla="*/ 2250261 h 5525773"/>
                <a:gd name="connsiteX43" fmla="*/ 5072432 w 6245955"/>
                <a:gd name="connsiteY43" fmla="*/ 2397868 h 5525773"/>
                <a:gd name="connsiteX44" fmla="*/ 5042143 w 6245955"/>
                <a:gd name="connsiteY44" fmla="*/ 2490336 h 5525773"/>
                <a:gd name="connsiteX45" fmla="*/ 5037617 w 6245955"/>
                <a:gd name="connsiteY45" fmla="*/ 2702248 h 5525773"/>
                <a:gd name="connsiteX46" fmla="*/ 4970340 w 6245955"/>
                <a:gd name="connsiteY46" fmla="*/ 2816937 h 5525773"/>
                <a:gd name="connsiteX47" fmla="*/ 4833866 w 6245955"/>
                <a:gd name="connsiteY47" fmla="*/ 2888717 h 5525773"/>
                <a:gd name="connsiteX48" fmla="*/ 4611278 w 6245955"/>
                <a:gd name="connsiteY48" fmla="*/ 2920287 h 5525773"/>
                <a:gd name="connsiteX49" fmla="*/ 4474118 w 6245955"/>
                <a:gd name="connsiteY49" fmla="*/ 2921910 h 5525773"/>
                <a:gd name="connsiteX50" fmla="*/ 4362218 w 6245955"/>
                <a:gd name="connsiteY50" fmla="*/ 2949777 h 5525773"/>
                <a:gd name="connsiteX51" fmla="*/ 4210679 w 6245955"/>
                <a:gd name="connsiteY51" fmla="*/ 3081656 h 5525773"/>
                <a:gd name="connsiteX52" fmla="*/ 4149940 w 6245955"/>
                <a:gd name="connsiteY52" fmla="*/ 3169804 h 5525773"/>
                <a:gd name="connsiteX53" fmla="*/ 4079028 w 6245955"/>
                <a:gd name="connsiteY53" fmla="*/ 3224279 h 5525773"/>
                <a:gd name="connsiteX54" fmla="*/ 4057745 w 6245955"/>
                <a:gd name="connsiteY54" fmla="*/ 3233446 h 5525773"/>
                <a:gd name="connsiteX55" fmla="*/ 4131080 w 6245955"/>
                <a:gd name="connsiteY55" fmla="*/ 3276812 h 5525773"/>
                <a:gd name="connsiteX56" fmla="*/ 4169805 w 6245955"/>
                <a:gd name="connsiteY56" fmla="*/ 3328978 h 5525773"/>
                <a:gd name="connsiteX57" fmla="*/ 4181875 w 6245955"/>
                <a:gd name="connsiteY57" fmla="*/ 3397490 h 5525773"/>
                <a:gd name="connsiteX58" fmla="*/ 4228807 w 6245955"/>
                <a:gd name="connsiteY58" fmla="*/ 3484815 h 5525773"/>
                <a:gd name="connsiteX59" fmla="*/ 4247666 w 6245955"/>
                <a:gd name="connsiteY59" fmla="*/ 3552983 h 5525773"/>
                <a:gd name="connsiteX60" fmla="*/ 4234865 w 6245955"/>
                <a:gd name="connsiteY60" fmla="*/ 3664769 h 5525773"/>
                <a:gd name="connsiteX61" fmla="*/ 4240100 w 6245955"/>
                <a:gd name="connsiteY61" fmla="*/ 3785104 h 5525773"/>
                <a:gd name="connsiteX62" fmla="*/ 4277956 w 6245955"/>
                <a:gd name="connsiteY62" fmla="*/ 3849706 h 5525773"/>
                <a:gd name="connsiteX63" fmla="*/ 4377877 w 6245955"/>
                <a:gd name="connsiteY63" fmla="*/ 3921327 h 5525773"/>
                <a:gd name="connsiteX64" fmla="*/ 4559591 w 6245955"/>
                <a:gd name="connsiteY64" fmla="*/ 4043536 h 5525773"/>
                <a:gd name="connsiteX65" fmla="*/ 4634686 w 6245955"/>
                <a:gd name="connsiteY65" fmla="*/ 4151527 h 5525773"/>
                <a:gd name="connsiteX66" fmla="*/ 4640516 w 6245955"/>
                <a:gd name="connsiteY66" fmla="*/ 4292596 h 5525773"/>
                <a:gd name="connsiteX67" fmla="*/ 4644516 w 6245955"/>
                <a:gd name="connsiteY67" fmla="*/ 4434397 h 5525773"/>
                <a:gd name="connsiteX68" fmla="*/ 4704089 w 6245955"/>
                <a:gd name="connsiteY68" fmla="*/ 4555120 h 5525773"/>
                <a:gd name="connsiteX69" fmla="*/ 4762839 w 6245955"/>
                <a:gd name="connsiteY69" fmla="*/ 4626329 h 5525773"/>
                <a:gd name="connsiteX70" fmla="*/ 4793769 w 6245955"/>
                <a:gd name="connsiteY70" fmla="*/ 4682016 h 5525773"/>
                <a:gd name="connsiteX71" fmla="*/ 4808879 w 6245955"/>
                <a:gd name="connsiteY71" fmla="*/ 4754437 h 5525773"/>
                <a:gd name="connsiteX72" fmla="*/ 4837272 w 6245955"/>
                <a:gd name="connsiteY72" fmla="*/ 4816913 h 5525773"/>
                <a:gd name="connsiteX73" fmla="*/ 4823647 w 6245955"/>
                <a:gd name="connsiteY73" fmla="*/ 4949501 h 5525773"/>
                <a:gd name="connsiteX74" fmla="*/ 4941742 w 6245955"/>
                <a:gd name="connsiteY74" fmla="*/ 5174306 h 5525773"/>
                <a:gd name="connsiteX75" fmla="*/ 4989679 w 6245955"/>
                <a:gd name="connsiteY75" fmla="*/ 5298482 h 5525773"/>
                <a:gd name="connsiteX76" fmla="*/ 5039285 w 6245955"/>
                <a:gd name="connsiteY76" fmla="*/ 5376503 h 5525773"/>
                <a:gd name="connsiteX77" fmla="*/ 5146064 w 6245955"/>
                <a:gd name="connsiteY77" fmla="*/ 5470663 h 5525773"/>
                <a:gd name="connsiteX78" fmla="*/ 5167964 w 6245955"/>
                <a:gd name="connsiteY78" fmla="*/ 5496678 h 5525773"/>
                <a:gd name="connsiteX79" fmla="*/ 5155277 w 6245955"/>
                <a:gd name="connsiteY79" fmla="*/ 5518555 h 5525773"/>
                <a:gd name="connsiteX80" fmla="*/ 5102813 w 6245955"/>
                <a:gd name="connsiteY80" fmla="*/ 5525573 h 5525773"/>
                <a:gd name="connsiteX81" fmla="*/ 4966362 w 6245955"/>
                <a:gd name="connsiteY81" fmla="*/ 5479373 h 5525773"/>
                <a:gd name="connsiteX82" fmla="*/ 4781013 w 6245955"/>
                <a:gd name="connsiteY82" fmla="*/ 5344590 h 5525773"/>
                <a:gd name="connsiteX83" fmla="*/ 4597630 w 6245955"/>
                <a:gd name="connsiteY83" fmla="*/ 5219020 h 5525773"/>
                <a:gd name="connsiteX84" fmla="*/ 4320567 w 6245955"/>
                <a:gd name="connsiteY84" fmla="*/ 5146989 h 5525773"/>
                <a:gd name="connsiteX85" fmla="*/ 4016803 w 6245955"/>
                <a:gd name="connsiteY85" fmla="*/ 5084581 h 5525773"/>
                <a:gd name="connsiteX86" fmla="*/ 3803017 w 6245955"/>
                <a:gd name="connsiteY86" fmla="*/ 4987654 h 5525773"/>
                <a:gd name="connsiteX87" fmla="*/ 3654198 w 6245955"/>
                <a:gd name="connsiteY87" fmla="*/ 4850471 h 5525773"/>
                <a:gd name="connsiteX88" fmla="*/ 3498453 w 6245955"/>
                <a:gd name="connsiteY88" fmla="*/ 4640982 h 5525773"/>
                <a:gd name="connsiteX89" fmla="*/ 3299182 w 6245955"/>
                <a:gd name="connsiteY89" fmla="*/ 4446489 h 5525773"/>
                <a:gd name="connsiteX90" fmla="*/ 3141928 w 6245955"/>
                <a:gd name="connsiteY90" fmla="*/ 4381910 h 5525773"/>
                <a:gd name="connsiteX91" fmla="*/ 2991212 w 6245955"/>
                <a:gd name="connsiteY91" fmla="*/ 4313353 h 5525773"/>
                <a:gd name="connsiteX92" fmla="*/ 2966615 w 6245955"/>
                <a:gd name="connsiteY92" fmla="*/ 4298997 h 5525773"/>
                <a:gd name="connsiteX93" fmla="*/ 2750542 w 6245955"/>
                <a:gd name="connsiteY93" fmla="*/ 4283498 h 5525773"/>
                <a:gd name="connsiteX94" fmla="*/ 2528777 w 6245955"/>
                <a:gd name="connsiteY94" fmla="*/ 4299934 h 5525773"/>
                <a:gd name="connsiteX95" fmla="*/ 2404373 w 6245955"/>
                <a:gd name="connsiteY95" fmla="*/ 4354478 h 5525773"/>
                <a:gd name="connsiteX96" fmla="*/ 2347109 w 6245955"/>
                <a:gd name="connsiteY96" fmla="*/ 4406782 h 5525773"/>
                <a:gd name="connsiteX97" fmla="*/ 2274460 w 6245955"/>
                <a:gd name="connsiteY97" fmla="*/ 4505697 h 5525773"/>
                <a:gd name="connsiteX98" fmla="*/ 2207366 w 6245955"/>
                <a:gd name="connsiteY98" fmla="*/ 4566710 h 5525773"/>
                <a:gd name="connsiteX99" fmla="*/ 2113342 w 6245955"/>
                <a:gd name="connsiteY99" fmla="*/ 4553474 h 5525773"/>
                <a:gd name="connsiteX100" fmla="*/ 2036579 w 6245955"/>
                <a:gd name="connsiteY100" fmla="*/ 4465509 h 5525773"/>
                <a:gd name="connsiteX101" fmla="*/ 1978171 w 6245955"/>
                <a:gd name="connsiteY101" fmla="*/ 4282309 h 5525773"/>
                <a:gd name="connsiteX102" fmla="*/ 1929456 w 6245955"/>
                <a:gd name="connsiteY102" fmla="*/ 3970041 h 5525773"/>
                <a:gd name="connsiteX103" fmla="*/ 1927102 w 6245955"/>
                <a:gd name="connsiteY103" fmla="*/ 3958222 h 5525773"/>
                <a:gd name="connsiteX104" fmla="*/ 1881839 w 6245955"/>
                <a:gd name="connsiteY104" fmla="*/ 3955205 h 5525773"/>
                <a:gd name="connsiteX105" fmla="*/ 1742279 w 6245955"/>
                <a:gd name="connsiteY105" fmla="*/ 3979711 h 5525773"/>
                <a:gd name="connsiteX106" fmla="*/ 1565457 w 6245955"/>
                <a:gd name="connsiteY106" fmla="*/ 4093554 h 5525773"/>
                <a:gd name="connsiteX107" fmla="*/ 1528423 w 6245955"/>
                <a:gd name="connsiteY107" fmla="*/ 4163277 h 5525773"/>
                <a:gd name="connsiteX108" fmla="*/ 1530298 w 6245955"/>
                <a:gd name="connsiteY108" fmla="*/ 4190892 h 5525773"/>
                <a:gd name="connsiteX109" fmla="*/ 1511964 w 6245955"/>
                <a:gd name="connsiteY109" fmla="*/ 4197110 h 5525773"/>
                <a:gd name="connsiteX110" fmla="*/ 1487824 w 6245955"/>
                <a:gd name="connsiteY110" fmla="*/ 4175415 h 5525773"/>
                <a:gd name="connsiteX111" fmla="*/ 1408203 w 6245955"/>
                <a:gd name="connsiteY111" fmla="*/ 4071768 h 5525773"/>
                <a:gd name="connsiteX112" fmla="*/ 1323164 w 6245955"/>
                <a:gd name="connsiteY112" fmla="*/ 3844517 h 5525773"/>
                <a:gd name="connsiteX113" fmla="*/ 1266951 w 6245955"/>
                <a:gd name="connsiteY113" fmla="*/ 3539176 h 5525773"/>
                <a:gd name="connsiteX114" fmla="*/ 1211333 w 6245955"/>
                <a:gd name="connsiteY114" fmla="*/ 3235687 h 5525773"/>
                <a:gd name="connsiteX115" fmla="*/ 817592 w 6245955"/>
                <a:gd name="connsiteY115" fmla="*/ 3028598 h 5525773"/>
                <a:gd name="connsiteX116" fmla="*/ 550107 w 6245955"/>
                <a:gd name="connsiteY116" fmla="*/ 2788225 h 5525773"/>
                <a:gd name="connsiteX117" fmla="*/ 406592 w 6245955"/>
                <a:gd name="connsiteY117" fmla="*/ 2623130 h 5525773"/>
                <a:gd name="connsiteX118" fmla="*/ 258688 w 6245955"/>
                <a:gd name="connsiteY118" fmla="*/ 2519940 h 5525773"/>
                <a:gd name="connsiteX119" fmla="*/ 247395 w 6245955"/>
                <a:gd name="connsiteY119" fmla="*/ 2511413 h 5525773"/>
                <a:gd name="connsiteX120" fmla="*/ 134695 w 6245955"/>
                <a:gd name="connsiteY120" fmla="*/ 2449234 h 5525773"/>
                <a:gd name="connsiteX121" fmla="*/ 75876 w 6245955"/>
                <a:gd name="connsiteY121" fmla="*/ 2307205 h 5525773"/>
                <a:gd name="connsiteX122" fmla="*/ 85592 w 6245955"/>
                <a:gd name="connsiteY122" fmla="*/ 2181452 h 5525773"/>
                <a:gd name="connsiteX123" fmla="*/ 92107 w 6245955"/>
                <a:gd name="connsiteY123" fmla="*/ 2124096 h 5525773"/>
                <a:gd name="connsiteX124" fmla="*/ 69498 w 6245955"/>
                <a:gd name="connsiteY124" fmla="*/ 2089440 h 5525773"/>
                <a:gd name="connsiteX125" fmla="*/ 5765 w 6245955"/>
                <a:gd name="connsiteY125" fmla="*/ 1991188 h 5525773"/>
                <a:gd name="connsiteX126" fmla="*/ 7593 w 6245955"/>
                <a:gd name="connsiteY126" fmla="*/ 1923134 h 5525773"/>
                <a:gd name="connsiteX127" fmla="*/ 70390 w 6245955"/>
                <a:gd name="connsiteY127" fmla="*/ 1848862 h 5525773"/>
                <a:gd name="connsiteX128" fmla="*/ 161098 w 6245955"/>
                <a:gd name="connsiteY128" fmla="*/ 1747546 h 5525773"/>
                <a:gd name="connsiteX129" fmla="*/ 247143 w 6245955"/>
                <a:gd name="connsiteY129" fmla="*/ 1682578 h 5525773"/>
                <a:gd name="connsiteX130" fmla="*/ 391481 w 6245955"/>
                <a:gd name="connsiteY130" fmla="*/ 1672062 h 5525773"/>
                <a:gd name="connsiteX131" fmla="*/ 440905 w 6245955"/>
                <a:gd name="connsiteY131" fmla="*/ 1638801 h 5525773"/>
                <a:gd name="connsiteX132" fmla="*/ 649754 w 6245955"/>
                <a:gd name="connsiteY132" fmla="*/ 1475009 h 5525773"/>
                <a:gd name="connsiteX133" fmla="*/ 856522 w 6245955"/>
                <a:gd name="connsiteY133" fmla="*/ 1293387 h 5525773"/>
                <a:gd name="connsiteX134" fmla="*/ 1297698 w 6245955"/>
                <a:gd name="connsiteY134" fmla="*/ 1096311 h 5525773"/>
                <a:gd name="connsiteX135" fmla="*/ 1854430 w 6245955"/>
                <a:gd name="connsiteY135" fmla="*/ 1059003 h 5525773"/>
                <a:gd name="connsiteX136" fmla="*/ 2195135 w 6245955"/>
                <a:gd name="connsiteY136" fmla="*/ 1110872 h 5525773"/>
                <a:gd name="connsiteX137" fmla="*/ 2452013 w 6245955"/>
                <a:gd name="connsiteY137" fmla="*/ 1213377 h 5525773"/>
                <a:gd name="connsiteX138" fmla="*/ 2619028 w 6245955"/>
                <a:gd name="connsiteY138" fmla="*/ 1341187 h 5525773"/>
                <a:gd name="connsiteX139" fmla="*/ 2863699 w 6245955"/>
                <a:gd name="connsiteY139" fmla="*/ 1743089 h 5525773"/>
                <a:gd name="connsiteX140" fmla="*/ 2905327 w 6245955"/>
                <a:gd name="connsiteY140" fmla="*/ 1893256 h 5525773"/>
                <a:gd name="connsiteX141" fmla="*/ 2916231 w 6245955"/>
                <a:gd name="connsiteY141" fmla="*/ 1859789 h 5525773"/>
                <a:gd name="connsiteX142" fmla="*/ 2957402 w 6245955"/>
                <a:gd name="connsiteY142" fmla="*/ 1682624 h 5525773"/>
                <a:gd name="connsiteX143" fmla="*/ 2992949 w 6245955"/>
                <a:gd name="connsiteY143" fmla="*/ 1387958 h 5525773"/>
                <a:gd name="connsiteX144" fmla="*/ 3053048 w 6245955"/>
                <a:gd name="connsiteY144" fmla="*/ 1094207 h 5525773"/>
                <a:gd name="connsiteX145" fmla="*/ 3161542 w 6245955"/>
                <a:gd name="connsiteY145" fmla="*/ 875414 h 5525773"/>
                <a:gd name="connsiteX146" fmla="*/ 3384587 w 6245955"/>
                <a:gd name="connsiteY146" fmla="*/ 677995 h 5525773"/>
                <a:gd name="connsiteX147" fmla="*/ 3512466 w 6245955"/>
                <a:gd name="connsiteY147" fmla="*/ 616159 h 5525773"/>
                <a:gd name="connsiteX148" fmla="*/ 3669674 w 6245955"/>
                <a:gd name="connsiteY148" fmla="*/ 473558 h 5525773"/>
                <a:gd name="connsiteX149" fmla="*/ 3748953 w 6245955"/>
                <a:gd name="connsiteY149" fmla="*/ 260480 h 5525773"/>
                <a:gd name="connsiteX150" fmla="*/ 3827797 w 6245955"/>
                <a:gd name="connsiteY150" fmla="*/ 151941 h 5525773"/>
                <a:gd name="connsiteX151" fmla="*/ 3983268 w 6245955"/>
                <a:gd name="connsiteY151" fmla="*/ 26325 h 5525773"/>
                <a:gd name="connsiteX152" fmla="*/ 3988777 w 6245955"/>
                <a:gd name="connsiteY152" fmla="*/ 43173 h 5525773"/>
                <a:gd name="connsiteX153" fmla="*/ 3834815 w 6245955"/>
                <a:gd name="connsiteY153" fmla="*/ 170320 h 5525773"/>
                <a:gd name="connsiteX154" fmla="*/ 3757388 w 6245955"/>
                <a:gd name="connsiteY154" fmla="*/ 282883 h 5525773"/>
                <a:gd name="connsiteX155" fmla="*/ 3714160 w 6245955"/>
                <a:gd name="connsiteY155" fmla="*/ 412682 h 5525773"/>
                <a:gd name="connsiteX156" fmla="*/ 3668920 w 6245955"/>
                <a:gd name="connsiteY156" fmla="*/ 507688 h 5525773"/>
                <a:gd name="connsiteX157" fmla="*/ 3622925 w 6245955"/>
                <a:gd name="connsiteY157" fmla="*/ 559901 h 5525773"/>
                <a:gd name="connsiteX158" fmla="*/ 3568427 w 6245955"/>
                <a:gd name="connsiteY158" fmla="*/ 602489 h 5525773"/>
                <a:gd name="connsiteX159" fmla="*/ 3515529 w 6245955"/>
                <a:gd name="connsiteY159" fmla="*/ 634881 h 5525773"/>
                <a:gd name="connsiteX160" fmla="*/ 3456116 w 6245955"/>
                <a:gd name="connsiteY160" fmla="*/ 664005 h 5525773"/>
                <a:gd name="connsiteX161" fmla="*/ 3415425 w 6245955"/>
                <a:gd name="connsiteY161" fmla="*/ 682545 h 5525773"/>
                <a:gd name="connsiteX162" fmla="*/ 3191351 w 6245955"/>
                <a:gd name="connsiteY162" fmla="*/ 864396 h 5525773"/>
                <a:gd name="connsiteX163" fmla="*/ 3075017 w 6245955"/>
                <a:gd name="connsiteY163" fmla="*/ 1084080 h 5525773"/>
                <a:gd name="connsiteX164" fmla="*/ 3014324 w 6245955"/>
                <a:gd name="connsiteY164" fmla="*/ 1360115 h 5525773"/>
                <a:gd name="connsiteX165" fmla="*/ 3005020 w 6245955"/>
                <a:gd name="connsiteY165" fmla="*/ 1432787 h 5525773"/>
                <a:gd name="connsiteX166" fmla="*/ 2997156 w 6245955"/>
                <a:gd name="connsiteY166" fmla="*/ 1504933 h 5525773"/>
                <a:gd name="connsiteX167" fmla="*/ 2984240 w 6245955"/>
                <a:gd name="connsiteY167" fmla="*/ 1619416 h 5525773"/>
                <a:gd name="connsiteX168" fmla="*/ 2983897 w 6245955"/>
                <a:gd name="connsiteY168" fmla="*/ 1619370 h 5525773"/>
                <a:gd name="connsiteX169" fmla="*/ 2957356 w 6245955"/>
                <a:gd name="connsiteY169" fmla="*/ 1774087 h 5525773"/>
                <a:gd name="connsiteX170" fmla="*/ 2915934 w 6245955"/>
                <a:gd name="connsiteY170" fmla="*/ 1920756 h 5525773"/>
                <a:gd name="connsiteX171" fmla="*/ 2913671 w 6245955"/>
                <a:gd name="connsiteY171" fmla="*/ 1934815 h 5525773"/>
                <a:gd name="connsiteX172" fmla="*/ 2931159 w 6245955"/>
                <a:gd name="connsiteY172" fmla="*/ 2046966 h 5525773"/>
                <a:gd name="connsiteX173" fmla="*/ 3009226 w 6245955"/>
                <a:gd name="connsiteY173" fmla="*/ 2031170 h 5525773"/>
                <a:gd name="connsiteX174" fmla="*/ 3019353 w 6245955"/>
                <a:gd name="connsiteY174" fmla="*/ 2025524 h 5525773"/>
                <a:gd name="connsiteX175" fmla="*/ 3031766 w 6245955"/>
                <a:gd name="connsiteY175" fmla="*/ 2023901 h 5525773"/>
                <a:gd name="connsiteX176" fmla="*/ 3139894 w 6245955"/>
                <a:gd name="connsiteY176" fmla="*/ 1951160 h 5525773"/>
                <a:gd name="connsiteX177" fmla="*/ 3257737 w 6245955"/>
                <a:gd name="connsiteY177" fmla="*/ 1762954 h 5525773"/>
                <a:gd name="connsiteX178" fmla="*/ 3513677 w 6245955"/>
                <a:gd name="connsiteY178" fmla="*/ 1503836 h 5525773"/>
                <a:gd name="connsiteX179" fmla="*/ 3513426 w 6245955"/>
                <a:gd name="connsiteY179" fmla="*/ 1502281 h 5525773"/>
                <a:gd name="connsiteX180" fmla="*/ 3519690 w 6245955"/>
                <a:gd name="connsiteY180" fmla="*/ 1499218 h 5525773"/>
                <a:gd name="connsiteX181" fmla="*/ 3846290 w 6245955"/>
                <a:gd name="connsiteY181" fmla="*/ 1324979 h 5525773"/>
                <a:gd name="connsiteX182" fmla="*/ 3859549 w 6245955"/>
                <a:gd name="connsiteY182" fmla="*/ 1312566 h 5525773"/>
                <a:gd name="connsiteX183" fmla="*/ 3931467 w 6245955"/>
                <a:gd name="connsiteY183" fmla="*/ 1197375 h 5525773"/>
                <a:gd name="connsiteX184" fmla="*/ 3961208 w 6245955"/>
                <a:gd name="connsiteY184" fmla="*/ 1091053 h 5525773"/>
                <a:gd name="connsiteX185" fmla="*/ 3953481 w 6245955"/>
                <a:gd name="connsiteY185" fmla="*/ 1010471 h 5525773"/>
                <a:gd name="connsiteX186" fmla="*/ 3929364 w 6245955"/>
                <a:gd name="connsiteY186" fmla="*/ 941457 h 5525773"/>
                <a:gd name="connsiteX187" fmla="*/ 3928975 w 6245955"/>
                <a:gd name="connsiteY187" fmla="*/ 941320 h 5525773"/>
                <a:gd name="connsiteX188" fmla="*/ 3914665 w 6245955"/>
                <a:gd name="connsiteY188" fmla="*/ 850451 h 5525773"/>
                <a:gd name="connsiteX189" fmla="*/ 3937090 w 6245955"/>
                <a:gd name="connsiteY189" fmla="*/ 771699 h 5525773"/>
                <a:gd name="connsiteX190" fmla="*/ 3938805 w 6245955"/>
                <a:gd name="connsiteY190" fmla="*/ 696466 h 5525773"/>
                <a:gd name="connsiteX191" fmla="*/ 3925020 w 6245955"/>
                <a:gd name="connsiteY191" fmla="*/ 671069 h 5525773"/>
                <a:gd name="connsiteX192" fmla="*/ 3924700 w 6245955"/>
                <a:gd name="connsiteY192" fmla="*/ 671069 h 5525773"/>
                <a:gd name="connsiteX193" fmla="*/ 3897771 w 6245955"/>
                <a:gd name="connsiteY193" fmla="*/ 625143 h 5525773"/>
                <a:gd name="connsiteX194" fmla="*/ 3897474 w 6245955"/>
                <a:gd name="connsiteY194" fmla="*/ 625372 h 5525773"/>
                <a:gd name="connsiteX195" fmla="*/ 3887438 w 6245955"/>
                <a:gd name="connsiteY195" fmla="*/ 602466 h 5525773"/>
                <a:gd name="connsiteX196" fmla="*/ 3872305 w 6245955"/>
                <a:gd name="connsiteY196" fmla="*/ 529291 h 5525773"/>
                <a:gd name="connsiteX197" fmla="*/ 3907052 w 6245955"/>
                <a:gd name="connsiteY197" fmla="*/ 340970 h 5525773"/>
                <a:gd name="connsiteX198" fmla="*/ 4024964 w 6245955"/>
                <a:gd name="connsiteY198" fmla="*/ 138591 h 5525773"/>
                <a:gd name="connsiteX199" fmla="*/ 4077611 w 6245955"/>
                <a:gd name="connsiteY199" fmla="*/ 54420 h 5525773"/>
                <a:gd name="connsiteX200" fmla="*/ 4086869 w 6245955"/>
                <a:gd name="connsiteY200" fmla="*/ 23971 h 5525773"/>
                <a:gd name="connsiteX201" fmla="*/ 4069564 w 6245955"/>
                <a:gd name="connsiteY201" fmla="*/ 17593 h 5525773"/>
                <a:gd name="connsiteX202" fmla="*/ 3988777 w 6245955"/>
                <a:gd name="connsiteY202" fmla="*/ 43173 h 5525773"/>
                <a:gd name="connsiteX203" fmla="*/ 5521312 w 6245955"/>
                <a:gd name="connsiteY203" fmla="*/ 898709 h 5525773"/>
                <a:gd name="connsiteX204" fmla="*/ 5334317 w 6245955"/>
                <a:gd name="connsiteY204" fmla="*/ 933410 h 5525773"/>
                <a:gd name="connsiteX205" fmla="*/ 5334339 w 6245955"/>
                <a:gd name="connsiteY205" fmla="*/ 933662 h 5525773"/>
                <a:gd name="connsiteX206" fmla="*/ 5176377 w 6245955"/>
                <a:gd name="connsiteY206" fmla="*/ 1009145 h 5525773"/>
                <a:gd name="connsiteX207" fmla="*/ 5107911 w 6245955"/>
                <a:gd name="connsiteY207" fmla="*/ 1069656 h 5525773"/>
                <a:gd name="connsiteX208" fmla="*/ 5056887 w 6245955"/>
                <a:gd name="connsiteY208" fmla="*/ 1143448 h 5525773"/>
                <a:gd name="connsiteX209" fmla="*/ 4999692 w 6245955"/>
                <a:gd name="connsiteY209" fmla="*/ 1229882 h 5525773"/>
                <a:gd name="connsiteX210" fmla="*/ 4902765 w 6245955"/>
                <a:gd name="connsiteY210" fmla="*/ 1289363 h 5525773"/>
                <a:gd name="connsiteX211" fmla="*/ 4784031 w 6245955"/>
                <a:gd name="connsiteY211" fmla="*/ 1313686 h 5525773"/>
                <a:gd name="connsiteX212" fmla="*/ 4701758 w 6245955"/>
                <a:gd name="connsiteY212" fmla="*/ 1315378 h 5525773"/>
                <a:gd name="connsiteX213" fmla="*/ 4661273 w 6245955"/>
                <a:gd name="connsiteY213" fmla="*/ 1312132 h 5525773"/>
                <a:gd name="connsiteX214" fmla="*/ 4583183 w 6245955"/>
                <a:gd name="connsiteY214" fmla="*/ 1301593 h 5525773"/>
                <a:gd name="connsiteX215" fmla="*/ 4582794 w 6245955"/>
                <a:gd name="connsiteY215" fmla="*/ 1301319 h 5525773"/>
                <a:gd name="connsiteX216" fmla="*/ 4373739 w 6245955"/>
                <a:gd name="connsiteY216" fmla="*/ 1258228 h 5525773"/>
                <a:gd name="connsiteX217" fmla="*/ 3939079 w 6245955"/>
                <a:gd name="connsiteY217" fmla="*/ 1309869 h 5525773"/>
                <a:gd name="connsiteX218" fmla="*/ 3691688 w 6245955"/>
                <a:gd name="connsiteY218" fmla="*/ 1414819 h 5525773"/>
                <a:gd name="connsiteX219" fmla="*/ 3493561 w 6245955"/>
                <a:gd name="connsiteY219" fmla="*/ 1540709 h 5525773"/>
                <a:gd name="connsiteX220" fmla="*/ 3493355 w 6245955"/>
                <a:gd name="connsiteY220" fmla="*/ 1540617 h 5525773"/>
                <a:gd name="connsiteX221" fmla="*/ 3466975 w 6245955"/>
                <a:gd name="connsiteY221" fmla="*/ 1561580 h 5525773"/>
                <a:gd name="connsiteX222" fmla="*/ 3450790 w 6245955"/>
                <a:gd name="connsiteY222" fmla="*/ 1575730 h 5525773"/>
                <a:gd name="connsiteX223" fmla="*/ 3395125 w 6245955"/>
                <a:gd name="connsiteY223" fmla="*/ 1625908 h 5525773"/>
                <a:gd name="connsiteX224" fmla="*/ 3367053 w 6245955"/>
                <a:gd name="connsiteY224" fmla="*/ 1655855 h 5525773"/>
                <a:gd name="connsiteX225" fmla="*/ 3357521 w 6245955"/>
                <a:gd name="connsiteY225" fmla="*/ 1665090 h 5525773"/>
                <a:gd name="connsiteX226" fmla="*/ 3357086 w 6245955"/>
                <a:gd name="connsiteY226" fmla="*/ 1664907 h 5525773"/>
                <a:gd name="connsiteX227" fmla="*/ 3295387 w 6245955"/>
                <a:gd name="connsiteY227" fmla="*/ 1740505 h 5525773"/>
                <a:gd name="connsiteX228" fmla="*/ 3294862 w 6245955"/>
                <a:gd name="connsiteY228" fmla="*/ 1740391 h 5525773"/>
                <a:gd name="connsiteX229" fmla="*/ 3220087 w 6245955"/>
                <a:gd name="connsiteY229" fmla="*/ 1860635 h 5525773"/>
                <a:gd name="connsiteX230" fmla="*/ 3219492 w 6245955"/>
                <a:gd name="connsiteY230" fmla="*/ 1860497 h 5525773"/>
                <a:gd name="connsiteX231" fmla="*/ 3146912 w 6245955"/>
                <a:gd name="connsiteY231" fmla="*/ 1969471 h 5525773"/>
                <a:gd name="connsiteX232" fmla="*/ 3081395 w 6245955"/>
                <a:gd name="connsiteY232" fmla="*/ 2020655 h 5525773"/>
                <a:gd name="connsiteX233" fmla="*/ 2933353 w 6245955"/>
                <a:gd name="connsiteY233" fmla="*/ 2064569 h 5525773"/>
                <a:gd name="connsiteX234" fmla="*/ 2944395 w 6245955"/>
                <a:gd name="connsiteY234" fmla="*/ 2188150 h 5525773"/>
                <a:gd name="connsiteX235" fmla="*/ 2947710 w 6245955"/>
                <a:gd name="connsiteY235" fmla="*/ 2241825 h 5525773"/>
                <a:gd name="connsiteX236" fmla="*/ 3171143 w 6245955"/>
                <a:gd name="connsiteY236" fmla="*/ 2216359 h 5525773"/>
                <a:gd name="connsiteX237" fmla="*/ 3340102 w 6245955"/>
                <a:gd name="connsiteY237" fmla="*/ 2186207 h 5525773"/>
                <a:gd name="connsiteX238" fmla="*/ 3502682 w 6245955"/>
                <a:gd name="connsiteY238" fmla="*/ 2179669 h 5525773"/>
                <a:gd name="connsiteX239" fmla="*/ 3664873 w 6245955"/>
                <a:gd name="connsiteY239" fmla="*/ 2203032 h 5525773"/>
                <a:gd name="connsiteX240" fmla="*/ 3757822 w 6245955"/>
                <a:gd name="connsiteY240" fmla="*/ 2229961 h 5525773"/>
                <a:gd name="connsiteX241" fmla="*/ 3767926 w 6245955"/>
                <a:gd name="connsiteY241" fmla="*/ 2245094 h 5525773"/>
                <a:gd name="connsiteX242" fmla="*/ 3759857 w 6245955"/>
                <a:gd name="connsiteY242" fmla="*/ 2290974 h 5525773"/>
                <a:gd name="connsiteX243" fmla="*/ 3760474 w 6245955"/>
                <a:gd name="connsiteY243" fmla="*/ 2292574 h 5525773"/>
                <a:gd name="connsiteX244" fmla="*/ 3759194 w 6245955"/>
                <a:gd name="connsiteY244" fmla="*/ 2292871 h 5525773"/>
                <a:gd name="connsiteX245" fmla="*/ 3716446 w 6245955"/>
                <a:gd name="connsiteY245" fmla="*/ 2443016 h 5525773"/>
                <a:gd name="connsiteX246" fmla="*/ 3699735 w 6245955"/>
                <a:gd name="connsiteY246" fmla="*/ 2518340 h 5525773"/>
                <a:gd name="connsiteX247" fmla="*/ 3709016 w 6245955"/>
                <a:gd name="connsiteY247" fmla="*/ 2798215 h 5525773"/>
                <a:gd name="connsiteX248" fmla="*/ 3827888 w 6245955"/>
                <a:gd name="connsiteY248" fmla="*/ 3062934 h 5525773"/>
                <a:gd name="connsiteX249" fmla="*/ 3854817 w 6245955"/>
                <a:gd name="connsiteY249" fmla="*/ 3207454 h 5525773"/>
                <a:gd name="connsiteX250" fmla="*/ 3985234 w 6245955"/>
                <a:gd name="connsiteY250" fmla="*/ 3229560 h 5525773"/>
                <a:gd name="connsiteX251" fmla="*/ 4047458 w 6245955"/>
                <a:gd name="connsiteY251" fmla="*/ 3217719 h 5525773"/>
                <a:gd name="connsiteX252" fmla="*/ 4087372 w 6245955"/>
                <a:gd name="connsiteY252" fmla="*/ 3200596 h 5525773"/>
                <a:gd name="connsiteX253" fmla="*/ 4087189 w 6245955"/>
                <a:gd name="connsiteY253" fmla="*/ 3200368 h 5525773"/>
                <a:gd name="connsiteX254" fmla="*/ 4117067 w 6245955"/>
                <a:gd name="connsiteY254" fmla="*/ 3179588 h 5525773"/>
                <a:gd name="connsiteX255" fmla="*/ 4116884 w 6245955"/>
                <a:gd name="connsiteY255" fmla="*/ 3179222 h 5525773"/>
                <a:gd name="connsiteX256" fmla="*/ 4156615 w 6245955"/>
                <a:gd name="connsiteY256" fmla="*/ 3129936 h 5525773"/>
                <a:gd name="connsiteX257" fmla="*/ 4205124 w 6245955"/>
                <a:gd name="connsiteY257" fmla="*/ 3060076 h 5525773"/>
                <a:gd name="connsiteX258" fmla="*/ 4354125 w 6245955"/>
                <a:gd name="connsiteY258" fmla="*/ 2934163 h 5525773"/>
                <a:gd name="connsiteX259" fmla="*/ 4410795 w 6245955"/>
                <a:gd name="connsiteY259" fmla="*/ 2913955 h 5525773"/>
                <a:gd name="connsiteX260" fmla="*/ 4431964 w 6245955"/>
                <a:gd name="connsiteY260" fmla="*/ 2909406 h 5525773"/>
                <a:gd name="connsiteX261" fmla="*/ 4470895 w 6245955"/>
                <a:gd name="connsiteY261" fmla="*/ 2904376 h 5525773"/>
                <a:gd name="connsiteX262" fmla="*/ 4519129 w 6245955"/>
                <a:gd name="connsiteY262" fmla="*/ 2902342 h 5525773"/>
                <a:gd name="connsiteX263" fmla="*/ 4572004 w 6245955"/>
                <a:gd name="connsiteY263" fmla="*/ 2902548 h 5525773"/>
                <a:gd name="connsiteX264" fmla="*/ 4870327 w 6245955"/>
                <a:gd name="connsiteY264" fmla="*/ 2856691 h 5525773"/>
                <a:gd name="connsiteX265" fmla="*/ 4992080 w 6245955"/>
                <a:gd name="connsiteY265" fmla="*/ 2767628 h 5525773"/>
                <a:gd name="connsiteX266" fmla="*/ 5022552 w 6245955"/>
                <a:gd name="connsiteY266" fmla="*/ 2682063 h 5525773"/>
                <a:gd name="connsiteX267" fmla="*/ 5020814 w 6245955"/>
                <a:gd name="connsiteY267" fmla="*/ 2564631 h 5525773"/>
                <a:gd name="connsiteX268" fmla="*/ 5034348 w 6245955"/>
                <a:gd name="connsiteY268" fmla="*/ 2446537 h 5525773"/>
                <a:gd name="connsiteX269" fmla="*/ 5113855 w 6245955"/>
                <a:gd name="connsiteY269" fmla="*/ 2281739 h 5525773"/>
                <a:gd name="connsiteX270" fmla="*/ 5183235 w 6245955"/>
                <a:gd name="connsiteY270" fmla="*/ 2143230 h 5525773"/>
                <a:gd name="connsiteX271" fmla="*/ 5250215 w 6245955"/>
                <a:gd name="connsiteY271" fmla="*/ 2072295 h 5525773"/>
                <a:gd name="connsiteX272" fmla="*/ 5356217 w 6245955"/>
                <a:gd name="connsiteY272" fmla="*/ 2022872 h 5525773"/>
                <a:gd name="connsiteX273" fmla="*/ 5502886 w 6245955"/>
                <a:gd name="connsiteY273" fmla="*/ 1981655 h 5525773"/>
                <a:gd name="connsiteX274" fmla="*/ 5596361 w 6245955"/>
                <a:gd name="connsiteY274" fmla="*/ 1963505 h 5525773"/>
                <a:gd name="connsiteX275" fmla="*/ 5657329 w 6245955"/>
                <a:gd name="connsiteY275" fmla="*/ 1933649 h 5525773"/>
                <a:gd name="connsiteX276" fmla="*/ 5712878 w 6245955"/>
                <a:gd name="connsiteY276" fmla="*/ 1824356 h 5525773"/>
                <a:gd name="connsiteX277" fmla="*/ 5734000 w 6245955"/>
                <a:gd name="connsiteY277" fmla="*/ 1669571 h 5525773"/>
                <a:gd name="connsiteX278" fmla="*/ 5755192 w 6245955"/>
                <a:gd name="connsiteY278" fmla="*/ 1565878 h 5525773"/>
                <a:gd name="connsiteX279" fmla="*/ 5755717 w 6245955"/>
                <a:gd name="connsiteY279" fmla="*/ 1565535 h 5525773"/>
                <a:gd name="connsiteX280" fmla="*/ 5851318 w 6245955"/>
                <a:gd name="connsiteY280" fmla="*/ 1409607 h 5525773"/>
                <a:gd name="connsiteX281" fmla="*/ 5951879 w 6245955"/>
                <a:gd name="connsiteY281" fmla="*/ 1334032 h 5525773"/>
                <a:gd name="connsiteX282" fmla="*/ 6066659 w 6245955"/>
                <a:gd name="connsiteY282" fmla="*/ 1270527 h 5525773"/>
                <a:gd name="connsiteX283" fmla="*/ 6158991 w 6245955"/>
                <a:gd name="connsiteY283" fmla="*/ 1207639 h 5525773"/>
                <a:gd name="connsiteX284" fmla="*/ 6214884 w 6245955"/>
                <a:gd name="connsiteY284" fmla="*/ 1126874 h 5525773"/>
                <a:gd name="connsiteX285" fmla="*/ 6228165 w 6245955"/>
                <a:gd name="connsiteY285" fmla="*/ 1070570 h 5525773"/>
                <a:gd name="connsiteX286" fmla="*/ 6217650 w 6245955"/>
                <a:gd name="connsiteY286" fmla="*/ 1006745 h 5525773"/>
                <a:gd name="connsiteX287" fmla="*/ 6186446 w 6245955"/>
                <a:gd name="connsiteY287" fmla="*/ 974101 h 5525773"/>
                <a:gd name="connsiteX288" fmla="*/ 6153756 w 6245955"/>
                <a:gd name="connsiteY288" fmla="*/ 980616 h 5525773"/>
                <a:gd name="connsiteX289" fmla="*/ 5923944 w 6245955"/>
                <a:gd name="connsiteY289" fmla="*/ 985028 h 5525773"/>
                <a:gd name="connsiteX290" fmla="*/ 5856416 w 6245955"/>
                <a:gd name="connsiteY290" fmla="*/ 951812 h 5525773"/>
                <a:gd name="connsiteX291" fmla="*/ 5753318 w 6245955"/>
                <a:gd name="connsiteY291" fmla="*/ 915511 h 5525773"/>
                <a:gd name="connsiteX292" fmla="*/ 5728766 w 6245955"/>
                <a:gd name="connsiteY292" fmla="*/ 909453 h 5525773"/>
                <a:gd name="connsiteX293" fmla="*/ 5521312 w 6245955"/>
                <a:gd name="connsiteY293" fmla="*/ 898709 h 5525773"/>
                <a:gd name="connsiteX294" fmla="*/ 1319163 w 6245955"/>
                <a:gd name="connsiteY294" fmla="*/ 1109569 h 5525773"/>
                <a:gd name="connsiteX295" fmla="*/ 872181 w 6245955"/>
                <a:gd name="connsiteY295" fmla="*/ 1303514 h 5525773"/>
                <a:gd name="connsiteX296" fmla="*/ 840200 w 6245955"/>
                <a:gd name="connsiteY296" fmla="*/ 1328637 h 5525773"/>
                <a:gd name="connsiteX297" fmla="*/ 810025 w 6245955"/>
                <a:gd name="connsiteY297" fmla="*/ 1354103 h 5525773"/>
                <a:gd name="connsiteX298" fmla="*/ 783508 w 6245955"/>
                <a:gd name="connsiteY298" fmla="*/ 1377671 h 5525773"/>
                <a:gd name="connsiteX299" fmla="*/ 782662 w 6245955"/>
                <a:gd name="connsiteY299" fmla="*/ 1377557 h 5525773"/>
                <a:gd name="connsiteX300" fmla="*/ 712756 w 6245955"/>
                <a:gd name="connsiteY300" fmla="*/ 1442045 h 5525773"/>
                <a:gd name="connsiteX301" fmla="*/ 711796 w 6245955"/>
                <a:gd name="connsiteY301" fmla="*/ 1442182 h 5525773"/>
                <a:gd name="connsiteX302" fmla="*/ 654989 w 6245955"/>
                <a:gd name="connsiteY302" fmla="*/ 1494486 h 5525773"/>
                <a:gd name="connsiteX303" fmla="*/ 622025 w 6245955"/>
                <a:gd name="connsiteY303" fmla="*/ 1522421 h 5525773"/>
                <a:gd name="connsiteX304" fmla="*/ 414341 w 6245955"/>
                <a:gd name="connsiteY304" fmla="*/ 1678920 h 5525773"/>
                <a:gd name="connsiteX305" fmla="*/ 530562 w 6245955"/>
                <a:gd name="connsiteY305" fmla="*/ 1745100 h 5525773"/>
                <a:gd name="connsiteX306" fmla="*/ 663470 w 6245955"/>
                <a:gd name="connsiteY306" fmla="*/ 1883769 h 5525773"/>
                <a:gd name="connsiteX307" fmla="*/ 663744 w 6245955"/>
                <a:gd name="connsiteY307" fmla="*/ 1883723 h 5525773"/>
                <a:gd name="connsiteX308" fmla="*/ 739136 w 6245955"/>
                <a:gd name="connsiteY308" fmla="*/ 1974729 h 5525773"/>
                <a:gd name="connsiteX309" fmla="*/ 739502 w 6245955"/>
                <a:gd name="connsiteY309" fmla="*/ 1974683 h 5525773"/>
                <a:gd name="connsiteX310" fmla="*/ 789931 w 6245955"/>
                <a:gd name="connsiteY310" fmla="*/ 2030164 h 5525773"/>
                <a:gd name="connsiteX311" fmla="*/ 817752 w 6245955"/>
                <a:gd name="connsiteY311" fmla="*/ 2056933 h 5525773"/>
                <a:gd name="connsiteX312" fmla="*/ 848018 w 6245955"/>
                <a:gd name="connsiteY312" fmla="*/ 2086492 h 5525773"/>
                <a:gd name="connsiteX313" fmla="*/ 844658 w 6245955"/>
                <a:gd name="connsiteY313" fmla="*/ 2095681 h 5525773"/>
                <a:gd name="connsiteX314" fmla="*/ 832771 w 6245955"/>
                <a:gd name="connsiteY314" fmla="*/ 2094332 h 5525773"/>
                <a:gd name="connsiteX315" fmla="*/ 782936 w 6245955"/>
                <a:gd name="connsiteY315" fmla="*/ 2047927 h 5525773"/>
                <a:gd name="connsiteX316" fmla="*/ 667562 w 6245955"/>
                <a:gd name="connsiteY316" fmla="*/ 1916459 h 5525773"/>
                <a:gd name="connsiteX317" fmla="*/ 580122 w 6245955"/>
                <a:gd name="connsiteY317" fmla="*/ 1814252 h 5525773"/>
                <a:gd name="connsiteX318" fmla="*/ 430275 w 6245955"/>
                <a:gd name="connsiteY318" fmla="*/ 1703541 h 5525773"/>
                <a:gd name="connsiteX319" fmla="*/ 263831 w 6245955"/>
                <a:gd name="connsiteY319" fmla="*/ 1694968 h 5525773"/>
                <a:gd name="connsiteX320" fmla="*/ 189216 w 6245955"/>
                <a:gd name="connsiteY320" fmla="*/ 1743729 h 5525773"/>
                <a:gd name="connsiteX321" fmla="*/ 88609 w 6245955"/>
                <a:gd name="connsiteY321" fmla="*/ 1855514 h 5525773"/>
                <a:gd name="connsiteX322" fmla="*/ 27527 w 6245955"/>
                <a:gd name="connsiteY322" fmla="*/ 1922860 h 5525773"/>
                <a:gd name="connsiteX323" fmla="*/ 18818 w 6245955"/>
                <a:gd name="connsiteY323" fmla="*/ 1971117 h 5525773"/>
                <a:gd name="connsiteX324" fmla="*/ 74185 w 6245955"/>
                <a:gd name="connsiteY324" fmla="*/ 2068729 h 5525773"/>
                <a:gd name="connsiteX325" fmla="*/ 108497 w 6245955"/>
                <a:gd name="connsiteY325" fmla="*/ 2116918 h 5525773"/>
                <a:gd name="connsiteX326" fmla="*/ 102074 w 6245955"/>
                <a:gd name="connsiteY326" fmla="*/ 2188104 h 5525773"/>
                <a:gd name="connsiteX327" fmla="*/ 108909 w 6245955"/>
                <a:gd name="connsiteY327" fmla="*/ 2373247 h 5525773"/>
                <a:gd name="connsiteX328" fmla="*/ 186473 w 6245955"/>
                <a:gd name="connsiteY328" fmla="*/ 2468505 h 5525773"/>
                <a:gd name="connsiteX329" fmla="*/ 345624 w 6245955"/>
                <a:gd name="connsiteY329" fmla="*/ 2503984 h 5525773"/>
                <a:gd name="connsiteX330" fmla="*/ 500432 w 6245955"/>
                <a:gd name="connsiteY330" fmla="*/ 2457372 h 5525773"/>
                <a:gd name="connsiteX331" fmla="*/ 563160 w 6245955"/>
                <a:gd name="connsiteY331" fmla="*/ 2400542 h 5525773"/>
                <a:gd name="connsiteX332" fmla="*/ 641844 w 6245955"/>
                <a:gd name="connsiteY332" fmla="*/ 2289991 h 5525773"/>
                <a:gd name="connsiteX333" fmla="*/ 798481 w 6245955"/>
                <a:gd name="connsiteY333" fmla="*/ 2117627 h 5525773"/>
                <a:gd name="connsiteX334" fmla="*/ 733147 w 6245955"/>
                <a:gd name="connsiteY334" fmla="*/ 2118953 h 5525773"/>
                <a:gd name="connsiteX335" fmla="*/ 526241 w 6245955"/>
                <a:gd name="connsiteY335" fmla="*/ 2209135 h 5525773"/>
                <a:gd name="connsiteX336" fmla="*/ 413930 w 6245955"/>
                <a:gd name="connsiteY336" fmla="*/ 2288368 h 5525773"/>
                <a:gd name="connsiteX337" fmla="*/ 313186 w 6245955"/>
                <a:gd name="connsiteY337" fmla="*/ 2346821 h 5525773"/>
                <a:gd name="connsiteX338" fmla="*/ 263054 w 6245955"/>
                <a:gd name="connsiteY338" fmla="*/ 2336786 h 5525773"/>
                <a:gd name="connsiteX339" fmla="*/ 209127 w 6245955"/>
                <a:gd name="connsiteY339" fmla="*/ 2274286 h 5525773"/>
                <a:gd name="connsiteX340" fmla="*/ 171225 w 6245955"/>
                <a:gd name="connsiteY340" fmla="*/ 2195374 h 5525773"/>
                <a:gd name="connsiteX341" fmla="*/ 109938 w 6245955"/>
                <a:gd name="connsiteY341" fmla="*/ 2034942 h 5525773"/>
                <a:gd name="connsiteX342" fmla="*/ 105480 w 6245955"/>
                <a:gd name="connsiteY342" fmla="*/ 1999943 h 5525773"/>
                <a:gd name="connsiteX343" fmla="*/ 82551 w 6245955"/>
                <a:gd name="connsiteY343" fmla="*/ 2015648 h 5525773"/>
                <a:gd name="connsiteX344" fmla="*/ 75648 w 6245955"/>
                <a:gd name="connsiteY344" fmla="*/ 2000401 h 5525773"/>
                <a:gd name="connsiteX345" fmla="*/ 172323 w 6245955"/>
                <a:gd name="connsiteY345" fmla="*/ 1912230 h 5525773"/>
                <a:gd name="connsiteX346" fmla="*/ 242708 w 6245955"/>
                <a:gd name="connsiteY346" fmla="*/ 1841867 h 5525773"/>
                <a:gd name="connsiteX347" fmla="*/ 246800 w 6245955"/>
                <a:gd name="connsiteY347" fmla="*/ 1840381 h 5525773"/>
                <a:gd name="connsiteX348" fmla="*/ 243714 w 6245955"/>
                <a:gd name="connsiteY348" fmla="*/ 1826665 h 5525773"/>
                <a:gd name="connsiteX349" fmla="*/ 256813 w 6245955"/>
                <a:gd name="connsiteY349" fmla="*/ 1823899 h 5525773"/>
                <a:gd name="connsiteX350" fmla="*/ 288749 w 6245955"/>
                <a:gd name="connsiteY350" fmla="*/ 1842484 h 5525773"/>
                <a:gd name="connsiteX351" fmla="*/ 429840 w 6245955"/>
                <a:gd name="connsiteY351" fmla="*/ 1980330 h 5525773"/>
                <a:gd name="connsiteX352" fmla="*/ 603965 w 6245955"/>
                <a:gd name="connsiteY352" fmla="*/ 2076479 h 5525773"/>
                <a:gd name="connsiteX353" fmla="*/ 805064 w 6245955"/>
                <a:gd name="connsiteY353" fmla="*/ 2099590 h 5525773"/>
                <a:gd name="connsiteX354" fmla="*/ 822964 w 6245955"/>
                <a:gd name="connsiteY354" fmla="*/ 2104117 h 5525773"/>
                <a:gd name="connsiteX355" fmla="*/ 823284 w 6245955"/>
                <a:gd name="connsiteY355" fmla="*/ 2119273 h 5525773"/>
                <a:gd name="connsiteX356" fmla="*/ 680318 w 6245955"/>
                <a:gd name="connsiteY356" fmla="*/ 2266994 h 5525773"/>
                <a:gd name="connsiteX357" fmla="*/ 540803 w 6245955"/>
                <a:gd name="connsiteY357" fmla="*/ 2449188 h 5525773"/>
                <a:gd name="connsiteX358" fmla="*/ 540529 w 6245955"/>
                <a:gd name="connsiteY358" fmla="*/ 2449074 h 5525773"/>
                <a:gd name="connsiteX359" fmla="*/ 523064 w 6245955"/>
                <a:gd name="connsiteY359" fmla="*/ 2463178 h 5525773"/>
                <a:gd name="connsiteX360" fmla="*/ 469548 w 6245955"/>
                <a:gd name="connsiteY360" fmla="*/ 2494108 h 5525773"/>
                <a:gd name="connsiteX361" fmla="*/ 469045 w 6245955"/>
                <a:gd name="connsiteY361" fmla="*/ 2493880 h 5525773"/>
                <a:gd name="connsiteX362" fmla="*/ 295081 w 6245955"/>
                <a:gd name="connsiteY362" fmla="*/ 2519848 h 5525773"/>
                <a:gd name="connsiteX363" fmla="*/ 381560 w 6245955"/>
                <a:gd name="connsiteY363" fmla="*/ 2577296 h 5525773"/>
                <a:gd name="connsiteX364" fmla="*/ 525647 w 6245955"/>
                <a:gd name="connsiteY364" fmla="*/ 2732995 h 5525773"/>
                <a:gd name="connsiteX365" fmla="*/ 1168424 w 6245955"/>
                <a:gd name="connsiteY365" fmla="*/ 3200779 h 5525773"/>
                <a:gd name="connsiteX366" fmla="*/ 1447248 w 6245955"/>
                <a:gd name="connsiteY366" fmla="*/ 3282961 h 5525773"/>
                <a:gd name="connsiteX367" fmla="*/ 1762899 w 6245955"/>
                <a:gd name="connsiteY367" fmla="*/ 3331584 h 5525773"/>
                <a:gd name="connsiteX368" fmla="*/ 1677516 w 6245955"/>
                <a:gd name="connsiteY368" fmla="*/ 3082387 h 5525773"/>
                <a:gd name="connsiteX369" fmla="*/ 1582968 w 6245955"/>
                <a:gd name="connsiteY369" fmla="*/ 2859365 h 5525773"/>
                <a:gd name="connsiteX370" fmla="*/ 1456186 w 6245955"/>
                <a:gd name="connsiteY370" fmla="*/ 2682589 h 5525773"/>
                <a:gd name="connsiteX371" fmla="*/ 1455866 w 6245955"/>
                <a:gd name="connsiteY371" fmla="*/ 2682657 h 5525773"/>
                <a:gd name="connsiteX372" fmla="*/ 1409529 w 6245955"/>
                <a:gd name="connsiteY372" fmla="*/ 2637052 h 5525773"/>
                <a:gd name="connsiteX373" fmla="*/ 1362437 w 6245955"/>
                <a:gd name="connsiteY373" fmla="*/ 2590440 h 5525773"/>
                <a:gd name="connsiteX374" fmla="*/ 1346046 w 6245955"/>
                <a:gd name="connsiteY374" fmla="*/ 2572152 h 5525773"/>
                <a:gd name="connsiteX375" fmla="*/ 1345726 w 6245955"/>
                <a:gd name="connsiteY375" fmla="*/ 2572335 h 5525773"/>
                <a:gd name="connsiteX376" fmla="*/ 1299092 w 6245955"/>
                <a:gd name="connsiteY376" fmla="*/ 2501195 h 5525773"/>
                <a:gd name="connsiteX377" fmla="*/ 1278495 w 6245955"/>
                <a:gd name="connsiteY377" fmla="*/ 2418967 h 5525773"/>
                <a:gd name="connsiteX378" fmla="*/ 1283319 w 6245955"/>
                <a:gd name="connsiteY378" fmla="*/ 2374367 h 5525773"/>
                <a:gd name="connsiteX379" fmla="*/ 1321175 w 6245955"/>
                <a:gd name="connsiteY379" fmla="*/ 2349976 h 5525773"/>
                <a:gd name="connsiteX380" fmla="*/ 1420296 w 6245955"/>
                <a:gd name="connsiteY380" fmla="*/ 2286768 h 5525773"/>
                <a:gd name="connsiteX381" fmla="*/ 1483481 w 6245955"/>
                <a:gd name="connsiteY381" fmla="*/ 2171919 h 5525773"/>
                <a:gd name="connsiteX382" fmla="*/ 1499551 w 6245955"/>
                <a:gd name="connsiteY382" fmla="*/ 2118907 h 5525773"/>
                <a:gd name="connsiteX383" fmla="*/ 1531738 w 6245955"/>
                <a:gd name="connsiteY383" fmla="*/ 2111249 h 5525773"/>
                <a:gd name="connsiteX384" fmla="*/ 1836165 w 6245955"/>
                <a:gd name="connsiteY384" fmla="*/ 2074170 h 5525773"/>
                <a:gd name="connsiteX385" fmla="*/ 2149004 w 6245955"/>
                <a:gd name="connsiteY385" fmla="*/ 2093372 h 5525773"/>
                <a:gd name="connsiteX386" fmla="*/ 2439463 w 6245955"/>
                <a:gd name="connsiteY386" fmla="*/ 2158455 h 5525773"/>
                <a:gd name="connsiteX387" fmla="*/ 2601586 w 6245955"/>
                <a:gd name="connsiteY387" fmla="*/ 2205478 h 5525773"/>
                <a:gd name="connsiteX388" fmla="*/ 2627007 w 6245955"/>
                <a:gd name="connsiteY388" fmla="*/ 2212016 h 5525773"/>
                <a:gd name="connsiteX389" fmla="*/ 2661708 w 6245955"/>
                <a:gd name="connsiteY389" fmla="*/ 2219925 h 5525773"/>
                <a:gd name="connsiteX390" fmla="*/ 2718492 w 6245955"/>
                <a:gd name="connsiteY390" fmla="*/ 2230281 h 5525773"/>
                <a:gd name="connsiteX391" fmla="*/ 2928896 w 6245955"/>
                <a:gd name="connsiteY391" fmla="*/ 2242420 h 5525773"/>
                <a:gd name="connsiteX392" fmla="*/ 2921512 w 6245955"/>
                <a:gd name="connsiteY392" fmla="*/ 2119570 h 5525773"/>
                <a:gd name="connsiteX393" fmla="*/ 2867448 w 6245955"/>
                <a:gd name="connsiteY393" fmla="*/ 1813452 h 5525773"/>
                <a:gd name="connsiteX394" fmla="*/ 2755388 w 6245955"/>
                <a:gd name="connsiteY394" fmla="*/ 1548413 h 5525773"/>
                <a:gd name="connsiteX395" fmla="*/ 2755525 w 6245955"/>
                <a:gd name="connsiteY395" fmla="*/ 1548184 h 5525773"/>
                <a:gd name="connsiteX396" fmla="*/ 2686534 w 6245955"/>
                <a:gd name="connsiteY396" fmla="*/ 1445383 h 5525773"/>
                <a:gd name="connsiteX397" fmla="*/ 2623921 w 6245955"/>
                <a:gd name="connsiteY397" fmla="*/ 1371293 h 5525773"/>
                <a:gd name="connsiteX398" fmla="*/ 2579526 w 6245955"/>
                <a:gd name="connsiteY398" fmla="*/ 1327905 h 5525773"/>
                <a:gd name="connsiteX399" fmla="*/ 2554403 w 6245955"/>
                <a:gd name="connsiteY399" fmla="*/ 1306325 h 5525773"/>
                <a:gd name="connsiteX400" fmla="*/ 2447784 w 6245955"/>
                <a:gd name="connsiteY400" fmla="*/ 1231185 h 5525773"/>
                <a:gd name="connsiteX401" fmla="*/ 2177739 w 6245955"/>
                <a:gd name="connsiteY401" fmla="*/ 1124497 h 5525773"/>
                <a:gd name="connsiteX402" fmla="*/ 1826907 w 6245955"/>
                <a:gd name="connsiteY402" fmla="*/ 1075005 h 5525773"/>
                <a:gd name="connsiteX403" fmla="*/ 1319163 w 6245955"/>
                <a:gd name="connsiteY403" fmla="*/ 1109569 h 5525773"/>
                <a:gd name="connsiteX404" fmla="*/ 201103 w 6245955"/>
                <a:gd name="connsiteY404" fmla="*/ 1904274 h 5525773"/>
                <a:gd name="connsiteX405" fmla="*/ 144913 w 6245955"/>
                <a:gd name="connsiteY405" fmla="*/ 1967025 h 5525773"/>
                <a:gd name="connsiteX406" fmla="*/ 124637 w 6245955"/>
                <a:gd name="connsiteY406" fmla="*/ 1999166 h 5525773"/>
                <a:gd name="connsiteX407" fmla="*/ 126808 w 6245955"/>
                <a:gd name="connsiteY407" fmla="*/ 2029913 h 5525773"/>
                <a:gd name="connsiteX408" fmla="*/ 166196 w 6245955"/>
                <a:gd name="connsiteY408" fmla="*/ 2134200 h 5525773"/>
                <a:gd name="connsiteX409" fmla="*/ 172825 w 6245955"/>
                <a:gd name="connsiteY409" fmla="*/ 2151665 h 5525773"/>
                <a:gd name="connsiteX410" fmla="*/ 244103 w 6245955"/>
                <a:gd name="connsiteY410" fmla="*/ 2294472 h 5525773"/>
                <a:gd name="connsiteX411" fmla="*/ 295561 w 6245955"/>
                <a:gd name="connsiteY411" fmla="*/ 2331094 h 5525773"/>
                <a:gd name="connsiteX412" fmla="*/ 339681 w 6245955"/>
                <a:gd name="connsiteY412" fmla="*/ 2317378 h 5525773"/>
                <a:gd name="connsiteX413" fmla="*/ 415530 w 6245955"/>
                <a:gd name="connsiteY413" fmla="*/ 2264982 h 5525773"/>
                <a:gd name="connsiteX414" fmla="*/ 519292 w 6245955"/>
                <a:gd name="connsiteY414" fmla="*/ 2192882 h 5525773"/>
                <a:gd name="connsiteX415" fmla="*/ 688776 w 6245955"/>
                <a:gd name="connsiteY415" fmla="*/ 2115272 h 5525773"/>
                <a:gd name="connsiteX416" fmla="*/ 648656 w 6245955"/>
                <a:gd name="connsiteY416" fmla="*/ 2107111 h 5525773"/>
                <a:gd name="connsiteX417" fmla="*/ 453455 w 6245955"/>
                <a:gd name="connsiteY417" fmla="*/ 2020175 h 5525773"/>
                <a:gd name="connsiteX418" fmla="*/ 397699 w 6245955"/>
                <a:gd name="connsiteY418" fmla="*/ 1975986 h 5525773"/>
                <a:gd name="connsiteX419" fmla="*/ 270186 w 6245955"/>
                <a:gd name="connsiteY419" fmla="*/ 1849205 h 5525773"/>
                <a:gd name="connsiteX420" fmla="*/ 201103 w 6245955"/>
                <a:gd name="connsiteY420" fmla="*/ 1904274 h 5525773"/>
                <a:gd name="connsiteX421" fmla="*/ 1664601 w 6245955"/>
                <a:gd name="connsiteY421" fmla="*/ 2107660 h 5525773"/>
                <a:gd name="connsiteX422" fmla="*/ 1513450 w 6245955"/>
                <a:gd name="connsiteY422" fmla="*/ 2132943 h 5525773"/>
                <a:gd name="connsiteX423" fmla="*/ 1505426 w 6245955"/>
                <a:gd name="connsiteY423" fmla="*/ 2159781 h 5525773"/>
                <a:gd name="connsiteX424" fmla="*/ 1423450 w 6245955"/>
                <a:gd name="connsiteY424" fmla="*/ 2308119 h 5525773"/>
                <a:gd name="connsiteX425" fmla="*/ 1309699 w 6245955"/>
                <a:gd name="connsiteY425" fmla="*/ 2374893 h 5525773"/>
                <a:gd name="connsiteX426" fmla="*/ 1294497 w 6245955"/>
                <a:gd name="connsiteY426" fmla="*/ 2396107 h 5525773"/>
                <a:gd name="connsiteX427" fmla="*/ 1303527 w 6245955"/>
                <a:gd name="connsiteY427" fmla="*/ 2457989 h 5525773"/>
                <a:gd name="connsiteX428" fmla="*/ 1354413 w 6245955"/>
                <a:gd name="connsiteY428" fmla="*/ 2555144 h 5525773"/>
                <a:gd name="connsiteX429" fmla="*/ 1455935 w 6245955"/>
                <a:gd name="connsiteY429" fmla="*/ 2657511 h 5525773"/>
                <a:gd name="connsiteX430" fmla="*/ 1575149 w 6245955"/>
                <a:gd name="connsiteY430" fmla="*/ 2809873 h 5525773"/>
                <a:gd name="connsiteX431" fmla="*/ 1687689 w 6245955"/>
                <a:gd name="connsiteY431" fmla="*/ 3058247 h 5525773"/>
                <a:gd name="connsiteX432" fmla="*/ 1706252 w 6245955"/>
                <a:gd name="connsiteY432" fmla="*/ 3110574 h 5525773"/>
                <a:gd name="connsiteX433" fmla="*/ 1715578 w 6245955"/>
                <a:gd name="connsiteY433" fmla="*/ 3138394 h 5525773"/>
                <a:gd name="connsiteX434" fmla="*/ 1740130 w 6245955"/>
                <a:gd name="connsiteY434" fmla="*/ 3211295 h 5525773"/>
                <a:gd name="connsiteX435" fmla="*/ 1769962 w 6245955"/>
                <a:gd name="connsiteY435" fmla="*/ 3298346 h 5525773"/>
                <a:gd name="connsiteX436" fmla="*/ 1824529 w 6245955"/>
                <a:gd name="connsiteY436" fmla="*/ 3453382 h 5525773"/>
                <a:gd name="connsiteX437" fmla="*/ 1828987 w 6245955"/>
                <a:gd name="connsiteY437" fmla="*/ 3466275 h 5525773"/>
                <a:gd name="connsiteX438" fmla="*/ 1836142 w 6245955"/>
                <a:gd name="connsiteY438" fmla="*/ 3487261 h 5525773"/>
                <a:gd name="connsiteX439" fmla="*/ 1896127 w 6245955"/>
                <a:gd name="connsiteY439" fmla="*/ 3692544 h 5525773"/>
                <a:gd name="connsiteX440" fmla="*/ 1896469 w 6245955"/>
                <a:gd name="connsiteY440" fmla="*/ 3691766 h 5525773"/>
                <a:gd name="connsiteX441" fmla="*/ 1917455 w 6245955"/>
                <a:gd name="connsiteY441" fmla="*/ 3791390 h 5525773"/>
                <a:gd name="connsiteX442" fmla="*/ 1928976 w 6245955"/>
                <a:gd name="connsiteY442" fmla="*/ 3855170 h 5525773"/>
                <a:gd name="connsiteX443" fmla="*/ 1947242 w 6245955"/>
                <a:gd name="connsiteY443" fmla="*/ 3971687 h 5525773"/>
                <a:gd name="connsiteX444" fmla="*/ 1976160 w 6245955"/>
                <a:gd name="connsiteY444" fmla="*/ 4170203 h 5525773"/>
                <a:gd name="connsiteX445" fmla="*/ 2024325 w 6245955"/>
                <a:gd name="connsiteY445" fmla="*/ 4390574 h 5525773"/>
                <a:gd name="connsiteX446" fmla="*/ 2080835 w 6245955"/>
                <a:gd name="connsiteY446" fmla="*/ 4501468 h 5525773"/>
                <a:gd name="connsiteX447" fmla="*/ 2156502 w 6245955"/>
                <a:gd name="connsiteY447" fmla="*/ 4552720 h 5525773"/>
                <a:gd name="connsiteX448" fmla="*/ 2200439 w 6245955"/>
                <a:gd name="connsiteY448" fmla="*/ 4550594 h 5525773"/>
                <a:gd name="connsiteX449" fmla="*/ 2241633 w 6245955"/>
                <a:gd name="connsiteY449" fmla="*/ 4518613 h 5525773"/>
                <a:gd name="connsiteX450" fmla="*/ 2292953 w 6245955"/>
                <a:gd name="connsiteY450" fmla="*/ 4449187 h 5525773"/>
                <a:gd name="connsiteX451" fmla="*/ 2364002 w 6245955"/>
                <a:gd name="connsiteY451" fmla="*/ 4363965 h 5525773"/>
                <a:gd name="connsiteX452" fmla="*/ 2508409 w 6245955"/>
                <a:gd name="connsiteY452" fmla="*/ 4287270 h 5525773"/>
                <a:gd name="connsiteX453" fmla="*/ 2745993 w 6245955"/>
                <a:gd name="connsiteY453" fmla="*/ 4265690 h 5525773"/>
                <a:gd name="connsiteX454" fmla="*/ 2976696 w 6245955"/>
                <a:gd name="connsiteY454" fmla="*/ 4281623 h 5525773"/>
                <a:gd name="connsiteX455" fmla="*/ 3108530 w 6245955"/>
                <a:gd name="connsiteY455" fmla="*/ 4262809 h 5525773"/>
                <a:gd name="connsiteX456" fmla="*/ 3176858 w 6245955"/>
                <a:gd name="connsiteY456" fmla="*/ 4214552 h 5525773"/>
                <a:gd name="connsiteX457" fmla="*/ 3235654 w 6245955"/>
                <a:gd name="connsiteY457" fmla="*/ 4127341 h 5525773"/>
                <a:gd name="connsiteX458" fmla="*/ 3327025 w 6245955"/>
                <a:gd name="connsiteY458" fmla="*/ 3953308 h 5525773"/>
                <a:gd name="connsiteX459" fmla="*/ 3507848 w 6245955"/>
                <a:gd name="connsiteY459" fmla="*/ 3724959 h 5525773"/>
                <a:gd name="connsiteX460" fmla="*/ 3664279 w 6245955"/>
                <a:gd name="connsiteY460" fmla="*/ 3588896 h 5525773"/>
                <a:gd name="connsiteX461" fmla="*/ 3716514 w 6245955"/>
                <a:gd name="connsiteY461" fmla="*/ 3559247 h 5525773"/>
                <a:gd name="connsiteX462" fmla="*/ 3745798 w 6245955"/>
                <a:gd name="connsiteY462" fmla="*/ 3504589 h 5525773"/>
                <a:gd name="connsiteX463" fmla="*/ 3766166 w 6245955"/>
                <a:gd name="connsiteY463" fmla="*/ 3397055 h 5525773"/>
                <a:gd name="connsiteX464" fmla="*/ 3804502 w 6245955"/>
                <a:gd name="connsiteY464" fmla="*/ 3301546 h 5525773"/>
                <a:gd name="connsiteX465" fmla="*/ 3833466 w 6245955"/>
                <a:gd name="connsiteY465" fmla="*/ 3225011 h 5525773"/>
                <a:gd name="connsiteX466" fmla="*/ 3815590 w 6245955"/>
                <a:gd name="connsiteY466" fmla="*/ 3079896 h 5525773"/>
                <a:gd name="connsiteX467" fmla="*/ 3763080 w 6245955"/>
                <a:gd name="connsiteY467" fmla="*/ 2965893 h 5525773"/>
                <a:gd name="connsiteX468" fmla="*/ 3736014 w 6245955"/>
                <a:gd name="connsiteY468" fmla="*/ 2912789 h 5525773"/>
                <a:gd name="connsiteX469" fmla="*/ 3697632 w 6245955"/>
                <a:gd name="connsiteY469" fmla="*/ 2821326 h 5525773"/>
                <a:gd name="connsiteX470" fmla="*/ 3680693 w 6245955"/>
                <a:gd name="connsiteY470" fmla="*/ 2525335 h 5525773"/>
                <a:gd name="connsiteX471" fmla="*/ 3741272 w 6245955"/>
                <a:gd name="connsiteY471" fmla="*/ 2291043 h 5525773"/>
                <a:gd name="connsiteX472" fmla="*/ 3750073 w 6245955"/>
                <a:gd name="connsiteY472" fmla="*/ 2245483 h 5525773"/>
                <a:gd name="connsiteX473" fmla="*/ 3619245 w 6245955"/>
                <a:gd name="connsiteY473" fmla="*/ 2211787 h 5525773"/>
                <a:gd name="connsiteX474" fmla="*/ 3445463 w 6245955"/>
                <a:gd name="connsiteY474" fmla="*/ 2195511 h 5525773"/>
                <a:gd name="connsiteX475" fmla="*/ 3260206 w 6245955"/>
                <a:gd name="connsiteY475" fmla="*/ 2217525 h 5525773"/>
                <a:gd name="connsiteX476" fmla="*/ 3115525 w 6245955"/>
                <a:gd name="connsiteY476" fmla="*/ 2243265 h 5525773"/>
                <a:gd name="connsiteX477" fmla="*/ 2940326 w 6245955"/>
                <a:gd name="connsiteY477" fmla="*/ 2259313 h 5525773"/>
                <a:gd name="connsiteX478" fmla="*/ 2620034 w 6245955"/>
                <a:gd name="connsiteY478" fmla="*/ 2228292 h 5525773"/>
                <a:gd name="connsiteX479" fmla="*/ 2466827 w 6245955"/>
                <a:gd name="connsiteY479" fmla="*/ 2184858 h 5525773"/>
                <a:gd name="connsiteX480" fmla="*/ 2466689 w 6245955"/>
                <a:gd name="connsiteY480" fmla="*/ 2184309 h 5525773"/>
                <a:gd name="connsiteX481" fmla="*/ 2431417 w 6245955"/>
                <a:gd name="connsiteY481" fmla="*/ 2174548 h 5525773"/>
                <a:gd name="connsiteX482" fmla="*/ 2352869 w 6245955"/>
                <a:gd name="connsiteY482" fmla="*/ 2153403 h 5525773"/>
                <a:gd name="connsiteX483" fmla="*/ 2341988 w 6245955"/>
                <a:gd name="connsiteY483" fmla="*/ 2150751 h 5525773"/>
                <a:gd name="connsiteX484" fmla="*/ 2251920 w 6245955"/>
                <a:gd name="connsiteY484" fmla="*/ 2130085 h 5525773"/>
                <a:gd name="connsiteX485" fmla="*/ 1991727 w 6245955"/>
                <a:gd name="connsiteY485" fmla="*/ 2093555 h 5525773"/>
                <a:gd name="connsiteX486" fmla="*/ 1664601 w 6245955"/>
                <a:gd name="connsiteY486" fmla="*/ 2107660 h 5525773"/>
                <a:gd name="connsiteX487" fmla="*/ 3861104 w 6245955"/>
                <a:gd name="connsiteY487" fmla="*/ 3229126 h 5525773"/>
                <a:gd name="connsiteX488" fmla="*/ 3908835 w 6245955"/>
                <a:gd name="connsiteY488" fmla="*/ 3272263 h 5525773"/>
                <a:gd name="connsiteX489" fmla="*/ 3937090 w 6245955"/>
                <a:gd name="connsiteY489" fmla="*/ 3306598 h 5525773"/>
                <a:gd name="connsiteX490" fmla="*/ 3941525 w 6245955"/>
                <a:gd name="connsiteY490" fmla="*/ 3314759 h 5525773"/>
                <a:gd name="connsiteX491" fmla="*/ 3982787 w 6245955"/>
                <a:gd name="connsiteY491" fmla="*/ 3389740 h 5525773"/>
                <a:gd name="connsiteX492" fmla="*/ 4010448 w 6245955"/>
                <a:gd name="connsiteY492" fmla="*/ 3452125 h 5525773"/>
                <a:gd name="connsiteX493" fmla="*/ 4073359 w 6245955"/>
                <a:gd name="connsiteY493" fmla="*/ 3590062 h 5525773"/>
                <a:gd name="connsiteX494" fmla="*/ 4124954 w 6245955"/>
                <a:gd name="connsiteY494" fmla="*/ 3753031 h 5525773"/>
                <a:gd name="connsiteX495" fmla="*/ 4124291 w 6245955"/>
                <a:gd name="connsiteY495" fmla="*/ 3799894 h 5525773"/>
                <a:gd name="connsiteX496" fmla="*/ 4104700 w 6245955"/>
                <a:gd name="connsiteY496" fmla="*/ 3890374 h 5525773"/>
                <a:gd name="connsiteX497" fmla="*/ 4092835 w 6245955"/>
                <a:gd name="connsiteY497" fmla="*/ 3959457 h 5525773"/>
                <a:gd name="connsiteX498" fmla="*/ 4092653 w 6245955"/>
                <a:gd name="connsiteY498" fmla="*/ 3976259 h 5525773"/>
                <a:gd name="connsiteX499" fmla="*/ 4092378 w 6245955"/>
                <a:gd name="connsiteY499" fmla="*/ 3989861 h 5525773"/>
                <a:gd name="connsiteX500" fmla="*/ 4128200 w 6245955"/>
                <a:gd name="connsiteY500" fmla="*/ 4184079 h 5525773"/>
                <a:gd name="connsiteX501" fmla="*/ 4129411 w 6245955"/>
                <a:gd name="connsiteY501" fmla="*/ 4188308 h 5525773"/>
                <a:gd name="connsiteX502" fmla="*/ 4137573 w 6245955"/>
                <a:gd name="connsiteY502" fmla="*/ 4219147 h 5525773"/>
                <a:gd name="connsiteX503" fmla="*/ 4136773 w 6245955"/>
                <a:gd name="connsiteY503" fmla="*/ 4220221 h 5525773"/>
                <a:gd name="connsiteX504" fmla="*/ 4140567 w 6245955"/>
                <a:gd name="connsiteY504" fmla="*/ 4228131 h 5525773"/>
                <a:gd name="connsiteX505" fmla="*/ 4179429 w 6245955"/>
                <a:gd name="connsiteY505" fmla="*/ 4338407 h 5525773"/>
                <a:gd name="connsiteX506" fmla="*/ 4188573 w 6245955"/>
                <a:gd name="connsiteY506" fmla="*/ 4357221 h 5525773"/>
                <a:gd name="connsiteX507" fmla="*/ 4225012 w 6245955"/>
                <a:gd name="connsiteY507" fmla="*/ 4418303 h 5525773"/>
                <a:gd name="connsiteX508" fmla="*/ 4226498 w 6245955"/>
                <a:gd name="connsiteY508" fmla="*/ 4417823 h 5525773"/>
                <a:gd name="connsiteX509" fmla="*/ 4233379 w 6245955"/>
                <a:gd name="connsiteY509" fmla="*/ 4430007 h 5525773"/>
                <a:gd name="connsiteX510" fmla="*/ 4334146 w 6245955"/>
                <a:gd name="connsiteY510" fmla="*/ 4531666 h 5525773"/>
                <a:gd name="connsiteX511" fmla="*/ 4345004 w 6245955"/>
                <a:gd name="connsiteY511" fmla="*/ 4538295 h 5525773"/>
                <a:gd name="connsiteX512" fmla="*/ 4360686 w 6245955"/>
                <a:gd name="connsiteY512" fmla="*/ 4553154 h 5525773"/>
                <a:gd name="connsiteX513" fmla="*/ 4498166 w 6245955"/>
                <a:gd name="connsiteY513" fmla="*/ 4646995 h 5525773"/>
                <a:gd name="connsiteX514" fmla="*/ 4592166 w 6245955"/>
                <a:gd name="connsiteY514" fmla="*/ 4712717 h 5525773"/>
                <a:gd name="connsiteX515" fmla="*/ 4592212 w 6245955"/>
                <a:gd name="connsiteY515" fmla="*/ 4713494 h 5525773"/>
                <a:gd name="connsiteX516" fmla="*/ 4630731 w 6245955"/>
                <a:gd name="connsiteY516" fmla="*/ 4742595 h 5525773"/>
                <a:gd name="connsiteX517" fmla="*/ 4630892 w 6245955"/>
                <a:gd name="connsiteY517" fmla="*/ 4743166 h 5525773"/>
                <a:gd name="connsiteX518" fmla="*/ 4644996 w 6245955"/>
                <a:gd name="connsiteY518" fmla="*/ 4754573 h 5525773"/>
                <a:gd name="connsiteX519" fmla="*/ 4700797 w 6245955"/>
                <a:gd name="connsiteY519" fmla="*/ 4803791 h 5525773"/>
                <a:gd name="connsiteX520" fmla="*/ 4727338 w 6245955"/>
                <a:gd name="connsiteY520" fmla="*/ 4831223 h 5525773"/>
                <a:gd name="connsiteX521" fmla="*/ 4811554 w 6245955"/>
                <a:gd name="connsiteY521" fmla="*/ 4931807 h 5525773"/>
                <a:gd name="connsiteX522" fmla="*/ 4820104 w 6245955"/>
                <a:gd name="connsiteY522" fmla="*/ 4820548 h 5525773"/>
                <a:gd name="connsiteX523" fmla="*/ 4787185 w 6245955"/>
                <a:gd name="connsiteY523" fmla="*/ 4746047 h 5525773"/>
                <a:gd name="connsiteX524" fmla="*/ 4772966 w 6245955"/>
                <a:gd name="connsiteY524" fmla="*/ 4675432 h 5525773"/>
                <a:gd name="connsiteX525" fmla="*/ 4732755 w 6245955"/>
                <a:gd name="connsiteY525" fmla="*/ 4617802 h 5525773"/>
                <a:gd name="connsiteX526" fmla="*/ 4634732 w 6245955"/>
                <a:gd name="connsiteY526" fmla="*/ 4462629 h 5525773"/>
                <a:gd name="connsiteX527" fmla="*/ 4619781 w 6245955"/>
                <a:gd name="connsiteY527" fmla="*/ 4327686 h 5525773"/>
                <a:gd name="connsiteX528" fmla="*/ 4620993 w 6245955"/>
                <a:gd name="connsiteY528" fmla="*/ 4166820 h 5525773"/>
                <a:gd name="connsiteX529" fmla="*/ 4525073 w 6245955"/>
                <a:gd name="connsiteY529" fmla="*/ 4036838 h 5525773"/>
                <a:gd name="connsiteX530" fmla="*/ 4415642 w 6245955"/>
                <a:gd name="connsiteY530" fmla="*/ 3963298 h 5525773"/>
                <a:gd name="connsiteX531" fmla="*/ 4312817 w 6245955"/>
                <a:gd name="connsiteY531" fmla="*/ 3901461 h 5525773"/>
                <a:gd name="connsiteX532" fmla="*/ 4239780 w 6245955"/>
                <a:gd name="connsiteY532" fmla="*/ 3828492 h 5525773"/>
                <a:gd name="connsiteX533" fmla="*/ 4214016 w 6245955"/>
                <a:gd name="connsiteY533" fmla="*/ 3729051 h 5525773"/>
                <a:gd name="connsiteX534" fmla="*/ 4224258 w 6245955"/>
                <a:gd name="connsiteY534" fmla="*/ 3617060 h 5525773"/>
                <a:gd name="connsiteX535" fmla="*/ 4227412 w 6245955"/>
                <a:gd name="connsiteY535" fmla="*/ 3530078 h 5525773"/>
                <a:gd name="connsiteX536" fmla="*/ 4161347 w 6245955"/>
                <a:gd name="connsiteY536" fmla="*/ 3388300 h 5525773"/>
                <a:gd name="connsiteX537" fmla="*/ 4153026 w 6245955"/>
                <a:gd name="connsiteY537" fmla="*/ 3334144 h 5525773"/>
                <a:gd name="connsiteX538" fmla="*/ 4117204 w 6245955"/>
                <a:gd name="connsiteY538" fmla="*/ 3288105 h 5525773"/>
                <a:gd name="connsiteX539" fmla="*/ 4035800 w 6245955"/>
                <a:gd name="connsiteY539" fmla="*/ 3243573 h 5525773"/>
                <a:gd name="connsiteX540" fmla="*/ 4005145 w 6245955"/>
                <a:gd name="connsiteY540" fmla="*/ 3245059 h 5525773"/>
                <a:gd name="connsiteX541" fmla="*/ 3959950 w 6245955"/>
                <a:gd name="connsiteY541" fmla="*/ 3247917 h 5525773"/>
                <a:gd name="connsiteX542" fmla="*/ 3922894 w 6245955"/>
                <a:gd name="connsiteY542" fmla="*/ 3245151 h 5525773"/>
                <a:gd name="connsiteX543" fmla="*/ 3861104 w 6245955"/>
                <a:gd name="connsiteY543" fmla="*/ 3229126 h 5525773"/>
                <a:gd name="connsiteX544" fmla="*/ 1230009 w 6245955"/>
                <a:gd name="connsiteY544" fmla="*/ 3241676 h 5525773"/>
                <a:gd name="connsiteX545" fmla="*/ 1247497 w 6245955"/>
                <a:gd name="connsiteY545" fmla="*/ 3324109 h 5525773"/>
                <a:gd name="connsiteX546" fmla="*/ 1247268 w 6245955"/>
                <a:gd name="connsiteY546" fmla="*/ 3324566 h 5525773"/>
                <a:gd name="connsiteX547" fmla="*/ 1259750 w 6245955"/>
                <a:gd name="connsiteY547" fmla="*/ 3389237 h 5525773"/>
                <a:gd name="connsiteX548" fmla="*/ 1274335 w 6245955"/>
                <a:gd name="connsiteY548" fmla="*/ 3473933 h 5525773"/>
                <a:gd name="connsiteX549" fmla="*/ 1274860 w 6245955"/>
                <a:gd name="connsiteY549" fmla="*/ 3474391 h 5525773"/>
                <a:gd name="connsiteX550" fmla="*/ 1283479 w 6245955"/>
                <a:gd name="connsiteY550" fmla="*/ 3531381 h 5525773"/>
                <a:gd name="connsiteX551" fmla="*/ 1295137 w 6245955"/>
                <a:gd name="connsiteY551" fmla="*/ 3607184 h 5525773"/>
                <a:gd name="connsiteX552" fmla="*/ 1304784 w 6245955"/>
                <a:gd name="connsiteY552" fmla="*/ 3667695 h 5525773"/>
                <a:gd name="connsiteX553" fmla="*/ 1305104 w 6245955"/>
                <a:gd name="connsiteY553" fmla="*/ 3667855 h 5525773"/>
                <a:gd name="connsiteX554" fmla="*/ 1322364 w 6245955"/>
                <a:gd name="connsiteY554" fmla="*/ 3759752 h 5525773"/>
                <a:gd name="connsiteX555" fmla="*/ 1327073 w 6245955"/>
                <a:gd name="connsiteY555" fmla="*/ 3784784 h 5525773"/>
                <a:gd name="connsiteX556" fmla="*/ 1347669 w 6245955"/>
                <a:gd name="connsiteY556" fmla="*/ 3867217 h 5525773"/>
                <a:gd name="connsiteX557" fmla="*/ 1376656 w 6245955"/>
                <a:gd name="connsiteY557" fmla="*/ 3961812 h 5525773"/>
                <a:gd name="connsiteX558" fmla="*/ 1442287 w 6245955"/>
                <a:gd name="connsiteY558" fmla="*/ 4092937 h 5525773"/>
                <a:gd name="connsiteX559" fmla="*/ 1509930 w 6245955"/>
                <a:gd name="connsiteY559" fmla="*/ 4172329 h 5525773"/>
                <a:gd name="connsiteX560" fmla="*/ 1525246 w 6245955"/>
                <a:gd name="connsiteY560" fmla="*/ 4122152 h 5525773"/>
                <a:gd name="connsiteX561" fmla="*/ 1567903 w 6245955"/>
                <a:gd name="connsiteY561" fmla="*/ 4064064 h 5525773"/>
                <a:gd name="connsiteX562" fmla="*/ 1754715 w 6245955"/>
                <a:gd name="connsiteY562" fmla="*/ 3957697 h 5525773"/>
                <a:gd name="connsiteX563" fmla="*/ 1836622 w 6245955"/>
                <a:gd name="connsiteY563" fmla="*/ 3940163 h 5525773"/>
                <a:gd name="connsiteX564" fmla="*/ 1924884 w 6245955"/>
                <a:gd name="connsiteY564" fmla="*/ 3940643 h 5525773"/>
                <a:gd name="connsiteX565" fmla="*/ 1921890 w 6245955"/>
                <a:gd name="connsiteY565" fmla="*/ 3921235 h 5525773"/>
                <a:gd name="connsiteX566" fmla="*/ 1898916 w 6245955"/>
                <a:gd name="connsiteY566" fmla="*/ 3786384 h 5525773"/>
                <a:gd name="connsiteX567" fmla="*/ 1898093 w 6245955"/>
                <a:gd name="connsiteY567" fmla="*/ 3787504 h 5525773"/>
                <a:gd name="connsiteX568" fmla="*/ 1887325 w 6245955"/>
                <a:gd name="connsiteY568" fmla="*/ 3732160 h 5525773"/>
                <a:gd name="connsiteX569" fmla="*/ 1810425 w 6245955"/>
                <a:gd name="connsiteY569" fmla="*/ 3465887 h 5525773"/>
                <a:gd name="connsiteX570" fmla="*/ 1810127 w 6245955"/>
                <a:gd name="connsiteY570" fmla="*/ 3466115 h 5525773"/>
                <a:gd name="connsiteX571" fmla="*/ 1796709 w 6245955"/>
                <a:gd name="connsiteY571" fmla="*/ 3426545 h 5525773"/>
                <a:gd name="connsiteX572" fmla="*/ 1796320 w 6245955"/>
                <a:gd name="connsiteY572" fmla="*/ 3426910 h 5525773"/>
                <a:gd name="connsiteX573" fmla="*/ 1780409 w 6245955"/>
                <a:gd name="connsiteY573" fmla="*/ 3379705 h 5525773"/>
                <a:gd name="connsiteX574" fmla="*/ 1778626 w 6245955"/>
                <a:gd name="connsiteY574" fmla="*/ 3380756 h 5525773"/>
                <a:gd name="connsiteX575" fmla="*/ 1779952 w 6245955"/>
                <a:gd name="connsiteY575" fmla="*/ 3379613 h 5525773"/>
                <a:gd name="connsiteX576" fmla="*/ 1769391 w 6245955"/>
                <a:gd name="connsiteY576" fmla="*/ 3349987 h 5525773"/>
                <a:gd name="connsiteX577" fmla="*/ 1554735 w 6245955"/>
                <a:gd name="connsiteY577" fmla="*/ 3321594 h 5525773"/>
                <a:gd name="connsiteX578" fmla="*/ 1515645 w 6245955"/>
                <a:gd name="connsiteY578" fmla="*/ 3314828 h 5525773"/>
                <a:gd name="connsiteX579" fmla="*/ 1492488 w 6245955"/>
                <a:gd name="connsiteY579" fmla="*/ 3310187 h 5525773"/>
                <a:gd name="connsiteX580" fmla="*/ 1385160 w 6245955"/>
                <a:gd name="connsiteY580" fmla="*/ 3287419 h 5525773"/>
                <a:gd name="connsiteX581" fmla="*/ 1384954 w 6245955"/>
                <a:gd name="connsiteY581" fmla="*/ 3286527 h 5525773"/>
                <a:gd name="connsiteX582" fmla="*/ 1310202 w 6245955"/>
                <a:gd name="connsiteY582" fmla="*/ 3267073 h 5525773"/>
                <a:gd name="connsiteX583" fmla="*/ 1230009 w 6245955"/>
                <a:gd name="connsiteY583" fmla="*/ 3241676 h 5525773"/>
                <a:gd name="connsiteX584" fmla="*/ 3847525 w 6245955"/>
                <a:gd name="connsiteY584" fmla="*/ 3242453 h 5525773"/>
                <a:gd name="connsiteX585" fmla="*/ 3790558 w 6245955"/>
                <a:gd name="connsiteY585" fmla="*/ 3377076 h 5525773"/>
                <a:gd name="connsiteX586" fmla="*/ 3768681 w 6245955"/>
                <a:gd name="connsiteY586" fmla="*/ 3479946 h 5525773"/>
                <a:gd name="connsiteX587" fmla="*/ 3740426 w 6245955"/>
                <a:gd name="connsiteY587" fmla="*/ 3559750 h 5525773"/>
                <a:gd name="connsiteX588" fmla="*/ 3684533 w 6245955"/>
                <a:gd name="connsiteY588" fmla="*/ 3597835 h 5525773"/>
                <a:gd name="connsiteX589" fmla="*/ 3508420 w 6245955"/>
                <a:gd name="connsiteY589" fmla="*/ 3750768 h 5525773"/>
                <a:gd name="connsiteX590" fmla="*/ 3373226 w 6245955"/>
                <a:gd name="connsiteY590" fmla="*/ 3915109 h 5525773"/>
                <a:gd name="connsiteX591" fmla="*/ 3276665 w 6245955"/>
                <a:gd name="connsiteY591" fmla="*/ 4085987 h 5525773"/>
                <a:gd name="connsiteX592" fmla="*/ 3190048 w 6245955"/>
                <a:gd name="connsiteY592" fmla="*/ 4226119 h 5525773"/>
                <a:gd name="connsiteX593" fmla="*/ 3120371 w 6245955"/>
                <a:gd name="connsiteY593" fmla="*/ 4276868 h 5525773"/>
                <a:gd name="connsiteX594" fmla="*/ 3001431 w 6245955"/>
                <a:gd name="connsiteY594" fmla="*/ 4298997 h 5525773"/>
                <a:gd name="connsiteX595" fmla="*/ 3148169 w 6245955"/>
                <a:gd name="connsiteY595" fmla="*/ 4365519 h 5525773"/>
                <a:gd name="connsiteX596" fmla="*/ 3279477 w 6245955"/>
                <a:gd name="connsiteY596" fmla="*/ 4415880 h 5525773"/>
                <a:gd name="connsiteX597" fmla="*/ 3411082 w 6245955"/>
                <a:gd name="connsiteY597" fmla="*/ 4512372 h 5525773"/>
                <a:gd name="connsiteX598" fmla="*/ 3459934 w 6245955"/>
                <a:gd name="connsiteY598" fmla="*/ 4564424 h 5525773"/>
                <a:gd name="connsiteX599" fmla="*/ 3459956 w 6245955"/>
                <a:gd name="connsiteY599" fmla="*/ 4565019 h 5525773"/>
                <a:gd name="connsiteX600" fmla="*/ 3484920 w 6245955"/>
                <a:gd name="connsiteY600" fmla="*/ 4594485 h 5525773"/>
                <a:gd name="connsiteX601" fmla="*/ 3484828 w 6245955"/>
                <a:gd name="connsiteY601" fmla="*/ 4594965 h 5525773"/>
                <a:gd name="connsiteX602" fmla="*/ 3532080 w 6245955"/>
                <a:gd name="connsiteY602" fmla="*/ 4657213 h 5525773"/>
                <a:gd name="connsiteX603" fmla="*/ 3675298 w 6245955"/>
                <a:gd name="connsiteY603" fmla="*/ 4848208 h 5525773"/>
                <a:gd name="connsiteX604" fmla="*/ 3725293 w 6245955"/>
                <a:gd name="connsiteY604" fmla="*/ 4901929 h 5525773"/>
                <a:gd name="connsiteX605" fmla="*/ 3845147 w 6245955"/>
                <a:gd name="connsiteY605" fmla="*/ 4993209 h 5525773"/>
                <a:gd name="connsiteX606" fmla="*/ 3952087 w 6245955"/>
                <a:gd name="connsiteY606" fmla="*/ 5043958 h 5525773"/>
                <a:gd name="connsiteX607" fmla="*/ 4013603 w 6245955"/>
                <a:gd name="connsiteY607" fmla="*/ 5065218 h 5525773"/>
                <a:gd name="connsiteX608" fmla="*/ 4113067 w 6245955"/>
                <a:gd name="connsiteY608" fmla="*/ 5091713 h 5525773"/>
                <a:gd name="connsiteX609" fmla="*/ 4187704 w 6245955"/>
                <a:gd name="connsiteY609" fmla="*/ 5107097 h 5525773"/>
                <a:gd name="connsiteX610" fmla="*/ 4296633 w 6245955"/>
                <a:gd name="connsiteY610" fmla="*/ 5125272 h 5525773"/>
                <a:gd name="connsiteX611" fmla="*/ 4296655 w 6245955"/>
                <a:gd name="connsiteY611" fmla="*/ 5125500 h 5525773"/>
                <a:gd name="connsiteX612" fmla="*/ 4455715 w 6245955"/>
                <a:gd name="connsiteY612" fmla="*/ 5154075 h 5525773"/>
                <a:gd name="connsiteX613" fmla="*/ 4659718 w 6245955"/>
                <a:gd name="connsiteY613" fmla="*/ 5232622 h 5525773"/>
                <a:gd name="connsiteX614" fmla="*/ 4771961 w 6245955"/>
                <a:gd name="connsiteY614" fmla="*/ 5314827 h 5525773"/>
                <a:gd name="connsiteX615" fmla="*/ 4953126 w 6245955"/>
                <a:gd name="connsiteY615" fmla="*/ 5451049 h 5525773"/>
                <a:gd name="connsiteX616" fmla="*/ 5069735 w 6245955"/>
                <a:gd name="connsiteY616" fmla="*/ 5503147 h 5525773"/>
                <a:gd name="connsiteX617" fmla="*/ 5099453 w 6245955"/>
                <a:gd name="connsiteY617" fmla="*/ 5507696 h 5525773"/>
                <a:gd name="connsiteX618" fmla="*/ 5149927 w 6245955"/>
                <a:gd name="connsiteY618" fmla="*/ 5501638 h 5525773"/>
                <a:gd name="connsiteX619" fmla="*/ 5146887 w 6245955"/>
                <a:gd name="connsiteY619" fmla="*/ 5495283 h 5525773"/>
                <a:gd name="connsiteX620" fmla="*/ 5130885 w 6245955"/>
                <a:gd name="connsiteY620" fmla="*/ 5480813 h 5525773"/>
                <a:gd name="connsiteX621" fmla="*/ 5113763 w 6245955"/>
                <a:gd name="connsiteY621" fmla="*/ 5467097 h 5525773"/>
                <a:gd name="connsiteX622" fmla="*/ 5004766 w 6245955"/>
                <a:gd name="connsiteY622" fmla="*/ 5360981 h 5525773"/>
                <a:gd name="connsiteX623" fmla="*/ 4947182 w 6245955"/>
                <a:gd name="connsiteY623" fmla="*/ 5239914 h 5525773"/>
                <a:gd name="connsiteX624" fmla="*/ 4900685 w 6245955"/>
                <a:gd name="connsiteY624" fmla="*/ 5121843 h 5525773"/>
                <a:gd name="connsiteX625" fmla="*/ 4628217 w 6245955"/>
                <a:gd name="connsiteY625" fmla="*/ 4763649 h 5525773"/>
                <a:gd name="connsiteX626" fmla="*/ 4428832 w 6245955"/>
                <a:gd name="connsiteY626" fmla="*/ 4622352 h 5525773"/>
                <a:gd name="connsiteX627" fmla="*/ 4258479 w 6245955"/>
                <a:gd name="connsiteY627" fmla="*/ 4485672 h 5525773"/>
                <a:gd name="connsiteX628" fmla="*/ 4187704 w 6245955"/>
                <a:gd name="connsiteY628" fmla="*/ 4392563 h 5525773"/>
                <a:gd name="connsiteX629" fmla="*/ 4166468 w 6245955"/>
                <a:gd name="connsiteY629" fmla="*/ 4351941 h 5525773"/>
                <a:gd name="connsiteX630" fmla="*/ 4145711 w 6245955"/>
                <a:gd name="connsiteY630" fmla="*/ 4302174 h 5525773"/>
                <a:gd name="connsiteX631" fmla="*/ 4130623 w 6245955"/>
                <a:gd name="connsiteY631" fmla="*/ 4257597 h 5525773"/>
                <a:gd name="connsiteX632" fmla="*/ 4130303 w 6245955"/>
                <a:gd name="connsiteY632" fmla="*/ 4257643 h 5525773"/>
                <a:gd name="connsiteX633" fmla="*/ 4116496 w 6245955"/>
                <a:gd name="connsiteY633" fmla="*/ 4208723 h 5525773"/>
                <a:gd name="connsiteX634" fmla="*/ 4107169 w 6245955"/>
                <a:gd name="connsiteY634" fmla="*/ 4172215 h 5525773"/>
                <a:gd name="connsiteX635" fmla="*/ 4076513 w 6245955"/>
                <a:gd name="connsiteY635" fmla="*/ 3943501 h 5525773"/>
                <a:gd name="connsiteX636" fmla="*/ 4107969 w 6245955"/>
                <a:gd name="connsiteY636" fmla="*/ 3769970 h 5525773"/>
                <a:gd name="connsiteX637" fmla="*/ 4088424 w 6245955"/>
                <a:gd name="connsiteY637" fmla="*/ 3673067 h 5525773"/>
                <a:gd name="connsiteX638" fmla="*/ 4061815 w 6245955"/>
                <a:gd name="connsiteY638" fmla="*/ 3607436 h 5525773"/>
                <a:gd name="connsiteX639" fmla="*/ 4060511 w 6245955"/>
                <a:gd name="connsiteY639" fmla="*/ 3607230 h 5525773"/>
                <a:gd name="connsiteX640" fmla="*/ 4060900 w 6245955"/>
                <a:gd name="connsiteY640" fmla="*/ 3605493 h 5525773"/>
                <a:gd name="connsiteX641" fmla="*/ 4055620 w 6245955"/>
                <a:gd name="connsiteY641" fmla="*/ 3593583 h 5525773"/>
                <a:gd name="connsiteX642" fmla="*/ 4023707 w 6245955"/>
                <a:gd name="connsiteY642" fmla="*/ 3525780 h 5525773"/>
                <a:gd name="connsiteX643" fmla="*/ 3977598 w 6245955"/>
                <a:gd name="connsiteY643" fmla="*/ 3421127 h 5525773"/>
                <a:gd name="connsiteX644" fmla="*/ 3862864 w 6245955"/>
                <a:gd name="connsiteY644" fmla="*/ 3253952 h 5525773"/>
                <a:gd name="connsiteX645" fmla="*/ 3862887 w 6245955"/>
                <a:gd name="connsiteY645" fmla="*/ 3253654 h 5525773"/>
                <a:gd name="connsiteX646" fmla="*/ 3847525 w 6245955"/>
                <a:gd name="connsiteY646" fmla="*/ 3242453 h 552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</a:cxnLst>
              <a:rect l="l" t="t" r="r" b="b"/>
              <a:pathLst>
                <a:path w="6245955" h="5525773">
                  <a:moveTo>
                    <a:pt x="3983268" y="26325"/>
                  </a:moveTo>
                  <a:cubicBezTo>
                    <a:pt x="4007682" y="14712"/>
                    <a:pt x="4033262" y="4585"/>
                    <a:pt x="4060192" y="768"/>
                  </a:cubicBezTo>
                  <a:cubicBezTo>
                    <a:pt x="4072490" y="-604"/>
                    <a:pt x="4086709" y="-1038"/>
                    <a:pt x="4096813" y="7443"/>
                  </a:cubicBezTo>
                  <a:cubicBezTo>
                    <a:pt x="4105546" y="14872"/>
                    <a:pt x="4105660" y="27674"/>
                    <a:pt x="4102917" y="37938"/>
                  </a:cubicBezTo>
                  <a:cubicBezTo>
                    <a:pt x="4097453" y="57369"/>
                    <a:pt x="4086823" y="74766"/>
                    <a:pt x="4076513" y="91911"/>
                  </a:cubicBezTo>
                  <a:cubicBezTo>
                    <a:pt x="4036120" y="156376"/>
                    <a:pt x="3989874" y="217183"/>
                    <a:pt x="3953344" y="284072"/>
                  </a:cubicBezTo>
                  <a:cubicBezTo>
                    <a:pt x="3931581" y="323665"/>
                    <a:pt x="3914322" y="365819"/>
                    <a:pt x="3902892" y="409573"/>
                  </a:cubicBezTo>
                  <a:cubicBezTo>
                    <a:pt x="3892148" y="451201"/>
                    <a:pt x="3886478" y="494635"/>
                    <a:pt x="3891096" y="537566"/>
                  </a:cubicBezTo>
                  <a:cubicBezTo>
                    <a:pt x="3894068" y="566941"/>
                    <a:pt x="3902115" y="595951"/>
                    <a:pt x="3915785" y="622171"/>
                  </a:cubicBezTo>
                  <a:cubicBezTo>
                    <a:pt x="3926712" y="643134"/>
                    <a:pt x="3941388" y="661902"/>
                    <a:pt x="3951835" y="683139"/>
                  </a:cubicBezTo>
                  <a:cubicBezTo>
                    <a:pt x="3960202" y="699484"/>
                    <a:pt x="3964271" y="718046"/>
                    <a:pt x="3962465" y="736403"/>
                  </a:cubicBezTo>
                  <a:cubicBezTo>
                    <a:pt x="3958167" y="783540"/>
                    <a:pt x="3929844" y="825694"/>
                    <a:pt x="3930758" y="873677"/>
                  </a:cubicBezTo>
                  <a:cubicBezTo>
                    <a:pt x="3932656" y="913270"/>
                    <a:pt x="3952818" y="948475"/>
                    <a:pt x="3964522" y="985554"/>
                  </a:cubicBezTo>
                  <a:cubicBezTo>
                    <a:pt x="3979770" y="1031800"/>
                    <a:pt x="3984250" y="1082206"/>
                    <a:pt x="3972935" y="1129846"/>
                  </a:cubicBezTo>
                  <a:cubicBezTo>
                    <a:pt x="3958099" y="1196117"/>
                    <a:pt x="3923626" y="1256033"/>
                    <a:pt x="3884009" y="1310463"/>
                  </a:cubicBezTo>
                  <a:cubicBezTo>
                    <a:pt x="3972089" y="1278139"/>
                    <a:pt x="4063232" y="1253176"/>
                    <a:pt x="4156455" y="1241472"/>
                  </a:cubicBezTo>
                  <a:cubicBezTo>
                    <a:pt x="4255233" y="1228990"/>
                    <a:pt x="4356503" y="1231619"/>
                    <a:pt x="4453406" y="1255508"/>
                  </a:cubicBezTo>
                  <a:cubicBezTo>
                    <a:pt x="4543383" y="1277567"/>
                    <a:pt x="4634846" y="1297090"/>
                    <a:pt x="4727864" y="1298187"/>
                  </a:cubicBezTo>
                  <a:cubicBezTo>
                    <a:pt x="4771458" y="1298439"/>
                    <a:pt x="4815189" y="1294324"/>
                    <a:pt x="4857663" y="1284265"/>
                  </a:cubicBezTo>
                  <a:cubicBezTo>
                    <a:pt x="4896456" y="1274984"/>
                    <a:pt x="4934609" y="1260102"/>
                    <a:pt x="4966522" y="1235711"/>
                  </a:cubicBezTo>
                  <a:cubicBezTo>
                    <a:pt x="4985107" y="1221698"/>
                    <a:pt x="5000835" y="1204095"/>
                    <a:pt x="5013225" y="1184413"/>
                  </a:cubicBezTo>
                  <a:cubicBezTo>
                    <a:pt x="5032519" y="1154329"/>
                    <a:pt x="5046944" y="1121319"/>
                    <a:pt x="5067586" y="1092036"/>
                  </a:cubicBezTo>
                  <a:cubicBezTo>
                    <a:pt x="5101990" y="1043024"/>
                    <a:pt x="5148442" y="1003247"/>
                    <a:pt x="5199900" y="973004"/>
                  </a:cubicBezTo>
                  <a:cubicBezTo>
                    <a:pt x="5254169" y="941091"/>
                    <a:pt x="5313811" y="919054"/>
                    <a:pt x="5374847" y="904081"/>
                  </a:cubicBezTo>
                  <a:cubicBezTo>
                    <a:pt x="5440638" y="888102"/>
                    <a:pt x="5508281" y="879941"/>
                    <a:pt x="5575970" y="878478"/>
                  </a:cubicBezTo>
                  <a:cubicBezTo>
                    <a:pt x="5678337" y="876649"/>
                    <a:pt x="5782510" y="894571"/>
                    <a:pt x="5874453" y="940954"/>
                  </a:cubicBezTo>
                  <a:cubicBezTo>
                    <a:pt x="5901016" y="954258"/>
                    <a:pt x="5926985" y="969300"/>
                    <a:pt x="5955514" y="978170"/>
                  </a:cubicBezTo>
                  <a:cubicBezTo>
                    <a:pt x="6004229" y="993578"/>
                    <a:pt x="6057401" y="993669"/>
                    <a:pt x="6106436" y="979587"/>
                  </a:cubicBezTo>
                  <a:cubicBezTo>
                    <a:pt x="6126164" y="974558"/>
                    <a:pt x="6144269" y="965071"/>
                    <a:pt x="6163175" y="957733"/>
                  </a:cubicBezTo>
                  <a:cubicBezTo>
                    <a:pt x="6180479" y="951241"/>
                    <a:pt x="6200048" y="957665"/>
                    <a:pt x="6212940" y="970169"/>
                  </a:cubicBezTo>
                  <a:cubicBezTo>
                    <a:pt x="6232966" y="988754"/>
                    <a:pt x="6242064" y="1016140"/>
                    <a:pt x="6244921" y="1042681"/>
                  </a:cubicBezTo>
                  <a:cubicBezTo>
                    <a:pt x="6249219" y="1080971"/>
                    <a:pt x="6239870" y="1119948"/>
                    <a:pt x="6221627" y="1153621"/>
                  </a:cubicBezTo>
                  <a:cubicBezTo>
                    <a:pt x="6202494" y="1189145"/>
                    <a:pt x="6175359" y="1220326"/>
                    <a:pt x="6142829" y="1244169"/>
                  </a:cubicBezTo>
                  <a:cubicBezTo>
                    <a:pt x="6108630" y="1269452"/>
                    <a:pt x="6070317" y="1288220"/>
                    <a:pt x="6033078" y="1308428"/>
                  </a:cubicBezTo>
                  <a:cubicBezTo>
                    <a:pt x="5972156" y="1342078"/>
                    <a:pt x="5909017" y="1374974"/>
                    <a:pt x="5860188" y="1425609"/>
                  </a:cubicBezTo>
                  <a:cubicBezTo>
                    <a:pt x="5805210" y="1481616"/>
                    <a:pt x="5769685" y="1555362"/>
                    <a:pt x="5757066" y="1632583"/>
                  </a:cubicBezTo>
                  <a:cubicBezTo>
                    <a:pt x="5745980" y="1697048"/>
                    <a:pt x="5745728" y="1763114"/>
                    <a:pt x="5730297" y="1826870"/>
                  </a:cubicBezTo>
                  <a:cubicBezTo>
                    <a:pt x="5720284" y="1867195"/>
                    <a:pt x="5706020" y="1908481"/>
                    <a:pt x="5676828" y="1939159"/>
                  </a:cubicBezTo>
                  <a:cubicBezTo>
                    <a:pt x="5648321" y="1969745"/>
                    <a:pt x="5606076" y="1980764"/>
                    <a:pt x="5566391" y="1988102"/>
                  </a:cubicBezTo>
                  <a:cubicBezTo>
                    <a:pt x="5525106" y="1995211"/>
                    <a:pt x="5483752" y="2002298"/>
                    <a:pt x="5443359" y="2013522"/>
                  </a:cubicBezTo>
                  <a:cubicBezTo>
                    <a:pt x="5412201" y="2021843"/>
                    <a:pt x="5381591" y="2032039"/>
                    <a:pt x="5351416" y="2043309"/>
                  </a:cubicBezTo>
                  <a:cubicBezTo>
                    <a:pt x="5305833" y="2060248"/>
                    <a:pt x="5258833" y="2079816"/>
                    <a:pt x="5225297" y="2116392"/>
                  </a:cubicBezTo>
                  <a:cubicBezTo>
                    <a:pt x="5190367" y="2154889"/>
                    <a:pt x="5170913" y="2203900"/>
                    <a:pt x="5148899" y="2250261"/>
                  </a:cubicBezTo>
                  <a:cubicBezTo>
                    <a:pt x="5125924" y="2300735"/>
                    <a:pt x="5096229" y="2347804"/>
                    <a:pt x="5072432" y="2397868"/>
                  </a:cubicBezTo>
                  <a:cubicBezTo>
                    <a:pt x="5058579" y="2427265"/>
                    <a:pt x="5047080" y="2458081"/>
                    <a:pt x="5042143" y="2490336"/>
                  </a:cubicBezTo>
                  <a:cubicBezTo>
                    <a:pt x="5031193" y="2560631"/>
                    <a:pt x="5048681" y="2631977"/>
                    <a:pt x="5037617" y="2702248"/>
                  </a:cubicBezTo>
                  <a:cubicBezTo>
                    <a:pt x="5030759" y="2747328"/>
                    <a:pt x="5004721" y="2787699"/>
                    <a:pt x="4970340" y="2816937"/>
                  </a:cubicBezTo>
                  <a:cubicBezTo>
                    <a:pt x="4930998" y="2850816"/>
                    <a:pt x="4882969" y="2872990"/>
                    <a:pt x="4833866" y="2888717"/>
                  </a:cubicBezTo>
                  <a:cubicBezTo>
                    <a:pt x="4762016" y="2911257"/>
                    <a:pt x="4686419" y="2920584"/>
                    <a:pt x="4611278" y="2920287"/>
                  </a:cubicBezTo>
                  <a:cubicBezTo>
                    <a:pt x="4565558" y="2920493"/>
                    <a:pt x="4519746" y="2918298"/>
                    <a:pt x="4474118" y="2921910"/>
                  </a:cubicBezTo>
                  <a:cubicBezTo>
                    <a:pt x="4435599" y="2924722"/>
                    <a:pt x="4397194" y="2933043"/>
                    <a:pt x="4362218" y="2949777"/>
                  </a:cubicBezTo>
                  <a:cubicBezTo>
                    <a:pt x="4300656" y="2978694"/>
                    <a:pt x="4251073" y="3027798"/>
                    <a:pt x="4210679" y="3081656"/>
                  </a:cubicBezTo>
                  <a:cubicBezTo>
                    <a:pt x="4188688" y="3109842"/>
                    <a:pt x="4171885" y="3141595"/>
                    <a:pt x="4149940" y="3169804"/>
                  </a:cubicBezTo>
                  <a:cubicBezTo>
                    <a:pt x="4131469" y="3193693"/>
                    <a:pt x="4106437" y="3211912"/>
                    <a:pt x="4079028" y="3224279"/>
                  </a:cubicBezTo>
                  <a:cubicBezTo>
                    <a:pt x="4072056" y="3227640"/>
                    <a:pt x="4064489" y="3229651"/>
                    <a:pt x="4057745" y="3233446"/>
                  </a:cubicBezTo>
                  <a:cubicBezTo>
                    <a:pt x="4083897" y="3244625"/>
                    <a:pt x="4109203" y="3258455"/>
                    <a:pt x="4131080" y="3276812"/>
                  </a:cubicBezTo>
                  <a:cubicBezTo>
                    <a:pt x="4147699" y="3290893"/>
                    <a:pt x="4162421" y="3308198"/>
                    <a:pt x="4169805" y="3328978"/>
                  </a:cubicBezTo>
                  <a:cubicBezTo>
                    <a:pt x="4177669" y="3351061"/>
                    <a:pt x="4174080" y="3375361"/>
                    <a:pt x="4181875" y="3397490"/>
                  </a:cubicBezTo>
                  <a:cubicBezTo>
                    <a:pt x="4192459" y="3429105"/>
                    <a:pt x="4213673" y="3455440"/>
                    <a:pt x="4228807" y="3484815"/>
                  </a:cubicBezTo>
                  <a:cubicBezTo>
                    <a:pt x="4239985" y="3505777"/>
                    <a:pt x="4247484" y="3529072"/>
                    <a:pt x="4247666" y="3552983"/>
                  </a:cubicBezTo>
                  <a:cubicBezTo>
                    <a:pt x="4248878" y="3590725"/>
                    <a:pt x="4239117" y="3627530"/>
                    <a:pt x="4234865" y="3664769"/>
                  </a:cubicBezTo>
                  <a:cubicBezTo>
                    <a:pt x="4230293" y="3704728"/>
                    <a:pt x="4228738" y="3746082"/>
                    <a:pt x="4240100" y="3785104"/>
                  </a:cubicBezTo>
                  <a:cubicBezTo>
                    <a:pt x="4247026" y="3809404"/>
                    <a:pt x="4260377" y="3831624"/>
                    <a:pt x="4277956" y="3849706"/>
                  </a:cubicBezTo>
                  <a:cubicBezTo>
                    <a:pt x="4306668" y="3879355"/>
                    <a:pt x="4342535" y="3900615"/>
                    <a:pt x="4377877" y="3921327"/>
                  </a:cubicBezTo>
                  <a:cubicBezTo>
                    <a:pt x="4441268" y="3957491"/>
                    <a:pt x="4505619" y="3993793"/>
                    <a:pt x="4559591" y="4043536"/>
                  </a:cubicBezTo>
                  <a:cubicBezTo>
                    <a:pt x="4591938" y="4073506"/>
                    <a:pt x="4620467" y="4109281"/>
                    <a:pt x="4634686" y="4151527"/>
                  </a:cubicBezTo>
                  <a:cubicBezTo>
                    <a:pt x="4650231" y="4196973"/>
                    <a:pt x="4645065" y="4245756"/>
                    <a:pt x="4640516" y="4292596"/>
                  </a:cubicBezTo>
                  <a:cubicBezTo>
                    <a:pt x="4635577" y="4339665"/>
                    <a:pt x="4631852" y="4388151"/>
                    <a:pt x="4644516" y="4434397"/>
                  </a:cubicBezTo>
                  <a:cubicBezTo>
                    <a:pt x="4655809" y="4478196"/>
                    <a:pt x="4677549" y="4518704"/>
                    <a:pt x="4704089" y="4555120"/>
                  </a:cubicBezTo>
                  <a:cubicBezTo>
                    <a:pt x="4721897" y="4580289"/>
                    <a:pt x="4743477" y="4602395"/>
                    <a:pt x="4762839" y="4626329"/>
                  </a:cubicBezTo>
                  <a:cubicBezTo>
                    <a:pt x="4776098" y="4642971"/>
                    <a:pt x="4788123" y="4661259"/>
                    <a:pt x="4793769" y="4682016"/>
                  </a:cubicBezTo>
                  <a:cubicBezTo>
                    <a:pt x="4800490" y="4705791"/>
                    <a:pt x="4798204" y="4731691"/>
                    <a:pt x="4808879" y="4754437"/>
                  </a:cubicBezTo>
                  <a:cubicBezTo>
                    <a:pt x="4818503" y="4775147"/>
                    <a:pt x="4832448" y="4794167"/>
                    <a:pt x="4837272" y="4816913"/>
                  </a:cubicBezTo>
                  <a:cubicBezTo>
                    <a:pt x="4847261" y="4861101"/>
                    <a:pt x="4838735" y="4907461"/>
                    <a:pt x="4823647" y="4949501"/>
                  </a:cubicBezTo>
                  <a:cubicBezTo>
                    <a:pt x="4871813" y="5019361"/>
                    <a:pt x="4911109" y="5095187"/>
                    <a:pt x="4941742" y="5174306"/>
                  </a:cubicBezTo>
                  <a:cubicBezTo>
                    <a:pt x="4957744" y="5215682"/>
                    <a:pt x="4971071" y="5258134"/>
                    <a:pt x="4989679" y="5298482"/>
                  </a:cubicBezTo>
                  <a:cubicBezTo>
                    <a:pt x="5002549" y="5326576"/>
                    <a:pt x="5018620" y="5353391"/>
                    <a:pt x="5039285" y="5376503"/>
                  </a:cubicBezTo>
                  <a:cubicBezTo>
                    <a:pt x="5070512" y="5412530"/>
                    <a:pt x="5109283" y="5440694"/>
                    <a:pt x="5146064" y="5470663"/>
                  </a:cubicBezTo>
                  <a:cubicBezTo>
                    <a:pt x="5154454" y="5478161"/>
                    <a:pt x="5164329" y="5485499"/>
                    <a:pt x="5167964" y="5496678"/>
                  </a:cubicBezTo>
                  <a:cubicBezTo>
                    <a:pt x="5170776" y="5506050"/>
                    <a:pt x="5163530" y="5515012"/>
                    <a:pt x="5155277" y="5518555"/>
                  </a:cubicBezTo>
                  <a:cubicBezTo>
                    <a:pt x="5138864" y="5525779"/>
                    <a:pt x="5120415" y="5526190"/>
                    <a:pt x="5102813" y="5525573"/>
                  </a:cubicBezTo>
                  <a:cubicBezTo>
                    <a:pt x="5054144" y="5522692"/>
                    <a:pt x="5008287" y="5503124"/>
                    <a:pt x="4966362" y="5479373"/>
                  </a:cubicBezTo>
                  <a:cubicBezTo>
                    <a:pt x="4899931" y="5441242"/>
                    <a:pt x="4840678" y="5392253"/>
                    <a:pt x="4781013" y="5344590"/>
                  </a:cubicBezTo>
                  <a:cubicBezTo>
                    <a:pt x="4723154" y="5298367"/>
                    <a:pt x="4665456" y="5250156"/>
                    <a:pt x="4597630" y="5219020"/>
                  </a:cubicBezTo>
                  <a:cubicBezTo>
                    <a:pt x="4510442" y="5178467"/>
                    <a:pt x="4414773" y="5162167"/>
                    <a:pt x="4320567" y="5146989"/>
                  </a:cubicBezTo>
                  <a:cubicBezTo>
                    <a:pt x="4218429" y="5131078"/>
                    <a:pt x="4115924" y="5114618"/>
                    <a:pt x="4016803" y="5084581"/>
                  </a:cubicBezTo>
                  <a:cubicBezTo>
                    <a:pt x="3941731" y="5061904"/>
                    <a:pt x="3868465" y="5031248"/>
                    <a:pt x="3803017" y="4987654"/>
                  </a:cubicBezTo>
                  <a:cubicBezTo>
                    <a:pt x="3746347" y="4950370"/>
                    <a:pt x="3697495" y="4902409"/>
                    <a:pt x="3654198" y="4850471"/>
                  </a:cubicBezTo>
                  <a:cubicBezTo>
                    <a:pt x="3598305" y="4783674"/>
                    <a:pt x="3550002" y="4711071"/>
                    <a:pt x="3498453" y="4640982"/>
                  </a:cubicBezTo>
                  <a:cubicBezTo>
                    <a:pt x="3442126" y="4567076"/>
                    <a:pt x="3379855" y="4494633"/>
                    <a:pt x="3299182" y="4446489"/>
                  </a:cubicBezTo>
                  <a:cubicBezTo>
                    <a:pt x="3250399" y="4416863"/>
                    <a:pt x="3194803" y="4402164"/>
                    <a:pt x="3141928" y="4381910"/>
                  </a:cubicBezTo>
                  <a:cubicBezTo>
                    <a:pt x="3090402" y="4362022"/>
                    <a:pt x="3040270" y="4338682"/>
                    <a:pt x="2991212" y="4313353"/>
                  </a:cubicBezTo>
                  <a:cubicBezTo>
                    <a:pt x="2982845" y="4308849"/>
                    <a:pt x="2973976" y="4305078"/>
                    <a:pt x="2966615" y="4298997"/>
                  </a:cubicBezTo>
                  <a:cubicBezTo>
                    <a:pt x="2894400" y="4296711"/>
                    <a:pt x="2822665" y="4287155"/>
                    <a:pt x="2750542" y="4283498"/>
                  </a:cubicBezTo>
                  <a:cubicBezTo>
                    <a:pt x="2676384" y="4279291"/>
                    <a:pt x="2601106" y="4281806"/>
                    <a:pt x="2528777" y="4299934"/>
                  </a:cubicBezTo>
                  <a:cubicBezTo>
                    <a:pt x="2484703" y="4311067"/>
                    <a:pt x="2441772" y="4328395"/>
                    <a:pt x="2404373" y="4354478"/>
                  </a:cubicBezTo>
                  <a:cubicBezTo>
                    <a:pt x="2383022" y="4369223"/>
                    <a:pt x="2363911" y="4387031"/>
                    <a:pt x="2347109" y="4406782"/>
                  </a:cubicBezTo>
                  <a:cubicBezTo>
                    <a:pt x="2320431" y="4437894"/>
                    <a:pt x="2298806" y="4472824"/>
                    <a:pt x="2274460" y="4505697"/>
                  </a:cubicBezTo>
                  <a:cubicBezTo>
                    <a:pt x="2256217" y="4529791"/>
                    <a:pt x="2236101" y="4554892"/>
                    <a:pt x="2207366" y="4566710"/>
                  </a:cubicBezTo>
                  <a:cubicBezTo>
                    <a:pt x="2176276" y="4578872"/>
                    <a:pt x="2140980" y="4570231"/>
                    <a:pt x="2113342" y="4553474"/>
                  </a:cubicBezTo>
                  <a:cubicBezTo>
                    <a:pt x="2079441" y="4532877"/>
                    <a:pt x="2054775" y="4500187"/>
                    <a:pt x="2036579" y="4465509"/>
                  </a:cubicBezTo>
                  <a:cubicBezTo>
                    <a:pt x="2007021" y="4408199"/>
                    <a:pt x="1991316" y="4345060"/>
                    <a:pt x="1978171" y="4282309"/>
                  </a:cubicBezTo>
                  <a:cubicBezTo>
                    <a:pt x="1957414" y="4178959"/>
                    <a:pt x="1944681" y="4074260"/>
                    <a:pt x="1929456" y="3970041"/>
                  </a:cubicBezTo>
                  <a:cubicBezTo>
                    <a:pt x="1928748" y="3966018"/>
                    <a:pt x="1927948" y="3962109"/>
                    <a:pt x="1927102" y="3958222"/>
                  </a:cubicBezTo>
                  <a:cubicBezTo>
                    <a:pt x="1912037" y="3956737"/>
                    <a:pt x="1896972" y="3955159"/>
                    <a:pt x="1881839" y="3955205"/>
                  </a:cubicBezTo>
                  <a:cubicBezTo>
                    <a:pt x="1834290" y="3954702"/>
                    <a:pt x="1787382" y="3965561"/>
                    <a:pt x="1742279" y="3979711"/>
                  </a:cubicBezTo>
                  <a:cubicBezTo>
                    <a:pt x="1674910" y="4001337"/>
                    <a:pt x="1610057" y="4037524"/>
                    <a:pt x="1565457" y="4093554"/>
                  </a:cubicBezTo>
                  <a:cubicBezTo>
                    <a:pt x="1549180" y="4114265"/>
                    <a:pt x="1533887" y="4137079"/>
                    <a:pt x="1528423" y="4163277"/>
                  </a:cubicBezTo>
                  <a:cubicBezTo>
                    <a:pt x="1525977" y="4172535"/>
                    <a:pt x="1529544" y="4181679"/>
                    <a:pt x="1530298" y="4190892"/>
                  </a:cubicBezTo>
                  <a:cubicBezTo>
                    <a:pt x="1529909" y="4200150"/>
                    <a:pt x="1518091" y="4202047"/>
                    <a:pt x="1511964" y="4197110"/>
                  </a:cubicBezTo>
                  <a:cubicBezTo>
                    <a:pt x="1503117" y="4190823"/>
                    <a:pt x="1495482" y="4183028"/>
                    <a:pt x="1487824" y="4175415"/>
                  </a:cubicBezTo>
                  <a:cubicBezTo>
                    <a:pt x="1457352" y="4144143"/>
                    <a:pt x="1429988" y="4109647"/>
                    <a:pt x="1408203" y="4071768"/>
                  </a:cubicBezTo>
                  <a:cubicBezTo>
                    <a:pt x="1367375" y="4001382"/>
                    <a:pt x="1342915" y="3923041"/>
                    <a:pt x="1323164" y="3844517"/>
                  </a:cubicBezTo>
                  <a:cubicBezTo>
                    <a:pt x="1297515" y="3744139"/>
                    <a:pt x="1282610" y="3641474"/>
                    <a:pt x="1266951" y="3539176"/>
                  </a:cubicBezTo>
                  <a:cubicBezTo>
                    <a:pt x="1251863" y="3437403"/>
                    <a:pt x="1232204" y="3336408"/>
                    <a:pt x="1211333" y="3235687"/>
                  </a:cubicBezTo>
                  <a:cubicBezTo>
                    <a:pt x="1071178" y="3185715"/>
                    <a:pt x="938293" y="3115580"/>
                    <a:pt x="817592" y="3028598"/>
                  </a:cubicBezTo>
                  <a:cubicBezTo>
                    <a:pt x="720117" y="2958418"/>
                    <a:pt x="630414" y="2877516"/>
                    <a:pt x="550107" y="2788225"/>
                  </a:cubicBezTo>
                  <a:cubicBezTo>
                    <a:pt x="501004" y="2734298"/>
                    <a:pt x="458781" y="2674268"/>
                    <a:pt x="406592" y="2623130"/>
                  </a:cubicBezTo>
                  <a:cubicBezTo>
                    <a:pt x="363592" y="2580588"/>
                    <a:pt x="311951" y="2547966"/>
                    <a:pt x="258688" y="2519940"/>
                  </a:cubicBezTo>
                  <a:cubicBezTo>
                    <a:pt x="254550" y="2517494"/>
                    <a:pt x="252538" y="2512076"/>
                    <a:pt x="247395" y="2511413"/>
                  </a:cubicBezTo>
                  <a:cubicBezTo>
                    <a:pt x="205332" y="2501126"/>
                    <a:pt x="164299" y="2481512"/>
                    <a:pt x="134695" y="2449234"/>
                  </a:cubicBezTo>
                  <a:cubicBezTo>
                    <a:pt x="99102" y="2410646"/>
                    <a:pt x="81111" y="2358754"/>
                    <a:pt x="75876" y="2307205"/>
                  </a:cubicBezTo>
                  <a:cubicBezTo>
                    <a:pt x="71418" y="2265120"/>
                    <a:pt x="75556" y="2222463"/>
                    <a:pt x="85592" y="2181452"/>
                  </a:cubicBezTo>
                  <a:cubicBezTo>
                    <a:pt x="89615" y="2162684"/>
                    <a:pt x="95284" y="2143413"/>
                    <a:pt x="92107" y="2124096"/>
                  </a:cubicBezTo>
                  <a:cubicBezTo>
                    <a:pt x="89729" y="2109877"/>
                    <a:pt x="78939" y="2099453"/>
                    <a:pt x="69498" y="2089440"/>
                  </a:cubicBezTo>
                  <a:cubicBezTo>
                    <a:pt x="42363" y="2061163"/>
                    <a:pt x="17629" y="2029044"/>
                    <a:pt x="5765" y="1991188"/>
                  </a:cubicBezTo>
                  <a:cubicBezTo>
                    <a:pt x="-1528" y="1969242"/>
                    <a:pt x="-2922" y="1944279"/>
                    <a:pt x="7593" y="1923134"/>
                  </a:cubicBezTo>
                  <a:cubicBezTo>
                    <a:pt x="21927" y="1893484"/>
                    <a:pt x="47553" y="1871767"/>
                    <a:pt x="70390" y="1848862"/>
                  </a:cubicBezTo>
                  <a:cubicBezTo>
                    <a:pt x="103171" y="1817429"/>
                    <a:pt x="130352" y="1780853"/>
                    <a:pt x="161098" y="1747546"/>
                  </a:cubicBezTo>
                  <a:cubicBezTo>
                    <a:pt x="185513" y="1721006"/>
                    <a:pt x="213402" y="1696431"/>
                    <a:pt x="247143" y="1682578"/>
                  </a:cubicBezTo>
                  <a:cubicBezTo>
                    <a:pt x="292543" y="1663444"/>
                    <a:pt x="343704" y="1662278"/>
                    <a:pt x="391481" y="1672062"/>
                  </a:cubicBezTo>
                  <a:cubicBezTo>
                    <a:pt x="408718" y="1662278"/>
                    <a:pt x="424445" y="1649865"/>
                    <a:pt x="440905" y="1638801"/>
                  </a:cubicBezTo>
                  <a:cubicBezTo>
                    <a:pt x="513188" y="1587755"/>
                    <a:pt x="583894" y="1534217"/>
                    <a:pt x="649754" y="1475009"/>
                  </a:cubicBezTo>
                  <a:cubicBezTo>
                    <a:pt x="718219" y="1413996"/>
                    <a:pt x="783576" y="1349211"/>
                    <a:pt x="856522" y="1293387"/>
                  </a:cubicBezTo>
                  <a:cubicBezTo>
                    <a:pt x="985658" y="1194334"/>
                    <a:pt x="1139803" y="1132132"/>
                    <a:pt x="1297698" y="1096311"/>
                  </a:cubicBezTo>
                  <a:cubicBezTo>
                    <a:pt x="1479960" y="1055185"/>
                    <a:pt x="1668372" y="1047459"/>
                    <a:pt x="1854430" y="1059003"/>
                  </a:cubicBezTo>
                  <a:cubicBezTo>
                    <a:pt x="1969187" y="1066387"/>
                    <a:pt x="2083784" y="1081589"/>
                    <a:pt x="2195135" y="1110872"/>
                  </a:cubicBezTo>
                  <a:cubicBezTo>
                    <a:pt x="2284472" y="1134418"/>
                    <a:pt x="2371775" y="1167245"/>
                    <a:pt x="2452013" y="1213377"/>
                  </a:cubicBezTo>
                  <a:cubicBezTo>
                    <a:pt x="2513072" y="1248261"/>
                    <a:pt x="2569262" y="1291512"/>
                    <a:pt x="2619028" y="1341187"/>
                  </a:cubicBezTo>
                  <a:cubicBezTo>
                    <a:pt x="2731225" y="1453109"/>
                    <a:pt x="2811990" y="1593904"/>
                    <a:pt x="2863699" y="1743089"/>
                  </a:cubicBezTo>
                  <a:cubicBezTo>
                    <a:pt x="2880753" y="1792192"/>
                    <a:pt x="2894400" y="1842438"/>
                    <a:pt x="2905327" y="1893256"/>
                  </a:cubicBezTo>
                  <a:cubicBezTo>
                    <a:pt x="2910608" y="1882763"/>
                    <a:pt x="2912437" y="1870876"/>
                    <a:pt x="2916231" y="1859789"/>
                  </a:cubicBezTo>
                  <a:cubicBezTo>
                    <a:pt x="2933148" y="1801542"/>
                    <a:pt x="2947984" y="1742586"/>
                    <a:pt x="2957402" y="1682624"/>
                  </a:cubicBezTo>
                  <a:cubicBezTo>
                    <a:pt x="2973016" y="1584874"/>
                    <a:pt x="2979622" y="1486005"/>
                    <a:pt x="2992949" y="1387958"/>
                  </a:cubicBezTo>
                  <a:cubicBezTo>
                    <a:pt x="3005751" y="1288815"/>
                    <a:pt x="3021593" y="1189396"/>
                    <a:pt x="3053048" y="1094207"/>
                  </a:cubicBezTo>
                  <a:cubicBezTo>
                    <a:pt x="3078697" y="1016712"/>
                    <a:pt x="3114519" y="942303"/>
                    <a:pt x="3161542" y="875414"/>
                  </a:cubicBezTo>
                  <a:cubicBezTo>
                    <a:pt x="3219058" y="793461"/>
                    <a:pt x="3294724" y="723052"/>
                    <a:pt x="3384587" y="677995"/>
                  </a:cubicBezTo>
                  <a:cubicBezTo>
                    <a:pt x="3426924" y="656804"/>
                    <a:pt x="3471272" y="639682"/>
                    <a:pt x="3512466" y="616159"/>
                  </a:cubicBezTo>
                  <a:cubicBezTo>
                    <a:pt x="3574622" y="581572"/>
                    <a:pt x="3634218" y="536583"/>
                    <a:pt x="3669674" y="473558"/>
                  </a:cubicBezTo>
                  <a:cubicBezTo>
                    <a:pt x="3706753" y="406716"/>
                    <a:pt x="3712742" y="327734"/>
                    <a:pt x="3748953" y="260480"/>
                  </a:cubicBezTo>
                  <a:cubicBezTo>
                    <a:pt x="3769755" y="220681"/>
                    <a:pt x="3797370" y="184837"/>
                    <a:pt x="3827797" y="151941"/>
                  </a:cubicBezTo>
                  <a:cubicBezTo>
                    <a:pt x="3873265" y="103112"/>
                    <a:pt x="3922574" y="55678"/>
                    <a:pt x="3983268" y="26325"/>
                  </a:cubicBezTo>
                  <a:moveTo>
                    <a:pt x="3988777" y="43173"/>
                  </a:moveTo>
                  <a:cubicBezTo>
                    <a:pt x="3928426" y="73051"/>
                    <a:pt x="3879895" y="121286"/>
                    <a:pt x="3834815" y="170320"/>
                  </a:cubicBezTo>
                  <a:cubicBezTo>
                    <a:pt x="3804182" y="204153"/>
                    <a:pt x="3776819" y="241415"/>
                    <a:pt x="3757388" y="282883"/>
                  </a:cubicBezTo>
                  <a:cubicBezTo>
                    <a:pt x="3738140" y="324397"/>
                    <a:pt x="3728173" y="369317"/>
                    <a:pt x="3714160" y="412682"/>
                  </a:cubicBezTo>
                  <a:cubicBezTo>
                    <a:pt x="3703576" y="446241"/>
                    <a:pt x="3689334" y="478885"/>
                    <a:pt x="3668920" y="507688"/>
                  </a:cubicBezTo>
                  <a:cubicBezTo>
                    <a:pt x="3655432" y="526639"/>
                    <a:pt x="3639522" y="543670"/>
                    <a:pt x="3622925" y="559901"/>
                  </a:cubicBezTo>
                  <a:cubicBezTo>
                    <a:pt x="3605643" y="575171"/>
                    <a:pt x="3587561" y="589573"/>
                    <a:pt x="3568427" y="602489"/>
                  </a:cubicBezTo>
                  <a:cubicBezTo>
                    <a:pt x="3551374" y="614239"/>
                    <a:pt x="3533291" y="624320"/>
                    <a:pt x="3515529" y="634881"/>
                  </a:cubicBezTo>
                  <a:cubicBezTo>
                    <a:pt x="3495938" y="644963"/>
                    <a:pt x="3476256" y="655021"/>
                    <a:pt x="3456116" y="664005"/>
                  </a:cubicBezTo>
                  <a:cubicBezTo>
                    <a:pt x="3442560" y="670223"/>
                    <a:pt x="3428935" y="676281"/>
                    <a:pt x="3415425" y="682545"/>
                  </a:cubicBezTo>
                  <a:cubicBezTo>
                    <a:pt x="3326500" y="722321"/>
                    <a:pt x="3249942" y="786969"/>
                    <a:pt x="3191351" y="864396"/>
                  </a:cubicBezTo>
                  <a:cubicBezTo>
                    <a:pt x="3140945" y="930644"/>
                    <a:pt x="3102632" y="1005671"/>
                    <a:pt x="3075017" y="1084080"/>
                  </a:cubicBezTo>
                  <a:cubicBezTo>
                    <a:pt x="3043722" y="1173257"/>
                    <a:pt x="3027148" y="1266732"/>
                    <a:pt x="3014324" y="1360115"/>
                  </a:cubicBezTo>
                  <a:cubicBezTo>
                    <a:pt x="3011009" y="1384324"/>
                    <a:pt x="3008014" y="1408555"/>
                    <a:pt x="3005020" y="1432787"/>
                  </a:cubicBezTo>
                  <a:cubicBezTo>
                    <a:pt x="3002185" y="1456790"/>
                    <a:pt x="2999145" y="1480839"/>
                    <a:pt x="2997156" y="1504933"/>
                  </a:cubicBezTo>
                  <a:cubicBezTo>
                    <a:pt x="2992401" y="1543018"/>
                    <a:pt x="2988949" y="1581308"/>
                    <a:pt x="2984240" y="1619416"/>
                  </a:cubicBezTo>
                  <a:lnTo>
                    <a:pt x="2983897" y="1619370"/>
                  </a:lnTo>
                  <a:cubicBezTo>
                    <a:pt x="2977976" y="1671377"/>
                    <a:pt x="2969015" y="1723063"/>
                    <a:pt x="2957356" y="1774087"/>
                  </a:cubicBezTo>
                  <a:cubicBezTo>
                    <a:pt x="2945035" y="1823373"/>
                    <a:pt x="2931616" y="1872408"/>
                    <a:pt x="2915934" y="1920756"/>
                  </a:cubicBezTo>
                  <a:cubicBezTo>
                    <a:pt x="2914540" y="1925283"/>
                    <a:pt x="2912299" y="1929946"/>
                    <a:pt x="2913671" y="1934815"/>
                  </a:cubicBezTo>
                  <a:cubicBezTo>
                    <a:pt x="2920621" y="1972009"/>
                    <a:pt x="2926518" y="2009408"/>
                    <a:pt x="2931159" y="2046966"/>
                  </a:cubicBezTo>
                  <a:cubicBezTo>
                    <a:pt x="2957608" y="2044269"/>
                    <a:pt x="2983714" y="2038668"/>
                    <a:pt x="3009226" y="2031170"/>
                  </a:cubicBezTo>
                  <a:cubicBezTo>
                    <a:pt x="3012792" y="2029844"/>
                    <a:pt x="3017524" y="2029433"/>
                    <a:pt x="3019353" y="2025524"/>
                  </a:cubicBezTo>
                  <a:cubicBezTo>
                    <a:pt x="3023536" y="2027101"/>
                    <a:pt x="3028131" y="2026690"/>
                    <a:pt x="3031766" y="2023901"/>
                  </a:cubicBezTo>
                  <a:cubicBezTo>
                    <a:pt x="3072822" y="2008585"/>
                    <a:pt x="3111890" y="1985450"/>
                    <a:pt x="3139894" y="1951160"/>
                  </a:cubicBezTo>
                  <a:cubicBezTo>
                    <a:pt x="3187145" y="1893667"/>
                    <a:pt x="3215834" y="1824036"/>
                    <a:pt x="3257737" y="1762954"/>
                  </a:cubicBezTo>
                  <a:cubicBezTo>
                    <a:pt x="3325997" y="1661661"/>
                    <a:pt x="3414465" y="1574702"/>
                    <a:pt x="3513677" y="1503836"/>
                  </a:cubicBezTo>
                  <a:lnTo>
                    <a:pt x="3513426" y="1502281"/>
                  </a:lnTo>
                  <a:cubicBezTo>
                    <a:pt x="3514981" y="1501527"/>
                    <a:pt x="3518112" y="1499995"/>
                    <a:pt x="3519690" y="1499218"/>
                  </a:cubicBezTo>
                  <a:cubicBezTo>
                    <a:pt x="3620571" y="1427552"/>
                    <a:pt x="3731396" y="1370631"/>
                    <a:pt x="3846290" y="1324979"/>
                  </a:cubicBezTo>
                  <a:cubicBezTo>
                    <a:pt x="3852211" y="1322807"/>
                    <a:pt x="3855595" y="1317138"/>
                    <a:pt x="3859549" y="1312566"/>
                  </a:cubicBezTo>
                  <a:cubicBezTo>
                    <a:pt x="3887941" y="1277202"/>
                    <a:pt x="3912562" y="1238660"/>
                    <a:pt x="3931467" y="1197375"/>
                  </a:cubicBezTo>
                  <a:cubicBezTo>
                    <a:pt x="3946646" y="1163748"/>
                    <a:pt x="3958099" y="1127972"/>
                    <a:pt x="3961208" y="1091053"/>
                  </a:cubicBezTo>
                  <a:cubicBezTo>
                    <a:pt x="3963311" y="1063986"/>
                    <a:pt x="3960019" y="1036714"/>
                    <a:pt x="3953481" y="1010471"/>
                  </a:cubicBezTo>
                  <a:cubicBezTo>
                    <a:pt x="3947629" y="986743"/>
                    <a:pt x="3938005" y="964225"/>
                    <a:pt x="3929364" y="941457"/>
                  </a:cubicBezTo>
                  <a:lnTo>
                    <a:pt x="3928975" y="941320"/>
                  </a:lnTo>
                  <a:cubicBezTo>
                    <a:pt x="3918505" y="912356"/>
                    <a:pt x="3909407" y="881518"/>
                    <a:pt x="3914665" y="850451"/>
                  </a:cubicBezTo>
                  <a:cubicBezTo>
                    <a:pt x="3918551" y="823293"/>
                    <a:pt x="3928929" y="797736"/>
                    <a:pt x="3937090" y="771699"/>
                  </a:cubicBezTo>
                  <a:cubicBezTo>
                    <a:pt x="3944726" y="747535"/>
                    <a:pt x="3949938" y="720469"/>
                    <a:pt x="3938805" y="696466"/>
                  </a:cubicBezTo>
                  <a:cubicBezTo>
                    <a:pt x="3934713" y="687734"/>
                    <a:pt x="3929935" y="679367"/>
                    <a:pt x="3925020" y="671069"/>
                  </a:cubicBezTo>
                  <a:lnTo>
                    <a:pt x="3924700" y="671069"/>
                  </a:lnTo>
                  <a:cubicBezTo>
                    <a:pt x="3915670" y="655798"/>
                    <a:pt x="3905201" y="641305"/>
                    <a:pt x="3897771" y="625143"/>
                  </a:cubicBezTo>
                  <a:lnTo>
                    <a:pt x="3897474" y="625372"/>
                  </a:lnTo>
                  <a:cubicBezTo>
                    <a:pt x="3893771" y="617896"/>
                    <a:pt x="3891393" y="609758"/>
                    <a:pt x="3887438" y="602466"/>
                  </a:cubicBezTo>
                  <a:cubicBezTo>
                    <a:pt x="3879780" y="578691"/>
                    <a:pt x="3874660" y="554186"/>
                    <a:pt x="3872305" y="529291"/>
                  </a:cubicBezTo>
                  <a:cubicBezTo>
                    <a:pt x="3869013" y="464826"/>
                    <a:pt x="3883209" y="400612"/>
                    <a:pt x="3907052" y="340970"/>
                  </a:cubicBezTo>
                  <a:cubicBezTo>
                    <a:pt x="3936016" y="268001"/>
                    <a:pt x="3981462" y="203399"/>
                    <a:pt x="4024964" y="138591"/>
                  </a:cubicBezTo>
                  <a:cubicBezTo>
                    <a:pt x="4043229" y="111022"/>
                    <a:pt x="4062455" y="83887"/>
                    <a:pt x="4077611" y="54420"/>
                  </a:cubicBezTo>
                  <a:cubicBezTo>
                    <a:pt x="4081977" y="44819"/>
                    <a:pt x="4087349" y="34806"/>
                    <a:pt x="4086869" y="23971"/>
                  </a:cubicBezTo>
                  <a:cubicBezTo>
                    <a:pt x="4084720" y="16793"/>
                    <a:pt x="4075439" y="17799"/>
                    <a:pt x="4069564" y="17593"/>
                  </a:cubicBezTo>
                  <a:cubicBezTo>
                    <a:pt x="4041080" y="19719"/>
                    <a:pt x="4014289" y="31034"/>
                    <a:pt x="3988777" y="43173"/>
                  </a:cubicBezTo>
                  <a:moveTo>
                    <a:pt x="5521312" y="898709"/>
                  </a:moveTo>
                  <a:cubicBezTo>
                    <a:pt x="5457989" y="903646"/>
                    <a:pt x="5395056" y="914756"/>
                    <a:pt x="5334317" y="933410"/>
                  </a:cubicBezTo>
                  <a:lnTo>
                    <a:pt x="5334339" y="933662"/>
                  </a:lnTo>
                  <a:cubicBezTo>
                    <a:pt x="5278401" y="950829"/>
                    <a:pt x="5224245" y="975244"/>
                    <a:pt x="5176377" y="1009145"/>
                  </a:cubicBezTo>
                  <a:cubicBezTo>
                    <a:pt x="5151276" y="1026496"/>
                    <a:pt x="5128210" y="1046864"/>
                    <a:pt x="5107911" y="1069656"/>
                  </a:cubicBezTo>
                  <a:cubicBezTo>
                    <a:pt x="5087474" y="1091670"/>
                    <a:pt x="5071060" y="1117045"/>
                    <a:pt x="5056887" y="1143448"/>
                  </a:cubicBezTo>
                  <a:cubicBezTo>
                    <a:pt x="5040199" y="1173669"/>
                    <a:pt x="5024289" y="1205124"/>
                    <a:pt x="4999692" y="1229882"/>
                  </a:cubicBezTo>
                  <a:cubicBezTo>
                    <a:pt x="4972808" y="1257245"/>
                    <a:pt x="4938518" y="1276173"/>
                    <a:pt x="4902765" y="1289363"/>
                  </a:cubicBezTo>
                  <a:cubicBezTo>
                    <a:pt x="4864498" y="1302805"/>
                    <a:pt x="4824333" y="1309983"/>
                    <a:pt x="4784031" y="1313686"/>
                  </a:cubicBezTo>
                  <a:cubicBezTo>
                    <a:pt x="4756645" y="1316201"/>
                    <a:pt x="4729167" y="1315492"/>
                    <a:pt x="4701758" y="1315378"/>
                  </a:cubicBezTo>
                  <a:cubicBezTo>
                    <a:pt x="4688270" y="1314006"/>
                    <a:pt x="4674737" y="1313366"/>
                    <a:pt x="4661273" y="1312132"/>
                  </a:cubicBezTo>
                  <a:cubicBezTo>
                    <a:pt x="4635098" y="1309594"/>
                    <a:pt x="4609129" y="1305617"/>
                    <a:pt x="4583183" y="1301593"/>
                  </a:cubicBezTo>
                  <a:lnTo>
                    <a:pt x="4582794" y="1301319"/>
                  </a:lnTo>
                  <a:cubicBezTo>
                    <a:pt x="4512385" y="1290483"/>
                    <a:pt x="4444331" y="1267943"/>
                    <a:pt x="4373739" y="1258228"/>
                  </a:cubicBezTo>
                  <a:cubicBezTo>
                    <a:pt x="4227275" y="1238957"/>
                    <a:pt x="4078365" y="1263783"/>
                    <a:pt x="3939079" y="1309869"/>
                  </a:cubicBezTo>
                  <a:cubicBezTo>
                    <a:pt x="3854017" y="1338192"/>
                    <a:pt x="3771241" y="1373419"/>
                    <a:pt x="3691688" y="1414819"/>
                  </a:cubicBezTo>
                  <a:cubicBezTo>
                    <a:pt x="3622331" y="1451189"/>
                    <a:pt x="3555397" y="1492566"/>
                    <a:pt x="3493561" y="1540709"/>
                  </a:cubicBezTo>
                  <a:lnTo>
                    <a:pt x="3493355" y="1540617"/>
                  </a:lnTo>
                  <a:cubicBezTo>
                    <a:pt x="3484417" y="1547453"/>
                    <a:pt x="3475661" y="1554471"/>
                    <a:pt x="3466975" y="1561580"/>
                  </a:cubicBezTo>
                  <a:cubicBezTo>
                    <a:pt x="3461579" y="1566289"/>
                    <a:pt x="3455453" y="1570290"/>
                    <a:pt x="3450790" y="1575730"/>
                  </a:cubicBezTo>
                  <a:cubicBezTo>
                    <a:pt x="3431016" y="1590978"/>
                    <a:pt x="3413162" y="1608672"/>
                    <a:pt x="3395125" y="1625908"/>
                  </a:cubicBezTo>
                  <a:cubicBezTo>
                    <a:pt x="3385730" y="1635829"/>
                    <a:pt x="3374894" y="1644585"/>
                    <a:pt x="3367053" y="1655855"/>
                  </a:cubicBezTo>
                  <a:cubicBezTo>
                    <a:pt x="3363144" y="1658072"/>
                    <a:pt x="3360424" y="1661775"/>
                    <a:pt x="3357521" y="1665090"/>
                  </a:cubicBezTo>
                  <a:lnTo>
                    <a:pt x="3357086" y="1664907"/>
                  </a:lnTo>
                  <a:cubicBezTo>
                    <a:pt x="3335575" y="1689299"/>
                    <a:pt x="3314224" y="1713942"/>
                    <a:pt x="3295387" y="1740505"/>
                  </a:cubicBezTo>
                  <a:lnTo>
                    <a:pt x="3294862" y="1740391"/>
                  </a:lnTo>
                  <a:cubicBezTo>
                    <a:pt x="3266927" y="1778499"/>
                    <a:pt x="3242284" y="1818961"/>
                    <a:pt x="3220087" y="1860635"/>
                  </a:cubicBezTo>
                  <a:lnTo>
                    <a:pt x="3219492" y="1860497"/>
                  </a:lnTo>
                  <a:cubicBezTo>
                    <a:pt x="3198301" y="1898651"/>
                    <a:pt x="3176127" y="1936804"/>
                    <a:pt x="3146912" y="1969471"/>
                  </a:cubicBezTo>
                  <a:cubicBezTo>
                    <a:pt x="3128372" y="1990297"/>
                    <a:pt x="3106015" y="2007579"/>
                    <a:pt x="3081395" y="2020655"/>
                  </a:cubicBezTo>
                  <a:cubicBezTo>
                    <a:pt x="3035629" y="2045069"/>
                    <a:pt x="2984629" y="2058282"/>
                    <a:pt x="2933353" y="2064569"/>
                  </a:cubicBezTo>
                  <a:cubicBezTo>
                    <a:pt x="2938200" y="2105648"/>
                    <a:pt x="2941812" y="2146865"/>
                    <a:pt x="2944395" y="2188150"/>
                  </a:cubicBezTo>
                  <a:cubicBezTo>
                    <a:pt x="2945835" y="2206003"/>
                    <a:pt x="2945172" y="2224132"/>
                    <a:pt x="2947710" y="2241825"/>
                  </a:cubicBezTo>
                  <a:cubicBezTo>
                    <a:pt x="3022599" y="2237825"/>
                    <a:pt x="3097260" y="2229367"/>
                    <a:pt x="3171143" y="2216359"/>
                  </a:cubicBezTo>
                  <a:cubicBezTo>
                    <a:pt x="3227493" y="2206484"/>
                    <a:pt x="3283432" y="2194185"/>
                    <a:pt x="3340102" y="2186207"/>
                  </a:cubicBezTo>
                  <a:cubicBezTo>
                    <a:pt x="3393868" y="2178183"/>
                    <a:pt x="3448435" y="2176377"/>
                    <a:pt x="3502682" y="2179669"/>
                  </a:cubicBezTo>
                  <a:cubicBezTo>
                    <a:pt x="3557249" y="2183304"/>
                    <a:pt x="3611450" y="2191419"/>
                    <a:pt x="3664873" y="2203032"/>
                  </a:cubicBezTo>
                  <a:cubicBezTo>
                    <a:pt x="3696283" y="2210324"/>
                    <a:pt x="3727853" y="2217868"/>
                    <a:pt x="3757822" y="2229961"/>
                  </a:cubicBezTo>
                  <a:cubicBezTo>
                    <a:pt x="3763377" y="2233047"/>
                    <a:pt x="3767835" y="2238442"/>
                    <a:pt x="3767926" y="2245094"/>
                  </a:cubicBezTo>
                  <a:cubicBezTo>
                    <a:pt x="3768452" y="2260799"/>
                    <a:pt x="3762829" y="2275772"/>
                    <a:pt x="3759857" y="2290974"/>
                  </a:cubicBezTo>
                  <a:lnTo>
                    <a:pt x="3760474" y="2292574"/>
                  </a:lnTo>
                  <a:lnTo>
                    <a:pt x="3759194" y="2292871"/>
                  </a:lnTo>
                  <a:cubicBezTo>
                    <a:pt x="3744495" y="2342706"/>
                    <a:pt x="3729087" y="2392541"/>
                    <a:pt x="3716446" y="2443016"/>
                  </a:cubicBezTo>
                  <a:cubicBezTo>
                    <a:pt x="3709885" y="2467888"/>
                    <a:pt x="3704330" y="2493034"/>
                    <a:pt x="3699735" y="2518340"/>
                  </a:cubicBezTo>
                  <a:cubicBezTo>
                    <a:pt x="3682979" y="2610808"/>
                    <a:pt x="3683276" y="2707392"/>
                    <a:pt x="3709016" y="2798215"/>
                  </a:cubicBezTo>
                  <a:cubicBezTo>
                    <a:pt x="3734917" y="2892238"/>
                    <a:pt x="3793552" y="2972294"/>
                    <a:pt x="3827888" y="3062934"/>
                  </a:cubicBezTo>
                  <a:cubicBezTo>
                    <a:pt x="3845902" y="3108676"/>
                    <a:pt x="3859869" y="3157780"/>
                    <a:pt x="3854817" y="3207454"/>
                  </a:cubicBezTo>
                  <a:cubicBezTo>
                    <a:pt x="3895485" y="3225857"/>
                    <a:pt x="3940816" y="3232943"/>
                    <a:pt x="3985234" y="3229560"/>
                  </a:cubicBezTo>
                  <a:cubicBezTo>
                    <a:pt x="4006333" y="3227960"/>
                    <a:pt x="4027182" y="3223662"/>
                    <a:pt x="4047458" y="3217719"/>
                  </a:cubicBezTo>
                  <a:cubicBezTo>
                    <a:pt x="4061220" y="3213192"/>
                    <a:pt x="4074570" y="3207409"/>
                    <a:pt x="4087372" y="3200596"/>
                  </a:cubicBezTo>
                  <a:lnTo>
                    <a:pt x="4087189" y="3200368"/>
                  </a:lnTo>
                  <a:cubicBezTo>
                    <a:pt x="4097888" y="3194584"/>
                    <a:pt x="4107717" y="3187338"/>
                    <a:pt x="4117067" y="3179588"/>
                  </a:cubicBezTo>
                  <a:lnTo>
                    <a:pt x="4116884" y="3179222"/>
                  </a:lnTo>
                  <a:cubicBezTo>
                    <a:pt x="4133023" y="3165392"/>
                    <a:pt x="4145025" y="3147561"/>
                    <a:pt x="4156615" y="3129936"/>
                  </a:cubicBezTo>
                  <a:cubicBezTo>
                    <a:pt x="4171817" y="3106002"/>
                    <a:pt x="4187499" y="3082319"/>
                    <a:pt x="4205124" y="3060076"/>
                  </a:cubicBezTo>
                  <a:cubicBezTo>
                    <a:pt x="4245380" y="3008550"/>
                    <a:pt x="4294552" y="2962350"/>
                    <a:pt x="4354125" y="2934163"/>
                  </a:cubicBezTo>
                  <a:cubicBezTo>
                    <a:pt x="4372345" y="2925728"/>
                    <a:pt x="4391273" y="2918733"/>
                    <a:pt x="4410795" y="2913955"/>
                  </a:cubicBezTo>
                  <a:cubicBezTo>
                    <a:pt x="4417813" y="2912309"/>
                    <a:pt x="4424854" y="2910823"/>
                    <a:pt x="4431964" y="2909406"/>
                  </a:cubicBezTo>
                  <a:cubicBezTo>
                    <a:pt x="4444880" y="2907280"/>
                    <a:pt x="4457887" y="2905817"/>
                    <a:pt x="4470895" y="2904376"/>
                  </a:cubicBezTo>
                  <a:cubicBezTo>
                    <a:pt x="4486942" y="2903462"/>
                    <a:pt x="4503012" y="2902708"/>
                    <a:pt x="4519129" y="2902342"/>
                  </a:cubicBezTo>
                  <a:cubicBezTo>
                    <a:pt x="4536731" y="2902228"/>
                    <a:pt x="4554356" y="2902319"/>
                    <a:pt x="4572004" y="2902548"/>
                  </a:cubicBezTo>
                  <a:cubicBezTo>
                    <a:pt x="4672931" y="2905451"/>
                    <a:pt x="4776281" y="2895644"/>
                    <a:pt x="4870327" y="2856691"/>
                  </a:cubicBezTo>
                  <a:cubicBezTo>
                    <a:pt x="4916870" y="2836962"/>
                    <a:pt x="4962133" y="2809302"/>
                    <a:pt x="4992080" y="2767628"/>
                  </a:cubicBezTo>
                  <a:cubicBezTo>
                    <a:pt x="5010230" y="2742779"/>
                    <a:pt x="5020129" y="2712604"/>
                    <a:pt x="5022552" y="2682063"/>
                  </a:cubicBezTo>
                  <a:cubicBezTo>
                    <a:pt x="5025661" y="2642950"/>
                    <a:pt x="5022506" y="2603722"/>
                    <a:pt x="5020814" y="2564631"/>
                  </a:cubicBezTo>
                  <a:cubicBezTo>
                    <a:pt x="5020152" y="2524946"/>
                    <a:pt x="5022026" y="2484598"/>
                    <a:pt x="5034348" y="2446537"/>
                  </a:cubicBezTo>
                  <a:cubicBezTo>
                    <a:pt x="5052567" y="2387946"/>
                    <a:pt x="5085829" y="2335871"/>
                    <a:pt x="5113855" y="2281739"/>
                  </a:cubicBezTo>
                  <a:cubicBezTo>
                    <a:pt x="5137995" y="2236064"/>
                    <a:pt x="5156009" y="2187258"/>
                    <a:pt x="5183235" y="2143230"/>
                  </a:cubicBezTo>
                  <a:cubicBezTo>
                    <a:pt x="5200448" y="2115364"/>
                    <a:pt x="5222737" y="2090378"/>
                    <a:pt x="5250215" y="2072295"/>
                  </a:cubicBezTo>
                  <a:cubicBezTo>
                    <a:pt x="5282676" y="2050327"/>
                    <a:pt x="5319549" y="2036199"/>
                    <a:pt x="5356217" y="2022872"/>
                  </a:cubicBezTo>
                  <a:cubicBezTo>
                    <a:pt x="5403925" y="2005338"/>
                    <a:pt x="5453006" y="1991531"/>
                    <a:pt x="5502886" y="1981655"/>
                  </a:cubicBezTo>
                  <a:cubicBezTo>
                    <a:pt x="5533998" y="1975392"/>
                    <a:pt x="5565637" y="1971620"/>
                    <a:pt x="5596361" y="1963505"/>
                  </a:cubicBezTo>
                  <a:cubicBezTo>
                    <a:pt x="5618306" y="1957630"/>
                    <a:pt x="5640184" y="1948989"/>
                    <a:pt x="5657329" y="1933649"/>
                  </a:cubicBezTo>
                  <a:cubicBezTo>
                    <a:pt x="5688624" y="1905486"/>
                    <a:pt x="5702705" y="1864018"/>
                    <a:pt x="5712878" y="1824356"/>
                  </a:cubicBezTo>
                  <a:cubicBezTo>
                    <a:pt x="5725268" y="1773607"/>
                    <a:pt x="5727943" y="1721280"/>
                    <a:pt x="5734000" y="1669571"/>
                  </a:cubicBezTo>
                  <a:cubicBezTo>
                    <a:pt x="5738047" y="1634481"/>
                    <a:pt x="5744539" y="1599619"/>
                    <a:pt x="5755192" y="1565878"/>
                  </a:cubicBezTo>
                  <a:lnTo>
                    <a:pt x="5755717" y="1565535"/>
                  </a:lnTo>
                  <a:cubicBezTo>
                    <a:pt x="5774691" y="1506990"/>
                    <a:pt x="5807747" y="1453087"/>
                    <a:pt x="5851318" y="1409607"/>
                  </a:cubicBezTo>
                  <a:cubicBezTo>
                    <a:pt x="5880922" y="1379660"/>
                    <a:pt x="5915852" y="1355566"/>
                    <a:pt x="5951879" y="1334032"/>
                  </a:cubicBezTo>
                  <a:cubicBezTo>
                    <a:pt x="5989484" y="1311720"/>
                    <a:pt x="6028095" y="1291146"/>
                    <a:pt x="6066659" y="1270527"/>
                  </a:cubicBezTo>
                  <a:cubicBezTo>
                    <a:pt x="6099372" y="1252719"/>
                    <a:pt x="6132062" y="1233722"/>
                    <a:pt x="6158991" y="1207639"/>
                  </a:cubicBezTo>
                  <a:cubicBezTo>
                    <a:pt x="6182468" y="1184573"/>
                    <a:pt x="6202219" y="1157347"/>
                    <a:pt x="6214884" y="1126874"/>
                  </a:cubicBezTo>
                  <a:cubicBezTo>
                    <a:pt x="6222336" y="1108998"/>
                    <a:pt x="6227022" y="1089933"/>
                    <a:pt x="6228165" y="1070570"/>
                  </a:cubicBezTo>
                  <a:cubicBezTo>
                    <a:pt x="6228874" y="1048922"/>
                    <a:pt x="6226771" y="1026633"/>
                    <a:pt x="6217650" y="1006745"/>
                  </a:cubicBezTo>
                  <a:cubicBezTo>
                    <a:pt x="6211272" y="992960"/>
                    <a:pt x="6201236" y="979359"/>
                    <a:pt x="6186446" y="974101"/>
                  </a:cubicBezTo>
                  <a:cubicBezTo>
                    <a:pt x="6175153" y="969826"/>
                    <a:pt x="6163837" y="976158"/>
                    <a:pt x="6153756" y="980616"/>
                  </a:cubicBezTo>
                  <a:cubicBezTo>
                    <a:pt x="6082341" y="1014175"/>
                    <a:pt x="5996433" y="1016963"/>
                    <a:pt x="5923944" y="985028"/>
                  </a:cubicBezTo>
                  <a:cubicBezTo>
                    <a:pt x="5900833" y="975175"/>
                    <a:pt x="5879207" y="962259"/>
                    <a:pt x="5856416" y="951812"/>
                  </a:cubicBezTo>
                  <a:cubicBezTo>
                    <a:pt x="5823498" y="936176"/>
                    <a:pt x="5788887" y="923215"/>
                    <a:pt x="5753318" y="915511"/>
                  </a:cubicBezTo>
                  <a:cubicBezTo>
                    <a:pt x="5745317" y="912653"/>
                    <a:pt x="5736950" y="911259"/>
                    <a:pt x="5728766" y="909453"/>
                  </a:cubicBezTo>
                  <a:cubicBezTo>
                    <a:pt x="5660643" y="895417"/>
                    <a:pt x="5590486" y="893268"/>
                    <a:pt x="5521312" y="898709"/>
                  </a:cubicBezTo>
                  <a:moveTo>
                    <a:pt x="1319163" y="1109569"/>
                  </a:moveTo>
                  <a:cubicBezTo>
                    <a:pt x="1159509" y="1143722"/>
                    <a:pt x="1003192" y="1204575"/>
                    <a:pt x="872181" y="1303514"/>
                  </a:cubicBezTo>
                  <a:cubicBezTo>
                    <a:pt x="861346" y="1311652"/>
                    <a:pt x="850739" y="1320110"/>
                    <a:pt x="840200" y="1328637"/>
                  </a:cubicBezTo>
                  <a:cubicBezTo>
                    <a:pt x="829959" y="1336889"/>
                    <a:pt x="819832" y="1345325"/>
                    <a:pt x="810025" y="1354103"/>
                  </a:cubicBezTo>
                  <a:cubicBezTo>
                    <a:pt x="800858" y="1361555"/>
                    <a:pt x="791806" y="1369259"/>
                    <a:pt x="783508" y="1377671"/>
                  </a:cubicBezTo>
                  <a:lnTo>
                    <a:pt x="782662" y="1377557"/>
                  </a:lnTo>
                  <a:cubicBezTo>
                    <a:pt x="759413" y="1399091"/>
                    <a:pt x="735364" y="1419825"/>
                    <a:pt x="712756" y="1442045"/>
                  </a:cubicBezTo>
                  <a:lnTo>
                    <a:pt x="711796" y="1442182"/>
                  </a:lnTo>
                  <a:cubicBezTo>
                    <a:pt x="693211" y="1459990"/>
                    <a:pt x="673460" y="1476587"/>
                    <a:pt x="654989" y="1494486"/>
                  </a:cubicBezTo>
                  <a:cubicBezTo>
                    <a:pt x="643467" y="1502990"/>
                    <a:pt x="633249" y="1513414"/>
                    <a:pt x="622025" y="1522421"/>
                  </a:cubicBezTo>
                  <a:cubicBezTo>
                    <a:pt x="555822" y="1578474"/>
                    <a:pt x="485436" y="1629337"/>
                    <a:pt x="414341" y="1678920"/>
                  </a:cubicBezTo>
                  <a:cubicBezTo>
                    <a:pt x="457090" y="1692842"/>
                    <a:pt x="495654" y="1717165"/>
                    <a:pt x="530562" y="1745100"/>
                  </a:cubicBezTo>
                  <a:cubicBezTo>
                    <a:pt x="580808" y="1785197"/>
                    <a:pt x="623510" y="1833660"/>
                    <a:pt x="663470" y="1883769"/>
                  </a:cubicBezTo>
                  <a:lnTo>
                    <a:pt x="663744" y="1883723"/>
                  </a:lnTo>
                  <a:cubicBezTo>
                    <a:pt x="688319" y="1914516"/>
                    <a:pt x="713647" y="1944691"/>
                    <a:pt x="739136" y="1974729"/>
                  </a:cubicBezTo>
                  <a:lnTo>
                    <a:pt x="739502" y="1974683"/>
                  </a:lnTo>
                  <a:cubicBezTo>
                    <a:pt x="755390" y="1993977"/>
                    <a:pt x="772398" y="2012334"/>
                    <a:pt x="789931" y="2030164"/>
                  </a:cubicBezTo>
                  <a:cubicBezTo>
                    <a:pt x="799075" y="2039194"/>
                    <a:pt x="808219" y="2048247"/>
                    <a:pt x="817752" y="2056933"/>
                  </a:cubicBezTo>
                  <a:cubicBezTo>
                    <a:pt x="827536" y="2067060"/>
                    <a:pt x="839629" y="2075039"/>
                    <a:pt x="848018" y="2086492"/>
                  </a:cubicBezTo>
                  <a:cubicBezTo>
                    <a:pt x="847424" y="2089715"/>
                    <a:pt x="846167" y="2092732"/>
                    <a:pt x="844658" y="2095681"/>
                  </a:cubicBezTo>
                  <a:cubicBezTo>
                    <a:pt x="840703" y="2095544"/>
                    <a:pt x="835925" y="2097533"/>
                    <a:pt x="832771" y="2094332"/>
                  </a:cubicBezTo>
                  <a:cubicBezTo>
                    <a:pt x="815694" y="2079382"/>
                    <a:pt x="799167" y="2063791"/>
                    <a:pt x="782936" y="2047927"/>
                  </a:cubicBezTo>
                  <a:cubicBezTo>
                    <a:pt x="741445" y="2006847"/>
                    <a:pt x="704846" y="1961264"/>
                    <a:pt x="667562" y="1916459"/>
                  </a:cubicBezTo>
                  <a:cubicBezTo>
                    <a:pt x="639055" y="1881849"/>
                    <a:pt x="611509" y="1846324"/>
                    <a:pt x="580122" y="1814252"/>
                  </a:cubicBezTo>
                  <a:cubicBezTo>
                    <a:pt x="536551" y="1769812"/>
                    <a:pt x="487928" y="1728412"/>
                    <a:pt x="430275" y="1703541"/>
                  </a:cubicBezTo>
                  <a:cubicBezTo>
                    <a:pt x="378223" y="1681229"/>
                    <a:pt x="317758" y="1676292"/>
                    <a:pt x="263831" y="1694968"/>
                  </a:cubicBezTo>
                  <a:cubicBezTo>
                    <a:pt x="235279" y="1704615"/>
                    <a:pt x="210522" y="1722789"/>
                    <a:pt x="189216" y="1743729"/>
                  </a:cubicBezTo>
                  <a:cubicBezTo>
                    <a:pt x="153463" y="1778979"/>
                    <a:pt x="124385" y="1820287"/>
                    <a:pt x="88609" y="1855514"/>
                  </a:cubicBezTo>
                  <a:cubicBezTo>
                    <a:pt x="67441" y="1877140"/>
                    <a:pt x="43529" y="1896799"/>
                    <a:pt x="27527" y="1922860"/>
                  </a:cubicBezTo>
                  <a:cubicBezTo>
                    <a:pt x="18566" y="1937101"/>
                    <a:pt x="15389" y="1954635"/>
                    <a:pt x="18818" y="1971117"/>
                  </a:cubicBezTo>
                  <a:cubicBezTo>
                    <a:pt x="26156" y="2008653"/>
                    <a:pt x="48787" y="2041000"/>
                    <a:pt x="74185" y="2068729"/>
                  </a:cubicBezTo>
                  <a:cubicBezTo>
                    <a:pt x="87306" y="2083360"/>
                    <a:pt x="103674" y="2096961"/>
                    <a:pt x="108497" y="2116918"/>
                  </a:cubicBezTo>
                  <a:cubicBezTo>
                    <a:pt x="114212" y="2140693"/>
                    <a:pt x="107149" y="2164901"/>
                    <a:pt x="102074" y="2188104"/>
                  </a:cubicBezTo>
                  <a:cubicBezTo>
                    <a:pt x="87398" y="2248775"/>
                    <a:pt x="86986" y="2314246"/>
                    <a:pt x="108909" y="2373247"/>
                  </a:cubicBezTo>
                  <a:cubicBezTo>
                    <a:pt x="123334" y="2412361"/>
                    <a:pt x="149988" y="2447634"/>
                    <a:pt x="186473" y="2468505"/>
                  </a:cubicBezTo>
                  <a:cubicBezTo>
                    <a:pt x="234342" y="2496188"/>
                    <a:pt x="290943" y="2505561"/>
                    <a:pt x="345624" y="2503984"/>
                  </a:cubicBezTo>
                  <a:cubicBezTo>
                    <a:pt x="400031" y="2502040"/>
                    <a:pt x="454484" y="2486907"/>
                    <a:pt x="500432" y="2457372"/>
                  </a:cubicBezTo>
                  <a:cubicBezTo>
                    <a:pt x="524412" y="2442193"/>
                    <a:pt x="545055" y="2422305"/>
                    <a:pt x="563160" y="2400542"/>
                  </a:cubicBezTo>
                  <a:cubicBezTo>
                    <a:pt x="592169" y="2365749"/>
                    <a:pt x="615944" y="2327070"/>
                    <a:pt x="641844" y="2289991"/>
                  </a:cubicBezTo>
                  <a:cubicBezTo>
                    <a:pt x="685987" y="2225777"/>
                    <a:pt x="740462" y="2169359"/>
                    <a:pt x="798481" y="2117627"/>
                  </a:cubicBezTo>
                  <a:cubicBezTo>
                    <a:pt x="776741" y="2119227"/>
                    <a:pt x="754887" y="2118976"/>
                    <a:pt x="733147" y="2118953"/>
                  </a:cubicBezTo>
                  <a:cubicBezTo>
                    <a:pt x="661367" y="2141858"/>
                    <a:pt x="591461" y="2171279"/>
                    <a:pt x="526241" y="2209135"/>
                  </a:cubicBezTo>
                  <a:cubicBezTo>
                    <a:pt x="486282" y="2231812"/>
                    <a:pt x="450094" y="2260228"/>
                    <a:pt x="413930" y="2288368"/>
                  </a:cubicBezTo>
                  <a:cubicBezTo>
                    <a:pt x="382955" y="2311708"/>
                    <a:pt x="351156" y="2336237"/>
                    <a:pt x="313186" y="2346821"/>
                  </a:cubicBezTo>
                  <a:cubicBezTo>
                    <a:pt x="295995" y="2351827"/>
                    <a:pt x="277479" y="2346707"/>
                    <a:pt x="263054" y="2336786"/>
                  </a:cubicBezTo>
                  <a:cubicBezTo>
                    <a:pt x="239988" y="2321058"/>
                    <a:pt x="223437" y="2297832"/>
                    <a:pt x="209127" y="2274286"/>
                  </a:cubicBezTo>
                  <a:cubicBezTo>
                    <a:pt x="194108" y="2249209"/>
                    <a:pt x="182358" y="2222348"/>
                    <a:pt x="171225" y="2195374"/>
                  </a:cubicBezTo>
                  <a:cubicBezTo>
                    <a:pt x="149440" y="2142407"/>
                    <a:pt x="131380" y="2088023"/>
                    <a:pt x="109938" y="2034942"/>
                  </a:cubicBezTo>
                  <a:cubicBezTo>
                    <a:pt x="105320" y="2023924"/>
                    <a:pt x="103125" y="2011785"/>
                    <a:pt x="105480" y="1999943"/>
                  </a:cubicBezTo>
                  <a:cubicBezTo>
                    <a:pt x="97913" y="2005270"/>
                    <a:pt x="91078" y="2011922"/>
                    <a:pt x="82551" y="2015648"/>
                  </a:cubicBezTo>
                  <a:cubicBezTo>
                    <a:pt x="73590" y="2018300"/>
                    <a:pt x="68264" y="2005293"/>
                    <a:pt x="75648" y="2000401"/>
                  </a:cubicBezTo>
                  <a:cubicBezTo>
                    <a:pt x="110921" y="1974637"/>
                    <a:pt x="144685" y="1946222"/>
                    <a:pt x="172323" y="1912230"/>
                  </a:cubicBezTo>
                  <a:cubicBezTo>
                    <a:pt x="193308" y="1886626"/>
                    <a:pt x="212579" y="1857617"/>
                    <a:pt x="242708" y="1841867"/>
                  </a:cubicBezTo>
                  <a:cubicBezTo>
                    <a:pt x="243737" y="1841478"/>
                    <a:pt x="245772" y="1840746"/>
                    <a:pt x="246800" y="1840381"/>
                  </a:cubicBezTo>
                  <a:cubicBezTo>
                    <a:pt x="243874" y="1836357"/>
                    <a:pt x="242343" y="1831602"/>
                    <a:pt x="243714" y="1826665"/>
                  </a:cubicBezTo>
                  <a:cubicBezTo>
                    <a:pt x="246618" y="1821978"/>
                    <a:pt x="252333" y="1824059"/>
                    <a:pt x="256813" y="1823899"/>
                  </a:cubicBezTo>
                  <a:cubicBezTo>
                    <a:pt x="269020" y="1826802"/>
                    <a:pt x="279993" y="1833546"/>
                    <a:pt x="288749" y="1842484"/>
                  </a:cubicBezTo>
                  <a:cubicBezTo>
                    <a:pt x="335543" y="1888661"/>
                    <a:pt x="378657" y="1938770"/>
                    <a:pt x="429840" y="1980330"/>
                  </a:cubicBezTo>
                  <a:cubicBezTo>
                    <a:pt x="481573" y="2022346"/>
                    <a:pt x="540757" y="2055333"/>
                    <a:pt x="603965" y="2076479"/>
                  </a:cubicBezTo>
                  <a:cubicBezTo>
                    <a:pt x="668407" y="2098356"/>
                    <a:pt x="737376" y="2105465"/>
                    <a:pt x="805064" y="2099590"/>
                  </a:cubicBezTo>
                  <a:cubicBezTo>
                    <a:pt x="811511" y="2098310"/>
                    <a:pt x="817729" y="2100253"/>
                    <a:pt x="822964" y="2104117"/>
                  </a:cubicBezTo>
                  <a:cubicBezTo>
                    <a:pt x="829045" y="2106471"/>
                    <a:pt x="828153" y="2115958"/>
                    <a:pt x="823284" y="2119273"/>
                  </a:cubicBezTo>
                  <a:cubicBezTo>
                    <a:pt x="771392" y="2164124"/>
                    <a:pt x="722540" y="2212839"/>
                    <a:pt x="680318" y="2266994"/>
                  </a:cubicBezTo>
                  <a:cubicBezTo>
                    <a:pt x="633477" y="2327413"/>
                    <a:pt x="598181" y="2397433"/>
                    <a:pt x="540803" y="2449188"/>
                  </a:cubicBezTo>
                  <a:lnTo>
                    <a:pt x="540529" y="2449074"/>
                  </a:lnTo>
                  <a:cubicBezTo>
                    <a:pt x="534905" y="2454012"/>
                    <a:pt x="529099" y="2458744"/>
                    <a:pt x="523064" y="2463178"/>
                  </a:cubicBezTo>
                  <a:cubicBezTo>
                    <a:pt x="506307" y="2475271"/>
                    <a:pt x="488133" y="2485193"/>
                    <a:pt x="469548" y="2494108"/>
                  </a:cubicBezTo>
                  <a:lnTo>
                    <a:pt x="469045" y="2493880"/>
                  </a:lnTo>
                  <a:cubicBezTo>
                    <a:pt x="414776" y="2517974"/>
                    <a:pt x="353945" y="2525724"/>
                    <a:pt x="295081" y="2519848"/>
                  </a:cubicBezTo>
                  <a:cubicBezTo>
                    <a:pt x="325256" y="2536856"/>
                    <a:pt x="354265" y="2555944"/>
                    <a:pt x="381560" y="2577296"/>
                  </a:cubicBezTo>
                  <a:cubicBezTo>
                    <a:pt x="436927" y="2621941"/>
                    <a:pt x="480452" y="2678657"/>
                    <a:pt x="525647" y="2732995"/>
                  </a:cubicBezTo>
                  <a:cubicBezTo>
                    <a:pt x="697211" y="2938369"/>
                    <a:pt x="919067" y="3102641"/>
                    <a:pt x="1168424" y="3200779"/>
                  </a:cubicBezTo>
                  <a:cubicBezTo>
                    <a:pt x="1258630" y="3236624"/>
                    <a:pt x="1352470" y="3262524"/>
                    <a:pt x="1447248" y="3282961"/>
                  </a:cubicBezTo>
                  <a:cubicBezTo>
                    <a:pt x="1551421" y="3305112"/>
                    <a:pt x="1656828" y="3321846"/>
                    <a:pt x="1762899" y="3331584"/>
                  </a:cubicBezTo>
                  <a:cubicBezTo>
                    <a:pt x="1733318" y="3248900"/>
                    <a:pt x="1706754" y="3165186"/>
                    <a:pt x="1677516" y="3082387"/>
                  </a:cubicBezTo>
                  <a:cubicBezTo>
                    <a:pt x="1650519" y="3006264"/>
                    <a:pt x="1621029" y="2930734"/>
                    <a:pt x="1582968" y="2859365"/>
                  </a:cubicBezTo>
                  <a:cubicBezTo>
                    <a:pt x="1548769" y="2795220"/>
                    <a:pt x="1507301" y="2734504"/>
                    <a:pt x="1456186" y="2682589"/>
                  </a:cubicBezTo>
                  <a:lnTo>
                    <a:pt x="1455866" y="2682657"/>
                  </a:lnTo>
                  <a:cubicBezTo>
                    <a:pt x="1441053" y="2666815"/>
                    <a:pt x="1425074" y="2652139"/>
                    <a:pt x="1409529" y="2637052"/>
                  </a:cubicBezTo>
                  <a:cubicBezTo>
                    <a:pt x="1393504" y="2621827"/>
                    <a:pt x="1377753" y="2606351"/>
                    <a:pt x="1362437" y="2590440"/>
                  </a:cubicBezTo>
                  <a:cubicBezTo>
                    <a:pt x="1356791" y="2584497"/>
                    <a:pt x="1351258" y="2578462"/>
                    <a:pt x="1346046" y="2572152"/>
                  </a:cubicBezTo>
                  <a:lnTo>
                    <a:pt x="1345726" y="2572335"/>
                  </a:lnTo>
                  <a:cubicBezTo>
                    <a:pt x="1327507" y="2550550"/>
                    <a:pt x="1310385" y="2527415"/>
                    <a:pt x="1299092" y="2501195"/>
                  </a:cubicBezTo>
                  <a:cubicBezTo>
                    <a:pt x="1287662" y="2475134"/>
                    <a:pt x="1282907" y="2446879"/>
                    <a:pt x="1278495" y="2418967"/>
                  </a:cubicBezTo>
                  <a:cubicBezTo>
                    <a:pt x="1276415" y="2404154"/>
                    <a:pt x="1274769" y="2387558"/>
                    <a:pt x="1283319" y="2374367"/>
                  </a:cubicBezTo>
                  <a:cubicBezTo>
                    <a:pt x="1292188" y="2361474"/>
                    <a:pt x="1307824" y="2356674"/>
                    <a:pt x="1321175" y="2349976"/>
                  </a:cubicBezTo>
                  <a:cubicBezTo>
                    <a:pt x="1356562" y="2333151"/>
                    <a:pt x="1392704" y="2315297"/>
                    <a:pt x="1420296" y="2286768"/>
                  </a:cubicBezTo>
                  <a:cubicBezTo>
                    <a:pt x="1451020" y="2254833"/>
                    <a:pt x="1470176" y="2213730"/>
                    <a:pt x="1483481" y="2171919"/>
                  </a:cubicBezTo>
                  <a:cubicBezTo>
                    <a:pt x="1489653" y="2154500"/>
                    <a:pt x="1492419" y="2135961"/>
                    <a:pt x="1499551" y="2118907"/>
                  </a:cubicBezTo>
                  <a:cubicBezTo>
                    <a:pt x="1509724" y="2114426"/>
                    <a:pt x="1520971" y="2113626"/>
                    <a:pt x="1531738" y="2111249"/>
                  </a:cubicBezTo>
                  <a:cubicBezTo>
                    <a:pt x="1632299" y="2092527"/>
                    <a:pt x="1733958" y="2079016"/>
                    <a:pt x="1836165" y="2074170"/>
                  </a:cubicBezTo>
                  <a:cubicBezTo>
                    <a:pt x="1940749" y="2069804"/>
                    <a:pt x="2045654" y="2077119"/>
                    <a:pt x="2149004" y="2093372"/>
                  </a:cubicBezTo>
                  <a:cubicBezTo>
                    <a:pt x="2247119" y="2108689"/>
                    <a:pt x="2343931" y="2131549"/>
                    <a:pt x="2439463" y="2158455"/>
                  </a:cubicBezTo>
                  <a:cubicBezTo>
                    <a:pt x="2493619" y="2173794"/>
                    <a:pt x="2547202" y="2191053"/>
                    <a:pt x="2601586" y="2205478"/>
                  </a:cubicBezTo>
                  <a:cubicBezTo>
                    <a:pt x="2610022" y="2207787"/>
                    <a:pt x="2618548" y="2209775"/>
                    <a:pt x="2627007" y="2212016"/>
                  </a:cubicBezTo>
                  <a:cubicBezTo>
                    <a:pt x="2638505" y="2214896"/>
                    <a:pt x="2650118" y="2217319"/>
                    <a:pt x="2661708" y="2219925"/>
                  </a:cubicBezTo>
                  <a:cubicBezTo>
                    <a:pt x="2680499" y="2223972"/>
                    <a:pt x="2699473" y="2227263"/>
                    <a:pt x="2718492" y="2230281"/>
                  </a:cubicBezTo>
                  <a:cubicBezTo>
                    <a:pt x="2788055" y="2240956"/>
                    <a:pt x="2858578" y="2244157"/>
                    <a:pt x="2928896" y="2242420"/>
                  </a:cubicBezTo>
                  <a:cubicBezTo>
                    <a:pt x="2928576" y="2201386"/>
                    <a:pt x="2924987" y="2160444"/>
                    <a:pt x="2921512" y="2119570"/>
                  </a:cubicBezTo>
                  <a:cubicBezTo>
                    <a:pt x="2911682" y="2016334"/>
                    <a:pt x="2895520" y="1913396"/>
                    <a:pt x="2867448" y="1813452"/>
                  </a:cubicBezTo>
                  <a:cubicBezTo>
                    <a:pt x="2841022" y="1721029"/>
                    <a:pt x="2804217" y="1631303"/>
                    <a:pt x="2755388" y="1548413"/>
                  </a:cubicBezTo>
                  <a:lnTo>
                    <a:pt x="2755525" y="1548184"/>
                  </a:lnTo>
                  <a:cubicBezTo>
                    <a:pt x="2734494" y="1512683"/>
                    <a:pt x="2712091" y="1477821"/>
                    <a:pt x="2686534" y="1445383"/>
                  </a:cubicBezTo>
                  <a:cubicBezTo>
                    <a:pt x="2667332" y="1419368"/>
                    <a:pt x="2646072" y="1394839"/>
                    <a:pt x="2623921" y="1371293"/>
                  </a:cubicBezTo>
                  <a:cubicBezTo>
                    <a:pt x="2609519" y="1356412"/>
                    <a:pt x="2595025" y="1341621"/>
                    <a:pt x="2579526" y="1327905"/>
                  </a:cubicBezTo>
                  <a:cubicBezTo>
                    <a:pt x="2571274" y="1320567"/>
                    <a:pt x="2563296" y="1312886"/>
                    <a:pt x="2554403" y="1306325"/>
                  </a:cubicBezTo>
                  <a:cubicBezTo>
                    <a:pt x="2521531" y="1277842"/>
                    <a:pt x="2485275" y="1253267"/>
                    <a:pt x="2447784" y="1231185"/>
                  </a:cubicBezTo>
                  <a:cubicBezTo>
                    <a:pt x="2363797" y="1182218"/>
                    <a:pt x="2271762" y="1148317"/>
                    <a:pt x="2177739" y="1124497"/>
                  </a:cubicBezTo>
                  <a:cubicBezTo>
                    <a:pt x="2062959" y="1095556"/>
                    <a:pt x="1944956" y="1081314"/>
                    <a:pt x="1826907" y="1075005"/>
                  </a:cubicBezTo>
                  <a:cubicBezTo>
                    <a:pt x="1657171" y="1066295"/>
                    <a:pt x="1485721" y="1074022"/>
                    <a:pt x="1319163" y="1109569"/>
                  </a:cubicBezTo>
                  <a:moveTo>
                    <a:pt x="201103" y="1904274"/>
                  </a:moveTo>
                  <a:cubicBezTo>
                    <a:pt x="184118" y="1926700"/>
                    <a:pt x="165305" y="1947686"/>
                    <a:pt x="144913" y="1967025"/>
                  </a:cubicBezTo>
                  <a:cubicBezTo>
                    <a:pt x="141439" y="1979712"/>
                    <a:pt x="129049" y="1986868"/>
                    <a:pt x="124637" y="1999166"/>
                  </a:cubicBezTo>
                  <a:cubicBezTo>
                    <a:pt x="119585" y="2009042"/>
                    <a:pt x="122808" y="2020266"/>
                    <a:pt x="126808" y="2029913"/>
                  </a:cubicBezTo>
                  <a:cubicBezTo>
                    <a:pt x="140753" y="2064363"/>
                    <a:pt x="153166" y="2099385"/>
                    <a:pt x="166196" y="2134200"/>
                  </a:cubicBezTo>
                  <a:cubicBezTo>
                    <a:pt x="168413" y="2140007"/>
                    <a:pt x="170608" y="2145836"/>
                    <a:pt x="172825" y="2151665"/>
                  </a:cubicBezTo>
                  <a:cubicBezTo>
                    <a:pt x="192279" y="2201134"/>
                    <a:pt x="211230" y="2252044"/>
                    <a:pt x="244103" y="2294472"/>
                  </a:cubicBezTo>
                  <a:cubicBezTo>
                    <a:pt x="257430" y="2310794"/>
                    <a:pt x="273615" y="2328030"/>
                    <a:pt x="295561" y="2331094"/>
                  </a:cubicBezTo>
                  <a:cubicBezTo>
                    <a:pt x="311311" y="2331665"/>
                    <a:pt x="325873" y="2324075"/>
                    <a:pt x="339681" y="2317378"/>
                  </a:cubicBezTo>
                  <a:cubicBezTo>
                    <a:pt x="366884" y="2302907"/>
                    <a:pt x="391161" y="2283727"/>
                    <a:pt x="415530" y="2264982"/>
                  </a:cubicBezTo>
                  <a:cubicBezTo>
                    <a:pt x="448654" y="2238922"/>
                    <a:pt x="482578" y="2213707"/>
                    <a:pt x="519292" y="2192882"/>
                  </a:cubicBezTo>
                  <a:cubicBezTo>
                    <a:pt x="573150" y="2161678"/>
                    <a:pt x="630323" y="2136463"/>
                    <a:pt x="688776" y="2115272"/>
                  </a:cubicBezTo>
                  <a:cubicBezTo>
                    <a:pt x="675768" y="2111340"/>
                    <a:pt x="661847" y="2110700"/>
                    <a:pt x="648656" y="2107111"/>
                  </a:cubicBezTo>
                  <a:cubicBezTo>
                    <a:pt x="578636" y="2091475"/>
                    <a:pt x="512434" y="2060774"/>
                    <a:pt x="453455" y="2020175"/>
                  </a:cubicBezTo>
                  <a:cubicBezTo>
                    <a:pt x="434138" y="2006390"/>
                    <a:pt x="415347" y="1991851"/>
                    <a:pt x="397699" y="1975986"/>
                  </a:cubicBezTo>
                  <a:cubicBezTo>
                    <a:pt x="352619" y="1936370"/>
                    <a:pt x="313597" y="1890536"/>
                    <a:pt x="270186" y="1849205"/>
                  </a:cubicBezTo>
                  <a:cubicBezTo>
                    <a:pt x="240720" y="1857640"/>
                    <a:pt x="219140" y="1880706"/>
                    <a:pt x="201103" y="1904274"/>
                  </a:cubicBezTo>
                  <a:moveTo>
                    <a:pt x="1664601" y="2107660"/>
                  </a:moveTo>
                  <a:cubicBezTo>
                    <a:pt x="1613988" y="2114609"/>
                    <a:pt x="1563422" y="2122382"/>
                    <a:pt x="1513450" y="2132943"/>
                  </a:cubicBezTo>
                  <a:cubicBezTo>
                    <a:pt x="1509587" y="2141356"/>
                    <a:pt x="1508444" y="2150957"/>
                    <a:pt x="1505426" y="2159781"/>
                  </a:cubicBezTo>
                  <a:cubicBezTo>
                    <a:pt x="1490042" y="2214439"/>
                    <a:pt x="1466107" y="2269166"/>
                    <a:pt x="1423450" y="2308119"/>
                  </a:cubicBezTo>
                  <a:cubicBezTo>
                    <a:pt x="1390532" y="2337974"/>
                    <a:pt x="1349293" y="2355851"/>
                    <a:pt x="1309699" y="2374893"/>
                  </a:cubicBezTo>
                  <a:cubicBezTo>
                    <a:pt x="1301195" y="2378551"/>
                    <a:pt x="1294200" y="2386369"/>
                    <a:pt x="1294497" y="2396107"/>
                  </a:cubicBezTo>
                  <a:cubicBezTo>
                    <a:pt x="1294406" y="2417024"/>
                    <a:pt x="1299481" y="2437575"/>
                    <a:pt x="1303527" y="2457989"/>
                  </a:cubicBezTo>
                  <a:cubicBezTo>
                    <a:pt x="1311071" y="2494405"/>
                    <a:pt x="1330570" y="2527072"/>
                    <a:pt x="1354413" y="2555144"/>
                  </a:cubicBezTo>
                  <a:cubicBezTo>
                    <a:pt x="1385434" y="2591949"/>
                    <a:pt x="1421827" y="2623656"/>
                    <a:pt x="1455935" y="2657511"/>
                  </a:cubicBezTo>
                  <a:cubicBezTo>
                    <a:pt x="1502409" y="2702546"/>
                    <a:pt x="1542025" y="2754346"/>
                    <a:pt x="1575149" y="2809873"/>
                  </a:cubicBezTo>
                  <a:cubicBezTo>
                    <a:pt x="1622035" y="2888055"/>
                    <a:pt x="1656439" y="2972842"/>
                    <a:pt x="1687689" y="3058247"/>
                  </a:cubicBezTo>
                  <a:cubicBezTo>
                    <a:pt x="1693701" y="3075735"/>
                    <a:pt x="1699713" y="3093269"/>
                    <a:pt x="1706252" y="3110574"/>
                  </a:cubicBezTo>
                  <a:cubicBezTo>
                    <a:pt x="1708652" y="3120015"/>
                    <a:pt x="1712492" y="3129113"/>
                    <a:pt x="1715578" y="3138394"/>
                  </a:cubicBezTo>
                  <a:cubicBezTo>
                    <a:pt x="1723511" y="3162763"/>
                    <a:pt x="1731855" y="3187018"/>
                    <a:pt x="1740130" y="3211295"/>
                  </a:cubicBezTo>
                  <a:cubicBezTo>
                    <a:pt x="1749663" y="3240441"/>
                    <a:pt x="1759607" y="3269474"/>
                    <a:pt x="1769962" y="3298346"/>
                  </a:cubicBezTo>
                  <a:cubicBezTo>
                    <a:pt x="1787702" y="3350169"/>
                    <a:pt x="1806630" y="3401604"/>
                    <a:pt x="1824529" y="3453382"/>
                  </a:cubicBezTo>
                  <a:cubicBezTo>
                    <a:pt x="1825992" y="3457657"/>
                    <a:pt x="1827478" y="3461955"/>
                    <a:pt x="1828987" y="3466275"/>
                  </a:cubicBezTo>
                  <a:cubicBezTo>
                    <a:pt x="1831341" y="3473271"/>
                    <a:pt x="1833765" y="3480243"/>
                    <a:pt x="1836142" y="3487261"/>
                  </a:cubicBezTo>
                  <a:cubicBezTo>
                    <a:pt x="1858865" y="3554835"/>
                    <a:pt x="1880079" y="3623026"/>
                    <a:pt x="1896127" y="3692544"/>
                  </a:cubicBezTo>
                  <a:lnTo>
                    <a:pt x="1896469" y="3691766"/>
                  </a:lnTo>
                  <a:cubicBezTo>
                    <a:pt x="1903533" y="3724936"/>
                    <a:pt x="1911100" y="3758038"/>
                    <a:pt x="1917455" y="3791390"/>
                  </a:cubicBezTo>
                  <a:cubicBezTo>
                    <a:pt x="1921433" y="3812627"/>
                    <a:pt x="1925205" y="3833887"/>
                    <a:pt x="1928976" y="3855170"/>
                  </a:cubicBezTo>
                  <a:cubicBezTo>
                    <a:pt x="1935537" y="3893917"/>
                    <a:pt x="1941595" y="3932779"/>
                    <a:pt x="1947242" y="3971687"/>
                  </a:cubicBezTo>
                  <a:cubicBezTo>
                    <a:pt x="1957094" y="4037821"/>
                    <a:pt x="1965827" y="4104115"/>
                    <a:pt x="1976160" y="4170203"/>
                  </a:cubicBezTo>
                  <a:cubicBezTo>
                    <a:pt x="1988024" y="4244453"/>
                    <a:pt x="2000780" y="4318976"/>
                    <a:pt x="2024325" y="4390574"/>
                  </a:cubicBezTo>
                  <a:cubicBezTo>
                    <a:pt x="2037653" y="4429939"/>
                    <a:pt x="2054455" y="4468961"/>
                    <a:pt x="2080835" y="4501468"/>
                  </a:cubicBezTo>
                  <a:cubicBezTo>
                    <a:pt x="2100289" y="4525402"/>
                    <a:pt x="2126121" y="4545268"/>
                    <a:pt x="2156502" y="4552720"/>
                  </a:cubicBezTo>
                  <a:cubicBezTo>
                    <a:pt x="2170972" y="4555532"/>
                    <a:pt x="2186494" y="4556126"/>
                    <a:pt x="2200439" y="4550594"/>
                  </a:cubicBezTo>
                  <a:cubicBezTo>
                    <a:pt x="2216898" y="4544102"/>
                    <a:pt x="2229997" y="4531574"/>
                    <a:pt x="2241633" y="4518613"/>
                  </a:cubicBezTo>
                  <a:cubicBezTo>
                    <a:pt x="2260606" y="4496919"/>
                    <a:pt x="2276357" y="4472687"/>
                    <a:pt x="2292953" y="4449187"/>
                  </a:cubicBezTo>
                  <a:cubicBezTo>
                    <a:pt x="2314122" y="4418806"/>
                    <a:pt x="2336593" y="4389019"/>
                    <a:pt x="2364002" y="4363965"/>
                  </a:cubicBezTo>
                  <a:cubicBezTo>
                    <a:pt x="2405128" y="4327252"/>
                    <a:pt x="2455648" y="4302334"/>
                    <a:pt x="2508409" y="4287270"/>
                  </a:cubicBezTo>
                  <a:cubicBezTo>
                    <a:pt x="2585424" y="4265347"/>
                    <a:pt x="2666394" y="4261392"/>
                    <a:pt x="2745993" y="4265690"/>
                  </a:cubicBezTo>
                  <a:cubicBezTo>
                    <a:pt x="2823008" y="4269187"/>
                    <a:pt x="2899566" y="4280091"/>
                    <a:pt x="2976696" y="4281623"/>
                  </a:cubicBezTo>
                  <a:cubicBezTo>
                    <a:pt x="3021136" y="4281989"/>
                    <a:pt x="3066764" y="4279337"/>
                    <a:pt x="3108530" y="4262809"/>
                  </a:cubicBezTo>
                  <a:cubicBezTo>
                    <a:pt x="3134819" y="4252568"/>
                    <a:pt x="3157976" y="4235355"/>
                    <a:pt x="3176858" y="4214552"/>
                  </a:cubicBezTo>
                  <a:cubicBezTo>
                    <a:pt x="3200610" y="4188514"/>
                    <a:pt x="3218875" y="4158133"/>
                    <a:pt x="3235654" y="4127341"/>
                  </a:cubicBezTo>
                  <a:cubicBezTo>
                    <a:pt x="3266675" y="4069619"/>
                    <a:pt x="3292873" y="4009315"/>
                    <a:pt x="3327025" y="3953308"/>
                  </a:cubicBezTo>
                  <a:cubicBezTo>
                    <a:pt x="3377775" y="3870120"/>
                    <a:pt x="3444183" y="3798225"/>
                    <a:pt x="3507848" y="3724959"/>
                  </a:cubicBezTo>
                  <a:cubicBezTo>
                    <a:pt x="3553911" y="3673318"/>
                    <a:pt x="3603723" y="3623461"/>
                    <a:pt x="3664279" y="3588896"/>
                  </a:cubicBezTo>
                  <a:cubicBezTo>
                    <a:pt x="3681470" y="3578655"/>
                    <a:pt x="3700695" y="3571751"/>
                    <a:pt x="3716514" y="3559247"/>
                  </a:cubicBezTo>
                  <a:cubicBezTo>
                    <a:pt x="3733179" y="3545805"/>
                    <a:pt x="3740791" y="3524706"/>
                    <a:pt x="3745798" y="3504589"/>
                  </a:cubicBezTo>
                  <a:cubicBezTo>
                    <a:pt x="3754256" y="3469064"/>
                    <a:pt x="3756954" y="3432420"/>
                    <a:pt x="3766166" y="3397055"/>
                  </a:cubicBezTo>
                  <a:cubicBezTo>
                    <a:pt x="3774510" y="3363611"/>
                    <a:pt x="3789758" y="3332521"/>
                    <a:pt x="3804502" y="3301546"/>
                  </a:cubicBezTo>
                  <a:cubicBezTo>
                    <a:pt x="3815887" y="3276835"/>
                    <a:pt x="3828482" y="3251871"/>
                    <a:pt x="3833466" y="3225011"/>
                  </a:cubicBezTo>
                  <a:cubicBezTo>
                    <a:pt x="3845925" y="3176410"/>
                    <a:pt x="3832392" y="3125753"/>
                    <a:pt x="3815590" y="3079896"/>
                  </a:cubicBezTo>
                  <a:cubicBezTo>
                    <a:pt x="3800913" y="3040668"/>
                    <a:pt x="3782740" y="3002835"/>
                    <a:pt x="3763080" y="2965893"/>
                  </a:cubicBezTo>
                  <a:cubicBezTo>
                    <a:pt x="3754302" y="2948085"/>
                    <a:pt x="3744678" y="2930665"/>
                    <a:pt x="3736014" y="2912789"/>
                  </a:cubicBezTo>
                  <a:cubicBezTo>
                    <a:pt x="3721292" y="2883185"/>
                    <a:pt x="3707690" y="2852896"/>
                    <a:pt x="3697632" y="2821326"/>
                  </a:cubicBezTo>
                  <a:cubicBezTo>
                    <a:pt x="3666954" y="2726114"/>
                    <a:pt x="3664325" y="2623541"/>
                    <a:pt x="3680693" y="2525335"/>
                  </a:cubicBezTo>
                  <a:cubicBezTo>
                    <a:pt x="3694111" y="2445622"/>
                    <a:pt x="3718915" y="2368515"/>
                    <a:pt x="3741272" y="2291043"/>
                  </a:cubicBezTo>
                  <a:cubicBezTo>
                    <a:pt x="3744883" y="2276047"/>
                    <a:pt x="3750621" y="2261119"/>
                    <a:pt x="3750073" y="2245483"/>
                  </a:cubicBezTo>
                  <a:cubicBezTo>
                    <a:pt x="3707827" y="2229595"/>
                    <a:pt x="3663502" y="2220131"/>
                    <a:pt x="3619245" y="2211787"/>
                  </a:cubicBezTo>
                  <a:cubicBezTo>
                    <a:pt x="3561912" y="2201500"/>
                    <a:pt x="3503733" y="2195442"/>
                    <a:pt x="3445463" y="2195511"/>
                  </a:cubicBezTo>
                  <a:cubicBezTo>
                    <a:pt x="3383078" y="2195739"/>
                    <a:pt x="3321333" y="2205935"/>
                    <a:pt x="3260206" y="2217525"/>
                  </a:cubicBezTo>
                  <a:cubicBezTo>
                    <a:pt x="3212108" y="2226852"/>
                    <a:pt x="3163942" y="2235859"/>
                    <a:pt x="3115525" y="2243265"/>
                  </a:cubicBezTo>
                  <a:cubicBezTo>
                    <a:pt x="3057369" y="2250923"/>
                    <a:pt x="2998984" y="2257438"/>
                    <a:pt x="2940326" y="2259313"/>
                  </a:cubicBezTo>
                  <a:cubicBezTo>
                    <a:pt x="2832861" y="2263588"/>
                    <a:pt x="2724482" y="2254604"/>
                    <a:pt x="2620034" y="2228292"/>
                  </a:cubicBezTo>
                  <a:cubicBezTo>
                    <a:pt x="2568462" y="2215673"/>
                    <a:pt x="2517873" y="2199397"/>
                    <a:pt x="2466827" y="2184858"/>
                  </a:cubicBezTo>
                  <a:lnTo>
                    <a:pt x="2466689" y="2184309"/>
                  </a:lnTo>
                  <a:cubicBezTo>
                    <a:pt x="2454802" y="2181498"/>
                    <a:pt x="2443281" y="2177406"/>
                    <a:pt x="2431417" y="2174548"/>
                  </a:cubicBezTo>
                  <a:cubicBezTo>
                    <a:pt x="2405402" y="2166913"/>
                    <a:pt x="2379113" y="2160215"/>
                    <a:pt x="2352869" y="2153403"/>
                  </a:cubicBezTo>
                  <a:cubicBezTo>
                    <a:pt x="2349235" y="2152511"/>
                    <a:pt x="2345577" y="2151597"/>
                    <a:pt x="2341988" y="2150751"/>
                  </a:cubicBezTo>
                  <a:cubicBezTo>
                    <a:pt x="2312087" y="2143321"/>
                    <a:pt x="2282072" y="2136349"/>
                    <a:pt x="2251920" y="2130085"/>
                  </a:cubicBezTo>
                  <a:cubicBezTo>
                    <a:pt x="2166149" y="2112140"/>
                    <a:pt x="2079235" y="2099019"/>
                    <a:pt x="1991727" y="2093555"/>
                  </a:cubicBezTo>
                  <a:cubicBezTo>
                    <a:pt x="1882571" y="2085783"/>
                    <a:pt x="1772888" y="2093029"/>
                    <a:pt x="1664601" y="2107660"/>
                  </a:cubicBezTo>
                  <a:moveTo>
                    <a:pt x="3861104" y="3229126"/>
                  </a:moveTo>
                  <a:cubicBezTo>
                    <a:pt x="3877106" y="3243322"/>
                    <a:pt x="3894776" y="3255895"/>
                    <a:pt x="3908835" y="3272263"/>
                  </a:cubicBezTo>
                  <a:cubicBezTo>
                    <a:pt x="3919214" y="3282892"/>
                    <a:pt x="3927146" y="3295603"/>
                    <a:pt x="3937090" y="3306598"/>
                  </a:cubicBezTo>
                  <a:cubicBezTo>
                    <a:pt x="3937708" y="3309616"/>
                    <a:pt x="3939902" y="3312085"/>
                    <a:pt x="3941525" y="3314759"/>
                  </a:cubicBezTo>
                  <a:cubicBezTo>
                    <a:pt x="3957436" y="3338488"/>
                    <a:pt x="3970283" y="3364091"/>
                    <a:pt x="3982787" y="3389740"/>
                  </a:cubicBezTo>
                  <a:cubicBezTo>
                    <a:pt x="3992251" y="3410406"/>
                    <a:pt x="4001487" y="3431208"/>
                    <a:pt x="4010448" y="3452125"/>
                  </a:cubicBezTo>
                  <a:cubicBezTo>
                    <a:pt x="4030016" y="3498736"/>
                    <a:pt x="4052099" y="3544205"/>
                    <a:pt x="4073359" y="3590062"/>
                  </a:cubicBezTo>
                  <a:cubicBezTo>
                    <a:pt x="4097270" y="3641886"/>
                    <a:pt x="4118599" y="3695881"/>
                    <a:pt x="4124954" y="3753031"/>
                  </a:cubicBezTo>
                  <a:cubicBezTo>
                    <a:pt x="4125388" y="3768645"/>
                    <a:pt x="4126143" y="3784304"/>
                    <a:pt x="4124291" y="3799894"/>
                  </a:cubicBezTo>
                  <a:cubicBezTo>
                    <a:pt x="4121113" y="3830687"/>
                    <a:pt x="4111649" y="3860336"/>
                    <a:pt x="4104700" y="3890374"/>
                  </a:cubicBezTo>
                  <a:cubicBezTo>
                    <a:pt x="4098162" y="3912845"/>
                    <a:pt x="4094299" y="3936094"/>
                    <a:pt x="4092835" y="3959457"/>
                  </a:cubicBezTo>
                  <a:cubicBezTo>
                    <a:pt x="4092310" y="3965035"/>
                    <a:pt x="4092287" y="3970613"/>
                    <a:pt x="4092653" y="3976259"/>
                  </a:cubicBezTo>
                  <a:cubicBezTo>
                    <a:pt x="4092401" y="3980717"/>
                    <a:pt x="4092333" y="3985312"/>
                    <a:pt x="4092378" y="3989861"/>
                  </a:cubicBezTo>
                  <a:cubicBezTo>
                    <a:pt x="4095259" y="4055949"/>
                    <a:pt x="4112770" y="4120094"/>
                    <a:pt x="4128200" y="4184079"/>
                  </a:cubicBezTo>
                  <a:cubicBezTo>
                    <a:pt x="4128497" y="4185131"/>
                    <a:pt x="4129114" y="4187234"/>
                    <a:pt x="4129411" y="4188308"/>
                  </a:cubicBezTo>
                  <a:cubicBezTo>
                    <a:pt x="4131903" y="4198618"/>
                    <a:pt x="4134624" y="4208883"/>
                    <a:pt x="4137573" y="4219147"/>
                  </a:cubicBezTo>
                  <a:lnTo>
                    <a:pt x="4136773" y="4220221"/>
                  </a:lnTo>
                  <a:cubicBezTo>
                    <a:pt x="4138007" y="4222804"/>
                    <a:pt x="4139241" y="4225410"/>
                    <a:pt x="4140567" y="4228131"/>
                  </a:cubicBezTo>
                  <a:cubicBezTo>
                    <a:pt x="4150077" y="4265941"/>
                    <a:pt x="4163770" y="4302700"/>
                    <a:pt x="4179429" y="4338407"/>
                  </a:cubicBezTo>
                  <a:cubicBezTo>
                    <a:pt x="4183224" y="4344259"/>
                    <a:pt x="4184504" y="4351666"/>
                    <a:pt x="4188573" y="4357221"/>
                  </a:cubicBezTo>
                  <a:cubicBezTo>
                    <a:pt x="4199089" y="4378481"/>
                    <a:pt x="4211662" y="4398666"/>
                    <a:pt x="4225012" y="4418303"/>
                  </a:cubicBezTo>
                  <a:cubicBezTo>
                    <a:pt x="4225378" y="4418189"/>
                    <a:pt x="4226109" y="4417960"/>
                    <a:pt x="4226498" y="4417823"/>
                  </a:cubicBezTo>
                  <a:cubicBezTo>
                    <a:pt x="4228350" y="4422052"/>
                    <a:pt x="4230567" y="4426213"/>
                    <a:pt x="4233379" y="4430007"/>
                  </a:cubicBezTo>
                  <a:cubicBezTo>
                    <a:pt x="4263257" y="4467338"/>
                    <a:pt x="4297021" y="4501536"/>
                    <a:pt x="4334146" y="4531666"/>
                  </a:cubicBezTo>
                  <a:cubicBezTo>
                    <a:pt x="4337506" y="4534180"/>
                    <a:pt x="4341141" y="4536375"/>
                    <a:pt x="4345004" y="4538295"/>
                  </a:cubicBezTo>
                  <a:cubicBezTo>
                    <a:pt x="4348525" y="4544764"/>
                    <a:pt x="4355108" y="4548605"/>
                    <a:pt x="4360686" y="4553154"/>
                  </a:cubicBezTo>
                  <a:cubicBezTo>
                    <a:pt x="4404509" y="4587284"/>
                    <a:pt x="4452218" y="4615905"/>
                    <a:pt x="4498166" y="4646995"/>
                  </a:cubicBezTo>
                  <a:cubicBezTo>
                    <a:pt x="4530056" y="4668117"/>
                    <a:pt x="4560917" y="4690703"/>
                    <a:pt x="4592166" y="4712717"/>
                  </a:cubicBezTo>
                  <a:lnTo>
                    <a:pt x="4592212" y="4713494"/>
                  </a:lnTo>
                  <a:cubicBezTo>
                    <a:pt x="4605517" y="4722524"/>
                    <a:pt x="4617518" y="4733359"/>
                    <a:pt x="4630731" y="4742595"/>
                  </a:cubicBezTo>
                  <a:lnTo>
                    <a:pt x="4630892" y="4743166"/>
                  </a:lnTo>
                  <a:cubicBezTo>
                    <a:pt x="4635532" y="4746984"/>
                    <a:pt x="4640218" y="4750802"/>
                    <a:pt x="4644996" y="4754573"/>
                  </a:cubicBezTo>
                  <a:cubicBezTo>
                    <a:pt x="4664152" y="4770324"/>
                    <a:pt x="4682098" y="4787515"/>
                    <a:pt x="4700797" y="4803791"/>
                  </a:cubicBezTo>
                  <a:cubicBezTo>
                    <a:pt x="4708958" y="4813438"/>
                    <a:pt x="4718811" y="4821759"/>
                    <a:pt x="4727338" y="4831223"/>
                  </a:cubicBezTo>
                  <a:cubicBezTo>
                    <a:pt x="4757719" y="4862747"/>
                    <a:pt x="4785151" y="4896946"/>
                    <a:pt x="4811554" y="4931807"/>
                  </a:cubicBezTo>
                  <a:cubicBezTo>
                    <a:pt x="4821864" y="4895917"/>
                    <a:pt x="4828882" y="4857512"/>
                    <a:pt x="4820104" y="4820548"/>
                  </a:cubicBezTo>
                  <a:cubicBezTo>
                    <a:pt x="4814023" y="4793664"/>
                    <a:pt x="4794295" y="4772542"/>
                    <a:pt x="4787185" y="4746047"/>
                  </a:cubicBezTo>
                  <a:cubicBezTo>
                    <a:pt x="4780487" y="4722890"/>
                    <a:pt x="4782567" y="4697812"/>
                    <a:pt x="4772966" y="4675432"/>
                  </a:cubicBezTo>
                  <a:cubicBezTo>
                    <a:pt x="4763777" y="4653601"/>
                    <a:pt x="4748049" y="4635519"/>
                    <a:pt x="4732755" y="4617802"/>
                  </a:cubicBezTo>
                  <a:cubicBezTo>
                    <a:pt x="4691584" y="4572242"/>
                    <a:pt x="4654872" y="4521127"/>
                    <a:pt x="4634732" y="4462629"/>
                  </a:cubicBezTo>
                  <a:cubicBezTo>
                    <a:pt x="4619279" y="4419538"/>
                    <a:pt x="4615644" y="4373040"/>
                    <a:pt x="4619781" y="4327686"/>
                  </a:cubicBezTo>
                  <a:cubicBezTo>
                    <a:pt x="4623119" y="4274285"/>
                    <a:pt x="4634869" y="4219672"/>
                    <a:pt x="4620993" y="4166820"/>
                  </a:cubicBezTo>
                  <a:cubicBezTo>
                    <a:pt x="4606317" y="4113351"/>
                    <a:pt x="4567020" y="4071082"/>
                    <a:pt x="4525073" y="4036838"/>
                  </a:cubicBezTo>
                  <a:cubicBezTo>
                    <a:pt x="4490874" y="4009109"/>
                    <a:pt x="4453635" y="3985426"/>
                    <a:pt x="4415642" y="3963298"/>
                  </a:cubicBezTo>
                  <a:cubicBezTo>
                    <a:pt x="4381123" y="3943112"/>
                    <a:pt x="4345759" y="3924207"/>
                    <a:pt x="4312817" y="3901461"/>
                  </a:cubicBezTo>
                  <a:cubicBezTo>
                    <a:pt x="4284471" y="3881756"/>
                    <a:pt x="4257450" y="3858576"/>
                    <a:pt x="4239780" y="3828492"/>
                  </a:cubicBezTo>
                  <a:cubicBezTo>
                    <a:pt x="4222063" y="3798545"/>
                    <a:pt x="4215251" y="3763478"/>
                    <a:pt x="4214016" y="3729051"/>
                  </a:cubicBezTo>
                  <a:cubicBezTo>
                    <a:pt x="4212828" y="3691446"/>
                    <a:pt x="4218017" y="3654025"/>
                    <a:pt x="4224258" y="3617060"/>
                  </a:cubicBezTo>
                  <a:cubicBezTo>
                    <a:pt x="4228761" y="3588394"/>
                    <a:pt x="4233402" y="3558858"/>
                    <a:pt x="4227412" y="3530078"/>
                  </a:cubicBezTo>
                  <a:cubicBezTo>
                    <a:pt x="4215480" y="3478391"/>
                    <a:pt x="4171680" y="3440649"/>
                    <a:pt x="4161347" y="3388300"/>
                  </a:cubicBezTo>
                  <a:cubicBezTo>
                    <a:pt x="4157575" y="3370378"/>
                    <a:pt x="4159175" y="3351541"/>
                    <a:pt x="4153026" y="3334144"/>
                  </a:cubicBezTo>
                  <a:cubicBezTo>
                    <a:pt x="4146122" y="3315537"/>
                    <a:pt x="4132292" y="3300495"/>
                    <a:pt x="4117204" y="3288105"/>
                  </a:cubicBezTo>
                  <a:cubicBezTo>
                    <a:pt x="4092973" y="3268582"/>
                    <a:pt x="4064764" y="3254592"/>
                    <a:pt x="4035800" y="3243573"/>
                  </a:cubicBezTo>
                  <a:cubicBezTo>
                    <a:pt x="4025856" y="3238956"/>
                    <a:pt x="4015340" y="3244533"/>
                    <a:pt x="4005145" y="3245059"/>
                  </a:cubicBezTo>
                  <a:cubicBezTo>
                    <a:pt x="3990148" y="3247048"/>
                    <a:pt x="3975038" y="3247939"/>
                    <a:pt x="3959950" y="3247917"/>
                  </a:cubicBezTo>
                  <a:cubicBezTo>
                    <a:pt x="3947560" y="3247299"/>
                    <a:pt x="3935170" y="3246911"/>
                    <a:pt x="3922894" y="3245151"/>
                  </a:cubicBezTo>
                  <a:cubicBezTo>
                    <a:pt x="3901772" y="3242179"/>
                    <a:pt x="3880969" y="3236898"/>
                    <a:pt x="3861104" y="3229126"/>
                  </a:cubicBezTo>
                  <a:moveTo>
                    <a:pt x="1230009" y="3241676"/>
                  </a:moveTo>
                  <a:cubicBezTo>
                    <a:pt x="1237004" y="3268879"/>
                    <a:pt x="1240982" y="3296791"/>
                    <a:pt x="1247497" y="3324109"/>
                  </a:cubicBezTo>
                  <a:lnTo>
                    <a:pt x="1247268" y="3324566"/>
                  </a:lnTo>
                  <a:cubicBezTo>
                    <a:pt x="1251406" y="3346123"/>
                    <a:pt x="1255407" y="3367703"/>
                    <a:pt x="1259750" y="3389237"/>
                  </a:cubicBezTo>
                  <a:cubicBezTo>
                    <a:pt x="1264642" y="3417446"/>
                    <a:pt x="1269900" y="3445610"/>
                    <a:pt x="1274335" y="3473933"/>
                  </a:cubicBezTo>
                  <a:lnTo>
                    <a:pt x="1274860" y="3474391"/>
                  </a:lnTo>
                  <a:cubicBezTo>
                    <a:pt x="1277215" y="3493456"/>
                    <a:pt x="1280735" y="3512361"/>
                    <a:pt x="1283479" y="3531381"/>
                  </a:cubicBezTo>
                  <a:cubicBezTo>
                    <a:pt x="1287479" y="3556641"/>
                    <a:pt x="1291091" y="3581947"/>
                    <a:pt x="1295137" y="3607184"/>
                  </a:cubicBezTo>
                  <a:cubicBezTo>
                    <a:pt x="1298246" y="3627370"/>
                    <a:pt x="1301469" y="3647532"/>
                    <a:pt x="1304784" y="3667695"/>
                  </a:cubicBezTo>
                  <a:lnTo>
                    <a:pt x="1305104" y="3667855"/>
                  </a:lnTo>
                  <a:cubicBezTo>
                    <a:pt x="1310019" y="3698602"/>
                    <a:pt x="1315048" y="3729463"/>
                    <a:pt x="1322364" y="3759752"/>
                  </a:cubicBezTo>
                  <a:cubicBezTo>
                    <a:pt x="1322683" y="3768187"/>
                    <a:pt x="1325610" y="3776417"/>
                    <a:pt x="1327073" y="3784784"/>
                  </a:cubicBezTo>
                  <a:cubicBezTo>
                    <a:pt x="1333473" y="3812353"/>
                    <a:pt x="1339326" y="3840151"/>
                    <a:pt x="1347669" y="3867217"/>
                  </a:cubicBezTo>
                  <a:cubicBezTo>
                    <a:pt x="1355008" y="3899244"/>
                    <a:pt x="1365638" y="3930745"/>
                    <a:pt x="1376656" y="3961812"/>
                  </a:cubicBezTo>
                  <a:cubicBezTo>
                    <a:pt x="1393572" y="4007760"/>
                    <a:pt x="1414581" y="4052452"/>
                    <a:pt x="1442287" y="4092937"/>
                  </a:cubicBezTo>
                  <a:cubicBezTo>
                    <a:pt x="1462129" y="4121512"/>
                    <a:pt x="1484647" y="4148395"/>
                    <a:pt x="1509930" y="4172329"/>
                  </a:cubicBezTo>
                  <a:cubicBezTo>
                    <a:pt x="1510456" y="4154544"/>
                    <a:pt x="1516993" y="4137651"/>
                    <a:pt x="1525246" y="4122152"/>
                  </a:cubicBezTo>
                  <a:cubicBezTo>
                    <a:pt x="1536653" y="4100892"/>
                    <a:pt x="1551444" y="4081621"/>
                    <a:pt x="1567903" y="4064064"/>
                  </a:cubicBezTo>
                  <a:cubicBezTo>
                    <a:pt x="1617806" y="4010892"/>
                    <a:pt x="1685266" y="3977402"/>
                    <a:pt x="1754715" y="3957697"/>
                  </a:cubicBezTo>
                  <a:cubicBezTo>
                    <a:pt x="1781507" y="3949741"/>
                    <a:pt x="1808893" y="3943752"/>
                    <a:pt x="1836622" y="3940163"/>
                  </a:cubicBezTo>
                  <a:cubicBezTo>
                    <a:pt x="1865929" y="3936734"/>
                    <a:pt x="1895624" y="3936346"/>
                    <a:pt x="1924884" y="3940643"/>
                  </a:cubicBezTo>
                  <a:cubicBezTo>
                    <a:pt x="1923879" y="3934128"/>
                    <a:pt x="1922873" y="3927659"/>
                    <a:pt x="1921890" y="3921235"/>
                  </a:cubicBezTo>
                  <a:cubicBezTo>
                    <a:pt x="1915283" y="3876087"/>
                    <a:pt x="1906642" y="3831304"/>
                    <a:pt x="1898916" y="3786384"/>
                  </a:cubicBezTo>
                  <a:lnTo>
                    <a:pt x="1898093" y="3787504"/>
                  </a:lnTo>
                  <a:cubicBezTo>
                    <a:pt x="1896035" y="3768827"/>
                    <a:pt x="1890915" y="3750585"/>
                    <a:pt x="1887325" y="3732160"/>
                  </a:cubicBezTo>
                  <a:cubicBezTo>
                    <a:pt x="1867963" y="3641703"/>
                    <a:pt x="1840394" y="3553303"/>
                    <a:pt x="1810425" y="3465887"/>
                  </a:cubicBezTo>
                  <a:lnTo>
                    <a:pt x="1810127" y="3466115"/>
                  </a:lnTo>
                  <a:cubicBezTo>
                    <a:pt x="1806058" y="3452765"/>
                    <a:pt x="1801006" y="3439781"/>
                    <a:pt x="1796709" y="3426545"/>
                  </a:cubicBezTo>
                  <a:lnTo>
                    <a:pt x="1796320" y="3426910"/>
                  </a:lnTo>
                  <a:cubicBezTo>
                    <a:pt x="1791656" y="3410954"/>
                    <a:pt x="1785027" y="3395661"/>
                    <a:pt x="1780409" y="3379705"/>
                  </a:cubicBezTo>
                  <a:lnTo>
                    <a:pt x="1778626" y="3380756"/>
                  </a:lnTo>
                  <a:lnTo>
                    <a:pt x="1779952" y="3379613"/>
                  </a:lnTo>
                  <a:cubicBezTo>
                    <a:pt x="1776340" y="3369760"/>
                    <a:pt x="1772934" y="3359839"/>
                    <a:pt x="1769391" y="3349987"/>
                  </a:cubicBezTo>
                  <a:cubicBezTo>
                    <a:pt x="1697473" y="3343517"/>
                    <a:pt x="1625921" y="3333596"/>
                    <a:pt x="1554735" y="3321594"/>
                  </a:cubicBezTo>
                  <a:cubicBezTo>
                    <a:pt x="1541682" y="3319446"/>
                    <a:pt x="1528744" y="3316657"/>
                    <a:pt x="1515645" y="3314828"/>
                  </a:cubicBezTo>
                  <a:cubicBezTo>
                    <a:pt x="1508078" y="3312588"/>
                    <a:pt x="1500169" y="3311856"/>
                    <a:pt x="1492488" y="3310187"/>
                  </a:cubicBezTo>
                  <a:cubicBezTo>
                    <a:pt x="1456529" y="3303444"/>
                    <a:pt x="1421004" y="3294597"/>
                    <a:pt x="1385160" y="3287419"/>
                  </a:cubicBezTo>
                  <a:lnTo>
                    <a:pt x="1384954" y="3286527"/>
                  </a:lnTo>
                  <a:cubicBezTo>
                    <a:pt x="1359831" y="3280789"/>
                    <a:pt x="1335005" y="3273931"/>
                    <a:pt x="1310202" y="3267073"/>
                  </a:cubicBezTo>
                  <a:cubicBezTo>
                    <a:pt x="1283296" y="3259187"/>
                    <a:pt x="1256229" y="3251666"/>
                    <a:pt x="1230009" y="3241676"/>
                  </a:cubicBezTo>
                  <a:moveTo>
                    <a:pt x="3847525" y="3242453"/>
                  </a:moveTo>
                  <a:cubicBezTo>
                    <a:pt x="3833557" y="3289362"/>
                    <a:pt x="3806743" y="3331013"/>
                    <a:pt x="3790558" y="3377076"/>
                  </a:cubicBezTo>
                  <a:cubicBezTo>
                    <a:pt x="3778648" y="3410223"/>
                    <a:pt x="3774556" y="3445404"/>
                    <a:pt x="3768681" y="3479946"/>
                  </a:cubicBezTo>
                  <a:cubicBezTo>
                    <a:pt x="3763720" y="3507721"/>
                    <a:pt x="3757982" y="3536867"/>
                    <a:pt x="3740426" y="3559750"/>
                  </a:cubicBezTo>
                  <a:cubicBezTo>
                    <a:pt x="3726390" y="3578175"/>
                    <a:pt x="3704490" y="3587479"/>
                    <a:pt x="3684533" y="3597835"/>
                  </a:cubicBezTo>
                  <a:cubicBezTo>
                    <a:pt x="3614810" y="3634365"/>
                    <a:pt x="3559786" y="3692315"/>
                    <a:pt x="3508420" y="3750768"/>
                  </a:cubicBezTo>
                  <a:cubicBezTo>
                    <a:pt x="3462014" y="3804398"/>
                    <a:pt x="3414419" y="3857250"/>
                    <a:pt x="3373226" y="3915109"/>
                  </a:cubicBezTo>
                  <a:cubicBezTo>
                    <a:pt x="3334706" y="3968258"/>
                    <a:pt x="3305629" y="4027328"/>
                    <a:pt x="3276665" y="4085987"/>
                  </a:cubicBezTo>
                  <a:cubicBezTo>
                    <a:pt x="3251930" y="4134976"/>
                    <a:pt x="3227127" y="4185040"/>
                    <a:pt x="3190048" y="4226119"/>
                  </a:cubicBezTo>
                  <a:cubicBezTo>
                    <a:pt x="3170617" y="4247539"/>
                    <a:pt x="3147094" y="4265507"/>
                    <a:pt x="3120371" y="4276868"/>
                  </a:cubicBezTo>
                  <a:cubicBezTo>
                    <a:pt x="3082972" y="4293076"/>
                    <a:pt x="3041824" y="4297831"/>
                    <a:pt x="3001431" y="4298997"/>
                  </a:cubicBezTo>
                  <a:cubicBezTo>
                    <a:pt x="3049254" y="4323434"/>
                    <a:pt x="3098014" y="4346226"/>
                    <a:pt x="3148169" y="4365519"/>
                  </a:cubicBezTo>
                  <a:cubicBezTo>
                    <a:pt x="3191923" y="4382344"/>
                    <a:pt x="3237346" y="4395077"/>
                    <a:pt x="3279477" y="4415880"/>
                  </a:cubicBezTo>
                  <a:cubicBezTo>
                    <a:pt x="3328580" y="4440043"/>
                    <a:pt x="3372265" y="4474013"/>
                    <a:pt x="3411082" y="4512372"/>
                  </a:cubicBezTo>
                  <a:cubicBezTo>
                    <a:pt x="3428067" y="4529060"/>
                    <a:pt x="3443863" y="4546868"/>
                    <a:pt x="3459934" y="4564424"/>
                  </a:cubicBezTo>
                  <a:lnTo>
                    <a:pt x="3459956" y="4565019"/>
                  </a:lnTo>
                  <a:cubicBezTo>
                    <a:pt x="3468369" y="4574734"/>
                    <a:pt x="3476301" y="4584907"/>
                    <a:pt x="3484920" y="4594485"/>
                  </a:cubicBezTo>
                  <a:lnTo>
                    <a:pt x="3484828" y="4594965"/>
                  </a:lnTo>
                  <a:cubicBezTo>
                    <a:pt x="3501173" y="4615242"/>
                    <a:pt x="3516901" y="4636022"/>
                    <a:pt x="3532080" y="4657213"/>
                  </a:cubicBezTo>
                  <a:cubicBezTo>
                    <a:pt x="3578326" y="4721952"/>
                    <a:pt x="3623588" y="4787606"/>
                    <a:pt x="3675298" y="4848208"/>
                  </a:cubicBezTo>
                  <a:cubicBezTo>
                    <a:pt x="3691208" y="4866771"/>
                    <a:pt x="3707782" y="4884830"/>
                    <a:pt x="3725293" y="4901929"/>
                  </a:cubicBezTo>
                  <a:cubicBezTo>
                    <a:pt x="3761206" y="4937225"/>
                    <a:pt x="3801485" y="4968109"/>
                    <a:pt x="3845147" y="4993209"/>
                  </a:cubicBezTo>
                  <a:cubicBezTo>
                    <a:pt x="3879300" y="5013052"/>
                    <a:pt x="3915236" y="5029740"/>
                    <a:pt x="3952087" y="5043958"/>
                  </a:cubicBezTo>
                  <a:cubicBezTo>
                    <a:pt x="3972340" y="5051685"/>
                    <a:pt x="3992823" y="5058909"/>
                    <a:pt x="4013603" y="5065218"/>
                  </a:cubicBezTo>
                  <a:cubicBezTo>
                    <a:pt x="4046338" y="5075482"/>
                    <a:pt x="4079600" y="5084101"/>
                    <a:pt x="4113067" y="5091713"/>
                  </a:cubicBezTo>
                  <a:cubicBezTo>
                    <a:pt x="4137847" y="5097291"/>
                    <a:pt x="4162741" y="5102389"/>
                    <a:pt x="4187704" y="5107097"/>
                  </a:cubicBezTo>
                  <a:cubicBezTo>
                    <a:pt x="4223915" y="5113727"/>
                    <a:pt x="4260217" y="5119922"/>
                    <a:pt x="4296633" y="5125272"/>
                  </a:cubicBezTo>
                  <a:lnTo>
                    <a:pt x="4296655" y="5125500"/>
                  </a:lnTo>
                  <a:cubicBezTo>
                    <a:pt x="4349874" y="5133730"/>
                    <a:pt x="4403137" y="5142211"/>
                    <a:pt x="4455715" y="5154075"/>
                  </a:cubicBezTo>
                  <a:cubicBezTo>
                    <a:pt x="4526970" y="5170191"/>
                    <a:pt x="4597424" y="5193760"/>
                    <a:pt x="4659718" y="5232622"/>
                  </a:cubicBezTo>
                  <a:cubicBezTo>
                    <a:pt x="4699243" y="5256991"/>
                    <a:pt x="4735704" y="5285909"/>
                    <a:pt x="4771961" y="5314827"/>
                  </a:cubicBezTo>
                  <a:cubicBezTo>
                    <a:pt x="4831053" y="5361873"/>
                    <a:pt x="4889049" y="5410770"/>
                    <a:pt x="4953126" y="5451049"/>
                  </a:cubicBezTo>
                  <a:cubicBezTo>
                    <a:pt x="4989359" y="5473498"/>
                    <a:pt x="5027901" y="5493569"/>
                    <a:pt x="5069735" y="5503147"/>
                  </a:cubicBezTo>
                  <a:cubicBezTo>
                    <a:pt x="5079519" y="5505250"/>
                    <a:pt x="5089417" y="5507011"/>
                    <a:pt x="5099453" y="5507696"/>
                  </a:cubicBezTo>
                  <a:cubicBezTo>
                    <a:pt x="5116301" y="5508405"/>
                    <a:pt x="5134360" y="5509297"/>
                    <a:pt x="5149927" y="5501638"/>
                  </a:cubicBezTo>
                  <a:cubicBezTo>
                    <a:pt x="5151162" y="5498850"/>
                    <a:pt x="5148191" y="5497089"/>
                    <a:pt x="5146887" y="5495283"/>
                  </a:cubicBezTo>
                  <a:cubicBezTo>
                    <a:pt x="5141949" y="5489980"/>
                    <a:pt x="5136326" y="5485430"/>
                    <a:pt x="5130885" y="5480813"/>
                  </a:cubicBezTo>
                  <a:cubicBezTo>
                    <a:pt x="5125170" y="5476173"/>
                    <a:pt x="5119433" y="5471646"/>
                    <a:pt x="5113763" y="5467097"/>
                  </a:cubicBezTo>
                  <a:cubicBezTo>
                    <a:pt x="5073781" y="5435870"/>
                    <a:pt x="5034027" y="5402906"/>
                    <a:pt x="5004766" y="5360981"/>
                  </a:cubicBezTo>
                  <a:cubicBezTo>
                    <a:pt x="4979118" y="5324039"/>
                    <a:pt x="4962567" y="5281863"/>
                    <a:pt x="4947182" y="5239914"/>
                  </a:cubicBezTo>
                  <a:cubicBezTo>
                    <a:pt x="4932872" y="5200092"/>
                    <a:pt x="4918425" y="5160270"/>
                    <a:pt x="4900685" y="5121843"/>
                  </a:cubicBezTo>
                  <a:cubicBezTo>
                    <a:pt x="4838620" y="4983882"/>
                    <a:pt x="4746152" y="4858907"/>
                    <a:pt x="4628217" y="4763649"/>
                  </a:cubicBezTo>
                  <a:cubicBezTo>
                    <a:pt x="4565055" y="4712077"/>
                    <a:pt x="4497138" y="4666746"/>
                    <a:pt x="4428832" y="4622352"/>
                  </a:cubicBezTo>
                  <a:cubicBezTo>
                    <a:pt x="4367544" y="4582872"/>
                    <a:pt x="4309114" y="4538295"/>
                    <a:pt x="4258479" y="4485672"/>
                  </a:cubicBezTo>
                  <a:cubicBezTo>
                    <a:pt x="4231596" y="4457302"/>
                    <a:pt x="4207433" y="4426304"/>
                    <a:pt x="4187704" y="4392563"/>
                  </a:cubicBezTo>
                  <a:cubicBezTo>
                    <a:pt x="4180092" y="4379281"/>
                    <a:pt x="4172960" y="4365748"/>
                    <a:pt x="4166468" y="4351941"/>
                  </a:cubicBezTo>
                  <a:cubicBezTo>
                    <a:pt x="4158764" y="4335687"/>
                    <a:pt x="4151951" y="4319022"/>
                    <a:pt x="4145711" y="4302174"/>
                  </a:cubicBezTo>
                  <a:cubicBezTo>
                    <a:pt x="4140110" y="4287498"/>
                    <a:pt x="4135172" y="4272593"/>
                    <a:pt x="4130623" y="4257597"/>
                  </a:cubicBezTo>
                  <a:lnTo>
                    <a:pt x="4130303" y="4257643"/>
                  </a:lnTo>
                  <a:cubicBezTo>
                    <a:pt x="4125640" y="4241344"/>
                    <a:pt x="4120816" y="4225090"/>
                    <a:pt x="4116496" y="4208723"/>
                  </a:cubicBezTo>
                  <a:cubicBezTo>
                    <a:pt x="4113227" y="4196584"/>
                    <a:pt x="4110209" y="4184377"/>
                    <a:pt x="4107169" y="4172215"/>
                  </a:cubicBezTo>
                  <a:cubicBezTo>
                    <a:pt x="4089338" y="4097417"/>
                    <a:pt x="4068832" y="4021087"/>
                    <a:pt x="4076513" y="3943501"/>
                  </a:cubicBezTo>
                  <a:cubicBezTo>
                    <a:pt x="4082114" y="3884773"/>
                    <a:pt x="4109569" y="3829589"/>
                    <a:pt x="4107969" y="3769970"/>
                  </a:cubicBezTo>
                  <a:cubicBezTo>
                    <a:pt x="4106986" y="3736846"/>
                    <a:pt x="4099259" y="3704271"/>
                    <a:pt x="4088424" y="3673067"/>
                  </a:cubicBezTo>
                  <a:cubicBezTo>
                    <a:pt x="4080743" y="3650733"/>
                    <a:pt x="4071667" y="3628833"/>
                    <a:pt x="4061815" y="3607436"/>
                  </a:cubicBezTo>
                  <a:lnTo>
                    <a:pt x="4060511" y="3607230"/>
                  </a:lnTo>
                  <a:lnTo>
                    <a:pt x="4060900" y="3605493"/>
                  </a:lnTo>
                  <a:cubicBezTo>
                    <a:pt x="4059666" y="3601241"/>
                    <a:pt x="4057197" y="3597583"/>
                    <a:pt x="4055620" y="3593583"/>
                  </a:cubicBezTo>
                  <a:cubicBezTo>
                    <a:pt x="4045195" y="3570883"/>
                    <a:pt x="4034474" y="3548320"/>
                    <a:pt x="4023707" y="3525780"/>
                  </a:cubicBezTo>
                  <a:cubicBezTo>
                    <a:pt x="4007933" y="3491078"/>
                    <a:pt x="3993189" y="3455897"/>
                    <a:pt x="3977598" y="3421127"/>
                  </a:cubicBezTo>
                  <a:cubicBezTo>
                    <a:pt x="3950166" y="3359290"/>
                    <a:pt x="3917934" y="3295786"/>
                    <a:pt x="3862864" y="3253952"/>
                  </a:cubicBezTo>
                  <a:lnTo>
                    <a:pt x="3862887" y="3253654"/>
                  </a:lnTo>
                  <a:cubicBezTo>
                    <a:pt x="3857926" y="3249677"/>
                    <a:pt x="3852897" y="3245722"/>
                    <a:pt x="3847525" y="324245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2" name="Gráfico 4">
              <a:extLst>
                <a:ext uri="{FF2B5EF4-FFF2-40B4-BE49-F238E27FC236}">
                  <a16:creationId xmlns:a16="http://schemas.microsoft.com/office/drawing/2014/main" id="{D98AB699-66FF-1457-9AB8-80A973ABBB92}"/>
                </a:ext>
              </a:extLst>
            </p:cNvPr>
            <p:cNvGrpSpPr/>
            <p:nvPr/>
          </p:nvGrpSpPr>
          <p:grpSpPr>
            <a:xfrm>
              <a:off x="10353393" y="2562964"/>
              <a:ext cx="397053" cy="578217"/>
              <a:chOff x="7677948" y="286915"/>
              <a:chExt cx="3766856" cy="5485553"/>
            </a:xfrm>
            <a:solidFill>
              <a:srgbClr val="E86EB4"/>
            </a:solidFill>
          </p:grpSpPr>
          <p:sp>
            <p:nvSpPr>
              <p:cNvPr id="2283" name="Forma Livre: Forma 2282">
                <a:extLst>
                  <a:ext uri="{FF2B5EF4-FFF2-40B4-BE49-F238E27FC236}">
                    <a16:creationId xmlns:a16="http://schemas.microsoft.com/office/drawing/2014/main" id="{70C4F65D-DA87-C0DA-728B-E788B33783FC}"/>
                  </a:ext>
                </a:extLst>
              </p:cNvPr>
              <p:cNvSpPr/>
              <p:nvPr/>
            </p:nvSpPr>
            <p:spPr>
              <a:xfrm>
                <a:off x="9999962" y="286915"/>
                <a:ext cx="417979" cy="511698"/>
              </a:xfrm>
              <a:custGeom>
                <a:avLst/>
                <a:gdLst>
                  <a:gd name="connsiteX0" fmla="*/ 319857 w 417979"/>
                  <a:gd name="connsiteY0" fmla="*/ 25580 h 511698"/>
                  <a:gd name="connsiteX1" fmla="*/ 400644 w 417979"/>
                  <a:gd name="connsiteY1" fmla="*/ 0 h 511698"/>
                  <a:gd name="connsiteX2" fmla="*/ 417949 w 417979"/>
                  <a:gd name="connsiteY2" fmla="*/ 6378 h 511698"/>
                  <a:gd name="connsiteX3" fmla="*/ 408691 w 417979"/>
                  <a:gd name="connsiteY3" fmla="*/ 36827 h 511698"/>
                  <a:gd name="connsiteX4" fmla="*/ 356045 w 417979"/>
                  <a:gd name="connsiteY4" fmla="*/ 120998 h 511698"/>
                  <a:gd name="connsiteX5" fmla="*/ 238132 w 417979"/>
                  <a:gd name="connsiteY5" fmla="*/ 323378 h 511698"/>
                  <a:gd name="connsiteX6" fmla="*/ 203385 w 417979"/>
                  <a:gd name="connsiteY6" fmla="*/ 511698 h 511698"/>
                  <a:gd name="connsiteX7" fmla="*/ 200802 w 417979"/>
                  <a:gd name="connsiteY7" fmla="*/ 490507 h 511698"/>
                  <a:gd name="connsiteX8" fmla="*/ 183954 w 417979"/>
                  <a:gd name="connsiteY8" fmla="*/ 500771 h 511698"/>
                  <a:gd name="connsiteX9" fmla="*/ 157917 w 417979"/>
                  <a:gd name="connsiteY9" fmla="*/ 490667 h 511698"/>
                  <a:gd name="connsiteX10" fmla="*/ 144681 w 417979"/>
                  <a:gd name="connsiteY10" fmla="*/ 476402 h 511698"/>
                  <a:gd name="connsiteX11" fmla="*/ 116220 w 417979"/>
                  <a:gd name="connsiteY11" fmla="*/ 479763 h 511698"/>
                  <a:gd name="connsiteX12" fmla="*/ 102299 w 417979"/>
                  <a:gd name="connsiteY12" fmla="*/ 482575 h 511698"/>
                  <a:gd name="connsiteX13" fmla="*/ 98664 w 417979"/>
                  <a:gd name="connsiteY13" fmla="*/ 465201 h 511698"/>
                  <a:gd name="connsiteX14" fmla="*/ 87325 w 417979"/>
                  <a:gd name="connsiteY14" fmla="*/ 471739 h 511698"/>
                  <a:gd name="connsiteX15" fmla="*/ 80536 w 417979"/>
                  <a:gd name="connsiteY15" fmla="*/ 467533 h 511698"/>
                  <a:gd name="connsiteX16" fmla="*/ 61356 w 417979"/>
                  <a:gd name="connsiteY16" fmla="*/ 480266 h 511698"/>
                  <a:gd name="connsiteX17" fmla="*/ 33421 w 417979"/>
                  <a:gd name="connsiteY17" fmla="*/ 486758 h 511698"/>
                  <a:gd name="connsiteX18" fmla="*/ 0 w 417979"/>
                  <a:gd name="connsiteY18" fmla="*/ 490096 h 511698"/>
                  <a:gd name="connsiteX19" fmla="*/ 45240 w 417979"/>
                  <a:gd name="connsiteY19" fmla="*/ 395089 h 511698"/>
                  <a:gd name="connsiteX20" fmla="*/ 88468 w 417979"/>
                  <a:gd name="connsiteY20" fmla="*/ 265290 h 511698"/>
                  <a:gd name="connsiteX21" fmla="*/ 165895 w 417979"/>
                  <a:gd name="connsiteY21" fmla="*/ 152728 h 511698"/>
                  <a:gd name="connsiteX22" fmla="*/ 319857 w 417979"/>
                  <a:gd name="connsiteY22" fmla="*/ 25580 h 511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7979" h="511698">
                    <a:moveTo>
                      <a:pt x="319857" y="25580"/>
                    </a:moveTo>
                    <a:cubicBezTo>
                      <a:pt x="345369" y="13442"/>
                      <a:pt x="372161" y="2126"/>
                      <a:pt x="400644" y="0"/>
                    </a:cubicBezTo>
                    <a:cubicBezTo>
                      <a:pt x="406519" y="206"/>
                      <a:pt x="415801" y="-800"/>
                      <a:pt x="417949" y="6378"/>
                    </a:cubicBezTo>
                    <a:cubicBezTo>
                      <a:pt x="418430" y="17214"/>
                      <a:pt x="413057" y="27226"/>
                      <a:pt x="408691" y="36827"/>
                    </a:cubicBezTo>
                    <a:cubicBezTo>
                      <a:pt x="393535" y="66294"/>
                      <a:pt x="374310" y="93429"/>
                      <a:pt x="356045" y="120998"/>
                    </a:cubicBezTo>
                    <a:cubicBezTo>
                      <a:pt x="312542" y="185806"/>
                      <a:pt x="267096" y="250408"/>
                      <a:pt x="238132" y="323378"/>
                    </a:cubicBezTo>
                    <a:cubicBezTo>
                      <a:pt x="214290" y="383019"/>
                      <a:pt x="200094" y="447233"/>
                      <a:pt x="203385" y="511698"/>
                    </a:cubicBezTo>
                    <a:cubicBezTo>
                      <a:pt x="201717" y="504749"/>
                      <a:pt x="200894" y="497639"/>
                      <a:pt x="200802" y="490507"/>
                    </a:cubicBezTo>
                    <a:cubicBezTo>
                      <a:pt x="195773" y="494622"/>
                      <a:pt x="191224" y="501548"/>
                      <a:pt x="183954" y="500771"/>
                    </a:cubicBezTo>
                    <a:cubicBezTo>
                      <a:pt x="174124" y="500611"/>
                      <a:pt x="167450" y="491879"/>
                      <a:pt x="157917" y="490667"/>
                    </a:cubicBezTo>
                    <a:cubicBezTo>
                      <a:pt x="155128" y="484838"/>
                      <a:pt x="152088" y="477088"/>
                      <a:pt x="144681" y="476402"/>
                    </a:cubicBezTo>
                    <a:cubicBezTo>
                      <a:pt x="135011" y="476334"/>
                      <a:pt x="125936" y="481432"/>
                      <a:pt x="116220" y="479763"/>
                    </a:cubicBezTo>
                    <a:cubicBezTo>
                      <a:pt x="111282" y="478757"/>
                      <a:pt x="106710" y="480769"/>
                      <a:pt x="102299" y="482575"/>
                    </a:cubicBezTo>
                    <a:cubicBezTo>
                      <a:pt x="103236" y="476425"/>
                      <a:pt x="103762" y="469750"/>
                      <a:pt x="98664" y="465201"/>
                    </a:cubicBezTo>
                    <a:cubicBezTo>
                      <a:pt x="94869" y="467373"/>
                      <a:pt x="91074" y="469567"/>
                      <a:pt x="87325" y="471739"/>
                    </a:cubicBezTo>
                    <a:cubicBezTo>
                      <a:pt x="84993" y="470322"/>
                      <a:pt x="82730" y="468927"/>
                      <a:pt x="80536" y="467533"/>
                    </a:cubicBezTo>
                    <a:cubicBezTo>
                      <a:pt x="74066" y="471693"/>
                      <a:pt x="67871" y="476242"/>
                      <a:pt x="61356" y="480266"/>
                    </a:cubicBezTo>
                    <a:cubicBezTo>
                      <a:pt x="52944" y="485844"/>
                      <a:pt x="41788" y="480997"/>
                      <a:pt x="33421" y="486758"/>
                    </a:cubicBezTo>
                    <a:cubicBezTo>
                      <a:pt x="23294" y="492564"/>
                      <a:pt x="11018" y="494370"/>
                      <a:pt x="0" y="490096"/>
                    </a:cubicBezTo>
                    <a:cubicBezTo>
                      <a:pt x="20414" y="461292"/>
                      <a:pt x="34656" y="428648"/>
                      <a:pt x="45240" y="395089"/>
                    </a:cubicBezTo>
                    <a:cubicBezTo>
                      <a:pt x="59253" y="351724"/>
                      <a:pt x="69220" y="306804"/>
                      <a:pt x="88468" y="265290"/>
                    </a:cubicBezTo>
                    <a:cubicBezTo>
                      <a:pt x="107899" y="223822"/>
                      <a:pt x="135262" y="186560"/>
                      <a:pt x="165895" y="152728"/>
                    </a:cubicBezTo>
                    <a:cubicBezTo>
                      <a:pt x="210975" y="103693"/>
                      <a:pt x="259507" y="55458"/>
                      <a:pt x="319857" y="25580"/>
                    </a:cubicBezTo>
                    <a:close/>
                  </a:path>
                </a:pathLst>
              </a:custGeom>
              <a:solidFill>
                <a:srgbClr val="E86EB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4" name="Forma Livre: Forma 2283">
                <a:extLst>
                  <a:ext uri="{FF2B5EF4-FFF2-40B4-BE49-F238E27FC236}">
                    <a16:creationId xmlns:a16="http://schemas.microsoft.com/office/drawing/2014/main" id="{28D3F6F1-297D-6025-4B52-FC80870C3C82}"/>
                  </a:ext>
                </a:extLst>
              </p:cNvPr>
              <p:cNvSpPr/>
              <p:nvPr/>
            </p:nvSpPr>
            <p:spPr>
              <a:xfrm>
                <a:off x="7677948" y="3954917"/>
                <a:ext cx="407823" cy="486734"/>
              </a:xfrm>
              <a:custGeom>
                <a:avLst/>
                <a:gdLst>
                  <a:gd name="connsiteX0" fmla="*/ 18983 w 407823"/>
                  <a:gd name="connsiteY0" fmla="*/ 0 h 486734"/>
                  <a:gd name="connsiteX1" fmla="*/ 103176 w 407823"/>
                  <a:gd name="connsiteY1" fmla="*/ 11544 h 486734"/>
                  <a:gd name="connsiteX2" fmla="*/ 118287 w 407823"/>
                  <a:gd name="connsiteY2" fmla="*/ 75255 h 486734"/>
                  <a:gd name="connsiteX3" fmla="*/ 159023 w 407823"/>
                  <a:gd name="connsiteY3" fmla="*/ 172204 h 486734"/>
                  <a:gd name="connsiteX4" fmla="*/ 169813 w 407823"/>
                  <a:gd name="connsiteY4" fmla="*/ 235435 h 486734"/>
                  <a:gd name="connsiteX5" fmla="*/ 155914 w 407823"/>
                  <a:gd name="connsiteY5" fmla="*/ 324932 h 486734"/>
                  <a:gd name="connsiteX6" fmla="*/ 178545 w 407823"/>
                  <a:gd name="connsiteY6" fmla="*/ 267210 h 486734"/>
                  <a:gd name="connsiteX7" fmla="*/ 175139 w 407823"/>
                  <a:gd name="connsiteY7" fmla="*/ 179382 h 486734"/>
                  <a:gd name="connsiteX8" fmla="*/ 149719 w 407823"/>
                  <a:gd name="connsiteY8" fmla="*/ 121089 h 486734"/>
                  <a:gd name="connsiteX9" fmla="*/ 188970 w 407823"/>
                  <a:gd name="connsiteY9" fmla="*/ 139949 h 486734"/>
                  <a:gd name="connsiteX10" fmla="*/ 212241 w 407823"/>
                  <a:gd name="connsiteY10" fmla="*/ 138920 h 486734"/>
                  <a:gd name="connsiteX11" fmla="*/ 242942 w 407823"/>
                  <a:gd name="connsiteY11" fmla="*/ 124884 h 486734"/>
                  <a:gd name="connsiteX12" fmla="*/ 246965 w 407823"/>
                  <a:gd name="connsiteY12" fmla="*/ 118095 h 486734"/>
                  <a:gd name="connsiteX13" fmla="*/ 260316 w 407823"/>
                  <a:gd name="connsiteY13" fmla="*/ 86228 h 486734"/>
                  <a:gd name="connsiteX14" fmla="*/ 264911 w 407823"/>
                  <a:gd name="connsiteY14" fmla="*/ 84993 h 486734"/>
                  <a:gd name="connsiteX15" fmla="*/ 288685 w 407823"/>
                  <a:gd name="connsiteY15" fmla="*/ 115809 h 486734"/>
                  <a:gd name="connsiteX16" fmla="*/ 404928 w 407823"/>
                  <a:gd name="connsiteY16" fmla="*/ 262410 h 486734"/>
                  <a:gd name="connsiteX17" fmla="*/ 407808 w 407823"/>
                  <a:gd name="connsiteY17" fmla="*/ 272102 h 486734"/>
                  <a:gd name="connsiteX18" fmla="*/ 220997 w 407823"/>
                  <a:gd name="connsiteY18" fmla="*/ 378470 h 486734"/>
                  <a:gd name="connsiteX19" fmla="*/ 178340 w 407823"/>
                  <a:gd name="connsiteY19" fmla="*/ 436557 h 486734"/>
                  <a:gd name="connsiteX20" fmla="*/ 163024 w 407823"/>
                  <a:gd name="connsiteY20" fmla="*/ 486735 h 486734"/>
                  <a:gd name="connsiteX21" fmla="*/ 95381 w 407823"/>
                  <a:gd name="connsiteY21" fmla="*/ 407342 h 486734"/>
                  <a:gd name="connsiteX22" fmla="*/ 29750 w 407823"/>
                  <a:gd name="connsiteY22" fmla="*/ 276217 h 486734"/>
                  <a:gd name="connsiteX23" fmla="*/ 763 w 407823"/>
                  <a:gd name="connsiteY23" fmla="*/ 181623 h 486734"/>
                  <a:gd name="connsiteX24" fmla="*/ 169 w 407823"/>
                  <a:gd name="connsiteY24" fmla="*/ 148544 h 486734"/>
                  <a:gd name="connsiteX25" fmla="*/ 1220 w 407823"/>
                  <a:gd name="connsiteY25" fmla="*/ 67688 h 486734"/>
                  <a:gd name="connsiteX26" fmla="*/ 18983 w 407823"/>
                  <a:gd name="connsiteY26" fmla="*/ 0 h 48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7823" h="486734">
                    <a:moveTo>
                      <a:pt x="18983" y="0"/>
                    </a:moveTo>
                    <a:cubicBezTo>
                      <a:pt x="46780" y="5578"/>
                      <a:pt x="74830" y="10127"/>
                      <a:pt x="103176" y="11544"/>
                    </a:cubicBezTo>
                    <a:cubicBezTo>
                      <a:pt x="106514" y="33124"/>
                      <a:pt x="111314" y="54521"/>
                      <a:pt x="118287" y="75255"/>
                    </a:cubicBezTo>
                    <a:cubicBezTo>
                      <a:pt x="129191" y="108653"/>
                      <a:pt x="145719" y="139766"/>
                      <a:pt x="159023" y="172204"/>
                    </a:cubicBezTo>
                    <a:cubicBezTo>
                      <a:pt x="167276" y="192161"/>
                      <a:pt x="171253" y="213832"/>
                      <a:pt x="169813" y="235435"/>
                    </a:cubicBezTo>
                    <a:cubicBezTo>
                      <a:pt x="167436" y="265519"/>
                      <a:pt x="165241" y="296014"/>
                      <a:pt x="155914" y="324932"/>
                    </a:cubicBezTo>
                    <a:cubicBezTo>
                      <a:pt x="166247" y="306918"/>
                      <a:pt x="172442" y="286939"/>
                      <a:pt x="178545" y="267210"/>
                    </a:cubicBezTo>
                    <a:cubicBezTo>
                      <a:pt x="185724" y="238453"/>
                      <a:pt x="185198" y="207409"/>
                      <a:pt x="175139" y="179382"/>
                    </a:cubicBezTo>
                    <a:cubicBezTo>
                      <a:pt x="168098" y="159357"/>
                      <a:pt x="158246" y="140497"/>
                      <a:pt x="149719" y="121089"/>
                    </a:cubicBezTo>
                    <a:cubicBezTo>
                      <a:pt x="161469" y="129845"/>
                      <a:pt x="175414" y="134737"/>
                      <a:pt x="188970" y="139949"/>
                    </a:cubicBezTo>
                    <a:cubicBezTo>
                      <a:pt x="196491" y="142761"/>
                      <a:pt x="204926" y="142052"/>
                      <a:pt x="212241" y="138920"/>
                    </a:cubicBezTo>
                    <a:cubicBezTo>
                      <a:pt x="222551" y="134440"/>
                      <a:pt x="233204" y="130576"/>
                      <a:pt x="242942" y="124884"/>
                    </a:cubicBezTo>
                    <a:cubicBezTo>
                      <a:pt x="244222" y="122507"/>
                      <a:pt x="245571" y="120289"/>
                      <a:pt x="246965" y="118095"/>
                    </a:cubicBezTo>
                    <a:cubicBezTo>
                      <a:pt x="253892" y="108699"/>
                      <a:pt x="257070" y="97269"/>
                      <a:pt x="260316" y="86228"/>
                    </a:cubicBezTo>
                    <a:cubicBezTo>
                      <a:pt x="261459" y="85931"/>
                      <a:pt x="263768" y="85313"/>
                      <a:pt x="264911" y="84993"/>
                    </a:cubicBezTo>
                    <a:cubicBezTo>
                      <a:pt x="273735" y="94526"/>
                      <a:pt x="280753" y="105522"/>
                      <a:pt x="288685" y="115809"/>
                    </a:cubicBezTo>
                    <a:cubicBezTo>
                      <a:pt x="327181" y="164866"/>
                      <a:pt x="365769" y="213855"/>
                      <a:pt x="404928" y="262410"/>
                    </a:cubicBezTo>
                    <a:cubicBezTo>
                      <a:pt x="407443" y="264993"/>
                      <a:pt x="407923" y="268582"/>
                      <a:pt x="407808" y="272102"/>
                    </a:cubicBezTo>
                    <a:cubicBezTo>
                      <a:pt x="338360" y="291808"/>
                      <a:pt x="270900" y="325298"/>
                      <a:pt x="220997" y="378470"/>
                    </a:cubicBezTo>
                    <a:cubicBezTo>
                      <a:pt x="204537" y="396027"/>
                      <a:pt x="189747" y="415297"/>
                      <a:pt x="178340" y="436557"/>
                    </a:cubicBezTo>
                    <a:cubicBezTo>
                      <a:pt x="170087" y="452057"/>
                      <a:pt x="163549" y="468950"/>
                      <a:pt x="163024" y="486735"/>
                    </a:cubicBezTo>
                    <a:cubicBezTo>
                      <a:pt x="137740" y="462801"/>
                      <a:pt x="115223" y="435917"/>
                      <a:pt x="95381" y="407342"/>
                    </a:cubicBezTo>
                    <a:cubicBezTo>
                      <a:pt x="67674" y="366857"/>
                      <a:pt x="46666" y="322166"/>
                      <a:pt x="29750" y="276217"/>
                    </a:cubicBezTo>
                    <a:cubicBezTo>
                      <a:pt x="18731" y="245151"/>
                      <a:pt x="8101" y="213649"/>
                      <a:pt x="763" y="181623"/>
                    </a:cubicBezTo>
                    <a:cubicBezTo>
                      <a:pt x="3987" y="170673"/>
                      <a:pt x="-951" y="159631"/>
                      <a:pt x="169" y="148544"/>
                    </a:cubicBezTo>
                    <a:cubicBezTo>
                      <a:pt x="1038" y="121592"/>
                      <a:pt x="-1294" y="94526"/>
                      <a:pt x="1220" y="67688"/>
                    </a:cubicBezTo>
                    <a:cubicBezTo>
                      <a:pt x="3026" y="44006"/>
                      <a:pt x="17405" y="23683"/>
                      <a:pt x="18983" y="0"/>
                    </a:cubicBezTo>
                    <a:close/>
                  </a:path>
                </a:pathLst>
              </a:custGeom>
              <a:solidFill>
                <a:srgbClr val="E86EB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5" name="Forma Livre: Forma 2284">
                <a:extLst>
                  <a:ext uri="{FF2B5EF4-FFF2-40B4-BE49-F238E27FC236}">
                    <a16:creationId xmlns:a16="http://schemas.microsoft.com/office/drawing/2014/main" id="{4743080A-D003-1E79-0094-9AEAE3179936}"/>
                  </a:ext>
                </a:extLst>
              </p:cNvPr>
              <p:cNvSpPr/>
              <p:nvPr/>
            </p:nvSpPr>
            <p:spPr>
              <a:xfrm>
                <a:off x="10322882" y="4715758"/>
                <a:ext cx="1121923" cy="1056711"/>
              </a:xfrm>
              <a:custGeom>
                <a:avLst/>
                <a:gdLst>
                  <a:gd name="connsiteX0" fmla="*/ 205831 w 1121923"/>
                  <a:gd name="connsiteY0" fmla="*/ 2568 h 1056711"/>
                  <a:gd name="connsiteX1" fmla="*/ 229057 w 1121923"/>
                  <a:gd name="connsiteY1" fmla="*/ 6500 h 1056711"/>
                  <a:gd name="connsiteX2" fmla="*/ 263393 w 1121923"/>
                  <a:gd name="connsiteY2" fmla="*/ 43190 h 1056711"/>
                  <a:gd name="connsiteX3" fmla="*/ 266639 w 1121923"/>
                  <a:gd name="connsiteY3" fmla="*/ 39236 h 1056711"/>
                  <a:gd name="connsiteX4" fmla="*/ 436992 w 1121923"/>
                  <a:gd name="connsiteY4" fmla="*/ 175916 h 1056711"/>
                  <a:gd name="connsiteX5" fmla="*/ 636376 w 1121923"/>
                  <a:gd name="connsiteY5" fmla="*/ 317213 h 1056711"/>
                  <a:gd name="connsiteX6" fmla="*/ 908845 w 1121923"/>
                  <a:gd name="connsiteY6" fmla="*/ 675407 h 1056711"/>
                  <a:gd name="connsiteX7" fmla="*/ 955342 w 1121923"/>
                  <a:gd name="connsiteY7" fmla="*/ 793478 h 1056711"/>
                  <a:gd name="connsiteX8" fmla="*/ 1012926 w 1121923"/>
                  <a:gd name="connsiteY8" fmla="*/ 914545 h 1056711"/>
                  <a:gd name="connsiteX9" fmla="*/ 1121923 w 1121923"/>
                  <a:gd name="connsiteY9" fmla="*/ 1020661 h 1056711"/>
                  <a:gd name="connsiteX10" fmla="*/ 1104641 w 1121923"/>
                  <a:gd name="connsiteY10" fmla="*/ 1036366 h 1056711"/>
                  <a:gd name="connsiteX11" fmla="*/ 1077895 w 1121923"/>
                  <a:gd name="connsiteY11" fmla="*/ 1056711 h 1056711"/>
                  <a:gd name="connsiteX12" fmla="*/ 961286 w 1121923"/>
                  <a:gd name="connsiteY12" fmla="*/ 1004614 h 1056711"/>
                  <a:gd name="connsiteX13" fmla="*/ 780120 w 1121923"/>
                  <a:gd name="connsiteY13" fmla="*/ 868391 h 1056711"/>
                  <a:gd name="connsiteX14" fmla="*/ 667878 w 1121923"/>
                  <a:gd name="connsiteY14" fmla="*/ 786186 h 1056711"/>
                  <a:gd name="connsiteX15" fmla="*/ 463875 w 1121923"/>
                  <a:gd name="connsiteY15" fmla="*/ 707639 h 1056711"/>
                  <a:gd name="connsiteX16" fmla="*/ 304815 w 1121923"/>
                  <a:gd name="connsiteY16" fmla="*/ 679064 h 1056711"/>
                  <a:gd name="connsiteX17" fmla="*/ 304792 w 1121923"/>
                  <a:gd name="connsiteY17" fmla="*/ 678836 h 1056711"/>
                  <a:gd name="connsiteX18" fmla="*/ 300952 w 1121923"/>
                  <a:gd name="connsiteY18" fmla="*/ 668434 h 1056711"/>
                  <a:gd name="connsiteX19" fmla="*/ 259621 w 1121923"/>
                  <a:gd name="connsiteY19" fmla="*/ 603306 h 1056711"/>
                  <a:gd name="connsiteX20" fmla="*/ 268148 w 1121923"/>
                  <a:gd name="connsiteY20" fmla="*/ 529262 h 1056711"/>
                  <a:gd name="connsiteX21" fmla="*/ 270845 w 1121923"/>
                  <a:gd name="connsiteY21" fmla="*/ 465963 h 1056711"/>
                  <a:gd name="connsiteX22" fmla="*/ 260855 w 1121923"/>
                  <a:gd name="connsiteY22" fmla="*/ 452270 h 1056711"/>
                  <a:gd name="connsiteX23" fmla="*/ 229537 w 1121923"/>
                  <a:gd name="connsiteY23" fmla="*/ 426690 h 1056711"/>
                  <a:gd name="connsiteX24" fmla="*/ 199019 w 1121923"/>
                  <a:gd name="connsiteY24" fmla="*/ 398183 h 1056711"/>
                  <a:gd name="connsiteX25" fmla="*/ 200665 w 1121923"/>
                  <a:gd name="connsiteY25" fmla="*/ 426233 h 1056711"/>
                  <a:gd name="connsiteX26" fmla="*/ 164935 w 1121923"/>
                  <a:gd name="connsiteY26" fmla="*/ 399418 h 1056711"/>
                  <a:gd name="connsiteX27" fmla="*/ 137068 w 1121923"/>
                  <a:gd name="connsiteY27" fmla="*/ 392011 h 1056711"/>
                  <a:gd name="connsiteX28" fmla="*/ 118438 w 1121923"/>
                  <a:gd name="connsiteY28" fmla="*/ 361996 h 1056711"/>
                  <a:gd name="connsiteX29" fmla="*/ 14608 w 1121923"/>
                  <a:gd name="connsiteY29" fmla="*/ 191392 h 1056711"/>
                  <a:gd name="connsiteX30" fmla="*/ 0 w 1121923"/>
                  <a:gd name="connsiteY30" fmla="*/ 165217 h 1056711"/>
                  <a:gd name="connsiteX31" fmla="*/ 27272 w 1121923"/>
                  <a:gd name="connsiteY31" fmla="*/ 177676 h 1056711"/>
                  <a:gd name="connsiteX32" fmla="*/ 114483 w 1121923"/>
                  <a:gd name="connsiteY32" fmla="*/ 159113 h 1056711"/>
                  <a:gd name="connsiteX33" fmla="*/ 118117 w 1121923"/>
                  <a:gd name="connsiteY33" fmla="*/ 151936 h 1056711"/>
                  <a:gd name="connsiteX34" fmla="*/ 135354 w 1121923"/>
                  <a:gd name="connsiteY34" fmla="*/ 124252 h 1056711"/>
                  <a:gd name="connsiteX35" fmla="*/ 155882 w 1121923"/>
                  <a:gd name="connsiteY35" fmla="*/ 98969 h 1056711"/>
                  <a:gd name="connsiteX36" fmla="*/ 180457 w 1121923"/>
                  <a:gd name="connsiteY36" fmla="*/ 79858 h 1056711"/>
                  <a:gd name="connsiteX37" fmla="*/ 237241 w 1121923"/>
                  <a:gd name="connsiteY37" fmla="*/ 137785 h 1056711"/>
                  <a:gd name="connsiteX38" fmla="*/ 297363 w 1121923"/>
                  <a:gd name="connsiteY38" fmla="*/ 173721 h 1056711"/>
                  <a:gd name="connsiteX39" fmla="*/ 223319 w 1121923"/>
                  <a:gd name="connsiteY39" fmla="*/ 106170 h 1056711"/>
                  <a:gd name="connsiteX40" fmla="*/ 158991 w 1121923"/>
                  <a:gd name="connsiteY40" fmla="*/ 24194 h 1056711"/>
                  <a:gd name="connsiteX41" fmla="*/ 179931 w 1121923"/>
                  <a:gd name="connsiteY41" fmla="*/ 23508 h 1056711"/>
                  <a:gd name="connsiteX42" fmla="*/ 190241 w 1121923"/>
                  <a:gd name="connsiteY42" fmla="*/ 23782 h 1056711"/>
                  <a:gd name="connsiteX43" fmla="*/ 205831 w 1121923"/>
                  <a:gd name="connsiteY43" fmla="*/ 2568 h 1056711"/>
                  <a:gd name="connsiteX44" fmla="*/ 502668 w 1121923"/>
                  <a:gd name="connsiteY44" fmla="*/ 391097 h 1056711"/>
                  <a:gd name="connsiteX45" fmla="*/ 512955 w 1121923"/>
                  <a:gd name="connsiteY45" fmla="*/ 404150 h 1056711"/>
                  <a:gd name="connsiteX46" fmla="*/ 553440 w 1121923"/>
                  <a:gd name="connsiteY46" fmla="*/ 432382 h 1056711"/>
                  <a:gd name="connsiteX47" fmla="*/ 596349 w 1121923"/>
                  <a:gd name="connsiteY47" fmla="*/ 466809 h 1056711"/>
                  <a:gd name="connsiteX48" fmla="*/ 649361 w 1121923"/>
                  <a:gd name="connsiteY48" fmla="*/ 503728 h 1056711"/>
                  <a:gd name="connsiteX49" fmla="*/ 604007 w 1121923"/>
                  <a:gd name="connsiteY49" fmla="*/ 450190 h 1056711"/>
                  <a:gd name="connsiteX50" fmla="*/ 563705 w 1121923"/>
                  <a:gd name="connsiteY50" fmla="*/ 422278 h 1056711"/>
                  <a:gd name="connsiteX51" fmla="*/ 502668 w 1121923"/>
                  <a:gd name="connsiteY51" fmla="*/ 391097 h 1056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121923" h="1056711">
                    <a:moveTo>
                      <a:pt x="205831" y="2568"/>
                    </a:moveTo>
                    <a:cubicBezTo>
                      <a:pt x="213147" y="-2301"/>
                      <a:pt x="223319" y="168"/>
                      <a:pt x="229057" y="6500"/>
                    </a:cubicBezTo>
                    <a:cubicBezTo>
                      <a:pt x="241150" y="18090"/>
                      <a:pt x="250660" y="32126"/>
                      <a:pt x="263393" y="43190"/>
                    </a:cubicBezTo>
                    <a:cubicBezTo>
                      <a:pt x="264193" y="42185"/>
                      <a:pt x="265816" y="40218"/>
                      <a:pt x="266639" y="39236"/>
                    </a:cubicBezTo>
                    <a:cubicBezTo>
                      <a:pt x="317274" y="91859"/>
                      <a:pt x="375704" y="136436"/>
                      <a:pt x="436992" y="175916"/>
                    </a:cubicBezTo>
                    <a:cubicBezTo>
                      <a:pt x="505298" y="220310"/>
                      <a:pt x="573215" y="265641"/>
                      <a:pt x="636376" y="317213"/>
                    </a:cubicBezTo>
                    <a:cubicBezTo>
                      <a:pt x="754311" y="412471"/>
                      <a:pt x="846780" y="537446"/>
                      <a:pt x="908845" y="675407"/>
                    </a:cubicBezTo>
                    <a:cubicBezTo>
                      <a:pt x="926585" y="713834"/>
                      <a:pt x="941032" y="753656"/>
                      <a:pt x="955342" y="793478"/>
                    </a:cubicBezTo>
                    <a:cubicBezTo>
                      <a:pt x="970727" y="835427"/>
                      <a:pt x="987277" y="877603"/>
                      <a:pt x="1012926" y="914545"/>
                    </a:cubicBezTo>
                    <a:cubicBezTo>
                      <a:pt x="1042187" y="956470"/>
                      <a:pt x="1081941" y="989434"/>
                      <a:pt x="1121923" y="1020661"/>
                    </a:cubicBezTo>
                    <a:cubicBezTo>
                      <a:pt x="1115499" y="1025142"/>
                      <a:pt x="1109945" y="1030651"/>
                      <a:pt x="1104641" y="1036366"/>
                    </a:cubicBezTo>
                    <a:cubicBezTo>
                      <a:pt x="1096915" y="1044619"/>
                      <a:pt x="1086718" y="1049808"/>
                      <a:pt x="1077895" y="1056711"/>
                    </a:cubicBezTo>
                    <a:cubicBezTo>
                      <a:pt x="1036061" y="1047133"/>
                      <a:pt x="997519" y="1027062"/>
                      <a:pt x="961286" y="1004614"/>
                    </a:cubicBezTo>
                    <a:cubicBezTo>
                      <a:pt x="897209" y="964334"/>
                      <a:pt x="839213" y="915437"/>
                      <a:pt x="780120" y="868391"/>
                    </a:cubicBezTo>
                    <a:cubicBezTo>
                      <a:pt x="743864" y="839473"/>
                      <a:pt x="707403" y="810555"/>
                      <a:pt x="667878" y="786186"/>
                    </a:cubicBezTo>
                    <a:cubicBezTo>
                      <a:pt x="605584" y="747324"/>
                      <a:pt x="535130" y="723755"/>
                      <a:pt x="463875" y="707639"/>
                    </a:cubicBezTo>
                    <a:cubicBezTo>
                      <a:pt x="411297" y="695775"/>
                      <a:pt x="358033" y="687294"/>
                      <a:pt x="304815" y="679064"/>
                    </a:cubicBezTo>
                    <a:lnTo>
                      <a:pt x="304792" y="678836"/>
                    </a:lnTo>
                    <a:cubicBezTo>
                      <a:pt x="305158" y="674835"/>
                      <a:pt x="303924" y="671040"/>
                      <a:pt x="300952" y="668434"/>
                    </a:cubicBezTo>
                    <a:cubicBezTo>
                      <a:pt x="283510" y="649437"/>
                      <a:pt x="265770" y="629024"/>
                      <a:pt x="259621" y="603306"/>
                    </a:cubicBezTo>
                    <a:cubicBezTo>
                      <a:pt x="256375" y="578229"/>
                      <a:pt x="263644" y="553654"/>
                      <a:pt x="268148" y="529262"/>
                    </a:cubicBezTo>
                    <a:cubicBezTo>
                      <a:pt x="268788" y="508163"/>
                      <a:pt x="266113" y="486743"/>
                      <a:pt x="270845" y="465963"/>
                    </a:cubicBezTo>
                    <a:cubicBezTo>
                      <a:pt x="273017" y="458968"/>
                      <a:pt x="266068" y="454853"/>
                      <a:pt x="260855" y="452270"/>
                    </a:cubicBezTo>
                    <a:cubicBezTo>
                      <a:pt x="248580" y="446098"/>
                      <a:pt x="240190" y="434942"/>
                      <a:pt x="229537" y="426690"/>
                    </a:cubicBezTo>
                    <a:cubicBezTo>
                      <a:pt x="218382" y="418163"/>
                      <a:pt x="211546" y="405041"/>
                      <a:pt x="199019" y="398183"/>
                    </a:cubicBezTo>
                    <a:cubicBezTo>
                      <a:pt x="196665" y="407533"/>
                      <a:pt x="199728" y="416883"/>
                      <a:pt x="200665" y="426233"/>
                    </a:cubicBezTo>
                    <a:cubicBezTo>
                      <a:pt x="190287" y="415511"/>
                      <a:pt x="179222" y="404630"/>
                      <a:pt x="164935" y="399418"/>
                    </a:cubicBezTo>
                    <a:cubicBezTo>
                      <a:pt x="155951" y="395897"/>
                      <a:pt x="146510" y="393703"/>
                      <a:pt x="137068" y="392011"/>
                    </a:cubicBezTo>
                    <a:cubicBezTo>
                      <a:pt x="128085" y="383896"/>
                      <a:pt x="124838" y="371872"/>
                      <a:pt x="118438" y="361996"/>
                    </a:cubicBezTo>
                    <a:cubicBezTo>
                      <a:pt x="87234" y="303177"/>
                      <a:pt x="53401" y="245570"/>
                      <a:pt x="14608" y="191392"/>
                    </a:cubicBezTo>
                    <a:cubicBezTo>
                      <a:pt x="9510" y="182774"/>
                      <a:pt x="1577" y="175458"/>
                      <a:pt x="0" y="165217"/>
                    </a:cubicBezTo>
                    <a:cubicBezTo>
                      <a:pt x="8938" y="169652"/>
                      <a:pt x="17579" y="174955"/>
                      <a:pt x="27272" y="177676"/>
                    </a:cubicBezTo>
                    <a:cubicBezTo>
                      <a:pt x="55115" y="167503"/>
                      <a:pt x="84308" y="156416"/>
                      <a:pt x="114483" y="159113"/>
                    </a:cubicBezTo>
                    <a:cubicBezTo>
                      <a:pt x="118849" y="159914"/>
                      <a:pt x="117455" y="154518"/>
                      <a:pt x="118117" y="151936"/>
                    </a:cubicBezTo>
                    <a:cubicBezTo>
                      <a:pt x="118415" y="140300"/>
                      <a:pt x="127559" y="131750"/>
                      <a:pt x="135354" y="124252"/>
                    </a:cubicBezTo>
                    <a:cubicBezTo>
                      <a:pt x="143515" y="116914"/>
                      <a:pt x="148178" y="106673"/>
                      <a:pt x="155882" y="98969"/>
                    </a:cubicBezTo>
                    <a:cubicBezTo>
                      <a:pt x="162946" y="91013"/>
                      <a:pt x="174582" y="89139"/>
                      <a:pt x="180457" y="79858"/>
                    </a:cubicBezTo>
                    <a:cubicBezTo>
                      <a:pt x="197419" y="100981"/>
                      <a:pt x="216553" y="120274"/>
                      <a:pt x="237241" y="137785"/>
                    </a:cubicBezTo>
                    <a:cubicBezTo>
                      <a:pt x="254843" y="153215"/>
                      <a:pt x="274343" y="167686"/>
                      <a:pt x="297363" y="173721"/>
                    </a:cubicBezTo>
                    <a:cubicBezTo>
                      <a:pt x="271965" y="152027"/>
                      <a:pt x="247460" y="129281"/>
                      <a:pt x="223319" y="106170"/>
                    </a:cubicBezTo>
                    <a:cubicBezTo>
                      <a:pt x="199019" y="81344"/>
                      <a:pt x="175679" y="54849"/>
                      <a:pt x="158991" y="24194"/>
                    </a:cubicBezTo>
                    <a:cubicBezTo>
                      <a:pt x="165849" y="23645"/>
                      <a:pt x="173233" y="20513"/>
                      <a:pt x="179931" y="23508"/>
                    </a:cubicBezTo>
                    <a:cubicBezTo>
                      <a:pt x="183131" y="24674"/>
                      <a:pt x="187178" y="26571"/>
                      <a:pt x="190241" y="23782"/>
                    </a:cubicBezTo>
                    <a:cubicBezTo>
                      <a:pt x="196345" y="17404"/>
                      <a:pt x="199362" y="8626"/>
                      <a:pt x="205831" y="2568"/>
                    </a:cubicBezTo>
                    <a:moveTo>
                      <a:pt x="502668" y="391097"/>
                    </a:moveTo>
                    <a:cubicBezTo>
                      <a:pt x="503971" y="396766"/>
                      <a:pt x="509069" y="400172"/>
                      <a:pt x="512955" y="404150"/>
                    </a:cubicBezTo>
                    <a:cubicBezTo>
                      <a:pt x="524774" y="415717"/>
                      <a:pt x="539016" y="424427"/>
                      <a:pt x="553440" y="432382"/>
                    </a:cubicBezTo>
                    <a:cubicBezTo>
                      <a:pt x="570151" y="440520"/>
                      <a:pt x="582359" y="454967"/>
                      <a:pt x="596349" y="466809"/>
                    </a:cubicBezTo>
                    <a:cubicBezTo>
                      <a:pt x="611711" y="482080"/>
                      <a:pt x="630548" y="493235"/>
                      <a:pt x="649361" y="503728"/>
                    </a:cubicBezTo>
                    <a:cubicBezTo>
                      <a:pt x="635874" y="484617"/>
                      <a:pt x="621632" y="465689"/>
                      <a:pt x="604007" y="450190"/>
                    </a:cubicBezTo>
                    <a:cubicBezTo>
                      <a:pt x="591845" y="439286"/>
                      <a:pt x="579364" y="427764"/>
                      <a:pt x="563705" y="422278"/>
                    </a:cubicBezTo>
                    <a:cubicBezTo>
                      <a:pt x="541622" y="415694"/>
                      <a:pt x="522099" y="403052"/>
                      <a:pt x="502668" y="391097"/>
                    </a:cubicBezTo>
                    <a:close/>
                  </a:path>
                </a:pathLst>
              </a:custGeom>
              <a:solidFill>
                <a:srgbClr val="E86EB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3" name="Forma Livre: Forma 2092">
              <a:extLst>
                <a:ext uri="{FF2B5EF4-FFF2-40B4-BE49-F238E27FC236}">
                  <a16:creationId xmlns:a16="http://schemas.microsoft.com/office/drawing/2014/main" id="{2F74B6BA-CE14-B0BA-4C79-B6CEF29C7374}"/>
                </a:ext>
              </a:extLst>
            </p:cNvPr>
            <p:cNvSpPr/>
            <p:nvPr/>
          </p:nvSpPr>
          <p:spPr>
            <a:xfrm>
              <a:off x="10593302" y="2612000"/>
              <a:ext cx="27881" cy="12614"/>
            </a:xfrm>
            <a:custGeom>
              <a:avLst/>
              <a:gdLst>
                <a:gd name="connsiteX0" fmla="*/ 133319 w 264512"/>
                <a:gd name="connsiteY0" fmla="*/ 6538 h 119672"/>
                <a:gd name="connsiteX1" fmla="*/ 144658 w 264512"/>
                <a:gd name="connsiteY1" fmla="*/ 0 h 119672"/>
                <a:gd name="connsiteX2" fmla="*/ 148293 w 264512"/>
                <a:gd name="connsiteY2" fmla="*/ 17374 h 119672"/>
                <a:gd name="connsiteX3" fmla="*/ 162214 w 264512"/>
                <a:gd name="connsiteY3" fmla="*/ 14562 h 119672"/>
                <a:gd name="connsiteX4" fmla="*/ 190675 w 264512"/>
                <a:gd name="connsiteY4" fmla="*/ 11201 h 119672"/>
                <a:gd name="connsiteX5" fmla="*/ 203911 w 264512"/>
                <a:gd name="connsiteY5" fmla="*/ 25466 h 119672"/>
                <a:gd name="connsiteX6" fmla="*/ 229949 w 264512"/>
                <a:gd name="connsiteY6" fmla="*/ 35570 h 119672"/>
                <a:gd name="connsiteX7" fmla="*/ 246796 w 264512"/>
                <a:gd name="connsiteY7" fmla="*/ 25306 h 119672"/>
                <a:gd name="connsiteX8" fmla="*/ 249380 w 264512"/>
                <a:gd name="connsiteY8" fmla="*/ 46497 h 119672"/>
                <a:gd name="connsiteX9" fmla="*/ 264513 w 264512"/>
                <a:gd name="connsiteY9" fmla="*/ 119672 h 119672"/>
                <a:gd name="connsiteX10" fmla="*/ 236784 w 264512"/>
                <a:gd name="connsiteY10" fmla="*/ 74867 h 119672"/>
                <a:gd name="connsiteX11" fmla="*/ 225674 w 264512"/>
                <a:gd name="connsiteY11" fmla="*/ 76878 h 119672"/>
                <a:gd name="connsiteX12" fmla="*/ 202448 w 264512"/>
                <a:gd name="connsiteY12" fmla="*/ 54841 h 119672"/>
                <a:gd name="connsiteX13" fmla="*/ 198265 w 264512"/>
                <a:gd name="connsiteY13" fmla="*/ 58224 h 119672"/>
                <a:gd name="connsiteX14" fmla="*/ 192733 w 264512"/>
                <a:gd name="connsiteY14" fmla="*/ 50841 h 119672"/>
                <a:gd name="connsiteX15" fmla="*/ 162260 w 264512"/>
                <a:gd name="connsiteY15" fmla="*/ 48875 h 119672"/>
                <a:gd name="connsiteX16" fmla="*/ 140612 w 264512"/>
                <a:gd name="connsiteY16" fmla="*/ 43000 h 119672"/>
                <a:gd name="connsiteX17" fmla="*/ 124427 w 264512"/>
                <a:gd name="connsiteY17" fmla="*/ 32073 h 119672"/>
                <a:gd name="connsiteX18" fmla="*/ 117272 w 264512"/>
                <a:gd name="connsiteY18" fmla="*/ 36667 h 119672"/>
                <a:gd name="connsiteX19" fmla="*/ 113203 w 264512"/>
                <a:gd name="connsiteY19" fmla="*/ 30267 h 119672"/>
                <a:gd name="connsiteX20" fmla="*/ 91851 w 264512"/>
                <a:gd name="connsiteY20" fmla="*/ 45354 h 119672"/>
                <a:gd name="connsiteX21" fmla="*/ 67894 w 264512"/>
                <a:gd name="connsiteY21" fmla="*/ 53104 h 119672"/>
                <a:gd name="connsiteX22" fmla="*/ 0 w 264512"/>
                <a:gd name="connsiteY22" fmla="*/ 77107 h 119672"/>
                <a:gd name="connsiteX23" fmla="*/ 45994 w 264512"/>
                <a:gd name="connsiteY23" fmla="*/ 24895 h 119672"/>
                <a:gd name="connsiteX24" fmla="*/ 79416 w 264512"/>
                <a:gd name="connsiteY24" fmla="*/ 21557 h 119672"/>
                <a:gd name="connsiteX25" fmla="*/ 107350 w 264512"/>
                <a:gd name="connsiteY25" fmla="*/ 15065 h 119672"/>
                <a:gd name="connsiteX26" fmla="*/ 126530 w 264512"/>
                <a:gd name="connsiteY26" fmla="*/ 2332 h 119672"/>
                <a:gd name="connsiteX27" fmla="*/ 133319 w 264512"/>
                <a:gd name="connsiteY27" fmla="*/ 6538 h 11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512" h="119672">
                  <a:moveTo>
                    <a:pt x="133319" y="6538"/>
                  </a:moveTo>
                  <a:cubicBezTo>
                    <a:pt x="137068" y="4366"/>
                    <a:pt x="140863" y="2172"/>
                    <a:pt x="144658" y="0"/>
                  </a:cubicBezTo>
                  <a:cubicBezTo>
                    <a:pt x="149756" y="4549"/>
                    <a:pt x="149230" y="11224"/>
                    <a:pt x="148293" y="17374"/>
                  </a:cubicBezTo>
                  <a:cubicBezTo>
                    <a:pt x="152705" y="15568"/>
                    <a:pt x="157277" y="13556"/>
                    <a:pt x="162214" y="14562"/>
                  </a:cubicBezTo>
                  <a:cubicBezTo>
                    <a:pt x="171930" y="16231"/>
                    <a:pt x="181005" y="11133"/>
                    <a:pt x="190675" y="11201"/>
                  </a:cubicBezTo>
                  <a:cubicBezTo>
                    <a:pt x="198082" y="11887"/>
                    <a:pt x="201122" y="19637"/>
                    <a:pt x="203911" y="25466"/>
                  </a:cubicBezTo>
                  <a:cubicBezTo>
                    <a:pt x="213444" y="26678"/>
                    <a:pt x="220119" y="35410"/>
                    <a:pt x="229949" y="35570"/>
                  </a:cubicBezTo>
                  <a:cubicBezTo>
                    <a:pt x="237218" y="36347"/>
                    <a:pt x="241767" y="29421"/>
                    <a:pt x="246796" y="25306"/>
                  </a:cubicBezTo>
                  <a:cubicBezTo>
                    <a:pt x="246888" y="32438"/>
                    <a:pt x="247711" y="39548"/>
                    <a:pt x="249380" y="46497"/>
                  </a:cubicBezTo>
                  <a:cubicBezTo>
                    <a:pt x="251734" y="71392"/>
                    <a:pt x="256855" y="95898"/>
                    <a:pt x="264513" y="119672"/>
                  </a:cubicBezTo>
                  <a:cubicBezTo>
                    <a:pt x="250271" y="108128"/>
                    <a:pt x="249974" y="87348"/>
                    <a:pt x="236784" y="74867"/>
                  </a:cubicBezTo>
                  <a:cubicBezTo>
                    <a:pt x="233378" y="71095"/>
                    <a:pt x="229149" y="75644"/>
                    <a:pt x="225674" y="76878"/>
                  </a:cubicBezTo>
                  <a:cubicBezTo>
                    <a:pt x="217513" y="69952"/>
                    <a:pt x="210632" y="61722"/>
                    <a:pt x="202448" y="54841"/>
                  </a:cubicBezTo>
                  <a:cubicBezTo>
                    <a:pt x="201008" y="55961"/>
                    <a:pt x="199613" y="57104"/>
                    <a:pt x="198265" y="58224"/>
                  </a:cubicBezTo>
                  <a:cubicBezTo>
                    <a:pt x="196436" y="55733"/>
                    <a:pt x="195156" y="52761"/>
                    <a:pt x="192733" y="50841"/>
                  </a:cubicBezTo>
                  <a:cubicBezTo>
                    <a:pt x="182606" y="49652"/>
                    <a:pt x="172181" y="51801"/>
                    <a:pt x="162260" y="48875"/>
                  </a:cubicBezTo>
                  <a:cubicBezTo>
                    <a:pt x="155059" y="46817"/>
                    <a:pt x="147813" y="44966"/>
                    <a:pt x="140612" y="43000"/>
                  </a:cubicBezTo>
                  <a:cubicBezTo>
                    <a:pt x="134074" y="41377"/>
                    <a:pt x="129433" y="36164"/>
                    <a:pt x="124427" y="32073"/>
                  </a:cubicBezTo>
                  <a:cubicBezTo>
                    <a:pt x="122004" y="33581"/>
                    <a:pt x="119603" y="35113"/>
                    <a:pt x="117272" y="36667"/>
                  </a:cubicBezTo>
                  <a:cubicBezTo>
                    <a:pt x="115831" y="34519"/>
                    <a:pt x="114506" y="32393"/>
                    <a:pt x="113203" y="30267"/>
                  </a:cubicBezTo>
                  <a:cubicBezTo>
                    <a:pt x="105773" y="34862"/>
                    <a:pt x="98847" y="40188"/>
                    <a:pt x="91851" y="45354"/>
                  </a:cubicBezTo>
                  <a:cubicBezTo>
                    <a:pt x="85062" y="51321"/>
                    <a:pt x="75026" y="47663"/>
                    <a:pt x="67894" y="53104"/>
                  </a:cubicBezTo>
                  <a:cubicBezTo>
                    <a:pt x="47297" y="65700"/>
                    <a:pt x="24734" y="77038"/>
                    <a:pt x="0" y="77107"/>
                  </a:cubicBezTo>
                  <a:cubicBezTo>
                    <a:pt x="16596" y="60876"/>
                    <a:pt x="32507" y="43845"/>
                    <a:pt x="45994" y="24895"/>
                  </a:cubicBezTo>
                  <a:cubicBezTo>
                    <a:pt x="57013" y="29169"/>
                    <a:pt x="69289" y="27363"/>
                    <a:pt x="79416" y="21557"/>
                  </a:cubicBezTo>
                  <a:cubicBezTo>
                    <a:pt x="87782" y="15796"/>
                    <a:pt x="98938" y="20643"/>
                    <a:pt x="107350" y="15065"/>
                  </a:cubicBezTo>
                  <a:cubicBezTo>
                    <a:pt x="113866" y="11041"/>
                    <a:pt x="120061" y="6492"/>
                    <a:pt x="126530" y="2332"/>
                  </a:cubicBezTo>
                  <a:cubicBezTo>
                    <a:pt x="128725" y="3726"/>
                    <a:pt x="130988" y="5121"/>
                    <a:pt x="133319" y="6538"/>
                  </a:cubicBezTo>
                  <a:close/>
                </a:path>
              </a:pathLst>
            </a:custGeom>
            <a:solidFill>
              <a:srgbClr val="E97D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4" name="Gráfico 4">
              <a:extLst>
                <a:ext uri="{FF2B5EF4-FFF2-40B4-BE49-F238E27FC236}">
                  <a16:creationId xmlns:a16="http://schemas.microsoft.com/office/drawing/2014/main" id="{FB12EB04-8463-F854-B0F2-13156F64C2C9}"/>
                </a:ext>
              </a:extLst>
            </p:cNvPr>
            <p:cNvGrpSpPr/>
            <p:nvPr/>
          </p:nvGrpSpPr>
          <p:grpSpPr>
            <a:xfrm>
              <a:off x="10587558" y="2615190"/>
              <a:ext cx="156480" cy="251869"/>
              <a:chOff x="9899469" y="782383"/>
              <a:chExt cx="1484528" cy="2389487"/>
            </a:xfrm>
            <a:solidFill>
              <a:srgbClr val="EB92C4"/>
            </a:solidFill>
          </p:grpSpPr>
          <p:sp>
            <p:nvSpPr>
              <p:cNvPr id="2281" name="Forma Livre: Forma 2280">
                <a:extLst>
                  <a:ext uri="{FF2B5EF4-FFF2-40B4-BE49-F238E27FC236}">
                    <a16:creationId xmlns:a16="http://schemas.microsoft.com/office/drawing/2014/main" id="{C67A6E5A-039C-B4B4-25E8-A082AFF6485E}"/>
                  </a:ext>
                </a:extLst>
              </p:cNvPr>
              <p:cNvSpPr/>
              <p:nvPr/>
            </p:nvSpPr>
            <p:spPr>
              <a:xfrm>
                <a:off x="9899469" y="782383"/>
                <a:ext cx="329046" cy="120083"/>
              </a:xfrm>
              <a:custGeom>
                <a:avLst/>
                <a:gdLst>
                  <a:gd name="connsiteX0" fmla="*/ 167701 w 329046"/>
                  <a:gd name="connsiteY0" fmla="*/ 0 h 120083"/>
                  <a:gd name="connsiteX1" fmla="*/ 171770 w 329046"/>
                  <a:gd name="connsiteY1" fmla="*/ 6401 h 120083"/>
                  <a:gd name="connsiteX2" fmla="*/ 178925 w 329046"/>
                  <a:gd name="connsiteY2" fmla="*/ 1806 h 120083"/>
                  <a:gd name="connsiteX3" fmla="*/ 195110 w 329046"/>
                  <a:gd name="connsiteY3" fmla="*/ 12733 h 120083"/>
                  <a:gd name="connsiteX4" fmla="*/ 216758 w 329046"/>
                  <a:gd name="connsiteY4" fmla="*/ 18608 h 120083"/>
                  <a:gd name="connsiteX5" fmla="*/ 247231 w 329046"/>
                  <a:gd name="connsiteY5" fmla="*/ 20574 h 120083"/>
                  <a:gd name="connsiteX6" fmla="*/ 252763 w 329046"/>
                  <a:gd name="connsiteY6" fmla="*/ 27958 h 120083"/>
                  <a:gd name="connsiteX7" fmla="*/ 256946 w 329046"/>
                  <a:gd name="connsiteY7" fmla="*/ 24575 h 120083"/>
                  <a:gd name="connsiteX8" fmla="*/ 280172 w 329046"/>
                  <a:gd name="connsiteY8" fmla="*/ 46612 h 120083"/>
                  <a:gd name="connsiteX9" fmla="*/ 291282 w 329046"/>
                  <a:gd name="connsiteY9" fmla="*/ 44600 h 120083"/>
                  <a:gd name="connsiteX10" fmla="*/ 319011 w 329046"/>
                  <a:gd name="connsiteY10" fmla="*/ 89405 h 120083"/>
                  <a:gd name="connsiteX11" fmla="*/ 329047 w 329046"/>
                  <a:gd name="connsiteY11" fmla="*/ 112311 h 120083"/>
                  <a:gd name="connsiteX12" fmla="*/ 326006 w 329046"/>
                  <a:gd name="connsiteY12" fmla="*/ 114826 h 120083"/>
                  <a:gd name="connsiteX13" fmla="*/ 304244 w 329046"/>
                  <a:gd name="connsiteY13" fmla="*/ 120084 h 120083"/>
                  <a:gd name="connsiteX14" fmla="*/ 294848 w 329046"/>
                  <a:gd name="connsiteY14" fmla="*/ 102870 h 120083"/>
                  <a:gd name="connsiteX15" fmla="*/ 274869 w 329046"/>
                  <a:gd name="connsiteY15" fmla="*/ 89177 h 120083"/>
                  <a:gd name="connsiteX16" fmla="*/ 270685 w 329046"/>
                  <a:gd name="connsiteY16" fmla="*/ 89520 h 120083"/>
                  <a:gd name="connsiteX17" fmla="*/ 254980 w 329046"/>
                  <a:gd name="connsiteY17" fmla="*/ 69563 h 120083"/>
                  <a:gd name="connsiteX18" fmla="*/ 222291 w 329046"/>
                  <a:gd name="connsiteY18" fmla="*/ 64922 h 120083"/>
                  <a:gd name="connsiteX19" fmla="*/ 215821 w 329046"/>
                  <a:gd name="connsiteY19" fmla="*/ 60602 h 120083"/>
                  <a:gd name="connsiteX20" fmla="*/ 186400 w 329046"/>
                  <a:gd name="connsiteY20" fmla="*/ 39776 h 120083"/>
                  <a:gd name="connsiteX21" fmla="*/ 168432 w 329046"/>
                  <a:gd name="connsiteY21" fmla="*/ 37810 h 120083"/>
                  <a:gd name="connsiteX22" fmla="*/ 165506 w 329046"/>
                  <a:gd name="connsiteY22" fmla="*/ 25626 h 120083"/>
                  <a:gd name="connsiteX23" fmla="*/ 154602 w 329046"/>
                  <a:gd name="connsiteY23" fmla="*/ 40599 h 120083"/>
                  <a:gd name="connsiteX24" fmla="*/ 153322 w 329046"/>
                  <a:gd name="connsiteY24" fmla="*/ 31433 h 120083"/>
                  <a:gd name="connsiteX25" fmla="*/ 122735 w 329046"/>
                  <a:gd name="connsiteY25" fmla="*/ 58407 h 120083"/>
                  <a:gd name="connsiteX26" fmla="*/ 117020 w 329046"/>
                  <a:gd name="connsiteY26" fmla="*/ 54407 h 120083"/>
                  <a:gd name="connsiteX27" fmla="*/ 92651 w 329046"/>
                  <a:gd name="connsiteY27" fmla="*/ 66705 h 120083"/>
                  <a:gd name="connsiteX28" fmla="*/ 45583 w 329046"/>
                  <a:gd name="connsiteY28" fmla="*/ 94732 h 120083"/>
                  <a:gd name="connsiteX29" fmla="*/ 18105 w 329046"/>
                  <a:gd name="connsiteY29" fmla="*/ 106825 h 120083"/>
                  <a:gd name="connsiteX30" fmla="*/ 0 w 329046"/>
                  <a:gd name="connsiteY30" fmla="*/ 89428 h 120083"/>
                  <a:gd name="connsiteX31" fmla="*/ 54498 w 329046"/>
                  <a:gd name="connsiteY31" fmla="*/ 46840 h 120083"/>
                  <a:gd name="connsiteX32" fmla="*/ 122392 w 329046"/>
                  <a:gd name="connsiteY32" fmla="*/ 22837 h 120083"/>
                  <a:gd name="connsiteX33" fmla="*/ 146349 w 329046"/>
                  <a:gd name="connsiteY33" fmla="*/ 15088 h 120083"/>
                  <a:gd name="connsiteX34" fmla="*/ 167701 w 329046"/>
                  <a:gd name="connsiteY34" fmla="*/ 0 h 120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29046" h="120083">
                    <a:moveTo>
                      <a:pt x="167701" y="0"/>
                    </a:moveTo>
                    <a:cubicBezTo>
                      <a:pt x="169004" y="2126"/>
                      <a:pt x="170330" y="4252"/>
                      <a:pt x="171770" y="6401"/>
                    </a:cubicBezTo>
                    <a:cubicBezTo>
                      <a:pt x="174102" y="4846"/>
                      <a:pt x="176502" y="3315"/>
                      <a:pt x="178925" y="1806"/>
                    </a:cubicBezTo>
                    <a:cubicBezTo>
                      <a:pt x="183931" y="5898"/>
                      <a:pt x="188572" y="11110"/>
                      <a:pt x="195110" y="12733"/>
                    </a:cubicBezTo>
                    <a:cubicBezTo>
                      <a:pt x="202311" y="14699"/>
                      <a:pt x="209557" y="16551"/>
                      <a:pt x="216758" y="18608"/>
                    </a:cubicBezTo>
                    <a:cubicBezTo>
                      <a:pt x="226680" y="21534"/>
                      <a:pt x="237104" y="19385"/>
                      <a:pt x="247231" y="20574"/>
                    </a:cubicBezTo>
                    <a:cubicBezTo>
                      <a:pt x="249654" y="22494"/>
                      <a:pt x="250934" y="25466"/>
                      <a:pt x="252763" y="27958"/>
                    </a:cubicBezTo>
                    <a:cubicBezTo>
                      <a:pt x="254112" y="26838"/>
                      <a:pt x="255506" y="25695"/>
                      <a:pt x="256946" y="24575"/>
                    </a:cubicBezTo>
                    <a:cubicBezTo>
                      <a:pt x="265130" y="31455"/>
                      <a:pt x="272011" y="39685"/>
                      <a:pt x="280172" y="46612"/>
                    </a:cubicBezTo>
                    <a:cubicBezTo>
                      <a:pt x="283647" y="45377"/>
                      <a:pt x="287876" y="40828"/>
                      <a:pt x="291282" y="44600"/>
                    </a:cubicBezTo>
                    <a:cubicBezTo>
                      <a:pt x="304472" y="57081"/>
                      <a:pt x="304769" y="77861"/>
                      <a:pt x="319011" y="89405"/>
                    </a:cubicBezTo>
                    <a:cubicBezTo>
                      <a:pt x="322966" y="96698"/>
                      <a:pt x="325343" y="104836"/>
                      <a:pt x="329047" y="112311"/>
                    </a:cubicBezTo>
                    <a:cubicBezTo>
                      <a:pt x="328292" y="112951"/>
                      <a:pt x="326761" y="114209"/>
                      <a:pt x="326006" y="114826"/>
                    </a:cubicBezTo>
                    <a:cubicBezTo>
                      <a:pt x="318783" y="116815"/>
                      <a:pt x="311445" y="118186"/>
                      <a:pt x="304244" y="120084"/>
                    </a:cubicBezTo>
                    <a:cubicBezTo>
                      <a:pt x="302255" y="113843"/>
                      <a:pt x="299649" y="107419"/>
                      <a:pt x="294848" y="102870"/>
                    </a:cubicBezTo>
                    <a:cubicBezTo>
                      <a:pt x="287739" y="98938"/>
                      <a:pt x="279760" y="96081"/>
                      <a:pt x="274869" y="89177"/>
                    </a:cubicBezTo>
                    <a:cubicBezTo>
                      <a:pt x="273817" y="89268"/>
                      <a:pt x="271737" y="89428"/>
                      <a:pt x="270685" y="89520"/>
                    </a:cubicBezTo>
                    <a:cubicBezTo>
                      <a:pt x="266730" y="82113"/>
                      <a:pt x="263507" y="72718"/>
                      <a:pt x="254980" y="69563"/>
                    </a:cubicBezTo>
                    <a:cubicBezTo>
                      <a:pt x="244305" y="66568"/>
                      <a:pt x="233126" y="66614"/>
                      <a:pt x="222291" y="64922"/>
                    </a:cubicBezTo>
                    <a:cubicBezTo>
                      <a:pt x="219524" y="64557"/>
                      <a:pt x="217833" y="62111"/>
                      <a:pt x="215821" y="60602"/>
                    </a:cubicBezTo>
                    <a:cubicBezTo>
                      <a:pt x="206997" y="52372"/>
                      <a:pt x="196527" y="46200"/>
                      <a:pt x="186400" y="39776"/>
                    </a:cubicBezTo>
                    <a:cubicBezTo>
                      <a:pt x="181120" y="35822"/>
                      <a:pt x="174422" y="37330"/>
                      <a:pt x="168432" y="37810"/>
                    </a:cubicBezTo>
                    <a:cubicBezTo>
                      <a:pt x="167427" y="33719"/>
                      <a:pt x="166489" y="29672"/>
                      <a:pt x="165506" y="25626"/>
                    </a:cubicBezTo>
                    <a:cubicBezTo>
                      <a:pt x="161231" y="30129"/>
                      <a:pt x="157642" y="35204"/>
                      <a:pt x="154602" y="40599"/>
                    </a:cubicBezTo>
                    <a:cubicBezTo>
                      <a:pt x="154122" y="37536"/>
                      <a:pt x="153688" y="34473"/>
                      <a:pt x="153322" y="31433"/>
                    </a:cubicBezTo>
                    <a:cubicBezTo>
                      <a:pt x="141320" y="38382"/>
                      <a:pt x="133205" y="49721"/>
                      <a:pt x="122735" y="58407"/>
                    </a:cubicBezTo>
                    <a:cubicBezTo>
                      <a:pt x="120792" y="57059"/>
                      <a:pt x="118872" y="55733"/>
                      <a:pt x="117020" y="54407"/>
                    </a:cubicBezTo>
                    <a:cubicBezTo>
                      <a:pt x="109385" y="59459"/>
                      <a:pt x="101201" y="63528"/>
                      <a:pt x="92651" y="66705"/>
                    </a:cubicBezTo>
                    <a:cubicBezTo>
                      <a:pt x="75392" y="73289"/>
                      <a:pt x="62065" y="86731"/>
                      <a:pt x="45583" y="94732"/>
                    </a:cubicBezTo>
                    <a:cubicBezTo>
                      <a:pt x="36576" y="99167"/>
                      <a:pt x="26769" y="101727"/>
                      <a:pt x="18105" y="106825"/>
                    </a:cubicBezTo>
                    <a:cubicBezTo>
                      <a:pt x="12961" y="100127"/>
                      <a:pt x="7224" y="93863"/>
                      <a:pt x="0" y="89428"/>
                    </a:cubicBezTo>
                    <a:cubicBezTo>
                      <a:pt x="19134" y="76512"/>
                      <a:pt x="37216" y="62111"/>
                      <a:pt x="54498" y="46840"/>
                    </a:cubicBezTo>
                    <a:cubicBezTo>
                      <a:pt x="79233" y="46772"/>
                      <a:pt x="101795" y="35433"/>
                      <a:pt x="122392" y="22837"/>
                    </a:cubicBezTo>
                    <a:cubicBezTo>
                      <a:pt x="129525" y="17396"/>
                      <a:pt x="139560" y="21054"/>
                      <a:pt x="146349" y="15088"/>
                    </a:cubicBezTo>
                    <a:cubicBezTo>
                      <a:pt x="153345" y="9921"/>
                      <a:pt x="160271" y="4595"/>
                      <a:pt x="167701" y="0"/>
                    </a:cubicBezTo>
                    <a:close/>
                  </a:path>
                </a:pathLst>
              </a:custGeom>
              <a:solidFill>
                <a:srgbClr val="EB92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2" name="Forma Livre: Forma 2281">
                <a:extLst>
                  <a:ext uri="{FF2B5EF4-FFF2-40B4-BE49-F238E27FC236}">
                    <a16:creationId xmlns:a16="http://schemas.microsoft.com/office/drawing/2014/main" id="{DD5C58AF-EA93-9E47-81DD-1F86E5CF0EC9}"/>
                  </a:ext>
                </a:extLst>
              </p:cNvPr>
              <p:cNvSpPr/>
              <p:nvPr/>
            </p:nvSpPr>
            <p:spPr>
              <a:xfrm>
                <a:off x="10850171" y="2076739"/>
                <a:ext cx="533826" cy="1095131"/>
              </a:xfrm>
              <a:custGeom>
                <a:avLst/>
                <a:gdLst>
                  <a:gd name="connsiteX0" fmla="*/ 389603 w 533826"/>
                  <a:gd name="connsiteY0" fmla="*/ 85656 h 1095131"/>
                  <a:gd name="connsiteX1" fmla="*/ 504772 w 533826"/>
                  <a:gd name="connsiteY1" fmla="*/ 0 h 1095131"/>
                  <a:gd name="connsiteX2" fmla="*/ 533827 w 533826"/>
                  <a:gd name="connsiteY2" fmla="*/ 6104 h 1095131"/>
                  <a:gd name="connsiteX3" fmla="*/ 514419 w 533826"/>
                  <a:gd name="connsiteY3" fmla="*/ 30381 h 1095131"/>
                  <a:gd name="connsiteX4" fmla="*/ 497502 w 533826"/>
                  <a:gd name="connsiteY4" fmla="*/ 59916 h 1095131"/>
                  <a:gd name="connsiteX5" fmla="*/ 525849 w 533826"/>
                  <a:gd name="connsiteY5" fmla="*/ 79758 h 1095131"/>
                  <a:gd name="connsiteX6" fmla="*/ 527952 w 533826"/>
                  <a:gd name="connsiteY6" fmla="*/ 89680 h 1095131"/>
                  <a:gd name="connsiteX7" fmla="*/ 508772 w 533826"/>
                  <a:gd name="connsiteY7" fmla="*/ 116243 h 1095131"/>
                  <a:gd name="connsiteX8" fmla="*/ 474574 w 533826"/>
                  <a:gd name="connsiteY8" fmla="*/ 155242 h 1095131"/>
                  <a:gd name="connsiteX9" fmla="*/ 433151 w 533826"/>
                  <a:gd name="connsiteY9" fmla="*/ 193396 h 1095131"/>
                  <a:gd name="connsiteX10" fmla="*/ 409377 w 533826"/>
                  <a:gd name="connsiteY10" fmla="*/ 213307 h 1095131"/>
                  <a:gd name="connsiteX11" fmla="*/ 397078 w 533826"/>
                  <a:gd name="connsiteY11" fmla="*/ 240510 h 1095131"/>
                  <a:gd name="connsiteX12" fmla="*/ 423871 w 533826"/>
                  <a:gd name="connsiteY12" fmla="*/ 243230 h 1095131"/>
                  <a:gd name="connsiteX13" fmla="*/ 428602 w 533826"/>
                  <a:gd name="connsiteY13" fmla="*/ 275395 h 1095131"/>
                  <a:gd name="connsiteX14" fmla="*/ 434729 w 533826"/>
                  <a:gd name="connsiteY14" fmla="*/ 312496 h 1095131"/>
                  <a:gd name="connsiteX15" fmla="*/ 461041 w 533826"/>
                  <a:gd name="connsiteY15" fmla="*/ 331881 h 1095131"/>
                  <a:gd name="connsiteX16" fmla="*/ 471533 w 533826"/>
                  <a:gd name="connsiteY16" fmla="*/ 350901 h 1095131"/>
                  <a:gd name="connsiteX17" fmla="*/ 460537 w 533826"/>
                  <a:gd name="connsiteY17" fmla="*/ 394541 h 1095131"/>
                  <a:gd name="connsiteX18" fmla="*/ 446433 w 533826"/>
                  <a:gd name="connsiteY18" fmla="*/ 453908 h 1095131"/>
                  <a:gd name="connsiteX19" fmla="*/ 440261 w 533826"/>
                  <a:gd name="connsiteY19" fmla="*/ 492496 h 1095131"/>
                  <a:gd name="connsiteX20" fmla="*/ 430385 w 533826"/>
                  <a:gd name="connsiteY20" fmla="*/ 540730 h 1095131"/>
                  <a:gd name="connsiteX21" fmla="*/ 406337 w 533826"/>
                  <a:gd name="connsiteY21" fmla="*/ 651258 h 1095131"/>
                  <a:gd name="connsiteX22" fmla="*/ 388209 w 533826"/>
                  <a:gd name="connsiteY22" fmla="*/ 692795 h 1095131"/>
                  <a:gd name="connsiteX23" fmla="*/ 376161 w 533826"/>
                  <a:gd name="connsiteY23" fmla="*/ 734972 h 1095131"/>
                  <a:gd name="connsiteX24" fmla="*/ 368206 w 533826"/>
                  <a:gd name="connsiteY24" fmla="*/ 794179 h 1095131"/>
                  <a:gd name="connsiteX25" fmla="*/ 364206 w 533826"/>
                  <a:gd name="connsiteY25" fmla="*/ 844654 h 1095131"/>
                  <a:gd name="connsiteX26" fmla="*/ 362308 w 533826"/>
                  <a:gd name="connsiteY26" fmla="*/ 862554 h 1095131"/>
                  <a:gd name="connsiteX27" fmla="*/ 361874 w 533826"/>
                  <a:gd name="connsiteY27" fmla="*/ 881116 h 1095131"/>
                  <a:gd name="connsiteX28" fmla="*/ 341026 w 533826"/>
                  <a:gd name="connsiteY28" fmla="*/ 933374 h 1095131"/>
                  <a:gd name="connsiteX29" fmla="*/ 310279 w 533826"/>
                  <a:gd name="connsiteY29" fmla="*/ 966864 h 1095131"/>
                  <a:gd name="connsiteX30" fmla="*/ 255323 w 533826"/>
                  <a:gd name="connsiteY30" fmla="*/ 1010549 h 1095131"/>
                  <a:gd name="connsiteX31" fmla="*/ 212552 w 533826"/>
                  <a:gd name="connsiteY31" fmla="*/ 1027054 h 1095131"/>
                  <a:gd name="connsiteX32" fmla="*/ 92332 w 533826"/>
                  <a:gd name="connsiteY32" fmla="*/ 1066968 h 1095131"/>
                  <a:gd name="connsiteX33" fmla="*/ 52875 w 533826"/>
                  <a:gd name="connsiteY33" fmla="*/ 1095131 h 1095131"/>
                  <a:gd name="connsiteX34" fmla="*/ 0 w 533826"/>
                  <a:gd name="connsiteY34" fmla="*/ 1094926 h 1095131"/>
                  <a:gd name="connsiteX35" fmla="*/ 19271 w 533826"/>
                  <a:gd name="connsiteY35" fmla="*/ 1075997 h 1095131"/>
                  <a:gd name="connsiteX36" fmla="*/ 37216 w 533826"/>
                  <a:gd name="connsiteY36" fmla="*/ 1057458 h 1095131"/>
                  <a:gd name="connsiteX37" fmla="*/ 67277 w 533826"/>
                  <a:gd name="connsiteY37" fmla="*/ 1048748 h 1095131"/>
                  <a:gd name="connsiteX38" fmla="*/ 142509 w 533826"/>
                  <a:gd name="connsiteY38" fmla="*/ 1030049 h 1095131"/>
                  <a:gd name="connsiteX39" fmla="*/ 183589 w 533826"/>
                  <a:gd name="connsiteY39" fmla="*/ 1018687 h 1095131"/>
                  <a:gd name="connsiteX40" fmla="*/ 226771 w 533826"/>
                  <a:gd name="connsiteY40" fmla="*/ 1002137 h 1095131"/>
                  <a:gd name="connsiteX41" fmla="*/ 270548 w 533826"/>
                  <a:gd name="connsiteY41" fmla="*/ 979757 h 1095131"/>
                  <a:gd name="connsiteX42" fmla="*/ 309250 w 533826"/>
                  <a:gd name="connsiteY42" fmla="*/ 945993 h 1095131"/>
                  <a:gd name="connsiteX43" fmla="*/ 331013 w 533826"/>
                  <a:gd name="connsiteY43" fmla="*/ 914354 h 1095131"/>
                  <a:gd name="connsiteX44" fmla="*/ 343861 w 533826"/>
                  <a:gd name="connsiteY44" fmla="*/ 869869 h 1095131"/>
                  <a:gd name="connsiteX45" fmla="*/ 344958 w 533826"/>
                  <a:gd name="connsiteY45" fmla="*/ 834184 h 1095131"/>
                  <a:gd name="connsiteX46" fmla="*/ 348981 w 533826"/>
                  <a:gd name="connsiteY46" fmla="*/ 811187 h 1095131"/>
                  <a:gd name="connsiteX47" fmla="*/ 356205 w 533826"/>
                  <a:gd name="connsiteY47" fmla="*/ 781560 h 1095131"/>
                  <a:gd name="connsiteX48" fmla="*/ 356593 w 533826"/>
                  <a:gd name="connsiteY48" fmla="*/ 752414 h 1095131"/>
                  <a:gd name="connsiteX49" fmla="*/ 372024 w 533826"/>
                  <a:gd name="connsiteY49" fmla="*/ 701596 h 1095131"/>
                  <a:gd name="connsiteX50" fmla="*/ 383888 w 533826"/>
                  <a:gd name="connsiteY50" fmla="*/ 663306 h 1095131"/>
                  <a:gd name="connsiteX51" fmla="*/ 409034 w 533826"/>
                  <a:gd name="connsiteY51" fmla="*/ 562653 h 1095131"/>
                  <a:gd name="connsiteX52" fmla="*/ 414360 w 533826"/>
                  <a:gd name="connsiteY52" fmla="*/ 518030 h 1095131"/>
                  <a:gd name="connsiteX53" fmla="*/ 403548 w 533826"/>
                  <a:gd name="connsiteY53" fmla="*/ 497045 h 1095131"/>
                  <a:gd name="connsiteX54" fmla="*/ 414246 w 533826"/>
                  <a:gd name="connsiteY54" fmla="*/ 444444 h 1095131"/>
                  <a:gd name="connsiteX55" fmla="*/ 423687 w 533826"/>
                  <a:gd name="connsiteY55" fmla="*/ 403502 h 1095131"/>
                  <a:gd name="connsiteX56" fmla="*/ 405262 w 533826"/>
                  <a:gd name="connsiteY56" fmla="*/ 392049 h 1095131"/>
                  <a:gd name="connsiteX57" fmla="*/ 352410 w 533826"/>
                  <a:gd name="connsiteY57" fmla="*/ 394769 h 1095131"/>
                  <a:gd name="connsiteX58" fmla="*/ 344432 w 533826"/>
                  <a:gd name="connsiteY58" fmla="*/ 379247 h 1095131"/>
                  <a:gd name="connsiteX59" fmla="*/ 358810 w 533826"/>
                  <a:gd name="connsiteY59" fmla="*/ 352547 h 1095131"/>
                  <a:gd name="connsiteX60" fmla="*/ 375110 w 533826"/>
                  <a:gd name="connsiteY60" fmla="*/ 318188 h 1095131"/>
                  <a:gd name="connsiteX61" fmla="*/ 384780 w 533826"/>
                  <a:gd name="connsiteY61" fmla="*/ 280332 h 1095131"/>
                  <a:gd name="connsiteX62" fmla="*/ 363292 w 533826"/>
                  <a:gd name="connsiteY62" fmla="*/ 281361 h 1095131"/>
                  <a:gd name="connsiteX63" fmla="*/ 356639 w 533826"/>
                  <a:gd name="connsiteY63" fmla="*/ 269428 h 1095131"/>
                  <a:gd name="connsiteX64" fmla="*/ 339494 w 533826"/>
                  <a:gd name="connsiteY64" fmla="*/ 264924 h 1095131"/>
                  <a:gd name="connsiteX65" fmla="*/ 352250 w 533826"/>
                  <a:gd name="connsiteY65" fmla="*/ 242842 h 1095131"/>
                  <a:gd name="connsiteX66" fmla="*/ 396690 w 533826"/>
                  <a:gd name="connsiteY66" fmla="*/ 200574 h 1095131"/>
                  <a:gd name="connsiteX67" fmla="*/ 437587 w 533826"/>
                  <a:gd name="connsiteY67" fmla="*/ 149916 h 1095131"/>
                  <a:gd name="connsiteX68" fmla="*/ 431117 w 533826"/>
                  <a:gd name="connsiteY68" fmla="*/ 130942 h 1095131"/>
                  <a:gd name="connsiteX69" fmla="*/ 393489 w 533826"/>
                  <a:gd name="connsiteY69" fmla="*/ 117935 h 1095131"/>
                  <a:gd name="connsiteX70" fmla="*/ 382836 w 533826"/>
                  <a:gd name="connsiteY70" fmla="*/ 108379 h 1095131"/>
                  <a:gd name="connsiteX71" fmla="*/ 389603 w 533826"/>
                  <a:gd name="connsiteY71" fmla="*/ 85656 h 109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33826" h="1095131">
                    <a:moveTo>
                      <a:pt x="389603" y="85656"/>
                    </a:moveTo>
                    <a:cubicBezTo>
                      <a:pt x="423893" y="52029"/>
                      <a:pt x="464858" y="26289"/>
                      <a:pt x="504772" y="0"/>
                    </a:cubicBezTo>
                    <a:cubicBezTo>
                      <a:pt x="514602" y="983"/>
                      <a:pt x="525323" y="0"/>
                      <a:pt x="533827" y="6104"/>
                    </a:cubicBezTo>
                    <a:cubicBezTo>
                      <a:pt x="530764" y="16505"/>
                      <a:pt x="521277" y="22631"/>
                      <a:pt x="514419" y="30381"/>
                    </a:cubicBezTo>
                    <a:cubicBezTo>
                      <a:pt x="506532" y="38382"/>
                      <a:pt x="496565" y="47754"/>
                      <a:pt x="497502" y="59916"/>
                    </a:cubicBezTo>
                    <a:cubicBezTo>
                      <a:pt x="503012" y="70843"/>
                      <a:pt x="517436" y="71872"/>
                      <a:pt x="525849" y="79758"/>
                    </a:cubicBezTo>
                    <a:cubicBezTo>
                      <a:pt x="527815" y="82547"/>
                      <a:pt x="529529" y="86251"/>
                      <a:pt x="527952" y="89680"/>
                    </a:cubicBezTo>
                    <a:cubicBezTo>
                      <a:pt x="524020" y="100035"/>
                      <a:pt x="516659" y="108654"/>
                      <a:pt x="508772" y="116243"/>
                    </a:cubicBezTo>
                    <a:cubicBezTo>
                      <a:pt x="496382" y="128313"/>
                      <a:pt x="483741" y="140452"/>
                      <a:pt x="474574" y="155242"/>
                    </a:cubicBezTo>
                    <a:cubicBezTo>
                      <a:pt x="464744" y="171770"/>
                      <a:pt x="447507" y="181394"/>
                      <a:pt x="433151" y="193396"/>
                    </a:cubicBezTo>
                    <a:cubicBezTo>
                      <a:pt x="425265" y="200094"/>
                      <a:pt x="417013" y="206334"/>
                      <a:pt x="409377" y="213307"/>
                    </a:cubicBezTo>
                    <a:cubicBezTo>
                      <a:pt x="402382" y="220668"/>
                      <a:pt x="393581" y="229332"/>
                      <a:pt x="397078" y="240510"/>
                    </a:cubicBezTo>
                    <a:cubicBezTo>
                      <a:pt x="405834" y="241836"/>
                      <a:pt x="416006" y="238750"/>
                      <a:pt x="423871" y="243230"/>
                    </a:cubicBezTo>
                    <a:cubicBezTo>
                      <a:pt x="427665" y="253472"/>
                      <a:pt x="425127" y="264947"/>
                      <a:pt x="428602" y="275395"/>
                    </a:cubicBezTo>
                    <a:cubicBezTo>
                      <a:pt x="432168" y="287487"/>
                      <a:pt x="432008" y="300243"/>
                      <a:pt x="434729" y="312496"/>
                    </a:cubicBezTo>
                    <a:cubicBezTo>
                      <a:pt x="438341" y="324223"/>
                      <a:pt x="451142" y="327378"/>
                      <a:pt x="461041" y="331881"/>
                    </a:cubicBezTo>
                    <a:cubicBezTo>
                      <a:pt x="468425" y="334853"/>
                      <a:pt x="472997" y="343014"/>
                      <a:pt x="471533" y="350901"/>
                    </a:cubicBezTo>
                    <a:cubicBezTo>
                      <a:pt x="469362" y="365783"/>
                      <a:pt x="463738" y="379887"/>
                      <a:pt x="460537" y="394541"/>
                    </a:cubicBezTo>
                    <a:cubicBezTo>
                      <a:pt x="456400" y="414452"/>
                      <a:pt x="452148" y="434386"/>
                      <a:pt x="446433" y="453908"/>
                    </a:cubicBezTo>
                    <a:cubicBezTo>
                      <a:pt x="440855" y="466001"/>
                      <a:pt x="442044" y="479580"/>
                      <a:pt x="440261" y="492496"/>
                    </a:cubicBezTo>
                    <a:cubicBezTo>
                      <a:pt x="439506" y="509024"/>
                      <a:pt x="433243" y="524546"/>
                      <a:pt x="430385" y="540730"/>
                    </a:cubicBezTo>
                    <a:cubicBezTo>
                      <a:pt x="421996" y="577489"/>
                      <a:pt x="417858" y="615254"/>
                      <a:pt x="406337" y="651258"/>
                    </a:cubicBezTo>
                    <a:cubicBezTo>
                      <a:pt x="400233" y="665066"/>
                      <a:pt x="396141" y="679833"/>
                      <a:pt x="388209" y="692795"/>
                    </a:cubicBezTo>
                    <a:cubicBezTo>
                      <a:pt x="381396" y="705780"/>
                      <a:pt x="377053" y="720319"/>
                      <a:pt x="376161" y="734972"/>
                    </a:cubicBezTo>
                    <a:cubicBezTo>
                      <a:pt x="376664" y="755043"/>
                      <a:pt x="370972" y="774451"/>
                      <a:pt x="368206" y="794179"/>
                    </a:cubicBezTo>
                    <a:cubicBezTo>
                      <a:pt x="364846" y="810844"/>
                      <a:pt x="369464" y="828264"/>
                      <a:pt x="364206" y="844654"/>
                    </a:cubicBezTo>
                    <a:cubicBezTo>
                      <a:pt x="362880" y="850483"/>
                      <a:pt x="358514" y="856747"/>
                      <a:pt x="362308" y="862554"/>
                    </a:cubicBezTo>
                    <a:cubicBezTo>
                      <a:pt x="365920" y="868337"/>
                      <a:pt x="363269" y="875035"/>
                      <a:pt x="361874" y="881116"/>
                    </a:cubicBezTo>
                    <a:cubicBezTo>
                      <a:pt x="357050" y="899267"/>
                      <a:pt x="351015" y="917326"/>
                      <a:pt x="341026" y="933374"/>
                    </a:cubicBezTo>
                    <a:cubicBezTo>
                      <a:pt x="334190" y="947227"/>
                      <a:pt x="321915" y="957171"/>
                      <a:pt x="310279" y="966864"/>
                    </a:cubicBezTo>
                    <a:cubicBezTo>
                      <a:pt x="291785" y="981220"/>
                      <a:pt x="275509" y="998410"/>
                      <a:pt x="255323" y="1010549"/>
                    </a:cubicBezTo>
                    <a:cubicBezTo>
                      <a:pt x="242705" y="1019762"/>
                      <a:pt x="227000" y="1022139"/>
                      <a:pt x="212552" y="1027054"/>
                    </a:cubicBezTo>
                    <a:cubicBezTo>
                      <a:pt x="172959" y="1041799"/>
                      <a:pt x="132542" y="1054097"/>
                      <a:pt x="92332" y="1066968"/>
                    </a:cubicBezTo>
                    <a:cubicBezTo>
                      <a:pt x="76878" y="1072180"/>
                      <a:pt x="60008" y="1079289"/>
                      <a:pt x="52875" y="1095131"/>
                    </a:cubicBezTo>
                    <a:cubicBezTo>
                      <a:pt x="35228" y="1094903"/>
                      <a:pt x="17602" y="1094811"/>
                      <a:pt x="0" y="1094926"/>
                    </a:cubicBezTo>
                    <a:cubicBezTo>
                      <a:pt x="5304" y="1087564"/>
                      <a:pt x="11910" y="1081278"/>
                      <a:pt x="19271" y="1075997"/>
                    </a:cubicBezTo>
                    <a:cubicBezTo>
                      <a:pt x="26449" y="1071014"/>
                      <a:pt x="30701" y="1063081"/>
                      <a:pt x="37216" y="1057458"/>
                    </a:cubicBezTo>
                    <a:cubicBezTo>
                      <a:pt x="46955" y="1053732"/>
                      <a:pt x="57425" y="1052292"/>
                      <a:pt x="67277" y="1048748"/>
                    </a:cubicBezTo>
                    <a:cubicBezTo>
                      <a:pt x="91806" y="1040404"/>
                      <a:pt x="117432" y="1036335"/>
                      <a:pt x="142509" y="1030049"/>
                    </a:cubicBezTo>
                    <a:cubicBezTo>
                      <a:pt x="156317" y="1026711"/>
                      <a:pt x="169827" y="1022276"/>
                      <a:pt x="183589" y="1018687"/>
                    </a:cubicBezTo>
                    <a:cubicBezTo>
                      <a:pt x="198608" y="1014938"/>
                      <a:pt x="212347" y="1007577"/>
                      <a:pt x="226771" y="1002137"/>
                    </a:cubicBezTo>
                    <a:cubicBezTo>
                      <a:pt x="241699" y="995416"/>
                      <a:pt x="257769" y="990409"/>
                      <a:pt x="270548" y="979757"/>
                    </a:cubicBezTo>
                    <a:cubicBezTo>
                      <a:pt x="283921" y="969196"/>
                      <a:pt x="299032" y="959823"/>
                      <a:pt x="309250" y="945993"/>
                    </a:cubicBezTo>
                    <a:cubicBezTo>
                      <a:pt x="313891" y="933785"/>
                      <a:pt x="324612" y="925510"/>
                      <a:pt x="331013" y="914354"/>
                    </a:cubicBezTo>
                    <a:cubicBezTo>
                      <a:pt x="338900" y="900981"/>
                      <a:pt x="344798" y="885642"/>
                      <a:pt x="343861" y="869869"/>
                    </a:cubicBezTo>
                    <a:cubicBezTo>
                      <a:pt x="343060" y="857890"/>
                      <a:pt x="347861" y="846071"/>
                      <a:pt x="344958" y="834184"/>
                    </a:cubicBezTo>
                    <a:cubicBezTo>
                      <a:pt x="342763" y="826183"/>
                      <a:pt x="346718" y="818639"/>
                      <a:pt x="348981" y="811187"/>
                    </a:cubicBezTo>
                    <a:cubicBezTo>
                      <a:pt x="351930" y="801449"/>
                      <a:pt x="354102" y="791505"/>
                      <a:pt x="356205" y="781560"/>
                    </a:cubicBezTo>
                    <a:cubicBezTo>
                      <a:pt x="358582" y="771868"/>
                      <a:pt x="352799" y="761947"/>
                      <a:pt x="356593" y="752414"/>
                    </a:cubicBezTo>
                    <a:cubicBezTo>
                      <a:pt x="362331" y="735658"/>
                      <a:pt x="367772" y="718810"/>
                      <a:pt x="372024" y="701596"/>
                    </a:cubicBezTo>
                    <a:cubicBezTo>
                      <a:pt x="375041" y="688543"/>
                      <a:pt x="380505" y="676245"/>
                      <a:pt x="383888" y="663306"/>
                    </a:cubicBezTo>
                    <a:cubicBezTo>
                      <a:pt x="393695" y="630113"/>
                      <a:pt x="400690" y="596212"/>
                      <a:pt x="409034" y="562653"/>
                    </a:cubicBezTo>
                    <a:cubicBezTo>
                      <a:pt x="411755" y="547931"/>
                      <a:pt x="416624" y="533118"/>
                      <a:pt x="414360" y="518030"/>
                    </a:cubicBezTo>
                    <a:cubicBezTo>
                      <a:pt x="413423" y="509847"/>
                      <a:pt x="406428" y="504360"/>
                      <a:pt x="403548" y="497045"/>
                    </a:cubicBezTo>
                    <a:cubicBezTo>
                      <a:pt x="404691" y="479146"/>
                      <a:pt x="407594" y="461177"/>
                      <a:pt x="414246" y="444444"/>
                    </a:cubicBezTo>
                    <a:cubicBezTo>
                      <a:pt x="418041" y="431002"/>
                      <a:pt x="425745" y="417904"/>
                      <a:pt x="423687" y="403502"/>
                    </a:cubicBezTo>
                    <a:cubicBezTo>
                      <a:pt x="422864" y="395044"/>
                      <a:pt x="412715" y="390975"/>
                      <a:pt x="405262" y="392049"/>
                    </a:cubicBezTo>
                    <a:cubicBezTo>
                      <a:pt x="387820" y="394198"/>
                      <a:pt x="369875" y="399570"/>
                      <a:pt x="352410" y="394769"/>
                    </a:cubicBezTo>
                    <a:cubicBezTo>
                      <a:pt x="345620" y="393421"/>
                      <a:pt x="342420" y="385397"/>
                      <a:pt x="344432" y="379247"/>
                    </a:cubicBezTo>
                    <a:cubicBezTo>
                      <a:pt x="347198" y="369372"/>
                      <a:pt x="355016" y="361988"/>
                      <a:pt x="358810" y="352547"/>
                    </a:cubicBezTo>
                    <a:cubicBezTo>
                      <a:pt x="363588" y="340774"/>
                      <a:pt x="370263" y="329938"/>
                      <a:pt x="375110" y="318188"/>
                    </a:cubicBezTo>
                    <a:cubicBezTo>
                      <a:pt x="380642" y="306575"/>
                      <a:pt x="388140" y="293545"/>
                      <a:pt x="384780" y="280332"/>
                    </a:cubicBezTo>
                    <a:cubicBezTo>
                      <a:pt x="379819" y="271851"/>
                      <a:pt x="369189" y="276789"/>
                      <a:pt x="363292" y="281361"/>
                    </a:cubicBezTo>
                    <a:cubicBezTo>
                      <a:pt x="361257" y="277292"/>
                      <a:pt x="360137" y="272445"/>
                      <a:pt x="356639" y="269428"/>
                    </a:cubicBezTo>
                    <a:cubicBezTo>
                      <a:pt x="351450" y="266319"/>
                      <a:pt x="345232" y="266045"/>
                      <a:pt x="339494" y="264924"/>
                    </a:cubicBezTo>
                    <a:cubicBezTo>
                      <a:pt x="338625" y="255552"/>
                      <a:pt x="346352" y="248945"/>
                      <a:pt x="352250" y="242842"/>
                    </a:cubicBezTo>
                    <a:cubicBezTo>
                      <a:pt x="367178" y="228851"/>
                      <a:pt x="380505" y="213170"/>
                      <a:pt x="396690" y="200574"/>
                    </a:cubicBezTo>
                    <a:cubicBezTo>
                      <a:pt x="410794" y="184114"/>
                      <a:pt x="426659" y="168821"/>
                      <a:pt x="437587" y="149916"/>
                    </a:cubicBezTo>
                    <a:cubicBezTo>
                      <a:pt x="441678" y="143218"/>
                      <a:pt x="437632" y="134348"/>
                      <a:pt x="431117" y="130942"/>
                    </a:cubicBezTo>
                    <a:cubicBezTo>
                      <a:pt x="419458" y="124358"/>
                      <a:pt x="406108" y="121890"/>
                      <a:pt x="393489" y="117935"/>
                    </a:cubicBezTo>
                    <a:cubicBezTo>
                      <a:pt x="388689" y="116609"/>
                      <a:pt x="384345" y="113180"/>
                      <a:pt x="382836" y="108379"/>
                    </a:cubicBezTo>
                    <a:cubicBezTo>
                      <a:pt x="381762" y="99967"/>
                      <a:pt x="390724" y="94092"/>
                      <a:pt x="389603" y="85656"/>
                    </a:cubicBezTo>
                    <a:close/>
                  </a:path>
                </a:pathLst>
              </a:custGeom>
              <a:solidFill>
                <a:srgbClr val="EB92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5" name="Forma Livre: Forma 2094">
              <a:extLst>
                <a:ext uri="{FF2B5EF4-FFF2-40B4-BE49-F238E27FC236}">
                  <a16:creationId xmlns:a16="http://schemas.microsoft.com/office/drawing/2014/main" id="{76B108C2-79DA-8750-62BD-4E421A692E9B}"/>
                </a:ext>
              </a:extLst>
            </p:cNvPr>
            <p:cNvSpPr/>
            <p:nvPr/>
          </p:nvSpPr>
          <p:spPr>
            <a:xfrm>
              <a:off x="10581982" y="2617891"/>
              <a:ext cx="37722" cy="10990"/>
            </a:xfrm>
            <a:custGeom>
              <a:avLst/>
              <a:gdLst>
                <a:gd name="connsiteX0" fmla="*/ 207500 w 357873"/>
                <a:gd name="connsiteY0" fmla="*/ 14973 h 104264"/>
                <a:gd name="connsiteX1" fmla="*/ 218404 w 357873"/>
                <a:gd name="connsiteY1" fmla="*/ 0 h 104264"/>
                <a:gd name="connsiteX2" fmla="*/ 221330 w 357873"/>
                <a:gd name="connsiteY2" fmla="*/ 12184 h 104264"/>
                <a:gd name="connsiteX3" fmla="*/ 239298 w 357873"/>
                <a:gd name="connsiteY3" fmla="*/ 14150 h 104264"/>
                <a:gd name="connsiteX4" fmla="*/ 268719 w 357873"/>
                <a:gd name="connsiteY4" fmla="*/ 34976 h 104264"/>
                <a:gd name="connsiteX5" fmla="*/ 275189 w 357873"/>
                <a:gd name="connsiteY5" fmla="*/ 39296 h 104264"/>
                <a:gd name="connsiteX6" fmla="*/ 307878 w 357873"/>
                <a:gd name="connsiteY6" fmla="*/ 43937 h 104264"/>
                <a:gd name="connsiteX7" fmla="*/ 323583 w 357873"/>
                <a:gd name="connsiteY7" fmla="*/ 63894 h 104264"/>
                <a:gd name="connsiteX8" fmla="*/ 327767 w 357873"/>
                <a:gd name="connsiteY8" fmla="*/ 63551 h 104264"/>
                <a:gd name="connsiteX9" fmla="*/ 347746 w 357873"/>
                <a:gd name="connsiteY9" fmla="*/ 77244 h 104264"/>
                <a:gd name="connsiteX10" fmla="*/ 357142 w 357873"/>
                <a:gd name="connsiteY10" fmla="*/ 94458 h 104264"/>
                <a:gd name="connsiteX11" fmla="*/ 357873 w 357873"/>
                <a:gd name="connsiteY11" fmla="*/ 96904 h 104264"/>
                <a:gd name="connsiteX12" fmla="*/ 319857 w 357873"/>
                <a:gd name="connsiteY12" fmla="*/ 103670 h 104264"/>
                <a:gd name="connsiteX13" fmla="*/ 317891 w 357873"/>
                <a:gd name="connsiteY13" fmla="*/ 104265 h 104264"/>
                <a:gd name="connsiteX14" fmla="*/ 302255 w 357873"/>
                <a:gd name="connsiteY14" fmla="*/ 76512 h 104264"/>
                <a:gd name="connsiteX15" fmla="*/ 286550 w 357873"/>
                <a:gd name="connsiteY15" fmla="*/ 78410 h 104264"/>
                <a:gd name="connsiteX16" fmla="*/ 261358 w 357873"/>
                <a:gd name="connsiteY16" fmla="*/ 66843 h 104264"/>
                <a:gd name="connsiteX17" fmla="*/ 238407 w 357873"/>
                <a:gd name="connsiteY17" fmla="*/ 56304 h 104264"/>
                <a:gd name="connsiteX18" fmla="*/ 208232 w 357873"/>
                <a:gd name="connsiteY18" fmla="*/ 31410 h 104264"/>
                <a:gd name="connsiteX19" fmla="*/ 197625 w 357873"/>
                <a:gd name="connsiteY19" fmla="*/ 34496 h 104264"/>
                <a:gd name="connsiteX20" fmla="*/ 196641 w 357873"/>
                <a:gd name="connsiteY20" fmla="*/ 26609 h 104264"/>
                <a:gd name="connsiteX21" fmla="*/ 177874 w 357873"/>
                <a:gd name="connsiteY21" fmla="*/ 41148 h 104264"/>
                <a:gd name="connsiteX22" fmla="*/ 168638 w 357873"/>
                <a:gd name="connsiteY22" fmla="*/ 54247 h 104264"/>
                <a:gd name="connsiteX23" fmla="*/ 166558 w 357873"/>
                <a:gd name="connsiteY23" fmla="*/ 47503 h 104264"/>
                <a:gd name="connsiteX24" fmla="*/ 143081 w 357873"/>
                <a:gd name="connsiteY24" fmla="*/ 65768 h 104264"/>
                <a:gd name="connsiteX25" fmla="*/ 115603 w 357873"/>
                <a:gd name="connsiteY25" fmla="*/ 74889 h 104264"/>
                <a:gd name="connsiteX26" fmla="*/ 79096 w 357873"/>
                <a:gd name="connsiteY26" fmla="*/ 99441 h 104264"/>
                <a:gd name="connsiteX27" fmla="*/ 64739 w 357873"/>
                <a:gd name="connsiteY27" fmla="*/ 95303 h 104264"/>
                <a:gd name="connsiteX28" fmla="*/ 25009 w 357873"/>
                <a:gd name="connsiteY28" fmla="*/ 98664 h 104264"/>
                <a:gd name="connsiteX29" fmla="*/ 0 w 357873"/>
                <a:gd name="connsiteY29" fmla="*/ 96195 h 104264"/>
                <a:gd name="connsiteX30" fmla="*/ 52898 w 357873"/>
                <a:gd name="connsiteY30" fmla="*/ 63802 h 104264"/>
                <a:gd name="connsiteX31" fmla="*/ 71003 w 357873"/>
                <a:gd name="connsiteY31" fmla="*/ 81199 h 104264"/>
                <a:gd name="connsiteX32" fmla="*/ 98481 w 357873"/>
                <a:gd name="connsiteY32" fmla="*/ 69106 h 104264"/>
                <a:gd name="connsiteX33" fmla="*/ 145549 w 357873"/>
                <a:gd name="connsiteY33" fmla="*/ 41079 h 104264"/>
                <a:gd name="connsiteX34" fmla="*/ 169918 w 357873"/>
                <a:gd name="connsiteY34" fmla="*/ 28781 h 104264"/>
                <a:gd name="connsiteX35" fmla="*/ 175633 w 357873"/>
                <a:gd name="connsiteY35" fmla="*/ 32781 h 104264"/>
                <a:gd name="connsiteX36" fmla="*/ 206220 w 357873"/>
                <a:gd name="connsiteY36" fmla="*/ 5806 h 104264"/>
                <a:gd name="connsiteX37" fmla="*/ 207500 w 357873"/>
                <a:gd name="connsiteY37" fmla="*/ 14973 h 1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7873" h="104264">
                  <a:moveTo>
                    <a:pt x="207500" y="14973"/>
                  </a:moveTo>
                  <a:cubicBezTo>
                    <a:pt x="210541" y="9578"/>
                    <a:pt x="214129" y="4503"/>
                    <a:pt x="218404" y="0"/>
                  </a:cubicBezTo>
                  <a:cubicBezTo>
                    <a:pt x="219387" y="4046"/>
                    <a:pt x="220325" y="8092"/>
                    <a:pt x="221330" y="12184"/>
                  </a:cubicBezTo>
                  <a:cubicBezTo>
                    <a:pt x="227320" y="11704"/>
                    <a:pt x="234018" y="10196"/>
                    <a:pt x="239298" y="14150"/>
                  </a:cubicBezTo>
                  <a:cubicBezTo>
                    <a:pt x="249425" y="20574"/>
                    <a:pt x="259895" y="26746"/>
                    <a:pt x="268719" y="34976"/>
                  </a:cubicBezTo>
                  <a:cubicBezTo>
                    <a:pt x="270731" y="36485"/>
                    <a:pt x="272422" y="38931"/>
                    <a:pt x="275189" y="39296"/>
                  </a:cubicBezTo>
                  <a:cubicBezTo>
                    <a:pt x="286024" y="40988"/>
                    <a:pt x="297203" y="40942"/>
                    <a:pt x="307878" y="43937"/>
                  </a:cubicBezTo>
                  <a:cubicBezTo>
                    <a:pt x="316405" y="47092"/>
                    <a:pt x="319628" y="56487"/>
                    <a:pt x="323583" y="63894"/>
                  </a:cubicBezTo>
                  <a:cubicBezTo>
                    <a:pt x="324635" y="63802"/>
                    <a:pt x="326715" y="63642"/>
                    <a:pt x="327767" y="63551"/>
                  </a:cubicBezTo>
                  <a:cubicBezTo>
                    <a:pt x="332659" y="70455"/>
                    <a:pt x="340637" y="73312"/>
                    <a:pt x="347746" y="77244"/>
                  </a:cubicBezTo>
                  <a:cubicBezTo>
                    <a:pt x="352547" y="81793"/>
                    <a:pt x="355153" y="88217"/>
                    <a:pt x="357142" y="94458"/>
                  </a:cubicBezTo>
                  <a:lnTo>
                    <a:pt x="357873" y="96904"/>
                  </a:lnTo>
                  <a:cubicBezTo>
                    <a:pt x="344774" y="96172"/>
                    <a:pt x="331881" y="98504"/>
                    <a:pt x="319857" y="103670"/>
                  </a:cubicBezTo>
                  <a:lnTo>
                    <a:pt x="317891" y="104265"/>
                  </a:lnTo>
                  <a:cubicBezTo>
                    <a:pt x="319011" y="92789"/>
                    <a:pt x="312268" y="81747"/>
                    <a:pt x="302255" y="76512"/>
                  </a:cubicBezTo>
                  <a:cubicBezTo>
                    <a:pt x="296906" y="76238"/>
                    <a:pt x="291785" y="78113"/>
                    <a:pt x="286550" y="78410"/>
                  </a:cubicBezTo>
                  <a:cubicBezTo>
                    <a:pt x="276994" y="77358"/>
                    <a:pt x="270799" y="68237"/>
                    <a:pt x="261358" y="66843"/>
                  </a:cubicBezTo>
                  <a:cubicBezTo>
                    <a:pt x="253175" y="64945"/>
                    <a:pt x="243962" y="63208"/>
                    <a:pt x="238407" y="56304"/>
                  </a:cubicBezTo>
                  <a:cubicBezTo>
                    <a:pt x="230497" y="45880"/>
                    <a:pt x="220759" y="35913"/>
                    <a:pt x="208232" y="31410"/>
                  </a:cubicBezTo>
                  <a:cubicBezTo>
                    <a:pt x="204163" y="29421"/>
                    <a:pt x="200642" y="32164"/>
                    <a:pt x="197625" y="34496"/>
                  </a:cubicBezTo>
                  <a:cubicBezTo>
                    <a:pt x="197236" y="31844"/>
                    <a:pt x="196916" y="29215"/>
                    <a:pt x="196641" y="26609"/>
                  </a:cubicBezTo>
                  <a:cubicBezTo>
                    <a:pt x="189761" y="30518"/>
                    <a:pt x="182057" y="34084"/>
                    <a:pt x="177874" y="41148"/>
                  </a:cubicBezTo>
                  <a:cubicBezTo>
                    <a:pt x="175016" y="45674"/>
                    <a:pt x="172113" y="50178"/>
                    <a:pt x="168638" y="54247"/>
                  </a:cubicBezTo>
                  <a:cubicBezTo>
                    <a:pt x="168112" y="52555"/>
                    <a:pt x="167061" y="49195"/>
                    <a:pt x="166558" y="47503"/>
                  </a:cubicBezTo>
                  <a:cubicBezTo>
                    <a:pt x="158260" y="53012"/>
                    <a:pt x="151082" y="59939"/>
                    <a:pt x="143081" y="65768"/>
                  </a:cubicBezTo>
                  <a:cubicBezTo>
                    <a:pt x="135103" y="71986"/>
                    <a:pt x="123695" y="68854"/>
                    <a:pt x="115603" y="74889"/>
                  </a:cubicBezTo>
                  <a:cubicBezTo>
                    <a:pt x="103396" y="83028"/>
                    <a:pt x="92766" y="93635"/>
                    <a:pt x="79096" y="99441"/>
                  </a:cubicBezTo>
                  <a:cubicBezTo>
                    <a:pt x="74661" y="96995"/>
                    <a:pt x="69906" y="94778"/>
                    <a:pt x="64739" y="95303"/>
                  </a:cubicBezTo>
                  <a:cubicBezTo>
                    <a:pt x="51435" y="95692"/>
                    <a:pt x="37696" y="93726"/>
                    <a:pt x="25009" y="98664"/>
                  </a:cubicBezTo>
                  <a:cubicBezTo>
                    <a:pt x="16642" y="102001"/>
                    <a:pt x="7978" y="98847"/>
                    <a:pt x="0" y="96195"/>
                  </a:cubicBezTo>
                  <a:cubicBezTo>
                    <a:pt x="17762" y="85634"/>
                    <a:pt x="35844" y="75552"/>
                    <a:pt x="52898" y="63802"/>
                  </a:cubicBezTo>
                  <a:cubicBezTo>
                    <a:pt x="60122" y="68237"/>
                    <a:pt x="65860" y="74501"/>
                    <a:pt x="71003" y="81199"/>
                  </a:cubicBezTo>
                  <a:cubicBezTo>
                    <a:pt x="79667" y="76101"/>
                    <a:pt x="89474" y="73541"/>
                    <a:pt x="98481" y="69106"/>
                  </a:cubicBezTo>
                  <a:cubicBezTo>
                    <a:pt x="114963" y="61105"/>
                    <a:pt x="128290" y="47663"/>
                    <a:pt x="145549" y="41079"/>
                  </a:cubicBezTo>
                  <a:cubicBezTo>
                    <a:pt x="154099" y="37902"/>
                    <a:pt x="162283" y="33833"/>
                    <a:pt x="169918" y="28781"/>
                  </a:cubicBezTo>
                  <a:cubicBezTo>
                    <a:pt x="171770" y="30107"/>
                    <a:pt x="173690" y="31433"/>
                    <a:pt x="175633" y="32781"/>
                  </a:cubicBezTo>
                  <a:cubicBezTo>
                    <a:pt x="186103" y="24094"/>
                    <a:pt x="194218" y="12756"/>
                    <a:pt x="206220" y="5806"/>
                  </a:cubicBezTo>
                  <a:cubicBezTo>
                    <a:pt x="206586" y="8847"/>
                    <a:pt x="207020" y="11910"/>
                    <a:pt x="207500" y="14973"/>
                  </a:cubicBezTo>
                  <a:close/>
                </a:path>
              </a:pathLst>
            </a:custGeom>
            <a:solidFill>
              <a:srgbClr val="EEABD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96" name="Gráfico 4">
              <a:extLst>
                <a:ext uri="{FF2B5EF4-FFF2-40B4-BE49-F238E27FC236}">
                  <a16:creationId xmlns:a16="http://schemas.microsoft.com/office/drawing/2014/main" id="{63BD23C1-A19E-E19C-47A1-5D6DF59206EB}"/>
                </a:ext>
              </a:extLst>
            </p:cNvPr>
            <p:cNvGrpSpPr/>
            <p:nvPr/>
          </p:nvGrpSpPr>
          <p:grpSpPr>
            <a:xfrm>
              <a:off x="10575719" y="2620696"/>
              <a:ext cx="140480" cy="138740"/>
              <a:chOff x="9787158" y="834618"/>
              <a:chExt cx="1332737" cy="1316233"/>
            </a:xfrm>
            <a:solidFill>
              <a:srgbClr val="F0C2DA"/>
            </a:solidFill>
          </p:grpSpPr>
          <p:sp>
            <p:nvSpPr>
              <p:cNvPr id="2279" name="Forma Livre: Forma 2278">
                <a:extLst>
                  <a:ext uri="{FF2B5EF4-FFF2-40B4-BE49-F238E27FC236}">
                    <a16:creationId xmlns:a16="http://schemas.microsoft.com/office/drawing/2014/main" id="{02109AC7-1062-AF67-5AA7-9785614885DA}"/>
                  </a:ext>
                </a:extLst>
              </p:cNvPr>
              <p:cNvSpPr/>
              <p:nvPr/>
            </p:nvSpPr>
            <p:spPr>
              <a:xfrm>
                <a:off x="9787158" y="834618"/>
                <a:ext cx="377425" cy="101864"/>
              </a:xfrm>
              <a:custGeom>
                <a:avLst/>
                <a:gdLst>
                  <a:gd name="connsiteX0" fmla="*/ 237287 w 377425"/>
                  <a:gd name="connsiteY0" fmla="*/ 14539 h 101864"/>
                  <a:gd name="connsiteX1" fmla="*/ 256055 w 377425"/>
                  <a:gd name="connsiteY1" fmla="*/ 0 h 101864"/>
                  <a:gd name="connsiteX2" fmla="*/ 257038 w 377425"/>
                  <a:gd name="connsiteY2" fmla="*/ 7887 h 101864"/>
                  <a:gd name="connsiteX3" fmla="*/ 267645 w 377425"/>
                  <a:gd name="connsiteY3" fmla="*/ 4801 h 101864"/>
                  <a:gd name="connsiteX4" fmla="*/ 297820 w 377425"/>
                  <a:gd name="connsiteY4" fmla="*/ 29695 h 101864"/>
                  <a:gd name="connsiteX5" fmla="*/ 320771 w 377425"/>
                  <a:gd name="connsiteY5" fmla="*/ 40234 h 101864"/>
                  <a:gd name="connsiteX6" fmla="*/ 345963 w 377425"/>
                  <a:gd name="connsiteY6" fmla="*/ 51801 h 101864"/>
                  <a:gd name="connsiteX7" fmla="*/ 361668 w 377425"/>
                  <a:gd name="connsiteY7" fmla="*/ 49903 h 101864"/>
                  <a:gd name="connsiteX8" fmla="*/ 377304 w 377425"/>
                  <a:gd name="connsiteY8" fmla="*/ 77655 h 101864"/>
                  <a:gd name="connsiteX9" fmla="*/ 360365 w 377425"/>
                  <a:gd name="connsiteY9" fmla="*/ 84788 h 101864"/>
                  <a:gd name="connsiteX10" fmla="*/ 339905 w 377425"/>
                  <a:gd name="connsiteY10" fmla="*/ 86525 h 101864"/>
                  <a:gd name="connsiteX11" fmla="*/ 335790 w 377425"/>
                  <a:gd name="connsiteY11" fmla="*/ 65928 h 101864"/>
                  <a:gd name="connsiteX12" fmla="*/ 306987 w 377425"/>
                  <a:gd name="connsiteY12" fmla="*/ 65700 h 101864"/>
                  <a:gd name="connsiteX13" fmla="*/ 298369 w 377425"/>
                  <a:gd name="connsiteY13" fmla="*/ 60830 h 101864"/>
                  <a:gd name="connsiteX14" fmla="*/ 269656 w 377425"/>
                  <a:gd name="connsiteY14" fmla="*/ 32576 h 101864"/>
                  <a:gd name="connsiteX15" fmla="*/ 254615 w 377425"/>
                  <a:gd name="connsiteY15" fmla="*/ 23294 h 101864"/>
                  <a:gd name="connsiteX16" fmla="*/ 218953 w 377425"/>
                  <a:gd name="connsiteY16" fmla="*/ 42040 h 101864"/>
                  <a:gd name="connsiteX17" fmla="*/ 171816 w 377425"/>
                  <a:gd name="connsiteY17" fmla="*/ 77153 h 101864"/>
                  <a:gd name="connsiteX18" fmla="*/ 167929 w 377425"/>
                  <a:gd name="connsiteY18" fmla="*/ 71438 h 101864"/>
                  <a:gd name="connsiteX19" fmla="*/ 142120 w 377425"/>
                  <a:gd name="connsiteY19" fmla="*/ 86319 h 101864"/>
                  <a:gd name="connsiteX20" fmla="*/ 121044 w 377425"/>
                  <a:gd name="connsiteY20" fmla="*/ 100630 h 101864"/>
                  <a:gd name="connsiteX21" fmla="*/ 119535 w 377425"/>
                  <a:gd name="connsiteY21" fmla="*/ 91143 h 101864"/>
                  <a:gd name="connsiteX22" fmla="*/ 96881 w 377425"/>
                  <a:gd name="connsiteY22" fmla="*/ 91097 h 101864"/>
                  <a:gd name="connsiteX23" fmla="*/ 48623 w 377425"/>
                  <a:gd name="connsiteY23" fmla="*/ 101864 h 101864"/>
                  <a:gd name="connsiteX24" fmla="*/ 0 w 377425"/>
                  <a:gd name="connsiteY24" fmla="*/ 98709 h 101864"/>
                  <a:gd name="connsiteX25" fmla="*/ 59413 w 377425"/>
                  <a:gd name="connsiteY25" fmla="*/ 69586 h 101864"/>
                  <a:gd name="connsiteX26" fmla="*/ 84422 w 377425"/>
                  <a:gd name="connsiteY26" fmla="*/ 72055 h 101864"/>
                  <a:gd name="connsiteX27" fmla="*/ 124153 w 377425"/>
                  <a:gd name="connsiteY27" fmla="*/ 68694 h 101864"/>
                  <a:gd name="connsiteX28" fmla="*/ 138509 w 377425"/>
                  <a:gd name="connsiteY28" fmla="*/ 72832 h 101864"/>
                  <a:gd name="connsiteX29" fmla="*/ 175016 w 377425"/>
                  <a:gd name="connsiteY29" fmla="*/ 48280 h 101864"/>
                  <a:gd name="connsiteX30" fmla="*/ 202494 w 377425"/>
                  <a:gd name="connsiteY30" fmla="*/ 39159 h 101864"/>
                  <a:gd name="connsiteX31" fmla="*/ 225971 w 377425"/>
                  <a:gd name="connsiteY31" fmla="*/ 20894 h 101864"/>
                  <a:gd name="connsiteX32" fmla="*/ 228051 w 377425"/>
                  <a:gd name="connsiteY32" fmla="*/ 27638 h 101864"/>
                  <a:gd name="connsiteX33" fmla="*/ 237287 w 377425"/>
                  <a:gd name="connsiteY33" fmla="*/ 14539 h 10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77425" h="101864">
                    <a:moveTo>
                      <a:pt x="237287" y="14539"/>
                    </a:moveTo>
                    <a:cubicBezTo>
                      <a:pt x="241470" y="7475"/>
                      <a:pt x="249174" y="3909"/>
                      <a:pt x="256055" y="0"/>
                    </a:cubicBezTo>
                    <a:cubicBezTo>
                      <a:pt x="256329" y="2606"/>
                      <a:pt x="256649" y="5235"/>
                      <a:pt x="257038" y="7887"/>
                    </a:cubicBezTo>
                    <a:cubicBezTo>
                      <a:pt x="260055" y="5555"/>
                      <a:pt x="263576" y="2812"/>
                      <a:pt x="267645" y="4801"/>
                    </a:cubicBezTo>
                    <a:cubicBezTo>
                      <a:pt x="280172" y="9304"/>
                      <a:pt x="289910" y="19271"/>
                      <a:pt x="297820" y="29695"/>
                    </a:cubicBezTo>
                    <a:cubicBezTo>
                      <a:pt x="303375" y="36599"/>
                      <a:pt x="312588" y="38336"/>
                      <a:pt x="320771" y="40234"/>
                    </a:cubicBezTo>
                    <a:cubicBezTo>
                      <a:pt x="330213" y="41628"/>
                      <a:pt x="336408" y="50749"/>
                      <a:pt x="345963" y="51801"/>
                    </a:cubicBezTo>
                    <a:cubicBezTo>
                      <a:pt x="351198" y="51504"/>
                      <a:pt x="356319" y="49629"/>
                      <a:pt x="361668" y="49903"/>
                    </a:cubicBezTo>
                    <a:cubicBezTo>
                      <a:pt x="371681" y="55138"/>
                      <a:pt x="378424" y="66180"/>
                      <a:pt x="377304" y="77655"/>
                    </a:cubicBezTo>
                    <a:cubicBezTo>
                      <a:pt x="371338" y="79256"/>
                      <a:pt x="365417" y="81199"/>
                      <a:pt x="360365" y="84788"/>
                    </a:cubicBezTo>
                    <a:cubicBezTo>
                      <a:pt x="353416" y="80810"/>
                      <a:pt x="346215" y="82227"/>
                      <a:pt x="339905" y="86525"/>
                    </a:cubicBezTo>
                    <a:cubicBezTo>
                      <a:pt x="338008" y="79781"/>
                      <a:pt x="336019" y="72969"/>
                      <a:pt x="335790" y="65928"/>
                    </a:cubicBezTo>
                    <a:cubicBezTo>
                      <a:pt x="327332" y="58087"/>
                      <a:pt x="316611" y="65014"/>
                      <a:pt x="306987" y="65700"/>
                    </a:cubicBezTo>
                    <a:cubicBezTo>
                      <a:pt x="303261" y="66523"/>
                      <a:pt x="300586" y="63162"/>
                      <a:pt x="298369" y="60830"/>
                    </a:cubicBezTo>
                    <a:cubicBezTo>
                      <a:pt x="289796" y="50521"/>
                      <a:pt x="281704" y="39091"/>
                      <a:pt x="269656" y="32576"/>
                    </a:cubicBezTo>
                    <a:cubicBezTo>
                      <a:pt x="264444" y="29741"/>
                      <a:pt x="259758" y="26106"/>
                      <a:pt x="254615" y="23294"/>
                    </a:cubicBezTo>
                    <a:cubicBezTo>
                      <a:pt x="240121" y="23546"/>
                      <a:pt x="230886" y="35844"/>
                      <a:pt x="218953" y="42040"/>
                    </a:cubicBezTo>
                    <a:cubicBezTo>
                      <a:pt x="203522" y="54087"/>
                      <a:pt x="188846" y="67300"/>
                      <a:pt x="171816" y="77153"/>
                    </a:cubicBezTo>
                    <a:cubicBezTo>
                      <a:pt x="170467" y="75232"/>
                      <a:pt x="169187" y="73335"/>
                      <a:pt x="167929" y="71438"/>
                    </a:cubicBezTo>
                    <a:cubicBezTo>
                      <a:pt x="159106" y="76032"/>
                      <a:pt x="150487" y="80993"/>
                      <a:pt x="142120" y="86319"/>
                    </a:cubicBezTo>
                    <a:cubicBezTo>
                      <a:pt x="134874" y="90800"/>
                      <a:pt x="128747" y="96926"/>
                      <a:pt x="121044" y="100630"/>
                    </a:cubicBezTo>
                    <a:cubicBezTo>
                      <a:pt x="120495" y="97475"/>
                      <a:pt x="119992" y="94298"/>
                      <a:pt x="119535" y="91143"/>
                    </a:cubicBezTo>
                    <a:cubicBezTo>
                      <a:pt x="112014" y="92812"/>
                      <a:pt x="104401" y="91943"/>
                      <a:pt x="96881" y="91097"/>
                    </a:cubicBezTo>
                    <a:cubicBezTo>
                      <a:pt x="80833" y="94686"/>
                      <a:pt x="65334" y="101841"/>
                      <a:pt x="48623" y="101864"/>
                    </a:cubicBezTo>
                    <a:cubicBezTo>
                      <a:pt x="32370" y="100904"/>
                      <a:pt x="15842" y="103533"/>
                      <a:pt x="0" y="98709"/>
                    </a:cubicBezTo>
                    <a:cubicBezTo>
                      <a:pt x="20140" y="89726"/>
                      <a:pt x="39822" y="79667"/>
                      <a:pt x="59413" y="69586"/>
                    </a:cubicBezTo>
                    <a:cubicBezTo>
                      <a:pt x="67391" y="72238"/>
                      <a:pt x="76055" y="75392"/>
                      <a:pt x="84422" y="72055"/>
                    </a:cubicBezTo>
                    <a:cubicBezTo>
                      <a:pt x="97109" y="67117"/>
                      <a:pt x="110848" y="69083"/>
                      <a:pt x="124153" y="68694"/>
                    </a:cubicBezTo>
                    <a:cubicBezTo>
                      <a:pt x="129319" y="68169"/>
                      <a:pt x="134074" y="70386"/>
                      <a:pt x="138509" y="72832"/>
                    </a:cubicBezTo>
                    <a:cubicBezTo>
                      <a:pt x="152179" y="67026"/>
                      <a:pt x="162809" y="56418"/>
                      <a:pt x="175016" y="48280"/>
                    </a:cubicBezTo>
                    <a:cubicBezTo>
                      <a:pt x="183109" y="42245"/>
                      <a:pt x="194516" y="45377"/>
                      <a:pt x="202494" y="39159"/>
                    </a:cubicBezTo>
                    <a:cubicBezTo>
                      <a:pt x="210495" y="33330"/>
                      <a:pt x="217673" y="26403"/>
                      <a:pt x="225971" y="20894"/>
                    </a:cubicBezTo>
                    <a:cubicBezTo>
                      <a:pt x="226474" y="22586"/>
                      <a:pt x="227525" y="25946"/>
                      <a:pt x="228051" y="27638"/>
                    </a:cubicBezTo>
                    <a:cubicBezTo>
                      <a:pt x="231526" y="23569"/>
                      <a:pt x="234429" y="19065"/>
                      <a:pt x="237287" y="14539"/>
                    </a:cubicBezTo>
                    <a:close/>
                  </a:path>
                </a:pathLst>
              </a:custGeom>
              <a:solidFill>
                <a:srgbClr val="F0C2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0" name="Forma Livre: Forma 2279">
                <a:extLst>
                  <a:ext uri="{FF2B5EF4-FFF2-40B4-BE49-F238E27FC236}">
                    <a16:creationId xmlns:a16="http://schemas.microsoft.com/office/drawing/2014/main" id="{C6FBED04-3241-45F1-96E3-636395060DDA}"/>
                  </a:ext>
                </a:extLst>
              </p:cNvPr>
              <p:cNvSpPr/>
              <p:nvPr/>
            </p:nvSpPr>
            <p:spPr>
              <a:xfrm>
                <a:off x="10985251" y="1828868"/>
                <a:ext cx="134645" cy="321983"/>
              </a:xfrm>
              <a:custGeom>
                <a:avLst/>
                <a:gdLst>
                  <a:gd name="connsiteX0" fmla="*/ 0 w 134645"/>
                  <a:gd name="connsiteY0" fmla="*/ 13967 h 321983"/>
                  <a:gd name="connsiteX1" fmla="*/ 39296 w 134645"/>
                  <a:gd name="connsiteY1" fmla="*/ 0 h 321983"/>
                  <a:gd name="connsiteX2" fmla="*/ 61516 w 134645"/>
                  <a:gd name="connsiteY2" fmla="*/ 14127 h 321983"/>
                  <a:gd name="connsiteX3" fmla="*/ 109956 w 134645"/>
                  <a:gd name="connsiteY3" fmla="*/ 23317 h 321983"/>
                  <a:gd name="connsiteX4" fmla="*/ 123672 w 134645"/>
                  <a:gd name="connsiteY4" fmla="*/ 32141 h 321983"/>
                  <a:gd name="connsiteX5" fmla="*/ 114140 w 134645"/>
                  <a:gd name="connsiteY5" fmla="*/ 92834 h 321983"/>
                  <a:gd name="connsiteX6" fmla="*/ 70683 w 134645"/>
                  <a:gd name="connsiteY6" fmla="*/ 141983 h 321983"/>
                  <a:gd name="connsiteX7" fmla="*/ 99852 w 134645"/>
                  <a:gd name="connsiteY7" fmla="*/ 162146 h 321983"/>
                  <a:gd name="connsiteX8" fmla="*/ 86776 w 134645"/>
                  <a:gd name="connsiteY8" fmla="*/ 174673 h 321983"/>
                  <a:gd name="connsiteX9" fmla="*/ 110162 w 134645"/>
                  <a:gd name="connsiteY9" fmla="*/ 176228 h 321983"/>
                  <a:gd name="connsiteX10" fmla="*/ 106550 w 134645"/>
                  <a:gd name="connsiteY10" fmla="*/ 201191 h 321983"/>
                  <a:gd name="connsiteX11" fmla="*/ 112860 w 134645"/>
                  <a:gd name="connsiteY11" fmla="*/ 212484 h 321983"/>
                  <a:gd name="connsiteX12" fmla="*/ 106185 w 134645"/>
                  <a:gd name="connsiteY12" fmla="*/ 233263 h 321983"/>
                  <a:gd name="connsiteX13" fmla="*/ 104790 w 134645"/>
                  <a:gd name="connsiteY13" fmla="*/ 266022 h 321983"/>
                  <a:gd name="connsiteX14" fmla="*/ 118415 w 134645"/>
                  <a:gd name="connsiteY14" fmla="*/ 296357 h 321983"/>
                  <a:gd name="connsiteX15" fmla="*/ 134645 w 134645"/>
                  <a:gd name="connsiteY15" fmla="*/ 309982 h 321983"/>
                  <a:gd name="connsiteX16" fmla="*/ 122964 w 134645"/>
                  <a:gd name="connsiteY16" fmla="*/ 321983 h 321983"/>
                  <a:gd name="connsiteX17" fmla="*/ 95989 w 134645"/>
                  <a:gd name="connsiteY17" fmla="*/ 313754 h 321983"/>
                  <a:gd name="connsiteX18" fmla="*/ 92514 w 134645"/>
                  <a:gd name="connsiteY18" fmla="*/ 291945 h 321983"/>
                  <a:gd name="connsiteX19" fmla="*/ 71232 w 134645"/>
                  <a:gd name="connsiteY19" fmla="*/ 249151 h 321983"/>
                  <a:gd name="connsiteX20" fmla="*/ 88697 w 134645"/>
                  <a:gd name="connsiteY20" fmla="*/ 215935 h 321983"/>
                  <a:gd name="connsiteX21" fmla="*/ 90480 w 134645"/>
                  <a:gd name="connsiteY21" fmla="*/ 202974 h 321983"/>
                  <a:gd name="connsiteX22" fmla="*/ 85748 w 134645"/>
                  <a:gd name="connsiteY22" fmla="*/ 182148 h 321983"/>
                  <a:gd name="connsiteX23" fmla="*/ 64351 w 134645"/>
                  <a:gd name="connsiteY23" fmla="*/ 180114 h 321983"/>
                  <a:gd name="connsiteX24" fmla="*/ 73655 w 134645"/>
                  <a:gd name="connsiteY24" fmla="*/ 174627 h 321983"/>
                  <a:gd name="connsiteX25" fmla="*/ 52486 w 134645"/>
                  <a:gd name="connsiteY25" fmla="*/ 160660 h 321983"/>
                  <a:gd name="connsiteX26" fmla="*/ 46703 w 134645"/>
                  <a:gd name="connsiteY26" fmla="*/ 142532 h 321983"/>
                  <a:gd name="connsiteX27" fmla="*/ 78981 w 134645"/>
                  <a:gd name="connsiteY27" fmla="*/ 114986 h 321983"/>
                  <a:gd name="connsiteX28" fmla="*/ 104790 w 134645"/>
                  <a:gd name="connsiteY28" fmla="*/ 79690 h 321983"/>
                  <a:gd name="connsiteX29" fmla="*/ 103990 w 134645"/>
                  <a:gd name="connsiteY29" fmla="*/ 40531 h 321983"/>
                  <a:gd name="connsiteX30" fmla="*/ 44280 w 134645"/>
                  <a:gd name="connsiteY30" fmla="*/ 33764 h 321983"/>
                  <a:gd name="connsiteX31" fmla="*/ 0 w 134645"/>
                  <a:gd name="connsiteY31" fmla="*/ 13967 h 32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4645" h="321983">
                    <a:moveTo>
                      <a:pt x="0" y="13967"/>
                    </a:moveTo>
                    <a:cubicBezTo>
                      <a:pt x="13053" y="9190"/>
                      <a:pt x="26106" y="4412"/>
                      <a:pt x="39296" y="0"/>
                    </a:cubicBezTo>
                    <a:cubicBezTo>
                      <a:pt x="46497" y="4938"/>
                      <a:pt x="52921" y="11499"/>
                      <a:pt x="61516" y="14127"/>
                    </a:cubicBezTo>
                    <a:cubicBezTo>
                      <a:pt x="77175" y="19271"/>
                      <a:pt x="93703" y="20940"/>
                      <a:pt x="109956" y="23317"/>
                    </a:cubicBezTo>
                    <a:cubicBezTo>
                      <a:pt x="115283" y="24186"/>
                      <a:pt x="122118" y="26175"/>
                      <a:pt x="123672" y="32141"/>
                    </a:cubicBezTo>
                    <a:cubicBezTo>
                      <a:pt x="126347" y="52738"/>
                      <a:pt x="123261" y="74112"/>
                      <a:pt x="114140" y="92834"/>
                    </a:cubicBezTo>
                    <a:cubicBezTo>
                      <a:pt x="103464" y="112334"/>
                      <a:pt x="84628" y="125136"/>
                      <a:pt x="70683" y="141983"/>
                    </a:cubicBezTo>
                    <a:cubicBezTo>
                      <a:pt x="79827" y="149550"/>
                      <a:pt x="91509" y="153482"/>
                      <a:pt x="99852" y="162146"/>
                    </a:cubicBezTo>
                    <a:cubicBezTo>
                      <a:pt x="95669" y="166512"/>
                      <a:pt x="91280" y="170673"/>
                      <a:pt x="86776" y="174673"/>
                    </a:cubicBezTo>
                    <a:cubicBezTo>
                      <a:pt x="94526" y="175451"/>
                      <a:pt x="102321" y="175999"/>
                      <a:pt x="110162" y="176228"/>
                    </a:cubicBezTo>
                    <a:cubicBezTo>
                      <a:pt x="111626" y="184823"/>
                      <a:pt x="108516" y="192984"/>
                      <a:pt x="106550" y="201191"/>
                    </a:cubicBezTo>
                    <a:cubicBezTo>
                      <a:pt x="108379" y="205077"/>
                      <a:pt x="111557" y="208277"/>
                      <a:pt x="112860" y="212484"/>
                    </a:cubicBezTo>
                    <a:cubicBezTo>
                      <a:pt x="113683" y="220050"/>
                      <a:pt x="108585" y="226428"/>
                      <a:pt x="106185" y="233263"/>
                    </a:cubicBezTo>
                    <a:cubicBezTo>
                      <a:pt x="101201" y="243642"/>
                      <a:pt x="105362" y="255095"/>
                      <a:pt x="104790" y="266022"/>
                    </a:cubicBezTo>
                    <a:cubicBezTo>
                      <a:pt x="113751" y="273634"/>
                      <a:pt x="116015" y="285453"/>
                      <a:pt x="118415" y="296357"/>
                    </a:cubicBezTo>
                    <a:cubicBezTo>
                      <a:pt x="119695" y="304381"/>
                      <a:pt x="128542" y="306575"/>
                      <a:pt x="134645" y="309982"/>
                    </a:cubicBezTo>
                    <a:cubicBezTo>
                      <a:pt x="130782" y="314051"/>
                      <a:pt x="126942" y="318074"/>
                      <a:pt x="122964" y="321983"/>
                    </a:cubicBezTo>
                    <a:cubicBezTo>
                      <a:pt x="114254" y="318280"/>
                      <a:pt x="103921" y="318943"/>
                      <a:pt x="95989" y="313754"/>
                    </a:cubicBezTo>
                    <a:cubicBezTo>
                      <a:pt x="92308" y="307238"/>
                      <a:pt x="95326" y="298826"/>
                      <a:pt x="92514" y="291945"/>
                    </a:cubicBezTo>
                    <a:cubicBezTo>
                      <a:pt x="85016" y="277909"/>
                      <a:pt x="76101" y="264330"/>
                      <a:pt x="71232" y="249151"/>
                    </a:cubicBezTo>
                    <a:cubicBezTo>
                      <a:pt x="70455" y="235755"/>
                      <a:pt x="81336" y="225880"/>
                      <a:pt x="88697" y="215935"/>
                    </a:cubicBezTo>
                    <a:cubicBezTo>
                      <a:pt x="92080" y="212392"/>
                      <a:pt x="90846" y="207317"/>
                      <a:pt x="90480" y="202974"/>
                    </a:cubicBezTo>
                    <a:cubicBezTo>
                      <a:pt x="89382" y="195956"/>
                      <a:pt x="88994" y="188595"/>
                      <a:pt x="85748" y="182148"/>
                    </a:cubicBezTo>
                    <a:cubicBezTo>
                      <a:pt x="78775" y="180251"/>
                      <a:pt x="71438" y="180708"/>
                      <a:pt x="64351" y="180114"/>
                    </a:cubicBezTo>
                    <a:cubicBezTo>
                      <a:pt x="67414" y="178285"/>
                      <a:pt x="70478" y="176433"/>
                      <a:pt x="73655" y="174627"/>
                    </a:cubicBezTo>
                    <a:cubicBezTo>
                      <a:pt x="66637" y="169850"/>
                      <a:pt x="58842" y="166238"/>
                      <a:pt x="52486" y="160660"/>
                    </a:cubicBezTo>
                    <a:cubicBezTo>
                      <a:pt x="47366" y="156111"/>
                      <a:pt x="47823" y="148681"/>
                      <a:pt x="46703" y="142532"/>
                    </a:cubicBezTo>
                    <a:cubicBezTo>
                      <a:pt x="58224" y="134234"/>
                      <a:pt x="67208" y="122964"/>
                      <a:pt x="78981" y="114986"/>
                    </a:cubicBezTo>
                    <a:cubicBezTo>
                      <a:pt x="91326" y="106710"/>
                      <a:pt x="100744" y="93977"/>
                      <a:pt x="104790" y="79690"/>
                    </a:cubicBezTo>
                    <a:cubicBezTo>
                      <a:pt x="106024" y="66820"/>
                      <a:pt x="110711" y="52669"/>
                      <a:pt x="103990" y="40531"/>
                    </a:cubicBezTo>
                    <a:cubicBezTo>
                      <a:pt x="84513" y="36142"/>
                      <a:pt x="63894" y="38130"/>
                      <a:pt x="44280" y="33764"/>
                    </a:cubicBezTo>
                    <a:cubicBezTo>
                      <a:pt x="28323" y="30815"/>
                      <a:pt x="10836" y="27158"/>
                      <a:pt x="0" y="13967"/>
                    </a:cubicBezTo>
                    <a:close/>
                  </a:path>
                </a:pathLst>
              </a:custGeom>
              <a:solidFill>
                <a:srgbClr val="F0C2D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7" name="Gráfico 4">
              <a:extLst>
                <a:ext uri="{FF2B5EF4-FFF2-40B4-BE49-F238E27FC236}">
                  <a16:creationId xmlns:a16="http://schemas.microsoft.com/office/drawing/2014/main" id="{EE7527ED-45DF-1E0B-2C1D-426C22576224}"/>
                </a:ext>
              </a:extLst>
            </p:cNvPr>
            <p:cNvGrpSpPr/>
            <p:nvPr/>
          </p:nvGrpSpPr>
          <p:grpSpPr>
            <a:xfrm>
              <a:off x="10571430" y="2623151"/>
              <a:ext cx="75353" cy="389111"/>
              <a:chOff x="9746467" y="857912"/>
              <a:chExt cx="714877" cy="3691501"/>
            </a:xfrm>
            <a:solidFill>
              <a:srgbClr val="F3D7E4"/>
            </a:solidFill>
          </p:grpSpPr>
          <p:sp>
            <p:nvSpPr>
              <p:cNvPr id="2277" name="Forma Livre: Forma 2276">
                <a:extLst>
                  <a:ext uri="{FF2B5EF4-FFF2-40B4-BE49-F238E27FC236}">
                    <a16:creationId xmlns:a16="http://schemas.microsoft.com/office/drawing/2014/main" id="{BE0ED907-BF44-E971-D891-ACB35D2D8761}"/>
                  </a:ext>
                </a:extLst>
              </p:cNvPr>
              <p:cNvSpPr/>
              <p:nvPr/>
            </p:nvSpPr>
            <p:spPr>
              <a:xfrm>
                <a:off x="9746467" y="857912"/>
                <a:ext cx="380596" cy="99052"/>
              </a:xfrm>
              <a:custGeom>
                <a:avLst/>
                <a:gdLst>
                  <a:gd name="connsiteX0" fmla="*/ 259644 w 380596"/>
                  <a:gd name="connsiteY0" fmla="*/ 18745 h 99052"/>
                  <a:gd name="connsiteX1" fmla="*/ 295306 w 380596"/>
                  <a:gd name="connsiteY1" fmla="*/ 0 h 99052"/>
                  <a:gd name="connsiteX2" fmla="*/ 310347 w 380596"/>
                  <a:gd name="connsiteY2" fmla="*/ 9281 h 99052"/>
                  <a:gd name="connsiteX3" fmla="*/ 339059 w 380596"/>
                  <a:gd name="connsiteY3" fmla="*/ 37536 h 99052"/>
                  <a:gd name="connsiteX4" fmla="*/ 347678 w 380596"/>
                  <a:gd name="connsiteY4" fmla="*/ 42405 h 99052"/>
                  <a:gd name="connsiteX5" fmla="*/ 376481 w 380596"/>
                  <a:gd name="connsiteY5" fmla="*/ 42634 h 99052"/>
                  <a:gd name="connsiteX6" fmla="*/ 380596 w 380596"/>
                  <a:gd name="connsiteY6" fmla="*/ 63231 h 99052"/>
                  <a:gd name="connsiteX7" fmla="*/ 329092 w 380596"/>
                  <a:gd name="connsiteY7" fmla="*/ 65768 h 99052"/>
                  <a:gd name="connsiteX8" fmla="*/ 326738 w 380596"/>
                  <a:gd name="connsiteY8" fmla="*/ 65928 h 99052"/>
                  <a:gd name="connsiteX9" fmla="*/ 314805 w 380596"/>
                  <a:gd name="connsiteY9" fmla="*/ 41422 h 99052"/>
                  <a:gd name="connsiteX10" fmla="*/ 270914 w 380596"/>
                  <a:gd name="connsiteY10" fmla="*/ 34427 h 99052"/>
                  <a:gd name="connsiteX11" fmla="*/ 231069 w 380596"/>
                  <a:gd name="connsiteY11" fmla="*/ 58842 h 99052"/>
                  <a:gd name="connsiteX12" fmla="*/ 172547 w 380596"/>
                  <a:gd name="connsiteY12" fmla="*/ 77998 h 99052"/>
                  <a:gd name="connsiteX13" fmla="*/ 156065 w 380596"/>
                  <a:gd name="connsiteY13" fmla="*/ 85611 h 99052"/>
                  <a:gd name="connsiteX14" fmla="*/ 157780 w 380596"/>
                  <a:gd name="connsiteY14" fmla="*/ 74912 h 99052"/>
                  <a:gd name="connsiteX15" fmla="*/ 139560 w 380596"/>
                  <a:gd name="connsiteY15" fmla="*/ 76741 h 99052"/>
                  <a:gd name="connsiteX16" fmla="*/ 62888 w 380596"/>
                  <a:gd name="connsiteY16" fmla="*/ 85085 h 99052"/>
                  <a:gd name="connsiteX17" fmla="*/ 41102 w 380596"/>
                  <a:gd name="connsiteY17" fmla="*/ 83233 h 99052"/>
                  <a:gd name="connsiteX18" fmla="*/ 8641 w 380596"/>
                  <a:gd name="connsiteY18" fmla="*/ 97589 h 99052"/>
                  <a:gd name="connsiteX19" fmla="*/ 3292 w 380596"/>
                  <a:gd name="connsiteY19" fmla="*/ 99052 h 99052"/>
                  <a:gd name="connsiteX20" fmla="*/ 0 w 380596"/>
                  <a:gd name="connsiteY20" fmla="*/ 93955 h 99052"/>
                  <a:gd name="connsiteX21" fmla="*/ 40691 w 380596"/>
                  <a:gd name="connsiteY21" fmla="*/ 75415 h 99052"/>
                  <a:gd name="connsiteX22" fmla="*/ 89314 w 380596"/>
                  <a:gd name="connsiteY22" fmla="*/ 78570 h 99052"/>
                  <a:gd name="connsiteX23" fmla="*/ 137572 w 380596"/>
                  <a:gd name="connsiteY23" fmla="*/ 67803 h 99052"/>
                  <a:gd name="connsiteX24" fmla="*/ 160226 w 380596"/>
                  <a:gd name="connsiteY24" fmla="*/ 67848 h 99052"/>
                  <a:gd name="connsiteX25" fmla="*/ 161735 w 380596"/>
                  <a:gd name="connsiteY25" fmla="*/ 77335 h 99052"/>
                  <a:gd name="connsiteX26" fmla="*/ 182811 w 380596"/>
                  <a:gd name="connsiteY26" fmla="*/ 63025 h 99052"/>
                  <a:gd name="connsiteX27" fmla="*/ 208620 w 380596"/>
                  <a:gd name="connsiteY27" fmla="*/ 48143 h 99052"/>
                  <a:gd name="connsiteX28" fmla="*/ 212506 w 380596"/>
                  <a:gd name="connsiteY28" fmla="*/ 53858 h 99052"/>
                  <a:gd name="connsiteX29" fmla="*/ 259644 w 380596"/>
                  <a:gd name="connsiteY29" fmla="*/ 18745 h 9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0596" h="99052">
                    <a:moveTo>
                      <a:pt x="259644" y="18745"/>
                    </a:moveTo>
                    <a:cubicBezTo>
                      <a:pt x="271577" y="12550"/>
                      <a:pt x="280812" y="251"/>
                      <a:pt x="295306" y="0"/>
                    </a:cubicBezTo>
                    <a:cubicBezTo>
                      <a:pt x="300449" y="2812"/>
                      <a:pt x="305135" y="6446"/>
                      <a:pt x="310347" y="9281"/>
                    </a:cubicBezTo>
                    <a:cubicBezTo>
                      <a:pt x="322395" y="15796"/>
                      <a:pt x="330487" y="27226"/>
                      <a:pt x="339059" y="37536"/>
                    </a:cubicBezTo>
                    <a:cubicBezTo>
                      <a:pt x="341277" y="39868"/>
                      <a:pt x="343951" y="43228"/>
                      <a:pt x="347678" y="42405"/>
                    </a:cubicBezTo>
                    <a:cubicBezTo>
                      <a:pt x="357302" y="41720"/>
                      <a:pt x="368023" y="34793"/>
                      <a:pt x="376481" y="42634"/>
                    </a:cubicBezTo>
                    <a:cubicBezTo>
                      <a:pt x="376710" y="49675"/>
                      <a:pt x="378699" y="56487"/>
                      <a:pt x="380596" y="63231"/>
                    </a:cubicBezTo>
                    <a:cubicBezTo>
                      <a:pt x="364023" y="68580"/>
                      <a:pt x="346169" y="64191"/>
                      <a:pt x="329092" y="65768"/>
                    </a:cubicBezTo>
                    <a:lnTo>
                      <a:pt x="326738" y="65928"/>
                    </a:lnTo>
                    <a:cubicBezTo>
                      <a:pt x="323377" y="57539"/>
                      <a:pt x="322006" y="47549"/>
                      <a:pt x="314805" y="41422"/>
                    </a:cubicBezTo>
                    <a:cubicBezTo>
                      <a:pt x="302186" y="32598"/>
                      <a:pt x="285613" y="31684"/>
                      <a:pt x="270914" y="34427"/>
                    </a:cubicBezTo>
                    <a:cubicBezTo>
                      <a:pt x="256604" y="40736"/>
                      <a:pt x="245014" y="51801"/>
                      <a:pt x="231069" y="58842"/>
                    </a:cubicBezTo>
                    <a:cubicBezTo>
                      <a:pt x="212690" y="68100"/>
                      <a:pt x="193053" y="75438"/>
                      <a:pt x="172547" y="77998"/>
                    </a:cubicBezTo>
                    <a:cubicBezTo>
                      <a:pt x="166284" y="78616"/>
                      <a:pt x="160934" y="81930"/>
                      <a:pt x="156065" y="85611"/>
                    </a:cubicBezTo>
                    <a:cubicBezTo>
                      <a:pt x="156614" y="82045"/>
                      <a:pt x="157185" y="78455"/>
                      <a:pt x="157780" y="74912"/>
                    </a:cubicBezTo>
                    <a:cubicBezTo>
                      <a:pt x="151630" y="74661"/>
                      <a:pt x="145367" y="74501"/>
                      <a:pt x="139560" y="76741"/>
                    </a:cubicBezTo>
                    <a:cubicBezTo>
                      <a:pt x="115054" y="85313"/>
                      <a:pt x="88651" y="88491"/>
                      <a:pt x="62888" y="85085"/>
                    </a:cubicBezTo>
                    <a:cubicBezTo>
                      <a:pt x="55687" y="84011"/>
                      <a:pt x="48349" y="81153"/>
                      <a:pt x="41102" y="83233"/>
                    </a:cubicBezTo>
                    <a:cubicBezTo>
                      <a:pt x="29695" y="86548"/>
                      <a:pt x="18539" y="90983"/>
                      <a:pt x="8641" y="97589"/>
                    </a:cubicBezTo>
                    <a:cubicBezTo>
                      <a:pt x="6812" y="98069"/>
                      <a:pt x="5029" y="98549"/>
                      <a:pt x="3292" y="99052"/>
                    </a:cubicBezTo>
                    <a:cubicBezTo>
                      <a:pt x="2469" y="97795"/>
                      <a:pt x="823" y="95235"/>
                      <a:pt x="0" y="93955"/>
                    </a:cubicBezTo>
                    <a:cubicBezTo>
                      <a:pt x="13510" y="87691"/>
                      <a:pt x="27135" y="81633"/>
                      <a:pt x="40691" y="75415"/>
                    </a:cubicBezTo>
                    <a:cubicBezTo>
                      <a:pt x="56533" y="80239"/>
                      <a:pt x="73060" y="77610"/>
                      <a:pt x="89314" y="78570"/>
                    </a:cubicBezTo>
                    <a:cubicBezTo>
                      <a:pt x="106025" y="78547"/>
                      <a:pt x="121524" y="71392"/>
                      <a:pt x="137572" y="67803"/>
                    </a:cubicBezTo>
                    <a:cubicBezTo>
                      <a:pt x="145092" y="68649"/>
                      <a:pt x="152705" y="69517"/>
                      <a:pt x="160226" y="67848"/>
                    </a:cubicBezTo>
                    <a:cubicBezTo>
                      <a:pt x="160683" y="71003"/>
                      <a:pt x="161186" y="74181"/>
                      <a:pt x="161735" y="77335"/>
                    </a:cubicBezTo>
                    <a:cubicBezTo>
                      <a:pt x="169438" y="73632"/>
                      <a:pt x="175565" y="67506"/>
                      <a:pt x="182811" y="63025"/>
                    </a:cubicBezTo>
                    <a:cubicBezTo>
                      <a:pt x="191178" y="57699"/>
                      <a:pt x="199796" y="52738"/>
                      <a:pt x="208620" y="48143"/>
                    </a:cubicBezTo>
                    <a:cubicBezTo>
                      <a:pt x="209878" y="50041"/>
                      <a:pt x="211158" y="51938"/>
                      <a:pt x="212506" y="53858"/>
                    </a:cubicBezTo>
                    <a:cubicBezTo>
                      <a:pt x="229537" y="44006"/>
                      <a:pt x="244213" y="30792"/>
                      <a:pt x="259644" y="18745"/>
                    </a:cubicBezTo>
                    <a:close/>
                  </a:path>
                </a:pathLst>
              </a:custGeom>
              <a:solidFill>
                <a:srgbClr val="F3D7E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8" name="Forma Livre: Forma 2277">
                <a:extLst>
                  <a:ext uri="{FF2B5EF4-FFF2-40B4-BE49-F238E27FC236}">
                    <a16:creationId xmlns:a16="http://schemas.microsoft.com/office/drawing/2014/main" id="{BFD397C0-5899-C7D3-CD8E-C2A934FB2430}"/>
                  </a:ext>
                </a:extLst>
              </p:cNvPr>
              <p:cNvSpPr/>
              <p:nvPr/>
            </p:nvSpPr>
            <p:spPr>
              <a:xfrm>
                <a:off x="10171641" y="4395657"/>
                <a:ext cx="289704" cy="153756"/>
              </a:xfrm>
              <a:custGeom>
                <a:avLst/>
                <a:gdLst>
                  <a:gd name="connsiteX0" fmla="*/ 3085 w 289704"/>
                  <a:gd name="connsiteY0" fmla="*/ 11727 h 153756"/>
                  <a:gd name="connsiteX1" fmla="*/ 9075 w 289704"/>
                  <a:gd name="connsiteY1" fmla="*/ 0 h 153756"/>
                  <a:gd name="connsiteX2" fmla="*/ 30037 w 289704"/>
                  <a:gd name="connsiteY2" fmla="*/ 13853 h 153756"/>
                  <a:gd name="connsiteX3" fmla="*/ 81129 w 289704"/>
                  <a:gd name="connsiteY3" fmla="*/ 36142 h 153756"/>
                  <a:gd name="connsiteX4" fmla="*/ 109545 w 289704"/>
                  <a:gd name="connsiteY4" fmla="*/ 55778 h 153756"/>
                  <a:gd name="connsiteX5" fmla="*/ 132496 w 289704"/>
                  <a:gd name="connsiteY5" fmla="*/ 75827 h 153756"/>
                  <a:gd name="connsiteX6" fmla="*/ 144497 w 289704"/>
                  <a:gd name="connsiteY6" fmla="*/ 73358 h 153756"/>
                  <a:gd name="connsiteX7" fmla="*/ 182331 w 289704"/>
                  <a:gd name="connsiteY7" fmla="*/ 84033 h 153756"/>
                  <a:gd name="connsiteX8" fmla="*/ 224233 w 289704"/>
                  <a:gd name="connsiteY8" fmla="*/ 85085 h 153756"/>
                  <a:gd name="connsiteX9" fmla="*/ 275897 w 289704"/>
                  <a:gd name="connsiteY9" fmla="*/ 82388 h 153756"/>
                  <a:gd name="connsiteX10" fmla="*/ 289704 w 289704"/>
                  <a:gd name="connsiteY10" fmla="*/ 131308 h 153756"/>
                  <a:gd name="connsiteX11" fmla="*/ 258889 w 289704"/>
                  <a:gd name="connsiteY11" fmla="*/ 135377 h 153756"/>
                  <a:gd name="connsiteX12" fmla="*/ 213740 w 289704"/>
                  <a:gd name="connsiteY12" fmla="*/ 143218 h 153756"/>
                  <a:gd name="connsiteX13" fmla="*/ 183977 w 289704"/>
                  <a:gd name="connsiteY13" fmla="*/ 141206 h 153756"/>
                  <a:gd name="connsiteX14" fmla="*/ 158442 w 289704"/>
                  <a:gd name="connsiteY14" fmla="*/ 140246 h 153756"/>
                  <a:gd name="connsiteX15" fmla="*/ 152156 w 289704"/>
                  <a:gd name="connsiteY15" fmla="*/ 153756 h 153756"/>
                  <a:gd name="connsiteX16" fmla="*/ 139743 w 289704"/>
                  <a:gd name="connsiteY16" fmla="*/ 141983 h 153756"/>
                  <a:gd name="connsiteX17" fmla="*/ 92491 w 289704"/>
                  <a:gd name="connsiteY17" fmla="*/ 88628 h 153756"/>
                  <a:gd name="connsiteX18" fmla="*/ 74866 w 289704"/>
                  <a:gd name="connsiteY18" fmla="*/ 76284 h 153756"/>
                  <a:gd name="connsiteX19" fmla="*/ 56692 w 289704"/>
                  <a:gd name="connsiteY19" fmla="*/ 71826 h 153756"/>
                  <a:gd name="connsiteX20" fmla="*/ 38816 w 289704"/>
                  <a:gd name="connsiteY20" fmla="*/ 62614 h 153756"/>
                  <a:gd name="connsiteX21" fmla="*/ 17990 w 289704"/>
                  <a:gd name="connsiteY21" fmla="*/ 77267 h 153756"/>
                  <a:gd name="connsiteX22" fmla="*/ 6583 w 289704"/>
                  <a:gd name="connsiteY22" fmla="*/ 113729 h 153756"/>
                  <a:gd name="connsiteX23" fmla="*/ 617 w 289704"/>
                  <a:gd name="connsiteY23" fmla="*/ 114872 h 153756"/>
                  <a:gd name="connsiteX24" fmla="*/ 45 w 289704"/>
                  <a:gd name="connsiteY24" fmla="*/ 55161 h 153756"/>
                  <a:gd name="connsiteX25" fmla="*/ 45 w 289704"/>
                  <a:gd name="connsiteY25" fmla="*/ 9167 h 153756"/>
                  <a:gd name="connsiteX26" fmla="*/ 3085 w 289704"/>
                  <a:gd name="connsiteY26" fmla="*/ 11727 h 15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9704" h="153756">
                    <a:moveTo>
                      <a:pt x="3085" y="11727"/>
                    </a:moveTo>
                    <a:cubicBezTo>
                      <a:pt x="5051" y="7772"/>
                      <a:pt x="7040" y="3863"/>
                      <a:pt x="9075" y="0"/>
                    </a:cubicBezTo>
                    <a:cubicBezTo>
                      <a:pt x="16893" y="3269"/>
                      <a:pt x="23271" y="8870"/>
                      <a:pt x="30037" y="13853"/>
                    </a:cubicBezTo>
                    <a:cubicBezTo>
                      <a:pt x="46611" y="22151"/>
                      <a:pt x="66728" y="23523"/>
                      <a:pt x="81129" y="36142"/>
                    </a:cubicBezTo>
                    <a:cubicBezTo>
                      <a:pt x="90045" y="43480"/>
                      <a:pt x="101681" y="47023"/>
                      <a:pt x="109545" y="55778"/>
                    </a:cubicBezTo>
                    <a:cubicBezTo>
                      <a:pt x="116448" y="63231"/>
                      <a:pt x="123718" y="70477"/>
                      <a:pt x="132496" y="75827"/>
                    </a:cubicBezTo>
                    <a:cubicBezTo>
                      <a:pt x="136154" y="74203"/>
                      <a:pt x="140680" y="69266"/>
                      <a:pt x="144497" y="73358"/>
                    </a:cubicBezTo>
                    <a:cubicBezTo>
                      <a:pt x="154876" y="82662"/>
                      <a:pt x="169415" y="81793"/>
                      <a:pt x="182331" y="84033"/>
                    </a:cubicBezTo>
                    <a:cubicBezTo>
                      <a:pt x="196161" y="86342"/>
                      <a:pt x="210243" y="84719"/>
                      <a:pt x="224233" y="85085"/>
                    </a:cubicBezTo>
                    <a:cubicBezTo>
                      <a:pt x="241447" y="84651"/>
                      <a:pt x="258980" y="86822"/>
                      <a:pt x="275897" y="82388"/>
                    </a:cubicBezTo>
                    <a:cubicBezTo>
                      <a:pt x="280217" y="98755"/>
                      <a:pt x="285041" y="115009"/>
                      <a:pt x="289704" y="131308"/>
                    </a:cubicBezTo>
                    <a:cubicBezTo>
                      <a:pt x="279486" y="133297"/>
                      <a:pt x="268764" y="131788"/>
                      <a:pt x="258889" y="135377"/>
                    </a:cubicBezTo>
                    <a:cubicBezTo>
                      <a:pt x="244327" y="140452"/>
                      <a:pt x="228805" y="140726"/>
                      <a:pt x="213740" y="143218"/>
                    </a:cubicBezTo>
                    <a:cubicBezTo>
                      <a:pt x="203819" y="144681"/>
                      <a:pt x="193121" y="146350"/>
                      <a:pt x="183977" y="141206"/>
                    </a:cubicBezTo>
                    <a:cubicBezTo>
                      <a:pt x="175884" y="138623"/>
                      <a:pt x="165826" y="133502"/>
                      <a:pt x="158442" y="140246"/>
                    </a:cubicBezTo>
                    <a:cubicBezTo>
                      <a:pt x="153984" y="143264"/>
                      <a:pt x="153618" y="149024"/>
                      <a:pt x="152156" y="153756"/>
                    </a:cubicBezTo>
                    <a:cubicBezTo>
                      <a:pt x="145320" y="153779"/>
                      <a:pt x="143149" y="146533"/>
                      <a:pt x="139743" y="141983"/>
                    </a:cubicBezTo>
                    <a:cubicBezTo>
                      <a:pt x="126941" y="121707"/>
                      <a:pt x="108882" y="105842"/>
                      <a:pt x="92491" y="88628"/>
                    </a:cubicBezTo>
                    <a:cubicBezTo>
                      <a:pt x="87210" y="83713"/>
                      <a:pt x="81244" y="79553"/>
                      <a:pt x="74866" y="76284"/>
                    </a:cubicBezTo>
                    <a:cubicBezTo>
                      <a:pt x="69174" y="73403"/>
                      <a:pt x="62567" y="73838"/>
                      <a:pt x="56692" y="71826"/>
                    </a:cubicBezTo>
                    <a:cubicBezTo>
                      <a:pt x="50748" y="68717"/>
                      <a:pt x="45925" y="62705"/>
                      <a:pt x="38816" y="62614"/>
                    </a:cubicBezTo>
                    <a:cubicBezTo>
                      <a:pt x="29832" y="62911"/>
                      <a:pt x="19887" y="67666"/>
                      <a:pt x="17990" y="77267"/>
                    </a:cubicBezTo>
                    <a:cubicBezTo>
                      <a:pt x="15178" y="89703"/>
                      <a:pt x="12161" y="102161"/>
                      <a:pt x="6583" y="113729"/>
                    </a:cubicBezTo>
                    <a:cubicBezTo>
                      <a:pt x="5097" y="114003"/>
                      <a:pt x="2103" y="114574"/>
                      <a:pt x="617" y="114872"/>
                    </a:cubicBezTo>
                    <a:cubicBezTo>
                      <a:pt x="1234" y="94938"/>
                      <a:pt x="-46" y="75049"/>
                      <a:pt x="45" y="55161"/>
                    </a:cubicBezTo>
                    <a:cubicBezTo>
                      <a:pt x="-92" y="39799"/>
                      <a:pt x="137" y="24483"/>
                      <a:pt x="45" y="9167"/>
                    </a:cubicBezTo>
                    <a:cubicBezTo>
                      <a:pt x="799" y="9807"/>
                      <a:pt x="2331" y="11087"/>
                      <a:pt x="3085" y="11727"/>
                    </a:cubicBezTo>
                    <a:close/>
                  </a:path>
                </a:pathLst>
              </a:custGeom>
              <a:solidFill>
                <a:srgbClr val="F3D7E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8" name="Forma Livre: Forma 2097">
              <a:extLst>
                <a:ext uri="{FF2B5EF4-FFF2-40B4-BE49-F238E27FC236}">
                  <a16:creationId xmlns:a16="http://schemas.microsoft.com/office/drawing/2014/main" id="{77FD1EFA-2546-DF9D-ECF0-4C618199DF15}"/>
                </a:ext>
              </a:extLst>
            </p:cNvPr>
            <p:cNvSpPr/>
            <p:nvPr/>
          </p:nvSpPr>
          <p:spPr>
            <a:xfrm>
              <a:off x="10572341" y="2626636"/>
              <a:ext cx="33530" cy="8923"/>
            </a:xfrm>
            <a:custGeom>
              <a:avLst/>
              <a:gdLst>
                <a:gd name="connsiteX0" fmla="*/ 262273 w 318096"/>
                <a:gd name="connsiteY0" fmla="*/ 1371 h 84649"/>
                <a:gd name="connsiteX1" fmla="*/ 306164 w 318096"/>
                <a:gd name="connsiteY1" fmla="*/ 8366 h 84649"/>
                <a:gd name="connsiteX2" fmla="*/ 318097 w 318096"/>
                <a:gd name="connsiteY2" fmla="*/ 32872 h 84649"/>
                <a:gd name="connsiteX3" fmla="*/ 285796 w 318096"/>
                <a:gd name="connsiteY3" fmla="*/ 36186 h 84649"/>
                <a:gd name="connsiteX4" fmla="*/ 228394 w 318096"/>
                <a:gd name="connsiteY4" fmla="*/ 56509 h 84649"/>
                <a:gd name="connsiteX5" fmla="*/ 180754 w 318096"/>
                <a:gd name="connsiteY5" fmla="*/ 84650 h 84649"/>
                <a:gd name="connsiteX6" fmla="*/ 146830 w 318096"/>
                <a:gd name="connsiteY6" fmla="*/ 81152 h 84649"/>
                <a:gd name="connsiteX7" fmla="*/ 120724 w 318096"/>
                <a:gd name="connsiteY7" fmla="*/ 77060 h 84649"/>
                <a:gd name="connsiteX8" fmla="*/ 67345 w 318096"/>
                <a:gd name="connsiteY8" fmla="*/ 73334 h 84649"/>
                <a:gd name="connsiteX9" fmla="*/ 34793 w 318096"/>
                <a:gd name="connsiteY9" fmla="*/ 60510 h 84649"/>
                <a:gd name="connsiteX10" fmla="*/ 0 w 318096"/>
                <a:gd name="connsiteY10" fmla="*/ 64533 h 84649"/>
                <a:gd name="connsiteX11" fmla="*/ 32461 w 318096"/>
                <a:gd name="connsiteY11" fmla="*/ 50177 h 84649"/>
                <a:gd name="connsiteX12" fmla="*/ 54247 w 318096"/>
                <a:gd name="connsiteY12" fmla="*/ 52028 h 84649"/>
                <a:gd name="connsiteX13" fmla="*/ 130919 w 318096"/>
                <a:gd name="connsiteY13" fmla="*/ 43685 h 84649"/>
                <a:gd name="connsiteX14" fmla="*/ 149139 w 318096"/>
                <a:gd name="connsiteY14" fmla="*/ 41856 h 84649"/>
                <a:gd name="connsiteX15" fmla="*/ 147424 w 318096"/>
                <a:gd name="connsiteY15" fmla="*/ 52554 h 84649"/>
                <a:gd name="connsiteX16" fmla="*/ 163906 w 318096"/>
                <a:gd name="connsiteY16" fmla="*/ 44942 h 84649"/>
                <a:gd name="connsiteX17" fmla="*/ 222428 w 318096"/>
                <a:gd name="connsiteY17" fmla="*/ 25785 h 84649"/>
                <a:gd name="connsiteX18" fmla="*/ 262273 w 318096"/>
                <a:gd name="connsiteY18" fmla="*/ 1371 h 8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096" h="84649">
                  <a:moveTo>
                    <a:pt x="262273" y="1371"/>
                  </a:moveTo>
                  <a:cubicBezTo>
                    <a:pt x="276972" y="-1373"/>
                    <a:pt x="293545" y="-458"/>
                    <a:pt x="306164" y="8366"/>
                  </a:cubicBezTo>
                  <a:cubicBezTo>
                    <a:pt x="313365" y="14492"/>
                    <a:pt x="314736" y="24482"/>
                    <a:pt x="318097" y="32872"/>
                  </a:cubicBezTo>
                  <a:cubicBezTo>
                    <a:pt x="307353" y="34495"/>
                    <a:pt x="296380" y="33900"/>
                    <a:pt x="285796" y="36186"/>
                  </a:cubicBezTo>
                  <a:cubicBezTo>
                    <a:pt x="266387" y="42176"/>
                    <a:pt x="247368" y="49331"/>
                    <a:pt x="228394" y="56509"/>
                  </a:cubicBezTo>
                  <a:cubicBezTo>
                    <a:pt x="211135" y="63276"/>
                    <a:pt x="194721" y="72374"/>
                    <a:pt x="180754" y="84650"/>
                  </a:cubicBezTo>
                  <a:cubicBezTo>
                    <a:pt x="169575" y="82249"/>
                    <a:pt x="157894" y="84307"/>
                    <a:pt x="146830" y="81152"/>
                  </a:cubicBezTo>
                  <a:cubicBezTo>
                    <a:pt x="138303" y="78752"/>
                    <a:pt x="129731" y="75323"/>
                    <a:pt x="120724" y="77060"/>
                  </a:cubicBezTo>
                  <a:cubicBezTo>
                    <a:pt x="103030" y="74065"/>
                    <a:pt x="84696" y="78912"/>
                    <a:pt x="67345" y="73334"/>
                  </a:cubicBezTo>
                  <a:cubicBezTo>
                    <a:pt x="55824" y="70774"/>
                    <a:pt x="45628" y="64784"/>
                    <a:pt x="34793" y="60510"/>
                  </a:cubicBezTo>
                  <a:cubicBezTo>
                    <a:pt x="23111" y="60624"/>
                    <a:pt x="11636" y="63778"/>
                    <a:pt x="0" y="64533"/>
                  </a:cubicBezTo>
                  <a:cubicBezTo>
                    <a:pt x="9898" y="57926"/>
                    <a:pt x="21054" y="53491"/>
                    <a:pt x="32461" y="50177"/>
                  </a:cubicBezTo>
                  <a:cubicBezTo>
                    <a:pt x="39708" y="48097"/>
                    <a:pt x="47046" y="50954"/>
                    <a:pt x="54247" y="52028"/>
                  </a:cubicBezTo>
                  <a:cubicBezTo>
                    <a:pt x="80010" y="55435"/>
                    <a:pt x="106413" y="52257"/>
                    <a:pt x="130919" y="43685"/>
                  </a:cubicBezTo>
                  <a:cubicBezTo>
                    <a:pt x="136726" y="41444"/>
                    <a:pt x="142989" y="41604"/>
                    <a:pt x="149139" y="41856"/>
                  </a:cubicBezTo>
                  <a:cubicBezTo>
                    <a:pt x="148544" y="45399"/>
                    <a:pt x="147973" y="48988"/>
                    <a:pt x="147424" y="52554"/>
                  </a:cubicBezTo>
                  <a:cubicBezTo>
                    <a:pt x="152293" y="48874"/>
                    <a:pt x="157642" y="45559"/>
                    <a:pt x="163906" y="44942"/>
                  </a:cubicBezTo>
                  <a:cubicBezTo>
                    <a:pt x="184411" y="42382"/>
                    <a:pt x="204048" y="35043"/>
                    <a:pt x="222428" y="25785"/>
                  </a:cubicBezTo>
                  <a:cubicBezTo>
                    <a:pt x="236372" y="18744"/>
                    <a:pt x="247962" y="7680"/>
                    <a:pt x="262273" y="1371"/>
                  </a:cubicBezTo>
                  <a:close/>
                </a:path>
              </a:pathLst>
            </a:custGeom>
            <a:solidFill>
              <a:srgbClr val="F4E8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9" name="Forma Livre: Forma 2098">
              <a:extLst>
                <a:ext uri="{FF2B5EF4-FFF2-40B4-BE49-F238E27FC236}">
                  <a16:creationId xmlns:a16="http://schemas.microsoft.com/office/drawing/2014/main" id="{41E429B8-366F-F013-1BBE-9A4F09ED570C}"/>
                </a:ext>
              </a:extLst>
            </p:cNvPr>
            <p:cNvSpPr/>
            <p:nvPr/>
          </p:nvSpPr>
          <p:spPr>
            <a:xfrm>
              <a:off x="10619627" y="2627005"/>
              <a:ext cx="5484" cy="5031"/>
            </a:xfrm>
            <a:custGeom>
              <a:avLst/>
              <a:gdLst>
                <a:gd name="connsiteX0" fmla="*/ 24803 w 52029"/>
                <a:gd name="connsiteY0" fmla="*/ 229 h 47731"/>
                <a:gd name="connsiteX1" fmla="*/ 25100 w 52029"/>
                <a:gd name="connsiteY1" fmla="*/ 0 h 47731"/>
                <a:gd name="connsiteX2" fmla="*/ 52029 w 52029"/>
                <a:gd name="connsiteY2" fmla="*/ 45926 h 47731"/>
                <a:gd name="connsiteX3" fmla="*/ 23637 w 52029"/>
                <a:gd name="connsiteY3" fmla="*/ 47732 h 47731"/>
                <a:gd name="connsiteX4" fmla="*/ 11590 w 52029"/>
                <a:gd name="connsiteY4" fmla="*/ 43251 h 47731"/>
                <a:gd name="connsiteX5" fmla="*/ 731 w 52029"/>
                <a:gd name="connsiteY5" fmla="*/ 10447 h 47731"/>
                <a:gd name="connsiteX6" fmla="*/ 0 w 52029"/>
                <a:gd name="connsiteY6" fmla="*/ 8001 h 47731"/>
                <a:gd name="connsiteX7" fmla="*/ 21763 w 52029"/>
                <a:gd name="connsiteY7" fmla="*/ 2743 h 47731"/>
                <a:gd name="connsiteX8" fmla="*/ 24803 w 52029"/>
                <a:gd name="connsiteY8" fmla="*/ 229 h 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029" h="47731">
                  <a:moveTo>
                    <a:pt x="24803" y="229"/>
                  </a:moveTo>
                  <a:lnTo>
                    <a:pt x="25100" y="0"/>
                  </a:lnTo>
                  <a:cubicBezTo>
                    <a:pt x="32530" y="16162"/>
                    <a:pt x="43000" y="30655"/>
                    <a:pt x="52029" y="45926"/>
                  </a:cubicBezTo>
                  <a:cubicBezTo>
                    <a:pt x="42542" y="46292"/>
                    <a:pt x="32530" y="43480"/>
                    <a:pt x="23637" y="47732"/>
                  </a:cubicBezTo>
                  <a:cubicBezTo>
                    <a:pt x="19660" y="46040"/>
                    <a:pt x="15659" y="44508"/>
                    <a:pt x="11590" y="43251"/>
                  </a:cubicBezTo>
                  <a:cubicBezTo>
                    <a:pt x="14722" y="31135"/>
                    <a:pt x="2972" y="21763"/>
                    <a:pt x="731" y="10447"/>
                  </a:cubicBezTo>
                  <a:lnTo>
                    <a:pt x="0" y="8001"/>
                  </a:lnTo>
                  <a:cubicBezTo>
                    <a:pt x="7201" y="6104"/>
                    <a:pt x="14539" y="4732"/>
                    <a:pt x="21763" y="2743"/>
                  </a:cubicBezTo>
                  <a:cubicBezTo>
                    <a:pt x="22517" y="2126"/>
                    <a:pt x="24049" y="869"/>
                    <a:pt x="24803" y="229"/>
                  </a:cubicBezTo>
                  <a:close/>
                </a:path>
              </a:pathLst>
            </a:custGeom>
            <a:solidFill>
              <a:srgbClr val="D897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0" name="Forma Livre: Forma 2099">
              <a:extLst>
                <a:ext uri="{FF2B5EF4-FFF2-40B4-BE49-F238E27FC236}">
                  <a16:creationId xmlns:a16="http://schemas.microsoft.com/office/drawing/2014/main" id="{71EA33B9-B0FB-25D2-F4D7-A9D5596894F9}"/>
                </a:ext>
              </a:extLst>
            </p:cNvPr>
            <p:cNvSpPr/>
            <p:nvPr/>
          </p:nvSpPr>
          <p:spPr>
            <a:xfrm>
              <a:off x="10615697" y="2628092"/>
              <a:ext cx="5207" cy="3472"/>
            </a:xfrm>
            <a:custGeom>
              <a:avLst/>
              <a:gdLst>
                <a:gd name="connsiteX0" fmla="*/ 0 w 49401"/>
                <a:gd name="connsiteY0" fmla="*/ 6898 h 32935"/>
                <a:gd name="connsiteX1" fmla="*/ 38016 w 49401"/>
                <a:gd name="connsiteY1" fmla="*/ 131 h 32935"/>
                <a:gd name="connsiteX2" fmla="*/ 48875 w 49401"/>
                <a:gd name="connsiteY2" fmla="*/ 32936 h 32935"/>
                <a:gd name="connsiteX3" fmla="*/ 32781 w 49401"/>
                <a:gd name="connsiteY3" fmla="*/ 18991 h 32935"/>
                <a:gd name="connsiteX4" fmla="*/ 13510 w 49401"/>
                <a:gd name="connsiteY4" fmla="*/ 32433 h 32935"/>
                <a:gd name="connsiteX5" fmla="*/ 5715 w 49401"/>
                <a:gd name="connsiteY5" fmla="*/ 23494 h 32935"/>
                <a:gd name="connsiteX6" fmla="*/ 0 w 49401"/>
                <a:gd name="connsiteY6" fmla="*/ 6898 h 3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1" h="32935">
                  <a:moveTo>
                    <a:pt x="0" y="6898"/>
                  </a:moveTo>
                  <a:cubicBezTo>
                    <a:pt x="12024" y="1732"/>
                    <a:pt x="24917" y="-600"/>
                    <a:pt x="38016" y="131"/>
                  </a:cubicBezTo>
                  <a:cubicBezTo>
                    <a:pt x="40256" y="11447"/>
                    <a:pt x="52007" y="20820"/>
                    <a:pt x="48875" y="32936"/>
                  </a:cubicBezTo>
                  <a:cubicBezTo>
                    <a:pt x="43297" y="28523"/>
                    <a:pt x="38908" y="22603"/>
                    <a:pt x="32781" y="18991"/>
                  </a:cubicBezTo>
                  <a:cubicBezTo>
                    <a:pt x="24483" y="19974"/>
                    <a:pt x="19180" y="27106"/>
                    <a:pt x="13510" y="32433"/>
                  </a:cubicBezTo>
                  <a:cubicBezTo>
                    <a:pt x="10790" y="29529"/>
                    <a:pt x="8093" y="26626"/>
                    <a:pt x="5715" y="23494"/>
                  </a:cubicBezTo>
                  <a:cubicBezTo>
                    <a:pt x="3361" y="18099"/>
                    <a:pt x="1646" y="12499"/>
                    <a:pt x="0" y="6898"/>
                  </a:cubicBezTo>
                  <a:close/>
                </a:path>
              </a:pathLst>
            </a:custGeom>
            <a:solidFill>
              <a:srgbClr val="DDAE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1" name="Forma Livre: Forma 2100">
              <a:extLst>
                <a:ext uri="{FF2B5EF4-FFF2-40B4-BE49-F238E27FC236}">
                  <a16:creationId xmlns:a16="http://schemas.microsoft.com/office/drawing/2014/main" id="{8A7D783E-999C-6320-BD48-E372CA82A5B5}"/>
                </a:ext>
              </a:extLst>
            </p:cNvPr>
            <p:cNvSpPr/>
            <p:nvPr/>
          </p:nvSpPr>
          <p:spPr>
            <a:xfrm>
              <a:off x="10610441" y="2628819"/>
              <a:ext cx="5858" cy="5793"/>
            </a:xfrm>
            <a:custGeom>
              <a:avLst/>
              <a:gdLst>
                <a:gd name="connsiteX0" fmla="*/ 30959 w 55579"/>
                <a:gd name="connsiteY0" fmla="*/ 7727 h 54955"/>
                <a:gd name="connsiteX1" fmla="*/ 47899 w 55579"/>
                <a:gd name="connsiteY1" fmla="*/ 594 h 54955"/>
                <a:gd name="connsiteX2" fmla="*/ 49865 w 55579"/>
                <a:gd name="connsiteY2" fmla="*/ 0 h 54955"/>
                <a:gd name="connsiteX3" fmla="*/ 55580 w 55579"/>
                <a:gd name="connsiteY3" fmla="*/ 16596 h 54955"/>
                <a:gd name="connsiteX4" fmla="*/ 42435 w 55579"/>
                <a:gd name="connsiteY4" fmla="*/ 19568 h 54955"/>
                <a:gd name="connsiteX5" fmla="*/ 48036 w 55579"/>
                <a:gd name="connsiteY5" fmla="*/ 28049 h 54955"/>
                <a:gd name="connsiteX6" fmla="*/ 39669 w 55579"/>
                <a:gd name="connsiteY6" fmla="*/ 51184 h 54955"/>
                <a:gd name="connsiteX7" fmla="*/ 7254 w 55579"/>
                <a:gd name="connsiteY7" fmla="*/ 54955 h 54955"/>
                <a:gd name="connsiteX8" fmla="*/ 1104 w 55579"/>
                <a:gd name="connsiteY8" fmla="*/ 32713 h 54955"/>
                <a:gd name="connsiteX9" fmla="*/ 30 w 55579"/>
                <a:gd name="connsiteY9" fmla="*/ 21146 h 54955"/>
                <a:gd name="connsiteX10" fmla="*/ 30959 w 55579"/>
                <a:gd name="connsiteY10" fmla="*/ 7727 h 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579" h="54955">
                  <a:moveTo>
                    <a:pt x="30959" y="7727"/>
                  </a:moveTo>
                  <a:cubicBezTo>
                    <a:pt x="36012" y="4138"/>
                    <a:pt x="41932" y="2195"/>
                    <a:pt x="47899" y="594"/>
                  </a:cubicBezTo>
                  <a:lnTo>
                    <a:pt x="49865" y="0"/>
                  </a:lnTo>
                  <a:cubicBezTo>
                    <a:pt x="51511" y="5601"/>
                    <a:pt x="53225" y="11201"/>
                    <a:pt x="55580" y="16596"/>
                  </a:cubicBezTo>
                  <a:cubicBezTo>
                    <a:pt x="51168" y="17602"/>
                    <a:pt x="46779" y="18585"/>
                    <a:pt x="42435" y="19568"/>
                  </a:cubicBezTo>
                  <a:cubicBezTo>
                    <a:pt x="44378" y="22311"/>
                    <a:pt x="46573" y="24940"/>
                    <a:pt x="48036" y="28049"/>
                  </a:cubicBezTo>
                  <a:cubicBezTo>
                    <a:pt x="47419" y="36347"/>
                    <a:pt x="44790" y="44531"/>
                    <a:pt x="39669" y="51184"/>
                  </a:cubicBezTo>
                  <a:cubicBezTo>
                    <a:pt x="29131" y="54361"/>
                    <a:pt x="18089" y="54087"/>
                    <a:pt x="7254" y="54955"/>
                  </a:cubicBezTo>
                  <a:cubicBezTo>
                    <a:pt x="4122" y="47892"/>
                    <a:pt x="1630" y="40485"/>
                    <a:pt x="1104" y="32713"/>
                  </a:cubicBezTo>
                  <a:cubicBezTo>
                    <a:pt x="98" y="28941"/>
                    <a:pt x="-84" y="25032"/>
                    <a:pt x="30" y="21146"/>
                  </a:cubicBezTo>
                  <a:cubicBezTo>
                    <a:pt x="9220" y="13807"/>
                    <a:pt x="22113" y="15522"/>
                    <a:pt x="30959" y="7727"/>
                  </a:cubicBezTo>
                  <a:close/>
                </a:path>
              </a:pathLst>
            </a:custGeom>
            <a:solidFill>
              <a:srgbClr val="D6CAD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2" name="Forma Livre: Forma 2101">
              <a:extLst>
                <a:ext uri="{FF2B5EF4-FFF2-40B4-BE49-F238E27FC236}">
                  <a16:creationId xmlns:a16="http://schemas.microsoft.com/office/drawing/2014/main" id="{DFF07F74-8C45-CB0E-3BA7-B19E143AC28F}"/>
                </a:ext>
              </a:extLst>
            </p:cNvPr>
            <p:cNvSpPr/>
            <p:nvPr/>
          </p:nvSpPr>
          <p:spPr>
            <a:xfrm>
              <a:off x="10606119" y="2629386"/>
              <a:ext cx="7585" cy="2849"/>
            </a:xfrm>
            <a:custGeom>
              <a:avLst/>
              <a:gdLst>
                <a:gd name="connsiteX0" fmla="*/ 51504 w 71963"/>
                <a:gd name="connsiteY0" fmla="*/ 4083 h 27033"/>
                <a:gd name="connsiteX1" fmla="*/ 71963 w 71963"/>
                <a:gd name="connsiteY1" fmla="*/ 2345 h 27033"/>
                <a:gd name="connsiteX2" fmla="*/ 41034 w 71963"/>
                <a:gd name="connsiteY2" fmla="*/ 15764 h 27033"/>
                <a:gd name="connsiteX3" fmla="*/ 26906 w 71963"/>
                <a:gd name="connsiteY3" fmla="*/ 22028 h 27033"/>
                <a:gd name="connsiteX4" fmla="*/ 11636 w 71963"/>
                <a:gd name="connsiteY4" fmla="*/ 27034 h 27033"/>
                <a:gd name="connsiteX5" fmla="*/ 0 w 71963"/>
                <a:gd name="connsiteY5" fmla="*/ 6620 h 27033"/>
                <a:gd name="connsiteX6" fmla="*/ 51504 w 71963"/>
                <a:gd name="connsiteY6" fmla="*/ 4083 h 2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63" h="27033">
                  <a:moveTo>
                    <a:pt x="51504" y="4083"/>
                  </a:moveTo>
                  <a:cubicBezTo>
                    <a:pt x="57813" y="-215"/>
                    <a:pt x="65014" y="-1632"/>
                    <a:pt x="71963" y="2345"/>
                  </a:cubicBezTo>
                  <a:cubicBezTo>
                    <a:pt x="63116" y="10140"/>
                    <a:pt x="50224" y="8426"/>
                    <a:pt x="41034" y="15764"/>
                  </a:cubicBezTo>
                  <a:cubicBezTo>
                    <a:pt x="36416" y="18119"/>
                    <a:pt x="31593" y="19925"/>
                    <a:pt x="26906" y="22028"/>
                  </a:cubicBezTo>
                  <a:cubicBezTo>
                    <a:pt x="21877" y="13135"/>
                    <a:pt x="15934" y="23331"/>
                    <a:pt x="11636" y="27034"/>
                  </a:cubicBezTo>
                  <a:cubicBezTo>
                    <a:pt x="3658" y="23674"/>
                    <a:pt x="2560" y="13844"/>
                    <a:pt x="0" y="6620"/>
                  </a:cubicBezTo>
                  <a:cubicBezTo>
                    <a:pt x="17077" y="5043"/>
                    <a:pt x="34930" y="9432"/>
                    <a:pt x="51504" y="4083"/>
                  </a:cubicBezTo>
                  <a:close/>
                </a:path>
              </a:pathLst>
            </a:custGeom>
            <a:solidFill>
              <a:srgbClr val="E5D5D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3" name="Forma Livre: Forma 2102">
              <a:extLst>
                <a:ext uri="{FF2B5EF4-FFF2-40B4-BE49-F238E27FC236}">
                  <a16:creationId xmlns:a16="http://schemas.microsoft.com/office/drawing/2014/main" id="{BB742A80-ABC6-57EE-50A8-344245AF3E93}"/>
                </a:ext>
              </a:extLst>
            </p:cNvPr>
            <p:cNvSpPr/>
            <p:nvPr/>
          </p:nvSpPr>
          <p:spPr>
            <a:xfrm>
              <a:off x="10577447" y="2630084"/>
              <a:ext cx="31508" cy="21041"/>
            </a:xfrm>
            <a:custGeom>
              <a:avLst/>
              <a:gdLst>
                <a:gd name="connsiteX0" fmla="*/ 237356 w 298917"/>
                <a:gd name="connsiteY0" fmla="*/ 3475 h 199613"/>
                <a:gd name="connsiteX1" fmla="*/ 269657 w 298917"/>
                <a:gd name="connsiteY1" fmla="*/ 160 h 199613"/>
                <a:gd name="connsiteX2" fmla="*/ 272011 w 298917"/>
                <a:gd name="connsiteY2" fmla="*/ 0 h 199613"/>
                <a:gd name="connsiteX3" fmla="*/ 283647 w 298917"/>
                <a:gd name="connsiteY3" fmla="*/ 20414 h 199613"/>
                <a:gd name="connsiteX4" fmla="*/ 298917 w 298917"/>
                <a:gd name="connsiteY4" fmla="*/ 15408 h 199613"/>
                <a:gd name="connsiteX5" fmla="*/ 264696 w 298917"/>
                <a:gd name="connsiteY5" fmla="*/ 40302 h 199613"/>
                <a:gd name="connsiteX6" fmla="*/ 256352 w 298917"/>
                <a:gd name="connsiteY6" fmla="*/ 41788 h 199613"/>
                <a:gd name="connsiteX7" fmla="*/ 252923 w 298917"/>
                <a:gd name="connsiteY7" fmla="*/ 21968 h 199613"/>
                <a:gd name="connsiteX8" fmla="*/ 237127 w 298917"/>
                <a:gd name="connsiteY8" fmla="*/ 23843 h 199613"/>
                <a:gd name="connsiteX9" fmla="*/ 207432 w 298917"/>
                <a:gd name="connsiteY9" fmla="*/ 51915 h 199613"/>
                <a:gd name="connsiteX10" fmla="*/ 150122 w 298917"/>
                <a:gd name="connsiteY10" fmla="*/ 90480 h 199613"/>
                <a:gd name="connsiteX11" fmla="*/ 134645 w 298917"/>
                <a:gd name="connsiteY11" fmla="*/ 113363 h 199613"/>
                <a:gd name="connsiteX12" fmla="*/ 78684 w 298917"/>
                <a:gd name="connsiteY12" fmla="*/ 144475 h 199613"/>
                <a:gd name="connsiteX13" fmla="*/ 50429 w 298917"/>
                <a:gd name="connsiteY13" fmla="*/ 171199 h 199613"/>
                <a:gd name="connsiteX14" fmla="*/ 17762 w 298917"/>
                <a:gd name="connsiteY14" fmla="*/ 191018 h 199613"/>
                <a:gd name="connsiteX15" fmla="*/ 3703 w 298917"/>
                <a:gd name="connsiteY15" fmla="*/ 199614 h 199613"/>
                <a:gd name="connsiteX16" fmla="*/ 0 w 298917"/>
                <a:gd name="connsiteY16" fmla="*/ 184686 h 199613"/>
                <a:gd name="connsiteX17" fmla="*/ 54521 w 298917"/>
                <a:gd name="connsiteY17" fmla="*/ 136269 h 199613"/>
                <a:gd name="connsiteX18" fmla="*/ 73975 w 298917"/>
                <a:gd name="connsiteY18" fmla="*/ 119192 h 199613"/>
                <a:gd name="connsiteX19" fmla="*/ 132314 w 298917"/>
                <a:gd name="connsiteY19" fmla="*/ 51938 h 199613"/>
                <a:gd name="connsiteX20" fmla="*/ 179954 w 298917"/>
                <a:gd name="connsiteY20" fmla="*/ 23797 h 199613"/>
                <a:gd name="connsiteX21" fmla="*/ 237356 w 298917"/>
                <a:gd name="connsiteY21" fmla="*/ 3475 h 19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917" h="199613">
                  <a:moveTo>
                    <a:pt x="237356" y="3475"/>
                  </a:moveTo>
                  <a:cubicBezTo>
                    <a:pt x="247940" y="1189"/>
                    <a:pt x="258912" y="1783"/>
                    <a:pt x="269657" y="160"/>
                  </a:cubicBezTo>
                  <a:lnTo>
                    <a:pt x="272011" y="0"/>
                  </a:lnTo>
                  <a:cubicBezTo>
                    <a:pt x="274571" y="7224"/>
                    <a:pt x="275669" y="17054"/>
                    <a:pt x="283647" y="20414"/>
                  </a:cubicBezTo>
                  <a:cubicBezTo>
                    <a:pt x="287945" y="16711"/>
                    <a:pt x="293888" y="6515"/>
                    <a:pt x="298917" y="15408"/>
                  </a:cubicBezTo>
                  <a:cubicBezTo>
                    <a:pt x="286527" y="22243"/>
                    <a:pt x="275143" y="30792"/>
                    <a:pt x="264696" y="40302"/>
                  </a:cubicBezTo>
                  <a:cubicBezTo>
                    <a:pt x="262570" y="42931"/>
                    <a:pt x="259164" y="41765"/>
                    <a:pt x="256352" y="41788"/>
                  </a:cubicBezTo>
                  <a:cubicBezTo>
                    <a:pt x="257175" y="35159"/>
                    <a:pt x="258227" y="27066"/>
                    <a:pt x="252923" y="21968"/>
                  </a:cubicBezTo>
                  <a:cubicBezTo>
                    <a:pt x="248214" y="17556"/>
                    <a:pt x="241287" y="20185"/>
                    <a:pt x="237127" y="23843"/>
                  </a:cubicBezTo>
                  <a:cubicBezTo>
                    <a:pt x="226588" y="32530"/>
                    <a:pt x="219022" y="44463"/>
                    <a:pt x="207432" y="51915"/>
                  </a:cubicBezTo>
                  <a:cubicBezTo>
                    <a:pt x="188207" y="64580"/>
                    <a:pt x="168524" y="76627"/>
                    <a:pt x="150122" y="90480"/>
                  </a:cubicBezTo>
                  <a:cubicBezTo>
                    <a:pt x="142692" y="96172"/>
                    <a:pt x="135308" y="103464"/>
                    <a:pt x="134645" y="113363"/>
                  </a:cubicBezTo>
                  <a:cubicBezTo>
                    <a:pt x="113820" y="119329"/>
                    <a:pt x="95463" y="131079"/>
                    <a:pt x="78684" y="144475"/>
                  </a:cubicBezTo>
                  <a:cubicBezTo>
                    <a:pt x="67231" y="151219"/>
                    <a:pt x="61379" y="163838"/>
                    <a:pt x="50429" y="171199"/>
                  </a:cubicBezTo>
                  <a:cubicBezTo>
                    <a:pt x="40737" y="179725"/>
                    <a:pt x="27981" y="183291"/>
                    <a:pt x="17762" y="191018"/>
                  </a:cubicBezTo>
                  <a:cubicBezTo>
                    <a:pt x="13328" y="194264"/>
                    <a:pt x="8595" y="197145"/>
                    <a:pt x="3703" y="199614"/>
                  </a:cubicBezTo>
                  <a:cubicBezTo>
                    <a:pt x="3018" y="194516"/>
                    <a:pt x="1394" y="189601"/>
                    <a:pt x="0" y="184686"/>
                  </a:cubicBezTo>
                  <a:cubicBezTo>
                    <a:pt x="16299" y="166604"/>
                    <a:pt x="34404" y="150053"/>
                    <a:pt x="54521" y="136269"/>
                  </a:cubicBezTo>
                  <a:cubicBezTo>
                    <a:pt x="61516" y="131216"/>
                    <a:pt x="69700" y="127102"/>
                    <a:pt x="73975" y="119192"/>
                  </a:cubicBezTo>
                  <a:cubicBezTo>
                    <a:pt x="89817" y="93886"/>
                    <a:pt x="110277" y="71940"/>
                    <a:pt x="132314" y="51938"/>
                  </a:cubicBezTo>
                  <a:cubicBezTo>
                    <a:pt x="146281" y="39662"/>
                    <a:pt x="162695" y="30564"/>
                    <a:pt x="179954" y="23797"/>
                  </a:cubicBezTo>
                  <a:cubicBezTo>
                    <a:pt x="198928" y="16619"/>
                    <a:pt x="217947" y="9464"/>
                    <a:pt x="237356" y="3475"/>
                  </a:cubicBezTo>
                  <a:close/>
                </a:path>
              </a:pathLst>
            </a:custGeom>
            <a:solidFill>
              <a:srgbClr val="E5E7E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4" name="Forma Livre: Forma 2103">
              <a:extLst>
                <a:ext uri="{FF2B5EF4-FFF2-40B4-BE49-F238E27FC236}">
                  <a16:creationId xmlns:a16="http://schemas.microsoft.com/office/drawing/2014/main" id="{473E3062-662C-BFC4-1488-413D812FAB2F}"/>
                </a:ext>
              </a:extLst>
            </p:cNvPr>
            <p:cNvSpPr/>
            <p:nvPr/>
          </p:nvSpPr>
          <p:spPr>
            <a:xfrm>
              <a:off x="10614622" y="2630094"/>
              <a:ext cx="8050" cy="6612"/>
            </a:xfrm>
            <a:custGeom>
              <a:avLst/>
              <a:gdLst>
                <a:gd name="connsiteX0" fmla="*/ 23706 w 76375"/>
                <a:gd name="connsiteY0" fmla="*/ 13442 h 62727"/>
                <a:gd name="connsiteX1" fmla="*/ 42977 w 76375"/>
                <a:gd name="connsiteY1" fmla="*/ 0 h 62727"/>
                <a:gd name="connsiteX2" fmla="*/ 59070 w 76375"/>
                <a:gd name="connsiteY2" fmla="*/ 13945 h 62727"/>
                <a:gd name="connsiteX3" fmla="*/ 65197 w 76375"/>
                <a:gd name="connsiteY3" fmla="*/ 26952 h 62727"/>
                <a:gd name="connsiteX4" fmla="*/ 76375 w 76375"/>
                <a:gd name="connsiteY4" fmla="*/ 44120 h 62727"/>
                <a:gd name="connsiteX5" fmla="*/ 53698 w 76375"/>
                <a:gd name="connsiteY5" fmla="*/ 60602 h 62727"/>
                <a:gd name="connsiteX6" fmla="*/ 29329 w 76375"/>
                <a:gd name="connsiteY6" fmla="*/ 61882 h 62727"/>
                <a:gd name="connsiteX7" fmla="*/ 19385 w 76375"/>
                <a:gd name="connsiteY7" fmla="*/ 59779 h 62727"/>
                <a:gd name="connsiteX8" fmla="*/ 4549 w 76375"/>
                <a:gd name="connsiteY8" fmla="*/ 62728 h 62727"/>
                <a:gd name="connsiteX9" fmla="*/ 892 w 76375"/>
                <a:gd name="connsiteY9" fmla="*/ 51206 h 62727"/>
                <a:gd name="connsiteX10" fmla="*/ 6218 w 76375"/>
                <a:gd name="connsiteY10" fmla="*/ 48486 h 62727"/>
                <a:gd name="connsiteX11" fmla="*/ 0 w 76375"/>
                <a:gd name="connsiteY11" fmla="*/ 39091 h 62727"/>
                <a:gd name="connsiteX12" fmla="*/ 8367 w 76375"/>
                <a:gd name="connsiteY12" fmla="*/ 15956 h 62727"/>
                <a:gd name="connsiteX13" fmla="*/ 2766 w 76375"/>
                <a:gd name="connsiteY13" fmla="*/ 7475 h 62727"/>
                <a:gd name="connsiteX14" fmla="*/ 15910 w 76375"/>
                <a:gd name="connsiteY14" fmla="*/ 4503 h 62727"/>
                <a:gd name="connsiteX15" fmla="*/ 23706 w 76375"/>
                <a:gd name="connsiteY15" fmla="*/ 13442 h 6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375" h="62727">
                  <a:moveTo>
                    <a:pt x="23706" y="13442"/>
                  </a:moveTo>
                  <a:cubicBezTo>
                    <a:pt x="29375" y="8115"/>
                    <a:pt x="34679" y="983"/>
                    <a:pt x="42977" y="0"/>
                  </a:cubicBezTo>
                  <a:cubicBezTo>
                    <a:pt x="49103" y="3612"/>
                    <a:pt x="53492" y="9533"/>
                    <a:pt x="59070" y="13945"/>
                  </a:cubicBezTo>
                  <a:cubicBezTo>
                    <a:pt x="59848" y="18722"/>
                    <a:pt x="60373" y="24437"/>
                    <a:pt x="65197" y="26952"/>
                  </a:cubicBezTo>
                  <a:cubicBezTo>
                    <a:pt x="71346" y="30747"/>
                    <a:pt x="73403" y="37948"/>
                    <a:pt x="76375" y="44120"/>
                  </a:cubicBezTo>
                  <a:cubicBezTo>
                    <a:pt x="69289" y="50155"/>
                    <a:pt x="62545" y="57150"/>
                    <a:pt x="53698" y="60602"/>
                  </a:cubicBezTo>
                  <a:cubicBezTo>
                    <a:pt x="45697" y="62271"/>
                    <a:pt x="37399" y="61379"/>
                    <a:pt x="29329" y="61882"/>
                  </a:cubicBezTo>
                  <a:cubicBezTo>
                    <a:pt x="25809" y="62271"/>
                    <a:pt x="22448" y="61265"/>
                    <a:pt x="19385" y="59779"/>
                  </a:cubicBezTo>
                  <a:cubicBezTo>
                    <a:pt x="14379" y="60670"/>
                    <a:pt x="9441" y="61653"/>
                    <a:pt x="4549" y="62728"/>
                  </a:cubicBezTo>
                  <a:cubicBezTo>
                    <a:pt x="3292" y="58865"/>
                    <a:pt x="2080" y="55024"/>
                    <a:pt x="892" y="51206"/>
                  </a:cubicBezTo>
                  <a:cubicBezTo>
                    <a:pt x="2606" y="50292"/>
                    <a:pt x="4389" y="49378"/>
                    <a:pt x="6218" y="48486"/>
                  </a:cubicBezTo>
                  <a:cubicBezTo>
                    <a:pt x="4092" y="45354"/>
                    <a:pt x="2035" y="42222"/>
                    <a:pt x="0" y="39091"/>
                  </a:cubicBezTo>
                  <a:cubicBezTo>
                    <a:pt x="5121" y="32438"/>
                    <a:pt x="7750" y="24254"/>
                    <a:pt x="8367" y="15956"/>
                  </a:cubicBezTo>
                  <a:cubicBezTo>
                    <a:pt x="6904" y="12847"/>
                    <a:pt x="4709" y="10218"/>
                    <a:pt x="2766" y="7475"/>
                  </a:cubicBezTo>
                  <a:cubicBezTo>
                    <a:pt x="7109" y="6492"/>
                    <a:pt x="11499" y="5509"/>
                    <a:pt x="15910" y="4503"/>
                  </a:cubicBezTo>
                  <a:cubicBezTo>
                    <a:pt x="18288" y="7635"/>
                    <a:pt x="20986" y="10538"/>
                    <a:pt x="23706" y="13442"/>
                  </a:cubicBezTo>
                  <a:close/>
                </a:path>
              </a:pathLst>
            </a:custGeom>
            <a:solidFill>
              <a:srgbClr val="CEC4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5" name="Forma Livre: Forma 2104">
              <a:extLst>
                <a:ext uri="{FF2B5EF4-FFF2-40B4-BE49-F238E27FC236}">
                  <a16:creationId xmlns:a16="http://schemas.microsoft.com/office/drawing/2014/main" id="{85F132D0-F0DD-FE34-00C7-3882B757EE44}"/>
                </a:ext>
              </a:extLst>
            </p:cNvPr>
            <p:cNvSpPr/>
            <p:nvPr/>
          </p:nvSpPr>
          <p:spPr>
            <a:xfrm>
              <a:off x="10604044" y="2631048"/>
              <a:ext cx="7161" cy="6687"/>
            </a:xfrm>
            <a:custGeom>
              <a:avLst/>
              <a:gdLst>
                <a:gd name="connsiteX0" fmla="*/ 46589 w 67939"/>
                <a:gd name="connsiteY0" fmla="*/ 6264 h 63436"/>
                <a:gd name="connsiteX1" fmla="*/ 60716 w 67939"/>
                <a:gd name="connsiteY1" fmla="*/ 0 h 63436"/>
                <a:gd name="connsiteX2" fmla="*/ 61791 w 67939"/>
                <a:gd name="connsiteY2" fmla="*/ 11567 h 63436"/>
                <a:gd name="connsiteX3" fmla="*/ 67940 w 67939"/>
                <a:gd name="connsiteY3" fmla="*/ 33810 h 63436"/>
                <a:gd name="connsiteX4" fmla="*/ 26678 w 67939"/>
                <a:gd name="connsiteY4" fmla="*/ 52258 h 63436"/>
                <a:gd name="connsiteX5" fmla="*/ 2469 w 67939"/>
                <a:gd name="connsiteY5" fmla="*/ 63437 h 63436"/>
                <a:gd name="connsiteX6" fmla="*/ 0 w 67939"/>
                <a:gd name="connsiteY6" fmla="*/ 56213 h 63436"/>
                <a:gd name="connsiteX7" fmla="*/ 4023 w 67939"/>
                <a:gd name="connsiteY7" fmla="*/ 32644 h 63436"/>
                <a:gd name="connsiteX8" fmla="*/ 12367 w 67939"/>
                <a:gd name="connsiteY8" fmla="*/ 31158 h 63436"/>
                <a:gd name="connsiteX9" fmla="*/ 46589 w 67939"/>
                <a:gd name="connsiteY9" fmla="*/ 6264 h 6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939" h="63436">
                  <a:moveTo>
                    <a:pt x="46589" y="6264"/>
                  </a:moveTo>
                  <a:cubicBezTo>
                    <a:pt x="51275" y="4161"/>
                    <a:pt x="56099" y="2355"/>
                    <a:pt x="60716" y="0"/>
                  </a:cubicBezTo>
                  <a:cubicBezTo>
                    <a:pt x="60602" y="3886"/>
                    <a:pt x="60785" y="7795"/>
                    <a:pt x="61791" y="11567"/>
                  </a:cubicBezTo>
                  <a:cubicBezTo>
                    <a:pt x="62316" y="19340"/>
                    <a:pt x="64808" y="26746"/>
                    <a:pt x="67940" y="33810"/>
                  </a:cubicBezTo>
                  <a:cubicBezTo>
                    <a:pt x="52349" y="35113"/>
                    <a:pt x="40851" y="47069"/>
                    <a:pt x="26678" y="52258"/>
                  </a:cubicBezTo>
                  <a:cubicBezTo>
                    <a:pt x="18311" y="55344"/>
                    <a:pt x="10401" y="59459"/>
                    <a:pt x="2469" y="63437"/>
                  </a:cubicBezTo>
                  <a:cubicBezTo>
                    <a:pt x="1852" y="61631"/>
                    <a:pt x="617" y="58019"/>
                    <a:pt x="0" y="56213"/>
                  </a:cubicBezTo>
                  <a:cubicBezTo>
                    <a:pt x="892" y="48280"/>
                    <a:pt x="2743" y="40508"/>
                    <a:pt x="4023" y="32644"/>
                  </a:cubicBezTo>
                  <a:cubicBezTo>
                    <a:pt x="6835" y="32621"/>
                    <a:pt x="10241" y="33787"/>
                    <a:pt x="12367" y="31158"/>
                  </a:cubicBezTo>
                  <a:cubicBezTo>
                    <a:pt x="22814" y="21648"/>
                    <a:pt x="34198" y="13099"/>
                    <a:pt x="46589" y="6264"/>
                  </a:cubicBezTo>
                  <a:close/>
                </a:path>
              </a:pathLst>
            </a:custGeom>
            <a:solidFill>
              <a:srgbClr val="D4D6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6" name="Forma Livre: Forma 2105">
              <a:extLst>
                <a:ext uri="{FF2B5EF4-FFF2-40B4-BE49-F238E27FC236}">
                  <a16:creationId xmlns:a16="http://schemas.microsoft.com/office/drawing/2014/main" id="{1E4520F0-B7B6-931C-B639-92957CF235A9}"/>
                </a:ext>
              </a:extLst>
            </p:cNvPr>
            <p:cNvSpPr/>
            <p:nvPr/>
          </p:nvSpPr>
          <p:spPr>
            <a:xfrm>
              <a:off x="10620849" y="2631564"/>
              <a:ext cx="5749" cy="5195"/>
            </a:xfrm>
            <a:custGeom>
              <a:avLst/>
              <a:gdLst>
                <a:gd name="connsiteX0" fmla="*/ 0 w 54543"/>
                <a:gd name="connsiteY0" fmla="*/ 0 h 49286"/>
                <a:gd name="connsiteX1" fmla="*/ 12047 w 54543"/>
                <a:gd name="connsiteY1" fmla="*/ 4481 h 49286"/>
                <a:gd name="connsiteX2" fmla="*/ 40439 w 54543"/>
                <a:gd name="connsiteY2" fmla="*/ 2675 h 49286"/>
                <a:gd name="connsiteX3" fmla="*/ 40760 w 54543"/>
                <a:gd name="connsiteY3" fmla="*/ 2675 h 49286"/>
                <a:gd name="connsiteX4" fmla="*/ 54544 w 54543"/>
                <a:gd name="connsiteY4" fmla="*/ 28072 h 49286"/>
                <a:gd name="connsiteX5" fmla="*/ 37833 w 54543"/>
                <a:gd name="connsiteY5" fmla="*/ 49286 h 49286"/>
                <a:gd name="connsiteX6" fmla="*/ 27729 w 54543"/>
                <a:gd name="connsiteY6" fmla="*/ 35547 h 49286"/>
                <a:gd name="connsiteX7" fmla="*/ 26586 w 54543"/>
                <a:gd name="connsiteY7" fmla="*/ 47137 h 49286"/>
                <a:gd name="connsiteX8" fmla="*/ 17305 w 54543"/>
                <a:gd name="connsiteY8" fmla="*/ 30175 h 49286"/>
                <a:gd name="connsiteX9" fmla="*/ 6127 w 54543"/>
                <a:gd name="connsiteY9" fmla="*/ 13007 h 49286"/>
                <a:gd name="connsiteX10" fmla="*/ 0 w 54543"/>
                <a:gd name="connsiteY10" fmla="*/ 0 h 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543" h="49286">
                  <a:moveTo>
                    <a:pt x="0" y="0"/>
                  </a:moveTo>
                  <a:cubicBezTo>
                    <a:pt x="4069" y="1257"/>
                    <a:pt x="8070" y="2789"/>
                    <a:pt x="12047" y="4481"/>
                  </a:cubicBezTo>
                  <a:cubicBezTo>
                    <a:pt x="20940" y="229"/>
                    <a:pt x="30953" y="3040"/>
                    <a:pt x="40439" y="2675"/>
                  </a:cubicBezTo>
                  <a:lnTo>
                    <a:pt x="40760" y="2675"/>
                  </a:lnTo>
                  <a:cubicBezTo>
                    <a:pt x="45674" y="10973"/>
                    <a:pt x="50452" y="19340"/>
                    <a:pt x="54544" y="28072"/>
                  </a:cubicBezTo>
                  <a:cubicBezTo>
                    <a:pt x="44828" y="30518"/>
                    <a:pt x="37285" y="38953"/>
                    <a:pt x="37833" y="49286"/>
                  </a:cubicBezTo>
                  <a:cubicBezTo>
                    <a:pt x="35525" y="43960"/>
                    <a:pt x="32301" y="39113"/>
                    <a:pt x="27729" y="35547"/>
                  </a:cubicBezTo>
                  <a:cubicBezTo>
                    <a:pt x="27249" y="39411"/>
                    <a:pt x="26883" y="43274"/>
                    <a:pt x="26586" y="47137"/>
                  </a:cubicBezTo>
                  <a:cubicBezTo>
                    <a:pt x="23546" y="41445"/>
                    <a:pt x="20186" y="35936"/>
                    <a:pt x="17305" y="30175"/>
                  </a:cubicBezTo>
                  <a:cubicBezTo>
                    <a:pt x="14333" y="24003"/>
                    <a:pt x="12276" y="16802"/>
                    <a:pt x="6127" y="13007"/>
                  </a:cubicBezTo>
                  <a:cubicBezTo>
                    <a:pt x="1303" y="10493"/>
                    <a:pt x="777" y="4778"/>
                    <a:pt x="0" y="0"/>
                  </a:cubicBezTo>
                  <a:close/>
                </a:path>
              </a:pathLst>
            </a:custGeom>
            <a:solidFill>
              <a:srgbClr val="C6A6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7" name="Forma Livre: Forma 2106">
              <a:extLst>
                <a:ext uri="{FF2B5EF4-FFF2-40B4-BE49-F238E27FC236}">
                  <a16:creationId xmlns:a16="http://schemas.microsoft.com/office/drawing/2014/main" id="{18DB2124-1731-DAA7-9D17-7139153282E1}"/>
                </a:ext>
              </a:extLst>
            </p:cNvPr>
            <p:cNvSpPr/>
            <p:nvPr/>
          </p:nvSpPr>
          <p:spPr>
            <a:xfrm>
              <a:off x="10590091" y="2632156"/>
              <a:ext cx="14449" cy="18316"/>
            </a:xfrm>
            <a:custGeom>
              <a:avLst/>
              <a:gdLst>
                <a:gd name="connsiteX0" fmla="*/ 117174 w 137076"/>
                <a:gd name="connsiteY0" fmla="*/ 4185 h 173760"/>
                <a:gd name="connsiteX1" fmla="*/ 132971 w 137076"/>
                <a:gd name="connsiteY1" fmla="*/ 2310 h 173760"/>
                <a:gd name="connsiteX2" fmla="*/ 136400 w 137076"/>
                <a:gd name="connsiteY2" fmla="*/ 22130 h 173760"/>
                <a:gd name="connsiteX3" fmla="*/ 132376 w 137076"/>
                <a:gd name="connsiteY3" fmla="*/ 45699 h 173760"/>
                <a:gd name="connsiteX4" fmla="*/ 127301 w 137076"/>
                <a:gd name="connsiteY4" fmla="*/ 76902 h 173760"/>
                <a:gd name="connsiteX5" fmla="*/ 117792 w 137076"/>
                <a:gd name="connsiteY5" fmla="*/ 102140 h 173760"/>
                <a:gd name="connsiteX6" fmla="*/ 79501 w 137076"/>
                <a:gd name="connsiteY6" fmla="*/ 142876 h 173760"/>
                <a:gd name="connsiteX7" fmla="*/ 14465 w 137076"/>
                <a:gd name="connsiteY7" fmla="*/ 171566 h 173760"/>
                <a:gd name="connsiteX8" fmla="*/ 1777 w 137076"/>
                <a:gd name="connsiteY8" fmla="*/ 173760 h 173760"/>
                <a:gd name="connsiteX9" fmla="*/ 5229 w 137076"/>
                <a:gd name="connsiteY9" fmla="*/ 146305 h 173760"/>
                <a:gd name="connsiteX10" fmla="*/ 10075 w 137076"/>
                <a:gd name="connsiteY10" fmla="*/ 123308 h 173760"/>
                <a:gd name="connsiteX11" fmla="*/ 14693 w 137076"/>
                <a:gd name="connsiteY11" fmla="*/ 93705 h 173760"/>
                <a:gd name="connsiteX12" fmla="*/ 30169 w 137076"/>
                <a:gd name="connsiteY12" fmla="*/ 70822 h 173760"/>
                <a:gd name="connsiteX13" fmla="*/ 87479 w 137076"/>
                <a:gd name="connsiteY13" fmla="*/ 32257 h 173760"/>
                <a:gd name="connsiteX14" fmla="*/ 117174 w 137076"/>
                <a:gd name="connsiteY14" fmla="*/ 4185 h 173760"/>
                <a:gd name="connsiteX15" fmla="*/ 97332 w 137076"/>
                <a:gd name="connsiteY15" fmla="*/ 39161 h 173760"/>
                <a:gd name="connsiteX16" fmla="*/ 35861 w 137076"/>
                <a:gd name="connsiteY16" fmla="*/ 80834 h 173760"/>
                <a:gd name="connsiteX17" fmla="*/ 27609 w 137076"/>
                <a:gd name="connsiteY17" fmla="*/ 113067 h 173760"/>
                <a:gd name="connsiteX18" fmla="*/ 27129 w 137076"/>
                <a:gd name="connsiteY18" fmla="*/ 112061 h 173760"/>
                <a:gd name="connsiteX19" fmla="*/ 21185 w 137076"/>
                <a:gd name="connsiteY19" fmla="*/ 147151 h 173760"/>
                <a:gd name="connsiteX20" fmla="*/ 12476 w 137076"/>
                <a:gd name="connsiteY20" fmla="*/ 158421 h 173760"/>
                <a:gd name="connsiteX21" fmla="*/ 79135 w 137076"/>
                <a:gd name="connsiteY21" fmla="*/ 128360 h 173760"/>
                <a:gd name="connsiteX22" fmla="*/ 103230 w 137076"/>
                <a:gd name="connsiteY22" fmla="*/ 106963 h 173760"/>
                <a:gd name="connsiteX23" fmla="*/ 114820 w 137076"/>
                <a:gd name="connsiteY23" fmla="*/ 81177 h 173760"/>
                <a:gd name="connsiteX24" fmla="*/ 121107 w 137076"/>
                <a:gd name="connsiteY24" fmla="*/ 53402 h 173760"/>
                <a:gd name="connsiteX25" fmla="*/ 126730 w 137076"/>
                <a:gd name="connsiteY25" fmla="*/ 11843 h 173760"/>
                <a:gd name="connsiteX26" fmla="*/ 97332 w 137076"/>
                <a:gd name="connsiteY26" fmla="*/ 39161 h 17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7076" h="173760">
                  <a:moveTo>
                    <a:pt x="117174" y="4185"/>
                  </a:moveTo>
                  <a:cubicBezTo>
                    <a:pt x="121335" y="527"/>
                    <a:pt x="128262" y="-2102"/>
                    <a:pt x="132971" y="2310"/>
                  </a:cubicBezTo>
                  <a:cubicBezTo>
                    <a:pt x="138274" y="7408"/>
                    <a:pt x="137223" y="15500"/>
                    <a:pt x="136400" y="22130"/>
                  </a:cubicBezTo>
                  <a:cubicBezTo>
                    <a:pt x="135120" y="29994"/>
                    <a:pt x="133268" y="37766"/>
                    <a:pt x="132376" y="45699"/>
                  </a:cubicBezTo>
                  <a:cubicBezTo>
                    <a:pt x="131188" y="56168"/>
                    <a:pt x="130685" y="66821"/>
                    <a:pt x="127301" y="76902"/>
                  </a:cubicBezTo>
                  <a:cubicBezTo>
                    <a:pt x="124536" y="85452"/>
                    <a:pt x="121449" y="93933"/>
                    <a:pt x="117792" y="102140"/>
                  </a:cubicBezTo>
                  <a:cubicBezTo>
                    <a:pt x="110979" y="120382"/>
                    <a:pt x="94589" y="131881"/>
                    <a:pt x="79501" y="142876"/>
                  </a:cubicBezTo>
                  <a:cubicBezTo>
                    <a:pt x="59544" y="156204"/>
                    <a:pt x="34810" y="159084"/>
                    <a:pt x="14465" y="171566"/>
                  </a:cubicBezTo>
                  <a:cubicBezTo>
                    <a:pt x="10647" y="173989"/>
                    <a:pt x="6029" y="173737"/>
                    <a:pt x="1777" y="173760"/>
                  </a:cubicBezTo>
                  <a:cubicBezTo>
                    <a:pt x="-1926" y="164822"/>
                    <a:pt x="611" y="154421"/>
                    <a:pt x="5229" y="146305"/>
                  </a:cubicBezTo>
                  <a:cubicBezTo>
                    <a:pt x="9481" y="139425"/>
                    <a:pt x="8544" y="130943"/>
                    <a:pt x="10075" y="123308"/>
                  </a:cubicBezTo>
                  <a:cubicBezTo>
                    <a:pt x="11858" y="113478"/>
                    <a:pt x="13619" y="103649"/>
                    <a:pt x="14693" y="93705"/>
                  </a:cubicBezTo>
                  <a:cubicBezTo>
                    <a:pt x="15356" y="83806"/>
                    <a:pt x="22740" y="76514"/>
                    <a:pt x="30169" y="70822"/>
                  </a:cubicBezTo>
                  <a:cubicBezTo>
                    <a:pt x="48572" y="56968"/>
                    <a:pt x="68254" y="44921"/>
                    <a:pt x="87479" y="32257"/>
                  </a:cubicBezTo>
                  <a:cubicBezTo>
                    <a:pt x="99069" y="24804"/>
                    <a:pt x="106636" y="12872"/>
                    <a:pt x="117174" y="4185"/>
                  </a:cubicBezTo>
                  <a:moveTo>
                    <a:pt x="97332" y="39161"/>
                  </a:moveTo>
                  <a:cubicBezTo>
                    <a:pt x="76895" y="53151"/>
                    <a:pt x="55475" y="65701"/>
                    <a:pt x="35861" y="80834"/>
                  </a:cubicBezTo>
                  <a:cubicBezTo>
                    <a:pt x="25300" y="87898"/>
                    <a:pt x="28592" y="102231"/>
                    <a:pt x="27609" y="113067"/>
                  </a:cubicBezTo>
                  <a:lnTo>
                    <a:pt x="27129" y="112061"/>
                  </a:lnTo>
                  <a:cubicBezTo>
                    <a:pt x="24889" y="123720"/>
                    <a:pt x="23220" y="135470"/>
                    <a:pt x="21185" y="147151"/>
                  </a:cubicBezTo>
                  <a:cubicBezTo>
                    <a:pt x="21482" y="153301"/>
                    <a:pt x="13047" y="152752"/>
                    <a:pt x="12476" y="158421"/>
                  </a:cubicBezTo>
                  <a:cubicBezTo>
                    <a:pt x="34078" y="147083"/>
                    <a:pt x="59750" y="143997"/>
                    <a:pt x="79135" y="128360"/>
                  </a:cubicBezTo>
                  <a:cubicBezTo>
                    <a:pt x="87479" y="121662"/>
                    <a:pt x="97492" y="116382"/>
                    <a:pt x="103230" y="106963"/>
                  </a:cubicBezTo>
                  <a:cubicBezTo>
                    <a:pt x="108122" y="98871"/>
                    <a:pt x="111254" y="89910"/>
                    <a:pt x="114820" y="81177"/>
                  </a:cubicBezTo>
                  <a:cubicBezTo>
                    <a:pt x="117517" y="72079"/>
                    <a:pt x="120581" y="62958"/>
                    <a:pt x="121107" y="53402"/>
                  </a:cubicBezTo>
                  <a:cubicBezTo>
                    <a:pt x="121472" y="39343"/>
                    <a:pt x="126638" y="25925"/>
                    <a:pt x="126730" y="11843"/>
                  </a:cubicBezTo>
                  <a:cubicBezTo>
                    <a:pt x="115277" y="18998"/>
                    <a:pt x="108602" y="31640"/>
                    <a:pt x="97332" y="39161"/>
                  </a:cubicBezTo>
                  <a:close/>
                </a:path>
              </a:pathLst>
            </a:custGeom>
            <a:solidFill>
              <a:srgbClr val="02090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08" name="Gráfico 4">
              <a:extLst>
                <a:ext uri="{FF2B5EF4-FFF2-40B4-BE49-F238E27FC236}">
                  <a16:creationId xmlns:a16="http://schemas.microsoft.com/office/drawing/2014/main" id="{F68F5B68-7EA5-D63A-F23D-9164DA36BDCA}"/>
                </a:ext>
              </a:extLst>
            </p:cNvPr>
            <p:cNvGrpSpPr/>
            <p:nvPr/>
          </p:nvGrpSpPr>
          <p:grpSpPr>
            <a:xfrm>
              <a:off x="10550770" y="2633404"/>
              <a:ext cx="52679" cy="56560"/>
              <a:chOff x="9550466" y="955182"/>
              <a:chExt cx="499765" cy="536589"/>
            </a:xfrm>
            <a:solidFill>
              <a:srgbClr val="A6824B"/>
            </a:solidFill>
          </p:grpSpPr>
          <p:sp>
            <p:nvSpPr>
              <p:cNvPr id="2274" name="Forma Livre: Forma 2273">
                <a:extLst>
                  <a:ext uri="{FF2B5EF4-FFF2-40B4-BE49-F238E27FC236}">
                    <a16:creationId xmlns:a16="http://schemas.microsoft.com/office/drawing/2014/main" id="{9AB0E20C-6E9E-99C2-A656-515FEAA1B551}"/>
                  </a:ext>
                </a:extLst>
              </p:cNvPr>
              <p:cNvSpPr/>
              <p:nvPr/>
            </p:nvSpPr>
            <p:spPr>
              <a:xfrm>
                <a:off x="9951110" y="955182"/>
                <a:ext cx="99120" cy="104995"/>
              </a:xfrm>
              <a:custGeom>
                <a:avLst/>
                <a:gdLst>
                  <a:gd name="connsiteX0" fmla="*/ 69723 w 99120"/>
                  <a:gd name="connsiteY0" fmla="*/ 27318 h 104995"/>
                  <a:gd name="connsiteX1" fmla="*/ 99121 w 99120"/>
                  <a:gd name="connsiteY1" fmla="*/ 0 h 104995"/>
                  <a:gd name="connsiteX2" fmla="*/ 93497 w 99120"/>
                  <a:gd name="connsiteY2" fmla="*/ 41559 h 104995"/>
                  <a:gd name="connsiteX3" fmla="*/ 87211 w 99120"/>
                  <a:gd name="connsiteY3" fmla="*/ 69334 h 104995"/>
                  <a:gd name="connsiteX4" fmla="*/ 68717 w 99120"/>
                  <a:gd name="connsiteY4" fmla="*/ 74912 h 104995"/>
                  <a:gd name="connsiteX5" fmla="*/ 49149 w 99120"/>
                  <a:gd name="connsiteY5" fmla="*/ 86937 h 104995"/>
                  <a:gd name="connsiteX6" fmla="*/ 1897 w 99120"/>
                  <a:gd name="connsiteY6" fmla="*/ 104996 h 104995"/>
                  <a:gd name="connsiteX7" fmla="*/ 0 w 99120"/>
                  <a:gd name="connsiteY7" fmla="*/ 101224 h 104995"/>
                  <a:gd name="connsiteX8" fmla="*/ 8252 w 99120"/>
                  <a:gd name="connsiteY8" fmla="*/ 68991 h 104995"/>
                  <a:gd name="connsiteX9" fmla="*/ 69723 w 99120"/>
                  <a:gd name="connsiteY9" fmla="*/ 27318 h 10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120" h="104995">
                    <a:moveTo>
                      <a:pt x="69723" y="27318"/>
                    </a:moveTo>
                    <a:cubicBezTo>
                      <a:pt x="80993" y="19797"/>
                      <a:pt x="87668" y="7155"/>
                      <a:pt x="99121" y="0"/>
                    </a:cubicBezTo>
                    <a:cubicBezTo>
                      <a:pt x="99029" y="14082"/>
                      <a:pt x="93863" y="27501"/>
                      <a:pt x="93497" y="41559"/>
                    </a:cubicBezTo>
                    <a:cubicBezTo>
                      <a:pt x="92971" y="51115"/>
                      <a:pt x="89908" y="60236"/>
                      <a:pt x="87211" y="69334"/>
                    </a:cubicBezTo>
                    <a:cubicBezTo>
                      <a:pt x="81336" y="72146"/>
                      <a:pt x="74867" y="73152"/>
                      <a:pt x="68717" y="74912"/>
                    </a:cubicBezTo>
                    <a:cubicBezTo>
                      <a:pt x="62316" y="79141"/>
                      <a:pt x="56807" y="84971"/>
                      <a:pt x="49149" y="86937"/>
                    </a:cubicBezTo>
                    <a:cubicBezTo>
                      <a:pt x="32896" y="91623"/>
                      <a:pt x="17671" y="99007"/>
                      <a:pt x="1897" y="104996"/>
                    </a:cubicBezTo>
                    <a:cubicBezTo>
                      <a:pt x="1417" y="104059"/>
                      <a:pt x="480" y="102161"/>
                      <a:pt x="0" y="101224"/>
                    </a:cubicBezTo>
                    <a:cubicBezTo>
                      <a:pt x="983" y="90388"/>
                      <a:pt x="-2309" y="76055"/>
                      <a:pt x="8252" y="68991"/>
                    </a:cubicBezTo>
                    <a:cubicBezTo>
                      <a:pt x="27866" y="53858"/>
                      <a:pt x="49286" y="41308"/>
                      <a:pt x="69723" y="27318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5" name="Forma Livre: Forma 2274">
                <a:extLst>
                  <a:ext uri="{FF2B5EF4-FFF2-40B4-BE49-F238E27FC236}">
                    <a16:creationId xmlns:a16="http://schemas.microsoft.com/office/drawing/2014/main" id="{6703D250-10AB-1ABE-8CDC-064DC7571D3C}"/>
                  </a:ext>
                </a:extLst>
              </p:cNvPr>
              <p:cNvSpPr/>
              <p:nvPr/>
            </p:nvSpPr>
            <p:spPr>
              <a:xfrm>
                <a:off x="9740615" y="1136690"/>
                <a:ext cx="58485" cy="84970"/>
              </a:xfrm>
              <a:custGeom>
                <a:avLst/>
                <a:gdLst>
                  <a:gd name="connsiteX0" fmla="*/ 15202 w 58485"/>
                  <a:gd name="connsiteY0" fmla="*/ 49835 h 84970"/>
                  <a:gd name="connsiteX1" fmla="*/ 55321 w 58485"/>
                  <a:gd name="connsiteY1" fmla="*/ 0 h 84970"/>
                  <a:gd name="connsiteX2" fmla="*/ 57059 w 58485"/>
                  <a:gd name="connsiteY2" fmla="*/ 21397 h 84970"/>
                  <a:gd name="connsiteX3" fmla="*/ 28461 w 58485"/>
                  <a:gd name="connsiteY3" fmla="*/ 64968 h 84970"/>
                  <a:gd name="connsiteX4" fmla="*/ 3658 w 58485"/>
                  <a:gd name="connsiteY4" fmla="*/ 84971 h 84970"/>
                  <a:gd name="connsiteX5" fmla="*/ 0 w 58485"/>
                  <a:gd name="connsiteY5" fmla="*/ 83348 h 84970"/>
                  <a:gd name="connsiteX6" fmla="*/ 8435 w 58485"/>
                  <a:gd name="connsiteY6" fmla="*/ 56876 h 84970"/>
                  <a:gd name="connsiteX7" fmla="*/ 15202 w 58485"/>
                  <a:gd name="connsiteY7" fmla="*/ 49835 h 8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485" h="84970">
                    <a:moveTo>
                      <a:pt x="15202" y="49835"/>
                    </a:moveTo>
                    <a:cubicBezTo>
                      <a:pt x="27021" y="32118"/>
                      <a:pt x="39708" y="14585"/>
                      <a:pt x="55321" y="0"/>
                    </a:cubicBezTo>
                    <a:cubicBezTo>
                      <a:pt x="57264" y="6767"/>
                      <a:pt x="60305" y="14562"/>
                      <a:pt x="57059" y="21397"/>
                    </a:cubicBezTo>
                    <a:cubicBezTo>
                      <a:pt x="48120" y="36302"/>
                      <a:pt x="39274" y="51321"/>
                      <a:pt x="28461" y="64968"/>
                    </a:cubicBezTo>
                    <a:cubicBezTo>
                      <a:pt x="21900" y="73335"/>
                      <a:pt x="14722" y="82822"/>
                      <a:pt x="3658" y="84971"/>
                    </a:cubicBezTo>
                    <a:cubicBezTo>
                      <a:pt x="2743" y="84559"/>
                      <a:pt x="914" y="83759"/>
                      <a:pt x="0" y="83348"/>
                    </a:cubicBezTo>
                    <a:cubicBezTo>
                      <a:pt x="206" y="73815"/>
                      <a:pt x="7613" y="66363"/>
                      <a:pt x="8435" y="56876"/>
                    </a:cubicBezTo>
                    <a:cubicBezTo>
                      <a:pt x="10744" y="54613"/>
                      <a:pt x="13190" y="52418"/>
                      <a:pt x="15202" y="49835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6" name="Forma Livre: Forma 2275">
                <a:extLst>
                  <a:ext uri="{FF2B5EF4-FFF2-40B4-BE49-F238E27FC236}">
                    <a16:creationId xmlns:a16="http://schemas.microsoft.com/office/drawing/2014/main" id="{B8CECD7E-03C8-F1F8-7FB7-217059A53595}"/>
                  </a:ext>
                </a:extLst>
              </p:cNvPr>
              <p:cNvSpPr/>
              <p:nvPr/>
            </p:nvSpPr>
            <p:spPr>
              <a:xfrm>
                <a:off x="9550466" y="1423880"/>
                <a:ext cx="80696" cy="67890"/>
              </a:xfrm>
              <a:custGeom>
                <a:avLst/>
                <a:gdLst>
                  <a:gd name="connsiteX0" fmla="*/ 47206 w 80696"/>
                  <a:gd name="connsiteY0" fmla="*/ 18014 h 67890"/>
                  <a:gd name="connsiteX1" fmla="*/ 79781 w 80696"/>
                  <a:gd name="connsiteY1" fmla="*/ 0 h 67890"/>
                  <a:gd name="connsiteX2" fmla="*/ 78296 w 80696"/>
                  <a:gd name="connsiteY2" fmla="*/ 19591 h 67890"/>
                  <a:gd name="connsiteX3" fmla="*/ 53378 w 80696"/>
                  <a:gd name="connsiteY3" fmla="*/ 51526 h 67890"/>
                  <a:gd name="connsiteX4" fmla="*/ 0 w 80696"/>
                  <a:gd name="connsiteY4" fmla="*/ 67826 h 67890"/>
                  <a:gd name="connsiteX5" fmla="*/ 12299 w 80696"/>
                  <a:gd name="connsiteY5" fmla="*/ 56373 h 67890"/>
                  <a:gd name="connsiteX6" fmla="*/ 31592 w 80696"/>
                  <a:gd name="connsiteY6" fmla="*/ 29924 h 67890"/>
                  <a:gd name="connsiteX7" fmla="*/ 47206 w 80696"/>
                  <a:gd name="connsiteY7" fmla="*/ 18014 h 67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696" h="67890">
                    <a:moveTo>
                      <a:pt x="47206" y="18014"/>
                    </a:moveTo>
                    <a:cubicBezTo>
                      <a:pt x="58064" y="12024"/>
                      <a:pt x="68763" y="5715"/>
                      <a:pt x="79781" y="0"/>
                    </a:cubicBezTo>
                    <a:cubicBezTo>
                      <a:pt x="80719" y="6492"/>
                      <a:pt x="81770" y="13602"/>
                      <a:pt x="78296" y="19591"/>
                    </a:cubicBezTo>
                    <a:cubicBezTo>
                      <a:pt x="71940" y="31661"/>
                      <a:pt x="61219" y="40531"/>
                      <a:pt x="53378" y="51526"/>
                    </a:cubicBezTo>
                    <a:cubicBezTo>
                      <a:pt x="42108" y="69014"/>
                      <a:pt x="18311" y="67986"/>
                      <a:pt x="0" y="67826"/>
                    </a:cubicBezTo>
                    <a:cubicBezTo>
                      <a:pt x="4572" y="64602"/>
                      <a:pt x="9350" y="61288"/>
                      <a:pt x="12299" y="56373"/>
                    </a:cubicBezTo>
                    <a:cubicBezTo>
                      <a:pt x="18059" y="47069"/>
                      <a:pt x="25283" y="38816"/>
                      <a:pt x="31592" y="29924"/>
                    </a:cubicBezTo>
                    <a:cubicBezTo>
                      <a:pt x="35387" y="24369"/>
                      <a:pt x="41491" y="21260"/>
                      <a:pt x="47206" y="18014"/>
                    </a:cubicBezTo>
                    <a:close/>
                  </a:path>
                </a:pathLst>
              </a:custGeom>
              <a:solidFill>
                <a:srgbClr val="A6824B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09" name="Forma Livre: Forma 2108">
              <a:extLst>
                <a:ext uri="{FF2B5EF4-FFF2-40B4-BE49-F238E27FC236}">
                  <a16:creationId xmlns:a16="http://schemas.microsoft.com/office/drawing/2014/main" id="{29422E02-0E48-08A8-99CF-D8760B87F6E8}"/>
                </a:ext>
              </a:extLst>
            </p:cNvPr>
            <p:cNvSpPr/>
            <p:nvPr/>
          </p:nvSpPr>
          <p:spPr>
            <a:xfrm>
              <a:off x="10603509" y="2634214"/>
              <a:ext cx="11768" cy="6048"/>
            </a:xfrm>
            <a:custGeom>
              <a:avLst/>
              <a:gdLst>
                <a:gd name="connsiteX0" fmla="*/ 73015 w 111648"/>
                <a:gd name="connsiteY0" fmla="*/ 3772 h 57378"/>
                <a:gd name="connsiteX1" fmla="*/ 105430 w 111648"/>
                <a:gd name="connsiteY1" fmla="*/ 0 h 57378"/>
                <a:gd name="connsiteX2" fmla="*/ 111648 w 111648"/>
                <a:gd name="connsiteY2" fmla="*/ 9395 h 57378"/>
                <a:gd name="connsiteX3" fmla="*/ 106322 w 111648"/>
                <a:gd name="connsiteY3" fmla="*/ 12116 h 57378"/>
                <a:gd name="connsiteX4" fmla="*/ 109979 w 111648"/>
                <a:gd name="connsiteY4" fmla="*/ 23637 h 57378"/>
                <a:gd name="connsiteX5" fmla="*/ 98001 w 111648"/>
                <a:gd name="connsiteY5" fmla="*/ 28895 h 57378"/>
                <a:gd name="connsiteX6" fmla="*/ 71826 w 111648"/>
                <a:gd name="connsiteY6" fmla="*/ 39502 h 57378"/>
                <a:gd name="connsiteX7" fmla="*/ 46543 w 111648"/>
                <a:gd name="connsiteY7" fmla="*/ 48623 h 57378"/>
                <a:gd name="connsiteX8" fmla="*/ 12367 w 111648"/>
                <a:gd name="connsiteY8" fmla="*/ 55458 h 57378"/>
                <a:gd name="connsiteX9" fmla="*/ 0 w 111648"/>
                <a:gd name="connsiteY9" fmla="*/ 57379 h 57378"/>
                <a:gd name="connsiteX10" fmla="*/ 5075 w 111648"/>
                <a:gd name="connsiteY10" fmla="*/ 26175 h 57378"/>
                <a:gd name="connsiteX11" fmla="*/ 7544 w 111648"/>
                <a:gd name="connsiteY11" fmla="*/ 33398 h 57378"/>
                <a:gd name="connsiteX12" fmla="*/ 31753 w 111648"/>
                <a:gd name="connsiteY12" fmla="*/ 22220 h 57378"/>
                <a:gd name="connsiteX13" fmla="*/ 73015 w 111648"/>
                <a:gd name="connsiteY13" fmla="*/ 3772 h 5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648" h="57378">
                  <a:moveTo>
                    <a:pt x="73015" y="3772"/>
                  </a:moveTo>
                  <a:cubicBezTo>
                    <a:pt x="83850" y="2903"/>
                    <a:pt x="94892" y="3178"/>
                    <a:pt x="105430" y="0"/>
                  </a:cubicBezTo>
                  <a:cubicBezTo>
                    <a:pt x="107465" y="3132"/>
                    <a:pt x="109522" y="6264"/>
                    <a:pt x="111648" y="9395"/>
                  </a:cubicBezTo>
                  <a:cubicBezTo>
                    <a:pt x="109820" y="10287"/>
                    <a:pt x="108036" y="11201"/>
                    <a:pt x="106322" y="12116"/>
                  </a:cubicBezTo>
                  <a:cubicBezTo>
                    <a:pt x="107511" y="15933"/>
                    <a:pt x="108722" y="19774"/>
                    <a:pt x="109979" y="23637"/>
                  </a:cubicBezTo>
                  <a:cubicBezTo>
                    <a:pt x="105522" y="24346"/>
                    <a:pt x="101384" y="25969"/>
                    <a:pt x="98001" y="28895"/>
                  </a:cubicBezTo>
                  <a:cubicBezTo>
                    <a:pt x="90594" y="35479"/>
                    <a:pt x="79256" y="33078"/>
                    <a:pt x="71826" y="39502"/>
                  </a:cubicBezTo>
                  <a:cubicBezTo>
                    <a:pt x="64831" y="45697"/>
                    <a:pt x="55070" y="45949"/>
                    <a:pt x="46543" y="48623"/>
                  </a:cubicBezTo>
                  <a:cubicBezTo>
                    <a:pt x="35364" y="52121"/>
                    <a:pt x="23477" y="51961"/>
                    <a:pt x="12367" y="55458"/>
                  </a:cubicBezTo>
                  <a:cubicBezTo>
                    <a:pt x="8298" y="56624"/>
                    <a:pt x="4160" y="57219"/>
                    <a:pt x="0" y="57379"/>
                  </a:cubicBezTo>
                  <a:cubicBezTo>
                    <a:pt x="3383" y="47297"/>
                    <a:pt x="3886" y="36645"/>
                    <a:pt x="5075" y="26175"/>
                  </a:cubicBezTo>
                  <a:cubicBezTo>
                    <a:pt x="5692" y="27981"/>
                    <a:pt x="6927" y="31592"/>
                    <a:pt x="7544" y="33398"/>
                  </a:cubicBezTo>
                  <a:cubicBezTo>
                    <a:pt x="15476" y="29421"/>
                    <a:pt x="23386" y="25306"/>
                    <a:pt x="31753" y="22220"/>
                  </a:cubicBezTo>
                  <a:cubicBezTo>
                    <a:pt x="45926" y="17031"/>
                    <a:pt x="57424" y="5075"/>
                    <a:pt x="73015" y="3772"/>
                  </a:cubicBezTo>
                  <a:close/>
                </a:path>
              </a:pathLst>
            </a:custGeom>
            <a:solidFill>
              <a:srgbClr val="CBD0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0" name="Forma Livre: Forma 2109">
              <a:extLst>
                <a:ext uri="{FF2B5EF4-FFF2-40B4-BE49-F238E27FC236}">
                  <a16:creationId xmlns:a16="http://schemas.microsoft.com/office/drawing/2014/main" id="{884D89EF-F200-31EC-BB28-4882E4274DBF}"/>
                </a:ext>
              </a:extLst>
            </p:cNvPr>
            <p:cNvSpPr/>
            <p:nvPr/>
          </p:nvSpPr>
          <p:spPr>
            <a:xfrm>
              <a:off x="10575177" y="2634709"/>
              <a:ext cx="16217" cy="14842"/>
            </a:xfrm>
            <a:custGeom>
              <a:avLst/>
              <a:gdLst>
                <a:gd name="connsiteX0" fmla="*/ 93817 w 153847"/>
                <a:gd name="connsiteY0" fmla="*/ 473 h 140810"/>
                <a:gd name="connsiteX1" fmla="*/ 119923 w 153847"/>
                <a:gd name="connsiteY1" fmla="*/ 4565 h 140810"/>
                <a:gd name="connsiteX2" fmla="*/ 153848 w 153847"/>
                <a:gd name="connsiteY2" fmla="*/ 8063 h 140810"/>
                <a:gd name="connsiteX3" fmla="*/ 95509 w 153847"/>
                <a:gd name="connsiteY3" fmla="*/ 75317 h 140810"/>
                <a:gd name="connsiteX4" fmla="*/ 76055 w 153847"/>
                <a:gd name="connsiteY4" fmla="*/ 92393 h 140810"/>
                <a:gd name="connsiteX5" fmla="*/ 21534 w 153847"/>
                <a:gd name="connsiteY5" fmla="*/ 140811 h 140810"/>
                <a:gd name="connsiteX6" fmla="*/ 13190 w 153847"/>
                <a:gd name="connsiteY6" fmla="*/ 92851 h 140810"/>
                <a:gd name="connsiteX7" fmla="*/ 869 w 153847"/>
                <a:gd name="connsiteY7" fmla="*/ 83592 h 140810"/>
                <a:gd name="connsiteX8" fmla="*/ 0 w 153847"/>
                <a:gd name="connsiteY8" fmla="*/ 80026 h 140810"/>
                <a:gd name="connsiteX9" fmla="*/ 39936 w 153847"/>
                <a:gd name="connsiteY9" fmla="*/ 38009 h 140810"/>
                <a:gd name="connsiteX10" fmla="*/ 55573 w 153847"/>
                <a:gd name="connsiteY10" fmla="*/ 26305 h 140810"/>
                <a:gd name="connsiteX11" fmla="*/ 93817 w 153847"/>
                <a:gd name="connsiteY11" fmla="*/ 473 h 14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847" h="140810">
                  <a:moveTo>
                    <a:pt x="93817" y="473"/>
                  </a:moveTo>
                  <a:cubicBezTo>
                    <a:pt x="102824" y="-1264"/>
                    <a:pt x="111397" y="2165"/>
                    <a:pt x="119923" y="4565"/>
                  </a:cubicBezTo>
                  <a:cubicBezTo>
                    <a:pt x="130988" y="7720"/>
                    <a:pt x="142669" y="5663"/>
                    <a:pt x="153848" y="8063"/>
                  </a:cubicBezTo>
                  <a:cubicBezTo>
                    <a:pt x="131811" y="28065"/>
                    <a:pt x="111351" y="50011"/>
                    <a:pt x="95509" y="75317"/>
                  </a:cubicBezTo>
                  <a:cubicBezTo>
                    <a:pt x="91234" y="83226"/>
                    <a:pt x="83050" y="87341"/>
                    <a:pt x="76055" y="92393"/>
                  </a:cubicBezTo>
                  <a:cubicBezTo>
                    <a:pt x="55938" y="106178"/>
                    <a:pt x="37833" y="122729"/>
                    <a:pt x="21534" y="140811"/>
                  </a:cubicBezTo>
                  <a:cubicBezTo>
                    <a:pt x="16871" y="125152"/>
                    <a:pt x="20231" y="107915"/>
                    <a:pt x="13190" y="92851"/>
                  </a:cubicBezTo>
                  <a:cubicBezTo>
                    <a:pt x="11064" y="87684"/>
                    <a:pt x="5875" y="85078"/>
                    <a:pt x="869" y="83592"/>
                  </a:cubicBezTo>
                  <a:cubicBezTo>
                    <a:pt x="663" y="82701"/>
                    <a:pt x="229" y="80918"/>
                    <a:pt x="0" y="80026"/>
                  </a:cubicBezTo>
                  <a:cubicBezTo>
                    <a:pt x="12733" y="65510"/>
                    <a:pt x="25054" y="50468"/>
                    <a:pt x="39936" y="38009"/>
                  </a:cubicBezTo>
                  <a:cubicBezTo>
                    <a:pt x="45103" y="34100"/>
                    <a:pt x="50658" y="30648"/>
                    <a:pt x="55573" y="26305"/>
                  </a:cubicBezTo>
                  <a:cubicBezTo>
                    <a:pt x="67117" y="16041"/>
                    <a:pt x="80559" y="8314"/>
                    <a:pt x="93817" y="473"/>
                  </a:cubicBezTo>
                  <a:close/>
                </a:path>
              </a:pathLst>
            </a:custGeom>
            <a:solidFill>
              <a:srgbClr val="EDEE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1" name="Forma Livre: Forma 2110">
              <a:extLst>
                <a:ext uri="{FF2B5EF4-FFF2-40B4-BE49-F238E27FC236}">
                  <a16:creationId xmlns:a16="http://schemas.microsoft.com/office/drawing/2014/main" id="{85EEB4DC-6930-6CD6-33BB-15FBE243567A}"/>
                </a:ext>
              </a:extLst>
            </p:cNvPr>
            <p:cNvSpPr/>
            <p:nvPr/>
          </p:nvSpPr>
          <p:spPr>
            <a:xfrm>
              <a:off x="10602507" y="2634522"/>
              <a:ext cx="24767" cy="8481"/>
            </a:xfrm>
            <a:custGeom>
              <a:avLst/>
              <a:gdLst>
                <a:gd name="connsiteX0" fmla="*/ 211844 w 234964"/>
                <a:gd name="connsiteY0" fmla="*/ 21214 h 80461"/>
                <a:gd name="connsiteX1" fmla="*/ 228554 w 234964"/>
                <a:gd name="connsiteY1" fmla="*/ 0 h 80461"/>
                <a:gd name="connsiteX2" fmla="*/ 226840 w 234964"/>
                <a:gd name="connsiteY2" fmla="*/ 75232 h 80461"/>
                <a:gd name="connsiteX3" fmla="*/ 167267 w 234964"/>
                <a:gd name="connsiteY3" fmla="*/ 56167 h 80461"/>
                <a:gd name="connsiteX4" fmla="*/ 107876 w 234964"/>
                <a:gd name="connsiteY4" fmla="*/ 70020 h 80461"/>
                <a:gd name="connsiteX5" fmla="*/ 87371 w 234964"/>
                <a:gd name="connsiteY5" fmla="*/ 65905 h 80461"/>
                <a:gd name="connsiteX6" fmla="*/ 60099 w 234964"/>
                <a:gd name="connsiteY6" fmla="*/ 72901 h 80461"/>
                <a:gd name="connsiteX7" fmla="*/ 25192 w 234964"/>
                <a:gd name="connsiteY7" fmla="*/ 76284 h 80461"/>
                <a:gd name="connsiteX8" fmla="*/ 0 w 234964"/>
                <a:gd name="connsiteY8" fmla="*/ 79690 h 80461"/>
                <a:gd name="connsiteX9" fmla="*/ 9510 w 234964"/>
                <a:gd name="connsiteY9" fmla="*/ 54452 h 80461"/>
                <a:gd name="connsiteX10" fmla="*/ 21877 w 234964"/>
                <a:gd name="connsiteY10" fmla="*/ 52532 h 80461"/>
                <a:gd name="connsiteX11" fmla="*/ 56053 w 234964"/>
                <a:gd name="connsiteY11" fmla="*/ 45697 h 80461"/>
                <a:gd name="connsiteX12" fmla="*/ 81336 w 234964"/>
                <a:gd name="connsiteY12" fmla="*/ 36576 h 80461"/>
                <a:gd name="connsiteX13" fmla="*/ 107511 w 234964"/>
                <a:gd name="connsiteY13" fmla="*/ 25969 h 80461"/>
                <a:gd name="connsiteX14" fmla="*/ 119489 w 234964"/>
                <a:gd name="connsiteY14" fmla="*/ 20711 h 80461"/>
                <a:gd name="connsiteX15" fmla="*/ 134325 w 234964"/>
                <a:gd name="connsiteY15" fmla="*/ 17762 h 80461"/>
                <a:gd name="connsiteX16" fmla="*/ 144269 w 234964"/>
                <a:gd name="connsiteY16" fmla="*/ 19865 h 80461"/>
                <a:gd name="connsiteX17" fmla="*/ 168638 w 234964"/>
                <a:gd name="connsiteY17" fmla="*/ 18585 h 80461"/>
                <a:gd name="connsiteX18" fmla="*/ 191315 w 234964"/>
                <a:gd name="connsiteY18" fmla="*/ 2103 h 80461"/>
                <a:gd name="connsiteX19" fmla="*/ 200597 w 234964"/>
                <a:gd name="connsiteY19" fmla="*/ 19065 h 80461"/>
                <a:gd name="connsiteX20" fmla="*/ 201740 w 234964"/>
                <a:gd name="connsiteY20" fmla="*/ 7475 h 80461"/>
                <a:gd name="connsiteX21" fmla="*/ 211844 w 234964"/>
                <a:gd name="connsiteY21" fmla="*/ 21214 h 8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4964" h="80461">
                  <a:moveTo>
                    <a:pt x="211844" y="21214"/>
                  </a:moveTo>
                  <a:cubicBezTo>
                    <a:pt x="211295" y="10881"/>
                    <a:pt x="218839" y="2446"/>
                    <a:pt x="228554" y="0"/>
                  </a:cubicBezTo>
                  <a:cubicBezTo>
                    <a:pt x="239687" y="24003"/>
                    <a:pt x="234475" y="51069"/>
                    <a:pt x="226840" y="75232"/>
                  </a:cubicBezTo>
                  <a:cubicBezTo>
                    <a:pt x="206975" y="69014"/>
                    <a:pt x="188504" y="57356"/>
                    <a:pt x="167267" y="56167"/>
                  </a:cubicBezTo>
                  <a:cubicBezTo>
                    <a:pt x="146487" y="55481"/>
                    <a:pt x="127696" y="65677"/>
                    <a:pt x="107876" y="70020"/>
                  </a:cubicBezTo>
                  <a:cubicBezTo>
                    <a:pt x="100584" y="71849"/>
                    <a:pt x="93863" y="68603"/>
                    <a:pt x="87371" y="65905"/>
                  </a:cubicBezTo>
                  <a:cubicBezTo>
                    <a:pt x="77953" y="66820"/>
                    <a:pt x="69220" y="70752"/>
                    <a:pt x="60099" y="72901"/>
                  </a:cubicBezTo>
                  <a:cubicBezTo>
                    <a:pt x="48669" y="76032"/>
                    <a:pt x="36599" y="73243"/>
                    <a:pt x="25192" y="76284"/>
                  </a:cubicBezTo>
                  <a:cubicBezTo>
                    <a:pt x="16894" y="78067"/>
                    <a:pt x="8573" y="82159"/>
                    <a:pt x="0" y="79690"/>
                  </a:cubicBezTo>
                  <a:cubicBezTo>
                    <a:pt x="3658" y="71483"/>
                    <a:pt x="6744" y="63002"/>
                    <a:pt x="9510" y="54452"/>
                  </a:cubicBezTo>
                  <a:cubicBezTo>
                    <a:pt x="13670" y="54293"/>
                    <a:pt x="17808" y="53698"/>
                    <a:pt x="21877" y="52532"/>
                  </a:cubicBezTo>
                  <a:cubicBezTo>
                    <a:pt x="32987" y="49035"/>
                    <a:pt x="44874" y="49195"/>
                    <a:pt x="56053" y="45697"/>
                  </a:cubicBezTo>
                  <a:cubicBezTo>
                    <a:pt x="64580" y="43022"/>
                    <a:pt x="74341" y="42771"/>
                    <a:pt x="81336" y="36576"/>
                  </a:cubicBezTo>
                  <a:cubicBezTo>
                    <a:pt x="88766" y="30152"/>
                    <a:pt x="100104" y="32553"/>
                    <a:pt x="107511" y="25969"/>
                  </a:cubicBezTo>
                  <a:cubicBezTo>
                    <a:pt x="110894" y="23043"/>
                    <a:pt x="115032" y="21420"/>
                    <a:pt x="119489" y="20711"/>
                  </a:cubicBezTo>
                  <a:cubicBezTo>
                    <a:pt x="124381" y="19637"/>
                    <a:pt x="129319" y="18654"/>
                    <a:pt x="134325" y="17762"/>
                  </a:cubicBezTo>
                  <a:cubicBezTo>
                    <a:pt x="137389" y="19248"/>
                    <a:pt x="140749" y="20254"/>
                    <a:pt x="144269" y="19865"/>
                  </a:cubicBezTo>
                  <a:cubicBezTo>
                    <a:pt x="152339" y="19362"/>
                    <a:pt x="160637" y="20254"/>
                    <a:pt x="168638" y="18585"/>
                  </a:cubicBezTo>
                  <a:cubicBezTo>
                    <a:pt x="177485" y="15133"/>
                    <a:pt x="184229" y="8138"/>
                    <a:pt x="191315" y="2103"/>
                  </a:cubicBezTo>
                  <a:cubicBezTo>
                    <a:pt x="194196" y="7864"/>
                    <a:pt x="197556" y="13373"/>
                    <a:pt x="200597" y="19065"/>
                  </a:cubicBezTo>
                  <a:cubicBezTo>
                    <a:pt x="200894" y="15202"/>
                    <a:pt x="201260" y="11339"/>
                    <a:pt x="201740" y="7475"/>
                  </a:cubicBezTo>
                  <a:cubicBezTo>
                    <a:pt x="206312" y="11041"/>
                    <a:pt x="209535" y="15888"/>
                    <a:pt x="211844" y="21214"/>
                  </a:cubicBezTo>
                  <a:close/>
                </a:path>
              </a:pathLst>
            </a:custGeom>
            <a:solidFill>
              <a:srgbClr val="C2C8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12" name="Gráfico 4">
              <a:extLst>
                <a:ext uri="{FF2B5EF4-FFF2-40B4-BE49-F238E27FC236}">
                  <a16:creationId xmlns:a16="http://schemas.microsoft.com/office/drawing/2014/main" id="{B491C709-35BB-5678-F252-2FA3FFC3C43B}"/>
                </a:ext>
              </a:extLst>
            </p:cNvPr>
            <p:cNvGrpSpPr/>
            <p:nvPr/>
          </p:nvGrpSpPr>
          <p:grpSpPr>
            <a:xfrm>
              <a:off x="10550840" y="2640439"/>
              <a:ext cx="80652" cy="261175"/>
              <a:chOff x="9551129" y="1021923"/>
              <a:chExt cx="765146" cy="2477776"/>
            </a:xfrm>
            <a:solidFill>
              <a:srgbClr val="B6C1C4"/>
            </a:solidFill>
          </p:grpSpPr>
          <p:sp>
            <p:nvSpPr>
              <p:cNvPr id="2271" name="Forma Livre: Forma 2270">
                <a:extLst>
                  <a:ext uri="{FF2B5EF4-FFF2-40B4-BE49-F238E27FC236}">
                    <a16:creationId xmlns:a16="http://schemas.microsoft.com/office/drawing/2014/main" id="{A9CE5489-9875-D35B-F778-2E8F17CD747D}"/>
                  </a:ext>
                </a:extLst>
              </p:cNvPr>
              <p:cNvSpPr/>
              <p:nvPr/>
            </p:nvSpPr>
            <p:spPr>
              <a:xfrm>
                <a:off x="9782083" y="1021923"/>
                <a:ext cx="486049" cy="255173"/>
              </a:xfrm>
              <a:custGeom>
                <a:avLst/>
                <a:gdLst>
                  <a:gd name="connsiteX0" fmla="*/ 367086 w 486049"/>
                  <a:gd name="connsiteY0" fmla="*/ 13886 h 255173"/>
                  <a:gd name="connsiteX1" fmla="*/ 426476 w 486049"/>
                  <a:gd name="connsiteY1" fmla="*/ 33 h 255173"/>
                  <a:gd name="connsiteX2" fmla="*/ 486049 w 486049"/>
                  <a:gd name="connsiteY2" fmla="*/ 19098 h 255173"/>
                  <a:gd name="connsiteX3" fmla="*/ 463624 w 486049"/>
                  <a:gd name="connsiteY3" fmla="*/ 97851 h 255173"/>
                  <a:gd name="connsiteX4" fmla="*/ 477934 w 486049"/>
                  <a:gd name="connsiteY4" fmla="*/ 188719 h 255173"/>
                  <a:gd name="connsiteX5" fmla="*/ 464515 w 486049"/>
                  <a:gd name="connsiteY5" fmla="*/ 179187 h 255173"/>
                  <a:gd name="connsiteX6" fmla="*/ 444581 w 486049"/>
                  <a:gd name="connsiteY6" fmla="*/ 164625 h 255173"/>
                  <a:gd name="connsiteX7" fmla="*/ 418155 w 486049"/>
                  <a:gd name="connsiteY7" fmla="*/ 154589 h 255173"/>
                  <a:gd name="connsiteX8" fmla="*/ 354742 w 486049"/>
                  <a:gd name="connsiteY8" fmla="*/ 126723 h 255173"/>
                  <a:gd name="connsiteX9" fmla="*/ 291374 w 486049"/>
                  <a:gd name="connsiteY9" fmla="*/ 125009 h 255173"/>
                  <a:gd name="connsiteX10" fmla="*/ 242796 w 486049"/>
                  <a:gd name="connsiteY10" fmla="*/ 131775 h 255173"/>
                  <a:gd name="connsiteX11" fmla="*/ 230109 w 486049"/>
                  <a:gd name="connsiteY11" fmla="*/ 109304 h 255173"/>
                  <a:gd name="connsiteX12" fmla="*/ 229972 w 486049"/>
                  <a:gd name="connsiteY12" fmla="*/ 100114 h 255173"/>
                  <a:gd name="connsiteX13" fmla="*/ 208689 w 486049"/>
                  <a:gd name="connsiteY13" fmla="*/ 105029 h 255173"/>
                  <a:gd name="connsiteX14" fmla="*/ 207317 w 486049"/>
                  <a:gd name="connsiteY14" fmla="*/ 111750 h 255173"/>
                  <a:gd name="connsiteX15" fmla="*/ 163152 w 486049"/>
                  <a:gd name="connsiteY15" fmla="*/ 155367 h 255173"/>
                  <a:gd name="connsiteX16" fmla="*/ 156294 w 486049"/>
                  <a:gd name="connsiteY16" fmla="*/ 197018 h 255173"/>
                  <a:gd name="connsiteX17" fmla="*/ 152522 w 486049"/>
                  <a:gd name="connsiteY17" fmla="*/ 187051 h 255173"/>
                  <a:gd name="connsiteX18" fmla="*/ 106368 w 486049"/>
                  <a:gd name="connsiteY18" fmla="*/ 218552 h 255173"/>
                  <a:gd name="connsiteX19" fmla="*/ 65243 w 486049"/>
                  <a:gd name="connsiteY19" fmla="*/ 220038 h 255173"/>
                  <a:gd name="connsiteX20" fmla="*/ 34427 w 486049"/>
                  <a:gd name="connsiteY20" fmla="*/ 229822 h 255173"/>
                  <a:gd name="connsiteX21" fmla="*/ 0 w 486049"/>
                  <a:gd name="connsiteY21" fmla="*/ 255173 h 255173"/>
                  <a:gd name="connsiteX22" fmla="*/ 14608 w 486049"/>
                  <a:gd name="connsiteY22" fmla="*/ 232611 h 255173"/>
                  <a:gd name="connsiteX23" fmla="*/ 39959 w 486049"/>
                  <a:gd name="connsiteY23" fmla="*/ 192011 h 255173"/>
                  <a:gd name="connsiteX24" fmla="*/ 61493 w 486049"/>
                  <a:gd name="connsiteY24" fmla="*/ 167528 h 255173"/>
                  <a:gd name="connsiteX25" fmla="*/ 92286 w 486049"/>
                  <a:gd name="connsiteY25" fmla="*/ 134404 h 255173"/>
                  <a:gd name="connsiteX26" fmla="*/ 151699 w 486049"/>
                  <a:gd name="connsiteY26" fmla="*/ 99428 h 255173"/>
                  <a:gd name="connsiteX27" fmla="*/ 145824 w 486049"/>
                  <a:gd name="connsiteY27" fmla="*/ 97691 h 255173"/>
                  <a:gd name="connsiteX28" fmla="*/ 143195 w 486049"/>
                  <a:gd name="connsiteY28" fmla="*/ 95176 h 255173"/>
                  <a:gd name="connsiteX29" fmla="*/ 155882 w 486049"/>
                  <a:gd name="connsiteY29" fmla="*/ 92982 h 255173"/>
                  <a:gd name="connsiteX30" fmla="*/ 220919 w 486049"/>
                  <a:gd name="connsiteY30" fmla="*/ 64292 h 255173"/>
                  <a:gd name="connsiteX31" fmla="*/ 259210 w 486049"/>
                  <a:gd name="connsiteY31" fmla="*/ 23556 h 255173"/>
                  <a:gd name="connsiteX32" fmla="*/ 284401 w 486049"/>
                  <a:gd name="connsiteY32" fmla="*/ 20150 h 255173"/>
                  <a:gd name="connsiteX33" fmla="*/ 319309 w 486049"/>
                  <a:gd name="connsiteY33" fmla="*/ 16766 h 255173"/>
                  <a:gd name="connsiteX34" fmla="*/ 346580 w 486049"/>
                  <a:gd name="connsiteY34" fmla="*/ 9771 h 255173"/>
                  <a:gd name="connsiteX35" fmla="*/ 367086 w 486049"/>
                  <a:gd name="connsiteY35" fmla="*/ 13886 h 25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6049" h="255173">
                    <a:moveTo>
                      <a:pt x="367086" y="13886"/>
                    </a:moveTo>
                    <a:cubicBezTo>
                      <a:pt x="386906" y="9543"/>
                      <a:pt x="405697" y="-653"/>
                      <a:pt x="426476" y="33"/>
                    </a:cubicBezTo>
                    <a:cubicBezTo>
                      <a:pt x="447713" y="1222"/>
                      <a:pt x="466184" y="12880"/>
                      <a:pt x="486049" y="19098"/>
                    </a:cubicBezTo>
                    <a:cubicBezTo>
                      <a:pt x="477888" y="45136"/>
                      <a:pt x="467510" y="70693"/>
                      <a:pt x="463624" y="97851"/>
                    </a:cubicBezTo>
                    <a:cubicBezTo>
                      <a:pt x="458366" y="128918"/>
                      <a:pt x="467464" y="159756"/>
                      <a:pt x="477934" y="188719"/>
                    </a:cubicBezTo>
                    <a:cubicBezTo>
                      <a:pt x="472196" y="187668"/>
                      <a:pt x="468699" y="182639"/>
                      <a:pt x="464515" y="179187"/>
                    </a:cubicBezTo>
                    <a:cubicBezTo>
                      <a:pt x="458252" y="173838"/>
                      <a:pt x="451759" y="168625"/>
                      <a:pt x="444581" y="164625"/>
                    </a:cubicBezTo>
                    <a:cubicBezTo>
                      <a:pt x="435963" y="160670"/>
                      <a:pt x="425813" y="160602"/>
                      <a:pt x="418155" y="154589"/>
                    </a:cubicBezTo>
                    <a:cubicBezTo>
                      <a:pt x="398816" y="141536"/>
                      <a:pt x="376573" y="134221"/>
                      <a:pt x="354742" y="126723"/>
                    </a:cubicBezTo>
                    <a:cubicBezTo>
                      <a:pt x="333779" y="123728"/>
                      <a:pt x="312428" y="121488"/>
                      <a:pt x="291374" y="125009"/>
                    </a:cubicBezTo>
                    <a:cubicBezTo>
                      <a:pt x="274960" y="125694"/>
                      <a:pt x="258981" y="129512"/>
                      <a:pt x="242796" y="131775"/>
                    </a:cubicBezTo>
                    <a:cubicBezTo>
                      <a:pt x="238476" y="124323"/>
                      <a:pt x="234018" y="116962"/>
                      <a:pt x="230109" y="109304"/>
                    </a:cubicBezTo>
                    <a:cubicBezTo>
                      <a:pt x="234521" y="107018"/>
                      <a:pt x="234429" y="102194"/>
                      <a:pt x="229972" y="100114"/>
                    </a:cubicBezTo>
                    <a:cubicBezTo>
                      <a:pt x="222542" y="96388"/>
                      <a:pt x="215044" y="101531"/>
                      <a:pt x="208689" y="105029"/>
                    </a:cubicBezTo>
                    <a:cubicBezTo>
                      <a:pt x="208186" y="107246"/>
                      <a:pt x="207729" y="109487"/>
                      <a:pt x="207317" y="111750"/>
                    </a:cubicBezTo>
                    <a:cubicBezTo>
                      <a:pt x="190652" y="124117"/>
                      <a:pt x="175771" y="138953"/>
                      <a:pt x="163152" y="155367"/>
                    </a:cubicBezTo>
                    <a:cubicBezTo>
                      <a:pt x="153894" y="167185"/>
                      <a:pt x="155791" y="182982"/>
                      <a:pt x="156294" y="197018"/>
                    </a:cubicBezTo>
                    <a:cubicBezTo>
                      <a:pt x="155105" y="193634"/>
                      <a:pt x="153756" y="190342"/>
                      <a:pt x="152522" y="187051"/>
                    </a:cubicBezTo>
                    <a:cubicBezTo>
                      <a:pt x="136749" y="197018"/>
                      <a:pt x="121844" y="208219"/>
                      <a:pt x="106368" y="218552"/>
                    </a:cubicBezTo>
                    <a:cubicBezTo>
                      <a:pt x="93109" y="212837"/>
                      <a:pt x="78227" y="214643"/>
                      <a:pt x="65243" y="220038"/>
                    </a:cubicBezTo>
                    <a:cubicBezTo>
                      <a:pt x="55276" y="224518"/>
                      <a:pt x="42977" y="222278"/>
                      <a:pt x="34427" y="229822"/>
                    </a:cubicBezTo>
                    <a:cubicBezTo>
                      <a:pt x="23477" y="238989"/>
                      <a:pt x="11384" y="246624"/>
                      <a:pt x="0" y="255173"/>
                    </a:cubicBezTo>
                    <a:cubicBezTo>
                      <a:pt x="2332" y="246304"/>
                      <a:pt x="9647" y="240040"/>
                      <a:pt x="14608" y="232611"/>
                    </a:cubicBezTo>
                    <a:cubicBezTo>
                      <a:pt x="24849" y="220289"/>
                      <a:pt x="32690" y="206230"/>
                      <a:pt x="39959" y="192011"/>
                    </a:cubicBezTo>
                    <a:cubicBezTo>
                      <a:pt x="44669" y="181953"/>
                      <a:pt x="53515" y="174889"/>
                      <a:pt x="61493" y="167528"/>
                    </a:cubicBezTo>
                    <a:cubicBezTo>
                      <a:pt x="72878" y="157584"/>
                      <a:pt x="81839" y="145263"/>
                      <a:pt x="92286" y="134404"/>
                    </a:cubicBezTo>
                    <a:cubicBezTo>
                      <a:pt x="110345" y="120071"/>
                      <a:pt x="130896" y="109235"/>
                      <a:pt x="151699" y="99428"/>
                    </a:cubicBezTo>
                    <a:cubicBezTo>
                      <a:pt x="150236" y="98994"/>
                      <a:pt x="147310" y="98125"/>
                      <a:pt x="145824" y="97691"/>
                    </a:cubicBezTo>
                    <a:cubicBezTo>
                      <a:pt x="145184" y="97051"/>
                      <a:pt x="143858" y="95794"/>
                      <a:pt x="143195" y="95176"/>
                    </a:cubicBezTo>
                    <a:cubicBezTo>
                      <a:pt x="147447" y="95153"/>
                      <a:pt x="152065" y="95405"/>
                      <a:pt x="155882" y="92982"/>
                    </a:cubicBezTo>
                    <a:cubicBezTo>
                      <a:pt x="176228" y="80500"/>
                      <a:pt x="200962" y="77620"/>
                      <a:pt x="220919" y="64292"/>
                    </a:cubicBezTo>
                    <a:cubicBezTo>
                      <a:pt x="236007" y="53297"/>
                      <a:pt x="252397" y="41798"/>
                      <a:pt x="259210" y="23556"/>
                    </a:cubicBezTo>
                    <a:cubicBezTo>
                      <a:pt x="267782" y="26025"/>
                      <a:pt x="276103" y="21933"/>
                      <a:pt x="284401" y="20150"/>
                    </a:cubicBezTo>
                    <a:cubicBezTo>
                      <a:pt x="295808" y="17109"/>
                      <a:pt x="307879" y="19898"/>
                      <a:pt x="319309" y="16766"/>
                    </a:cubicBezTo>
                    <a:cubicBezTo>
                      <a:pt x="328430" y="14618"/>
                      <a:pt x="337162" y="10686"/>
                      <a:pt x="346580" y="9771"/>
                    </a:cubicBezTo>
                    <a:cubicBezTo>
                      <a:pt x="353073" y="12469"/>
                      <a:pt x="359794" y="15715"/>
                      <a:pt x="367086" y="13886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2" name="Forma Livre: Forma 2271">
                <a:extLst>
                  <a:ext uri="{FF2B5EF4-FFF2-40B4-BE49-F238E27FC236}">
                    <a16:creationId xmlns:a16="http://schemas.microsoft.com/office/drawing/2014/main" id="{27BC8669-75D8-39FB-0703-2AA7A3DB7237}"/>
                  </a:ext>
                </a:extLst>
              </p:cNvPr>
              <p:cNvSpPr/>
              <p:nvPr/>
            </p:nvSpPr>
            <p:spPr>
              <a:xfrm>
                <a:off x="9551129" y="2009714"/>
                <a:ext cx="444842" cy="462640"/>
              </a:xfrm>
              <a:custGeom>
                <a:avLst/>
                <a:gdLst>
                  <a:gd name="connsiteX0" fmla="*/ 74775 w 444842"/>
                  <a:gd name="connsiteY0" fmla="*/ 0 h 462640"/>
                  <a:gd name="connsiteX1" fmla="*/ 75301 w 444842"/>
                  <a:gd name="connsiteY1" fmla="*/ 114 h 462640"/>
                  <a:gd name="connsiteX2" fmla="*/ 118689 w 444842"/>
                  <a:gd name="connsiteY2" fmla="*/ 12459 h 462640"/>
                  <a:gd name="connsiteX3" fmla="*/ 136657 w 444842"/>
                  <a:gd name="connsiteY3" fmla="*/ 45011 h 462640"/>
                  <a:gd name="connsiteX4" fmla="*/ 186217 w 444842"/>
                  <a:gd name="connsiteY4" fmla="*/ 46109 h 462640"/>
                  <a:gd name="connsiteX5" fmla="*/ 230520 w 444842"/>
                  <a:gd name="connsiteY5" fmla="*/ 69769 h 462640"/>
                  <a:gd name="connsiteX6" fmla="*/ 268262 w 444842"/>
                  <a:gd name="connsiteY6" fmla="*/ 98458 h 462640"/>
                  <a:gd name="connsiteX7" fmla="*/ 310530 w 444842"/>
                  <a:gd name="connsiteY7" fmla="*/ 136223 h 462640"/>
                  <a:gd name="connsiteX8" fmla="*/ 351061 w 444842"/>
                  <a:gd name="connsiteY8" fmla="*/ 184755 h 462640"/>
                  <a:gd name="connsiteX9" fmla="*/ 433380 w 444842"/>
                  <a:gd name="connsiteY9" fmla="*/ 383751 h 462640"/>
                  <a:gd name="connsiteX10" fmla="*/ 444787 w 444842"/>
                  <a:gd name="connsiteY10" fmla="*/ 462641 h 462640"/>
                  <a:gd name="connsiteX11" fmla="*/ 282595 w 444842"/>
                  <a:gd name="connsiteY11" fmla="*/ 439278 h 462640"/>
                  <a:gd name="connsiteX12" fmla="*/ 279326 w 444842"/>
                  <a:gd name="connsiteY12" fmla="*/ 393558 h 462640"/>
                  <a:gd name="connsiteX13" fmla="*/ 281772 w 444842"/>
                  <a:gd name="connsiteY13" fmla="*/ 383454 h 462640"/>
                  <a:gd name="connsiteX14" fmla="*/ 249608 w 444842"/>
                  <a:gd name="connsiteY14" fmla="*/ 336476 h 462640"/>
                  <a:gd name="connsiteX15" fmla="*/ 235115 w 444842"/>
                  <a:gd name="connsiteY15" fmla="*/ 314462 h 462640"/>
                  <a:gd name="connsiteX16" fmla="*/ 348889 w 444842"/>
                  <a:gd name="connsiteY16" fmla="*/ 218907 h 462640"/>
                  <a:gd name="connsiteX17" fmla="*/ 244739 w 444842"/>
                  <a:gd name="connsiteY17" fmla="*/ 298712 h 462640"/>
                  <a:gd name="connsiteX18" fmla="*/ 221376 w 444842"/>
                  <a:gd name="connsiteY18" fmla="*/ 271165 h 462640"/>
                  <a:gd name="connsiteX19" fmla="*/ 177874 w 444842"/>
                  <a:gd name="connsiteY19" fmla="*/ 220645 h 462640"/>
                  <a:gd name="connsiteX20" fmla="*/ 160431 w 444842"/>
                  <a:gd name="connsiteY20" fmla="*/ 208643 h 462640"/>
                  <a:gd name="connsiteX21" fmla="*/ 122278 w 444842"/>
                  <a:gd name="connsiteY21" fmla="*/ 173576 h 462640"/>
                  <a:gd name="connsiteX22" fmla="*/ 59116 w 444842"/>
                  <a:gd name="connsiteY22" fmla="*/ 156911 h 462640"/>
                  <a:gd name="connsiteX23" fmla="*/ 47000 w 444842"/>
                  <a:gd name="connsiteY23" fmla="*/ 134440 h 462640"/>
                  <a:gd name="connsiteX24" fmla="*/ 0 w 444842"/>
                  <a:gd name="connsiteY24" fmla="*/ 120244 h 462640"/>
                  <a:gd name="connsiteX25" fmla="*/ 74775 w 444842"/>
                  <a:gd name="connsiteY25" fmla="*/ 0 h 462640"/>
                  <a:gd name="connsiteX26" fmla="*/ 353759 w 444842"/>
                  <a:gd name="connsiteY26" fmla="*/ 212438 h 462640"/>
                  <a:gd name="connsiteX27" fmla="*/ 353164 w 444842"/>
                  <a:gd name="connsiteY27" fmla="*/ 217056 h 462640"/>
                  <a:gd name="connsiteX28" fmla="*/ 353759 w 444842"/>
                  <a:gd name="connsiteY28" fmla="*/ 212438 h 46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44842" h="462640">
                    <a:moveTo>
                      <a:pt x="74775" y="0"/>
                    </a:moveTo>
                    <a:lnTo>
                      <a:pt x="75301" y="114"/>
                    </a:lnTo>
                    <a:cubicBezTo>
                      <a:pt x="89863" y="3726"/>
                      <a:pt x="104859" y="6469"/>
                      <a:pt x="118689" y="12459"/>
                    </a:cubicBezTo>
                    <a:cubicBezTo>
                      <a:pt x="131696" y="18151"/>
                      <a:pt x="130622" y="34176"/>
                      <a:pt x="136657" y="45011"/>
                    </a:cubicBezTo>
                    <a:cubicBezTo>
                      <a:pt x="153139" y="46269"/>
                      <a:pt x="169781" y="44028"/>
                      <a:pt x="186217" y="46109"/>
                    </a:cubicBezTo>
                    <a:cubicBezTo>
                      <a:pt x="202425" y="50749"/>
                      <a:pt x="217558" y="59025"/>
                      <a:pt x="230520" y="69769"/>
                    </a:cubicBezTo>
                    <a:cubicBezTo>
                      <a:pt x="242704" y="79850"/>
                      <a:pt x="256786" y="87462"/>
                      <a:pt x="268262" y="98458"/>
                    </a:cubicBezTo>
                    <a:cubicBezTo>
                      <a:pt x="282412" y="110985"/>
                      <a:pt x="297774" y="122187"/>
                      <a:pt x="310530" y="136223"/>
                    </a:cubicBezTo>
                    <a:cubicBezTo>
                      <a:pt x="325961" y="150693"/>
                      <a:pt x="339882" y="166764"/>
                      <a:pt x="351061" y="184755"/>
                    </a:cubicBezTo>
                    <a:cubicBezTo>
                      <a:pt x="392003" y="244533"/>
                      <a:pt x="415343" y="314142"/>
                      <a:pt x="433380" y="383751"/>
                    </a:cubicBezTo>
                    <a:cubicBezTo>
                      <a:pt x="439735" y="409560"/>
                      <a:pt x="445473" y="435917"/>
                      <a:pt x="444787" y="462641"/>
                    </a:cubicBezTo>
                    <a:cubicBezTo>
                      <a:pt x="391363" y="451028"/>
                      <a:pt x="337162" y="442913"/>
                      <a:pt x="282595" y="439278"/>
                    </a:cubicBezTo>
                    <a:cubicBezTo>
                      <a:pt x="283578" y="423916"/>
                      <a:pt x="280195" y="408828"/>
                      <a:pt x="279326" y="393558"/>
                    </a:cubicBezTo>
                    <a:cubicBezTo>
                      <a:pt x="278800" y="389969"/>
                      <a:pt x="280561" y="386700"/>
                      <a:pt x="281772" y="383454"/>
                    </a:cubicBezTo>
                    <a:cubicBezTo>
                      <a:pt x="276377" y="364846"/>
                      <a:pt x="265633" y="347678"/>
                      <a:pt x="249608" y="336476"/>
                    </a:cubicBezTo>
                    <a:cubicBezTo>
                      <a:pt x="243413" y="330396"/>
                      <a:pt x="234178" y="324223"/>
                      <a:pt x="235115" y="314462"/>
                    </a:cubicBezTo>
                    <a:cubicBezTo>
                      <a:pt x="276423" y="286916"/>
                      <a:pt x="313731" y="253815"/>
                      <a:pt x="348889" y="218907"/>
                    </a:cubicBezTo>
                    <a:cubicBezTo>
                      <a:pt x="314805" y="246271"/>
                      <a:pt x="280332" y="273291"/>
                      <a:pt x="244739" y="298712"/>
                    </a:cubicBezTo>
                    <a:cubicBezTo>
                      <a:pt x="240075" y="287144"/>
                      <a:pt x="228691" y="280767"/>
                      <a:pt x="221376" y="271165"/>
                    </a:cubicBezTo>
                    <a:cubicBezTo>
                      <a:pt x="207797" y="253563"/>
                      <a:pt x="193670" y="236327"/>
                      <a:pt x="177874" y="220645"/>
                    </a:cubicBezTo>
                    <a:cubicBezTo>
                      <a:pt x="173119" y="215227"/>
                      <a:pt x="166946" y="211478"/>
                      <a:pt x="160431" y="208643"/>
                    </a:cubicBezTo>
                    <a:cubicBezTo>
                      <a:pt x="154099" y="191475"/>
                      <a:pt x="136497" y="183177"/>
                      <a:pt x="122278" y="173576"/>
                    </a:cubicBezTo>
                    <a:cubicBezTo>
                      <a:pt x="103236" y="161620"/>
                      <a:pt x="80330" y="161666"/>
                      <a:pt x="59116" y="156911"/>
                    </a:cubicBezTo>
                    <a:cubicBezTo>
                      <a:pt x="56533" y="148841"/>
                      <a:pt x="56761" y="137366"/>
                      <a:pt x="47000" y="134440"/>
                    </a:cubicBezTo>
                    <a:cubicBezTo>
                      <a:pt x="31433" y="129433"/>
                      <a:pt x="15979" y="123787"/>
                      <a:pt x="0" y="120244"/>
                    </a:cubicBezTo>
                    <a:cubicBezTo>
                      <a:pt x="22197" y="78570"/>
                      <a:pt x="46840" y="38108"/>
                      <a:pt x="74775" y="0"/>
                    </a:cubicBezTo>
                    <a:moveTo>
                      <a:pt x="353759" y="212438"/>
                    </a:moveTo>
                    <a:cubicBezTo>
                      <a:pt x="350467" y="214130"/>
                      <a:pt x="350284" y="215684"/>
                      <a:pt x="353164" y="217056"/>
                    </a:cubicBezTo>
                    <a:cubicBezTo>
                      <a:pt x="356342" y="215295"/>
                      <a:pt x="356547" y="213764"/>
                      <a:pt x="353759" y="212438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3" name="Forma Livre: Forma 2272">
                <a:extLst>
                  <a:ext uri="{FF2B5EF4-FFF2-40B4-BE49-F238E27FC236}">
                    <a16:creationId xmlns:a16="http://schemas.microsoft.com/office/drawing/2014/main" id="{23E67EF2-185B-F86C-C850-6B5EC6816569}"/>
                  </a:ext>
                </a:extLst>
              </p:cNvPr>
              <p:cNvSpPr/>
              <p:nvPr/>
            </p:nvSpPr>
            <p:spPr>
              <a:xfrm>
                <a:off x="10019277" y="2712339"/>
                <a:ext cx="296998" cy="787360"/>
              </a:xfrm>
              <a:custGeom>
                <a:avLst/>
                <a:gdLst>
                  <a:gd name="connsiteX0" fmla="*/ 28210 w 296998"/>
                  <a:gd name="connsiteY0" fmla="*/ 0 h 787360"/>
                  <a:gd name="connsiteX1" fmla="*/ 58797 w 296998"/>
                  <a:gd name="connsiteY1" fmla="*/ 46955 h 787360"/>
                  <a:gd name="connsiteX2" fmla="*/ 58934 w 296998"/>
                  <a:gd name="connsiteY2" fmla="*/ 64671 h 787360"/>
                  <a:gd name="connsiteX3" fmla="*/ 76948 w 296998"/>
                  <a:gd name="connsiteY3" fmla="*/ 88354 h 787360"/>
                  <a:gd name="connsiteX4" fmla="*/ 107009 w 296998"/>
                  <a:gd name="connsiteY4" fmla="*/ 138211 h 787360"/>
                  <a:gd name="connsiteX5" fmla="*/ 123994 w 296998"/>
                  <a:gd name="connsiteY5" fmla="*/ 176205 h 787360"/>
                  <a:gd name="connsiteX6" fmla="*/ 145871 w 296998"/>
                  <a:gd name="connsiteY6" fmla="*/ 264102 h 787360"/>
                  <a:gd name="connsiteX7" fmla="*/ 154215 w 296998"/>
                  <a:gd name="connsiteY7" fmla="*/ 339860 h 787360"/>
                  <a:gd name="connsiteX8" fmla="*/ 151471 w 296998"/>
                  <a:gd name="connsiteY8" fmla="*/ 363268 h 787360"/>
                  <a:gd name="connsiteX9" fmla="*/ 171794 w 296998"/>
                  <a:gd name="connsiteY9" fmla="*/ 436809 h 787360"/>
                  <a:gd name="connsiteX10" fmla="*/ 194265 w 296998"/>
                  <a:gd name="connsiteY10" fmla="*/ 505618 h 787360"/>
                  <a:gd name="connsiteX11" fmla="*/ 210793 w 296998"/>
                  <a:gd name="connsiteY11" fmla="*/ 555864 h 787360"/>
                  <a:gd name="connsiteX12" fmla="*/ 229813 w 296998"/>
                  <a:gd name="connsiteY12" fmla="*/ 600784 h 787360"/>
                  <a:gd name="connsiteX13" fmla="*/ 265040 w 296998"/>
                  <a:gd name="connsiteY13" fmla="*/ 645635 h 787360"/>
                  <a:gd name="connsiteX14" fmla="*/ 285271 w 296998"/>
                  <a:gd name="connsiteY14" fmla="*/ 739567 h 787360"/>
                  <a:gd name="connsiteX15" fmla="*/ 296998 w 296998"/>
                  <a:gd name="connsiteY15" fmla="*/ 786544 h 787360"/>
                  <a:gd name="connsiteX16" fmla="*/ 166582 w 296998"/>
                  <a:gd name="connsiteY16" fmla="*/ 764438 h 787360"/>
                  <a:gd name="connsiteX17" fmla="*/ 139653 w 296998"/>
                  <a:gd name="connsiteY17" fmla="*/ 619918 h 787360"/>
                  <a:gd name="connsiteX18" fmla="*/ 20781 w 296998"/>
                  <a:gd name="connsiteY18" fmla="*/ 355199 h 787360"/>
                  <a:gd name="connsiteX19" fmla="*/ 11500 w 296998"/>
                  <a:gd name="connsiteY19" fmla="*/ 75324 h 787360"/>
                  <a:gd name="connsiteX20" fmla="*/ 28210 w 296998"/>
                  <a:gd name="connsiteY20" fmla="*/ 0 h 78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6998" h="787360">
                    <a:moveTo>
                      <a:pt x="28210" y="0"/>
                    </a:moveTo>
                    <a:cubicBezTo>
                      <a:pt x="41652" y="13282"/>
                      <a:pt x="49196" y="30953"/>
                      <a:pt x="58797" y="46955"/>
                    </a:cubicBezTo>
                    <a:cubicBezTo>
                      <a:pt x="62706" y="52258"/>
                      <a:pt x="59665" y="58819"/>
                      <a:pt x="58934" y="64671"/>
                    </a:cubicBezTo>
                    <a:cubicBezTo>
                      <a:pt x="66249" y="71506"/>
                      <a:pt x="71118" y="80307"/>
                      <a:pt x="76948" y="88354"/>
                    </a:cubicBezTo>
                    <a:cubicBezTo>
                      <a:pt x="88606" y="103899"/>
                      <a:pt x="97545" y="121272"/>
                      <a:pt x="107009" y="138211"/>
                    </a:cubicBezTo>
                    <a:cubicBezTo>
                      <a:pt x="112632" y="150876"/>
                      <a:pt x="120725" y="162580"/>
                      <a:pt x="123994" y="176205"/>
                    </a:cubicBezTo>
                    <a:cubicBezTo>
                      <a:pt x="131674" y="205397"/>
                      <a:pt x="139836" y="234498"/>
                      <a:pt x="145871" y="264102"/>
                    </a:cubicBezTo>
                    <a:cubicBezTo>
                      <a:pt x="153414" y="288630"/>
                      <a:pt x="152523" y="314508"/>
                      <a:pt x="154215" y="339860"/>
                    </a:cubicBezTo>
                    <a:cubicBezTo>
                      <a:pt x="154534" y="347815"/>
                      <a:pt x="149368" y="355222"/>
                      <a:pt x="151471" y="363268"/>
                    </a:cubicBezTo>
                    <a:cubicBezTo>
                      <a:pt x="155838" y="388346"/>
                      <a:pt x="163610" y="412715"/>
                      <a:pt x="171794" y="436809"/>
                    </a:cubicBezTo>
                    <a:cubicBezTo>
                      <a:pt x="180023" y="459486"/>
                      <a:pt x="185693" y="483032"/>
                      <a:pt x="194265" y="505618"/>
                    </a:cubicBezTo>
                    <a:cubicBezTo>
                      <a:pt x="200620" y="522100"/>
                      <a:pt x="204895" y="539245"/>
                      <a:pt x="210793" y="555864"/>
                    </a:cubicBezTo>
                    <a:cubicBezTo>
                      <a:pt x="216005" y="571317"/>
                      <a:pt x="225446" y="584987"/>
                      <a:pt x="229813" y="600784"/>
                    </a:cubicBezTo>
                    <a:cubicBezTo>
                      <a:pt x="237173" y="618843"/>
                      <a:pt x="258136" y="627187"/>
                      <a:pt x="265040" y="645635"/>
                    </a:cubicBezTo>
                    <a:cubicBezTo>
                      <a:pt x="275601" y="675947"/>
                      <a:pt x="282642" y="707540"/>
                      <a:pt x="285271" y="739567"/>
                    </a:cubicBezTo>
                    <a:cubicBezTo>
                      <a:pt x="286231" y="755843"/>
                      <a:pt x="294072" y="770611"/>
                      <a:pt x="296998" y="786544"/>
                    </a:cubicBezTo>
                    <a:cubicBezTo>
                      <a:pt x="252581" y="789927"/>
                      <a:pt x="207250" y="782841"/>
                      <a:pt x="166582" y="764438"/>
                    </a:cubicBezTo>
                    <a:cubicBezTo>
                      <a:pt x="171634" y="714764"/>
                      <a:pt x="157666" y="665660"/>
                      <a:pt x="139653" y="619918"/>
                    </a:cubicBezTo>
                    <a:cubicBezTo>
                      <a:pt x="105317" y="529278"/>
                      <a:pt x="46681" y="449222"/>
                      <a:pt x="20781" y="355199"/>
                    </a:cubicBezTo>
                    <a:cubicBezTo>
                      <a:pt x="-4960" y="264376"/>
                      <a:pt x="-5257" y="167792"/>
                      <a:pt x="11500" y="75324"/>
                    </a:cubicBezTo>
                    <a:cubicBezTo>
                      <a:pt x="16094" y="50018"/>
                      <a:pt x="21649" y="24872"/>
                      <a:pt x="28210" y="0"/>
                    </a:cubicBezTo>
                    <a:close/>
                  </a:path>
                </a:pathLst>
              </a:custGeom>
              <a:solidFill>
                <a:srgbClr val="B6C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13" name="Forma Livre: Forma 2112">
              <a:extLst>
                <a:ext uri="{FF2B5EF4-FFF2-40B4-BE49-F238E27FC236}">
                  <a16:creationId xmlns:a16="http://schemas.microsoft.com/office/drawing/2014/main" id="{D5AED088-EBB6-F880-125A-F1D9CEB23CEF}"/>
                </a:ext>
              </a:extLst>
            </p:cNvPr>
            <p:cNvSpPr/>
            <p:nvPr/>
          </p:nvSpPr>
          <p:spPr>
            <a:xfrm>
              <a:off x="10591406" y="2640713"/>
              <a:ext cx="10788" cy="8142"/>
            </a:xfrm>
            <a:custGeom>
              <a:avLst/>
              <a:gdLst>
                <a:gd name="connsiteX0" fmla="*/ 83850 w 102344"/>
                <a:gd name="connsiteY0" fmla="*/ 5578 h 77243"/>
                <a:gd name="connsiteX1" fmla="*/ 102344 w 102344"/>
                <a:gd name="connsiteY1" fmla="*/ 0 h 77243"/>
                <a:gd name="connsiteX2" fmla="*/ 90754 w 102344"/>
                <a:gd name="connsiteY2" fmla="*/ 25786 h 77243"/>
                <a:gd name="connsiteX3" fmla="*/ 66660 w 102344"/>
                <a:gd name="connsiteY3" fmla="*/ 47183 h 77243"/>
                <a:gd name="connsiteX4" fmla="*/ 0 w 102344"/>
                <a:gd name="connsiteY4" fmla="*/ 77244 h 77243"/>
                <a:gd name="connsiteX5" fmla="*/ 8710 w 102344"/>
                <a:gd name="connsiteY5" fmla="*/ 65974 h 77243"/>
                <a:gd name="connsiteX6" fmla="*/ 14653 w 102344"/>
                <a:gd name="connsiteY6" fmla="*/ 30884 h 77243"/>
                <a:gd name="connsiteX7" fmla="*/ 15133 w 102344"/>
                <a:gd name="connsiteY7" fmla="*/ 31890 h 77243"/>
                <a:gd name="connsiteX8" fmla="*/ 17031 w 102344"/>
                <a:gd name="connsiteY8" fmla="*/ 35662 h 77243"/>
                <a:gd name="connsiteX9" fmla="*/ 64282 w 102344"/>
                <a:gd name="connsiteY9" fmla="*/ 17602 h 77243"/>
                <a:gd name="connsiteX10" fmla="*/ 83850 w 102344"/>
                <a:gd name="connsiteY10" fmla="*/ 5578 h 7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44" h="77243">
                  <a:moveTo>
                    <a:pt x="83850" y="5578"/>
                  </a:moveTo>
                  <a:cubicBezTo>
                    <a:pt x="90000" y="3818"/>
                    <a:pt x="96469" y="2812"/>
                    <a:pt x="102344" y="0"/>
                  </a:cubicBezTo>
                  <a:cubicBezTo>
                    <a:pt x="98778" y="8732"/>
                    <a:pt x="95646" y="17694"/>
                    <a:pt x="90754" y="25786"/>
                  </a:cubicBezTo>
                  <a:cubicBezTo>
                    <a:pt x="85016" y="35204"/>
                    <a:pt x="75004" y="40485"/>
                    <a:pt x="66660" y="47183"/>
                  </a:cubicBezTo>
                  <a:cubicBezTo>
                    <a:pt x="47274" y="62819"/>
                    <a:pt x="21603" y="65905"/>
                    <a:pt x="0" y="77244"/>
                  </a:cubicBezTo>
                  <a:cubicBezTo>
                    <a:pt x="572" y="71575"/>
                    <a:pt x="9007" y="72123"/>
                    <a:pt x="8710" y="65974"/>
                  </a:cubicBezTo>
                  <a:cubicBezTo>
                    <a:pt x="10744" y="54293"/>
                    <a:pt x="12413" y="42542"/>
                    <a:pt x="14653" y="30884"/>
                  </a:cubicBezTo>
                  <a:lnTo>
                    <a:pt x="15133" y="31890"/>
                  </a:lnTo>
                  <a:cubicBezTo>
                    <a:pt x="15613" y="32827"/>
                    <a:pt x="16551" y="34724"/>
                    <a:pt x="17031" y="35662"/>
                  </a:cubicBezTo>
                  <a:cubicBezTo>
                    <a:pt x="32804" y="29672"/>
                    <a:pt x="48029" y="22289"/>
                    <a:pt x="64282" y="17602"/>
                  </a:cubicBezTo>
                  <a:cubicBezTo>
                    <a:pt x="71940" y="15636"/>
                    <a:pt x="77450" y="9807"/>
                    <a:pt x="83850" y="5578"/>
                  </a:cubicBezTo>
                  <a:close/>
                </a:path>
              </a:pathLst>
            </a:custGeom>
            <a:solidFill>
              <a:srgbClr val="9B7C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14" name="Gráfico 4">
              <a:extLst>
                <a:ext uri="{FF2B5EF4-FFF2-40B4-BE49-F238E27FC236}">
                  <a16:creationId xmlns:a16="http://schemas.microsoft.com/office/drawing/2014/main" id="{5B174A09-B4B6-8E2F-8EDC-B545EF6B4690}"/>
                </a:ext>
              </a:extLst>
            </p:cNvPr>
            <p:cNvGrpSpPr/>
            <p:nvPr/>
          </p:nvGrpSpPr>
          <p:grpSpPr>
            <a:xfrm>
              <a:off x="10483033" y="2642033"/>
              <a:ext cx="108606" cy="98276"/>
              <a:chOff x="8907844" y="1037043"/>
              <a:chExt cx="1030350" cy="932345"/>
            </a:xfrm>
            <a:solidFill>
              <a:srgbClr val="CFD6D6"/>
            </a:solidFill>
          </p:grpSpPr>
          <p:sp>
            <p:nvSpPr>
              <p:cNvPr id="2269" name="Forma Livre: Forma 2268">
                <a:extLst>
                  <a:ext uri="{FF2B5EF4-FFF2-40B4-BE49-F238E27FC236}">
                    <a16:creationId xmlns:a16="http://schemas.microsoft.com/office/drawing/2014/main" id="{6F47D97B-D556-6F80-D10D-A5A1D89E449E}"/>
                  </a:ext>
                </a:extLst>
              </p:cNvPr>
              <p:cNvSpPr/>
              <p:nvPr/>
            </p:nvSpPr>
            <p:spPr>
              <a:xfrm>
                <a:off x="9807252" y="1037043"/>
                <a:ext cx="130942" cy="124564"/>
              </a:xfrm>
              <a:custGeom>
                <a:avLst/>
                <a:gdLst>
                  <a:gd name="connsiteX0" fmla="*/ 74981 w 130942"/>
                  <a:gd name="connsiteY0" fmla="*/ 31112 h 124564"/>
                  <a:gd name="connsiteX1" fmla="*/ 130942 w 130942"/>
                  <a:gd name="connsiteY1" fmla="*/ 0 h 124564"/>
                  <a:gd name="connsiteX2" fmla="*/ 126324 w 130942"/>
                  <a:gd name="connsiteY2" fmla="*/ 29604 h 124564"/>
                  <a:gd name="connsiteX3" fmla="*/ 74204 w 130942"/>
                  <a:gd name="connsiteY3" fmla="*/ 60236 h 124564"/>
                  <a:gd name="connsiteX4" fmla="*/ 24895 w 130942"/>
                  <a:gd name="connsiteY4" fmla="*/ 106871 h 124564"/>
                  <a:gd name="connsiteX5" fmla="*/ 3658 w 130942"/>
                  <a:gd name="connsiteY5" fmla="*/ 124564 h 124564"/>
                  <a:gd name="connsiteX6" fmla="*/ 3841 w 130942"/>
                  <a:gd name="connsiteY6" fmla="*/ 107762 h 124564"/>
                  <a:gd name="connsiteX7" fmla="*/ 0 w 130942"/>
                  <a:gd name="connsiteY7" fmla="*/ 86251 h 124564"/>
                  <a:gd name="connsiteX8" fmla="*/ 14059 w 130942"/>
                  <a:gd name="connsiteY8" fmla="*/ 77655 h 124564"/>
                  <a:gd name="connsiteX9" fmla="*/ 46726 w 130942"/>
                  <a:gd name="connsiteY9" fmla="*/ 57836 h 124564"/>
                  <a:gd name="connsiteX10" fmla="*/ 74981 w 130942"/>
                  <a:gd name="connsiteY10" fmla="*/ 31112 h 12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0942" h="124564">
                    <a:moveTo>
                      <a:pt x="74981" y="31112"/>
                    </a:moveTo>
                    <a:cubicBezTo>
                      <a:pt x="91760" y="17717"/>
                      <a:pt x="110117" y="5966"/>
                      <a:pt x="130942" y="0"/>
                    </a:cubicBezTo>
                    <a:cubicBezTo>
                      <a:pt x="129868" y="9944"/>
                      <a:pt x="128108" y="19774"/>
                      <a:pt x="126324" y="29604"/>
                    </a:cubicBezTo>
                    <a:cubicBezTo>
                      <a:pt x="108014" y="38062"/>
                      <a:pt x="90228" y="47915"/>
                      <a:pt x="74204" y="60236"/>
                    </a:cubicBezTo>
                    <a:cubicBezTo>
                      <a:pt x="56281" y="74044"/>
                      <a:pt x="37513" y="87714"/>
                      <a:pt x="24895" y="106871"/>
                    </a:cubicBezTo>
                    <a:cubicBezTo>
                      <a:pt x="19728" y="114734"/>
                      <a:pt x="12939" y="121912"/>
                      <a:pt x="3658" y="124564"/>
                    </a:cubicBezTo>
                    <a:cubicBezTo>
                      <a:pt x="4458" y="119032"/>
                      <a:pt x="6470" y="113134"/>
                      <a:pt x="3841" y="107762"/>
                    </a:cubicBezTo>
                    <a:cubicBezTo>
                      <a:pt x="1097" y="100904"/>
                      <a:pt x="320" y="93543"/>
                      <a:pt x="0" y="86251"/>
                    </a:cubicBezTo>
                    <a:cubicBezTo>
                      <a:pt x="4892" y="83782"/>
                      <a:pt x="9624" y="80902"/>
                      <a:pt x="14059" y="77655"/>
                    </a:cubicBezTo>
                    <a:cubicBezTo>
                      <a:pt x="24277" y="69929"/>
                      <a:pt x="37033" y="66363"/>
                      <a:pt x="46726" y="57836"/>
                    </a:cubicBezTo>
                    <a:cubicBezTo>
                      <a:pt x="57676" y="50475"/>
                      <a:pt x="63528" y="37856"/>
                      <a:pt x="74981" y="31112"/>
                    </a:cubicBezTo>
                    <a:close/>
                  </a:path>
                </a:pathLst>
              </a:custGeom>
              <a:solidFill>
                <a:srgbClr val="CFD6D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0" name="Forma Livre: Forma 2269">
                <a:extLst>
                  <a:ext uri="{FF2B5EF4-FFF2-40B4-BE49-F238E27FC236}">
                    <a16:creationId xmlns:a16="http://schemas.microsoft.com/office/drawing/2014/main" id="{A68762DF-A92D-9E9C-6B47-61ABDA3DB414}"/>
                  </a:ext>
                </a:extLst>
              </p:cNvPr>
              <p:cNvSpPr/>
              <p:nvPr/>
            </p:nvSpPr>
            <p:spPr>
              <a:xfrm>
                <a:off x="8907844" y="1597228"/>
                <a:ext cx="80392" cy="372160"/>
              </a:xfrm>
              <a:custGeom>
                <a:avLst/>
                <a:gdLst>
                  <a:gd name="connsiteX0" fmla="*/ 2725 w 80392"/>
                  <a:gd name="connsiteY0" fmla="*/ 0 h 372160"/>
                  <a:gd name="connsiteX1" fmla="*/ 47119 w 80392"/>
                  <a:gd name="connsiteY1" fmla="*/ 43388 h 372160"/>
                  <a:gd name="connsiteX2" fmla="*/ 34477 w 80392"/>
                  <a:gd name="connsiteY2" fmla="*/ 78478 h 372160"/>
                  <a:gd name="connsiteX3" fmla="*/ 44787 w 80392"/>
                  <a:gd name="connsiteY3" fmla="*/ 116906 h 372160"/>
                  <a:gd name="connsiteX4" fmla="*/ 45724 w 80392"/>
                  <a:gd name="connsiteY4" fmla="*/ 147058 h 372160"/>
                  <a:gd name="connsiteX5" fmla="*/ 64949 w 80392"/>
                  <a:gd name="connsiteY5" fmla="*/ 198631 h 372160"/>
                  <a:gd name="connsiteX6" fmla="*/ 76357 w 80392"/>
                  <a:gd name="connsiteY6" fmla="*/ 234795 h 372160"/>
                  <a:gd name="connsiteX7" fmla="*/ 76745 w 80392"/>
                  <a:gd name="connsiteY7" fmla="*/ 273634 h 372160"/>
                  <a:gd name="connsiteX8" fmla="*/ 80129 w 80392"/>
                  <a:gd name="connsiteY8" fmla="*/ 327721 h 372160"/>
                  <a:gd name="connsiteX9" fmla="*/ 73842 w 80392"/>
                  <a:gd name="connsiteY9" fmla="*/ 346055 h 372160"/>
                  <a:gd name="connsiteX10" fmla="*/ 74711 w 80392"/>
                  <a:gd name="connsiteY10" fmla="*/ 372161 h 372160"/>
                  <a:gd name="connsiteX11" fmla="*/ 68127 w 80392"/>
                  <a:gd name="connsiteY11" fmla="*/ 332064 h 372160"/>
                  <a:gd name="connsiteX12" fmla="*/ 45016 w 80392"/>
                  <a:gd name="connsiteY12" fmla="*/ 197510 h 372160"/>
                  <a:gd name="connsiteX13" fmla="*/ 47233 w 80392"/>
                  <a:gd name="connsiteY13" fmla="*/ 174765 h 372160"/>
                  <a:gd name="connsiteX14" fmla="*/ 33769 w 80392"/>
                  <a:gd name="connsiteY14" fmla="*/ 128885 h 372160"/>
                  <a:gd name="connsiteX15" fmla="*/ 164 w 80392"/>
                  <a:gd name="connsiteY15" fmla="*/ 19020 h 372160"/>
                  <a:gd name="connsiteX16" fmla="*/ 2725 w 80392"/>
                  <a:gd name="connsiteY16" fmla="*/ 0 h 372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392" h="372160">
                    <a:moveTo>
                      <a:pt x="2725" y="0"/>
                    </a:moveTo>
                    <a:cubicBezTo>
                      <a:pt x="18224" y="13716"/>
                      <a:pt x="32717" y="28506"/>
                      <a:pt x="47119" y="43388"/>
                    </a:cubicBezTo>
                    <a:cubicBezTo>
                      <a:pt x="43850" y="55436"/>
                      <a:pt x="37701" y="66477"/>
                      <a:pt x="34477" y="78478"/>
                    </a:cubicBezTo>
                    <a:cubicBezTo>
                      <a:pt x="33860" y="92126"/>
                      <a:pt x="44513" y="103373"/>
                      <a:pt x="44787" y="116906"/>
                    </a:cubicBezTo>
                    <a:cubicBezTo>
                      <a:pt x="43827" y="126919"/>
                      <a:pt x="42295" y="137274"/>
                      <a:pt x="45724" y="147058"/>
                    </a:cubicBezTo>
                    <a:cubicBezTo>
                      <a:pt x="51485" y="164478"/>
                      <a:pt x="59715" y="181005"/>
                      <a:pt x="64949" y="198631"/>
                    </a:cubicBezTo>
                    <a:cubicBezTo>
                      <a:pt x="68470" y="210746"/>
                      <a:pt x="73591" y="222451"/>
                      <a:pt x="76357" y="234795"/>
                    </a:cubicBezTo>
                    <a:cubicBezTo>
                      <a:pt x="76151" y="247711"/>
                      <a:pt x="74185" y="260741"/>
                      <a:pt x="76745" y="273634"/>
                    </a:cubicBezTo>
                    <a:cubicBezTo>
                      <a:pt x="80174" y="291442"/>
                      <a:pt x="80860" y="309616"/>
                      <a:pt x="80129" y="327721"/>
                    </a:cubicBezTo>
                    <a:cubicBezTo>
                      <a:pt x="79969" y="334373"/>
                      <a:pt x="75236" y="339700"/>
                      <a:pt x="73842" y="346055"/>
                    </a:cubicBezTo>
                    <a:cubicBezTo>
                      <a:pt x="74574" y="354741"/>
                      <a:pt x="76608" y="363428"/>
                      <a:pt x="74711" y="372161"/>
                    </a:cubicBezTo>
                    <a:cubicBezTo>
                      <a:pt x="71191" y="359039"/>
                      <a:pt x="70779" y="345369"/>
                      <a:pt x="68127" y="332064"/>
                    </a:cubicBezTo>
                    <a:cubicBezTo>
                      <a:pt x="61566" y="287030"/>
                      <a:pt x="53291" y="242270"/>
                      <a:pt x="45016" y="197510"/>
                    </a:cubicBezTo>
                    <a:cubicBezTo>
                      <a:pt x="43050" y="189715"/>
                      <a:pt x="49496" y="182560"/>
                      <a:pt x="47233" y="174765"/>
                    </a:cubicBezTo>
                    <a:cubicBezTo>
                      <a:pt x="43232" y="159334"/>
                      <a:pt x="40924" y="143264"/>
                      <a:pt x="33769" y="128885"/>
                    </a:cubicBezTo>
                    <a:cubicBezTo>
                      <a:pt x="17332" y="94229"/>
                      <a:pt x="3090" y="57607"/>
                      <a:pt x="164" y="19020"/>
                    </a:cubicBezTo>
                    <a:cubicBezTo>
                      <a:pt x="-521" y="12550"/>
                      <a:pt x="1056" y="6195"/>
                      <a:pt x="2725" y="0"/>
                    </a:cubicBezTo>
                    <a:close/>
                  </a:path>
                </a:pathLst>
              </a:custGeom>
              <a:solidFill>
                <a:srgbClr val="CFD6D6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15" name="Forma Livre: Forma 2114">
              <a:extLst>
                <a:ext uri="{FF2B5EF4-FFF2-40B4-BE49-F238E27FC236}">
                  <a16:creationId xmlns:a16="http://schemas.microsoft.com/office/drawing/2014/main" id="{A3F609CF-40B4-7673-3F40-6B27DC7EFC00}"/>
                </a:ext>
              </a:extLst>
            </p:cNvPr>
            <p:cNvSpPr/>
            <p:nvPr/>
          </p:nvSpPr>
          <p:spPr>
            <a:xfrm>
              <a:off x="10563455" y="2643520"/>
              <a:ext cx="14925" cy="19190"/>
            </a:xfrm>
            <a:custGeom>
              <a:avLst/>
              <a:gdLst>
                <a:gd name="connsiteX0" fmla="*/ 57574 w 141590"/>
                <a:gd name="connsiteY0" fmla="*/ 11727 h 182056"/>
                <a:gd name="connsiteX1" fmla="*/ 112072 w 141590"/>
                <a:gd name="connsiteY1" fmla="*/ 0 h 182056"/>
                <a:gd name="connsiteX2" fmla="*/ 124394 w 141590"/>
                <a:gd name="connsiteY2" fmla="*/ 9258 h 182056"/>
                <a:gd name="connsiteX3" fmla="*/ 132738 w 141590"/>
                <a:gd name="connsiteY3" fmla="*/ 57219 h 182056"/>
                <a:gd name="connsiteX4" fmla="*/ 136441 w 141590"/>
                <a:gd name="connsiteY4" fmla="*/ 72146 h 182056"/>
                <a:gd name="connsiteX5" fmla="*/ 140282 w 141590"/>
                <a:gd name="connsiteY5" fmla="*/ 93657 h 182056"/>
                <a:gd name="connsiteX6" fmla="*/ 140099 w 141590"/>
                <a:gd name="connsiteY6" fmla="*/ 110460 h 182056"/>
                <a:gd name="connsiteX7" fmla="*/ 130520 w 141590"/>
                <a:gd name="connsiteY7" fmla="*/ 123353 h 182056"/>
                <a:gd name="connsiteX8" fmla="*/ 99568 w 141590"/>
                <a:gd name="connsiteY8" fmla="*/ 168135 h 182056"/>
                <a:gd name="connsiteX9" fmla="*/ 64775 w 141590"/>
                <a:gd name="connsiteY9" fmla="*/ 180685 h 182056"/>
                <a:gd name="connsiteX10" fmla="*/ 64501 w 141590"/>
                <a:gd name="connsiteY10" fmla="*/ 147561 h 182056"/>
                <a:gd name="connsiteX11" fmla="*/ 34074 w 141590"/>
                <a:gd name="connsiteY11" fmla="*/ 147630 h 182056"/>
                <a:gd name="connsiteX12" fmla="*/ 15192 w 141590"/>
                <a:gd name="connsiteY12" fmla="*/ 125227 h 182056"/>
                <a:gd name="connsiteX13" fmla="*/ 8905 w 141590"/>
                <a:gd name="connsiteY13" fmla="*/ 56784 h 182056"/>
                <a:gd name="connsiteX14" fmla="*/ 43035 w 141590"/>
                <a:gd name="connsiteY14" fmla="*/ 29329 h 182056"/>
                <a:gd name="connsiteX15" fmla="*/ 57574 w 141590"/>
                <a:gd name="connsiteY15" fmla="*/ 11727 h 182056"/>
                <a:gd name="connsiteX16" fmla="*/ 61209 w 141590"/>
                <a:gd name="connsiteY16" fmla="*/ 26518 h 182056"/>
                <a:gd name="connsiteX17" fmla="*/ 36063 w 141590"/>
                <a:gd name="connsiteY17" fmla="*/ 49881 h 182056"/>
                <a:gd name="connsiteX18" fmla="*/ 18666 w 141590"/>
                <a:gd name="connsiteY18" fmla="*/ 64442 h 182056"/>
                <a:gd name="connsiteX19" fmla="*/ 25707 w 141590"/>
                <a:gd name="connsiteY19" fmla="*/ 119375 h 182056"/>
                <a:gd name="connsiteX20" fmla="*/ 41435 w 141590"/>
                <a:gd name="connsiteY20" fmla="*/ 136657 h 182056"/>
                <a:gd name="connsiteX21" fmla="*/ 69073 w 141590"/>
                <a:gd name="connsiteY21" fmla="*/ 136497 h 182056"/>
                <a:gd name="connsiteX22" fmla="*/ 78240 w 141590"/>
                <a:gd name="connsiteY22" fmla="*/ 142418 h 182056"/>
                <a:gd name="connsiteX23" fmla="*/ 69804 w 141590"/>
                <a:gd name="connsiteY23" fmla="*/ 168890 h 182056"/>
                <a:gd name="connsiteX24" fmla="*/ 73462 w 141590"/>
                <a:gd name="connsiteY24" fmla="*/ 170513 h 182056"/>
                <a:gd name="connsiteX25" fmla="*/ 98265 w 141590"/>
                <a:gd name="connsiteY25" fmla="*/ 150510 h 182056"/>
                <a:gd name="connsiteX26" fmla="*/ 126863 w 141590"/>
                <a:gd name="connsiteY26" fmla="*/ 106939 h 182056"/>
                <a:gd name="connsiteX27" fmla="*/ 125125 w 141590"/>
                <a:gd name="connsiteY27" fmla="*/ 85542 h 182056"/>
                <a:gd name="connsiteX28" fmla="*/ 120759 w 141590"/>
                <a:gd name="connsiteY28" fmla="*/ 59893 h 182056"/>
                <a:gd name="connsiteX29" fmla="*/ 112987 w 141590"/>
                <a:gd name="connsiteY29" fmla="*/ 13556 h 182056"/>
                <a:gd name="connsiteX30" fmla="*/ 91818 w 141590"/>
                <a:gd name="connsiteY30" fmla="*/ 12550 h 182056"/>
                <a:gd name="connsiteX31" fmla="*/ 61209 w 141590"/>
                <a:gd name="connsiteY31" fmla="*/ 26518 h 1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1590" h="182056">
                  <a:moveTo>
                    <a:pt x="57574" y="11727"/>
                  </a:moveTo>
                  <a:cubicBezTo>
                    <a:pt x="72319" y="-1349"/>
                    <a:pt x="93670" y="137"/>
                    <a:pt x="112072" y="0"/>
                  </a:cubicBezTo>
                  <a:cubicBezTo>
                    <a:pt x="117079" y="1486"/>
                    <a:pt x="122268" y="4092"/>
                    <a:pt x="124394" y="9258"/>
                  </a:cubicBezTo>
                  <a:cubicBezTo>
                    <a:pt x="131435" y="24323"/>
                    <a:pt x="128074" y="41559"/>
                    <a:pt x="132738" y="57219"/>
                  </a:cubicBezTo>
                  <a:cubicBezTo>
                    <a:pt x="134132" y="62133"/>
                    <a:pt x="135755" y="67048"/>
                    <a:pt x="136441" y="72146"/>
                  </a:cubicBezTo>
                  <a:cubicBezTo>
                    <a:pt x="136761" y="79439"/>
                    <a:pt x="137538" y="86799"/>
                    <a:pt x="140282" y="93657"/>
                  </a:cubicBezTo>
                  <a:cubicBezTo>
                    <a:pt x="142911" y="99030"/>
                    <a:pt x="140899" y="104927"/>
                    <a:pt x="140099" y="110460"/>
                  </a:cubicBezTo>
                  <a:cubicBezTo>
                    <a:pt x="135390" y="113477"/>
                    <a:pt x="133035" y="118643"/>
                    <a:pt x="130520" y="123353"/>
                  </a:cubicBezTo>
                  <a:cubicBezTo>
                    <a:pt x="122017" y="139423"/>
                    <a:pt x="111387" y="154351"/>
                    <a:pt x="99568" y="168135"/>
                  </a:cubicBezTo>
                  <a:cubicBezTo>
                    <a:pt x="91087" y="177714"/>
                    <a:pt x="77782" y="185257"/>
                    <a:pt x="64775" y="180685"/>
                  </a:cubicBezTo>
                  <a:cubicBezTo>
                    <a:pt x="53414" y="172593"/>
                    <a:pt x="59472" y="157574"/>
                    <a:pt x="64501" y="147561"/>
                  </a:cubicBezTo>
                  <a:cubicBezTo>
                    <a:pt x="54351" y="147973"/>
                    <a:pt x="44201" y="148270"/>
                    <a:pt x="34074" y="147630"/>
                  </a:cubicBezTo>
                  <a:cubicBezTo>
                    <a:pt x="23627" y="144132"/>
                    <a:pt x="22918" y="131674"/>
                    <a:pt x="15192" y="125227"/>
                  </a:cubicBezTo>
                  <a:cubicBezTo>
                    <a:pt x="-3759" y="108036"/>
                    <a:pt x="-3942" y="77610"/>
                    <a:pt x="8905" y="56784"/>
                  </a:cubicBezTo>
                  <a:cubicBezTo>
                    <a:pt x="19786" y="47092"/>
                    <a:pt x="31262" y="37948"/>
                    <a:pt x="43035" y="29329"/>
                  </a:cubicBezTo>
                  <a:cubicBezTo>
                    <a:pt x="49436" y="24826"/>
                    <a:pt x="51471" y="16574"/>
                    <a:pt x="57574" y="11727"/>
                  </a:cubicBezTo>
                  <a:moveTo>
                    <a:pt x="61209" y="26518"/>
                  </a:moveTo>
                  <a:cubicBezTo>
                    <a:pt x="56157" y="37399"/>
                    <a:pt x="44635" y="42291"/>
                    <a:pt x="36063" y="49881"/>
                  </a:cubicBezTo>
                  <a:cubicBezTo>
                    <a:pt x="30416" y="54910"/>
                    <a:pt x="24267" y="59345"/>
                    <a:pt x="18666" y="64442"/>
                  </a:cubicBezTo>
                  <a:cubicBezTo>
                    <a:pt x="8791" y="81587"/>
                    <a:pt x="10048" y="105979"/>
                    <a:pt x="25707" y="119375"/>
                  </a:cubicBezTo>
                  <a:cubicBezTo>
                    <a:pt x="32428" y="123901"/>
                    <a:pt x="31674" y="137411"/>
                    <a:pt x="41435" y="136657"/>
                  </a:cubicBezTo>
                  <a:cubicBezTo>
                    <a:pt x="50625" y="137069"/>
                    <a:pt x="59837" y="136040"/>
                    <a:pt x="69073" y="136497"/>
                  </a:cubicBezTo>
                  <a:cubicBezTo>
                    <a:pt x="73233" y="135948"/>
                    <a:pt x="75633" y="139926"/>
                    <a:pt x="78240" y="142418"/>
                  </a:cubicBezTo>
                  <a:cubicBezTo>
                    <a:pt x="77417" y="151905"/>
                    <a:pt x="70010" y="159357"/>
                    <a:pt x="69804" y="168890"/>
                  </a:cubicBezTo>
                  <a:cubicBezTo>
                    <a:pt x="70719" y="169301"/>
                    <a:pt x="72547" y="170101"/>
                    <a:pt x="73462" y="170513"/>
                  </a:cubicBezTo>
                  <a:cubicBezTo>
                    <a:pt x="84526" y="168364"/>
                    <a:pt x="91704" y="158877"/>
                    <a:pt x="98265" y="150510"/>
                  </a:cubicBezTo>
                  <a:cubicBezTo>
                    <a:pt x="109078" y="136863"/>
                    <a:pt x="117924" y="121844"/>
                    <a:pt x="126863" y="106939"/>
                  </a:cubicBezTo>
                  <a:cubicBezTo>
                    <a:pt x="130109" y="100104"/>
                    <a:pt x="127068" y="92309"/>
                    <a:pt x="125125" y="85542"/>
                  </a:cubicBezTo>
                  <a:cubicBezTo>
                    <a:pt x="124897" y="76810"/>
                    <a:pt x="123639" y="68146"/>
                    <a:pt x="120759" y="59893"/>
                  </a:cubicBezTo>
                  <a:cubicBezTo>
                    <a:pt x="115959" y="44851"/>
                    <a:pt x="119662" y="28026"/>
                    <a:pt x="112987" y="13556"/>
                  </a:cubicBezTo>
                  <a:cubicBezTo>
                    <a:pt x="106449" y="10698"/>
                    <a:pt x="98745" y="12687"/>
                    <a:pt x="91818" y="12550"/>
                  </a:cubicBezTo>
                  <a:cubicBezTo>
                    <a:pt x="80388" y="12733"/>
                    <a:pt x="67084" y="15591"/>
                    <a:pt x="61209" y="26518"/>
                  </a:cubicBezTo>
                  <a:close/>
                </a:path>
              </a:pathLst>
            </a:custGeom>
            <a:solidFill>
              <a:srgbClr val="01030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6" name="Forma Livre: Forma 2115">
              <a:extLst>
                <a:ext uri="{FF2B5EF4-FFF2-40B4-BE49-F238E27FC236}">
                  <a16:creationId xmlns:a16="http://schemas.microsoft.com/office/drawing/2014/main" id="{4FF8C4CF-2DBF-D15E-2A0C-E1076FBC76C6}"/>
                </a:ext>
              </a:extLst>
            </p:cNvPr>
            <p:cNvSpPr/>
            <p:nvPr/>
          </p:nvSpPr>
          <p:spPr>
            <a:xfrm>
              <a:off x="10564758" y="2644785"/>
              <a:ext cx="11887" cy="13747"/>
            </a:xfrm>
            <a:custGeom>
              <a:avLst/>
              <a:gdLst>
                <a:gd name="connsiteX0" fmla="*/ 48852 w 112768"/>
                <a:gd name="connsiteY0" fmla="*/ 14514 h 130414"/>
                <a:gd name="connsiteX1" fmla="*/ 79462 w 112768"/>
                <a:gd name="connsiteY1" fmla="*/ 547 h 130414"/>
                <a:gd name="connsiteX2" fmla="*/ 100630 w 112768"/>
                <a:gd name="connsiteY2" fmla="*/ 1552 h 130414"/>
                <a:gd name="connsiteX3" fmla="*/ 108402 w 112768"/>
                <a:gd name="connsiteY3" fmla="*/ 47890 h 130414"/>
                <a:gd name="connsiteX4" fmla="*/ 112769 w 112768"/>
                <a:gd name="connsiteY4" fmla="*/ 73539 h 130414"/>
                <a:gd name="connsiteX5" fmla="*/ 72649 w 112768"/>
                <a:gd name="connsiteY5" fmla="*/ 123373 h 130414"/>
                <a:gd name="connsiteX6" fmla="*/ 65883 w 112768"/>
                <a:gd name="connsiteY6" fmla="*/ 130414 h 130414"/>
                <a:gd name="connsiteX7" fmla="*/ 56716 w 112768"/>
                <a:gd name="connsiteY7" fmla="*/ 124494 h 130414"/>
                <a:gd name="connsiteX8" fmla="*/ 29078 w 112768"/>
                <a:gd name="connsiteY8" fmla="*/ 124654 h 130414"/>
                <a:gd name="connsiteX9" fmla="*/ 13351 w 112768"/>
                <a:gd name="connsiteY9" fmla="*/ 107371 h 130414"/>
                <a:gd name="connsiteX10" fmla="*/ 6310 w 112768"/>
                <a:gd name="connsiteY10" fmla="*/ 52439 h 130414"/>
                <a:gd name="connsiteX11" fmla="*/ 23706 w 112768"/>
                <a:gd name="connsiteY11" fmla="*/ 37877 h 130414"/>
                <a:gd name="connsiteX12" fmla="*/ 48852 w 112768"/>
                <a:gd name="connsiteY12" fmla="*/ 14514 h 1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768" h="130414">
                  <a:moveTo>
                    <a:pt x="48852" y="14514"/>
                  </a:moveTo>
                  <a:cubicBezTo>
                    <a:pt x="54727" y="3587"/>
                    <a:pt x="68032" y="730"/>
                    <a:pt x="79462" y="547"/>
                  </a:cubicBezTo>
                  <a:cubicBezTo>
                    <a:pt x="86388" y="684"/>
                    <a:pt x="94092" y="-1305"/>
                    <a:pt x="100630" y="1552"/>
                  </a:cubicBezTo>
                  <a:cubicBezTo>
                    <a:pt x="107305" y="16023"/>
                    <a:pt x="103602" y="32848"/>
                    <a:pt x="108402" y="47890"/>
                  </a:cubicBezTo>
                  <a:cubicBezTo>
                    <a:pt x="111283" y="56142"/>
                    <a:pt x="112540" y="64806"/>
                    <a:pt x="112769" y="73539"/>
                  </a:cubicBezTo>
                  <a:cubicBezTo>
                    <a:pt x="97155" y="88123"/>
                    <a:pt x="84468" y="105657"/>
                    <a:pt x="72649" y="123373"/>
                  </a:cubicBezTo>
                  <a:cubicBezTo>
                    <a:pt x="70638" y="125957"/>
                    <a:pt x="68192" y="128151"/>
                    <a:pt x="65883" y="130414"/>
                  </a:cubicBezTo>
                  <a:cubicBezTo>
                    <a:pt x="63277" y="127923"/>
                    <a:pt x="60876" y="123945"/>
                    <a:pt x="56716" y="124494"/>
                  </a:cubicBezTo>
                  <a:cubicBezTo>
                    <a:pt x="47480" y="124036"/>
                    <a:pt x="38268" y="125065"/>
                    <a:pt x="29078" y="124654"/>
                  </a:cubicBezTo>
                  <a:cubicBezTo>
                    <a:pt x="19317" y="125408"/>
                    <a:pt x="20071" y="111898"/>
                    <a:pt x="13351" y="107371"/>
                  </a:cubicBezTo>
                  <a:cubicBezTo>
                    <a:pt x="-2308" y="93975"/>
                    <a:pt x="-3566" y="69584"/>
                    <a:pt x="6310" y="52439"/>
                  </a:cubicBezTo>
                  <a:cubicBezTo>
                    <a:pt x="11910" y="47341"/>
                    <a:pt x="18060" y="42906"/>
                    <a:pt x="23706" y="37877"/>
                  </a:cubicBezTo>
                  <a:cubicBezTo>
                    <a:pt x="32279" y="30287"/>
                    <a:pt x="43800" y="25395"/>
                    <a:pt x="48852" y="14514"/>
                  </a:cubicBezTo>
                  <a:close/>
                </a:path>
              </a:pathLst>
            </a:custGeom>
            <a:solidFill>
              <a:srgbClr val="C0904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7" name="Forma Livre: Forma 2116">
              <a:extLst>
                <a:ext uri="{FF2B5EF4-FFF2-40B4-BE49-F238E27FC236}">
                  <a16:creationId xmlns:a16="http://schemas.microsoft.com/office/drawing/2014/main" id="{CD65DF42-8659-8F84-4D3A-4A3BB0B1C3DC}"/>
                </a:ext>
              </a:extLst>
            </p:cNvPr>
            <p:cNvSpPr/>
            <p:nvPr/>
          </p:nvSpPr>
          <p:spPr>
            <a:xfrm>
              <a:off x="10525980" y="2645154"/>
              <a:ext cx="65194" cy="86705"/>
            </a:xfrm>
            <a:custGeom>
              <a:avLst/>
              <a:gdLst>
                <a:gd name="connsiteX0" fmla="*/ 566174 w 618500"/>
                <a:gd name="connsiteY0" fmla="*/ 30632 h 822571"/>
                <a:gd name="connsiteX1" fmla="*/ 618294 w 618500"/>
                <a:gd name="connsiteY1" fmla="*/ 0 h 822571"/>
                <a:gd name="connsiteX2" fmla="*/ 613448 w 618500"/>
                <a:gd name="connsiteY2" fmla="*/ 22997 h 822571"/>
                <a:gd name="connsiteX3" fmla="*/ 609996 w 618500"/>
                <a:gd name="connsiteY3" fmla="*/ 50452 h 822571"/>
                <a:gd name="connsiteX4" fmla="*/ 612625 w 618500"/>
                <a:gd name="connsiteY4" fmla="*/ 52967 h 822571"/>
                <a:gd name="connsiteX5" fmla="*/ 618500 w 618500"/>
                <a:gd name="connsiteY5" fmla="*/ 54704 h 822571"/>
                <a:gd name="connsiteX6" fmla="*/ 559087 w 618500"/>
                <a:gd name="connsiteY6" fmla="*/ 89680 h 822571"/>
                <a:gd name="connsiteX7" fmla="*/ 528295 w 618500"/>
                <a:gd name="connsiteY7" fmla="*/ 122804 h 822571"/>
                <a:gd name="connsiteX8" fmla="*/ 506760 w 618500"/>
                <a:gd name="connsiteY8" fmla="*/ 147287 h 822571"/>
                <a:gd name="connsiteX9" fmla="*/ 481409 w 618500"/>
                <a:gd name="connsiteY9" fmla="*/ 187886 h 822571"/>
                <a:gd name="connsiteX10" fmla="*/ 466801 w 618500"/>
                <a:gd name="connsiteY10" fmla="*/ 210449 h 822571"/>
                <a:gd name="connsiteX11" fmla="*/ 447827 w 618500"/>
                <a:gd name="connsiteY11" fmla="*/ 234041 h 822571"/>
                <a:gd name="connsiteX12" fmla="*/ 428076 w 618500"/>
                <a:gd name="connsiteY12" fmla="*/ 256123 h 822571"/>
                <a:gd name="connsiteX13" fmla="*/ 410497 w 618500"/>
                <a:gd name="connsiteY13" fmla="*/ 279418 h 822571"/>
                <a:gd name="connsiteX14" fmla="*/ 401422 w 618500"/>
                <a:gd name="connsiteY14" fmla="*/ 302575 h 822571"/>
                <a:gd name="connsiteX15" fmla="*/ 388826 w 618500"/>
                <a:gd name="connsiteY15" fmla="*/ 319514 h 822571"/>
                <a:gd name="connsiteX16" fmla="*/ 373624 w 618500"/>
                <a:gd name="connsiteY16" fmla="*/ 340774 h 822571"/>
                <a:gd name="connsiteX17" fmla="*/ 357233 w 618500"/>
                <a:gd name="connsiteY17" fmla="*/ 365760 h 822571"/>
                <a:gd name="connsiteX18" fmla="*/ 324109 w 618500"/>
                <a:gd name="connsiteY18" fmla="*/ 414635 h 822571"/>
                <a:gd name="connsiteX19" fmla="*/ 284767 w 618500"/>
                <a:gd name="connsiteY19" fmla="*/ 466870 h 822571"/>
                <a:gd name="connsiteX20" fmla="*/ 263667 w 618500"/>
                <a:gd name="connsiteY20" fmla="*/ 498485 h 822571"/>
                <a:gd name="connsiteX21" fmla="*/ 242224 w 618500"/>
                <a:gd name="connsiteY21" fmla="*/ 527266 h 822571"/>
                <a:gd name="connsiteX22" fmla="*/ 218907 w 618500"/>
                <a:gd name="connsiteY22" fmla="*/ 556458 h 822571"/>
                <a:gd name="connsiteX23" fmla="*/ 190081 w 618500"/>
                <a:gd name="connsiteY23" fmla="*/ 603184 h 822571"/>
                <a:gd name="connsiteX24" fmla="*/ 153185 w 618500"/>
                <a:gd name="connsiteY24" fmla="*/ 657545 h 822571"/>
                <a:gd name="connsiteX25" fmla="*/ 130668 w 618500"/>
                <a:gd name="connsiteY25" fmla="*/ 680839 h 822571"/>
                <a:gd name="connsiteX26" fmla="*/ 121958 w 618500"/>
                <a:gd name="connsiteY26" fmla="*/ 701345 h 822571"/>
                <a:gd name="connsiteX27" fmla="*/ 95966 w 618500"/>
                <a:gd name="connsiteY27" fmla="*/ 721736 h 822571"/>
                <a:gd name="connsiteX28" fmla="*/ 76741 w 618500"/>
                <a:gd name="connsiteY28" fmla="*/ 736732 h 822571"/>
                <a:gd name="connsiteX29" fmla="*/ 53744 w 618500"/>
                <a:gd name="connsiteY29" fmla="*/ 761558 h 822571"/>
                <a:gd name="connsiteX30" fmla="*/ 18974 w 618500"/>
                <a:gd name="connsiteY30" fmla="*/ 802272 h 822571"/>
                <a:gd name="connsiteX31" fmla="*/ 3498 w 618500"/>
                <a:gd name="connsiteY31" fmla="*/ 822571 h 822571"/>
                <a:gd name="connsiteX32" fmla="*/ 0 w 618500"/>
                <a:gd name="connsiteY32" fmla="*/ 822091 h 822571"/>
                <a:gd name="connsiteX33" fmla="*/ 12916 w 618500"/>
                <a:gd name="connsiteY33" fmla="*/ 707608 h 822571"/>
                <a:gd name="connsiteX34" fmla="*/ 14036 w 618500"/>
                <a:gd name="connsiteY34" fmla="*/ 712226 h 822571"/>
                <a:gd name="connsiteX35" fmla="*/ 30701 w 618500"/>
                <a:gd name="connsiteY35" fmla="*/ 695196 h 822571"/>
                <a:gd name="connsiteX36" fmla="*/ 53698 w 618500"/>
                <a:gd name="connsiteY36" fmla="*/ 665775 h 822571"/>
                <a:gd name="connsiteX37" fmla="*/ 128816 w 618500"/>
                <a:gd name="connsiteY37" fmla="*/ 598909 h 822571"/>
                <a:gd name="connsiteX38" fmla="*/ 135788 w 618500"/>
                <a:gd name="connsiteY38" fmla="*/ 587502 h 822571"/>
                <a:gd name="connsiteX39" fmla="*/ 162557 w 618500"/>
                <a:gd name="connsiteY39" fmla="*/ 543519 h 822571"/>
                <a:gd name="connsiteX40" fmla="*/ 181897 w 618500"/>
                <a:gd name="connsiteY40" fmla="*/ 528386 h 822571"/>
                <a:gd name="connsiteX41" fmla="*/ 194310 w 618500"/>
                <a:gd name="connsiteY41" fmla="*/ 504177 h 822571"/>
                <a:gd name="connsiteX42" fmla="*/ 224439 w 618500"/>
                <a:gd name="connsiteY42" fmla="*/ 461681 h 822571"/>
                <a:gd name="connsiteX43" fmla="*/ 250866 w 618500"/>
                <a:gd name="connsiteY43" fmla="*/ 441015 h 822571"/>
                <a:gd name="connsiteX44" fmla="*/ 236075 w 618500"/>
                <a:gd name="connsiteY44" fmla="*/ 437289 h 822571"/>
                <a:gd name="connsiteX45" fmla="*/ 281567 w 618500"/>
                <a:gd name="connsiteY45" fmla="*/ 429425 h 822571"/>
                <a:gd name="connsiteX46" fmla="*/ 300289 w 618500"/>
                <a:gd name="connsiteY46" fmla="*/ 409171 h 822571"/>
                <a:gd name="connsiteX47" fmla="*/ 319697 w 618500"/>
                <a:gd name="connsiteY47" fmla="*/ 373395 h 822571"/>
                <a:gd name="connsiteX48" fmla="*/ 317388 w 618500"/>
                <a:gd name="connsiteY48" fmla="*/ 336568 h 822571"/>
                <a:gd name="connsiteX49" fmla="*/ 324772 w 618500"/>
                <a:gd name="connsiteY49" fmla="*/ 361897 h 822571"/>
                <a:gd name="connsiteX50" fmla="*/ 349004 w 618500"/>
                <a:gd name="connsiteY50" fmla="*/ 311879 h 822571"/>
                <a:gd name="connsiteX51" fmla="*/ 378082 w 618500"/>
                <a:gd name="connsiteY51" fmla="*/ 247528 h 822571"/>
                <a:gd name="connsiteX52" fmla="*/ 406245 w 618500"/>
                <a:gd name="connsiteY52" fmla="*/ 190630 h 822571"/>
                <a:gd name="connsiteX53" fmla="*/ 420304 w 618500"/>
                <a:gd name="connsiteY53" fmla="*/ 165186 h 822571"/>
                <a:gd name="connsiteX54" fmla="*/ 455097 w 618500"/>
                <a:gd name="connsiteY54" fmla="*/ 152636 h 822571"/>
                <a:gd name="connsiteX55" fmla="*/ 486049 w 618500"/>
                <a:gd name="connsiteY55" fmla="*/ 107854 h 822571"/>
                <a:gd name="connsiteX56" fmla="*/ 495628 w 618500"/>
                <a:gd name="connsiteY56" fmla="*/ 94960 h 822571"/>
                <a:gd name="connsiteX57" fmla="*/ 516865 w 618500"/>
                <a:gd name="connsiteY57" fmla="*/ 77267 h 822571"/>
                <a:gd name="connsiteX58" fmla="*/ 566174 w 618500"/>
                <a:gd name="connsiteY58" fmla="*/ 30632 h 82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8500" h="822571">
                  <a:moveTo>
                    <a:pt x="566174" y="30632"/>
                  </a:moveTo>
                  <a:cubicBezTo>
                    <a:pt x="582198" y="18311"/>
                    <a:pt x="599984" y="8458"/>
                    <a:pt x="618294" y="0"/>
                  </a:cubicBezTo>
                  <a:cubicBezTo>
                    <a:pt x="616763" y="7635"/>
                    <a:pt x="617700" y="16116"/>
                    <a:pt x="613448" y="22997"/>
                  </a:cubicBezTo>
                  <a:cubicBezTo>
                    <a:pt x="608830" y="31112"/>
                    <a:pt x="606293" y="41514"/>
                    <a:pt x="609996" y="50452"/>
                  </a:cubicBezTo>
                  <a:cubicBezTo>
                    <a:pt x="610659" y="51069"/>
                    <a:pt x="611985" y="52327"/>
                    <a:pt x="612625" y="52967"/>
                  </a:cubicBezTo>
                  <a:cubicBezTo>
                    <a:pt x="614111" y="53401"/>
                    <a:pt x="617037" y="54270"/>
                    <a:pt x="618500" y="54704"/>
                  </a:cubicBezTo>
                  <a:cubicBezTo>
                    <a:pt x="597698" y="64511"/>
                    <a:pt x="577146" y="75347"/>
                    <a:pt x="559087" y="89680"/>
                  </a:cubicBezTo>
                  <a:cubicBezTo>
                    <a:pt x="548640" y="100538"/>
                    <a:pt x="539679" y="112860"/>
                    <a:pt x="528295" y="122804"/>
                  </a:cubicBezTo>
                  <a:cubicBezTo>
                    <a:pt x="520316" y="130165"/>
                    <a:pt x="511470" y="137229"/>
                    <a:pt x="506760" y="147287"/>
                  </a:cubicBezTo>
                  <a:cubicBezTo>
                    <a:pt x="499491" y="161506"/>
                    <a:pt x="491650" y="175565"/>
                    <a:pt x="481409" y="187886"/>
                  </a:cubicBezTo>
                  <a:cubicBezTo>
                    <a:pt x="476448" y="195316"/>
                    <a:pt x="469133" y="201580"/>
                    <a:pt x="466801" y="210449"/>
                  </a:cubicBezTo>
                  <a:cubicBezTo>
                    <a:pt x="460126" y="218039"/>
                    <a:pt x="453725" y="225857"/>
                    <a:pt x="447827" y="234041"/>
                  </a:cubicBezTo>
                  <a:cubicBezTo>
                    <a:pt x="439529" y="239710"/>
                    <a:pt x="434317" y="248465"/>
                    <a:pt x="428076" y="256123"/>
                  </a:cubicBezTo>
                  <a:cubicBezTo>
                    <a:pt x="422224" y="263896"/>
                    <a:pt x="416189" y="271531"/>
                    <a:pt x="410497" y="279418"/>
                  </a:cubicBezTo>
                  <a:cubicBezTo>
                    <a:pt x="405422" y="286230"/>
                    <a:pt x="404942" y="295054"/>
                    <a:pt x="401422" y="302575"/>
                  </a:cubicBezTo>
                  <a:cubicBezTo>
                    <a:pt x="397581" y="308473"/>
                    <a:pt x="392689" y="313616"/>
                    <a:pt x="388826" y="319514"/>
                  </a:cubicBezTo>
                  <a:cubicBezTo>
                    <a:pt x="383956" y="326761"/>
                    <a:pt x="376710" y="332384"/>
                    <a:pt x="373624" y="340774"/>
                  </a:cubicBezTo>
                  <a:cubicBezTo>
                    <a:pt x="370035" y="350261"/>
                    <a:pt x="362445" y="357256"/>
                    <a:pt x="357233" y="365760"/>
                  </a:cubicBezTo>
                  <a:cubicBezTo>
                    <a:pt x="346215" y="382082"/>
                    <a:pt x="336271" y="399136"/>
                    <a:pt x="324109" y="414635"/>
                  </a:cubicBezTo>
                  <a:cubicBezTo>
                    <a:pt x="313090" y="433586"/>
                    <a:pt x="297340" y="449039"/>
                    <a:pt x="284767" y="466870"/>
                  </a:cubicBezTo>
                  <a:cubicBezTo>
                    <a:pt x="277017" y="476928"/>
                    <a:pt x="271668" y="488610"/>
                    <a:pt x="263667" y="498485"/>
                  </a:cubicBezTo>
                  <a:cubicBezTo>
                    <a:pt x="255849" y="507606"/>
                    <a:pt x="251574" y="519402"/>
                    <a:pt x="242224" y="527266"/>
                  </a:cubicBezTo>
                  <a:cubicBezTo>
                    <a:pt x="232646" y="535473"/>
                    <a:pt x="226863" y="546857"/>
                    <a:pt x="218907" y="556458"/>
                  </a:cubicBezTo>
                  <a:cubicBezTo>
                    <a:pt x="208963" y="571820"/>
                    <a:pt x="199271" y="587365"/>
                    <a:pt x="190081" y="603184"/>
                  </a:cubicBezTo>
                  <a:cubicBezTo>
                    <a:pt x="179634" y="622386"/>
                    <a:pt x="169873" y="642846"/>
                    <a:pt x="153185" y="657545"/>
                  </a:cubicBezTo>
                  <a:cubicBezTo>
                    <a:pt x="145390" y="665043"/>
                    <a:pt x="137846" y="672770"/>
                    <a:pt x="130668" y="680839"/>
                  </a:cubicBezTo>
                  <a:cubicBezTo>
                    <a:pt x="125456" y="686463"/>
                    <a:pt x="124381" y="694350"/>
                    <a:pt x="121958" y="701345"/>
                  </a:cubicBezTo>
                  <a:cubicBezTo>
                    <a:pt x="110917" y="704659"/>
                    <a:pt x="103601" y="713735"/>
                    <a:pt x="95966" y="721736"/>
                  </a:cubicBezTo>
                  <a:cubicBezTo>
                    <a:pt x="90389" y="727748"/>
                    <a:pt x="83256" y="731886"/>
                    <a:pt x="76741" y="736732"/>
                  </a:cubicBezTo>
                  <a:cubicBezTo>
                    <a:pt x="67551" y="743499"/>
                    <a:pt x="61493" y="753374"/>
                    <a:pt x="53744" y="761558"/>
                  </a:cubicBezTo>
                  <a:cubicBezTo>
                    <a:pt x="41422" y="774451"/>
                    <a:pt x="28072" y="786750"/>
                    <a:pt x="18974" y="802272"/>
                  </a:cubicBezTo>
                  <a:cubicBezTo>
                    <a:pt x="14493" y="809541"/>
                    <a:pt x="9121" y="816193"/>
                    <a:pt x="3498" y="822571"/>
                  </a:cubicBezTo>
                  <a:cubicBezTo>
                    <a:pt x="2629" y="822457"/>
                    <a:pt x="892" y="822206"/>
                    <a:pt x="0" y="822091"/>
                  </a:cubicBezTo>
                  <a:cubicBezTo>
                    <a:pt x="4709" y="783984"/>
                    <a:pt x="8161" y="745693"/>
                    <a:pt x="12916" y="707608"/>
                  </a:cubicBezTo>
                  <a:cubicBezTo>
                    <a:pt x="13190" y="708751"/>
                    <a:pt x="13739" y="711060"/>
                    <a:pt x="14036" y="712226"/>
                  </a:cubicBezTo>
                  <a:cubicBezTo>
                    <a:pt x="19019" y="706031"/>
                    <a:pt x="24254" y="699973"/>
                    <a:pt x="30701" y="695196"/>
                  </a:cubicBezTo>
                  <a:cubicBezTo>
                    <a:pt x="40851" y="687514"/>
                    <a:pt x="45651" y="675284"/>
                    <a:pt x="53698" y="665775"/>
                  </a:cubicBezTo>
                  <a:cubicBezTo>
                    <a:pt x="76673" y="641292"/>
                    <a:pt x="101544" y="618569"/>
                    <a:pt x="128816" y="598909"/>
                  </a:cubicBezTo>
                  <a:cubicBezTo>
                    <a:pt x="132954" y="596486"/>
                    <a:pt x="134462" y="591823"/>
                    <a:pt x="135788" y="587502"/>
                  </a:cubicBezTo>
                  <a:cubicBezTo>
                    <a:pt x="140338" y="570586"/>
                    <a:pt x="152248" y="557190"/>
                    <a:pt x="162557" y="543519"/>
                  </a:cubicBezTo>
                  <a:cubicBezTo>
                    <a:pt x="167289" y="536433"/>
                    <a:pt x="176182" y="534375"/>
                    <a:pt x="181897" y="528386"/>
                  </a:cubicBezTo>
                  <a:cubicBezTo>
                    <a:pt x="187544" y="521185"/>
                    <a:pt x="189898" y="512110"/>
                    <a:pt x="194310" y="504177"/>
                  </a:cubicBezTo>
                  <a:cubicBezTo>
                    <a:pt x="202700" y="488930"/>
                    <a:pt x="213215" y="474962"/>
                    <a:pt x="224439" y="461681"/>
                  </a:cubicBezTo>
                  <a:cubicBezTo>
                    <a:pt x="231023" y="452148"/>
                    <a:pt x="243162" y="449405"/>
                    <a:pt x="250866" y="441015"/>
                  </a:cubicBezTo>
                  <a:cubicBezTo>
                    <a:pt x="245859" y="439895"/>
                    <a:pt x="240922" y="438683"/>
                    <a:pt x="236075" y="437289"/>
                  </a:cubicBezTo>
                  <a:cubicBezTo>
                    <a:pt x="251414" y="436763"/>
                    <a:pt x="267599" y="436717"/>
                    <a:pt x="281567" y="429425"/>
                  </a:cubicBezTo>
                  <a:cubicBezTo>
                    <a:pt x="290071" y="425150"/>
                    <a:pt x="294963" y="416646"/>
                    <a:pt x="300289" y="409171"/>
                  </a:cubicBezTo>
                  <a:cubicBezTo>
                    <a:pt x="307947" y="397970"/>
                    <a:pt x="315879" y="386563"/>
                    <a:pt x="319697" y="373395"/>
                  </a:cubicBezTo>
                  <a:cubicBezTo>
                    <a:pt x="322646" y="361188"/>
                    <a:pt x="320406" y="348501"/>
                    <a:pt x="317388" y="336568"/>
                  </a:cubicBezTo>
                  <a:cubicBezTo>
                    <a:pt x="321457" y="344455"/>
                    <a:pt x="322737" y="353324"/>
                    <a:pt x="324772" y="361897"/>
                  </a:cubicBezTo>
                  <a:cubicBezTo>
                    <a:pt x="334373" y="345986"/>
                    <a:pt x="340774" y="328475"/>
                    <a:pt x="349004" y="311879"/>
                  </a:cubicBezTo>
                  <a:cubicBezTo>
                    <a:pt x="357599" y="289910"/>
                    <a:pt x="370766" y="270022"/>
                    <a:pt x="378082" y="247528"/>
                  </a:cubicBezTo>
                  <a:cubicBezTo>
                    <a:pt x="384551" y="227206"/>
                    <a:pt x="397467" y="209900"/>
                    <a:pt x="406245" y="190630"/>
                  </a:cubicBezTo>
                  <a:cubicBezTo>
                    <a:pt x="410360" y="181851"/>
                    <a:pt x="415298" y="173507"/>
                    <a:pt x="420304" y="165186"/>
                  </a:cubicBezTo>
                  <a:cubicBezTo>
                    <a:pt x="433311" y="169758"/>
                    <a:pt x="446616" y="162215"/>
                    <a:pt x="455097" y="152636"/>
                  </a:cubicBezTo>
                  <a:cubicBezTo>
                    <a:pt x="466916" y="138852"/>
                    <a:pt x="477545" y="123924"/>
                    <a:pt x="486049" y="107854"/>
                  </a:cubicBezTo>
                  <a:cubicBezTo>
                    <a:pt x="488564" y="103144"/>
                    <a:pt x="490919" y="97978"/>
                    <a:pt x="495628" y="94960"/>
                  </a:cubicBezTo>
                  <a:cubicBezTo>
                    <a:pt x="504909" y="92309"/>
                    <a:pt x="511698" y="85131"/>
                    <a:pt x="516865" y="77267"/>
                  </a:cubicBezTo>
                  <a:cubicBezTo>
                    <a:pt x="529483" y="58110"/>
                    <a:pt x="548251" y="44440"/>
                    <a:pt x="566174" y="30632"/>
                  </a:cubicBezTo>
                  <a:close/>
                </a:path>
              </a:pathLst>
            </a:custGeom>
            <a:solidFill>
              <a:srgbClr val="C1CBC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18" name="Gráfico 4">
              <a:extLst>
                <a:ext uri="{FF2B5EF4-FFF2-40B4-BE49-F238E27FC236}">
                  <a16:creationId xmlns:a16="http://schemas.microsoft.com/office/drawing/2014/main" id="{7982E41E-7974-C748-0766-301D577CDF95}"/>
                </a:ext>
              </a:extLst>
            </p:cNvPr>
            <p:cNvGrpSpPr/>
            <p:nvPr/>
          </p:nvGrpSpPr>
          <p:grpSpPr>
            <a:xfrm>
              <a:off x="10376823" y="2650856"/>
              <a:ext cx="310936" cy="397218"/>
              <a:chOff x="7900225" y="1120741"/>
              <a:chExt cx="2949856" cy="3768413"/>
            </a:xfrm>
            <a:solidFill>
              <a:srgbClr val="010C12"/>
            </a:solidFill>
          </p:grpSpPr>
          <p:sp>
            <p:nvSpPr>
              <p:cNvPr id="2263" name="Forma Livre: Forma 2262">
                <a:extLst>
                  <a:ext uri="{FF2B5EF4-FFF2-40B4-BE49-F238E27FC236}">
                    <a16:creationId xmlns:a16="http://schemas.microsoft.com/office/drawing/2014/main" id="{98401824-7E0B-2EEA-D5A6-89861A0C46E2}"/>
                  </a:ext>
                </a:extLst>
              </p:cNvPr>
              <p:cNvSpPr/>
              <p:nvPr/>
            </p:nvSpPr>
            <p:spPr>
              <a:xfrm>
                <a:off x="9937874" y="1120741"/>
                <a:ext cx="91410" cy="160298"/>
              </a:xfrm>
              <a:custGeom>
                <a:avLst/>
                <a:gdLst>
                  <a:gd name="connsiteX0" fmla="*/ 52898 w 91410"/>
                  <a:gd name="connsiteY0" fmla="*/ 6211 h 160298"/>
                  <a:gd name="connsiteX1" fmla="*/ 74181 w 91410"/>
                  <a:gd name="connsiteY1" fmla="*/ 1296 h 160298"/>
                  <a:gd name="connsiteX2" fmla="*/ 74318 w 91410"/>
                  <a:gd name="connsiteY2" fmla="*/ 10486 h 160298"/>
                  <a:gd name="connsiteX3" fmla="*/ 87006 w 91410"/>
                  <a:gd name="connsiteY3" fmla="*/ 32957 h 160298"/>
                  <a:gd name="connsiteX4" fmla="*/ 82411 w 91410"/>
                  <a:gd name="connsiteY4" fmla="*/ 84209 h 160298"/>
                  <a:gd name="connsiteX5" fmla="*/ 56807 w 91410"/>
                  <a:gd name="connsiteY5" fmla="*/ 142251 h 160298"/>
                  <a:gd name="connsiteX6" fmla="*/ 28393 w 91410"/>
                  <a:gd name="connsiteY6" fmla="*/ 160105 h 160298"/>
                  <a:gd name="connsiteX7" fmla="*/ 12642 w 91410"/>
                  <a:gd name="connsiteY7" fmla="*/ 143417 h 160298"/>
                  <a:gd name="connsiteX8" fmla="*/ 503 w 91410"/>
                  <a:gd name="connsiteY8" fmla="*/ 98200 h 160298"/>
                  <a:gd name="connsiteX9" fmla="*/ 7361 w 91410"/>
                  <a:gd name="connsiteY9" fmla="*/ 56549 h 160298"/>
                  <a:gd name="connsiteX10" fmla="*/ 51527 w 91410"/>
                  <a:gd name="connsiteY10" fmla="*/ 12932 h 160298"/>
                  <a:gd name="connsiteX11" fmla="*/ 52898 w 91410"/>
                  <a:gd name="connsiteY11" fmla="*/ 6211 h 160298"/>
                  <a:gd name="connsiteX12" fmla="*/ 65403 w 91410"/>
                  <a:gd name="connsiteY12" fmla="*/ 10989 h 160298"/>
                  <a:gd name="connsiteX13" fmla="*/ 13991 w 91410"/>
                  <a:gd name="connsiteY13" fmla="*/ 72048 h 160298"/>
                  <a:gd name="connsiteX14" fmla="*/ 12848 w 91410"/>
                  <a:gd name="connsiteY14" fmla="*/ 95365 h 160298"/>
                  <a:gd name="connsiteX15" fmla="*/ 22563 w 91410"/>
                  <a:gd name="connsiteY15" fmla="*/ 129769 h 160298"/>
                  <a:gd name="connsiteX16" fmla="*/ 27844 w 91410"/>
                  <a:gd name="connsiteY16" fmla="*/ 151875 h 160298"/>
                  <a:gd name="connsiteX17" fmla="*/ 60465 w 91410"/>
                  <a:gd name="connsiteY17" fmla="*/ 127118 h 160298"/>
                  <a:gd name="connsiteX18" fmla="*/ 71004 w 91410"/>
                  <a:gd name="connsiteY18" fmla="*/ 83981 h 160298"/>
                  <a:gd name="connsiteX19" fmla="*/ 82296 w 91410"/>
                  <a:gd name="connsiteY19" fmla="*/ 42970 h 160298"/>
                  <a:gd name="connsiteX20" fmla="*/ 68946 w 91410"/>
                  <a:gd name="connsiteY20" fmla="*/ 11492 h 160298"/>
                  <a:gd name="connsiteX21" fmla="*/ 65403 w 91410"/>
                  <a:gd name="connsiteY21" fmla="*/ 10989 h 160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410" h="160298">
                    <a:moveTo>
                      <a:pt x="52898" y="6211"/>
                    </a:moveTo>
                    <a:cubicBezTo>
                      <a:pt x="59254" y="2714"/>
                      <a:pt x="66752" y="-2430"/>
                      <a:pt x="74181" y="1296"/>
                    </a:cubicBezTo>
                    <a:cubicBezTo>
                      <a:pt x="78639" y="3376"/>
                      <a:pt x="78730" y="8200"/>
                      <a:pt x="74318" y="10486"/>
                    </a:cubicBezTo>
                    <a:cubicBezTo>
                      <a:pt x="78227" y="18144"/>
                      <a:pt x="82685" y="25505"/>
                      <a:pt x="87006" y="32957"/>
                    </a:cubicBezTo>
                    <a:cubicBezTo>
                      <a:pt x="97498" y="49485"/>
                      <a:pt x="86480" y="67613"/>
                      <a:pt x="82411" y="84209"/>
                    </a:cubicBezTo>
                    <a:cubicBezTo>
                      <a:pt x="79416" y="105263"/>
                      <a:pt x="73358" y="127666"/>
                      <a:pt x="56807" y="142251"/>
                    </a:cubicBezTo>
                    <a:cubicBezTo>
                      <a:pt x="48212" y="149360"/>
                      <a:pt x="39365" y="157156"/>
                      <a:pt x="28393" y="160105"/>
                    </a:cubicBezTo>
                    <a:cubicBezTo>
                      <a:pt x="18791" y="161842"/>
                      <a:pt x="13214" y="151555"/>
                      <a:pt x="12642" y="143417"/>
                    </a:cubicBezTo>
                    <a:cubicBezTo>
                      <a:pt x="11225" y="127666"/>
                      <a:pt x="2789" y="113767"/>
                      <a:pt x="503" y="98200"/>
                    </a:cubicBezTo>
                    <a:cubicBezTo>
                      <a:pt x="0" y="84164"/>
                      <a:pt x="-1897" y="68367"/>
                      <a:pt x="7361" y="56549"/>
                    </a:cubicBezTo>
                    <a:cubicBezTo>
                      <a:pt x="19980" y="40135"/>
                      <a:pt x="34862" y="25299"/>
                      <a:pt x="51527" y="12932"/>
                    </a:cubicBezTo>
                    <a:cubicBezTo>
                      <a:pt x="51938" y="10669"/>
                      <a:pt x="52396" y="8429"/>
                      <a:pt x="52898" y="6211"/>
                    </a:cubicBezTo>
                    <a:moveTo>
                      <a:pt x="65403" y="10989"/>
                    </a:moveTo>
                    <a:cubicBezTo>
                      <a:pt x="53882" y="35632"/>
                      <a:pt x="27844" y="49051"/>
                      <a:pt x="13991" y="72048"/>
                    </a:cubicBezTo>
                    <a:cubicBezTo>
                      <a:pt x="11682" y="79546"/>
                      <a:pt x="12642" y="87616"/>
                      <a:pt x="12848" y="95365"/>
                    </a:cubicBezTo>
                    <a:cubicBezTo>
                      <a:pt x="13122" y="107549"/>
                      <a:pt x="19500" y="118248"/>
                      <a:pt x="22563" y="129769"/>
                    </a:cubicBezTo>
                    <a:cubicBezTo>
                      <a:pt x="24621" y="137062"/>
                      <a:pt x="23569" y="145268"/>
                      <a:pt x="27844" y="151875"/>
                    </a:cubicBezTo>
                    <a:cubicBezTo>
                      <a:pt x="41583" y="149155"/>
                      <a:pt x="55093" y="140468"/>
                      <a:pt x="60465" y="127118"/>
                    </a:cubicBezTo>
                    <a:cubicBezTo>
                      <a:pt x="66363" y="113447"/>
                      <a:pt x="69563" y="98748"/>
                      <a:pt x="71004" y="83981"/>
                    </a:cubicBezTo>
                    <a:cubicBezTo>
                      <a:pt x="72375" y="69693"/>
                      <a:pt x="80559" y="57120"/>
                      <a:pt x="82296" y="42970"/>
                    </a:cubicBezTo>
                    <a:cubicBezTo>
                      <a:pt x="81222" y="31449"/>
                      <a:pt x="74067" y="21573"/>
                      <a:pt x="68946" y="11492"/>
                    </a:cubicBezTo>
                    <a:cubicBezTo>
                      <a:pt x="68055" y="11355"/>
                      <a:pt x="66272" y="11103"/>
                      <a:pt x="65403" y="10989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4" name="Forma Livre: Forma 2263">
                <a:extLst>
                  <a:ext uri="{FF2B5EF4-FFF2-40B4-BE49-F238E27FC236}">
                    <a16:creationId xmlns:a16="http://schemas.microsoft.com/office/drawing/2014/main" id="{B5666B8D-759E-34D8-D62B-AC9FD1F8E82C}"/>
                  </a:ext>
                </a:extLst>
              </p:cNvPr>
              <p:cNvSpPr/>
              <p:nvPr/>
            </p:nvSpPr>
            <p:spPr>
              <a:xfrm>
                <a:off x="7900225" y="3715425"/>
                <a:ext cx="50330" cy="357586"/>
              </a:xfrm>
              <a:custGeom>
                <a:avLst/>
                <a:gdLst>
                  <a:gd name="connsiteX0" fmla="*/ 0 w 50330"/>
                  <a:gd name="connsiteY0" fmla="*/ 765 h 357586"/>
                  <a:gd name="connsiteX1" fmla="*/ 25397 w 50330"/>
                  <a:gd name="connsiteY1" fmla="*/ 20081 h 357586"/>
                  <a:gd name="connsiteX2" fmla="*/ 47069 w 50330"/>
                  <a:gd name="connsiteY2" fmla="*/ 120780 h 357586"/>
                  <a:gd name="connsiteX3" fmla="*/ 50063 w 50330"/>
                  <a:gd name="connsiteY3" fmla="*/ 228588 h 357586"/>
                  <a:gd name="connsiteX4" fmla="*/ 49126 w 50330"/>
                  <a:gd name="connsiteY4" fmla="*/ 242235 h 357586"/>
                  <a:gd name="connsiteX5" fmla="*/ 38039 w 50330"/>
                  <a:gd name="connsiteY5" fmla="*/ 325720 h 357586"/>
                  <a:gd name="connsiteX6" fmla="*/ 24689 w 50330"/>
                  <a:gd name="connsiteY6" fmla="*/ 357587 h 357586"/>
                  <a:gd name="connsiteX7" fmla="*/ 35844 w 50330"/>
                  <a:gd name="connsiteY7" fmla="*/ 314107 h 357586"/>
                  <a:gd name="connsiteX8" fmla="*/ 37239 w 50330"/>
                  <a:gd name="connsiteY8" fmla="*/ 224884 h 357586"/>
                  <a:gd name="connsiteX9" fmla="*/ 36896 w 50330"/>
                  <a:gd name="connsiteY9" fmla="*/ 203007 h 357586"/>
                  <a:gd name="connsiteX10" fmla="*/ 11384 w 50330"/>
                  <a:gd name="connsiteY10" fmla="*/ 20722 h 357586"/>
                  <a:gd name="connsiteX11" fmla="*/ 0 w 50330"/>
                  <a:gd name="connsiteY11" fmla="*/ 765 h 357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30" h="357586">
                    <a:moveTo>
                      <a:pt x="0" y="765"/>
                    </a:moveTo>
                    <a:cubicBezTo>
                      <a:pt x="12802" y="-3396"/>
                      <a:pt x="20917" y="10320"/>
                      <a:pt x="25397" y="20081"/>
                    </a:cubicBezTo>
                    <a:cubicBezTo>
                      <a:pt x="37810" y="52246"/>
                      <a:pt x="45057" y="86375"/>
                      <a:pt x="47069" y="120780"/>
                    </a:cubicBezTo>
                    <a:cubicBezTo>
                      <a:pt x="50018" y="156624"/>
                      <a:pt x="50818" y="192606"/>
                      <a:pt x="50063" y="228588"/>
                    </a:cubicBezTo>
                    <a:cubicBezTo>
                      <a:pt x="49606" y="233091"/>
                      <a:pt x="49332" y="237617"/>
                      <a:pt x="49126" y="242235"/>
                    </a:cubicBezTo>
                    <a:cubicBezTo>
                      <a:pt x="47663" y="270284"/>
                      <a:pt x="44943" y="298448"/>
                      <a:pt x="38039" y="325720"/>
                    </a:cubicBezTo>
                    <a:cubicBezTo>
                      <a:pt x="34793" y="336761"/>
                      <a:pt x="31615" y="348191"/>
                      <a:pt x="24689" y="357587"/>
                    </a:cubicBezTo>
                    <a:cubicBezTo>
                      <a:pt x="31593" y="344122"/>
                      <a:pt x="33879" y="328897"/>
                      <a:pt x="35844" y="314107"/>
                    </a:cubicBezTo>
                    <a:cubicBezTo>
                      <a:pt x="38542" y="284457"/>
                      <a:pt x="37650" y="254602"/>
                      <a:pt x="37239" y="224884"/>
                    </a:cubicBezTo>
                    <a:cubicBezTo>
                      <a:pt x="37330" y="217569"/>
                      <a:pt x="37056" y="210277"/>
                      <a:pt x="36896" y="203007"/>
                    </a:cubicBezTo>
                    <a:cubicBezTo>
                      <a:pt x="33879" y="141788"/>
                      <a:pt x="32187" y="79083"/>
                      <a:pt x="11384" y="20722"/>
                    </a:cubicBezTo>
                    <a:cubicBezTo>
                      <a:pt x="9121" y="13269"/>
                      <a:pt x="4869" y="6708"/>
                      <a:pt x="0" y="765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5" name="Forma Livre: Forma 2264">
                <a:extLst>
                  <a:ext uri="{FF2B5EF4-FFF2-40B4-BE49-F238E27FC236}">
                    <a16:creationId xmlns:a16="http://schemas.microsoft.com/office/drawing/2014/main" id="{C4B35108-3219-8BDE-0C0E-2DB4B8A0ECB0}"/>
                  </a:ext>
                </a:extLst>
              </p:cNvPr>
              <p:cNvSpPr/>
              <p:nvPr/>
            </p:nvSpPr>
            <p:spPr>
              <a:xfrm>
                <a:off x="8139866" y="3831427"/>
                <a:ext cx="56669" cy="241698"/>
              </a:xfrm>
              <a:custGeom>
                <a:avLst/>
                <a:gdLst>
                  <a:gd name="connsiteX0" fmla="*/ 0 w 56669"/>
                  <a:gd name="connsiteY0" fmla="*/ 0 h 241698"/>
                  <a:gd name="connsiteX1" fmla="*/ 21008 w 56669"/>
                  <a:gd name="connsiteY1" fmla="*/ 17579 h 241698"/>
                  <a:gd name="connsiteX2" fmla="*/ 49080 w 56669"/>
                  <a:gd name="connsiteY2" fmla="*/ 92674 h 241698"/>
                  <a:gd name="connsiteX3" fmla="*/ 55801 w 56669"/>
                  <a:gd name="connsiteY3" fmla="*/ 146190 h 241698"/>
                  <a:gd name="connsiteX4" fmla="*/ 55687 w 56669"/>
                  <a:gd name="connsiteY4" fmla="*/ 230932 h 241698"/>
                  <a:gd name="connsiteX5" fmla="*/ 55138 w 56669"/>
                  <a:gd name="connsiteY5" fmla="*/ 240922 h 241698"/>
                  <a:gd name="connsiteX6" fmla="*/ 54110 w 56669"/>
                  <a:gd name="connsiteY6" fmla="*/ 241699 h 241698"/>
                  <a:gd name="connsiteX7" fmla="*/ 45286 w 56669"/>
                  <a:gd name="connsiteY7" fmla="*/ 150716 h 241698"/>
                  <a:gd name="connsiteX8" fmla="*/ 9441 w 56669"/>
                  <a:gd name="connsiteY8" fmla="*/ 27112 h 241698"/>
                  <a:gd name="connsiteX9" fmla="*/ 0 w 56669"/>
                  <a:gd name="connsiteY9" fmla="*/ 0 h 241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669" h="241698">
                    <a:moveTo>
                      <a:pt x="0" y="0"/>
                    </a:moveTo>
                    <a:cubicBezTo>
                      <a:pt x="10356" y="91"/>
                      <a:pt x="15819" y="10081"/>
                      <a:pt x="21008" y="17579"/>
                    </a:cubicBezTo>
                    <a:cubicBezTo>
                      <a:pt x="34450" y="40828"/>
                      <a:pt x="42268" y="66820"/>
                      <a:pt x="49080" y="92674"/>
                    </a:cubicBezTo>
                    <a:cubicBezTo>
                      <a:pt x="53812" y="110094"/>
                      <a:pt x="55207" y="128199"/>
                      <a:pt x="55801" y="146190"/>
                    </a:cubicBezTo>
                    <a:cubicBezTo>
                      <a:pt x="56944" y="174422"/>
                      <a:pt x="57013" y="202699"/>
                      <a:pt x="55687" y="230932"/>
                    </a:cubicBezTo>
                    <a:cubicBezTo>
                      <a:pt x="55504" y="234201"/>
                      <a:pt x="55390" y="237561"/>
                      <a:pt x="55138" y="240922"/>
                    </a:cubicBezTo>
                    <a:cubicBezTo>
                      <a:pt x="54887" y="241127"/>
                      <a:pt x="54361" y="241516"/>
                      <a:pt x="54110" y="241699"/>
                    </a:cubicBezTo>
                    <a:cubicBezTo>
                      <a:pt x="54681" y="211158"/>
                      <a:pt x="50681" y="180731"/>
                      <a:pt x="45286" y="150716"/>
                    </a:cubicBezTo>
                    <a:cubicBezTo>
                      <a:pt x="38153" y="108334"/>
                      <a:pt x="26998" y="66454"/>
                      <a:pt x="9441" y="27112"/>
                    </a:cubicBezTo>
                    <a:cubicBezTo>
                      <a:pt x="5784" y="18265"/>
                      <a:pt x="800" y="9738"/>
                      <a:pt x="0" y="0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6" name="Forma Livre: Forma 2265">
                <a:extLst>
                  <a:ext uri="{FF2B5EF4-FFF2-40B4-BE49-F238E27FC236}">
                    <a16:creationId xmlns:a16="http://schemas.microsoft.com/office/drawing/2014/main" id="{C50D663D-1FD5-D2FB-F7AC-24873E0A87F3}"/>
                  </a:ext>
                </a:extLst>
              </p:cNvPr>
              <p:cNvSpPr/>
              <p:nvPr/>
            </p:nvSpPr>
            <p:spPr>
              <a:xfrm>
                <a:off x="10467815" y="4467722"/>
                <a:ext cx="173425" cy="184589"/>
              </a:xfrm>
              <a:custGeom>
                <a:avLst/>
                <a:gdLst>
                  <a:gd name="connsiteX0" fmla="*/ 800 w 173425"/>
                  <a:gd name="connsiteY0" fmla="*/ 20747 h 184589"/>
                  <a:gd name="connsiteX1" fmla="*/ 19774 w 173425"/>
                  <a:gd name="connsiteY1" fmla="*/ 470 h 184589"/>
                  <a:gd name="connsiteX2" fmla="*/ 49423 w 173425"/>
                  <a:gd name="connsiteY2" fmla="*/ 1864 h 184589"/>
                  <a:gd name="connsiteX3" fmla="*/ 74409 w 173425"/>
                  <a:gd name="connsiteY3" fmla="*/ 8425 h 184589"/>
                  <a:gd name="connsiteX4" fmla="*/ 116449 w 173425"/>
                  <a:gd name="connsiteY4" fmla="*/ 41527 h 184589"/>
                  <a:gd name="connsiteX5" fmla="*/ 143058 w 173425"/>
                  <a:gd name="connsiteY5" fmla="*/ 51814 h 184589"/>
                  <a:gd name="connsiteX6" fmla="*/ 165712 w 173425"/>
                  <a:gd name="connsiteY6" fmla="*/ 70490 h 184589"/>
                  <a:gd name="connsiteX7" fmla="*/ 173279 w 173425"/>
                  <a:gd name="connsiteY7" fmla="*/ 76708 h 184589"/>
                  <a:gd name="connsiteX8" fmla="*/ 163609 w 173425"/>
                  <a:gd name="connsiteY8" fmla="*/ 124806 h 184589"/>
                  <a:gd name="connsiteX9" fmla="*/ 150990 w 173425"/>
                  <a:gd name="connsiteY9" fmla="*/ 143231 h 184589"/>
                  <a:gd name="connsiteX10" fmla="*/ 138897 w 173425"/>
                  <a:gd name="connsiteY10" fmla="*/ 169360 h 184589"/>
                  <a:gd name="connsiteX11" fmla="*/ 113043 w 173425"/>
                  <a:gd name="connsiteY11" fmla="*/ 184036 h 184589"/>
                  <a:gd name="connsiteX12" fmla="*/ 81244 w 173425"/>
                  <a:gd name="connsiteY12" fmla="*/ 175029 h 184589"/>
                  <a:gd name="connsiteX13" fmla="*/ 51801 w 173425"/>
                  <a:gd name="connsiteY13" fmla="*/ 158821 h 184589"/>
                  <a:gd name="connsiteX14" fmla="*/ 42657 w 173425"/>
                  <a:gd name="connsiteY14" fmla="*/ 140008 h 184589"/>
                  <a:gd name="connsiteX15" fmla="*/ 69403 w 173425"/>
                  <a:gd name="connsiteY15" fmla="*/ 154981 h 184589"/>
                  <a:gd name="connsiteX16" fmla="*/ 102550 w 173425"/>
                  <a:gd name="connsiteY16" fmla="*/ 167760 h 184589"/>
                  <a:gd name="connsiteX17" fmla="*/ 126781 w 173425"/>
                  <a:gd name="connsiteY17" fmla="*/ 170228 h 184589"/>
                  <a:gd name="connsiteX18" fmla="*/ 145184 w 173425"/>
                  <a:gd name="connsiteY18" fmla="*/ 134133 h 184589"/>
                  <a:gd name="connsiteX19" fmla="*/ 161894 w 173425"/>
                  <a:gd name="connsiteY19" fmla="*/ 102357 h 184589"/>
                  <a:gd name="connsiteX20" fmla="*/ 160569 w 173425"/>
                  <a:gd name="connsiteY20" fmla="*/ 79886 h 184589"/>
                  <a:gd name="connsiteX21" fmla="*/ 150053 w 173425"/>
                  <a:gd name="connsiteY21" fmla="*/ 70559 h 184589"/>
                  <a:gd name="connsiteX22" fmla="*/ 121798 w 173425"/>
                  <a:gd name="connsiteY22" fmla="*/ 59335 h 184589"/>
                  <a:gd name="connsiteX23" fmla="*/ 70317 w 173425"/>
                  <a:gd name="connsiteY23" fmla="*/ 23787 h 184589"/>
                  <a:gd name="connsiteX24" fmla="*/ 42771 w 173425"/>
                  <a:gd name="connsiteY24" fmla="*/ 15878 h 184589"/>
                  <a:gd name="connsiteX25" fmla="*/ 22083 w 173425"/>
                  <a:gd name="connsiteY25" fmla="*/ 14209 h 184589"/>
                  <a:gd name="connsiteX26" fmla="*/ 3795 w 173425"/>
                  <a:gd name="connsiteY26" fmla="*/ 29731 h 184589"/>
                  <a:gd name="connsiteX27" fmla="*/ 0 w 173425"/>
                  <a:gd name="connsiteY27" fmla="*/ 21821 h 184589"/>
                  <a:gd name="connsiteX28" fmla="*/ 800 w 173425"/>
                  <a:gd name="connsiteY28" fmla="*/ 20747 h 184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3425" h="184589">
                    <a:moveTo>
                      <a:pt x="800" y="20747"/>
                    </a:moveTo>
                    <a:cubicBezTo>
                      <a:pt x="6584" y="13592"/>
                      <a:pt x="9510" y="2413"/>
                      <a:pt x="19774" y="470"/>
                    </a:cubicBezTo>
                    <a:cubicBezTo>
                      <a:pt x="29626" y="-856"/>
                      <a:pt x="39571" y="950"/>
                      <a:pt x="49423" y="1864"/>
                    </a:cubicBezTo>
                    <a:cubicBezTo>
                      <a:pt x="57927" y="2870"/>
                      <a:pt x="67140" y="3236"/>
                      <a:pt x="74409" y="8425"/>
                    </a:cubicBezTo>
                    <a:cubicBezTo>
                      <a:pt x="89062" y="18621"/>
                      <a:pt x="100310" y="33366"/>
                      <a:pt x="116449" y="41527"/>
                    </a:cubicBezTo>
                    <a:cubicBezTo>
                      <a:pt x="124861" y="46076"/>
                      <a:pt x="135285" y="45756"/>
                      <a:pt x="143058" y="51814"/>
                    </a:cubicBezTo>
                    <a:cubicBezTo>
                      <a:pt x="150853" y="57666"/>
                      <a:pt x="159974" y="62238"/>
                      <a:pt x="165712" y="70490"/>
                    </a:cubicBezTo>
                    <a:cubicBezTo>
                      <a:pt x="168112" y="72342"/>
                      <a:pt x="174467" y="72319"/>
                      <a:pt x="173279" y="76708"/>
                    </a:cubicBezTo>
                    <a:cubicBezTo>
                      <a:pt x="171038" y="92802"/>
                      <a:pt x="172730" y="110495"/>
                      <a:pt x="163609" y="124806"/>
                    </a:cubicBezTo>
                    <a:cubicBezTo>
                      <a:pt x="159906" y="131321"/>
                      <a:pt x="152659" y="135595"/>
                      <a:pt x="150990" y="143231"/>
                    </a:cubicBezTo>
                    <a:cubicBezTo>
                      <a:pt x="148498" y="152581"/>
                      <a:pt x="143241" y="160787"/>
                      <a:pt x="138897" y="169360"/>
                    </a:cubicBezTo>
                    <a:cubicBezTo>
                      <a:pt x="133411" y="177886"/>
                      <a:pt x="124153" y="186939"/>
                      <a:pt x="113043" y="184036"/>
                    </a:cubicBezTo>
                    <a:cubicBezTo>
                      <a:pt x="102413" y="181133"/>
                      <a:pt x="92263" y="176424"/>
                      <a:pt x="81244" y="175029"/>
                    </a:cubicBezTo>
                    <a:cubicBezTo>
                      <a:pt x="69380" y="174138"/>
                      <a:pt x="60967" y="165199"/>
                      <a:pt x="51801" y="158821"/>
                    </a:cubicBezTo>
                    <a:cubicBezTo>
                      <a:pt x="47732" y="153266"/>
                      <a:pt x="46451" y="145860"/>
                      <a:pt x="42657" y="140008"/>
                    </a:cubicBezTo>
                    <a:cubicBezTo>
                      <a:pt x="53766" y="139733"/>
                      <a:pt x="60967" y="149243"/>
                      <a:pt x="69403" y="154981"/>
                    </a:cubicBezTo>
                    <a:cubicBezTo>
                      <a:pt x="78615" y="163165"/>
                      <a:pt x="91646" y="163027"/>
                      <a:pt x="102550" y="167760"/>
                    </a:cubicBezTo>
                    <a:cubicBezTo>
                      <a:pt x="110071" y="170526"/>
                      <a:pt x="119146" y="175418"/>
                      <a:pt x="126781" y="170228"/>
                    </a:cubicBezTo>
                    <a:cubicBezTo>
                      <a:pt x="139537" y="162890"/>
                      <a:pt x="140955" y="146728"/>
                      <a:pt x="145184" y="134133"/>
                    </a:cubicBezTo>
                    <a:cubicBezTo>
                      <a:pt x="148796" y="122383"/>
                      <a:pt x="161666" y="115387"/>
                      <a:pt x="161894" y="102357"/>
                    </a:cubicBezTo>
                    <a:cubicBezTo>
                      <a:pt x="162237" y="94928"/>
                      <a:pt x="165026" y="86469"/>
                      <a:pt x="160569" y="79886"/>
                    </a:cubicBezTo>
                    <a:cubicBezTo>
                      <a:pt x="157985" y="75840"/>
                      <a:pt x="155174" y="71268"/>
                      <a:pt x="150053" y="70559"/>
                    </a:cubicBezTo>
                    <a:cubicBezTo>
                      <a:pt x="140109" y="68021"/>
                      <a:pt x="131948" y="61163"/>
                      <a:pt x="121798" y="59335"/>
                    </a:cubicBezTo>
                    <a:cubicBezTo>
                      <a:pt x="100790" y="54008"/>
                      <a:pt x="86411" y="36932"/>
                      <a:pt x="70317" y="23787"/>
                    </a:cubicBezTo>
                    <a:cubicBezTo>
                      <a:pt x="62842" y="16792"/>
                      <a:pt x="52144" y="17409"/>
                      <a:pt x="42771" y="15878"/>
                    </a:cubicBezTo>
                    <a:cubicBezTo>
                      <a:pt x="35867" y="15238"/>
                      <a:pt x="28941" y="12975"/>
                      <a:pt x="22083" y="14209"/>
                    </a:cubicBezTo>
                    <a:cubicBezTo>
                      <a:pt x="15956" y="19352"/>
                      <a:pt x="10859" y="25753"/>
                      <a:pt x="3795" y="29731"/>
                    </a:cubicBezTo>
                    <a:cubicBezTo>
                      <a:pt x="2469" y="27010"/>
                      <a:pt x="1234" y="24405"/>
                      <a:pt x="0" y="21821"/>
                    </a:cubicBezTo>
                    <a:lnTo>
                      <a:pt x="800" y="20747"/>
                    </a:ln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7" name="Forma Livre: Forma 2266">
                <a:extLst>
                  <a:ext uri="{FF2B5EF4-FFF2-40B4-BE49-F238E27FC236}">
                    <a16:creationId xmlns:a16="http://schemas.microsoft.com/office/drawing/2014/main" id="{3A78895E-E2CD-38D0-10F3-9370BE199EDA}"/>
                  </a:ext>
                </a:extLst>
              </p:cNvPr>
              <p:cNvSpPr/>
              <p:nvPr/>
            </p:nvSpPr>
            <p:spPr>
              <a:xfrm>
                <a:off x="9720054" y="4515534"/>
                <a:ext cx="358797" cy="373620"/>
              </a:xfrm>
              <a:custGeom>
                <a:avLst/>
                <a:gdLst>
                  <a:gd name="connsiteX0" fmla="*/ 627 w 358797"/>
                  <a:gd name="connsiteY0" fmla="*/ 1213 h 373620"/>
                  <a:gd name="connsiteX1" fmla="*/ 17726 w 358797"/>
                  <a:gd name="connsiteY1" fmla="*/ 1967 h 373620"/>
                  <a:gd name="connsiteX2" fmla="*/ 114653 w 358797"/>
                  <a:gd name="connsiteY2" fmla="*/ 55528 h 373620"/>
                  <a:gd name="connsiteX3" fmla="*/ 178409 w 358797"/>
                  <a:gd name="connsiteY3" fmla="*/ 133184 h 373620"/>
                  <a:gd name="connsiteX4" fmla="*/ 207762 w 358797"/>
                  <a:gd name="connsiteY4" fmla="*/ 213262 h 373620"/>
                  <a:gd name="connsiteX5" fmla="*/ 215717 w 358797"/>
                  <a:gd name="connsiteY5" fmla="*/ 235917 h 373620"/>
                  <a:gd name="connsiteX6" fmla="*/ 234188 w 358797"/>
                  <a:gd name="connsiteY6" fmla="*/ 274093 h 373620"/>
                  <a:gd name="connsiteX7" fmla="*/ 305054 w 358797"/>
                  <a:gd name="connsiteY7" fmla="*/ 347336 h 373620"/>
                  <a:gd name="connsiteX8" fmla="*/ 348396 w 358797"/>
                  <a:gd name="connsiteY8" fmla="*/ 370882 h 373620"/>
                  <a:gd name="connsiteX9" fmla="*/ 358798 w 358797"/>
                  <a:gd name="connsiteY9" fmla="*/ 373214 h 373620"/>
                  <a:gd name="connsiteX10" fmla="*/ 313855 w 358797"/>
                  <a:gd name="connsiteY10" fmla="*/ 366173 h 373620"/>
                  <a:gd name="connsiteX11" fmla="*/ 273324 w 358797"/>
                  <a:gd name="connsiteY11" fmla="*/ 342650 h 373620"/>
                  <a:gd name="connsiteX12" fmla="*/ 219260 w 358797"/>
                  <a:gd name="connsiteY12" fmla="*/ 277659 h 373620"/>
                  <a:gd name="connsiteX13" fmla="*/ 206733 w 358797"/>
                  <a:gd name="connsiteY13" fmla="*/ 252719 h 373620"/>
                  <a:gd name="connsiteX14" fmla="*/ 200332 w 358797"/>
                  <a:gd name="connsiteY14" fmla="*/ 236740 h 373620"/>
                  <a:gd name="connsiteX15" fmla="*/ 195463 w 358797"/>
                  <a:gd name="connsiteY15" fmla="*/ 223047 h 373620"/>
                  <a:gd name="connsiteX16" fmla="*/ 164511 w 358797"/>
                  <a:gd name="connsiteY16" fmla="*/ 138007 h 373620"/>
                  <a:gd name="connsiteX17" fmla="*/ 102194 w 358797"/>
                  <a:gd name="connsiteY17" fmla="*/ 63415 h 373620"/>
                  <a:gd name="connsiteX18" fmla="*/ 12629 w 358797"/>
                  <a:gd name="connsiteY18" fmla="*/ 13809 h 373620"/>
                  <a:gd name="connsiteX19" fmla="*/ 627 w 358797"/>
                  <a:gd name="connsiteY19" fmla="*/ 1213 h 37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8797" h="373620">
                    <a:moveTo>
                      <a:pt x="627" y="1213"/>
                    </a:moveTo>
                    <a:cubicBezTo>
                      <a:pt x="6091" y="-1348"/>
                      <a:pt x="12149" y="756"/>
                      <a:pt x="17726" y="1967"/>
                    </a:cubicBezTo>
                    <a:cubicBezTo>
                      <a:pt x="54097" y="10746"/>
                      <a:pt x="86992" y="30679"/>
                      <a:pt x="114653" y="55528"/>
                    </a:cubicBezTo>
                    <a:cubicBezTo>
                      <a:pt x="139433" y="78160"/>
                      <a:pt x="162384" y="103466"/>
                      <a:pt x="178409" y="133184"/>
                    </a:cubicBezTo>
                    <a:cubicBezTo>
                      <a:pt x="191988" y="158330"/>
                      <a:pt x="198869" y="186265"/>
                      <a:pt x="207762" y="213262"/>
                    </a:cubicBezTo>
                    <a:cubicBezTo>
                      <a:pt x="210208" y="220852"/>
                      <a:pt x="212905" y="228396"/>
                      <a:pt x="215717" y="235917"/>
                    </a:cubicBezTo>
                    <a:cubicBezTo>
                      <a:pt x="220769" y="249130"/>
                      <a:pt x="227101" y="261840"/>
                      <a:pt x="234188" y="274093"/>
                    </a:cubicBezTo>
                    <a:cubicBezTo>
                      <a:pt x="251607" y="303582"/>
                      <a:pt x="275404" y="329780"/>
                      <a:pt x="305054" y="347336"/>
                    </a:cubicBezTo>
                    <a:cubicBezTo>
                      <a:pt x="319250" y="355566"/>
                      <a:pt x="332646" y="365624"/>
                      <a:pt x="348396" y="370882"/>
                    </a:cubicBezTo>
                    <a:cubicBezTo>
                      <a:pt x="351802" y="371750"/>
                      <a:pt x="355231" y="372414"/>
                      <a:pt x="358798" y="373214"/>
                    </a:cubicBezTo>
                    <a:cubicBezTo>
                      <a:pt x="343390" y="375020"/>
                      <a:pt x="328417" y="370471"/>
                      <a:pt x="313855" y="366173"/>
                    </a:cubicBezTo>
                    <a:cubicBezTo>
                      <a:pt x="298744" y="361532"/>
                      <a:pt x="285486" y="352480"/>
                      <a:pt x="273324" y="342650"/>
                    </a:cubicBezTo>
                    <a:cubicBezTo>
                      <a:pt x="251218" y="324819"/>
                      <a:pt x="233616" y="302005"/>
                      <a:pt x="219260" y="277659"/>
                    </a:cubicBezTo>
                    <a:cubicBezTo>
                      <a:pt x="214803" y="269475"/>
                      <a:pt x="210436" y="261246"/>
                      <a:pt x="206733" y="252719"/>
                    </a:cubicBezTo>
                    <a:cubicBezTo>
                      <a:pt x="204401" y="247415"/>
                      <a:pt x="202298" y="242089"/>
                      <a:pt x="200332" y="236740"/>
                    </a:cubicBezTo>
                    <a:cubicBezTo>
                      <a:pt x="198618" y="232122"/>
                      <a:pt x="197017" y="227596"/>
                      <a:pt x="195463" y="223047"/>
                    </a:cubicBezTo>
                    <a:cubicBezTo>
                      <a:pt x="185542" y="194563"/>
                      <a:pt x="179118" y="164616"/>
                      <a:pt x="164511" y="138007"/>
                    </a:cubicBezTo>
                    <a:cubicBezTo>
                      <a:pt x="148714" y="109432"/>
                      <a:pt x="126334" y="85132"/>
                      <a:pt x="102194" y="63415"/>
                    </a:cubicBezTo>
                    <a:cubicBezTo>
                      <a:pt x="76545" y="40441"/>
                      <a:pt x="45844" y="22998"/>
                      <a:pt x="12629" y="13809"/>
                    </a:cubicBezTo>
                    <a:cubicBezTo>
                      <a:pt x="6959" y="11957"/>
                      <a:pt x="-2528" y="9008"/>
                      <a:pt x="627" y="1213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8" name="Forma Livre: Forma 2267">
                <a:extLst>
                  <a:ext uri="{FF2B5EF4-FFF2-40B4-BE49-F238E27FC236}">
                    <a16:creationId xmlns:a16="http://schemas.microsoft.com/office/drawing/2014/main" id="{97F2CDD3-37D0-9EB4-0FBD-FF541BBA9269}"/>
                  </a:ext>
                </a:extLst>
              </p:cNvPr>
              <p:cNvSpPr/>
              <p:nvPr/>
            </p:nvSpPr>
            <p:spPr>
              <a:xfrm>
                <a:off x="10673568" y="4670844"/>
                <a:ext cx="176513" cy="181996"/>
              </a:xfrm>
              <a:custGeom>
                <a:avLst/>
                <a:gdLst>
                  <a:gd name="connsiteX0" fmla="*/ 45706 w 176513"/>
                  <a:gd name="connsiteY0" fmla="*/ 7135 h 181996"/>
                  <a:gd name="connsiteX1" fmla="*/ 74167 w 176513"/>
                  <a:gd name="connsiteY1" fmla="*/ 779 h 181996"/>
                  <a:gd name="connsiteX2" fmla="*/ 99153 w 176513"/>
                  <a:gd name="connsiteY2" fmla="*/ 16644 h 181996"/>
                  <a:gd name="connsiteX3" fmla="*/ 119430 w 176513"/>
                  <a:gd name="connsiteY3" fmla="*/ 43505 h 181996"/>
                  <a:gd name="connsiteX4" fmla="*/ 140506 w 176513"/>
                  <a:gd name="connsiteY4" fmla="*/ 79989 h 181996"/>
                  <a:gd name="connsiteX5" fmla="*/ 163138 w 176513"/>
                  <a:gd name="connsiteY5" fmla="*/ 98757 h 181996"/>
                  <a:gd name="connsiteX6" fmla="*/ 169196 w 176513"/>
                  <a:gd name="connsiteY6" fmla="*/ 105890 h 181996"/>
                  <a:gd name="connsiteX7" fmla="*/ 171322 w 176513"/>
                  <a:gd name="connsiteY7" fmla="*/ 109067 h 181996"/>
                  <a:gd name="connsiteX8" fmla="*/ 176420 w 176513"/>
                  <a:gd name="connsiteY8" fmla="*/ 152776 h 181996"/>
                  <a:gd name="connsiteX9" fmla="*/ 173151 w 176513"/>
                  <a:gd name="connsiteY9" fmla="*/ 166217 h 181996"/>
                  <a:gd name="connsiteX10" fmla="*/ 144576 w 176513"/>
                  <a:gd name="connsiteY10" fmla="*/ 179522 h 181996"/>
                  <a:gd name="connsiteX11" fmla="*/ 111040 w 176513"/>
                  <a:gd name="connsiteY11" fmla="*/ 177647 h 181996"/>
                  <a:gd name="connsiteX12" fmla="*/ 90489 w 176513"/>
                  <a:gd name="connsiteY12" fmla="*/ 155130 h 181996"/>
                  <a:gd name="connsiteX13" fmla="*/ 59171 w 176513"/>
                  <a:gd name="connsiteY13" fmla="*/ 115171 h 181996"/>
                  <a:gd name="connsiteX14" fmla="*/ 25201 w 176513"/>
                  <a:gd name="connsiteY14" fmla="*/ 85407 h 181996"/>
                  <a:gd name="connsiteX15" fmla="*/ 7370 w 176513"/>
                  <a:gd name="connsiteY15" fmla="*/ 64422 h 181996"/>
                  <a:gd name="connsiteX16" fmla="*/ 2592 w 176513"/>
                  <a:gd name="connsiteY16" fmla="*/ 40030 h 181996"/>
                  <a:gd name="connsiteX17" fmla="*/ 17383 w 176513"/>
                  <a:gd name="connsiteY17" fmla="*/ 35961 h 181996"/>
                  <a:gd name="connsiteX18" fmla="*/ 45706 w 176513"/>
                  <a:gd name="connsiteY18" fmla="*/ 7135 h 181996"/>
                  <a:gd name="connsiteX19" fmla="*/ 45500 w 176513"/>
                  <a:gd name="connsiteY19" fmla="*/ 20668 h 181996"/>
                  <a:gd name="connsiteX20" fmla="*/ 11942 w 176513"/>
                  <a:gd name="connsiteY20" fmla="*/ 49997 h 181996"/>
                  <a:gd name="connsiteX21" fmla="*/ 37819 w 176513"/>
                  <a:gd name="connsiteY21" fmla="*/ 74869 h 181996"/>
                  <a:gd name="connsiteX22" fmla="*/ 67675 w 176513"/>
                  <a:gd name="connsiteY22" fmla="*/ 100106 h 181996"/>
                  <a:gd name="connsiteX23" fmla="*/ 108297 w 176513"/>
                  <a:gd name="connsiteY23" fmla="*/ 148501 h 181996"/>
                  <a:gd name="connsiteX24" fmla="*/ 125396 w 176513"/>
                  <a:gd name="connsiteY24" fmla="*/ 163177 h 181996"/>
                  <a:gd name="connsiteX25" fmla="*/ 156097 w 176513"/>
                  <a:gd name="connsiteY25" fmla="*/ 165554 h 181996"/>
                  <a:gd name="connsiteX26" fmla="*/ 153903 w 176513"/>
                  <a:gd name="connsiteY26" fmla="*/ 118394 h 181996"/>
                  <a:gd name="connsiteX27" fmla="*/ 124893 w 176513"/>
                  <a:gd name="connsiteY27" fmla="*/ 84104 h 181996"/>
                  <a:gd name="connsiteX28" fmla="*/ 104914 w 176513"/>
                  <a:gd name="connsiteY28" fmla="*/ 44237 h 181996"/>
                  <a:gd name="connsiteX29" fmla="*/ 71538 w 176513"/>
                  <a:gd name="connsiteY29" fmla="*/ 9764 h 181996"/>
                  <a:gd name="connsiteX30" fmla="*/ 45500 w 176513"/>
                  <a:gd name="connsiteY30" fmla="*/ 20668 h 18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6513" h="181996">
                    <a:moveTo>
                      <a:pt x="45706" y="7135"/>
                    </a:moveTo>
                    <a:cubicBezTo>
                      <a:pt x="53364" y="437"/>
                      <a:pt x="64406" y="-1186"/>
                      <a:pt x="74167" y="779"/>
                    </a:cubicBezTo>
                    <a:cubicBezTo>
                      <a:pt x="83997" y="3111"/>
                      <a:pt x="91998" y="9786"/>
                      <a:pt x="99153" y="16644"/>
                    </a:cubicBezTo>
                    <a:cubicBezTo>
                      <a:pt x="106788" y="24897"/>
                      <a:pt x="112389" y="34749"/>
                      <a:pt x="119430" y="43505"/>
                    </a:cubicBezTo>
                    <a:cubicBezTo>
                      <a:pt x="128322" y="54569"/>
                      <a:pt x="129648" y="70274"/>
                      <a:pt x="140506" y="79989"/>
                    </a:cubicBezTo>
                    <a:cubicBezTo>
                      <a:pt x="147913" y="86390"/>
                      <a:pt x="156189" y="91762"/>
                      <a:pt x="163138" y="98757"/>
                    </a:cubicBezTo>
                    <a:cubicBezTo>
                      <a:pt x="165195" y="100975"/>
                      <a:pt x="167230" y="103375"/>
                      <a:pt x="169196" y="105890"/>
                    </a:cubicBezTo>
                    <a:cubicBezTo>
                      <a:pt x="169722" y="106690"/>
                      <a:pt x="170796" y="108267"/>
                      <a:pt x="171322" y="109067"/>
                    </a:cubicBezTo>
                    <a:cubicBezTo>
                      <a:pt x="175734" y="123149"/>
                      <a:pt x="176877" y="138031"/>
                      <a:pt x="176420" y="152776"/>
                    </a:cubicBezTo>
                    <a:cubicBezTo>
                      <a:pt x="176328" y="157416"/>
                      <a:pt x="174888" y="161897"/>
                      <a:pt x="173151" y="166217"/>
                    </a:cubicBezTo>
                    <a:cubicBezTo>
                      <a:pt x="166659" y="175795"/>
                      <a:pt x="154291" y="175476"/>
                      <a:pt x="144576" y="179522"/>
                    </a:cubicBezTo>
                    <a:cubicBezTo>
                      <a:pt x="133671" y="182288"/>
                      <a:pt x="121053" y="183980"/>
                      <a:pt x="111040" y="177647"/>
                    </a:cubicBezTo>
                    <a:cubicBezTo>
                      <a:pt x="101713" y="172893"/>
                      <a:pt x="93529" y="165395"/>
                      <a:pt x="90489" y="155130"/>
                    </a:cubicBezTo>
                    <a:cubicBezTo>
                      <a:pt x="84911" y="138420"/>
                      <a:pt x="69892" y="128247"/>
                      <a:pt x="59171" y="115171"/>
                    </a:cubicBezTo>
                    <a:cubicBezTo>
                      <a:pt x="49410" y="103421"/>
                      <a:pt x="34208" y="97843"/>
                      <a:pt x="25201" y="85407"/>
                    </a:cubicBezTo>
                    <a:cubicBezTo>
                      <a:pt x="18800" y="78732"/>
                      <a:pt x="15714" y="68994"/>
                      <a:pt x="7370" y="64422"/>
                    </a:cubicBezTo>
                    <a:cubicBezTo>
                      <a:pt x="-1568" y="59964"/>
                      <a:pt x="-1340" y="47825"/>
                      <a:pt x="2592" y="40030"/>
                    </a:cubicBezTo>
                    <a:cubicBezTo>
                      <a:pt x="7599" y="39253"/>
                      <a:pt x="13588" y="40099"/>
                      <a:pt x="17383" y="35961"/>
                    </a:cubicBezTo>
                    <a:cubicBezTo>
                      <a:pt x="27098" y="26634"/>
                      <a:pt x="35374" y="15844"/>
                      <a:pt x="45706" y="7135"/>
                    </a:cubicBezTo>
                    <a:moveTo>
                      <a:pt x="45500" y="20668"/>
                    </a:moveTo>
                    <a:cubicBezTo>
                      <a:pt x="35556" y="31572"/>
                      <a:pt x="26527" y="45059"/>
                      <a:pt x="11942" y="49997"/>
                    </a:cubicBezTo>
                    <a:cubicBezTo>
                      <a:pt x="20995" y="57586"/>
                      <a:pt x="30161" y="65565"/>
                      <a:pt x="37819" y="74869"/>
                    </a:cubicBezTo>
                    <a:cubicBezTo>
                      <a:pt x="45706" y="85521"/>
                      <a:pt x="58668" y="90505"/>
                      <a:pt x="67675" y="100106"/>
                    </a:cubicBezTo>
                    <a:cubicBezTo>
                      <a:pt x="82031" y="115377"/>
                      <a:pt x="100845" y="128041"/>
                      <a:pt x="108297" y="148501"/>
                    </a:cubicBezTo>
                    <a:cubicBezTo>
                      <a:pt x="110560" y="156319"/>
                      <a:pt x="118630" y="159908"/>
                      <a:pt x="125396" y="163177"/>
                    </a:cubicBezTo>
                    <a:cubicBezTo>
                      <a:pt x="135158" y="166538"/>
                      <a:pt x="145924" y="168663"/>
                      <a:pt x="156097" y="165554"/>
                    </a:cubicBezTo>
                    <a:cubicBezTo>
                      <a:pt x="158429" y="149987"/>
                      <a:pt x="158360" y="133527"/>
                      <a:pt x="153903" y="118394"/>
                    </a:cubicBezTo>
                    <a:cubicBezTo>
                      <a:pt x="146062" y="105570"/>
                      <a:pt x="132711" y="97020"/>
                      <a:pt x="124893" y="84104"/>
                    </a:cubicBezTo>
                    <a:cubicBezTo>
                      <a:pt x="116549" y="71623"/>
                      <a:pt x="114423" y="56009"/>
                      <a:pt x="104914" y="44237"/>
                    </a:cubicBezTo>
                    <a:cubicBezTo>
                      <a:pt x="96501" y="30589"/>
                      <a:pt x="87494" y="15364"/>
                      <a:pt x="71538" y="9764"/>
                    </a:cubicBezTo>
                    <a:cubicBezTo>
                      <a:pt x="61365" y="6769"/>
                      <a:pt x="50735" y="11730"/>
                      <a:pt x="45500" y="20668"/>
                    </a:cubicBezTo>
                    <a:close/>
                  </a:path>
                </a:pathLst>
              </a:custGeom>
              <a:solidFill>
                <a:srgbClr val="010C12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9" name="Gráfico 4">
              <a:extLst>
                <a:ext uri="{FF2B5EF4-FFF2-40B4-BE49-F238E27FC236}">
                  <a16:creationId xmlns:a16="http://schemas.microsoft.com/office/drawing/2014/main" id="{39858193-91BA-9B90-C3CA-E9FD1FA84DB1}"/>
                </a:ext>
              </a:extLst>
            </p:cNvPr>
            <p:cNvGrpSpPr/>
            <p:nvPr/>
          </p:nvGrpSpPr>
          <p:grpSpPr>
            <a:xfrm>
              <a:off x="10592921" y="2652014"/>
              <a:ext cx="58260" cy="350128"/>
              <a:chOff x="9950349" y="1131730"/>
              <a:chExt cx="552716" cy="3321672"/>
            </a:xfrm>
            <a:solidFill>
              <a:srgbClr val="8D7449"/>
            </a:solidFill>
          </p:grpSpPr>
          <p:sp>
            <p:nvSpPr>
              <p:cNvPr id="2261" name="Forma Livre: Forma 2260">
                <a:extLst>
                  <a:ext uri="{FF2B5EF4-FFF2-40B4-BE49-F238E27FC236}">
                    <a16:creationId xmlns:a16="http://schemas.microsoft.com/office/drawing/2014/main" id="{B38200FE-E753-DC4B-B3E4-23D83EF831FB}"/>
                  </a:ext>
                </a:extLst>
              </p:cNvPr>
              <p:cNvSpPr/>
              <p:nvPr/>
            </p:nvSpPr>
            <p:spPr>
              <a:xfrm>
                <a:off x="9950349" y="1131730"/>
                <a:ext cx="69821" cy="140886"/>
              </a:xfrm>
              <a:custGeom>
                <a:avLst/>
                <a:gdLst>
                  <a:gd name="connsiteX0" fmla="*/ 52928 w 69821"/>
                  <a:gd name="connsiteY0" fmla="*/ 0 h 140886"/>
                  <a:gd name="connsiteX1" fmla="*/ 56471 w 69821"/>
                  <a:gd name="connsiteY1" fmla="*/ 503 h 140886"/>
                  <a:gd name="connsiteX2" fmla="*/ 69821 w 69821"/>
                  <a:gd name="connsiteY2" fmla="*/ 31981 h 140886"/>
                  <a:gd name="connsiteX3" fmla="*/ 58529 w 69821"/>
                  <a:gd name="connsiteY3" fmla="*/ 72992 h 140886"/>
                  <a:gd name="connsiteX4" fmla="*/ 47990 w 69821"/>
                  <a:gd name="connsiteY4" fmla="*/ 116129 h 140886"/>
                  <a:gd name="connsiteX5" fmla="*/ 15369 w 69821"/>
                  <a:gd name="connsiteY5" fmla="*/ 140886 h 140886"/>
                  <a:gd name="connsiteX6" fmla="*/ 10088 w 69821"/>
                  <a:gd name="connsiteY6" fmla="*/ 118781 h 140886"/>
                  <a:gd name="connsiteX7" fmla="*/ 373 w 69821"/>
                  <a:gd name="connsiteY7" fmla="*/ 84376 h 140886"/>
                  <a:gd name="connsiteX8" fmla="*/ 1516 w 69821"/>
                  <a:gd name="connsiteY8" fmla="*/ 61059 h 140886"/>
                  <a:gd name="connsiteX9" fmla="*/ 52928 w 69821"/>
                  <a:gd name="connsiteY9" fmla="*/ 0 h 14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821" h="140886">
                    <a:moveTo>
                      <a:pt x="52928" y="0"/>
                    </a:moveTo>
                    <a:cubicBezTo>
                      <a:pt x="53797" y="114"/>
                      <a:pt x="55580" y="366"/>
                      <a:pt x="56471" y="503"/>
                    </a:cubicBezTo>
                    <a:cubicBezTo>
                      <a:pt x="61592" y="10584"/>
                      <a:pt x="68747" y="20460"/>
                      <a:pt x="69821" y="31981"/>
                    </a:cubicBezTo>
                    <a:cubicBezTo>
                      <a:pt x="68084" y="46131"/>
                      <a:pt x="59900" y="58704"/>
                      <a:pt x="58529" y="72992"/>
                    </a:cubicBezTo>
                    <a:cubicBezTo>
                      <a:pt x="57089" y="87760"/>
                      <a:pt x="53888" y="102459"/>
                      <a:pt x="47990" y="116129"/>
                    </a:cubicBezTo>
                    <a:cubicBezTo>
                      <a:pt x="42618" y="129479"/>
                      <a:pt x="29108" y="138166"/>
                      <a:pt x="15369" y="140886"/>
                    </a:cubicBezTo>
                    <a:cubicBezTo>
                      <a:pt x="11094" y="134280"/>
                      <a:pt x="12146" y="126073"/>
                      <a:pt x="10088" y="118781"/>
                    </a:cubicBezTo>
                    <a:cubicBezTo>
                      <a:pt x="7025" y="107259"/>
                      <a:pt x="647" y="96561"/>
                      <a:pt x="373" y="84376"/>
                    </a:cubicBezTo>
                    <a:cubicBezTo>
                      <a:pt x="167" y="76627"/>
                      <a:pt x="-793" y="68557"/>
                      <a:pt x="1516" y="61059"/>
                    </a:cubicBezTo>
                    <a:cubicBezTo>
                      <a:pt x="15369" y="38062"/>
                      <a:pt x="41407" y="24643"/>
                      <a:pt x="52928" y="0"/>
                    </a:cubicBezTo>
                    <a:close/>
                  </a:path>
                </a:pathLst>
              </a:custGeom>
              <a:solidFill>
                <a:srgbClr val="8D74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2" name="Forma Livre: Forma 2261">
                <a:extLst>
                  <a:ext uri="{FF2B5EF4-FFF2-40B4-BE49-F238E27FC236}">
                    <a16:creationId xmlns:a16="http://schemas.microsoft.com/office/drawing/2014/main" id="{0B8105B4-A30B-F2B1-A618-FC4DD243AF31}"/>
                  </a:ext>
                </a:extLst>
              </p:cNvPr>
              <p:cNvSpPr/>
              <p:nvPr/>
            </p:nvSpPr>
            <p:spPr>
              <a:xfrm>
                <a:off x="10423420" y="4259183"/>
                <a:ext cx="79644" cy="194218"/>
              </a:xfrm>
              <a:custGeom>
                <a:avLst/>
                <a:gdLst>
                  <a:gd name="connsiteX0" fmla="*/ 0 w 79644"/>
                  <a:gd name="connsiteY0" fmla="*/ 0 h 194218"/>
                  <a:gd name="connsiteX1" fmla="*/ 34153 w 79644"/>
                  <a:gd name="connsiteY1" fmla="*/ 22471 h 194218"/>
                  <a:gd name="connsiteX2" fmla="*/ 53058 w 79644"/>
                  <a:gd name="connsiteY2" fmla="*/ 35524 h 194218"/>
                  <a:gd name="connsiteX3" fmla="*/ 74501 w 79644"/>
                  <a:gd name="connsiteY3" fmla="*/ 70637 h 194218"/>
                  <a:gd name="connsiteX4" fmla="*/ 79644 w 79644"/>
                  <a:gd name="connsiteY4" fmla="*/ 109248 h 194218"/>
                  <a:gd name="connsiteX5" fmla="*/ 69289 w 79644"/>
                  <a:gd name="connsiteY5" fmla="*/ 131856 h 194218"/>
                  <a:gd name="connsiteX6" fmla="*/ 64305 w 79644"/>
                  <a:gd name="connsiteY6" fmla="*/ 171656 h 194218"/>
                  <a:gd name="connsiteX7" fmla="*/ 35822 w 79644"/>
                  <a:gd name="connsiteY7" fmla="*/ 194218 h 194218"/>
                  <a:gd name="connsiteX8" fmla="*/ 0 w 79644"/>
                  <a:gd name="connsiteY8" fmla="*/ 0 h 19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644" h="194218">
                    <a:moveTo>
                      <a:pt x="0" y="0"/>
                    </a:moveTo>
                    <a:cubicBezTo>
                      <a:pt x="12870" y="5212"/>
                      <a:pt x="19728" y="20277"/>
                      <a:pt x="34153" y="22471"/>
                    </a:cubicBezTo>
                    <a:cubicBezTo>
                      <a:pt x="41788" y="23911"/>
                      <a:pt x="51138" y="26815"/>
                      <a:pt x="53058" y="35524"/>
                    </a:cubicBezTo>
                    <a:cubicBezTo>
                      <a:pt x="56670" y="49240"/>
                      <a:pt x="68214" y="58453"/>
                      <a:pt x="74501" y="70637"/>
                    </a:cubicBezTo>
                    <a:cubicBezTo>
                      <a:pt x="75712" y="83553"/>
                      <a:pt x="77473" y="96423"/>
                      <a:pt x="79644" y="109248"/>
                    </a:cubicBezTo>
                    <a:cubicBezTo>
                      <a:pt x="76284" y="116815"/>
                      <a:pt x="70752" y="123490"/>
                      <a:pt x="69289" y="131856"/>
                    </a:cubicBezTo>
                    <a:cubicBezTo>
                      <a:pt x="65128" y="144749"/>
                      <a:pt x="65791" y="158374"/>
                      <a:pt x="64305" y="171656"/>
                    </a:cubicBezTo>
                    <a:cubicBezTo>
                      <a:pt x="61013" y="184823"/>
                      <a:pt x="45857" y="187772"/>
                      <a:pt x="35822" y="194218"/>
                    </a:cubicBezTo>
                    <a:cubicBezTo>
                      <a:pt x="20391" y="130233"/>
                      <a:pt x="2880" y="66088"/>
                      <a:pt x="0" y="0"/>
                    </a:cubicBezTo>
                    <a:close/>
                  </a:path>
                </a:pathLst>
              </a:custGeom>
              <a:solidFill>
                <a:srgbClr val="8D74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0" name="Gráfico 4">
              <a:extLst>
                <a:ext uri="{FF2B5EF4-FFF2-40B4-BE49-F238E27FC236}">
                  <a16:creationId xmlns:a16="http://schemas.microsoft.com/office/drawing/2014/main" id="{9B5BE8F7-59B9-CEEC-ABDB-09F6488B6587}"/>
                </a:ext>
              </a:extLst>
            </p:cNvPr>
            <p:cNvGrpSpPr/>
            <p:nvPr/>
          </p:nvGrpSpPr>
          <p:grpSpPr>
            <a:xfrm>
              <a:off x="10518496" y="2653427"/>
              <a:ext cx="110529" cy="143987"/>
              <a:chOff x="9244285" y="1145135"/>
              <a:chExt cx="1048596" cy="1366012"/>
            </a:xfrm>
            <a:solidFill>
              <a:srgbClr val="ADBABD"/>
            </a:solidFill>
          </p:grpSpPr>
          <p:sp>
            <p:nvSpPr>
              <p:cNvPr id="2258" name="Forma Livre: Forma 2257">
                <a:extLst>
                  <a:ext uri="{FF2B5EF4-FFF2-40B4-BE49-F238E27FC236}">
                    <a16:creationId xmlns:a16="http://schemas.microsoft.com/office/drawing/2014/main" id="{247EBA3F-6EA6-5365-5A52-9B8143B32F50}"/>
                  </a:ext>
                </a:extLst>
              </p:cNvPr>
              <p:cNvSpPr/>
              <p:nvPr/>
            </p:nvSpPr>
            <p:spPr>
              <a:xfrm>
                <a:off x="9776391" y="1145135"/>
                <a:ext cx="516490" cy="623405"/>
              </a:xfrm>
              <a:custGeom>
                <a:avLst/>
                <a:gdLst>
                  <a:gd name="connsiteX0" fmla="*/ 297066 w 516490"/>
                  <a:gd name="connsiteY0" fmla="*/ 1796 h 623405"/>
                  <a:gd name="connsiteX1" fmla="*/ 360434 w 516490"/>
                  <a:gd name="connsiteY1" fmla="*/ 3510 h 623405"/>
                  <a:gd name="connsiteX2" fmla="*/ 423847 w 516490"/>
                  <a:gd name="connsiteY2" fmla="*/ 31377 h 623405"/>
                  <a:gd name="connsiteX3" fmla="*/ 450273 w 516490"/>
                  <a:gd name="connsiteY3" fmla="*/ 41412 h 623405"/>
                  <a:gd name="connsiteX4" fmla="*/ 470208 w 516490"/>
                  <a:gd name="connsiteY4" fmla="*/ 55974 h 623405"/>
                  <a:gd name="connsiteX5" fmla="*/ 483626 w 516490"/>
                  <a:gd name="connsiteY5" fmla="*/ 65507 h 623405"/>
                  <a:gd name="connsiteX6" fmla="*/ 484015 w 516490"/>
                  <a:gd name="connsiteY6" fmla="*/ 65644 h 623405"/>
                  <a:gd name="connsiteX7" fmla="*/ 508132 w 516490"/>
                  <a:gd name="connsiteY7" fmla="*/ 134658 h 623405"/>
                  <a:gd name="connsiteX8" fmla="*/ 515859 w 516490"/>
                  <a:gd name="connsiteY8" fmla="*/ 215240 h 623405"/>
                  <a:gd name="connsiteX9" fmla="*/ 486118 w 516490"/>
                  <a:gd name="connsiteY9" fmla="*/ 321562 h 623405"/>
                  <a:gd name="connsiteX10" fmla="*/ 414201 w 516490"/>
                  <a:gd name="connsiteY10" fmla="*/ 436753 h 623405"/>
                  <a:gd name="connsiteX11" fmla="*/ 400942 w 516490"/>
                  <a:gd name="connsiteY11" fmla="*/ 449166 h 623405"/>
                  <a:gd name="connsiteX12" fmla="*/ 74341 w 516490"/>
                  <a:gd name="connsiteY12" fmla="*/ 623405 h 623405"/>
                  <a:gd name="connsiteX13" fmla="*/ 67049 w 516490"/>
                  <a:gd name="connsiteY13" fmla="*/ 599128 h 623405"/>
                  <a:gd name="connsiteX14" fmla="*/ 62705 w 516490"/>
                  <a:gd name="connsiteY14" fmla="*/ 575902 h 623405"/>
                  <a:gd name="connsiteX15" fmla="*/ 54224 w 516490"/>
                  <a:gd name="connsiteY15" fmla="*/ 534868 h 623405"/>
                  <a:gd name="connsiteX16" fmla="*/ 45560 w 516490"/>
                  <a:gd name="connsiteY16" fmla="*/ 488943 h 623405"/>
                  <a:gd name="connsiteX17" fmla="*/ 39296 w 516490"/>
                  <a:gd name="connsiteY17" fmla="*/ 461716 h 623405"/>
                  <a:gd name="connsiteX18" fmla="*/ 17259 w 516490"/>
                  <a:gd name="connsiteY18" fmla="*/ 440114 h 623405"/>
                  <a:gd name="connsiteX19" fmla="*/ 0 w 516490"/>
                  <a:gd name="connsiteY19" fmla="*/ 375100 h 623405"/>
                  <a:gd name="connsiteX20" fmla="*/ 31341 w 516490"/>
                  <a:gd name="connsiteY20" fmla="*/ 344696 h 623405"/>
                  <a:gd name="connsiteX21" fmla="*/ 49172 w 516490"/>
                  <a:gd name="connsiteY21" fmla="*/ 321356 h 623405"/>
                  <a:gd name="connsiteX22" fmla="*/ 61379 w 516490"/>
                  <a:gd name="connsiteY22" fmla="*/ 304188 h 623405"/>
                  <a:gd name="connsiteX23" fmla="*/ 88880 w 516490"/>
                  <a:gd name="connsiteY23" fmla="*/ 251679 h 623405"/>
                  <a:gd name="connsiteX24" fmla="*/ 85588 w 516490"/>
                  <a:gd name="connsiteY24" fmla="*/ 203718 h 623405"/>
                  <a:gd name="connsiteX25" fmla="*/ 80627 w 516490"/>
                  <a:gd name="connsiteY25" fmla="*/ 171623 h 623405"/>
                  <a:gd name="connsiteX26" fmla="*/ 95418 w 516490"/>
                  <a:gd name="connsiteY26" fmla="*/ 148077 h 623405"/>
                  <a:gd name="connsiteX27" fmla="*/ 119946 w 516490"/>
                  <a:gd name="connsiteY27" fmla="*/ 109924 h 623405"/>
                  <a:gd name="connsiteX28" fmla="*/ 112060 w 516490"/>
                  <a:gd name="connsiteY28" fmla="*/ 95339 h 623405"/>
                  <a:gd name="connsiteX29" fmla="*/ 158214 w 516490"/>
                  <a:gd name="connsiteY29" fmla="*/ 63838 h 623405"/>
                  <a:gd name="connsiteX30" fmla="*/ 161986 w 516490"/>
                  <a:gd name="connsiteY30" fmla="*/ 73805 h 623405"/>
                  <a:gd name="connsiteX31" fmla="*/ 174125 w 516490"/>
                  <a:gd name="connsiteY31" fmla="*/ 119022 h 623405"/>
                  <a:gd name="connsiteX32" fmla="*/ 189875 w 516490"/>
                  <a:gd name="connsiteY32" fmla="*/ 135710 h 623405"/>
                  <a:gd name="connsiteX33" fmla="*/ 218290 w 516490"/>
                  <a:gd name="connsiteY33" fmla="*/ 117856 h 623405"/>
                  <a:gd name="connsiteX34" fmla="*/ 243893 w 516490"/>
                  <a:gd name="connsiteY34" fmla="*/ 59815 h 623405"/>
                  <a:gd name="connsiteX35" fmla="*/ 248488 w 516490"/>
                  <a:gd name="connsiteY35" fmla="*/ 8563 h 623405"/>
                  <a:gd name="connsiteX36" fmla="*/ 297066 w 516490"/>
                  <a:gd name="connsiteY36" fmla="*/ 1796 h 623405"/>
                  <a:gd name="connsiteX37" fmla="*/ 295100 w 516490"/>
                  <a:gd name="connsiteY37" fmla="*/ 172972 h 623405"/>
                  <a:gd name="connsiteX38" fmla="*/ 288196 w 516490"/>
                  <a:gd name="connsiteY38" fmla="*/ 180950 h 623405"/>
                  <a:gd name="connsiteX39" fmla="*/ 250637 w 516490"/>
                  <a:gd name="connsiteY39" fmla="*/ 223950 h 623405"/>
                  <a:gd name="connsiteX40" fmla="*/ 254615 w 516490"/>
                  <a:gd name="connsiteY40" fmla="*/ 260800 h 623405"/>
                  <a:gd name="connsiteX41" fmla="*/ 266936 w 516490"/>
                  <a:gd name="connsiteY41" fmla="*/ 302405 h 623405"/>
                  <a:gd name="connsiteX42" fmla="*/ 283464 w 516490"/>
                  <a:gd name="connsiteY42" fmla="*/ 311458 h 623405"/>
                  <a:gd name="connsiteX43" fmla="*/ 314119 w 516490"/>
                  <a:gd name="connsiteY43" fmla="*/ 296164 h 623405"/>
                  <a:gd name="connsiteX44" fmla="*/ 338671 w 516490"/>
                  <a:gd name="connsiteY44" fmla="*/ 266172 h 623405"/>
                  <a:gd name="connsiteX45" fmla="*/ 331607 w 516490"/>
                  <a:gd name="connsiteY45" fmla="*/ 203421 h 623405"/>
                  <a:gd name="connsiteX46" fmla="*/ 337391 w 516490"/>
                  <a:gd name="connsiteY46" fmla="*/ 199718 h 623405"/>
                  <a:gd name="connsiteX47" fmla="*/ 334739 w 516490"/>
                  <a:gd name="connsiteY47" fmla="*/ 186505 h 623405"/>
                  <a:gd name="connsiteX48" fmla="*/ 295100 w 516490"/>
                  <a:gd name="connsiteY48" fmla="*/ 172972 h 623405"/>
                  <a:gd name="connsiteX49" fmla="*/ 112174 w 516490"/>
                  <a:gd name="connsiteY49" fmla="*/ 282311 h 623405"/>
                  <a:gd name="connsiteX50" fmla="*/ 78456 w 516490"/>
                  <a:gd name="connsiteY50" fmla="*/ 311892 h 623405"/>
                  <a:gd name="connsiteX51" fmla="*/ 59139 w 516490"/>
                  <a:gd name="connsiteY51" fmla="*/ 349885 h 623405"/>
                  <a:gd name="connsiteX52" fmla="*/ 49309 w 516490"/>
                  <a:gd name="connsiteY52" fmla="*/ 363441 h 623405"/>
                  <a:gd name="connsiteX53" fmla="*/ 36576 w 516490"/>
                  <a:gd name="connsiteY53" fmla="*/ 389502 h 623405"/>
                  <a:gd name="connsiteX54" fmla="*/ 47092 w 516490"/>
                  <a:gd name="connsiteY54" fmla="*/ 380449 h 623405"/>
                  <a:gd name="connsiteX55" fmla="*/ 49606 w 516490"/>
                  <a:gd name="connsiteY55" fmla="*/ 405732 h 623405"/>
                  <a:gd name="connsiteX56" fmla="*/ 73221 w 516490"/>
                  <a:gd name="connsiteY56" fmla="*/ 425300 h 623405"/>
                  <a:gd name="connsiteX57" fmla="*/ 100333 w 516490"/>
                  <a:gd name="connsiteY57" fmla="*/ 418099 h 623405"/>
                  <a:gd name="connsiteX58" fmla="*/ 126896 w 516490"/>
                  <a:gd name="connsiteY58" fmla="*/ 382964 h 623405"/>
                  <a:gd name="connsiteX59" fmla="*/ 147676 w 516490"/>
                  <a:gd name="connsiteY59" fmla="*/ 337769 h 623405"/>
                  <a:gd name="connsiteX60" fmla="*/ 147173 w 516490"/>
                  <a:gd name="connsiteY60" fmla="*/ 297010 h 623405"/>
                  <a:gd name="connsiteX61" fmla="*/ 138097 w 516490"/>
                  <a:gd name="connsiteY61" fmla="*/ 278196 h 623405"/>
                  <a:gd name="connsiteX62" fmla="*/ 112174 w 516490"/>
                  <a:gd name="connsiteY62" fmla="*/ 282311 h 62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516490" h="623405">
                    <a:moveTo>
                      <a:pt x="297066" y="1796"/>
                    </a:moveTo>
                    <a:cubicBezTo>
                      <a:pt x="318120" y="-1724"/>
                      <a:pt x="339471" y="516"/>
                      <a:pt x="360434" y="3510"/>
                    </a:cubicBezTo>
                    <a:cubicBezTo>
                      <a:pt x="382265" y="11009"/>
                      <a:pt x="404508" y="18324"/>
                      <a:pt x="423847" y="31377"/>
                    </a:cubicBezTo>
                    <a:cubicBezTo>
                      <a:pt x="431505" y="37389"/>
                      <a:pt x="441655" y="37458"/>
                      <a:pt x="450273" y="41412"/>
                    </a:cubicBezTo>
                    <a:cubicBezTo>
                      <a:pt x="457451" y="45413"/>
                      <a:pt x="463944" y="50625"/>
                      <a:pt x="470208" y="55974"/>
                    </a:cubicBezTo>
                    <a:cubicBezTo>
                      <a:pt x="474391" y="59426"/>
                      <a:pt x="477888" y="64455"/>
                      <a:pt x="483626" y="65507"/>
                    </a:cubicBezTo>
                    <a:lnTo>
                      <a:pt x="484015" y="65644"/>
                    </a:lnTo>
                    <a:cubicBezTo>
                      <a:pt x="492656" y="88412"/>
                      <a:pt x="502280" y="110930"/>
                      <a:pt x="508132" y="134658"/>
                    </a:cubicBezTo>
                    <a:cubicBezTo>
                      <a:pt x="514670" y="160902"/>
                      <a:pt x="517962" y="188174"/>
                      <a:pt x="515859" y="215240"/>
                    </a:cubicBezTo>
                    <a:cubicBezTo>
                      <a:pt x="512750" y="252159"/>
                      <a:pt x="501297" y="287935"/>
                      <a:pt x="486118" y="321562"/>
                    </a:cubicBezTo>
                    <a:cubicBezTo>
                      <a:pt x="467213" y="362847"/>
                      <a:pt x="442592" y="401389"/>
                      <a:pt x="414201" y="436753"/>
                    </a:cubicBezTo>
                    <a:cubicBezTo>
                      <a:pt x="410246" y="441325"/>
                      <a:pt x="406862" y="446994"/>
                      <a:pt x="400942" y="449166"/>
                    </a:cubicBezTo>
                    <a:cubicBezTo>
                      <a:pt x="286047" y="494818"/>
                      <a:pt x="175222" y="551739"/>
                      <a:pt x="74341" y="623405"/>
                    </a:cubicBezTo>
                    <a:cubicBezTo>
                      <a:pt x="72421" y="615130"/>
                      <a:pt x="67368" y="607746"/>
                      <a:pt x="67049" y="599128"/>
                    </a:cubicBezTo>
                    <a:cubicBezTo>
                      <a:pt x="66431" y="591264"/>
                      <a:pt x="65906" y="583194"/>
                      <a:pt x="62705" y="575902"/>
                    </a:cubicBezTo>
                    <a:cubicBezTo>
                      <a:pt x="56784" y="563055"/>
                      <a:pt x="56327" y="548653"/>
                      <a:pt x="54224" y="534868"/>
                    </a:cubicBezTo>
                    <a:cubicBezTo>
                      <a:pt x="53218" y="519209"/>
                      <a:pt x="45674" y="504762"/>
                      <a:pt x="45560" y="488943"/>
                    </a:cubicBezTo>
                    <a:cubicBezTo>
                      <a:pt x="44554" y="479799"/>
                      <a:pt x="47457" y="468323"/>
                      <a:pt x="39296" y="461716"/>
                    </a:cubicBezTo>
                    <a:cubicBezTo>
                      <a:pt x="31570" y="454881"/>
                      <a:pt x="21923" y="449806"/>
                      <a:pt x="17259" y="440114"/>
                    </a:cubicBezTo>
                    <a:cubicBezTo>
                      <a:pt x="3726" y="421323"/>
                      <a:pt x="1120" y="397388"/>
                      <a:pt x="0" y="375100"/>
                    </a:cubicBezTo>
                    <a:cubicBezTo>
                      <a:pt x="3978" y="359326"/>
                      <a:pt x="21214" y="355303"/>
                      <a:pt x="31341" y="344696"/>
                    </a:cubicBezTo>
                    <a:cubicBezTo>
                      <a:pt x="38565" y="337929"/>
                      <a:pt x="42200" y="328351"/>
                      <a:pt x="49172" y="321356"/>
                    </a:cubicBezTo>
                    <a:cubicBezTo>
                      <a:pt x="53790" y="316144"/>
                      <a:pt x="59848" y="311343"/>
                      <a:pt x="61379" y="304188"/>
                    </a:cubicBezTo>
                    <a:cubicBezTo>
                      <a:pt x="64968" y="284208"/>
                      <a:pt x="80261" y="269395"/>
                      <a:pt x="88880" y="251679"/>
                    </a:cubicBezTo>
                    <a:cubicBezTo>
                      <a:pt x="95143" y="235791"/>
                      <a:pt x="86571" y="219675"/>
                      <a:pt x="85588" y="203718"/>
                    </a:cubicBezTo>
                    <a:cubicBezTo>
                      <a:pt x="84651" y="192883"/>
                      <a:pt x="80856" y="182504"/>
                      <a:pt x="80627" y="171623"/>
                    </a:cubicBezTo>
                    <a:cubicBezTo>
                      <a:pt x="79256" y="161062"/>
                      <a:pt x="89794" y="155347"/>
                      <a:pt x="95418" y="148077"/>
                    </a:cubicBezTo>
                    <a:cubicBezTo>
                      <a:pt x="104950" y="136464"/>
                      <a:pt x="117066" y="125331"/>
                      <a:pt x="119946" y="109924"/>
                    </a:cubicBezTo>
                    <a:cubicBezTo>
                      <a:pt x="121409" y="103660"/>
                      <a:pt x="116998" y="98425"/>
                      <a:pt x="112060" y="95339"/>
                    </a:cubicBezTo>
                    <a:cubicBezTo>
                      <a:pt x="127536" y="85006"/>
                      <a:pt x="142441" y="73805"/>
                      <a:pt x="158214" y="63838"/>
                    </a:cubicBezTo>
                    <a:cubicBezTo>
                      <a:pt x="159449" y="67130"/>
                      <a:pt x="160797" y="70422"/>
                      <a:pt x="161986" y="73805"/>
                    </a:cubicBezTo>
                    <a:cubicBezTo>
                      <a:pt x="164272" y="89373"/>
                      <a:pt x="172707" y="103271"/>
                      <a:pt x="174125" y="119022"/>
                    </a:cubicBezTo>
                    <a:cubicBezTo>
                      <a:pt x="174696" y="127160"/>
                      <a:pt x="180274" y="137447"/>
                      <a:pt x="189875" y="135710"/>
                    </a:cubicBezTo>
                    <a:cubicBezTo>
                      <a:pt x="200848" y="132761"/>
                      <a:pt x="209695" y="124966"/>
                      <a:pt x="218290" y="117856"/>
                    </a:cubicBezTo>
                    <a:cubicBezTo>
                      <a:pt x="234841" y="103271"/>
                      <a:pt x="240899" y="80869"/>
                      <a:pt x="243893" y="59815"/>
                    </a:cubicBezTo>
                    <a:cubicBezTo>
                      <a:pt x="247962" y="43218"/>
                      <a:pt x="258981" y="25090"/>
                      <a:pt x="248488" y="8563"/>
                    </a:cubicBezTo>
                    <a:cubicBezTo>
                      <a:pt x="264673" y="6299"/>
                      <a:pt x="280652" y="2482"/>
                      <a:pt x="297066" y="1796"/>
                    </a:cubicBezTo>
                    <a:moveTo>
                      <a:pt x="295100" y="172972"/>
                    </a:moveTo>
                    <a:cubicBezTo>
                      <a:pt x="293180" y="175944"/>
                      <a:pt x="291511" y="179350"/>
                      <a:pt x="288196" y="180950"/>
                    </a:cubicBezTo>
                    <a:cubicBezTo>
                      <a:pt x="271234" y="190368"/>
                      <a:pt x="257884" y="206004"/>
                      <a:pt x="250637" y="223950"/>
                    </a:cubicBezTo>
                    <a:cubicBezTo>
                      <a:pt x="245402" y="236271"/>
                      <a:pt x="253403" y="248524"/>
                      <a:pt x="254615" y="260800"/>
                    </a:cubicBezTo>
                    <a:cubicBezTo>
                      <a:pt x="257244" y="274904"/>
                      <a:pt x="255323" y="291798"/>
                      <a:pt x="266936" y="302405"/>
                    </a:cubicBezTo>
                    <a:cubicBezTo>
                      <a:pt x="271440" y="306611"/>
                      <a:pt x="276286" y="313904"/>
                      <a:pt x="283464" y="311458"/>
                    </a:cubicBezTo>
                    <a:cubicBezTo>
                      <a:pt x="293705" y="306428"/>
                      <a:pt x="303146" y="299730"/>
                      <a:pt x="314119" y="296164"/>
                    </a:cubicBezTo>
                    <a:cubicBezTo>
                      <a:pt x="327561" y="292118"/>
                      <a:pt x="334419" y="278516"/>
                      <a:pt x="338671" y="266172"/>
                    </a:cubicBezTo>
                    <a:cubicBezTo>
                      <a:pt x="344523" y="244935"/>
                      <a:pt x="336019" y="223950"/>
                      <a:pt x="331607" y="203421"/>
                    </a:cubicBezTo>
                    <a:cubicBezTo>
                      <a:pt x="333482" y="202164"/>
                      <a:pt x="335402" y="200929"/>
                      <a:pt x="337391" y="199718"/>
                    </a:cubicBezTo>
                    <a:cubicBezTo>
                      <a:pt x="337574" y="195169"/>
                      <a:pt x="338214" y="190071"/>
                      <a:pt x="334739" y="186505"/>
                    </a:cubicBezTo>
                    <a:cubicBezTo>
                      <a:pt x="325138" y="175532"/>
                      <a:pt x="309433" y="169771"/>
                      <a:pt x="295100" y="172972"/>
                    </a:cubicBezTo>
                    <a:moveTo>
                      <a:pt x="112174" y="282311"/>
                    </a:moveTo>
                    <a:cubicBezTo>
                      <a:pt x="98732" y="288963"/>
                      <a:pt x="84765" y="297627"/>
                      <a:pt x="78456" y="311892"/>
                    </a:cubicBezTo>
                    <a:cubicBezTo>
                      <a:pt x="72192" y="324648"/>
                      <a:pt x="66248" y="337564"/>
                      <a:pt x="59139" y="349885"/>
                    </a:cubicBezTo>
                    <a:cubicBezTo>
                      <a:pt x="56373" y="354800"/>
                      <a:pt x="51206" y="357955"/>
                      <a:pt x="49309" y="363441"/>
                    </a:cubicBezTo>
                    <a:cubicBezTo>
                      <a:pt x="45377" y="372288"/>
                      <a:pt x="37811" y="379512"/>
                      <a:pt x="36576" y="389502"/>
                    </a:cubicBezTo>
                    <a:cubicBezTo>
                      <a:pt x="40691" y="387307"/>
                      <a:pt x="44257" y="384221"/>
                      <a:pt x="47092" y="380449"/>
                    </a:cubicBezTo>
                    <a:cubicBezTo>
                      <a:pt x="43091" y="388381"/>
                      <a:pt x="43137" y="398966"/>
                      <a:pt x="49606" y="405732"/>
                    </a:cubicBezTo>
                    <a:cubicBezTo>
                      <a:pt x="56350" y="413367"/>
                      <a:pt x="63505" y="421414"/>
                      <a:pt x="73221" y="425300"/>
                    </a:cubicBezTo>
                    <a:cubicBezTo>
                      <a:pt x="82753" y="428706"/>
                      <a:pt x="92583" y="423426"/>
                      <a:pt x="100333" y="418099"/>
                    </a:cubicBezTo>
                    <a:cubicBezTo>
                      <a:pt x="112197" y="409001"/>
                      <a:pt x="118758" y="395125"/>
                      <a:pt x="126896" y="382964"/>
                    </a:cubicBezTo>
                    <a:cubicBezTo>
                      <a:pt x="135697" y="368905"/>
                      <a:pt x="146144" y="354846"/>
                      <a:pt x="147676" y="337769"/>
                    </a:cubicBezTo>
                    <a:cubicBezTo>
                      <a:pt x="148476" y="324191"/>
                      <a:pt x="148316" y="310543"/>
                      <a:pt x="147173" y="297010"/>
                    </a:cubicBezTo>
                    <a:cubicBezTo>
                      <a:pt x="146327" y="290061"/>
                      <a:pt x="144773" y="281877"/>
                      <a:pt x="138097" y="278196"/>
                    </a:cubicBezTo>
                    <a:cubicBezTo>
                      <a:pt x="129479" y="273967"/>
                      <a:pt x="120198" y="279179"/>
                      <a:pt x="112174" y="282311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" name="Forma Livre: Forma 2258">
                <a:extLst>
                  <a:ext uri="{FF2B5EF4-FFF2-40B4-BE49-F238E27FC236}">
                    <a16:creationId xmlns:a16="http://schemas.microsoft.com/office/drawing/2014/main" id="{88A5BA68-0F9D-CE0E-2131-AED98C4769F8}"/>
                  </a:ext>
                </a:extLst>
              </p:cNvPr>
              <p:cNvSpPr/>
              <p:nvPr/>
            </p:nvSpPr>
            <p:spPr>
              <a:xfrm>
                <a:off x="9244285" y="1668734"/>
                <a:ext cx="300442" cy="647555"/>
              </a:xfrm>
              <a:custGeom>
                <a:avLst/>
                <a:gdLst>
                  <a:gd name="connsiteX0" fmla="*/ 293745 w 300442"/>
                  <a:gd name="connsiteY0" fmla="*/ 6218 h 647555"/>
                  <a:gd name="connsiteX1" fmla="*/ 300443 w 300442"/>
                  <a:gd name="connsiteY1" fmla="*/ 0 h 647555"/>
                  <a:gd name="connsiteX2" fmla="*/ 265101 w 300442"/>
                  <a:gd name="connsiteY2" fmla="*/ 77861 h 647555"/>
                  <a:gd name="connsiteX3" fmla="*/ 241464 w 300442"/>
                  <a:gd name="connsiteY3" fmla="*/ 130279 h 647555"/>
                  <a:gd name="connsiteX4" fmla="*/ 222993 w 300442"/>
                  <a:gd name="connsiteY4" fmla="*/ 191978 h 647555"/>
                  <a:gd name="connsiteX5" fmla="*/ 224890 w 300442"/>
                  <a:gd name="connsiteY5" fmla="*/ 244579 h 647555"/>
                  <a:gd name="connsiteX6" fmla="*/ 224136 w 300442"/>
                  <a:gd name="connsiteY6" fmla="*/ 290436 h 647555"/>
                  <a:gd name="connsiteX7" fmla="*/ 220159 w 300442"/>
                  <a:gd name="connsiteY7" fmla="*/ 332179 h 647555"/>
                  <a:gd name="connsiteX8" fmla="*/ 212158 w 300442"/>
                  <a:gd name="connsiteY8" fmla="*/ 264856 h 647555"/>
                  <a:gd name="connsiteX9" fmla="*/ 205482 w 300442"/>
                  <a:gd name="connsiteY9" fmla="*/ 303924 h 647555"/>
                  <a:gd name="connsiteX10" fmla="*/ 203745 w 300442"/>
                  <a:gd name="connsiteY10" fmla="*/ 345483 h 647555"/>
                  <a:gd name="connsiteX11" fmla="*/ 186303 w 300442"/>
                  <a:gd name="connsiteY11" fmla="*/ 401513 h 647555"/>
                  <a:gd name="connsiteX12" fmla="*/ 113151 w 300442"/>
                  <a:gd name="connsiteY12" fmla="*/ 490919 h 647555"/>
                  <a:gd name="connsiteX13" fmla="*/ 109996 w 300442"/>
                  <a:gd name="connsiteY13" fmla="*/ 506578 h 647555"/>
                  <a:gd name="connsiteX14" fmla="*/ 121746 w 300442"/>
                  <a:gd name="connsiteY14" fmla="*/ 501891 h 647555"/>
                  <a:gd name="connsiteX15" fmla="*/ 200110 w 300442"/>
                  <a:gd name="connsiteY15" fmla="*/ 409057 h 647555"/>
                  <a:gd name="connsiteX16" fmla="*/ 186006 w 300442"/>
                  <a:gd name="connsiteY16" fmla="*/ 475968 h 647555"/>
                  <a:gd name="connsiteX17" fmla="*/ 172061 w 300442"/>
                  <a:gd name="connsiteY17" fmla="*/ 525529 h 647555"/>
                  <a:gd name="connsiteX18" fmla="*/ 160334 w 300442"/>
                  <a:gd name="connsiteY18" fmla="*/ 554104 h 647555"/>
                  <a:gd name="connsiteX19" fmla="*/ 137817 w 300442"/>
                  <a:gd name="connsiteY19" fmla="*/ 581741 h 647555"/>
                  <a:gd name="connsiteX20" fmla="*/ 111665 w 300442"/>
                  <a:gd name="connsiteY20" fmla="*/ 622432 h 647555"/>
                  <a:gd name="connsiteX21" fmla="*/ 106110 w 300442"/>
                  <a:gd name="connsiteY21" fmla="*/ 626113 h 647555"/>
                  <a:gd name="connsiteX22" fmla="*/ 95983 w 300442"/>
                  <a:gd name="connsiteY22" fmla="*/ 631759 h 647555"/>
                  <a:gd name="connsiteX23" fmla="*/ 17916 w 300442"/>
                  <a:gd name="connsiteY23" fmla="*/ 647555 h 647555"/>
                  <a:gd name="connsiteX24" fmla="*/ 428 w 300442"/>
                  <a:gd name="connsiteY24" fmla="*/ 535404 h 647555"/>
                  <a:gd name="connsiteX25" fmla="*/ 2691 w 300442"/>
                  <a:gd name="connsiteY25" fmla="*/ 521345 h 647555"/>
                  <a:gd name="connsiteX26" fmla="*/ 44114 w 300442"/>
                  <a:gd name="connsiteY26" fmla="*/ 374675 h 647555"/>
                  <a:gd name="connsiteX27" fmla="*/ 46285 w 300442"/>
                  <a:gd name="connsiteY27" fmla="*/ 379522 h 647555"/>
                  <a:gd name="connsiteX28" fmla="*/ 69465 w 300442"/>
                  <a:gd name="connsiteY28" fmla="*/ 332590 h 647555"/>
                  <a:gd name="connsiteX29" fmla="*/ 90542 w 300442"/>
                  <a:gd name="connsiteY29" fmla="*/ 297089 h 647555"/>
                  <a:gd name="connsiteX30" fmla="*/ 124444 w 300442"/>
                  <a:gd name="connsiteY30" fmla="*/ 246111 h 647555"/>
                  <a:gd name="connsiteX31" fmla="*/ 173981 w 300442"/>
                  <a:gd name="connsiteY31" fmla="*/ 204071 h 647555"/>
                  <a:gd name="connsiteX32" fmla="*/ 205665 w 300442"/>
                  <a:gd name="connsiteY32" fmla="*/ 151196 h 647555"/>
                  <a:gd name="connsiteX33" fmla="*/ 233212 w 300442"/>
                  <a:gd name="connsiteY33" fmla="*/ 112586 h 647555"/>
                  <a:gd name="connsiteX34" fmla="*/ 253671 w 300442"/>
                  <a:gd name="connsiteY34" fmla="*/ 73609 h 647555"/>
                  <a:gd name="connsiteX35" fmla="*/ 268508 w 300442"/>
                  <a:gd name="connsiteY35" fmla="*/ 52258 h 647555"/>
                  <a:gd name="connsiteX36" fmla="*/ 293745 w 300442"/>
                  <a:gd name="connsiteY36" fmla="*/ 6218 h 64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00442" h="647555">
                    <a:moveTo>
                      <a:pt x="293745" y="6218"/>
                    </a:moveTo>
                    <a:cubicBezTo>
                      <a:pt x="294682" y="2995"/>
                      <a:pt x="297814" y="1623"/>
                      <a:pt x="300443" y="0"/>
                    </a:cubicBezTo>
                    <a:cubicBezTo>
                      <a:pt x="291436" y="27135"/>
                      <a:pt x="278314" y="52578"/>
                      <a:pt x="265101" y="77861"/>
                    </a:cubicBezTo>
                    <a:cubicBezTo>
                      <a:pt x="256186" y="94869"/>
                      <a:pt x="250151" y="113203"/>
                      <a:pt x="241464" y="130279"/>
                    </a:cubicBezTo>
                    <a:cubicBezTo>
                      <a:pt x="228868" y="148156"/>
                      <a:pt x="221736" y="170010"/>
                      <a:pt x="222993" y="191978"/>
                    </a:cubicBezTo>
                    <a:cubicBezTo>
                      <a:pt x="224342" y="209489"/>
                      <a:pt x="223336" y="227068"/>
                      <a:pt x="224890" y="244579"/>
                    </a:cubicBezTo>
                    <a:cubicBezTo>
                      <a:pt x="226331" y="259850"/>
                      <a:pt x="225462" y="275189"/>
                      <a:pt x="224136" y="290436"/>
                    </a:cubicBezTo>
                    <a:cubicBezTo>
                      <a:pt x="222765" y="304335"/>
                      <a:pt x="222833" y="318417"/>
                      <a:pt x="220159" y="332179"/>
                    </a:cubicBezTo>
                    <a:cubicBezTo>
                      <a:pt x="218353" y="309616"/>
                      <a:pt x="212958" y="287487"/>
                      <a:pt x="212158" y="264856"/>
                    </a:cubicBezTo>
                    <a:cubicBezTo>
                      <a:pt x="209209" y="277749"/>
                      <a:pt x="207494" y="290871"/>
                      <a:pt x="205482" y="303924"/>
                    </a:cubicBezTo>
                    <a:cubicBezTo>
                      <a:pt x="203357" y="317663"/>
                      <a:pt x="204659" y="331630"/>
                      <a:pt x="203745" y="345483"/>
                    </a:cubicBezTo>
                    <a:cubicBezTo>
                      <a:pt x="202693" y="365234"/>
                      <a:pt x="196499" y="384597"/>
                      <a:pt x="186303" y="401513"/>
                    </a:cubicBezTo>
                    <a:cubicBezTo>
                      <a:pt x="166346" y="434751"/>
                      <a:pt x="136628" y="460400"/>
                      <a:pt x="113151" y="490919"/>
                    </a:cubicBezTo>
                    <a:cubicBezTo>
                      <a:pt x="110065" y="495171"/>
                      <a:pt x="105218" y="501777"/>
                      <a:pt x="109996" y="506578"/>
                    </a:cubicBezTo>
                    <a:cubicBezTo>
                      <a:pt x="114682" y="508635"/>
                      <a:pt x="118912" y="505366"/>
                      <a:pt x="121746" y="501891"/>
                    </a:cubicBezTo>
                    <a:cubicBezTo>
                      <a:pt x="147784" y="470893"/>
                      <a:pt x="178073" y="443301"/>
                      <a:pt x="200110" y="409057"/>
                    </a:cubicBezTo>
                    <a:cubicBezTo>
                      <a:pt x="194167" y="431071"/>
                      <a:pt x="189343" y="453382"/>
                      <a:pt x="186006" y="475968"/>
                    </a:cubicBezTo>
                    <a:cubicBezTo>
                      <a:pt x="183491" y="493044"/>
                      <a:pt x="176313" y="508887"/>
                      <a:pt x="172061" y="525529"/>
                    </a:cubicBezTo>
                    <a:cubicBezTo>
                      <a:pt x="169524" y="535541"/>
                      <a:pt x="166209" y="545508"/>
                      <a:pt x="160334" y="554104"/>
                    </a:cubicBezTo>
                    <a:cubicBezTo>
                      <a:pt x="154024" y="564276"/>
                      <a:pt x="144675" y="572003"/>
                      <a:pt x="137817" y="581741"/>
                    </a:cubicBezTo>
                    <a:cubicBezTo>
                      <a:pt x="127850" y="594497"/>
                      <a:pt x="121609" y="609653"/>
                      <a:pt x="111665" y="622432"/>
                    </a:cubicBezTo>
                    <a:cubicBezTo>
                      <a:pt x="109105" y="622706"/>
                      <a:pt x="107253" y="623918"/>
                      <a:pt x="106110" y="626113"/>
                    </a:cubicBezTo>
                    <a:cubicBezTo>
                      <a:pt x="104281" y="630022"/>
                      <a:pt x="99549" y="630433"/>
                      <a:pt x="95983" y="631759"/>
                    </a:cubicBezTo>
                    <a:cubicBezTo>
                      <a:pt x="70471" y="639257"/>
                      <a:pt x="44365" y="644858"/>
                      <a:pt x="17916" y="647555"/>
                    </a:cubicBezTo>
                    <a:cubicBezTo>
                      <a:pt x="13276" y="609996"/>
                      <a:pt x="7378" y="572597"/>
                      <a:pt x="428" y="535404"/>
                    </a:cubicBezTo>
                    <a:cubicBezTo>
                      <a:pt x="-943" y="530535"/>
                      <a:pt x="1297" y="525872"/>
                      <a:pt x="2691" y="521345"/>
                    </a:cubicBezTo>
                    <a:cubicBezTo>
                      <a:pt x="18373" y="472996"/>
                      <a:pt x="31792" y="423962"/>
                      <a:pt x="44114" y="374675"/>
                    </a:cubicBezTo>
                    <a:cubicBezTo>
                      <a:pt x="44662" y="375887"/>
                      <a:pt x="45760" y="378310"/>
                      <a:pt x="46285" y="379522"/>
                    </a:cubicBezTo>
                    <a:cubicBezTo>
                      <a:pt x="58675" y="366835"/>
                      <a:pt x="66951" y="350101"/>
                      <a:pt x="69465" y="332590"/>
                    </a:cubicBezTo>
                    <a:cubicBezTo>
                      <a:pt x="74860" y="319834"/>
                      <a:pt x="85330" y="309913"/>
                      <a:pt x="90542" y="297089"/>
                    </a:cubicBezTo>
                    <a:cubicBezTo>
                      <a:pt x="95526" y="276766"/>
                      <a:pt x="109928" y="260490"/>
                      <a:pt x="124444" y="246111"/>
                    </a:cubicBezTo>
                    <a:cubicBezTo>
                      <a:pt x="140560" y="231640"/>
                      <a:pt x="157911" y="218565"/>
                      <a:pt x="173981" y="204071"/>
                    </a:cubicBezTo>
                    <a:cubicBezTo>
                      <a:pt x="186212" y="187475"/>
                      <a:pt x="192658" y="167289"/>
                      <a:pt x="205665" y="151196"/>
                    </a:cubicBezTo>
                    <a:cubicBezTo>
                      <a:pt x="215381" y="138714"/>
                      <a:pt x="223588" y="125136"/>
                      <a:pt x="233212" y="112586"/>
                    </a:cubicBezTo>
                    <a:cubicBezTo>
                      <a:pt x="242264" y="100813"/>
                      <a:pt x="245602" y="85954"/>
                      <a:pt x="253671" y="73609"/>
                    </a:cubicBezTo>
                    <a:cubicBezTo>
                      <a:pt x="258403" y="66386"/>
                      <a:pt x="261695" y="57859"/>
                      <a:pt x="268508" y="52258"/>
                    </a:cubicBezTo>
                    <a:cubicBezTo>
                      <a:pt x="284372" y="42200"/>
                      <a:pt x="286133" y="21831"/>
                      <a:pt x="293745" y="6218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" name="Forma Livre: Forma 2259">
                <a:extLst>
                  <a:ext uri="{FF2B5EF4-FFF2-40B4-BE49-F238E27FC236}">
                    <a16:creationId xmlns:a16="http://schemas.microsoft.com/office/drawing/2014/main" id="{D390DFF1-E49A-0435-41F2-1F8370E04B85}"/>
                  </a:ext>
                </a:extLst>
              </p:cNvPr>
              <p:cNvSpPr/>
              <p:nvPr/>
            </p:nvSpPr>
            <p:spPr>
              <a:xfrm>
                <a:off x="9264396" y="2129820"/>
                <a:ext cx="569505" cy="381327"/>
              </a:xfrm>
              <a:custGeom>
                <a:avLst/>
                <a:gdLst>
                  <a:gd name="connsiteX0" fmla="*/ 286139 w 569505"/>
                  <a:gd name="connsiteY0" fmla="*/ 0 h 381327"/>
                  <a:gd name="connsiteX1" fmla="*/ 286733 w 569505"/>
                  <a:gd name="connsiteY1" fmla="*/ 137 h 381327"/>
                  <a:gd name="connsiteX2" fmla="*/ 333733 w 569505"/>
                  <a:gd name="connsiteY2" fmla="*/ 14333 h 381327"/>
                  <a:gd name="connsiteX3" fmla="*/ 345849 w 569505"/>
                  <a:gd name="connsiteY3" fmla="*/ 36805 h 381327"/>
                  <a:gd name="connsiteX4" fmla="*/ 409011 w 569505"/>
                  <a:gd name="connsiteY4" fmla="*/ 53470 h 381327"/>
                  <a:gd name="connsiteX5" fmla="*/ 447164 w 569505"/>
                  <a:gd name="connsiteY5" fmla="*/ 88537 h 381327"/>
                  <a:gd name="connsiteX6" fmla="*/ 464607 w 569505"/>
                  <a:gd name="connsiteY6" fmla="*/ 100538 h 381327"/>
                  <a:gd name="connsiteX7" fmla="*/ 508109 w 569505"/>
                  <a:gd name="connsiteY7" fmla="*/ 151059 h 381327"/>
                  <a:gd name="connsiteX8" fmla="*/ 531472 w 569505"/>
                  <a:gd name="connsiteY8" fmla="*/ 178605 h 381327"/>
                  <a:gd name="connsiteX9" fmla="*/ 372298 w 569505"/>
                  <a:gd name="connsiteY9" fmla="*/ 255461 h 381327"/>
                  <a:gd name="connsiteX10" fmla="*/ 305684 w 569505"/>
                  <a:gd name="connsiteY10" fmla="*/ 262364 h 381327"/>
                  <a:gd name="connsiteX11" fmla="*/ 373144 w 569505"/>
                  <a:gd name="connsiteY11" fmla="*/ 261701 h 381327"/>
                  <a:gd name="connsiteX12" fmla="*/ 521848 w 569505"/>
                  <a:gd name="connsiteY12" fmla="*/ 194356 h 381327"/>
                  <a:gd name="connsiteX13" fmla="*/ 536341 w 569505"/>
                  <a:gd name="connsiteY13" fmla="*/ 216370 h 381327"/>
                  <a:gd name="connsiteX14" fmla="*/ 568505 w 569505"/>
                  <a:gd name="connsiteY14" fmla="*/ 263347 h 381327"/>
                  <a:gd name="connsiteX15" fmla="*/ 566059 w 569505"/>
                  <a:gd name="connsiteY15" fmla="*/ 273451 h 381327"/>
                  <a:gd name="connsiteX16" fmla="*/ 569328 w 569505"/>
                  <a:gd name="connsiteY16" fmla="*/ 319171 h 381327"/>
                  <a:gd name="connsiteX17" fmla="*/ 406748 w 569505"/>
                  <a:gd name="connsiteY17" fmla="*/ 325709 h 381327"/>
                  <a:gd name="connsiteX18" fmla="*/ 237790 w 569505"/>
                  <a:gd name="connsiteY18" fmla="*/ 355862 h 381327"/>
                  <a:gd name="connsiteX19" fmla="*/ 14356 w 569505"/>
                  <a:gd name="connsiteY19" fmla="*/ 381328 h 381327"/>
                  <a:gd name="connsiteX20" fmla="*/ 11041 w 569505"/>
                  <a:gd name="connsiteY20" fmla="*/ 327652 h 381327"/>
                  <a:gd name="connsiteX21" fmla="*/ 0 w 569505"/>
                  <a:gd name="connsiteY21" fmla="*/ 204071 h 381327"/>
                  <a:gd name="connsiteX22" fmla="*/ 148041 w 569505"/>
                  <a:gd name="connsiteY22" fmla="*/ 160157 h 381327"/>
                  <a:gd name="connsiteX23" fmla="*/ 213558 w 569505"/>
                  <a:gd name="connsiteY23" fmla="*/ 108974 h 381327"/>
                  <a:gd name="connsiteX24" fmla="*/ 286139 w 569505"/>
                  <a:gd name="connsiteY24" fmla="*/ 0 h 381327"/>
                  <a:gd name="connsiteX25" fmla="*/ 228577 w 569505"/>
                  <a:gd name="connsiteY25" fmla="*/ 250454 h 381327"/>
                  <a:gd name="connsiteX26" fmla="*/ 91371 w 569505"/>
                  <a:gd name="connsiteY26" fmla="*/ 311079 h 381327"/>
                  <a:gd name="connsiteX27" fmla="*/ 15796 w 569505"/>
                  <a:gd name="connsiteY27" fmla="*/ 338054 h 381327"/>
                  <a:gd name="connsiteX28" fmla="*/ 45949 w 569505"/>
                  <a:gd name="connsiteY28" fmla="*/ 333550 h 381327"/>
                  <a:gd name="connsiteX29" fmla="*/ 157780 w 569505"/>
                  <a:gd name="connsiteY29" fmla="*/ 291442 h 381327"/>
                  <a:gd name="connsiteX30" fmla="*/ 294437 w 569505"/>
                  <a:gd name="connsiteY30" fmla="*/ 218519 h 381327"/>
                  <a:gd name="connsiteX31" fmla="*/ 228577 w 569505"/>
                  <a:gd name="connsiteY31" fmla="*/ 250454 h 38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69505" h="381327">
                    <a:moveTo>
                      <a:pt x="286139" y="0"/>
                    </a:moveTo>
                    <a:lnTo>
                      <a:pt x="286733" y="137"/>
                    </a:lnTo>
                    <a:cubicBezTo>
                      <a:pt x="302712" y="3680"/>
                      <a:pt x="318166" y="9327"/>
                      <a:pt x="333733" y="14333"/>
                    </a:cubicBezTo>
                    <a:cubicBezTo>
                      <a:pt x="343494" y="17259"/>
                      <a:pt x="343266" y="28735"/>
                      <a:pt x="345849" y="36805"/>
                    </a:cubicBezTo>
                    <a:cubicBezTo>
                      <a:pt x="367063" y="41559"/>
                      <a:pt x="389969" y="41514"/>
                      <a:pt x="409011" y="53470"/>
                    </a:cubicBezTo>
                    <a:cubicBezTo>
                      <a:pt x="423230" y="63071"/>
                      <a:pt x="440832" y="71369"/>
                      <a:pt x="447164" y="88537"/>
                    </a:cubicBezTo>
                    <a:cubicBezTo>
                      <a:pt x="453679" y="91371"/>
                      <a:pt x="459852" y="95120"/>
                      <a:pt x="464607" y="100538"/>
                    </a:cubicBezTo>
                    <a:cubicBezTo>
                      <a:pt x="480403" y="116220"/>
                      <a:pt x="494530" y="133457"/>
                      <a:pt x="508109" y="151059"/>
                    </a:cubicBezTo>
                    <a:cubicBezTo>
                      <a:pt x="515424" y="160660"/>
                      <a:pt x="526809" y="167038"/>
                      <a:pt x="531472" y="178605"/>
                    </a:cubicBezTo>
                    <a:cubicBezTo>
                      <a:pt x="483489" y="213170"/>
                      <a:pt x="430751" y="243368"/>
                      <a:pt x="372298" y="255461"/>
                    </a:cubicBezTo>
                    <a:cubicBezTo>
                      <a:pt x="350215" y="258729"/>
                      <a:pt x="328041" y="262341"/>
                      <a:pt x="305684" y="262364"/>
                    </a:cubicBezTo>
                    <a:cubicBezTo>
                      <a:pt x="327812" y="267394"/>
                      <a:pt x="350855" y="264124"/>
                      <a:pt x="373144" y="261701"/>
                    </a:cubicBezTo>
                    <a:cubicBezTo>
                      <a:pt x="427413" y="252077"/>
                      <a:pt x="476928" y="225377"/>
                      <a:pt x="521848" y="194356"/>
                    </a:cubicBezTo>
                    <a:cubicBezTo>
                      <a:pt x="520911" y="204117"/>
                      <a:pt x="530146" y="210289"/>
                      <a:pt x="536341" y="216370"/>
                    </a:cubicBezTo>
                    <a:cubicBezTo>
                      <a:pt x="552366" y="227571"/>
                      <a:pt x="563110" y="244739"/>
                      <a:pt x="568505" y="263347"/>
                    </a:cubicBezTo>
                    <a:cubicBezTo>
                      <a:pt x="567294" y="266593"/>
                      <a:pt x="565534" y="269862"/>
                      <a:pt x="566059" y="273451"/>
                    </a:cubicBezTo>
                    <a:cubicBezTo>
                      <a:pt x="566928" y="288722"/>
                      <a:pt x="570311" y="303809"/>
                      <a:pt x="569328" y="319171"/>
                    </a:cubicBezTo>
                    <a:cubicBezTo>
                      <a:pt x="515081" y="315879"/>
                      <a:pt x="460515" y="317686"/>
                      <a:pt x="406748" y="325709"/>
                    </a:cubicBezTo>
                    <a:cubicBezTo>
                      <a:pt x="350078" y="333688"/>
                      <a:pt x="294140" y="345986"/>
                      <a:pt x="237790" y="355862"/>
                    </a:cubicBezTo>
                    <a:cubicBezTo>
                      <a:pt x="163906" y="368869"/>
                      <a:pt x="89246" y="377327"/>
                      <a:pt x="14356" y="381328"/>
                    </a:cubicBezTo>
                    <a:cubicBezTo>
                      <a:pt x="11819" y="363634"/>
                      <a:pt x="12481" y="345506"/>
                      <a:pt x="11041" y="327652"/>
                    </a:cubicBezTo>
                    <a:cubicBezTo>
                      <a:pt x="8458" y="286367"/>
                      <a:pt x="4846" y="245151"/>
                      <a:pt x="0" y="204071"/>
                    </a:cubicBezTo>
                    <a:cubicBezTo>
                      <a:pt x="51275" y="197785"/>
                      <a:pt x="102276" y="184572"/>
                      <a:pt x="148041" y="160157"/>
                    </a:cubicBezTo>
                    <a:cubicBezTo>
                      <a:pt x="172662" y="147081"/>
                      <a:pt x="195019" y="129799"/>
                      <a:pt x="213558" y="108974"/>
                    </a:cubicBezTo>
                    <a:cubicBezTo>
                      <a:pt x="242773" y="76307"/>
                      <a:pt x="264947" y="38153"/>
                      <a:pt x="286139" y="0"/>
                    </a:cubicBezTo>
                    <a:moveTo>
                      <a:pt x="228577" y="250454"/>
                    </a:moveTo>
                    <a:cubicBezTo>
                      <a:pt x="182972" y="270960"/>
                      <a:pt x="137526" y="291808"/>
                      <a:pt x="91371" y="311079"/>
                    </a:cubicBezTo>
                    <a:cubicBezTo>
                      <a:pt x="66545" y="321092"/>
                      <a:pt x="41011" y="329230"/>
                      <a:pt x="15796" y="338054"/>
                    </a:cubicBezTo>
                    <a:cubicBezTo>
                      <a:pt x="26015" y="338237"/>
                      <a:pt x="36050" y="335859"/>
                      <a:pt x="45949" y="333550"/>
                    </a:cubicBezTo>
                    <a:cubicBezTo>
                      <a:pt x="84674" y="323698"/>
                      <a:pt x="121341" y="307558"/>
                      <a:pt x="157780" y="291442"/>
                    </a:cubicBezTo>
                    <a:cubicBezTo>
                      <a:pt x="205031" y="270480"/>
                      <a:pt x="250134" y="245059"/>
                      <a:pt x="294437" y="218519"/>
                    </a:cubicBezTo>
                    <a:cubicBezTo>
                      <a:pt x="272697" y="229606"/>
                      <a:pt x="250866" y="240533"/>
                      <a:pt x="228577" y="250454"/>
                    </a:cubicBezTo>
                    <a:close/>
                  </a:path>
                </a:pathLst>
              </a:custGeom>
              <a:solidFill>
                <a:srgbClr val="ADBAB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21" name="Forma Livre: Forma 2120">
              <a:extLst>
                <a:ext uri="{FF2B5EF4-FFF2-40B4-BE49-F238E27FC236}">
                  <a16:creationId xmlns:a16="http://schemas.microsoft.com/office/drawing/2014/main" id="{170C902B-49C8-C10F-2517-51B8F9A6E17A}"/>
                </a:ext>
              </a:extLst>
            </p:cNvPr>
            <p:cNvSpPr/>
            <p:nvPr/>
          </p:nvSpPr>
          <p:spPr>
            <a:xfrm>
              <a:off x="10749830" y="2655550"/>
              <a:ext cx="68030" cy="18315"/>
            </a:xfrm>
            <a:custGeom>
              <a:avLst/>
              <a:gdLst>
                <a:gd name="connsiteX0" fmla="*/ 413400 w 645406"/>
                <a:gd name="connsiteY0" fmla="*/ 2752 h 173756"/>
                <a:gd name="connsiteX1" fmla="*/ 620855 w 645406"/>
                <a:gd name="connsiteY1" fmla="*/ 13497 h 173756"/>
                <a:gd name="connsiteX2" fmla="*/ 645407 w 645406"/>
                <a:gd name="connsiteY2" fmla="*/ 19554 h 173756"/>
                <a:gd name="connsiteX3" fmla="*/ 621289 w 645406"/>
                <a:gd name="connsiteY3" fmla="*/ 21223 h 173756"/>
                <a:gd name="connsiteX4" fmla="*/ 584645 w 645406"/>
                <a:gd name="connsiteY4" fmla="*/ 23578 h 173756"/>
                <a:gd name="connsiteX5" fmla="*/ 552641 w 645406"/>
                <a:gd name="connsiteY5" fmla="*/ 25933 h 173756"/>
                <a:gd name="connsiteX6" fmla="*/ 481729 w 645406"/>
                <a:gd name="connsiteY6" fmla="*/ 25772 h 173756"/>
                <a:gd name="connsiteX7" fmla="*/ 429151 w 645406"/>
                <a:gd name="connsiteY7" fmla="*/ 30779 h 173756"/>
                <a:gd name="connsiteX8" fmla="*/ 374378 w 645406"/>
                <a:gd name="connsiteY8" fmla="*/ 39694 h 173756"/>
                <a:gd name="connsiteX9" fmla="*/ 289751 w 645406"/>
                <a:gd name="connsiteY9" fmla="*/ 46781 h 173756"/>
                <a:gd name="connsiteX10" fmla="*/ 200231 w 645406"/>
                <a:gd name="connsiteY10" fmla="*/ 82465 h 173756"/>
                <a:gd name="connsiteX11" fmla="*/ 121410 w 645406"/>
                <a:gd name="connsiteY11" fmla="*/ 124893 h 173756"/>
                <a:gd name="connsiteX12" fmla="*/ 70295 w 645406"/>
                <a:gd name="connsiteY12" fmla="*/ 146793 h 173756"/>
                <a:gd name="connsiteX13" fmla="*/ 25215 w 645406"/>
                <a:gd name="connsiteY13" fmla="*/ 166087 h 173756"/>
                <a:gd name="connsiteX14" fmla="*/ 0 w 645406"/>
                <a:gd name="connsiteY14" fmla="*/ 173699 h 173756"/>
                <a:gd name="connsiteX15" fmla="*/ 68466 w 645406"/>
                <a:gd name="connsiteY15" fmla="*/ 113189 h 173756"/>
                <a:gd name="connsiteX16" fmla="*/ 77907 w 645406"/>
                <a:gd name="connsiteY16" fmla="*/ 113303 h 173756"/>
                <a:gd name="connsiteX17" fmla="*/ 135834 w 645406"/>
                <a:gd name="connsiteY17" fmla="*/ 86786 h 173756"/>
                <a:gd name="connsiteX18" fmla="*/ 168409 w 645406"/>
                <a:gd name="connsiteY18" fmla="*/ 71424 h 173756"/>
                <a:gd name="connsiteX19" fmla="*/ 226908 w 645406"/>
                <a:gd name="connsiteY19" fmla="*/ 41294 h 173756"/>
                <a:gd name="connsiteX20" fmla="*/ 226428 w 645406"/>
                <a:gd name="connsiteY20" fmla="*/ 37705 h 173756"/>
                <a:gd name="connsiteX21" fmla="*/ 226406 w 645406"/>
                <a:gd name="connsiteY21" fmla="*/ 37454 h 173756"/>
                <a:gd name="connsiteX22" fmla="*/ 413400 w 645406"/>
                <a:gd name="connsiteY22" fmla="*/ 2752 h 17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5406" h="173756">
                  <a:moveTo>
                    <a:pt x="413400" y="2752"/>
                  </a:moveTo>
                  <a:cubicBezTo>
                    <a:pt x="482575" y="-2688"/>
                    <a:pt x="552732" y="-539"/>
                    <a:pt x="620855" y="13497"/>
                  </a:cubicBezTo>
                  <a:cubicBezTo>
                    <a:pt x="629038" y="15303"/>
                    <a:pt x="637406" y="16697"/>
                    <a:pt x="645407" y="19554"/>
                  </a:cubicBezTo>
                  <a:cubicBezTo>
                    <a:pt x="637451" y="21338"/>
                    <a:pt x="629336" y="21612"/>
                    <a:pt x="621289" y="21223"/>
                  </a:cubicBezTo>
                  <a:cubicBezTo>
                    <a:pt x="608967" y="20675"/>
                    <a:pt x="596921" y="24264"/>
                    <a:pt x="584645" y="23578"/>
                  </a:cubicBezTo>
                  <a:cubicBezTo>
                    <a:pt x="573855" y="23075"/>
                    <a:pt x="563362" y="26115"/>
                    <a:pt x="552641" y="25933"/>
                  </a:cubicBezTo>
                  <a:cubicBezTo>
                    <a:pt x="528980" y="25910"/>
                    <a:pt x="505343" y="25933"/>
                    <a:pt x="481729" y="25772"/>
                  </a:cubicBezTo>
                  <a:cubicBezTo>
                    <a:pt x="464012" y="25087"/>
                    <a:pt x="446593" y="28584"/>
                    <a:pt x="429151" y="30779"/>
                  </a:cubicBezTo>
                  <a:cubicBezTo>
                    <a:pt x="410748" y="33042"/>
                    <a:pt x="393100" y="40403"/>
                    <a:pt x="374378" y="39694"/>
                  </a:cubicBezTo>
                  <a:cubicBezTo>
                    <a:pt x="345963" y="38048"/>
                    <a:pt x="317846" y="43375"/>
                    <a:pt x="289751" y="46781"/>
                  </a:cubicBezTo>
                  <a:cubicBezTo>
                    <a:pt x="257381" y="50873"/>
                    <a:pt x="227709" y="65617"/>
                    <a:pt x="200231" y="82465"/>
                  </a:cubicBezTo>
                  <a:cubicBezTo>
                    <a:pt x="174056" y="96776"/>
                    <a:pt x="149253" y="113875"/>
                    <a:pt x="121410" y="124893"/>
                  </a:cubicBezTo>
                  <a:cubicBezTo>
                    <a:pt x="104950" y="133512"/>
                    <a:pt x="87211" y="139227"/>
                    <a:pt x="70295" y="146793"/>
                  </a:cubicBezTo>
                  <a:cubicBezTo>
                    <a:pt x="55275" y="153308"/>
                    <a:pt x="40211" y="159618"/>
                    <a:pt x="25215" y="166087"/>
                  </a:cubicBezTo>
                  <a:cubicBezTo>
                    <a:pt x="17076" y="169470"/>
                    <a:pt x="9098" y="174340"/>
                    <a:pt x="0" y="173699"/>
                  </a:cubicBezTo>
                  <a:cubicBezTo>
                    <a:pt x="20299" y="150908"/>
                    <a:pt x="43365" y="130540"/>
                    <a:pt x="68466" y="113189"/>
                  </a:cubicBezTo>
                  <a:cubicBezTo>
                    <a:pt x="71460" y="114035"/>
                    <a:pt x="74912" y="115292"/>
                    <a:pt x="77907" y="113303"/>
                  </a:cubicBezTo>
                  <a:cubicBezTo>
                    <a:pt x="97018" y="104068"/>
                    <a:pt x="117020" y="96684"/>
                    <a:pt x="135834" y="86786"/>
                  </a:cubicBezTo>
                  <a:cubicBezTo>
                    <a:pt x="146373" y="81025"/>
                    <a:pt x="158031" y="77596"/>
                    <a:pt x="168409" y="71424"/>
                  </a:cubicBezTo>
                  <a:cubicBezTo>
                    <a:pt x="187246" y="60177"/>
                    <a:pt x="207500" y="51513"/>
                    <a:pt x="226908" y="41294"/>
                  </a:cubicBezTo>
                  <a:cubicBezTo>
                    <a:pt x="226794" y="40380"/>
                    <a:pt x="226566" y="38597"/>
                    <a:pt x="226428" y="37705"/>
                  </a:cubicBezTo>
                  <a:lnTo>
                    <a:pt x="226406" y="37454"/>
                  </a:lnTo>
                  <a:cubicBezTo>
                    <a:pt x="287145" y="18800"/>
                    <a:pt x="350078" y="7690"/>
                    <a:pt x="413400" y="2752"/>
                  </a:cubicBezTo>
                  <a:close/>
                </a:path>
              </a:pathLst>
            </a:custGeom>
            <a:solidFill>
              <a:srgbClr val="F2B8D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2" name="Forma Livre: Forma 2121">
              <a:extLst>
                <a:ext uri="{FF2B5EF4-FFF2-40B4-BE49-F238E27FC236}">
                  <a16:creationId xmlns:a16="http://schemas.microsoft.com/office/drawing/2014/main" id="{42B503B3-5E81-7F12-D0AB-5A21FB680524}"/>
                </a:ext>
              </a:extLst>
            </p:cNvPr>
            <p:cNvSpPr/>
            <p:nvPr/>
          </p:nvSpPr>
          <p:spPr>
            <a:xfrm>
              <a:off x="10727068" y="2657611"/>
              <a:ext cx="101660" cy="57244"/>
            </a:xfrm>
            <a:custGeom>
              <a:avLst/>
              <a:gdLst>
                <a:gd name="connsiteX0" fmla="*/ 861354 w 964451"/>
                <a:gd name="connsiteY0" fmla="*/ 0 h 543072"/>
                <a:gd name="connsiteX1" fmla="*/ 964452 w 964451"/>
                <a:gd name="connsiteY1" fmla="*/ 36302 h 543072"/>
                <a:gd name="connsiteX2" fmla="*/ 926276 w 964451"/>
                <a:gd name="connsiteY2" fmla="*/ 38039 h 543072"/>
                <a:gd name="connsiteX3" fmla="*/ 896261 w 964451"/>
                <a:gd name="connsiteY3" fmla="*/ 29558 h 543072"/>
                <a:gd name="connsiteX4" fmla="*/ 848552 w 964451"/>
                <a:gd name="connsiteY4" fmla="*/ 31570 h 543072"/>
                <a:gd name="connsiteX5" fmla="*/ 752540 w 964451"/>
                <a:gd name="connsiteY5" fmla="*/ 40714 h 543072"/>
                <a:gd name="connsiteX6" fmla="*/ 690818 w 964451"/>
                <a:gd name="connsiteY6" fmla="*/ 35890 h 543072"/>
                <a:gd name="connsiteX7" fmla="*/ 628456 w 964451"/>
                <a:gd name="connsiteY7" fmla="*/ 48852 h 543072"/>
                <a:gd name="connsiteX8" fmla="*/ 592611 w 964451"/>
                <a:gd name="connsiteY8" fmla="*/ 58224 h 543072"/>
                <a:gd name="connsiteX9" fmla="*/ 507115 w 964451"/>
                <a:gd name="connsiteY9" fmla="*/ 76101 h 543072"/>
                <a:gd name="connsiteX10" fmla="*/ 435015 w 964451"/>
                <a:gd name="connsiteY10" fmla="*/ 127490 h 543072"/>
                <a:gd name="connsiteX11" fmla="*/ 410600 w 964451"/>
                <a:gd name="connsiteY11" fmla="*/ 162329 h 543072"/>
                <a:gd name="connsiteX12" fmla="*/ 400587 w 964451"/>
                <a:gd name="connsiteY12" fmla="*/ 186675 h 543072"/>
                <a:gd name="connsiteX13" fmla="*/ 390780 w 964451"/>
                <a:gd name="connsiteY13" fmla="*/ 222611 h 543072"/>
                <a:gd name="connsiteX14" fmla="*/ 370206 w 964451"/>
                <a:gd name="connsiteY14" fmla="*/ 263873 h 543072"/>
                <a:gd name="connsiteX15" fmla="*/ 338568 w 964451"/>
                <a:gd name="connsiteY15" fmla="*/ 277772 h 543072"/>
                <a:gd name="connsiteX16" fmla="*/ 281647 w 964451"/>
                <a:gd name="connsiteY16" fmla="*/ 296654 h 543072"/>
                <a:gd name="connsiteX17" fmla="*/ 253255 w 964451"/>
                <a:gd name="connsiteY17" fmla="*/ 313936 h 543072"/>
                <a:gd name="connsiteX18" fmla="*/ 249711 w 964451"/>
                <a:gd name="connsiteY18" fmla="*/ 337619 h 543072"/>
                <a:gd name="connsiteX19" fmla="*/ 229617 w 964451"/>
                <a:gd name="connsiteY19" fmla="*/ 358513 h 543072"/>
                <a:gd name="connsiteX20" fmla="*/ 192881 w 964451"/>
                <a:gd name="connsiteY20" fmla="*/ 376801 h 543072"/>
                <a:gd name="connsiteX21" fmla="*/ 87314 w 964451"/>
                <a:gd name="connsiteY21" fmla="*/ 415343 h 543072"/>
                <a:gd name="connsiteX22" fmla="*/ 46646 w 964451"/>
                <a:gd name="connsiteY22" fmla="*/ 443301 h 543072"/>
                <a:gd name="connsiteX23" fmla="*/ 35650 w 964451"/>
                <a:gd name="connsiteY23" fmla="*/ 490073 h 543072"/>
                <a:gd name="connsiteX24" fmla="*/ 57207 w 964451"/>
                <a:gd name="connsiteY24" fmla="*/ 505000 h 543072"/>
                <a:gd name="connsiteX25" fmla="*/ 83405 w 964451"/>
                <a:gd name="connsiteY25" fmla="*/ 513481 h 543072"/>
                <a:gd name="connsiteX26" fmla="*/ 62488 w 964451"/>
                <a:gd name="connsiteY26" fmla="*/ 523265 h 543072"/>
                <a:gd name="connsiteX27" fmla="*/ 65734 w 964451"/>
                <a:gd name="connsiteY27" fmla="*/ 531678 h 543072"/>
                <a:gd name="connsiteX28" fmla="*/ 38348 w 964451"/>
                <a:gd name="connsiteY28" fmla="*/ 541348 h 543072"/>
                <a:gd name="connsiteX29" fmla="*/ 38576 w 964451"/>
                <a:gd name="connsiteY29" fmla="*/ 530695 h 543072"/>
                <a:gd name="connsiteX30" fmla="*/ 42966 w 964451"/>
                <a:gd name="connsiteY30" fmla="*/ 526512 h 543072"/>
                <a:gd name="connsiteX31" fmla="*/ 27055 w 964451"/>
                <a:gd name="connsiteY31" fmla="*/ 514739 h 543072"/>
                <a:gd name="connsiteX32" fmla="*/ 6435 w 964451"/>
                <a:gd name="connsiteY32" fmla="*/ 500885 h 543072"/>
                <a:gd name="connsiteX33" fmla="*/ 149 w 964451"/>
                <a:gd name="connsiteY33" fmla="*/ 463395 h 543072"/>
                <a:gd name="connsiteX34" fmla="*/ 12927 w 964451"/>
                <a:gd name="connsiteY34" fmla="*/ 439095 h 543072"/>
                <a:gd name="connsiteX35" fmla="*/ 44589 w 964451"/>
                <a:gd name="connsiteY35" fmla="*/ 402428 h 543072"/>
                <a:gd name="connsiteX36" fmla="*/ 43446 w 964451"/>
                <a:gd name="connsiteY36" fmla="*/ 390906 h 543072"/>
                <a:gd name="connsiteX37" fmla="*/ 10801 w 964451"/>
                <a:gd name="connsiteY37" fmla="*/ 373853 h 543072"/>
                <a:gd name="connsiteX38" fmla="*/ 107728 w 964451"/>
                <a:gd name="connsiteY38" fmla="*/ 314371 h 543072"/>
                <a:gd name="connsiteX39" fmla="*/ 164923 w 964451"/>
                <a:gd name="connsiteY39" fmla="*/ 227937 h 543072"/>
                <a:gd name="connsiteX40" fmla="*/ 215947 w 964451"/>
                <a:gd name="connsiteY40" fmla="*/ 154145 h 543072"/>
                <a:gd name="connsiteX41" fmla="*/ 241162 w 964451"/>
                <a:gd name="connsiteY41" fmla="*/ 146533 h 543072"/>
                <a:gd name="connsiteX42" fmla="*/ 286242 w 964451"/>
                <a:gd name="connsiteY42" fmla="*/ 127239 h 543072"/>
                <a:gd name="connsiteX43" fmla="*/ 337357 w 964451"/>
                <a:gd name="connsiteY43" fmla="*/ 105339 h 543072"/>
                <a:gd name="connsiteX44" fmla="*/ 416178 w 964451"/>
                <a:gd name="connsiteY44" fmla="*/ 62911 h 543072"/>
                <a:gd name="connsiteX45" fmla="*/ 505698 w 964451"/>
                <a:gd name="connsiteY45" fmla="*/ 27226 h 543072"/>
                <a:gd name="connsiteX46" fmla="*/ 590325 w 964451"/>
                <a:gd name="connsiteY46" fmla="*/ 20140 h 543072"/>
                <a:gd name="connsiteX47" fmla="*/ 645098 w 964451"/>
                <a:gd name="connsiteY47" fmla="*/ 11224 h 543072"/>
                <a:gd name="connsiteX48" fmla="*/ 697676 w 964451"/>
                <a:gd name="connsiteY48" fmla="*/ 6218 h 543072"/>
                <a:gd name="connsiteX49" fmla="*/ 768588 w 964451"/>
                <a:gd name="connsiteY49" fmla="*/ 6378 h 543072"/>
                <a:gd name="connsiteX50" fmla="*/ 800592 w 964451"/>
                <a:gd name="connsiteY50" fmla="*/ 4023 h 543072"/>
                <a:gd name="connsiteX51" fmla="*/ 837236 w 964451"/>
                <a:gd name="connsiteY51" fmla="*/ 1669 h 543072"/>
                <a:gd name="connsiteX52" fmla="*/ 861354 w 964451"/>
                <a:gd name="connsiteY52" fmla="*/ 0 h 54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64451" h="543072">
                  <a:moveTo>
                    <a:pt x="861354" y="0"/>
                  </a:moveTo>
                  <a:cubicBezTo>
                    <a:pt x="896923" y="7704"/>
                    <a:pt x="931534" y="20666"/>
                    <a:pt x="964452" y="36302"/>
                  </a:cubicBezTo>
                  <a:cubicBezTo>
                    <a:pt x="952062" y="39891"/>
                    <a:pt x="938963" y="38062"/>
                    <a:pt x="926276" y="38039"/>
                  </a:cubicBezTo>
                  <a:cubicBezTo>
                    <a:pt x="915577" y="37993"/>
                    <a:pt x="905931" y="33330"/>
                    <a:pt x="896261" y="29558"/>
                  </a:cubicBezTo>
                  <a:cubicBezTo>
                    <a:pt x="880305" y="27135"/>
                    <a:pt x="864485" y="31638"/>
                    <a:pt x="848552" y="31570"/>
                  </a:cubicBezTo>
                  <a:cubicBezTo>
                    <a:pt x="816571" y="34862"/>
                    <a:pt x="784544" y="37993"/>
                    <a:pt x="752540" y="40714"/>
                  </a:cubicBezTo>
                  <a:cubicBezTo>
                    <a:pt x="731943" y="39342"/>
                    <a:pt x="711552" y="34793"/>
                    <a:pt x="690818" y="35890"/>
                  </a:cubicBezTo>
                  <a:cubicBezTo>
                    <a:pt x="669147" y="34382"/>
                    <a:pt x="648915" y="43274"/>
                    <a:pt x="628456" y="48852"/>
                  </a:cubicBezTo>
                  <a:cubicBezTo>
                    <a:pt x="616454" y="51869"/>
                    <a:pt x="604864" y="56510"/>
                    <a:pt x="592611" y="58224"/>
                  </a:cubicBezTo>
                  <a:cubicBezTo>
                    <a:pt x="563465" y="60488"/>
                    <a:pt x="535096" y="68077"/>
                    <a:pt x="507115" y="76101"/>
                  </a:cubicBezTo>
                  <a:cubicBezTo>
                    <a:pt x="477923" y="85016"/>
                    <a:pt x="458423" y="109545"/>
                    <a:pt x="435015" y="127490"/>
                  </a:cubicBezTo>
                  <a:cubicBezTo>
                    <a:pt x="423470" y="136406"/>
                    <a:pt x="417801" y="150122"/>
                    <a:pt x="410600" y="162329"/>
                  </a:cubicBezTo>
                  <a:cubicBezTo>
                    <a:pt x="406485" y="170078"/>
                    <a:pt x="401593" y="177782"/>
                    <a:pt x="400587" y="186675"/>
                  </a:cubicBezTo>
                  <a:cubicBezTo>
                    <a:pt x="398598" y="198859"/>
                    <a:pt x="399033" y="212530"/>
                    <a:pt x="390780" y="222611"/>
                  </a:cubicBezTo>
                  <a:cubicBezTo>
                    <a:pt x="380973" y="234818"/>
                    <a:pt x="379510" y="251414"/>
                    <a:pt x="370206" y="263873"/>
                  </a:cubicBezTo>
                  <a:cubicBezTo>
                    <a:pt x="361085" y="271165"/>
                    <a:pt x="349038" y="273131"/>
                    <a:pt x="338568" y="277772"/>
                  </a:cubicBezTo>
                  <a:cubicBezTo>
                    <a:pt x="320029" y="285544"/>
                    <a:pt x="299615" y="287465"/>
                    <a:pt x="281647" y="296654"/>
                  </a:cubicBezTo>
                  <a:cubicBezTo>
                    <a:pt x="271817" y="301661"/>
                    <a:pt x="260524" y="305227"/>
                    <a:pt x="253255" y="313936"/>
                  </a:cubicBezTo>
                  <a:cubicBezTo>
                    <a:pt x="247288" y="320680"/>
                    <a:pt x="254260" y="330350"/>
                    <a:pt x="249711" y="337619"/>
                  </a:cubicBezTo>
                  <a:cubicBezTo>
                    <a:pt x="245254" y="346466"/>
                    <a:pt x="236635" y="351930"/>
                    <a:pt x="229617" y="358513"/>
                  </a:cubicBezTo>
                  <a:cubicBezTo>
                    <a:pt x="219239" y="367840"/>
                    <a:pt x="206026" y="372869"/>
                    <a:pt x="192881" y="376801"/>
                  </a:cubicBezTo>
                  <a:cubicBezTo>
                    <a:pt x="157357" y="388620"/>
                    <a:pt x="120438" y="397421"/>
                    <a:pt x="87314" y="415343"/>
                  </a:cubicBezTo>
                  <a:cubicBezTo>
                    <a:pt x="72272" y="422224"/>
                    <a:pt x="58327" y="431620"/>
                    <a:pt x="46646" y="443301"/>
                  </a:cubicBezTo>
                  <a:cubicBezTo>
                    <a:pt x="34942" y="455646"/>
                    <a:pt x="31421" y="473819"/>
                    <a:pt x="35650" y="490073"/>
                  </a:cubicBezTo>
                  <a:cubicBezTo>
                    <a:pt x="40771" y="497365"/>
                    <a:pt x="49298" y="501343"/>
                    <a:pt x="57207" y="505000"/>
                  </a:cubicBezTo>
                  <a:cubicBezTo>
                    <a:pt x="65551" y="509001"/>
                    <a:pt x="75312" y="508818"/>
                    <a:pt x="83405" y="513481"/>
                  </a:cubicBezTo>
                  <a:cubicBezTo>
                    <a:pt x="78810" y="520408"/>
                    <a:pt x="68500" y="518053"/>
                    <a:pt x="62488" y="523265"/>
                  </a:cubicBezTo>
                  <a:cubicBezTo>
                    <a:pt x="63311" y="526100"/>
                    <a:pt x="64522" y="528889"/>
                    <a:pt x="65734" y="531678"/>
                  </a:cubicBezTo>
                  <a:cubicBezTo>
                    <a:pt x="57984" y="537119"/>
                    <a:pt x="48406" y="547086"/>
                    <a:pt x="38348" y="541348"/>
                  </a:cubicBezTo>
                  <a:cubicBezTo>
                    <a:pt x="38302" y="537759"/>
                    <a:pt x="38462" y="534238"/>
                    <a:pt x="38576" y="530695"/>
                  </a:cubicBezTo>
                  <a:cubicBezTo>
                    <a:pt x="39948" y="529255"/>
                    <a:pt x="41434" y="527883"/>
                    <a:pt x="42966" y="526512"/>
                  </a:cubicBezTo>
                  <a:cubicBezTo>
                    <a:pt x="37639" y="522580"/>
                    <a:pt x="33501" y="516887"/>
                    <a:pt x="27055" y="514739"/>
                  </a:cubicBezTo>
                  <a:cubicBezTo>
                    <a:pt x="19511" y="511447"/>
                    <a:pt x="9750" y="509389"/>
                    <a:pt x="6435" y="500885"/>
                  </a:cubicBezTo>
                  <a:cubicBezTo>
                    <a:pt x="1543" y="489067"/>
                    <a:pt x="1863" y="475899"/>
                    <a:pt x="149" y="463395"/>
                  </a:cubicBezTo>
                  <a:cubicBezTo>
                    <a:pt x="-1223" y="453200"/>
                    <a:pt x="7189" y="446227"/>
                    <a:pt x="12927" y="439095"/>
                  </a:cubicBezTo>
                  <a:cubicBezTo>
                    <a:pt x="23032" y="426499"/>
                    <a:pt x="37136" y="417081"/>
                    <a:pt x="44589" y="402428"/>
                  </a:cubicBezTo>
                  <a:cubicBezTo>
                    <a:pt x="46577" y="398884"/>
                    <a:pt x="46852" y="393649"/>
                    <a:pt x="43446" y="390906"/>
                  </a:cubicBezTo>
                  <a:cubicBezTo>
                    <a:pt x="34164" y="382334"/>
                    <a:pt x="20540" y="381694"/>
                    <a:pt x="10801" y="373853"/>
                  </a:cubicBezTo>
                  <a:cubicBezTo>
                    <a:pt x="46554" y="360662"/>
                    <a:pt x="80844" y="341734"/>
                    <a:pt x="107728" y="314371"/>
                  </a:cubicBezTo>
                  <a:cubicBezTo>
                    <a:pt x="132325" y="289613"/>
                    <a:pt x="148235" y="258158"/>
                    <a:pt x="164923" y="227937"/>
                  </a:cubicBezTo>
                  <a:cubicBezTo>
                    <a:pt x="179096" y="201534"/>
                    <a:pt x="195510" y="176159"/>
                    <a:pt x="215947" y="154145"/>
                  </a:cubicBezTo>
                  <a:cubicBezTo>
                    <a:pt x="225045" y="154785"/>
                    <a:pt x="233023" y="149916"/>
                    <a:pt x="241162" y="146533"/>
                  </a:cubicBezTo>
                  <a:cubicBezTo>
                    <a:pt x="256158" y="140063"/>
                    <a:pt x="271222" y="133754"/>
                    <a:pt x="286242" y="127239"/>
                  </a:cubicBezTo>
                  <a:cubicBezTo>
                    <a:pt x="303158" y="119672"/>
                    <a:pt x="320897" y="113957"/>
                    <a:pt x="337357" y="105339"/>
                  </a:cubicBezTo>
                  <a:cubicBezTo>
                    <a:pt x="365200" y="94320"/>
                    <a:pt x="390003" y="77221"/>
                    <a:pt x="416178" y="62911"/>
                  </a:cubicBezTo>
                  <a:cubicBezTo>
                    <a:pt x="443656" y="46063"/>
                    <a:pt x="473328" y="31318"/>
                    <a:pt x="505698" y="27226"/>
                  </a:cubicBezTo>
                  <a:cubicBezTo>
                    <a:pt x="533793" y="23820"/>
                    <a:pt x="561911" y="18494"/>
                    <a:pt x="590325" y="20140"/>
                  </a:cubicBezTo>
                  <a:cubicBezTo>
                    <a:pt x="609048" y="20848"/>
                    <a:pt x="626695" y="13487"/>
                    <a:pt x="645098" y="11224"/>
                  </a:cubicBezTo>
                  <a:cubicBezTo>
                    <a:pt x="662540" y="9030"/>
                    <a:pt x="679959" y="5532"/>
                    <a:pt x="697676" y="6218"/>
                  </a:cubicBezTo>
                  <a:cubicBezTo>
                    <a:pt x="721290" y="6378"/>
                    <a:pt x="744927" y="6355"/>
                    <a:pt x="768588" y="6378"/>
                  </a:cubicBezTo>
                  <a:cubicBezTo>
                    <a:pt x="779309" y="6561"/>
                    <a:pt x="789802" y="3521"/>
                    <a:pt x="800592" y="4023"/>
                  </a:cubicBezTo>
                  <a:cubicBezTo>
                    <a:pt x="812868" y="4709"/>
                    <a:pt x="824914" y="1120"/>
                    <a:pt x="837236" y="1669"/>
                  </a:cubicBezTo>
                  <a:cubicBezTo>
                    <a:pt x="845283" y="2057"/>
                    <a:pt x="853398" y="1783"/>
                    <a:pt x="861354" y="0"/>
                  </a:cubicBezTo>
                  <a:close/>
                </a:path>
              </a:pathLst>
            </a:custGeom>
            <a:solidFill>
              <a:srgbClr val="F0A2C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23" name="Gráfico 4">
              <a:extLst>
                <a:ext uri="{FF2B5EF4-FFF2-40B4-BE49-F238E27FC236}">
                  <a16:creationId xmlns:a16="http://schemas.microsoft.com/office/drawing/2014/main" id="{7467FBC6-60F4-59DE-F236-E525E429A41C}"/>
                </a:ext>
              </a:extLst>
            </p:cNvPr>
            <p:cNvGrpSpPr/>
            <p:nvPr/>
          </p:nvGrpSpPr>
          <p:grpSpPr>
            <a:xfrm>
              <a:off x="10558829" y="2659074"/>
              <a:ext cx="60094" cy="171564"/>
              <a:chOff x="9626920" y="1198709"/>
              <a:chExt cx="570118" cy="1627632"/>
            </a:xfrm>
            <a:solidFill>
              <a:srgbClr val="DBE1DF"/>
            </a:solidFill>
          </p:grpSpPr>
          <p:sp>
            <p:nvSpPr>
              <p:cNvPr id="2256" name="Forma Livre: Forma 2255">
                <a:extLst>
                  <a:ext uri="{FF2B5EF4-FFF2-40B4-BE49-F238E27FC236}">
                    <a16:creationId xmlns:a16="http://schemas.microsoft.com/office/drawing/2014/main" id="{8F950700-FCF0-278E-2793-69DA226290E4}"/>
                  </a:ext>
                </a:extLst>
              </p:cNvPr>
              <p:cNvSpPr/>
              <p:nvPr/>
            </p:nvSpPr>
            <p:spPr>
              <a:xfrm>
                <a:off x="9626920" y="1198709"/>
                <a:ext cx="108666" cy="229834"/>
              </a:xfrm>
              <a:custGeom>
                <a:avLst/>
                <a:gdLst>
                  <a:gd name="connsiteX0" fmla="*/ 77965 w 108666"/>
                  <a:gd name="connsiteY0" fmla="*/ 69 h 229834"/>
                  <a:gd name="connsiteX1" fmla="*/ 108392 w 108666"/>
                  <a:gd name="connsiteY1" fmla="*/ 0 h 229834"/>
                  <a:gd name="connsiteX2" fmla="*/ 108666 w 108666"/>
                  <a:gd name="connsiteY2" fmla="*/ 33124 h 229834"/>
                  <a:gd name="connsiteX3" fmla="*/ 94607 w 108666"/>
                  <a:gd name="connsiteY3" fmla="*/ 58567 h 229834"/>
                  <a:gd name="connsiteX4" fmla="*/ 66444 w 108666"/>
                  <a:gd name="connsiteY4" fmla="*/ 115466 h 229834"/>
                  <a:gd name="connsiteX5" fmla="*/ 37366 w 108666"/>
                  <a:gd name="connsiteY5" fmla="*/ 179817 h 229834"/>
                  <a:gd name="connsiteX6" fmla="*/ 13134 w 108666"/>
                  <a:gd name="connsiteY6" fmla="*/ 229834 h 229834"/>
                  <a:gd name="connsiteX7" fmla="*/ 5751 w 108666"/>
                  <a:gd name="connsiteY7" fmla="*/ 204506 h 229834"/>
                  <a:gd name="connsiteX8" fmla="*/ 6139 w 108666"/>
                  <a:gd name="connsiteY8" fmla="*/ 152568 h 229834"/>
                  <a:gd name="connsiteX9" fmla="*/ 9934 w 108666"/>
                  <a:gd name="connsiteY9" fmla="*/ 113637 h 229834"/>
                  <a:gd name="connsiteX10" fmla="*/ 721 w 108666"/>
                  <a:gd name="connsiteY10" fmla="*/ 104173 h 229834"/>
                  <a:gd name="connsiteX11" fmla="*/ 54305 w 108666"/>
                  <a:gd name="connsiteY11" fmla="*/ 52509 h 229834"/>
                  <a:gd name="connsiteX12" fmla="*/ 77005 w 108666"/>
                  <a:gd name="connsiteY12" fmla="*/ 29581 h 229834"/>
                  <a:gd name="connsiteX13" fmla="*/ 83292 w 108666"/>
                  <a:gd name="connsiteY13" fmla="*/ 3475 h 229834"/>
                  <a:gd name="connsiteX14" fmla="*/ 77965 w 108666"/>
                  <a:gd name="connsiteY14" fmla="*/ 69 h 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8666" h="229834">
                    <a:moveTo>
                      <a:pt x="77965" y="69"/>
                    </a:moveTo>
                    <a:cubicBezTo>
                      <a:pt x="88092" y="709"/>
                      <a:pt x="98242" y="411"/>
                      <a:pt x="108392" y="0"/>
                    </a:cubicBezTo>
                    <a:cubicBezTo>
                      <a:pt x="103363" y="10013"/>
                      <a:pt x="97305" y="25032"/>
                      <a:pt x="108666" y="33124"/>
                    </a:cubicBezTo>
                    <a:cubicBezTo>
                      <a:pt x="103660" y="41445"/>
                      <a:pt x="98722" y="49789"/>
                      <a:pt x="94607" y="58567"/>
                    </a:cubicBezTo>
                    <a:cubicBezTo>
                      <a:pt x="85829" y="77838"/>
                      <a:pt x="72913" y="95143"/>
                      <a:pt x="66444" y="115466"/>
                    </a:cubicBezTo>
                    <a:cubicBezTo>
                      <a:pt x="59129" y="137960"/>
                      <a:pt x="45961" y="157848"/>
                      <a:pt x="37366" y="179817"/>
                    </a:cubicBezTo>
                    <a:cubicBezTo>
                      <a:pt x="29136" y="196413"/>
                      <a:pt x="22736" y="213924"/>
                      <a:pt x="13134" y="229834"/>
                    </a:cubicBezTo>
                    <a:cubicBezTo>
                      <a:pt x="11100" y="221262"/>
                      <a:pt x="9820" y="212392"/>
                      <a:pt x="5751" y="204506"/>
                    </a:cubicBezTo>
                    <a:cubicBezTo>
                      <a:pt x="-307" y="188092"/>
                      <a:pt x="-3530" y="168250"/>
                      <a:pt x="6139" y="152568"/>
                    </a:cubicBezTo>
                    <a:cubicBezTo>
                      <a:pt x="13272" y="141046"/>
                      <a:pt x="14620" y="126279"/>
                      <a:pt x="9934" y="113637"/>
                    </a:cubicBezTo>
                    <a:cubicBezTo>
                      <a:pt x="8288" y="109294"/>
                      <a:pt x="4516" y="106436"/>
                      <a:pt x="721" y="104173"/>
                    </a:cubicBezTo>
                    <a:cubicBezTo>
                      <a:pt x="19969" y="88468"/>
                      <a:pt x="35857" y="69106"/>
                      <a:pt x="54305" y="52509"/>
                    </a:cubicBezTo>
                    <a:cubicBezTo>
                      <a:pt x="62489" y="45583"/>
                      <a:pt x="71747" y="39182"/>
                      <a:pt x="77005" y="29581"/>
                    </a:cubicBezTo>
                    <a:cubicBezTo>
                      <a:pt x="80137" y="21168"/>
                      <a:pt x="81143" y="12162"/>
                      <a:pt x="83292" y="3475"/>
                    </a:cubicBezTo>
                    <a:cubicBezTo>
                      <a:pt x="81486" y="2309"/>
                      <a:pt x="79703" y="1166"/>
                      <a:pt x="77965" y="69"/>
                    </a:cubicBezTo>
                    <a:close/>
                  </a:path>
                </a:pathLst>
              </a:custGeom>
              <a:solidFill>
                <a:srgbClr val="DBE1DF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7" name="Forma Livre: Forma 2256">
                <a:extLst>
                  <a:ext uri="{FF2B5EF4-FFF2-40B4-BE49-F238E27FC236}">
                    <a16:creationId xmlns:a16="http://schemas.microsoft.com/office/drawing/2014/main" id="{2D366C9C-03B8-F357-3AD8-7C9E3D9A2903}"/>
                  </a:ext>
                </a:extLst>
              </p:cNvPr>
              <p:cNvSpPr/>
              <p:nvPr/>
            </p:nvSpPr>
            <p:spPr>
              <a:xfrm>
                <a:off x="10044059" y="2191428"/>
                <a:ext cx="152978" cy="634913"/>
              </a:xfrm>
              <a:custGeom>
                <a:avLst/>
                <a:gdLst>
                  <a:gd name="connsiteX0" fmla="*/ 0 w 152978"/>
                  <a:gd name="connsiteY0" fmla="*/ 0 h 634913"/>
                  <a:gd name="connsiteX1" fmla="*/ 40714 w 152978"/>
                  <a:gd name="connsiteY1" fmla="*/ 53835 h 634913"/>
                  <a:gd name="connsiteX2" fmla="*/ 121341 w 152978"/>
                  <a:gd name="connsiteY2" fmla="*/ 231343 h 634913"/>
                  <a:gd name="connsiteX3" fmla="*/ 127902 w 152978"/>
                  <a:gd name="connsiteY3" fmla="*/ 297957 h 634913"/>
                  <a:gd name="connsiteX4" fmla="*/ 128084 w 152978"/>
                  <a:gd name="connsiteY4" fmla="*/ 359725 h 634913"/>
                  <a:gd name="connsiteX5" fmla="*/ 119878 w 152978"/>
                  <a:gd name="connsiteY5" fmla="*/ 470345 h 634913"/>
                  <a:gd name="connsiteX6" fmla="*/ 135537 w 152978"/>
                  <a:gd name="connsiteY6" fmla="*/ 514350 h 634913"/>
                  <a:gd name="connsiteX7" fmla="*/ 146190 w 152978"/>
                  <a:gd name="connsiteY7" fmla="*/ 592874 h 634913"/>
                  <a:gd name="connsiteX8" fmla="*/ 150396 w 152978"/>
                  <a:gd name="connsiteY8" fmla="*/ 611894 h 634913"/>
                  <a:gd name="connsiteX9" fmla="*/ 150739 w 152978"/>
                  <a:gd name="connsiteY9" fmla="*/ 612854 h 634913"/>
                  <a:gd name="connsiteX10" fmla="*/ 152979 w 152978"/>
                  <a:gd name="connsiteY10" fmla="*/ 634914 h 634913"/>
                  <a:gd name="connsiteX11" fmla="*/ 144041 w 152978"/>
                  <a:gd name="connsiteY11" fmla="*/ 608693 h 634913"/>
                  <a:gd name="connsiteX12" fmla="*/ 128725 w 152978"/>
                  <a:gd name="connsiteY12" fmla="*/ 576621 h 634913"/>
                  <a:gd name="connsiteX13" fmla="*/ 121364 w 152978"/>
                  <a:gd name="connsiteY13" fmla="*/ 549349 h 634913"/>
                  <a:gd name="connsiteX14" fmla="*/ 118529 w 152978"/>
                  <a:gd name="connsiteY14" fmla="*/ 503812 h 634913"/>
                  <a:gd name="connsiteX15" fmla="*/ 115626 w 152978"/>
                  <a:gd name="connsiteY15" fmla="*/ 477065 h 634913"/>
                  <a:gd name="connsiteX16" fmla="*/ 101270 w 152978"/>
                  <a:gd name="connsiteY16" fmla="*/ 445953 h 634913"/>
                  <a:gd name="connsiteX17" fmla="*/ 96446 w 152978"/>
                  <a:gd name="connsiteY17" fmla="*/ 416989 h 634913"/>
                  <a:gd name="connsiteX18" fmla="*/ 84605 w 152978"/>
                  <a:gd name="connsiteY18" fmla="*/ 338991 h 634913"/>
                  <a:gd name="connsiteX19" fmla="*/ 72855 w 152978"/>
                  <a:gd name="connsiteY19" fmla="*/ 277635 h 634913"/>
                  <a:gd name="connsiteX20" fmla="*/ 21946 w 152978"/>
                  <a:gd name="connsiteY20" fmla="*/ 122735 h 634913"/>
                  <a:gd name="connsiteX21" fmla="*/ 6583 w 152978"/>
                  <a:gd name="connsiteY21" fmla="*/ 86708 h 634913"/>
                  <a:gd name="connsiteX22" fmla="*/ 3635 w 152978"/>
                  <a:gd name="connsiteY22" fmla="*/ 63894 h 634913"/>
                  <a:gd name="connsiteX23" fmla="*/ 0 w 152978"/>
                  <a:gd name="connsiteY23" fmla="*/ 0 h 63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2978" h="634913">
                    <a:moveTo>
                      <a:pt x="0" y="0"/>
                    </a:moveTo>
                    <a:cubicBezTo>
                      <a:pt x="14767" y="16962"/>
                      <a:pt x="27477" y="35639"/>
                      <a:pt x="40714" y="53835"/>
                    </a:cubicBezTo>
                    <a:cubicBezTo>
                      <a:pt x="79896" y="106208"/>
                      <a:pt x="109179" y="166809"/>
                      <a:pt x="121341" y="231343"/>
                    </a:cubicBezTo>
                    <a:cubicBezTo>
                      <a:pt x="126530" y="253129"/>
                      <a:pt x="128793" y="275555"/>
                      <a:pt x="127902" y="297957"/>
                    </a:cubicBezTo>
                    <a:cubicBezTo>
                      <a:pt x="129868" y="318463"/>
                      <a:pt x="130531" y="339197"/>
                      <a:pt x="128084" y="359725"/>
                    </a:cubicBezTo>
                    <a:cubicBezTo>
                      <a:pt x="127536" y="396713"/>
                      <a:pt x="123467" y="433540"/>
                      <a:pt x="119878" y="470345"/>
                    </a:cubicBezTo>
                    <a:cubicBezTo>
                      <a:pt x="118278" y="486644"/>
                      <a:pt x="129182" y="500245"/>
                      <a:pt x="135537" y="514350"/>
                    </a:cubicBezTo>
                    <a:cubicBezTo>
                      <a:pt x="149070" y="538147"/>
                      <a:pt x="145938" y="566608"/>
                      <a:pt x="146190" y="592874"/>
                    </a:cubicBezTo>
                    <a:cubicBezTo>
                      <a:pt x="145801" y="599504"/>
                      <a:pt x="147607" y="605927"/>
                      <a:pt x="150396" y="611894"/>
                    </a:cubicBezTo>
                    <a:lnTo>
                      <a:pt x="150739" y="612854"/>
                    </a:lnTo>
                    <a:cubicBezTo>
                      <a:pt x="151927" y="620146"/>
                      <a:pt x="152339" y="627530"/>
                      <a:pt x="152979" y="634914"/>
                    </a:cubicBezTo>
                    <a:cubicBezTo>
                      <a:pt x="147790" y="626981"/>
                      <a:pt x="146647" y="617540"/>
                      <a:pt x="144041" y="608693"/>
                    </a:cubicBezTo>
                    <a:cubicBezTo>
                      <a:pt x="140703" y="597172"/>
                      <a:pt x="131742" y="588256"/>
                      <a:pt x="128725" y="576621"/>
                    </a:cubicBezTo>
                    <a:cubicBezTo>
                      <a:pt x="126302" y="567500"/>
                      <a:pt x="123901" y="558401"/>
                      <a:pt x="121364" y="549349"/>
                    </a:cubicBezTo>
                    <a:cubicBezTo>
                      <a:pt x="117020" y="534535"/>
                      <a:pt x="118780" y="518991"/>
                      <a:pt x="118529" y="503812"/>
                    </a:cubicBezTo>
                    <a:cubicBezTo>
                      <a:pt x="118278" y="494873"/>
                      <a:pt x="119558" y="485386"/>
                      <a:pt x="115626" y="477065"/>
                    </a:cubicBezTo>
                    <a:cubicBezTo>
                      <a:pt x="110802" y="466710"/>
                      <a:pt x="104881" y="456834"/>
                      <a:pt x="101270" y="445953"/>
                    </a:cubicBezTo>
                    <a:cubicBezTo>
                      <a:pt x="97909" y="436649"/>
                      <a:pt x="97727" y="426682"/>
                      <a:pt x="96446" y="416989"/>
                    </a:cubicBezTo>
                    <a:cubicBezTo>
                      <a:pt x="93132" y="390906"/>
                      <a:pt x="89451" y="364846"/>
                      <a:pt x="84605" y="338991"/>
                    </a:cubicBezTo>
                    <a:cubicBezTo>
                      <a:pt x="79918" y="318668"/>
                      <a:pt x="77884" y="297866"/>
                      <a:pt x="72855" y="277635"/>
                    </a:cubicBezTo>
                    <a:cubicBezTo>
                      <a:pt x="60556" y="224622"/>
                      <a:pt x="45034" y="172136"/>
                      <a:pt x="21946" y="122735"/>
                    </a:cubicBezTo>
                    <a:cubicBezTo>
                      <a:pt x="15956" y="111100"/>
                      <a:pt x="9624" y="99532"/>
                      <a:pt x="6583" y="86708"/>
                    </a:cubicBezTo>
                    <a:cubicBezTo>
                      <a:pt x="5235" y="79141"/>
                      <a:pt x="4320" y="71506"/>
                      <a:pt x="3635" y="63894"/>
                    </a:cubicBezTo>
                    <a:cubicBezTo>
                      <a:pt x="6903" y="42588"/>
                      <a:pt x="1440" y="21237"/>
                      <a:pt x="0" y="0"/>
                    </a:cubicBezTo>
                    <a:close/>
                  </a:path>
                </a:pathLst>
              </a:custGeom>
              <a:solidFill>
                <a:srgbClr val="DBE1DF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24" name="Forma Livre: Forma 2123">
              <a:extLst>
                <a:ext uri="{FF2B5EF4-FFF2-40B4-BE49-F238E27FC236}">
                  <a16:creationId xmlns:a16="http://schemas.microsoft.com/office/drawing/2014/main" id="{AA48F23E-5B21-F198-B916-7E7F15FD7EDA}"/>
                </a:ext>
              </a:extLst>
            </p:cNvPr>
            <p:cNvSpPr/>
            <p:nvPr/>
          </p:nvSpPr>
          <p:spPr>
            <a:xfrm>
              <a:off x="10757047" y="2659525"/>
              <a:ext cx="16701" cy="8081"/>
            </a:xfrm>
            <a:custGeom>
              <a:avLst/>
              <a:gdLst>
                <a:gd name="connsiteX0" fmla="*/ 0 w 158442"/>
                <a:gd name="connsiteY0" fmla="*/ 75484 h 76660"/>
                <a:gd name="connsiteX1" fmla="*/ 157963 w 158442"/>
                <a:gd name="connsiteY1" fmla="*/ 0 h 76660"/>
                <a:gd name="connsiteX2" fmla="*/ 158443 w 158442"/>
                <a:gd name="connsiteY2" fmla="*/ 3589 h 76660"/>
                <a:gd name="connsiteX3" fmla="*/ 99944 w 158442"/>
                <a:gd name="connsiteY3" fmla="*/ 33719 h 76660"/>
                <a:gd name="connsiteX4" fmla="*/ 67368 w 158442"/>
                <a:gd name="connsiteY4" fmla="*/ 49080 h 76660"/>
                <a:gd name="connsiteX5" fmla="*/ 9441 w 158442"/>
                <a:gd name="connsiteY5" fmla="*/ 75598 h 76660"/>
                <a:gd name="connsiteX6" fmla="*/ 0 w 158442"/>
                <a:gd name="connsiteY6" fmla="*/ 75484 h 7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442" h="76660">
                  <a:moveTo>
                    <a:pt x="0" y="75484"/>
                  </a:moveTo>
                  <a:cubicBezTo>
                    <a:pt x="47869" y="41582"/>
                    <a:pt x="102024" y="17168"/>
                    <a:pt x="157963" y="0"/>
                  </a:cubicBezTo>
                  <a:cubicBezTo>
                    <a:pt x="158100" y="892"/>
                    <a:pt x="158328" y="2675"/>
                    <a:pt x="158443" y="3589"/>
                  </a:cubicBezTo>
                  <a:cubicBezTo>
                    <a:pt x="139035" y="13808"/>
                    <a:pt x="118780" y="22471"/>
                    <a:pt x="99944" y="33719"/>
                  </a:cubicBezTo>
                  <a:cubicBezTo>
                    <a:pt x="89565" y="39891"/>
                    <a:pt x="77907" y="43320"/>
                    <a:pt x="67368" y="49080"/>
                  </a:cubicBezTo>
                  <a:cubicBezTo>
                    <a:pt x="48555" y="58979"/>
                    <a:pt x="28552" y="66363"/>
                    <a:pt x="9441" y="75598"/>
                  </a:cubicBezTo>
                  <a:cubicBezTo>
                    <a:pt x="6447" y="77587"/>
                    <a:pt x="2995" y="76330"/>
                    <a:pt x="0" y="75484"/>
                  </a:cubicBezTo>
                  <a:close/>
                </a:path>
              </a:pathLst>
            </a:custGeom>
            <a:solidFill>
              <a:srgbClr val="F4CA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5" name="Forma Livre: Forma 2124">
              <a:extLst>
                <a:ext uri="{FF2B5EF4-FFF2-40B4-BE49-F238E27FC236}">
                  <a16:creationId xmlns:a16="http://schemas.microsoft.com/office/drawing/2014/main" id="{E6642F13-3E41-5B55-2EAC-1E2DD4851A7F}"/>
                </a:ext>
              </a:extLst>
            </p:cNvPr>
            <p:cNvSpPr/>
            <p:nvPr/>
          </p:nvSpPr>
          <p:spPr>
            <a:xfrm>
              <a:off x="10712076" y="2660651"/>
              <a:ext cx="155850" cy="94563"/>
            </a:xfrm>
            <a:custGeom>
              <a:avLst/>
              <a:gdLst>
                <a:gd name="connsiteX0" fmla="*/ 990775 w 1478551"/>
                <a:gd name="connsiteY0" fmla="*/ 2728 h 897125"/>
                <a:gd name="connsiteX1" fmla="*/ 1038484 w 1478551"/>
                <a:gd name="connsiteY1" fmla="*/ 717 h 897125"/>
                <a:gd name="connsiteX2" fmla="*/ 1068499 w 1478551"/>
                <a:gd name="connsiteY2" fmla="*/ 9198 h 897125"/>
                <a:gd name="connsiteX3" fmla="*/ 1106675 w 1478551"/>
                <a:gd name="connsiteY3" fmla="*/ 7460 h 897125"/>
                <a:gd name="connsiteX4" fmla="*/ 1174204 w 1478551"/>
                <a:gd name="connsiteY4" fmla="*/ 40676 h 897125"/>
                <a:gd name="connsiteX5" fmla="*/ 1404015 w 1478551"/>
                <a:gd name="connsiteY5" fmla="*/ 36264 h 897125"/>
                <a:gd name="connsiteX6" fmla="*/ 1436705 w 1478551"/>
                <a:gd name="connsiteY6" fmla="*/ 29749 h 897125"/>
                <a:gd name="connsiteX7" fmla="*/ 1467909 w 1478551"/>
                <a:gd name="connsiteY7" fmla="*/ 62393 h 897125"/>
                <a:gd name="connsiteX8" fmla="*/ 1478425 w 1478551"/>
                <a:gd name="connsiteY8" fmla="*/ 126218 h 897125"/>
                <a:gd name="connsiteX9" fmla="*/ 1425024 w 1478551"/>
                <a:gd name="connsiteY9" fmla="*/ 134242 h 897125"/>
                <a:gd name="connsiteX10" fmla="*/ 1392837 w 1478551"/>
                <a:gd name="connsiteY10" fmla="*/ 136940 h 897125"/>
                <a:gd name="connsiteX11" fmla="*/ 1322565 w 1478551"/>
                <a:gd name="connsiteY11" fmla="*/ 129053 h 897125"/>
                <a:gd name="connsiteX12" fmla="*/ 1304917 w 1478551"/>
                <a:gd name="connsiteY12" fmla="*/ 135888 h 897125"/>
                <a:gd name="connsiteX13" fmla="*/ 1298265 w 1478551"/>
                <a:gd name="connsiteY13" fmla="*/ 138608 h 897125"/>
                <a:gd name="connsiteX14" fmla="*/ 1252271 w 1478551"/>
                <a:gd name="connsiteY14" fmla="*/ 138197 h 897125"/>
                <a:gd name="connsiteX15" fmla="*/ 1207168 w 1478551"/>
                <a:gd name="connsiteY15" fmla="*/ 145695 h 897125"/>
                <a:gd name="connsiteX16" fmla="*/ 1156533 w 1478551"/>
                <a:gd name="connsiteY16" fmla="*/ 151821 h 897125"/>
                <a:gd name="connsiteX17" fmla="*/ 1127821 w 1478551"/>
                <a:gd name="connsiteY17" fmla="*/ 126401 h 897125"/>
                <a:gd name="connsiteX18" fmla="*/ 1059081 w 1478551"/>
                <a:gd name="connsiteY18" fmla="*/ 94991 h 897125"/>
                <a:gd name="connsiteX19" fmla="*/ 975322 w 1478551"/>
                <a:gd name="connsiteY19" fmla="*/ 94237 h 897125"/>
                <a:gd name="connsiteX20" fmla="*/ 915497 w 1478551"/>
                <a:gd name="connsiteY20" fmla="*/ 109325 h 897125"/>
                <a:gd name="connsiteX21" fmla="*/ 1006823 w 1478551"/>
                <a:gd name="connsiteY21" fmla="*/ 98443 h 897125"/>
                <a:gd name="connsiteX22" fmla="*/ 1082146 w 1478551"/>
                <a:gd name="connsiteY22" fmla="*/ 109873 h 897125"/>
                <a:gd name="connsiteX23" fmla="*/ 1122403 w 1478551"/>
                <a:gd name="connsiteY23" fmla="*/ 134928 h 897125"/>
                <a:gd name="connsiteX24" fmla="*/ 1136073 w 1478551"/>
                <a:gd name="connsiteY24" fmla="*/ 147112 h 897125"/>
                <a:gd name="connsiteX25" fmla="*/ 1093782 w 1478551"/>
                <a:gd name="connsiteY25" fmla="*/ 148530 h 897125"/>
                <a:gd name="connsiteX26" fmla="*/ 1046348 w 1478551"/>
                <a:gd name="connsiteY26" fmla="*/ 147387 h 897125"/>
                <a:gd name="connsiteX27" fmla="*/ 1015784 w 1478551"/>
                <a:gd name="connsiteY27" fmla="*/ 156348 h 897125"/>
                <a:gd name="connsiteX28" fmla="*/ 973882 w 1478551"/>
                <a:gd name="connsiteY28" fmla="*/ 147478 h 897125"/>
                <a:gd name="connsiteX29" fmla="*/ 928139 w 1478551"/>
                <a:gd name="connsiteY29" fmla="*/ 147569 h 897125"/>
                <a:gd name="connsiteX30" fmla="*/ 863170 w 1478551"/>
                <a:gd name="connsiteY30" fmla="*/ 151181 h 897125"/>
                <a:gd name="connsiteX31" fmla="*/ 817154 w 1478551"/>
                <a:gd name="connsiteY31" fmla="*/ 157628 h 897125"/>
                <a:gd name="connsiteX32" fmla="*/ 765375 w 1478551"/>
                <a:gd name="connsiteY32" fmla="*/ 167755 h 897125"/>
                <a:gd name="connsiteX33" fmla="*/ 728799 w 1478551"/>
                <a:gd name="connsiteY33" fmla="*/ 179299 h 897125"/>
                <a:gd name="connsiteX34" fmla="*/ 680885 w 1478551"/>
                <a:gd name="connsiteY34" fmla="*/ 211417 h 897125"/>
                <a:gd name="connsiteX35" fmla="*/ 627690 w 1478551"/>
                <a:gd name="connsiteY35" fmla="*/ 231443 h 897125"/>
                <a:gd name="connsiteX36" fmla="*/ 598040 w 1478551"/>
                <a:gd name="connsiteY36" fmla="*/ 238324 h 897125"/>
                <a:gd name="connsiteX37" fmla="*/ 587250 w 1478551"/>
                <a:gd name="connsiteY37" fmla="*/ 250965 h 897125"/>
                <a:gd name="connsiteX38" fmla="*/ 561944 w 1478551"/>
                <a:gd name="connsiteY38" fmla="*/ 252383 h 897125"/>
                <a:gd name="connsiteX39" fmla="*/ 551657 w 1478551"/>
                <a:gd name="connsiteY39" fmla="*/ 274305 h 897125"/>
                <a:gd name="connsiteX40" fmla="*/ 528043 w 1478551"/>
                <a:gd name="connsiteY40" fmla="*/ 321465 h 897125"/>
                <a:gd name="connsiteX41" fmla="*/ 507172 w 1478551"/>
                <a:gd name="connsiteY41" fmla="*/ 350818 h 897125"/>
                <a:gd name="connsiteX42" fmla="*/ 473979 w 1478551"/>
                <a:gd name="connsiteY42" fmla="*/ 370112 h 897125"/>
                <a:gd name="connsiteX43" fmla="*/ 391272 w 1478551"/>
                <a:gd name="connsiteY43" fmla="*/ 406482 h 897125"/>
                <a:gd name="connsiteX44" fmla="*/ 348066 w 1478551"/>
                <a:gd name="connsiteY44" fmla="*/ 434097 h 897125"/>
                <a:gd name="connsiteX45" fmla="*/ 345483 w 1478551"/>
                <a:gd name="connsiteY45" fmla="*/ 450282 h 897125"/>
                <a:gd name="connsiteX46" fmla="*/ 302781 w 1478551"/>
                <a:gd name="connsiteY46" fmla="*/ 475656 h 897125"/>
                <a:gd name="connsiteX47" fmla="*/ 279441 w 1478551"/>
                <a:gd name="connsiteY47" fmla="*/ 486766 h 897125"/>
                <a:gd name="connsiteX48" fmla="*/ 261107 w 1478551"/>
                <a:gd name="connsiteY48" fmla="*/ 505077 h 897125"/>
                <a:gd name="connsiteX49" fmla="*/ 224508 w 1478551"/>
                <a:gd name="connsiteY49" fmla="*/ 518564 h 897125"/>
                <a:gd name="connsiteX50" fmla="*/ 165963 w 1478551"/>
                <a:gd name="connsiteY50" fmla="*/ 551803 h 897125"/>
                <a:gd name="connsiteX51" fmla="*/ 117934 w 1478551"/>
                <a:gd name="connsiteY51" fmla="*/ 560650 h 897125"/>
                <a:gd name="connsiteX52" fmla="*/ 95509 w 1478551"/>
                <a:gd name="connsiteY52" fmla="*/ 581658 h 897125"/>
                <a:gd name="connsiteX53" fmla="*/ 108356 w 1478551"/>
                <a:gd name="connsiteY53" fmla="*/ 594574 h 897125"/>
                <a:gd name="connsiteX54" fmla="*/ 151607 w 1478551"/>
                <a:gd name="connsiteY54" fmla="*/ 599169 h 897125"/>
                <a:gd name="connsiteX55" fmla="*/ 155585 w 1478551"/>
                <a:gd name="connsiteY55" fmla="*/ 609799 h 897125"/>
                <a:gd name="connsiteX56" fmla="*/ 146075 w 1478551"/>
                <a:gd name="connsiteY56" fmla="*/ 622829 h 897125"/>
                <a:gd name="connsiteX57" fmla="*/ 130851 w 1478551"/>
                <a:gd name="connsiteY57" fmla="*/ 646466 h 897125"/>
                <a:gd name="connsiteX58" fmla="*/ 91097 w 1478551"/>
                <a:gd name="connsiteY58" fmla="*/ 686928 h 897125"/>
                <a:gd name="connsiteX59" fmla="*/ 71689 w 1478551"/>
                <a:gd name="connsiteY59" fmla="*/ 722453 h 897125"/>
                <a:gd name="connsiteX60" fmla="*/ 80307 w 1478551"/>
                <a:gd name="connsiteY60" fmla="*/ 750273 h 897125"/>
                <a:gd name="connsiteX61" fmla="*/ 84970 w 1478551"/>
                <a:gd name="connsiteY61" fmla="*/ 761978 h 897125"/>
                <a:gd name="connsiteX62" fmla="*/ 109888 w 1478551"/>
                <a:gd name="connsiteY62" fmla="*/ 771465 h 897125"/>
                <a:gd name="connsiteX63" fmla="*/ 123467 w 1478551"/>
                <a:gd name="connsiteY63" fmla="*/ 787261 h 897125"/>
                <a:gd name="connsiteX64" fmla="*/ 118301 w 1478551"/>
                <a:gd name="connsiteY64" fmla="*/ 815699 h 897125"/>
                <a:gd name="connsiteX65" fmla="*/ 137229 w 1478551"/>
                <a:gd name="connsiteY65" fmla="*/ 827792 h 897125"/>
                <a:gd name="connsiteX66" fmla="*/ 65494 w 1478551"/>
                <a:gd name="connsiteY66" fmla="*/ 897126 h 897125"/>
                <a:gd name="connsiteX67" fmla="*/ 65905 w 1478551"/>
                <a:gd name="connsiteY67" fmla="*/ 879661 h 897125"/>
                <a:gd name="connsiteX68" fmla="*/ 47343 w 1478551"/>
                <a:gd name="connsiteY68" fmla="*/ 861396 h 897125"/>
                <a:gd name="connsiteX69" fmla="*/ 55115 w 1478551"/>
                <a:gd name="connsiteY69" fmla="*/ 833827 h 897125"/>
                <a:gd name="connsiteX70" fmla="*/ 51640 w 1478551"/>
                <a:gd name="connsiteY70" fmla="*/ 786049 h 897125"/>
                <a:gd name="connsiteX71" fmla="*/ 36256 w 1478551"/>
                <a:gd name="connsiteY71" fmla="*/ 776745 h 897125"/>
                <a:gd name="connsiteX72" fmla="*/ 38976 w 1478551"/>
                <a:gd name="connsiteY72" fmla="*/ 762138 h 897125"/>
                <a:gd name="connsiteX73" fmla="*/ 24643 w 1478551"/>
                <a:gd name="connsiteY73" fmla="*/ 749130 h 897125"/>
                <a:gd name="connsiteX74" fmla="*/ 26883 w 1478551"/>
                <a:gd name="connsiteY74" fmla="*/ 734683 h 897125"/>
                <a:gd name="connsiteX75" fmla="*/ 50795 w 1478551"/>
                <a:gd name="connsiteY75" fmla="*/ 685717 h 897125"/>
                <a:gd name="connsiteX76" fmla="*/ 62362 w 1478551"/>
                <a:gd name="connsiteY76" fmla="*/ 653576 h 897125"/>
                <a:gd name="connsiteX77" fmla="*/ 86045 w 1478551"/>
                <a:gd name="connsiteY77" fmla="*/ 631287 h 897125"/>
                <a:gd name="connsiteX78" fmla="*/ 90708 w 1478551"/>
                <a:gd name="connsiteY78" fmla="*/ 622303 h 897125"/>
                <a:gd name="connsiteX79" fmla="*/ 0 w 1478551"/>
                <a:gd name="connsiteY79" fmla="*/ 603969 h 897125"/>
                <a:gd name="connsiteX80" fmla="*/ 15202 w 1478551"/>
                <a:gd name="connsiteY80" fmla="*/ 600403 h 897125"/>
                <a:gd name="connsiteX81" fmla="*/ 2194 w 1478551"/>
                <a:gd name="connsiteY81" fmla="*/ 599329 h 897125"/>
                <a:gd name="connsiteX82" fmla="*/ 17465 w 1478551"/>
                <a:gd name="connsiteY82" fmla="*/ 579098 h 897125"/>
                <a:gd name="connsiteX83" fmla="*/ 61333 w 1478551"/>
                <a:gd name="connsiteY83" fmla="*/ 554455 h 897125"/>
                <a:gd name="connsiteX84" fmla="*/ 81290 w 1478551"/>
                <a:gd name="connsiteY84" fmla="*/ 547117 h 897125"/>
                <a:gd name="connsiteX85" fmla="*/ 108196 w 1478551"/>
                <a:gd name="connsiteY85" fmla="*/ 544122 h 897125"/>
                <a:gd name="connsiteX86" fmla="*/ 138760 w 1478551"/>
                <a:gd name="connsiteY86" fmla="*/ 531320 h 897125"/>
                <a:gd name="connsiteX87" fmla="*/ 180571 w 1478551"/>
                <a:gd name="connsiteY87" fmla="*/ 512506 h 897125"/>
                <a:gd name="connsiteX88" fmla="*/ 207957 w 1478551"/>
                <a:gd name="connsiteY88" fmla="*/ 502837 h 897125"/>
                <a:gd name="connsiteX89" fmla="*/ 204711 w 1478551"/>
                <a:gd name="connsiteY89" fmla="*/ 494424 h 897125"/>
                <a:gd name="connsiteX90" fmla="*/ 225628 w 1478551"/>
                <a:gd name="connsiteY90" fmla="*/ 484640 h 897125"/>
                <a:gd name="connsiteX91" fmla="*/ 199431 w 1478551"/>
                <a:gd name="connsiteY91" fmla="*/ 476159 h 897125"/>
                <a:gd name="connsiteX92" fmla="*/ 177873 w 1478551"/>
                <a:gd name="connsiteY92" fmla="*/ 461231 h 897125"/>
                <a:gd name="connsiteX93" fmla="*/ 188869 w 1478551"/>
                <a:gd name="connsiteY93" fmla="*/ 414460 h 897125"/>
                <a:gd name="connsiteX94" fmla="*/ 229537 w 1478551"/>
                <a:gd name="connsiteY94" fmla="*/ 386502 h 897125"/>
                <a:gd name="connsiteX95" fmla="*/ 335104 w 1478551"/>
                <a:gd name="connsiteY95" fmla="*/ 347960 h 897125"/>
                <a:gd name="connsiteX96" fmla="*/ 371841 w 1478551"/>
                <a:gd name="connsiteY96" fmla="*/ 329672 h 897125"/>
                <a:gd name="connsiteX97" fmla="*/ 391935 w 1478551"/>
                <a:gd name="connsiteY97" fmla="*/ 308778 h 897125"/>
                <a:gd name="connsiteX98" fmla="*/ 395478 w 1478551"/>
                <a:gd name="connsiteY98" fmla="*/ 285095 h 897125"/>
                <a:gd name="connsiteX99" fmla="*/ 423870 w 1478551"/>
                <a:gd name="connsiteY99" fmla="*/ 267813 h 897125"/>
                <a:gd name="connsiteX100" fmla="*/ 480791 w 1478551"/>
                <a:gd name="connsiteY100" fmla="*/ 248931 h 897125"/>
                <a:gd name="connsiteX101" fmla="*/ 512430 w 1478551"/>
                <a:gd name="connsiteY101" fmla="*/ 235032 h 897125"/>
                <a:gd name="connsiteX102" fmla="*/ 533004 w 1478551"/>
                <a:gd name="connsiteY102" fmla="*/ 193769 h 897125"/>
                <a:gd name="connsiteX103" fmla="*/ 542811 w 1478551"/>
                <a:gd name="connsiteY103" fmla="*/ 157834 h 897125"/>
                <a:gd name="connsiteX104" fmla="*/ 552823 w 1478551"/>
                <a:gd name="connsiteY104" fmla="*/ 133488 h 897125"/>
                <a:gd name="connsiteX105" fmla="*/ 577238 w 1478551"/>
                <a:gd name="connsiteY105" fmla="*/ 98649 h 897125"/>
                <a:gd name="connsiteX106" fmla="*/ 649338 w 1478551"/>
                <a:gd name="connsiteY106" fmla="*/ 47260 h 897125"/>
                <a:gd name="connsiteX107" fmla="*/ 734835 w 1478551"/>
                <a:gd name="connsiteY107" fmla="*/ 29383 h 897125"/>
                <a:gd name="connsiteX108" fmla="*/ 770679 w 1478551"/>
                <a:gd name="connsiteY108" fmla="*/ 20011 h 897125"/>
                <a:gd name="connsiteX109" fmla="*/ 833041 w 1478551"/>
                <a:gd name="connsiteY109" fmla="*/ 7049 h 897125"/>
                <a:gd name="connsiteX110" fmla="*/ 894763 w 1478551"/>
                <a:gd name="connsiteY110" fmla="*/ 11872 h 897125"/>
                <a:gd name="connsiteX111" fmla="*/ 990775 w 1478551"/>
                <a:gd name="connsiteY111" fmla="*/ 2728 h 89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478551" h="897125">
                  <a:moveTo>
                    <a:pt x="990775" y="2728"/>
                  </a:moveTo>
                  <a:cubicBezTo>
                    <a:pt x="1006708" y="2797"/>
                    <a:pt x="1022528" y="-1706"/>
                    <a:pt x="1038484" y="717"/>
                  </a:cubicBezTo>
                  <a:cubicBezTo>
                    <a:pt x="1048154" y="4489"/>
                    <a:pt x="1057801" y="9152"/>
                    <a:pt x="1068499" y="9198"/>
                  </a:cubicBezTo>
                  <a:cubicBezTo>
                    <a:pt x="1081187" y="9221"/>
                    <a:pt x="1094285" y="11050"/>
                    <a:pt x="1106675" y="7460"/>
                  </a:cubicBezTo>
                  <a:cubicBezTo>
                    <a:pt x="1129467" y="17908"/>
                    <a:pt x="1151093" y="30823"/>
                    <a:pt x="1174204" y="40676"/>
                  </a:cubicBezTo>
                  <a:cubicBezTo>
                    <a:pt x="1246693" y="72611"/>
                    <a:pt x="1332601" y="69823"/>
                    <a:pt x="1404015" y="36264"/>
                  </a:cubicBezTo>
                  <a:cubicBezTo>
                    <a:pt x="1414096" y="31806"/>
                    <a:pt x="1425413" y="25474"/>
                    <a:pt x="1436705" y="29749"/>
                  </a:cubicBezTo>
                  <a:cubicBezTo>
                    <a:pt x="1451496" y="35007"/>
                    <a:pt x="1461531" y="48608"/>
                    <a:pt x="1467909" y="62393"/>
                  </a:cubicBezTo>
                  <a:cubicBezTo>
                    <a:pt x="1477030" y="82281"/>
                    <a:pt x="1479134" y="104570"/>
                    <a:pt x="1478425" y="126218"/>
                  </a:cubicBezTo>
                  <a:cubicBezTo>
                    <a:pt x="1461462" y="133259"/>
                    <a:pt x="1442786" y="131522"/>
                    <a:pt x="1425024" y="134242"/>
                  </a:cubicBezTo>
                  <a:cubicBezTo>
                    <a:pt x="1414302" y="135774"/>
                    <a:pt x="1403192" y="133122"/>
                    <a:pt x="1392837" y="136940"/>
                  </a:cubicBezTo>
                  <a:cubicBezTo>
                    <a:pt x="1372011" y="124389"/>
                    <a:pt x="1345585" y="120892"/>
                    <a:pt x="1322565" y="129053"/>
                  </a:cubicBezTo>
                  <a:cubicBezTo>
                    <a:pt x="1316507" y="130950"/>
                    <a:pt x="1310655" y="133351"/>
                    <a:pt x="1304917" y="135888"/>
                  </a:cubicBezTo>
                  <a:cubicBezTo>
                    <a:pt x="1302631" y="136780"/>
                    <a:pt x="1300345" y="137648"/>
                    <a:pt x="1298265" y="138608"/>
                  </a:cubicBezTo>
                  <a:cubicBezTo>
                    <a:pt x="1283086" y="135865"/>
                    <a:pt x="1267496" y="136642"/>
                    <a:pt x="1252271" y="138197"/>
                  </a:cubicBezTo>
                  <a:cubicBezTo>
                    <a:pt x="1237206" y="140643"/>
                    <a:pt x="1221753" y="140986"/>
                    <a:pt x="1207168" y="145695"/>
                  </a:cubicBezTo>
                  <a:cubicBezTo>
                    <a:pt x="1190731" y="150678"/>
                    <a:pt x="1173449" y="150564"/>
                    <a:pt x="1156533" y="151821"/>
                  </a:cubicBezTo>
                  <a:cubicBezTo>
                    <a:pt x="1147481" y="142769"/>
                    <a:pt x="1137948" y="134196"/>
                    <a:pt x="1127821" y="126401"/>
                  </a:cubicBezTo>
                  <a:cubicBezTo>
                    <a:pt x="1107727" y="110833"/>
                    <a:pt x="1084387" y="98900"/>
                    <a:pt x="1059081" y="94991"/>
                  </a:cubicBezTo>
                  <a:cubicBezTo>
                    <a:pt x="1031397" y="91037"/>
                    <a:pt x="1003028" y="89848"/>
                    <a:pt x="975322" y="94237"/>
                  </a:cubicBezTo>
                  <a:cubicBezTo>
                    <a:pt x="955159" y="98329"/>
                    <a:pt x="934791" y="102101"/>
                    <a:pt x="915497" y="109325"/>
                  </a:cubicBezTo>
                  <a:cubicBezTo>
                    <a:pt x="945261" y="101575"/>
                    <a:pt x="976214" y="99998"/>
                    <a:pt x="1006823" y="98443"/>
                  </a:cubicBezTo>
                  <a:cubicBezTo>
                    <a:pt x="1032221" y="98763"/>
                    <a:pt x="1058349" y="100089"/>
                    <a:pt x="1082146" y="109873"/>
                  </a:cubicBezTo>
                  <a:cubicBezTo>
                    <a:pt x="1096937" y="115725"/>
                    <a:pt x="1109876" y="125258"/>
                    <a:pt x="1122403" y="134928"/>
                  </a:cubicBezTo>
                  <a:cubicBezTo>
                    <a:pt x="1127158" y="138700"/>
                    <a:pt x="1131616" y="142883"/>
                    <a:pt x="1136073" y="147112"/>
                  </a:cubicBezTo>
                  <a:cubicBezTo>
                    <a:pt x="1122106" y="149627"/>
                    <a:pt x="1107841" y="148415"/>
                    <a:pt x="1093782" y="148530"/>
                  </a:cubicBezTo>
                  <a:cubicBezTo>
                    <a:pt x="1077963" y="148552"/>
                    <a:pt x="1061527" y="139706"/>
                    <a:pt x="1046348" y="147387"/>
                  </a:cubicBezTo>
                  <a:cubicBezTo>
                    <a:pt x="1036335" y="150747"/>
                    <a:pt x="1026780" y="158108"/>
                    <a:pt x="1015784" y="156348"/>
                  </a:cubicBezTo>
                  <a:cubicBezTo>
                    <a:pt x="1001519" y="154793"/>
                    <a:pt x="987575" y="151547"/>
                    <a:pt x="973882" y="147478"/>
                  </a:cubicBezTo>
                  <a:cubicBezTo>
                    <a:pt x="958931" y="142769"/>
                    <a:pt x="943272" y="146015"/>
                    <a:pt x="928139" y="147569"/>
                  </a:cubicBezTo>
                  <a:cubicBezTo>
                    <a:pt x="906582" y="150701"/>
                    <a:pt x="884362" y="145261"/>
                    <a:pt x="863170" y="151181"/>
                  </a:cubicBezTo>
                  <a:cubicBezTo>
                    <a:pt x="848083" y="155090"/>
                    <a:pt x="832355" y="154702"/>
                    <a:pt x="817154" y="157628"/>
                  </a:cubicBezTo>
                  <a:cubicBezTo>
                    <a:pt x="799825" y="160691"/>
                    <a:pt x="782566" y="164212"/>
                    <a:pt x="765375" y="167755"/>
                  </a:cubicBezTo>
                  <a:cubicBezTo>
                    <a:pt x="753100" y="171321"/>
                    <a:pt x="739841" y="172487"/>
                    <a:pt x="728799" y="179299"/>
                  </a:cubicBezTo>
                  <a:cubicBezTo>
                    <a:pt x="712661" y="189769"/>
                    <a:pt x="696659" y="200422"/>
                    <a:pt x="680885" y="211417"/>
                  </a:cubicBezTo>
                  <a:cubicBezTo>
                    <a:pt x="665112" y="222573"/>
                    <a:pt x="645818" y="226002"/>
                    <a:pt x="627690" y="231443"/>
                  </a:cubicBezTo>
                  <a:cubicBezTo>
                    <a:pt x="617928" y="234369"/>
                    <a:pt x="607779" y="235512"/>
                    <a:pt x="598040" y="238324"/>
                  </a:cubicBezTo>
                  <a:cubicBezTo>
                    <a:pt x="591960" y="239650"/>
                    <a:pt x="590154" y="246347"/>
                    <a:pt x="587250" y="250965"/>
                  </a:cubicBezTo>
                  <a:cubicBezTo>
                    <a:pt x="578792" y="251582"/>
                    <a:pt x="570266" y="250851"/>
                    <a:pt x="561944" y="252383"/>
                  </a:cubicBezTo>
                  <a:cubicBezTo>
                    <a:pt x="557624" y="259263"/>
                    <a:pt x="555772" y="267333"/>
                    <a:pt x="551657" y="274305"/>
                  </a:cubicBezTo>
                  <a:cubicBezTo>
                    <a:pt x="542354" y="289301"/>
                    <a:pt x="537324" y="306446"/>
                    <a:pt x="528043" y="321465"/>
                  </a:cubicBezTo>
                  <a:cubicBezTo>
                    <a:pt x="521574" y="331524"/>
                    <a:pt x="517733" y="344120"/>
                    <a:pt x="507172" y="350818"/>
                  </a:cubicBezTo>
                  <a:cubicBezTo>
                    <a:pt x="496565" y="357996"/>
                    <a:pt x="486095" y="365722"/>
                    <a:pt x="473979" y="370112"/>
                  </a:cubicBezTo>
                  <a:cubicBezTo>
                    <a:pt x="445633" y="380170"/>
                    <a:pt x="415686" y="388171"/>
                    <a:pt x="391272" y="406482"/>
                  </a:cubicBezTo>
                  <a:cubicBezTo>
                    <a:pt x="377304" y="416380"/>
                    <a:pt x="362102" y="424381"/>
                    <a:pt x="348066" y="434097"/>
                  </a:cubicBezTo>
                  <a:cubicBezTo>
                    <a:pt x="341803" y="437434"/>
                    <a:pt x="344797" y="444818"/>
                    <a:pt x="345483" y="450282"/>
                  </a:cubicBezTo>
                  <a:cubicBezTo>
                    <a:pt x="331218" y="458717"/>
                    <a:pt x="315308" y="464500"/>
                    <a:pt x="302781" y="475656"/>
                  </a:cubicBezTo>
                  <a:cubicBezTo>
                    <a:pt x="296311" y="481943"/>
                    <a:pt x="286962" y="482583"/>
                    <a:pt x="279441" y="486766"/>
                  </a:cubicBezTo>
                  <a:cubicBezTo>
                    <a:pt x="273565" y="493098"/>
                    <a:pt x="268879" y="500779"/>
                    <a:pt x="261107" y="505077"/>
                  </a:cubicBezTo>
                  <a:cubicBezTo>
                    <a:pt x="250225" y="513009"/>
                    <a:pt x="235527" y="511043"/>
                    <a:pt x="224508" y="518564"/>
                  </a:cubicBezTo>
                  <a:cubicBezTo>
                    <a:pt x="205900" y="531183"/>
                    <a:pt x="185738" y="541219"/>
                    <a:pt x="165963" y="551803"/>
                  </a:cubicBezTo>
                  <a:cubicBezTo>
                    <a:pt x="151127" y="560695"/>
                    <a:pt x="131925" y="549791"/>
                    <a:pt x="117934" y="560650"/>
                  </a:cubicBezTo>
                  <a:cubicBezTo>
                    <a:pt x="109591" y="566479"/>
                    <a:pt x="99441" y="571737"/>
                    <a:pt x="95509" y="581658"/>
                  </a:cubicBezTo>
                  <a:cubicBezTo>
                    <a:pt x="94389" y="588973"/>
                    <a:pt x="101841" y="593865"/>
                    <a:pt x="108356" y="594574"/>
                  </a:cubicBezTo>
                  <a:cubicBezTo>
                    <a:pt x="122461" y="598826"/>
                    <a:pt x="137686" y="594345"/>
                    <a:pt x="151607" y="599169"/>
                  </a:cubicBezTo>
                  <a:cubicBezTo>
                    <a:pt x="156431" y="599900"/>
                    <a:pt x="157414" y="606004"/>
                    <a:pt x="155585" y="609799"/>
                  </a:cubicBezTo>
                  <a:cubicBezTo>
                    <a:pt x="152819" y="614439"/>
                    <a:pt x="149024" y="618326"/>
                    <a:pt x="146075" y="622829"/>
                  </a:cubicBezTo>
                  <a:cubicBezTo>
                    <a:pt x="140703" y="630510"/>
                    <a:pt x="137297" y="639517"/>
                    <a:pt x="130851" y="646466"/>
                  </a:cubicBezTo>
                  <a:cubicBezTo>
                    <a:pt x="117729" y="660068"/>
                    <a:pt x="103533" y="672664"/>
                    <a:pt x="91097" y="686928"/>
                  </a:cubicBezTo>
                  <a:cubicBezTo>
                    <a:pt x="83050" y="697650"/>
                    <a:pt x="73655" y="708760"/>
                    <a:pt x="71689" y="722453"/>
                  </a:cubicBezTo>
                  <a:cubicBezTo>
                    <a:pt x="69837" y="732877"/>
                    <a:pt x="78638" y="740535"/>
                    <a:pt x="80307" y="750273"/>
                  </a:cubicBezTo>
                  <a:cubicBezTo>
                    <a:pt x="81679" y="754091"/>
                    <a:pt x="81084" y="759486"/>
                    <a:pt x="84970" y="761978"/>
                  </a:cubicBezTo>
                  <a:cubicBezTo>
                    <a:pt x="92880" y="766070"/>
                    <a:pt x="102504" y="766138"/>
                    <a:pt x="109888" y="771465"/>
                  </a:cubicBezTo>
                  <a:cubicBezTo>
                    <a:pt x="115100" y="776082"/>
                    <a:pt x="118918" y="781980"/>
                    <a:pt x="123467" y="787261"/>
                  </a:cubicBezTo>
                  <a:cubicBezTo>
                    <a:pt x="121386" y="796588"/>
                    <a:pt x="116289" y="805983"/>
                    <a:pt x="118301" y="815699"/>
                  </a:cubicBezTo>
                  <a:cubicBezTo>
                    <a:pt x="120426" y="824180"/>
                    <a:pt x="130439" y="824866"/>
                    <a:pt x="137229" y="827792"/>
                  </a:cubicBezTo>
                  <a:cubicBezTo>
                    <a:pt x="112494" y="850012"/>
                    <a:pt x="88262" y="872872"/>
                    <a:pt x="65494" y="897126"/>
                  </a:cubicBezTo>
                  <a:cubicBezTo>
                    <a:pt x="65585" y="891297"/>
                    <a:pt x="66454" y="885467"/>
                    <a:pt x="65905" y="879661"/>
                  </a:cubicBezTo>
                  <a:cubicBezTo>
                    <a:pt x="63048" y="870608"/>
                    <a:pt x="51663" y="869100"/>
                    <a:pt x="47343" y="861396"/>
                  </a:cubicBezTo>
                  <a:cubicBezTo>
                    <a:pt x="45994" y="851612"/>
                    <a:pt x="52441" y="842925"/>
                    <a:pt x="55115" y="833827"/>
                  </a:cubicBezTo>
                  <a:cubicBezTo>
                    <a:pt x="61310" y="818305"/>
                    <a:pt x="58064" y="800908"/>
                    <a:pt x="51640" y="786049"/>
                  </a:cubicBezTo>
                  <a:cubicBezTo>
                    <a:pt x="47709" y="781317"/>
                    <a:pt x="40851" y="780563"/>
                    <a:pt x="36256" y="776745"/>
                  </a:cubicBezTo>
                  <a:cubicBezTo>
                    <a:pt x="35502" y="771762"/>
                    <a:pt x="39845" y="767053"/>
                    <a:pt x="38976" y="762138"/>
                  </a:cubicBezTo>
                  <a:cubicBezTo>
                    <a:pt x="34930" y="757017"/>
                    <a:pt x="28255" y="754594"/>
                    <a:pt x="24643" y="749130"/>
                  </a:cubicBezTo>
                  <a:cubicBezTo>
                    <a:pt x="22243" y="744307"/>
                    <a:pt x="24894" y="739095"/>
                    <a:pt x="26883" y="734683"/>
                  </a:cubicBezTo>
                  <a:cubicBezTo>
                    <a:pt x="34953" y="718429"/>
                    <a:pt x="43639" y="702427"/>
                    <a:pt x="50795" y="685717"/>
                  </a:cubicBezTo>
                  <a:cubicBezTo>
                    <a:pt x="55367" y="675270"/>
                    <a:pt x="54818" y="662651"/>
                    <a:pt x="62362" y="653576"/>
                  </a:cubicBezTo>
                  <a:cubicBezTo>
                    <a:pt x="69448" y="645369"/>
                    <a:pt x="76947" y="637368"/>
                    <a:pt x="86045" y="631287"/>
                  </a:cubicBezTo>
                  <a:cubicBezTo>
                    <a:pt x="89359" y="629527"/>
                    <a:pt x="89474" y="625458"/>
                    <a:pt x="90708" y="622303"/>
                  </a:cubicBezTo>
                  <a:cubicBezTo>
                    <a:pt x="59802" y="621046"/>
                    <a:pt x="27524" y="619811"/>
                    <a:pt x="0" y="603969"/>
                  </a:cubicBezTo>
                  <a:cubicBezTo>
                    <a:pt x="5052" y="603009"/>
                    <a:pt x="10173" y="601843"/>
                    <a:pt x="15202" y="600403"/>
                  </a:cubicBezTo>
                  <a:cubicBezTo>
                    <a:pt x="10813" y="599946"/>
                    <a:pt x="6469" y="599626"/>
                    <a:pt x="2194" y="599329"/>
                  </a:cubicBezTo>
                  <a:cubicBezTo>
                    <a:pt x="4023" y="590505"/>
                    <a:pt x="11499" y="585110"/>
                    <a:pt x="17465" y="579098"/>
                  </a:cubicBezTo>
                  <a:cubicBezTo>
                    <a:pt x="29421" y="566868"/>
                    <a:pt x="45743" y="560604"/>
                    <a:pt x="61333" y="554455"/>
                  </a:cubicBezTo>
                  <a:cubicBezTo>
                    <a:pt x="67917" y="551940"/>
                    <a:pt x="74272" y="548534"/>
                    <a:pt x="81290" y="547117"/>
                  </a:cubicBezTo>
                  <a:cubicBezTo>
                    <a:pt x="90183" y="545928"/>
                    <a:pt x="99555" y="547460"/>
                    <a:pt x="108196" y="544122"/>
                  </a:cubicBezTo>
                  <a:cubicBezTo>
                    <a:pt x="118575" y="540419"/>
                    <a:pt x="128747" y="536007"/>
                    <a:pt x="138760" y="531320"/>
                  </a:cubicBezTo>
                  <a:cubicBezTo>
                    <a:pt x="152430" y="524668"/>
                    <a:pt x="164980" y="514198"/>
                    <a:pt x="180571" y="512506"/>
                  </a:cubicBezTo>
                  <a:cubicBezTo>
                    <a:pt x="190629" y="518244"/>
                    <a:pt x="200208" y="508277"/>
                    <a:pt x="207957" y="502837"/>
                  </a:cubicBezTo>
                  <a:cubicBezTo>
                    <a:pt x="206746" y="500048"/>
                    <a:pt x="205534" y="497259"/>
                    <a:pt x="204711" y="494424"/>
                  </a:cubicBezTo>
                  <a:cubicBezTo>
                    <a:pt x="210723" y="489212"/>
                    <a:pt x="221033" y="491567"/>
                    <a:pt x="225628" y="484640"/>
                  </a:cubicBezTo>
                  <a:cubicBezTo>
                    <a:pt x="217536" y="479977"/>
                    <a:pt x="207774" y="480160"/>
                    <a:pt x="199431" y="476159"/>
                  </a:cubicBezTo>
                  <a:cubicBezTo>
                    <a:pt x="191521" y="472501"/>
                    <a:pt x="182994" y="468524"/>
                    <a:pt x="177873" y="461231"/>
                  </a:cubicBezTo>
                  <a:cubicBezTo>
                    <a:pt x="173644" y="444978"/>
                    <a:pt x="177165" y="426804"/>
                    <a:pt x="188869" y="414460"/>
                  </a:cubicBezTo>
                  <a:cubicBezTo>
                    <a:pt x="200551" y="402778"/>
                    <a:pt x="214495" y="393383"/>
                    <a:pt x="229537" y="386502"/>
                  </a:cubicBezTo>
                  <a:cubicBezTo>
                    <a:pt x="262661" y="368580"/>
                    <a:pt x="299580" y="359779"/>
                    <a:pt x="335104" y="347960"/>
                  </a:cubicBezTo>
                  <a:cubicBezTo>
                    <a:pt x="348249" y="344028"/>
                    <a:pt x="361462" y="338999"/>
                    <a:pt x="371841" y="329672"/>
                  </a:cubicBezTo>
                  <a:cubicBezTo>
                    <a:pt x="378859" y="323089"/>
                    <a:pt x="387477" y="317625"/>
                    <a:pt x="391935" y="308778"/>
                  </a:cubicBezTo>
                  <a:cubicBezTo>
                    <a:pt x="396484" y="301509"/>
                    <a:pt x="389511" y="291839"/>
                    <a:pt x="395478" y="285095"/>
                  </a:cubicBezTo>
                  <a:cubicBezTo>
                    <a:pt x="402747" y="276386"/>
                    <a:pt x="414040" y="272819"/>
                    <a:pt x="423870" y="267813"/>
                  </a:cubicBezTo>
                  <a:cubicBezTo>
                    <a:pt x="441838" y="258623"/>
                    <a:pt x="462252" y="256703"/>
                    <a:pt x="480791" y="248931"/>
                  </a:cubicBezTo>
                  <a:cubicBezTo>
                    <a:pt x="491261" y="244290"/>
                    <a:pt x="503308" y="242324"/>
                    <a:pt x="512430" y="235032"/>
                  </a:cubicBezTo>
                  <a:cubicBezTo>
                    <a:pt x="521734" y="222573"/>
                    <a:pt x="523197" y="205977"/>
                    <a:pt x="533004" y="193769"/>
                  </a:cubicBezTo>
                  <a:cubicBezTo>
                    <a:pt x="541256" y="183688"/>
                    <a:pt x="540822" y="170018"/>
                    <a:pt x="542811" y="157834"/>
                  </a:cubicBezTo>
                  <a:cubicBezTo>
                    <a:pt x="543816" y="148941"/>
                    <a:pt x="548709" y="141237"/>
                    <a:pt x="552823" y="133488"/>
                  </a:cubicBezTo>
                  <a:cubicBezTo>
                    <a:pt x="560024" y="121280"/>
                    <a:pt x="565694" y="107564"/>
                    <a:pt x="577238" y="98649"/>
                  </a:cubicBezTo>
                  <a:cubicBezTo>
                    <a:pt x="600647" y="80704"/>
                    <a:pt x="620146" y="56175"/>
                    <a:pt x="649338" y="47260"/>
                  </a:cubicBezTo>
                  <a:cubicBezTo>
                    <a:pt x="677319" y="39236"/>
                    <a:pt x="705688" y="31646"/>
                    <a:pt x="734835" y="29383"/>
                  </a:cubicBezTo>
                  <a:cubicBezTo>
                    <a:pt x="747087" y="27669"/>
                    <a:pt x="758677" y="23028"/>
                    <a:pt x="770679" y="20011"/>
                  </a:cubicBezTo>
                  <a:cubicBezTo>
                    <a:pt x="791139" y="14433"/>
                    <a:pt x="811370" y="5540"/>
                    <a:pt x="833041" y="7049"/>
                  </a:cubicBezTo>
                  <a:cubicBezTo>
                    <a:pt x="853775" y="5952"/>
                    <a:pt x="874166" y="10501"/>
                    <a:pt x="894763" y="11872"/>
                  </a:cubicBezTo>
                  <a:cubicBezTo>
                    <a:pt x="926767" y="9152"/>
                    <a:pt x="958794" y="6020"/>
                    <a:pt x="990775" y="2728"/>
                  </a:cubicBezTo>
                  <a:close/>
                </a:path>
              </a:pathLst>
            </a:custGeom>
            <a:solidFill>
              <a:srgbClr val="EE99C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orma Livre: Forma 2125">
              <a:extLst>
                <a:ext uri="{FF2B5EF4-FFF2-40B4-BE49-F238E27FC236}">
                  <a16:creationId xmlns:a16="http://schemas.microsoft.com/office/drawing/2014/main" id="{289062D9-1437-9FA2-0DC4-18185FBB6EB3}"/>
                </a:ext>
              </a:extLst>
            </p:cNvPr>
            <p:cNvSpPr/>
            <p:nvPr/>
          </p:nvSpPr>
          <p:spPr>
            <a:xfrm>
              <a:off x="10529681" y="2663106"/>
              <a:ext cx="57576" cy="111605"/>
            </a:xfrm>
            <a:custGeom>
              <a:avLst/>
              <a:gdLst>
                <a:gd name="connsiteX0" fmla="*/ 496931 w 546226"/>
                <a:gd name="connsiteY0" fmla="*/ 4999 h 1058800"/>
                <a:gd name="connsiteX1" fmla="*/ 538056 w 546226"/>
                <a:gd name="connsiteY1" fmla="*/ 3513 h 1058800"/>
                <a:gd name="connsiteX2" fmla="*/ 545942 w 546226"/>
                <a:gd name="connsiteY2" fmla="*/ 18098 h 1058800"/>
                <a:gd name="connsiteX3" fmla="*/ 521414 w 546226"/>
                <a:gd name="connsiteY3" fmla="*/ 56251 h 1058800"/>
                <a:gd name="connsiteX4" fmla="*/ 506623 w 546226"/>
                <a:gd name="connsiteY4" fmla="*/ 79797 h 1058800"/>
                <a:gd name="connsiteX5" fmla="*/ 511584 w 546226"/>
                <a:gd name="connsiteY5" fmla="*/ 111892 h 1058800"/>
                <a:gd name="connsiteX6" fmla="*/ 514876 w 546226"/>
                <a:gd name="connsiteY6" fmla="*/ 159853 h 1058800"/>
                <a:gd name="connsiteX7" fmla="*/ 487375 w 546226"/>
                <a:gd name="connsiteY7" fmla="*/ 212362 h 1058800"/>
                <a:gd name="connsiteX8" fmla="*/ 475168 w 546226"/>
                <a:gd name="connsiteY8" fmla="*/ 229530 h 1058800"/>
                <a:gd name="connsiteX9" fmla="*/ 457337 w 546226"/>
                <a:gd name="connsiteY9" fmla="*/ 252870 h 1058800"/>
                <a:gd name="connsiteX10" fmla="*/ 425996 w 546226"/>
                <a:gd name="connsiteY10" fmla="*/ 283274 h 1058800"/>
                <a:gd name="connsiteX11" fmla="*/ 443255 w 546226"/>
                <a:gd name="connsiteY11" fmla="*/ 348288 h 1058800"/>
                <a:gd name="connsiteX12" fmla="*/ 465293 w 546226"/>
                <a:gd name="connsiteY12" fmla="*/ 369890 h 1058800"/>
                <a:gd name="connsiteX13" fmla="*/ 471556 w 546226"/>
                <a:gd name="connsiteY13" fmla="*/ 397117 h 1058800"/>
                <a:gd name="connsiteX14" fmla="*/ 480220 w 546226"/>
                <a:gd name="connsiteY14" fmla="*/ 443042 h 1058800"/>
                <a:gd name="connsiteX15" fmla="*/ 488701 w 546226"/>
                <a:gd name="connsiteY15" fmla="*/ 484076 h 1058800"/>
                <a:gd name="connsiteX16" fmla="*/ 493045 w 546226"/>
                <a:gd name="connsiteY16" fmla="*/ 507302 h 1058800"/>
                <a:gd name="connsiteX17" fmla="*/ 500337 w 546226"/>
                <a:gd name="connsiteY17" fmla="*/ 531579 h 1058800"/>
                <a:gd name="connsiteX18" fmla="*/ 494073 w 546226"/>
                <a:gd name="connsiteY18" fmla="*/ 534642 h 1058800"/>
                <a:gd name="connsiteX19" fmla="*/ 487101 w 546226"/>
                <a:gd name="connsiteY19" fmla="*/ 513245 h 1058800"/>
                <a:gd name="connsiteX20" fmla="*/ 482506 w 546226"/>
                <a:gd name="connsiteY20" fmla="*/ 487002 h 1058800"/>
                <a:gd name="connsiteX21" fmla="*/ 473339 w 546226"/>
                <a:gd name="connsiteY21" fmla="*/ 443020 h 1058800"/>
                <a:gd name="connsiteX22" fmla="*/ 465270 w 546226"/>
                <a:gd name="connsiteY22" fmla="*/ 404478 h 1058800"/>
                <a:gd name="connsiteX23" fmla="*/ 463487 w 546226"/>
                <a:gd name="connsiteY23" fmla="*/ 378417 h 1058800"/>
                <a:gd name="connsiteX24" fmla="*/ 448742 w 546226"/>
                <a:gd name="connsiteY24" fmla="*/ 365661 h 1058800"/>
                <a:gd name="connsiteX25" fmla="*/ 433060 w 546226"/>
                <a:gd name="connsiteY25" fmla="*/ 344859 h 1058800"/>
                <a:gd name="connsiteX26" fmla="*/ 418864 w 546226"/>
                <a:gd name="connsiteY26" fmla="*/ 283320 h 1058800"/>
                <a:gd name="connsiteX27" fmla="*/ 428556 w 546226"/>
                <a:gd name="connsiteY27" fmla="*/ 265329 h 1058800"/>
                <a:gd name="connsiteX28" fmla="*/ 449885 w 546226"/>
                <a:gd name="connsiteY28" fmla="*/ 249761 h 1058800"/>
                <a:gd name="connsiteX29" fmla="*/ 468607 w 546226"/>
                <a:gd name="connsiteY29" fmla="*/ 224935 h 1058800"/>
                <a:gd name="connsiteX30" fmla="*/ 479374 w 546226"/>
                <a:gd name="connsiteY30" fmla="*/ 209299 h 1058800"/>
                <a:gd name="connsiteX31" fmla="*/ 506646 w 546226"/>
                <a:gd name="connsiteY31" fmla="*/ 158298 h 1058800"/>
                <a:gd name="connsiteX32" fmla="*/ 505023 w 546226"/>
                <a:gd name="connsiteY32" fmla="*/ 118750 h 1058800"/>
                <a:gd name="connsiteX33" fmla="*/ 499011 w 546226"/>
                <a:gd name="connsiteY33" fmla="*/ 77488 h 1058800"/>
                <a:gd name="connsiteX34" fmla="*/ 518396 w 546226"/>
                <a:gd name="connsiteY34" fmla="*/ 48639 h 1058800"/>
                <a:gd name="connsiteX35" fmla="*/ 538742 w 546226"/>
                <a:gd name="connsiteY35" fmla="*/ 18166 h 1058800"/>
                <a:gd name="connsiteX36" fmla="*/ 529163 w 546226"/>
                <a:gd name="connsiteY36" fmla="*/ 8588 h 1058800"/>
                <a:gd name="connsiteX37" fmla="*/ 493364 w 546226"/>
                <a:gd name="connsiteY37" fmla="*/ 14715 h 1058800"/>
                <a:gd name="connsiteX38" fmla="*/ 470459 w 546226"/>
                <a:gd name="connsiteY38" fmla="*/ 21344 h 1058800"/>
                <a:gd name="connsiteX39" fmla="*/ 445541 w 546226"/>
                <a:gd name="connsiteY39" fmla="*/ 39723 h 1058800"/>
                <a:gd name="connsiteX40" fmla="*/ 420327 w 546226"/>
                <a:gd name="connsiteY40" fmla="*/ 67293 h 1058800"/>
                <a:gd name="connsiteX41" fmla="*/ 423664 w 546226"/>
                <a:gd name="connsiteY41" fmla="*/ 84529 h 1058800"/>
                <a:gd name="connsiteX42" fmla="*/ 417538 w 546226"/>
                <a:gd name="connsiteY42" fmla="*/ 112144 h 1058800"/>
                <a:gd name="connsiteX43" fmla="*/ 389351 w 546226"/>
                <a:gd name="connsiteY43" fmla="*/ 139027 h 1058800"/>
                <a:gd name="connsiteX44" fmla="*/ 370995 w 546226"/>
                <a:gd name="connsiteY44" fmla="*/ 152835 h 1058800"/>
                <a:gd name="connsiteX45" fmla="*/ 358171 w 546226"/>
                <a:gd name="connsiteY45" fmla="*/ 185982 h 1058800"/>
                <a:gd name="connsiteX46" fmla="*/ 332476 w 546226"/>
                <a:gd name="connsiteY46" fmla="*/ 232982 h 1058800"/>
                <a:gd name="connsiteX47" fmla="*/ 318760 w 546226"/>
                <a:gd name="connsiteY47" fmla="*/ 267272 h 1058800"/>
                <a:gd name="connsiteX48" fmla="*/ 307307 w 546226"/>
                <a:gd name="connsiteY48" fmla="*/ 297013 h 1058800"/>
                <a:gd name="connsiteX49" fmla="*/ 291511 w 546226"/>
                <a:gd name="connsiteY49" fmla="*/ 317564 h 1058800"/>
                <a:gd name="connsiteX50" fmla="*/ 279692 w 546226"/>
                <a:gd name="connsiteY50" fmla="*/ 333520 h 1058800"/>
                <a:gd name="connsiteX51" fmla="*/ 259575 w 546226"/>
                <a:gd name="connsiteY51" fmla="*/ 361364 h 1058800"/>
                <a:gd name="connsiteX52" fmla="*/ 225240 w 546226"/>
                <a:gd name="connsiteY52" fmla="*/ 390990 h 1058800"/>
                <a:gd name="connsiteX53" fmla="*/ 208300 w 546226"/>
                <a:gd name="connsiteY53" fmla="*/ 426629 h 1058800"/>
                <a:gd name="connsiteX54" fmla="*/ 195156 w 546226"/>
                <a:gd name="connsiteY54" fmla="*/ 459044 h 1058800"/>
                <a:gd name="connsiteX55" fmla="*/ 158626 w 546226"/>
                <a:gd name="connsiteY55" fmla="*/ 537363 h 1058800"/>
                <a:gd name="connsiteX56" fmla="*/ 150716 w 546226"/>
                <a:gd name="connsiteY56" fmla="*/ 556222 h 1058800"/>
                <a:gd name="connsiteX57" fmla="*/ 131788 w 546226"/>
                <a:gd name="connsiteY57" fmla="*/ 596936 h 1058800"/>
                <a:gd name="connsiteX58" fmla="*/ 129593 w 546226"/>
                <a:gd name="connsiteY58" fmla="*/ 646816 h 1058800"/>
                <a:gd name="connsiteX59" fmla="*/ 130919 w 546226"/>
                <a:gd name="connsiteY59" fmla="*/ 706184 h 1058800"/>
                <a:gd name="connsiteX60" fmla="*/ 121066 w 546226"/>
                <a:gd name="connsiteY60" fmla="*/ 776684 h 1058800"/>
                <a:gd name="connsiteX61" fmla="*/ 101270 w 546226"/>
                <a:gd name="connsiteY61" fmla="*/ 847893 h 1058800"/>
                <a:gd name="connsiteX62" fmla="*/ 86799 w 546226"/>
                <a:gd name="connsiteY62" fmla="*/ 907626 h 1058800"/>
                <a:gd name="connsiteX63" fmla="*/ 69403 w 546226"/>
                <a:gd name="connsiteY63" fmla="*/ 966582 h 1058800"/>
                <a:gd name="connsiteX64" fmla="*/ 37696 w 546226"/>
                <a:gd name="connsiteY64" fmla="*/ 1014908 h 1058800"/>
                <a:gd name="connsiteX65" fmla="*/ 9464 w 546226"/>
                <a:gd name="connsiteY65" fmla="*/ 1056148 h 1058800"/>
                <a:gd name="connsiteX66" fmla="*/ 12413 w 546226"/>
                <a:gd name="connsiteY66" fmla="*/ 1056262 h 1058800"/>
                <a:gd name="connsiteX67" fmla="*/ 0 w 546226"/>
                <a:gd name="connsiteY67" fmla="*/ 1057885 h 1058800"/>
                <a:gd name="connsiteX68" fmla="*/ 5555 w 546226"/>
                <a:gd name="connsiteY68" fmla="*/ 1054205 h 1058800"/>
                <a:gd name="connsiteX69" fmla="*/ 31707 w 546226"/>
                <a:gd name="connsiteY69" fmla="*/ 1013514 h 1058800"/>
                <a:gd name="connsiteX70" fmla="*/ 54224 w 546226"/>
                <a:gd name="connsiteY70" fmla="*/ 985876 h 1058800"/>
                <a:gd name="connsiteX71" fmla="*/ 65951 w 546226"/>
                <a:gd name="connsiteY71" fmla="*/ 957301 h 1058800"/>
                <a:gd name="connsiteX72" fmla="*/ 79896 w 546226"/>
                <a:gd name="connsiteY72" fmla="*/ 907741 h 1058800"/>
                <a:gd name="connsiteX73" fmla="*/ 94000 w 546226"/>
                <a:gd name="connsiteY73" fmla="*/ 840829 h 1058800"/>
                <a:gd name="connsiteX74" fmla="*/ 15636 w 546226"/>
                <a:gd name="connsiteY74" fmla="*/ 933664 h 1058800"/>
                <a:gd name="connsiteX75" fmla="*/ 3886 w 546226"/>
                <a:gd name="connsiteY75" fmla="*/ 938350 h 1058800"/>
                <a:gd name="connsiteX76" fmla="*/ 7041 w 546226"/>
                <a:gd name="connsiteY76" fmla="*/ 922691 h 1058800"/>
                <a:gd name="connsiteX77" fmla="*/ 80193 w 546226"/>
                <a:gd name="connsiteY77" fmla="*/ 833285 h 1058800"/>
                <a:gd name="connsiteX78" fmla="*/ 97635 w 546226"/>
                <a:gd name="connsiteY78" fmla="*/ 777256 h 1058800"/>
                <a:gd name="connsiteX79" fmla="*/ 99372 w 546226"/>
                <a:gd name="connsiteY79" fmla="*/ 735696 h 1058800"/>
                <a:gd name="connsiteX80" fmla="*/ 106048 w 546226"/>
                <a:gd name="connsiteY80" fmla="*/ 696628 h 1058800"/>
                <a:gd name="connsiteX81" fmla="*/ 114049 w 546226"/>
                <a:gd name="connsiteY81" fmla="*/ 763951 h 1058800"/>
                <a:gd name="connsiteX82" fmla="*/ 118026 w 546226"/>
                <a:gd name="connsiteY82" fmla="*/ 722209 h 1058800"/>
                <a:gd name="connsiteX83" fmla="*/ 118780 w 546226"/>
                <a:gd name="connsiteY83" fmla="*/ 676352 h 1058800"/>
                <a:gd name="connsiteX84" fmla="*/ 116883 w 546226"/>
                <a:gd name="connsiteY84" fmla="*/ 623751 h 1058800"/>
                <a:gd name="connsiteX85" fmla="*/ 135354 w 546226"/>
                <a:gd name="connsiteY85" fmla="*/ 562052 h 1058800"/>
                <a:gd name="connsiteX86" fmla="*/ 158991 w 546226"/>
                <a:gd name="connsiteY86" fmla="*/ 509634 h 1058800"/>
                <a:gd name="connsiteX87" fmla="*/ 194333 w 546226"/>
                <a:gd name="connsiteY87" fmla="*/ 431772 h 1058800"/>
                <a:gd name="connsiteX88" fmla="*/ 217719 w 546226"/>
                <a:gd name="connsiteY88" fmla="*/ 385824 h 1058800"/>
                <a:gd name="connsiteX89" fmla="*/ 247711 w 546226"/>
                <a:gd name="connsiteY89" fmla="*/ 360769 h 1058800"/>
                <a:gd name="connsiteX90" fmla="*/ 277978 w 546226"/>
                <a:gd name="connsiteY90" fmla="*/ 322639 h 1058800"/>
                <a:gd name="connsiteX91" fmla="*/ 303924 w 546226"/>
                <a:gd name="connsiteY91" fmla="*/ 284577 h 1058800"/>
                <a:gd name="connsiteX92" fmla="*/ 315445 w 546226"/>
                <a:gd name="connsiteY92" fmla="*/ 250767 h 1058800"/>
                <a:gd name="connsiteX93" fmla="*/ 336682 w 546226"/>
                <a:gd name="connsiteY93" fmla="*/ 207630 h 1058800"/>
                <a:gd name="connsiteX94" fmla="*/ 357119 w 546226"/>
                <a:gd name="connsiteY94" fmla="*/ 162230 h 1058800"/>
                <a:gd name="connsiteX95" fmla="*/ 391820 w 546226"/>
                <a:gd name="connsiteY95" fmla="*/ 127460 h 1058800"/>
                <a:gd name="connsiteX96" fmla="*/ 417446 w 546226"/>
                <a:gd name="connsiteY96" fmla="*/ 93444 h 1058800"/>
                <a:gd name="connsiteX97" fmla="*/ 412715 w 546226"/>
                <a:gd name="connsiteY97" fmla="*/ 63726 h 1058800"/>
                <a:gd name="connsiteX98" fmla="*/ 431688 w 546226"/>
                <a:gd name="connsiteY98" fmla="*/ 40135 h 1058800"/>
                <a:gd name="connsiteX99" fmla="*/ 466115 w 546226"/>
                <a:gd name="connsiteY99" fmla="*/ 14783 h 1058800"/>
                <a:gd name="connsiteX100" fmla="*/ 496931 w 546226"/>
                <a:gd name="connsiteY100" fmla="*/ 4999 h 10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46226" h="1058800">
                  <a:moveTo>
                    <a:pt x="496931" y="4999"/>
                  </a:moveTo>
                  <a:cubicBezTo>
                    <a:pt x="509915" y="-396"/>
                    <a:pt x="524797" y="-2202"/>
                    <a:pt x="538056" y="3513"/>
                  </a:cubicBezTo>
                  <a:cubicBezTo>
                    <a:pt x="542994" y="6599"/>
                    <a:pt x="547406" y="11834"/>
                    <a:pt x="545942" y="18098"/>
                  </a:cubicBezTo>
                  <a:cubicBezTo>
                    <a:pt x="543062" y="33506"/>
                    <a:pt x="530946" y="44638"/>
                    <a:pt x="521414" y="56251"/>
                  </a:cubicBezTo>
                  <a:cubicBezTo>
                    <a:pt x="515790" y="63521"/>
                    <a:pt x="505252" y="69236"/>
                    <a:pt x="506623" y="79797"/>
                  </a:cubicBezTo>
                  <a:cubicBezTo>
                    <a:pt x="506852" y="90678"/>
                    <a:pt x="510647" y="101057"/>
                    <a:pt x="511584" y="111892"/>
                  </a:cubicBezTo>
                  <a:cubicBezTo>
                    <a:pt x="512567" y="127849"/>
                    <a:pt x="521139" y="143965"/>
                    <a:pt x="514876" y="159853"/>
                  </a:cubicBezTo>
                  <a:cubicBezTo>
                    <a:pt x="506257" y="177569"/>
                    <a:pt x="490964" y="192383"/>
                    <a:pt x="487375" y="212362"/>
                  </a:cubicBezTo>
                  <a:cubicBezTo>
                    <a:pt x="485844" y="219517"/>
                    <a:pt x="479786" y="224318"/>
                    <a:pt x="475168" y="229530"/>
                  </a:cubicBezTo>
                  <a:cubicBezTo>
                    <a:pt x="468196" y="236525"/>
                    <a:pt x="464561" y="246104"/>
                    <a:pt x="457337" y="252870"/>
                  </a:cubicBezTo>
                  <a:cubicBezTo>
                    <a:pt x="447210" y="263477"/>
                    <a:pt x="429974" y="267500"/>
                    <a:pt x="425996" y="283274"/>
                  </a:cubicBezTo>
                  <a:cubicBezTo>
                    <a:pt x="427116" y="305562"/>
                    <a:pt x="429722" y="329497"/>
                    <a:pt x="443255" y="348288"/>
                  </a:cubicBezTo>
                  <a:cubicBezTo>
                    <a:pt x="447919" y="357980"/>
                    <a:pt x="457566" y="363055"/>
                    <a:pt x="465293" y="369890"/>
                  </a:cubicBezTo>
                  <a:cubicBezTo>
                    <a:pt x="473453" y="376497"/>
                    <a:pt x="470550" y="387973"/>
                    <a:pt x="471556" y="397117"/>
                  </a:cubicBezTo>
                  <a:cubicBezTo>
                    <a:pt x="471670" y="412936"/>
                    <a:pt x="479214" y="427383"/>
                    <a:pt x="480220" y="443042"/>
                  </a:cubicBezTo>
                  <a:cubicBezTo>
                    <a:pt x="482323" y="456827"/>
                    <a:pt x="482781" y="471229"/>
                    <a:pt x="488701" y="484076"/>
                  </a:cubicBezTo>
                  <a:cubicBezTo>
                    <a:pt x="491902" y="491368"/>
                    <a:pt x="492427" y="499438"/>
                    <a:pt x="493045" y="507302"/>
                  </a:cubicBezTo>
                  <a:cubicBezTo>
                    <a:pt x="493364" y="515920"/>
                    <a:pt x="498417" y="523304"/>
                    <a:pt x="500337" y="531579"/>
                  </a:cubicBezTo>
                  <a:cubicBezTo>
                    <a:pt x="498760" y="532356"/>
                    <a:pt x="495628" y="533888"/>
                    <a:pt x="494073" y="534642"/>
                  </a:cubicBezTo>
                  <a:cubicBezTo>
                    <a:pt x="493250" y="527053"/>
                    <a:pt x="489204" y="520446"/>
                    <a:pt x="487101" y="513245"/>
                  </a:cubicBezTo>
                  <a:cubicBezTo>
                    <a:pt x="485524" y="504513"/>
                    <a:pt x="486232" y="495255"/>
                    <a:pt x="482506" y="487002"/>
                  </a:cubicBezTo>
                  <a:cubicBezTo>
                    <a:pt x="476082" y="473218"/>
                    <a:pt x="475419" y="457833"/>
                    <a:pt x="473339" y="443020"/>
                  </a:cubicBezTo>
                  <a:cubicBezTo>
                    <a:pt x="472356" y="429829"/>
                    <a:pt x="466481" y="417622"/>
                    <a:pt x="465270" y="404478"/>
                  </a:cubicBezTo>
                  <a:cubicBezTo>
                    <a:pt x="463989" y="395837"/>
                    <a:pt x="465041" y="386990"/>
                    <a:pt x="463487" y="378417"/>
                  </a:cubicBezTo>
                  <a:cubicBezTo>
                    <a:pt x="459966" y="372771"/>
                    <a:pt x="453702" y="369776"/>
                    <a:pt x="448742" y="365661"/>
                  </a:cubicBezTo>
                  <a:cubicBezTo>
                    <a:pt x="441587" y="360381"/>
                    <a:pt x="437449" y="352334"/>
                    <a:pt x="433060" y="344859"/>
                  </a:cubicBezTo>
                  <a:cubicBezTo>
                    <a:pt x="421561" y="326502"/>
                    <a:pt x="421607" y="304099"/>
                    <a:pt x="418864" y="283320"/>
                  </a:cubicBezTo>
                  <a:cubicBezTo>
                    <a:pt x="420830" y="276782"/>
                    <a:pt x="424030" y="270472"/>
                    <a:pt x="428556" y="265329"/>
                  </a:cubicBezTo>
                  <a:cubicBezTo>
                    <a:pt x="435094" y="259385"/>
                    <a:pt x="443301" y="255682"/>
                    <a:pt x="449885" y="249761"/>
                  </a:cubicBezTo>
                  <a:cubicBezTo>
                    <a:pt x="458000" y="242995"/>
                    <a:pt x="461566" y="232616"/>
                    <a:pt x="468607" y="224935"/>
                  </a:cubicBezTo>
                  <a:cubicBezTo>
                    <a:pt x="472676" y="220112"/>
                    <a:pt x="477934" y="215745"/>
                    <a:pt x="479374" y="209299"/>
                  </a:cubicBezTo>
                  <a:cubicBezTo>
                    <a:pt x="483763" y="190097"/>
                    <a:pt x="498005" y="175489"/>
                    <a:pt x="506646" y="158298"/>
                  </a:cubicBezTo>
                  <a:cubicBezTo>
                    <a:pt x="513207" y="145565"/>
                    <a:pt x="506257" y="131826"/>
                    <a:pt x="505023" y="118750"/>
                  </a:cubicBezTo>
                  <a:cubicBezTo>
                    <a:pt x="503971" y="104851"/>
                    <a:pt x="499331" y="91433"/>
                    <a:pt x="499011" y="77488"/>
                  </a:cubicBezTo>
                  <a:cubicBezTo>
                    <a:pt x="499011" y="64618"/>
                    <a:pt x="511195" y="57623"/>
                    <a:pt x="518396" y="48639"/>
                  </a:cubicBezTo>
                  <a:cubicBezTo>
                    <a:pt x="525986" y="39152"/>
                    <a:pt x="535450" y="30237"/>
                    <a:pt x="538742" y="18166"/>
                  </a:cubicBezTo>
                  <a:cubicBezTo>
                    <a:pt x="541211" y="11971"/>
                    <a:pt x="533484" y="9891"/>
                    <a:pt x="529163" y="8588"/>
                  </a:cubicBezTo>
                  <a:cubicBezTo>
                    <a:pt x="516773" y="4679"/>
                    <a:pt x="504932" y="11400"/>
                    <a:pt x="493364" y="14715"/>
                  </a:cubicBezTo>
                  <a:cubicBezTo>
                    <a:pt x="485729" y="17069"/>
                    <a:pt x="476608" y="15378"/>
                    <a:pt x="470459" y="21344"/>
                  </a:cubicBezTo>
                  <a:cubicBezTo>
                    <a:pt x="462549" y="28019"/>
                    <a:pt x="454045" y="33894"/>
                    <a:pt x="445541" y="39723"/>
                  </a:cubicBezTo>
                  <a:cubicBezTo>
                    <a:pt x="434980" y="46627"/>
                    <a:pt x="426933" y="56708"/>
                    <a:pt x="420327" y="67293"/>
                  </a:cubicBezTo>
                  <a:cubicBezTo>
                    <a:pt x="416464" y="73145"/>
                    <a:pt x="421927" y="78974"/>
                    <a:pt x="423664" y="84529"/>
                  </a:cubicBezTo>
                  <a:cubicBezTo>
                    <a:pt x="428008" y="93970"/>
                    <a:pt x="424030" y="104783"/>
                    <a:pt x="417538" y="112144"/>
                  </a:cubicBezTo>
                  <a:cubicBezTo>
                    <a:pt x="408965" y="121837"/>
                    <a:pt x="400919" y="132672"/>
                    <a:pt x="389351" y="139027"/>
                  </a:cubicBezTo>
                  <a:cubicBezTo>
                    <a:pt x="382654" y="142776"/>
                    <a:pt x="375818" y="146708"/>
                    <a:pt x="370995" y="152835"/>
                  </a:cubicBezTo>
                  <a:cubicBezTo>
                    <a:pt x="362925" y="162139"/>
                    <a:pt x="363748" y="175398"/>
                    <a:pt x="358171" y="185982"/>
                  </a:cubicBezTo>
                  <a:cubicBezTo>
                    <a:pt x="351815" y="202875"/>
                    <a:pt x="338648" y="216020"/>
                    <a:pt x="332476" y="232982"/>
                  </a:cubicBezTo>
                  <a:cubicBezTo>
                    <a:pt x="328155" y="244526"/>
                    <a:pt x="321252" y="255087"/>
                    <a:pt x="318760" y="267272"/>
                  </a:cubicBezTo>
                  <a:cubicBezTo>
                    <a:pt x="316588" y="277719"/>
                    <a:pt x="312313" y="287594"/>
                    <a:pt x="307307" y="297013"/>
                  </a:cubicBezTo>
                  <a:cubicBezTo>
                    <a:pt x="303261" y="304739"/>
                    <a:pt x="296243" y="310294"/>
                    <a:pt x="291511" y="317564"/>
                  </a:cubicBezTo>
                  <a:cubicBezTo>
                    <a:pt x="287922" y="323119"/>
                    <a:pt x="284150" y="328605"/>
                    <a:pt x="279692" y="333520"/>
                  </a:cubicBezTo>
                  <a:cubicBezTo>
                    <a:pt x="271897" y="342024"/>
                    <a:pt x="268262" y="353568"/>
                    <a:pt x="259575" y="361364"/>
                  </a:cubicBezTo>
                  <a:cubicBezTo>
                    <a:pt x="249243" y="372542"/>
                    <a:pt x="234109" y="378326"/>
                    <a:pt x="225240" y="390990"/>
                  </a:cubicBezTo>
                  <a:cubicBezTo>
                    <a:pt x="217284" y="401689"/>
                    <a:pt x="215181" y="415336"/>
                    <a:pt x="208300" y="426629"/>
                  </a:cubicBezTo>
                  <a:cubicBezTo>
                    <a:pt x="202082" y="436642"/>
                    <a:pt x="199202" y="448094"/>
                    <a:pt x="195156" y="459044"/>
                  </a:cubicBezTo>
                  <a:cubicBezTo>
                    <a:pt x="184274" y="485745"/>
                    <a:pt x="168615" y="510274"/>
                    <a:pt x="158626" y="537363"/>
                  </a:cubicBezTo>
                  <a:cubicBezTo>
                    <a:pt x="156065" y="543672"/>
                    <a:pt x="153276" y="549913"/>
                    <a:pt x="150716" y="556222"/>
                  </a:cubicBezTo>
                  <a:cubicBezTo>
                    <a:pt x="145321" y="570258"/>
                    <a:pt x="134394" y="581757"/>
                    <a:pt x="131788" y="596936"/>
                  </a:cubicBezTo>
                  <a:cubicBezTo>
                    <a:pt x="126690" y="613189"/>
                    <a:pt x="130028" y="630152"/>
                    <a:pt x="129593" y="646816"/>
                  </a:cubicBezTo>
                  <a:cubicBezTo>
                    <a:pt x="129182" y="666636"/>
                    <a:pt x="133502" y="686364"/>
                    <a:pt x="130919" y="706184"/>
                  </a:cubicBezTo>
                  <a:cubicBezTo>
                    <a:pt x="128130" y="729730"/>
                    <a:pt x="129319" y="754076"/>
                    <a:pt x="121066" y="776684"/>
                  </a:cubicBezTo>
                  <a:cubicBezTo>
                    <a:pt x="112677" y="799933"/>
                    <a:pt x="109248" y="824530"/>
                    <a:pt x="101270" y="847893"/>
                  </a:cubicBezTo>
                  <a:cubicBezTo>
                    <a:pt x="94869" y="867393"/>
                    <a:pt x="90594" y="887487"/>
                    <a:pt x="86799" y="907626"/>
                  </a:cubicBezTo>
                  <a:cubicBezTo>
                    <a:pt x="83325" y="927926"/>
                    <a:pt x="74181" y="946625"/>
                    <a:pt x="69403" y="966582"/>
                  </a:cubicBezTo>
                  <a:cubicBezTo>
                    <a:pt x="64808" y="985990"/>
                    <a:pt x="50178" y="1000278"/>
                    <a:pt x="37696" y="1014908"/>
                  </a:cubicBezTo>
                  <a:cubicBezTo>
                    <a:pt x="26632" y="1027481"/>
                    <a:pt x="18700" y="1042294"/>
                    <a:pt x="9464" y="1056148"/>
                  </a:cubicBezTo>
                  <a:lnTo>
                    <a:pt x="12413" y="1056262"/>
                  </a:lnTo>
                  <a:cubicBezTo>
                    <a:pt x="8778" y="1059051"/>
                    <a:pt x="4183" y="1059462"/>
                    <a:pt x="0" y="1057885"/>
                  </a:cubicBezTo>
                  <a:cubicBezTo>
                    <a:pt x="1143" y="1055690"/>
                    <a:pt x="2995" y="1054479"/>
                    <a:pt x="5555" y="1054205"/>
                  </a:cubicBezTo>
                  <a:cubicBezTo>
                    <a:pt x="15499" y="1041426"/>
                    <a:pt x="21740" y="1026270"/>
                    <a:pt x="31707" y="1013514"/>
                  </a:cubicBezTo>
                  <a:cubicBezTo>
                    <a:pt x="38565" y="1003775"/>
                    <a:pt x="47914" y="996049"/>
                    <a:pt x="54224" y="985876"/>
                  </a:cubicBezTo>
                  <a:cubicBezTo>
                    <a:pt x="60099" y="977281"/>
                    <a:pt x="63414" y="967314"/>
                    <a:pt x="65951" y="957301"/>
                  </a:cubicBezTo>
                  <a:cubicBezTo>
                    <a:pt x="70203" y="940659"/>
                    <a:pt x="77381" y="924817"/>
                    <a:pt x="79896" y="907741"/>
                  </a:cubicBezTo>
                  <a:cubicBezTo>
                    <a:pt x="83233" y="885155"/>
                    <a:pt x="88057" y="862843"/>
                    <a:pt x="94000" y="840829"/>
                  </a:cubicBezTo>
                  <a:cubicBezTo>
                    <a:pt x="71963" y="875074"/>
                    <a:pt x="41674" y="902666"/>
                    <a:pt x="15636" y="933664"/>
                  </a:cubicBezTo>
                  <a:cubicBezTo>
                    <a:pt x="12802" y="937138"/>
                    <a:pt x="8573" y="940407"/>
                    <a:pt x="3886" y="938350"/>
                  </a:cubicBezTo>
                  <a:cubicBezTo>
                    <a:pt x="-892" y="933549"/>
                    <a:pt x="3955" y="926943"/>
                    <a:pt x="7041" y="922691"/>
                  </a:cubicBezTo>
                  <a:cubicBezTo>
                    <a:pt x="30518" y="892173"/>
                    <a:pt x="60236" y="866524"/>
                    <a:pt x="80193" y="833285"/>
                  </a:cubicBezTo>
                  <a:cubicBezTo>
                    <a:pt x="90389" y="816369"/>
                    <a:pt x="96584" y="797007"/>
                    <a:pt x="97635" y="777256"/>
                  </a:cubicBezTo>
                  <a:cubicBezTo>
                    <a:pt x="98549" y="763402"/>
                    <a:pt x="97247" y="749435"/>
                    <a:pt x="99372" y="735696"/>
                  </a:cubicBezTo>
                  <a:cubicBezTo>
                    <a:pt x="101384" y="722643"/>
                    <a:pt x="103099" y="709521"/>
                    <a:pt x="106048" y="696628"/>
                  </a:cubicBezTo>
                  <a:cubicBezTo>
                    <a:pt x="106848" y="719260"/>
                    <a:pt x="112243" y="741388"/>
                    <a:pt x="114049" y="763951"/>
                  </a:cubicBezTo>
                  <a:cubicBezTo>
                    <a:pt x="116723" y="750189"/>
                    <a:pt x="116655" y="736108"/>
                    <a:pt x="118026" y="722209"/>
                  </a:cubicBezTo>
                  <a:cubicBezTo>
                    <a:pt x="119352" y="706961"/>
                    <a:pt x="120221" y="691622"/>
                    <a:pt x="118780" y="676352"/>
                  </a:cubicBezTo>
                  <a:cubicBezTo>
                    <a:pt x="117226" y="658841"/>
                    <a:pt x="118232" y="641261"/>
                    <a:pt x="116883" y="623751"/>
                  </a:cubicBezTo>
                  <a:cubicBezTo>
                    <a:pt x="115626" y="601782"/>
                    <a:pt x="122758" y="579928"/>
                    <a:pt x="135354" y="562052"/>
                  </a:cubicBezTo>
                  <a:cubicBezTo>
                    <a:pt x="144041" y="544975"/>
                    <a:pt x="150076" y="526641"/>
                    <a:pt x="158991" y="509634"/>
                  </a:cubicBezTo>
                  <a:cubicBezTo>
                    <a:pt x="172204" y="484350"/>
                    <a:pt x="185326" y="458907"/>
                    <a:pt x="194333" y="431772"/>
                  </a:cubicBezTo>
                  <a:cubicBezTo>
                    <a:pt x="204094" y="417393"/>
                    <a:pt x="206837" y="399517"/>
                    <a:pt x="217719" y="385824"/>
                  </a:cubicBezTo>
                  <a:cubicBezTo>
                    <a:pt x="225377" y="374965"/>
                    <a:pt x="237515" y="368862"/>
                    <a:pt x="247711" y="360769"/>
                  </a:cubicBezTo>
                  <a:cubicBezTo>
                    <a:pt x="261038" y="350757"/>
                    <a:pt x="265999" y="333932"/>
                    <a:pt x="277978" y="322639"/>
                  </a:cubicBezTo>
                  <a:cubicBezTo>
                    <a:pt x="285384" y="309014"/>
                    <a:pt x="298415" y="299276"/>
                    <a:pt x="303924" y="284577"/>
                  </a:cubicBezTo>
                  <a:cubicBezTo>
                    <a:pt x="309433" y="273878"/>
                    <a:pt x="310256" y="261580"/>
                    <a:pt x="315445" y="250767"/>
                  </a:cubicBezTo>
                  <a:cubicBezTo>
                    <a:pt x="322075" y="236182"/>
                    <a:pt x="327515" y="220912"/>
                    <a:pt x="336682" y="207630"/>
                  </a:cubicBezTo>
                  <a:cubicBezTo>
                    <a:pt x="346237" y="193960"/>
                    <a:pt x="353918" y="178689"/>
                    <a:pt x="357119" y="162230"/>
                  </a:cubicBezTo>
                  <a:cubicBezTo>
                    <a:pt x="361439" y="144971"/>
                    <a:pt x="377921" y="136124"/>
                    <a:pt x="391820" y="127460"/>
                  </a:cubicBezTo>
                  <a:cubicBezTo>
                    <a:pt x="402062" y="117882"/>
                    <a:pt x="414612" y="107892"/>
                    <a:pt x="417446" y="93444"/>
                  </a:cubicBezTo>
                  <a:cubicBezTo>
                    <a:pt x="415709" y="83455"/>
                    <a:pt x="407434" y="74105"/>
                    <a:pt x="412715" y="63726"/>
                  </a:cubicBezTo>
                  <a:cubicBezTo>
                    <a:pt x="418612" y="55543"/>
                    <a:pt x="425013" y="47724"/>
                    <a:pt x="431688" y="40135"/>
                  </a:cubicBezTo>
                  <a:cubicBezTo>
                    <a:pt x="443072" y="31585"/>
                    <a:pt x="455165" y="23950"/>
                    <a:pt x="466115" y="14783"/>
                  </a:cubicBezTo>
                  <a:cubicBezTo>
                    <a:pt x="474665" y="7239"/>
                    <a:pt x="486964" y="9480"/>
                    <a:pt x="496931" y="4999"/>
                  </a:cubicBezTo>
                  <a:close/>
                </a:path>
              </a:pathLst>
            </a:custGeom>
            <a:solidFill>
              <a:srgbClr val="020D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27" name="Gráfico 4">
              <a:extLst>
                <a:ext uri="{FF2B5EF4-FFF2-40B4-BE49-F238E27FC236}">
                  <a16:creationId xmlns:a16="http://schemas.microsoft.com/office/drawing/2014/main" id="{8BF6585F-A932-7B4B-D361-99D207FE5574}"/>
                </a:ext>
              </a:extLst>
            </p:cNvPr>
            <p:cNvGrpSpPr/>
            <p:nvPr/>
          </p:nvGrpSpPr>
          <p:grpSpPr>
            <a:xfrm>
              <a:off x="10224285" y="2663886"/>
              <a:ext cx="385094" cy="122184"/>
              <a:chOff x="6453090" y="1244363"/>
              <a:chExt cx="3653399" cy="1159160"/>
            </a:xfrm>
            <a:solidFill>
              <a:srgbClr val="8A7349"/>
            </a:solidFill>
          </p:grpSpPr>
          <p:sp>
            <p:nvSpPr>
              <p:cNvPr id="2252" name="Forma Livre: Forma 2251">
                <a:extLst>
                  <a:ext uri="{FF2B5EF4-FFF2-40B4-BE49-F238E27FC236}">
                    <a16:creationId xmlns:a16="http://schemas.microsoft.com/office/drawing/2014/main" id="{BC6B239F-03EB-4C98-29D9-07DD71F6434B}"/>
                  </a:ext>
                </a:extLst>
              </p:cNvPr>
              <p:cNvSpPr/>
              <p:nvPr/>
            </p:nvSpPr>
            <p:spPr>
              <a:xfrm>
                <a:off x="9359859" y="1244363"/>
                <a:ext cx="529753" cy="1048860"/>
              </a:xfrm>
              <a:custGeom>
                <a:avLst/>
                <a:gdLst>
                  <a:gd name="connsiteX0" fmla="*/ 483900 w 529753"/>
                  <a:gd name="connsiteY0" fmla="*/ 7313 h 1048860"/>
                  <a:gd name="connsiteX1" fmla="*/ 519699 w 529753"/>
                  <a:gd name="connsiteY1" fmla="*/ 1187 h 1048860"/>
                  <a:gd name="connsiteX2" fmla="*/ 529278 w 529753"/>
                  <a:gd name="connsiteY2" fmla="*/ 10765 h 1048860"/>
                  <a:gd name="connsiteX3" fmla="*/ 508932 w 529753"/>
                  <a:gd name="connsiteY3" fmla="*/ 41237 h 1048860"/>
                  <a:gd name="connsiteX4" fmla="*/ 489547 w 529753"/>
                  <a:gd name="connsiteY4" fmla="*/ 70087 h 1048860"/>
                  <a:gd name="connsiteX5" fmla="*/ 495559 w 529753"/>
                  <a:gd name="connsiteY5" fmla="*/ 111349 h 1048860"/>
                  <a:gd name="connsiteX6" fmla="*/ 497182 w 529753"/>
                  <a:gd name="connsiteY6" fmla="*/ 150897 h 1048860"/>
                  <a:gd name="connsiteX7" fmla="*/ 469910 w 529753"/>
                  <a:gd name="connsiteY7" fmla="*/ 201897 h 1048860"/>
                  <a:gd name="connsiteX8" fmla="*/ 459143 w 529753"/>
                  <a:gd name="connsiteY8" fmla="*/ 217534 h 1048860"/>
                  <a:gd name="connsiteX9" fmla="*/ 440421 w 529753"/>
                  <a:gd name="connsiteY9" fmla="*/ 242360 h 1048860"/>
                  <a:gd name="connsiteX10" fmla="*/ 419092 w 529753"/>
                  <a:gd name="connsiteY10" fmla="*/ 257927 h 1048860"/>
                  <a:gd name="connsiteX11" fmla="*/ 409400 w 529753"/>
                  <a:gd name="connsiteY11" fmla="*/ 275918 h 1048860"/>
                  <a:gd name="connsiteX12" fmla="*/ 423596 w 529753"/>
                  <a:gd name="connsiteY12" fmla="*/ 337457 h 1048860"/>
                  <a:gd name="connsiteX13" fmla="*/ 439278 w 529753"/>
                  <a:gd name="connsiteY13" fmla="*/ 358260 h 1048860"/>
                  <a:gd name="connsiteX14" fmla="*/ 454022 w 529753"/>
                  <a:gd name="connsiteY14" fmla="*/ 371016 h 1048860"/>
                  <a:gd name="connsiteX15" fmla="*/ 455806 w 529753"/>
                  <a:gd name="connsiteY15" fmla="*/ 397076 h 1048860"/>
                  <a:gd name="connsiteX16" fmla="*/ 463875 w 529753"/>
                  <a:gd name="connsiteY16" fmla="*/ 435618 h 1048860"/>
                  <a:gd name="connsiteX17" fmla="*/ 473042 w 529753"/>
                  <a:gd name="connsiteY17" fmla="*/ 479601 h 1048860"/>
                  <a:gd name="connsiteX18" fmla="*/ 477637 w 529753"/>
                  <a:gd name="connsiteY18" fmla="*/ 505844 h 1048860"/>
                  <a:gd name="connsiteX19" fmla="*/ 484609 w 529753"/>
                  <a:gd name="connsiteY19" fmla="*/ 527241 h 1048860"/>
                  <a:gd name="connsiteX20" fmla="*/ 484861 w 529753"/>
                  <a:gd name="connsiteY20" fmla="*/ 528796 h 1048860"/>
                  <a:gd name="connsiteX21" fmla="*/ 228920 w 529753"/>
                  <a:gd name="connsiteY21" fmla="*/ 787914 h 1048860"/>
                  <a:gd name="connsiteX22" fmla="*/ 111077 w 529753"/>
                  <a:gd name="connsiteY22" fmla="*/ 976120 h 1048860"/>
                  <a:gd name="connsiteX23" fmla="*/ 2949 w 529753"/>
                  <a:gd name="connsiteY23" fmla="*/ 1048861 h 1048860"/>
                  <a:gd name="connsiteX24" fmla="*/ 0 w 529753"/>
                  <a:gd name="connsiteY24" fmla="*/ 1048746 h 1048860"/>
                  <a:gd name="connsiteX25" fmla="*/ 28232 w 529753"/>
                  <a:gd name="connsiteY25" fmla="*/ 1007507 h 1048860"/>
                  <a:gd name="connsiteX26" fmla="*/ 59939 w 529753"/>
                  <a:gd name="connsiteY26" fmla="*/ 959181 h 1048860"/>
                  <a:gd name="connsiteX27" fmla="*/ 77335 w 529753"/>
                  <a:gd name="connsiteY27" fmla="*/ 900225 h 1048860"/>
                  <a:gd name="connsiteX28" fmla="*/ 91806 w 529753"/>
                  <a:gd name="connsiteY28" fmla="*/ 840492 h 1048860"/>
                  <a:gd name="connsiteX29" fmla="*/ 111602 w 529753"/>
                  <a:gd name="connsiteY29" fmla="*/ 769283 h 1048860"/>
                  <a:gd name="connsiteX30" fmla="*/ 121455 w 529753"/>
                  <a:gd name="connsiteY30" fmla="*/ 698783 h 1048860"/>
                  <a:gd name="connsiteX31" fmla="*/ 120129 w 529753"/>
                  <a:gd name="connsiteY31" fmla="*/ 639415 h 1048860"/>
                  <a:gd name="connsiteX32" fmla="*/ 122324 w 529753"/>
                  <a:gd name="connsiteY32" fmla="*/ 589535 h 1048860"/>
                  <a:gd name="connsiteX33" fmla="*/ 141252 w 529753"/>
                  <a:gd name="connsiteY33" fmla="*/ 548821 h 1048860"/>
                  <a:gd name="connsiteX34" fmla="*/ 149162 w 529753"/>
                  <a:gd name="connsiteY34" fmla="*/ 529961 h 1048860"/>
                  <a:gd name="connsiteX35" fmla="*/ 185692 w 529753"/>
                  <a:gd name="connsiteY35" fmla="*/ 451643 h 1048860"/>
                  <a:gd name="connsiteX36" fmla="*/ 198836 w 529753"/>
                  <a:gd name="connsiteY36" fmla="*/ 419228 h 1048860"/>
                  <a:gd name="connsiteX37" fmla="*/ 215776 w 529753"/>
                  <a:gd name="connsiteY37" fmla="*/ 383589 h 1048860"/>
                  <a:gd name="connsiteX38" fmla="*/ 250111 w 529753"/>
                  <a:gd name="connsiteY38" fmla="*/ 353962 h 1048860"/>
                  <a:gd name="connsiteX39" fmla="*/ 270228 w 529753"/>
                  <a:gd name="connsiteY39" fmla="*/ 326119 h 1048860"/>
                  <a:gd name="connsiteX40" fmla="*/ 282047 w 529753"/>
                  <a:gd name="connsiteY40" fmla="*/ 310163 h 1048860"/>
                  <a:gd name="connsiteX41" fmla="*/ 297843 w 529753"/>
                  <a:gd name="connsiteY41" fmla="*/ 289611 h 1048860"/>
                  <a:gd name="connsiteX42" fmla="*/ 309296 w 529753"/>
                  <a:gd name="connsiteY42" fmla="*/ 259871 h 1048860"/>
                  <a:gd name="connsiteX43" fmla="*/ 323012 w 529753"/>
                  <a:gd name="connsiteY43" fmla="*/ 225581 h 1048860"/>
                  <a:gd name="connsiteX44" fmla="*/ 348707 w 529753"/>
                  <a:gd name="connsiteY44" fmla="*/ 178580 h 1048860"/>
                  <a:gd name="connsiteX45" fmla="*/ 361531 w 529753"/>
                  <a:gd name="connsiteY45" fmla="*/ 145433 h 1048860"/>
                  <a:gd name="connsiteX46" fmla="*/ 379887 w 529753"/>
                  <a:gd name="connsiteY46" fmla="*/ 131626 h 1048860"/>
                  <a:gd name="connsiteX47" fmla="*/ 408074 w 529753"/>
                  <a:gd name="connsiteY47" fmla="*/ 104742 h 1048860"/>
                  <a:gd name="connsiteX48" fmla="*/ 414200 w 529753"/>
                  <a:gd name="connsiteY48" fmla="*/ 77128 h 1048860"/>
                  <a:gd name="connsiteX49" fmla="*/ 410863 w 529753"/>
                  <a:gd name="connsiteY49" fmla="*/ 59891 h 1048860"/>
                  <a:gd name="connsiteX50" fmla="*/ 436077 w 529753"/>
                  <a:gd name="connsiteY50" fmla="*/ 32322 h 1048860"/>
                  <a:gd name="connsiteX51" fmla="*/ 460995 w 529753"/>
                  <a:gd name="connsiteY51" fmla="*/ 13943 h 1048860"/>
                  <a:gd name="connsiteX52" fmla="*/ 483900 w 529753"/>
                  <a:gd name="connsiteY52" fmla="*/ 7313 h 104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29753" h="1048860">
                    <a:moveTo>
                      <a:pt x="483900" y="7313"/>
                    </a:moveTo>
                    <a:cubicBezTo>
                      <a:pt x="495468" y="3999"/>
                      <a:pt x="507309" y="-2722"/>
                      <a:pt x="519699" y="1187"/>
                    </a:cubicBezTo>
                    <a:cubicBezTo>
                      <a:pt x="524020" y="2490"/>
                      <a:pt x="531746" y="4570"/>
                      <a:pt x="529278" y="10765"/>
                    </a:cubicBezTo>
                    <a:cubicBezTo>
                      <a:pt x="525986" y="22835"/>
                      <a:pt x="516522" y="31751"/>
                      <a:pt x="508932" y="41237"/>
                    </a:cubicBezTo>
                    <a:cubicBezTo>
                      <a:pt x="501731" y="50221"/>
                      <a:pt x="489547" y="57217"/>
                      <a:pt x="489547" y="70087"/>
                    </a:cubicBezTo>
                    <a:cubicBezTo>
                      <a:pt x="489867" y="84031"/>
                      <a:pt x="494507" y="97450"/>
                      <a:pt x="495559" y="111349"/>
                    </a:cubicBezTo>
                    <a:cubicBezTo>
                      <a:pt x="496793" y="124425"/>
                      <a:pt x="503743" y="138164"/>
                      <a:pt x="497182" y="150897"/>
                    </a:cubicBezTo>
                    <a:cubicBezTo>
                      <a:pt x="488541" y="168088"/>
                      <a:pt x="474299" y="182695"/>
                      <a:pt x="469910" y="201897"/>
                    </a:cubicBezTo>
                    <a:cubicBezTo>
                      <a:pt x="468470" y="208344"/>
                      <a:pt x="463212" y="212710"/>
                      <a:pt x="459143" y="217534"/>
                    </a:cubicBezTo>
                    <a:cubicBezTo>
                      <a:pt x="452102" y="225215"/>
                      <a:pt x="448536" y="235593"/>
                      <a:pt x="440421" y="242360"/>
                    </a:cubicBezTo>
                    <a:cubicBezTo>
                      <a:pt x="433837" y="248281"/>
                      <a:pt x="425630" y="251984"/>
                      <a:pt x="419092" y="257927"/>
                    </a:cubicBezTo>
                    <a:cubicBezTo>
                      <a:pt x="414566" y="263071"/>
                      <a:pt x="411366" y="269380"/>
                      <a:pt x="409400" y="275918"/>
                    </a:cubicBezTo>
                    <a:cubicBezTo>
                      <a:pt x="412143" y="296698"/>
                      <a:pt x="412097" y="319101"/>
                      <a:pt x="423596" y="337457"/>
                    </a:cubicBezTo>
                    <a:cubicBezTo>
                      <a:pt x="427985" y="344933"/>
                      <a:pt x="432123" y="352979"/>
                      <a:pt x="439278" y="358260"/>
                    </a:cubicBezTo>
                    <a:cubicBezTo>
                      <a:pt x="444238" y="362375"/>
                      <a:pt x="450502" y="365369"/>
                      <a:pt x="454022" y="371016"/>
                    </a:cubicBezTo>
                    <a:cubicBezTo>
                      <a:pt x="455577" y="379588"/>
                      <a:pt x="454525" y="388435"/>
                      <a:pt x="455806" y="397076"/>
                    </a:cubicBezTo>
                    <a:cubicBezTo>
                      <a:pt x="457017" y="410221"/>
                      <a:pt x="462892" y="422428"/>
                      <a:pt x="463875" y="435618"/>
                    </a:cubicBezTo>
                    <a:cubicBezTo>
                      <a:pt x="465955" y="450431"/>
                      <a:pt x="466618" y="465816"/>
                      <a:pt x="473042" y="479601"/>
                    </a:cubicBezTo>
                    <a:cubicBezTo>
                      <a:pt x="476768" y="487853"/>
                      <a:pt x="476060" y="497112"/>
                      <a:pt x="477637" y="505844"/>
                    </a:cubicBezTo>
                    <a:cubicBezTo>
                      <a:pt x="479740" y="513045"/>
                      <a:pt x="483786" y="519651"/>
                      <a:pt x="484609" y="527241"/>
                    </a:cubicBezTo>
                    <a:lnTo>
                      <a:pt x="484861" y="528796"/>
                    </a:lnTo>
                    <a:cubicBezTo>
                      <a:pt x="385648" y="599662"/>
                      <a:pt x="297180" y="686621"/>
                      <a:pt x="228920" y="787914"/>
                    </a:cubicBezTo>
                    <a:cubicBezTo>
                      <a:pt x="187018" y="848996"/>
                      <a:pt x="158328" y="918627"/>
                      <a:pt x="111077" y="976120"/>
                    </a:cubicBezTo>
                    <a:cubicBezTo>
                      <a:pt x="83073" y="1010410"/>
                      <a:pt x="44006" y="1033544"/>
                      <a:pt x="2949" y="1048861"/>
                    </a:cubicBezTo>
                    <a:lnTo>
                      <a:pt x="0" y="1048746"/>
                    </a:lnTo>
                    <a:cubicBezTo>
                      <a:pt x="9236" y="1034893"/>
                      <a:pt x="17168" y="1020080"/>
                      <a:pt x="28232" y="1007507"/>
                    </a:cubicBezTo>
                    <a:cubicBezTo>
                      <a:pt x="40714" y="992876"/>
                      <a:pt x="55344" y="978589"/>
                      <a:pt x="59939" y="959181"/>
                    </a:cubicBezTo>
                    <a:cubicBezTo>
                      <a:pt x="64717" y="939224"/>
                      <a:pt x="73861" y="920525"/>
                      <a:pt x="77335" y="900225"/>
                    </a:cubicBezTo>
                    <a:cubicBezTo>
                      <a:pt x="81130" y="880085"/>
                      <a:pt x="85405" y="859991"/>
                      <a:pt x="91806" y="840492"/>
                    </a:cubicBezTo>
                    <a:cubicBezTo>
                      <a:pt x="99784" y="817129"/>
                      <a:pt x="103213" y="792531"/>
                      <a:pt x="111602" y="769283"/>
                    </a:cubicBezTo>
                    <a:cubicBezTo>
                      <a:pt x="119855" y="746674"/>
                      <a:pt x="118666" y="722328"/>
                      <a:pt x="121455" y="698783"/>
                    </a:cubicBezTo>
                    <a:cubicBezTo>
                      <a:pt x="124038" y="678963"/>
                      <a:pt x="119718" y="659235"/>
                      <a:pt x="120129" y="639415"/>
                    </a:cubicBezTo>
                    <a:cubicBezTo>
                      <a:pt x="120564" y="622750"/>
                      <a:pt x="117226" y="605788"/>
                      <a:pt x="122324" y="589535"/>
                    </a:cubicBezTo>
                    <a:cubicBezTo>
                      <a:pt x="124930" y="574356"/>
                      <a:pt x="135857" y="562857"/>
                      <a:pt x="141252" y="548821"/>
                    </a:cubicBezTo>
                    <a:cubicBezTo>
                      <a:pt x="143812" y="542512"/>
                      <a:pt x="146601" y="536271"/>
                      <a:pt x="149162" y="529961"/>
                    </a:cubicBezTo>
                    <a:cubicBezTo>
                      <a:pt x="159151" y="502872"/>
                      <a:pt x="174810" y="478344"/>
                      <a:pt x="185692" y="451643"/>
                    </a:cubicBezTo>
                    <a:cubicBezTo>
                      <a:pt x="189738" y="440693"/>
                      <a:pt x="192618" y="429240"/>
                      <a:pt x="198836" y="419228"/>
                    </a:cubicBezTo>
                    <a:cubicBezTo>
                      <a:pt x="205717" y="407935"/>
                      <a:pt x="207820" y="394287"/>
                      <a:pt x="215776" y="383589"/>
                    </a:cubicBezTo>
                    <a:cubicBezTo>
                      <a:pt x="224645" y="370924"/>
                      <a:pt x="239779" y="365141"/>
                      <a:pt x="250111" y="353962"/>
                    </a:cubicBezTo>
                    <a:cubicBezTo>
                      <a:pt x="258798" y="346167"/>
                      <a:pt x="262433" y="334623"/>
                      <a:pt x="270228" y="326119"/>
                    </a:cubicBezTo>
                    <a:cubicBezTo>
                      <a:pt x="274686" y="321204"/>
                      <a:pt x="278458" y="315718"/>
                      <a:pt x="282047" y="310163"/>
                    </a:cubicBezTo>
                    <a:cubicBezTo>
                      <a:pt x="286779" y="302893"/>
                      <a:pt x="293797" y="297338"/>
                      <a:pt x="297843" y="289611"/>
                    </a:cubicBezTo>
                    <a:cubicBezTo>
                      <a:pt x="302849" y="280193"/>
                      <a:pt x="307124" y="270318"/>
                      <a:pt x="309296" y="259871"/>
                    </a:cubicBezTo>
                    <a:cubicBezTo>
                      <a:pt x="311788" y="247686"/>
                      <a:pt x="318691" y="237125"/>
                      <a:pt x="323012" y="225581"/>
                    </a:cubicBezTo>
                    <a:cubicBezTo>
                      <a:pt x="329184" y="208618"/>
                      <a:pt x="342351" y="195474"/>
                      <a:pt x="348707" y="178580"/>
                    </a:cubicBezTo>
                    <a:cubicBezTo>
                      <a:pt x="354284" y="167996"/>
                      <a:pt x="353461" y="154737"/>
                      <a:pt x="361531" y="145433"/>
                    </a:cubicBezTo>
                    <a:cubicBezTo>
                      <a:pt x="366354" y="139307"/>
                      <a:pt x="373190" y="135375"/>
                      <a:pt x="379887" y="131626"/>
                    </a:cubicBezTo>
                    <a:cubicBezTo>
                      <a:pt x="391455" y="125271"/>
                      <a:pt x="399501" y="114435"/>
                      <a:pt x="408074" y="104742"/>
                    </a:cubicBezTo>
                    <a:cubicBezTo>
                      <a:pt x="414566" y="97382"/>
                      <a:pt x="418544" y="86569"/>
                      <a:pt x="414200" y="77128"/>
                    </a:cubicBezTo>
                    <a:cubicBezTo>
                      <a:pt x="412463" y="71573"/>
                      <a:pt x="407000" y="65743"/>
                      <a:pt x="410863" y="59891"/>
                    </a:cubicBezTo>
                    <a:cubicBezTo>
                      <a:pt x="417469" y="49307"/>
                      <a:pt x="425516" y="39226"/>
                      <a:pt x="436077" y="32322"/>
                    </a:cubicBezTo>
                    <a:cubicBezTo>
                      <a:pt x="444581" y="26493"/>
                      <a:pt x="453085" y="20618"/>
                      <a:pt x="460995" y="13943"/>
                    </a:cubicBezTo>
                    <a:cubicBezTo>
                      <a:pt x="467144" y="7976"/>
                      <a:pt x="476265" y="9668"/>
                      <a:pt x="483900" y="7313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3" name="Forma Livre: Forma 2252">
                <a:extLst>
                  <a:ext uri="{FF2B5EF4-FFF2-40B4-BE49-F238E27FC236}">
                    <a16:creationId xmlns:a16="http://schemas.microsoft.com/office/drawing/2014/main" id="{CEB07B69-FE5F-42E4-77B8-0E886CFBFE0F}"/>
                  </a:ext>
                </a:extLst>
              </p:cNvPr>
              <p:cNvSpPr/>
              <p:nvPr/>
            </p:nvSpPr>
            <p:spPr>
              <a:xfrm>
                <a:off x="10038632" y="1331297"/>
                <a:ext cx="67857" cy="112334"/>
              </a:xfrm>
              <a:custGeom>
                <a:avLst/>
                <a:gdLst>
                  <a:gd name="connsiteX0" fmla="*/ 1930 w 67857"/>
                  <a:gd name="connsiteY0" fmla="*/ 41034 h 112334"/>
                  <a:gd name="connsiteX1" fmla="*/ 36951 w 67857"/>
                  <a:gd name="connsiteY1" fmla="*/ 0 h 112334"/>
                  <a:gd name="connsiteX2" fmla="*/ 63766 w 67857"/>
                  <a:gd name="connsiteY2" fmla="*/ 13785 h 112334"/>
                  <a:gd name="connsiteX3" fmla="*/ 65046 w 67857"/>
                  <a:gd name="connsiteY3" fmla="*/ 35364 h 112334"/>
                  <a:gd name="connsiteX4" fmla="*/ 64086 w 67857"/>
                  <a:gd name="connsiteY4" fmla="*/ 79073 h 112334"/>
                  <a:gd name="connsiteX5" fmla="*/ 47627 w 67857"/>
                  <a:gd name="connsiteY5" fmla="*/ 98412 h 112334"/>
                  <a:gd name="connsiteX6" fmla="*/ 18800 w 67857"/>
                  <a:gd name="connsiteY6" fmla="*/ 112334 h 112334"/>
                  <a:gd name="connsiteX7" fmla="*/ 4856 w 67857"/>
                  <a:gd name="connsiteY7" fmla="*/ 71986 h 112334"/>
                  <a:gd name="connsiteX8" fmla="*/ 1930 w 67857"/>
                  <a:gd name="connsiteY8" fmla="*/ 41034 h 11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7" h="112334">
                    <a:moveTo>
                      <a:pt x="1930" y="41034"/>
                    </a:moveTo>
                    <a:cubicBezTo>
                      <a:pt x="10136" y="24803"/>
                      <a:pt x="23509" y="11956"/>
                      <a:pt x="36951" y="0"/>
                    </a:cubicBezTo>
                    <a:cubicBezTo>
                      <a:pt x="47055" y="823"/>
                      <a:pt x="59811" y="2789"/>
                      <a:pt x="63766" y="13785"/>
                    </a:cubicBezTo>
                    <a:cubicBezTo>
                      <a:pt x="64246" y="20985"/>
                      <a:pt x="62531" y="28369"/>
                      <a:pt x="65046" y="35364"/>
                    </a:cubicBezTo>
                    <a:cubicBezTo>
                      <a:pt x="69572" y="49560"/>
                      <a:pt x="68178" y="64968"/>
                      <a:pt x="64086" y="79073"/>
                    </a:cubicBezTo>
                    <a:cubicBezTo>
                      <a:pt x="60908" y="86937"/>
                      <a:pt x="56474" y="95966"/>
                      <a:pt x="47627" y="98412"/>
                    </a:cubicBezTo>
                    <a:cubicBezTo>
                      <a:pt x="37340" y="101544"/>
                      <a:pt x="27693" y="106299"/>
                      <a:pt x="18800" y="112334"/>
                    </a:cubicBezTo>
                    <a:cubicBezTo>
                      <a:pt x="4696" y="103807"/>
                      <a:pt x="8010" y="85794"/>
                      <a:pt x="4856" y="71986"/>
                    </a:cubicBezTo>
                    <a:cubicBezTo>
                      <a:pt x="3827" y="61699"/>
                      <a:pt x="-3374" y="51138"/>
                      <a:pt x="1930" y="41034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4" name="Forma Livre: Forma 2253">
                <a:extLst>
                  <a:ext uri="{FF2B5EF4-FFF2-40B4-BE49-F238E27FC236}">
                    <a16:creationId xmlns:a16="http://schemas.microsoft.com/office/drawing/2014/main" id="{962AF9DE-95C4-A9F1-A8F9-D8B55167573A}"/>
                  </a:ext>
                </a:extLst>
              </p:cNvPr>
              <p:cNvSpPr/>
              <p:nvPr/>
            </p:nvSpPr>
            <p:spPr>
              <a:xfrm>
                <a:off x="9834299" y="1431291"/>
                <a:ext cx="78830" cy="131608"/>
              </a:xfrm>
              <a:custGeom>
                <a:avLst/>
                <a:gdLst>
                  <a:gd name="connsiteX0" fmla="*/ 64187 w 78830"/>
                  <a:gd name="connsiteY0" fmla="*/ 1162 h 131608"/>
                  <a:gd name="connsiteX1" fmla="*/ 76852 w 78830"/>
                  <a:gd name="connsiteY1" fmla="*/ 4431 h 131608"/>
                  <a:gd name="connsiteX2" fmla="*/ 78726 w 78830"/>
                  <a:gd name="connsiteY2" fmla="*/ 45510 h 131608"/>
                  <a:gd name="connsiteX3" fmla="*/ 63844 w 78830"/>
                  <a:gd name="connsiteY3" fmla="*/ 86727 h 131608"/>
                  <a:gd name="connsiteX4" fmla="*/ 39407 w 78830"/>
                  <a:gd name="connsiteY4" fmla="*/ 124354 h 131608"/>
                  <a:gd name="connsiteX5" fmla="*/ 12958 w 78830"/>
                  <a:gd name="connsiteY5" fmla="*/ 127601 h 131608"/>
                  <a:gd name="connsiteX6" fmla="*/ 385 w 78830"/>
                  <a:gd name="connsiteY6" fmla="*/ 107209 h 131608"/>
                  <a:gd name="connsiteX7" fmla="*/ 2305 w 78830"/>
                  <a:gd name="connsiteY7" fmla="*/ 86613 h 131608"/>
                  <a:gd name="connsiteX8" fmla="*/ 9140 w 78830"/>
                  <a:gd name="connsiteY8" fmla="*/ 69285 h 131608"/>
                  <a:gd name="connsiteX9" fmla="*/ 30766 w 78830"/>
                  <a:gd name="connsiteY9" fmla="*/ 21873 h 131608"/>
                  <a:gd name="connsiteX10" fmla="*/ 64187 w 78830"/>
                  <a:gd name="connsiteY10" fmla="*/ 1162 h 13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830" h="131608">
                    <a:moveTo>
                      <a:pt x="64187" y="1162"/>
                    </a:moveTo>
                    <a:cubicBezTo>
                      <a:pt x="68393" y="270"/>
                      <a:pt x="76166" y="-2107"/>
                      <a:pt x="76852" y="4431"/>
                    </a:cubicBezTo>
                    <a:cubicBezTo>
                      <a:pt x="79572" y="17895"/>
                      <a:pt x="78680" y="31817"/>
                      <a:pt x="78726" y="45510"/>
                    </a:cubicBezTo>
                    <a:cubicBezTo>
                      <a:pt x="78772" y="60598"/>
                      <a:pt x="69971" y="73514"/>
                      <a:pt x="63844" y="86727"/>
                    </a:cubicBezTo>
                    <a:cubicBezTo>
                      <a:pt x="57055" y="100009"/>
                      <a:pt x="50883" y="114388"/>
                      <a:pt x="39407" y="124354"/>
                    </a:cubicBezTo>
                    <a:cubicBezTo>
                      <a:pt x="32252" y="130092"/>
                      <a:pt x="20570" y="135602"/>
                      <a:pt x="12958" y="127601"/>
                    </a:cubicBezTo>
                    <a:cubicBezTo>
                      <a:pt x="7563" y="121954"/>
                      <a:pt x="-2038" y="116285"/>
                      <a:pt x="385" y="107209"/>
                    </a:cubicBezTo>
                    <a:cubicBezTo>
                      <a:pt x="1459" y="100397"/>
                      <a:pt x="3745" y="93562"/>
                      <a:pt x="2305" y="86613"/>
                    </a:cubicBezTo>
                    <a:cubicBezTo>
                      <a:pt x="636" y="79869"/>
                      <a:pt x="6283" y="74748"/>
                      <a:pt x="9140" y="69285"/>
                    </a:cubicBezTo>
                    <a:cubicBezTo>
                      <a:pt x="18559" y="54517"/>
                      <a:pt x="22925" y="37349"/>
                      <a:pt x="30766" y="21873"/>
                    </a:cubicBezTo>
                    <a:cubicBezTo>
                      <a:pt x="38950" y="11358"/>
                      <a:pt x="51523" y="4728"/>
                      <a:pt x="64187" y="1162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5" name="Forma Livre: Forma 2254">
                <a:extLst>
                  <a:ext uri="{FF2B5EF4-FFF2-40B4-BE49-F238E27FC236}">
                    <a16:creationId xmlns:a16="http://schemas.microsoft.com/office/drawing/2014/main" id="{8057A683-0151-B9C0-7D5E-D24AE0589B46}"/>
                  </a:ext>
                </a:extLst>
              </p:cNvPr>
              <p:cNvSpPr/>
              <p:nvPr/>
            </p:nvSpPr>
            <p:spPr>
              <a:xfrm>
                <a:off x="6453090" y="2118527"/>
                <a:ext cx="331407" cy="284995"/>
              </a:xfrm>
              <a:custGeom>
                <a:avLst/>
                <a:gdLst>
                  <a:gd name="connsiteX0" fmla="*/ 79056 w 331407"/>
                  <a:gd name="connsiteY0" fmla="*/ 55070 h 284995"/>
                  <a:gd name="connsiteX1" fmla="*/ 148139 w 331407"/>
                  <a:gd name="connsiteY1" fmla="*/ 0 h 284995"/>
                  <a:gd name="connsiteX2" fmla="*/ 275652 w 331407"/>
                  <a:gd name="connsiteY2" fmla="*/ 126782 h 284995"/>
                  <a:gd name="connsiteX3" fmla="*/ 331407 w 331407"/>
                  <a:gd name="connsiteY3" fmla="*/ 170970 h 284995"/>
                  <a:gd name="connsiteX4" fmla="*/ 305690 w 331407"/>
                  <a:gd name="connsiteY4" fmla="*/ 181371 h 284995"/>
                  <a:gd name="connsiteX5" fmla="*/ 106305 w 331407"/>
                  <a:gd name="connsiteY5" fmla="*/ 242522 h 284995"/>
                  <a:gd name="connsiteX6" fmla="*/ 84588 w 331407"/>
                  <a:gd name="connsiteY6" fmla="*/ 256101 h 284995"/>
                  <a:gd name="connsiteX7" fmla="*/ 44149 w 331407"/>
                  <a:gd name="connsiteY7" fmla="*/ 284996 h 284995"/>
                  <a:gd name="connsiteX8" fmla="*/ 4761 w 331407"/>
                  <a:gd name="connsiteY8" fmla="*/ 180708 h 284995"/>
                  <a:gd name="connsiteX9" fmla="*/ 2589 w 331407"/>
                  <a:gd name="connsiteY9" fmla="*/ 149962 h 284995"/>
                  <a:gd name="connsiteX10" fmla="*/ 22866 w 331407"/>
                  <a:gd name="connsiteY10" fmla="*/ 117821 h 284995"/>
                  <a:gd name="connsiteX11" fmla="*/ 79056 w 331407"/>
                  <a:gd name="connsiteY11" fmla="*/ 55070 h 28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1407" h="284995">
                    <a:moveTo>
                      <a:pt x="79056" y="55070"/>
                    </a:moveTo>
                    <a:cubicBezTo>
                      <a:pt x="97092" y="31501"/>
                      <a:pt x="118672" y="8435"/>
                      <a:pt x="148139" y="0"/>
                    </a:cubicBezTo>
                    <a:cubicBezTo>
                      <a:pt x="191550" y="41331"/>
                      <a:pt x="230572" y="87165"/>
                      <a:pt x="275652" y="126782"/>
                    </a:cubicBezTo>
                    <a:cubicBezTo>
                      <a:pt x="293300" y="142646"/>
                      <a:pt x="312091" y="157185"/>
                      <a:pt x="331407" y="170970"/>
                    </a:cubicBezTo>
                    <a:cubicBezTo>
                      <a:pt x="323269" y="175382"/>
                      <a:pt x="315017" y="180068"/>
                      <a:pt x="305690" y="181371"/>
                    </a:cubicBezTo>
                    <a:cubicBezTo>
                      <a:pt x="237064" y="193396"/>
                      <a:pt x="169353" y="212507"/>
                      <a:pt x="106305" y="242522"/>
                    </a:cubicBezTo>
                    <a:cubicBezTo>
                      <a:pt x="98784" y="246568"/>
                      <a:pt x="91972" y="251780"/>
                      <a:pt x="84588" y="256101"/>
                    </a:cubicBezTo>
                    <a:cubicBezTo>
                      <a:pt x="68997" y="262090"/>
                      <a:pt x="54299" y="271508"/>
                      <a:pt x="44149" y="284996"/>
                    </a:cubicBezTo>
                    <a:cubicBezTo>
                      <a:pt x="31118" y="250180"/>
                      <a:pt x="18705" y="215158"/>
                      <a:pt x="4761" y="180708"/>
                    </a:cubicBezTo>
                    <a:cubicBezTo>
                      <a:pt x="760" y="171061"/>
                      <a:pt x="-2463" y="159837"/>
                      <a:pt x="2589" y="149962"/>
                    </a:cubicBezTo>
                    <a:cubicBezTo>
                      <a:pt x="7001" y="137663"/>
                      <a:pt x="19391" y="130508"/>
                      <a:pt x="22866" y="117821"/>
                    </a:cubicBezTo>
                    <a:cubicBezTo>
                      <a:pt x="43257" y="98481"/>
                      <a:pt x="62071" y="77495"/>
                      <a:pt x="79056" y="55070"/>
                    </a:cubicBezTo>
                    <a:close/>
                  </a:path>
                </a:pathLst>
              </a:custGeom>
              <a:solidFill>
                <a:srgbClr val="8A734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28" name="Forma Livre: Forma 2127">
              <a:extLst>
                <a:ext uri="{FF2B5EF4-FFF2-40B4-BE49-F238E27FC236}">
                  <a16:creationId xmlns:a16="http://schemas.microsoft.com/office/drawing/2014/main" id="{B15D53A1-6228-ACF3-B77D-DF0DAD0A108E}"/>
                </a:ext>
              </a:extLst>
            </p:cNvPr>
            <p:cNvSpPr/>
            <p:nvPr/>
          </p:nvSpPr>
          <p:spPr>
            <a:xfrm>
              <a:off x="10547199" y="2669510"/>
              <a:ext cx="12967" cy="21737"/>
            </a:xfrm>
            <a:custGeom>
              <a:avLst/>
              <a:gdLst>
                <a:gd name="connsiteX0" fmla="*/ 76837 w 123014"/>
                <a:gd name="connsiteY0" fmla="*/ 4731 h 206218"/>
                <a:gd name="connsiteX1" fmla="*/ 111058 w 123014"/>
                <a:gd name="connsiteY1" fmla="*/ 5165 h 206218"/>
                <a:gd name="connsiteX2" fmla="*/ 120271 w 123014"/>
                <a:gd name="connsiteY2" fmla="*/ 14629 h 206218"/>
                <a:gd name="connsiteX3" fmla="*/ 116476 w 123014"/>
                <a:gd name="connsiteY3" fmla="*/ 53560 h 206218"/>
                <a:gd name="connsiteX4" fmla="*/ 116087 w 123014"/>
                <a:gd name="connsiteY4" fmla="*/ 105498 h 206218"/>
                <a:gd name="connsiteX5" fmla="*/ 118396 w 123014"/>
                <a:gd name="connsiteY5" fmla="*/ 142325 h 206218"/>
                <a:gd name="connsiteX6" fmla="*/ 98988 w 123014"/>
                <a:gd name="connsiteY6" fmla="*/ 178101 h 206218"/>
                <a:gd name="connsiteX7" fmla="*/ 80266 w 123014"/>
                <a:gd name="connsiteY7" fmla="*/ 198355 h 206218"/>
                <a:gd name="connsiteX8" fmla="*/ 34774 w 123014"/>
                <a:gd name="connsiteY8" fmla="*/ 206219 h 206218"/>
                <a:gd name="connsiteX9" fmla="*/ 7640 w 123014"/>
                <a:gd name="connsiteY9" fmla="*/ 189165 h 206218"/>
                <a:gd name="connsiteX10" fmla="*/ 621 w 123014"/>
                <a:gd name="connsiteY10" fmla="*/ 156270 h 206218"/>
                <a:gd name="connsiteX11" fmla="*/ 13103 w 123014"/>
                <a:gd name="connsiteY11" fmla="*/ 110572 h 206218"/>
                <a:gd name="connsiteX12" fmla="*/ 72928 w 123014"/>
                <a:gd name="connsiteY12" fmla="*/ 24162 h 206218"/>
                <a:gd name="connsiteX13" fmla="*/ 76837 w 123014"/>
                <a:gd name="connsiteY13" fmla="*/ 4731 h 206218"/>
                <a:gd name="connsiteX14" fmla="*/ 85409 w 123014"/>
                <a:gd name="connsiteY14" fmla="*/ 20344 h 206218"/>
                <a:gd name="connsiteX15" fmla="*/ 48742 w 123014"/>
                <a:gd name="connsiteY15" fmla="*/ 86455 h 206218"/>
                <a:gd name="connsiteX16" fmla="*/ 17515 w 123014"/>
                <a:gd name="connsiteY16" fmla="*/ 140108 h 206218"/>
                <a:gd name="connsiteX17" fmla="*/ 19229 w 123014"/>
                <a:gd name="connsiteY17" fmla="*/ 182627 h 206218"/>
                <a:gd name="connsiteX18" fmla="*/ 33883 w 123014"/>
                <a:gd name="connsiteY18" fmla="*/ 193989 h 206218"/>
                <a:gd name="connsiteX19" fmla="*/ 87261 w 123014"/>
                <a:gd name="connsiteY19" fmla="*/ 177689 h 206218"/>
                <a:gd name="connsiteX20" fmla="*/ 112178 w 123014"/>
                <a:gd name="connsiteY20" fmla="*/ 145754 h 206218"/>
                <a:gd name="connsiteX21" fmla="*/ 113664 w 123014"/>
                <a:gd name="connsiteY21" fmla="*/ 126163 h 206218"/>
                <a:gd name="connsiteX22" fmla="*/ 103743 w 123014"/>
                <a:gd name="connsiteY22" fmla="*/ 92079 h 206218"/>
                <a:gd name="connsiteX23" fmla="*/ 109412 w 123014"/>
                <a:gd name="connsiteY23" fmla="*/ 49171 h 206218"/>
                <a:gd name="connsiteX24" fmla="*/ 111287 w 123014"/>
                <a:gd name="connsiteY24" fmla="*/ 20939 h 206218"/>
                <a:gd name="connsiteX25" fmla="*/ 104749 w 123014"/>
                <a:gd name="connsiteY25" fmla="*/ 15749 h 206218"/>
                <a:gd name="connsiteX26" fmla="*/ 85409 w 123014"/>
                <a:gd name="connsiteY26" fmla="*/ 20344 h 20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3014" h="206218">
                  <a:moveTo>
                    <a:pt x="76837" y="4731"/>
                  </a:moveTo>
                  <a:cubicBezTo>
                    <a:pt x="87169" y="-2219"/>
                    <a:pt x="100680" y="-1030"/>
                    <a:pt x="111058" y="5165"/>
                  </a:cubicBezTo>
                  <a:cubicBezTo>
                    <a:pt x="114853" y="7428"/>
                    <a:pt x="118625" y="10286"/>
                    <a:pt x="120271" y="14629"/>
                  </a:cubicBezTo>
                  <a:cubicBezTo>
                    <a:pt x="124957" y="27271"/>
                    <a:pt x="123608" y="42038"/>
                    <a:pt x="116476" y="53560"/>
                  </a:cubicBezTo>
                  <a:cubicBezTo>
                    <a:pt x="106806" y="69242"/>
                    <a:pt x="110029" y="89084"/>
                    <a:pt x="116087" y="105498"/>
                  </a:cubicBezTo>
                  <a:cubicBezTo>
                    <a:pt x="119105" y="117430"/>
                    <a:pt x="121345" y="130118"/>
                    <a:pt x="118396" y="142325"/>
                  </a:cubicBezTo>
                  <a:cubicBezTo>
                    <a:pt x="114578" y="155492"/>
                    <a:pt x="106646" y="166900"/>
                    <a:pt x="98988" y="178101"/>
                  </a:cubicBezTo>
                  <a:cubicBezTo>
                    <a:pt x="93662" y="185576"/>
                    <a:pt x="88770" y="194080"/>
                    <a:pt x="80266" y="198355"/>
                  </a:cubicBezTo>
                  <a:cubicBezTo>
                    <a:pt x="66298" y="205647"/>
                    <a:pt x="50113" y="205693"/>
                    <a:pt x="34774" y="206219"/>
                  </a:cubicBezTo>
                  <a:cubicBezTo>
                    <a:pt x="23779" y="204459"/>
                    <a:pt x="13835" y="198446"/>
                    <a:pt x="7640" y="189165"/>
                  </a:cubicBezTo>
                  <a:cubicBezTo>
                    <a:pt x="1536" y="179404"/>
                    <a:pt x="-1367" y="167677"/>
                    <a:pt x="621" y="156270"/>
                  </a:cubicBezTo>
                  <a:cubicBezTo>
                    <a:pt x="3411" y="140771"/>
                    <a:pt x="3570" y="123877"/>
                    <a:pt x="13103" y="110572"/>
                  </a:cubicBezTo>
                  <a:cubicBezTo>
                    <a:pt x="32923" y="81723"/>
                    <a:pt x="56743" y="55411"/>
                    <a:pt x="72928" y="24162"/>
                  </a:cubicBezTo>
                  <a:cubicBezTo>
                    <a:pt x="76791" y="18218"/>
                    <a:pt x="69476" y="8845"/>
                    <a:pt x="76837" y="4731"/>
                  </a:cubicBezTo>
                  <a:moveTo>
                    <a:pt x="85409" y="20344"/>
                  </a:moveTo>
                  <a:cubicBezTo>
                    <a:pt x="80631" y="45719"/>
                    <a:pt x="62755" y="65653"/>
                    <a:pt x="48742" y="86455"/>
                  </a:cubicBezTo>
                  <a:cubicBezTo>
                    <a:pt x="37426" y="103669"/>
                    <a:pt x="19618" y="118436"/>
                    <a:pt x="17515" y="140108"/>
                  </a:cubicBezTo>
                  <a:cubicBezTo>
                    <a:pt x="15183" y="154189"/>
                    <a:pt x="10863" y="169551"/>
                    <a:pt x="19229" y="182627"/>
                  </a:cubicBezTo>
                  <a:cubicBezTo>
                    <a:pt x="22956" y="187725"/>
                    <a:pt x="27802" y="191886"/>
                    <a:pt x="33883" y="193989"/>
                  </a:cubicBezTo>
                  <a:cubicBezTo>
                    <a:pt x="52194" y="194149"/>
                    <a:pt x="75991" y="195177"/>
                    <a:pt x="87261" y="177689"/>
                  </a:cubicBezTo>
                  <a:cubicBezTo>
                    <a:pt x="95102" y="166694"/>
                    <a:pt x="105823" y="157824"/>
                    <a:pt x="112178" y="145754"/>
                  </a:cubicBezTo>
                  <a:cubicBezTo>
                    <a:pt x="115653" y="139765"/>
                    <a:pt x="114601" y="132655"/>
                    <a:pt x="113664" y="126163"/>
                  </a:cubicBezTo>
                  <a:cubicBezTo>
                    <a:pt x="111515" y="114459"/>
                    <a:pt x="106189" y="103669"/>
                    <a:pt x="103743" y="92079"/>
                  </a:cubicBezTo>
                  <a:cubicBezTo>
                    <a:pt x="101663" y="77700"/>
                    <a:pt x="101046" y="61789"/>
                    <a:pt x="109412" y="49171"/>
                  </a:cubicBezTo>
                  <a:cubicBezTo>
                    <a:pt x="115036" y="40804"/>
                    <a:pt x="113596" y="30151"/>
                    <a:pt x="111287" y="20939"/>
                  </a:cubicBezTo>
                  <a:cubicBezTo>
                    <a:pt x="110418" y="18310"/>
                    <a:pt x="108178" y="13738"/>
                    <a:pt x="104749" y="15749"/>
                  </a:cubicBezTo>
                  <a:cubicBezTo>
                    <a:pt x="98531" y="18241"/>
                    <a:pt x="91970" y="19453"/>
                    <a:pt x="85409" y="20344"/>
                  </a:cubicBezTo>
                  <a:close/>
                </a:path>
              </a:pathLst>
            </a:custGeom>
            <a:solidFill>
              <a:srgbClr val="01020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9" name="Forma Livre: Forma 2128">
              <a:extLst>
                <a:ext uri="{FF2B5EF4-FFF2-40B4-BE49-F238E27FC236}">
                  <a16:creationId xmlns:a16="http://schemas.microsoft.com/office/drawing/2014/main" id="{DBF932B1-BC5D-567F-FEE8-88DFF3736910}"/>
                </a:ext>
              </a:extLst>
            </p:cNvPr>
            <p:cNvSpPr/>
            <p:nvPr/>
          </p:nvSpPr>
          <p:spPr>
            <a:xfrm>
              <a:off x="10523146" y="2669823"/>
              <a:ext cx="50537" cy="78799"/>
            </a:xfrm>
            <a:custGeom>
              <a:avLst/>
              <a:gdLst>
                <a:gd name="connsiteX0" fmla="*/ 454960 w 479442"/>
                <a:gd name="connsiteY0" fmla="*/ 22083 h 747567"/>
                <a:gd name="connsiteX1" fmla="*/ 474711 w 479442"/>
                <a:gd name="connsiteY1" fmla="*/ 0 h 747567"/>
                <a:gd name="connsiteX2" fmla="*/ 479443 w 479442"/>
                <a:gd name="connsiteY2" fmla="*/ 29718 h 747567"/>
                <a:gd name="connsiteX3" fmla="*/ 453817 w 479442"/>
                <a:gd name="connsiteY3" fmla="*/ 63734 h 747567"/>
                <a:gd name="connsiteX4" fmla="*/ 419115 w 479442"/>
                <a:gd name="connsiteY4" fmla="*/ 98504 h 747567"/>
                <a:gd name="connsiteX5" fmla="*/ 398678 w 479442"/>
                <a:gd name="connsiteY5" fmla="*/ 143904 h 747567"/>
                <a:gd name="connsiteX6" fmla="*/ 377441 w 479442"/>
                <a:gd name="connsiteY6" fmla="*/ 187041 h 747567"/>
                <a:gd name="connsiteX7" fmla="*/ 365920 w 479442"/>
                <a:gd name="connsiteY7" fmla="*/ 220851 h 747567"/>
                <a:gd name="connsiteX8" fmla="*/ 339974 w 479442"/>
                <a:gd name="connsiteY8" fmla="*/ 258912 h 747567"/>
                <a:gd name="connsiteX9" fmla="*/ 309707 w 479442"/>
                <a:gd name="connsiteY9" fmla="*/ 297043 h 747567"/>
                <a:gd name="connsiteX10" fmla="*/ 279715 w 479442"/>
                <a:gd name="connsiteY10" fmla="*/ 322097 h 747567"/>
                <a:gd name="connsiteX11" fmla="*/ 256329 w 479442"/>
                <a:gd name="connsiteY11" fmla="*/ 368046 h 747567"/>
                <a:gd name="connsiteX12" fmla="*/ 249631 w 479442"/>
                <a:gd name="connsiteY12" fmla="*/ 374264 h 747567"/>
                <a:gd name="connsiteX13" fmla="*/ 224394 w 479442"/>
                <a:gd name="connsiteY13" fmla="*/ 420304 h 747567"/>
                <a:gd name="connsiteX14" fmla="*/ 209558 w 479442"/>
                <a:gd name="connsiteY14" fmla="*/ 441655 h 747567"/>
                <a:gd name="connsiteX15" fmla="*/ 189098 w 479442"/>
                <a:gd name="connsiteY15" fmla="*/ 480632 h 747567"/>
                <a:gd name="connsiteX16" fmla="*/ 161552 w 479442"/>
                <a:gd name="connsiteY16" fmla="*/ 519242 h 747567"/>
                <a:gd name="connsiteX17" fmla="*/ 129868 w 479442"/>
                <a:gd name="connsiteY17" fmla="*/ 572117 h 747567"/>
                <a:gd name="connsiteX18" fmla="*/ 80330 w 479442"/>
                <a:gd name="connsiteY18" fmla="*/ 614157 h 747567"/>
                <a:gd name="connsiteX19" fmla="*/ 46429 w 479442"/>
                <a:gd name="connsiteY19" fmla="*/ 665135 h 747567"/>
                <a:gd name="connsiteX20" fmla="*/ 25352 w 479442"/>
                <a:gd name="connsiteY20" fmla="*/ 700636 h 747567"/>
                <a:gd name="connsiteX21" fmla="*/ 2172 w 479442"/>
                <a:gd name="connsiteY21" fmla="*/ 747568 h 747567"/>
                <a:gd name="connsiteX22" fmla="*/ 0 w 479442"/>
                <a:gd name="connsiteY22" fmla="*/ 742721 h 747567"/>
                <a:gd name="connsiteX23" fmla="*/ 26540 w 479442"/>
                <a:gd name="connsiteY23" fmla="*/ 588005 h 747567"/>
                <a:gd name="connsiteX24" fmla="*/ 26883 w 479442"/>
                <a:gd name="connsiteY24" fmla="*/ 588051 h 747567"/>
                <a:gd name="connsiteX25" fmla="*/ 30381 w 479442"/>
                <a:gd name="connsiteY25" fmla="*/ 588531 h 747567"/>
                <a:gd name="connsiteX26" fmla="*/ 45857 w 479442"/>
                <a:gd name="connsiteY26" fmla="*/ 568231 h 747567"/>
                <a:gd name="connsiteX27" fmla="*/ 80627 w 479442"/>
                <a:gd name="connsiteY27" fmla="*/ 527517 h 747567"/>
                <a:gd name="connsiteX28" fmla="*/ 103624 w 479442"/>
                <a:gd name="connsiteY28" fmla="*/ 502691 h 747567"/>
                <a:gd name="connsiteX29" fmla="*/ 122850 w 479442"/>
                <a:gd name="connsiteY29" fmla="*/ 487695 h 747567"/>
                <a:gd name="connsiteX30" fmla="*/ 148841 w 479442"/>
                <a:gd name="connsiteY30" fmla="*/ 467304 h 747567"/>
                <a:gd name="connsiteX31" fmla="*/ 157551 w 479442"/>
                <a:gd name="connsiteY31" fmla="*/ 446799 h 747567"/>
                <a:gd name="connsiteX32" fmla="*/ 180068 w 479442"/>
                <a:gd name="connsiteY32" fmla="*/ 423504 h 747567"/>
                <a:gd name="connsiteX33" fmla="*/ 216964 w 479442"/>
                <a:gd name="connsiteY33" fmla="*/ 369143 h 747567"/>
                <a:gd name="connsiteX34" fmla="*/ 245791 w 479442"/>
                <a:gd name="connsiteY34" fmla="*/ 322418 h 747567"/>
                <a:gd name="connsiteX35" fmla="*/ 269108 w 479442"/>
                <a:gd name="connsiteY35" fmla="*/ 293225 h 747567"/>
                <a:gd name="connsiteX36" fmla="*/ 290551 w 479442"/>
                <a:gd name="connsiteY36" fmla="*/ 264444 h 747567"/>
                <a:gd name="connsiteX37" fmla="*/ 311650 w 479442"/>
                <a:gd name="connsiteY37" fmla="*/ 232829 h 747567"/>
                <a:gd name="connsiteX38" fmla="*/ 350993 w 479442"/>
                <a:gd name="connsiteY38" fmla="*/ 180594 h 747567"/>
                <a:gd name="connsiteX39" fmla="*/ 384117 w 479442"/>
                <a:gd name="connsiteY39" fmla="*/ 131719 h 747567"/>
                <a:gd name="connsiteX40" fmla="*/ 400507 w 479442"/>
                <a:gd name="connsiteY40" fmla="*/ 106733 h 747567"/>
                <a:gd name="connsiteX41" fmla="*/ 415709 w 479442"/>
                <a:gd name="connsiteY41" fmla="*/ 85474 h 747567"/>
                <a:gd name="connsiteX42" fmla="*/ 428305 w 479442"/>
                <a:gd name="connsiteY42" fmla="*/ 68534 h 747567"/>
                <a:gd name="connsiteX43" fmla="*/ 437380 w 479442"/>
                <a:gd name="connsiteY43" fmla="*/ 45377 h 747567"/>
                <a:gd name="connsiteX44" fmla="*/ 454960 w 479442"/>
                <a:gd name="connsiteY44" fmla="*/ 22083 h 74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9442" h="747567">
                  <a:moveTo>
                    <a:pt x="454960" y="22083"/>
                  </a:moveTo>
                  <a:cubicBezTo>
                    <a:pt x="461201" y="14425"/>
                    <a:pt x="466413" y="5669"/>
                    <a:pt x="474711" y="0"/>
                  </a:cubicBezTo>
                  <a:cubicBezTo>
                    <a:pt x="469430" y="10379"/>
                    <a:pt x="477705" y="19728"/>
                    <a:pt x="479443" y="29718"/>
                  </a:cubicBezTo>
                  <a:cubicBezTo>
                    <a:pt x="476608" y="44166"/>
                    <a:pt x="464058" y="54155"/>
                    <a:pt x="453817" y="63734"/>
                  </a:cubicBezTo>
                  <a:cubicBezTo>
                    <a:pt x="439918" y="72398"/>
                    <a:pt x="423436" y="81245"/>
                    <a:pt x="419115" y="98504"/>
                  </a:cubicBezTo>
                  <a:cubicBezTo>
                    <a:pt x="415915" y="114963"/>
                    <a:pt x="408234" y="130233"/>
                    <a:pt x="398678" y="143904"/>
                  </a:cubicBezTo>
                  <a:cubicBezTo>
                    <a:pt x="389512" y="157185"/>
                    <a:pt x="384071" y="172456"/>
                    <a:pt x="377441" y="187041"/>
                  </a:cubicBezTo>
                  <a:cubicBezTo>
                    <a:pt x="372252" y="197853"/>
                    <a:pt x="371429" y="210152"/>
                    <a:pt x="365920" y="220851"/>
                  </a:cubicBezTo>
                  <a:cubicBezTo>
                    <a:pt x="360411" y="235550"/>
                    <a:pt x="347380" y="245288"/>
                    <a:pt x="339974" y="258912"/>
                  </a:cubicBezTo>
                  <a:cubicBezTo>
                    <a:pt x="327995" y="270205"/>
                    <a:pt x="323035" y="287030"/>
                    <a:pt x="309707" y="297043"/>
                  </a:cubicBezTo>
                  <a:cubicBezTo>
                    <a:pt x="299512" y="305135"/>
                    <a:pt x="287373" y="311239"/>
                    <a:pt x="279715" y="322097"/>
                  </a:cubicBezTo>
                  <a:cubicBezTo>
                    <a:pt x="268834" y="335791"/>
                    <a:pt x="266090" y="353667"/>
                    <a:pt x="256329" y="368046"/>
                  </a:cubicBezTo>
                  <a:cubicBezTo>
                    <a:pt x="253700" y="369669"/>
                    <a:pt x="250568" y="371041"/>
                    <a:pt x="249631" y="374264"/>
                  </a:cubicBezTo>
                  <a:cubicBezTo>
                    <a:pt x="242019" y="389877"/>
                    <a:pt x="240259" y="410246"/>
                    <a:pt x="224394" y="420304"/>
                  </a:cubicBezTo>
                  <a:cubicBezTo>
                    <a:pt x="217582" y="425905"/>
                    <a:pt x="214290" y="434432"/>
                    <a:pt x="209558" y="441655"/>
                  </a:cubicBezTo>
                  <a:cubicBezTo>
                    <a:pt x="201488" y="454000"/>
                    <a:pt x="198151" y="468859"/>
                    <a:pt x="189098" y="480632"/>
                  </a:cubicBezTo>
                  <a:cubicBezTo>
                    <a:pt x="179474" y="493182"/>
                    <a:pt x="171267" y="506760"/>
                    <a:pt x="161552" y="519242"/>
                  </a:cubicBezTo>
                  <a:cubicBezTo>
                    <a:pt x="148544" y="535335"/>
                    <a:pt x="142098" y="555521"/>
                    <a:pt x="129868" y="572117"/>
                  </a:cubicBezTo>
                  <a:cubicBezTo>
                    <a:pt x="113797" y="586611"/>
                    <a:pt x="96446" y="599686"/>
                    <a:pt x="80330" y="614157"/>
                  </a:cubicBezTo>
                  <a:cubicBezTo>
                    <a:pt x="65814" y="628536"/>
                    <a:pt x="51412" y="644812"/>
                    <a:pt x="46429" y="665135"/>
                  </a:cubicBezTo>
                  <a:cubicBezTo>
                    <a:pt x="41217" y="677959"/>
                    <a:pt x="30747" y="687880"/>
                    <a:pt x="25352" y="700636"/>
                  </a:cubicBezTo>
                  <a:cubicBezTo>
                    <a:pt x="22837" y="718147"/>
                    <a:pt x="14562" y="734881"/>
                    <a:pt x="2172" y="747568"/>
                  </a:cubicBezTo>
                  <a:cubicBezTo>
                    <a:pt x="1646" y="746356"/>
                    <a:pt x="549" y="743933"/>
                    <a:pt x="0" y="742721"/>
                  </a:cubicBezTo>
                  <a:cubicBezTo>
                    <a:pt x="11659" y="691698"/>
                    <a:pt x="20620" y="640012"/>
                    <a:pt x="26540" y="588005"/>
                  </a:cubicBezTo>
                  <a:lnTo>
                    <a:pt x="26883" y="588051"/>
                  </a:lnTo>
                  <a:cubicBezTo>
                    <a:pt x="27775" y="588165"/>
                    <a:pt x="29512" y="588416"/>
                    <a:pt x="30381" y="588531"/>
                  </a:cubicBezTo>
                  <a:cubicBezTo>
                    <a:pt x="36005" y="582153"/>
                    <a:pt x="41377" y="575501"/>
                    <a:pt x="45857" y="568231"/>
                  </a:cubicBezTo>
                  <a:cubicBezTo>
                    <a:pt x="54956" y="552709"/>
                    <a:pt x="68306" y="540410"/>
                    <a:pt x="80627" y="527517"/>
                  </a:cubicBezTo>
                  <a:cubicBezTo>
                    <a:pt x="88377" y="519333"/>
                    <a:pt x="94435" y="509458"/>
                    <a:pt x="103624" y="502691"/>
                  </a:cubicBezTo>
                  <a:cubicBezTo>
                    <a:pt x="110140" y="497845"/>
                    <a:pt x="117272" y="493708"/>
                    <a:pt x="122850" y="487695"/>
                  </a:cubicBezTo>
                  <a:cubicBezTo>
                    <a:pt x="130485" y="479694"/>
                    <a:pt x="137800" y="470619"/>
                    <a:pt x="148841" y="467304"/>
                  </a:cubicBezTo>
                  <a:cubicBezTo>
                    <a:pt x="151265" y="460309"/>
                    <a:pt x="152339" y="452422"/>
                    <a:pt x="157551" y="446799"/>
                  </a:cubicBezTo>
                  <a:cubicBezTo>
                    <a:pt x="164729" y="438729"/>
                    <a:pt x="172273" y="431003"/>
                    <a:pt x="180068" y="423504"/>
                  </a:cubicBezTo>
                  <a:cubicBezTo>
                    <a:pt x="196756" y="408805"/>
                    <a:pt x="206517" y="388346"/>
                    <a:pt x="216964" y="369143"/>
                  </a:cubicBezTo>
                  <a:cubicBezTo>
                    <a:pt x="226154" y="353324"/>
                    <a:pt x="235847" y="337779"/>
                    <a:pt x="245791" y="322418"/>
                  </a:cubicBezTo>
                  <a:cubicBezTo>
                    <a:pt x="253746" y="312816"/>
                    <a:pt x="259530" y="301432"/>
                    <a:pt x="269108" y="293225"/>
                  </a:cubicBezTo>
                  <a:cubicBezTo>
                    <a:pt x="278458" y="285361"/>
                    <a:pt x="282733" y="273566"/>
                    <a:pt x="290551" y="264444"/>
                  </a:cubicBezTo>
                  <a:cubicBezTo>
                    <a:pt x="298552" y="254569"/>
                    <a:pt x="303901" y="242888"/>
                    <a:pt x="311650" y="232829"/>
                  </a:cubicBezTo>
                  <a:cubicBezTo>
                    <a:pt x="324223" y="214998"/>
                    <a:pt x="339974" y="199545"/>
                    <a:pt x="350993" y="180594"/>
                  </a:cubicBezTo>
                  <a:cubicBezTo>
                    <a:pt x="363154" y="165095"/>
                    <a:pt x="373098" y="148041"/>
                    <a:pt x="384117" y="131719"/>
                  </a:cubicBezTo>
                  <a:cubicBezTo>
                    <a:pt x="389329" y="123215"/>
                    <a:pt x="396918" y="116220"/>
                    <a:pt x="400507" y="106733"/>
                  </a:cubicBezTo>
                  <a:cubicBezTo>
                    <a:pt x="403593" y="98344"/>
                    <a:pt x="410840" y="92720"/>
                    <a:pt x="415709" y="85474"/>
                  </a:cubicBezTo>
                  <a:cubicBezTo>
                    <a:pt x="419573" y="79576"/>
                    <a:pt x="424465" y="74432"/>
                    <a:pt x="428305" y="68534"/>
                  </a:cubicBezTo>
                  <a:cubicBezTo>
                    <a:pt x="431825" y="61013"/>
                    <a:pt x="432305" y="52189"/>
                    <a:pt x="437380" y="45377"/>
                  </a:cubicBezTo>
                  <a:cubicBezTo>
                    <a:pt x="443072" y="37490"/>
                    <a:pt x="449107" y="29855"/>
                    <a:pt x="454960" y="22083"/>
                  </a:cubicBezTo>
                  <a:close/>
                </a:path>
              </a:pathLst>
            </a:custGeom>
            <a:solidFill>
              <a:srgbClr val="B4C0C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0" name="Forma Livre: Forma 2129">
              <a:extLst>
                <a:ext uri="{FF2B5EF4-FFF2-40B4-BE49-F238E27FC236}">
                  <a16:creationId xmlns:a16="http://schemas.microsoft.com/office/drawing/2014/main" id="{582A431A-2113-5EB4-8771-EA8CFC09D2C3}"/>
                </a:ext>
              </a:extLst>
            </p:cNvPr>
            <p:cNvSpPr/>
            <p:nvPr/>
          </p:nvSpPr>
          <p:spPr>
            <a:xfrm>
              <a:off x="10808576" y="2670290"/>
              <a:ext cx="22380" cy="4584"/>
            </a:xfrm>
            <a:custGeom>
              <a:avLst/>
              <a:gdLst>
                <a:gd name="connsiteX0" fmla="*/ 59824 w 212323"/>
                <a:gd name="connsiteY0" fmla="*/ 2794 h 43484"/>
                <a:gd name="connsiteX1" fmla="*/ 143584 w 212323"/>
                <a:gd name="connsiteY1" fmla="*/ 3548 h 43484"/>
                <a:gd name="connsiteX2" fmla="*/ 212323 w 212323"/>
                <a:gd name="connsiteY2" fmla="*/ 34958 h 43484"/>
                <a:gd name="connsiteX3" fmla="*/ 206906 w 212323"/>
                <a:gd name="connsiteY3" fmla="*/ 43484 h 43484"/>
                <a:gd name="connsiteX4" fmla="*/ 166649 w 212323"/>
                <a:gd name="connsiteY4" fmla="*/ 18430 h 43484"/>
                <a:gd name="connsiteX5" fmla="*/ 91326 w 212323"/>
                <a:gd name="connsiteY5" fmla="*/ 7000 h 43484"/>
                <a:gd name="connsiteX6" fmla="*/ 0 w 212323"/>
                <a:gd name="connsiteY6" fmla="*/ 17881 h 43484"/>
                <a:gd name="connsiteX7" fmla="*/ 59824 w 212323"/>
                <a:gd name="connsiteY7" fmla="*/ 2794 h 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323" h="43484">
                  <a:moveTo>
                    <a:pt x="59824" y="2794"/>
                  </a:moveTo>
                  <a:cubicBezTo>
                    <a:pt x="87531" y="-1595"/>
                    <a:pt x="115900" y="-407"/>
                    <a:pt x="143584" y="3548"/>
                  </a:cubicBezTo>
                  <a:cubicBezTo>
                    <a:pt x="168889" y="7457"/>
                    <a:pt x="192229" y="19390"/>
                    <a:pt x="212323" y="34958"/>
                  </a:cubicBezTo>
                  <a:cubicBezTo>
                    <a:pt x="210449" y="37792"/>
                    <a:pt x="208620" y="40627"/>
                    <a:pt x="206906" y="43484"/>
                  </a:cubicBezTo>
                  <a:cubicBezTo>
                    <a:pt x="194379" y="33815"/>
                    <a:pt x="181440" y="24282"/>
                    <a:pt x="166649" y="18430"/>
                  </a:cubicBezTo>
                  <a:cubicBezTo>
                    <a:pt x="142852" y="8646"/>
                    <a:pt x="116723" y="7320"/>
                    <a:pt x="91326" y="7000"/>
                  </a:cubicBezTo>
                  <a:cubicBezTo>
                    <a:pt x="60716" y="8554"/>
                    <a:pt x="29764" y="10132"/>
                    <a:pt x="0" y="17881"/>
                  </a:cubicBezTo>
                  <a:cubicBezTo>
                    <a:pt x="19294" y="10658"/>
                    <a:pt x="39662" y="6886"/>
                    <a:pt x="59824" y="2794"/>
                  </a:cubicBezTo>
                  <a:close/>
                </a:path>
              </a:pathLst>
            </a:custGeom>
            <a:solidFill>
              <a:srgbClr val="4D4B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orma Livre: Forma 2130">
              <a:extLst>
                <a:ext uri="{FF2B5EF4-FFF2-40B4-BE49-F238E27FC236}">
                  <a16:creationId xmlns:a16="http://schemas.microsoft.com/office/drawing/2014/main" id="{B6BBEFD6-8EA9-FB0A-7469-D501D1188F22}"/>
                </a:ext>
              </a:extLst>
            </p:cNvPr>
            <p:cNvSpPr/>
            <p:nvPr/>
          </p:nvSpPr>
          <p:spPr>
            <a:xfrm>
              <a:off x="10548706" y="2671118"/>
              <a:ext cx="10223" cy="17643"/>
            </a:xfrm>
            <a:custGeom>
              <a:avLst/>
              <a:gdLst>
                <a:gd name="connsiteX0" fmla="*/ 71106 w 96983"/>
                <a:gd name="connsiteY0" fmla="*/ 5092 h 167375"/>
                <a:gd name="connsiteX1" fmla="*/ 90445 w 96983"/>
                <a:gd name="connsiteY1" fmla="*/ 497 h 167375"/>
                <a:gd name="connsiteX2" fmla="*/ 96983 w 96983"/>
                <a:gd name="connsiteY2" fmla="*/ 5686 h 167375"/>
                <a:gd name="connsiteX3" fmla="*/ 62602 w 96983"/>
                <a:gd name="connsiteY3" fmla="*/ 63293 h 167375"/>
                <a:gd name="connsiteX4" fmla="*/ 39079 w 96983"/>
                <a:gd name="connsiteY4" fmla="*/ 108145 h 167375"/>
                <a:gd name="connsiteX5" fmla="*/ 19351 w 96983"/>
                <a:gd name="connsiteY5" fmla="*/ 152356 h 167375"/>
                <a:gd name="connsiteX6" fmla="*/ 4926 w 96983"/>
                <a:gd name="connsiteY6" fmla="*/ 167375 h 167375"/>
                <a:gd name="connsiteX7" fmla="*/ 3211 w 96983"/>
                <a:gd name="connsiteY7" fmla="*/ 124855 h 167375"/>
                <a:gd name="connsiteX8" fmla="*/ 34438 w 96983"/>
                <a:gd name="connsiteY8" fmla="*/ 71203 h 167375"/>
                <a:gd name="connsiteX9" fmla="*/ 71106 w 96983"/>
                <a:gd name="connsiteY9" fmla="*/ 5092 h 16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83" h="167375">
                  <a:moveTo>
                    <a:pt x="71106" y="5092"/>
                  </a:moveTo>
                  <a:cubicBezTo>
                    <a:pt x="77666" y="4200"/>
                    <a:pt x="84227" y="2989"/>
                    <a:pt x="90445" y="497"/>
                  </a:cubicBezTo>
                  <a:cubicBezTo>
                    <a:pt x="93874" y="-1515"/>
                    <a:pt x="96114" y="3057"/>
                    <a:pt x="96983" y="5686"/>
                  </a:cubicBezTo>
                  <a:cubicBezTo>
                    <a:pt x="85850" y="25072"/>
                    <a:pt x="71951" y="42879"/>
                    <a:pt x="62602" y="63293"/>
                  </a:cubicBezTo>
                  <a:cubicBezTo>
                    <a:pt x="55629" y="78701"/>
                    <a:pt x="45914" y="92669"/>
                    <a:pt x="39079" y="108145"/>
                  </a:cubicBezTo>
                  <a:cubicBezTo>
                    <a:pt x="32724" y="122981"/>
                    <a:pt x="25614" y="137474"/>
                    <a:pt x="19351" y="152356"/>
                  </a:cubicBezTo>
                  <a:cubicBezTo>
                    <a:pt x="16745" y="159168"/>
                    <a:pt x="10915" y="163695"/>
                    <a:pt x="4926" y="167375"/>
                  </a:cubicBezTo>
                  <a:cubicBezTo>
                    <a:pt x="-3441" y="154299"/>
                    <a:pt x="880" y="138937"/>
                    <a:pt x="3211" y="124855"/>
                  </a:cubicBezTo>
                  <a:cubicBezTo>
                    <a:pt x="5315" y="103184"/>
                    <a:pt x="23122" y="88417"/>
                    <a:pt x="34438" y="71203"/>
                  </a:cubicBezTo>
                  <a:cubicBezTo>
                    <a:pt x="48451" y="50401"/>
                    <a:pt x="66328" y="30467"/>
                    <a:pt x="71106" y="5092"/>
                  </a:cubicBezTo>
                  <a:close/>
                </a:path>
              </a:pathLst>
            </a:custGeom>
            <a:solidFill>
              <a:srgbClr val="BC8E4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2" name="Forma Livre: Forma 2131">
              <a:extLst>
                <a:ext uri="{FF2B5EF4-FFF2-40B4-BE49-F238E27FC236}">
                  <a16:creationId xmlns:a16="http://schemas.microsoft.com/office/drawing/2014/main" id="{0ED31356-8D9C-F491-5952-B66F4BC81664}"/>
                </a:ext>
              </a:extLst>
            </p:cNvPr>
            <p:cNvSpPr/>
            <p:nvPr/>
          </p:nvSpPr>
          <p:spPr>
            <a:xfrm>
              <a:off x="10600818" y="2671567"/>
              <a:ext cx="9674" cy="14742"/>
            </a:xfrm>
            <a:custGeom>
              <a:avLst/>
              <a:gdLst>
                <a:gd name="connsiteX0" fmla="*/ 46222 w 91780"/>
                <a:gd name="connsiteY0" fmla="*/ 880 h 139855"/>
                <a:gd name="connsiteX1" fmla="*/ 85861 w 91780"/>
                <a:gd name="connsiteY1" fmla="*/ 14413 h 139855"/>
                <a:gd name="connsiteX2" fmla="*/ 88513 w 91780"/>
                <a:gd name="connsiteY2" fmla="*/ 27626 h 139855"/>
                <a:gd name="connsiteX3" fmla="*/ 82729 w 91780"/>
                <a:gd name="connsiteY3" fmla="*/ 31329 h 139855"/>
                <a:gd name="connsiteX4" fmla="*/ 89793 w 91780"/>
                <a:gd name="connsiteY4" fmla="*/ 94080 h 139855"/>
                <a:gd name="connsiteX5" fmla="*/ 65241 w 91780"/>
                <a:gd name="connsiteY5" fmla="*/ 124072 h 139855"/>
                <a:gd name="connsiteX6" fmla="*/ 34586 w 91780"/>
                <a:gd name="connsiteY6" fmla="*/ 139366 h 139855"/>
                <a:gd name="connsiteX7" fmla="*/ 18058 w 91780"/>
                <a:gd name="connsiteY7" fmla="*/ 130313 h 139855"/>
                <a:gd name="connsiteX8" fmla="*/ 5737 w 91780"/>
                <a:gd name="connsiteY8" fmla="*/ 88708 h 139855"/>
                <a:gd name="connsiteX9" fmla="*/ 1759 w 91780"/>
                <a:gd name="connsiteY9" fmla="*/ 51858 h 139855"/>
                <a:gd name="connsiteX10" fmla="*/ 39318 w 91780"/>
                <a:gd name="connsiteY10" fmla="*/ 8858 h 139855"/>
                <a:gd name="connsiteX11" fmla="*/ 46222 w 91780"/>
                <a:gd name="connsiteY11" fmla="*/ 880 h 139855"/>
                <a:gd name="connsiteX12" fmla="*/ 15292 w 91780"/>
                <a:gd name="connsiteY12" fmla="*/ 55104 h 139855"/>
                <a:gd name="connsiteX13" fmla="*/ 18218 w 91780"/>
                <a:gd name="connsiteY13" fmla="*/ 86056 h 139855"/>
                <a:gd name="connsiteX14" fmla="*/ 32163 w 91780"/>
                <a:gd name="connsiteY14" fmla="*/ 126404 h 139855"/>
                <a:gd name="connsiteX15" fmla="*/ 60989 w 91780"/>
                <a:gd name="connsiteY15" fmla="*/ 112482 h 139855"/>
                <a:gd name="connsiteX16" fmla="*/ 77448 w 91780"/>
                <a:gd name="connsiteY16" fmla="*/ 93143 h 139855"/>
                <a:gd name="connsiteX17" fmla="*/ 78409 w 91780"/>
                <a:gd name="connsiteY17" fmla="*/ 49435 h 139855"/>
                <a:gd name="connsiteX18" fmla="*/ 77128 w 91780"/>
                <a:gd name="connsiteY18" fmla="*/ 27855 h 139855"/>
                <a:gd name="connsiteX19" fmla="*/ 50314 w 91780"/>
                <a:gd name="connsiteY19" fmla="*/ 14070 h 139855"/>
                <a:gd name="connsiteX20" fmla="*/ 15292 w 91780"/>
                <a:gd name="connsiteY20" fmla="*/ 55104 h 1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80" h="139855">
                  <a:moveTo>
                    <a:pt x="46222" y="880"/>
                  </a:moveTo>
                  <a:cubicBezTo>
                    <a:pt x="60555" y="-2320"/>
                    <a:pt x="76260" y="3440"/>
                    <a:pt x="85861" y="14413"/>
                  </a:cubicBezTo>
                  <a:cubicBezTo>
                    <a:pt x="89336" y="17979"/>
                    <a:pt x="88696" y="23077"/>
                    <a:pt x="88513" y="27626"/>
                  </a:cubicBezTo>
                  <a:cubicBezTo>
                    <a:pt x="86524" y="28838"/>
                    <a:pt x="84604" y="30072"/>
                    <a:pt x="82729" y="31329"/>
                  </a:cubicBezTo>
                  <a:cubicBezTo>
                    <a:pt x="87141" y="51858"/>
                    <a:pt x="95645" y="72843"/>
                    <a:pt x="89793" y="94080"/>
                  </a:cubicBezTo>
                  <a:cubicBezTo>
                    <a:pt x="85541" y="106425"/>
                    <a:pt x="78683" y="120026"/>
                    <a:pt x="65241" y="124072"/>
                  </a:cubicBezTo>
                  <a:cubicBezTo>
                    <a:pt x="54268" y="127639"/>
                    <a:pt x="44827" y="134337"/>
                    <a:pt x="34586" y="139366"/>
                  </a:cubicBezTo>
                  <a:cubicBezTo>
                    <a:pt x="27408" y="141812"/>
                    <a:pt x="22562" y="134519"/>
                    <a:pt x="18058" y="130313"/>
                  </a:cubicBezTo>
                  <a:cubicBezTo>
                    <a:pt x="6445" y="119706"/>
                    <a:pt x="8366" y="102813"/>
                    <a:pt x="5737" y="88708"/>
                  </a:cubicBezTo>
                  <a:cubicBezTo>
                    <a:pt x="4525" y="76432"/>
                    <a:pt x="-3476" y="64179"/>
                    <a:pt x="1759" y="51858"/>
                  </a:cubicBezTo>
                  <a:cubicBezTo>
                    <a:pt x="9006" y="33913"/>
                    <a:pt x="22356" y="18276"/>
                    <a:pt x="39318" y="8858"/>
                  </a:cubicBezTo>
                  <a:cubicBezTo>
                    <a:pt x="42633" y="7258"/>
                    <a:pt x="44301" y="3852"/>
                    <a:pt x="46222" y="880"/>
                  </a:cubicBezTo>
                  <a:moveTo>
                    <a:pt x="15292" y="55104"/>
                  </a:moveTo>
                  <a:cubicBezTo>
                    <a:pt x="9989" y="65208"/>
                    <a:pt x="17189" y="75769"/>
                    <a:pt x="18218" y="86056"/>
                  </a:cubicBezTo>
                  <a:cubicBezTo>
                    <a:pt x="21373" y="99864"/>
                    <a:pt x="18058" y="117877"/>
                    <a:pt x="32163" y="126404"/>
                  </a:cubicBezTo>
                  <a:cubicBezTo>
                    <a:pt x="41055" y="120369"/>
                    <a:pt x="50702" y="115614"/>
                    <a:pt x="60989" y="112482"/>
                  </a:cubicBezTo>
                  <a:cubicBezTo>
                    <a:pt x="69836" y="110036"/>
                    <a:pt x="74271" y="101007"/>
                    <a:pt x="77448" y="93143"/>
                  </a:cubicBezTo>
                  <a:cubicBezTo>
                    <a:pt x="81540" y="79038"/>
                    <a:pt x="82935" y="63631"/>
                    <a:pt x="78409" y="49435"/>
                  </a:cubicBezTo>
                  <a:cubicBezTo>
                    <a:pt x="75894" y="42439"/>
                    <a:pt x="77609" y="35056"/>
                    <a:pt x="77128" y="27855"/>
                  </a:cubicBezTo>
                  <a:cubicBezTo>
                    <a:pt x="73174" y="16859"/>
                    <a:pt x="60418" y="14893"/>
                    <a:pt x="50314" y="14070"/>
                  </a:cubicBezTo>
                  <a:cubicBezTo>
                    <a:pt x="36872" y="26026"/>
                    <a:pt x="23499" y="38873"/>
                    <a:pt x="15292" y="55104"/>
                  </a:cubicBezTo>
                  <a:close/>
                </a:path>
              </a:pathLst>
            </a:custGeom>
            <a:solidFill>
              <a:srgbClr val="010D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3" name="Forma Livre: Forma 2132">
              <a:extLst>
                <a:ext uri="{FF2B5EF4-FFF2-40B4-BE49-F238E27FC236}">
                  <a16:creationId xmlns:a16="http://schemas.microsoft.com/office/drawing/2014/main" id="{9AEB5E94-4034-EF26-1166-7E05CF284FE9}"/>
                </a:ext>
              </a:extLst>
            </p:cNvPr>
            <p:cNvSpPr/>
            <p:nvPr/>
          </p:nvSpPr>
          <p:spPr>
            <a:xfrm>
              <a:off x="10549226" y="2671717"/>
              <a:ext cx="9954" cy="18241"/>
            </a:xfrm>
            <a:custGeom>
              <a:avLst/>
              <a:gdLst>
                <a:gd name="connsiteX0" fmla="*/ 92057 w 94434"/>
                <a:gd name="connsiteY0" fmla="*/ 0 h 173050"/>
                <a:gd name="connsiteX1" fmla="*/ 90183 w 94434"/>
                <a:gd name="connsiteY1" fmla="*/ 28232 h 173050"/>
                <a:gd name="connsiteX2" fmla="*/ 84513 w 94434"/>
                <a:gd name="connsiteY2" fmla="*/ 71140 h 173050"/>
                <a:gd name="connsiteX3" fmla="*/ 94435 w 94434"/>
                <a:gd name="connsiteY3" fmla="*/ 105225 h 173050"/>
                <a:gd name="connsiteX4" fmla="*/ 61859 w 94434"/>
                <a:gd name="connsiteY4" fmla="*/ 123238 h 173050"/>
                <a:gd name="connsiteX5" fmla="*/ 46246 w 94434"/>
                <a:gd name="connsiteY5" fmla="*/ 135148 h 173050"/>
                <a:gd name="connsiteX6" fmla="*/ 26952 w 94434"/>
                <a:gd name="connsiteY6" fmla="*/ 161597 h 173050"/>
                <a:gd name="connsiteX7" fmla="*/ 14653 w 94434"/>
                <a:gd name="connsiteY7" fmla="*/ 173050 h 173050"/>
                <a:gd name="connsiteX8" fmla="*/ 0 w 94434"/>
                <a:gd name="connsiteY8" fmla="*/ 161689 h 173050"/>
                <a:gd name="connsiteX9" fmla="*/ 14425 w 94434"/>
                <a:gd name="connsiteY9" fmla="*/ 146670 h 173050"/>
                <a:gd name="connsiteX10" fmla="*/ 34153 w 94434"/>
                <a:gd name="connsiteY10" fmla="*/ 102458 h 173050"/>
                <a:gd name="connsiteX11" fmla="*/ 57676 w 94434"/>
                <a:gd name="connsiteY11" fmla="*/ 57607 h 173050"/>
                <a:gd name="connsiteX12" fmla="*/ 92057 w 94434"/>
                <a:gd name="connsiteY12" fmla="*/ 0 h 1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434" h="173050">
                  <a:moveTo>
                    <a:pt x="92057" y="0"/>
                  </a:moveTo>
                  <a:cubicBezTo>
                    <a:pt x="94366" y="9213"/>
                    <a:pt x="95806" y="19865"/>
                    <a:pt x="90183" y="28232"/>
                  </a:cubicBezTo>
                  <a:cubicBezTo>
                    <a:pt x="81816" y="40851"/>
                    <a:pt x="82433" y="56761"/>
                    <a:pt x="84513" y="71140"/>
                  </a:cubicBezTo>
                  <a:cubicBezTo>
                    <a:pt x="86960" y="82730"/>
                    <a:pt x="92286" y="93520"/>
                    <a:pt x="94435" y="105225"/>
                  </a:cubicBezTo>
                  <a:cubicBezTo>
                    <a:pt x="83416" y="110940"/>
                    <a:pt x="72718" y="117249"/>
                    <a:pt x="61859" y="123238"/>
                  </a:cubicBezTo>
                  <a:cubicBezTo>
                    <a:pt x="56144" y="126484"/>
                    <a:pt x="50041" y="129593"/>
                    <a:pt x="46246" y="135148"/>
                  </a:cubicBezTo>
                  <a:cubicBezTo>
                    <a:pt x="39936" y="144041"/>
                    <a:pt x="32713" y="152293"/>
                    <a:pt x="26952" y="161597"/>
                  </a:cubicBezTo>
                  <a:cubicBezTo>
                    <a:pt x="24003" y="166512"/>
                    <a:pt x="19225" y="169827"/>
                    <a:pt x="14653" y="173050"/>
                  </a:cubicBezTo>
                  <a:cubicBezTo>
                    <a:pt x="8573" y="170947"/>
                    <a:pt x="3726" y="166786"/>
                    <a:pt x="0" y="161689"/>
                  </a:cubicBezTo>
                  <a:cubicBezTo>
                    <a:pt x="5989" y="158008"/>
                    <a:pt x="11819" y="153482"/>
                    <a:pt x="14425" y="146670"/>
                  </a:cubicBezTo>
                  <a:cubicBezTo>
                    <a:pt x="20688" y="131788"/>
                    <a:pt x="27798" y="117295"/>
                    <a:pt x="34153" y="102458"/>
                  </a:cubicBezTo>
                  <a:cubicBezTo>
                    <a:pt x="40988" y="86982"/>
                    <a:pt x="50704" y="73015"/>
                    <a:pt x="57676" y="57607"/>
                  </a:cubicBezTo>
                  <a:cubicBezTo>
                    <a:pt x="67026" y="37193"/>
                    <a:pt x="80924" y="19385"/>
                    <a:pt x="92057" y="0"/>
                  </a:cubicBezTo>
                  <a:close/>
                </a:path>
              </a:pathLst>
            </a:custGeom>
            <a:solidFill>
              <a:srgbClr val="B188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4" name="Forma Livre: Forma 2133">
              <a:extLst>
                <a:ext uri="{FF2B5EF4-FFF2-40B4-BE49-F238E27FC236}">
                  <a16:creationId xmlns:a16="http://schemas.microsoft.com/office/drawing/2014/main" id="{6B0DE68D-4C16-EF87-B615-FABAAD7C4FE8}"/>
                </a:ext>
              </a:extLst>
            </p:cNvPr>
            <p:cNvSpPr/>
            <p:nvPr/>
          </p:nvSpPr>
          <p:spPr>
            <a:xfrm>
              <a:off x="10830386" y="2673975"/>
              <a:ext cx="4017" cy="3397"/>
            </a:xfrm>
            <a:custGeom>
              <a:avLst/>
              <a:gdLst>
                <a:gd name="connsiteX0" fmla="*/ 5418 w 38107"/>
                <a:gd name="connsiteY0" fmla="*/ 0 h 32232"/>
                <a:gd name="connsiteX1" fmla="*/ 34130 w 38107"/>
                <a:gd name="connsiteY1" fmla="*/ 25420 h 32232"/>
                <a:gd name="connsiteX2" fmla="*/ 38107 w 38107"/>
                <a:gd name="connsiteY2" fmla="*/ 29466 h 32232"/>
                <a:gd name="connsiteX3" fmla="*/ 22585 w 38107"/>
                <a:gd name="connsiteY3" fmla="*/ 22586 h 32232"/>
                <a:gd name="connsiteX4" fmla="*/ 26426 w 38107"/>
                <a:gd name="connsiteY4" fmla="*/ 32233 h 32232"/>
                <a:gd name="connsiteX5" fmla="*/ 13670 w 38107"/>
                <a:gd name="connsiteY5" fmla="*/ 20711 h 32232"/>
                <a:gd name="connsiteX6" fmla="*/ 0 w 38107"/>
                <a:gd name="connsiteY6" fmla="*/ 8527 h 32232"/>
                <a:gd name="connsiteX7" fmla="*/ 5418 w 38107"/>
                <a:gd name="connsiteY7" fmla="*/ 0 h 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7" h="32232">
                  <a:moveTo>
                    <a:pt x="5418" y="0"/>
                  </a:moveTo>
                  <a:cubicBezTo>
                    <a:pt x="15545" y="7795"/>
                    <a:pt x="25077" y="16368"/>
                    <a:pt x="34130" y="25420"/>
                  </a:cubicBezTo>
                  <a:cubicBezTo>
                    <a:pt x="35136" y="26449"/>
                    <a:pt x="37125" y="28461"/>
                    <a:pt x="38107" y="29466"/>
                  </a:cubicBezTo>
                  <a:cubicBezTo>
                    <a:pt x="32850" y="27295"/>
                    <a:pt x="27637" y="25077"/>
                    <a:pt x="22585" y="22586"/>
                  </a:cubicBezTo>
                  <a:cubicBezTo>
                    <a:pt x="23866" y="25786"/>
                    <a:pt x="25054" y="28986"/>
                    <a:pt x="26426" y="32233"/>
                  </a:cubicBezTo>
                  <a:cubicBezTo>
                    <a:pt x="22083" y="28438"/>
                    <a:pt x="17831" y="24620"/>
                    <a:pt x="13670" y="20711"/>
                  </a:cubicBezTo>
                  <a:cubicBezTo>
                    <a:pt x="9213" y="16482"/>
                    <a:pt x="4755" y="12299"/>
                    <a:pt x="0" y="8527"/>
                  </a:cubicBezTo>
                  <a:cubicBezTo>
                    <a:pt x="1715" y="5669"/>
                    <a:pt x="3543" y="2835"/>
                    <a:pt x="5418" y="0"/>
                  </a:cubicBezTo>
                  <a:close/>
                </a:path>
              </a:pathLst>
            </a:custGeom>
            <a:solidFill>
              <a:srgbClr val="3F3D3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5" name="Forma Livre: Forma 2134">
              <a:extLst>
                <a:ext uri="{FF2B5EF4-FFF2-40B4-BE49-F238E27FC236}">
                  <a16:creationId xmlns:a16="http://schemas.microsoft.com/office/drawing/2014/main" id="{62E4E3A2-1C3F-FD06-398F-A3FB7286D132}"/>
                </a:ext>
              </a:extLst>
            </p:cNvPr>
            <p:cNvSpPr/>
            <p:nvPr/>
          </p:nvSpPr>
          <p:spPr>
            <a:xfrm>
              <a:off x="10849624" y="2673790"/>
              <a:ext cx="9267" cy="1691"/>
            </a:xfrm>
            <a:custGeom>
              <a:avLst/>
              <a:gdLst>
                <a:gd name="connsiteX0" fmla="*/ 17648 w 87920"/>
                <a:gd name="connsiteY0" fmla="*/ 4403 h 16039"/>
                <a:gd name="connsiteX1" fmla="*/ 87920 w 87920"/>
                <a:gd name="connsiteY1" fmla="*/ 12290 h 16039"/>
                <a:gd name="connsiteX2" fmla="*/ 65403 w 87920"/>
                <a:gd name="connsiteY2" fmla="*/ 10781 h 16039"/>
                <a:gd name="connsiteX3" fmla="*/ 17168 w 87920"/>
                <a:gd name="connsiteY3" fmla="*/ 16039 h 16039"/>
                <a:gd name="connsiteX4" fmla="*/ 21191 w 87920"/>
                <a:gd name="connsiteY4" fmla="*/ 10759 h 16039"/>
                <a:gd name="connsiteX5" fmla="*/ 0 w 87920"/>
                <a:gd name="connsiteY5" fmla="*/ 11239 h 16039"/>
                <a:gd name="connsiteX6" fmla="*/ 17648 w 87920"/>
                <a:gd name="connsiteY6" fmla="*/ 4403 h 1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920" h="16039">
                  <a:moveTo>
                    <a:pt x="17648" y="4403"/>
                  </a:moveTo>
                  <a:cubicBezTo>
                    <a:pt x="40668" y="-3758"/>
                    <a:pt x="67094" y="-260"/>
                    <a:pt x="87920" y="12290"/>
                  </a:cubicBezTo>
                  <a:cubicBezTo>
                    <a:pt x="80399" y="13799"/>
                    <a:pt x="72855" y="11239"/>
                    <a:pt x="65403" y="10781"/>
                  </a:cubicBezTo>
                  <a:cubicBezTo>
                    <a:pt x="49149" y="8450"/>
                    <a:pt x="32576" y="10667"/>
                    <a:pt x="17168" y="16039"/>
                  </a:cubicBezTo>
                  <a:cubicBezTo>
                    <a:pt x="18425" y="14256"/>
                    <a:pt x="19774" y="12496"/>
                    <a:pt x="21191" y="10759"/>
                  </a:cubicBezTo>
                  <a:cubicBezTo>
                    <a:pt x="14151" y="11719"/>
                    <a:pt x="6950" y="13342"/>
                    <a:pt x="0" y="11239"/>
                  </a:cubicBezTo>
                  <a:cubicBezTo>
                    <a:pt x="5738" y="8701"/>
                    <a:pt x="11590" y="6301"/>
                    <a:pt x="17648" y="4403"/>
                  </a:cubicBezTo>
                  <a:close/>
                </a:path>
              </a:pathLst>
            </a:custGeom>
            <a:solidFill>
              <a:srgbClr val="383738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6" name="Forma Livre: Forma 2135">
              <a:extLst>
                <a:ext uri="{FF2B5EF4-FFF2-40B4-BE49-F238E27FC236}">
                  <a16:creationId xmlns:a16="http://schemas.microsoft.com/office/drawing/2014/main" id="{11C55A31-8C99-AA82-DC6F-580ED1F139AA}"/>
                </a:ext>
              </a:extLst>
            </p:cNvPr>
            <p:cNvSpPr/>
            <p:nvPr/>
          </p:nvSpPr>
          <p:spPr>
            <a:xfrm>
              <a:off x="10843581" y="2673956"/>
              <a:ext cx="24332" cy="7028"/>
            </a:xfrm>
            <a:custGeom>
              <a:avLst/>
              <a:gdLst>
                <a:gd name="connsiteX0" fmla="*/ 177439 w 230840"/>
                <a:gd name="connsiteY0" fmla="*/ 8024 h 66679"/>
                <a:gd name="connsiteX1" fmla="*/ 230840 w 230840"/>
                <a:gd name="connsiteY1" fmla="*/ 0 h 66679"/>
                <a:gd name="connsiteX2" fmla="*/ 217558 w 230840"/>
                <a:gd name="connsiteY2" fmla="*/ 56304 h 66679"/>
                <a:gd name="connsiteX3" fmla="*/ 67711 w 230840"/>
                <a:gd name="connsiteY3" fmla="*/ 62042 h 66679"/>
                <a:gd name="connsiteX4" fmla="*/ 10927 w 230840"/>
                <a:gd name="connsiteY4" fmla="*/ 49629 h 66679"/>
                <a:gd name="connsiteX5" fmla="*/ 0 w 230840"/>
                <a:gd name="connsiteY5" fmla="*/ 44600 h 66679"/>
                <a:gd name="connsiteX6" fmla="*/ 74500 w 230840"/>
                <a:gd name="connsiteY6" fmla="*/ 14470 h 66679"/>
                <a:gd name="connsiteX7" fmla="*/ 122735 w 230840"/>
                <a:gd name="connsiteY7" fmla="*/ 9213 h 66679"/>
                <a:gd name="connsiteX8" fmla="*/ 145253 w 230840"/>
                <a:gd name="connsiteY8" fmla="*/ 10721 h 66679"/>
                <a:gd name="connsiteX9" fmla="*/ 177439 w 230840"/>
                <a:gd name="connsiteY9" fmla="*/ 8024 h 6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40" h="66679">
                  <a:moveTo>
                    <a:pt x="177439" y="8024"/>
                  </a:moveTo>
                  <a:cubicBezTo>
                    <a:pt x="195201" y="5304"/>
                    <a:pt x="213878" y="7041"/>
                    <a:pt x="230840" y="0"/>
                  </a:cubicBezTo>
                  <a:cubicBezTo>
                    <a:pt x="229697" y="19362"/>
                    <a:pt x="225011" y="38428"/>
                    <a:pt x="217558" y="56304"/>
                  </a:cubicBezTo>
                  <a:cubicBezTo>
                    <a:pt x="168295" y="65037"/>
                    <a:pt x="117409" y="71438"/>
                    <a:pt x="67711" y="62042"/>
                  </a:cubicBezTo>
                  <a:cubicBezTo>
                    <a:pt x="48692" y="58270"/>
                    <a:pt x="29923" y="53378"/>
                    <a:pt x="10927" y="49629"/>
                  </a:cubicBezTo>
                  <a:cubicBezTo>
                    <a:pt x="6835" y="48966"/>
                    <a:pt x="3292" y="46726"/>
                    <a:pt x="0" y="44600"/>
                  </a:cubicBezTo>
                  <a:cubicBezTo>
                    <a:pt x="25306" y="35753"/>
                    <a:pt x="48989" y="22814"/>
                    <a:pt x="74500" y="14470"/>
                  </a:cubicBezTo>
                  <a:cubicBezTo>
                    <a:pt x="89908" y="9098"/>
                    <a:pt x="106482" y="6881"/>
                    <a:pt x="122735" y="9213"/>
                  </a:cubicBezTo>
                  <a:cubicBezTo>
                    <a:pt x="130188" y="9670"/>
                    <a:pt x="137732" y="12230"/>
                    <a:pt x="145253" y="10721"/>
                  </a:cubicBezTo>
                  <a:cubicBezTo>
                    <a:pt x="155608" y="6904"/>
                    <a:pt x="166718" y="9555"/>
                    <a:pt x="177439" y="8024"/>
                  </a:cubicBezTo>
                  <a:close/>
                </a:path>
              </a:pathLst>
            </a:custGeom>
            <a:solidFill>
              <a:srgbClr val="EC88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7" name="Forma Livre: Forma 2136">
              <a:extLst>
                <a:ext uri="{FF2B5EF4-FFF2-40B4-BE49-F238E27FC236}">
                  <a16:creationId xmlns:a16="http://schemas.microsoft.com/office/drawing/2014/main" id="{E3DC9E1A-F5D2-81F3-7A37-357F2FAE49BD}"/>
                </a:ext>
              </a:extLst>
            </p:cNvPr>
            <p:cNvSpPr/>
            <p:nvPr/>
          </p:nvSpPr>
          <p:spPr>
            <a:xfrm>
              <a:off x="10832766" y="2674924"/>
              <a:ext cx="19091" cy="4842"/>
            </a:xfrm>
            <a:custGeom>
              <a:avLst/>
              <a:gdLst>
                <a:gd name="connsiteX0" fmla="*/ 153276 w 181119"/>
                <a:gd name="connsiteY0" fmla="*/ 3200 h 45938"/>
                <a:gd name="connsiteX1" fmla="*/ 159928 w 181119"/>
                <a:gd name="connsiteY1" fmla="*/ 480 h 45938"/>
                <a:gd name="connsiteX2" fmla="*/ 181120 w 181119"/>
                <a:gd name="connsiteY2" fmla="*/ 0 h 45938"/>
                <a:gd name="connsiteX3" fmla="*/ 177096 w 181119"/>
                <a:gd name="connsiteY3" fmla="*/ 5281 h 45938"/>
                <a:gd name="connsiteX4" fmla="*/ 102596 w 181119"/>
                <a:gd name="connsiteY4" fmla="*/ 35410 h 45938"/>
                <a:gd name="connsiteX5" fmla="*/ 42268 w 181119"/>
                <a:gd name="connsiteY5" fmla="*/ 44920 h 45938"/>
                <a:gd name="connsiteX6" fmla="*/ 17008 w 181119"/>
                <a:gd name="connsiteY6" fmla="*/ 33810 h 45938"/>
                <a:gd name="connsiteX7" fmla="*/ 3841 w 181119"/>
                <a:gd name="connsiteY7" fmla="*/ 23226 h 45938"/>
                <a:gd name="connsiteX8" fmla="*/ 0 w 181119"/>
                <a:gd name="connsiteY8" fmla="*/ 13579 h 45938"/>
                <a:gd name="connsiteX9" fmla="*/ 15522 w 181119"/>
                <a:gd name="connsiteY9" fmla="*/ 20460 h 45938"/>
                <a:gd name="connsiteX10" fmla="*/ 58270 w 181119"/>
                <a:gd name="connsiteY10" fmla="*/ 36805 h 45938"/>
                <a:gd name="connsiteX11" fmla="*/ 153276 w 181119"/>
                <a:gd name="connsiteY11" fmla="*/ 3200 h 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119" h="45938">
                  <a:moveTo>
                    <a:pt x="153276" y="3200"/>
                  </a:moveTo>
                  <a:cubicBezTo>
                    <a:pt x="155356" y="2240"/>
                    <a:pt x="157642" y="1372"/>
                    <a:pt x="159928" y="480"/>
                  </a:cubicBezTo>
                  <a:cubicBezTo>
                    <a:pt x="166878" y="2583"/>
                    <a:pt x="174079" y="960"/>
                    <a:pt x="181120" y="0"/>
                  </a:cubicBezTo>
                  <a:cubicBezTo>
                    <a:pt x="179703" y="1737"/>
                    <a:pt x="178354" y="3498"/>
                    <a:pt x="177096" y="5281"/>
                  </a:cubicBezTo>
                  <a:cubicBezTo>
                    <a:pt x="151585" y="13624"/>
                    <a:pt x="127902" y="26563"/>
                    <a:pt x="102596" y="35410"/>
                  </a:cubicBezTo>
                  <a:cubicBezTo>
                    <a:pt x="83234" y="41491"/>
                    <a:pt x="62751" y="48623"/>
                    <a:pt x="42268" y="44920"/>
                  </a:cubicBezTo>
                  <a:cubicBezTo>
                    <a:pt x="33101" y="43114"/>
                    <a:pt x="24826" y="38610"/>
                    <a:pt x="17008" y="33810"/>
                  </a:cubicBezTo>
                  <a:cubicBezTo>
                    <a:pt x="12322" y="30587"/>
                    <a:pt x="8024" y="26975"/>
                    <a:pt x="3841" y="23226"/>
                  </a:cubicBezTo>
                  <a:cubicBezTo>
                    <a:pt x="2469" y="19980"/>
                    <a:pt x="1280" y="16779"/>
                    <a:pt x="0" y="13579"/>
                  </a:cubicBezTo>
                  <a:cubicBezTo>
                    <a:pt x="5052" y="16071"/>
                    <a:pt x="10264" y="18288"/>
                    <a:pt x="15522" y="20460"/>
                  </a:cubicBezTo>
                  <a:cubicBezTo>
                    <a:pt x="27889" y="29581"/>
                    <a:pt x="42268" y="38108"/>
                    <a:pt x="58270" y="36805"/>
                  </a:cubicBezTo>
                  <a:cubicBezTo>
                    <a:pt x="92286" y="33787"/>
                    <a:pt x="122690" y="17008"/>
                    <a:pt x="153276" y="3200"/>
                  </a:cubicBezTo>
                  <a:close/>
                </a:path>
              </a:pathLst>
            </a:custGeom>
            <a:solidFill>
              <a:srgbClr val="1D1C1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8" name="Forma Livre: Forma 2137">
              <a:extLst>
                <a:ext uri="{FF2B5EF4-FFF2-40B4-BE49-F238E27FC236}">
                  <a16:creationId xmlns:a16="http://schemas.microsoft.com/office/drawing/2014/main" id="{CB69E429-01D1-F059-FF04-CDBA3576DB14}"/>
                </a:ext>
              </a:extLst>
            </p:cNvPr>
            <p:cNvSpPr/>
            <p:nvPr/>
          </p:nvSpPr>
          <p:spPr>
            <a:xfrm>
              <a:off x="10833983" y="2675070"/>
              <a:ext cx="14940" cy="3748"/>
            </a:xfrm>
            <a:custGeom>
              <a:avLst/>
              <a:gdLst>
                <a:gd name="connsiteX0" fmla="*/ 95738 w 141732"/>
                <a:gd name="connsiteY0" fmla="*/ 1409 h 35556"/>
                <a:gd name="connsiteX1" fmla="*/ 141732 w 141732"/>
                <a:gd name="connsiteY1" fmla="*/ 1820 h 35556"/>
                <a:gd name="connsiteX2" fmla="*/ 46726 w 141732"/>
                <a:gd name="connsiteY2" fmla="*/ 35424 h 35556"/>
                <a:gd name="connsiteX3" fmla="*/ 3978 w 141732"/>
                <a:gd name="connsiteY3" fmla="*/ 19080 h 35556"/>
                <a:gd name="connsiteX4" fmla="*/ 0 w 141732"/>
                <a:gd name="connsiteY4" fmla="*/ 15033 h 35556"/>
                <a:gd name="connsiteX5" fmla="*/ 50635 w 141732"/>
                <a:gd name="connsiteY5" fmla="*/ 8907 h 35556"/>
                <a:gd name="connsiteX6" fmla="*/ 95738 w 141732"/>
                <a:gd name="connsiteY6" fmla="*/ 1409 h 3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732" h="35556">
                  <a:moveTo>
                    <a:pt x="95738" y="1409"/>
                  </a:moveTo>
                  <a:cubicBezTo>
                    <a:pt x="110963" y="-146"/>
                    <a:pt x="126553" y="-923"/>
                    <a:pt x="141732" y="1820"/>
                  </a:cubicBezTo>
                  <a:cubicBezTo>
                    <a:pt x="111146" y="15628"/>
                    <a:pt x="80742" y="32407"/>
                    <a:pt x="46726" y="35424"/>
                  </a:cubicBezTo>
                  <a:cubicBezTo>
                    <a:pt x="30724" y="36728"/>
                    <a:pt x="16345" y="28201"/>
                    <a:pt x="3978" y="19080"/>
                  </a:cubicBezTo>
                  <a:cubicBezTo>
                    <a:pt x="2995" y="18074"/>
                    <a:pt x="1006" y="16062"/>
                    <a:pt x="0" y="15033"/>
                  </a:cubicBezTo>
                  <a:cubicBezTo>
                    <a:pt x="16916" y="13776"/>
                    <a:pt x="34198" y="13890"/>
                    <a:pt x="50635" y="8907"/>
                  </a:cubicBezTo>
                  <a:cubicBezTo>
                    <a:pt x="65220" y="4198"/>
                    <a:pt x="80673" y="3855"/>
                    <a:pt x="95738" y="1409"/>
                  </a:cubicBezTo>
                  <a:close/>
                </a:path>
              </a:pathLst>
            </a:custGeom>
            <a:solidFill>
              <a:srgbClr val="EC87C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9" name="Forma Livre: Forma 2138">
              <a:extLst>
                <a:ext uri="{FF2B5EF4-FFF2-40B4-BE49-F238E27FC236}">
                  <a16:creationId xmlns:a16="http://schemas.microsoft.com/office/drawing/2014/main" id="{0CE72D52-3AAE-8CA3-9383-933A29C01402}"/>
                </a:ext>
              </a:extLst>
            </p:cNvPr>
            <p:cNvSpPr/>
            <p:nvPr/>
          </p:nvSpPr>
          <p:spPr>
            <a:xfrm>
              <a:off x="10719606" y="2675856"/>
              <a:ext cx="114953" cy="72050"/>
            </a:xfrm>
            <a:custGeom>
              <a:avLst/>
              <a:gdLst>
                <a:gd name="connsiteX0" fmla="*/ 856705 w 1090562"/>
                <a:gd name="connsiteY0" fmla="*/ 3319 h 683541"/>
                <a:gd name="connsiteX1" fmla="*/ 902448 w 1090562"/>
                <a:gd name="connsiteY1" fmla="*/ 3228 h 683541"/>
                <a:gd name="connsiteX2" fmla="*/ 944350 w 1090562"/>
                <a:gd name="connsiteY2" fmla="*/ 12097 h 683541"/>
                <a:gd name="connsiteX3" fmla="*/ 974914 w 1090562"/>
                <a:gd name="connsiteY3" fmla="*/ 3136 h 683541"/>
                <a:gd name="connsiteX4" fmla="*/ 1022348 w 1090562"/>
                <a:gd name="connsiteY4" fmla="*/ 4279 h 683541"/>
                <a:gd name="connsiteX5" fmla="*/ 1064639 w 1090562"/>
                <a:gd name="connsiteY5" fmla="*/ 2862 h 683541"/>
                <a:gd name="connsiteX6" fmla="*/ 1077395 w 1090562"/>
                <a:gd name="connsiteY6" fmla="*/ 14383 h 683541"/>
                <a:gd name="connsiteX7" fmla="*/ 1090562 w 1090562"/>
                <a:gd name="connsiteY7" fmla="*/ 24968 h 683541"/>
                <a:gd name="connsiteX8" fmla="*/ 1052226 w 1090562"/>
                <a:gd name="connsiteY8" fmla="*/ 27825 h 683541"/>
                <a:gd name="connsiteX9" fmla="*/ 969679 w 1090562"/>
                <a:gd name="connsiteY9" fmla="*/ 39964 h 683541"/>
                <a:gd name="connsiteX10" fmla="*/ 907980 w 1090562"/>
                <a:gd name="connsiteY10" fmla="*/ 44833 h 683541"/>
                <a:gd name="connsiteX11" fmla="*/ 807510 w 1090562"/>
                <a:gd name="connsiteY11" fmla="*/ 43256 h 683541"/>
                <a:gd name="connsiteX12" fmla="*/ 770888 w 1090562"/>
                <a:gd name="connsiteY12" fmla="*/ 39758 h 683541"/>
                <a:gd name="connsiteX13" fmla="*/ 761196 w 1090562"/>
                <a:gd name="connsiteY13" fmla="*/ 45221 h 683541"/>
                <a:gd name="connsiteX14" fmla="*/ 724025 w 1090562"/>
                <a:gd name="connsiteY14" fmla="*/ 72082 h 683541"/>
                <a:gd name="connsiteX15" fmla="*/ 657365 w 1090562"/>
                <a:gd name="connsiteY15" fmla="*/ 105938 h 683541"/>
                <a:gd name="connsiteX16" fmla="*/ 606159 w 1090562"/>
                <a:gd name="connsiteY16" fmla="*/ 109618 h 683541"/>
                <a:gd name="connsiteX17" fmla="*/ 566931 w 1090562"/>
                <a:gd name="connsiteY17" fmla="*/ 113596 h 683541"/>
                <a:gd name="connsiteX18" fmla="*/ 550815 w 1090562"/>
                <a:gd name="connsiteY18" fmla="*/ 131884 h 683541"/>
                <a:gd name="connsiteX19" fmla="*/ 525463 w 1090562"/>
                <a:gd name="connsiteY19" fmla="*/ 163614 h 683541"/>
                <a:gd name="connsiteX20" fmla="*/ 496180 w 1090562"/>
                <a:gd name="connsiteY20" fmla="*/ 194063 h 683541"/>
                <a:gd name="connsiteX21" fmla="*/ 459763 w 1090562"/>
                <a:gd name="connsiteY21" fmla="*/ 225336 h 683541"/>
                <a:gd name="connsiteX22" fmla="*/ 419050 w 1090562"/>
                <a:gd name="connsiteY22" fmla="*/ 245086 h 683541"/>
                <a:gd name="connsiteX23" fmla="*/ 354653 w 1090562"/>
                <a:gd name="connsiteY23" fmla="*/ 287766 h 683541"/>
                <a:gd name="connsiteX24" fmla="*/ 331793 w 1090562"/>
                <a:gd name="connsiteY24" fmla="*/ 306374 h 683541"/>
                <a:gd name="connsiteX25" fmla="*/ 394201 w 1090562"/>
                <a:gd name="connsiteY25" fmla="*/ 269661 h 683541"/>
                <a:gd name="connsiteX26" fmla="*/ 387435 w 1090562"/>
                <a:gd name="connsiteY26" fmla="*/ 281845 h 683541"/>
                <a:gd name="connsiteX27" fmla="*/ 336182 w 1090562"/>
                <a:gd name="connsiteY27" fmla="*/ 317507 h 683541"/>
                <a:gd name="connsiteX28" fmla="*/ 291765 w 1090562"/>
                <a:gd name="connsiteY28" fmla="*/ 337075 h 683541"/>
                <a:gd name="connsiteX29" fmla="*/ 241907 w 1090562"/>
                <a:gd name="connsiteY29" fmla="*/ 355477 h 683541"/>
                <a:gd name="connsiteX30" fmla="*/ 209149 w 1090562"/>
                <a:gd name="connsiteY30" fmla="*/ 368713 h 683541"/>
                <a:gd name="connsiteX31" fmla="*/ 165853 w 1090562"/>
                <a:gd name="connsiteY31" fmla="*/ 410570 h 683541"/>
                <a:gd name="connsiteX32" fmla="*/ 113320 w 1090562"/>
                <a:gd name="connsiteY32" fmla="*/ 418114 h 683541"/>
                <a:gd name="connsiteX33" fmla="*/ 130671 w 1090562"/>
                <a:gd name="connsiteY33" fmla="*/ 427715 h 683541"/>
                <a:gd name="connsiteX34" fmla="*/ 152068 w 1090562"/>
                <a:gd name="connsiteY34" fmla="*/ 447078 h 683541"/>
                <a:gd name="connsiteX35" fmla="*/ 201308 w 1090562"/>
                <a:gd name="connsiteY35" fmla="*/ 448380 h 683541"/>
                <a:gd name="connsiteX36" fmla="*/ 212921 w 1090562"/>
                <a:gd name="connsiteY36" fmla="*/ 457022 h 683541"/>
                <a:gd name="connsiteX37" fmla="*/ 197445 w 1090562"/>
                <a:gd name="connsiteY37" fmla="*/ 473412 h 683541"/>
                <a:gd name="connsiteX38" fmla="*/ 139906 w 1090562"/>
                <a:gd name="connsiteY38" fmla="*/ 507474 h 683541"/>
                <a:gd name="connsiteX39" fmla="*/ 90094 w 1090562"/>
                <a:gd name="connsiteY39" fmla="*/ 537740 h 683541"/>
                <a:gd name="connsiteX40" fmla="*/ 76676 w 1090562"/>
                <a:gd name="connsiteY40" fmla="*/ 570636 h 683541"/>
                <a:gd name="connsiteX41" fmla="*/ 86437 w 1090562"/>
                <a:gd name="connsiteY41" fmla="*/ 590547 h 683541"/>
                <a:gd name="connsiteX42" fmla="*/ 109319 w 1090562"/>
                <a:gd name="connsiteY42" fmla="*/ 592833 h 683541"/>
                <a:gd name="connsiteX43" fmla="*/ 168984 w 1090562"/>
                <a:gd name="connsiteY43" fmla="*/ 609132 h 683541"/>
                <a:gd name="connsiteX44" fmla="*/ 179569 w 1090562"/>
                <a:gd name="connsiteY44" fmla="*/ 623077 h 683541"/>
                <a:gd name="connsiteX45" fmla="*/ 210109 w 1090562"/>
                <a:gd name="connsiteY45" fmla="*/ 626186 h 683541"/>
                <a:gd name="connsiteX46" fmla="*/ 151497 w 1090562"/>
                <a:gd name="connsiteY46" fmla="*/ 648337 h 683541"/>
                <a:gd name="connsiteX47" fmla="*/ 107628 w 1090562"/>
                <a:gd name="connsiteY47" fmla="*/ 655401 h 683541"/>
                <a:gd name="connsiteX48" fmla="*/ 65794 w 1090562"/>
                <a:gd name="connsiteY48" fmla="*/ 683541 h 683541"/>
                <a:gd name="connsiteX49" fmla="*/ 46866 w 1090562"/>
                <a:gd name="connsiteY49" fmla="*/ 671448 h 683541"/>
                <a:gd name="connsiteX50" fmla="*/ 52033 w 1090562"/>
                <a:gd name="connsiteY50" fmla="*/ 643011 h 683541"/>
                <a:gd name="connsiteX51" fmla="*/ 38453 w 1090562"/>
                <a:gd name="connsiteY51" fmla="*/ 627214 h 683541"/>
                <a:gd name="connsiteX52" fmla="*/ 13536 w 1090562"/>
                <a:gd name="connsiteY52" fmla="*/ 617727 h 683541"/>
                <a:gd name="connsiteX53" fmla="*/ 8873 w 1090562"/>
                <a:gd name="connsiteY53" fmla="*/ 606023 h 683541"/>
                <a:gd name="connsiteX54" fmla="*/ 254 w 1090562"/>
                <a:gd name="connsiteY54" fmla="*/ 578202 h 683541"/>
                <a:gd name="connsiteX55" fmla="*/ 19663 w 1090562"/>
                <a:gd name="connsiteY55" fmla="*/ 542678 h 683541"/>
                <a:gd name="connsiteX56" fmla="*/ 59416 w 1090562"/>
                <a:gd name="connsiteY56" fmla="*/ 502216 h 683541"/>
                <a:gd name="connsiteX57" fmla="*/ 74641 w 1090562"/>
                <a:gd name="connsiteY57" fmla="*/ 478579 h 683541"/>
                <a:gd name="connsiteX58" fmla="*/ 84151 w 1090562"/>
                <a:gd name="connsiteY58" fmla="*/ 465548 h 683541"/>
                <a:gd name="connsiteX59" fmla="*/ 80173 w 1090562"/>
                <a:gd name="connsiteY59" fmla="*/ 454918 h 683541"/>
                <a:gd name="connsiteX60" fmla="*/ 36922 w 1090562"/>
                <a:gd name="connsiteY60" fmla="*/ 450324 h 683541"/>
                <a:gd name="connsiteX61" fmla="*/ 24075 w 1090562"/>
                <a:gd name="connsiteY61" fmla="*/ 437408 h 683541"/>
                <a:gd name="connsiteX62" fmla="*/ 46500 w 1090562"/>
                <a:gd name="connsiteY62" fmla="*/ 416399 h 683541"/>
                <a:gd name="connsiteX63" fmla="*/ 94529 w 1090562"/>
                <a:gd name="connsiteY63" fmla="*/ 407553 h 683541"/>
                <a:gd name="connsiteX64" fmla="*/ 153074 w 1090562"/>
                <a:gd name="connsiteY64" fmla="*/ 374314 h 683541"/>
                <a:gd name="connsiteX65" fmla="*/ 189673 w 1090562"/>
                <a:gd name="connsiteY65" fmla="*/ 360827 h 683541"/>
                <a:gd name="connsiteX66" fmla="*/ 208006 w 1090562"/>
                <a:gd name="connsiteY66" fmla="*/ 342516 h 683541"/>
                <a:gd name="connsiteX67" fmla="*/ 231346 w 1090562"/>
                <a:gd name="connsiteY67" fmla="*/ 331406 h 683541"/>
                <a:gd name="connsiteX68" fmla="*/ 274049 w 1090562"/>
                <a:gd name="connsiteY68" fmla="*/ 306031 h 683541"/>
                <a:gd name="connsiteX69" fmla="*/ 276632 w 1090562"/>
                <a:gd name="connsiteY69" fmla="*/ 289846 h 683541"/>
                <a:gd name="connsiteX70" fmla="*/ 319837 w 1090562"/>
                <a:gd name="connsiteY70" fmla="*/ 262231 h 683541"/>
                <a:gd name="connsiteX71" fmla="*/ 402545 w 1090562"/>
                <a:gd name="connsiteY71" fmla="*/ 225861 h 683541"/>
                <a:gd name="connsiteX72" fmla="*/ 435737 w 1090562"/>
                <a:gd name="connsiteY72" fmla="*/ 206567 h 683541"/>
                <a:gd name="connsiteX73" fmla="*/ 456609 w 1090562"/>
                <a:gd name="connsiteY73" fmla="*/ 177215 h 683541"/>
                <a:gd name="connsiteX74" fmla="*/ 480223 w 1090562"/>
                <a:gd name="connsiteY74" fmla="*/ 130055 h 683541"/>
                <a:gd name="connsiteX75" fmla="*/ 490510 w 1090562"/>
                <a:gd name="connsiteY75" fmla="*/ 108132 h 683541"/>
                <a:gd name="connsiteX76" fmla="*/ 515816 w 1090562"/>
                <a:gd name="connsiteY76" fmla="*/ 106715 h 683541"/>
                <a:gd name="connsiteX77" fmla="*/ 526606 w 1090562"/>
                <a:gd name="connsiteY77" fmla="*/ 94073 h 683541"/>
                <a:gd name="connsiteX78" fmla="*/ 556255 w 1090562"/>
                <a:gd name="connsiteY78" fmla="*/ 87192 h 683541"/>
                <a:gd name="connsiteX79" fmla="*/ 609451 w 1090562"/>
                <a:gd name="connsiteY79" fmla="*/ 67167 h 683541"/>
                <a:gd name="connsiteX80" fmla="*/ 657365 w 1090562"/>
                <a:gd name="connsiteY80" fmla="*/ 35049 h 683541"/>
                <a:gd name="connsiteX81" fmla="*/ 693941 w 1090562"/>
                <a:gd name="connsiteY81" fmla="*/ 23504 h 683541"/>
                <a:gd name="connsiteX82" fmla="*/ 745719 w 1090562"/>
                <a:gd name="connsiteY82" fmla="*/ 13378 h 683541"/>
                <a:gd name="connsiteX83" fmla="*/ 791736 w 1090562"/>
                <a:gd name="connsiteY83" fmla="*/ 6931 h 683541"/>
                <a:gd name="connsiteX84" fmla="*/ 856705 w 1090562"/>
                <a:gd name="connsiteY84" fmla="*/ 3319 h 68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090562" h="683541">
                  <a:moveTo>
                    <a:pt x="856705" y="3319"/>
                  </a:moveTo>
                  <a:cubicBezTo>
                    <a:pt x="871838" y="1765"/>
                    <a:pt x="887497" y="-1481"/>
                    <a:pt x="902448" y="3228"/>
                  </a:cubicBezTo>
                  <a:cubicBezTo>
                    <a:pt x="916141" y="7297"/>
                    <a:pt x="930085" y="10543"/>
                    <a:pt x="944350" y="12097"/>
                  </a:cubicBezTo>
                  <a:cubicBezTo>
                    <a:pt x="955345" y="13858"/>
                    <a:pt x="964901" y="6497"/>
                    <a:pt x="974914" y="3136"/>
                  </a:cubicBezTo>
                  <a:cubicBezTo>
                    <a:pt x="990092" y="-4545"/>
                    <a:pt x="1006529" y="4302"/>
                    <a:pt x="1022348" y="4279"/>
                  </a:cubicBezTo>
                  <a:cubicBezTo>
                    <a:pt x="1036407" y="4165"/>
                    <a:pt x="1050672" y="5377"/>
                    <a:pt x="1064639" y="2862"/>
                  </a:cubicBezTo>
                  <a:cubicBezTo>
                    <a:pt x="1068800" y="6771"/>
                    <a:pt x="1073052" y="10589"/>
                    <a:pt x="1077395" y="14383"/>
                  </a:cubicBezTo>
                  <a:cubicBezTo>
                    <a:pt x="1081578" y="18132"/>
                    <a:pt x="1085876" y="21744"/>
                    <a:pt x="1090562" y="24968"/>
                  </a:cubicBezTo>
                  <a:cubicBezTo>
                    <a:pt x="1078126" y="29128"/>
                    <a:pt x="1064913" y="25699"/>
                    <a:pt x="1052226" y="27825"/>
                  </a:cubicBezTo>
                  <a:cubicBezTo>
                    <a:pt x="1024611" y="31208"/>
                    <a:pt x="997499" y="38135"/>
                    <a:pt x="969679" y="39964"/>
                  </a:cubicBezTo>
                  <a:cubicBezTo>
                    <a:pt x="949242" y="43530"/>
                    <a:pt x="928485" y="42135"/>
                    <a:pt x="907980" y="44833"/>
                  </a:cubicBezTo>
                  <a:cubicBezTo>
                    <a:pt x="874513" y="45382"/>
                    <a:pt x="840726" y="49131"/>
                    <a:pt x="807510" y="43256"/>
                  </a:cubicBezTo>
                  <a:cubicBezTo>
                    <a:pt x="795257" y="42364"/>
                    <a:pt x="783164" y="39072"/>
                    <a:pt x="770888" y="39758"/>
                  </a:cubicBezTo>
                  <a:cubicBezTo>
                    <a:pt x="767322" y="41061"/>
                    <a:pt x="763893" y="42593"/>
                    <a:pt x="761196" y="45221"/>
                  </a:cubicBezTo>
                  <a:cubicBezTo>
                    <a:pt x="750131" y="55874"/>
                    <a:pt x="737147" y="64264"/>
                    <a:pt x="724025" y="72082"/>
                  </a:cubicBezTo>
                  <a:cubicBezTo>
                    <a:pt x="702240" y="84129"/>
                    <a:pt x="681300" y="98394"/>
                    <a:pt x="657365" y="105938"/>
                  </a:cubicBezTo>
                  <a:cubicBezTo>
                    <a:pt x="640357" y="107744"/>
                    <a:pt x="623304" y="110327"/>
                    <a:pt x="606159" y="109618"/>
                  </a:cubicBezTo>
                  <a:cubicBezTo>
                    <a:pt x="593037" y="109595"/>
                    <a:pt x="579504" y="109550"/>
                    <a:pt x="566931" y="113596"/>
                  </a:cubicBezTo>
                  <a:cubicBezTo>
                    <a:pt x="560599" y="118785"/>
                    <a:pt x="556667" y="126214"/>
                    <a:pt x="550815" y="131884"/>
                  </a:cubicBezTo>
                  <a:cubicBezTo>
                    <a:pt x="541122" y="141439"/>
                    <a:pt x="533716" y="152892"/>
                    <a:pt x="525463" y="163614"/>
                  </a:cubicBezTo>
                  <a:cubicBezTo>
                    <a:pt x="515747" y="173832"/>
                    <a:pt x="508226" y="186268"/>
                    <a:pt x="496180" y="194063"/>
                  </a:cubicBezTo>
                  <a:cubicBezTo>
                    <a:pt x="484087" y="204647"/>
                    <a:pt x="464679" y="208053"/>
                    <a:pt x="459763" y="225336"/>
                  </a:cubicBezTo>
                  <a:cubicBezTo>
                    <a:pt x="445979" y="231462"/>
                    <a:pt x="432126" y="237543"/>
                    <a:pt x="419050" y="245086"/>
                  </a:cubicBezTo>
                  <a:cubicBezTo>
                    <a:pt x="396258" y="257202"/>
                    <a:pt x="375638" y="272861"/>
                    <a:pt x="354653" y="287766"/>
                  </a:cubicBezTo>
                  <a:cubicBezTo>
                    <a:pt x="346767" y="293641"/>
                    <a:pt x="338697" y="299333"/>
                    <a:pt x="331793" y="306374"/>
                  </a:cubicBezTo>
                  <a:cubicBezTo>
                    <a:pt x="351590" y="292521"/>
                    <a:pt x="372804" y="280817"/>
                    <a:pt x="394201" y="269661"/>
                  </a:cubicBezTo>
                  <a:cubicBezTo>
                    <a:pt x="395870" y="275125"/>
                    <a:pt x="390452" y="278302"/>
                    <a:pt x="387435" y="281845"/>
                  </a:cubicBezTo>
                  <a:cubicBezTo>
                    <a:pt x="372872" y="296750"/>
                    <a:pt x="356756" y="311792"/>
                    <a:pt x="336182" y="317507"/>
                  </a:cubicBezTo>
                  <a:cubicBezTo>
                    <a:pt x="320455" y="321896"/>
                    <a:pt x="306922" y="331314"/>
                    <a:pt x="291765" y="337075"/>
                  </a:cubicBezTo>
                  <a:cubicBezTo>
                    <a:pt x="275832" y="344939"/>
                    <a:pt x="258847" y="350334"/>
                    <a:pt x="241907" y="355477"/>
                  </a:cubicBezTo>
                  <a:cubicBezTo>
                    <a:pt x="230660" y="358861"/>
                    <a:pt x="218453" y="361055"/>
                    <a:pt x="209149" y="368713"/>
                  </a:cubicBezTo>
                  <a:cubicBezTo>
                    <a:pt x="193901" y="381766"/>
                    <a:pt x="174837" y="391688"/>
                    <a:pt x="165853" y="410570"/>
                  </a:cubicBezTo>
                  <a:cubicBezTo>
                    <a:pt x="148867" y="416514"/>
                    <a:pt x="130237" y="411599"/>
                    <a:pt x="113320" y="418114"/>
                  </a:cubicBezTo>
                  <a:cubicBezTo>
                    <a:pt x="118258" y="422663"/>
                    <a:pt x="124636" y="424926"/>
                    <a:pt x="130671" y="427715"/>
                  </a:cubicBezTo>
                  <a:cubicBezTo>
                    <a:pt x="139609" y="431944"/>
                    <a:pt x="144341" y="441271"/>
                    <a:pt x="152068" y="447078"/>
                  </a:cubicBezTo>
                  <a:cubicBezTo>
                    <a:pt x="168344" y="449706"/>
                    <a:pt x="184940" y="446643"/>
                    <a:pt x="201308" y="448380"/>
                  </a:cubicBezTo>
                  <a:cubicBezTo>
                    <a:pt x="205994" y="449341"/>
                    <a:pt x="213607" y="450575"/>
                    <a:pt x="212921" y="457022"/>
                  </a:cubicBezTo>
                  <a:cubicBezTo>
                    <a:pt x="211069" y="464908"/>
                    <a:pt x="203343" y="468863"/>
                    <a:pt x="197445" y="473412"/>
                  </a:cubicBezTo>
                  <a:cubicBezTo>
                    <a:pt x="179111" y="486122"/>
                    <a:pt x="160160" y="498055"/>
                    <a:pt x="139906" y="507474"/>
                  </a:cubicBezTo>
                  <a:cubicBezTo>
                    <a:pt x="122236" y="515612"/>
                    <a:pt x="105068" y="525259"/>
                    <a:pt x="90094" y="537740"/>
                  </a:cubicBezTo>
                  <a:cubicBezTo>
                    <a:pt x="82208" y="546633"/>
                    <a:pt x="73475" y="557971"/>
                    <a:pt x="76676" y="570636"/>
                  </a:cubicBezTo>
                  <a:cubicBezTo>
                    <a:pt x="78230" y="577677"/>
                    <a:pt x="78436" y="587552"/>
                    <a:pt x="86437" y="590547"/>
                  </a:cubicBezTo>
                  <a:cubicBezTo>
                    <a:pt x="93844" y="592581"/>
                    <a:pt x="101707" y="591576"/>
                    <a:pt x="109319" y="592833"/>
                  </a:cubicBezTo>
                  <a:cubicBezTo>
                    <a:pt x="129688" y="596468"/>
                    <a:pt x="148753" y="604949"/>
                    <a:pt x="168984" y="609132"/>
                  </a:cubicBezTo>
                  <a:cubicBezTo>
                    <a:pt x="173259" y="613110"/>
                    <a:pt x="174402" y="619968"/>
                    <a:pt x="179569" y="623077"/>
                  </a:cubicBezTo>
                  <a:cubicBezTo>
                    <a:pt x="189627" y="624951"/>
                    <a:pt x="200257" y="622459"/>
                    <a:pt x="210109" y="626186"/>
                  </a:cubicBezTo>
                  <a:cubicBezTo>
                    <a:pt x="192050" y="636861"/>
                    <a:pt x="172459" y="645662"/>
                    <a:pt x="151497" y="648337"/>
                  </a:cubicBezTo>
                  <a:cubicBezTo>
                    <a:pt x="136866" y="650714"/>
                    <a:pt x="121596" y="649960"/>
                    <a:pt x="107628" y="655401"/>
                  </a:cubicBezTo>
                  <a:cubicBezTo>
                    <a:pt x="91580" y="661253"/>
                    <a:pt x="78550" y="672614"/>
                    <a:pt x="65794" y="683541"/>
                  </a:cubicBezTo>
                  <a:cubicBezTo>
                    <a:pt x="59005" y="680615"/>
                    <a:pt x="48992" y="679929"/>
                    <a:pt x="46866" y="671448"/>
                  </a:cubicBezTo>
                  <a:cubicBezTo>
                    <a:pt x="44854" y="661733"/>
                    <a:pt x="49952" y="652337"/>
                    <a:pt x="52033" y="643011"/>
                  </a:cubicBezTo>
                  <a:cubicBezTo>
                    <a:pt x="47484" y="637730"/>
                    <a:pt x="43666" y="631832"/>
                    <a:pt x="38453" y="627214"/>
                  </a:cubicBezTo>
                  <a:cubicBezTo>
                    <a:pt x="31070" y="621888"/>
                    <a:pt x="21446" y="621819"/>
                    <a:pt x="13536" y="617727"/>
                  </a:cubicBezTo>
                  <a:cubicBezTo>
                    <a:pt x="9650" y="615236"/>
                    <a:pt x="10245" y="609841"/>
                    <a:pt x="8873" y="606023"/>
                  </a:cubicBezTo>
                  <a:cubicBezTo>
                    <a:pt x="7204" y="596285"/>
                    <a:pt x="-1597" y="588627"/>
                    <a:pt x="254" y="578202"/>
                  </a:cubicBezTo>
                  <a:cubicBezTo>
                    <a:pt x="2221" y="564509"/>
                    <a:pt x="11616" y="553399"/>
                    <a:pt x="19663" y="542678"/>
                  </a:cubicBezTo>
                  <a:cubicBezTo>
                    <a:pt x="32099" y="528413"/>
                    <a:pt x="46295" y="515817"/>
                    <a:pt x="59416" y="502216"/>
                  </a:cubicBezTo>
                  <a:cubicBezTo>
                    <a:pt x="65863" y="495266"/>
                    <a:pt x="69269" y="486259"/>
                    <a:pt x="74641" y="478579"/>
                  </a:cubicBezTo>
                  <a:cubicBezTo>
                    <a:pt x="77590" y="474075"/>
                    <a:pt x="81385" y="470189"/>
                    <a:pt x="84151" y="465548"/>
                  </a:cubicBezTo>
                  <a:cubicBezTo>
                    <a:pt x="85979" y="461754"/>
                    <a:pt x="84997" y="455650"/>
                    <a:pt x="80173" y="454918"/>
                  </a:cubicBezTo>
                  <a:cubicBezTo>
                    <a:pt x="66252" y="450095"/>
                    <a:pt x="51026" y="454576"/>
                    <a:pt x="36922" y="450324"/>
                  </a:cubicBezTo>
                  <a:cubicBezTo>
                    <a:pt x="30407" y="449615"/>
                    <a:pt x="22955" y="444723"/>
                    <a:pt x="24075" y="437408"/>
                  </a:cubicBezTo>
                  <a:cubicBezTo>
                    <a:pt x="28007" y="427486"/>
                    <a:pt x="38157" y="422229"/>
                    <a:pt x="46500" y="416399"/>
                  </a:cubicBezTo>
                  <a:cubicBezTo>
                    <a:pt x="60491" y="405541"/>
                    <a:pt x="79693" y="416445"/>
                    <a:pt x="94529" y="407553"/>
                  </a:cubicBezTo>
                  <a:cubicBezTo>
                    <a:pt x="114303" y="396968"/>
                    <a:pt x="134465" y="386933"/>
                    <a:pt x="153074" y="374314"/>
                  </a:cubicBezTo>
                  <a:cubicBezTo>
                    <a:pt x="164092" y="366793"/>
                    <a:pt x="178791" y="368759"/>
                    <a:pt x="189673" y="360827"/>
                  </a:cubicBezTo>
                  <a:cubicBezTo>
                    <a:pt x="197445" y="356529"/>
                    <a:pt x="202131" y="348848"/>
                    <a:pt x="208006" y="342516"/>
                  </a:cubicBezTo>
                  <a:cubicBezTo>
                    <a:pt x="215527" y="338332"/>
                    <a:pt x="224877" y="337692"/>
                    <a:pt x="231346" y="331406"/>
                  </a:cubicBezTo>
                  <a:cubicBezTo>
                    <a:pt x="243874" y="320250"/>
                    <a:pt x="259784" y="314467"/>
                    <a:pt x="274049" y="306031"/>
                  </a:cubicBezTo>
                  <a:cubicBezTo>
                    <a:pt x="273363" y="300568"/>
                    <a:pt x="270369" y="293184"/>
                    <a:pt x="276632" y="289846"/>
                  </a:cubicBezTo>
                  <a:cubicBezTo>
                    <a:pt x="290668" y="280131"/>
                    <a:pt x="305870" y="272130"/>
                    <a:pt x="319837" y="262231"/>
                  </a:cubicBezTo>
                  <a:cubicBezTo>
                    <a:pt x="344252" y="243921"/>
                    <a:pt x="374199" y="235920"/>
                    <a:pt x="402545" y="225861"/>
                  </a:cubicBezTo>
                  <a:cubicBezTo>
                    <a:pt x="414661" y="221472"/>
                    <a:pt x="425131" y="213745"/>
                    <a:pt x="435737" y="206567"/>
                  </a:cubicBezTo>
                  <a:cubicBezTo>
                    <a:pt x="446299" y="199869"/>
                    <a:pt x="450139" y="187274"/>
                    <a:pt x="456609" y="177215"/>
                  </a:cubicBezTo>
                  <a:cubicBezTo>
                    <a:pt x="465890" y="162196"/>
                    <a:pt x="470919" y="145051"/>
                    <a:pt x="480223" y="130055"/>
                  </a:cubicBezTo>
                  <a:cubicBezTo>
                    <a:pt x="484338" y="123083"/>
                    <a:pt x="486190" y="115013"/>
                    <a:pt x="490510" y="108132"/>
                  </a:cubicBezTo>
                  <a:cubicBezTo>
                    <a:pt x="498831" y="106601"/>
                    <a:pt x="507358" y="107332"/>
                    <a:pt x="515816" y="106715"/>
                  </a:cubicBezTo>
                  <a:cubicBezTo>
                    <a:pt x="518719" y="102097"/>
                    <a:pt x="520525" y="95399"/>
                    <a:pt x="526606" y="94073"/>
                  </a:cubicBezTo>
                  <a:cubicBezTo>
                    <a:pt x="536344" y="91262"/>
                    <a:pt x="546494" y="90119"/>
                    <a:pt x="556255" y="87192"/>
                  </a:cubicBezTo>
                  <a:cubicBezTo>
                    <a:pt x="574384" y="81752"/>
                    <a:pt x="593677" y="78323"/>
                    <a:pt x="609451" y="67167"/>
                  </a:cubicBezTo>
                  <a:cubicBezTo>
                    <a:pt x="625224" y="56172"/>
                    <a:pt x="641226" y="45519"/>
                    <a:pt x="657365" y="35049"/>
                  </a:cubicBezTo>
                  <a:cubicBezTo>
                    <a:pt x="668407" y="28237"/>
                    <a:pt x="681666" y="27071"/>
                    <a:pt x="693941" y="23504"/>
                  </a:cubicBezTo>
                  <a:cubicBezTo>
                    <a:pt x="711132" y="19961"/>
                    <a:pt x="728391" y="16441"/>
                    <a:pt x="745719" y="13378"/>
                  </a:cubicBezTo>
                  <a:cubicBezTo>
                    <a:pt x="760921" y="10452"/>
                    <a:pt x="776649" y="10840"/>
                    <a:pt x="791736" y="6931"/>
                  </a:cubicBezTo>
                  <a:cubicBezTo>
                    <a:pt x="812927" y="1010"/>
                    <a:pt x="835147" y="6451"/>
                    <a:pt x="856705" y="3319"/>
                  </a:cubicBezTo>
                  <a:close/>
                </a:path>
              </a:pathLst>
            </a:custGeom>
            <a:solidFill>
              <a:srgbClr val="EB8AC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0" name="Forma Livre: Forma 2139">
              <a:extLst>
                <a:ext uri="{FF2B5EF4-FFF2-40B4-BE49-F238E27FC236}">
                  <a16:creationId xmlns:a16="http://schemas.microsoft.com/office/drawing/2014/main" id="{86447F12-BE78-8888-C8CF-91E6B1B70E15}"/>
                </a:ext>
              </a:extLst>
            </p:cNvPr>
            <p:cNvSpPr/>
            <p:nvPr/>
          </p:nvSpPr>
          <p:spPr>
            <a:xfrm>
              <a:off x="10727156" y="2678488"/>
              <a:ext cx="139357" cy="173465"/>
            </a:xfrm>
            <a:custGeom>
              <a:avLst/>
              <a:gdLst>
                <a:gd name="connsiteX0" fmla="*/ 1018939 w 1322085"/>
                <a:gd name="connsiteY0" fmla="*/ 0 h 1645668"/>
                <a:gd name="connsiteX1" fmla="*/ 1044199 w 1322085"/>
                <a:gd name="connsiteY1" fmla="*/ 11110 h 1645668"/>
                <a:gd name="connsiteX2" fmla="*/ 1104527 w 1322085"/>
                <a:gd name="connsiteY2" fmla="*/ 1600 h 1645668"/>
                <a:gd name="connsiteX3" fmla="*/ 1115454 w 1322085"/>
                <a:gd name="connsiteY3" fmla="*/ 6629 h 1645668"/>
                <a:gd name="connsiteX4" fmla="*/ 1172238 w 1322085"/>
                <a:gd name="connsiteY4" fmla="*/ 19042 h 1645668"/>
                <a:gd name="connsiteX5" fmla="*/ 1322086 w 1322085"/>
                <a:gd name="connsiteY5" fmla="*/ 13305 h 1645668"/>
                <a:gd name="connsiteX6" fmla="*/ 1266193 w 1322085"/>
                <a:gd name="connsiteY6" fmla="*/ 94069 h 1645668"/>
                <a:gd name="connsiteX7" fmla="*/ 1173861 w 1322085"/>
                <a:gd name="connsiteY7" fmla="*/ 156957 h 1645668"/>
                <a:gd name="connsiteX8" fmla="*/ 1059081 w 1322085"/>
                <a:gd name="connsiteY8" fmla="*/ 220462 h 1645668"/>
                <a:gd name="connsiteX9" fmla="*/ 958520 w 1322085"/>
                <a:gd name="connsiteY9" fmla="*/ 296037 h 1645668"/>
                <a:gd name="connsiteX10" fmla="*/ 862919 w 1322085"/>
                <a:gd name="connsiteY10" fmla="*/ 451965 h 1645668"/>
                <a:gd name="connsiteX11" fmla="*/ 862394 w 1322085"/>
                <a:gd name="connsiteY11" fmla="*/ 452308 h 1645668"/>
                <a:gd name="connsiteX12" fmla="*/ 816628 w 1322085"/>
                <a:gd name="connsiteY12" fmla="*/ 492519 h 1645668"/>
                <a:gd name="connsiteX13" fmla="*/ 804261 w 1322085"/>
                <a:gd name="connsiteY13" fmla="*/ 509938 h 1645668"/>
                <a:gd name="connsiteX14" fmla="*/ 825749 w 1322085"/>
                <a:gd name="connsiteY14" fmla="*/ 525048 h 1645668"/>
                <a:gd name="connsiteX15" fmla="*/ 826618 w 1322085"/>
                <a:gd name="connsiteY15" fmla="*/ 551749 h 1645668"/>
                <a:gd name="connsiteX16" fmla="*/ 841202 w 1322085"/>
                <a:gd name="connsiteY16" fmla="*/ 556001 h 1645668"/>
                <a:gd name="connsiteX17" fmla="*/ 820080 w 1322085"/>
                <a:gd name="connsiteY17" fmla="*/ 710786 h 1645668"/>
                <a:gd name="connsiteX18" fmla="*/ 816537 w 1322085"/>
                <a:gd name="connsiteY18" fmla="*/ 709780 h 1645668"/>
                <a:gd name="connsiteX19" fmla="*/ 785516 w 1322085"/>
                <a:gd name="connsiteY19" fmla="*/ 749488 h 1645668"/>
                <a:gd name="connsiteX20" fmla="*/ 720022 w 1322085"/>
                <a:gd name="connsiteY20" fmla="*/ 791528 h 1645668"/>
                <a:gd name="connsiteX21" fmla="*/ 676176 w 1322085"/>
                <a:gd name="connsiteY21" fmla="*/ 787321 h 1645668"/>
                <a:gd name="connsiteX22" fmla="*/ 642046 w 1322085"/>
                <a:gd name="connsiteY22" fmla="*/ 804832 h 1645668"/>
                <a:gd name="connsiteX23" fmla="*/ 667535 w 1322085"/>
                <a:gd name="connsiteY23" fmla="*/ 784624 h 1645668"/>
                <a:gd name="connsiteX24" fmla="*/ 596669 w 1322085"/>
                <a:gd name="connsiteY24" fmla="*/ 791207 h 1645668"/>
                <a:gd name="connsiteX25" fmla="*/ 561076 w 1322085"/>
                <a:gd name="connsiteY25" fmla="*/ 808170 h 1645668"/>
                <a:gd name="connsiteX26" fmla="*/ 531770 w 1322085"/>
                <a:gd name="connsiteY26" fmla="*/ 834161 h 1645668"/>
                <a:gd name="connsiteX27" fmla="*/ 521277 w 1322085"/>
                <a:gd name="connsiteY27" fmla="*/ 855558 h 1645668"/>
                <a:gd name="connsiteX28" fmla="*/ 467121 w 1322085"/>
                <a:gd name="connsiteY28" fmla="*/ 885619 h 1645668"/>
                <a:gd name="connsiteX29" fmla="*/ 438935 w 1322085"/>
                <a:gd name="connsiteY29" fmla="*/ 912091 h 1645668"/>
                <a:gd name="connsiteX30" fmla="*/ 427482 w 1322085"/>
                <a:gd name="connsiteY30" fmla="*/ 907908 h 1645668"/>
                <a:gd name="connsiteX31" fmla="*/ 404394 w 1322085"/>
                <a:gd name="connsiteY31" fmla="*/ 921258 h 1645668"/>
                <a:gd name="connsiteX32" fmla="*/ 405422 w 1322085"/>
                <a:gd name="connsiteY32" fmla="*/ 903656 h 1645668"/>
                <a:gd name="connsiteX33" fmla="*/ 375407 w 1322085"/>
                <a:gd name="connsiteY33" fmla="*/ 908616 h 1645668"/>
                <a:gd name="connsiteX34" fmla="*/ 343403 w 1322085"/>
                <a:gd name="connsiteY34" fmla="*/ 926676 h 1645668"/>
                <a:gd name="connsiteX35" fmla="*/ 288699 w 1322085"/>
                <a:gd name="connsiteY35" fmla="*/ 1002274 h 1645668"/>
                <a:gd name="connsiteX36" fmla="*/ 280790 w 1322085"/>
                <a:gd name="connsiteY36" fmla="*/ 1028403 h 1645668"/>
                <a:gd name="connsiteX37" fmla="*/ 290436 w 1322085"/>
                <a:gd name="connsiteY37" fmla="*/ 1029660 h 1645668"/>
                <a:gd name="connsiteX38" fmla="*/ 221057 w 1322085"/>
                <a:gd name="connsiteY38" fmla="*/ 1168169 h 1645668"/>
                <a:gd name="connsiteX39" fmla="*/ 141550 w 1322085"/>
                <a:gd name="connsiteY39" fmla="*/ 1332967 h 1645668"/>
                <a:gd name="connsiteX40" fmla="*/ 128016 w 1322085"/>
                <a:gd name="connsiteY40" fmla="*/ 1451061 h 1645668"/>
                <a:gd name="connsiteX41" fmla="*/ 80079 w 1322085"/>
                <a:gd name="connsiteY41" fmla="*/ 1527619 h 1645668"/>
                <a:gd name="connsiteX42" fmla="*/ 65609 w 1322085"/>
                <a:gd name="connsiteY42" fmla="*/ 1563807 h 1645668"/>
                <a:gd name="connsiteX43" fmla="*/ 46589 w 1322085"/>
                <a:gd name="connsiteY43" fmla="*/ 1594919 h 1645668"/>
                <a:gd name="connsiteX44" fmla="*/ 29581 w 1322085"/>
                <a:gd name="connsiteY44" fmla="*/ 1623540 h 1645668"/>
                <a:gd name="connsiteX45" fmla="*/ 4824 w 1322085"/>
                <a:gd name="connsiteY45" fmla="*/ 1645668 h 1645668"/>
                <a:gd name="connsiteX46" fmla="*/ 0 w 1322085"/>
                <a:gd name="connsiteY46" fmla="*/ 1640776 h 1645668"/>
                <a:gd name="connsiteX47" fmla="*/ 22060 w 1322085"/>
                <a:gd name="connsiteY47" fmla="*/ 1597594 h 1645668"/>
                <a:gd name="connsiteX48" fmla="*/ 39823 w 1322085"/>
                <a:gd name="connsiteY48" fmla="*/ 1560127 h 1645668"/>
                <a:gd name="connsiteX49" fmla="*/ 43183 w 1322085"/>
                <a:gd name="connsiteY49" fmla="*/ 1515572 h 1645668"/>
                <a:gd name="connsiteX50" fmla="*/ 30724 w 1322085"/>
                <a:gd name="connsiteY50" fmla="*/ 1465738 h 1645668"/>
                <a:gd name="connsiteX51" fmla="*/ 35662 w 1322085"/>
                <a:gd name="connsiteY51" fmla="*/ 1433162 h 1645668"/>
                <a:gd name="connsiteX52" fmla="*/ 60922 w 1322085"/>
                <a:gd name="connsiteY52" fmla="*/ 1330452 h 1645668"/>
                <a:gd name="connsiteX53" fmla="*/ 70820 w 1322085"/>
                <a:gd name="connsiteY53" fmla="*/ 1298928 h 1645668"/>
                <a:gd name="connsiteX54" fmla="*/ 95098 w 1322085"/>
                <a:gd name="connsiteY54" fmla="*/ 1186251 h 1645668"/>
                <a:gd name="connsiteX55" fmla="*/ 106299 w 1322085"/>
                <a:gd name="connsiteY55" fmla="*/ 1158408 h 1645668"/>
                <a:gd name="connsiteX56" fmla="*/ 132131 w 1322085"/>
                <a:gd name="connsiteY56" fmla="*/ 1097509 h 1645668"/>
                <a:gd name="connsiteX57" fmla="*/ 146122 w 1322085"/>
                <a:gd name="connsiteY57" fmla="*/ 1051972 h 1645668"/>
                <a:gd name="connsiteX58" fmla="*/ 162741 w 1322085"/>
                <a:gd name="connsiteY58" fmla="*/ 990318 h 1645668"/>
                <a:gd name="connsiteX59" fmla="*/ 168044 w 1322085"/>
                <a:gd name="connsiteY59" fmla="*/ 956302 h 1645668"/>
                <a:gd name="connsiteX60" fmla="*/ 157917 w 1322085"/>
                <a:gd name="connsiteY60" fmla="*/ 945901 h 1645668"/>
                <a:gd name="connsiteX61" fmla="*/ 178126 w 1322085"/>
                <a:gd name="connsiteY61" fmla="*/ 914514 h 1645668"/>
                <a:gd name="connsiteX62" fmla="*/ 169050 w 1322085"/>
                <a:gd name="connsiteY62" fmla="*/ 900775 h 1645668"/>
                <a:gd name="connsiteX63" fmla="*/ 186995 w 1322085"/>
                <a:gd name="connsiteY63" fmla="*/ 875401 h 1645668"/>
                <a:gd name="connsiteX64" fmla="*/ 204506 w 1322085"/>
                <a:gd name="connsiteY64" fmla="*/ 866303 h 1645668"/>
                <a:gd name="connsiteX65" fmla="*/ 225217 w 1322085"/>
                <a:gd name="connsiteY65" fmla="*/ 815462 h 1645668"/>
                <a:gd name="connsiteX66" fmla="*/ 270594 w 1322085"/>
                <a:gd name="connsiteY66" fmla="*/ 739315 h 1645668"/>
                <a:gd name="connsiteX67" fmla="*/ 266091 w 1322085"/>
                <a:gd name="connsiteY67" fmla="*/ 698830 h 1645668"/>
                <a:gd name="connsiteX68" fmla="*/ 273977 w 1322085"/>
                <a:gd name="connsiteY68" fmla="*/ 672175 h 1645668"/>
                <a:gd name="connsiteX69" fmla="*/ 237218 w 1322085"/>
                <a:gd name="connsiteY69" fmla="*/ 683514 h 1645668"/>
                <a:gd name="connsiteX70" fmla="*/ 267645 w 1322085"/>
                <a:gd name="connsiteY70" fmla="*/ 659077 h 1645668"/>
                <a:gd name="connsiteX71" fmla="*/ 272171 w 1322085"/>
                <a:gd name="connsiteY71" fmla="*/ 640652 h 1645668"/>
                <a:gd name="connsiteX72" fmla="*/ 307650 w 1322085"/>
                <a:gd name="connsiteY72" fmla="*/ 619095 h 1645668"/>
                <a:gd name="connsiteX73" fmla="*/ 366812 w 1322085"/>
                <a:gd name="connsiteY73" fmla="*/ 568460 h 1645668"/>
                <a:gd name="connsiteX74" fmla="*/ 415046 w 1322085"/>
                <a:gd name="connsiteY74" fmla="*/ 536707 h 1645668"/>
                <a:gd name="connsiteX75" fmla="*/ 445839 w 1322085"/>
                <a:gd name="connsiteY75" fmla="*/ 512567 h 1645668"/>
                <a:gd name="connsiteX76" fmla="*/ 440764 w 1322085"/>
                <a:gd name="connsiteY76" fmla="*/ 508064 h 1645668"/>
                <a:gd name="connsiteX77" fmla="*/ 495719 w 1322085"/>
                <a:gd name="connsiteY77" fmla="*/ 499628 h 1645668"/>
                <a:gd name="connsiteX78" fmla="*/ 398633 w 1322085"/>
                <a:gd name="connsiteY78" fmla="*/ 508201 h 1645668"/>
                <a:gd name="connsiteX79" fmla="*/ 372161 w 1322085"/>
                <a:gd name="connsiteY79" fmla="*/ 504817 h 1645668"/>
                <a:gd name="connsiteX80" fmla="*/ 333368 w 1322085"/>
                <a:gd name="connsiteY80" fmla="*/ 501183 h 1645668"/>
                <a:gd name="connsiteX81" fmla="*/ 278595 w 1322085"/>
                <a:gd name="connsiteY81" fmla="*/ 493890 h 1645668"/>
                <a:gd name="connsiteX82" fmla="*/ 214564 w 1322085"/>
                <a:gd name="connsiteY82" fmla="*/ 495925 h 1645668"/>
                <a:gd name="connsiteX83" fmla="*/ 175473 w 1322085"/>
                <a:gd name="connsiteY83" fmla="*/ 504566 h 1645668"/>
                <a:gd name="connsiteX84" fmla="*/ 143607 w 1322085"/>
                <a:gd name="connsiteY84" fmla="*/ 493410 h 1645668"/>
                <a:gd name="connsiteX85" fmla="*/ 168135 w 1322085"/>
                <a:gd name="connsiteY85" fmla="*/ 474802 h 1645668"/>
                <a:gd name="connsiteX86" fmla="*/ 202288 w 1322085"/>
                <a:gd name="connsiteY86" fmla="*/ 456583 h 1645668"/>
                <a:gd name="connsiteX87" fmla="*/ 271623 w 1322085"/>
                <a:gd name="connsiteY87" fmla="*/ 418315 h 1645668"/>
                <a:gd name="connsiteX88" fmla="*/ 283098 w 1322085"/>
                <a:gd name="connsiteY88" fmla="*/ 404896 h 1645668"/>
                <a:gd name="connsiteX89" fmla="*/ 267943 w 1322085"/>
                <a:gd name="connsiteY89" fmla="*/ 394861 h 1645668"/>
                <a:gd name="connsiteX90" fmla="*/ 196208 w 1322085"/>
                <a:gd name="connsiteY90" fmla="*/ 393375 h 1645668"/>
                <a:gd name="connsiteX91" fmla="*/ 169050 w 1322085"/>
                <a:gd name="connsiteY91" fmla="*/ 390335 h 1645668"/>
                <a:gd name="connsiteX92" fmla="*/ 154945 w 1322085"/>
                <a:gd name="connsiteY92" fmla="*/ 381145 h 1645668"/>
                <a:gd name="connsiteX93" fmla="*/ 174399 w 1322085"/>
                <a:gd name="connsiteY93" fmla="*/ 371544 h 1645668"/>
                <a:gd name="connsiteX94" fmla="*/ 229789 w 1322085"/>
                <a:gd name="connsiteY94" fmla="*/ 346855 h 1645668"/>
                <a:gd name="connsiteX95" fmla="*/ 307948 w 1322085"/>
                <a:gd name="connsiteY95" fmla="*/ 292585 h 1645668"/>
                <a:gd name="connsiteX96" fmla="*/ 331928 w 1322085"/>
                <a:gd name="connsiteY96" fmla="*/ 275234 h 1645668"/>
                <a:gd name="connsiteX97" fmla="*/ 418704 w 1322085"/>
                <a:gd name="connsiteY97" fmla="*/ 247688 h 1645668"/>
                <a:gd name="connsiteX98" fmla="*/ 534924 w 1322085"/>
                <a:gd name="connsiteY98" fmla="*/ 191750 h 1645668"/>
                <a:gd name="connsiteX99" fmla="*/ 667078 w 1322085"/>
                <a:gd name="connsiteY99" fmla="*/ 235595 h 1645668"/>
                <a:gd name="connsiteX100" fmla="*/ 745625 w 1322085"/>
                <a:gd name="connsiteY100" fmla="*/ 220028 h 1645668"/>
                <a:gd name="connsiteX101" fmla="*/ 826161 w 1322085"/>
                <a:gd name="connsiteY101" fmla="*/ 140795 h 1645668"/>
                <a:gd name="connsiteX102" fmla="*/ 866074 w 1322085"/>
                <a:gd name="connsiteY102" fmla="*/ 118552 h 1645668"/>
                <a:gd name="connsiteX103" fmla="*/ 834139 w 1322085"/>
                <a:gd name="connsiteY103" fmla="*/ 114643 h 1645668"/>
                <a:gd name="connsiteX104" fmla="*/ 794499 w 1322085"/>
                <a:gd name="connsiteY104" fmla="*/ 154694 h 1645668"/>
                <a:gd name="connsiteX105" fmla="*/ 737601 w 1322085"/>
                <a:gd name="connsiteY105" fmla="*/ 209580 h 1645668"/>
                <a:gd name="connsiteX106" fmla="*/ 659946 w 1322085"/>
                <a:gd name="connsiteY106" fmla="*/ 222062 h 1645668"/>
                <a:gd name="connsiteX107" fmla="*/ 545394 w 1322085"/>
                <a:gd name="connsiteY107" fmla="*/ 182903 h 1645668"/>
                <a:gd name="connsiteX108" fmla="*/ 612900 w 1322085"/>
                <a:gd name="connsiteY108" fmla="*/ 126484 h 1645668"/>
                <a:gd name="connsiteX109" fmla="*/ 669684 w 1322085"/>
                <a:gd name="connsiteY109" fmla="*/ 59619 h 1645668"/>
                <a:gd name="connsiteX110" fmla="*/ 699265 w 1322085"/>
                <a:gd name="connsiteY110" fmla="*/ 14790 h 1645668"/>
                <a:gd name="connsiteX111" fmla="*/ 735887 w 1322085"/>
                <a:gd name="connsiteY111" fmla="*/ 18288 h 1645668"/>
                <a:gd name="connsiteX112" fmla="*/ 836356 w 1322085"/>
                <a:gd name="connsiteY112" fmla="*/ 19865 h 1645668"/>
                <a:gd name="connsiteX113" fmla="*/ 898055 w 1322085"/>
                <a:gd name="connsiteY113" fmla="*/ 14996 h 1645668"/>
                <a:gd name="connsiteX114" fmla="*/ 980603 w 1322085"/>
                <a:gd name="connsiteY114" fmla="*/ 2858 h 1645668"/>
                <a:gd name="connsiteX115" fmla="*/ 1018939 w 1322085"/>
                <a:gd name="connsiteY115" fmla="*/ 0 h 164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322085" h="1645668">
                  <a:moveTo>
                    <a:pt x="1018939" y="0"/>
                  </a:moveTo>
                  <a:cubicBezTo>
                    <a:pt x="1026757" y="4801"/>
                    <a:pt x="1035032" y="9304"/>
                    <a:pt x="1044199" y="11110"/>
                  </a:cubicBezTo>
                  <a:cubicBezTo>
                    <a:pt x="1064682" y="14813"/>
                    <a:pt x="1085165" y="7681"/>
                    <a:pt x="1104527" y="1600"/>
                  </a:cubicBezTo>
                  <a:cubicBezTo>
                    <a:pt x="1107819" y="3726"/>
                    <a:pt x="1111362" y="5966"/>
                    <a:pt x="1115454" y="6629"/>
                  </a:cubicBezTo>
                  <a:cubicBezTo>
                    <a:pt x="1134450" y="10378"/>
                    <a:pt x="1153219" y="15270"/>
                    <a:pt x="1172238" y="19042"/>
                  </a:cubicBezTo>
                  <a:cubicBezTo>
                    <a:pt x="1221936" y="28438"/>
                    <a:pt x="1272822" y="22037"/>
                    <a:pt x="1322086" y="13305"/>
                  </a:cubicBezTo>
                  <a:cubicBezTo>
                    <a:pt x="1309421" y="43777"/>
                    <a:pt x="1289670" y="71003"/>
                    <a:pt x="1266193" y="94069"/>
                  </a:cubicBezTo>
                  <a:cubicBezTo>
                    <a:pt x="1239264" y="120152"/>
                    <a:pt x="1206574" y="139149"/>
                    <a:pt x="1173861" y="156957"/>
                  </a:cubicBezTo>
                  <a:cubicBezTo>
                    <a:pt x="1135297" y="177576"/>
                    <a:pt x="1096686" y="198150"/>
                    <a:pt x="1059081" y="220462"/>
                  </a:cubicBezTo>
                  <a:cubicBezTo>
                    <a:pt x="1023054" y="241996"/>
                    <a:pt x="988124" y="266090"/>
                    <a:pt x="958520" y="296037"/>
                  </a:cubicBezTo>
                  <a:cubicBezTo>
                    <a:pt x="914949" y="339517"/>
                    <a:pt x="881893" y="393421"/>
                    <a:pt x="862919" y="451965"/>
                  </a:cubicBezTo>
                  <a:lnTo>
                    <a:pt x="862394" y="452308"/>
                  </a:lnTo>
                  <a:cubicBezTo>
                    <a:pt x="844654" y="462618"/>
                    <a:pt x="830047" y="477225"/>
                    <a:pt x="816628" y="492519"/>
                  </a:cubicBezTo>
                  <a:cubicBezTo>
                    <a:pt x="812193" y="498074"/>
                    <a:pt x="806912" y="503240"/>
                    <a:pt x="804261" y="509938"/>
                  </a:cubicBezTo>
                  <a:cubicBezTo>
                    <a:pt x="807644" y="519516"/>
                    <a:pt x="822434" y="515310"/>
                    <a:pt x="825749" y="525048"/>
                  </a:cubicBezTo>
                  <a:cubicBezTo>
                    <a:pt x="827646" y="533804"/>
                    <a:pt x="821337" y="543542"/>
                    <a:pt x="826618" y="551749"/>
                  </a:cubicBezTo>
                  <a:cubicBezTo>
                    <a:pt x="829681" y="556847"/>
                    <a:pt x="836127" y="555658"/>
                    <a:pt x="841202" y="556001"/>
                  </a:cubicBezTo>
                  <a:cubicBezTo>
                    <a:pt x="835145" y="607710"/>
                    <a:pt x="832470" y="660037"/>
                    <a:pt x="820080" y="710786"/>
                  </a:cubicBezTo>
                  <a:cubicBezTo>
                    <a:pt x="819188" y="710535"/>
                    <a:pt x="817405" y="710032"/>
                    <a:pt x="816537" y="709780"/>
                  </a:cubicBezTo>
                  <a:cubicBezTo>
                    <a:pt x="807827" y="724205"/>
                    <a:pt x="796877" y="737121"/>
                    <a:pt x="785516" y="749488"/>
                  </a:cubicBezTo>
                  <a:cubicBezTo>
                    <a:pt x="766930" y="767730"/>
                    <a:pt x="745876" y="785218"/>
                    <a:pt x="720022" y="791528"/>
                  </a:cubicBezTo>
                  <a:cubicBezTo>
                    <a:pt x="705345" y="796260"/>
                    <a:pt x="690464" y="790476"/>
                    <a:pt x="676176" y="787321"/>
                  </a:cubicBezTo>
                  <a:cubicBezTo>
                    <a:pt x="664037" y="791482"/>
                    <a:pt x="654734" y="801746"/>
                    <a:pt x="642046" y="804832"/>
                  </a:cubicBezTo>
                  <a:cubicBezTo>
                    <a:pt x="649750" y="797105"/>
                    <a:pt x="659717" y="792236"/>
                    <a:pt x="667535" y="784624"/>
                  </a:cubicBezTo>
                  <a:cubicBezTo>
                    <a:pt x="644195" y="777674"/>
                    <a:pt x="618980" y="782841"/>
                    <a:pt x="596669" y="791207"/>
                  </a:cubicBezTo>
                  <a:cubicBezTo>
                    <a:pt x="584462" y="796077"/>
                    <a:pt x="571363" y="799689"/>
                    <a:pt x="561076" y="808170"/>
                  </a:cubicBezTo>
                  <a:cubicBezTo>
                    <a:pt x="550583" y="815965"/>
                    <a:pt x="540136" y="824034"/>
                    <a:pt x="531770" y="834161"/>
                  </a:cubicBezTo>
                  <a:cubicBezTo>
                    <a:pt x="526123" y="840288"/>
                    <a:pt x="529232" y="851101"/>
                    <a:pt x="521277" y="855558"/>
                  </a:cubicBezTo>
                  <a:cubicBezTo>
                    <a:pt x="504040" y="866988"/>
                    <a:pt x="485478" y="876247"/>
                    <a:pt x="467121" y="885619"/>
                  </a:cubicBezTo>
                  <a:cubicBezTo>
                    <a:pt x="453954" y="890351"/>
                    <a:pt x="452651" y="908045"/>
                    <a:pt x="438935" y="912091"/>
                  </a:cubicBezTo>
                  <a:cubicBezTo>
                    <a:pt x="435163" y="910468"/>
                    <a:pt x="431551" y="908182"/>
                    <a:pt x="427482" y="907908"/>
                  </a:cubicBezTo>
                  <a:cubicBezTo>
                    <a:pt x="419595" y="912045"/>
                    <a:pt x="412555" y="917646"/>
                    <a:pt x="404394" y="921258"/>
                  </a:cubicBezTo>
                  <a:cubicBezTo>
                    <a:pt x="404645" y="915360"/>
                    <a:pt x="405399" y="909531"/>
                    <a:pt x="405422" y="903656"/>
                  </a:cubicBezTo>
                  <a:cubicBezTo>
                    <a:pt x="395158" y="900730"/>
                    <a:pt x="384871" y="905142"/>
                    <a:pt x="375407" y="908616"/>
                  </a:cubicBezTo>
                  <a:cubicBezTo>
                    <a:pt x="364068" y="913166"/>
                    <a:pt x="351793" y="917349"/>
                    <a:pt x="343403" y="926676"/>
                  </a:cubicBezTo>
                  <a:cubicBezTo>
                    <a:pt x="323378" y="950519"/>
                    <a:pt x="304061" y="975116"/>
                    <a:pt x="288699" y="1002274"/>
                  </a:cubicBezTo>
                  <a:cubicBezTo>
                    <a:pt x="284539" y="1010389"/>
                    <a:pt x="279830" y="1018939"/>
                    <a:pt x="280790" y="1028403"/>
                  </a:cubicBezTo>
                  <a:cubicBezTo>
                    <a:pt x="283945" y="1028791"/>
                    <a:pt x="287168" y="1029203"/>
                    <a:pt x="290436" y="1029660"/>
                  </a:cubicBezTo>
                  <a:cubicBezTo>
                    <a:pt x="263210" y="1073689"/>
                    <a:pt x="245196" y="1122495"/>
                    <a:pt x="221057" y="1168169"/>
                  </a:cubicBezTo>
                  <a:cubicBezTo>
                    <a:pt x="193030" y="1222301"/>
                    <a:pt x="159769" y="1274377"/>
                    <a:pt x="141550" y="1332967"/>
                  </a:cubicBezTo>
                  <a:cubicBezTo>
                    <a:pt x="129228" y="1371028"/>
                    <a:pt x="127354" y="1411376"/>
                    <a:pt x="128016" y="1451061"/>
                  </a:cubicBezTo>
                  <a:cubicBezTo>
                    <a:pt x="113934" y="1477693"/>
                    <a:pt x="98367" y="1503639"/>
                    <a:pt x="80079" y="1527619"/>
                  </a:cubicBezTo>
                  <a:cubicBezTo>
                    <a:pt x="71095" y="1537541"/>
                    <a:pt x="67712" y="1550914"/>
                    <a:pt x="65609" y="1563807"/>
                  </a:cubicBezTo>
                  <a:cubicBezTo>
                    <a:pt x="63711" y="1576357"/>
                    <a:pt x="53744" y="1585158"/>
                    <a:pt x="46589" y="1594919"/>
                  </a:cubicBezTo>
                  <a:cubicBezTo>
                    <a:pt x="39685" y="1603698"/>
                    <a:pt x="36256" y="1614625"/>
                    <a:pt x="29581" y="1623540"/>
                  </a:cubicBezTo>
                  <a:cubicBezTo>
                    <a:pt x="22678" y="1632273"/>
                    <a:pt x="14288" y="1639816"/>
                    <a:pt x="4824" y="1645668"/>
                  </a:cubicBezTo>
                  <a:cubicBezTo>
                    <a:pt x="3155" y="1644000"/>
                    <a:pt x="1555" y="1642354"/>
                    <a:pt x="0" y="1640776"/>
                  </a:cubicBezTo>
                  <a:cubicBezTo>
                    <a:pt x="1829" y="1624066"/>
                    <a:pt x="10881" y="1609664"/>
                    <a:pt x="22060" y="1597594"/>
                  </a:cubicBezTo>
                  <a:cubicBezTo>
                    <a:pt x="32027" y="1587375"/>
                    <a:pt x="35113" y="1573111"/>
                    <a:pt x="39823" y="1560127"/>
                  </a:cubicBezTo>
                  <a:cubicBezTo>
                    <a:pt x="45354" y="1545907"/>
                    <a:pt x="42245" y="1530409"/>
                    <a:pt x="43183" y="1515572"/>
                  </a:cubicBezTo>
                  <a:cubicBezTo>
                    <a:pt x="45286" y="1497696"/>
                    <a:pt x="32873" y="1482951"/>
                    <a:pt x="30724" y="1465738"/>
                  </a:cubicBezTo>
                  <a:cubicBezTo>
                    <a:pt x="27158" y="1454513"/>
                    <a:pt x="33856" y="1443998"/>
                    <a:pt x="35662" y="1433162"/>
                  </a:cubicBezTo>
                  <a:cubicBezTo>
                    <a:pt x="42086" y="1398438"/>
                    <a:pt x="55413" y="1365382"/>
                    <a:pt x="60922" y="1330452"/>
                  </a:cubicBezTo>
                  <a:cubicBezTo>
                    <a:pt x="62522" y="1319456"/>
                    <a:pt x="67803" y="1309512"/>
                    <a:pt x="70820" y="1298928"/>
                  </a:cubicBezTo>
                  <a:cubicBezTo>
                    <a:pt x="81428" y="1261941"/>
                    <a:pt x="86845" y="1223787"/>
                    <a:pt x="95098" y="1186251"/>
                  </a:cubicBezTo>
                  <a:cubicBezTo>
                    <a:pt x="97087" y="1176353"/>
                    <a:pt x="101590" y="1167255"/>
                    <a:pt x="106299" y="1158408"/>
                  </a:cubicBezTo>
                  <a:cubicBezTo>
                    <a:pt x="116815" y="1138931"/>
                    <a:pt x="121730" y="1117008"/>
                    <a:pt x="132131" y="1097509"/>
                  </a:cubicBezTo>
                  <a:cubicBezTo>
                    <a:pt x="138052" y="1082741"/>
                    <a:pt x="140841" y="1066945"/>
                    <a:pt x="146122" y="1051972"/>
                  </a:cubicBezTo>
                  <a:cubicBezTo>
                    <a:pt x="151265" y="1031283"/>
                    <a:pt x="160935" y="1011761"/>
                    <a:pt x="162741" y="990318"/>
                  </a:cubicBezTo>
                  <a:cubicBezTo>
                    <a:pt x="163701" y="978842"/>
                    <a:pt x="166627" y="967664"/>
                    <a:pt x="168044" y="956302"/>
                  </a:cubicBezTo>
                  <a:cubicBezTo>
                    <a:pt x="165712" y="951936"/>
                    <a:pt x="161415" y="949147"/>
                    <a:pt x="157917" y="945901"/>
                  </a:cubicBezTo>
                  <a:cubicBezTo>
                    <a:pt x="163952" y="934997"/>
                    <a:pt x="175085" y="926950"/>
                    <a:pt x="178126" y="914514"/>
                  </a:cubicBezTo>
                  <a:cubicBezTo>
                    <a:pt x="179269" y="907953"/>
                    <a:pt x="173782" y="903884"/>
                    <a:pt x="169050" y="900775"/>
                  </a:cubicBezTo>
                  <a:cubicBezTo>
                    <a:pt x="173142" y="891266"/>
                    <a:pt x="175771" y="878944"/>
                    <a:pt x="186995" y="875401"/>
                  </a:cubicBezTo>
                  <a:cubicBezTo>
                    <a:pt x="192824" y="872452"/>
                    <a:pt x="204780" y="875789"/>
                    <a:pt x="204506" y="866303"/>
                  </a:cubicBezTo>
                  <a:cubicBezTo>
                    <a:pt x="203363" y="846872"/>
                    <a:pt x="217947" y="832218"/>
                    <a:pt x="225217" y="815462"/>
                  </a:cubicBezTo>
                  <a:cubicBezTo>
                    <a:pt x="237036" y="788121"/>
                    <a:pt x="264079" y="769239"/>
                    <a:pt x="270594" y="739315"/>
                  </a:cubicBezTo>
                  <a:cubicBezTo>
                    <a:pt x="274480" y="725508"/>
                    <a:pt x="264514" y="712592"/>
                    <a:pt x="266091" y="698830"/>
                  </a:cubicBezTo>
                  <a:cubicBezTo>
                    <a:pt x="267920" y="689732"/>
                    <a:pt x="271623" y="681137"/>
                    <a:pt x="273977" y="672175"/>
                  </a:cubicBezTo>
                  <a:cubicBezTo>
                    <a:pt x="260787" y="672473"/>
                    <a:pt x="249700" y="680405"/>
                    <a:pt x="237218" y="683514"/>
                  </a:cubicBezTo>
                  <a:cubicBezTo>
                    <a:pt x="245745" y="673501"/>
                    <a:pt x="257998" y="667878"/>
                    <a:pt x="267645" y="659077"/>
                  </a:cubicBezTo>
                  <a:cubicBezTo>
                    <a:pt x="273177" y="654710"/>
                    <a:pt x="271188" y="646755"/>
                    <a:pt x="272171" y="640652"/>
                  </a:cubicBezTo>
                  <a:cubicBezTo>
                    <a:pt x="283190" y="632148"/>
                    <a:pt x="296677" y="627667"/>
                    <a:pt x="307650" y="619095"/>
                  </a:cubicBezTo>
                  <a:cubicBezTo>
                    <a:pt x="328201" y="603207"/>
                    <a:pt x="346649" y="584805"/>
                    <a:pt x="366812" y="568460"/>
                  </a:cubicBezTo>
                  <a:cubicBezTo>
                    <a:pt x="382471" y="557258"/>
                    <a:pt x="399753" y="548503"/>
                    <a:pt x="415046" y="536707"/>
                  </a:cubicBezTo>
                  <a:cubicBezTo>
                    <a:pt x="425288" y="528615"/>
                    <a:pt x="437701" y="523105"/>
                    <a:pt x="445839" y="512567"/>
                  </a:cubicBezTo>
                  <a:cubicBezTo>
                    <a:pt x="444581" y="511447"/>
                    <a:pt x="442021" y="509184"/>
                    <a:pt x="440764" y="508064"/>
                  </a:cubicBezTo>
                  <a:cubicBezTo>
                    <a:pt x="458937" y="504452"/>
                    <a:pt x="477454" y="502851"/>
                    <a:pt x="495719" y="499628"/>
                  </a:cubicBezTo>
                  <a:cubicBezTo>
                    <a:pt x="463327" y="502303"/>
                    <a:pt x="430477" y="500680"/>
                    <a:pt x="398633" y="508201"/>
                  </a:cubicBezTo>
                  <a:cubicBezTo>
                    <a:pt x="390609" y="503217"/>
                    <a:pt x="380916" y="506440"/>
                    <a:pt x="372161" y="504817"/>
                  </a:cubicBezTo>
                  <a:cubicBezTo>
                    <a:pt x="359291" y="502577"/>
                    <a:pt x="346169" y="503423"/>
                    <a:pt x="333368" y="501183"/>
                  </a:cubicBezTo>
                  <a:cubicBezTo>
                    <a:pt x="315125" y="498531"/>
                    <a:pt x="297180" y="492930"/>
                    <a:pt x="278595" y="493890"/>
                  </a:cubicBezTo>
                  <a:cubicBezTo>
                    <a:pt x="257244" y="494782"/>
                    <a:pt x="235733" y="492153"/>
                    <a:pt x="214564" y="495925"/>
                  </a:cubicBezTo>
                  <a:cubicBezTo>
                    <a:pt x="201031" y="496519"/>
                    <a:pt x="188709" y="502714"/>
                    <a:pt x="175473" y="504566"/>
                  </a:cubicBezTo>
                  <a:cubicBezTo>
                    <a:pt x="164089" y="504132"/>
                    <a:pt x="152271" y="501137"/>
                    <a:pt x="143607" y="493410"/>
                  </a:cubicBezTo>
                  <a:cubicBezTo>
                    <a:pt x="147516" y="482780"/>
                    <a:pt x="159014" y="479580"/>
                    <a:pt x="168135" y="474802"/>
                  </a:cubicBezTo>
                  <a:cubicBezTo>
                    <a:pt x="179840" y="469384"/>
                    <a:pt x="190995" y="462869"/>
                    <a:pt x="202288" y="456583"/>
                  </a:cubicBezTo>
                  <a:cubicBezTo>
                    <a:pt x="226017" y="444993"/>
                    <a:pt x="249037" y="431985"/>
                    <a:pt x="271623" y="418315"/>
                  </a:cubicBezTo>
                  <a:cubicBezTo>
                    <a:pt x="276286" y="414978"/>
                    <a:pt x="282573" y="411114"/>
                    <a:pt x="283098" y="404896"/>
                  </a:cubicBezTo>
                  <a:cubicBezTo>
                    <a:pt x="281018" y="398473"/>
                    <a:pt x="273703" y="396392"/>
                    <a:pt x="267943" y="394861"/>
                  </a:cubicBezTo>
                  <a:cubicBezTo>
                    <a:pt x="244465" y="389214"/>
                    <a:pt x="219937" y="390403"/>
                    <a:pt x="196208" y="393375"/>
                  </a:cubicBezTo>
                  <a:cubicBezTo>
                    <a:pt x="187064" y="393169"/>
                    <a:pt x="178057" y="391386"/>
                    <a:pt x="169050" y="390335"/>
                  </a:cubicBezTo>
                  <a:cubicBezTo>
                    <a:pt x="163106" y="389717"/>
                    <a:pt x="159220" y="384642"/>
                    <a:pt x="154945" y="381145"/>
                  </a:cubicBezTo>
                  <a:cubicBezTo>
                    <a:pt x="159632" y="375041"/>
                    <a:pt x="167587" y="374058"/>
                    <a:pt x="174399" y="371544"/>
                  </a:cubicBezTo>
                  <a:cubicBezTo>
                    <a:pt x="193487" y="364846"/>
                    <a:pt x="211752" y="356022"/>
                    <a:pt x="229789" y="346855"/>
                  </a:cubicBezTo>
                  <a:cubicBezTo>
                    <a:pt x="258776" y="333573"/>
                    <a:pt x="284996" y="314576"/>
                    <a:pt x="307948" y="292585"/>
                  </a:cubicBezTo>
                  <a:cubicBezTo>
                    <a:pt x="315949" y="286824"/>
                    <a:pt x="321915" y="277840"/>
                    <a:pt x="331928" y="275234"/>
                  </a:cubicBezTo>
                  <a:cubicBezTo>
                    <a:pt x="360822" y="265999"/>
                    <a:pt x="390198" y="258227"/>
                    <a:pt x="418704" y="247688"/>
                  </a:cubicBezTo>
                  <a:cubicBezTo>
                    <a:pt x="459166" y="232852"/>
                    <a:pt x="497137" y="212255"/>
                    <a:pt x="534924" y="191750"/>
                  </a:cubicBezTo>
                  <a:cubicBezTo>
                    <a:pt x="580507" y="201534"/>
                    <a:pt x="620809" y="228211"/>
                    <a:pt x="667078" y="235595"/>
                  </a:cubicBezTo>
                  <a:cubicBezTo>
                    <a:pt x="694007" y="239161"/>
                    <a:pt x="721576" y="232052"/>
                    <a:pt x="745625" y="220028"/>
                  </a:cubicBezTo>
                  <a:cubicBezTo>
                    <a:pt x="779618" y="201968"/>
                    <a:pt x="801495" y="169118"/>
                    <a:pt x="826161" y="140795"/>
                  </a:cubicBezTo>
                  <a:cubicBezTo>
                    <a:pt x="836356" y="128816"/>
                    <a:pt x="851627" y="123444"/>
                    <a:pt x="866074" y="118552"/>
                  </a:cubicBezTo>
                  <a:cubicBezTo>
                    <a:pt x="857662" y="110871"/>
                    <a:pt x="844197" y="109545"/>
                    <a:pt x="834139" y="114643"/>
                  </a:cubicBezTo>
                  <a:cubicBezTo>
                    <a:pt x="815942" y="122072"/>
                    <a:pt x="806296" y="140178"/>
                    <a:pt x="794499" y="154694"/>
                  </a:cubicBezTo>
                  <a:cubicBezTo>
                    <a:pt x="778315" y="175473"/>
                    <a:pt x="761581" y="197373"/>
                    <a:pt x="737601" y="209580"/>
                  </a:cubicBezTo>
                  <a:cubicBezTo>
                    <a:pt x="713804" y="221376"/>
                    <a:pt x="686281" y="227160"/>
                    <a:pt x="659946" y="222062"/>
                  </a:cubicBezTo>
                  <a:cubicBezTo>
                    <a:pt x="620283" y="213581"/>
                    <a:pt x="584462" y="193258"/>
                    <a:pt x="545394" y="182903"/>
                  </a:cubicBezTo>
                  <a:cubicBezTo>
                    <a:pt x="570129" y="167015"/>
                    <a:pt x="592646" y="147790"/>
                    <a:pt x="612900" y="126484"/>
                  </a:cubicBezTo>
                  <a:cubicBezTo>
                    <a:pt x="634274" y="106413"/>
                    <a:pt x="651808" y="82776"/>
                    <a:pt x="669684" y="59619"/>
                  </a:cubicBezTo>
                  <a:cubicBezTo>
                    <a:pt x="680039" y="45080"/>
                    <a:pt x="692338" y="31433"/>
                    <a:pt x="699265" y="14790"/>
                  </a:cubicBezTo>
                  <a:cubicBezTo>
                    <a:pt x="711540" y="14105"/>
                    <a:pt x="723633" y="17396"/>
                    <a:pt x="735887" y="18288"/>
                  </a:cubicBezTo>
                  <a:cubicBezTo>
                    <a:pt x="769102" y="24163"/>
                    <a:pt x="802889" y="20414"/>
                    <a:pt x="836356" y="19865"/>
                  </a:cubicBezTo>
                  <a:cubicBezTo>
                    <a:pt x="856862" y="17168"/>
                    <a:pt x="877619" y="18562"/>
                    <a:pt x="898055" y="14996"/>
                  </a:cubicBezTo>
                  <a:cubicBezTo>
                    <a:pt x="925876" y="13167"/>
                    <a:pt x="952988" y="6241"/>
                    <a:pt x="980603" y="2858"/>
                  </a:cubicBezTo>
                  <a:cubicBezTo>
                    <a:pt x="993290" y="732"/>
                    <a:pt x="1006503" y="4161"/>
                    <a:pt x="1018939" y="0"/>
                  </a:cubicBezTo>
                  <a:close/>
                </a:path>
              </a:pathLst>
            </a:custGeom>
            <a:solidFill>
              <a:srgbClr val="E870B5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1" name="Forma Livre: Forma 2140">
              <a:extLst>
                <a:ext uri="{FF2B5EF4-FFF2-40B4-BE49-F238E27FC236}">
                  <a16:creationId xmlns:a16="http://schemas.microsoft.com/office/drawing/2014/main" id="{7415B284-A0AA-070A-01B8-8CBBFE5EE2B7}"/>
                </a:ext>
              </a:extLst>
            </p:cNvPr>
            <p:cNvSpPr/>
            <p:nvPr/>
          </p:nvSpPr>
          <p:spPr>
            <a:xfrm>
              <a:off x="10768068" y="2680047"/>
              <a:ext cx="32795" cy="19561"/>
            </a:xfrm>
            <a:custGeom>
              <a:avLst/>
              <a:gdLst>
                <a:gd name="connsiteX0" fmla="*/ 301432 w 311124"/>
                <a:gd name="connsiteY0" fmla="*/ 5464 h 185577"/>
                <a:gd name="connsiteX1" fmla="*/ 311125 w 311124"/>
                <a:gd name="connsiteY1" fmla="*/ 0 h 185577"/>
                <a:gd name="connsiteX2" fmla="*/ 281544 w 311124"/>
                <a:gd name="connsiteY2" fmla="*/ 44829 h 185577"/>
                <a:gd name="connsiteX3" fmla="*/ 224760 w 311124"/>
                <a:gd name="connsiteY3" fmla="*/ 111694 h 185577"/>
                <a:gd name="connsiteX4" fmla="*/ 157254 w 311124"/>
                <a:gd name="connsiteY4" fmla="*/ 168113 h 185577"/>
                <a:gd name="connsiteX5" fmla="*/ 149939 w 311124"/>
                <a:gd name="connsiteY5" fmla="*/ 166467 h 185577"/>
                <a:gd name="connsiteX6" fmla="*/ 82365 w 311124"/>
                <a:gd name="connsiteY6" fmla="*/ 161689 h 185577"/>
                <a:gd name="connsiteX7" fmla="*/ 0 w 311124"/>
                <a:gd name="connsiteY7" fmla="*/ 185578 h 185577"/>
                <a:gd name="connsiteX8" fmla="*/ 36416 w 311124"/>
                <a:gd name="connsiteY8" fmla="*/ 154305 h 185577"/>
                <a:gd name="connsiteX9" fmla="*/ 65700 w 311124"/>
                <a:gd name="connsiteY9" fmla="*/ 123856 h 185577"/>
                <a:gd name="connsiteX10" fmla="*/ 91052 w 311124"/>
                <a:gd name="connsiteY10" fmla="*/ 92126 h 185577"/>
                <a:gd name="connsiteX11" fmla="*/ 107168 w 311124"/>
                <a:gd name="connsiteY11" fmla="*/ 73838 h 185577"/>
                <a:gd name="connsiteX12" fmla="*/ 146396 w 311124"/>
                <a:gd name="connsiteY12" fmla="*/ 69860 h 185577"/>
                <a:gd name="connsiteX13" fmla="*/ 197602 w 311124"/>
                <a:gd name="connsiteY13" fmla="*/ 66180 h 185577"/>
                <a:gd name="connsiteX14" fmla="*/ 264262 w 311124"/>
                <a:gd name="connsiteY14" fmla="*/ 32324 h 185577"/>
                <a:gd name="connsiteX15" fmla="*/ 301432 w 311124"/>
                <a:gd name="connsiteY15" fmla="*/ 5464 h 18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1124" h="185577">
                  <a:moveTo>
                    <a:pt x="301432" y="5464"/>
                  </a:moveTo>
                  <a:cubicBezTo>
                    <a:pt x="304130" y="2835"/>
                    <a:pt x="307559" y="1303"/>
                    <a:pt x="311125" y="0"/>
                  </a:cubicBezTo>
                  <a:cubicBezTo>
                    <a:pt x="304198" y="16642"/>
                    <a:pt x="291899" y="30290"/>
                    <a:pt x="281544" y="44829"/>
                  </a:cubicBezTo>
                  <a:cubicBezTo>
                    <a:pt x="263667" y="67986"/>
                    <a:pt x="246134" y="91623"/>
                    <a:pt x="224760" y="111694"/>
                  </a:cubicBezTo>
                  <a:cubicBezTo>
                    <a:pt x="204505" y="133000"/>
                    <a:pt x="181989" y="152225"/>
                    <a:pt x="157254" y="168113"/>
                  </a:cubicBezTo>
                  <a:cubicBezTo>
                    <a:pt x="154739" y="167495"/>
                    <a:pt x="152316" y="166947"/>
                    <a:pt x="149939" y="166467"/>
                  </a:cubicBezTo>
                  <a:cubicBezTo>
                    <a:pt x="127902" y="161300"/>
                    <a:pt x="104905" y="158557"/>
                    <a:pt x="82365" y="161689"/>
                  </a:cubicBezTo>
                  <a:cubicBezTo>
                    <a:pt x="53950" y="165712"/>
                    <a:pt x="26564" y="175016"/>
                    <a:pt x="0" y="185578"/>
                  </a:cubicBezTo>
                  <a:cubicBezTo>
                    <a:pt x="4915" y="168295"/>
                    <a:pt x="24323" y="164889"/>
                    <a:pt x="36416" y="154305"/>
                  </a:cubicBezTo>
                  <a:cubicBezTo>
                    <a:pt x="48463" y="146510"/>
                    <a:pt x="55984" y="134074"/>
                    <a:pt x="65700" y="123856"/>
                  </a:cubicBezTo>
                  <a:cubicBezTo>
                    <a:pt x="73952" y="113134"/>
                    <a:pt x="81359" y="101681"/>
                    <a:pt x="91052" y="92126"/>
                  </a:cubicBezTo>
                  <a:cubicBezTo>
                    <a:pt x="96904" y="86457"/>
                    <a:pt x="100836" y="79027"/>
                    <a:pt x="107168" y="73838"/>
                  </a:cubicBezTo>
                  <a:cubicBezTo>
                    <a:pt x="119741" y="69792"/>
                    <a:pt x="133274" y="69837"/>
                    <a:pt x="146396" y="69860"/>
                  </a:cubicBezTo>
                  <a:cubicBezTo>
                    <a:pt x="163541" y="70569"/>
                    <a:pt x="180594" y="67986"/>
                    <a:pt x="197602" y="66180"/>
                  </a:cubicBezTo>
                  <a:cubicBezTo>
                    <a:pt x="221537" y="58636"/>
                    <a:pt x="242476" y="44371"/>
                    <a:pt x="264262" y="32324"/>
                  </a:cubicBezTo>
                  <a:cubicBezTo>
                    <a:pt x="277383" y="24506"/>
                    <a:pt x="290368" y="16116"/>
                    <a:pt x="301432" y="5464"/>
                  </a:cubicBezTo>
                  <a:close/>
                </a:path>
              </a:pathLst>
            </a:custGeom>
            <a:solidFill>
              <a:srgbClr val="EB80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2" name="Forma Livre: Forma 2141">
              <a:extLst>
                <a:ext uri="{FF2B5EF4-FFF2-40B4-BE49-F238E27FC236}">
                  <a16:creationId xmlns:a16="http://schemas.microsoft.com/office/drawing/2014/main" id="{D22DE6CC-73D0-F929-1C71-9F0B4368A40C}"/>
                </a:ext>
              </a:extLst>
            </p:cNvPr>
            <p:cNvSpPr/>
            <p:nvPr/>
          </p:nvSpPr>
          <p:spPr>
            <a:xfrm>
              <a:off x="10578440" y="2682583"/>
              <a:ext cx="11763" cy="15787"/>
            </a:xfrm>
            <a:custGeom>
              <a:avLst/>
              <a:gdLst>
                <a:gd name="connsiteX0" fmla="*/ 75598 w 111598"/>
                <a:gd name="connsiteY0" fmla="*/ 5702 h 149770"/>
                <a:gd name="connsiteX1" fmla="*/ 101521 w 111598"/>
                <a:gd name="connsiteY1" fmla="*/ 1588 h 149770"/>
                <a:gd name="connsiteX2" fmla="*/ 110597 w 111598"/>
                <a:gd name="connsiteY2" fmla="*/ 20401 h 149770"/>
                <a:gd name="connsiteX3" fmla="*/ 111100 w 111598"/>
                <a:gd name="connsiteY3" fmla="*/ 61161 h 149770"/>
                <a:gd name="connsiteX4" fmla="*/ 90320 w 111598"/>
                <a:gd name="connsiteY4" fmla="*/ 106355 h 149770"/>
                <a:gd name="connsiteX5" fmla="*/ 63757 w 111598"/>
                <a:gd name="connsiteY5" fmla="*/ 141491 h 149770"/>
                <a:gd name="connsiteX6" fmla="*/ 36645 w 111598"/>
                <a:gd name="connsiteY6" fmla="*/ 148692 h 149770"/>
                <a:gd name="connsiteX7" fmla="*/ 13030 w 111598"/>
                <a:gd name="connsiteY7" fmla="*/ 129124 h 149770"/>
                <a:gd name="connsiteX8" fmla="*/ 10516 w 111598"/>
                <a:gd name="connsiteY8" fmla="*/ 103840 h 149770"/>
                <a:gd name="connsiteX9" fmla="*/ 0 w 111598"/>
                <a:gd name="connsiteY9" fmla="*/ 112893 h 149770"/>
                <a:gd name="connsiteX10" fmla="*/ 12733 w 111598"/>
                <a:gd name="connsiteY10" fmla="*/ 86833 h 149770"/>
                <a:gd name="connsiteX11" fmla="*/ 22563 w 111598"/>
                <a:gd name="connsiteY11" fmla="*/ 73277 h 149770"/>
                <a:gd name="connsiteX12" fmla="*/ 41880 w 111598"/>
                <a:gd name="connsiteY12" fmla="*/ 35283 h 149770"/>
                <a:gd name="connsiteX13" fmla="*/ 75598 w 111598"/>
                <a:gd name="connsiteY13" fmla="*/ 5702 h 149770"/>
                <a:gd name="connsiteX14" fmla="*/ 85519 w 111598"/>
                <a:gd name="connsiteY14" fmla="*/ 10709 h 149770"/>
                <a:gd name="connsiteX15" fmla="*/ 52098 w 111598"/>
                <a:gd name="connsiteY15" fmla="*/ 31420 h 149770"/>
                <a:gd name="connsiteX16" fmla="*/ 30473 w 111598"/>
                <a:gd name="connsiteY16" fmla="*/ 78832 h 149770"/>
                <a:gd name="connsiteX17" fmla="*/ 23637 w 111598"/>
                <a:gd name="connsiteY17" fmla="*/ 96159 h 149770"/>
                <a:gd name="connsiteX18" fmla="*/ 21717 w 111598"/>
                <a:gd name="connsiteY18" fmla="*/ 116756 h 149770"/>
                <a:gd name="connsiteX19" fmla="*/ 34290 w 111598"/>
                <a:gd name="connsiteY19" fmla="*/ 137147 h 149770"/>
                <a:gd name="connsiteX20" fmla="*/ 60739 w 111598"/>
                <a:gd name="connsiteY20" fmla="*/ 133901 h 149770"/>
                <a:gd name="connsiteX21" fmla="*/ 85176 w 111598"/>
                <a:gd name="connsiteY21" fmla="*/ 96274 h 149770"/>
                <a:gd name="connsiteX22" fmla="*/ 100058 w 111598"/>
                <a:gd name="connsiteY22" fmla="*/ 55057 h 149770"/>
                <a:gd name="connsiteX23" fmla="*/ 98184 w 111598"/>
                <a:gd name="connsiteY23" fmla="*/ 13978 h 149770"/>
                <a:gd name="connsiteX24" fmla="*/ 85519 w 111598"/>
                <a:gd name="connsiteY24" fmla="*/ 10709 h 14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598" h="149770">
                  <a:moveTo>
                    <a:pt x="75598" y="5702"/>
                  </a:moveTo>
                  <a:cubicBezTo>
                    <a:pt x="83622" y="2571"/>
                    <a:pt x="92903" y="-2641"/>
                    <a:pt x="101521" y="1588"/>
                  </a:cubicBezTo>
                  <a:cubicBezTo>
                    <a:pt x="108197" y="5268"/>
                    <a:pt x="109751" y="13452"/>
                    <a:pt x="110597" y="20401"/>
                  </a:cubicBezTo>
                  <a:cubicBezTo>
                    <a:pt x="111740" y="33935"/>
                    <a:pt x="111900" y="47582"/>
                    <a:pt x="111100" y="61161"/>
                  </a:cubicBezTo>
                  <a:cubicBezTo>
                    <a:pt x="109568" y="78237"/>
                    <a:pt x="99121" y="92296"/>
                    <a:pt x="90320" y="106355"/>
                  </a:cubicBezTo>
                  <a:cubicBezTo>
                    <a:pt x="82182" y="118517"/>
                    <a:pt x="75621" y="132393"/>
                    <a:pt x="63757" y="141491"/>
                  </a:cubicBezTo>
                  <a:cubicBezTo>
                    <a:pt x="56007" y="146817"/>
                    <a:pt x="46177" y="152098"/>
                    <a:pt x="36645" y="148692"/>
                  </a:cubicBezTo>
                  <a:cubicBezTo>
                    <a:pt x="26929" y="144806"/>
                    <a:pt x="19774" y="136759"/>
                    <a:pt x="13030" y="129124"/>
                  </a:cubicBezTo>
                  <a:cubicBezTo>
                    <a:pt x="6561" y="122357"/>
                    <a:pt x="6515" y="111773"/>
                    <a:pt x="10516" y="103840"/>
                  </a:cubicBezTo>
                  <a:cubicBezTo>
                    <a:pt x="7681" y="107612"/>
                    <a:pt x="4115" y="110698"/>
                    <a:pt x="0" y="112893"/>
                  </a:cubicBezTo>
                  <a:cubicBezTo>
                    <a:pt x="1235" y="102903"/>
                    <a:pt x="8801" y="95679"/>
                    <a:pt x="12733" y="86833"/>
                  </a:cubicBezTo>
                  <a:cubicBezTo>
                    <a:pt x="14630" y="81346"/>
                    <a:pt x="19797" y="78192"/>
                    <a:pt x="22563" y="73277"/>
                  </a:cubicBezTo>
                  <a:cubicBezTo>
                    <a:pt x="29672" y="60955"/>
                    <a:pt x="35616" y="48039"/>
                    <a:pt x="41880" y="35283"/>
                  </a:cubicBezTo>
                  <a:cubicBezTo>
                    <a:pt x="48189" y="21019"/>
                    <a:pt x="62156" y="12355"/>
                    <a:pt x="75598" y="5702"/>
                  </a:cubicBezTo>
                  <a:moveTo>
                    <a:pt x="85519" y="10709"/>
                  </a:moveTo>
                  <a:cubicBezTo>
                    <a:pt x="72855" y="14275"/>
                    <a:pt x="60282" y="20904"/>
                    <a:pt x="52098" y="31420"/>
                  </a:cubicBezTo>
                  <a:cubicBezTo>
                    <a:pt x="44257" y="46896"/>
                    <a:pt x="39891" y="64064"/>
                    <a:pt x="30473" y="78832"/>
                  </a:cubicBezTo>
                  <a:cubicBezTo>
                    <a:pt x="27615" y="84295"/>
                    <a:pt x="21968" y="89416"/>
                    <a:pt x="23637" y="96159"/>
                  </a:cubicBezTo>
                  <a:cubicBezTo>
                    <a:pt x="25077" y="103109"/>
                    <a:pt x="22791" y="109944"/>
                    <a:pt x="21717" y="116756"/>
                  </a:cubicBezTo>
                  <a:cubicBezTo>
                    <a:pt x="19294" y="125832"/>
                    <a:pt x="28895" y="131501"/>
                    <a:pt x="34290" y="137147"/>
                  </a:cubicBezTo>
                  <a:cubicBezTo>
                    <a:pt x="41903" y="145148"/>
                    <a:pt x="53584" y="139639"/>
                    <a:pt x="60739" y="133901"/>
                  </a:cubicBezTo>
                  <a:cubicBezTo>
                    <a:pt x="72215" y="123934"/>
                    <a:pt x="78387" y="109555"/>
                    <a:pt x="85176" y="96274"/>
                  </a:cubicBezTo>
                  <a:cubicBezTo>
                    <a:pt x="91303" y="83061"/>
                    <a:pt x="100104" y="70145"/>
                    <a:pt x="100058" y="55057"/>
                  </a:cubicBezTo>
                  <a:cubicBezTo>
                    <a:pt x="100013" y="41364"/>
                    <a:pt x="100904" y="27442"/>
                    <a:pt x="98184" y="13978"/>
                  </a:cubicBezTo>
                  <a:cubicBezTo>
                    <a:pt x="97498" y="7440"/>
                    <a:pt x="89726" y="9817"/>
                    <a:pt x="85519" y="10709"/>
                  </a:cubicBezTo>
                  <a:close/>
                </a:path>
              </a:pathLst>
            </a:custGeom>
            <a:solidFill>
              <a:srgbClr val="020E1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3" name="Forma Livre: Forma 2142">
              <a:extLst>
                <a:ext uri="{FF2B5EF4-FFF2-40B4-BE49-F238E27FC236}">
                  <a16:creationId xmlns:a16="http://schemas.microsoft.com/office/drawing/2014/main" id="{4385FA31-0A76-3EBF-F84C-4106CB6D7ECD}"/>
                </a:ext>
              </a:extLst>
            </p:cNvPr>
            <p:cNvSpPr/>
            <p:nvPr/>
          </p:nvSpPr>
          <p:spPr>
            <a:xfrm>
              <a:off x="10527342" y="2689449"/>
              <a:ext cx="25082" cy="30778"/>
            </a:xfrm>
            <a:custGeom>
              <a:avLst/>
              <a:gdLst>
                <a:gd name="connsiteX0" fmla="*/ 172570 w 237949"/>
                <a:gd name="connsiteY0" fmla="*/ 17648 h 291990"/>
                <a:gd name="connsiteX1" fmla="*/ 196025 w 237949"/>
                <a:gd name="connsiteY1" fmla="*/ 0 h 291990"/>
                <a:gd name="connsiteX2" fmla="*/ 223159 w 237949"/>
                <a:gd name="connsiteY2" fmla="*/ 17054 h 291990"/>
                <a:gd name="connsiteX3" fmla="*/ 237950 w 237949"/>
                <a:gd name="connsiteY3" fmla="*/ 20780 h 291990"/>
                <a:gd name="connsiteX4" fmla="*/ 211523 w 237949"/>
                <a:gd name="connsiteY4" fmla="*/ 41445 h 291990"/>
                <a:gd name="connsiteX5" fmla="*/ 181394 w 237949"/>
                <a:gd name="connsiteY5" fmla="*/ 83942 h 291990"/>
                <a:gd name="connsiteX6" fmla="*/ 168981 w 237949"/>
                <a:gd name="connsiteY6" fmla="*/ 108151 h 291990"/>
                <a:gd name="connsiteX7" fmla="*/ 149641 w 237949"/>
                <a:gd name="connsiteY7" fmla="*/ 123284 h 291990"/>
                <a:gd name="connsiteX8" fmla="*/ 122873 w 237949"/>
                <a:gd name="connsiteY8" fmla="*/ 167267 h 291990"/>
                <a:gd name="connsiteX9" fmla="*/ 115900 w 237949"/>
                <a:gd name="connsiteY9" fmla="*/ 178674 h 291990"/>
                <a:gd name="connsiteX10" fmla="*/ 40782 w 237949"/>
                <a:gd name="connsiteY10" fmla="*/ 245539 h 291990"/>
                <a:gd name="connsiteX11" fmla="*/ 17785 w 237949"/>
                <a:gd name="connsiteY11" fmla="*/ 274960 h 291990"/>
                <a:gd name="connsiteX12" fmla="*/ 1120 w 237949"/>
                <a:gd name="connsiteY12" fmla="*/ 291991 h 291990"/>
                <a:gd name="connsiteX13" fmla="*/ 0 w 237949"/>
                <a:gd name="connsiteY13" fmla="*/ 287373 h 291990"/>
                <a:gd name="connsiteX14" fmla="*/ 7864 w 237949"/>
                <a:gd name="connsiteY14" fmla="*/ 215227 h 291990"/>
                <a:gd name="connsiteX15" fmla="*/ 83233 w 237949"/>
                <a:gd name="connsiteY15" fmla="*/ 157460 h 291990"/>
                <a:gd name="connsiteX16" fmla="*/ 112105 w 237949"/>
                <a:gd name="connsiteY16" fmla="*/ 122187 h 291990"/>
                <a:gd name="connsiteX17" fmla="*/ 142486 w 237949"/>
                <a:gd name="connsiteY17" fmla="*/ 86617 h 291990"/>
                <a:gd name="connsiteX18" fmla="*/ 151402 w 237949"/>
                <a:gd name="connsiteY18" fmla="*/ 67574 h 291990"/>
                <a:gd name="connsiteX19" fmla="*/ 172570 w 237949"/>
                <a:gd name="connsiteY19" fmla="*/ 17648 h 29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7949" h="291990">
                  <a:moveTo>
                    <a:pt x="172570" y="17648"/>
                  </a:moveTo>
                  <a:cubicBezTo>
                    <a:pt x="180982" y="12619"/>
                    <a:pt x="188138" y="5806"/>
                    <a:pt x="196025" y="0"/>
                  </a:cubicBezTo>
                  <a:cubicBezTo>
                    <a:pt x="202219" y="9281"/>
                    <a:pt x="212164" y="15293"/>
                    <a:pt x="223159" y="17054"/>
                  </a:cubicBezTo>
                  <a:cubicBezTo>
                    <a:pt x="228006" y="18448"/>
                    <a:pt x="232943" y="19660"/>
                    <a:pt x="237950" y="20780"/>
                  </a:cubicBezTo>
                  <a:cubicBezTo>
                    <a:pt x="230246" y="29169"/>
                    <a:pt x="218107" y="31913"/>
                    <a:pt x="211523" y="41445"/>
                  </a:cubicBezTo>
                  <a:cubicBezTo>
                    <a:pt x="200299" y="54727"/>
                    <a:pt x="189784" y="68694"/>
                    <a:pt x="181394" y="83942"/>
                  </a:cubicBezTo>
                  <a:cubicBezTo>
                    <a:pt x="176982" y="91874"/>
                    <a:pt x="174628" y="100950"/>
                    <a:pt x="168981" y="108151"/>
                  </a:cubicBezTo>
                  <a:cubicBezTo>
                    <a:pt x="163266" y="114140"/>
                    <a:pt x="154373" y="116197"/>
                    <a:pt x="149641" y="123284"/>
                  </a:cubicBezTo>
                  <a:cubicBezTo>
                    <a:pt x="139332" y="136954"/>
                    <a:pt x="127422" y="150350"/>
                    <a:pt x="122873" y="167267"/>
                  </a:cubicBezTo>
                  <a:cubicBezTo>
                    <a:pt x="121546" y="171587"/>
                    <a:pt x="120038" y="176251"/>
                    <a:pt x="115900" y="178674"/>
                  </a:cubicBezTo>
                  <a:cubicBezTo>
                    <a:pt x="88628" y="198333"/>
                    <a:pt x="63757" y="221056"/>
                    <a:pt x="40782" y="245539"/>
                  </a:cubicBezTo>
                  <a:cubicBezTo>
                    <a:pt x="32735" y="255049"/>
                    <a:pt x="27935" y="267279"/>
                    <a:pt x="17785" y="274960"/>
                  </a:cubicBezTo>
                  <a:cubicBezTo>
                    <a:pt x="11338" y="279738"/>
                    <a:pt x="6103" y="285796"/>
                    <a:pt x="1120" y="291991"/>
                  </a:cubicBezTo>
                  <a:cubicBezTo>
                    <a:pt x="823" y="290825"/>
                    <a:pt x="274" y="288516"/>
                    <a:pt x="0" y="287373"/>
                  </a:cubicBezTo>
                  <a:cubicBezTo>
                    <a:pt x="1989" y="263279"/>
                    <a:pt x="5029" y="239230"/>
                    <a:pt x="7864" y="215227"/>
                  </a:cubicBezTo>
                  <a:cubicBezTo>
                    <a:pt x="31775" y="194539"/>
                    <a:pt x="55207" y="172570"/>
                    <a:pt x="83233" y="157460"/>
                  </a:cubicBezTo>
                  <a:cubicBezTo>
                    <a:pt x="94800" y="147470"/>
                    <a:pt x="102458" y="133891"/>
                    <a:pt x="112105" y="122187"/>
                  </a:cubicBezTo>
                  <a:cubicBezTo>
                    <a:pt x="121730" y="109888"/>
                    <a:pt x="132154" y="98298"/>
                    <a:pt x="142486" y="86617"/>
                  </a:cubicBezTo>
                  <a:cubicBezTo>
                    <a:pt x="147424" y="81359"/>
                    <a:pt x="148978" y="74135"/>
                    <a:pt x="151402" y="67574"/>
                  </a:cubicBezTo>
                  <a:cubicBezTo>
                    <a:pt x="157277" y="50452"/>
                    <a:pt x="164935" y="34039"/>
                    <a:pt x="172570" y="17648"/>
                  </a:cubicBezTo>
                  <a:close/>
                </a:path>
              </a:pathLst>
            </a:custGeom>
            <a:solidFill>
              <a:srgbClr val="D6DC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4" name="Forma Livre: Forma 2143">
              <a:extLst>
                <a:ext uri="{FF2B5EF4-FFF2-40B4-BE49-F238E27FC236}">
                  <a16:creationId xmlns:a16="http://schemas.microsoft.com/office/drawing/2014/main" id="{2BB91886-6B3C-0213-DFB8-DC5535426A94}"/>
                </a:ext>
              </a:extLst>
            </p:cNvPr>
            <p:cNvSpPr/>
            <p:nvPr/>
          </p:nvSpPr>
          <p:spPr>
            <a:xfrm>
              <a:off x="10782545" y="2690252"/>
              <a:ext cx="35901" cy="13167"/>
            </a:xfrm>
            <a:custGeom>
              <a:avLst/>
              <a:gdLst>
                <a:gd name="connsiteX0" fmla="*/ 308656 w 340591"/>
                <a:gd name="connsiteY0" fmla="*/ 3039 h 124913"/>
                <a:gd name="connsiteX1" fmla="*/ 340591 w 340591"/>
                <a:gd name="connsiteY1" fmla="*/ 6948 h 124913"/>
                <a:gd name="connsiteX2" fmla="*/ 300678 w 340591"/>
                <a:gd name="connsiteY2" fmla="*/ 29190 h 124913"/>
                <a:gd name="connsiteX3" fmla="*/ 220142 w 340591"/>
                <a:gd name="connsiteY3" fmla="*/ 108423 h 124913"/>
                <a:gd name="connsiteX4" fmla="*/ 141595 w 340591"/>
                <a:gd name="connsiteY4" fmla="*/ 123991 h 124913"/>
                <a:gd name="connsiteX5" fmla="*/ 9441 w 340591"/>
                <a:gd name="connsiteY5" fmla="*/ 80145 h 124913"/>
                <a:gd name="connsiteX6" fmla="*/ 7224 w 340591"/>
                <a:gd name="connsiteY6" fmla="*/ 79620 h 124913"/>
                <a:gd name="connsiteX7" fmla="*/ 0 w 340591"/>
                <a:gd name="connsiteY7" fmla="*/ 72784 h 124913"/>
                <a:gd name="connsiteX8" fmla="*/ 12596 w 340591"/>
                <a:gd name="connsiteY8" fmla="*/ 69652 h 124913"/>
                <a:gd name="connsiteX9" fmla="*/ 19911 w 340591"/>
                <a:gd name="connsiteY9" fmla="*/ 71298 h 124913"/>
                <a:gd name="connsiteX10" fmla="*/ 134463 w 340591"/>
                <a:gd name="connsiteY10" fmla="*/ 110458 h 124913"/>
                <a:gd name="connsiteX11" fmla="*/ 212118 w 340591"/>
                <a:gd name="connsiteY11" fmla="*/ 97976 h 124913"/>
                <a:gd name="connsiteX12" fmla="*/ 269016 w 340591"/>
                <a:gd name="connsiteY12" fmla="*/ 43089 h 124913"/>
                <a:gd name="connsiteX13" fmla="*/ 308656 w 340591"/>
                <a:gd name="connsiteY13" fmla="*/ 3039 h 12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0591" h="124913">
                  <a:moveTo>
                    <a:pt x="308656" y="3039"/>
                  </a:moveTo>
                  <a:cubicBezTo>
                    <a:pt x="318714" y="-2059"/>
                    <a:pt x="332179" y="-733"/>
                    <a:pt x="340591" y="6948"/>
                  </a:cubicBezTo>
                  <a:cubicBezTo>
                    <a:pt x="326143" y="11840"/>
                    <a:pt x="310873" y="17212"/>
                    <a:pt x="300678" y="29190"/>
                  </a:cubicBezTo>
                  <a:cubicBezTo>
                    <a:pt x="276012" y="57514"/>
                    <a:pt x="254134" y="90364"/>
                    <a:pt x="220142" y="108423"/>
                  </a:cubicBezTo>
                  <a:cubicBezTo>
                    <a:pt x="196093" y="120447"/>
                    <a:pt x="168524" y="127557"/>
                    <a:pt x="141595" y="123991"/>
                  </a:cubicBezTo>
                  <a:cubicBezTo>
                    <a:pt x="95326" y="116607"/>
                    <a:pt x="55024" y="89929"/>
                    <a:pt x="9441" y="80145"/>
                  </a:cubicBezTo>
                  <a:cubicBezTo>
                    <a:pt x="8892" y="80008"/>
                    <a:pt x="7772" y="79757"/>
                    <a:pt x="7224" y="79620"/>
                  </a:cubicBezTo>
                  <a:cubicBezTo>
                    <a:pt x="4664" y="77356"/>
                    <a:pt x="2355" y="75070"/>
                    <a:pt x="0" y="72784"/>
                  </a:cubicBezTo>
                  <a:cubicBezTo>
                    <a:pt x="4161" y="71687"/>
                    <a:pt x="8275" y="70590"/>
                    <a:pt x="12596" y="69652"/>
                  </a:cubicBezTo>
                  <a:cubicBezTo>
                    <a:pt x="14973" y="70133"/>
                    <a:pt x="17396" y="70681"/>
                    <a:pt x="19911" y="71298"/>
                  </a:cubicBezTo>
                  <a:cubicBezTo>
                    <a:pt x="58979" y="81654"/>
                    <a:pt x="94800" y="101977"/>
                    <a:pt x="134463" y="110458"/>
                  </a:cubicBezTo>
                  <a:cubicBezTo>
                    <a:pt x="160797" y="115555"/>
                    <a:pt x="188320" y="109772"/>
                    <a:pt x="212118" y="97976"/>
                  </a:cubicBezTo>
                  <a:cubicBezTo>
                    <a:pt x="236098" y="85769"/>
                    <a:pt x="252832" y="63869"/>
                    <a:pt x="269016" y="43089"/>
                  </a:cubicBezTo>
                  <a:cubicBezTo>
                    <a:pt x="280812" y="28573"/>
                    <a:pt x="290459" y="10468"/>
                    <a:pt x="308656" y="3039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5" name="Forma Livre: Forma 2144">
              <a:extLst>
                <a:ext uri="{FF2B5EF4-FFF2-40B4-BE49-F238E27FC236}">
                  <a16:creationId xmlns:a16="http://schemas.microsoft.com/office/drawing/2014/main" id="{85BCADC1-7A8D-D5DE-7E23-C7E675F8F270}"/>
                </a:ext>
              </a:extLst>
            </p:cNvPr>
            <p:cNvSpPr/>
            <p:nvPr/>
          </p:nvSpPr>
          <p:spPr>
            <a:xfrm>
              <a:off x="10723095" y="2731153"/>
              <a:ext cx="56313" cy="36004"/>
            </a:xfrm>
            <a:custGeom>
              <a:avLst/>
              <a:gdLst>
                <a:gd name="connsiteX0" fmla="*/ 437152 w 534238"/>
                <a:gd name="connsiteY0" fmla="*/ 8573 h 341574"/>
                <a:gd name="connsiteX1" fmla="*/ 534238 w 534238"/>
                <a:gd name="connsiteY1" fmla="*/ 0 h 341574"/>
                <a:gd name="connsiteX2" fmla="*/ 479283 w 534238"/>
                <a:gd name="connsiteY2" fmla="*/ 8435 h 341574"/>
                <a:gd name="connsiteX3" fmla="*/ 393261 w 534238"/>
                <a:gd name="connsiteY3" fmla="*/ 33719 h 341574"/>
                <a:gd name="connsiteX4" fmla="*/ 317320 w 534238"/>
                <a:gd name="connsiteY4" fmla="*/ 92812 h 341574"/>
                <a:gd name="connsiteX5" fmla="*/ 169621 w 534238"/>
                <a:gd name="connsiteY5" fmla="*/ 194219 h 341574"/>
                <a:gd name="connsiteX6" fmla="*/ 54453 w 534238"/>
                <a:gd name="connsiteY6" fmla="*/ 279875 h 341574"/>
                <a:gd name="connsiteX7" fmla="*/ 10492 w 534238"/>
                <a:gd name="connsiteY7" fmla="*/ 327332 h 341574"/>
                <a:gd name="connsiteX8" fmla="*/ 0 w 534238"/>
                <a:gd name="connsiteY8" fmla="*/ 341574 h 341574"/>
                <a:gd name="connsiteX9" fmla="*/ 2789 w 534238"/>
                <a:gd name="connsiteY9" fmla="*/ 333459 h 341574"/>
                <a:gd name="connsiteX10" fmla="*/ 50429 w 534238"/>
                <a:gd name="connsiteY10" fmla="*/ 266708 h 341574"/>
                <a:gd name="connsiteX11" fmla="*/ 86845 w 534238"/>
                <a:gd name="connsiteY11" fmla="*/ 234018 h 341574"/>
                <a:gd name="connsiteX12" fmla="*/ 123672 w 534238"/>
                <a:gd name="connsiteY12" fmla="*/ 207043 h 341574"/>
                <a:gd name="connsiteX13" fmla="*/ 242521 w 534238"/>
                <a:gd name="connsiteY13" fmla="*/ 132108 h 341574"/>
                <a:gd name="connsiteX14" fmla="*/ 328201 w 534238"/>
                <a:gd name="connsiteY14" fmla="*/ 75209 h 341574"/>
                <a:gd name="connsiteX15" fmla="*/ 391820 w 534238"/>
                <a:gd name="connsiteY15" fmla="*/ 25557 h 341574"/>
                <a:gd name="connsiteX16" fmla="*/ 437152 w 534238"/>
                <a:gd name="connsiteY16" fmla="*/ 8573 h 34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4238" h="341574">
                  <a:moveTo>
                    <a:pt x="437152" y="8573"/>
                  </a:moveTo>
                  <a:cubicBezTo>
                    <a:pt x="468996" y="1052"/>
                    <a:pt x="501846" y="2675"/>
                    <a:pt x="534238" y="0"/>
                  </a:cubicBezTo>
                  <a:cubicBezTo>
                    <a:pt x="515973" y="3223"/>
                    <a:pt x="497456" y="4823"/>
                    <a:pt x="479283" y="8435"/>
                  </a:cubicBezTo>
                  <a:cubicBezTo>
                    <a:pt x="450045" y="14562"/>
                    <a:pt x="419527" y="18471"/>
                    <a:pt x="393261" y="33719"/>
                  </a:cubicBezTo>
                  <a:cubicBezTo>
                    <a:pt x="365143" y="49583"/>
                    <a:pt x="343197" y="73838"/>
                    <a:pt x="317320" y="92812"/>
                  </a:cubicBezTo>
                  <a:cubicBezTo>
                    <a:pt x="269451" y="128542"/>
                    <a:pt x="219753" y="161735"/>
                    <a:pt x="169621" y="194219"/>
                  </a:cubicBezTo>
                  <a:cubicBezTo>
                    <a:pt x="129708" y="220508"/>
                    <a:pt x="88743" y="246248"/>
                    <a:pt x="54453" y="279875"/>
                  </a:cubicBezTo>
                  <a:cubicBezTo>
                    <a:pt x="38976" y="294894"/>
                    <a:pt x="23774" y="310279"/>
                    <a:pt x="10492" y="327332"/>
                  </a:cubicBezTo>
                  <a:cubicBezTo>
                    <a:pt x="6950" y="332042"/>
                    <a:pt x="3566" y="336888"/>
                    <a:pt x="0" y="341574"/>
                  </a:cubicBezTo>
                  <a:cubicBezTo>
                    <a:pt x="846" y="338854"/>
                    <a:pt x="1692" y="336111"/>
                    <a:pt x="2789" y="333459"/>
                  </a:cubicBezTo>
                  <a:cubicBezTo>
                    <a:pt x="14127" y="308404"/>
                    <a:pt x="31752" y="286687"/>
                    <a:pt x="50429" y="266708"/>
                  </a:cubicBezTo>
                  <a:cubicBezTo>
                    <a:pt x="61585" y="254775"/>
                    <a:pt x="74181" y="244305"/>
                    <a:pt x="86845" y="234018"/>
                  </a:cubicBezTo>
                  <a:cubicBezTo>
                    <a:pt x="98847" y="224668"/>
                    <a:pt x="111099" y="215616"/>
                    <a:pt x="123672" y="207043"/>
                  </a:cubicBezTo>
                  <a:cubicBezTo>
                    <a:pt x="162352" y="180594"/>
                    <a:pt x="202905" y="157071"/>
                    <a:pt x="242521" y="132108"/>
                  </a:cubicBezTo>
                  <a:cubicBezTo>
                    <a:pt x="271554" y="113889"/>
                    <a:pt x="301158" y="96355"/>
                    <a:pt x="328201" y="75209"/>
                  </a:cubicBezTo>
                  <a:cubicBezTo>
                    <a:pt x="349415" y="58682"/>
                    <a:pt x="368138" y="38725"/>
                    <a:pt x="391820" y="25557"/>
                  </a:cubicBezTo>
                  <a:cubicBezTo>
                    <a:pt x="405902" y="17488"/>
                    <a:pt x="421447" y="12413"/>
                    <a:pt x="437152" y="8573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6" name="Forma Livre: Forma 2145">
              <a:extLst>
                <a:ext uri="{FF2B5EF4-FFF2-40B4-BE49-F238E27FC236}">
                  <a16:creationId xmlns:a16="http://schemas.microsoft.com/office/drawing/2014/main" id="{6A882CFF-CC83-81C1-3AB5-7FC7DF11381A}"/>
                </a:ext>
              </a:extLst>
            </p:cNvPr>
            <p:cNvSpPr/>
            <p:nvPr/>
          </p:nvSpPr>
          <p:spPr>
            <a:xfrm>
              <a:off x="10611779" y="2736593"/>
              <a:ext cx="139940" cy="33798"/>
            </a:xfrm>
            <a:custGeom>
              <a:avLst/>
              <a:gdLst>
                <a:gd name="connsiteX0" fmla="*/ 1233069 w 1327618"/>
                <a:gd name="connsiteY0" fmla="*/ 49972 h 320643"/>
                <a:gd name="connsiteX1" fmla="*/ 1327618 w 1327618"/>
                <a:gd name="connsiteY1" fmla="*/ 0 h 320643"/>
                <a:gd name="connsiteX2" fmla="*/ 1307890 w 1327618"/>
                <a:gd name="connsiteY2" fmla="*/ 12756 h 320643"/>
                <a:gd name="connsiteX3" fmla="*/ 1225571 w 1327618"/>
                <a:gd name="connsiteY3" fmla="*/ 67094 h 320643"/>
                <a:gd name="connsiteX4" fmla="*/ 1182731 w 1327618"/>
                <a:gd name="connsiteY4" fmla="*/ 82525 h 320643"/>
                <a:gd name="connsiteX5" fmla="*/ 1121512 w 1327618"/>
                <a:gd name="connsiteY5" fmla="*/ 95806 h 320643"/>
                <a:gd name="connsiteX6" fmla="*/ 1050464 w 1327618"/>
                <a:gd name="connsiteY6" fmla="*/ 157071 h 320643"/>
                <a:gd name="connsiteX7" fmla="*/ 1022300 w 1327618"/>
                <a:gd name="connsiteY7" fmla="*/ 186926 h 320643"/>
                <a:gd name="connsiteX8" fmla="*/ 1008515 w 1327618"/>
                <a:gd name="connsiteY8" fmla="*/ 202059 h 320643"/>
                <a:gd name="connsiteX9" fmla="*/ 999874 w 1327618"/>
                <a:gd name="connsiteY9" fmla="*/ 211478 h 320643"/>
                <a:gd name="connsiteX10" fmla="*/ 971208 w 1327618"/>
                <a:gd name="connsiteY10" fmla="*/ 239641 h 320643"/>
                <a:gd name="connsiteX11" fmla="*/ 934243 w 1327618"/>
                <a:gd name="connsiteY11" fmla="*/ 265770 h 320643"/>
                <a:gd name="connsiteX12" fmla="*/ 863651 w 1327618"/>
                <a:gd name="connsiteY12" fmla="*/ 311330 h 320643"/>
                <a:gd name="connsiteX13" fmla="*/ 799415 w 1327618"/>
                <a:gd name="connsiteY13" fmla="*/ 320543 h 320643"/>
                <a:gd name="connsiteX14" fmla="*/ 645087 w 1327618"/>
                <a:gd name="connsiteY14" fmla="*/ 305615 h 320643"/>
                <a:gd name="connsiteX15" fmla="*/ 558585 w 1327618"/>
                <a:gd name="connsiteY15" fmla="*/ 256489 h 320643"/>
                <a:gd name="connsiteX16" fmla="*/ 473774 w 1327618"/>
                <a:gd name="connsiteY16" fmla="*/ 188275 h 320643"/>
                <a:gd name="connsiteX17" fmla="*/ 349210 w 1327618"/>
                <a:gd name="connsiteY17" fmla="*/ 135971 h 320643"/>
                <a:gd name="connsiteX18" fmla="*/ 282642 w 1327618"/>
                <a:gd name="connsiteY18" fmla="*/ 115763 h 320643"/>
                <a:gd name="connsiteX19" fmla="*/ 197145 w 1327618"/>
                <a:gd name="connsiteY19" fmla="*/ 128702 h 320643"/>
                <a:gd name="connsiteX20" fmla="*/ 71164 w 1327618"/>
                <a:gd name="connsiteY20" fmla="*/ 204117 h 320643"/>
                <a:gd name="connsiteX21" fmla="*/ 11339 w 1327618"/>
                <a:gd name="connsiteY21" fmla="*/ 260147 h 320643"/>
                <a:gd name="connsiteX22" fmla="*/ 3567 w 1327618"/>
                <a:gd name="connsiteY22" fmla="*/ 263622 h 320643"/>
                <a:gd name="connsiteX23" fmla="*/ 2584 w 1327618"/>
                <a:gd name="connsiteY23" fmla="*/ 248397 h 320643"/>
                <a:gd name="connsiteX24" fmla="*/ 51139 w 1327618"/>
                <a:gd name="connsiteY24" fmla="*/ 200299 h 320643"/>
                <a:gd name="connsiteX25" fmla="*/ 163564 w 1327618"/>
                <a:gd name="connsiteY25" fmla="*/ 125090 h 320643"/>
                <a:gd name="connsiteX26" fmla="*/ 262159 w 1327618"/>
                <a:gd name="connsiteY26" fmla="*/ 97864 h 320643"/>
                <a:gd name="connsiteX27" fmla="*/ 324316 w 1327618"/>
                <a:gd name="connsiteY27" fmla="*/ 111145 h 320643"/>
                <a:gd name="connsiteX28" fmla="*/ 388255 w 1327618"/>
                <a:gd name="connsiteY28" fmla="*/ 131765 h 320643"/>
                <a:gd name="connsiteX29" fmla="*/ 473569 w 1327618"/>
                <a:gd name="connsiteY29" fmla="*/ 170101 h 320643"/>
                <a:gd name="connsiteX30" fmla="*/ 553076 w 1327618"/>
                <a:gd name="connsiteY30" fmla="*/ 229972 h 320643"/>
                <a:gd name="connsiteX31" fmla="*/ 634549 w 1327618"/>
                <a:gd name="connsiteY31" fmla="*/ 285407 h 320643"/>
                <a:gd name="connsiteX32" fmla="*/ 760370 w 1327618"/>
                <a:gd name="connsiteY32" fmla="*/ 307787 h 320643"/>
                <a:gd name="connsiteX33" fmla="*/ 839146 w 1327618"/>
                <a:gd name="connsiteY33" fmla="*/ 306301 h 320643"/>
                <a:gd name="connsiteX34" fmla="*/ 929123 w 1327618"/>
                <a:gd name="connsiteY34" fmla="*/ 255163 h 320643"/>
                <a:gd name="connsiteX35" fmla="*/ 957103 w 1327618"/>
                <a:gd name="connsiteY35" fmla="*/ 235709 h 320643"/>
                <a:gd name="connsiteX36" fmla="*/ 978958 w 1327618"/>
                <a:gd name="connsiteY36" fmla="*/ 216713 h 320643"/>
                <a:gd name="connsiteX37" fmla="*/ 990639 w 1327618"/>
                <a:gd name="connsiteY37" fmla="*/ 204711 h 320643"/>
                <a:gd name="connsiteX38" fmla="*/ 1017019 w 1327618"/>
                <a:gd name="connsiteY38" fmla="*/ 176662 h 320643"/>
                <a:gd name="connsiteX39" fmla="*/ 1088754 w 1327618"/>
                <a:gd name="connsiteY39" fmla="*/ 107328 h 320643"/>
                <a:gd name="connsiteX40" fmla="*/ 1130588 w 1327618"/>
                <a:gd name="connsiteY40" fmla="*/ 79187 h 320643"/>
                <a:gd name="connsiteX41" fmla="*/ 1174456 w 1327618"/>
                <a:gd name="connsiteY41" fmla="*/ 72123 h 320643"/>
                <a:gd name="connsiteX42" fmla="*/ 1233069 w 1327618"/>
                <a:gd name="connsiteY42" fmla="*/ 49972 h 3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327618" h="320643">
                  <a:moveTo>
                    <a:pt x="1233069" y="49972"/>
                  </a:moveTo>
                  <a:cubicBezTo>
                    <a:pt x="1263633" y="31684"/>
                    <a:pt x="1293465" y="11178"/>
                    <a:pt x="1327618" y="0"/>
                  </a:cubicBezTo>
                  <a:cubicBezTo>
                    <a:pt x="1320966" y="4161"/>
                    <a:pt x="1314199" y="8115"/>
                    <a:pt x="1307890" y="12756"/>
                  </a:cubicBezTo>
                  <a:cubicBezTo>
                    <a:pt x="1281601" y="32530"/>
                    <a:pt x="1254672" y="51664"/>
                    <a:pt x="1225571" y="67094"/>
                  </a:cubicBezTo>
                  <a:cubicBezTo>
                    <a:pt x="1212107" y="74249"/>
                    <a:pt x="1197613" y="79393"/>
                    <a:pt x="1182731" y="82525"/>
                  </a:cubicBezTo>
                  <a:cubicBezTo>
                    <a:pt x="1162180" y="86114"/>
                    <a:pt x="1139732" y="83873"/>
                    <a:pt x="1121512" y="95806"/>
                  </a:cubicBezTo>
                  <a:cubicBezTo>
                    <a:pt x="1094926" y="112517"/>
                    <a:pt x="1072638" y="135080"/>
                    <a:pt x="1050464" y="157071"/>
                  </a:cubicBezTo>
                  <a:cubicBezTo>
                    <a:pt x="1041022" y="166992"/>
                    <a:pt x="1031375" y="176685"/>
                    <a:pt x="1022300" y="186926"/>
                  </a:cubicBezTo>
                  <a:cubicBezTo>
                    <a:pt x="1017751" y="192024"/>
                    <a:pt x="1013179" y="197076"/>
                    <a:pt x="1008515" y="202059"/>
                  </a:cubicBezTo>
                  <a:cubicBezTo>
                    <a:pt x="1005566" y="205169"/>
                    <a:pt x="1002686" y="208300"/>
                    <a:pt x="999874" y="211478"/>
                  </a:cubicBezTo>
                  <a:cubicBezTo>
                    <a:pt x="991142" y="221696"/>
                    <a:pt x="981221" y="230749"/>
                    <a:pt x="971208" y="239641"/>
                  </a:cubicBezTo>
                  <a:cubicBezTo>
                    <a:pt x="959275" y="248922"/>
                    <a:pt x="946610" y="257152"/>
                    <a:pt x="934243" y="265770"/>
                  </a:cubicBezTo>
                  <a:cubicBezTo>
                    <a:pt x="911155" y="281567"/>
                    <a:pt x="889552" y="300175"/>
                    <a:pt x="863651" y="311330"/>
                  </a:cubicBezTo>
                  <a:cubicBezTo>
                    <a:pt x="843352" y="319697"/>
                    <a:pt x="820972" y="319651"/>
                    <a:pt x="799415" y="320543"/>
                  </a:cubicBezTo>
                  <a:cubicBezTo>
                    <a:pt x="747751" y="320794"/>
                    <a:pt x="694831" y="321732"/>
                    <a:pt x="645087" y="305615"/>
                  </a:cubicBezTo>
                  <a:cubicBezTo>
                    <a:pt x="612900" y="296220"/>
                    <a:pt x="583571" y="278663"/>
                    <a:pt x="558585" y="256489"/>
                  </a:cubicBezTo>
                  <a:cubicBezTo>
                    <a:pt x="531564" y="232303"/>
                    <a:pt x="506121" y="205511"/>
                    <a:pt x="473774" y="188275"/>
                  </a:cubicBezTo>
                  <a:cubicBezTo>
                    <a:pt x="433929" y="167244"/>
                    <a:pt x="392896" y="147653"/>
                    <a:pt x="349210" y="135971"/>
                  </a:cubicBezTo>
                  <a:cubicBezTo>
                    <a:pt x="326762" y="130028"/>
                    <a:pt x="305570" y="119832"/>
                    <a:pt x="282642" y="115763"/>
                  </a:cubicBezTo>
                  <a:cubicBezTo>
                    <a:pt x="253541" y="111191"/>
                    <a:pt x="224326" y="118826"/>
                    <a:pt x="197145" y="128702"/>
                  </a:cubicBezTo>
                  <a:cubicBezTo>
                    <a:pt x="150580" y="145115"/>
                    <a:pt x="109203" y="173142"/>
                    <a:pt x="71164" y="204117"/>
                  </a:cubicBezTo>
                  <a:cubicBezTo>
                    <a:pt x="50179" y="221650"/>
                    <a:pt x="28873" y="239024"/>
                    <a:pt x="11339" y="260147"/>
                  </a:cubicBezTo>
                  <a:cubicBezTo>
                    <a:pt x="8939" y="261655"/>
                    <a:pt x="6653" y="264216"/>
                    <a:pt x="3567" y="263622"/>
                  </a:cubicBezTo>
                  <a:cubicBezTo>
                    <a:pt x="-2422" y="260535"/>
                    <a:pt x="481" y="253083"/>
                    <a:pt x="2584" y="248397"/>
                  </a:cubicBezTo>
                  <a:cubicBezTo>
                    <a:pt x="15660" y="229491"/>
                    <a:pt x="34108" y="215433"/>
                    <a:pt x="51139" y="200299"/>
                  </a:cubicBezTo>
                  <a:cubicBezTo>
                    <a:pt x="85657" y="171221"/>
                    <a:pt x="122439" y="144109"/>
                    <a:pt x="163564" y="125090"/>
                  </a:cubicBezTo>
                  <a:cubicBezTo>
                    <a:pt x="194745" y="111122"/>
                    <a:pt x="227732" y="99418"/>
                    <a:pt x="262159" y="97864"/>
                  </a:cubicBezTo>
                  <a:cubicBezTo>
                    <a:pt x="283602" y="97429"/>
                    <a:pt x="304427" y="103670"/>
                    <a:pt x="324316" y="111145"/>
                  </a:cubicBezTo>
                  <a:cubicBezTo>
                    <a:pt x="345278" y="119032"/>
                    <a:pt x="367178" y="124107"/>
                    <a:pt x="388255" y="131765"/>
                  </a:cubicBezTo>
                  <a:cubicBezTo>
                    <a:pt x="417607" y="142349"/>
                    <a:pt x="445725" y="156065"/>
                    <a:pt x="473569" y="170101"/>
                  </a:cubicBezTo>
                  <a:cubicBezTo>
                    <a:pt x="503561" y="184937"/>
                    <a:pt x="528935" y="207134"/>
                    <a:pt x="553076" y="229972"/>
                  </a:cubicBezTo>
                  <a:cubicBezTo>
                    <a:pt x="576782" y="252877"/>
                    <a:pt x="603322" y="273863"/>
                    <a:pt x="634549" y="285407"/>
                  </a:cubicBezTo>
                  <a:cubicBezTo>
                    <a:pt x="674668" y="300700"/>
                    <a:pt x="717668" y="306141"/>
                    <a:pt x="760370" y="307787"/>
                  </a:cubicBezTo>
                  <a:cubicBezTo>
                    <a:pt x="786590" y="309547"/>
                    <a:pt x="813040" y="309707"/>
                    <a:pt x="839146" y="306301"/>
                  </a:cubicBezTo>
                  <a:cubicBezTo>
                    <a:pt x="874282" y="300380"/>
                    <a:pt x="900388" y="274000"/>
                    <a:pt x="929123" y="255163"/>
                  </a:cubicBezTo>
                  <a:cubicBezTo>
                    <a:pt x="938496" y="248785"/>
                    <a:pt x="947891" y="242362"/>
                    <a:pt x="957103" y="235709"/>
                  </a:cubicBezTo>
                  <a:cubicBezTo>
                    <a:pt x="964921" y="230040"/>
                    <a:pt x="972008" y="223434"/>
                    <a:pt x="978958" y="216713"/>
                  </a:cubicBezTo>
                  <a:cubicBezTo>
                    <a:pt x="982935" y="212804"/>
                    <a:pt x="986776" y="208780"/>
                    <a:pt x="990639" y="204711"/>
                  </a:cubicBezTo>
                  <a:cubicBezTo>
                    <a:pt x="999371" y="195316"/>
                    <a:pt x="1008310" y="186103"/>
                    <a:pt x="1017019" y="176662"/>
                  </a:cubicBezTo>
                  <a:cubicBezTo>
                    <a:pt x="1039788" y="152408"/>
                    <a:pt x="1064020" y="129548"/>
                    <a:pt x="1088754" y="107328"/>
                  </a:cubicBezTo>
                  <a:cubicBezTo>
                    <a:pt x="1101510" y="96401"/>
                    <a:pt x="1114540" y="85039"/>
                    <a:pt x="1130588" y="79187"/>
                  </a:cubicBezTo>
                  <a:cubicBezTo>
                    <a:pt x="1144555" y="73746"/>
                    <a:pt x="1159826" y="74501"/>
                    <a:pt x="1174456" y="72123"/>
                  </a:cubicBezTo>
                  <a:cubicBezTo>
                    <a:pt x="1195419" y="69449"/>
                    <a:pt x="1215010" y="60648"/>
                    <a:pt x="1233069" y="49972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7" name="Forma Livre: Forma 2146">
              <a:extLst>
                <a:ext uri="{FF2B5EF4-FFF2-40B4-BE49-F238E27FC236}">
                  <a16:creationId xmlns:a16="http://schemas.microsoft.com/office/drawing/2014/main" id="{7B912F04-A404-C87B-7F8E-B7028CE0B3E6}"/>
                </a:ext>
              </a:extLst>
            </p:cNvPr>
            <p:cNvSpPr/>
            <p:nvPr/>
          </p:nvSpPr>
          <p:spPr>
            <a:xfrm>
              <a:off x="10299546" y="2743126"/>
              <a:ext cx="75588" cy="100611"/>
            </a:xfrm>
            <a:custGeom>
              <a:avLst/>
              <a:gdLst>
                <a:gd name="connsiteX0" fmla="*/ 698403 w 717102"/>
                <a:gd name="connsiteY0" fmla="*/ 15974 h 954497"/>
                <a:gd name="connsiteX1" fmla="*/ 704804 w 717102"/>
                <a:gd name="connsiteY1" fmla="*/ 384 h 954497"/>
                <a:gd name="connsiteX2" fmla="*/ 717103 w 717102"/>
                <a:gd name="connsiteY2" fmla="*/ 5916 h 954497"/>
                <a:gd name="connsiteX3" fmla="*/ 698975 w 717102"/>
                <a:gd name="connsiteY3" fmla="*/ 120582 h 954497"/>
                <a:gd name="connsiteX4" fmla="*/ 602940 w 717102"/>
                <a:gd name="connsiteY4" fmla="*/ 322710 h 954497"/>
                <a:gd name="connsiteX5" fmla="*/ 502196 w 717102"/>
                <a:gd name="connsiteY5" fmla="*/ 407017 h 954497"/>
                <a:gd name="connsiteX6" fmla="*/ 412699 w 717102"/>
                <a:gd name="connsiteY6" fmla="*/ 463916 h 954497"/>
                <a:gd name="connsiteX7" fmla="*/ 396971 w 717102"/>
                <a:gd name="connsiteY7" fmla="*/ 483850 h 954497"/>
                <a:gd name="connsiteX8" fmla="*/ 346359 w 717102"/>
                <a:gd name="connsiteY8" fmla="*/ 747586 h 954497"/>
                <a:gd name="connsiteX9" fmla="*/ 223578 w 717102"/>
                <a:gd name="connsiteY9" fmla="*/ 914487 h 954497"/>
                <a:gd name="connsiteX10" fmla="*/ 200969 w 717102"/>
                <a:gd name="connsiteY10" fmla="*/ 927997 h 954497"/>
                <a:gd name="connsiteX11" fmla="*/ 89161 w 717102"/>
                <a:gd name="connsiteY11" fmla="*/ 954332 h 954497"/>
                <a:gd name="connsiteX12" fmla="*/ 8008 w 717102"/>
                <a:gd name="connsiteY12" fmla="*/ 949028 h 954497"/>
                <a:gd name="connsiteX13" fmla="*/ 922 w 717102"/>
                <a:gd name="connsiteY13" fmla="*/ 933963 h 954497"/>
                <a:gd name="connsiteX14" fmla="*/ 28468 w 717102"/>
                <a:gd name="connsiteY14" fmla="*/ 934238 h 954497"/>
                <a:gd name="connsiteX15" fmla="*/ 118399 w 717102"/>
                <a:gd name="connsiteY15" fmla="*/ 934123 h 954497"/>
                <a:gd name="connsiteX16" fmla="*/ 182430 w 717102"/>
                <a:gd name="connsiteY16" fmla="*/ 917321 h 954497"/>
                <a:gd name="connsiteX17" fmla="*/ 260566 w 717102"/>
                <a:gd name="connsiteY17" fmla="*/ 858022 h 954497"/>
                <a:gd name="connsiteX18" fmla="*/ 320824 w 717102"/>
                <a:gd name="connsiteY18" fmla="*/ 762925 h 954497"/>
                <a:gd name="connsiteX19" fmla="*/ 379552 w 717102"/>
                <a:gd name="connsiteY19" fmla="*/ 481769 h 954497"/>
                <a:gd name="connsiteX20" fmla="*/ 400126 w 717102"/>
                <a:gd name="connsiteY20" fmla="*/ 451434 h 954497"/>
                <a:gd name="connsiteX21" fmla="*/ 467288 w 717102"/>
                <a:gd name="connsiteY21" fmla="*/ 408572 h 954497"/>
                <a:gd name="connsiteX22" fmla="*/ 607649 w 717102"/>
                <a:gd name="connsiteY22" fmla="*/ 288671 h 954497"/>
                <a:gd name="connsiteX23" fmla="*/ 671245 w 717102"/>
                <a:gd name="connsiteY23" fmla="*/ 155580 h 954497"/>
                <a:gd name="connsiteX24" fmla="*/ 698403 w 717102"/>
                <a:gd name="connsiteY24" fmla="*/ 15974 h 9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7102" h="954497">
                  <a:moveTo>
                    <a:pt x="698403" y="15974"/>
                  </a:moveTo>
                  <a:cubicBezTo>
                    <a:pt x="699866" y="10671"/>
                    <a:pt x="698997" y="3058"/>
                    <a:pt x="704804" y="384"/>
                  </a:cubicBezTo>
                  <a:cubicBezTo>
                    <a:pt x="709947" y="-1354"/>
                    <a:pt x="713422" y="3218"/>
                    <a:pt x="717103" y="5916"/>
                  </a:cubicBezTo>
                  <a:cubicBezTo>
                    <a:pt x="713925" y="44526"/>
                    <a:pt x="708073" y="82931"/>
                    <a:pt x="698975" y="120582"/>
                  </a:cubicBezTo>
                  <a:cubicBezTo>
                    <a:pt x="681258" y="193391"/>
                    <a:pt x="652592" y="265583"/>
                    <a:pt x="602940" y="322710"/>
                  </a:cubicBezTo>
                  <a:cubicBezTo>
                    <a:pt x="573885" y="355743"/>
                    <a:pt x="538772" y="382832"/>
                    <a:pt x="502196" y="407017"/>
                  </a:cubicBezTo>
                  <a:cubicBezTo>
                    <a:pt x="472889" y="426814"/>
                    <a:pt x="441640" y="443593"/>
                    <a:pt x="412699" y="463916"/>
                  </a:cubicBezTo>
                  <a:cubicBezTo>
                    <a:pt x="406229" y="469196"/>
                    <a:pt x="397200" y="474454"/>
                    <a:pt x="396971" y="483850"/>
                  </a:cubicBezTo>
                  <a:cubicBezTo>
                    <a:pt x="391850" y="573370"/>
                    <a:pt x="379049" y="663598"/>
                    <a:pt x="346359" y="747586"/>
                  </a:cubicBezTo>
                  <a:cubicBezTo>
                    <a:pt x="320642" y="812234"/>
                    <a:pt x="281505" y="874207"/>
                    <a:pt x="223578" y="914487"/>
                  </a:cubicBezTo>
                  <a:cubicBezTo>
                    <a:pt x="216240" y="919287"/>
                    <a:pt x="208765" y="923928"/>
                    <a:pt x="200969" y="927997"/>
                  </a:cubicBezTo>
                  <a:cubicBezTo>
                    <a:pt x="166474" y="945668"/>
                    <a:pt x="127589" y="952685"/>
                    <a:pt x="89161" y="954332"/>
                  </a:cubicBezTo>
                  <a:cubicBezTo>
                    <a:pt x="62049" y="955017"/>
                    <a:pt x="34754" y="953646"/>
                    <a:pt x="8008" y="949028"/>
                  </a:cubicBezTo>
                  <a:cubicBezTo>
                    <a:pt x="784" y="948022"/>
                    <a:pt x="-1479" y="940021"/>
                    <a:pt x="922" y="933963"/>
                  </a:cubicBezTo>
                  <a:cubicBezTo>
                    <a:pt x="9837" y="930054"/>
                    <a:pt x="19301" y="933392"/>
                    <a:pt x="28468" y="934238"/>
                  </a:cubicBezTo>
                  <a:cubicBezTo>
                    <a:pt x="58300" y="937644"/>
                    <a:pt x="88590" y="938169"/>
                    <a:pt x="118399" y="934123"/>
                  </a:cubicBezTo>
                  <a:cubicBezTo>
                    <a:pt x="140345" y="931426"/>
                    <a:pt x="162176" y="926328"/>
                    <a:pt x="182430" y="917321"/>
                  </a:cubicBezTo>
                  <a:cubicBezTo>
                    <a:pt x="212719" y="904085"/>
                    <a:pt x="238757" y="882620"/>
                    <a:pt x="260566" y="858022"/>
                  </a:cubicBezTo>
                  <a:cubicBezTo>
                    <a:pt x="285506" y="829745"/>
                    <a:pt x="305257" y="797169"/>
                    <a:pt x="320824" y="762925"/>
                  </a:cubicBezTo>
                  <a:cubicBezTo>
                    <a:pt x="360098" y="674640"/>
                    <a:pt x="373905" y="577507"/>
                    <a:pt x="379552" y="481769"/>
                  </a:cubicBezTo>
                  <a:cubicBezTo>
                    <a:pt x="379803" y="468442"/>
                    <a:pt x="390227" y="458818"/>
                    <a:pt x="400126" y="451434"/>
                  </a:cubicBezTo>
                  <a:cubicBezTo>
                    <a:pt x="421546" y="435661"/>
                    <a:pt x="444863" y="422791"/>
                    <a:pt x="467288" y="408572"/>
                  </a:cubicBezTo>
                  <a:cubicBezTo>
                    <a:pt x="519569" y="375928"/>
                    <a:pt x="571187" y="339192"/>
                    <a:pt x="607649" y="288671"/>
                  </a:cubicBezTo>
                  <a:cubicBezTo>
                    <a:pt x="636635" y="248575"/>
                    <a:pt x="656706" y="202672"/>
                    <a:pt x="671245" y="155580"/>
                  </a:cubicBezTo>
                  <a:cubicBezTo>
                    <a:pt x="685030" y="110135"/>
                    <a:pt x="694288" y="63272"/>
                    <a:pt x="698403" y="15974"/>
                  </a:cubicBezTo>
                  <a:close/>
                </a:path>
              </a:pathLst>
            </a:custGeom>
            <a:solidFill>
              <a:srgbClr val="010101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8" name="Forma Livre: Forma 2147">
              <a:extLst>
                <a:ext uri="{FF2B5EF4-FFF2-40B4-BE49-F238E27FC236}">
                  <a16:creationId xmlns:a16="http://schemas.microsoft.com/office/drawing/2014/main" id="{E4F72981-3CE4-33B0-7FA7-F9C39845DF52}"/>
                </a:ext>
              </a:extLst>
            </p:cNvPr>
            <p:cNvSpPr/>
            <p:nvPr/>
          </p:nvSpPr>
          <p:spPr>
            <a:xfrm>
              <a:off x="10628099" y="2808911"/>
              <a:ext cx="57609" cy="22886"/>
            </a:xfrm>
            <a:custGeom>
              <a:avLst/>
              <a:gdLst>
                <a:gd name="connsiteX0" fmla="*/ 513184 w 546536"/>
                <a:gd name="connsiteY0" fmla="*/ 8367 h 217120"/>
                <a:gd name="connsiteX1" fmla="*/ 546537 w 546536"/>
                <a:gd name="connsiteY1" fmla="*/ 0 h 217120"/>
                <a:gd name="connsiteX2" fmla="*/ 500405 w 546536"/>
                <a:gd name="connsiteY2" fmla="*/ 27387 h 217120"/>
                <a:gd name="connsiteX3" fmla="*/ 448147 w 546536"/>
                <a:gd name="connsiteY3" fmla="*/ 52578 h 217120"/>
                <a:gd name="connsiteX4" fmla="*/ 355702 w 546536"/>
                <a:gd name="connsiteY4" fmla="*/ 104036 h 217120"/>
                <a:gd name="connsiteX5" fmla="*/ 251528 w 546536"/>
                <a:gd name="connsiteY5" fmla="*/ 194173 h 217120"/>
                <a:gd name="connsiteX6" fmla="*/ 205763 w 546536"/>
                <a:gd name="connsiteY6" fmla="*/ 216416 h 217120"/>
                <a:gd name="connsiteX7" fmla="*/ 148247 w 546536"/>
                <a:gd name="connsiteY7" fmla="*/ 206357 h 217120"/>
                <a:gd name="connsiteX8" fmla="*/ 64191 w 546536"/>
                <a:gd name="connsiteY8" fmla="*/ 187841 h 217120"/>
                <a:gd name="connsiteX9" fmla="*/ 0 w 546536"/>
                <a:gd name="connsiteY9" fmla="*/ 175954 h 217120"/>
                <a:gd name="connsiteX10" fmla="*/ 23660 w 546536"/>
                <a:gd name="connsiteY10" fmla="*/ 174216 h 217120"/>
                <a:gd name="connsiteX11" fmla="*/ 123352 w 546536"/>
                <a:gd name="connsiteY11" fmla="*/ 186995 h 217120"/>
                <a:gd name="connsiteX12" fmla="*/ 173553 w 546536"/>
                <a:gd name="connsiteY12" fmla="*/ 201260 h 217120"/>
                <a:gd name="connsiteX13" fmla="*/ 218130 w 546536"/>
                <a:gd name="connsiteY13" fmla="*/ 199957 h 217120"/>
                <a:gd name="connsiteX14" fmla="*/ 270822 w 546536"/>
                <a:gd name="connsiteY14" fmla="*/ 160980 h 217120"/>
                <a:gd name="connsiteX15" fmla="*/ 352912 w 546536"/>
                <a:gd name="connsiteY15" fmla="*/ 89314 h 217120"/>
                <a:gd name="connsiteX16" fmla="*/ 443530 w 546536"/>
                <a:gd name="connsiteY16" fmla="*/ 40371 h 217120"/>
                <a:gd name="connsiteX17" fmla="*/ 513184 w 546536"/>
                <a:gd name="connsiteY17" fmla="*/ 8367 h 21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6536" h="217120">
                  <a:moveTo>
                    <a:pt x="513184" y="8367"/>
                  </a:moveTo>
                  <a:cubicBezTo>
                    <a:pt x="524294" y="5578"/>
                    <a:pt x="535358" y="2560"/>
                    <a:pt x="546537" y="0"/>
                  </a:cubicBezTo>
                  <a:cubicBezTo>
                    <a:pt x="530489" y="8047"/>
                    <a:pt x="516567" y="19591"/>
                    <a:pt x="500405" y="27387"/>
                  </a:cubicBezTo>
                  <a:cubicBezTo>
                    <a:pt x="483192" y="36233"/>
                    <a:pt x="466847" y="46977"/>
                    <a:pt x="448147" y="52578"/>
                  </a:cubicBezTo>
                  <a:cubicBezTo>
                    <a:pt x="414223" y="63322"/>
                    <a:pt x="382905" y="81222"/>
                    <a:pt x="355702" y="104036"/>
                  </a:cubicBezTo>
                  <a:cubicBezTo>
                    <a:pt x="320612" y="133640"/>
                    <a:pt x="287556" y="165644"/>
                    <a:pt x="251528" y="194173"/>
                  </a:cubicBezTo>
                  <a:cubicBezTo>
                    <a:pt x="238018" y="204483"/>
                    <a:pt x="222953" y="214153"/>
                    <a:pt x="205763" y="216416"/>
                  </a:cubicBezTo>
                  <a:cubicBezTo>
                    <a:pt x="186034" y="219479"/>
                    <a:pt x="166832" y="211889"/>
                    <a:pt x="148247" y="206357"/>
                  </a:cubicBezTo>
                  <a:cubicBezTo>
                    <a:pt x="120861" y="197602"/>
                    <a:pt x="92834" y="190607"/>
                    <a:pt x="64191" y="187841"/>
                  </a:cubicBezTo>
                  <a:cubicBezTo>
                    <a:pt x="42679" y="184937"/>
                    <a:pt x="20117" y="185052"/>
                    <a:pt x="0" y="175954"/>
                  </a:cubicBezTo>
                  <a:cubicBezTo>
                    <a:pt x="7109" y="171862"/>
                    <a:pt x="15796" y="174673"/>
                    <a:pt x="23660" y="174216"/>
                  </a:cubicBezTo>
                  <a:cubicBezTo>
                    <a:pt x="57036" y="176891"/>
                    <a:pt x="90777" y="178491"/>
                    <a:pt x="123352" y="186995"/>
                  </a:cubicBezTo>
                  <a:cubicBezTo>
                    <a:pt x="140246" y="191155"/>
                    <a:pt x="156774" y="196619"/>
                    <a:pt x="173553" y="201260"/>
                  </a:cubicBezTo>
                  <a:cubicBezTo>
                    <a:pt x="188024" y="205329"/>
                    <a:pt x="204163" y="206449"/>
                    <a:pt x="218130" y="199957"/>
                  </a:cubicBezTo>
                  <a:cubicBezTo>
                    <a:pt x="238178" y="190721"/>
                    <a:pt x="254180" y="175085"/>
                    <a:pt x="270822" y="160980"/>
                  </a:cubicBezTo>
                  <a:cubicBezTo>
                    <a:pt x="298574" y="137526"/>
                    <a:pt x="324589" y="112083"/>
                    <a:pt x="352912" y="89314"/>
                  </a:cubicBezTo>
                  <a:cubicBezTo>
                    <a:pt x="379773" y="67574"/>
                    <a:pt x="410588" y="50909"/>
                    <a:pt x="443530" y="40371"/>
                  </a:cubicBezTo>
                  <a:cubicBezTo>
                    <a:pt x="468241" y="33056"/>
                    <a:pt x="488610" y="16025"/>
                    <a:pt x="513184" y="8367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9" name="Forma Livre: Forma 2148">
              <a:extLst>
                <a:ext uri="{FF2B5EF4-FFF2-40B4-BE49-F238E27FC236}">
                  <a16:creationId xmlns:a16="http://schemas.microsoft.com/office/drawing/2014/main" id="{32C7CD02-650E-C5C6-4C63-2DD811B33CAF}"/>
                </a:ext>
              </a:extLst>
            </p:cNvPr>
            <p:cNvSpPr/>
            <p:nvPr/>
          </p:nvSpPr>
          <p:spPr>
            <a:xfrm>
              <a:off x="10430671" y="2818319"/>
              <a:ext cx="104809" cy="79089"/>
            </a:xfrm>
            <a:custGeom>
              <a:avLst/>
              <a:gdLst>
                <a:gd name="connsiteX0" fmla="*/ 14 w 994323"/>
                <a:gd name="connsiteY0" fmla="*/ 943 h 750316"/>
                <a:gd name="connsiteX1" fmla="*/ 15285 w 994323"/>
                <a:gd name="connsiteY1" fmla="*/ 12167 h 750316"/>
                <a:gd name="connsiteX2" fmla="*/ 138911 w 994323"/>
                <a:gd name="connsiteY2" fmla="*/ 152505 h 750316"/>
                <a:gd name="connsiteX3" fmla="*/ 178139 w 994323"/>
                <a:gd name="connsiteY3" fmla="*/ 190727 h 750316"/>
                <a:gd name="connsiteX4" fmla="*/ 210098 w 994323"/>
                <a:gd name="connsiteY4" fmla="*/ 220650 h 750316"/>
                <a:gd name="connsiteX5" fmla="*/ 228911 w 994323"/>
                <a:gd name="connsiteY5" fmla="*/ 238001 h 750316"/>
                <a:gd name="connsiteX6" fmla="*/ 258424 w 994323"/>
                <a:gd name="connsiteY6" fmla="*/ 264541 h 750316"/>
                <a:gd name="connsiteX7" fmla="*/ 308418 w 994323"/>
                <a:gd name="connsiteY7" fmla="*/ 307518 h 750316"/>
                <a:gd name="connsiteX8" fmla="*/ 434880 w 994323"/>
                <a:gd name="connsiteY8" fmla="*/ 410914 h 750316"/>
                <a:gd name="connsiteX9" fmla="*/ 488738 w 994323"/>
                <a:gd name="connsiteY9" fmla="*/ 453114 h 750316"/>
                <a:gd name="connsiteX10" fmla="*/ 528286 w 994323"/>
                <a:gd name="connsiteY10" fmla="*/ 480203 h 750316"/>
                <a:gd name="connsiteX11" fmla="*/ 649764 w 994323"/>
                <a:gd name="connsiteY11" fmla="*/ 536896 h 750316"/>
                <a:gd name="connsiteX12" fmla="*/ 889954 w 994323"/>
                <a:gd name="connsiteY12" fmla="*/ 675930 h 750316"/>
                <a:gd name="connsiteX13" fmla="*/ 963815 w 994323"/>
                <a:gd name="connsiteY13" fmla="*/ 717832 h 750316"/>
                <a:gd name="connsiteX14" fmla="*/ 988458 w 994323"/>
                <a:gd name="connsiteY14" fmla="*/ 731777 h 750316"/>
                <a:gd name="connsiteX15" fmla="*/ 993418 w 994323"/>
                <a:gd name="connsiteY15" fmla="*/ 749859 h 750316"/>
                <a:gd name="connsiteX16" fmla="*/ 980045 w 994323"/>
                <a:gd name="connsiteY16" fmla="*/ 750316 h 750316"/>
                <a:gd name="connsiteX17" fmla="*/ 954465 w 994323"/>
                <a:gd name="connsiteY17" fmla="*/ 736006 h 750316"/>
                <a:gd name="connsiteX18" fmla="*/ 709794 w 994323"/>
                <a:gd name="connsiteY18" fmla="*/ 588696 h 750316"/>
                <a:gd name="connsiteX19" fmla="*/ 537864 w 994323"/>
                <a:gd name="connsiteY19" fmla="*/ 491221 h 750316"/>
                <a:gd name="connsiteX20" fmla="*/ 496991 w 994323"/>
                <a:gd name="connsiteY20" fmla="*/ 462783 h 750316"/>
                <a:gd name="connsiteX21" fmla="*/ 437006 w 994323"/>
                <a:gd name="connsiteY21" fmla="*/ 421773 h 750316"/>
                <a:gd name="connsiteX22" fmla="*/ 411083 w 994323"/>
                <a:gd name="connsiteY22" fmla="*/ 403667 h 750316"/>
                <a:gd name="connsiteX23" fmla="*/ 340857 w 994323"/>
                <a:gd name="connsiteY23" fmla="*/ 353558 h 750316"/>
                <a:gd name="connsiteX24" fmla="*/ 272277 w 994323"/>
                <a:gd name="connsiteY24" fmla="*/ 296225 h 750316"/>
                <a:gd name="connsiteX25" fmla="*/ 241576 w 994323"/>
                <a:gd name="connsiteY25" fmla="*/ 269136 h 750316"/>
                <a:gd name="connsiteX26" fmla="*/ 216933 w 994323"/>
                <a:gd name="connsiteY26" fmla="*/ 246871 h 750316"/>
                <a:gd name="connsiteX27" fmla="*/ 189341 w 994323"/>
                <a:gd name="connsiteY27" fmla="*/ 221268 h 750316"/>
                <a:gd name="connsiteX28" fmla="*/ 171761 w 994323"/>
                <a:gd name="connsiteY28" fmla="*/ 204762 h 750316"/>
                <a:gd name="connsiteX29" fmla="*/ 127687 w 994323"/>
                <a:gd name="connsiteY29" fmla="*/ 161877 h 750316"/>
                <a:gd name="connsiteX30" fmla="*/ 82584 w 994323"/>
                <a:gd name="connsiteY30" fmla="*/ 115906 h 750316"/>
                <a:gd name="connsiteX31" fmla="*/ 13684 w 994323"/>
                <a:gd name="connsiteY31" fmla="*/ 34136 h 750316"/>
                <a:gd name="connsiteX32" fmla="*/ 14 w 994323"/>
                <a:gd name="connsiteY32" fmla="*/ 943 h 75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94323" h="750316">
                  <a:moveTo>
                    <a:pt x="14" y="943"/>
                  </a:moveTo>
                  <a:cubicBezTo>
                    <a:pt x="8358" y="-3126"/>
                    <a:pt x="11215" y="6978"/>
                    <a:pt x="15285" y="12167"/>
                  </a:cubicBezTo>
                  <a:cubicBezTo>
                    <a:pt x="50398" y="63945"/>
                    <a:pt x="94700" y="108522"/>
                    <a:pt x="138911" y="152505"/>
                  </a:cubicBezTo>
                  <a:cubicBezTo>
                    <a:pt x="151805" y="165420"/>
                    <a:pt x="165086" y="177948"/>
                    <a:pt x="178139" y="190727"/>
                  </a:cubicBezTo>
                  <a:cubicBezTo>
                    <a:pt x="188540" y="200968"/>
                    <a:pt x="199490" y="210615"/>
                    <a:pt x="210098" y="220650"/>
                  </a:cubicBezTo>
                  <a:cubicBezTo>
                    <a:pt x="216270" y="226502"/>
                    <a:pt x="222533" y="232332"/>
                    <a:pt x="228911" y="238001"/>
                  </a:cubicBezTo>
                  <a:cubicBezTo>
                    <a:pt x="238695" y="246894"/>
                    <a:pt x="248434" y="255832"/>
                    <a:pt x="258424" y="264541"/>
                  </a:cubicBezTo>
                  <a:cubicBezTo>
                    <a:pt x="274677" y="279332"/>
                    <a:pt x="291502" y="293482"/>
                    <a:pt x="308418" y="307518"/>
                  </a:cubicBezTo>
                  <a:cubicBezTo>
                    <a:pt x="350755" y="341763"/>
                    <a:pt x="392360" y="376876"/>
                    <a:pt x="434880" y="410914"/>
                  </a:cubicBezTo>
                  <a:cubicBezTo>
                    <a:pt x="452665" y="425202"/>
                    <a:pt x="470633" y="439238"/>
                    <a:pt x="488738" y="453114"/>
                  </a:cubicBezTo>
                  <a:cubicBezTo>
                    <a:pt x="501494" y="462692"/>
                    <a:pt x="513747" y="473276"/>
                    <a:pt x="528286" y="480203"/>
                  </a:cubicBezTo>
                  <a:cubicBezTo>
                    <a:pt x="568291" y="500137"/>
                    <a:pt x="609988" y="516459"/>
                    <a:pt x="649764" y="536896"/>
                  </a:cubicBezTo>
                  <a:cubicBezTo>
                    <a:pt x="732814" y="577952"/>
                    <a:pt x="809738" y="629844"/>
                    <a:pt x="889954" y="675930"/>
                  </a:cubicBezTo>
                  <a:cubicBezTo>
                    <a:pt x="914391" y="690218"/>
                    <a:pt x="939126" y="703979"/>
                    <a:pt x="963815" y="717832"/>
                  </a:cubicBezTo>
                  <a:cubicBezTo>
                    <a:pt x="972021" y="722473"/>
                    <a:pt x="980297" y="727022"/>
                    <a:pt x="988458" y="731777"/>
                  </a:cubicBezTo>
                  <a:cubicBezTo>
                    <a:pt x="991338" y="737241"/>
                    <a:pt x="996390" y="743344"/>
                    <a:pt x="993418" y="749859"/>
                  </a:cubicBezTo>
                  <a:cubicBezTo>
                    <a:pt x="988983" y="750385"/>
                    <a:pt x="984457" y="750179"/>
                    <a:pt x="980045" y="750316"/>
                  </a:cubicBezTo>
                  <a:cubicBezTo>
                    <a:pt x="971564" y="745424"/>
                    <a:pt x="962969" y="740784"/>
                    <a:pt x="954465" y="736006"/>
                  </a:cubicBezTo>
                  <a:cubicBezTo>
                    <a:pt x="870637" y="690721"/>
                    <a:pt x="791199" y="638028"/>
                    <a:pt x="709794" y="588696"/>
                  </a:cubicBezTo>
                  <a:cubicBezTo>
                    <a:pt x="653559" y="554292"/>
                    <a:pt x="593620" y="526403"/>
                    <a:pt x="537864" y="491221"/>
                  </a:cubicBezTo>
                  <a:cubicBezTo>
                    <a:pt x="523622" y="482626"/>
                    <a:pt x="511004" y="471722"/>
                    <a:pt x="496991" y="462783"/>
                  </a:cubicBezTo>
                  <a:cubicBezTo>
                    <a:pt x="476851" y="449319"/>
                    <a:pt x="456917" y="435557"/>
                    <a:pt x="437006" y="421773"/>
                  </a:cubicBezTo>
                  <a:cubicBezTo>
                    <a:pt x="428319" y="415760"/>
                    <a:pt x="419701" y="409702"/>
                    <a:pt x="411083" y="403667"/>
                  </a:cubicBezTo>
                  <a:cubicBezTo>
                    <a:pt x="387560" y="387117"/>
                    <a:pt x="364037" y="370566"/>
                    <a:pt x="340857" y="353558"/>
                  </a:cubicBezTo>
                  <a:cubicBezTo>
                    <a:pt x="317357" y="335202"/>
                    <a:pt x="294839" y="315679"/>
                    <a:pt x="272277" y="296225"/>
                  </a:cubicBezTo>
                  <a:cubicBezTo>
                    <a:pt x="261898" y="287333"/>
                    <a:pt x="251840" y="278120"/>
                    <a:pt x="241576" y="269136"/>
                  </a:cubicBezTo>
                  <a:cubicBezTo>
                    <a:pt x="233232" y="261844"/>
                    <a:pt x="225299" y="254117"/>
                    <a:pt x="216933" y="246871"/>
                  </a:cubicBezTo>
                  <a:cubicBezTo>
                    <a:pt x="207583" y="238504"/>
                    <a:pt x="198690" y="229634"/>
                    <a:pt x="189341" y="221268"/>
                  </a:cubicBezTo>
                  <a:cubicBezTo>
                    <a:pt x="183374" y="215850"/>
                    <a:pt x="177545" y="210318"/>
                    <a:pt x="171761" y="204762"/>
                  </a:cubicBezTo>
                  <a:cubicBezTo>
                    <a:pt x="157017" y="190521"/>
                    <a:pt x="142295" y="176233"/>
                    <a:pt x="127687" y="161877"/>
                  </a:cubicBezTo>
                  <a:cubicBezTo>
                    <a:pt x="112348" y="146858"/>
                    <a:pt x="97443" y="131405"/>
                    <a:pt x="82584" y="115906"/>
                  </a:cubicBezTo>
                  <a:cubicBezTo>
                    <a:pt x="57644" y="90394"/>
                    <a:pt x="34464" y="63145"/>
                    <a:pt x="13684" y="34136"/>
                  </a:cubicBezTo>
                  <a:cubicBezTo>
                    <a:pt x="6483" y="24397"/>
                    <a:pt x="-352" y="13539"/>
                    <a:pt x="14" y="943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0" name="Forma Livre: Forma 2149">
              <a:extLst>
                <a:ext uri="{FF2B5EF4-FFF2-40B4-BE49-F238E27FC236}">
                  <a16:creationId xmlns:a16="http://schemas.microsoft.com/office/drawing/2014/main" id="{8F123C67-EF76-86CD-657F-C3B9A6EAB989}"/>
                </a:ext>
              </a:extLst>
            </p:cNvPr>
            <p:cNvSpPr/>
            <p:nvPr/>
          </p:nvSpPr>
          <p:spPr>
            <a:xfrm>
              <a:off x="10381616" y="2824828"/>
              <a:ext cx="34380" cy="76864"/>
            </a:xfrm>
            <a:custGeom>
              <a:avLst/>
              <a:gdLst>
                <a:gd name="connsiteX0" fmla="*/ 0 w 326166"/>
                <a:gd name="connsiteY0" fmla="*/ 0 h 729211"/>
                <a:gd name="connsiteX1" fmla="*/ 16756 w 326166"/>
                <a:gd name="connsiteY1" fmla="*/ 11841 h 729211"/>
                <a:gd name="connsiteX2" fmla="*/ 47572 w 326166"/>
                <a:gd name="connsiteY2" fmla="*/ 67963 h 729211"/>
                <a:gd name="connsiteX3" fmla="*/ 101521 w 326166"/>
                <a:gd name="connsiteY3" fmla="*/ 199636 h 729211"/>
                <a:gd name="connsiteX4" fmla="*/ 159540 w 326166"/>
                <a:gd name="connsiteY4" fmla="*/ 339220 h 729211"/>
                <a:gd name="connsiteX5" fmla="*/ 203980 w 326166"/>
                <a:gd name="connsiteY5" fmla="*/ 442112 h 729211"/>
                <a:gd name="connsiteX6" fmla="*/ 225262 w 326166"/>
                <a:gd name="connsiteY6" fmla="*/ 491993 h 729211"/>
                <a:gd name="connsiteX7" fmla="*/ 239207 w 326166"/>
                <a:gd name="connsiteY7" fmla="*/ 525460 h 729211"/>
                <a:gd name="connsiteX8" fmla="*/ 249700 w 326166"/>
                <a:gd name="connsiteY8" fmla="*/ 551200 h 729211"/>
                <a:gd name="connsiteX9" fmla="*/ 257724 w 326166"/>
                <a:gd name="connsiteY9" fmla="*/ 571340 h 729211"/>
                <a:gd name="connsiteX10" fmla="*/ 270457 w 326166"/>
                <a:gd name="connsiteY10" fmla="*/ 603435 h 729211"/>
                <a:gd name="connsiteX11" fmla="*/ 281567 w 326166"/>
                <a:gd name="connsiteY11" fmla="*/ 631096 h 729211"/>
                <a:gd name="connsiteX12" fmla="*/ 302461 w 326166"/>
                <a:gd name="connsiteY12" fmla="*/ 683857 h 729211"/>
                <a:gd name="connsiteX13" fmla="*/ 326166 w 326166"/>
                <a:gd name="connsiteY13" fmla="*/ 729211 h 729211"/>
                <a:gd name="connsiteX14" fmla="*/ 290802 w 326166"/>
                <a:gd name="connsiteY14" fmla="*/ 679468 h 729211"/>
                <a:gd name="connsiteX15" fmla="*/ 259804 w 326166"/>
                <a:gd name="connsiteY15" fmla="*/ 611459 h 729211"/>
                <a:gd name="connsiteX16" fmla="*/ 246545 w 326166"/>
                <a:gd name="connsiteY16" fmla="*/ 580278 h 729211"/>
                <a:gd name="connsiteX17" fmla="*/ 232806 w 326166"/>
                <a:gd name="connsiteY17" fmla="*/ 548411 h 729211"/>
                <a:gd name="connsiteX18" fmla="*/ 218290 w 326166"/>
                <a:gd name="connsiteY18" fmla="*/ 515859 h 729211"/>
                <a:gd name="connsiteX19" fmla="*/ 200642 w 326166"/>
                <a:gd name="connsiteY19" fmla="*/ 476791 h 729211"/>
                <a:gd name="connsiteX20" fmla="*/ 172982 w 326166"/>
                <a:gd name="connsiteY20" fmla="*/ 416944 h 729211"/>
                <a:gd name="connsiteX21" fmla="*/ 69312 w 326166"/>
                <a:gd name="connsiteY21" fmla="*/ 180960 h 729211"/>
                <a:gd name="connsiteX22" fmla="*/ 17625 w 326166"/>
                <a:gd name="connsiteY22" fmla="*/ 47937 h 729211"/>
                <a:gd name="connsiteX23" fmla="*/ 0 w 326166"/>
                <a:gd name="connsiteY23" fmla="*/ 0 h 72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6166" h="729211">
                  <a:moveTo>
                    <a:pt x="0" y="0"/>
                  </a:moveTo>
                  <a:cubicBezTo>
                    <a:pt x="7430" y="526"/>
                    <a:pt x="12184" y="6698"/>
                    <a:pt x="16756" y="11841"/>
                  </a:cubicBezTo>
                  <a:cubicBezTo>
                    <a:pt x="30404" y="28483"/>
                    <a:pt x="38542" y="48646"/>
                    <a:pt x="47572" y="67963"/>
                  </a:cubicBezTo>
                  <a:cubicBezTo>
                    <a:pt x="67254" y="111145"/>
                    <a:pt x="83416" y="155791"/>
                    <a:pt x="101521" y="199636"/>
                  </a:cubicBezTo>
                  <a:cubicBezTo>
                    <a:pt x="120472" y="246317"/>
                    <a:pt x="139606" y="292928"/>
                    <a:pt x="159540" y="339220"/>
                  </a:cubicBezTo>
                  <a:cubicBezTo>
                    <a:pt x="174170" y="373578"/>
                    <a:pt x="189212" y="407777"/>
                    <a:pt x="203980" y="442112"/>
                  </a:cubicBezTo>
                  <a:cubicBezTo>
                    <a:pt x="211066" y="458732"/>
                    <a:pt x="218313" y="475305"/>
                    <a:pt x="225262" y="491993"/>
                  </a:cubicBezTo>
                  <a:cubicBezTo>
                    <a:pt x="229880" y="503149"/>
                    <a:pt x="234635" y="514258"/>
                    <a:pt x="239207" y="525460"/>
                  </a:cubicBezTo>
                  <a:cubicBezTo>
                    <a:pt x="242705" y="534032"/>
                    <a:pt x="246225" y="542582"/>
                    <a:pt x="249700" y="551200"/>
                  </a:cubicBezTo>
                  <a:cubicBezTo>
                    <a:pt x="252352" y="557898"/>
                    <a:pt x="255049" y="564596"/>
                    <a:pt x="257724" y="571340"/>
                  </a:cubicBezTo>
                  <a:cubicBezTo>
                    <a:pt x="261930" y="582038"/>
                    <a:pt x="266227" y="592714"/>
                    <a:pt x="270457" y="603435"/>
                  </a:cubicBezTo>
                  <a:cubicBezTo>
                    <a:pt x="274114" y="612648"/>
                    <a:pt x="277795" y="621884"/>
                    <a:pt x="281567" y="631096"/>
                  </a:cubicBezTo>
                  <a:cubicBezTo>
                    <a:pt x="288768" y="648584"/>
                    <a:pt x="295717" y="666163"/>
                    <a:pt x="302461" y="683857"/>
                  </a:cubicBezTo>
                  <a:cubicBezTo>
                    <a:pt x="308610" y="699790"/>
                    <a:pt x="314919" y="716044"/>
                    <a:pt x="326166" y="729211"/>
                  </a:cubicBezTo>
                  <a:cubicBezTo>
                    <a:pt x="309707" y="716478"/>
                    <a:pt x="300815" y="697093"/>
                    <a:pt x="290802" y="679468"/>
                  </a:cubicBezTo>
                  <a:cubicBezTo>
                    <a:pt x="278435" y="657751"/>
                    <a:pt x="269588" y="634365"/>
                    <a:pt x="259804" y="611459"/>
                  </a:cubicBezTo>
                  <a:cubicBezTo>
                    <a:pt x="255369" y="601058"/>
                    <a:pt x="251026" y="590634"/>
                    <a:pt x="246545" y="580278"/>
                  </a:cubicBezTo>
                  <a:cubicBezTo>
                    <a:pt x="241927" y="569648"/>
                    <a:pt x="237424" y="558996"/>
                    <a:pt x="232806" y="548411"/>
                  </a:cubicBezTo>
                  <a:cubicBezTo>
                    <a:pt x="227914" y="537576"/>
                    <a:pt x="223228" y="526649"/>
                    <a:pt x="218290" y="515859"/>
                  </a:cubicBezTo>
                  <a:cubicBezTo>
                    <a:pt x="212392" y="502828"/>
                    <a:pt x="206654" y="489753"/>
                    <a:pt x="200642" y="476791"/>
                  </a:cubicBezTo>
                  <a:cubicBezTo>
                    <a:pt x="191407" y="456834"/>
                    <a:pt x="182309" y="436832"/>
                    <a:pt x="172982" y="416944"/>
                  </a:cubicBezTo>
                  <a:cubicBezTo>
                    <a:pt x="137023" y="338900"/>
                    <a:pt x="100675" y="260993"/>
                    <a:pt x="69312" y="180960"/>
                  </a:cubicBezTo>
                  <a:cubicBezTo>
                    <a:pt x="52304" y="136520"/>
                    <a:pt x="35433" y="92057"/>
                    <a:pt x="17625" y="47937"/>
                  </a:cubicBezTo>
                  <a:cubicBezTo>
                    <a:pt x="11659" y="32004"/>
                    <a:pt x="3909" y="16574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1" name="Forma Livre: Forma 2150">
              <a:extLst>
                <a:ext uri="{FF2B5EF4-FFF2-40B4-BE49-F238E27FC236}">
                  <a16:creationId xmlns:a16="http://schemas.microsoft.com/office/drawing/2014/main" id="{28C1037C-7E3D-3D95-C8CF-D41BCEDB6F75}"/>
                </a:ext>
              </a:extLst>
            </p:cNvPr>
            <p:cNvSpPr/>
            <p:nvPr/>
          </p:nvSpPr>
          <p:spPr>
            <a:xfrm>
              <a:off x="10399189" y="2831799"/>
              <a:ext cx="46705" cy="61891"/>
            </a:xfrm>
            <a:custGeom>
              <a:avLst/>
              <a:gdLst>
                <a:gd name="connsiteX0" fmla="*/ 42565 w 443095"/>
                <a:gd name="connsiteY0" fmla="*/ 57379 h 587159"/>
                <a:gd name="connsiteX1" fmla="*/ 0 w 443095"/>
                <a:gd name="connsiteY1" fmla="*/ 0 h 587159"/>
                <a:gd name="connsiteX2" fmla="*/ 136886 w 443095"/>
                <a:gd name="connsiteY2" fmla="*/ 147081 h 587159"/>
                <a:gd name="connsiteX3" fmla="*/ 172959 w 443095"/>
                <a:gd name="connsiteY3" fmla="*/ 183360 h 587159"/>
                <a:gd name="connsiteX4" fmla="*/ 211364 w 443095"/>
                <a:gd name="connsiteY4" fmla="*/ 222611 h 587159"/>
                <a:gd name="connsiteX5" fmla="*/ 239344 w 443095"/>
                <a:gd name="connsiteY5" fmla="*/ 252146 h 587159"/>
                <a:gd name="connsiteX6" fmla="*/ 284127 w 443095"/>
                <a:gd name="connsiteY6" fmla="*/ 302689 h 587159"/>
                <a:gd name="connsiteX7" fmla="*/ 310096 w 443095"/>
                <a:gd name="connsiteY7" fmla="*/ 337231 h 587159"/>
                <a:gd name="connsiteX8" fmla="*/ 332796 w 443095"/>
                <a:gd name="connsiteY8" fmla="*/ 371704 h 587159"/>
                <a:gd name="connsiteX9" fmla="*/ 367955 w 443095"/>
                <a:gd name="connsiteY9" fmla="*/ 435026 h 587159"/>
                <a:gd name="connsiteX10" fmla="*/ 439506 w 443095"/>
                <a:gd name="connsiteY10" fmla="*/ 579615 h 587159"/>
                <a:gd name="connsiteX11" fmla="*/ 443095 w 443095"/>
                <a:gd name="connsiteY11" fmla="*/ 587159 h 587159"/>
                <a:gd name="connsiteX12" fmla="*/ 412760 w 443095"/>
                <a:gd name="connsiteY12" fmla="*/ 538353 h 587159"/>
                <a:gd name="connsiteX13" fmla="*/ 343380 w 443095"/>
                <a:gd name="connsiteY13" fmla="*/ 425448 h 587159"/>
                <a:gd name="connsiteX14" fmla="*/ 301821 w 443095"/>
                <a:gd name="connsiteY14" fmla="*/ 358879 h 587159"/>
                <a:gd name="connsiteX15" fmla="*/ 281018 w 443095"/>
                <a:gd name="connsiteY15" fmla="*/ 328864 h 587159"/>
                <a:gd name="connsiteX16" fmla="*/ 253723 w 443095"/>
                <a:gd name="connsiteY16" fmla="*/ 294140 h 587159"/>
                <a:gd name="connsiteX17" fmla="*/ 216118 w 443095"/>
                <a:gd name="connsiteY17" fmla="*/ 250614 h 587159"/>
                <a:gd name="connsiteX18" fmla="*/ 175062 w 443095"/>
                <a:gd name="connsiteY18" fmla="*/ 205649 h 587159"/>
                <a:gd name="connsiteX19" fmla="*/ 129273 w 443095"/>
                <a:gd name="connsiteY19" fmla="*/ 157185 h 587159"/>
                <a:gd name="connsiteX20" fmla="*/ 42565 w 443095"/>
                <a:gd name="connsiteY20" fmla="*/ 57379 h 58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3095" h="587159">
                  <a:moveTo>
                    <a:pt x="42565" y="57379"/>
                  </a:moveTo>
                  <a:cubicBezTo>
                    <a:pt x="27889" y="38656"/>
                    <a:pt x="11956" y="20666"/>
                    <a:pt x="0" y="0"/>
                  </a:cubicBezTo>
                  <a:cubicBezTo>
                    <a:pt x="43228" y="51206"/>
                    <a:pt x="89840" y="99396"/>
                    <a:pt x="136886" y="147081"/>
                  </a:cubicBezTo>
                  <a:cubicBezTo>
                    <a:pt x="148956" y="159106"/>
                    <a:pt x="161026" y="171153"/>
                    <a:pt x="172959" y="183360"/>
                  </a:cubicBezTo>
                  <a:cubicBezTo>
                    <a:pt x="185738" y="196459"/>
                    <a:pt x="198653" y="209444"/>
                    <a:pt x="211364" y="222611"/>
                  </a:cubicBezTo>
                  <a:cubicBezTo>
                    <a:pt x="220805" y="232326"/>
                    <a:pt x="230223" y="242087"/>
                    <a:pt x="239344" y="252146"/>
                  </a:cubicBezTo>
                  <a:cubicBezTo>
                    <a:pt x="254843" y="268445"/>
                    <a:pt x="269977" y="285156"/>
                    <a:pt x="284127" y="302689"/>
                  </a:cubicBezTo>
                  <a:cubicBezTo>
                    <a:pt x="293111" y="313937"/>
                    <a:pt x="301866" y="325389"/>
                    <a:pt x="310096" y="337231"/>
                  </a:cubicBezTo>
                  <a:cubicBezTo>
                    <a:pt x="317937" y="348524"/>
                    <a:pt x="325618" y="359954"/>
                    <a:pt x="332796" y="371704"/>
                  </a:cubicBezTo>
                  <a:cubicBezTo>
                    <a:pt x="345735" y="392095"/>
                    <a:pt x="356730" y="413652"/>
                    <a:pt x="367955" y="435026"/>
                  </a:cubicBezTo>
                  <a:cubicBezTo>
                    <a:pt x="392781" y="482735"/>
                    <a:pt x="413514" y="532501"/>
                    <a:pt x="439506" y="579615"/>
                  </a:cubicBezTo>
                  <a:cubicBezTo>
                    <a:pt x="440741" y="582062"/>
                    <a:pt x="441930" y="584576"/>
                    <a:pt x="443095" y="587159"/>
                  </a:cubicBezTo>
                  <a:cubicBezTo>
                    <a:pt x="432877" y="570951"/>
                    <a:pt x="422704" y="554721"/>
                    <a:pt x="412760" y="538353"/>
                  </a:cubicBezTo>
                  <a:cubicBezTo>
                    <a:pt x="390037" y="500451"/>
                    <a:pt x="366354" y="463167"/>
                    <a:pt x="343380" y="425448"/>
                  </a:cubicBezTo>
                  <a:cubicBezTo>
                    <a:pt x="329413" y="403319"/>
                    <a:pt x="316085" y="380802"/>
                    <a:pt x="301821" y="358879"/>
                  </a:cubicBezTo>
                  <a:cubicBezTo>
                    <a:pt x="295123" y="348707"/>
                    <a:pt x="288287" y="338625"/>
                    <a:pt x="281018" y="328864"/>
                  </a:cubicBezTo>
                  <a:cubicBezTo>
                    <a:pt x="272308" y="317000"/>
                    <a:pt x="263210" y="305410"/>
                    <a:pt x="253723" y="294140"/>
                  </a:cubicBezTo>
                  <a:cubicBezTo>
                    <a:pt x="241493" y="279372"/>
                    <a:pt x="228829" y="264970"/>
                    <a:pt x="216118" y="250614"/>
                  </a:cubicBezTo>
                  <a:cubicBezTo>
                    <a:pt x="202402" y="235641"/>
                    <a:pt x="188984" y="220416"/>
                    <a:pt x="175062" y="205649"/>
                  </a:cubicBezTo>
                  <a:cubicBezTo>
                    <a:pt x="160066" y="189235"/>
                    <a:pt x="144384" y="173485"/>
                    <a:pt x="129273" y="157185"/>
                  </a:cubicBezTo>
                  <a:cubicBezTo>
                    <a:pt x="98732" y="125387"/>
                    <a:pt x="70660" y="91326"/>
                    <a:pt x="42565" y="57379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2" name="Forma Livre: Forma 2151">
              <a:extLst>
                <a:ext uri="{FF2B5EF4-FFF2-40B4-BE49-F238E27FC236}">
                  <a16:creationId xmlns:a16="http://schemas.microsoft.com/office/drawing/2014/main" id="{FF389A4E-F456-7FF8-7D61-329B9BF04AEE}"/>
                </a:ext>
              </a:extLst>
            </p:cNvPr>
            <p:cNvSpPr/>
            <p:nvPr/>
          </p:nvSpPr>
          <p:spPr>
            <a:xfrm>
              <a:off x="10378102" y="2836814"/>
              <a:ext cx="31115" cy="84081"/>
            </a:xfrm>
            <a:custGeom>
              <a:avLst/>
              <a:gdLst>
                <a:gd name="connsiteX0" fmla="*/ 0 w 295191"/>
                <a:gd name="connsiteY0" fmla="*/ 0 h 797676"/>
                <a:gd name="connsiteX1" fmla="*/ 53287 w 295191"/>
                <a:gd name="connsiteY1" fmla="*/ 103442 h 797676"/>
                <a:gd name="connsiteX2" fmla="*/ 75827 w 295191"/>
                <a:gd name="connsiteY2" fmla="*/ 145115 h 797676"/>
                <a:gd name="connsiteX3" fmla="*/ 107648 w 295191"/>
                <a:gd name="connsiteY3" fmla="*/ 208849 h 797676"/>
                <a:gd name="connsiteX4" fmla="*/ 144269 w 295191"/>
                <a:gd name="connsiteY4" fmla="*/ 279989 h 797676"/>
                <a:gd name="connsiteX5" fmla="*/ 169781 w 295191"/>
                <a:gd name="connsiteY5" fmla="*/ 338648 h 797676"/>
                <a:gd name="connsiteX6" fmla="*/ 189144 w 295191"/>
                <a:gd name="connsiteY6" fmla="*/ 384642 h 797676"/>
                <a:gd name="connsiteX7" fmla="*/ 192893 w 295191"/>
                <a:gd name="connsiteY7" fmla="*/ 395592 h 797676"/>
                <a:gd name="connsiteX8" fmla="*/ 158877 w 295191"/>
                <a:gd name="connsiteY8" fmla="*/ 333916 h 797676"/>
                <a:gd name="connsiteX9" fmla="*/ 183932 w 295191"/>
                <a:gd name="connsiteY9" fmla="*/ 413377 h 797676"/>
                <a:gd name="connsiteX10" fmla="*/ 198471 w 295191"/>
                <a:gd name="connsiteY10" fmla="*/ 469133 h 797676"/>
                <a:gd name="connsiteX11" fmla="*/ 210175 w 295191"/>
                <a:gd name="connsiteY11" fmla="*/ 503971 h 797676"/>
                <a:gd name="connsiteX12" fmla="*/ 205991 w 295191"/>
                <a:gd name="connsiteY12" fmla="*/ 507995 h 797676"/>
                <a:gd name="connsiteX13" fmla="*/ 206609 w 295191"/>
                <a:gd name="connsiteY13" fmla="*/ 499971 h 797676"/>
                <a:gd name="connsiteX14" fmla="*/ 177462 w 295191"/>
                <a:gd name="connsiteY14" fmla="*/ 427688 h 797676"/>
                <a:gd name="connsiteX15" fmla="*/ 202265 w 295191"/>
                <a:gd name="connsiteY15" fmla="*/ 505389 h 797676"/>
                <a:gd name="connsiteX16" fmla="*/ 216324 w 295191"/>
                <a:gd name="connsiteY16" fmla="*/ 540319 h 797676"/>
                <a:gd name="connsiteX17" fmla="*/ 245311 w 295191"/>
                <a:gd name="connsiteY17" fmla="*/ 618889 h 797676"/>
                <a:gd name="connsiteX18" fmla="*/ 281750 w 295191"/>
                <a:gd name="connsiteY18" fmla="*/ 747133 h 797676"/>
                <a:gd name="connsiteX19" fmla="*/ 295191 w 295191"/>
                <a:gd name="connsiteY19" fmla="*/ 797677 h 797676"/>
                <a:gd name="connsiteX20" fmla="*/ 285773 w 295191"/>
                <a:gd name="connsiteY20" fmla="*/ 769079 h 797676"/>
                <a:gd name="connsiteX21" fmla="*/ 249517 w 295191"/>
                <a:gd name="connsiteY21" fmla="*/ 662140 h 797676"/>
                <a:gd name="connsiteX22" fmla="*/ 214015 w 295191"/>
                <a:gd name="connsiteY22" fmla="*/ 552846 h 797676"/>
                <a:gd name="connsiteX23" fmla="*/ 222634 w 295191"/>
                <a:gd name="connsiteY23" fmla="*/ 593468 h 797676"/>
                <a:gd name="connsiteX24" fmla="*/ 191087 w 295191"/>
                <a:gd name="connsiteY24" fmla="*/ 516362 h 797676"/>
                <a:gd name="connsiteX25" fmla="*/ 226863 w 295191"/>
                <a:gd name="connsiteY25" fmla="*/ 642458 h 797676"/>
                <a:gd name="connsiteX26" fmla="*/ 203660 w 295191"/>
                <a:gd name="connsiteY26" fmla="*/ 572231 h 797676"/>
                <a:gd name="connsiteX27" fmla="*/ 178034 w 295191"/>
                <a:gd name="connsiteY27" fmla="*/ 494507 h 797676"/>
                <a:gd name="connsiteX28" fmla="*/ 164318 w 295191"/>
                <a:gd name="connsiteY28" fmla="*/ 446982 h 797676"/>
                <a:gd name="connsiteX29" fmla="*/ 166009 w 295191"/>
                <a:gd name="connsiteY29" fmla="*/ 437998 h 797676"/>
                <a:gd name="connsiteX30" fmla="*/ 152225 w 295191"/>
                <a:gd name="connsiteY30" fmla="*/ 395089 h 797676"/>
                <a:gd name="connsiteX31" fmla="*/ 149116 w 295191"/>
                <a:gd name="connsiteY31" fmla="*/ 385511 h 797676"/>
                <a:gd name="connsiteX32" fmla="*/ 135537 w 295191"/>
                <a:gd name="connsiteY32" fmla="*/ 342329 h 797676"/>
                <a:gd name="connsiteX33" fmla="*/ 128656 w 295191"/>
                <a:gd name="connsiteY33" fmla="*/ 321914 h 797676"/>
                <a:gd name="connsiteX34" fmla="*/ 129433 w 295191"/>
                <a:gd name="connsiteY34" fmla="*/ 307901 h 797676"/>
                <a:gd name="connsiteX35" fmla="*/ 120747 w 295191"/>
                <a:gd name="connsiteY35" fmla="*/ 285681 h 797676"/>
                <a:gd name="connsiteX36" fmla="*/ 86891 w 295191"/>
                <a:gd name="connsiteY36" fmla="*/ 208895 h 797676"/>
                <a:gd name="connsiteX37" fmla="*/ 30495 w 295191"/>
                <a:gd name="connsiteY37" fmla="*/ 98664 h 797676"/>
                <a:gd name="connsiteX38" fmla="*/ 6652 w 295191"/>
                <a:gd name="connsiteY38" fmla="*/ 38542 h 797676"/>
                <a:gd name="connsiteX39" fmla="*/ 28026 w 295191"/>
                <a:gd name="connsiteY39" fmla="*/ 70980 h 797676"/>
                <a:gd name="connsiteX40" fmla="*/ 0 w 295191"/>
                <a:gd name="connsiteY40" fmla="*/ 0 h 79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5191" h="797676">
                  <a:moveTo>
                    <a:pt x="0" y="0"/>
                  </a:moveTo>
                  <a:cubicBezTo>
                    <a:pt x="18631" y="33993"/>
                    <a:pt x="36873" y="68260"/>
                    <a:pt x="53287" y="103442"/>
                  </a:cubicBezTo>
                  <a:cubicBezTo>
                    <a:pt x="60282" y="117592"/>
                    <a:pt x="68511" y="131102"/>
                    <a:pt x="75827" y="145115"/>
                  </a:cubicBezTo>
                  <a:cubicBezTo>
                    <a:pt x="87028" y="166055"/>
                    <a:pt x="96949" y="187658"/>
                    <a:pt x="107648" y="208849"/>
                  </a:cubicBezTo>
                  <a:cubicBezTo>
                    <a:pt x="119535" y="232738"/>
                    <a:pt x="132839" y="255872"/>
                    <a:pt x="144269" y="279989"/>
                  </a:cubicBezTo>
                  <a:cubicBezTo>
                    <a:pt x="153139" y="299374"/>
                    <a:pt x="161460" y="319011"/>
                    <a:pt x="169781" y="338648"/>
                  </a:cubicBezTo>
                  <a:cubicBezTo>
                    <a:pt x="176159" y="353987"/>
                    <a:pt x="182766" y="369258"/>
                    <a:pt x="189144" y="384642"/>
                  </a:cubicBezTo>
                  <a:cubicBezTo>
                    <a:pt x="190515" y="388208"/>
                    <a:pt x="191750" y="391866"/>
                    <a:pt x="192893" y="395592"/>
                  </a:cubicBezTo>
                  <a:cubicBezTo>
                    <a:pt x="182491" y="374515"/>
                    <a:pt x="169347" y="354947"/>
                    <a:pt x="158877" y="333916"/>
                  </a:cubicBezTo>
                  <a:cubicBezTo>
                    <a:pt x="168935" y="359839"/>
                    <a:pt x="176571" y="386585"/>
                    <a:pt x="183932" y="413377"/>
                  </a:cubicBezTo>
                  <a:cubicBezTo>
                    <a:pt x="188481" y="432031"/>
                    <a:pt x="193693" y="450525"/>
                    <a:pt x="198471" y="469133"/>
                  </a:cubicBezTo>
                  <a:cubicBezTo>
                    <a:pt x="201831" y="480906"/>
                    <a:pt x="204003" y="493205"/>
                    <a:pt x="210175" y="503971"/>
                  </a:cubicBezTo>
                  <a:cubicBezTo>
                    <a:pt x="211706" y="506761"/>
                    <a:pt x="207523" y="506989"/>
                    <a:pt x="205991" y="507995"/>
                  </a:cubicBezTo>
                  <a:cubicBezTo>
                    <a:pt x="205969" y="505114"/>
                    <a:pt x="206334" y="502691"/>
                    <a:pt x="206609" y="499971"/>
                  </a:cubicBezTo>
                  <a:cubicBezTo>
                    <a:pt x="195956" y="476265"/>
                    <a:pt x="186538" y="452034"/>
                    <a:pt x="177462" y="427688"/>
                  </a:cubicBezTo>
                  <a:cubicBezTo>
                    <a:pt x="185486" y="453657"/>
                    <a:pt x="194744" y="479260"/>
                    <a:pt x="202265" y="505389"/>
                  </a:cubicBezTo>
                  <a:cubicBezTo>
                    <a:pt x="205534" y="517550"/>
                    <a:pt x="211546" y="528706"/>
                    <a:pt x="216324" y="540319"/>
                  </a:cubicBezTo>
                  <a:cubicBezTo>
                    <a:pt x="226680" y="566242"/>
                    <a:pt x="236761" y="592303"/>
                    <a:pt x="245311" y="618889"/>
                  </a:cubicBezTo>
                  <a:cubicBezTo>
                    <a:pt x="258729" y="661271"/>
                    <a:pt x="269817" y="704317"/>
                    <a:pt x="281750" y="747133"/>
                  </a:cubicBezTo>
                  <a:cubicBezTo>
                    <a:pt x="285864" y="764073"/>
                    <a:pt x="291282" y="780669"/>
                    <a:pt x="295191" y="797677"/>
                  </a:cubicBezTo>
                  <a:cubicBezTo>
                    <a:pt x="292037" y="788121"/>
                    <a:pt x="289179" y="778497"/>
                    <a:pt x="285773" y="769079"/>
                  </a:cubicBezTo>
                  <a:cubicBezTo>
                    <a:pt x="274411" y="733189"/>
                    <a:pt x="262250" y="697550"/>
                    <a:pt x="249517" y="662140"/>
                  </a:cubicBezTo>
                  <a:cubicBezTo>
                    <a:pt x="236967" y="625952"/>
                    <a:pt x="224760" y="589628"/>
                    <a:pt x="214015" y="552846"/>
                  </a:cubicBezTo>
                  <a:cubicBezTo>
                    <a:pt x="215844" y="566585"/>
                    <a:pt x="221193" y="579615"/>
                    <a:pt x="222634" y="593468"/>
                  </a:cubicBezTo>
                  <a:cubicBezTo>
                    <a:pt x="210609" y="568437"/>
                    <a:pt x="201397" y="542125"/>
                    <a:pt x="191087" y="516362"/>
                  </a:cubicBezTo>
                  <a:cubicBezTo>
                    <a:pt x="201740" y="558721"/>
                    <a:pt x="215090" y="600395"/>
                    <a:pt x="226863" y="642458"/>
                  </a:cubicBezTo>
                  <a:cubicBezTo>
                    <a:pt x="218542" y="619255"/>
                    <a:pt x="211912" y="595457"/>
                    <a:pt x="203660" y="572231"/>
                  </a:cubicBezTo>
                  <a:cubicBezTo>
                    <a:pt x="195270" y="546263"/>
                    <a:pt x="186743" y="520339"/>
                    <a:pt x="178034" y="494507"/>
                  </a:cubicBezTo>
                  <a:cubicBezTo>
                    <a:pt x="173256" y="478711"/>
                    <a:pt x="169027" y="462755"/>
                    <a:pt x="164318" y="446982"/>
                  </a:cubicBezTo>
                  <a:cubicBezTo>
                    <a:pt x="165095" y="443987"/>
                    <a:pt x="167358" y="441106"/>
                    <a:pt x="166009" y="437998"/>
                  </a:cubicBezTo>
                  <a:cubicBezTo>
                    <a:pt x="161346" y="423710"/>
                    <a:pt x="158008" y="408988"/>
                    <a:pt x="152225" y="395089"/>
                  </a:cubicBezTo>
                  <a:cubicBezTo>
                    <a:pt x="151150" y="391843"/>
                    <a:pt x="150122" y="388689"/>
                    <a:pt x="149116" y="385511"/>
                  </a:cubicBezTo>
                  <a:cubicBezTo>
                    <a:pt x="144635" y="371086"/>
                    <a:pt x="140178" y="356685"/>
                    <a:pt x="135537" y="342329"/>
                  </a:cubicBezTo>
                  <a:cubicBezTo>
                    <a:pt x="133342" y="335471"/>
                    <a:pt x="131056" y="328658"/>
                    <a:pt x="128656" y="321914"/>
                  </a:cubicBezTo>
                  <a:cubicBezTo>
                    <a:pt x="128565" y="317183"/>
                    <a:pt x="129662" y="312565"/>
                    <a:pt x="129433" y="307901"/>
                  </a:cubicBezTo>
                  <a:cubicBezTo>
                    <a:pt x="127513" y="300152"/>
                    <a:pt x="124336" y="292745"/>
                    <a:pt x="120747" y="285681"/>
                  </a:cubicBezTo>
                  <a:cubicBezTo>
                    <a:pt x="108836" y="260375"/>
                    <a:pt x="100195" y="233561"/>
                    <a:pt x="86891" y="208895"/>
                  </a:cubicBezTo>
                  <a:cubicBezTo>
                    <a:pt x="67071" y="172685"/>
                    <a:pt x="47846" y="136131"/>
                    <a:pt x="30495" y="98664"/>
                  </a:cubicBezTo>
                  <a:cubicBezTo>
                    <a:pt x="21626" y="79050"/>
                    <a:pt x="11316" y="59733"/>
                    <a:pt x="6652" y="38542"/>
                  </a:cubicBezTo>
                  <a:cubicBezTo>
                    <a:pt x="16116" y="47366"/>
                    <a:pt x="20528" y="60465"/>
                    <a:pt x="28026" y="70980"/>
                  </a:cubicBezTo>
                  <a:cubicBezTo>
                    <a:pt x="17396" y="47892"/>
                    <a:pt x="5784" y="24872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3" name="Forma Livre: Forma 2152">
              <a:extLst>
                <a:ext uri="{FF2B5EF4-FFF2-40B4-BE49-F238E27FC236}">
                  <a16:creationId xmlns:a16="http://schemas.microsoft.com/office/drawing/2014/main" id="{CA834CF2-A7B8-50F2-8503-B167FB3FFA43}"/>
                </a:ext>
              </a:extLst>
            </p:cNvPr>
            <p:cNvSpPr/>
            <p:nvPr/>
          </p:nvSpPr>
          <p:spPr>
            <a:xfrm>
              <a:off x="10363780" y="2940586"/>
              <a:ext cx="8944" cy="43262"/>
            </a:xfrm>
            <a:custGeom>
              <a:avLst/>
              <a:gdLst>
                <a:gd name="connsiteX0" fmla="*/ 617 w 84855"/>
                <a:gd name="connsiteY0" fmla="*/ 0 h 410428"/>
                <a:gd name="connsiteX1" fmla="*/ 2835 w 84855"/>
                <a:gd name="connsiteY1" fmla="*/ 11064 h 410428"/>
                <a:gd name="connsiteX2" fmla="*/ 17351 w 84855"/>
                <a:gd name="connsiteY2" fmla="*/ 16962 h 410428"/>
                <a:gd name="connsiteX3" fmla="*/ 20528 w 84855"/>
                <a:gd name="connsiteY3" fmla="*/ 106367 h 410428"/>
                <a:gd name="connsiteX4" fmla="*/ 51184 w 84855"/>
                <a:gd name="connsiteY4" fmla="*/ 206586 h 410428"/>
                <a:gd name="connsiteX5" fmla="*/ 76604 w 84855"/>
                <a:gd name="connsiteY5" fmla="*/ 264879 h 410428"/>
                <a:gd name="connsiteX6" fmla="*/ 80010 w 84855"/>
                <a:gd name="connsiteY6" fmla="*/ 352707 h 410428"/>
                <a:gd name="connsiteX7" fmla="*/ 57379 w 84855"/>
                <a:gd name="connsiteY7" fmla="*/ 410428 h 410428"/>
                <a:gd name="connsiteX8" fmla="*/ 71277 w 84855"/>
                <a:gd name="connsiteY8" fmla="*/ 320932 h 410428"/>
                <a:gd name="connsiteX9" fmla="*/ 60488 w 84855"/>
                <a:gd name="connsiteY9" fmla="*/ 257701 h 410428"/>
                <a:gd name="connsiteX10" fmla="*/ 19751 w 84855"/>
                <a:gd name="connsiteY10" fmla="*/ 160751 h 410428"/>
                <a:gd name="connsiteX11" fmla="*/ 4641 w 84855"/>
                <a:gd name="connsiteY11" fmla="*/ 97041 h 410428"/>
                <a:gd name="connsiteX12" fmla="*/ 0 w 84855"/>
                <a:gd name="connsiteY12" fmla="*/ 45126 h 410428"/>
                <a:gd name="connsiteX13" fmla="*/ 617 w 84855"/>
                <a:gd name="connsiteY13" fmla="*/ 0 h 41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855" h="410428">
                  <a:moveTo>
                    <a:pt x="617" y="0"/>
                  </a:moveTo>
                  <a:cubicBezTo>
                    <a:pt x="1234" y="3680"/>
                    <a:pt x="2035" y="7338"/>
                    <a:pt x="2835" y="11064"/>
                  </a:cubicBezTo>
                  <a:cubicBezTo>
                    <a:pt x="8504" y="10675"/>
                    <a:pt x="14127" y="11681"/>
                    <a:pt x="17351" y="16962"/>
                  </a:cubicBezTo>
                  <a:cubicBezTo>
                    <a:pt x="15933" y="46749"/>
                    <a:pt x="15751" y="76832"/>
                    <a:pt x="20528" y="106367"/>
                  </a:cubicBezTo>
                  <a:cubicBezTo>
                    <a:pt x="24895" y="141252"/>
                    <a:pt x="36576" y="174742"/>
                    <a:pt x="51184" y="206586"/>
                  </a:cubicBezTo>
                  <a:cubicBezTo>
                    <a:pt x="59710" y="225994"/>
                    <a:pt x="69563" y="244853"/>
                    <a:pt x="76604" y="264879"/>
                  </a:cubicBezTo>
                  <a:cubicBezTo>
                    <a:pt x="86662" y="292905"/>
                    <a:pt x="87188" y="323949"/>
                    <a:pt x="80010" y="352707"/>
                  </a:cubicBezTo>
                  <a:cubicBezTo>
                    <a:pt x="73906" y="372435"/>
                    <a:pt x="67711" y="392415"/>
                    <a:pt x="57379" y="410428"/>
                  </a:cubicBezTo>
                  <a:cubicBezTo>
                    <a:pt x="66705" y="381511"/>
                    <a:pt x="68900" y="351015"/>
                    <a:pt x="71277" y="320932"/>
                  </a:cubicBezTo>
                  <a:cubicBezTo>
                    <a:pt x="72718" y="299329"/>
                    <a:pt x="68740" y="277657"/>
                    <a:pt x="60488" y="257701"/>
                  </a:cubicBezTo>
                  <a:cubicBezTo>
                    <a:pt x="47183" y="225262"/>
                    <a:pt x="30655" y="194150"/>
                    <a:pt x="19751" y="160751"/>
                  </a:cubicBezTo>
                  <a:cubicBezTo>
                    <a:pt x="12779" y="140018"/>
                    <a:pt x="7978" y="118621"/>
                    <a:pt x="4641" y="97041"/>
                  </a:cubicBezTo>
                  <a:cubicBezTo>
                    <a:pt x="1897" y="79850"/>
                    <a:pt x="823" y="62476"/>
                    <a:pt x="0" y="45126"/>
                  </a:cubicBezTo>
                  <a:cubicBezTo>
                    <a:pt x="274" y="30084"/>
                    <a:pt x="0" y="15019"/>
                    <a:pt x="617" y="0"/>
                  </a:cubicBezTo>
                  <a:close/>
                </a:path>
              </a:pathLst>
            </a:custGeom>
            <a:solidFill>
              <a:srgbClr val="01010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4" name="Forma Livre: Forma 2153">
              <a:extLst>
                <a:ext uri="{FF2B5EF4-FFF2-40B4-BE49-F238E27FC236}">
                  <a16:creationId xmlns:a16="http://schemas.microsoft.com/office/drawing/2014/main" id="{7D0FF07C-8637-96FD-585F-6DF34D0E0C13}"/>
                </a:ext>
              </a:extLst>
            </p:cNvPr>
            <p:cNvSpPr/>
            <p:nvPr/>
          </p:nvSpPr>
          <p:spPr>
            <a:xfrm>
              <a:off x="10528170" y="2691310"/>
              <a:ext cx="17361" cy="20826"/>
            </a:xfrm>
            <a:custGeom>
              <a:avLst/>
              <a:gdLst>
                <a:gd name="connsiteX0" fmla="*/ 142669 w 164706"/>
                <a:gd name="connsiteY0" fmla="*/ 17191 h 197578"/>
                <a:gd name="connsiteX1" fmla="*/ 164706 w 164706"/>
                <a:gd name="connsiteY1" fmla="*/ 0 h 197578"/>
                <a:gd name="connsiteX2" fmla="*/ 143538 w 164706"/>
                <a:gd name="connsiteY2" fmla="*/ 49926 h 197578"/>
                <a:gd name="connsiteX3" fmla="*/ 134623 w 164706"/>
                <a:gd name="connsiteY3" fmla="*/ 68969 h 197578"/>
                <a:gd name="connsiteX4" fmla="*/ 104242 w 164706"/>
                <a:gd name="connsiteY4" fmla="*/ 104539 h 197578"/>
                <a:gd name="connsiteX5" fmla="*/ 75369 w 164706"/>
                <a:gd name="connsiteY5" fmla="*/ 139812 h 197578"/>
                <a:gd name="connsiteX6" fmla="*/ 0 w 164706"/>
                <a:gd name="connsiteY6" fmla="*/ 197579 h 197578"/>
                <a:gd name="connsiteX7" fmla="*/ 9304 w 164706"/>
                <a:gd name="connsiteY7" fmla="*/ 124907 h 197578"/>
                <a:gd name="connsiteX8" fmla="*/ 37811 w 164706"/>
                <a:gd name="connsiteY8" fmla="*/ 129822 h 197578"/>
                <a:gd name="connsiteX9" fmla="*/ 50978 w 164706"/>
                <a:gd name="connsiteY9" fmla="*/ 115374 h 197578"/>
                <a:gd name="connsiteX10" fmla="*/ 93749 w 164706"/>
                <a:gd name="connsiteY10" fmla="*/ 62156 h 197578"/>
                <a:gd name="connsiteX11" fmla="*/ 124290 w 164706"/>
                <a:gd name="connsiteY11" fmla="*/ 33353 h 197578"/>
                <a:gd name="connsiteX12" fmla="*/ 142669 w 164706"/>
                <a:gd name="connsiteY12" fmla="*/ 17191 h 19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06" h="197578">
                  <a:moveTo>
                    <a:pt x="142669" y="17191"/>
                  </a:moveTo>
                  <a:cubicBezTo>
                    <a:pt x="150327" y="11864"/>
                    <a:pt x="156522" y="4641"/>
                    <a:pt x="164706" y="0"/>
                  </a:cubicBezTo>
                  <a:cubicBezTo>
                    <a:pt x="157071" y="16391"/>
                    <a:pt x="149413" y="32804"/>
                    <a:pt x="143538" y="49926"/>
                  </a:cubicBezTo>
                  <a:cubicBezTo>
                    <a:pt x="141115" y="56487"/>
                    <a:pt x="139560" y="63711"/>
                    <a:pt x="134623" y="68969"/>
                  </a:cubicBezTo>
                  <a:cubicBezTo>
                    <a:pt x="124290" y="80650"/>
                    <a:pt x="113866" y="92240"/>
                    <a:pt x="104242" y="104539"/>
                  </a:cubicBezTo>
                  <a:cubicBezTo>
                    <a:pt x="94595" y="116243"/>
                    <a:pt x="86937" y="129822"/>
                    <a:pt x="75369" y="139812"/>
                  </a:cubicBezTo>
                  <a:cubicBezTo>
                    <a:pt x="47343" y="154922"/>
                    <a:pt x="23912" y="176891"/>
                    <a:pt x="0" y="197579"/>
                  </a:cubicBezTo>
                  <a:cubicBezTo>
                    <a:pt x="2995" y="173347"/>
                    <a:pt x="5989" y="149116"/>
                    <a:pt x="9304" y="124907"/>
                  </a:cubicBezTo>
                  <a:cubicBezTo>
                    <a:pt x="18814" y="126279"/>
                    <a:pt x="28118" y="130028"/>
                    <a:pt x="37811" y="129822"/>
                  </a:cubicBezTo>
                  <a:cubicBezTo>
                    <a:pt x="44097" y="127239"/>
                    <a:pt x="47206" y="120609"/>
                    <a:pt x="50978" y="115374"/>
                  </a:cubicBezTo>
                  <a:cubicBezTo>
                    <a:pt x="62957" y="95898"/>
                    <a:pt x="79576" y="79964"/>
                    <a:pt x="93749" y="62156"/>
                  </a:cubicBezTo>
                  <a:cubicBezTo>
                    <a:pt x="102459" y="51046"/>
                    <a:pt x="114780" y="43685"/>
                    <a:pt x="124290" y="33353"/>
                  </a:cubicBezTo>
                  <a:cubicBezTo>
                    <a:pt x="129891" y="27386"/>
                    <a:pt x="135971" y="21923"/>
                    <a:pt x="142669" y="17191"/>
                  </a:cubicBezTo>
                  <a:close/>
                </a:path>
              </a:pathLst>
            </a:custGeom>
            <a:solidFill>
              <a:srgbClr val="ECEEE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5" name="Forma Livre: Forma 2154">
              <a:extLst>
                <a:ext uri="{FF2B5EF4-FFF2-40B4-BE49-F238E27FC236}">
                  <a16:creationId xmlns:a16="http://schemas.microsoft.com/office/drawing/2014/main" id="{A57BE844-C832-4B75-FEC8-BF442EEDC313}"/>
                </a:ext>
              </a:extLst>
            </p:cNvPr>
            <p:cNvSpPr/>
            <p:nvPr/>
          </p:nvSpPr>
          <p:spPr>
            <a:xfrm>
              <a:off x="10703493" y="2697018"/>
              <a:ext cx="28429" cy="26988"/>
            </a:xfrm>
            <a:custGeom>
              <a:avLst/>
              <a:gdLst>
                <a:gd name="connsiteX0" fmla="*/ 115724 w 269711"/>
                <a:gd name="connsiteY0" fmla="*/ 24323 h 256032"/>
                <a:gd name="connsiteX1" fmla="*/ 234459 w 269711"/>
                <a:gd name="connsiteY1" fmla="*/ 0 h 256032"/>
                <a:gd name="connsiteX2" fmla="*/ 267103 w 269711"/>
                <a:gd name="connsiteY2" fmla="*/ 17053 h 256032"/>
                <a:gd name="connsiteX3" fmla="*/ 268246 w 269711"/>
                <a:gd name="connsiteY3" fmla="*/ 28575 h 256032"/>
                <a:gd name="connsiteX4" fmla="*/ 236585 w 269711"/>
                <a:gd name="connsiteY4" fmla="*/ 65242 h 256032"/>
                <a:gd name="connsiteX5" fmla="*/ 223807 w 269711"/>
                <a:gd name="connsiteY5" fmla="*/ 89543 h 256032"/>
                <a:gd name="connsiteX6" fmla="*/ 230093 w 269711"/>
                <a:gd name="connsiteY6" fmla="*/ 127033 h 256032"/>
                <a:gd name="connsiteX7" fmla="*/ 250713 w 269711"/>
                <a:gd name="connsiteY7" fmla="*/ 140886 h 256032"/>
                <a:gd name="connsiteX8" fmla="*/ 266623 w 269711"/>
                <a:gd name="connsiteY8" fmla="*/ 152659 h 256032"/>
                <a:gd name="connsiteX9" fmla="*/ 262234 w 269711"/>
                <a:gd name="connsiteY9" fmla="*/ 156842 h 256032"/>
                <a:gd name="connsiteX10" fmla="*/ 262006 w 269711"/>
                <a:gd name="connsiteY10" fmla="*/ 167495 h 256032"/>
                <a:gd name="connsiteX11" fmla="*/ 220195 w 269711"/>
                <a:gd name="connsiteY11" fmla="*/ 186309 h 256032"/>
                <a:gd name="connsiteX12" fmla="*/ 189630 w 269711"/>
                <a:gd name="connsiteY12" fmla="*/ 199111 h 256032"/>
                <a:gd name="connsiteX13" fmla="*/ 162724 w 269711"/>
                <a:gd name="connsiteY13" fmla="*/ 202105 h 256032"/>
                <a:gd name="connsiteX14" fmla="*/ 142767 w 269711"/>
                <a:gd name="connsiteY14" fmla="*/ 209443 h 256032"/>
                <a:gd name="connsiteX15" fmla="*/ 98899 w 269711"/>
                <a:gd name="connsiteY15" fmla="*/ 234086 h 256032"/>
                <a:gd name="connsiteX16" fmla="*/ 83629 w 269711"/>
                <a:gd name="connsiteY16" fmla="*/ 254318 h 256032"/>
                <a:gd name="connsiteX17" fmla="*/ 34549 w 269711"/>
                <a:gd name="connsiteY17" fmla="*/ 256032 h 256032"/>
                <a:gd name="connsiteX18" fmla="*/ 1904 w 269711"/>
                <a:gd name="connsiteY18" fmla="*/ 229331 h 256032"/>
                <a:gd name="connsiteX19" fmla="*/ 3984 w 269711"/>
                <a:gd name="connsiteY19" fmla="*/ 219090 h 256032"/>
                <a:gd name="connsiteX20" fmla="*/ 37406 w 269711"/>
                <a:gd name="connsiteY20" fmla="*/ 202311 h 256032"/>
                <a:gd name="connsiteX21" fmla="*/ 107655 w 269711"/>
                <a:gd name="connsiteY21" fmla="*/ 185966 h 256032"/>
                <a:gd name="connsiteX22" fmla="*/ 161604 w 269711"/>
                <a:gd name="connsiteY22" fmla="*/ 179908 h 256032"/>
                <a:gd name="connsiteX23" fmla="*/ 203095 w 269711"/>
                <a:gd name="connsiteY23" fmla="*/ 161552 h 256032"/>
                <a:gd name="connsiteX24" fmla="*/ 187048 w 269711"/>
                <a:gd name="connsiteY24" fmla="*/ 150784 h 256032"/>
                <a:gd name="connsiteX25" fmla="*/ 173720 w 269711"/>
                <a:gd name="connsiteY25" fmla="*/ 133137 h 256032"/>
                <a:gd name="connsiteX26" fmla="*/ 176440 w 269711"/>
                <a:gd name="connsiteY26" fmla="*/ 105819 h 256032"/>
                <a:gd name="connsiteX27" fmla="*/ 181996 w 269711"/>
                <a:gd name="connsiteY27" fmla="*/ 60533 h 256032"/>
                <a:gd name="connsiteX28" fmla="*/ 155569 w 269711"/>
                <a:gd name="connsiteY28" fmla="*/ 46109 h 256032"/>
                <a:gd name="connsiteX29" fmla="*/ 115724 w 269711"/>
                <a:gd name="connsiteY29" fmla="*/ 24323 h 25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9711" h="256032">
                  <a:moveTo>
                    <a:pt x="115724" y="24323"/>
                  </a:moveTo>
                  <a:cubicBezTo>
                    <a:pt x="156026" y="20620"/>
                    <a:pt x="196192" y="13442"/>
                    <a:pt x="234459" y="0"/>
                  </a:cubicBezTo>
                  <a:cubicBezTo>
                    <a:pt x="244198" y="7841"/>
                    <a:pt x="257822" y="8481"/>
                    <a:pt x="267103" y="17053"/>
                  </a:cubicBezTo>
                  <a:cubicBezTo>
                    <a:pt x="270509" y="19797"/>
                    <a:pt x="270235" y="25032"/>
                    <a:pt x="268246" y="28575"/>
                  </a:cubicBezTo>
                  <a:cubicBezTo>
                    <a:pt x="260794" y="43228"/>
                    <a:pt x="246689" y="52647"/>
                    <a:pt x="236585" y="65242"/>
                  </a:cubicBezTo>
                  <a:cubicBezTo>
                    <a:pt x="230847" y="72375"/>
                    <a:pt x="222435" y="79347"/>
                    <a:pt x="223807" y="89543"/>
                  </a:cubicBezTo>
                  <a:cubicBezTo>
                    <a:pt x="225521" y="102047"/>
                    <a:pt x="225201" y="115214"/>
                    <a:pt x="230093" y="127033"/>
                  </a:cubicBezTo>
                  <a:cubicBezTo>
                    <a:pt x="233408" y="135537"/>
                    <a:pt x="243169" y="137594"/>
                    <a:pt x="250713" y="140886"/>
                  </a:cubicBezTo>
                  <a:cubicBezTo>
                    <a:pt x="257159" y="143035"/>
                    <a:pt x="261297" y="148727"/>
                    <a:pt x="266623" y="152659"/>
                  </a:cubicBezTo>
                  <a:cubicBezTo>
                    <a:pt x="265091" y="154031"/>
                    <a:pt x="263606" y="155402"/>
                    <a:pt x="262234" y="156842"/>
                  </a:cubicBezTo>
                  <a:cubicBezTo>
                    <a:pt x="262120" y="160386"/>
                    <a:pt x="261960" y="163906"/>
                    <a:pt x="262006" y="167495"/>
                  </a:cubicBezTo>
                  <a:cubicBezTo>
                    <a:pt x="246415" y="169187"/>
                    <a:pt x="233865" y="179657"/>
                    <a:pt x="220195" y="186309"/>
                  </a:cubicBezTo>
                  <a:cubicBezTo>
                    <a:pt x="210182" y="190995"/>
                    <a:pt x="200009" y="195407"/>
                    <a:pt x="189630" y="199111"/>
                  </a:cubicBezTo>
                  <a:cubicBezTo>
                    <a:pt x="180990" y="202448"/>
                    <a:pt x="171617" y="200916"/>
                    <a:pt x="162724" y="202105"/>
                  </a:cubicBezTo>
                  <a:cubicBezTo>
                    <a:pt x="155707" y="203523"/>
                    <a:pt x="149351" y="206929"/>
                    <a:pt x="142767" y="209443"/>
                  </a:cubicBezTo>
                  <a:cubicBezTo>
                    <a:pt x="127177" y="215593"/>
                    <a:pt x="110855" y="221856"/>
                    <a:pt x="98899" y="234086"/>
                  </a:cubicBezTo>
                  <a:cubicBezTo>
                    <a:pt x="92933" y="240099"/>
                    <a:pt x="85458" y="245493"/>
                    <a:pt x="83629" y="254318"/>
                  </a:cubicBezTo>
                  <a:cubicBezTo>
                    <a:pt x="67261" y="253106"/>
                    <a:pt x="50710" y="252877"/>
                    <a:pt x="34549" y="256032"/>
                  </a:cubicBezTo>
                  <a:cubicBezTo>
                    <a:pt x="28536" y="241996"/>
                    <a:pt x="12923" y="238064"/>
                    <a:pt x="1904" y="229331"/>
                  </a:cubicBezTo>
                  <a:cubicBezTo>
                    <a:pt x="-2256" y="226588"/>
                    <a:pt x="1310" y="221468"/>
                    <a:pt x="3984" y="219090"/>
                  </a:cubicBezTo>
                  <a:cubicBezTo>
                    <a:pt x="13608" y="210884"/>
                    <a:pt x="26433" y="208277"/>
                    <a:pt x="37406" y="202311"/>
                  </a:cubicBezTo>
                  <a:cubicBezTo>
                    <a:pt x="58940" y="190607"/>
                    <a:pt x="84086" y="190401"/>
                    <a:pt x="107655" y="185966"/>
                  </a:cubicBezTo>
                  <a:cubicBezTo>
                    <a:pt x="125828" y="185715"/>
                    <a:pt x="143614" y="182057"/>
                    <a:pt x="161604" y="179908"/>
                  </a:cubicBezTo>
                  <a:cubicBezTo>
                    <a:pt x="176258" y="176228"/>
                    <a:pt x="193380" y="174696"/>
                    <a:pt x="203095" y="161552"/>
                  </a:cubicBezTo>
                  <a:cubicBezTo>
                    <a:pt x="197631" y="158077"/>
                    <a:pt x="192237" y="154556"/>
                    <a:pt x="187048" y="150784"/>
                  </a:cubicBezTo>
                  <a:cubicBezTo>
                    <a:pt x="187916" y="141823"/>
                    <a:pt x="178475" y="138920"/>
                    <a:pt x="173720" y="133137"/>
                  </a:cubicBezTo>
                  <a:cubicBezTo>
                    <a:pt x="168439" y="124450"/>
                    <a:pt x="172531" y="114140"/>
                    <a:pt x="176440" y="105819"/>
                  </a:cubicBezTo>
                  <a:cubicBezTo>
                    <a:pt x="183093" y="91897"/>
                    <a:pt x="185859" y="75621"/>
                    <a:pt x="181996" y="60533"/>
                  </a:cubicBezTo>
                  <a:cubicBezTo>
                    <a:pt x="176783" y="50864"/>
                    <a:pt x="165216" y="48737"/>
                    <a:pt x="155569" y="46109"/>
                  </a:cubicBezTo>
                  <a:cubicBezTo>
                    <a:pt x="140619" y="42497"/>
                    <a:pt x="127086" y="34496"/>
                    <a:pt x="115724" y="24323"/>
                  </a:cubicBezTo>
                  <a:close/>
                </a:path>
              </a:pathLst>
            </a:custGeom>
            <a:solidFill>
              <a:srgbClr val="F0AFD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6" name="Forma Livre: Forma 2155">
              <a:extLst>
                <a:ext uri="{FF2B5EF4-FFF2-40B4-BE49-F238E27FC236}">
                  <a16:creationId xmlns:a16="http://schemas.microsoft.com/office/drawing/2014/main" id="{324E78DF-62DD-D2C9-B9B4-605271B0FC31}"/>
                </a:ext>
              </a:extLst>
            </p:cNvPr>
            <p:cNvSpPr/>
            <p:nvPr/>
          </p:nvSpPr>
          <p:spPr>
            <a:xfrm>
              <a:off x="10762885" y="2696951"/>
              <a:ext cx="20988" cy="6217"/>
            </a:xfrm>
            <a:custGeom>
              <a:avLst/>
              <a:gdLst>
                <a:gd name="connsiteX0" fmla="*/ 49172 w 199110"/>
                <a:gd name="connsiteY0" fmla="*/ 25215 h 58979"/>
                <a:gd name="connsiteX1" fmla="*/ 131537 w 199110"/>
                <a:gd name="connsiteY1" fmla="*/ 1327 h 58979"/>
                <a:gd name="connsiteX2" fmla="*/ 199111 w 199110"/>
                <a:gd name="connsiteY2" fmla="*/ 6104 h 58979"/>
                <a:gd name="connsiteX3" fmla="*/ 186515 w 199110"/>
                <a:gd name="connsiteY3" fmla="*/ 9236 h 58979"/>
                <a:gd name="connsiteX4" fmla="*/ 193739 w 199110"/>
                <a:gd name="connsiteY4" fmla="*/ 16071 h 58979"/>
                <a:gd name="connsiteX5" fmla="*/ 125479 w 199110"/>
                <a:gd name="connsiteY5" fmla="*/ 13762 h 58979"/>
                <a:gd name="connsiteX6" fmla="*/ 3772 w 199110"/>
                <a:gd name="connsiteY6" fmla="*/ 58980 h 58979"/>
                <a:gd name="connsiteX7" fmla="*/ 0 w 199110"/>
                <a:gd name="connsiteY7" fmla="*/ 56785 h 58979"/>
                <a:gd name="connsiteX8" fmla="*/ 8458 w 199110"/>
                <a:gd name="connsiteY8" fmla="*/ 44966 h 58979"/>
                <a:gd name="connsiteX9" fmla="*/ 49172 w 199110"/>
                <a:gd name="connsiteY9" fmla="*/ 25215 h 5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110" h="58979">
                  <a:moveTo>
                    <a:pt x="49172" y="25215"/>
                  </a:moveTo>
                  <a:cubicBezTo>
                    <a:pt x="75735" y="14654"/>
                    <a:pt x="103122" y="5350"/>
                    <a:pt x="131537" y="1327"/>
                  </a:cubicBezTo>
                  <a:cubicBezTo>
                    <a:pt x="154077" y="-1805"/>
                    <a:pt x="177073" y="938"/>
                    <a:pt x="199111" y="6104"/>
                  </a:cubicBezTo>
                  <a:cubicBezTo>
                    <a:pt x="194790" y="7042"/>
                    <a:pt x="190676" y="8139"/>
                    <a:pt x="186515" y="9236"/>
                  </a:cubicBezTo>
                  <a:cubicBezTo>
                    <a:pt x="188870" y="11522"/>
                    <a:pt x="191178" y="13808"/>
                    <a:pt x="193739" y="16071"/>
                  </a:cubicBezTo>
                  <a:cubicBezTo>
                    <a:pt x="171268" y="12025"/>
                    <a:pt x="148110" y="9145"/>
                    <a:pt x="125479" y="13762"/>
                  </a:cubicBezTo>
                  <a:cubicBezTo>
                    <a:pt x="82799" y="22083"/>
                    <a:pt x="42086" y="38657"/>
                    <a:pt x="3772" y="58980"/>
                  </a:cubicBezTo>
                  <a:cubicBezTo>
                    <a:pt x="2835" y="58431"/>
                    <a:pt x="938" y="57334"/>
                    <a:pt x="0" y="56785"/>
                  </a:cubicBezTo>
                  <a:cubicBezTo>
                    <a:pt x="3086" y="53059"/>
                    <a:pt x="5829" y="49058"/>
                    <a:pt x="8458" y="44966"/>
                  </a:cubicBezTo>
                  <a:cubicBezTo>
                    <a:pt x="21535" y="37423"/>
                    <a:pt x="35387" y="31342"/>
                    <a:pt x="49172" y="25215"/>
                  </a:cubicBezTo>
                  <a:close/>
                </a:path>
              </a:pathLst>
            </a:custGeom>
            <a:solidFill>
              <a:srgbClr val="1D1C1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7" name="Forma Livre: Forma 2156">
              <a:extLst>
                <a:ext uri="{FF2B5EF4-FFF2-40B4-BE49-F238E27FC236}">
                  <a16:creationId xmlns:a16="http://schemas.microsoft.com/office/drawing/2014/main" id="{11ED9EAD-FC1E-ACBB-5678-28113596A56B}"/>
                </a:ext>
              </a:extLst>
            </p:cNvPr>
            <p:cNvSpPr/>
            <p:nvPr/>
          </p:nvSpPr>
          <p:spPr>
            <a:xfrm>
              <a:off x="10727617" y="2698152"/>
              <a:ext cx="55924" cy="43709"/>
            </a:xfrm>
            <a:custGeom>
              <a:avLst/>
              <a:gdLst>
                <a:gd name="connsiteX0" fmla="*/ 460073 w 530550"/>
                <a:gd name="connsiteY0" fmla="*/ 2368 h 414670"/>
                <a:gd name="connsiteX1" fmla="*/ 528333 w 530550"/>
                <a:gd name="connsiteY1" fmla="*/ 4676 h 414670"/>
                <a:gd name="connsiteX2" fmla="*/ 530550 w 530550"/>
                <a:gd name="connsiteY2" fmla="*/ 5202 h 414670"/>
                <a:gd name="connsiteX3" fmla="*/ 414330 w 530550"/>
                <a:gd name="connsiteY3" fmla="*/ 61141 h 414670"/>
                <a:gd name="connsiteX4" fmla="*/ 327554 w 530550"/>
                <a:gd name="connsiteY4" fmla="*/ 88687 h 414670"/>
                <a:gd name="connsiteX5" fmla="*/ 303574 w 530550"/>
                <a:gd name="connsiteY5" fmla="*/ 106038 h 414670"/>
                <a:gd name="connsiteX6" fmla="*/ 225415 w 530550"/>
                <a:gd name="connsiteY6" fmla="*/ 160307 h 414670"/>
                <a:gd name="connsiteX7" fmla="*/ 170025 w 530550"/>
                <a:gd name="connsiteY7" fmla="*/ 184996 h 414670"/>
                <a:gd name="connsiteX8" fmla="*/ 150571 w 530550"/>
                <a:gd name="connsiteY8" fmla="*/ 194597 h 414670"/>
                <a:gd name="connsiteX9" fmla="*/ 164676 w 530550"/>
                <a:gd name="connsiteY9" fmla="*/ 203787 h 414670"/>
                <a:gd name="connsiteX10" fmla="*/ 191834 w 530550"/>
                <a:gd name="connsiteY10" fmla="*/ 206827 h 414670"/>
                <a:gd name="connsiteX11" fmla="*/ 263569 w 530550"/>
                <a:gd name="connsiteY11" fmla="*/ 208313 h 414670"/>
                <a:gd name="connsiteX12" fmla="*/ 278725 w 530550"/>
                <a:gd name="connsiteY12" fmla="*/ 218349 h 414670"/>
                <a:gd name="connsiteX13" fmla="*/ 267249 w 530550"/>
                <a:gd name="connsiteY13" fmla="*/ 231768 h 414670"/>
                <a:gd name="connsiteX14" fmla="*/ 197914 w 530550"/>
                <a:gd name="connsiteY14" fmla="*/ 270035 h 414670"/>
                <a:gd name="connsiteX15" fmla="*/ 163761 w 530550"/>
                <a:gd name="connsiteY15" fmla="*/ 288255 h 414670"/>
                <a:gd name="connsiteX16" fmla="*/ 139233 w 530550"/>
                <a:gd name="connsiteY16" fmla="*/ 306863 h 414670"/>
                <a:gd name="connsiteX17" fmla="*/ 171099 w 530550"/>
                <a:gd name="connsiteY17" fmla="*/ 318018 h 414670"/>
                <a:gd name="connsiteX18" fmla="*/ 210190 w 530550"/>
                <a:gd name="connsiteY18" fmla="*/ 309377 h 414670"/>
                <a:gd name="connsiteX19" fmla="*/ 274221 w 530550"/>
                <a:gd name="connsiteY19" fmla="*/ 307343 h 414670"/>
                <a:gd name="connsiteX20" fmla="*/ 328994 w 530550"/>
                <a:gd name="connsiteY20" fmla="*/ 314635 h 414670"/>
                <a:gd name="connsiteX21" fmla="*/ 367787 w 530550"/>
                <a:gd name="connsiteY21" fmla="*/ 318270 h 414670"/>
                <a:gd name="connsiteX22" fmla="*/ 394259 w 530550"/>
                <a:gd name="connsiteY22" fmla="*/ 321653 h 414670"/>
                <a:gd name="connsiteX23" fmla="*/ 348927 w 530550"/>
                <a:gd name="connsiteY23" fmla="*/ 338638 h 414670"/>
                <a:gd name="connsiteX24" fmla="*/ 285308 w 530550"/>
                <a:gd name="connsiteY24" fmla="*/ 388290 h 414670"/>
                <a:gd name="connsiteX25" fmla="*/ 275730 w 530550"/>
                <a:gd name="connsiteY25" fmla="*/ 376906 h 414670"/>
                <a:gd name="connsiteX26" fmla="*/ 208933 w 530550"/>
                <a:gd name="connsiteY26" fmla="*/ 377454 h 414670"/>
                <a:gd name="connsiteX27" fmla="*/ 228661 w 530550"/>
                <a:gd name="connsiteY27" fmla="*/ 364699 h 414670"/>
                <a:gd name="connsiteX28" fmla="*/ 134112 w 530550"/>
                <a:gd name="connsiteY28" fmla="*/ 414671 h 414670"/>
                <a:gd name="connsiteX29" fmla="*/ 103571 w 530550"/>
                <a:gd name="connsiteY29" fmla="*/ 411562 h 414670"/>
                <a:gd name="connsiteX30" fmla="*/ 92987 w 530550"/>
                <a:gd name="connsiteY30" fmla="*/ 397617 h 414670"/>
                <a:gd name="connsiteX31" fmla="*/ 33322 w 530550"/>
                <a:gd name="connsiteY31" fmla="*/ 381318 h 414670"/>
                <a:gd name="connsiteX32" fmla="*/ 10439 w 530550"/>
                <a:gd name="connsiteY32" fmla="*/ 379032 h 414670"/>
                <a:gd name="connsiteX33" fmla="*/ 679 w 530550"/>
                <a:gd name="connsiteY33" fmla="*/ 359121 h 414670"/>
                <a:gd name="connsiteX34" fmla="*/ 14097 w 530550"/>
                <a:gd name="connsiteY34" fmla="*/ 326225 h 414670"/>
                <a:gd name="connsiteX35" fmla="*/ 63909 w 530550"/>
                <a:gd name="connsiteY35" fmla="*/ 295959 h 414670"/>
                <a:gd name="connsiteX36" fmla="*/ 121448 w 530550"/>
                <a:gd name="connsiteY36" fmla="*/ 261897 h 414670"/>
                <a:gd name="connsiteX37" fmla="*/ 136924 w 530550"/>
                <a:gd name="connsiteY37" fmla="*/ 245507 h 414670"/>
                <a:gd name="connsiteX38" fmla="*/ 125311 w 530550"/>
                <a:gd name="connsiteY38" fmla="*/ 236865 h 414670"/>
                <a:gd name="connsiteX39" fmla="*/ 76071 w 530550"/>
                <a:gd name="connsiteY39" fmla="*/ 235562 h 414670"/>
                <a:gd name="connsiteX40" fmla="*/ 54674 w 530550"/>
                <a:gd name="connsiteY40" fmla="*/ 216200 h 414670"/>
                <a:gd name="connsiteX41" fmla="*/ 37323 w 530550"/>
                <a:gd name="connsiteY41" fmla="*/ 206599 h 414670"/>
                <a:gd name="connsiteX42" fmla="*/ 89855 w 530550"/>
                <a:gd name="connsiteY42" fmla="*/ 199055 h 414670"/>
                <a:gd name="connsiteX43" fmla="*/ 133152 w 530550"/>
                <a:gd name="connsiteY43" fmla="*/ 157198 h 414670"/>
                <a:gd name="connsiteX44" fmla="*/ 165910 w 530550"/>
                <a:gd name="connsiteY44" fmla="*/ 143962 h 414670"/>
                <a:gd name="connsiteX45" fmla="*/ 215768 w 530550"/>
                <a:gd name="connsiteY45" fmla="*/ 125560 h 414670"/>
                <a:gd name="connsiteX46" fmla="*/ 260185 w 530550"/>
                <a:gd name="connsiteY46" fmla="*/ 105992 h 414670"/>
                <a:gd name="connsiteX47" fmla="*/ 311437 w 530550"/>
                <a:gd name="connsiteY47" fmla="*/ 70330 h 414670"/>
                <a:gd name="connsiteX48" fmla="*/ 318204 w 530550"/>
                <a:gd name="connsiteY48" fmla="*/ 58146 h 414670"/>
                <a:gd name="connsiteX49" fmla="*/ 338366 w 530550"/>
                <a:gd name="connsiteY49" fmla="*/ 47585 h 414670"/>
                <a:gd name="connsiteX50" fmla="*/ 460073 w 530550"/>
                <a:gd name="connsiteY50" fmla="*/ 2368 h 41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30550" h="414670">
                  <a:moveTo>
                    <a:pt x="460073" y="2368"/>
                  </a:moveTo>
                  <a:cubicBezTo>
                    <a:pt x="482704" y="-2250"/>
                    <a:pt x="505862" y="630"/>
                    <a:pt x="528333" y="4676"/>
                  </a:cubicBezTo>
                  <a:cubicBezTo>
                    <a:pt x="528881" y="4814"/>
                    <a:pt x="530001" y="5065"/>
                    <a:pt x="530550" y="5202"/>
                  </a:cubicBezTo>
                  <a:cubicBezTo>
                    <a:pt x="492763" y="25708"/>
                    <a:pt x="454792" y="46304"/>
                    <a:pt x="414330" y="61141"/>
                  </a:cubicBezTo>
                  <a:cubicBezTo>
                    <a:pt x="385824" y="71679"/>
                    <a:pt x="356449" y="79451"/>
                    <a:pt x="327554" y="88687"/>
                  </a:cubicBezTo>
                  <a:cubicBezTo>
                    <a:pt x="317541" y="91293"/>
                    <a:pt x="311575" y="100277"/>
                    <a:pt x="303574" y="106038"/>
                  </a:cubicBezTo>
                  <a:cubicBezTo>
                    <a:pt x="280622" y="128029"/>
                    <a:pt x="254402" y="147026"/>
                    <a:pt x="225415" y="160307"/>
                  </a:cubicBezTo>
                  <a:cubicBezTo>
                    <a:pt x="207379" y="169474"/>
                    <a:pt x="189113" y="178298"/>
                    <a:pt x="170025" y="184996"/>
                  </a:cubicBezTo>
                  <a:cubicBezTo>
                    <a:pt x="163213" y="187511"/>
                    <a:pt x="155258" y="188494"/>
                    <a:pt x="150571" y="194597"/>
                  </a:cubicBezTo>
                  <a:cubicBezTo>
                    <a:pt x="154846" y="198095"/>
                    <a:pt x="158732" y="203170"/>
                    <a:pt x="164676" y="203787"/>
                  </a:cubicBezTo>
                  <a:cubicBezTo>
                    <a:pt x="173683" y="204839"/>
                    <a:pt x="182690" y="206622"/>
                    <a:pt x="191834" y="206827"/>
                  </a:cubicBezTo>
                  <a:cubicBezTo>
                    <a:pt x="215563" y="203856"/>
                    <a:pt x="240091" y="202667"/>
                    <a:pt x="263569" y="208313"/>
                  </a:cubicBezTo>
                  <a:cubicBezTo>
                    <a:pt x="269329" y="209845"/>
                    <a:pt x="276644" y="211925"/>
                    <a:pt x="278725" y="218349"/>
                  </a:cubicBezTo>
                  <a:cubicBezTo>
                    <a:pt x="278199" y="224567"/>
                    <a:pt x="271912" y="228430"/>
                    <a:pt x="267249" y="231768"/>
                  </a:cubicBezTo>
                  <a:cubicBezTo>
                    <a:pt x="244663" y="245438"/>
                    <a:pt x="221643" y="258445"/>
                    <a:pt x="197914" y="270035"/>
                  </a:cubicBezTo>
                  <a:cubicBezTo>
                    <a:pt x="186621" y="276322"/>
                    <a:pt x="175466" y="282837"/>
                    <a:pt x="163761" y="288255"/>
                  </a:cubicBezTo>
                  <a:cubicBezTo>
                    <a:pt x="154640" y="293032"/>
                    <a:pt x="143142" y="296233"/>
                    <a:pt x="139233" y="306863"/>
                  </a:cubicBezTo>
                  <a:cubicBezTo>
                    <a:pt x="147897" y="314589"/>
                    <a:pt x="159715" y="317584"/>
                    <a:pt x="171099" y="318018"/>
                  </a:cubicBezTo>
                  <a:cubicBezTo>
                    <a:pt x="184335" y="316167"/>
                    <a:pt x="196657" y="309972"/>
                    <a:pt x="210190" y="309377"/>
                  </a:cubicBezTo>
                  <a:cubicBezTo>
                    <a:pt x="231359" y="305605"/>
                    <a:pt x="252870" y="308234"/>
                    <a:pt x="274221" y="307343"/>
                  </a:cubicBezTo>
                  <a:cubicBezTo>
                    <a:pt x="292806" y="306383"/>
                    <a:pt x="310751" y="311983"/>
                    <a:pt x="328994" y="314635"/>
                  </a:cubicBezTo>
                  <a:cubicBezTo>
                    <a:pt x="341795" y="316875"/>
                    <a:pt x="354917" y="316030"/>
                    <a:pt x="367787" y="318270"/>
                  </a:cubicBezTo>
                  <a:cubicBezTo>
                    <a:pt x="376543" y="319893"/>
                    <a:pt x="386235" y="316670"/>
                    <a:pt x="394259" y="321653"/>
                  </a:cubicBezTo>
                  <a:cubicBezTo>
                    <a:pt x="378554" y="325494"/>
                    <a:pt x="363010" y="330569"/>
                    <a:pt x="348927" y="338638"/>
                  </a:cubicBezTo>
                  <a:cubicBezTo>
                    <a:pt x="325245" y="351806"/>
                    <a:pt x="306522" y="371762"/>
                    <a:pt x="285308" y="388290"/>
                  </a:cubicBezTo>
                  <a:cubicBezTo>
                    <a:pt x="283182" y="383695"/>
                    <a:pt x="281674" y="377523"/>
                    <a:pt x="275730" y="376906"/>
                  </a:cubicBezTo>
                  <a:cubicBezTo>
                    <a:pt x="253762" y="368973"/>
                    <a:pt x="231244" y="379443"/>
                    <a:pt x="208933" y="377454"/>
                  </a:cubicBezTo>
                  <a:cubicBezTo>
                    <a:pt x="215242" y="372814"/>
                    <a:pt x="222009" y="368859"/>
                    <a:pt x="228661" y="364699"/>
                  </a:cubicBezTo>
                  <a:cubicBezTo>
                    <a:pt x="194508" y="375877"/>
                    <a:pt x="164676" y="396383"/>
                    <a:pt x="134112" y="414671"/>
                  </a:cubicBezTo>
                  <a:cubicBezTo>
                    <a:pt x="124259" y="410944"/>
                    <a:pt x="113630" y="413436"/>
                    <a:pt x="103571" y="411562"/>
                  </a:cubicBezTo>
                  <a:cubicBezTo>
                    <a:pt x="98405" y="408453"/>
                    <a:pt x="97262" y="401595"/>
                    <a:pt x="92987" y="397617"/>
                  </a:cubicBezTo>
                  <a:cubicBezTo>
                    <a:pt x="72756" y="393434"/>
                    <a:pt x="53691" y="384953"/>
                    <a:pt x="33322" y="381318"/>
                  </a:cubicBezTo>
                  <a:cubicBezTo>
                    <a:pt x="25710" y="380060"/>
                    <a:pt x="17846" y="381066"/>
                    <a:pt x="10439" y="379032"/>
                  </a:cubicBezTo>
                  <a:cubicBezTo>
                    <a:pt x="2438" y="376037"/>
                    <a:pt x="2233" y="366162"/>
                    <a:pt x="679" y="359121"/>
                  </a:cubicBezTo>
                  <a:cubicBezTo>
                    <a:pt x="-2522" y="346456"/>
                    <a:pt x="6211" y="335118"/>
                    <a:pt x="14097" y="326225"/>
                  </a:cubicBezTo>
                  <a:cubicBezTo>
                    <a:pt x="29071" y="313744"/>
                    <a:pt x="46238" y="304097"/>
                    <a:pt x="63909" y="295959"/>
                  </a:cubicBezTo>
                  <a:cubicBezTo>
                    <a:pt x="84163" y="286540"/>
                    <a:pt x="103114" y="274607"/>
                    <a:pt x="121448" y="261897"/>
                  </a:cubicBezTo>
                  <a:cubicBezTo>
                    <a:pt x="127346" y="257348"/>
                    <a:pt x="135072" y="253393"/>
                    <a:pt x="136924" y="245507"/>
                  </a:cubicBezTo>
                  <a:cubicBezTo>
                    <a:pt x="137610" y="239060"/>
                    <a:pt x="129997" y="237826"/>
                    <a:pt x="125311" y="236865"/>
                  </a:cubicBezTo>
                  <a:cubicBezTo>
                    <a:pt x="108943" y="235128"/>
                    <a:pt x="92347" y="238191"/>
                    <a:pt x="76071" y="235562"/>
                  </a:cubicBezTo>
                  <a:cubicBezTo>
                    <a:pt x="68344" y="229756"/>
                    <a:pt x="63612" y="220429"/>
                    <a:pt x="54674" y="216200"/>
                  </a:cubicBezTo>
                  <a:cubicBezTo>
                    <a:pt x="48639" y="213411"/>
                    <a:pt x="42261" y="211148"/>
                    <a:pt x="37323" y="206599"/>
                  </a:cubicBezTo>
                  <a:cubicBezTo>
                    <a:pt x="54239" y="200084"/>
                    <a:pt x="72870" y="204999"/>
                    <a:pt x="89855" y="199055"/>
                  </a:cubicBezTo>
                  <a:cubicBezTo>
                    <a:pt x="98839" y="180173"/>
                    <a:pt x="117904" y="170251"/>
                    <a:pt x="133152" y="157198"/>
                  </a:cubicBezTo>
                  <a:cubicBezTo>
                    <a:pt x="142456" y="149540"/>
                    <a:pt x="154663" y="147346"/>
                    <a:pt x="165910" y="143962"/>
                  </a:cubicBezTo>
                  <a:cubicBezTo>
                    <a:pt x="182850" y="138819"/>
                    <a:pt x="199835" y="133424"/>
                    <a:pt x="215768" y="125560"/>
                  </a:cubicBezTo>
                  <a:cubicBezTo>
                    <a:pt x="230924" y="119799"/>
                    <a:pt x="244457" y="110381"/>
                    <a:pt x="260185" y="105992"/>
                  </a:cubicBezTo>
                  <a:cubicBezTo>
                    <a:pt x="280759" y="100277"/>
                    <a:pt x="296875" y="85235"/>
                    <a:pt x="311437" y="70330"/>
                  </a:cubicBezTo>
                  <a:cubicBezTo>
                    <a:pt x="314455" y="66787"/>
                    <a:pt x="319873" y="63609"/>
                    <a:pt x="318204" y="58146"/>
                  </a:cubicBezTo>
                  <a:cubicBezTo>
                    <a:pt x="324879" y="54580"/>
                    <a:pt x="331645" y="51174"/>
                    <a:pt x="338366" y="47585"/>
                  </a:cubicBezTo>
                  <a:cubicBezTo>
                    <a:pt x="376680" y="27262"/>
                    <a:pt x="417393" y="10689"/>
                    <a:pt x="460073" y="2368"/>
                  </a:cubicBezTo>
                  <a:close/>
                </a:path>
              </a:pathLst>
            </a:custGeom>
            <a:solidFill>
              <a:srgbClr val="E97B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58" name="Gráfico 4">
              <a:extLst>
                <a:ext uri="{FF2B5EF4-FFF2-40B4-BE49-F238E27FC236}">
                  <a16:creationId xmlns:a16="http://schemas.microsoft.com/office/drawing/2014/main" id="{892AA46F-6581-8E45-31B4-F9FE4C18A84C}"/>
                </a:ext>
              </a:extLst>
            </p:cNvPr>
            <p:cNvGrpSpPr/>
            <p:nvPr/>
          </p:nvGrpSpPr>
          <p:grpSpPr>
            <a:xfrm>
              <a:off x="10299983" y="2698510"/>
              <a:ext cx="154721" cy="139914"/>
              <a:chOff x="7171242" y="1572836"/>
              <a:chExt cx="1467840" cy="1327365"/>
            </a:xfrm>
            <a:solidFill>
              <a:srgbClr val="F4E4EA"/>
            </a:solidFill>
          </p:grpSpPr>
          <p:sp>
            <p:nvSpPr>
              <p:cNvPr id="2250" name="Forma Livre: Forma 2249">
                <a:extLst>
                  <a:ext uri="{FF2B5EF4-FFF2-40B4-BE49-F238E27FC236}">
                    <a16:creationId xmlns:a16="http://schemas.microsoft.com/office/drawing/2014/main" id="{4E81B235-7CD0-64F7-3E01-0B4754CB61C9}"/>
                  </a:ext>
                </a:extLst>
              </p:cNvPr>
              <p:cNvSpPr/>
              <p:nvPr/>
            </p:nvSpPr>
            <p:spPr>
              <a:xfrm>
                <a:off x="7171242" y="1572836"/>
                <a:ext cx="112036" cy="211820"/>
              </a:xfrm>
              <a:custGeom>
                <a:avLst/>
                <a:gdLst>
                  <a:gd name="connsiteX0" fmla="*/ 0 w 112036"/>
                  <a:gd name="connsiteY0" fmla="*/ 25123 h 211820"/>
                  <a:gd name="connsiteX1" fmla="*/ 31981 w 112036"/>
                  <a:gd name="connsiteY1" fmla="*/ 0 h 211820"/>
                  <a:gd name="connsiteX2" fmla="*/ 50155 w 112036"/>
                  <a:gd name="connsiteY2" fmla="*/ 20003 h 211820"/>
                  <a:gd name="connsiteX3" fmla="*/ 75872 w 112036"/>
                  <a:gd name="connsiteY3" fmla="*/ 89931 h 211820"/>
                  <a:gd name="connsiteX4" fmla="*/ 101476 w 112036"/>
                  <a:gd name="connsiteY4" fmla="*/ 158283 h 211820"/>
                  <a:gd name="connsiteX5" fmla="*/ 112037 w 112036"/>
                  <a:gd name="connsiteY5" fmla="*/ 188801 h 211820"/>
                  <a:gd name="connsiteX6" fmla="*/ 90480 w 112036"/>
                  <a:gd name="connsiteY6" fmla="*/ 211821 h 211820"/>
                  <a:gd name="connsiteX7" fmla="*/ 71506 w 112036"/>
                  <a:gd name="connsiteY7" fmla="*/ 153962 h 211820"/>
                  <a:gd name="connsiteX8" fmla="*/ 42222 w 112036"/>
                  <a:gd name="connsiteY8" fmla="*/ 75667 h 211820"/>
                  <a:gd name="connsiteX9" fmla="*/ 0 w 112036"/>
                  <a:gd name="connsiteY9" fmla="*/ 25123 h 21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036" h="211820">
                    <a:moveTo>
                      <a:pt x="0" y="25123"/>
                    </a:moveTo>
                    <a:cubicBezTo>
                      <a:pt x="10538" y="16596"/>
                      <a:pt x="21146" y="8138"/>
                      <a:pt x="31981" y="0"/>
                    </a:cubicBezTo>
                    <a:cubicBezTo>
                      <a:pt x="36782" y="7749"/>
                      <a:pt x="43983" y="13419"/>
                      <a:pt x="50155" y="20003"/>
                    </a:cubicBezTo>
                    <a:cubicBezTo>
                      <a:pt x="65768" y="40142"/>
                      <a:pt x="69906" y="65837"/>
                      <a:pt x="75872" y="89931"/>
                    </a:cubicBezTo>
                    <a:cubicBezTo>
                      <a:pt x="81496" y="113729"/>
                      <a:pt x="92766" y="135560"/>
                      <a:pt x="101476" y="158283"/>
                    </a:cubicBezTo>
                    <a:cubicBezTo>
                      <a:pt x="105636" y="168227"/>
                      <a:pt x="108174" y="178719"/>
                      <a:pt x="112037" y="188801"/>
                    </a:cubicBezTo>
                    <a:cubicBezTo>
                      <a:pt x="104585" y="196207"/>
                      <a:pt x="97338" y="203843"/>
                      <a:pt x="90480" y="211821"/>
                    </a:cubicBezTo>
                    <a:cubicBezTo>
                      <a:pt x="85725" y="192047"/>
                      <a:pt x="80399" y="172319"/>
                      <a:pt x="71506" y="153962"/>
                    </a:cubicBezTo>
                    <a:cubicBezTo>
                      <a:pt x="59413" y="128770"/>
                      <a:pt x="51115" y="102070"/>
                      <a:pt x="42222" y="75667"/>
                    </a:cubicBezTo>
                    <a:cubicBezTo>
                      <a:pt x="34816" y="54338"/>
                      <a:pt x="19888" y="35959"/>
                      <a:pt x="0" y="25123"/>
                    </a:cubicBezTo>
                    <a:close/>
                  </a:path>
                </a:pathLst>
              </a:custGeom>
              <a:solidFill>
                <a:srgbClr val="F4E4E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1" name="Forma Livre: Forma 2250">
                <a:extLst>
                  <a:ext uri="{FF2B5EF4-FFF2-40B4-BE49-F238E27FC236}">
                    <a16:creationId xmlns:a16="http://schemas.microsoft.com/office/drawing/2014/main" id="{D211713D-F8A1-0D84-446C-815CF1A66C44}"/>
                  </a:ext>
                </a:extLst>
              </p:cNvPr>
              <p:cNvSpPr/>
              <p:nvPr/>
            </p:nvSpPr>
            <p:spPr>
              <a:xfrm>
                <a:off x="8549998" y="2629700"/>
                <a:ext cx="89085" cy="270502"/>
              </a:xfrm>
              <a:custGeom>
                <a:avLst/>
                <a:gdLst>
                  <a:gd name="connsiteX0" fmla="*/ 52235 w 89085"/>
                  <a:gd name="connsiteY0" fmla="*/ 0 h 270502"/>
                  <a:gd name="connsiteX1" fmla="*/ 89085 w 89085"/>
                  <a:gd name="connsiteY1" fmla="*/ 36142 h 270502"/>
                  <a:gd name="connsiteX2" fmla="*/ 83988 w 89085"/>
                  <a:gd name="connsiteY2" fmla="*/ 68054 h 270502"/>
                  <a:gd name="connsiteX3" fmla="*/ 68191 w 89085"/>
                  <a:gd name="connsiteY3" fmla="*/ 105225 h 270502"/>
                  <a:gd name="connsiteX4" fmla="*/ 58133 w 89085"/>
                  <a:gd name="connsiteY4" fmla="*/ 134074 h 270502"/>
                  <a:gd name="connsiteX5" fmla="*/ 56830 w 89085"/>
                  <a:gd name="connsiteY5" fmla="*/ 161895 h 270502"/>
                  <a:gd name="connsiteX6" fmla="*/ 62819 w 89085"/>
                  <a:gd name="connsiteY6" fmla="*/ 225491 h 270502"/>
                  <a:gd name="connsiteX7" fmla="*/ 59550 w 89085"/>
                  <a:gd name="connsiteY7" fmla="*/ 261244 h 270502"/>
                  <a:gd name="connsiteX8" fmla="*/ 39228 w 89085"/>
                  <a:gd name="connsiteY8" fmla="*/ 270503 h 270502"/>
                  <a:gd name="connsiteX9" fmla="*/ 0 w 89085"/>
                  <a:gd name="connsiteY9" fmla="*/ 232280 h 270502"/>
                  <a:gd name="connsiteX10" fmla="*/ 30472 w 89085"/>
                  <a:gd name="connsiteY10" fmla="*/ 218427 h 270502"/>
                  <a:gd name="connsiteX11" fmla="*/ 20528 w 89085"/>
                  <a:gd name="connsiteY11" fmla="*/ 196802 h 270502"/>
                  <a:gd name="connsiteX12" fmla="*/ 11476 w 89085"/>
                  <a:gd name="connsiteY12" fmla="*/ 137823 h 270502"/>
                  <a:gd name="connsiteX13" fmla="*/ 24735 w 89085"/>
                  <a:gd name="connsiteY13" fmla="*/ 95898 h 270502"/>
                  <a:gd name="connsiteX14" fmla="*/ 38542 w 89085"/>
                  <a:gd name="connsiteY14" fmla="*/ 68649 h 270502"/>
                  <a:gd name="connsiteX15" fmla="*/ 44303 w 89085"/>
                  <a:gd name="connsiteY15" fmla="*/ 38153 h 270502"/>
                  <a:gd name="connsiteX16" fmla="*/ 52235 w 89085"/>
                  <a:gd name="connsiteY16" fmla="*/ 0 h 27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9085" h="270502">
                    <a:moveTo>
                      <a:pt x="52235" y="0"/>
                    </a:moveTo>
                    <a:cubicBezTo>
                      <a:pt x="64100" y="12436"/>
                      <a:pt x="76375" y="24529"/>
                      <a:pt x="89085" y="36142"/>
                    </a:cubicBezTo>
                    <a:cubicBezTo>
                      <a:pt x="87554" y="46772"/>
                      <a:pt x="89131" y="58179"/>
                      <a:pt x="83988" y="68054"/>
                    </a:cubicBezTo>
                    <a:cubicBezTo>
                      <a:pt x="78090" y="80170"/>
                      <a:pt x="74203" y="93155"/>
                      <a:pt x="68191" y="105225"/>
                    </a:cubicBezTo>
                    <a:cubicBezTo>
                      <a:pt x="63825" y="114460"/>
                      <a:pt x="61128" y="124336"/>
                      <a:pt x="58133" y="134074"/>
                    </a:cubicBezTo>
                    <a:cubicBezTo>
                      <a:pt x="54750" y="143104"/>
                      <a:pt x="59070" y="152659"/>
                      <a:pt x="56830" y="161895"/>
                    </a:cubicBezTo>
                    <a:cubicBezTo>
                      <a:pt x="52807" y="183383"/>
                      <a:pt x="60716" y="204323"/>
                      <a:pt x="62819" y="225491"/>
                    </a:cubicBezTo>
                    <a:cubicBezTo>
                      <a:pt x="62682" y="237493"/>
                      <a:pt x="58659" y="249151"/>
                      <a:pt x="59550" y="261244"/>
                    </a:cubicBezTo>
                    <a:cubicBezTo>
                      <a:pt x="56121" y="268651"/>
                      <a:pt x="46132" y="268651"/>
                      <a:pt x="39228" y="270503"/>
                    </a:cubicBezTo>
                    <a:cubicBezTo>
                      <a:pt x="26175" y="257724"/>
                      <a:pt x="12893" y="245196"/>
                      <a:pt x="0" y="232280"/>
                    </a:cubicBezTo>
                    <a:cubicBezTo>
                      <a:pt x="10104" y="227549"/>
                      <a:pt x="20871" y="224234"/>
                      <a:pt x="30472" y="218427"/>
                    </a:cubicBezTo>
                    <a:cubicBezTo>
                      <a:pt x="27844" y="210906"/>
                      <a:pt x="24803" y="203523"/>
                      <a:pt x="20528" y="196802"/>
                    </a:cubicBezTo>
                    <a:cubicBezTo>
                      <a:pt x="9281" y="179520"/>
                      <a:pt x="7887" y="157643"/>
                      <a:pt x="11476" y="137823"/>
                    </a:cubicBezTo>
                    <a:cubicBezTo>
                      <a:pt x="15408" y="123718"/>
                      <a:pt x="18265" y="109134"/>
                      <a:pt x="24735" y="95898"/>
                    </a:cubicBezTo>
                    <a:cubicBezTo>
                      <a:pt x="28987" y="86639"/>
                      <a:pt x="34039" y="77770"/>
                      <a:pt x="38542" y="68649"/>
                    </a:cubicBezTo>
                    <a:cubicBezTo>
                      <a:pt x="43708" y="59253"/>
                      <a:pt x="41102" y="48098"/>
                      <a:pt x="44303" y="38153"/>
                    </a:cubicBezTo>
                    <a:cubicBezTo>
                      <a:pt x="48052" y="25672"/>
                      <a:pt x="49835" y="12756"/>
                      <a:pt x="52235" y="0"/>
                    </a:cubicBezTo>
                    <a:close/>
                  </a:path>
                </a:pathLst>
              </a:custGeom>
              <a:solidFill>
                <a:srgbClr val="F4E4E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59" name="Forma Livre: Forma 2158">
              <a:extLst>
                <a:ext uri="{FF2B5EF4-FFF2-40B4-BE49-F238E27FC236}">
                  <a16:creationId xmlns:a16="http://schemas.microsoft.com/office/drawing/2014/main" id="{361FA0B0-6D55-FF2C-A948-CF80855CA01B}"/>
                </a:ext>
              </a:extLst>
            </p:cNvPr>
            <p:cNvSpPr/>
            <p:nvPr/>
          </p:nvSpPr>
          <p:spPr>
            <a:xfrm>
              <a:off x="10683927" y="2698307"/>
              <a:ext cx="21965" cy="31151"/>
            </a:xfrm>
            <a:custGeom>
              <a:avLst/>
              <a:gdLst>
                <a:gd name="connsiteX0" fmla="*/ 100492 w 208385"/>
                <a:gd name="connsiteY0" fmla="*/ 0 h 295534"/>
                <a:gd name="connsiteX1" fmla="*/ 178583 w 208385"/>
                <a:gd name="connsiteY1" fmla="*/ 10538 h 295534"/>
                <a:gd name="connsiteX2" fmla="*/ 158763 w 208385"/>
                <a:gd name="connsiteY2" fmla="*/ 41057 h 295534"/>
                <a:gd name="connsiteX3" fmla="*/ 174993 w 208385"/>
                <a:gd name="connsiteY3" fmla="*/ 69700 h 295534"/>
                <a:gd name="connsiteX4" fmla="*/ 205740 w 208385"/>
                <a:gd name="connsiteY4" fmla="*/ 93795 h 295534"/>
                <a:gd name="connsiteX5" fmla="*/ 203248 w 208385"/>
                <a:gd name="connsiteY5" fmla="*/ 110620 h 295534"/>
                <a:gd name="connsiteX6" fmla="*/ 139698 w 208385"/>
                <a:gd name="connsiteY6" fmla="*/ 142052 h 295534"/>
                <a:gd name="connsiteX7" fmla="*/ 156568 w 208385"/>
                <a:gd name="connsiteY7" fmla="*/ 154579 h 295534"/>
                <a:gd name="connsiteX8" fmla="*/ 152956 w 208385"/>
                <a:gd name="connsiteY8" fmla="*/ 165392 h 295534"/>
                <a:gd name="connsiteX9" fmla="*/ 101156 w 208385"/>
                <a:gd name="connsiteY9" fmla="*/ 187086 h 295534"/>
                <a:gd name="connsiteX10" fmla="*/ 69494 w 208385"/>
                <a:gd name="connsiteY10" fmla="*/ 208415 h 295534"/>
                <a:gd name="connsiteX11" fmla="*/ 76101 w 208385"/>
                <a:gd name="connsiteY11" fmla="*/ 214633 h 295534"/>
                <a:gd name="connsiteX12" fmla="*/ 74981 w 208385"/>
                <a:gd name="connsiteY12" fmla="*/ 247322 h 295534"/>
                <a:gd name="connsiteX13" fmla="*/ 90549 w 208385"/>
                <a:gd name="connsiteY13" fmla="*/ 268422 h 295534"/>
                <a:gd name="connsiteX14" fmla="*/ 109476 w 208385"/>
                <a:gd name="connsiteY14" fmla="*/ 280629 h 295534"/>
                <a:gd name="connsiteX15" fmla="*/ 65128 w 208385"/>
                <a:gd name="connsiteY15" fmla="*/ 295534 h 295534"/>
                <a:gd name="connsiteX16" fmla="*/ 65677 w 208385"/>
                <a:gd name="connsiteY16" fmla="*/ 291008 h 295534"/>
                <a:gd name="connsiteX17" fmla="*/ 34519 w 208385"/>
                <a:gd name="connsiteY17" fmla="*/ 228257 h 295534"/>
                <a:gd name="connsiteX18" fmla="*/ 45034 w 208385"/>
                <a:gd name="connsiteY18" fmla="*/ 192481 h 295534"/>
                <a:gd name="connsiteX19" fmla="*/ 54338 w 208385"/>
                <a:gd name="connsiteY19" fmla="*/ 183909 h 295534"/>
                <a:gd name="connsiteX20" fmla="*/ 72192 w 208385"/>
                <a:gd name="connsiteY20" fmla="*/ 163678 h 295534"/>
                <a:gd name="connsiteX21" fmla="*/ 62042 w 208385"/>
                <a:gd name="connsiteY21" fmla="*/ 157414 h 295534"/>
                <a:gd name="connsiteX22" fmla="*/ 11773 w 208385"/>
                <a:gd name="connsiteY22" fmla="*/ 151356 h 295534"/>
                <a:gd name="connsiteX23" fmla="*/ 0 w 208385"/>
                <a:gd name="connsiteY23" fmla="*/ 146944 h 295534"/>
                <a:gd name="connsiteX24" fmla="*/ 45606 w 208385"/>
                <a:gd name="connsiteY24" fmla="*/ 138097 h 295534"/>
                <a:gd name="connsiteX25" fmla="*/ 89200 w 208385"/>
                <a:gd name="connsiteY25" fmla="*/ 118026 h 295534"/>
                <a:gd name="connsiteX26" fmla="*/ 106185 w 208385"/>
                <a:gd name="connsiteY26" fmla="*/ 72558 h 295534"/>
                <a:gd name="connsiteX27" fmla="*/ 110688 w 208385"/>
                <a:gd name="connsiteY27" fmla="*/ 38382 h 295534"/>
                <a:gd name="connsiteX28" fmla="*/ 114163 w 208385"/>
                <a:gd name="connsiteY28" fmla="*/ 14013 h 295534"/>
                <a:gd name="connsiteX29" fmla="*/ 100492 w 208385"/>
                <a:gd name="connsiteY29" fmla="*/ 0 h 2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8385" h="295534">
                  <a:moveTo>
                    <a:pt x="100492" y="0"/>
                  </a:moveTo>
                  <a:cubicBezTo>
                    <a:pt x="126439" y="4023"/>
                    <a:pt x="152407" y="8001"/>
                    <a:pt x="178583" y="10538"/>
                  </a:cubicBezTo>
                  <a:cubicBezTo>
                    <a:pt x="169552" y="18722"/>
                    <a:pt x="159540" y="28072"/>
                    <a:pt x="158763" y="41057"/>
                  </a:cubicBezTo>
                  <a:cubicBezTo>
                    <a:pt x="159791" y="52304"/>
                    <a:pt x="166010" y="62888"/>
                    <a:pt x="174993" y="69700"/>
                  </a:cubicBezTo>
                  <a:cubicBezTo>
                    <a:pt x="184869" y="78181"/>
                    <a:pt x="196527" y="84513"/>
                    <a:pt x="205740" y="93795"/>
                  </a:cubicBezTo>
                  <a:cubicBezTo>
                    <a:pt x="210632" y="98572"/>
                    <a:pt x="208118" y="106825"/>
                    <a:pt x="203248" y="110620"/>
                  </a:cubicBezTo>
                  <a:cubicBezTo>
                    <a:pt x="183383" y="123764"/>
                    <a:pt x="158625" y="127262"/>
                    <a:pt x="139698" y="142052"/>
                  </a:cubicBezTo>
                  <a:cubicBezTo>
                    <a:pt x="145230" y="146281"/>
                    <a:pt x="151836" y="149322"/>
                    <a:pt x="156568" y="154579"/>
                  </a:cubicBezTo>
                  <a:cubicBezTo>
                    <a:pt x="160134" y="158283"/>
                    <a:pt x="156660" y="163472"/>
                    <a:pt x="152956" y="165392"/>
                  </a:cubicBezTo>
                  <a:cubicBezTo>
                    <a:pt x="136680" y="174788"/>
                    <a:pt x="118689" y="180640"/>
                    <a:pt x="101156" y="187086"/>
                  </a:cubicBezTo>
                  <a:cubicBezTo>
                    <a:pt x="90045" y="193556"/>
                    <a:pt x="84376" y="209283"/>
                    <a:pt x="69494" y="208415"/>
                  </a:cubicBezTo>
                  <a:cubicBezTo>
                    <a:pt x="71666" y="210449"/>
                    <a:pt x="73838" y="212529"/>
                    <a:pt x="76101" y="214633"/>
                  </a:cubicBezTo>
                  <a:cubicBezTo>
                    <a:pt x="73746" y="225308"/>
                    <a:pt x="71849" y="236555"/>
                    <a:pt x="74981" y="247322"/>
                  </a:cubicBezTo>
                  <a:cubicBezTo>
                    <a:pt x="77015" y="256169"/>
                    <a:pt x="83485" y="263096"/>
                    <a:pt x="90549" y="268422"/>
                  </a:cubicBezTo>
                  <a:cubicBezTo>
                    <a:pt x="96492" y="273063"/>
                    <a:pt x="104607" y="274457"/>
                    <a:pt x="109476" y="280629"/>
                  </a:cubicBezTo>
                  <a:cubicBezTo>
                    <a:pt x="94732" y="285727"/>
                    <a:pt x="79987" y="290848"/>
                    <a:pt x="65128" y="295534"/>
                  </a:cubicBezTo>
                  <a:cubicBezTo>
                    <a:pt x="65265" y="294414"/>
                    <a:pt x="65539" y="292151"/>
                    <a:pt x="65677" y="291008"/>
                  </a:cubicBezTo>
                  <a:cubicBezTo>
                    <a:pt x="46840" y="276149"/>
                    <a:pt x="32461" y="252992"/>
                    <a:pt x="34519" y="228257"/>
                  </a:cubicBezTo>
                  <a:cubicBezTo>
                    <a:pt x="33353" y="215250"/>
                    <a:pt x="40919" y="204231"/>
                    <a:pt x="45034" y="192481"/>
                  </a:cubicBezTo>
                  <a:cubicBezTo>
                    <a:pt x="46292" y="188092"/>
                    <a:pt x="51001" y="186492"/>
                    <a:pt x="54338" y="183909"/>
                  </a:cubicBezTo>
                  <a:cubicBezTo>
                    <a:pt x="62271" y="179177"/>
                    <a:pt x="66911" y="170947"/>
                    <a:pt x="72192" y="163678"/>
                  </a:cubicBezTo>
                  <a:cubicBezTo>
                    <a:pt x="68968" y="161277"/>
                    <a:pt x="65928" y="158420"/>
                    <a:pt x="62042" y="157414"/>
                  </a:cubicBezTo>
                  <a:cubicBezTo>
                    <a:pt x="45628" y="152979"/>
                    <a:pt x="28506" y="153322"/>
                    <a:pt x="11773" y="151356"/>
                  </a:cubicBezTo>
                  <a:cubicBezTo>
                    <a:pt x="7590" y="150510"/>
                    <a:pt x="2538" y="150899"/>
                    <a:pt x="0" y="146944"/>
                  </a:cubicBezTo>
                  <a:cubicBezTo>
                    <a:pt x="15545" y="146235"/>
                    <a:pt x="30930" y="143515"/>
                    <a:pt x="45606" y="138097"/>
                  </a:cubicBezTo>
                  <a:cubicBezTo>
                    <a:pt x="60487" y="132565"/>
                    <a:pt x="78181" y="130668"/>
                    <a:pt x="89200" y="118026"/>
                  </a:cubicBezTo>
                  <a:cubicBezTo>
                    <a:pt x="101041" y="106185"/>
                    <a:pt x="106299" y="89040"/>
                    <a:pt x="106185" y="72558"/>
                  </a:cubicBezTo>
                  <a:cubicBezTo>
                    <a:pt x="106024" y="60968"/>
                    <a:pt x="110231" y="49926"/>
                    <a:pt x="110688" y="38382"/>
                  </a:cubicBezTo>
                  <a:cubicBezTo>
                    <a:pt x="110985" y="30129"/>
                    <a:pt x="113797" y="22220"/>
                    <a:pt x="114163" y="14013"/>
                  </a:cubicBezTo>
                  <a:cubicBezTo>
                    <a:pt x="112448" y="7247"/>
                    <a:pt x="105362" y="4183"/>
                    <a:pt x="100492" y="0"/>
                  </a:cubicBezTo>
                  <a:close/>
                </a:path>
              </a:pathLst>
            </a:custGeom>
            <a:solidFill>
              <a:srgbClr val="F6E6E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0" name="Forma Livre: Forma 2159">
              <a:extLst>
                <a:ext uri="{FF2B5EF4-FFF2-40B4-BE49-F238E27FC236}">
                  <a16:creationId xmlns:a16="http://schemas.microsoft.com/office/drawing/2014/main" id="{4B360362-596F-F5E6-AD29-A99F22286502}"/>
                </a:ext>
              </a:extLst>
            </p:cNvPr>
            <p:cNvSpPr/>
            <p:nvPr/>
          </p:nvSpPr>
          <p:spPr>
            <a:xfrm>
              <a:off x="10480671" y="2698806"/>
              <a:ext cx="12525" cy="95466"/>
            </a:xfrm>
            <a:custGeom>
              <a:avLst/>
              <a:gdLst>
                <a:gd name="connsiteX0" fmla="*/ 15 w 118828"/>
                <a:gd name="connsiteY0" fmla="*/ 0 h 905690"/>
                <a:gd name="connsiteX1" fmla="*/ 25138 w 118828"/>
                <a:gd name="connsiteY1" fmla="*/ 21580 h 905690"/>
                <a:gd name="connsiteX2" fmla="*/ 22578 w 118828"/>
                <a:gd name="connsiteY2" fmla="*/ 40599 h 905690"/>
                <a:gd name="connsiteX3" fmla="*/ 56182 w 118828"/>
                <a:gd name="connsiteY3" fmla="*/ 150465 h 905690"/>
                <a:gd name="connsiteX4" fmla="*/ 69646 w 118828"/>
                <a:gd name="connsiteY4" fmla="*/ 196345 h 905690"/>
                <a:gd name="connsiteX5" fmla="*/ 67429 w 118828"/>
                <a:gd name="connsiteY5" fmla="*/ 219090 h 905690"/>
                <a:gd name="connsiteX6" fmla="*/ 90541 w 118828"/>
                <a:gd name="connsiteY6" fmla="*/ 353644 h 905690"/>
                <a:gd name="connsiteX7" fmla="*/ 97124 w 118828"/>
                <a:gd name="connsiteY7" fmla="*/ 393741 h 905690"/>
                <a:gd name="connsiteX8" fmla="*/ 114407 w 118828"/>
                <a:gd name="connsiteY8" fmla="*/ 524134 h 905690"/>
                <a:gd name="connsiteX9" fmla="*/ 116487 w 118828"/>
                <a:gd name="connsiteY9" fmla="*/ 570929 h 905690"/>
                <a:gd name="connsiteX10" fmla="*/ 118773 w 118828"/>
                <a:gd name="connsiteY10" fmla="*/ 609745 h 905690"/>
                <a:gd name="connsiteX11" fmla="*/ 117584 w 118828"/>
                <a:gd name="connsiteY11" fmla="*/ 656951 h 905690"/>
                <a:gd name="connsiteX12" fmla="*/ 115389 w 118828"/>
                <a:gd name="connsiteY12" fmla="*/ 696270 h 905690"/>
                <a:gd name="connsiteX13" fmla="*/ 107800 w 118828"/>
                <a:gd name="connsiteY13" fmla="*/ 770359 h 905690"/>
                <a:gd name="connsiteX14" fmla="*/ 89969 w 118828"/>
                <a:gd name="connsiteY14" fmla="*/ 848883 h 905690"/>
                <a:gd name="connsiteX15" fmla="*/ 79819 w 118828"/>
                <a:gd name="connsiteY15" fmla="*/ 870372 h 905690"/>
                <a:gd name="connsiteX16" fmla="*/ 72618 w 118828"/>
                <a:gd name="connsiteY16" fmla="*/ 905690 h 905690"/>
                <a:gd name="connsiteX17" fmla="*/ 47198 w 118828"/>
                <a:gd name="connsiteY17" fmla="*/ 899152 h 905690"/>
                <a:gd name="connsiteX18" fmla="*/ 66446 w 118828"/>
                <a:gd name="connsiteY18" fmla="*/ 859719 h 905690"/>
                <a:gd name="connsiteX19" fmla="*/ 80825 w 118828"/>
                <a:gd name="connsiteY19" fmla="*/ 799003 h 905690"/>
                <a:gd name="connsiteX20" fmla="*/ 89763 w 118828"/>
                <a:gd name="connsiteY20" fmla="*/ 736778 h 905690"/>
                <a:gd name="connsiteX21" fmla="*/ 90884 w 118828"/>
                <a:gd name="connsiteY21" fmla="*/ 685343 h 905690"/>
                <a:gd name="connsiteX22" fmla="*/ 92324 w 118828"/>
                <a:gd name="connsiteY22" fmla="*/ 623072 h 905690"/>
                <a:gd name="connsiteX23" fmla="*/ 93810 w 118828"/>
                <a:gd name="connsiteY23" fmla="*/ 584827 h 905690"/>
                <a:gd name="connsiteX24" fmla="*/ 95227 w 118828"/>
                <a:gd name="connsiteY24" fmla="*/ 559521 h 905690"/>
                <a:gd name="connsiteX25" fmla="*/ 95273 w 118828"/>
                <a:gd name="connsiteY25" fmla="*/ 522854 h 905690"/>
                <a:gd name="connsiteX26" fmla="*/ 84940 w 118828"/>
                <a:gd name="connsiteY26" fmla="*/ 462801 h 905690"/>
                <a:gd name="connsiteX27" fmla="*/ 58148 w 118828"/>
                <a:gd name="connsiteY27" fmla="*/ 282915 h 905690"/>
                <a:gd name="connsiteX28" fmla="*/ 50330 w 118828"/>
                <a:gd name="connsiteY28" fmla="*/ 218633 h 905690"/>
                <a:gd name="connsiteX29" fmla="*/ 36705 w 118828"/>
                <a:gd name="connsiteY29" fmla="*/ 147630 h 905690"/>
                <a:gd name="connsiteX30" fmla="*/ 24841 w 118828"/>
                <a:gd name="connsiteY30" fmla="*/ 104196 h 905690"/>
                <a:gd name="connsiteX31" fmla="*/ 19103 w 118828"/>
                <a:gd name="connsiteY31" fmla="*/ 73403 h 905690"/>
                <a:gd name="connsiteX32" fmla="*/ 10873 w 118828"/>
                <a:gd name="connsiteY32" fmla="*/ 45194 h 905690"/>
                <a:gd name="connsiteX33" fmla="*/ 15 w 118828"/>
                <a:gd name="connsiteY33" fmla="*/ 0 h 9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8828" h="905690">
                  <a:moveTo>
                    <a:pt x="15" y="0"/>
                  </a:moveTo>
                  <a:cubicBezTo>
                    <a:pt x="8908" y="6561"/>
                    <a:pt x="16886" y="14242"/>
                    <a:pt x="25138" y="21580"/>
                  </a:cubicBezTo>
                  <a:cubicBezTo>
                    <a:pt x="23469" y="27775"/>
                    <a:pt x="21892" y="34130"/>
                    <a:pt x="22578" y="40599"/>
                  </a:cubicBezTo>
                  <a:cubicBezTo>
                    <a:pt x="25504" y="79187"/>
                    <a:pt x="39746" y="115809"/>
                    <a:pt x="56182" y="150465"/>
                  </a:cubicBezTo>
                  <a:cubicBezTo>
                    <a:pt x="63337" y="164843"/>
                    <a:pt x="65646" y="180914"/>
                    <a:pt x="69646" y="196345"/>
                  </a:cubicBezTo>
                  <a:cubicBezTo>
                    <a:pt x="71910" y="204140"/>
                    <a:pt x="65463" y="211295"/>
                    <a:pt x="67429" y="219090"/>
                  </a:cubicBezTo>
                  <a:cubicBezTo>
                    <a:pt x="75704" y="263850"/>
                    <a:pt x="83980" y="308610"/>
                    <a:pt x="90541" y="353644"/>
                  </a:cubicBezTo>
                  <a:cubicBezTo>
                    <a:pt x="93192" y="366949"/>
                    <a:pt x="93604" y="380619"/>
                    <a:pt x="97124" y="393741"/>
                  </a:cubicBezTo>
                  <a:cubicBezTo>
                    <a:pt x="103959" y="437060"/>
                    <a:pt x="107411" y="480837"/>
                    <a:pt x="114407" y="524134"/>
                  </a:cubicBezTo>
                  <a:cubicBezTo>
                    <a:pt x="112098" y="539793"/>
                    <a:pt x="116418" y="555269"/>
                    <a:pt x="116487" y="570929"/>
                  </a:cubicBezTo>
                  <a:cubicBezTo>
                    <a:pt x="116441" y="583913"/>
                    <a:pt x="119253" y="596737"/>
                    <a:pt x="118773" y="609745"/>
                  </a:cubicBezTo>
                  <a:cubicBezTo>
                    <a:pt x="118316" y="625472"/>
                    <a:pt x="119504" y="641292"/>
                    <a:pt x="117584" y="656951"/>
                  </a:cubicBezTo>
                  <a:cubicBezTo>
                    <a:pt x="115870" y="670004"/>
                    <a:pt x="117081" y="683217"/>
                    <a:pt x="115389" y="696270"/>
                  </a:cubicBezTo>
                  <a:cubicBezTo>
                    <a:pt x="112532" y="720936"/>
                    <a:pt x="111183" y="745762"/>
                    <a:pt x="107800" y="770359"/>
                  </a:cubicBezTo>
                  <a:cubicBezTo>
                    <a:pt x="103959" y="796922"/>
                    <a:pt x="100507" y="823966"/>
                    <a:pt x="89969" y="848883"/>
                  </a:cubicBezTo>
                  <a:cubicBezTo>
                    <a:pt x="86632" y="856084"/>
                    <a:pt x="81099" y="862348"/>
                    <a:pt x="79819" y="870372"/>
                  </a:cubicBezTo>
                  <a:cubicBezTo>
                    <a:pt x="77465" y="882145"/>
                    <a:pt x="75270" y="893963"/>
                    <a:pt x="72618" y="905690"/>
                  </a:cubicBezTo>
                  <a:cubicBezTo>
                    <a:pt x="64160" y="903450"/>
                    <a:pt x="55634" y="901461"/>
                    <a:pt x="47198" y="899152"/>
                  </a:cubicBezTo>
                  <a:cubicBezTo>
                    <a:pt x="52890" y="885665"/>
                    <a:pt x="60160" y="872932"/>
                    <a:pt x="66446" y="859719"/>
                  </a:cubicBezTo>
                  <a:cubicBezTo>
                    <a:pt x="75704" y="840814"/>
                    <a:pt x="77716" y="819531"/>
                    <a:pt x="80825" y="799003"/>
                  </a:cubicBezTo>
                  <a:cubicBezTo>
                    <a:pt x="84323" y="778337"/>
                    <a:pt x="85489" y="757329"/>
                    <a:pt x="89763" y="736778"/>
                  </a:cubicBezTo>
                  <a:cubicBezTo>
                    <a:pt x="91706" y="719701"/>
                    <a:pt x="89992" y="702465"/>
                    <a:pt x="90884" y="685343"/>
                  </a:cubicBezTo>
                  <a:cubicBezTo>
                    <a:pt x="91661" y="664586"/>
                    <a:pt x="89169" y="643669"/>
                    <a:pt x="92324" y="623072"/>
                  </a:cubicBezTo>
                  <a:cubicBezTo>
                    <a:pt x="94130" y="610362"/>
                    <a:pt x="91638" y="597492"/>
                    <a:pt x="93810" y="584827"/>
                  </a:cubicBezTo>
                  <a:cubicBezTo>
                    <a:pt x="95181" y="576461"/>
                    <a:pt x="95547" y="567980"/>
                    <a:pt x="95227" y="559521"/>
                  </a:cubicBezTo>
                  <a:cubicBezTo>
                    <a:pt x="94518" y="547268"/>
                    <a:pt x="99227" y="534901"/>
                    <a:pt x="95273" y="522854"/>
                  </a:cubicBezTo>
                  <a:cubicBezTo>
                    <a:pt x="90083" y="503171"/>
                    <a:pt x="86746" y="483055"/>
                    <a:pt x="84940" y="462801"/>
                  </a:cubicBezTo>
                  <a:cubicBezTo>
                    <a:pt x="74767" y="403022"/>
                    <a:pt x="66583" y="342969"/>
                    <a:pt x="58148" y="282915"/>
                  </a:cubicBezTo>
                  <a:cubicBezTo>
                    <a:pt x="55405" y="261496"/>
                    <a:pt x="54902" y="239779"/>
                    <a:pt x="50330" y="218633"/>
                  </a:cubicBezTo>
                  <a:cubicBezTo>
                    <a:pt x="45781" y="194973"/>
                    <a:pt x="41232" y="171313"/>
                    <a:pt x="36705" y="147630"/>
                  </a:cubicBezTo>
                  <a:cubicBezTo>
                    <a:pt x="34694" y="132657"/>
                    <a:pt x="28087" y="118895"/>
                    <a:pt x="24841" y="104196"/>
                  </a:cubicBezTo>
                  <a:cubicBezTo>
                    <a:pt x="21869" y="94115"/>
                    <a:pt x="22578" y="83347"/>
                    <a:pt x="19103" y="73403"/>
                  </a:cubicBezTo>
                  <a:cubicBezTo>
                    <a:pt x="15971" y="64122"/>
                    <a:pt x="12314" y="54933"/>
                    <a:pt x="10873" y="45194"/>
                  </a:cubicBezTo>
                  <a:cubicBezTo>
                    <a:pt x="8702" y="29741"/>
                    <a:pt x="-419" y="15933"/>
                    <a:pt x="15" y="0"/>
                  </a:cubicBezTo>
                  <a:close/>
                </a:path>
              </a:pathLst>
            </a:custGeom>
            <a:solidFill>
              <a:srgbClr val="E2E6E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1" name="Forma Livre: Forma 2160">
              <a:extLst>
                <a:ext uri="{FF2B5EF4-FFF2-40B4-BE49-F238E27FC236}">
                  <a16:creationId xmlns:a16="http://schemas.microsoft.com/office/drawing/2014/main" id="{7A6AC745-FB51-B7B7-65CF-0D0BD31B5013}"/>
                </a:ext>
              </a:extLst>
            </p:cNvPr>
            <p:cNvSpPr/>
            <p:nvPr/>
          </p:nvSpPr>
          <p:spPr>
            <a:xfrm>
              <a:off x="10691253" y="2699418"/>
              <a:ext cx="24990" cy="28469"/>
            </a:xfrm>
            <a:custGeom>
              <a:avLst/>
              <a:gdLst>
                <a:gd name="connsiteX0" fmla="*/ 89268 w 237081"/>
                <a:gd name="connsiteY0" fmla="*/ 30518 h 270090"/>
                <a:gd name="connsiteX1" fmla="*/ 109088 w 237081"/>
                <a:gd name="connsiteY1" fmla="*/ 0 h 270090"/>
                <a:gd name="connsiteX2" fmla="*/ 149573 w 237081"/>
                <a:gd name="connsiteY2" fmla="*/ 3246 h 270090"/>
                <a:gd name="connsiteX3" fmla="*/ 166147 w 237081"/>
                <a:gd name="connsiteY3" fmla="*/ 5875 h 270090"/>
                <a:gd name="connsiteX4" fmla="*/ 152728 w 237081"/>
                <a:gd name="connsiteY4" fmla="*/ 15522 h 270090"/>
                <a:gd name="connsiteX5" fmla="*/ 195705 w 237081"/>
                <a:gd name="connsiteY5" fmla="*/ 28438 h 270090"/>
                <a:gd name="connsiteX6" fmla="*/ 207180 w 237081"/>
                <a:gd name="connsiteY6" fmla="*/ 60099 h 270090"/>
                <a:gd name="connsiteX7" fmla="*/ 237082 w 237081"/>
                <a:gd name="connsiteY7" fmla="*/ 85314 h 270090"/>
                <a:gd name="connsiteX8" fmla="*/ 220417 w 237081"/>
                <a:gd name="connsiteY8" fmla="*/ 118438 h 270090"/>
                <a:gd name="connsiteX9" fmla="*/ 204415 w 237081"/>
                <a:gd name="connsiteY9" fmla="*/ 125501 h 270090"/>
                <a:gd name="connsiteX10" fmla="*/ 180320 w 237081"/>
                <a:gd name="connsiteY10" fmla="*/ 137023 h 270090"/>
                <a:gd name="connsiteX11" fmla="*/ 168798 w 237081"/>
                <a:gd name="connsiteY11" fmla="*/ 138509 h 270090"/>
                <a:gd name="connsiteX12" fmla="*/ 160614 w 237081"/>
                <a:gd name="connsiteY12" fmla="*/ 138532 h 270090"/>
                <a:gd name="connsiteX13" fmla="*/ 141869 w 237081"/>
                <a:gd name="connsiteY13" fmla="*/ 154168 h 270090"/>
                <a:gd name="connsiteX14" fmla="*/ 107991 w 237081"/>
                <a:gd name="connsiteY14" fmla="*/ 170604 h 270090"/>
                <a:gd name="connsiteX15" fmla="*/ 76078 w 237081"/>
                <a:gd name="connsiteY15" fmla="*/ 179748 h 270090"/>
                <a:gd name="connsiteX16" fmla="*/ 38657 w 237081"/>
                <a:gd name="connsiteY16" fmla="*/ 199431 h 270090"/>
                <a:gd name="connsiteX17" fmla="*/ 38908 w 237081"/>
                <a:gd name="connsiteY17" fmla="*/ 210335 h 270090"/>
                <a:gd name="connsiteX18" fmla="*/ 52715 w 237081"/>
                <a:gd name="connsiteY18" fmla="*/ 235321 h 270090"/>
                <a:gd name="connsiteX19" fmla="*/ 90297 w 237081"/>
                <a:gd name="connsiteY19" fmla="*/ 252557 h 270090"/>
                <a:gd name="connsiteX20" fmla="*/ 39982 w 237081"/>
                <a:gd name="connsiteY20" fmla="*/ 270091 h 270090"/>
                <a:gd name="connsiteX21" fmla="*/ 21055 w 237081"/>
                <a:gd name="connsiteY21" fmla="*/ 257884 h 270090"/>
                <a:gd name="connsiteX22" fmla="*/ 5487 w 237081"/>
                <a:gd name="connsiteY22" fmla="*/ 236784 h 270090"/>
                <a:gd name="connsiteX23" fmla="*/ 6607 w 237081"/>
                <a:gd name="connsiteY23" fmla="*/ 204094 h 270090"/>
                <a:gd name="connsiteX24" fmla="*/ 0 w 237081"/>
                <a:gd name="connsiteY24" fmla="*/ 197876 h 270090"/>
                <a:gd name="connsiteX25" fmla="*/ 31661 w 237081"/>
                <a:gd name="connsiteY25" fmla="*/ 176548 h 270090"/>
                <a:gd name="connsiteX26" fmla="*/ 83462 w 237081"/>
                <a:gd name="connsiteY26" fmla="*/ 154854 h 270090"/>
                <a:gd name="connsiteX27" fmla="*/ 87074 w 237081"/>
                <a:gd name="connsiteY27" fmla="*/ 144041 h 270090"/>
                <a:gd name="connsiteX28" fmla="*/ 70204 w 237081"/>
                <a:gd name="connsiteY28" fmla="*/ 131514 h 270090"/>
                <a:gd name="connsiteX29" fmla="*/ 133754 w 237081"/>
                <a:gd name="connsiteY29" fmla="*/ 100081 h 270090"/>
                <a:gd name="connsiteX30" fmla="*/ 136246 w 237081"/>
                <a:gd name="connsiteY30" fmla="*/ 83256 h 270090"/>
                <a:gd name="connsiteX31" fmla="*/ 105499 w 237081"/>
                <a:gd name="connsiteY31" fmla="*/ 59162 h 270090"/>
                <a:gd name="connsiteX32" fmla="*/ 89268 w 237081"/>
                <a:gd name="connsiteY32" fmla="*/ 30518 h 27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7081" h="270090">
                  <a:moveTo>
                    <a:pt x="89268" y="30518"/>
                  </a:moveTo>
                  <a:cubicBezTo>
                    <a:pt x="90046" y="17534"/>
                    <a:pt x="100058" y="8184"/>
                    <a:pt x="109088" y="0"/>
                  </a:cubicBezTo>
                  <a:cubicBezTo>
                    <a:pt x="122553" y="1235"/>
                    <a:pt x="136086" y="1875"/>
                    <a:pt x="149573" y="3246"/>
                  </a:cubicBezTo>
                  <a:cubicBezTo>
                    <a:pt x="155014" y="4412"/>
                    <a:pt x="160523" y="5349"/>
                    <a:pt x="166147" y="5875"/>
                  </a:cubicBezTo>
                  <a:cubicBezTo>
                    <a:pt x="161255" y="8527"/>
                    <a:pt x="156797" y="11796"/>
                    <a:pt x="152728" y="15522"/>
                  </a:cubicBezTo>
                  <a:cubicBezTo>
                    <a:pt x="167290" y="18654"/>
                    <a:pt x="183657" y="18380"/>
                    <a:pt x="195705" y="28438"/>
                  </a:cubicBezTo>
                  <a:cubicBezTo>
                    <a:pt x="203866" y="37125"/>
                    <a:pt x="196779" y="52761"/>
                    <a:pt x="207180" y="60099"/>
                  </a:cubicBezTo>
                  <a:cubicBezTo>
                    <a:pt x="219365" y="65082"/>
                    <a:pt x="230269" y="74226"/>
                    <a:pt x="237082" y="85314"/>
                  </a:cubicBezTo>
                  <a:cubicBezTo>
                    <a:pt x="234201" y="97406"/>
                    <a:pt x="226543" y="107785"/>
                    <a:pt x="220417" y="118438"/>
                  </a:cubicBezTo>
                  <a:cubicBezTo>
                    <a:pt x="217353" y="124381"/>
                    <a:pt x="209786" y="123398"/>
                    <a:pt x="204415" y="125501"/>
                  </a:cubicBezTo>
                  <a:cubicBezTo>
                    <a:pt x="195430" y="127422"/>
                    <a:pt x="190058" y="137800"/>
                    <a:pt x="180320" y="137023"/>
                  </a:cubicBezTo>
                  <a:cubicBezTo>
                    <a:pt x="176388" y="137000"/>
                    <a:pt x="172547" y="137549"/>
                    <a:pt x="168798" y="138509"/>
                  </a:cubicBezTo>
                  <a:cubicBezTo>
                    <a:pt x="166010" y="138440"/>
                    <a:pt x="163267" y="138235"/>
                    <a:pt x="160614" y="138532"/>
                  </a:cubicBezTo>
                  <a:cubicBezTo>
                    <a:pt x="154100" y="143447"/>
                    <a:pt x="149071" y="150167"/>
                    <a:pt x="141869" y="154168"/>
                  </a:cubicBezTo>
                  <a:cubicBezTo>
                    <a:pt x="130896" y="160294"/>
                    <a:pt x="119695" y="166101"/>
                    <a:pt x="107991" y="170604"/>
                  </a:cubicBezTo>
                  <a:cubicBezTo>
                    <a:pt x="97636" y="174742"/>
                    <a:pt x="85611" y="173462"/>
                    <a:pt x="76078" y="179748"/>
                  </a:cubicBezTo>
                  <a:cubicBezTo>
                    <a:pt x="64145" y="187315"/>
                    <a:pt x="50978" y="192641"/>
                    <a:pt x="38657" y="199431"/>
                  </a:cubicBezTo>
                  <a:cubicBezTo>
                    <a:pt x="33719" y="201625"/>
                    <a:pt x="37537" y="206997"/>
                    <a:pt x="38908" y="210335"/>
                  </a:cubicBezTo>
                  <a:cubicBezTo>
                    <a:pt x="43366" y="218724"/>
                    <a:pt x="44349" y="229469"/>
                    <a:pt x="52715" y="235321"/>
                  </a:cubicBezTo>
                  <a:cubicBezTo>
                    <a:pt x="63368" y="244945"/>
                    <a:pt x="80079" y="242248"/>
                    <a:pt x="90297" y="252557"/>
                  </a:cubicBezTo>
                  <a:cubicBezTo>
                    <a:pt x="73541" y="258455"/>
                    <a:pt x="56784" y="264376"/>
                    <a:pt x="39982" y="270091"/>
                  </a:cubicBezTo>
                  <a:cubicBezTo>
                    <a:pt x="35113" y="263919"/>
                    <a:pt x="26998" y="262524"/>
                    <a:pt x="21055" y="257884"/>
                  </a:cubicBezTo>
                  <a:cubicBezTo>
                    <a:pt x="13991" y="252557"/>
                    <a:pt x="7521" y="245631"/>
                    <a:pt x="5487" y="236784"/>
                  </a:cubicBezTo>
                  <a:cubicBezTo>
                    <a:pt x="2355" y="226017"/>
                    <a:pt x="4252" y="214770"/>
                    <a:pt x="6607" y="204094"/>
                  </a:cubicBezTo>
                  <a:cubicBezTo>
                    <a:pt x="4344" y="201991"/>
                    <a:pt x="2172" y="199911"/>
                    <a:pt x="0" y="197876"/>
                  </a:cubicBezTo>
                  <a:cubicBezTo>
                    <a:pt x="14882" y="198745"/>
                    <a:pt x="20551" y="183017"/>
                    <a:pt x="31661" y="176548"/>
                  </a:cubicBezTo>
                  <a:cubicBezTo>
                    <a:pt x="49195" y="170101"/>
                    <a:pt x="67186" y="164249"/>
                    <a:pt x="83462" y="154854"/>
                  </a:cubicBezTo>
                  <a:cubicBezTo>
                    <a:pt x="87165" y="152933"/>
                    <a:pt x="90640" y="147744"/>
                    <a:pt x="87074" y="144041"/>
                  </a:cubicBezTo>
                  <a:cubicBezTo>
                    <a:pt x="82342" y="138783"/>
                    <a:pt x="75735" y="135743"/>
                    <a:pt x="70204" y="131514"/>
                  </a:cubicBezTo>
                  <a:cubicBezTo>
                    <a:pt x="89131" y="116723"/>
                    <a:pt x="113889" y="113226"/>
                    <a:pt x="133754" y="100081"/>
                  </a:cubicBezTo>
                  <a:cubicBezTo>
                    <a:pt x="138623" y="96286"/>
                    <a:pt x="141138" y="88034"/>
                    <a:pt x="136246" y="83256"/>
                  </a:cubicBezTo>
                  <a:cubicBezTo>
                    <a:pt x="127033" y="73975"/>
                    <a:pt x="115375" y="67643"/>
                    <a:pt x="105499" y="59162"/>
                  </a:cubicBezTo>
                  <a:cubicBezTo>
                    <a:pt x="96515" y="52349"/>
                    <a:pt x="90297" y="41765"/>
                    <a:pt x="89268" y="30518"/>
                  </a:cubicBezTo>
                  <a:close/>
                </a:path>
              </a:pathLst>
            </a:custGeom>
            <a:solidFill>
              <a:srgbClr val="F4D2E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2" name="Forma Livre: Forma 2161">
              <a:extLst>
                <a:ext uri="{FF2B5EF4-FFF2-40B4-BE49-F238E27FC236}">
                  <a16:creationId xmlns:a16="http://schemas.microsoft.com/office/drawing/2014/main" id="{099274E0-494F-8442-2934-EFC1F6113878}"/>
                </a:ext>
              </a:extLst>
            </p:cNvPr>
            <p:cNvSpPr/>
            <p:nvPr/>
          </p:nvSpPr>
          <p:spPr>
            <a:xfrm>
              <a:off x="10695069" y="2699582"/>
              <a:ext cx="29832" cy="26457"/>
            </a:xfrm>
            <a:custGeom>
              <a:avLst/>
              <a:gdLst>
                <a:gd name="connsiteX0" fmla="*/ 113369 w 283013"/>
                <a:gd name="connsiteY0" fmla="*/ 1692 h 251002"/>
                <a:gd name="connsiteX1" fmla="*/ 195643 w 283013"/>
                <a:gd name="connsiteY1" fmla="*/ 0 h 251002"/>
                <a:gd name="connsiteX2" fmla="*/ 235487 w 283013"/>
                <a:gd name="connsiteY2" fmla="*/ 21786 h 251002"/>
                <a:gd name="connsiteX3" fmla="*/ 261914 w 283013"/>
                <a:gd name="connsiteY3" fmla="*/ 36210 h 251002"/>
                <a:gd name="connsiteX4" fmla="*/ 256358 w 283013"/>
                <a:gd name="connsiteY4" fmla="*/ 81496 h 251002"/>
                <a:gd name="connsiteX5" fmla="*/ 253638 w 283013"/>
                <a:gd name="connsiteY5" fmla="*/ 108814 h 251002"/>
                <a:gd name="connsiteX6" fmla="*/ 266966 w 283013"/>
                <a:gd name="connsiteY6" fmla="*/ 126462 h 251002"/>
                <a:gd name="connsiteX7" fmla="*/ 283013 w 283013"/>
                <a:gd name="connsiteY7" fmla="*/ 137229 h 251002"/>
                <a:gd name="connsiteX8" fmla="*/ 241522 w 283013"/>
                <a:gd name="connsiteY8" fmla="*/ 155585 h 251002"/>
                <a:gd name="connsiteX9" fmla="*/ 187573 w 283013"/>
                <a:gd name="connsiteY9" fmla="*/ 161643 h 251002"/>
                <a:gd name="connsiteX10" fmla="*/ 117324 w 283013"/>
                <a:gd name="connsiteY10" fmla="*/ 177988 h 251002"/>
                <a:gd name="connsiteX11" fmla="*/ 83903 w 283013"/>
                <a:gd name="connsiteY11" fmla="*/ 194767 h 251002"/>
                <a:gd name="connsiteX12" fmla="*/ 81822 w 283013"/>
                <a:gd name="connsiteY12" fmla="*/ 205008 h 251002"/>
                <a:gd name="connsiteX13" fmla="*/ 114467 w 283013"/>
                <a:gd name="connsiteY13" fmla="*/ 231709 h 251002"/>
                <a:gd name="connsiteX14" fmla="*/ 54093 w 283013"/>
                <a:gd name="connsiteY14" fmla="*/ 251003 h 251002"/>
                <a:gd name="connsiteX15" fmla="*/ 16511 w 283013"/>
                <a:gd name="connsiteY15" fmla="*/ 233766 h 251002"/>
                <a:gd name="connsiteX16" fmla="*/ 2704 w 283013"/>
                <a:gd name="connsiteY16" fmla="*/ 208780 h 251002"/>
                <a:gd name="connsiteX17" fmla="*/ 2453 w 283013"/>
                <a:gd name="connsiteY17" fmla="*/ 197876 h 251002"/>
                <a:gd name="connsiteX18" fmla="*/ 39874 w 283013"/>
                <a:gd name="connsiteY18" fmla="*/ 178194 h 251002"/>
                <a:gd name="connsiteX19" fmla="*/ 71787 w 283013"/>
                <a:gd name="connsiteY19" fmla="*/ 169050 h 251002"/>
                <a:gd name="connsiteX20" fmla="*/ 105665 w 283013"/>
                <a:gd name="connsiteY20" fmla="*/ 152613 h 251002"/>
                <a:gd name="connsiteX21" fmla="*/ 124410 w 283013"/>
                <a:gd name="connsiteY21" fmla="*/ 136977 h 251002"/>
                <a:gd name="connsiteX22" fmla="*/ 132594 w 283013"/>
                <a:gd name="connsiteY22" fmla="*/ 136954 h 251002"/>
                <a:gd name="connsiteX23" fmla="*/ 144116 w 283013"/>
                <a:gd name="connsiteY23" fmla="*/ 135468 h 251002"/>
                <a:gd name="connsiteX24" fmla="*/ 168211 w 283013"/>
                <a:gd name="connsiteY24" fmla="*/ 123947 h 251002"/>
                <a:gd name="connsiteX25" fmla="*/ 184213 w 283013"/>
                <a:gd name="connsiteY25" fmla="*/ 116883 h 251002"/>
                <a:gd name="connsiteX26" fmla="*/ 200878 w 283013"/>
                <a:gd name="connsiteY26" fmla="*/ 83759 h 251002"/>
                <a:gd name="connsiteX27" fmla="*/ 170977 w 283013"/>
                <a:gd name="connsiteY27" fmla="*/ 58545 h 251002"/>
                <a:gd name="connsiteX28" fmla="*/ 159501 w 283013"/>
                <a:gd name="connsiteY28" fmla="*/ 26883 h 251002"/>
                <a:gd name="connsiteX29" fmla="*/ 116524 w 283013"/>
                <a:gd name="connsiteY29" fmla="*/ 13968 h 251002"/>
                <a:gd name="connsiteX30" fmla="*/ 129943 w 283013"/>
                <a:gd name="connsiteY30" fmla="*/ 4321 h 251002"/>
                <a:gd name="connsiteX31" fmla="*/ 113369 w 283013"/>
                <a:gd name="connsiteY31" fmla="*/ 1692 h 25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3013" h="251002">
                  <a:moveTo>
                    <a:pt x="113369" y="1692"/>
                  </a:moveTo>
                  <a:cubicBezTo>
                    <a:pt x="140779" y="1806"/>
                    <a:pt x="168256" y="2515"/>
                    <a:pt x="195643" y="0"/>
                  </a:cubicBezTo>
                  <a:cubicBezTo>
                    <a:pt x="207004" y="10173"/>
                    <a:pt x="220537" y="18174"/>
                    <a:pt x="235487" y="21786"/>
                  </a:cubicBezTo>
                  <a:cubicBezTo>
                    <a:pt x="245134" y="24414"/>
                    <a:pt x="256702" y="26541"/>
                    <a:pt x="261914" y="36210"/>
                  </a:cubicBezTo>
                  <a:cubicBezTo>
                    <a:pt x="265777" y="51298"/>
                    <a:pt x="263011" y="67574"/>
                    <a:pt x="256358" y="81496"/>
                  </a:cubicBezTo>
                  <a:cubicBezTo>
                    <a:pt x="252449" y="89817"/>
                    <a:pt x="248357" y="100127"/>
                    <a:pt x="253638" y="108814"/>
                  </a:cubicBezTo>
                  <a:cubicBezTo>
                    <a:pt x="258393" y="114597"/>
                    <a:pt x="267834" y="117500"/>
                    <a:pt x="266966" y="126462"/>
                  </a:cubicBezTo>
                  <a:cubicBezTo>
                    <a:pt x="272155" y="130233"/>
                    <a:pt x="277550" y="133754"/>
                    <a:pt x="283013" y="137229"/>
                  </a:cubicBezTo>
                  <a:cubicBezTo>
                    <a:pt x="273298" y="150373"/>
                    <a:pt x="256176" y="151905"/>
                    <a:pt x="241522" y="155585"/>
                  </a:cubicBezTo>
                  <a:cubicBezTo>
                    <a:pt x="223532" y="157734"/>
                    <a:pt x="205746" y="161392"/>
                    <a:pt x="187573" y="161643"/>
                  </a:cubicBezTo>
                  <a:cubicBezTo>
                    <a:pt x="164004" y="166078"/>
                    <a:pt x="138858" y="166284"/>
                    <a:pt x="117324" y="177988"/>
                  </a:cubicBezTo>
                  <a:cubicBezTo>
                    <a:pt x="106351" y="183955"/>
                    <a:pt x="93527" y="186561"/>
                    <a:pt x="83903" y="194767"/>
                  </a:cubicBezTo>
                  <a:cubicBezTo>
                    <a:pt x="81228" y="197145"/>
                    <a:pt x="77662" y="202265"/>
                    <a:pt x="81822" y="205008"/>
                  </a:cubicBezTo>
                  <a:cubicBezTo>
                    <a:pt x="92841" y="213741"/>
                    <a:pt x="108454" y="217673"/>
                    <a:pt x="114467" y="231709"/>
                  </a:cubicBezTo>
                  <a:cubicBezTo>
                    <a:pt x="93824" y="236372"/>
                    <a:pt x="74118" y="244328"/>
                    <a:pt x="54093" y="251003"/>
                  </a:cubicBezTo>
                  <a:cubicBezTo>
                    <a:pt x="43875" y="240693"/>
                    <a:pt x="27164" y="243391"/>
                    <a:pt x="16511" y="233766"/>
                  </a:cubicBezTo>
                  <a:cubicBezTo>
                    <a:pt x="8145" y="227914"/>
                    <a:pt x="7162" y="217170"/>
                    <a:pt x="2704" y="208780"/>
                  </a:cubicBezTo>
                  <a:cubicBezTo>
                    <a:pt x="1333" y="205443"/>
                    <a:pt x="-2485" y="200071"/>
                    <a:pt x="2453" y="197876"/>
                  </a:cubicBezTo>
                  <a:cubicBezTo>
                    <a:pt x="14774" y="191087"/>
                    <a:pt x="27941" y="185760"/>
                    <a:pt x="39874" y="178194"/>
                  </a:cubicBezTo>
                  <a:cubicBezTo>
                    <a:pt x="49407" y="171907"/>
                    <a:pt x="61432" y="173187"/>
                    <a:pt x="71787" y="169050"/>
                  </a:cubicBezTo>
                  <a:cubicBezTo>
                    <a:pt x="83491" y="164546"/>
                    <a:pt x="94692" y="158740"/>
                    <a:pt x="105665" y="152613"/>
                  </a:cubicBezTo>
                  <a:cubicBezTo>
                    <a:pt x="112867" y="148613"/>
                    <a:pt x="117896" y="141892"/>
                    <a:pt x="124410" y="136977"/>
                  </a:cubicBezTo>
                  <a:cubicBezTo>
                    <a:pt x="127063" y="136680"/>
                    <a:pt x="129806" y="136886"/>
                    <a:pt x="132594" y="136954"/>
                  </a:cubicBezTo>
                  <a:cubicBezTo>
                    <a:pt x="136343" y="135994"/>
                    <a:pt x="140184" y="135446"/>
                    <a:pt x="144116" y="135468"/>
                  </a:cubicBezTo>
                  <a:cubicBezTo>
                    <a:pt x="153854" y="136246"/>
                    <a:pt x="159226" y="125867"/>
                    <a:pt x="168211" y="123947"/>
                  </a:cubicBezTo>
                  <a:cubicBezTo>
                    <a:pt x="173582" y="121844"/>
                    <a:pt x="181149" y="122827"/>
                    <a:pt x="184213" y="116883"/>
                  </a:cubicBezTo>
                  <a:cubicBezTo>
                    <a:pt x="190339" y="106230"/>
                    <a:pt x="197997" y="95852"/>
                    <a:pt x="200878" y="83759"/>
                  </a:cubicBezTo>
                  <a:cubicBezTo>
                    <a:pt x="194065" y="72672"/>
                    <a:pt x="183161" y="63528"/>
                    <a:pt x="170977" y="58545"/>
                  </a:cubicBezTo>
                  <a:cubicBezTo>
                    <a:pt x="160575" y="51206"/>
                    <a:pt x="167662" y="35570"/>
                    <a:pt x="159501" y="26883"/>
                  </a:cubicBezTo>
                  <a:cubicBezTo>
                    <a:pt x="147453" y="16825"/>
                    <a:pt x="131086" y="17099"/>
                    <a:pt x="116524" y="13968"/>
                  </a:cubicBezTo>
                  <a:cubicBezTo>
                    <a:pt x="120593" y="10241"/>
                    <a:pt x="125051" y="6972"/>
                    <a:pt x="129943" y="4321"/>
                  </a:cubicBezTo>
                  <a:cubicBezTo>
                    <a:pt x="124319" y="3795"/>
                    <a:pt x="118810" y="2858"/>
                    <a:pt x="113369" y="1692"/>
                  </a:cubicBezTo>
                  <a:close/>
                </a:path>
              </a:pathLst>
            </a:custGeom>
            <a:solidFill>
              <a:srgbClr val="F2C0D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3" name="Forma Livre: Forma 2162">
              <a:extLst>
                <a:ext uri="{FF2B5EF4-FFF2-40B4-BE49-F238E27FC236}">
                  <a16:creationId xmlns:a16="http://schemas.microsoft.com/office/drawing/2014/main" id="{FAFEC60D-2593-0306-4875-0B00B8040D3C}"/>
                </a:ext>
              </a:extLst>
            </p:cNvPr>
            <p:cNvSpPr/>
            <p:nvPr/>
          </p:nvSpPr>
          <p:spPr>
            <a:xfrm>
              <a:off x="10754579" y="2701690"/>
              <a:ext cx="9197" cy="6460"/>
            </a:xfrm>
            <a:custGeom>
              <a:avLst/>
              <a:gdLst>
                <a:gd name="connsiteX0" fmla="*/ 22860 w 87256"/>
                <a:gd name="connsiteY0" fmla="*/ 42680 h 61287"/>
                <a:gd name="connsiteX1" fmla="*/ 87256 w 87256"/>
                <a:gd name="connsiteY1" fmla="*/ 0 h 61287"/>
                <a:gd name="connsiteX2" fmla="*/ 78798 w 87256"/>
                <a:gd name="connsiteY2" fmla="*/ 11819 h 61287"/>
                <a:gd name="connsiteX3" fmla="*/ 82571 w 87256"/>
                <a:gd name="connsiteY3" fmla="*/ 14013 h 61287"/>
                <a:gd name="connsiteX4" fmla="*/ 62408 w 87256"/>
                <a:gd name="connsiteY4" fmla="*/ 24575 h 61287"/>
                <a:gd name="connsiteX5" fmla="*/ 0 w 87256"/>
                <a:gd name="connsiteY5" fmla="*/ 61288 h 61287"/>
                <a:gd name="connsiteX6" fmla="*/ 22860 w 87256"/>
                <a:gd name="connsiteY6" fmla="*/ 42680 h 6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56" h="61287">
                  <a:moveTo>
                    <a:pt x="22860" y="42680"/>
                  </a:moveTo>
                  <a:cubicBezTo>
                    <a:pt x="43845" y="27775"/>
                    <a:pt x="64465" y="12116"/>
                    <a:pt x="87256" y="0"/>
                  </a:cubicBezTo>
                  <a:cubicBezTo>
                    <a:pt x="84628" y="4092"/>
                    <a:pt x="81885" y="8093"/>
                    <a:pt x="78798" y="11819"/>
                  </a:cubicBezTo>
                  <a:cubicBezTo>
                    <a:pt x="79736" y="12367"/>
                    <a:pt x="81633" y="13465"/>
                    <a:pt x="82571" y="14013"/>
                  </a:cubicBezTo>
                  <a:cubicBezTo>
                    <a:pt x="75849" y="17602"/>
                    <a:pt x="69083" y="21008"/>
                    <a:pt x="62408" y="24575"/>
                  </a:cubicBezTo>
                  <a:cubicBezTo>
                    <a:pt x="41011" y="35730"/>
                    <a:pt x="19797" y="47435"/>
                    <a:pt x="0" y="61288"/>
                  </a:cubicBezTo>
                  <a:cubicBezTo>
                    <a:pt x="6904" y="54247"/>
                    <a:pt x="14973" y="48555"/>
                    <a:pt x="22860" y="42680"/>
                  </a:cubicBezTo>
                  <a:close/>
                </a:path>
              </a:pathLst>
            </a:custGeom>
            <a:solidFill>
              <a:srgbClr val="2E2C2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4" name="Forma Livre: Forma 2163">
              <a:extLst>
                <a:ext uri="{FF2B5EF4-FFF2-40B4-BE49-F238E27FC236}">
                  <a16:creationId xmlns:a16="http://schemas.microsoft.com/office/drawing/2014/main" id="{725EFE03-23F8-D5F7-0C4B-18F6B248EDAC}"/>
                </a:ext>
              </a:extLst>
            </p:cNvPr>
            <p:cNvSpPr/>
            <p:nvPr/>
          </p:nvSpPr>
          <p:spPr>
            <a:xfrm>
              <a:off x="10486665" y="2705654"/>
              <a:ext cx="9336" cy="61399"/>
            </a:xfrm>
            <a:custGeom>
              <a:avLst/>
              <a:gdLst>
                <a:gd name="connsiteX0" fmla="*/ 12667 w 88572"/>
                <a:gd name="connsiteY0" fmla="*/ 0 h 582495"/>
                <a:gd name="connsiteX1" fmla="*/ 75281 w 88572"/>
                <a:gd name="connsiteY1" fmla="*/ 74089 h 582495"/>
                <a:gd name="connsiteX2" fmla="*/ 63668 w 88572"/>
                <a:gd name="connsiteY2" fmla="*/ 181326 h 582495"/>
                <a:gd name="connsiteX3" fmla="*/ 80767 w 88572"/>
                <a:gd name="connsiteY3" fmla="*/ 235344 h 582495"/>
                <a:gd name="connsiteX4" fmla="*/ 79762 w 88572"/>
                <a:gd name="connsiteY4" fmla="*/ 263553 h 582495"/>
                <a:gd name="connsiteX5" fmla="*/ 87900 w 88572"/>
                <a:gd name="connsiteY5" fmla="*/ 300952 h 582495"/>
                <a:gd name="connsiteX6" fmla="*/ 82482 w 88572"/>
                <a:gd name="connsiteY6" fmla="*/ 325595 h 582495"/>
                <a:gd name="connsiteX7" fmla="*/ 69246 w 88572"/>
                <a:gd name="connsiteY7" fmla="*/ 382494 h 582495"/>
                <a:gd name="connsiteX8" fmla="*/ 70960 w 88572"/>
                <a:gd name="connsiteY8" fmla="*/ 432877 h 582495"/>
                <a:gd name="connsiteX9" fmla="*/ 73749 w 88572"/>
                <a:gd name="connsiteY9" fmla="*/ 514876 h 582495"/>
                <a:gd name="connsiteX10" fmla="*/ 76378 w 88572"/>
                <a:gd name="connsiteY10" fmla="*/ 562585 h 582495"/>
                <a:gd name="connsiteX11" fmla="*/ 77018 w 88572"/>
                <a:gd name="connsiteY11" fmla="*/ 582496 h 582495"/>
                <a:gd name="connsiteX12" fmla="*/ 70435 w 88572"/>
                <a:gd name="connsiteY12" fmla="*/ 542719 h 582495"/>
                <a:gd name="connsiteX13" fmla="*/ 57542 w 88572"/>
                <a:gd name="connsiteY13" fmla="*/ 459166 h 582495"/>
                <a:gd name="connsiteX14" fmla="*/ 40259 w 88572"/>
                <a:gd name="connsiteY14" fmla="*/ 328773 h 582495"/>
                <a:gd name="connsiteX15" fmla="*/ 39391 w 88572"/>
                <a:gd name="connsiteY15" fmla="*/ 302666 h 582495"/>
                <a:gd name="connsiteX16" fmla="*/ 45677 w 88572"/>
                <a:gd name="connsiteY16" fmla="*/ 284333 h 582495"/>
                <a:gd name="connsiteX17" fmla="*/ 42294 w 88572"/>
                <a:gd name="connsiteY17" fmla="*/ 230246 h 582495"/>
                <a:gd name="connsiteX18" fmla="*/ 41905 w 88572"/>
                <a:gd name="connsiteY18" fmla="*/ 191407 h 582495"/>
                <a:gd name="connsiteX19" fmla="*/ 30498 w 88572"/>
                <a:gd name="connsiteY19" fmla="*/ 155242 h 582495"/>
                <a:gd name="connsiteX20" fmla="*/ 11273 w 88572"/>
                <a:gd name="connsiteY20" fmla="*/ 103670 h 582495"/>
                <a:gd name="connsiteX21" fmla="*/ 10336 w 88572"/>
                <a:gd name="connsiteY21" fmla="*/ 73518 h 582495"/>
                <a:gd name="connsiteX22" fmla="*/ 26 w 88572"/>
                <a:gd name="connsiteY22" fmla="*/ 35090 h 582495"/>
                <a:gd name="connsiteX23" fmla="*/ 12667 w 88572"/>
                <a:gd name="connsiteY23" fmla="*/ 0 h 5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572" h="582495">
                  <a:moveTo>
                    <a:pt x="12667" y="0"/>
                  </a:moveTo>
                  <a:cubicBezTo>
                    <a:pt x="34819" y="23546"/>
                    <a:pt x="56079" y="48075"/>
                    <a:pt x="75281" y="74089"/>
                  </a:cubicBezTo>
                  <a:cubicBezTo>
                    <a:pt x="55759" y="106139"/>
                    <a:pt x="56376" y="145687"/>
                    <a:pt x="63668" y="181326"/>
                  </a:cubicBezTo>
                  <a:cubicBezTo>
                    <a:pt x="68857" y="199476"/>
                    <a:pt x="75990" y="217056"/>
                    <a:pt x="80767" y="235344"/>
                  </a:cubicBezTo>
                  <a:cubicBezTo>
                    <a:pt x="83396" y="244785"/>
                    <a:pt x="76584" y="254135"/>
                    <a:pt x="79762" y="263553"/>
                  </a:cubicBezTo>
                  <a:cubicBezTo>
                    <a:pt x="83122" y="275874"/>
                    <a:pt x="84813" y="288562"/>
                    <a:pt x="87900" y="300952"/>
                  </a:cubicBezTo>
                  <a:cubicBezTo>
                    <a:pt x="90414" y="309570"/>
                    <a:pt x="85271" y="317708"/>
                    <a:pt x="82482" y="325595"/>
                  </a:cubicBezTo>
                  <a:cubicBezTo>
                    <a:pt x="74161" y="343403"/>
                    <a:pt x="69886" y="362880"/>
                    <a:pt x="69246" y="382494"/>
                  </a:cubicBezTo>
                  <a:cubicBezTo>
                    <a:pt x="70549" y="399250"/>
                    <a:pt x="69909" y="416098"/>
                    <a:pt x="70960" y="432877"/>
                  </a:cubicBezTo>
                  <a:cubicBezTo>
                    <a:pt x="75052" y="460035"/>
                    <a:pt x="71281" y="487627"/>
                    <a:pt x="73749" y="514876"/>
                  </a:cubicBezTo>
                  <a:cubicBezTo>
                    <a:pt x="76447" y="530672"/>
                    <a:pt x="74024" y="546765"/>
                    <a:pt x="76378" y="562585"/>
                  </a:cubicBezTo>
                  <a:cubicBezTo>
                    <a:pt x="77384" y="569168"/>
                    <a:pt x="77521" y="575821"/>
                    <a:pt x="77018" y="582496"/>
                  </a:cubicBezTo>
                  <a:cubicBezTo>
                    <a:pt x="72561" y="569625"/>
                    <a:pt x="73201" y="555887"/>
                    <a:pt x="70435" y="542719"/>
                  </a:cubicBezTo>
                  <a:cubicBezTo>
                    <a:pt x="65863" y="514922"/>
                    <a:pt x="63622" y="486644"/>
                    <a:pt x="57542" y="459166"/>
                  </a:cubicBezTo>
                  <a:cubicBezTo>
                    <a:pt x="50546" y="415869"/>
                    <a:pt x="47094" y="372092"/>
                    <a:pt x="40259" y="328773"/>
                  </a:cubicBezTo>
                  <a:cubicBezTo>
                    <a:pt x="42157" y="320040"/>
                    <a:pt x="40122" y="311353"/>
                    <a:pt x="39391" y="302666"/>
                  </a:cubicBezTo>
                  <a:cubicBezTo>
                    <a:pt x="40785" y="296311"/>
                    <a:pt x="45517" y="290985"/>
                    <a:pt x="45677" y="284333"/>
                  </a:cubicBezTo>
                  <a:cubicBezTo>
                    <a:pt x="46409" y="266228"/>
                    <a:pt x="45723" y="248054"/>
                    <a:pt x="42294" y="230246"/>
                  </a:cubicBezTo>
                  <a:cubicBezTo>
                    <a:pt x="39734" y="217353"/>
                    <a:pt x="41700" y="204323"/>
                    <a:pt x="41905" y="191407"/>
                  </a:cubicBezTo>
                  <a:cubicBezTo>
                    <a:pt x="39139" y="179062"/>
                    <a:pt x="34019" y="167358"/>
                    <a:pt x="30498" y="155242"/>
                  </a:cubicBezTo>
                  <a:cubicBezTo>
                    <a:pt x="25263" y="137617"/>
                    <a:pt x="17034" y="121089"/>
                    <a:pt x="11273" y="103670"/>
                  </a:cubicBezTo>
                  <a:cubicBezTo>
                    <a:pt x="7844" y="93886"/>
                    <a:pt x="9375" y="83530"/>
                    <a:pt x="10336" y="73518"/>
                  </a:cubicBezTo>
                  <a:cubicBezTo>
                    <a:pt x="10061" y="59985"/>
                    <a:pt x="-591" y="48738"/>
                    <a:pt x="26" y="35090"/>
                  </a:cubicBezTo>
                  <a:cubicBezTo>
                    <a:pt x="3249" y="23089"/>
                    <a:pt x="9398" y="12047"/>
                    <a:pt x="12667" y="0"/>
                  </a:cubicBezTo>
                  <a:close/>
                </a:path>
              </a:pathLst>
            </a:custGeom>
            <a:solidFill>
              <a:srgbClr val="C0C9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5" name="Forma Livre: Forma 2164">
              <a:extLst>
                <a:ext uri="{FF2B5EF4-FFF2-40B4-BE49-F238E27FC236}">
                  <a16:creationId xmlns:a16="http://schemas.microsoft.com/office/drawing/2014/main" id="{AD7BB325-9047-9863-B70D-75C144BB2627}"/>
                </a:ext>
              </a:extLst>
            </p:cNvPr>
            <p:cNvSpPr/>
            <p:nvPr/>
          </p:nvSpPr>
          <p:spPr>
            <a:xfrm>
              <a:off x="10295372" y="2707964"/>
              <a:ext cx="75128" cy="64430"/>
            </a:xfrm>
            <a:custGeom>
              <a:avLst/>
              <a:gdLst>
                <a:gd name="connsiteX0" fmla="*/ 296553 w 712742"/>
                <a:gd name="connsiteY0" fmla="*/ 16624 h 611246"/>
                <a:gd name="connsiteX1" fmla="*/ 420523 w 712742"/>
                <a:gd name="connsiteY1" fmla="*/ 1399 h 611246"/>
                <a:gd name="connsiteX2" fmla="*/ 506865 w 712742"/>
                <a:gd name="connsiteY2" fmla="*/ 21973 h 611246"/>
                <a:gd name="connsiteX3" fmla="*/ 591539 w 712742"/>
                <a:gd name="connsiteY3" fmla="*/ 69865 h 611246"/>
                <a:gd name="connsiteX4" fmla="*/ 657924 w 712742"/>
                <a:gd name="connsiteY4" fmla="*/ 90667 h 611246"/>
                <a:gd name="connsiteX5" fmla="*/ 703347 w 712742"/>
                <a:gd name="connsiteY5" fmla="*/ 81523 h 611246"/>
                <a:gd name="connsiteX6" fmla="*/ 712742 w 712742"/>
                <a:gd name="connsiteY6" fmla="*/ 83695 h 611246"/>
                <a:gd name="connsiteX7" fmla="*/ 705816 w 712742"/>
                <a:gd name="connsiteY7" fmla="*/ 92748 h 611246"/>
                <a:gd name="connsiteX8" fmla="*/ 664256 w 712742"/>
                <a:gd name="connsiteY8" fmla="*/ 113367 h 611246"/>
                <a:gd name="connsiteX9" fmla="*/ 604180 w 712742"/>
                <a:gd name="connsiteY9" fmla="*/ 109275 h 611246"/>
                <a:gd name="connsiteX10" fmla="*/ 628755 w 712742"/>
                <a:gd name="connsiteY10" fmla="*/ 126901 h 611246"/>
                <a:gd name="connsiteX11" fmla="*/ 699826 w 712742"/>
                <a:gd name="connsiteY11" fmla="*/ 133736 h 611246"/>
                <a:gd name="connsiteX12" fmla="*/ 696695 w 712742"/>
                <a:gd name="connsiteY12" fmla="*/ 142468 h 611246"/>
                <a:gd name="connsiteX13" fmla="*/ 606923 w 712742"/>
                <a:gd name="connsiteY13" fmla="*/ 132638 h 611246"/>
                <a:gd name="connsiteX14" fmla="*/ 675915 w 712742"/>
                <a:gd name="connsiteY14" fmla="*/ 170129 h 611246"/>
                <a:gd name="connsiteX15" fmla="*/ 669263 w 712742"/>
                <a:gd name="connsiteY15" fmla="*/ 175798 h 611246"/>
                <a:gd name="connsiteX16" fmla="*/ 608066 w 712742"/>
                <a:gd name="connsiteY16" fmla="*/ 157327 h 611246"/>
                <a:gd name="connsiteX17" fmla="*/ 502888 w 712742"/>
                <a:gd name="connsiteY17" fmla="*/ 484545 h 611246"/>
                <a:gd name="connsiteX18" fmla="*/ 430718 w 712742"/>
                <a:gd name="connsiteY18" fmla="*/ 554314 h 611246"/>
                <a:gd name="connsiteX19" fmla="*/ 296462 w 712742"/>
                <a:gd name="connsiteY19" fmla="*/ 609635 h 611246"/>
                <a:gd name="connsiteX20" fmla="*/ 192746 w 712742"/>
                <a:gd name="connsiteY20" fmla="*/ 598891 h 611246"/>
                <a:gd name="connsiteX21" fmla="*/ 164148 w 712742"/>
                <a:gd name="connsiteY21" fmla="*/ 587712 h 611246"/>
                <a:gd name="connsiteX22" fmla="*/ 146500 w 712742"/>
                <a:gd name="connsiteY22" fmla="*/ 578751 h 611246"/>
                <a:gd name="connsiteX23" fmla="*/ 118474 w 712742"/>
                <a:gd name="connsiteY23" fmla="*/ 560646 h 611246"/>
                <a:gd name="connsiteX24" fmla="*/ 42441 w 712742"/>
                <a:gd name="connsiteY24" fmla="*/ 459902 h 611246"/>
                <a:gd name="connsiteX25" fmla="*/ 21319 w 712742"/>
                <a:gd name="connsiteY25" fmla="*/ 387162 h 611246"/>
                <a:gd name="connsiteX26" fmla="*/ 15238 w 712742"/>
                <a:gd name="connsiteY26" fmla="*/ 406112 h 611246"/>
                <a:gd name="connsiteX27" fmla="*/ 4014 w 712742"/>
                <a:gd name="connsiteY27" fmla="*/ 409816 h 611246"/>
                <a:gd name="connsiteX28" fmla="*/ 813 w 712742"/>
                <a:gd name="connsiteY28" fmla="*/ 395780 h 611246"/>
                <a:gd name="connsiteX29" fmla="*/ 33434 w 712742"/>
                <a:gd name="connsiteY29" fmla="*/ 300842 h 611246"/>
                <a:gd name="connsiteX30" fmla="*/ 78652 w 712742"/>
                <a:gd name="connsiteY30" fmla="*/ 201630 h 611246"/>
                <a:gd name="connsiteX31" fmla="*/ 104118 w 712742"/>
                <a:gd name="connsiteY31" fmla="*/ 160733 h 611246"/>
                <a:gd name="connsiteX32" fmla="*/ 117902 w 712742"/>
                <a:gd name="connsiteY32" fmla="*/ 142034 h 611246"/>
                <a:gd name="connsiteX33" fmla="*/ 134224 w 712742"/>
                <a:gd name="connsiteY33" fmla="*/ 122123 h 611246"/>
                <a:gd name="connsiteX34" fmla="*/ 155781 w 712742"/>
                <a:gd name="connsiteY34" fmla="*/ 99103 h 611246"/>
                <a:gd name="connsiteX35" fmla="*/ 296553 w 712742"/>
                <a:gd name="connsiteY35" fmla="*/ 16624 h 611246"/>
                <a:gd name="connsiteX36" fmla="*/ 358275 w 712742"/>
                <a:gd name="connsiteY36" fmla="*/ 31574 h 611246"/>
                <a:gd name="connsiteX37" fmla="*/ 152558 w 712742"/>
                <a:gd name="connsiteY37" fmla="*/ 143360 h 611246"/>
                <a:gd name="connsiteX38" fmla="*/ 149883 w 712742"/>
                <a:gd name="connsiteY38" fmla="*/ 148092 h 611246"/>
                <a:gd name="connsiteX39" fmla="*/ 139116 w 712742"/>
                <a:gd name="connsiteY39" fmla="*/ 159476 h 611246"/>
                <a:gd name="connsiteX40" fmla="*/ 135527 w 712742"/>
                <a:gd name="connsiteY40" fmla="*/ 163042 h 611246"/>
                <a:gd name="connsiteX41" fmla="*/ 48454 w 712742"/>
                <a:gd name="connsiteY41" fmla="*/ 311701 h 611246"/>
                <a:gd name="connsiteX42" fmla="*/ 44293 w 712742"/>
                <a:gd name="connsiteY42" fmla="*/ 324640 h 611246"/>
                <a:gd name="connsiteX43" fmla="*/ 43653 w 712742"/>
                <a:gd name="connsiteY43" fmla="*/ 323222 h 611246"/>
                <a:gd name="connsiteX44" fmla="*/ 41893 w 712742"/>
                <a:gd name="connsiteY44" fmla="*/ 328777 h 611246"/>
                <a:gd name="connsiteX45" fmla="*/ 33206 w 712742"/>
                <a:gd name="connsiteY45" fmla="*/ 355523 h 611246"/>
                <a:gd name="connsiteX46" fmla="*/ 34646 w 712742"/>
                <a:gd name="connsiteY46" fmla="*/ 355272 h 611246"/>
                <a:gd name="connsiteX47" fmla="*/ 53231 w 712742"/>
                <a:gd name="connsiteY47" fmla="*/ 438642 h 611246"/>
                <a:gd name="connsiteX48" fmla="*/ 109078 w 712742"/>
                <a:gd name="connsiteY48" fmla="*/ 529808 h 611246"/>
                <a:gd name="connsiteX49" fmla="*/ 318590 w 712742"/>
                <a:gd name="connsiteY49" fmla="*/ 587964 h 611246"/>
                <a:gd name="connsiteX50" fmla="*/ 453053 w 712742"/>
                <a:gd name="connsiteY50" fmla="*/ 512320 h 611246"/>
                <a:gd name="connsiteX51" fmla="*/ 464551 w 712742"/>
                <a:gd name="connsiteY51" fmla="*/ 500570 h 611246"/>
                <a:gd name="connsiteX52" fmla="*/ 547419 w 712742"/>
                <a:gd name="connsiteY52" fmla="*/ 350288 h 611246"/>
                <a:gd name="connsiteX53" fmla="*/ 547899 w 712742"/>
                <a:gd name="connsiteY53" fmla="*/ 350311 h 611246"/>
                <a:gd name="connsiteX54" fmla="*/ 551739 w 712742"/>
                <a:gd name="connsiteY54" fmla="*/ 336801 h 611246"/>
                <a:gd name="connsiteX55" fmla="*/ 552288 w 712742"/>
                <a:gd name="connsiteY55" fmla="*/ 337007 h 611246"/>
                <a:gd name="connsiteX56" fmla="*/ 560700 w 712742"/>
                <a:gd name="connsiteY56" fmla="*/ 303380 h 611246"/>
                <a:gd name="connsiteX57" fmla="*/ 561386 w 712742"/>
                <a:gd name="connsiteY57" fmla="*/ 303014 h 611246"/>
                <a:gd name="connsiteX58" fmla="*/ 578623 w 712742"/>
                <a:gd name="connsiteY58" fmla="*/ 161922 h 611246"/>
                <a:gd name="connsiteX59" fmla="*/ 567193 w 712742"/>
                <a:gd name="connsiteY59" fmla="*/ 92405 h 611246"/>
                <a:gd name="connsiteX60" fmla="*/ 533497 w 712742"/>
                <a:gd name="connsiteY60" fmla="*/ 64447 h 611246"/>
                <a:gd name="connsiteX61" fmla="*/ 358275 w 712742"/>
                <a:gd name="connsiteY61" fmla="*/ 31574 h 6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742" h="611246">
                  <a:moveTo>
                    <a:pt x="296553" y="16624"/>
                  </a:moveTo>
                  <a:cubicBezTo>
                    <a:pt x="336535" y="4577"/>
                    <a:pt x="378666" y="-3356"/>
                    <a:pt x="420523" y="1399"/>
                  </a:cubicBezTo>
                  <a:cubicBezTo>
                    <a:pt x="450035" y="4554"/>
                    <a:pt x="478770" y="12578"/>
                    <a:pt x="506865" y="21973"/>
                  </a:cubicBezTo>
                  <a:cubicBezTo>
                    <a:pt x="537795" y="32329"/>
                    <a:pt x="567284" y="47828"/>
                    <a:pt x="591539" y="69865"/>
                  </a:cubicBezTo>
                  <a:cubicBezTo>
                    <a:pt x="609232" y="86553"/>
                    <a:pt x="634493" y="90690"/>
                    <a:pt x="657924" y="90667"/>
                  </a:cubicBezTo>
                  <a:cubicBezTo>
                    <a:pt x="673492" y="90347"/>
                    <a:pt x="688556" y="86027"/>
                    <a:pt x="703347" y="81523"/>
                  </a:cubicBezTo>
                  <a:cubicBezTo>
                    <a:pt x="706707" y="79832"/>
                    <a:pt x="709771" y="82324"/>
                    <a:pt x="712742" y="83695"/>
                  </a:cubicBezTo>
                  <a:cubicBezTo>
                    <a:pt x="711828" y="87627"/>
                    <a:pt x="709793" y="91285"/>
                    <a:pt x="705816" y="92748"/>
                  </a:cubicBezTo>
                  <a:cubicBezTo>
                    <a:pt x="691780" y="99286"/>
                    <a:pt x="679367" y="109230"/>
                    <a:pt x="664256" y="113367"/>
                  </a:cubicBezTo>
                  <a:cubicBezTo>
                    <a:pt x="644482" y="119288"/>
                    <a:pt x="623268" y="116133"/>
                    <a:pt x="604180" y="109275"/>
                  </a:cubicBezTo>
                  <a:cubicBezTo>
                    <a:pt x="611061" y="116728"/>
                    <a:pt x="619199" y="123220"/>
                    <a:pt x="628755" y="126901"/>
                  </a:cubicBezTo>
                  <a:cubicBezTo>
                    <a:pt x="651249" y="135907"/>
                    <a:pt x="676052" y="135633"/>
                    <a:pt x="699826" y="133736"/>
                  </a:cubicBezTo>
                  <a:cubicBezTo>
                    <a:pt x="700124" y="137028"/>
                    <a:pt x="701587" y="142057"/>
                    <a:pt x="696695" y="142468"/>
                  </a:cubicBezTo>
                  <a:cubicBezTo>
                    <a:pt x="667045" y="149349"/>
                    <a:pt x="633281" y="149966"/>
                    <a:pt x="606923" y="132638"/>
                  </a:cubicBezTo>
                  <a:cubicBezTo>
                    <a:pt x="621828" y="156367"/>
                    <a:pt x="650837" y="162928"/>
                    <a:pt x="675915" y="170129"/>
                  </a:cubicBezTo>
                  <a:cubicBezTo>
                    <a:pt x="674429" y="172803"/>
                    <a:pt x="673103" y="176530"/>
                    <a:pt x="669263" y="175798"/>
                  </a:cubicBezTo>
                  <a:cubicBezTo>
                    <a:pt x="647751" y="175615"/>
                    <a:pt x="625508" y="170449"/>
                    <a:pt x="608066" y="157327"/>
                  </a:cubicBezTo>
                  <a:cubicBezTo>
                    <a:pt x="610352" y="274050"/>
                    <a:pt x="572930" y="391116"/>
                    <a:pt x="502888" y="484545"/>
                  </a:cubicBezTo>
                  <a:cubicBezTo>
                    <a:pt x="482679" y="511383"/>
                    <a:pt x="458699" y="535569"/>
                    <a:pt x="430718" y="554314"/>
                  </a:cubicBezTo>
                  <a:cubicBezTo>
                    <a:pt x="391262" y="583072"/>
                    <a:pt x="345176" y="603760"/>
                    <a:pt x="296462" y="609635"/>
                  </a:cubicBezTo>
                  <a:cubicBezTo>
                    <a:pt x="261646" y="613864"/>
                    <a:pt x="226053" y="609589"/>
                    <a:pt x="192746" y="598891"/>
                  </a:cubicBezTo>
                  <a:cubicBezTo>
                    <a:pt x="183030" y="595622"/>
                    <a:pt x="173452" y="591987"/>
                    <a:pt x="164148" y="587712"/>
                  </a:cubicBezTo>
                  <a:cubicBezTo>
                    <a:pt x="158159" y="584923"/>
                    <a:pt x="152261" y="581952"/>
                    <a:pt x="146500" y="578751"/>
                  </a:cubicBezTo>
                  <a:cubicBezTo>
                    <a:pt x="136807" y="573265"/>
                    <a:pt x="127366" y="567344"/>
                    <a:pt x="118474" y="560646"/>
                  </a:cubicBezTo>
                  <a:cubicBezTo>
                    <a:pt x="83818" y="535477"/>
                    <a:pt x="57963" y="499633"/>
                    <a:pt x="42441" y="459902"/>
                  </a:cubicBezTo>
                  <a:cubicBezTo>
                    <a:pt x="32840" y="436471"/>
                    <a:pt x="26805" y="411827"/>
                    <a:pt x="21319" y="387162"/>
                  </a:cubicBezTo>
                  <a:cubicBezTo>
                    <a:pt x="19444" y="393494"/>
                    <a:pt x="18415" y="400237"/>
                    <a:pt x="15238" y="406112"/>
                  </a:cubicBezTo>
                  <a:cubicBezTo>
                    <a:pt x="13112" y="410365"/>
                    <a:pt x="7900" y="409473"/>
                    <a:pt x="4014" y="409816"/>
                  </a:cubicBezTo>
                  <a:cubicBezTo>
                    <a:pt x="539" y="405952"/>
                    <a:pt x="-1107" y="400763"/>
                    <a:pt x="813" y="395780"/>
                  </a:cubicBezTo>
                  <a:cubicBezTo>
                    <a:pt x="9957" y="363570"/>
                    <a:pt x="20907" y="331886"/>
                    <a:pt x="33434" y="300842"/>
                  </a:cubicBezTo>
                  <a:cubicBezTo>
                    <a:pt x="47265" y="267238"/>
                    <a:pt x="61187" y="233565"/>
                    <a:pt x="78652" y="201630"/>
                  </a:cubicBezTo>
                  <a:cubicBezTo>
                    <a:pt x="86584" y="187662"/>
                    <a:pt x="95065" y="174015"/>
                    <a:pt x="104118" y="160733"/>
                  </a:cubicBezTo>
                  <a:cubicBezTo>
                    <a:pt x="108575" y="154401"/>
                    <a:pt x="113193" y="148160"/>
                    <a:pt x="117902" y="142034"/>
                  </a:cubicBezTo>
                  <a:cubicBezTo>
                    <a:pt x="123160" y="135244"/>
                    <a:pt x="128646" y="128638"/>
                    <a:pt x="134224" y="122123"/>
                  </a:cubicBezTo>
                  <a:cubicBezTo>
                    <a:pt x="141082" y="114145"/>
                    <a:pt x="148329" y="106509"/>
                    <a:pt x="155781" y="99103"/>
                  </a:cubicBezTo>
                  <a:cubicBezTo>
                    <a:pt x="194643" y="60081"/>
                    <a:pt x="244021" y="32534"/>
                    <a:pt x="296553" y="16624"/>
                  </a:cubicBezTo>
                  <a:moveTo>
                    <a:pt x="358275" y="31574"/>
                  </a:moveTo>
                  <a:cubicBezTo>
                    <a:pt x="279225" y="42821"/>
                    <a:pt x="205982" y="84541"/>
                    <a:pt x="152558" y="143360"/>
                  </a:cubicBezTo>
                  <a:cubicBezTo>
                    <a:pt x="151895" y="144548"/>
                    <a:pt x="150546" y="146903"/>
                    <a:pt x="149883" y="148092"/>
                  </a:cubicBezTo>
                  <a:cubicBezTo>
                    <a:pt x="145906" y="151498"/>
                    <a:pt x="142431" y="155430"/>
                    <a:pt x="139116" y="159476"/>
                  </a:cubicBezTo>
                  <a:cubicBezTo>
                    <a:pt x="138225" y="160367"/>
                    <a:pt x="136419" y="162151"/>
                    <a:pt x="135527" y="163042"/>
                  </a:cubicBezTo>
                  <a:cubicBezTo>
                    <a:pt x="98334" y="207093"/>
                    <a:pt x="69050" y="257957"/>
                    <a:pt x="48454" y="311701"/>
                  </a:cubicBezTo>
                  <a:cubicBezTo>
                    <a:pt x="46762" y="315861"/>
                    <a:pt x="44064" y="319976"/>
                    <a:pt x="44293" y="324640"/>
                  </a:cubicBezTo>
                  <a:lnTo>
                    <a:pt x="43653" y="323222"/>
                  </a:lnTo>
                  <a:cubicBezTo>
                    <a:pt x="43219" y="324617"/>
                    <a:pt x="42327" y="327383"/>
                    <a:pt x="41893" y="328777"/>
                  </a:cubicBezTo>
                  <a:cubicBezTo>
                    <a:pt x="38944" y="337670"/>
                    <a:pt x="35789" y="346516"/>
                    <a:pt x="33206" y="355523"/>
                  </a:cubicBezTo>
                  <a:lnTo>
                    <a:pt x="34646" y="355272"/>
                  </a:lnTo>
                  <a:cubicBezTo>
                    <a:pt x="37961" y="383595"/>
                    <a:pt x="43904" y="411667"/>
                    <a:pt x="53231" y="438642"/>
                  </a:cubicBezTo>
                  <a:cubicBezTo>
                    <a:pt x="64958" y="472544"/>
                    <a:pt x="82515" y="505188"/>
                    <a:pt x="109078" y="529808"/>
                  </a:cubicBezTo>
                  <a:cubicBezTo>
                    <a:pt x="163874" y="581449"/>
                    <a:pt x="244889" y="605497"/>
                    <a:pt x="318590" y="587964"/>
                  </a:cubicBezTo>
                  <a:cubicBezTo>
                    <a:pt x="369362" y="576054"/>
                    <a:pt x="415814" y="548553"/>
                    <a:pt x="453053" y="512320"/>
                  </a:cubicBezTo>
                  <a:cubicBezTo>
                    <a:pt x="457007" y="508548"/>
                    <a:pt x="460825" y="504593"/>
                    <a:pt x="464551" y="500570"/>
                  </a:cubicBezTo>
                  <a:cubicBezTo>
                    <a:pt x="503642" y="457936"/>
                    <a:pt x="529542" y="404855"/>
                    <a:pt x="547419" y="350288"/>
                  </a:cubicBezTo>
                  <a:lnTo>
                    <a:pt x="547899" y="350311"/>
                  </a:lnTo>
                  <a:cubicBezTo>
                    <a:pt x="549179" y="345808"/>
                    <a:pt x="550436" y="341282"/>
                    <a:pt x="551739" y="336801"/>
                  </a:cubicBezTo>
                  <a:lnTo>
                    <a:pt x="552288" y="337007"/>
                  </a:lnTo>
                  <a:cubicBezTo>
                    <a:pt x="555008" y="325760"/>
                    <a:pt x="558574" y="314741"/>
                    <a:pt x="560700" y="303380"/>
                  </a:cubicBezTo>
                  <a:lnTo>
                    <a:pt x="561386" y="303014"/>
                  </a:lnTo>
                  <a:cubicBezTo>
                    <a:pt x="572428" y="256860"/>
                    <a:pt x="579286" y="209448"/>
                    <a:pt x="578623" y="161922"/>
                  </a:cubicBezTo>
                  <a:cubicBezTo>
                    <a:pt x="578051" y="138445"/>
                    <a:pt x="576634" y="114213"/>
                    <a:pt x="567193" y="92405"/>
                  </a:cubicBezTo>
                  <a:cubicBezTo>
                    <a:pt x="561181" y="78117"/>
                    <a:pt x="546070" y="71694"/>
                    <a:pt x="533497" y="64447"/>
                  </a:cubicBezTo>
                  <a:cubicBezTo>
                    <a:pt x="479959" y="37084"/>
                    <a:pt x="418283" y="22636"/>
                    <a:pt x="358275" y="31574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6" name="Forma Livre: Forma 2165">
              <a:extLst>
                <a:ext uri="{FF2B5EF4-FFF2-40B4-BE49-F238E27FC236}">
                  <a16:creationId xmlns:a16="http://schemas.microsoft.com/office/drawing/2014/main" id="{5AB9CA0B-8B63-B42E-B322-A0FAF4B0D059}"/>
                </a:ext>
              </a:extLst>
            </p:cNvPr>
            <p:cNvSpPr/>
            <p:nvPr/>
          </p:nvSpPr>
          <p:spPr>
            <a:xfrm>
              <a:off x="10311171" y="2711014"/>
              <a:ext cx="45197" cy="35569"/>
            </a:xfrm>
            <a:custGeom>
              <a:avLst/>
              <a:gdLst>
                <a:gd name="connsiteX0" fmla="*/ 208392 w 428783"/>
                <a:gd name="connsiteY0" fmla="*/ 2640 h 337447"/>
                <a:gd name="connsiteX1" fmla="*/ 383614 w 428783"/>
                <a:gd name="connsiteY1" fmla="*/ 35513 h 337447"/>
                <a:gd name="connsiteX2" fmla="*/ 417309 w 428783"/>
                <a:gd name="connsiteY2" fmla="*/ 63471 h 337447"/>
                <a:gd name="connsiteX3" fmla="*/ 428739 w 428783"/>
                <a:gd name="connsiteY3" fmla="*/ 132988 h 337447"/>
                <a:gd name="connsiteX4" fmla="*/ 411503 w 428783"/>
                <a:gd name="connsiteY4" fmla="*/ 274080 h 337447"/>
                <a:gd name="connsiteX5" fmla="*/ 410817 w 428783"/>
                <a:gd name="connsiteY5" fmla="*/ 274446 h 337447"/>
                <a:gd name="connsiteX6" fmla="*/ 396141 w 428783"/>
                <a:gd name="connsiteY6" fmla="*/ 283658 h 337447"/>
                <a:gd name="connsiteX7" fmla="*/ 352136 w 428783"/>
                <a:gd name="connsiteY7" fmla="*/ 305947 h 337447"/>
                <a:gd name="connsiteX8" fmla="*/ 317365 w 428783"/>
                <a:gd name="connsiteY8" fmla="*/ 309925 h 337447"/>
                <a:gd name="connsiteX9" fmla="*/ 270000 w 428783"/>
                <a:gd name="connsiteY9" fmla="*/ 311525 h 337447"/>
                <a:gd name="connsiteX10" fmla="*/ 240122 w 428783"/>
                <a:gd name="connsiteY10" fmla="*/ 308690 h 337447"/>
                <a:gd name="connsiteX11" fmla="*/ 229172 w 428783"/>
                <a:gd name="connsiteY11" fmla="*/ 323915 h 337447"/>
                <a:gd name="connsiteX12" fmla="*/ 202997 w 428783"/>
                <a:gd name="connsiteY12" fmla="*/ 337448 h 337447"/>
                <a:gd name="connsiteX13" fmla="*/ 177257 w 428783"/>
                <a:gd name="connsiteY13" fmla="*/ 332922 h 337447"/>
                <a:gd name="connsiteX14" fmla="*/ 176228 w 428783"/>
                <a:gd name="connsiteY14" fmla="*/ 324212 h 337447"/>
                <a:gd name="connsiteX15" fmla="*/ 155288 w 428783"/>
                <a:gd name="connsiteY15" fmla="*/ 198642 h 337447"/>
                <a:gd name="connsiteX16" fmla="*/ 84719 w 428783"/>
                <a:gd name="connsiteY16" fmla="*/ 135548 h 337447"/>
                <a:gd name="connsiteX17" fmla="*/ 57059 w 428783"/>
                <a:gd name="connsiteY17" fmla="*/ 123890 h 337447"/>
                <a:gd name="connsiteX18" fmla="*/ 23523 w 428783"/>
                <a:gd name="connsiteY18" fmla="*/ 115294 h 337447"/>
                <a:gd name="connsiteX19" fmla="*/ 0 w 428783"/>
                <a:gd name="connsiteY19" fmla="*/ 119158 h 337447"/>
                <a:gd name="connsiteX20" fmla="*/ 2675 w 428783"/>
                <a:gd name="connsiteY20" fmla="*/ 114426 h 337447"/>
                <a:gd name="connsiteX21" fmla="*/ 208392 w 428783"/>
                <a:gd name="connsiteY21" fmla="*/ 2640 h 33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8783" h="337447">
                  <a:moveTo>
                    <a:pt x="208392" y="2640"/>
                  </a:moveTo>
                  <a:cubicBezTo>
                    <a:pt x="268399" y="-6298"/>
                    <a:pt x="330076" y="8150"/>
                    <a:pt x="383614" y="35513"/>
                  </a:cubicBezTo>
                  <a:cubicBezTo>
                    <a:pt x="396187" y="42760"/>
                    <a:pt x="411297" y="49183"/>
                    <a:pt x="417309" y="63471"/>
                  </a:cubicBezTo>
                  <a:cubicBezTo>
                    <a:pt x="426750" y="85279"/>
                    <a:pt x="428168" y="109511"/>
                    <a:pt x="428739" y="132988"/>
                  </a:cubicBezTo>
                  <a:cubicBezTo>
                    <a:pt x="429402" y="180514"/>
                    <a:pt x="422544" y="227926"/>
                    <a:pt x="411503" y="274080"/>
                  </a:cubicBezTo>
                  <a:lnTo>
                    <a:pt x="410817" y="274446"/>
                  </a:lnTo>
                  <a:cubicBezTo>
                    <a:pt x="405674" y="277098"/>
                    <a:pt x="400827" y="280252"/>
                    <a:pt x="396141" y="283658"/>
                  </a:cubicBezTo>
                  <a:cubicBezTo>
                    <a:pt x="382745" y="293305"/>
                    <a:pt x="367566" y="300209"/>
                    <a:pt x="352136" y="305947"/>
                  </a:cubicBezTo>
                  <a:cubicBezTo>
                    <a:pt x="340980" y="310130"/>
                    <a:pt x="328750" y="306861"/>
                    <a:pt x="317365" y="309925"/>
                  </a:cubicBezTo>
                  <a:cubicBezTo>
                    <a:pt x="301958" y="314199"/>
                    <a:pt x="285704" y="313582"/>
                    <a:pt x="270000" y="311525"/>
                  </a:cubicBezTo>
                  <a:cubicBezTo>
                    <a:pt x="260055" y="310245"/>
                    <a:pt x="249951" y="310747"/>
                    <a:pt x="240122" y="308690"/>
                  </a:cubicBezTo>
                  <a:cubicBezTo>
                    <a:pt x="236304" y="313651"/>
                    <a:pt x="232852" y="318863"/>
                    <a:pt x="229172" y="323915"/>
                  </a:cubicBezTo>
                  <a:cubicBezTo>
                    <a:pt x="217879" y="322406"/>
                    <a:pt x="211798" y="332899"/>
                    <a:pt x="202997" y="337448"/>
                  </a:cubicBezTo>
                  <a:cubicBezTo>
                    <a:pt x="194219" y="337379"/>
                    <a:pt x="185806" y="334453"/>
                    <a:pt x="177257" y="332922"/>
                  </a:cubicBezTo>
                  <a:cubicBezTo>
                    <a:pt x="176845" y="329996"/>
                    <a:pt x="176502" y="327092"/>
                    <a:pt x="176228" y="324212"/>
                  </a:cubicBezTo>
                  <a:cubicBezTo>
                    <a:pt x="190127" y="281990"/>
                    <a:pt x="179931" y="234784"/>
                    <a:pt x="155288" y="198642"/>
                  </a:cubicBezTo>
                  <a:cubicBezTo>
                    <a:pt x="138760" y="171073"/>
                    <a:pt x="113157" y="150019"/>
                    <a:pt x="84719" y="135548"/>
                  </a:cubicBezTo>
                  <a:cubicBezTo>
                    <a:pt x="75872" y="130816"/>
                    <a:pt x="67026" y="125810"/>
                    <a:pt x="57059" y="123890"/>
                  </a:cubicBezTo>
                  <a:cubicBezTo>
                    <a:pt x="46246" y="119866"/>
                    <a:pt x="35182" y="115775"/>
                    <a:pt x="23523" y="115294"/>
                  </a:cubicBezTo>
                  <a:cubicBezTo>
                    <a:pt x="15522" y="114952"/>
                    <a:pt x="6675" y="113694"/>
                    <a:pt x="0" y="119158"/>
                  </a:cubicBezTo>
                  <a:cubicBezTo>
                    <a:pt x="663" y="117969"/>
                    <a:pt x="2012" y="115615"/>
                    <a:pt x="2675" y="114426"/>
                  </a:cubicBezTo>
                  <a:cubicBezTo>
                    <a:pt x="56099" y="55607"/>
                    <a:pt x="129342" y="13888"/>
                    <a:pt x="208392" y="2640"/>
                  </a:cubicBezTo>
                  <a:close/>
                </a:path>
              </a:pathLst>
            </a:custGeom>
            <a:solidFill>
              <a:srgbClr val="634A2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67" name="Gráfico 4">
              <a:extLst>
                <a:ext uri="{FF2B5EF4-FFF2-40B4-BE49-F238E27FC236}">
                  <a16:creationId xmlns:a16="http://schemas.microsoft.com/office/drawing/2014/main" id="{3C76FD57-09E2-2FC7-CAD8-7E6B2823E05D}"/>
                </a:ext>
              </a:extLst>
            </p:cNvPr>
            <p:cNvGrpSpPr/>
            <p:nvPr/>
          </p:nvGrpSpPr>
          <p:grpSpPr>
            <a:xfrm>
              <a:off x="10251639" y="2713464"/>
              <a:ext cx="250233" cy="137584"/>
              <a:chOff x="6712602" y="1714705"/>
              <a:chExt cx="2373965" cy="1305259"/>
            </a:xfrm>
            <a:solidFill>
              <a:srgbClr val="B5C0C3"/>
            </a:solidFill>
          </p:grpSpPr>
          <p:sp>
            <p:nvSpPr>
              <p:cNvPr id="2248" name="Forma Livre: Forma 2247">
                <a:extLst>
                  <a:ext uri="{FF2B5EF4-FFF2-40B4-BE49-F238E27FC236}">
                    <a16:creationId xmlns:a16="http://schemas.microsoft.com/office/drawing/2014/main" id="{682AD76C-513A-B0D0-20CC-65CD79A0E28E}"/>
                  </a:ext>
                </a:extLst>
              </p:cNvPr>
              <p:cNvSpPr/>
              <p:nvPr/>
            </p:nvSpPr>
            <p:spPr>
              <a:xfrm>
                <a:off x="8992750" y="1714705"/>
                <a:ext cx="93817" cy="784897"/>
              </a:xfrm>
              <a:custGeom>
                <a:avLst/>
                <a:gdLst>
                  <a:gd name="connsiteX0" fmla="*/ 13213 w 93817"/>
                  <a:gd name="connsiteY0" fmla="*/ 107236 h 784897"/>
                  <a:gd name="connsiteX1" fmla="*/ 24826 w 93817"/>
                  <a:gd name="connsiteY1" fmla="*/ 0 h 784897"/>
                  <a:gd name="connsiteX2" fmla="*/ 93817 w 93817"/>
                  <a:gd name="connsiteY2" fmla="*/ 102801 h 784897"/>
                  <a:gd name="connsiteX3" fmla="*/ 93680 w 93817"/>
                  <a:gd name="connsiteY3" fmla="*/ 103030 h 784897"/>
                  <a:gd name="connsiteX4" fmla="*/ 77198 w 93817"/>
                  <a:gd name="connsiteY4" fmla="*/ 148430 h 784897"/>
                  <a:gd name="connsiteX5" fmla="*/ 61585 w 93817"/>
                  <a:gd name="connsiteY5" fmla="*/ 242179 h 784897"/>
                  <a:gd name="connsiteX6" fmla="*/ 70226 w 93817"/>
                  <a:gd name="connsiteY6" fmla="*/ 306164 h 784897"/>
                  <a:gd name="connsiteX7" fmla="*/ 65700 w 93817"/>
                  <a:gd name="connsiteY7" fmla="*/ 349529 h 784897"/>
                  <a:gd name="connsiteX8" fmla="*/ 68283 w 93817"/>
                  <a:gd name="connsiteY8" fmla="*/ 392895 h 784897"/>
                  <a:gd name="connsiteX9" fmla="*/ 69426 w 93817"/>
                  <a:gd name="connsiteY9" fmla="*/ 416624 h 784897"/>
                  <a:gd name="connsiteX10" fmla="*/ 72329 w 93817"/>
                  <a:gd name="connsiteY10" fmla="*/ 470619 h 784897"/>
                  <a:gd name="connsiteX11" fmla="*/ 72855 w 93817"/>
                  <a:gd name="connsiteY11" fmla="*/ 548388 h 784897"/>
                  <a:gd name="connsiteX12" fmla="*/ 65357 w 93817"/>
                  <a:gd name="connsiteY12" fmla="*/ 651258 h 784897"/>
                  <a:gd name="connsiteX13" fmla="*/ 58865 w 93817"/>
                  <a:gd name="connsiteY13" fmla="*/ 710717 h 784897"/>
                  <a:gd name="connsiteX14" fmla="*/ 56716 w 93817"/>
                  <a:gd name="connsiteY14" fmla="*/ 742698 h 784897"/>
                  <a:gd name="connsiteX15" fmla="*/ 56784 w 93817"/>
                  <a:gd name="connsiteY15" fmla="*/ 784898 h 784897"/>
                  <a:gd name="connsiteX16" fmla="*/ 0 w 93817"/>
                  <a:gd name="connsiteY16" fmla="*/ 774543 h 784897"/>
                  <a:gd name="connsiteX17" fmla="*/ 19362 w 93817"/>
                  <a:gd name="connsiteY17" fmla="*/ 653613 h 784897"/>
                  <a:gd name="connsiteX18" fmla="*/ 29535 w 93817"/>
                  <a:gd name="connsiteY18" fmla="*/ 566676 h 784897"/>
                  <a:gd name="connsiteX19" fmla="*/ 26563 w 93817"/>
                  <a:gd name="connsiteY19" fmla="*/ 508406 h 784897"/>
                  <a:gd name="connsiteX20" fmla="*/ 25923 w 93817"/>
                  <a:gd name="connsiteY20" fmla="*/ 488495 h 784897"/>
                  <a:gd name="connsiteX21" fmla="*/ 23294 w 93817"/>
                  <a:gd name="connsiteY21" fmla="*/ 440786 h 784897"/>
                  <a:gd name="connsiteX22" fmla="*/ 20505 w 93817"/>
                  <a:gd name="connsiteY22" fmla="*/ 358788 h 784897"/>
                  <a:gd name="connsiteX23" fmla="*/ 18791 w 93817"/>
                  <a:gd name="connsiteY23" fmla="*/ 308404 h 784897"/>
                  <a:gd name="connsiteX24" fmla="*/ 32027 w 93817"/>
                  <a:gd name="connsiteY24" fmla="*/ 251506 h 784897"/>
                  <a:gd name="connsiteX25" fmla="*/ 37445 w 93817"/>
                  <a:gd name="connsiteY25" fmla="*/ 226863 h 784897"/>
                  <a:gd name="connsiteX26" fmla="*/ 29306 w 93817"/>
                  <a:gd name="connsiteY26" fmla="*/ 189464 h 784897"/>
                  <a:gd name="connsiteX27" fmla="*/ 30312 w 93817"/>
                  <a:gd name="connsiteY27" fmla="*/ 161254 h 784897"/>
                  <a:gd name="connsiteX28" fmla="*/ 13213 w 93817"/>
                  <a:gd name="connsiteY28" fmla="*/ 107236 h 78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817" h="784897">
                    <a:moveTo>
                      <a:pt x="13213" y="107236"/>
                    </a:moveTo>
                    <a:cubicBezTo>
                      <a:pt x="5921" y="71597"/>
                      <a:pt x="5303" y="32050"/>
                      <a:pt x="24826" y="0"/>
                    </a:cubicBezTo>
                    <a:cubicBezTo>
                      <a:pt x="50383" y="32438"/>
                      <a:pt x="72786" y="67300"/>
                      <a:pt x="93817" y="102801"/>
                    </a:cubicBezTo>
                    <a:lnTo>
                      <a:pt x="93680" y="103030"/>
                    </a:lnTo>
                    <a:cubicBezTo>
                      <a:pt x="85313" y="116952"/>
                      <a:pt x="81313" y="132862"/>
                      <a:pt x="77198" y="148430"/>
                    </a:cubicBezTo>
                    <a:cubicBezTo>
                      <a:pt x="69494" y="179199"/>
                      <a:pt x="64671" y="210632"/>
                      <a:pt x="61585" y="242179"/>
                    </a:cubicBezTo>
                    <a:cubicBezTo>
                      <a:pt x="59573" y="263941"/>
                      <a:pt x="65974" y="285110"/>
                      <a:pt x="70226" y="306164"/>
                    </a:cubicBezTo>
                    <a:cubicBezTo>
                      <a:pt x="69768" y="320680"/>
                      <a:pt x="65471" y="334922"/>
                      <a:pt x="65700" y="349529"/>
                    </a:cubicBezTo>
                    <a:cubicBezTo>
                      <a:pt x="65242" y="364068"/>
                      <a:pt x="68877" y="378356"/>
                      <a:pt x="68283" y="392895"/>
                    </a:cubicBezTo>
                    <a:cubicBezTo>
                      <a:pt x="67986" y="400804"/>
                      <a:pt x="68306" y="408760"/>
                      <a:pt x="69426" y="416624"/>
                    </a:cubicBezTo>
                    <a:cubicBezTo>
                      <a:pt x="72032" y="434546"/>
                      <a:pt x="68740" y="452765"/>
                      <a:pt x="72329" y="470619"/>
                    </a:cubicBezTo>
                    <a:cubicBezTo>
                      <a:pt x="73724" y="496496"/>
                      <a:pt x="72238" y="522465"/>
                      <a:pt x="72855" y="548388"/>
                    </a:cubicBezTo>
                    <a:cubicBezTo>
                      <a:pt x="73906" y="582861"/>
                      <a:pt x="69060" y="617060"/>
                      <a:pt x="65357" y="651258"/>
                    </a:cubicBezTo>
                    <a:cubicBezTo>
                      <a:pt x="63574" y="671101"/>
                      <a:pt x="59070" y="690715"/>
                      <a:pt x="58865" y="710717"/>
                    </a:cubicBezTo>
                    <a:cubicBezTo>
                      <a:pt x="58407" y="721393"/>
                      <a:pt x="55938" y="731954"/>
                      <a:pt x="56716" y="742698"/>
                    </a:cubicBezTo>
                    <a:cubicBezTo>
                      <a:pt x="57653" y="756757"/>
                      <a:pt x="55207" y="770839"/>
                      <a:pt x="56784" y="784898"/>
                    </a:cubicBezTo>
                    <a:cubicBezTo>
                      <a:pt x="37764" y="781881"/>
                      <a:pt x="18791" y="778589"/>
                      <a:pt x="0" y="774543"/>
                    </a:cubicBezTo>
                    <a:cubicBezTo>
                      <a:pt x="9487" y="734789"/>
                      <a:pt x="15179" y="694212"/>
                      <a:pt x="19362" y="653613"/>
                    </a:cubicBezTo>
                    <a:cubicBezTo>
                      <a:pt x="18997" y="624238"/>
                      <a:pt x="28758" y="595960"/>
                      <a:pt x="29535" y="566676"/>
                    </a:cubicBezTo>
                    <a:cubicBezTo>
                      <a:pt x="29626" y="547200"/>
                      <a:pt x="30198" y="527609"/>
                      <a:pt x="26563" y="508406"/>
                    </a:cubicBezTo>
                    <a:cubicBezTo>
                      <a:pt x="27066" y="501731"/>
                      <a:pt x="26929" y="495079"/>
                      <a:pt x="25923" y="488495"/>
                    </a:cubicBezTo>
                    <a:cubicBezTo>
                      <a:pt x="23569" y="472676"/>
                      <a:pt x="25992" y="456583"/>
                      <a:pt x="23294" y="440786"/>
                    </a:cubicBezTo>
                    <a:cubicBezTo>
                      <a:pt x="20825" y="413537"/>
                      <a:pt x="24597" y="385945"/>
                      <a:pt x="20505" y="358788"/>
                    </a:cubicBezTo>
                    <a:cubicBezTo>
                      <a:pt x="19454" y="342008"/>
                      <a:pt x="20094" y="325161"/>
                      <a:pt x="18791" y="308404"/>
                    </a:cubicBezTo>
                    <a:cubicBezTo>
                      <a:pt x="19431" y="288790"/>
                      <a:pt x="23706" y="269314"/>
                      <a:pt x="32027" y="251506"/>
                    </a:cubicBezTo>
                    <a:cubicBezTo>
                      <a:pt x="34816" y="243619"/>
                      <a:pt x="39959" y="235481"/>
                      <a:pt x="37445" y="226863"/>
                    </a:cubicBezTo>
                    <a:cubicBezTo>
                      <a:pt x="34358" y="214472"/>
                      <a:pt x="32667" y="201785"/>
                      <a:pt x="29306" y="189464"/>
                    </a:cubicBezTo>
                    <a:cubicBezTo>
                      <a:pt x="26129" y="180045"/>
                      <a:pt x="32941" y="170696"/>
                      <a:pt x="30312" y="161254"/>
                    </a:cubicBezTo>
                    <a:cubicBezTo>
                      <a:pt x="25534" y="142966"/>
                      <a:pt x="18402" y="125387"/>
                      <a:pt x="13213" y="107236"/>
                    </a:cubicBezTo>
                    <a:close/>
                  </a:path>
                </a:pathLst>
              </a:custGeom>
              <a:solidFill>
                <a:srgbClr val="B5C0C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9" name="Forma Livre: Forma 2248">
                <a:extLst>
                  <a:ext uri="{FF2B5EF4-FFF2-40B4-BE49-F238E27FC236}">
                    <a16:creationId xmlns:a16="http://schemas.microsoft.com/office/drawing/2014/main" id="{B170A586-CC83-8D31-CDC8-7EBCDC136CFE}"/>
                  </a:ext>
                </a:extLst>
              </p:cNvPr>
              <p:cNvSpPr/>
              <p:nvPr/>
            </p:nvSpPr>
            <p:spPr>
              <a:xfrm>
                <a:off x="6712602" y="2846042"/>
                <a:ext cx="1074305" cy="173922"/>
              </a:xfrm>
              <a:custGeom>
                <a:avLst/>
                <a:gdLst>
                  <a:gd name="connsiteX0" fmla="*/ 0 w 1074305"/>
                  <a:gd name="connsiteY0" fmla="*/ 576 h 173922"/>
                  <a:gd name="connsiteX1" fmla="*/ 39182 w 1074305"/>
                  <a:gd name="connsiteY1" fmla="*/ 5445 h 173922"/>
                  <a:gd name="connsiteX2" fmla="*/ 103556 w 1074305"/>
                  <a:gd name="connsiteY2" fmla="*/ 20350 h 173922"/>
                  <a:gd name="connsiteX3" fmla="*/ 142235 w 1074305"/>
                  <a:gd name="connsiteY3" fmla="*/ 23367 h 173922"/>
                  <a:gd name="connsiteX4" fmla="*/ 203317 w 1074305"/>
                  <a:gd name="connsiteY4" fmla="*/ 36260 h 173922"/>
                  <a:gd name="connsiteX5" fmla="*/ 227206 w 1074305"/>
                  <a:gd name="connsiteY5" fmla="*/ 47828 h 173922"/>
                  <a:gd name="connsiteX6" fmla="*/ 263416 w 1074305"/>
                  <a:gd name="connsiteY6" fmla="*/ 50754 h 173922"/>
                  <a:gd name="connsiteX7" fmla="*/ 297546 w 1074305"/>
                  <a:gd name="connsiteY7" fmla="*/ 64333 h 173922"/>
                  <a:gd name="connsiteX8" fmla="*/ 321389 w 1074305"/>
                  <a:gd name="connsiteY8" fmla="*/ 65293 h 173922"/>
                  <a:gd name="connsiteX9" fmla="*/ 455417 w 1074305"/>
                  <a:gd name="connsiteY9" fmla="*/ 84038 h 173922"/>
                  <a:gd name="connsiteX10" fmla="*/ 462503 w 1074305"/>
                  <a:gd name="connsiteY10" fmla="*/ 99103 h 173922"/>
                  <a:gd name="connsiteX11" fmla="*/ 543656 w 1074305"/>
                  <a:gd name="connsiteY11" fmla="*/ 104406 h 173922"/>
                  <a:gd name="connsiteX12" fmla="*/ 579341 w 1074305"/>
                  <a:gd name="connsiteY12" fmla="*/ 116293 h 173922"/>
                  <a:gd name="connsiteX13" fmla="*/ 621060 w 1074305"/>
                  <a:gd name="connsiteY13" fmla="*/ 122260 h 173922"/>
                  <a:gd name="connsiteX14" fmla="*/ 652950 w 1074305"/>
                  <a:gd name="connsiteY14" fmla="*/ 122123 h 173922"/>
                  <a:gd name="connsiteX15" fmla="*/ 679673 w 1074305"/>
                  <a:gd name="connsiteY15" fmla="*/ 123517 h 173922"/>
                  <a:gd name="connsiteX16" fmla="*/ 713941 w 1074305"/>
                  <a:gd name="connsiteY16" fmla="*/ 120980 h 173922"/>
                  <a:gd name="connsiteX17" fmla="*/ 762015 w 1074305"/>
                  <a:gd name="connsiteY17" fmla="*/ 119356 h 173922"/>
                  <a:gd name="connsiteX18" fmla="*/ 815188 w 1074305"/>
                  <a:gd name="connsiteY18" fmla="*/ 127060 h 173922"/>
                  <a:gd name="connsiteX19" fmla="*/ 854232 w 1074305"/>
                  <a:gd name="connsiteY19" fmla="*/ 126809 h 173922"/>
                  <a:gd name="connsiteX20" fmla="*/ 886785 w 1074305"/>
                  <a:gd name="connsiteY20" fmla="*/ 106646 h 173922"/>
                  <a:gd name="connsiteX21" fmla="*/ 917235 w 1074305"/>
                  <a:gd name="connsiteY21" fmla="*/ 86644 h 173922"/>
                  <a:gd name="connsiteX22" fmla="*/ 972327 w 1074305"/>
                  <a:gd name="connsiteY22" fmla="*/ 79923 h 173922"/>
                  <a:gd name="connsiteX23" fmla="*/ 993473 w 1074305"/>
                  <a:gd name="connsiteY23" fmla="*/ 71625 h 173922"/>
                  <a:gd name="connsiteX24" fmla="*/ 1027968 w 1074305"/>
                  <a:gd name="connsiteY24" fmla="*/ 60332 h 173922"/>
                  <a:gd name="connsiteX25" fmla="*/ 1074306 w 1074305"/>
                  <a:gd name="connsiteY25" fmla="*/ 105938 h 173922"/>
                  <a:gd name="connsiteX26" fmla="*/ 1032060 w 1074305"/>
                  <a:gd name="connsiteY26" fmla="*/ 108132 h 173922"/>
                  <a:gd name="connsiteX27" fmla="*/ 1002685 w 1074305"/>
                  <a:gd name="connsiteY27" fmla="*/ 119654 h 173922"/>
                  <a:gd name="connsiteX28" fmla="*/ 985929 w 1074305"/>
                  <a:gd name="connsiteY28" fmla="*/ 132570 h 173922"/>
                  <a:gd name="connsiteX29" fmla="*/ 967481 w 1074305"/>
                  <a:gd name="connsiteY29" fmla="*/ 148297 h 173922"/>
                  <a:gd name="connsiteX30" fmla="*/ 926379 w 1074305"/>
                  <a:gd name="connsiteY30" fmla="*/ 146606 h 173922"/>
                  <a:gd name="connsiteX31" fmla="*/ 908182 w 1074305"/>
                  <a:gd name="connsiteY31" fmla="*/ 153075 h 173922"/>
                  <a:gd name="connsiteX32" fmla="*/ 872292 w 1074305"/>
                  <a:gd name="connsiteY32" fmla="*/ 160687 h 173922"/>
                  <a:gd name="connsiteX33" fmla="*/ 821314 w 1074305"/>
                  <a:gd name="connsiteY33" fmla="*/ 166882 h 173922"/>
                  <a:gd name="connsiteX34" fmla="*/ 785447 w 1074305"/>
                  <a:gd name="connsiteY34" fmla="*/ 172186 h 173922"/>
                  <a:gd name="connsiteX35" fmla="*/ 750425 w 1074305"/>
                  <a:gd name="connsiteY35" fmla="*/ 173809 h 173922"/>
                  <a:gd name="connsiteX36" fmla="*/ 723085 w 1074305"/>
                  <a:gd name="connsiteY36" fmla="*/ 171477 h 173922"/>
                  <a:gd name="connsiteX37" fmla="*/ 611093 w 1074305"/>
                  <a:gd name="connsiteY37" fmla="*/ 164094 h 173922"/>
                  <a:gd name="connsiteX38" fmla="*/ 530832 w 1074305"/>
                  <a:gd name="connsiteY38" fmla="*/ 168757 h 173922"/>
                  <a:gd name="connsiteX39" fmla="*/ 482940 w 1074305"/>
                  <a:gd name="connsiteY39" fmla="*/ 167248 h 173922"/>
                  <a:gd name="connsiteX40" fmla="*/ 455600 w 1074305"/>
                  <a:gd name="connsiteY40" fmla="*/ 171546 h 173922"/>
                  <a:gd name="connsiteX41" fmla="*/ 432694 w 1074305"/>
                  <a:gd name="connsiteY41" fmla="*/ 164391 h 173922"/>
                  <a:gd name="connsiteX42" fmla="*/ 391546 w 1074305"/>
                  <a:gd name="connsiteY42" fmla="*/ 168803 h 173922"/>
                  <a:gd name="connsiteX43" fmla="*/ 373235 w 1074305"/>
                  <a:gd name="connsiteY43" fmla="*/ 162402 h 173922"/>
                  <a:gd name="connsiteX44" fmla="*/ 323103 w 1074305"/>
                  <a:gd name="connsiteY44" fmla="*/ 164894 h 173922"/>
                  <a:gd name="connsiteX45" fmla="*/ 261221 w 1074305"/>
                  <a:gd name="connsiteY45" fmla="*/ 160024 h 173922"/>
                  <a:gd name="connsiteX46" fmla="*/ 222336 w 1074305"/>
                  <a:gd name="connsiteY46" fmla="*/ 162493 h 173922"/>
                  <a:gd name="connsiteX47" fmla="*/ 187018 w 1074305"/>
                  <a:gd name="connsiteY47" fmla="*/ 154058 h 173922"/>
                  <a:gd name="connsiteX48" fmla="*/ 144087 w 1074305"/>
                  <a:gd name="connsiteY48" fmla="*/ 156275 h 173922"/>
                  <a:gd name="connsiteX49" fmla="*/ 0 w 1074305"/>
                  <a:gd name="connsiteY49" fmla="*/ 576 h 17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074305" h="173922">
                    <a:moveTo>
                      <a:pt x="0" y="576"/>
                    </a:moveTo>
                    <a:cubicBezTo>
                      <a:pt x="13442" y="-1870"/>
                      <a:pt x="26015" y="4188"/>
                      <a:pt x="39182" y="5445"/>
                    </a:cubicBezTo>
                    <a:cubicBezTo>
                      <a:pt x="60808" y="9560"/>
                      <a:pt x="81976" y="16006"/>
                      <a:pt x="103556" y="20350"/>
                    </a:cubicBezTo>
                    <a:cubicBezTo>
                      <a:pt x="116472" y="20967"/>
                      <a:pt x="129502" y="20556"/>
                      <a:pt x="142235" y="23367"/>
                    </a:cubicBezTo>
                    <a:cubicBezTo>
                      <a:pt x="162878" y="26362"/>
                      <a:pt x="182354" y="35529"/>
                      <a:pt x="203317" y="36260"/>
                    </a:cubicBezTo>
                    <a:cubicBezTo>
                      <a:pt x="211615" y="39301"/>
                      <a:pt x="218724" y="45061"/>
                      <a:pt x="227206" y="47828"/>
                    </a:cubicBezTo>
                    <a:cubicBezTo>
                      <a:pt x="238773" y="52423"/>
                      <a:pt x="251391" y="49359"/>
                      <a:pt x="263416" y="50754"/>
                    </a:cubicBezTo>
                    <a:cubicBezTo>
                      <a:pt x="275760" y="52560"/>
                      <a:pt x="285910" y="60515"/>
                      <a:pt x="297546" y="64333"/>
                    </a:cubicBezTo>
                    <a:cubicBezTo>
                      <a:pt x="305410" y="65658"/>
                      <a:pt x="313479" y="64012"/>
                      <a:pt x="321389" y="65293"/>
                    </a:cubicBezTo>
                    <a:cubicBezTo>
                      <a:pt x="366217" y="70345"/>
                      <a:pt x="410954" y="76334"/>
                      <a:pt x="455417" y="84038"/>
                    </a:cubicBezTo>
                    <a:cubicBezTo>
                      <a:pt x="453017" y="90096"/>
                      <a:pt x="455280" y="98097"/>
                      <a:pt x="462503" y="99103"/>
                    </a:cubicBezTo>
                    <a:cubicBezTo>
                      <a:pt x="489250" y="103720"/>
                      <a:pt x="516545" y="105092"/>
                      <a:pt x="543656" y="104406"/>
                    </a:cubicBezTo>
                    <a:cubicBezTo>
                      <a:pt x="554332" y="111493"/>
                      <a:pt x="567385" y="112498"/>
                      <a:pt x="579341" y="116293"/>
                    </a:cubicBezTo>
                    <a:cubicBezTo>
                      <a:pt x="592943" y="119608"/>
                      <a:pt x="606819" y="126009"/>
                      <a:pt x="621060" y="122260"/>
                    </a:cubicBezTo>
                    <a:cubicBezTo>
                      <a:pt x="631622" y="119151"/>
                      <a:pt x="642275" y="123403"/>
                      <a:pt x="652950" y="122123"/>
                    </a:cubicBezTo>
                    <a:cubicBezTo>
                      <a:pt x="661911" y="121185"/>
                      <a:pt x="670712" y="123540"/>
                      <a:pt x="679673" y="123517"/>
                    </a:cubicBezTo>
                    <a:cubicBezTo>
                      <a:pt x="691172" y="123906"/>
                      <a:pt x="702442" y="120911"/>
                      <a:pt x="713941" y="120980"/>
                    </a:cubicBezTo>
                    <a:cubicBezTo>
                      <a:pt x="729988" y="120842"/>
                      <a:pt x="746128" y="122191"/>
                      <a:pt x="762015" y="119356"/>
                    </a:cubicBezTo>
                    <a:cubicBezTo>
                      <a:pt x="779960" y="119402"/>
                      <a:pt x="797951" y="121985"/>
                      <a:pt x="815188" y="127060"/>
                    </a:cubicBezTo>
                    <a:cubicBezTo>
                      <a:pt x="827966" y="130832"/>
                      <a:pt x="841294" y="127861"/>
                      <a:pt x="854232" y="126809"/>
                    </a:cubicBezTo>
                    <a:cubicBezTo>
                      <a:pt x="867994" y="126055"/>
                      <a:pt x="876590" y="114236"/>
                      <a:pt x="886785" y="106646"/>
                    </a:cubicBezTo>
                    <a:cubicBezTo>
                      <a:pt x="896478" y="99377"/>
                      <a:pt x="904662" y="88770"/>
                      <a:pt x="917235" y="86644"/>
                    </a:cubicBezTo>
                    <a:cubicBezTo>
                      <a:pt x="935340" y="82872"/>
                      <a:pt x="953719" y="79169"/>
                      <a:pt x="972327" y="79923"/>
                    </a:cubicBezTo>
                    <a:cubicBezTo>
                      <a:pt x="980625" y="81135"/>
                      <a:pt x="985975" y="73477"/>
                      <a:pt x="993473" y="71625"/>
                    </a:cubicBezTo>
                    <a:cubicBezTo>
                      <a:pt x="1005154" y="68425"/>
                      <a:pt x="1016218" y="63327"/>
                      <a:pt x="1027968" y="60332"/>
                    </a:cubicBezTo>
                    <a:cubicBezTo>
                      <a:pt x="1043513" y="75420"/>
                      <a:pt x="1059492" y="90096"/>
                      <a:pt x="1074306" y="105938"/>
                    </a:cubicBezTo>
                    <a:cubicBezTo>
                      <a:pt x="1060407" y="109344"/>
                      <a:pt x="1046051" y="105823"/>
                      <a:pt x="1032060" y="108132"/>
                    </a:cubicBezTo>
                    <a:cubicBezTo>
                      <a:pt x="1021705" y="109801"/>
                      <a:pt x="1008926" y="109641"/>
                      <a:pt x="1002685" y="119654"/>
                    </a:cubicBezTo>
                    <a:cubicBezTo>
                      <a:pt x="998753" y="125895"/>
                      <a:pt x="992558" y="129735"/>
                      <a:pt x="985929" y="132570"/>
                    </a:cubicBezTo>
                    <a:cubicBezTo>
                      <a:pt x="978202" y="135816"/>
                      <a:pt x="975048" y="145051"/>
                      <a:pt x="967481" y="148297"/>
                    </a:cubicBezTo>
                    <a:cubicBezTo>
                      <a:pt x="953856" y="146423"/>
                      <a:pt x="940095" y="145348"/>
                      <a:pt x="926379" y="146606"/>
                    </a:cubicBezTo>
                    <a:cubicBezTo>
                      <a:pt x="919955" y="147680"/>
                      <a:pt x="914994" y="153487"/>
                      <a:pt x="908182" y="153075"/>
                    </a:cubicBezTo>
                    <a:cubicBezTo>
                      <a:pt x="895838" y="153029"/>
                      <a:pt x="883265" y="154675"/>
                      <a:pt x="872292" y="160687"/>
                    </a:cubicBezTo>
                    <a:cubicBezTo>
                      <a:pt x="856541" y="168986"/>
                      <a:pt x="838368" y="166357"/>
                      <a:pt x="821314" y="166882"/>
                    </a:cubicBezTo>
                    <a:cubicBezTo>
                      <a:pt x="809335" y="168505"/>
                      <a:pt x="797105" y="168803"/>
                      <a:pt x="785447" y="172186"/>
                    </a:cubicBezTo>
                    <a:cubicBezTo>
                      <a:pt x="774017" y="175272"/>
                      <a:pt x="762084" y="173169"/>
                      <a:pt x="750425" y="173809"/>
                    </a:cubicBezTo>
                    <a:cubicBezTo>
                      <a:pt x="741213" y="174358"/>
                      <a:pt x="732206" y="172323"/>
                      <a:pt x="723085" y="171477"/>
                    </a:cubicBezTo>
                    <a:cubicBezTo>
                      <a:pt x="685640" y="171752"/>
                      <a:pt x="648515" y="164665"/>
                      <a:pt x="611093" y="164094"/>
                    </a:cubicBezTo>
                    <a:cubicBezTo>
                      <a:pt x="584302" y="158973"/>
                      <a:pt x="557327" y="164711"/>
                      <a:pt x="530832" y="168757"/>
                    </a:cubicBezTo>
                    <a:cubicBezTo>
                      <a:pt x="514784" y="171637"/>
                      <a:pt x="498965" y="164505"/>
                      <a:pt x="482940" y="167248"/>
                    </a:cubicBezTo>
                    <a:cubicBezTo>
                      <a:pt x="473751" y="168254"/>
                      <a:pt x="464927" y="171866"/>
                      <a:pt x="455600" y="171546"/>
                    </a:cubicBezTo>
                    <a:cubicBezTo>
                      <a:pt x="447736" y="169900"/>
                      <a:pt x="441038" y="163956"/>
                      <a:pt x="432694" y="164391"/>
                    </a:cubicBezTo>
                    <a:cubicBezTo>
                      <a:pt x="418910" y="165099"/>
                      <a:pt x="405285" y="167728"/>
                      <a:pt x="391546" y="168803"/>
                    </a:cubicBezTo>
                    <a:cubicBezTo>
                      <a:pt x="385122" y="167683"/>
                      <a:pt x="380093" y="161990"/>
                      <a:pt x="373235" y="162402"/>
                    </a:cubicBezTo>
                    <a:cubicBezTo>
                      <a:pt x="356502" y="162219"/>
                      <a:pt x="339540" y="161099"/>
                      <a:pt x="323103" y="164894"/>
                    </a:cubicBezTo>
                    <a:cubicBezTo>
                      <a:pt x="302415" y="170174"/>
                      <a:pt x="281887" y="161122"/>
                      <a:pt x="261221" y="160024"/>
                    </a:cubicBezTo>
                    <a:cubicBezTo>
                      <a:pt x="248168" y="158699"/>
                      <a:pt x="235344" y="162539"/>
                      <a:pt x="222336" y="162493"/>
                    </a:cubicBezTo>
                    <a:cubicBezTo>
                      <a:pt x="209969" y="162631"/>
                      <a:pt x="198996" y="156001"/>
                      <a:pt x="187018" y="154058"/>
                    </a:cubicBezTo>
                    <a:cubicBezTo>
                      <a:pt x="172753" y="151841"/>
                      <a:pt x="158077" y="152709"/>
                      <a:pt x="144087" y="156275"/>
                    </a:cubicBezTo>
                    <a:cubicBezTo>
                      <a:pt x="98892" y="101937"/>
                      <a:pt x="55367" y="45222"/>
                      <a:pt x="0" y="576"/>
                    </a:cubicBezTo>
                    <a:close/>
                  </a:path>
                </a:pathLst>
              </a:custGeom>
              <a:solidFill>
                <a:srgbClr val="B5C0C3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68" name="Forma Livre: Forma 2167">
              <a:extLst>
                <a:ext uri="{FF2B5EF4-FFF2-40B4-BE49-F238E27FC236}">
                  <a16:creationId xmlns:a16="http://schemas.microsoft.com/office/drawing/2014/main" id="{8A7318A3-42C2-E712-08B9-14AF6ECAACC5}"/>
                </a:ext>
              </a:extLst>
            </p:cNvPr>
            <p:cNvSpPr/>
            <p:nvPr/>
          </p:nvSpPr>
          <p:spPr>
            <a:xfrm>
              <a:off x="10310036" y="2723128"/>
              <a:ext cx="18851" cy="26525"/>
            </a:xfrm>
            <a:custGeom>
              <a:avLst/>
              <a:gdLst>
                <a:gd name="connsiteX0" fmla="*/ 10767 w 178844"/>
                <a:gd name="connsiteY0" fmla="*/ 4233 h 251646"/>
                <a:gd name="connsiteX1" fmla="*/ 34290 w 178844"/>
                <a:gd name="connsiteY1" fmla="*/ 370 h 251646"/>
                <a:gd name="connsiteX2" fmla="*/ 67826 w 178844"/>
                <a:gd name="connsiteY2" fmla="*/ 8965 h 251646"/>
                <a:gd name="connsiteX3" fmla="*/ 127559 w 178844"/>
                <a:gd name="connsiteY3" fmla="*/ 50022 h 251646"/>
                <a:gd name="connsiteX4" fmla="*/ 152385 w 178844"/>
                <a:gd name="connsiteY4" fmla="*/ 75282 h 251646"/>
                <a:gd name="connsiteX5" fmla="*/ 175108 w 178844"/>
                <a:gd name="connsiteY5" fmla="*/ 117116 h 251646"/>
                <a:gd name="connsiteX6" fmla="*/ 178514 w 178844"/>
                <a:gd name="connsiteY6" fmla="*/ 133826 h 251646"/>
                <a:gd name="connsiteX7" fmla="*/ 166535 w 178844"/>
                <a:gd name="connsiteY7" fmla="*/ 216442 h 251646"/>
                <a:gd name="connsiteX8" fmla="*/ 141275 w 178844"/>
                <a:gd name="connsiteY8" fmla="*/ 251647 h 251646"/>
                <a:gd name="connsiteX9" fmla="*/ 158328 w 178844"/>
                <a:gd name="connsiteY9" fmla="*/ 221997 h 251646"/>
                <a:gd name="connsiteX10" fmla="*/ 170170 w 178844"/>
                <a:gd name="connsiteY10" fmla="*/ 139290 h 251646"/>
                <a:gd name="connsiteX11" fmla="*/ 125981 w 178844"/>
                <a:gd name="connsiteY11" fmla="*/ 53885 h 251646"/>
                <a:gd name="connsiteX12" fmla="*/ 61265 w 178844"/>
                <a:gd name="connsiteY12" fmla="*/ 14177 h 251646"/>
                <a:gd name="connsiteX13" fmla="*/ 16665 w 178844"/>
                <a:gd name="connsiteY13" fmla="*/ 9811 h 251646"/>
                <a:gd name="connsiteX14" fmla="*/ 0 w 178844"/>
                <a:gd name="connsiteY14" fmla="*/ 15617 h 251646"/>
                <a:gd name="connsiteX15" fmla="*/ 10767 w 178844"/>
                <a:gd name="connsiteY15" fmla="*/ 4233 h 25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844" h="251646">
                  <a:moveTo>
                    <a:pt x="10767" y="4233"/>
                  </a:moveTo>
                  <a:cubicBezTo>
                    <a:pt x="17442" y="-1231"/>
                    <a:pt x="26289" y="27"/>
                    <a:pt x="34290" y="370"/>
                  </a:cubicBezTo>
                  <a:cubicBezTo>
                    <a:pt x="45949" y="850"/>
                    <a:pt x="57013" y="4942"/>
                    <a:pt x="67826" y="8965"/>
                  </a:cubicBezTo>
                  <a:cubicBezTo>
                    <a:pt x="87919" y="22315"/>
                    <a:pt x="110779" y="32191"/>
                    <a:pt x="127559" y="50022"/>
                  </a:cubicBezTo>
                  <a:cubicBezTo>
                    <a:pt x="135583" y="58686"/>
                    <a:pt x="145412" y="65635"/>
                    <a:pt x="152385" y="75282"/>
                  </a:cubicBezTo>
                  <a:cubicBezTo>
                    <a:pt x="162123" y="87946"/>
                    <a:pt x="168730" y="102577"/>
                    <a:pt x="175108" y="117116"/>
                  </a:cubicBezTo>
                  <a:cubicBezTo>
                    <a:pt x="176205" y="122694"/>
                    <a:pt x="177416" y="128226"/>
                    <a:pt x="178514" y="133826"/>
                  </a:cubicBezTo>
                  <a:cubicBezTo>
                    <a:pt x="179382" y="161693"/>
                    <a:pt x="179474" y="190931"/>
                    <a:pt x="166535" y="216442"/>
                  </a:cubicBezTo>
                  <a:cubicBezTo>
                    <a:pt x="159311" y="228924"/>
                    <a:pt x="153551" y="243120"/>
                    <a:pt x="141275" y="251647"/>
                  </a:cubicBezTo>
                  <a:cubicBezTo>
                    <a:pt x="145710" y="241040"/>
                    <a:pt x="154053" y="232673"/>
                    <a:pt x="158328" y="221997"/>
                  </a:cubicBezTo>
                  <a:cubicBezTo>
                    <a:pt x="169484" y="196211"/>
                    <a:pt x="174970" y="167225"/>
                    <a:pt x="170170" y="139290"/>
                  </a:cubicBezTo>
                  <a:cubicBezTo>
                    <a:pt x="165849" y="106737"/>
                    <a:pt x="147607" y="77842"/>
                    <a:pt x="125981" y="53885"/>
                  </a:cubicBezTo>
                  <a:cubicBezTo>
                    <a:pt x="106825" y="37243"/>
                    <a:pt x="86479" y="20395"/>
                    <a:pt x="61265" y="14177"/>
                  </a:cubicBezTo>
                  <a:cubicBezTo>
                    <a:pt x="46634" y="11000"/>
                    <a:pt x="31570" y="10748"/>
                    <a:pt x="16665" y="9811"/>
                  </a:cubicBezTo>
                  <a:cubicBezTo>
                    <a:pt x="10470" y="9102"/>
                    <a:pt x="4892" y="12211"/>
                    <a:pt x="0" y="15617"/>
                  </a:cubicBezTo>
                  <a:cubicBezTo>
                    <a:pt x="3315" y="11571"/>
                    <a:pt x="6789" y="7639"/>
                    <a:pt x="10767" y="4233"/>
                  </a:cubicBezTo>
                  <a:close/>
                </a:path>
              </a:pathLst>
            </a:custGeom>
            <a:solidFill>
              <a:srgbClr val="C8BFB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69" name="Gráfico 4">
              <a:extLst>
                <a:ext uri="{FF2B5EF4-FFF2-40B4-BE49-F238E27FC236}">
                  <a16:creationId xmlns:a16="http://schemas.microsoft.com/office/drawing/2014/main" id="{2A7609EA-B103-8FE9-1679-84546015EB6F}"/>
                </a:ext>
              </a:extLst>
            </p:cNvPr>
            <p:cNvGrpSpPr/>
            <p:nvPr/>
          </p:nvGrpSpPr>
          <p:grpSpPr>
            <a:xfrm>
              <a:off x="10576864" y="2723502"/>
              <a:ext cx="113409" cy="308239"/>
              <a:chOff x="9798017" y="1809940"/>
              <a:chExt cx="1075918" cy="2924273"/>
            </a:xfrm>
            <a:solidFill>
              <a:srgbClr val="F0F2EE"/>
            </a:solidFill>
          </p:grpSpPr>
          <p:sp>
            <p:nvSpPr>
              <p:cNvPr id="2246" name="Forma Livre: Forma 2245">
                <a:extLst>
                  <a:ext uri="{FF2B5EF4-FFF2-40B4-BE49-F238E27FC236}">
                    <a16:creationId xmlns:a16="http://schemas.microsoft.com/office/drawing/2014/main" id="{D85D7BBE-A650-F6B2-A515-79CA5644B54E}"/>
                  </a:ext>
                </a:extLst>
              </p:cNvPr>
              <p:cNvSpPr/>
              <p:nvPr/>
            </p:nvSpPr>
            <p:spPr>
              <a:xfrm>
                <a:off x="9798017" y="1809940"/>
                <a:ext cx="245722" cy="266433"/>
              </a:xfrm>
              <a:custGeom>
                <a:avLst/>
                <a:gdLst>
                  <a:gd name="connsiteX0" fmla="*/ 0 w 245722"/>
                  <a:gd name="connsiteY0" fmla="*/ 20963 h 266433"/>
                  <a:gd name="connsiteX1" fmla="*/ 26380 w 245722"/>
                  <a:gd name="connsiteY1" fmla="*/ 0 h 266433"/>
                  <a:gd name="connsiteX2" fmla="*/ 26586 w 245722"/>
                  <a:gd name="connsiteY2" fmla="*/ 91 h 266433"/>
                  <a:gd name="connsiteX3" fmla="*/ 88194 w 245722"/>
                  <a:gd name="connsiteY3" fmla="*/ 23340 h 266433"/>
                  <a:gd name="connsiteX4" fmla="*/ 173256 w 245722"/>
                  <a:gd name="connsiteY4" fmla="*/ 89108 h 266433"/>
                  <a:gd name="connsiteX5" fmla="*/ 245722 w 245722"/>
                  <a:gd name="connsiteY5" fmla="*/ 266433 h 266433"/>
                  <a:gd name="connsiteX6" fmla="*/ 217604 w 245722"/>
                  <a:gd name="connsiteY6" fmla="*/ 236990 h 266433"/>
                  <a:gd name="connsiteX7" fmla="*/ 185783 w 245722"/>
                  <a:gd name="connsiteY7" fmla="*/ 205260 h 266433"/>
                  <a:gd name="connsiteX8" fmla="*/ 157140 w 245722"/>
                  <a:gd name="connsiteY8" fmla="*/ 160111 h 266433"/>
                  <a:gd name="connsiteX9" fmla="*/ 116334 w 245722"/>
                  <a:gd name="connsiteY9" fmla="*/ 111923 h 266433"/>
                  <a:gd name="connsiteX10" fmla="*/ 74021 w 245722"/>
                  <a:gd name="connsiteY10" fmla="*/ 71826 h 266433"/>
                  <a:gd name="connsiteX11" fmla="*/ 0 w 245722"/>
                  <a:gd name="connsiteY11" fmla="*/ 20963 h 26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5722" h="266433">
                    <a:moveTo>
                      <a:pt x="0" y="20963"/>
                    </a:moveTo>
                    <a:cubicBezTo>
                      <a:pt x="8687" y="13853"/>
                      <a:pt x="17442" y="6835"/>
                      <a:pt x="26380" y="0"/>
                    </a:cubicBezTo>
                    <a:lnTo>
                      <a:pt x="26586" y="91"/>
                    </a:lnTo>
                    <a:cubicBezTo>
                      <a:pt x="47229" y="7544"/>
                      <a:pt x="68694" y="12939"/>
                      <a:pt x="88194" y="23340"/>
                    </a:cubicBezTo>
                    <a:cubicBezTo>
                      <a:pt x="119878" y="40325"/>
                      <a:pt x="150259" y="61219"/>
                      <a:pt x="173256" y="89108"/>
                    </a:cubicBezTo>
                    <a:cubicBezTo>
                      <a:pt x="217467" y="137091"/>
                      <a:pt x="243162" y="201374"/>
                      <a:pt x="245722" y="266433"/>
                    </a:cubicBezTo>
                    <a:cubicBezTo>
                      <a:pt x="236167" y="256786"/>
                      <a:pt x="225857" y="247825"/>
                      <a:pt x="217604" y="236990"/>
                    </a:cubicBezTo>
                    <a:cubicBezTo>
                      <a:pt x="208529" y="224897"/>
                      <a:pt x="193624" y="218404"/>
                      <a:pt x="185783" y="205260"/>
                    </a:cubicBezTo>
                    <a:cubicBezTo>
                      <a:pt x="177896" y="189212"/>
                      <a:pt x="166946" y="174970"/>
                      <a:pt x="157140" y="160111"/>
                    </a:cubicBezTo>
                    <a:cubicBezTo>
                      <a:pt x="144018" y="143652"/>
                      <a:pt x="131811" y="126302"/>
                      <a:pt x="116334" y="111923"/>
                    </a:cubicBezTo>
                    <a:cubicBezTo>
                      <a:pt x="102253" y="98527"/>
                      <a:pt x="89428" y="83736"/>
                      <a:pt x="74021" y="71826"/>
                    </a:cubicBezTo>
                    <a:cubicBezTo>
                      <a:pt x="50498" y="53241"/>
                      <a:pt x="26083" y="35730"/>
                      <a:pt x="0" y="20963"/>
                    </a:cubicBezTo>
                    <a:close/>
                  </a:path>
                </a:pathLst>
              </a:custGeom>
              <a:solidFill>
                <a:srgbClr val="F0F2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7" name="Forma Livre: Forma 2246">
                <a:extLst>
                  <a:ext uri="{FF2B5EF4-FFF2-40B4-BE49-F238E27FC236}">
                    <a16:creationId xmlns:a16="http://schemas.microsoft.com/office/drawing/2014/main" id="{57256102-7B10-8724-E2F5-C86033A1B59F}"/>
                  </a:ext>
                </a:extLst>
              </p:cNvPr>
              <p:cNvSpPr/>
              <p:nvPr/>
            </p:nvSpPr>
            <p:spPr>
              <a:xfrm>
                <a:off x="10808337" y="4529868"/>
                <a:ext cx="65598" cy="204345"/>
              </a:xfrm>
              <a:custGeom>
                <a:avLst/>
                <a:gdLst>
                  <a:gd name="connsiteX0" fmla="*/ 8459 w 65598"/>
                  <a:gd name="connsiteY0" fmla="*/ 0 h 204345"/>
                  <a:gd name="connsiteX1" fmla="*/ 23318 w 65598"/>
                  <a:gd name="connsiteY1" fmla="*/ 17808 h 204345"/>
                  <a:gd name="connsiteX2" fmla="*/ 63048 w 65598"/>
                  <a:gd name="connsiteY2" fmla="*/ 131422 h 204345"/>
                  <a:gd name="connsiteX3" fmla="*/ 64397 w 65598"/>
                  <a:gd name="connsiteY3" fmla="*/ 176159 h 204345"/>
                  <a:gd name="connsiteX4" fmla="*/ 59756 w 65598"/>
                  <a:gd name="connsiteY4" fmla="*/ 204346 h 204345"/>
                  <a:gd name="connsiteX5" fmla="*/ 18243 w 65598"/>
                  <a:gd name="connsiteY5" fmla="*/ 126096 h 204345"/>
                  <a:gd name="connsiteX6" fmla="*/ 11911 w 65598"/>
                  <a:gd name="connsiteY6" fmla="*/ 88628 h 204345"/>
                  <a:gd name="connsiteX7" fmla="*/ 0 w 65598"/>
                  <a:gd name="connsiteY7" fmla="*/ 39274 h 204345"/>
                  <a:gd name="connsiteX8" fmla="*/ 8459 w 65598"/>
                  <a:gd name="connsiteY8" fmla="*/ 0 h 20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598" h="204345">
                    <a:moveTo>
                      <a:pt x="8459" y="0"/>
                    </a:moveTo>
                    <a:cubicBezTo>
                      <a:pt x="15385" y="4023"/>
                      <a:pt x="19020" y="11339"/>
                      <a:pt x="23318" y="17808"/>
                    </a:cubicBezTo>
                    <a:cubicBezTo>
                      <a:pt x="44463" y="52144"/>
                      <a:pt x="61288" y="90594"/>
                      <a:pt x="63048" y="131422"/>
                    </a:cubicBezTo>
                    <a:cubicBezTo>
                      <a:pt x="63185" y="146350"/>
                      <a:pt x="67689" y="161232"/>
                      <a:pt x="64397" y="176159"/>
                    </a:cubicBezTo>
                    <a:cubicBezTo>
                      <a:pt x="62111" y="185440"/>
                      <a:pt x="65448" y="196025"/>
                      <a:pt x="59756" y="204346"/>
                    </a:cubicBezTo>
                    <a:cubicBezTo>
                      <a:pt x="46658" y="177874"/>
                      <a:pt x="34245" y="150968"/>
                      <a:pt x="18243" y="126096"/>
                    </a:cubicBezTo>
                    <a:cubicBezTo>
                      <a:pt x="19271" y="113226"/>
                      <a:pt x="14814" y="100927"/>
                      <a:pt x="11911" y="88628"/>
                    </a:cubicBezTo>
                    <a:cubicBezTo>
                      <a:pt x="7178" y="72329"/>
                      <a:pt x="5372" y="55367"/>
                      <a:pt x="0" y="39274"/>
                    </a:cubicBezTo>
                    <a:cubicBezTo>
                      <a:pt x="3086" y="26266"/>
                      <a:pt x="10424" y="13739"/>
                      <a:pt x="8459" y="0"/>
                    </a:cubicBezTo>
                    <a:close/>
                  </a:path>
                </a:pathLst>
              </a:custGeom>
              <a:solidFill>
                <a:srgbClr val="F0F2E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70" name="Forma Livre: Forma 2169">
              <a:extLst>
                <a:ext uri="{FF2B5EF4-FFF2-40B4-BE49-F238E27FC236}">
                  <a16:creationId xmlns:a16="http://schemas.microsoft.com/office/drawing/2014/main" id="{2A120E18-05C9-0FD1-3697-BA01E6580A8C}"/>
                </a:ext>
              </a:extLst>
            </p:cNvPr>
            <p:cNvSpPr/>
            <p:nvPr/>
          </p:nvSpPr>
          <p:spPr>
            <a:xfrm>
              <a:off x="10300039" y="2724152"/>
              <a:ext cx="28117" cy="30319"/>
            </a:xfrm>
            <a:custGeom>
              <a:avLst/>
              <a:gdLst>
                <a:gd name="connsiteX0" fmla="*/ 94837 w 266750"/>
                <a:gd name="connsiteY0" fmla="*/ 5908 h 287637"/>
                <a:gd name="connsiteX1" fmla="*/ 111502 w 266750"/>
                <a:gd name="connsiteY1" fmla="*/ 102 h 287637"/>
                <a:gd name="connsiteX2" fmla="*/ 156102 w 266750"/>
                <a:gd name="connsiteY2" fmla="*/ 4468 h 287637"/>
                <a:gd name="connsiteX3" fmla="*/ 220818 w 266750"/>
                <a:gd name="connsiteY3" fmla="*/ 44176 h 287637"/>
                <a:gd name="connsiteX4" fmla="*/ 265007 w 266750"/>
                <a:gd name="connsiteY4" fmla="*/ 129581 h 287637"/>
                <a:gd name="connsiteX5" fmla="*/ 253165 w 266750"/>
                <a:gd name="connsiteY5" fmla="*/ 212288 h 287637"/>
                <a:gd name="connsiteX6" fmla="*/ 236112 w 266750"/>
                <a:gd name="connsiteY6" fmla="*/ 241938 h 287637"/>
                <a:gd name="connsiteX7" fmla="*/ 215949 w 266750"/>
                <a:gd name="connsiteY7" fmla="*/ 260911 h 287637"/>
                <a:gd name="connsiteX8" fmla="*/ 175327 w 266750"/>
                <a:gd name="connsiteY8" fmla="*/ 280640 h 287637"/>
                <a:gd name="connsiteX9" fmla="*/ 116714 w 266750"/>
                <a:gd name="connsiteY9" fmla="*/ 287498 h 287637"/>
                <a:gd name="connsiteX10" fmla="*/ 7877 w 266750"/>
                <a:gd name="connsiteY10" fmla="*/ 193474 h 287637"/>
                <a:gd name="connsiteX11" fmla="*/ 14 w 266750"/>
                <a:gd name="connsiteY11" fmla="*/ 171072 h 287637"/>
                <a:gd name="connsiteX12" fmla="*/ 4174 w 266750"/>
                <a:gd name="connsiteY12" fmla="*/ 158133 h 287637"/>
                <a:gd name="connsiteX13" fmla="*/ 27034 w 266750"/>
                <a:gd name="connsiteY13" fmla="*/ 215260 h 287637"/>
                <a:gd name="connsiteX14" fmla="*/ 119869 w 266750"/>
                <a:gd name="connsiteY14" fmla="*/ 277874 h 287637"/>
                <a:gd name="connsiteX15" fmla="*/ 179510 w 266750"/>
                <a:gd name="connsiteY15" fmla="*/ 271336 h 287637"/>
                <a:gd name="connsiteX16" fmla="*/ 205205 w 266750"/>
                <a:gd name="connsiteY16" fmla="*/ 255699 h 287637"/>
                <a:gd name="connsiteX17" fmla="*/ 248456 w 266750"/>
                <a:gd name="connsiteY17" fmla="*/ 189154 h 287637"/>
                <a:gd name="connsiteX18" fmla="*/ 207308 w 266750"/>
                <a:gd name="connsiteY18" fmla="*/ 46279 h 287637"/>
                <a:gd name="connsiteX19" fmla="*/ 164034 w 266750"/>
                <a:gd name="connsiteY19" fmla="*/ 18824 h 287637"/>
                <a:gd name="connsiteX20" fmla="*/ 115251 w 266750"/>
                <a:gd name="connsiteY20" fmla="*/ 7988 h 287637"/>
                <a:gd name="connsiteX21" fmla="*/ 91248 w 266750"/>
                <a:gd name="connsiteY21" fmla="*/ 9474 h 287637"/>
                <a:gd name="connsiteX22" fmla="*/ 94837 w 266750"/>
                <a:gd name="connsiteY22" fmla="*/ 5908 h 28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50" h="287637">
                  <a:moveTo>
                    <a:pt x="94837" y="5908"/>
                  </a:moveTo>
                  <a:cubicBezTo>
                    <a:pt x="99729" y="2502"/>
                    <a:pt x="105307" y="-607"/>
                    <a:pt x="111502" y="102"/>
                  </a:cubicBezTo>
                  <a:cubicBezTo>
                    <a:pt x="126407" y="1039"/>
                    <a:pt x="141471" y="1290"/>
                    <a:pt x="156102" y="4468"/>
                  </a:cubicBezTo>
                  <a:cubicBezTo>
                    <a:pt x="181316" y="10686"/>
                    <a:pt x="201662" y="27534"/>
                    <a:pt x="220818" y="44176"/>
                  </a:cubicBezTo>
                  <a:cubicBezTo>
                    <a:pt x="242444" y="68133"/>
                    <a:pt x="260686" y="97028"/>
                    <a:pt x="265007" y="129581"/>
                  </a:cubicBezTo>
                  <a:cubicBezTo>
                    <a:pt x="269807" y="157516"/>
                    <a:pt x="264321" y="186502"/>
                    <a:pt x="253165" y="212288"/>
                  </a:cubicBezTo>
                  <a:cubicBezTo>
                    <a:pt x="248890" y="222964"/>
                    <a:pt x="240547" y="231331"/>
                    <a:pt x="236112" y="241938"/>
                  </a:cubicBezTo>
                  <a:cubicBezTo>
                    <a:pt x="229459" y="248338"/>
                    <a:pt x="222624" y="254533"/>
                    <a:pt x="215949" y="260911"/>
                  </a:cubicBezTo>
                  <a:cubicBezTo>
                    <a:pt x="202462" y="267655"/>
                    <a:pt x="190186" y="276982"/>
                    <a:pt x="175327" y="280640"/>
                  </a:cubicBezTo>
                  <a:cubicBezTo>
                    <a:pt x="156627" y="287772"/>
                    <a:pt x="136442" y="287932"/>
                    <a:pt x="116714" y="287498"/>
                  </a:cubicBezTo>
                  <a:cubicBezTo>
                    <a:pt x="67954" y="276593"/>
                    <a:pt x="25983" y="239972"/>
                    <a:pt x="7877" y="193474"/>
                  </a:cubicBezTo>
                  <a:cubicBezTo>
                    <a:pt x="5363" y="185953"/>
                    <a:pt x="3397" y="178250"/>
                    <a:pt x="14" y="171072"/>
                  </a:cubicBezTo>
                  <a:cubicBezTo>
                    <a:pt x="-215" y="166408"/>
                    <a:pt x="2482" y="162293"/>
                    <a:pt x="4174" y="158133"/>
                  </a:cubicBezTo>
                  <a:cubicBezTo>
                    <a:pt x="10301" y="177747"/>
                    <a:pt x="17890" y="196858"/>
                    <a:pt x="27034" y="215260"/>
                  </a:cubicBezTo>
                  <a:cubicBezTo>
                    <a:pt x="47059" y="248087"/>
                    <a:pt x="81418" y="272661"/>
                    <a:pt x="119869" y="277874"/>
                  </a:cubicBezTo>
                  <a:cubicBezTo>
                    <a:pt x="139871" y="281828"/>
                    <a:pt x="160559" y="278171"/>
                    <a:pt x="179510" y="271336"/>
                  </a:cubicBezTo>
                  <a:cubicBezTo>
                    <a:pt x="189066" y="267907"/>
                    <a:pt x="197021" y="261483"/>
                    <a:pt x="205205" y="255699"/>
                  </a:cubicBezTo>
                  <a:cubicBezTo>
                    <a:pt x="227608" y="240200"/>
                    <a:pt x="240935" y="214688"/>
                    <a:pt x="248456" y="189154"/>
                  </a:cubicBezTo>
                  <a:cubicBezTo>
                    <a:pt x="257029" y="138930"/>
                    <a:pt x="244296" y="82809"/>
                    <a:pt x="207308" y="46279"/>
                  </a:cubicBezTo>
                  <a:cubicBezTo>
                    <a:pt x="195375" y="33752"/>
                    <a:pt x="180036" y="25065"/>
                    <a:pt x="164034" y="18824"/>
                  </a:cubicBezTo>
                  <a:cubicBezTo>
                    <a:pt x="148489" y="12789"/>
                    <a:pt x="132099" y="7623"/>
                    <a:pt x="115251" y="7988"/>
                  </a:cubicBezTo>
                  <a:cubicBezTo>
                    <a:pt x="107250" y="8628"/>
                    <a:pt x="99295" y="10114"/>
                    <a:pt x="91248" y="9474"/>
                  </a:cubicBezTo>
                  <a:cubicBezTo>
                    <a:pt x="92139" y="8583"/>
                    <a:pt x="93945" y="6800"/>
                    <a:pt x="94837" y="5908"/>
                  </a:cubicBezTo>
                  <a:close/>
                </a:path>
              </a:pathLst>
            </a:custGeom>
            <a:solidFill>
              <a:srgbClr val="E3DED7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1" name="Forma Livre: Forma 2170">
              <a:extLst>
                <a:ext uri="{FF2B5EF4-FFF2-40B4-BE49-F238E27FC236}">
                  <a16:creationId xmlns:a16="http://schemas.microsoft.com/office/drawing/2014/main" id="{822EDE06-ED1E-3102-15E2-79EABE1C91E0}"/>
                </a:ext>
              </a:extLst>
            </p:cNvPr>
            <p:cNvSpPr/>
            <p:nvPr/>
          </p:nvSpPr>
          <p:spPr>
            <a:xfrm>
              <a:off x="10317185" y="2724073"/>
              <a:ext cx="11319" cy="11400"/>
            </a:xfrm>
            <a:custGeom>
              <a:avLst/>
              <a:gdLst>
                <a:gd name="connsiteX0" fmla="*/ 0 w 107383"/>
                <a:gd name="connsiteY0" fmla="*/ 0 h 108150"/>
                <a:gd name="connsiteX1" fmla="*/ 27661 w 107383"/>
                <a:gd name="connsiteY1" fmla="*/ 11659 h 108150"/>
                <a:gd name="connsiteX2" fmla="*/ 98229 w 107383"/>
                <a:gd name="connsiteY2" fmla="*/ 74752 h 108150"/>
                <a:gd name="connsiteX3" fmla="*/ 107282 w 107383"/>
                <a:gd name="connsiteY3" fmla="*/ 108151 h 108150"/>
                <a:gd name="connsiteX4" fmla="*/ 84559 w 107383"/>
                <a:gd name="connsiteY4" fmla="*/ 66317 h 108150"/>
                <a:gd name="connsiteX5" fmla="*/ 59733 w 107383"/>
                <a:gd name="connsiteY5" fmla="*/ 41057 h 108150"/>
                <a:gd name="connsiteX6" fmla="*/ 0 w 107383"/>
                <a:gd name="connsiteY6" fmla="*/ 0 h 10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383" h="108150">
                  <a:moveTo>
                    <a:pt x="0" y="0"/>
                  </a:moveTo>
                  <a:cubicBezTo>
                    <a:pt x="9967" y="1920"/>
                    <a:pt x="18814" y="6927"/>
                    <a:pt x="27661" y="11659"/>
                  </a:cubicBezTo>
                  <a:cubicBezTo>
                    <a:pt x="56098" y="26129"/>
                    <a:pt x="81702" y="47183"/>
                    <a:pt x="98229" y="74752"/>
                  </a:cubicBezTo>
                  <a:cubicBezTo>
                    <a:pt x="100607" y="86136"/>
                    <a:pt x="108356" y="96058"/>
                    <a:pt x="107282" y="108151"/>
                  </a:cubicBezTo>
                  <a:cubicBezTo>
                    <a:pt x="100904" y="93612"/>
                    <a:pt x="94298" y="78981"/>
                    <a:pt x="84559" y="66317"/>
                  </a:cubicBezTo>
                  <a:cubicBezTo>
                    <a:pt x="77587" y="56670"/>
                    <a:pt x="67757" y="49721"/>
                    <a:pt x="59733" y="41057"/>
                  </a:cubicBezTo>
                  <a:cubicBezTo>
                    <a:pt x="42954" y="23226"/>
                    <a:pt x="20094" y="13350"/>
                    <a:pt x="0" y="0"/>
                  </a:cubicBezTo>
                  <a:close/>
                </a:path>
              </a:pathLst>
            </a:custGeom>
            <a:solidFill>
              <a:srgbClr val="9F907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2" name="Forma Livre: Forma 2171">
              <a:extLst>
                <a:ext uri="{FF2B5EF4-FFF2-40B4-BE49-F238E27FC236}">
                  <a16:creationId xmlns:a16="http://schemas.microsoft.com/office/drawing/2014/main" id="{5FAAE0DD-1BB6-352C-3FDE-FD2F1C28970F}"/>
                </a:ext>
              </a:extLst>
            </p:cNvPr>
            <p:cNvSpPr/>
            <p:nvPr/>
          </p:nvSpPr>
          <p:spPr>
            <a:xfrm>
              <a:off x="10497911" y="2724324"/>
              <a:ext cx="22235" cy="73200"/>
            </a:xfrm>
            <a:custGeom>
              <a:avLst/>
              <a:gdLst>
                <a:gd name="connsiteX0" fmla="*/ 20959 w 210948"/>
                <a:gd name="connsiteY0" fmla="*/ 45400 h 694452"/>
                <a:gd name="connsiteX1" fmla="*/ 37441 w 210948"/>
                <a:gd name="connsiteY1" fmla="*/ 0 h 694452"/>
                <a:gd name="connsiteX2" fmla="*/ 149501 w 210948"/>
                <a:gd name="connsiteY2" fmla="*/ 265039 h 694452"/>
                <a:gd name="connsiteX3" fmla="*/ 203564 w 210948"/>
                <a:gd name="connsiteY3" fmla="*/ 571157 h 694452"/>
                <a:gd name="connsiteX4" fmla="*/ 210948 w 210948"/>
                <a:gd name="connsiteY4" fmla="*/ 694007 h 694452"/>
                <a:gd name="connsiteX5" fmla="*/ 545 w 210948"/>
                <a:gd name="connsiteY5" fmla="*/ 681868 h 694452"/>
                <a:gd name="connsiteX6" fmla="*/ 476 w 210948"/>
                <a:gd name="connsiteY6" fmla="*/ 639669 h 694452"/>
                <a:gd name="connsiteX7" fmla="*/ 2625 w 210948"/>
                <a:gd name="connsiteY7" fmla="*/ 607687 h 694452"/>
                <a:gd name="connsiteX8" fmla="*/ 9117 w 210948"/>
                <a:gd name="connsiteY8" fmla="*/ 548229 h 694452"/>
                <a:gd name="connsiteX9" fmla="*/ 16615 w 210948"/>
                <a:gd name="connsiteY9" fmla="*/ 445359 h 694452"/>
                <a:gd name="connsiteX10" fmla="*/ 16090 w 210948"/>
                <a:gd name="connsiteY10" fmla="*/ 367589 h 694452"/>
                <a:gd name="connsiteX11" fmla="*/ 13186 w 210948"/>
                <a:gd name="connsiteY11" fmla="*/ 313594 h 694452"/>
                <a:gd name="connsiteX12" fmla="*/ 12043 w 210948"/>
                <a:gd name="connsiteY12" fmla="*/ 289865 h 694452"/>
                <a:gd name="connsiteX13" fmla="*/ 9460 w 210948"/>
                <a:gd name="connsiteY13" fmla="*/ 246499 h 694452"/>
                <a:gd name="connsiteX14" fmla="*/ 13986 w 210948"/>
                <a:gd name="connsiteY14" fmla="*/ 203134 h 694452"/>
                <a:gd name="connsiteX15" fmla="*/ 5345 w 210948"/>
                <a:gd name="connsiteY15" fmla="*/ 139149 h 694452"/>
                <a:gd name="connsiteX16" fmla="*/ 20959 w 210948"/>
                <a:gd name="connsiteY16" fmla="*/ 45400 h 6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948" h="694452">
                  <a:moveTo>
                    <a:pt x="20959" y="45400"/>
                  </a:moveTo>
                  <a:cubicBezTo>
                    <a:pt x="25073" y="29832"/>
                    <a:pt x="29074" y="13922"/>
                    <a:pt x="37441" y="0"/>
                  </a:cubicBezTo>
                  <a:cubicBezTo>
                    <a:pt x="86270" y="82890"/>
                    <a:pt x="123074" y="172616"/>
                    <a:pt x="149501" y="265039"/>
                  </a:cubicBezTo>
                  <a:cubicBezTo>
                    <a:pt x="177572" y="364983"/>
                    <a:pt x="193735" y="467921"/>
                    <a:pt x="203564" y="571157"/>
                  </a:cubicBezTo>
                  <a:cubicBezTo>
                    <a:pt x="207039" y="612031"/>
                    <a:pt x="210628" y="652973"/>
                    <a:pt x="210948" y="694007"/>
                  </a:cubicBezTo>
                  <a:cubicBezTo>
                    <a:pt x="140631" y="695744"/>
                    <a:pt x="70108" y="692544"/>
                    <a:pt x="545" y="681868"/>
                  </a:cubicBezTo>
                  <a:cubicBezTo>
                    <a:pt x="-1033" y="667809"/>
                    <a:pt x="1413" y="653728"/>
                    <a:pt x="476" y="639669"/>
                  </a:cubicBezTo>
                  <a:cubicBezTo>
                    <a:pt x="-301" y="628924"/>
                    <a:pt x="2168" y="618363"/>
                    <a:pt x="2625" y="607687"/>
                  </a:cubicBezTo>
                  <a:cubicBezTo>
                    <a:pt x="2831" y="587685"/>
                    <a:pt x="7334" y="568071"/>
                    <a:pt x="9117" y="548229"/>
                  </a:cubicBezTo>
                  <a:cubicBezTo>
                    <a:pt x="12821" y="514030"/>
                    <a:pt x="17667" y="479831"/>
                    <a:pt x="16615" y="445359"/>
                  </a:cubicBezTo>
                  <a:cubicBezTo>
                    <a:pt x="15998" y="419435"/>
                    <a:pt x="17484" y="393466"/>
                    <a:pt x="16090" y="367589"/>
                  </a:cubicBezTo>
                  <a:cubicBezTo>
                    <a:pt x="12500" y="349735"/>
                    <a:pt x="15792" y="331516"/>
                    <a:pt x="13186" y="313594"/>
                  </a:cubicBezTo>
                  <a:cubicBezTo>
                    <a:pt x="12066" y="305730"/>
                    <a:pt x="11746" y="297774"/>
                    <a:pt x="12043" y="289865"/>
                  </a:cubicBezTo>
                  <a:cubicBezTo>
                    <a:pt x="12638" y="275326"/>
                    <a:pt x="9003" y="261038"/>
                    <a:pt x="9460" y="246499"/>
                  </a:cubicBezTo>
                  <a:cubicBezTo>
                    <a:pt x="9232" y="231892"/>
                    <a:pt x="13529" y="217650"/>
                    <a:pt x="13986" y="203134"/>
                  </a:cubicBezTo>
                  <a:cubicBezTo>
                    <a:pt x="9734" y="182080"/>
                    <a:pt x="3334" y="160912"/>
                    <a:pt x="5345" y="139149"/>
                  </a:cubicBezTo>
                  <a:cubicBezTo>
                    <a:pt x="8431" y="107602"/>
                    <a:pt x="13255" y="76170"/>
                    <a:pt x="20959" y="45400"/>
                  </a:cubicBezTo>
                  <a:close/>
                </a:path>
              </a:pathLst>
            </a:custGeom>
            <a:solidFill>
              <a:srgbClr val="AEBAB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3" name="Forma Livre: Forma 2172">
              <a:extLst>
                <a:ext uri="{FF2B5EF4-FFF2-40B4-BE49-F238E27FC236}">
                  <a16:creationId xmlns:a16="http://schemas.microsoft.com/office/drawing/2014/main" id="{BE89E769-8124-79CF-98E7-6D947DD77F67}"/>
                </a:ext>
              </a:extLst>
            </p:cNvPr>
            <p:cNvSpPr/>
            <p:nvPr/>
          </p:nvSpPr>
          <p:spPr>
            <a:xfrm>
              <a:off x="10811930" y="2726165"/>
              <a:ext cx="6128" cy="10930"/>
            </a:xfrm>
            <a:custGeom>
              <a:avLst/>
              <a:gdLst>
                <a:gd name="connsiteX0" fmla="*/ 12367 w 58132"/>
                <a:gd name="connsiteY0" fmla="*/ 40211 h 103692"/>
                <a:gd name="connsiteX1" fmla="*/ 58133 w 58132"/>
                <a:gd name="connsiteY1" fmla="*/ 0 h 103692"/>
                <a:gd name="connsiteX2" fmla="*/ 36942 w 58132"/>
                <a:gd name="connsiteY2" fmla="*/ 103693 h 103692"/>
                <a:gd name="connsiteX3" fmla="*/ 22357 w 58132"/>
                <a:gd name="connsiteY3" fmla="*/ 99441 h 103692"/>
                <a:gd name="connsiteX4" fmla="*/ 21489 w 58132"/>
                <a:gd name="connsiteY4" fmla="*/ 72741 h 103692"/>
                <a:gd name="connsiteX5" fmla="*/ 0 w 58132"/>
                <a:gd name="connsiteY5" fmla="*/ 57630 h 103692"/>
                <a:gd name="connsiteX6" fmla="*/ 12367 w 58132"/>
                <a:gd name="connsiteY6" fmla="*/ 40211 h 10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32" h="103692">
                  <a:moveTo>
                    <a:pt x="12367" y="40211"/>
                  </a:moveTo>
                  <a:cubicBezTo>
                    <a:pt x="25786" y="24917"/>
                    <a:pt x="40393" y="10310"/>
                    <a:pt x="58133" y="0"/>
                  </a:cubicBezTo>
                  <a:cubicBezTo>
                    <a:pt x="47480" y="33741"/>
                    <a:pt x="40988" y="68603"/>
                    <a:pt x="36942" y="103693"/>
                  </a:cubicBezTo>
                  <a:cubicBezTo>
                    <a:pt x="31867" y="103350"/>
                    <a:pt x="25421" y="104539"/>
                    <a:pt x="22357" y="99441"/>
                  </a:cubicBezTo>
                  <a:cubicBezTo>
                    <a:pt x="17076" y="91234"/>
                    <a:pt x="23386" y="81496"/>
                    <a:pt x="21489" y="72741"/>
                  </a:cubicBezTo>
                  <a:cubicBezTo>
                    <a:pt x="18174" y="63002"/>
                    <a:pt x="3383" y="67208"/>
                    <a:pt x="0" y="57630"/>
                  </a:cubicBezTo>
                  <a:cubicBezTo>
                    <a:pt x="2652" y="50932"/>
                    <a:pt x="7932" y="45766"/>
                    <a:pt x="12367" y="40211"/>
                  </a:cubicBezTo>
                  <a:close/>
                </a:path>
              </a:pathLst>
            </a:custGeom>
            <a:solidFill>
              <a:srgbClr val="E97DB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74" name="Gráfico 4">
              <a:extLst>
                <a:ext uri="{FF2B5EF4-FFF2-40B4-BE49-F238E27FC236}">
                  <a16:creationId xmlns:a16="http://schemas.microsoft.com/office/drawing/2014/main" id="{805BB041-C7D7-17A6-B88A-CFAC07842F50}"/>
                </a:ext>
              </a:extLst>
            </p:cNvPr>
            <p:cNvGrpSpPr/>
            <p:nvPr/>
          </p:nvGrpSpPr>
          <p:grpSpPr>
            <a:xfrm>
              <a:off x="10403117" y="2726970"/>
              <a:ext cx="311851" cy="149719"/>
              <a:chOff x="8149673" y="1842836"/>
              <a:chExt cx="2958541" cy="1420383"/>
            </a:xfrm>
            <a:solidFill>
              <a:srgbClr val="F3D6E4"/>
            </a:solidFill>
          </p:grpSpPr>
          <p:sp>
            <p:nvSpPr>
              <p:cNvPr id="2244" name="Forma Livre: Forma 2243">
                <a:extLst>
                  <a:ext uri="{FF2B5EF4-FFF2-40B4-BE49-F238E27FC236}">
                    <a16:creationId xmlns:a16="http://schemas.microsoft.com/office/drawing/2014/main" id="{4DEEDF94-3723-FD10-8E12-AC05007D89F2}"/>
                  </a:ext>
                </a:extLst>
              </p:cNvPr>
              <p:cNvSpPr/>
              <p:nvPr/>
            </p:nvSpPr>
            <p:spPr>
              <a:xfrm>
                <a:off x="10939074" y="1842836"/>
                <a:ext cx="169141" cy="327012"/>
              </a:xfrm>
              <a:custGeom>
                <a:avLst/>
                <a:gdLst>
                  <a:gd name="connsiteX0" fmla="*/ 0 w 169141"/>
                  <a:gd name="connsiteY0" fmla="*/ 16505 h 327012"/>
                  <a:gd name="connsiteX1" fmla="*/ 46177 w 169141"/>
                  <a:gd name="connsiteY1" fmla="*/ 0 h 327012"/>
                  <a:gd name="connsiteX2" fmla="*/ 90457 w 169141"/>
                  <a:gd name="connsiteY2" fmla="*/ 19797 h 327012"/>
                  <a:gd name="connsiteX3" fmla="*/ 150167 w 169141"/>
                  <a:gd name="connsiteY3" fmla="*/ 26563 h 327012"/>
                  <a:gd name="connsiteX4" fmla="*/ 150968 w 169141"/>
                  <a:gd name="connsiteY4" fmla="*/ 65723 h 327012"/>
                  <a:gd name="connsiteX5" fmla="*/ 125159 w 169141"/>
                  <a:gd name="connsiteY5" fmla="*/ 101018 h 327012"/>
                  <a:gd name="connsiteX6" fmla="*/ 92880 w 169141"/>
                  <a:gd name="connsiteY6" fmla="*/ 128565 h 327012"/>
                  <a:gd name="connsiteX7" fmla="*/ 98664 w 169141"/>
                  <a:gd name="connsiteY7" fmla="*/ 146693 h 327012"/>
                  <a:gd name="connsiteX8" fmla="*/ 119832 w 169141"/>
                  <a:gd name="connsiteY8" fmla="*/ 160660 h 327012"/>
                  <a:gd name="connsiteX9" fmla="*/ 110528 w 169141"/>
                  <a:gd name="connsiteY9" fmla="*/ 166146 h 327012"/>
                  <a:gd name="connsiteX10" fmla="*/ 131925 w 169141"/>
                  <a:gd name="connsiteY10" fmla="*/ 168181 h 327012"/>
                  <a:gd name="connsiteX11" fmla="*/ 136657 w 169141"/>
                  <a:gd name="connsiteY11" fmla="*/ 189006 h 327012"/>
                  <a:gd name="connsiteX12" fmla="*/ 134874 w 169141"/>
                  <a:gd name="connsiteY12" fmla="*/ 201968 h 327012"/>
                  <a:gd name="connsiteX13" fmla="*/ 117409 w 169141"/>
                  <a:gd name="connsiteY13" fmla="*/ 235184 h 327012"/>
                  <a:gd name="connsiteX14" fmla="*/ 138691 w 169141"/>
                  <a:gd name="connsiteY14" fmla="*/ 277978 h 327012"/>
                  <a:gd name="connsiteX15" fmla="*/ 142166 w 169141"/>
                  <a:gd name="connsiteY15" fmla="*/ 299786 h 327012"/>
                  <a:gd name="connsiteX16" fmla="*/ 169141 w 169141"/>
                  <a:gd name="connsiteY16" fmla="*/ 308016 h 327012"/>
                  <a:gd name="connsiteX17" fmla="*/ 147287 w 169141"/>
                  <a:gd name="connsiteY17" fmla="*/ 327012 h 327012"/>
                  <a:gd name="connsiteX18" fmla="*/ 135674 w 169141"/>
                  <a:gd name="connsiteY18" fmla="*/ 320223 h 327012"/>
                  <a:gd name="connsiteX19" fmla="*/ 89680 w 169141"/>
                  <a:gd name="connsiteY19" fmla="*/ 321274 h 327012"/>
                  <a:gd name="connsiteX20" fmla="*/ 108425 w 169141"/>
                  <a:gd name="connsiteY20" fmla="*/ 298986 h 327012"/>
                  <a:gd name="connsiteX21" fmla="*/ 89908 w 169141"/>
                  <a:gd name="connsiteY21" fmla="*/ 274114 h 327012"/>
                  <a:gd name="connsiteX22" fmla="*/ 51160 w 169141"/>
                  <a:gd name="connsiteY22" fmla="*/ 255598 h 327012"/>
                  <a:gd name="connsiteX23" fmla="*/ 51778 w 169141"/>
                  <a:gd name="connsiteY23" fmla="*/ 244945 h 327012"/>
                  <a:gd name="connsiteX24" fmla="*/ 90525 w 169141"/>
                  <a:gd name="connsiteY24" fmla="*/ 205603 h 327012"/>
                  <a:gd name="connsiteX25" fmla="*/ 99235 w 169141"/>
                  <a:gd name="connsiteY25" fmla="*/ 179497 h 327012"/>
                  <a:gd name="connsiteX26" fmla="*/ 56738 w 169141"/>
                  <a:gd name="connsiteY26" fmla="*/ 150899 h 327012"/>
                  <a:gd name="connsiteX27" fmla="*/ 65425 w 169141"/>
                  <a:gd name="connsiteY27" fmla="*/ 137571 h 327012"/>
                  <a:gd name="connsiteX28" fmla="*/ 47663 w 169141"/>
                  <a:gd name="connsiteY28" fmla="*/ 135011 h 327012"/>
                  <a:gd name="connsiteX29" fmla="*/ 97224 w 169141"/>
                  <a:gd name="connsiteY29" fmla="*/ 100721 h 327012"/>
                  <a:gd name="connsiteX30" fmla="*/ 115694 w 169141"/>
                  <a:gd name="connsiteY30" fmla="*/ 72169 h 327012"/>
                  <a:gd name="connsiteX31" fmla="*/ 103693 w 169141"/>
                  <a:gd name="connsiteY31" fmla="*/ 40988 h 327012"/>
                  <a:gd name="connsiteX32" fmla="*/ 57173 w 169141"/>
                  <a:gd name="connsiteY32" fmla="*/ 27981 h 327012"/>
                  <a:gd name="connsiteX33" fmla="*/ 33010 w 169141"/>
                  <a:gd name="connsiteY33" fmla="*/ 20505 h 327012"/>
                  <a:gd name="connsiteX34" fmla="*/ 0 w 169141"/>
                  <a:gd name="connsiteY34" fmla="*/ 16505 h 3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9141" h="327012">
                    <a:moveTo>
                      <a:pt x="0" y="16505"/>
                    </a:moveTo>
                    <a:cubicBezTo>
                      <a:pt x="15362" y="10950"/>
                      <a:pt x="30815" y="5601"/>
                      <a:pt x="46177" y="0"/>
                    </a:cubicBezTo>
                    <a:cubicBezTo>
                      <a:pt x="57013" y="13190"/>
                      <a:pt x="74500" y="16848"/>
                      <a:pt x="90457" y="19797"/>
                    </a:cubicBezTo>
                    <a:cubicBezTo>
                      <a:pt x="110071" y="24163"/>
                      <a:pt x="130690" y="22174"/>
                      <a:pt x="150167" y="26563"/>
                    </a:cubicBezTo>
                    <a:cubicBezTo>
                      <a:pt x="156888" y="38702"/>
                      <a:pt x="152202" y="52852"/>
                      <a:pt x="150968" y="65723"/>
                    </a:cubicBezTo>
                    <a:cubicBezTo>
                      <a:pt x="146921" y="80010"/>
                      <a:pt x="137503" y="92743"/>
                      <a:pt x="125159" y="101018"/>
                    </a:cubicBezTo>
                    <a:cubicBezTo>
                      <a:pt x="113385" y="108996"/>
                      <a:pt x="104401" y="120266"/>
                      <a:pt x="92880" y="128565"/>
                    </a:cubicBezTo>
                    <a:cubicBezTo>
                      <a:pt x="94000" y="134714"/>
                      <a:pt x="93543" y="142143"/>
                      <a:pt x="98664" y="146693"/>
                    </a:cubicBezTo>
                    <a:cubicBezTo>
                      <a:pt x="105019" y="152270"/>
                      <a:pt x="112814" y="155882"/>
                      <a:pt x="119832" y="160660"/>
                    </a:cubicBezTo>
                    <a:cubicBezTo>
                      <a:pt x="116655" y="162466"/>
                      <a:pt x="113591" y="164318"/>
                      <a:pt x="110528" y="166146"/>
                    </a:cubicBezTo>
                    <a:cubicBezTo>
                      <a:pt x="117615" y="166741"/>
                      <a:pt x="124953" y="166284"/>
                      <a:pt x="131925" y="168181"/>
                    </a:cubicBezTo>
                    <a:cubicBezTo>
                      <a:pt x="135171" y="174628"/>
                      <a:pt x="135559" y="181988"/>
                      <a:pt x="136657" y="189006"/>
                    </a:cubicBezTo>
                    <a:cubicBezTo>
                      <a:pt x="137023" y="193350"/>
                      <a:pt x="138257" y="198425"/>
                      <a:pt x="134874" y="201968"/>
                    </a:cubicBezTo>
                    <a:cubicBezTo>
                      <a:pt x="127513" y="211912"/>
                      <a:pt x="116632" y="221788"/>
                      <a:pt x="117409" y="235184"/>
                    </a:cubicBezTo>
                    <a:cubicBezTo>
                      <a:pt x="122278" y="250363"/>
                      <a:pt x="131193" y="263941"/>
                      <a:pt x="138691" y="277978"/>
                    </a:cubicBezTo>
                    <a:cubicBezTo>
                      <a:pt x="141503" y="284858"/>
                      <a:pt x="138486" y="293271"/>
                      <a:pt x="142166" y="299786"/>
                    </a:cubicBezTo>
                    <a:cubicBezTo>
                      <a:pt x="150099" y="304975"/>
                      <a:pt x="160431" y="304312"/>
                      <a:pt x="169141" y="308016"/>
                    </a:cubicBezTo>
                    <a:cubicBezTo>
                      <a:pt x="162192" y="314736"/>
                      <a:pt x="155105" y="321343"/>
                      <a:pt x="147287" y="327012"/>
                    </a:cubicBezTo>
                    <a:cubicBezTo>
                      <a:pt x="144132" y="323629"/>
                      <a:pt x="140497" y="320360"/>
                      <a:pt x="135674" y="320223"/>
                    </a:cubicBezTo>
                    <a:cubicBezTo>
                      <a:pt x="120358" y="318874"/>
                      <a:pt x="104904" y="319194"/>
                      <a:pt x="89680" y="321274"/>
                    </a:cubicBezTo>
                    <a:cubicBezTo>
                      <a:pt x="93977" y="312268"/>
                      <a:pt x="103396" y="307444"/>
                      <a:pt x="108425" y="298986"/>
                    </a:cubicBezTo>
                    <a:cubicBezTo>
                      <a:pt x="106230" y="288722"/>
                      <a:pt x="97635" y="280744"/>
                      <a:pt x="89908" y="274114"/>
                    </a:cubicBezTo>
                    <a:cubicBezTo>
                      <a:pt x="78661" y="264650"/>
                      <a:pt x="63825" y="262250"/>
                      <a:pt x="51160" y="255598"/>
                    </a:cubicBezTo>
                    <a:cubicBezTo>
                      <a:pt x="46726" y="253357"/>
                      <a:pt x="48829" y="247482"/>
                      <a:pt x="51778" y="244945"/>
                    </a:cubicBezTo>
                    <a:cubicBezTo>
                      <a:pt x="64465" y="231640"/>
                      <a:pt x="78250" y="219319"/>
                      <a:pt x="90525" y="205603"/>
                    </a:cubicBezTo>
                    <a:cubicBezTo>
                      <a:pt x="94526" y="197350"/>
                      <a:pt x="93931" y="187338"/>
                      <a:pt x="99235" y="179497"/>
                    </a:cubicBezTo>
                    <a:cubicBezTo>
                      <a:pt x="86433" y="167952"/>
                      <a:pt x="69677" y="162214"/>
                      <a:pt x="56738" y="150899"/>
                    </a:cubicBezTo>
                    <a:cubicBezTo>
                      <a:pt x="59733" y="146533"/>
                      <a:pt x="62659" y="142098"/>
                      <a:pt x="65425" y="137571"/>
                    </a:cubicBezTo>
                    <a:cubicBezTo>
                      <a:pt x="59390" y="137160"/>
                      <a:pt x="53446" y="136406"/>
                      <a:pt x="47663" y="135011"/>
                    </a:cubicBezTo>
                    <a:cubicBezTo>
                      <a:pt x="64465" y="124130"/>
                      <a:pt x="83713" y="115969"/>
                      <a:pt x="97224" y="100721"/>
                    </a:cubicBezTo>
                    <a:cubicBezTo>
                      <a:pt x="103533" y="91348"/>
                      <a:pt x="111191" y="82593"/>
                      <a:pt x="115694" y="72169"/>
                    </a:cubicBezTo>
                    <a:cubicBezTo>
                      <a:pt x="117615" y="61105"/>
                      <a:pt x="117043" y="44211"/>
                      <a:pt x="103693" y="40988"/>
                    </a:cubicBezTo>
                    <a:cubicBezTo>
                      <a:pt x="88216" y="36484"/>
                      <a:pt x="72466" y="32987"/>
                      <a:pt x="57173" y="27981"/>
                    </a:cubicBezTo>
                    <a:cubicBezTo>
                      <a:pt x="49149" y="25375"/>
                      <a:pt x="41628" y="20620"/>
                      <a:pt x="33010" y="20505"/>
                    </a:cubicBezTo>
                    <a:cubicBezTo>
                      <a:pt x="21854" y="20277"/>
                      <a:pt x="10927" y="18174"/>
                      <a:pt x="0" y="16505"/>
                    </a:cubicBezTo>
                    <a:close/>
                  </a:path>
                </a:pathLst>
              </a:custGeom>
              <a:solidFill>
                <a:srgbClr val="F3D6E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5" name="Forma Livre: Forma 2244">
                <a:extLst>
                  <a:ext uri="{FF2B5EF4-FFF2-40B4-BE49-F238E27FC236}">
                    <a16:creationId xmlns:a16="http://schemas.microsoft.com/office/drawing/2014/main" id="{2DEDDD23-6BE1-A7EA-8D4D-4911AB08A9BB}"/>
                  </a:ext>
                </a:extLst>
              </p:cNvPr>
              <p:cNvSpPr/>
              <p:nvPr/>
            </p:nvSpPr>
            <p:spPr>
              <a:xfrm>
                <a:off x="8149673" y="3043008"/>
                <a:ext cx="178856" cy="220210"/>
              </a:xfrm>
              <a:custGeom>
                <a:avLst/>
                <a:gdLst>
                  <a:gd name="connsiteX0" fmla="*/ 137800 w 178856"/>
                  <a:gd name="connsiteY0" fmla="*/ 0 h 220210"/>
                  <a:gd name="connsiteX1" fmla="*/ 178857 w 178856"/>
                  <a:gd name="connsiteY1" fmla="*/ 44965 h 220210"/>
                  <a:gd name="connsiteX2" fmla="*/ 163312 w 178856"/>
                  <a:gd name="connsiteY2" fmla="*/ 53904 h 220210"/>
                  <a:gd name="connsiteX3" fmla="*/ 153208 w 178856"/>
                  <a:gd name="connsiteY3" fmla="*/ 71369 h 220210"/>
                  <a:gd name="connsiteX4" fmla="*/ 128976 w 178856"/>
                  <a:gd name="connsiteY4" fmla="*/ 124975 h 220210"/>
                  <a:gd name="connsiteX5" fmla="*/ 108379 w 178856"/>
                  <a:gd name="connsiteY5" fmla="*/ 150053 h 220210"/>
                  <a:gd name="connsiteX6" fmla="*/ 78067 w 178856"/>
                  <a:gd name="connsiteY6" fmla="*/ 176753 h 220210"/>
                  <a:gd name="connsiteX7" fmla="*/ 54087 w 178856"/>
                  <a:gd name="connsiteY7" fmla="*/ 194059 h 220210"/>
                  <a:gd name="connsiteX8" fmla="*/ 42497 w 178856"/>
                  <a:gd name="connsiteY8" fmla="*/ 207820 h 220210"/>
                  <a:gd name="connsiteX9" fmla="*/ 21283 w 178856"/>
                  <a:gd name="connsiteY9" fmla="*/ 220210 h 220210"/>
                  <a:gd name="connsiteX10" fmla="*/ 0 w 178856"/>
                  <a:gd name="connsiteY10" fmla="*/ 170330 h 220210"/>
                  <a:gd name="connsiteX11" fmla="*/ 20688 w 178856"/>
                  <a:gd name="connsiteY11" fmla="*/ 149207 h 220210"/>
                  <a:gd name="connsiteX12" fmla="*/ 59253 w 178856"/>
                  <a:gd name="connsiteY12" fmla="*/ 105728 h 220210"/>
                  <a:gd name="connsiteX13" fmla="*/ 83325 w 178856"/>
                  <a:gd name="connsiteY13" fmla="*/ 76832 h 220210"/>
                  <a:gd name="connsiteX14" fmla="*/ 101430 w 178856"/>
                  <a:gd name="connsiteY14" fmla="*/ 37742 h 220210"/>
                  <a:gd name="connsiteX15" fmla="*/ 137800 w 178856"/>
                  <a:gd name="connsiteY15" fmla="*/ 0 h 22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856" h="220210">
                    <a:moveTo>
                      <a:pt x="137800" y="0"/>
                    </a:moveTo>
                    <a:cubicBezTo>
                      <a:pt x="151722" y="14767"/>
                      <a:pt x="165141" y="29992"/>
                      <a:pt x="178857" y="44965"/>
                    </a:cubicBezTo>
                    <a:cubicBezTo>
                      <a:pt x="173439" y="47389"/>
                      <a:pt x="166787" y="48623"/>
                      <a:pt x="163312" y="53904"/>
                    </a:cubicBezTo>
                    <a:cubicBezTo>
                      <a:pt x="159563" y="59482"/>
                      <a:pt x="156957" y="65745"/>
                      <a:pt x="153208" y="71369"/>
                    </a:cubicBezTo>
                    <a:cubicBezTo>
                      <a:pt x="141641" y="87531"/>
                      <a:pt x="139446" y="108196"/>
                      <a:pt x="128976" y="124975"/>
                    </a:cubicBezTo>
                    <a:cubicBezTo>
                      <a:pt x="123124" y="134097"/>
                      <a:pt x="116266" y="142601"/>
                      <a:pt x="108379" y="150053"/>
                    </a:cubicBezTo>
                    <a:cubicBezTo>
                      <a:pt x="98641" y="159334"/>
                      <a:pt x="89703" y="169736"/>
                      <a:pt x="78067" y="176753"/>
                    </a:cubicBezTo>
                    <a:cubicBezTo>
                      <a:pt x="69540" y="181783"/>
                      <a:pt x="62591" y="189006"/>
                      <a:pt x="54087" y="194059"/>
                    </a:cubicBezTo>
                    <a:cubicBezTo>
                      <a:pt x="48463" y="196939"/>
                      <a:pt x="45880" y="202860"/>
                      <a:pt x="42497" y="207820"/>
                    </a:cubicBezTo>
                    <a:cubicBezTo>
                      <a:pt x="38062" y="215318"/>
                      <a:pt x="28644" y="216873"/>
                      <a:pt x="21283" y="220210"/>
                    </a:cubicBezTo>
                    <a:cubicBezTo>
                      <a:pt x="14333" y="203523"/>
                      <a:pt x="7087" y="186949"/>
                      <a:pt x="0" y="170330"/>
                    </a:cubicBezTo>
                    <a:cubicBezTo>
                      <a:pt x="9213" y="165872"/>
                      <a:pt x="15819" y="158008"/>
                      <a:pt x="20688" y="149207"/>
                    </a:cubicBezTo>
                    <a:cubicBezTo>
                      <a:pt x="30267" y="132062"/>
                      <a:pt x="45263" y="119101"/>
                      <a:pt x="59253" y="105728"/>
                    </a:cubicBezTo>
                    <a:cubicBezTo>
                      <a:pt x="69906" y="98527"/>
                      <a:pt x="75872" y="86914"/>
                      <a:pt x="83325" y="76832"/>
                    </a:cubicBezTo>
                    <a:cubicBezTo>
                      <a:pt x="91737" y="64968"/>
                      <a:pt x="94618" y="50383"/>
                      <a:pt x="101430" y="37742"/>
                    </a:cubicBezTo>
                    <a:cubicBezTo>
                      <a:pt x="111054" y="23020"/>
                      <a:pt x="123124" y="9784"/>
                      <a:pt x="137800" y="0"/>
                    </a:cubicBezTo>
                    <a:close/>
                  </a:path>
                </a:pathLst>
              </a:custGeom>
              <a:solidFill>
                <a:srgbClr val="F3D6E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75" name="Forma Livre: Forma 2174">
              <a:extLst>
                <a:ext uri="{FF2B5EF4-FFF2-40B4-BE49-F238E27FC236}">
                  <a16:creationId xmlns:a16="http://schemas.microsoft.com/office/drawing/2014/main" id="{3681AC67-3C91-CC0A-F468-1DEFADFB2E00}"/>
                </a:ext>
              </a:extLst>
            </p:cNvPr>
            <p:cNvSpPr/>
            <p:nvPr/>
          </p:nvSpPr>
          <p:spPr>
            <a:xfrm>
              <a:off x="10323101" y="2731953"/>
              <a:ext cx="7306" cy="21501"/>
            </a:xfrm>
            <a:custGeom>
              <a:avLst/>
              <a:gdLst>
                <a:gd name="connsiteX0" fmla="*/ 42108 w 69315"/>
                <a:gd name="connsiteY0" fmla="*/ 0 h 203979"/>
                <a:gd name="connsiteX1" fmla="*/ 63048 w 69315"/>
                <a:gd name="connsiteY1" fmla="*/ 125570 h 203979"/>
                <a:gd name="connsiteX2" fmla="*/ 20666 w 69315"/>
                <a:gd name="connsiteY2" fmla="*/ 191315 h 203979"/>
                <a:gd name="connsiteX3" fmla="*/ 0 w 69315"/>
                <a:gd name="connsiteY3" fmla="*/ 203980 h 203979"/>
                <a:gd name="connsiteX4" fmla="*/ 24917 w 69315"/>
                <a:gd name="connsiteY4" fmla="*/ 176479 h 203979"/>
                <a:gd name="connsiteX5" fmla="*/ 54567 w 69315"/>
                <a:gd name="connsiteY5" fmla="*/ 50109 h 203979"/>
                <a:gd name="connsiteX6" fmla="*/ 51161 w 69315"/>
                <a:gd name="connsiteY6" fmla="*/ 33398 h 203979"/>
                <a:gd name="connsiteX7" fmla="*/ 42108 w 69315"/>
                <a:gd name="connsiteY7" fmla="*/ 0 h 2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315" h="203979">
                  <a:moveTo>
                    <a:pt x="42108" y="0"/>
                  </a:moveTo>
                  <a:cubicBezTo>
                    <a:pt x="66751" y="36142"/>
                    <a:pt x="76947" y="83348"/>
                    <a:pt x="63048" y="125570"/>
                  </a:cubicBezTo>
                  <a:cubicBezTo>
                    <a:pt x="54590" y="150510"/>
                    <a:pt x="40622" y="173896"/>
                    <a:pt x="20666" y="191315"/>
                  </a:cubicBezTo>
                  <a:cubicBezTo>
                    <a:pt x="13739" y="195499"/>
                    <a:pt x="8115" y="201945"/>
                    <a:pt x="0" y="203980"/>
                  </a:cubicBezTo>
                  <a:cubicBezTo>
                    <a:pt x="8093" y="194584"/>
                    <a:pt x="18517" y="187315"/>
                    <a:pt x="24917" y="176479"/>
                  </a:cubicBezTo>
                  <a:cubicBezTo>
                    <a:pt x="52464" y="141298"/>
                    <a:pt x="63551" y="93840"/>
                    <a:pt x="54567" y="50109"/>
                  </a:cubicBezTo>
                  <a:cubicBezTo>
                    <a:pt x="53470" y="44508"/>
                    <a:pt x="52258" y="38976"/>
                    <a:pt x="51161" y="33398"/>
                  </a:cubicBezTo>
                  <a:cubicBezTo>
                    <a:pt x="52235" y="21306"/>
                    <a:pt x="44486" y="11384"/>
                    <a:pt x="42108" y="0"/>
                  </a:cubicBezTo>
                  <a:close/>
                </a:path>
              </a:pathLst>
            </a:custGeom>
            <a:solidFill>
              <a:srgbClr val="88755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76" name="Gráfico 4">
              <a:extLst>
                <a:ext uri="{FF2B5EF4-FFF2-40B4-BE49-F238E27FC236}">
                  <a16:creationId xmlns:a16="http://schemas.microsoft.com/office/drawing/2014/main" id="{73EB5320-4BAD-272D-7154-911CD9DD8C7D}"/>
                </a:ext>
              </a:extLst>
            </p:cNvPr>
            <p:cNvGrpSpPr/>
            <p:nvPr/>
          </p:nvGrpSpPr>
          <p:grpSpPr>
            <a:xfrm>
              <a:off x="10308944" y="2736603"/>
              <a:ext cx="298577" cy="109700"/>
              <a:chOff x="7256259" y="1934230"/>
              <a:chExt cx="2832605" cy="1040728"/>
            </a:xfrm>
            <a:solidFill>
              <a:srgbClr val="C3CCCD"/>
            </a:solidFill>
          </p:grpSpPr>
          <p:sp>
            <p:nvSpPr>
              <p:cNvPr id="2242" name="Forma Livre: Forma 2241">
                <a:extLst>
                  <a:ext uri="{FF2B5EF4-FFF2-40B4-BE49-F238E27FC236}">
                    <a16:creationId xmlns:a16="http://schemas.microsoft.com/office/drawing/2014/main" id="{42281F22-5B58-6F2E-3463-315ABB952660}"/>
                  </a:ext>
                </a:extLst>
              </p:cNvPr>
              <p:cNvSpPr/>
              <p:nvPr/>
            </p:nvSpPr>
            <p:spPr>
              <a:xfrm>
                <a:off x="9626429" y="1934230"/>
                <a:ext cx="462435" cy="565053"/>
              </a:xfrm>
              <a:custGeom>
                <a:avLst/>
                <a:gdLst>
                  <a:gd name="connsiteX0" fmla="*/ 61699 w 462435"/>
                  <a:gd name="connsiteY0" fmla="*/ 0 h 565053"/>
                  <a:gd name="connsiteX1" fmla="*/ 62134 w 462435"/>
                  <a:gd name="connsiteY1" fmla="*/ 183 h 565053"/>
                  <a:gd name="connsiteX2" fmla="*/ 133137 w 462435"/>
                  <a:gd name="connsiteY2" fmla="*/ 23500 h 565053"/>
                  <a:gd name="connsiteX3" fmla="*/ 194241 w 462435"/>
                  <a:gd name="connsiteY3" fmla="*/ 51778 h 565053"/>
                  <a:gd name="connsiteX4" fmla="*/ 253380 w 462435"/>
                  <a:gd name="connsiteY4" fmla="*/ 92880 h 565053"/>
                  <a:gd name="connsiteX5" fmla="*/ 283052 w 462435"/>
                  <a:gd name="connsiteY5" fmla="*/ 120358 h 565053"/>
                  <a:gd name="connsiteX6" fmla="*/ 320817 w 462435"/>
                  <a:gd name="connsiteY6" fmla="*/ 162649 h 565053"/>
                  <a:gd name="connsiteX7" fmla="*/ 345940 w 462435"/>
                  <a:gd name="connsiteY7" fmla="*/ 185440 h 565053"/>
                  <a:gd name="connsiteX8" fmla="*/ 373487 w 462435"/>
                  <a:gd name="connsiteY8" fmla="*/ 210678 h 565053"/>
                  <a:gd name="connsiteX9" fmla="*/ 388231 w 462435"/>
                  <a:gd name="connsiteY9" fmla="*/ 225560 h 565053"/>
                  <a:gd name="connsiteX10" fmla="*/ 404188 w 462435"/>
                  <a:gd name="connsiteY10" fmla="*/ 252763 h 565053"/>
                  <a:gd name="connsiteX11" fmla="*/ 421264 w 462435"/>
                  <a:gd name="connsiteY11" fmla="*/ 321092 h 565053"/>
                  <a:gd name="connsiteX12" fmla="*/ 424213 w 462435"/>
                  <a:gd name="connsiteY12" fmla="*/ 343906 h 565053"/>
                  <a:gd name="connsiteX13" fmla="*/ 425631 w 462435"/>
                  <a:gd name="connsiteY13" fmla="*/ 406451 h 565053"/>
                  <a:gd name="connsiteX14" fmla="*/ 429082 w 462435"/>
                  <a:gd name="connsiteY14" fmla="*/ 461269 h 565053"/>
                  <a:gd name="connsiteX15" fmla="*/ 462435 w 462435"/>
                  <a:gd name="connsiteY15" fmla="*/ 565054 h 565053"/>
                  <a:gd name="connsiteX16" fmla="*/ 369486 w 462435"/>
                  <a:gd name="connsiteY16" fmla="*/ 538124 h 565053"/>
                  <a:gd name="connsiteX17" fmla="*/ 358079 w 462435"/>
                  <a:gd name="connsiteY17" fmla="*/ 459235 h 565053"/>
                  <a:gd name="connsiteX18" fmla="*/ 275760 w 462435"/>
                  <a:gd name="connsiteY18" fmla="*/ 260238 h 565053"/>
                  <a:gd name="connsiteX19" fmla="*/ 235229 w 462435"/>
                  <a:gd name="connsiteY19" fmla="*/ 211706 h 565053"/>
                  <a:gd name="connsiteX20" fmla="*/ 192961 w 462435"/>
                  <a:gd name="connsiteY20" fmla="*/ 173942 h 565053"/>
                  <a:gd name="connsiteX21" fmla="*/ 155219 w 462435"/>
                  <a:gd name="connsiteY21" fmla="*/ 145252 h 565053"/>
                  <a:gd name="connsiteX22" fmla="*/ 110917 w 462435"/>
                  <a:gd name="connsiteY22" fmla="*/ 121592 h 565053"/>
                  <a:gd name="connsiteX23" fmla="*/ 61356 w 462435"/>
                  <a:gd name="connsiteY23" fmla="*/ 120495 h 565053"/>
                  <a:gd name="connsiteX24" fmla="*/ 43388 w 462435"/>
                  <a:gd name="connsiteY24" fmla="*/ 87942 h 565053"/>
                  <a:gd name="connsiteX25" fmla="*/ 0 w 462435"/>
                  <a:gd name="connsiteY25" fmla="*/ 75598 h 565053"/>
                  <a:gd name="connsiteX26" fmla="*/ 61699 w 462435"/>
                  <a:gd name="connsiteY26" fmla="*/ 0 h 56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2435" h="565053">
                    <a:moveTo>
                      <a:pt x="61699" y="0"/>
                    </a:moveTo>
                    <a:lnTo>
                      <a:pt x="62134" y="183"/>
                    </a:lnTo>
                    <a:cubicBezTo>
                      <a:pt x="84582" y="11499"/>
                      <a:pt x="110002" y="13967"/>
                      <a:pt x="133137" y="23500"/>
                    </a:cubicBezTo>
                    <a:cubicBezTo>
                      <a:pt x="154397" y="30838"/>
                      <a:pt x="174193" y="41674"/>
                      <a:pt x="194241" y="51778"/>
                    </a:cubicBezTo>
                    <a:cubicBezTo>
                      <a:pt x="214381" y="64808"/>
                      <a:pt x="235389" y="76810"/>
                      <a:pt x="253380" y="92880"/>
                    </a:cubicBezTo>
                    <a:cubicBezTo>
                      <a:pt x="262707" y="102641"/>
                      <a:pt x="274206" y="110048"/>
                      <a:pt x="283052" y="120358"/>
                    </a:cubicBezTo>
                    <a:cubicBezTo>
                      <a:pt x="296974" y="133205"/>
                      <a:pt x="308290" y="148476"/>
                      <a:pt x="320817" y="162649"/>
                    </a:cubicBezTo>
                    <a:cubicBezTo>
                      <a:pt x="328476" y="170993"/>
                      <a:pt x="338305" y="177005"/>
                      <a:pt x="345940" y="185440"/>
                    </a:cubicBezTo>
                    <a:cubicBezTo>
                      <a:pt x="354284" y="194744"/>
                      <a:pt x="364960" y="201534"/>
                      <a:pt x="373487" y="210678"/>
                    </a:cubicBezTo>
                    <a:cubicBezTo>
                      <a:pt x="378287" y="215730"/>
                      <a:pt x="383294" y="220576"/>
                      <a:pt x="388231" y="225560"/>
                    </a:cubicBezTo>
                    <a:cubicBezTo>
                      <a:pt x="395821" y="233058"/>
                      <a:pt x="399616" y="243299"/>
                      <a:pt x="404188" y="252763"/>
                    </a:cubicBezTo>
                    <a:cubicBezTo>
                      <a:pt x="413995" y="274366"/>
                      <a:pt x="416212" y="298186"/>
                      <a:pt x="421264" y="321092"/>
                    </a:cubicBezTo>
                    <a:cubicBezTo>
                      <a:pt x="421950" y="328704"/>
                      <a:pt x="422864" y="336339"/>
                      <a:pt x="424213" y="343906"/>
                    </a:cubicBezTo>
                    <a:cubicBezTo>
                      <a:pt x="423161" y="364754"/>
                      <a:pt x="422567" y="385740"/>
                      <a:pt x="425631" y="406451"/>
                    </a:cubicBezTo>
                    <a:cubicBezTo>
                      <a:pt x="425173" y="424807"/>
                      <a:pt x="428099" y="442981"/>
                      <a:pt x="429082" y="461269"/>
                    </a:cubicBezTo>
                    <a:cubicBezTo>
                      <a:pt x="439735" y="495993"/>
                      <a:pt x="452445" y="530101"/>
                      <a:pt x="462435" y="565054"/>
                    </a:cubicBezTo>
                    <a:cubicBezTo>
                      <a:pt x="432466" y="552961"/>
                      <a:pt x="400896" y="545417"/>
                      <a:pt x="369486" y="538124"/>
                    </a:cubicBezTo>
                    <a:cubicBezTo>
                      <a:pt x="370172" y="511401"/>
                      <a:pt x="364434" y="485044"/>
                      <a:pt x="358079" y="459235"/>
                    </a:cubicBezTo>
                    <a:cubicBezTo>
                      <a:pt x="340043" y="389626"/>
                      <a:pt x="316703" y="320017"/>
                      <a:pt x="275760" y="260238"/>
                    </a:cubicBezTo>
                    <a:cubicBezTo>
                      <a:pt x="264582" y="242248"/>
                      <a:pt x="250660" y="226177"/>
                      <a:pt x="235229" y="211706"/>
                    </a:cubicBezTo>
                    <a:cubicBezTo>
                      <a:pt x="222473" y="197671"/>
                      <a:pt x="207112" y="186469"/>
                      <a:pt x="192961" y="173942"/>
                    </a:cubicBezTo>
                    <a:cubicBezTo>
                      <a:pt x="181486" y="162946"/>
                      <a:pt x="167404" y="155334"/>
                      <a:pt x="155219" y="145252"/>
                    </a:cubicBezTo>
                    <a:cubicBezTo>
                      <a:pt x="142258" y="134508"/>
                      <a:pt x="127124" y="126233"/>
                      <a:pt x="110917" y="121592"/>
                    </a:cubicBezTo>
                    <a:cubicBezTo>
                      <a:pt x="94480" y="119512"/>
                      <a:pt x="77838" y="121752"/>
                      <a:pt x="61356" y="120495"/>
                    </a:cubicBezTo>
                    <a:cubicBezTo>
                      <a:pt x="55321" y="109659"/>
                      <a:pt x="56396" y="93635"/>
                      <a:pt x="43388" y="87942"/>
                    </a:cubicBezTo>
                    <a:cubicBezTo>
                      <a:pt x="29558" y="81953"/>
                      <a:pt x="14562" y="79210"/>
                      <a:pt x="0" y="75598"/>
                    </a:cubicBezTo>
                    <a:cubicBezTo>
                      <a:pt x="18837" y="49035"/>
                      <a:pt x="40188" y="24392"/>
                      <a:pt x="61699" y="0"/>
                    </a:cubicBezTo>
                    <a:close/>
                  </a:path>
                </a:pathLst>
              </a:custGeom>
              <a:solidFill>
                <a:srgbClr val="C3CCC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3" name="Forma Livre: Forma 2242">
                <a:extLst>
                  <a:ext uri="{FF2B5EF4-FFF2-40B4-BE49-F238E27FC236}">
                    <a16:creationId xmlns:a16="http://schemas.microsoft.com/office/drawing/2014/main" id="{BEDA1707-A73F-B9ED-B95B-7293221BE69B}"/>
                  </a:ext>
                </a:extLst>
              </p:cNvPr>
              <p:cNvSpPr/>
              <p:nvPr/>
            </p:nvSpPr>
            <p:spPr>
              <a:xfrm>
                <a:off x="7256259" y="2859763"/>
                <a:ext cx="484311" cy="115196"/>
              </a:xfrm>
              <a:custGeom>
                <a:avLst/>
                <a:gdLst>
                  <a:gd name="connsiteX0" fmla="*/ 437220 w 484311"/>
                  <a:gd name="connsiteY0" fmla="*/ 0 h 115196"/>
                  <a:gd name="connsiteX1" fmla="*/ 484312 w 484311"/>
                  <a:gd name="connsiteY1" fmla="*/ 46612 h 115196"/>
                  <a:gd name="connsiteX2" fmla="*/ 449816 w 484311"/>
                  <a:gd name="connsiteY2" fmla="*/ 57904 h 115196"/>
                  <a:gd name="connsiteX3" fmla="*/ 428671 w 484311"/>
                  <a:gd name="connsiteY3" fmla="*/ 66202 h 115196"/>
                  <a:gd name="connsiteX4" fmla="*/ 373578 w 484311"/>
                  <a:gd name="connsiteY4" fmla="*/ 72923 h 115196"/>
                  <a:gd name="connsiteX5" fmla="*/ 343129 w 484311"/>
                  <a:gd name="connsiteY5" fmla="*/ 92926 h 115196"/>
                  <a:gd name="connsiteX6" fmla="*/ 310576 w 484311"/>
                  <a:gd name="connsiteY6" fmla="*/ 113088 h 115196"/>
                  <a:gd name="connsiteX7" fmla="*/ 271531 w 484311"/>
                  <a:gd name="connsiteY7" fmla="*/ 113340 h 115196"/>
                  <a:gd name="connsiteX8" fmla="*/ 218359 w 484311"/>
                  <a:gd name="connsiteY8" fmla="*/ 105636 h 115196"/>
                  <a:gd name="connsiteX9" fmla="*/ 170284 w 484311"/>
                  <a:gd name="connsiteY9" fmla="*/ 107259 h 115196"/>
                  <a:gd name="connsiteX10" fmla="*/ 136017 w 484311"/>
                  <a:gd name="connsiteY10" fmla="*/ 109797 h 115196"/>
                  <a:gd name="connsiteX11" fmla="*/ 109294 w 484311"/>
                  <a:gd name="connsiteY11" fmla="*/ 108402 h 115196"/>
                  <a:gd name="connsiteX12" fmla="*/ 77404 w 484311"/>
                  <a:gd name="connsiteY12" fmla="*/ 108539 h 115196"/>
                  <a:gd name="connsiteX13" fmla="*/ 35684 w 484311"/>
                  <a:gd name="connsiteY13" fmla="*/ 102573 h 115196"/>
                  <a:gd name="connsiteX14" fmla="*/ 0 w 484311"/>
                  <a:gd name="connsiteY14" fmla="*/ 90686 h 115196"/>
                  <a:gd name="connsiteX15" fmla="*/ 111808 w 484311"/>
                  <a:gd name="connsiteY15" fmla="*/ 64351 h 115196"/>
                  <a:gd name="connsiteX16" fmla="*/ 140658 w 484311"/>
                  <a:gd name="connsiteY16" fmla="*/ 70797 h 115196"/>
                  <a:gd name="connsiteX17" fmla="*/ 186058 w 484311"/>
                  <a:gd name="connsiteY17" fmla="*/ 73952 h 115196"/>
                  <a:gd name="connsiteX18" fmla="*/ 227389 w 484311"/>
                  <a:gd name="connsiteY18" fmla="*/ 66751 h 115196"/>
                  <a:gd name="connsiteX19" fmla="*/ 318737 w 484311"/>
                  <a:gd name="connsiteY19" fmla="*/ 60076 h 115196"/>
                  <a:gd name="connsiteX20" fmla="*/ 364388 w 484311"/>
                  <a:gd name="connsiteY20" fmla="*/ 55093 h 115196"/>
                  <a:gd name="connsiteX21" fmla="*/ 376596 w 484311"/>
                  <a:gd name="connsiteY21" fmla="*/ 44097 h 115196"/>
                  <a:gd name="connsiteX22" fmla="*/ 437220 w 484311"/>
                  <a:gd name="connsiteY22" fmla="*/ 0 h 11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4311" h="115196">
                    <a:moveTo>
                      <a:pt x="437220" y="0"/>
                    </a:moveTo>
                    <a:cubicBezTo>
                      <a:pt x="452537" y="15910"/>
                      <a:pt x="468287" y="31387"/>
                      <a:pt x="484312" y="46612"/>
                    </a:cubicBezTo>
                    <a:cubicBezTo>
                      <a:pt x="472562" y="49606"/>
                      <a:pt x="461498" y="54704"/>
                      <a:pt x="449816" y="57904"/>
                    </a:cubicBezTo>
                    <a:cubicBezTo>
                      <a:pt x="442318" y="59756"/>
                      <a:pt x="436969" y="67414"/>
                      <a:pt x="428671" y="66202"/>
                    </a:cubicBezTo>
                    <a:cubicBezTo>
                      <a:pt x="410063" y="65448"/>
                      <a:pt x="391683" y="69152"/>
                      <a:pt x="373578" y="72923"/>
                    </a:cubicBezTo>
                    <a:cubicBezTo>
                      <a:pt x="361005" y="75049"/>
                      <a:pt x="352821" y="85656"/>
                      <a:pt x="343129" y="92926"/>
                    </a:cubicBezTo>
                    <a:cubicBezTo>
                      <a:pt x="332933" y="100515"/>
                      <a:pt x="324338" y="112334"/>
                      <a:pt x="310576" y="113088"/>
                    </a:cubicBezTo>
                    <a:cubicBezTo>
                      <a:pt x="297637" y="114140"/>
                      <a:pt x="284310" y="117112"/>
                      <a:pt x="271531" y="113340"/>
                    </a:cubicBezTo>
                    <a:cubicBezTo>
                      <a:pt x="254295" y="108265"/>
                      <a:pt x="236304" y="105682"/>
                      <a:pt x="218359" y="105636"/>
                    </a:cubicBezTo>
                    <a:cubicBezTo>
                      <a:pt x="202471" y="108471"/>
                      <a:pt x="186332" y="107122"/>
                      <a:pt x="170284" y="107259"/>
                    </a:cubicBezTo>
                    <a:cubicBezTo>
                      <a:pt x="158786" y="107191"/>
                      <a:pt x="147516" y="110185"/>
                      <a:pt x="136017" y="109797"/>
                    </a:cubicBezTo>
                    <a:cubicBezTo>
                      <a:pt x="127056" y="109820"/>
                      <a:pt x="118255" y="107465"/>
                      <a:pt x="109294" y="108402"/>
                    </a:cubicBezTo>
                    <a:cubicBezTo>
                      <a:pt x="98618" y="109682"/>
                      <a:pt x="87965" y="105430"/>
                      <a:pt x="77404" y="108539"/>
                    </a:cubicBezTo>
                    <a:cubicBezTo>
                      <a:pt x="63162" y="112288"/>
                      <a:pt x="49286" y="105888"/>
                      <a:pt x="35684" y="102573"/>
                    </a:cubicBezTo>
                    <a:cubicBezTo>
                      <a:pt x="23729" y="98778"/>
                      <a:pt x="10676" y="97772"/>
                      <a:pt x="0" y="90686"/>
                    </a:cubicBezTo>
                    <a:cubicBezTo>
                      <a:pt x="38428" y="89040"/>
                      <a:pt x="77313" y="82022"/>
                      <a:pt x="111808" y="64351"/>
                    </a:cubicBezTo>
                    <a:cubicBezTo>
                      <a:pt x="120518" y="69540"/>
                      <a:pt x="130874" y="69586"/>
                      <a:pt x="140658" y="70797"/>
                    </a:cubicBezTo>
                    <a:cubicBezTo>
                      <a:pt x="155791" y="71803"/>
                      <a:pt x="170833" y="74615"/>
                      <a:pt x="186058" y="73952"/>
                    </a:cubicBezTo>
                    <a:cubicBezTo>
                      <a:pt x="200185" y="74158"/>
                      <a:pt x="213764" y="69837"/>
                      <a:pt x="227389" y="66751"/>
                    </a:cubicBezTo>
                    <a:cubicBezTo>
                      <a:pt x="257426" y="59985"/>
                      <a:pt x="288402" y="64031"/>
                      <a:pt x="318737" y="60076"/>
                    </a:cubicBezTo>
                    <a:cubicBezTo>
                      <a:pt x="333985" y="58865"/>
                      <a:pt x="349209" y="57104"/>
                      <a:pt x="364388" y="55093"/>
                    </a:cubicBezTo>
                    <a:cubicBezTo>
                      <a:pt x="370812" y="54978"/>
                      <a:pt x="373372" y="48532"/>
                      <a:pt x="376596" y="44097"/>
                    </a:cubicBezTo>
                    <a:cubicBezTo>
                      <a:pt x="390266" y="21991"/>
                      <a:pt x="415663" y="12413"/>
                      <a:pt x="437220" y="0"/>
                    </a:cubicBezTo>
                    <a:close/>
                  </a:path>
                </a:pathLst>
              </a:custGeom>
              <a:solidFill>
                <a:srgbClr val="C3CCCD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77" name="Forma Livre: Forma 2176">
              <a:extLst>
                <a:ext uri="{FF2B5EF4-FFF2-40B4-BE49-F238E27FC236}">
                  <a16:creationId xmlns:a16="http://schemas.microsoft.com/office/drawing/2014/main" id="{2E54D7F1-4DB8-07C9-E7EA-DB0776378724}"/>
                </a:ext>
              </a:extLst>
            </p:cNvPr>
            <p:cNvSpPr/>
            <p:nvPr/>
          </p:nvSpPr>
          <p:spPr>
            <a:xfrm>
              <a:off x="10316448" y="2737234"/>
              <a:ext cx="12727" cy="18412"/>
            </a:xfrm>
            <a:custGeom>
              <a:avLst/>
              <a:gdLst>
                <a:gd name="connsiteX0" fmla="*/ 117683 w 120740"/>
                <a:gd name="connsiteY0" fmla="*/ 0 h 174673"/>
                <a:gd name="connsiteX1" fmla="*/ 88034 w 120740"/>
                <a:gd name="connsiteY1" fmla="*/ 126370 h 174673"/>
                <a:gd name="connsiteX2" fmla="*/ 63116 w 120740"/>
                <a:gd name="connsiteY2" fmla="*/ 153871 h 174673"/>
                <a:gd name="connsiteX3" fmla="*/ 30061 w 120740"/>
                <a:gd name="connsiteY3" fmla="*/ 169484 h 174673"/>
                <a:gd name="connsiteX4" fmla="*/ 10058 w 120740"/>
                <a:gd name="connsiteY4" fmla="*/ 174673 h 174673"/>
                <a:gd name="connsiteX5" fmla="*/ 14173 w 120740"/>
                <a:gd name="connsiteY5" fmla="*/ 170718 h 174673"/>
                <a:gd name="connsiteX6" fmla="*/ 0 w 120740"/>
                <a:gd name="connsiteY6" fmla="*/ 168684 h 174673"/>
                <a:gd name="connsiteX7" fmla="*/ 60282 w 120740"/>
                <a:gd name="connsiteY7" fmla="*/ 136794 h 174673"/>
                <a:gd name="connsiteX8" fmla="*/ 80444 w 120740"/>
                <a:gd name="connsiteY8" fmla="*/ 117821 h 174673"/>
                <a:gd name="connsiteX9" fmla="*/ 105705 w 120740"/>
                <a:gd name="connsiteY9" fmla="*/ 82616 h 174673"/>
                <a:gd name="connsiteX10" fmla="*/ 117683 w 120740"/>
                <a:gd name="connsiteY10" fmla="*/ 0 h 17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740" h="174673">
                  <a:moveTo>
                    <a:pt x="117683" y="0"/>
                  </a:moveTo>
                  <a:cubicBezTo>
                    <a:pt x="126667" y="43731"/>
                    <a:pt x="115580" y="91189"/>
                    <a:pt x="88034" y="126370"/>
                  </a:cubicBezTo>
                  <a:cubicBezTo>
                    <a:pt x="81633" y="137206"/>
                    <a:pt x="71209" y="144475"/>
                    <a:pt x="63116" y="153871"/>
                  </a:cubicBezTo>
                  <a:cubicBezTo>
                    <a:pt x="52807" y="160454"/>
                    <a:pt x="41857" y="166078"/>
                    <a:pt x="30061" y="169484"/>
                  </a:cubicBezTo>
                  <a:cubicBezTo>
                    <a:pt x="23500" y="171610"/>
                    <a:pt x="16734" y="173073"/>
                    <a:pt x="10058" y="174673"/>
                  </a:cubicBezTo>
                  <a:cubicBezTo>
                    <a:pt x="11087" y="173690"/>
                    <a:pt x="13145" y="171701"/>
                    <a:pt x="14173" y="170718"/>
                  </a:cubicBezTo>
                  <a:cubicBezTo>
                    <a:pt x="9464" y="169941"/>
                    <a:pt x="4732" y="169187"/>
                    <a:pt x="0" y="168684"/>
                  </a:cubicBezTo>
                  <a:cubicBezTo>
                    <a:pt x="22449" y="164866"/>
                    <a:pt x="46634" y="156111"/>
                    <a:pt x="60282" y="136794"/>
                  </a:cubicBezTo>
                  <a:cubicBezTo>
                    <a:pt x="66957" y="130416"/>
                    <a:pt x="73792" y="124221"/>
                    <a:pt x="80444" y="117821"/>
                  </a:cubicBezTo>
                  <a:cubicBezTo>
                    <a:pt x="92720" y="109294"/>
                    <a:pt x="98481" y="95098"/>
                    <a:pt x="105705" y="82616"/>
                  </a:cubicBezTo>
                  <a:cubicBezTo>
                    <a:pt x="118643" y="57104"/>
                    <a:pt x="118552" y="27866"/>
                    <a:pt x="117683" y="0"/>
                  </a:cubicBezTo>
                  <a:close/>
                </a:path>
              </a:pathLst>
            </a:custGeom>
            <a:solidFill>
              <a:srgbClr val="AB9E8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8" name="Forma Livre: Forma 2177">
              <a:extLst>
                <a:ext uri="{FF2B5EF4-FFF2-40B4-BE49-F238E27FC236}">
                  <a16:creationId xmlns:a16="http://schemas.microsoft.com/office/drawing/2014/main" id="{00443C7C-FF3D-999A-C7D1-16FF3B8FB567}"/>
                </a:ext>
              </a:extLst>
            </p:cNvPr>
            <p:cNvSpPr/>
            <p:nvPr/>
          </p:nvSpPr>
          <p:spPr>
            <a:xfrm>
              <a:off x="10333301" y="2739943"/>
              <a:ext cx="21173" cy="7217"/>
            </a:xfrm>
            <a:custGeom>
              <a:avLst/>
              <a:gdLst>
                <a:gd name="connsiteX0" fmla="*/ 186195 w 200870"/>
                <a:gd name="connsiteY0" fmla="*/ 9213 h 68465"/>
                <a:gd name="connsiteX1" fmla="*/ 200871 w 200870"/>
                <a:gd name="connsiteY1" fmla="*/ 0 h 68465"/>
                <a:gd name="connsiteX2" fmla="*/ 192458 w 200870"/>
                <a:gd name="connsiteY2" fmla="*/ 33627 h 68465"/>
                <a:gd name="connsiteX3" fmla="*/ 191910 w 200870"/>
                <a:gd name="connsiteY3" fmla="*/ 33421 h 68465"/>
                <a:gd name="connsiteX4" fmla="*/ 188024 w 200870"/>
                <a:gd name="connsiteY4" fmla="*/ 32096 h 68465"/>
                <a:gd name="connsiteX5" fmla="*/ 165529 w 200870"/>
                <a:gd name="connsiteY5" fmla="*/ 36782 h 68465"/>
                <a:gd name="connsiteX6" fmla="*/ 109317 w 200870"/>
                <a:gd name="connsiteY6" fmla="*/ 44851 h 68465"/>
                <a:gd name="connsiteX7" fmla="*/ 27889 w 200870"/>
                <a:gd name="connsiteY7" fmla="*/ 52464 h 68465"/>
                <a:gd name="connsiteX8" fmla="*/ 10333 w 200870"/>
                <a:gd name="connsiteY8" fmla="*/ 68466 h 68465"/>
                <a:gd name="connsiteX9" fmla="*/ 0 w 200870"/>
                <a:gd name="connsiteY9" fmla="*/ 65197 h 68465"/>
                <a:gd name="connsiteX10" fmla="*/ 19225 w 200870"/>
                <a:gd name="connsiteY10" fmla="*/ 49469 h 68465"/>
                <a:gd name="connsiteX11" fmla="*/ 30175 w 200870"/>
                <a:gd name="connsiteY11" fmla="*/ 34244 h 68465"/>
                <a:gd name="connsiteX12" fmla="*/ 60053 w 200870"/>
                <a:gd name="connsiteY12" fmla="*/ 37079 h 68465"/>
                <a:gd name="connsiteX13" fmla="*/ 107419 w 200870"/>
                <a:gd name="connsiteY13" fmla="*/ 35479 h 68465"/>
                <a:gd name="connsiteX14" fmla="*/ 142189 w 200870"/>
                <a:gd name="connsiteY14" fmla="*/ 31501 h 68465"/>
                <a:gd name="connsiteX15" fmla="*/ 186195 w 200870"/>
                <a:gd name="connsiteY15" fmla="*/ 9213 h 6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870" h="68465">
                  <a:moveTo>
                    <a:pt x="186195" y="9213"/>
                  </a:moveTo>
                  <a:cubicBezTo>
                    <a:pt x="190881" y="5807"/>
                    <a:pt x="195727" y="2652"/>
                    <a:pt x="200871" y="0"/>
                  </a:cubicBezTo>
                  <a:cubicBezTo>
                    <a:pt x="198745" y="11361"/>
                    <a:pt x="195179" y="22380"/>
                    <a:pt x="192458" y="33627"/>
                  </a:cubicBezTo>
                  <a:lnTo>
                    <a:pt x="191910" y="33421"/>
                  </a:lnTo>
                  <a:cubicBezTo>
                    <a:pt x="190927" y="33078"/>
                    <a:pt x="189006" y="32415"/>
                    <a:pt x="188024" y="32096"/>
                  </a:cubicBezTo>
                  <a:cubicBezTo>
                    <a:pt x="180548" y="33787"/>
                    <a:pt x="173210" y="36165"/>
                    <a:pt x="165529" y="36782"/>
                  </a:cubicBezTo>
                  <a:cubicBezTo>
                    <a:pt x="146647" y="38428"/>
                    <a:pt x="128290" y="43891"/>
                    <a:pt x="109317" y="44851"/>
                  </a:cubicBezTo>
                  <a:cubicBezTo>
                    <a:pt x="82250" y="48715"/>
                    <a:pt x="53972" y="42200"/>
                    <a:pt x="27889" y="52464"/>
                  </a:cubicBezTo>
                  <a:cubicBezTo>
                    <a:pt x="19660" y="54544"/>
                    <a:pt x="13807" y="61036"/>
                    <a:pt x="10333" y="68466"/>
                  </a:cubicBezTo>
                  <a:cubicBezTo>
                    <a:pt x="6881" y="67368"/>
                    <a:pt x="3406" y="66248"/>
                    <a:pt x="0" y="65197"/>
                  </a:cubicBezTo>
                  <a:cubicBezTo>
                    <a:pt x="3909" y="57104"/>
                    <a:pt x="12962" y="55024"/>
                    <a:pt x="19225" y="49469"/>
                  </a:cubicBezTo>
                  <a:cubicBezTo>
                    <a:pt x="22906" y="44417"/>
                    <a:pt x="26358" y="39205"/>
                    <a:pt x="30175" y="34244"/>
                  </a:cubicBezTo>
                  <a:cubicBezTo>
                    <a:pt x="40005" y="36302"/>
                    <a:pt x="50109" y="35799"/>
                    <a:pt x="60053" y="37079"/>
                  </a:cubicBezTo>
                  <a:cubicBezTo>
                    <a:pt x="75758" y="39136"/>
                    <a:pt x="92012" y="39754"/>
                    <a:pt x="107419" y="35479"/>
                  </a:cubicBezTo>
                  <a:cubicBezTo>
                    <a:pt x="118803" y="32415"/>
                    <a:pt x="131034" y="35685"/>
                    <a:pt x="142189" y="31501"/>
                  </a:cubicBezTo>
                  <a:cubicBezTo>
                    <a:pt x="157620" y="25763"/>
                    <a:pt x="172799" y="18860"/>
                    <a:pt x="186195" y="9213"/>
                  </a:cubicBezTo>
                  <a:close/>
                </a:path>
              </a:pathLst>
            </a:custGeom>
            <a:solidFill>
              <a:srgbClr val="7E5E3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9" name="Forma Livre: Forma 2178">
              <a:extLst>
                <a:ext uri="{FF2B5EF4-FFF2-40B4-BE49-F238E27FC236}">
                  <a16:creationId xmlns:a16="http://schemas.microsoft.com/office/drawing/2014/main" id="{786B0D77-B110-6173-F1EC-660E3A2DD053}"/>
                </a:ext>
              </a:extLst>
            </p:cNvPr>
            <p:cNvSpPr/>
            <p:nvPr/>
          </p:nvSpPr>
          <p:spPr>
            <a:xfrm>
              <a:off x="10373163" y="2742638"/>
              <a:ext cx="1974" cy="2172"/>
            </a:xfrm>
            <a:custGeom>
              <a:avLst/>
              <a:gdLst>
                <a:gd name="connsiteX0" fmla="*/ 0 w 18727"/>
                <a:gd name="connsiteY0" fmla="*/ 20607 h 20607"/>
                <a:gd name="connsiteX1" fmla="*/ 6927 w 18727"/>
                <a:gd name="connsiteY1" fmla="*/ 536 h 20607"/>
                <a:gd name="connsiteX2" fmla="*/ 18699 w 18727"/>
                <a:gd name="connsiteY2" fmla="*/ 10549 h 20607"/>
                <a:gd name="connsiteX3" fmla="*/ 6401 w 18727"/>
                <a:gd name="connsiteY3" fmla="*/ 5017 h 20607"/>
                <a:gd name="connsiteX4" fmla="*/ 0 w 18727"/>
                <a:gd name="connsiteY4" fmla="*/ 20607 h 2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27" h="20607">
                  <a:moveTo>
                    <a:pt x="0" y="20607"/>
                  </a:moveTo>
                  <a:cubicBezTo>
                    <a:pt x="686" y="13841"/>
                    <a:pt x="-1143" y="3462"/>
                    <a:pt x="6927" y="536"/>
                  </a:cubicBezTo>
                  <a:cubicBezTo>
                    <a:pt x="13510" y="-1841"/>
                    <a:pt x="19180" y="4080"/>
                    <a:pt x="18699" y="10549"/>
                  </a:cubicBezTo>
                  <a:cubicBezTo>
                    <a:pt x="15019" y="7851"/>
                    <a:pt x="11544" y="3279"/>
                    <a:pt x="6401" y="5017"/>
                  </a:cubicBezTo>
                  <a:cubicBezTo>
                    <a:pt x="594" y="7692"/>
                    <a:pt x="1463" y="15304"/>
                    <a:pt x="0" y="20607"/>
                  </a:cubicBezTo>
                  <a:close/>
                </a:path>
              </a:pathLst>
            </a:custGeom>
            <a:solidFill>
              <a:srgbClr val="4D4D4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0" name="Forma Livre: Forma 2179">
              <a:extLst>
                <a:ext uri="{FF2B5EF4-FFF2-40B4-BE49-F238E27FC236}">
                  <a16:creationId xmlns:a16="http://schemas.microsoft.com/office/drawing/2014/main" id="{AD8B3C8F-E9FB-6757-0FA5-86E09001642E}"/>
                </a:ext>
              </a:extLst>
            </p:cNvPr>
            <p:cNvSpPr/>
            <p:nvPr/>
          </p:nvSpPr>
          <p:spPr>
            <a:xfrm>
              <a:off x="10334187" y="2743326"/>
              <a:ext cx="19342" cy="5554"/>
            </a:xfrm>
            <a:custGeom>
              <a:avLst/>
              <a:gdLst>
                <a:gd name="connsiteX0" fmla="*/ 157117 w 183497"/>
                <a:gd name="connsiteY0" fmla="*/ 4686 h 52692"/>
                <a:gd name="connsiteX1" fmla="*/ 179611 w 183497"/>
                <a:gd name="connsiteY1" fmla="*/ 0 h 52692"/>
                <a:gd name="connsiteX2" fmla="*/ 183497 w 183497"/>
                <a:gd name="connsiteY2" fmla="*/ 1326 h 52692"/>
                <a:gd name="connsiteX3" fmla="*/ 179657 w 183497"/>
                <a:gd name="connsiteY3" fmla="*/ 14836 h 52692"/>
                <a:gd name="connsiteX4" fmla="*/ 179177 w 183497"/>
                <a:gd name="connsiteY4" fmla="*/ 14813 h 52692"/>
                <a:gd name="connsiteX5" fmla="*/ 154739 w 183497"/>
                <a:gd name="connsiteY5" fmla="*/ 20551 h 52692"/>
                <a:gd name="connsiteX6" fmla="*/ 104562 w 183497"/>
                <a:gd name="connsiteY6" fmla="*/ 27158 h 52692"/>
                <a:gd name="connsiteX7" fmla="*/ 38130 w 183497"/>
                <a:gd name="connsiteY7" fmla="*/ 22243 h 52692"/>
                <a:gd name="connsiteX8" fmla="*/ 26540 w 183497"/>
                <a:gd name="connsiteY8" fmla="*/ 32736 h 52692"/>
                <a:gd name="connsiteX9" fmla="*/ 6584 w 183497"/>
                <a:gd name="connsiteY9" fmla="*/ 52692 h 52692"/>
                <a:gd name="connsiteX10" fmla="*/ 10698 w 183497"/>
                <a:gd name="connsiteY10" fmla="*/ 39571 h 52692"/>
                <a:gd name="connsiteX11" fmla="*/ 0 w 183497"/>
                <a:gd name="connsiteY11" fmla="*/ 44440 h 52692"/>
                <a:gd name="connsiteX12" fmla="*/ 1920 w 183497"/>
                <a:gd name="connsiteY12" fmla="*/ 36370 h 52692"/>
                <a:gd name="connsiteX13" fmla="*/ 19477 w 183497"/>
                <a:gd name="connsiteY13" fmla="*/ 20368 h 52692"/>
                <a:gd name="connsiteX14" fmla="*/ 100904 w 183497"/>
                <a:gd name="connsiteY14" fmla="*/ 12756 h 52692"/>
                <a:gd name="connsiteX15" fmla="*/ 157117 w 183497"/>
                <a:gd name="connsiteY15" fmla="*/ 468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497" h="52692">
                  <a:moveTo>
                    <a:pt x="157117" y="4686"/>
                  </a:moveTo>
                  <a:cubicBezTo>
                    <a:pt x="164798" y="4069"/>
                    <a:pt x="172136" y="1692"/>
                    <a:pt x="179611" y="0"/>
                  </a:cubicBezTo>
                  <a:cubicBezTo>
                    <a:pt x="180594" y="320"/>
                    <a:pt x="182514" y="983"/>
                    <a:pt x="183497" y="1326"/>
                  </a:cubicBezTo>
                  <a:cubicBezTo>
                    <a:pt x="182194" y="5806"/>
                    <a:pt x="180937" y="10333"/>
                    <a:pt x="179657" y="14836"/>
                  </a:cubicBezTo>
                  <a:lnTo>
                    <a:pt x="179177" y="14813"/>
                  </a:lnTo>
                  <a:cubicBezTo>
                    <a:pt x="170536" y="13624"/>
                    <a:pt x="162900" y="18745"/>
                    <a:pt x="154739" y="20551"/>
                  </a:cubicBezTo>
                  <a:cubicBezTo>
                    <a:pt x="138349" y="24552"/>
                    <a:pt x="121455" y="27089"/>
                    <a:pt x="104562" y="27158"/>
                  </a:cubicBezTo>
                  <a:cubicBezTo>
                    <a:pt x="82227" y="27478"/>
                    <a:pt x="60488" y="16802"/>
                    <a:pt x="38130" y="22243"/>
                  </a:cubicBezTo>
                  <a:cubicBezTo>
                    <a:pt x="32324" y="22929"/>
                    <a:pt x="29924" y="28804"/>
                    <a:pt x="26540" y="32736"/>
                  </a:cubicBezTo>
                  <a:cubicBezTo>
                    <a:pt x="20551" y="40028"/>
                    <a:pt x="13122" y="45926"/>
                    <a:pt x="6584" y="52692"/>
                  </a:cubicBezTo>
                  <a:cubicBezTo>
                    <a:pt x="8092" y="48349"/>
                    <a:pt x="9350" y="43937"/>
                    <a:pt x="10698" y="39571"/>
                  </a:cubicBezTo>
                  <a:cubicBezTo>
                    <a:pt x="7087" y="41125"/>
                    <a:pt x="3498" y="42657"/>
                    <a:pt x="0" y="44440"/>
                  </a:cubicBezTo>
                  <a:cubicBezTo>
                    <a:pt x="572" y="41720"/>
                    <a:pt x="1212" y="39022"/>
                    <a:pt x="1920" y="36370"/>
                  </a:cubicBezTo>
                  <a:cubicBezTo>
                    <a:pt x="5395" y="28941"/>
                    <a:pt x="11247" y="22449"/>
                    <a:pt x="19477" y="20368"/>
                  </a:cubicBezTo>
                  <a:cubicBezTo>
                    <a:pt x="45560" y="10104"/>
                    <a:pt x="73838" y="16619"/>
                    <a:pt x="100904" y="12756"/>
                  </a:cubicBezTo>
                  <a:cubicBezTo>
                    <a:pt x="119878" y="11796"/>
                    <a:pt x="138235" y="6332"/>
                    <a:pt x="157117" y="4686"/>
                  </a:cubicBezTo>
                  <a:close/>
                </a:path>
              </a:pathLst>
            </a:custGeom>
            <a:solidFill>
              <a:srgbClr val="AA7F4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81" name="Gráfico 4">
              <a:extLst>
                <a:ext uri="{FF2B5EF4-FFF2-40B4-BE49-F238E27FC236}">
                  <a16:creationId xmlns:a16="http://schemas.microsoft.com/office/drawing/2014/main" id="{E82464FE-B5F9-F3CB-6CEC-8D2E839126D8}"/>
                </a:ext>
              </a:extLst>
            </p:cNvPr>
            <p:cNvGrpSpPr/>
            <p:nvPr/>
          </p:nvGrpSpPr>
          <p:grpSpPr>
            <a:xfrm>
              <a:off x="10229637" y="2744869"/>
              <a:ext cx="123437" cy="61958"/>
              <a:chOff x="6503868" y="2012645"/>
              <a:chExt cx="1171049" cy="587800"/>
            </a:xfrm>
            <a:solidFill>
              <a:srgbClr val="C5934E"/>
            </a:solidFill>
          </p:grpSpPr>
          <p:sp>
            <p:nvSpPr>
              <p:cNvPr id="2239" name="Forma Livre: Forma 2238">
                <a:extLst>
                  <a:ext uri="{FF2B5EF4-FFF2-40B4-BE49-F238E27FC236}">
                    <a16:creationId xmlns:a16="http://schemas.microsoft.com/office/drawing/2014/main" id="{34D67186-3AEE-E705-D768-EB4B9C063C90}"/>
                  </a:ext>
                </a:extLst>
              </p:cNvPr>
              <p:cNvSpPr/>
              <p:nvPr/>
            </p:nvSpPr>
            <p:spPr>
              <a:xfrm>
                <a:off x="7522281" y="2012645"/>
                <a:ext cx="152636" cy="150458"/>
              </a:xfrm>
              <a:custGeom>
                <a:avLst/>
                <a:gdLst>
                  <a:gd name="connsiteX0" fmla="*/ 128199 w 152636"/>
                  <a:gd name="connsiteY0" fmla="*/ 5915 h 150458"/>
                  <a:gd name="connsiteX1" fmla="*/ 152636 w 152636"/>
                  <a:gd name="connsiteY1" fmla="*/ 177 h 150458"/>
                  <a:gd name="connsiteX2" fmla="*/ 69769 w 152636"/>
                  <a:gd name="connsiteY2" fmla="*/ 150459 h 150458"/>
                  <a:gd name="connsiteX3" fmla="*/ 56921 w 152636"/>
                  <a:gd name="connsiteY3" fmla="*/ 102658 h 150458"/>
                  <a:gd name="connsiteX4" fmla="*/ 43891 w 152636"/>
                  <a:gd name="connsiteY4" fmla="*/ 71797 h 150458"/>
                  <a:gd name="connsiteX5" fmla="*/ 0 w 152636"/>
                  <a:gd name="connsiteY5" fmla="*/ 18099 h 150458"/>
                  <a:gd name="connsiteX6" fmla="*/ 11590 w 152636"/>
                  <a:gd name="connsiteY6" fmla="*/ 7607 h 150458"/>
                  <a:gd name="connsiteX7" fmla="*/ 78021 w 152636"/>
                  <a:gd name="connsiteY7" fmla="*/ 12522 h 150458"/>
                  <a:gd name="connsiteX8" fmla="*/ 128199 w 152636"/>
                  <a:gd name="connsiteY8" fmla="*/ 5915 h 15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636" h="150458">
                    <a:moveTo>
                      <a:pt x="128199" y="5915"/>
                    </a:moveTo>
                    <a:cubicBezTo>
                      <a:pt x="136360" y="4109"/>
                      <a:pt x="143995" y="-1012"/>
                      <a:pt x="152636" y="177"/>
                    </a:cubicBezTo>
                    <a:cubicBezTo>
                      <a:pt x="134760" y="54744"/>
                      <a:pt x="108859" y="107825"/>
                      <a:pt x="69769" y="150459"/>
                    </a:cubicBezTo>
                    <a:cubicBezTo>
                      <a:pt x="65723" y="134457"/>
                      <a:pt x="63528" y="117883"/>
                      <a:pt x="56921" y="102658"/>
                    </a:cubicBezTo>
                    <a:cubicBezTo>
                      <a:pt x="52464" y="92394"/>
                      <a:pt x="49195" y="81627"/>
                      <a:pt x="43891" y="71797"/>
                    </a:cubicBezTo>
                    <a:cubicBezTo>
                      <a:pt x="31844" y="52069"/>
                      <a:pt x="19385" y="31495"/>
                      <a:pt x="0" y="18099"/>
                    </a:cubicBezTo>
                    <a:cubicBezTo>
                      <a:pt x="3383" y="14167"/>
                      <a:pt x="5784" y="8292"/>
                      <a:pt x="11590" y="7607"/>
                    </a:cubicBezTo>
                    <a:cubicBezTo>
                      <a:pt x="33947" y="2166"/>
                      <a:pt x="55687" y="12841"/>
                      <a:pt x="78021" y="12522"/>
                    </a:cubicBezTo>
                    <a:cubicBezTo>
                      <a:pt x="94915" y="12453"/>
                      <a:pt x="111808" y="9915"/>
                      <a:pt x="128199" y="5915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0" name="Forma Livre: Forma 2239">
                <a:extLst>
                  <a:ext uri="{FF2B5EF4-FFF2-40B4-BE49-F238E27FC236}">
                    <a16:creationId xmlns:a16="http://schemas.microsoft.com/office/drawing/2014/main" id="{8BA313C1-2903-4420-C759-39630F4FC3DF}"/>
                  </a:ext>
                </a:extLst>
              </p:cNvPr>
              <p:cNvSpPr/>
              <p:nvPr/>
            </p:nvSpPr>
            <p:spPr>
              <a:xfrm>
                <a:off x="7162144" y="2017349"/>
                <a:ext cx="48554" cy="83827"/>
              </a:xfrm>
              <a:custGeom>
                <a:avLst/>
                <a:gdLst>
                  <a:gd name="connsiteX0" fmla="*/ 0 w 48554"/>
                  <a:gd name="connsiteY0" fmla="*/ 457 h 83827"/>
                  <a:gd name="connsiteX1" fmla="*/ 3086 w 48554"/>
                  <a:gd name="connsiteY1" fmla="*/ 0 h 83827"/>
                  <a:gd name="connsiteX2" fmla="*/ 28186 w 48554"/>
                  <a:gd name="connsiteY2" fmla="*/ 38359 h 83827"/>
                  <a:gd name="connsiteX3" fmla="*/ 46977 w 48554"/>
                  <a:gd name="connsiteY3" fmla="*/ 49812 h 83827"/>
                  <a:gd name="connsiteX4" fmla="*/ 48555 w 48554"/>
                  <a:gd name="connsiteY4" fmla="*/ 50978 h 83827"/>
                  <a:gd name="connsiteX5" fmla="*/ 18585 w 48554"/>
                  <a:gd name="connsiteY5" fmla="*/ 83828 h 83827"/>
                  <a:gd name="connsiteX6" fmla="*/ 0 w 48554"/>
                  <a:gd name="connsiteY6" fmla="*/ 457 h 8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54" h="83827">
                    <a:moveTo>
                      <a:pt x="0" y="457"/>
                    </a:moveTo>
                    <a:cubicBezTo>
                      <a:pt x="777" y="343"/>
                      <a:pt x="2309" y="114"/>
                      <a:pt x="3086" y="0"/>
                    </a:cubicBezTo>
                    <a:cubicBezTo>
                      <a:pt x="9601" y="13899"/>
                      <a:pt x="17099" y="27524"/>
                      <a:pt x="28186" y="38359"/>
                    </a:cubicBezTo>
                    <a:cubicBezTo>
                      <a:pt x="33558" y="43251"/>
                      <a:pt x="38588" y="51344"/>
                      <a:pt x="46977" y="49812"/>
                    </a:cubicBezTo>
                    <a:cubicBezTo>
                      <a:pt x="47366" y="50109"/>
                      <a:pt x="48166" y="50681"/>
                      <a:pt x="48555" y="50978"/>
                    </a:cubicBezTo>
                    <a:cubicBezTo>
                      <a:pt x="35982" y="59345"/>
                      <a:pt x="27798" y="72215"/>
                      <a:pt x="18585" y="83828"/>
                    </a:cubicBezTo>
                    <a:cubicBezTo>
                      <a:pt x="9258" y="56853"/>
                      <a:pt x="3315" y="28781"/>
                      <a:pt x="0" y="457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1" name="Forma Livre: Forma 2240">
                <a:extLst>
                  <a:ext uri="{FF2B5EF4-FFF2-40B4-BE49-F238E27FC236}">
                    <a16:creationId xmlns:a16="http://schemas.microsoft.com/office/drawing/2014/main" id="{1CE13F9C-7B65-A27C-8C47-13F1BA9C0A21}"/>
                  </a:ext>
                </a:extLst>
              </p:cNvPr>
              <p:cNvSpPr/>
              <p:nvPr/>
            </p:nvSpPr>
            <p:spPr>
              <a:xfrm>
                <a:off x="6503868" y="2289497"/>
                <a:ext cx="515950" cy="310949"/>
              </a:xfrm>
              <a:custGeom>
                <a:avLst/>
                <a:gdLst>
                  <a:gd name="connsiteX0" fmla="*/ 254912 w 515950"/>
                  <a:gd name="connsiteY0" fmla="*/ 10401 h 310949"/>
                  <a:gd name="connsiteX1" fmla="*/ 280629 w 515950"/>
                  <a:gd name="connsiteY1" fmla="*/ 0 h 310949"/>
                  <a:gd name="connsiteX2" fmla="*/ 475831 w 515950"/>
                  <a:gd name="connsiteY2" fmla="*/ 86937 h 310949"/>
                  <a:gd name="connsiteX3" fmla="*/ 515950 w 515950"/>
                  <a:gd name="connsiteY3" fmla="*/ 95098 h 310949"/>
                  <a:gd name="connsiteX4" fmla="*/ 346466 w 515950"/>
                  <a:gd name="connsiteY4" fmla="*/ 172707 h 310949"/>
                  <a:gd name="connsiteX5" fmla="*/ 242705 w 515950"/>
                  <a:gd name="connsiteY5" fmla="*/ 244808 h 310949"/>
                  <a:gd name="connsiteX6" fmla="*/ 166855 w 515950"/>
                  <a:gd name="connsiteY6" fmla="*/ 297203 h 310949"/>
                  <a:gd name="connsiteX7" fmla="*/ 122735 w 515950"/>
                  <a:gd name="connsiteY7" fmla="*/ 310919 h 310949"/>
                  <a:gd name="connsiteX8" fmla="*/ 71278 w 515950"/>
                  <a:gd name="connsiteY8" fmla="*/ 274297 h 310949"/>
                  <a:gd name="connsiteX9" fmla="*/ 0 w 515950"/>
                  <a:gd name="connsiteY9" fmla="*/ 131491 h 310949"/>
                  <a:gd name="connsiteX10" fmla="*/ 33810 w 515950"/>
                  <a:gd name="connsiteY10" fmla="*/ 85131 h 310949"/>
                  <a:gd name="connsiteX11" fmla="*/ 55527 w 515950"/>
                  <a:gd name="connsiteY11" fmla="*/ 71552 h 310949"/>
                  <a:gd name="connsiteX12" fmla="*/ 254912 w 515950"/>
                  <a:gd name="connsiteY12" fmla="*/ 10401 h 3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950" h="310949">
                    <a:moveTo>
                      <a:pt x="254912" y="10401"/>
                    </a:moveTo>
                    <a:cubicBezTo>
                      <a:pt x="264239" y="9098"/>
                      <a:pt x="272491" y="4412"/>
                      <a:pt x="280629" y="0"/>
                    </a:cubicBezTo>
                    <a:cubicBezTo>
                      <a:pt x="339608" y="40599"/>
                      <a:pt x="405811" y="71300"/>
                      <a:pt x="475831" y="86937"/>
                    </a:cubicBezTo>
                    <a:cubicBezTo>
                      <a:pt x="489021" y="90526"/>
                      <a:pt x="502943" y="91166"/>
                      <a:pt x="515950" y="95098"/>
                    </a:cubicBezTo>
                    <a:cubicBezTo>
                      <a:pt x="457497" y="116289"/>
                      <a:pt x="400324" y="141503"/>
                      <a:pt x="346466" y="172707"/>
                    </a:cubicBezTo>
                    <a:cubicBezTo>
                      <a:pt x="309753" y="193533"/>
                      <a:pt x="275829" y="218747"/>
                      <a:pt x="242705" y="244808"/>
                    </a:cubicBezTo>
                    <a:cubicBezTo>
                      <a:pt x="218336" y="263553"/>
                      <a:pt x="194059" y="282732"/>
                      <a:pt x="166855" y="297203"/>
                    </a:cubicBezTo>
                    <a:cubicBezTo>
                      <a:pt x="153048" y="303901"/>
                      <a:pt x="138486" y="311490"/>
                      <a:pt x="122735" y="310919"/>
                    </a:cubicBezTo>
                    <a:cubicBezTo>
                      <a:pt x="100790" y="307855"/>
                      <a:pt x="84605" y="290619"/>
                      <a:pt x="71278" y="274297"/>
                    </a:cubicBezTo>
                    <a:cubicBezTo>
                      <a:pt x="38405" y="231869"/>
                      <a:pt x="19454" y="180960"/>
                      <a:pt x="0" y="131491"/>
                    </a:cubicBezTo>
                    <a:cubicBezTo>
                      <a:pt x="7590" y="113614"/>
                      <a:pt x="21351" y="99624"/>
                      <a:pt x="33810" y="85131"/>
                    </a:cubicBezTo>
                    <a:cubicBezTo>
                      <a:pt x="41194" y="80810"/>
                      <a:pt x="48006" y="75598"/>
                      <a:pt x="55527" y="71552"/>
                    </a:cubicBezTo>
                    <a:cubicBezTo>
                      <a:pt x="118575" y="41537"/>
                      <a:pt x="186286" y="22426"/>
                      <a:pt x="254912" y="10401"/>
                    </a:cubicBezTo>
                    <a:close/>
                  </a:path>
                </a:pathLst>
              </a:custGeom>
              <a:solidFill>
                <a:srgbClr val="C5934E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82" name="Forma Livre: Forma 2181">
              <a:extLst>
                <a:ext uri="{FF2B5EF4-FFF2-40B4-BE49-F238E27FC236}">
                  <a16:creationId xmlns:a16="http://schemas.microsoft.com/office/drawing/2014/main" id="{1CE992D7-0494-120A-9A3B-5DA97F20D712}"/>
                </a:ext>
              </a:extLst>
            </p:cNvPr>
            <p:cNvSpPr/>
            <p:nvPr/>
          </p:nvSpPr>
          <p:spPr>
            <a:xfrm>
              <a:off x="10325279" y="2745142"/>
              <a:ext cx="10048" cy="7090"/>
            </a:xfrm>
            <a:custGeom>
              <a:avLst/>
              <a:gdLst>
                <a:gd name="connsiteX0" fmla="*/ 0 w 95326"/>
                <a:gd name="connsiteY0" fmla="*/ 66190 h 67263"/>
                <a:gd name="connsiteX1" fmla="*/ 42382 w 95326"/>
                <a:gd name="connsiteY1" fmla="*/ 444 h 67263"/>
                <a:gd name="connsiteX2" fmla="*/ 43411 w 95326"/>
                <a:gd name="connsiteY2" fmla="*/ 9154 h 67263"/>
                <a:gd name="connsiteX3" fmla="*/ 69152 w 95326"/>
                <a:gd name="connsiteY3" fmla="*/ 13680 h 67263"/>
                <a:gd name="connsiteX4" fmla="*/ 95326 w 95326"/>
                <a:gd name="connsiteY4" fmla="*/ 147 h 67263"/>
                <a:gd name="connsiteX5" fmla="*/ 76101 w 95326"/>
                <a:gd name="connsiteY5" fmla="*/ 15875 h 67263"/>
                <a:gd name="connsiteX6" fmla="*/ 33444 w 95326"/>
                <a:gd name="connsiteY6" fmla="*/ 53662 h 67263"/>
                <a:gd name="connsiteX7" fmla="*/ 5966 w 95326"/>
                <a:gd name="connsiteY7" fmla="*/ 67264 h 67263"/>
                <a:gd name="connsiteX8" fmla="*/ 0 w 95326"/>
                <a:gd name="connsiteY8" fmla="*/ 66190 h 6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326" h="67263">
                  <a:moveTo>
                    <a:pt x="0" y="66190"/>
                  </a:moveTo>
                  <a:cubicBezTo>
                    <a:pt x="19957" y="48770"/>
                    <a:pt x="33924" y="25384"/>
                    <a:pt x="42382" y="444"/>
                  </a:cubicBezTo>
                  <a:cubicBezTo>
                    <a:pt x="42657" y="3325"/>
                    <a:pt x="43000" y="6228"/>
                    <a:pt x="43411" y="9154"/>
                  </a:cubicBezTo>
                  <a:cubicBezTo>
                    <a:pt x="51961" y="10685"/>
                    <a:pt x="60373" y="13612"/>
                    <a:pt x="69152" y="13680"/>
                  </a:cubicBezTo>
                  <a:cubicBezTo>
                    <a:pt x="77953" y="9131"/>
                    <a:pt x="84033" y="-1362"/>
                    <a:pt x="95326" y="147"/>
                  </a:cubicBezTo>
                  <a:cubicBezTo>
                    <a:pt x="89062" y="5702"/>
                    <a:pt x="80010" y="7782"/>
                    <a:pt x="76101" y="15875"/>
                  </a:cubicBezTo>
                  <a:cubicBezTo>
                    <a:pt x="62934" y="29476"/>
                    <a:pt x="49675" y="43627"/>
                    <a:pt x="33444" y="53662"/>
                  </a:cubicBezTo>
                  <a:cubicBezTo>
                    <a:pt x="24369" y="58349"/>
                    <a:pt x="15453" y="63492"/>
                    <a:pt x="5966" y="67264"/>
                  </a:cubicBezTo>
                  <a:cubicBezTo>
                    <a:pt x="4480" y="67013"/>
                    <a:pt x="1486" y="66464"/>
                    <a:pt x="0" y="66190"/>
                  </a:cubicBezTo>
                  <a:close/>
                </a:path>
              </a:pathLst>
            </a:custGeom>
            <a:solidFill>
              <a:srgbClr val="6E593C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83" name="Gráfico 4">
              <a:extLst>
                <a:ext uri="{FF2B5EF4-FFF2-40B4-BE49-F238E27FC236}">
                  <a16:creationId xmlns:a16="http://schemas.microsoft.com/office/drawing/2014/main" id="{14BF8637-FAE1-F2E1-0790-154F2E90E1FC}"/>
                </a:ext>
              </a:extLst>
            </p:cNvPr>
            <p:cNvGrpSpPr/>
            <p:nvPr/>
          </p:nvGrpSpPr>
          <p:grpSpPr>
            <a:xfrm>
              <a:off x="10348987" y="2745292"/>
              <a:ext cx="405303" cy="396416"/>
              <a:chOff x="7636146" y="2016663"/>
              <a:chExt cx="3845117" cy="3760807"/>
            </a:xfrm>
            <a:solidFill>
              <a:srgbClr val="EB91C4"/>
            </a:solidFill>
          </p:grpSpPr>
          <p:sp>
            <p:nvSpPr>
              <p:cNvPr id="2236" name="Forma Livre: Forma 2235">
                <a:extLst>
                  <a:ext uri="{FF2B5EF4-FFF2-40B4-BE49-F238E27FC236}">
                    <a16:creationId xmlns:a16="http://schemas.microsoft.com/office/drawing/2014/main" id="{523C2E7C-FE50-A727-6712-4D1FD2A06D25}"/>
                  </a:ext>
                </a:extLst>
              </p:cNvPr>
              <p:cNvSpPr/>
              <p:nvPr/>
            </p:nvSpPr>
            <p:spPr>
              <a:xfrm>
                <a:off x="11179721" y="2016663"/>
                <a:ext cx="142371" cy="99875"/>
              </a:xfrm>
              <a:custGeom>
                <a:avLst/>
                <a:gdLst>
                  <a:gd name="connsiteX0" fmla="*/ 71049 w 142371"/>
                  <a:gd name="connsiteY0" fmla="*/ 13282 h 99875"/>
                  <a:gd name="connsiteX1" fmla="*/ 132268 w 142371"/>
                  <a:gd name="connsiteY1" fmla="*/ 0 h 99875"/>
                  <a:gd name="connsiteX2" fmla="*/ 142372 w 142371"/>
                  <a:gd name="connsiteY2" fmla="*/ 2880 h 99875"/>
                  <a:gd name="connsiteX3" fmla="*/ 129319 w 142371"/>
                  <a:gd name="connsiteY3" fmla="*/ 32484 h 99875"/>
                  <a:gd name="connsiteX4" fmla="*/ 130073 w 142371"/>
                  <a:gd name="connsiteY4" fmla="*/ 51915 h 99875"/>
                  <a:gd name="connsiteX5" fmla="*/ 124061 w 142371"/>
                  <a:gd name="connsiteY5" fmla="*/ 65608 h 99875"/>
                  <a:gd name="connsiteX6" fmla="*/ 129273 w 142371"/>
                  <a:gd name="connsiteY6" fmla="*/ 72901 h 99875"/>
                  <a:gd name="connsiteX7" fmla="*/ 92446 w 142371"/>
                  <a:gd name="connsiteY7" fmla="*/ 99875 h 99875"/>
                  <a:gd name="connsiteX8" fmla="*/ 78296 w 142371"/>
                  <a:gd name="connsiteY8" fmla="*/ 98344 h 99875"/>
                  <a:gd name="connsiteX9" fmla="*/ 41285 w 142371"/>
                  <a:gd name="connsiteY9" fmla="*/ 93589 h 99875"/>
                  <a:gd name="connsiteX10" fmla="*/ 22425 w 142371"/>
                  <a:gd name="connsiteY10" fmla="*/ 91714 h 99875"/>
                  <a:gd name="connsiteX11" fmla="*/ 0 w 142371"/>
                  <a:gd name="connsiteY11" fmla="*/ 74546 h 99875"/>
                  <a:gd name="connsiteX12" fmla="*/ 71049 w 142371"/>
                  <a:gd name="connsiteY12" fmla="*/ 13282 h 9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371" h="99875">
                    <a:moveTo>
                      <a:pt x="71049" y="13282"/>
                    </a:moveTo>
                    <a:cubicBezTo>
                      <a:pt x="89268" y="1349"/>
                      <a:pt x="111717" y="3589"/>
                      <a:pt x="132268" y="0"/>
                    </a:cubicBezTo>
                    <a:cubicBezTo>
                      <a:pt x="135628" y="846"/>
                      <a:pt x="138920" y="1852"/>
                      <a:pt x="142372" y="2880"/>
                    </a:cubicBezTo>
                    <a:cubicBezTo>
                      <a:pt x="140154" y="13625"/>
                      <a:pt x="132451" y="22060"/>
                      <a:pt x="129319" y="32484"/>
                    </a:cubicBezTo>
                    <a:cubicBezTo>
                      <a:pt x="127124" y="38885"/>
                      <a:pt x="131033" y="45423"/>
                      <a:pt x="130073" y="51915"/>
                    </a:cubicBezTo>
                    <a:cubicBezTo>
                      <a:pt x="128633" y="56693"/>
                      <a:pt x="126164" y="61082"/>
                      <a:pt x="124061" y="65608"/>
                    </a:cubicBezTo>
                    <a:cubicBezTo>
                      <a:pt x="125753" y="68009"/>
                      <a:pt x="127445" y="70432"/>
                      <a:pt x="129273" y="72901"/>
                    </a:cubicBezTo>
                    <a:cubicBezTo>
                      <a:pt x="116700" y="81473"/>
                      <a:pt x="104447" y="90526"/>
                      <a:pt x="92446" y="99875"/>
                    </a:cubicBezTo>
                    <a:cubicBezTo>
                      <a:pt x="87851" y="98367"/>
                      <a:pt x="83027" y="97521"/>
                      <a:pt x="78296" y="98344"/>
                    </a:cubicBezTo>
                    <a:cubicBezTo>
                      <a:pt x="65677" y="100150"/>
                      <a:pt x="53652" y="94709"/>
                      <a:pt x="41285" y="93589"/>
                    </a:cubicBezTo>
                    <a:cubicBezTo>
                      <a:pt x="34975" y="92789"/>
                      <a:pt x="28529" y="93360"/>
                      <a:pt x="22425" y="91714"/>
                    </a:cubicBezTo>
                    <a:cubicBezTo>
                      <a:pt x="13441" y="88262"/>
                      <a:pt x="7018" y="80742"/>
                      <a:pt x="0" y="74546"/>
                    </a:cubicBezTo>
                    <a:cubicBezTo>
                      <a:pt x="22174" y="52555"/>
                      <a:pt x="44463" y="29992"/>
                      <a:pt x="71049" y="13282"/>
                    </a:cubicBezTo>
                    <a:close/>
                  </a:path>
                </a:pathLst>
              </a:custGeom>
              <a:solidFill>
                <a:srgbClr val="EB9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7" name="Forma Livre: Forma 2236">
                <a:extLst>
                  <a:ext uri="{FF2B5EF4-FFF2-40B4-BE49-F238E27FC236}">
                    <a16:creationId xmlns:a16="http://schemas.microsoft.com/office/drawing/2014/main" id="{877BFE15-71F8-AB2D-4D00-9C264FFFD3CD}"/>
                  </a:ext>
                </a:extLst>
              </p:cNvPr>
              <p:cNvSpPr/>
              <p:nvPr/>
            </p:nvSpPr>
            <p:spPr>
              <a:xfrm>
                <a:off x="7636146" y="3937177"/>
                <a:ext cx="29055" cy="91897"/>
              </a:xfrm>
              <a:custGeom>
                <a:avLst/>
                <a:gdLst>
                  <a:gd name="connsiteX0" fmla="*/ 0 w 29055"/>
                  <a:gd name="connsiteY0" fmla="*/ 0 h 91897"/>
                  <a:gd name="connsiteX1" fmla="*/ 29055 w 29055"/>
                  <a:gd name="connsiteY1" fmla="*/ 10836 h 91897"/>
                  <a:gd name="connsiteX2" fmla="*/ 20528 w 29055"/>
                  <a:gd name="connsiteY2" fmla="*/ 51641 h 91897"/>
                  <a:gd name="connsiteX3" fmla="*/ 17259 w 29055"/>
                  <a:gd name="connsiteY3" fmla="*/ 91897 h 91897"/>
                  <a:gd name="connsiteX4" fmla="*/ 0 w 29055"/>
                  <a:gd name="connsiteY4" fmla="*/ 0 h 9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55" h="91897">
                    <a:moveTo>
                      <a:pt x="0" y="0"/>
                    </a:moveTo>
                    <a:cubicBezTo>
                      <a:pt x="9373" y="4412"/>
                      <a:pt x="18380" y="10264"/>
                      <a:pt x="29055" y="10836"/>
                    </a:cubicBezTo>
                    <a:cubicBezTo>
                      <a:pt x="28621" y="24849"/>
                      <a:pt x="22723" y="37902"/>
                      <a:pt x="20528" y="51641"/>
                    </a:cubicBezTo>
                    <a:cubicBezTo>
                      <a:pt x="17534" y="64899"/>
                      <a:pt x="20917" y="78707"/>
                      <a:pt x="17259" y="91897"/>
                    </a:cubicBezTo>
                    <a:cubicBezTo>
                      <a:pt x="9944" y="61608"/>
                      <a:pt x="4915" y="30747"/>
                      <a:pt x="0" y="0"/>
                    </a:cubicBezTo>
                    <a:close/>
                  </a:path>
                </a:pathLst>
              </a:custGeom>
              <a:solidFill>
                <a:srgbClr val="EB9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8" name="Forma Livre: Forma 2237">
                <a:extLst>
                  <a:ext uri="{FF2B5EF4-FFF2-40B4-BE49-F238E27FC236}">
                    <a16:creationId xmlns:a16="http://schemas.microsoft.com/office/drawing/2014/main" id="{96407187-0882-F230-F9B9-4E542A48ADB5}"/>
                  </a:ext>
                </a:extLst>
              </p:cNvPr>
              <p:cNvSpPr/>
              <p:nvPr/>
            </p:nvSpPr>
            <p:spPr>
              <a:xfrm>
                <a:off x="11430495" y="5750136"/>
                <a:ext cx="50768" cy="27334"/>
              </a:xfrm>
              <a:custGeom>
                <a:avLst/>
                <a:gdLst>
                  <a:gd name="connsiteX0" fmla="*/ 0 w 50768"/>
                  <a:gd name="connsiteY0" fmla="*/ 26883 h 27334"/>
                  <a:gd name="connsiteX1" fmla="*/ 31433 w 50768"/>
                  <a:gd name="connsiteY1" fmla="*/ 0 h 27334"/>
                  <a:gd name="connsiteX2" fmla="*/ 47435 w 50768"/>
                  <a:gd name="connsiteY2" fmla="*/ 14470 h 27334"/>
                  <a:gd name="connsiteX3" fmla="*/ 50475 w 50768"/>
                  <a:gd name="connsiteY3" fmla="*/ 20825 h 27334"/>
                  <a:gd name="connsiteX4" fmla="*/ 0 w 50768"/>
                  <a:gd name="connsiteY4" fmla="*/ 26883 h 2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68" h="27334">
                    <a:moveTo>
                      <a:pt x="0" y="26883"/>
                    </a:moveTo>
                    <a:cubicBezTo>
                      <a:pt x="9647" y="16962"/>
                      <a:pt x="21763" y="9921"/>
                      <a:pt x="31433" y="0"/>
                    </a:cubicBezTo>
                    <a:cubicBezTo>
                      <a:pt x="36873" y="4617"/>
                      <a:pt x="42496" y="9166"/>
                      <a:pt x="47435" y="14470"/>
                    </a:cubicBezTo>
                    <a:cubicBezTo>
                      <a:pt x="48738" y="16276"/>
                      <a:pt x="51709" y="18036"/>
                      <a:pt x="50475" y="20825"/>
                    </a:cubicBezTo>
                    <a:cubicBezTo>
                      <a:pt x="34907" y="28483"/>
                      <a:pt x="16848" y="27592"/>
                      <a:pt x="0" y="26883"/>
                    </a:cubicBezTo>
                    <a:close/>
                  </a:path>
                </a:pathLst>
              </a:custGeom>
              <a:solidFill>
                <a:srgbClr val="EB91C4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84" name="Forma Livre: Forma 2183">
              <a:extLst>
                <a:ext uri="{FF2B5EF4-FFF2-40B4-BE49-F238E27FC236}">
                  <a16:creationId xmlns:a16="http://schemas.microsoft.com/office/drawing/2014/main" id="{F9DCDEA0-2E5E-1236-8CDE-FD55F84777E5}"/>
                </a:ext>
              </a:extLst>
            </p:cNvPr>
            <p:cNvSpPr/>
            <p:nvPr/>
          </p:nvSpPr>
          <p:spPr>
            <a:xfrm>
              <a:off x="10319446" y="2746815"/>
              <a:ext cx="14944" cy="8811"/>
            </a:xfrm>
            <a:custGeom>
              <a:avLst/>
              <a:gdLst>
                <a:gd name="connsiteX0" fmla="*/ 88788 w 141777"/>
                <a:gd name="connsiteY0" fmla="*/ 37788 h 83590"/>
                <a:gd name="connsiteX1" fmla="*/ 131445 w 141777"/>
                <a:gd name="connsiteY1" fmla="*/ 0 h 83590"/>
                <a:gd name="connsiteX2" fmla="*/ 141778 w 141777"/>
                <a:gd name="connsiteY2" fmla="*/ 3269 h 83590"/>
                <a:gd name="connsiteX3" fmla="*/ 139857 w 141777"/>
                <a:gd name="connsiteY3" fmla="*/ 11339 h 83590"/>
                <a:gd name="connsiteX4" fmla="*/ 115809 w 141777"/>
                <a:gd name="connsiteY4" fmla="*/ 34999 h 83590"/>
                <a:gd name="connsiteX5" fmla="*/ 91920 w 141777"/>
                <a:gd name="connsiteY5" fmla="*/ 52464 h 83590"/>
                <a:gd name="connsiteX6" fmla="*/ 0 w 141777"/>
                <a:gd name="connsiteY6" fmla="*/ 83576 h 83590"/>
                <a:gd name="connsiteX7" fmla="*/ 1623 w 141777"/>
                <a:gd name="connsiteY7" fmla="*/ 78593 h 83590"/>
                <a:gd name="connsiteX8" fmla="*/ 34679 w 141777"/>
                <a:gd name="connsiteY8" fmla="*/ 62979 h 83590"/>
                <a:gd name="connsiteX9" fmla="*/ 55344 w 141777"/>
                <a:gd name="connsiteY9" fmla="*/ 50315 h 83590"/>
                <a:gd name="connsiteX10" fmla="*/ 61311 w 141777"/>
                <a:gd name="connsiteY10" fmla="*/ 51389 h 83590"/>
                <a:gd name="connsiteX11" fmla="*/ 88788 w 141777"/>
                <a:gd name="connsiteY11" fmla="*/ 37788 h 8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777" h="83590">
                  <a:moveTo>
                    <a:pt x="88788" y="37788"/>
                  </a:moveTo>
                  <a:cubicBezTo>
                    <a:pt x="105019" y="27752"/>
                    <a:pt x="118278" y="13602"/>
                    <a:pt x="131445" y="0"/>
                  </a:cubicBezTo>
                  <a:cubicBezTo>
                    <a:pt x="134851" y="1052"/>
                    <a:pt x="138326" y="2172"/>
                    <a:pt x="141778" y="3269"/>
                  </a:cubicBezTo>
                  <a:cubicBezTo>
                    <a:pt x="141069" y="5921"/>
                    <a:pt x="140429" y="8618"/>
                    <a:pt x="139857" y="11339"/>
                  </a:cubicBezTo>
                  <a:cubicBezTo>
                    <a:pt x="131445" y="18814"/>
                    <a:pt x="124107" y="27386"/>
                    <a:pt x="115809" y="34999"/>
                  </a:cubicBezTo>
                  <a:cubicBezTo>
                    <a:pt x="108516" y="41720"/>
                    <a:pt x="99555" y="46200"/>
                    <a:pt x="91920" y="52464"/>
                  </a:cubicBezTo>
                  <a:cubicBezTo>
                    <a:pt x="66294" y="73426"/>
                    <a:pt x="32964" y="84033"/>
                    <a:pt x="0" y="83576"/>
                  </a:cubicBezTo>
                  <a:cubicBezTo>
                    <a:pt x="411" y="82342"/>
                    <a:pt x="1212" y="79850"/>
                    <a:pt x="1623" y="78593"/>
                  </a:cubicBezTo>
                  <a:cubicBezTo>
                    <a:pt x="13419" y="75187"/>
                    <a:pt x="24369" y="69563"/>
                    <a:pt x="34679" y="62979"/>
                  </a:cubicBezTo>
                  <a:cubicBezTo>
                    <a:pt x="42794" y="60945"/>
                    <a:pt x="48417" y="54498"/>
                    <a:pt x="55344" y="50315"/>
                  </a:cubicBezTo>
                  <a:cubicBezTo>
                    <a:pt x="56830" y="50589"/>
                    <a:pt x="59825" y="51138"/>
                    <a:pt x="61311" y="51389"/>
                  </a:cubicBezTo>
                  <a:cubicBezTo>
                    <a:pt x="70797" y="47617"/>
                    <a:pt x="79713" y="42474"/>
                    <a:pt x="88788" y="37788"/>
                  </a:cubicBezTo>
                  <a:close/>
                </a:path>
              </a:pathLst>
            </a:custGeom>
            <a:solidFill>
              <a:srgbClr val="876D4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5" name="Forma Livre: Forma 2184">
              <a:extLst>
                <a:ext uri="{FF2B5EF4-FFF2-40B4-BE49-F238E27FC236}">
                  <a16:creationId xmlns:a16="http://schemas.microsoft.com/office/drawing/2014/main" id="{4FD69827-C0D7-BE9A-5D14-320B2B6C306F}"/>
                </a:ext>
              </a:extLst>
            </p:cNvPr>
            <p:cNvSpPr/>
            <p:nvPr/>
          </p:nvSpPr>
          <p:spPr>
            <a:xfrm>
              <a:off x="10334814" y="2746776"/>
              <a:ext cx="9525" cy="15190"/>
            </a:xfrm>
            <a:custGeom>
              <a:avLst/>
              <a:gdLst>
                <a:gd name="connsiteX0" fmla="*/ 640 w 90365"/>
                <a:gd name="connsiteY0" fmla="*/ 19957 h 144109"/>
                <a:gd name="connsiteX1" fmla="*/ 20597 w 90365"/>
                <a:gd name="connsiteY1" fmla="*/ 0 h 144109"/>
                <a:gd name="connsiteX2" fmla="*/ 64488 w 90365"/>
                <a:gd name="connsiteY2" fmla="*/ 53698 h 144109"/>
                <a:gd name="connsiteX3" fmla="*/ 77518 w 90365"/>
                <a:gd name="connsiteY3" fmla="*/ 84559 h 144109"/>
                <a:gd name="connsiteX4" fmla="*/ 90366 w 90365"/>
                <a:gd name="connsiteY4" fmla="*/ 132359 h 144109"/>
                <a:gd name="connsiteX5" fmla="*/ 78867 w 90365"/>
                <a:gd name="connsiteY5" fmla="*/ 144109 h 144109"/>
                <a:gd name="connsiteX6" fmla="*/ 71118 w 90365"/>
                <a:gd name="connsiteY6" fmla="*/ 113431 h 144109"/>
                <a:gd name="connsiteX7" fmla="*/ 28209 w 90365"/>
                <a:gd name="connsiteY7" fmla="*/ 42131 h 144109"/>
                <a:gd name="connsiteX8" fmla="*/ 0 w 90365"/>
                <a:gd name="connsiteY8" fmla="*/ 20894 h 144109"/>
                <a:gd name="connsiteX9" fmla="*/ 640 w 90365"/>
                <a:gd name="connsiteY9" fmla="*/ 19957 h 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65" h="144109">
                  <a:moveTo>
                    <a:pt x="640" y="19957"/>
                  </a:moveTo>
                  <a:cubicBezTo>
                    <a:pt x="7178" y="13190"/>
                    <a:pt x="14608" y="7292"/>
                    <a:pt x="20597" y="0"/>
                  </a:cubicBezTo>
                  <a:cubicBezTo>
                    <a:pt x="39982" y="13396"/>
                    <a:pt x="52441" y="33970"/>
                    <a:pt x="64488" y="53698"/>
                  </a:cubicBezTo>
                  <a:cubicBezTo>
                    <a:pt x="69792" y="63528"/>
                    <a:pt x="73061" y="74295"/>
                    <a:pt x="77518" y="84559"/>
                  </a:cubicBezTo>
                  <a:cubicBezTo>
                    <a:pt x="84125" y="99784"/>
                    <a:pt x="86319" y="116357"/>
                    <a:pt x="90366" y="132359"/>
                  </a:cubicBezTo>
                  <a:cubicBezTo>
                    <a:pt x="86639" y="136383"/>
                    <a:pt x="82822" y="140337"/>
                    <a:pt x="78867" y="144109"/>
                  </a:cubicBezTo>
                  <a:cubicBezTo>
                    <a:pt x="75187" y="134142"/>
                    <a:pt x="75141" y="123284"/>
                    <a:pt x="71118" y="113431"/>
                  </a:cubicBezTo>
                  <a:cubicBezTo>
                    <a:pt x="60716" y="87622"/>
                    <a:pt x="47366" y="62568"/>
                    <a:pt x="28209" y="42131"/>
                  </a:cubicBezTo>
                  <a:cubicBezTo>
                    <a:pt x="19865" y="33810"/>
                    <a:pt x="12322" y="23249"/>
                    <a:pt x="0" y="20894"/>
                  </a:cubicBezTo>
                  <a:lnTo>
                    <a:pt x="640" y="19957"/>
                  </a:lnTo>
                  <a:close/>
                </a:path>
              </a:pathLst>
            </a:custGeom>
            <a:solidFill>
              <a:srgbClr val="CB9F6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6" name="Forma Livre: Forma 2185">
              <a:extLst>
                <a:ext uri="{FF2B5EF4-FFF2-40B4-BE49-F238E27FC236}">
                  <a16:creationId xmlns:a16="http://schemas.microsoft.com/office/drawing/2014/main" id="{8E780D0A-2B9C-6575-C702-418777C3AC06}"/>
                </a:ext>
              </a:extLst>
            </p:cNvPr>
            <p:cNvSpPr/>
            <p:nvPr/>
          </p:nvSpPr>
          <p:spPr>
            <a:xfrm>
              <a:off x="10314320" y="2747497"/>
              <a:ext cx="20995" cy="9265"/>
            </a:xfrm>
            <a:custGeom>
              <a:avLst/>
              <a:gdLst>
                <a:gd name="connsiteX0" fmla="*/ 188481 w 199179"/>
                <a:gd name="connsiteY0" fmla="*/ 4869 h 87894"/>
                <a:gd name="connsiteX1" fmla="*/ 199179 w 199179"/>
                <a:gd name="connsiteY1" fmla="*/ 0 h 87894"/>
                <a:gd name="connsiteX2" fmla="*/ 195064 w 199179"/>
                <a:gd name="connsiteY2" fmla="*/ 13122 h 87894"/>
                <a:gd name="connsiteX3" fmla="*/ 194424 w 199179"/>
                <a:gd name="connsiteY3" fmla="*/ 14059 h 87894"/>
                <a:gd name="connsiteX4" fmla="*/ 166055 w 199179"/>
                <a:gd name="connsiteY4" fmla="*/ 48120 h 87894"/>
                <a:gd name="connsiteX5" fmla="*/ 135857 w 199179"/>
                <a:gd name="connsiteY5" fmla="*/ 66202 h 87894"/>
                <a:gd name="connsiteX6" fmla="*/ 57630 w 199179"/>
                <a:gd name="connsiteY6" fmla="*/ 87508 h 87894"/>
                <a:gd name="connsiteX7" fmla="*/ 0 w 199179"/>
                <a:gd name="connsiteY7" fmla="*/ 81885 h 87894"/>
                <a:gd name="connsiteX8" fmla="*/ 30244 w 199179"/>
                <a:gd name="connsiteY8" fmla="*/ 77313 h 87894"/>
                <a:gd name="connsiteX9" fmla="*/ 50246 w 199179"/>
                <a:gd name="connsiteY9" fmla="*/ 72123 h 87894"/>
                <a:gd name="connsiteX10" fmla="*/ 48623 w 199179"/>
                <a:gd name="connsiteY10" fmla="*/ 77107 h 87894"/>
                <a:gd name="connsiteX11" fmla="*/ 140543 w 199179"/>
                <a:gd name="connsiteY11" fmla="*/ 45994 h 87894"/>
                <a:gd name="connsiteX12" fmla="*/ 164432 w 199179"/>
                <a:gd name="connsiteY12" fmla="*/ 28529 h 87894"/>
                <a:gd name="connsiteX13" fmla="*/ 188481 w 199179"/>
                <a:gd name="connsiteY13" fmla="*/ 4869 h 8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179" h="87894">
                  <a:moveTo>
                    <a:pt x="188481" y="4869"/>
                  </a:moveTo>
                  <a:cubicBezTo>
                    <a:pt x="191978" y="3086"/>
                    <a:pt x="195567" y="1554"/>
                    <a:pt x="199179" y="0"/>
                  </a:cubicBezTo>
                  <a:cubicBezTo>
                    <a:pt x="197831" y="4366"/>
                    <a:pt x="196573" y="8778"/>
                    <a:pt x="195064" y="13122"/>
                  </a:cubicBezTo>
                  <a:lnTo>
                    <a:pt x="194424" y="14059"/>
                  </a:lnTo>
                  <a:cubicBezTo>
                    <a:pt x="186241" y="26358"/>
                    <a:pt x="178194" y="39273"/>
                    <a:pt x="166055" y="48120"/>
                  </a:cubicBezTo>
                  <a:cubicBezTo>
                    <a:pt x="156477" y="54887"/>
                    <a:pt x="147013" y="62225"/>
                    <a:pt x="135857" y="66202"/>
                  </a:cubicBezTo>
                  <a:cubicBezTo>
                    <a:pt x="110528" y="75598"/>
                    <a:pt x="84788" y="85291"/>
                    <a:pt x="57630" y="87508"/>
                  </a:cubicBezTo>
                  <a:cubicBezTo>
                    <a:pt x="38336" y="88605"/>
                    <a:pt x="18562" y="87554"/>
                    <a:pt x="0" y="81885"/>
                  </a:cubicBezTo>
                  <a:cubicBezTo>
                    <a:pt x="10196" y="81359"/>
                    <a:pt x="20368" y="80010"/>
                    <a:pt x="30244" y="77313"/>
                  </a:cubicBezTo>
                  <a:cubicBezTo>
                    <a:pt x="36919" y="75712"/>
                    <a:pt x="43685" y="74249"/>
                    <a:pt x="50246" y="72123"/>
                  </a:cubicBezTo>
                  <a:cubicBezTo>
                    <a:pt x="49835" y="73381"/>
                    <a:pt x="49035" y="75872"/>
                    <a:pt x="48623" y="77107"/>
                  </a:cubicBezTo>
                  <a:cubicBezTo>
                    <a:pt x="81587" y="77564"/>
                    <a:pt x="114917" y="66957"/>
                    <a:pt x="140543" y="45994"/>
                  </a:cubicBezTo>
                  <a:cubicBezTo>
                    <a:pt x="148179" y="39731"/>
                    <a:pt x="157140" y="35250"/>
                    <a:pt x="164432" y="28529"/>
                  </a:cubicBezTo>
                  <a:cubicBezTo>
                    <a:pt x="172730" y="20917"/>
                    <a:pt x="180068" y="12344"/>
                    <a:pt x="188481" y="4869"/>
                  </a:cubicBezTo>
                  <a:close/>
                </a:path>
              </a:pathLst>
            </a:custGeom>
            <a:solidFill>
              <a:srgbClr val="AE8D6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7" name="Forma Livre: Forma 2186">
              <a:extLst>
                <a:ext uri="{FF2B5EF4-FFF2-40B4-BE49-F238E27FC236}">
                  <a16:creationId xmlns:a16="http://schemas.microsoft.com/office/drawing/2014/main" id="{21E4CD00-9412-DE70-28D3-D80143EBEF01}"/>
                </a:ext>
              </a:extLst>
            </p:cNvPr>
            <p:cNvSpPr/>
            <p:nvPr/>
          </p:nvSpPr>
          <p:spPr>
            <a:xfrm>
              <a:off x="10300983" y="2748979"/>
              <a:ext cx="42144" cy="21560"/>
            </a:xfrm>
            <a:custGeom>
              <a:avLst/>
              <a:gdLst>
                <a:gd name="connsiteX0" fmla="*/ 292585 w 399821"/>
                <a:gd name="connsiteY0" fmla="*/ 34061 h 204542"/>
                <a:gd name="connsiteX1" fmla="*/ 320954 w 399821"/>
                <a:gd name="connsiteY1" fmla="*/ 0 h 204542"/>
                <a:gd name="connsiteX2" fmla="*/ 349164 w 399821"/>
                <a:gd name="connsiteY2" fmla="*/ 21237 h 204542"/>
                <a:gd name="connsiteX3" fmla="*/ 392072 w 399821"/>
                <a:gd name="connsiteY3" fmla="*/ 92537 h 204542"/>
                <a:gd name="connsiteX4" fmla="*/ 399821 w 399821"/>
                <a:gd name="connsiteY4" fmla="*/ 123215 h 204542"/>
                <a:gd name="connsiteX5" fmla="*/ 265359 w 399821"/>
                <a:gd name="connsiteY5" fmla="*/ 198859 h 204542"/>
                <a:gd name="connsiteX6" fmla="*/ 55847 w 399821"/>
                <a:gd name="connsiteY6" fmla="*/ 140703 h 204542"/>
                <a:gd name="connsiteX7" fmla="*/ 0 w 399821"/>
                <a:gd name="connsiteY7" fmla="*/ 49538 h 204542"/>
                <a:gd name="connsiteX8" fmla="*/ 29969 w 399821"/>
                <a:gd name="connsiteY8" fmla="*/ 16688 h 204542"/>
                <a:gd name="connsiteX9" fmla="*/ 53812 w 399821"/>
                <a:gd name="connsiteY9" fmla="*/ 39731 h 204542"/>
                <a:gd name="connsiteX10" fmla="*/ 105865 w 399821"/>
                <a:gd name="connsiteY10" fmla="*/ 62819 h 204542"/>
                <a:gd name="connsiteX11" fmla="*/ 101978 w 399821"/>
                <a:gd name="connsiteY11" fmla="*/ 58910 h 204542"/>
                <a:gd name="connsiteX12" fmla="*/ 119192 w 399821"/>
                <a:gd name="connsiteY12" fmla="*/ 57790 h 204542"/>
                <a:gd name="connsiteX13" fmla="*/ 128725 w 399821"/>
                <a:gd name="connsiteY13" fmla="*/ 58453 h 204542"/>
                <a:gd name="connsiteX14" fmla="*/ 130576 w 399821"/>
                <a:gd name="connsiteY14" fmla="*/ 64557 h 204542"/>
                <a:gd name="connsiteX15" fmla="*/ 122141 w 399821"/>
                <a:gd name="connsiteY15" fmla="*/ 66317 h 204542"/>
                <a:gd name="connsiteX16" fmla="*/ 126530 w 399821"/>
                <a:gd name="connsiteY16" fmla="*/ 67826 h 204542"/>
                <a:gd name="connsiteX17" fmla="*/ 184160 w 399821"/>
                <a:gd name="connsiteY17" fmla="*/ 73449 h 204542"/>
                <a:gd name="connsiteX18" fmla="*/ 262387 w 399821"/>
                <a:gd name="connsiteY18" fmla="*/ 52144 h 204542"/>
                <a:gd name="connsiteX19" fmla="*/ 292585 w 399821"/>
                <a:gd name="connsiteY19" fmla="*/ 34061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9821" h="204542">
                  <a:moveTo>
                    <a:pt x="292585" y="34061"/>
                  </a:moveTo>
                  <a:cubicBezTo>
                    <a:pt x="304724" y="25215"/>
                    <a:pt x="312771" y="12299"/>
                    <a:pt x="320954" y="0"/>
                  </a:cubicBezTo>
                  <a:cubicBezTo>
                    <a:pt x="333276" y="2355"/>
                    <a:pt x="340820" y="12916"/>
                    <a:pt x="349164" y="21237"/>
                  </a:cubicBezTo>
                  <a:cubicBezTo>
                    <a:pt x="368320" y="41674"/>
                    <a:pt x="381670" y="66728"/>
                    <a:pt x="392072" y="92537"/>
                  </a:cubicBezTo>
                  <a:cubicBezTo>
                    <a:pt x="396095" y="102390"/>
                    <a:pt x="396141" y="113249"/>
                    <a:pt x="399821" y="123215"/>
                  </a:cubicBezTo>
                  <a:cubicBezTo>
                    <a:pt x="362582" y="159449"/>
                    <a:pt x="316131" y="186949"/>
                    <a:pt x="265359" y="198859"/>
                  </a:cubicBezTo>
                  <a:cubicBezTo>
                    <a:pt x="191658" y="216393"/>
                    <a:pt x="110642" y="192344"/>
                    <a:pt x="55847" y="140703"/>
                  </a:cubicBezTo>
                  <a:cubicBezTo>
                    <a:pt x="29284" y="116083"/>
                    <a:pt x="11727" y="83439"/>
                    <a:pt x="0" y="49538"/>
                  </a:cubicBezTo>
                  <a:cubicBezTo>
                    <a:pt x="9213" y="37925"/>
                    <a:pt x="17396" y="25055"/>
                    <a:pt x="29969" y="16688"/>
                  </a:cubicBezTo>
                  <a:cubicBezTo>
                    <a:pt x="38908" y="23317"/>
                    <a:pt x="44348" y="33650"/>
                    <a:pt x="53812" y="39731"/>
                  </a:cubicBezTo>
                  <a:cubicBezTo>
                    <a:pt x="69152" y="51321"/>
                    <a:pt x="87165" y="58659"/>
                    <a:pt x="105865" y="62819"/>
                  </a:cubicBezTo>
                  <a:cubicBezTo>
                    <a:pt x="104562" y="61471"/>
                    <a:pt x="103259" y="60168"/>
                    <a:pt x="101978" y="58910"/>
                  </a:cubicBezTo>
                  <a:cubicBezTo>
                    <a:pt x="107716" y="58590"/>
                    <a:pt x="113431" y="58133"/>
                    <a:pt x="119192" y="57790"/>
                  </a:cubicBezTo>
                  <a:cubicBezTo>
                    <a:pt x="122347" y="58042"/>
                    <a:pt x="125524" y="58316"/>
                    <a:pt x="128725" y="58453"/>
                  </a:cubicBezTo>
                  <a:cubicBezTo>
                    <a:pt x="129319" y="60465"/>
                    <a:pt x="129936" y="62476"/>
                    <a:pt x="130576" y="64557"/>
                  </a:cubicBezTo>
                  <a:cubicBezTo>
                    <a:pt x="127742" y="65105"/>
                    <a:pt x="124930" y="65677"/>
                    <a:pt x="122141" y="66317"/>
                  </a:cubicBezTo>
                  <a:cubicBezTo>
                    <a:pt x="123238" y="66683"/>
                    <a:pt x="125433" y="67437"/>
                    <a:pt x="126530" y="67826"/>
                  </a:cubicBezTo>
                  <a:cubicBezTo>
                    <a:pt x="145092" y="73495"/>
                    <a:pt x="164866" y="74547"/>
                    <a:pt x="184160" y="73449"/>
                  </a:cubicBezTo>
                  <a:cubicBezTo>
                    <a:pt x="211318" y="71232"/>
                    <a:pt x="237058" y="61539"/>
                    <a:pt x="262387" y="52144"/>
                  </a:cubicBezTo>
                  <a:cubicBezTo>
                    <a:pt x="273543" y="48166"/>
                    <a:pt x="283007" y="40828"/>
                    <a:pt x="292585" y="34061"/>
                  </a:cubicBezTo>
                  <a:close/>
                </a:path>
              </a:pathLst>
            </a:custGeom>
            <a:solidFill>
              <a:srgbClr val="D1AA73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88" name="Gráfico 4">
              <a:extLst>
                <a:ext uri="{FF2B5EF4-FFF2-40B4-BE49-F238E27FC236}">
                  <a16:creationId xmlns:a16="http://schemas.microsoft.com/office/drawing/2014/main" id="{EC5285ED-17D5-4310-C31B-A26A12271546}"/>
                </a:ext>
              </a:extLst>
            </p:cNvPr>
            <p:cNvGrpSpPr/>
            <p:nvPr/>
          </p:nvGrpSpPr>
          <p:grpSpPr>
            <a:xfrm>
              <a:off x="10407936" y="2753150"/>
              <a:ext cx="324314" cy="131902"/>
              <a:chOff x="8195393" y="2091209"/>
              <a:chExt cx="3076773" cy="1251356"/>
            </a:xfrm>
            <a:solidFill>
              <a:srgbClr val="ED9FCA"/>
            </a:solidFill>
          </p:grpSpPr>
          <p:sp>
            <p:nvSpPr>
              <p:cNvPr id="2234" name="Forma Livre: Forma 2233">
                <a:extLst>
                  <a:ext uri="{FF2B5EF4-FFF2-40B4-BE49-F238E27FC236}">
                    <a16:creationId xmlns:a16="http://schemas.microsoft.com/office/drawing/2014/main" id="{3FA9C181-7509-11D0-9243-3B652F421FBE}"/>
                  </a:ext>
                </a:extLst>
              </p:cNvPr>
              <p:cNvSpPr/>
              <p:nvPr/>
            </p:nvSpPr>
            <p:spPr>
              <a:xfrm>
                <a:off x="11151557" y="2091209"/>
                <a:ext cx="120609" cy="58018"/>
              </a:xfrm>
              <a:custGeom>
                <a:avLst/>
                <a:gdLst>
                  <a:gd name="connsiteX0" fmla="*/ 0 w 120609"/>
                  <a:gd name="connsiteY0" fmla="*/ 29855 h 58018"/>
                  <a:gd name="connsiteX1" fmla="*/ 28164 w 120609"/>
                  <a:gd name="connsiteY1" fmla="*/ 0 h 58018"/>
                  <a:gd name="connsiteX2" fmla="*/ 50589 w 120609"/>
                  <a:gd name="connsiteY2" fmla="*/ 17168 h 58018"/>
                  <a:gd name="connsiteX3" fmla="*/ 69448 w 120609"/>
                  <a:gd name="connsiteY3" fmla="*/ 19042 h 58018"/>
                  <a:gd name="connsiteX4" fmla="*/ 106459 w 120609"/>
                  <a:gd name="connsiteY4" fmla="*/ 23797 h 58018"/>
                  <a:gd name="connsiteX5" fmla="*/ 120609 w 120609"/>
                  <a:gd name="connsiteY5" fmla="*/ 25329 h 58018"/>
                  <a:gd name="connsiteX6" fmla="*/ 84194 w 120609"/>
                  <a:gd name="connsiteY6" fmla="*/ 58019 h 58018"/>
                  <a:gd name="connsiteX7" fmla="*/ 77998 w 120609"/>
                  <a:gd name="connsiteY7" fmla="*/ 42680 h 58018"/>
                  <a:gd name="connsiteX8" fmla="*/ 56350 w 120609"/>
                  <a:gd name="connsiteY8" fmla="*/ 40805 h 58018"/>
                  <a:gd name="connsiteX9" fmla="*/ 0 w 120609"/>
                  <a:gd name="connsiteY9" fmla="*/ 29855 h 58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609" h="58018">
                    <a:moveTo>
                      <a:pt x="0" y="29855"/>
                    </a:moveTo>
                    <a:cubicBezTo>
                      <a:pt x="9075" y="19614"/>
                      <a:pt x="18722" y="9921"/>
                      <a:pt x="28164" y="0"/>
                    </a:cubicBezTo>
                    <a:cubicBezTo>
                      <a:pt x="35181" y="6195"/>
                      <a:pt x="41605" y="13716"/>
                      <a:pt x="50589" y="17168"/>
                    </a:cubicBezTo>
                    <a:cubicBezTo>
                      <a:pt x="56693" y="18814"/>
                      <a:pt x="63139" y="18242"/>
                      <a:pt x="69448" y="19042"/>
                    </a:cubicBezTo>
                    <a:cubicBezTo>
                      <a:pt x="81816" y="20163"/>
                      <a:pt x="93840" y="25603"/>
                      <a:pt x="106459" y="23797"/>
                    </a:cubicBezTo>
                    <a:cubicBezTo>
                      <a:pt x="111191" y="22974"/>
                      <a:pt x="116015" y="23820"/>
                      <a:pt x="120609" y="25329"/>
                    </a:cubicBezTo>
                    <a:cubicBezTo>
                      <a:pt x="107945" y="35616"/>
                      <a:pt x="95349" y="46086"/>
                      <a:pt x="84194" y="58019"/>
                    </a:cubicBezTo>
                    <a:cubicBezTo>
                      <a:pt x="82936" y="52738"/>
                      <a:pt x="84148" y="45057"/>
                      <a:pt x="77998" y="42680"/>
                    </a:cubicBezTo>
                    <a:cubicBezTo>
                      <a:pt x="71346" y="38405"/>
                      <a:pt x="63597" y="40691"/>
                      <a:pt x="56350" y="40805"/>
                    </a:cubicBezTo>
                    <a:cubicBezTo>
                      <a:pt x="37422" y="37833"/>
                      <a:pt x="17694" y="38245"/>
                      <a:pt x="0" y="29855"/>
                    </a:cubicBezTo>
                    <a:close/>
                  </a:path>
                </a:pathLst>
              </a:custGeom>
              <a:solidFill>
                <a:srgbClr val="ED9FC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5" name="Forma Livre: Forma 2234">
                <a:extLst>
                  <a:ext uri="{FF2B5EF4-FFF2-40B4-BE49-F238E27FC236}">
                    <a16:creationId xmlns:a16="http://schemas.microsoft.com/office/drawing/2014/main" id="{DF9DA06D-A31F-B097-6C19-3A70A44D1AF7}"/>
                  </a:ext>
                </a:extLst>
              </p:cNvPr>
              <p:cNvSpPr/>
              <p:nvPr/>
            </p:nvSpPr>
            <p:spPr>
              <a:xfrm>
                <a:off x="8195393" y="3166224"/>
                <a:ext cx="218838" cy="176341"/>
              </a:xfrm>
              <a:custGeom>
                <a:avLst/>
                <a:gdLst>
                  <a:gd name="connsiteX0" fmla="*/ 163335 w 218838"/>
                  <a:gd name="connsiteY0" fmla="*/ 10698 h 176341"/>
                  <a:gd name="connsiteX1" fmla="*/ 180183 w 218838"/>
                  <a:gd name="connsiteY1" fmla="*/ 229 h 176341"/>
                  <a:gd name="connsiteX2" fmla="*/ 198036 w 218838"/>
                  <a:gd name="connsiteY2" fmla="*/ 0 h 176341"/>
                  <a:gd name="connsiteX3" fmla="*/ 218839 w 218838"/>
                  <a:gd name="connsiteY3" fmla="*/ 30015 h 176341"/>
                  <a:gd name="connsiteX4" fmla="*/ 203088 w 218838"/>
                  <a:gd name="connsiteY4" fmla="*/ 32941 h 176341"/>
                  <a:gd name="connsiteX5" fmla="*/ 189327 w 218838"/>
                  <a:gd name="connsiteY5" fmla="*/ 52829 h 176341"/>
                  <a:gd name="connsiteX6" fmla="*/ 187955 w 218838"/>
                  <a:gd name="connsiteY6" fmla="*/ 69997 h 176341"/>
                  <a:gd name="connsiteX7" fmla="*/ 170856 w 218838"/>
                  <a:gd name="connsiteY7" fmla="*/ 123215 h 176341"/>
                  <a:gd name="connsiteX8" fmla="*/ 132565 w 218838"/>
                  <a:gd name="connsiteY8" fmla="*/ 158625 h 176341"/>
                  <a:gd name="connsiteX9" fmla="*/ 78250 w 218838"/>
                  <a:gd name="connsiteY9" fmla="*/ 161163 h 176341"/>
                  <a:gd name="connsiteX10" fmla="*/ 23432 w 218838"/>
                  <a:gd name="connsiteY10" fmla="*/ 174513 h 176341"/>
                  <a:gd name="connsiteX11" fmla="*/ 8024 w 218838"/>
                  <a:gd name="connsiteY11" fmla="*/ 176342 h 176341"/>
                  <a:gd name="connsiteX12" fmla="*/ 0 w 218838"/>
                  <a:gd name="connsiteY12" fmla="*/ 156202 h 176341"/>
                  <a:gd name="connsiteX13" fmla="*/ 21031 w 218838"/>
                  <a:gd name="connsiteY13" fmla="*/ 154282 h 176341"/>
                  <a:gd name="connsiteX14" fmla="*/ 55253 w 218838"/>
                  <a:gd name="connsiteY14" fmla="*/ 137800 h 176341"/>
                  <a:gd name="connsiteX15" fmla="*/ 96675 w 218838"/>
                  <a:gd name="connsiteY15" fmla="*/ 131490 h 176341"/>
                  <a:gd name="connsiteX16" fmla="*/ 142052 w 218838"/>
                  <a:gd name="connsiteY16" fmla="*/ 90594 h 176341"/>
                  <a:gd name="connsiteX17" fmla="*/ 153299 w 218838"/>
                  <a:gd name="connsiteY17" fmla="*/ 37445 h 176341"/>
                  <a:gd name="connsiteX18" fmla="*/ 163335 w 218838"/>
                  <a:gd name="connsiteY18" fmla="*/ 10698 h 176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838" h="176341">
                    <a:moveTo>
                      <a:pt x="163335" y="10698"/>
                    </a:moveTo>
                    <a:cubicBezTo>
                      <a:pt x="167930" y="5898"/>
                      <a:pt x="173896" y="2354"/>
                      <a:pt x="180183" y="229"/>
                    </a:cubicBezTo>
                    <a:cubicBezTo>
                      <a:pt x="186126" y="251"/>
                      <a:pt x="192161" y="1943"/>
                      <a:pt x="198036" y="0"/>
                    </a:cubicBezTo>
                    <a:cubicBezTo>
                      <a:pt x="205306" y="9761"/>
                      <a:pt x="212141" y="19842"/>
                      <a:pt x="218839" y="30015"/>
                    </a:cubicBezTo>
                    <a:cubicBezTo>
                      <a:pt x="213604" y="31112"/>
                      <a:pt x="208346" y="32049"/>
                      <a:pt x="203088" y="32941"/>
                    </a:cubicBezTo>
                    <a:cubicBezTo>
                      <a:pt x="198402" y="39502"/>
                      <a:pt x="193556" y="45949"/>
                      <a:pt x="189327" y="52829"/>
                    </a:cubicBezTo>
                    <a:cubicBezTo>
                      <a:pt x="185417" y="57859"/>
                      <a:pt x="188595" y="64237"/>
                      <a:pt x="187955" y="69997"/>
                    </a:cubicBezTo>
                    <a:cubicBezTo>
                      <a:pt x="184320" y="88331"/>
                      <a:pt x="177211" y="105682"/>
                      <a:pt x="170856" y="123215"/>
                    </a:cubicBezTo>
                    <a:cubicBezTo>
                      <a:pt x="166352" y="141252"/>
                      <a:pt x="149619" y="153436"/>
                      <a:pt x="132565" y="158625"/>
                    </a:cubicBezTo>
                    <a:cubicBezTo>
                      <a:pt x="115100" y="164866"/>
                      <a:pt x="96286" y="163106"/>
                      <a:pt x="78250" y="161163"/>
                    </a:cubicBezTo>
                    <a:cubicBezTo>
                      <a:pt x="58773" y="159494"/>
                      <a:pt x="42428" y="173073"/>
                      <a:pt x="23432" y="174513"/>
                    </a:cubicBezTo>
                    <a:cubicBezTo>
                      <a:pt x="18265" y="174993"/>
                      <a:pt x="13122" y="175565"/>
                      <a:pt x="8024" y="176342"/>
                    </a:cubicBezTo>
                    <a:cubicBezTo>
                      <a:pt x="5349" y="169598"/>
                      <a:pt x="2652" y="162900"/>
                      <a:pt x="0" y="156202"/>
                    </a:cubicBezTo>
                    <a:cubicBezTo>
                      <a:pt x="6767" y="153642"/>
                      <a:pt x="13945" y="154305"/>
                      <a:pt x="21031" y="154282"/>
                    </a:cubicBezTo>
                    <a:cubicBezTo>
                      <a:pt x="33056" y="150167"/>
                      <a:pt x="42885" y="141275"/>
                      <a:pt x="55253" y="137800"/>
                    </a:cubicBezTo>
                    <a:cubicBezTo>
                      <a:pt x="68443" y="131856"/>
                      <a:pt x="83622" y="137846"/>
                      <a:pt x="96675" y="131490"/>
                    </a:cubicBezTo>
                    <a:cubicBezTo>
                      <a:pt x="115649" y="123581"/>
                      <a:pt x="135125" y="110985"/>
                      <a:pt x="142052" y="90594"/>
                    </a:cubicBezTo>
                    <a:cubicBezTo>
                      <a:pt x="145321" y="72809"/>
                      <a:pt x="147561" y="54658"/>
                      <a:pt x="153299" y="37445"/>
                    </a:cubicBezTo>
                    <a:cubicBezTo>
                      <a:pt x="157688" y="28918"/>
                      <a:pt x="160889" y="19934"/>
                      <a:pt x="163335" y="10698"/>
                    </a:cubicBezTo>
                    <a:close/>
                  </a:path>
                </a:pathLst>
              </a:custGeom>
              <a:solidFill>
                <a:srgbClr val="ED9FCA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89" name="Forma Livre: Forma 2188">
              <a:extLst>
                <a:ext uri="{FF2B5EF4-FFF2-40B4-BE49-F238E27FC236}">
                  <a16:creationId xmlns:a16="http://schemas.microsoft.com/office/drawing/2014/main" id="{7394D355-B7D0-AEC8-0EAF-0CE96EE9CBAD}"/>
                </a:ext>
              </a:extLst>
            </p:cNvPr>
            <p:cNvSpPr/>
            <p:nvPr/>
          </p:nvSpPr>
          <p:spPr>
            <a:xfrm>
              <a:off x="10756740" y="2753304"/>
              <a:ext cx="56858" cy="33718"/>
            </a:xfrm>
            <a:custGeom>
              <a:avLst/>
              <a:gdLst>
                <a:gd name="connsiteX0" fmla="*/ 535873 w 539416"/>
                <a:gd name="connsiteY0" fmla="*/ 0 h 319879"/>
                <a:gd name="connsiteX1" fmla="*/ 539416 w 539416"/>
                <a:gd name="connsiteY1" fmla="*/ 1006 h 319879"/>
                <a:gd name="connsiteX2" fmla="*/ 483867 w 539416"/>
                <a:gd name="connsiteY2" fmla="*/ 110300 h 319879"/>
                <a:gd name="connsiteX3" fmla="*/ 422899 w 539416"/>
                <a:gd name="connsiteY3" fmla="*/ 140155 h 319879"/>
                <a:gd name="connsiteX4" fmla="*/ 329424 w 539416"/>
                <a:gd name="connsiteY4" fmla="*/ 158306 h 319879"/>
                <a:gd name="connsiteX5" fmla="*/ 182755 w 539416"/>
                <a:gd name="connsiteY5" fmla="*/ 199522 h 319879"/>
                <a:gd name="connsiteX6" fmla="*/ 76753 w 539416"/>
                <a:gd name="connsiteY6" fmla="*/ 248945 h 319879"/>
                <a:gd name="connsiteX7" fmla="*/ 9773 w 539416"/>
                <a:gd name="connsiteY7" fmla="*/ 319880 h 319879"/>
                <a:gd name="connsiteX8" fmla="*/ 126 w 539416"/>
                <a:gd name="connsiteY8" fmla="*/ 318623 h 319879"/>
                <a:gd name="connsiteX9" fmla="*/ 8035 w 539416"/>
                <a:gd name="connsiteY9" fmla="*/ 292494 h 319879"/>
                <a:gd name="connsiteX10" fmla="*/ 62740 w 539416"/>
                <a:gd name="connsiteY10" fmla="*/ 216896 h 319879"/>
                <a:gd name="connsiteX11" fmla="*/ 94744 w 539416"/>
                <a:gd name="connsiteY11" fmla="*/ 198836 h 319879"/>
                <a:gd name="connsiteX12" fmla="*/ 124759 w 539416"/>
                <a:gd name="connsiteY12" fmla="*/ 193876 h 319879"/>
                <a:gd name="connsiteX13" fmla="*/ 123730 w 539416"/>
                <a:gd name="connsiteY13" fmla="*/ 211478 h 319879"/>
                <a:gd name="connsiteX14" fmla="*/ 146818 w 539416"/>
                <a:gd name="connsiteY14" fmla="*/ 198128 h 319879"/>
                <a:gd name="connsiteX15" fmla="*/ 158271 w 539416"/>
                <a:gd name="connsiteY15" fmla="*/ 202311 h 319879"/>
                <a:gd name="connsiteX16" fmla="*/ 186458 w 539416"/>
                <a:gd name="connsiteY16" fmla="*/ 175839 h 319879"/>
                <a:gd name="connsiteX17" fmla="*/ 240613 w 539416"/>
                <a:gd name="connsiteY17" fmla="*/ 145778 h 319879"/>
                <a:gd name="connsiteX18" fmla="*/ 251106 w 539416"/>
                <a:gd name="connsiteY18" fmla="*/ 124381 h 319879"/>
                <a:gd name="connsiteX19" fmla="*/ 280413 w 539416"/>
                <a:gd name="connsiteY19" fmla="*/ 98389 h 319879"/>
                <a:gd name="connsiteX20" fmla="*/ 316005 w 539416"/>
                <a:gd name="connsiteY20" fmla="*/ 81427 h 319879"/>
                <a:gd name="connsiteX21" fmla="*/ 386871 w 539416"/>
                <a:gd name="connsiteY21" fmla="*/ 74844 h 319879"/>
                <a:gd name="connsiteX22" fmla="*/ 361383 w 539416"/>
                <a:gd name="connsiteY22" fmla="*/ 95052 h 319879"/>
                <a:gd name="connsiteX23" fmla="*/ 395512 w 539416"/>
                <a:gd name="connsiteY23" fmla="*/ 77541 h 319879"/>
                <a:gd name="connsiteX24" fmla="*/ 439358 w 539416"/>
                <a:gd name="connsiteY24" fmla="*/ 81747 h 319879"/>
                <a:gd name="connsiteX25" fmla="*/ 504852 w 539416"/>
                <a:gd name="connsiteY25" fmla="*/ 39708 h 319879"/>
                <a:gd name="connsiteX26" fmla="*/ 535873 w 539416"/>
                <a:gd name="connsiteY26" fmla="*/ 0 h 31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9416" h="319879">
                  <a:moveTo>
                    <a:pt x="535873" y="0"/>
                  </a:moveTo>
                  <a:cubicBezTo>
                    <a:pt x="536742" y="251"/>
                    <a:pt x="538525" y="754"/>
                    <a:pt x="539416" y="1006"/>
                  </a:cubicBezTo>
                  <a:cubicBezTo>
                    <a:pt x="529243" y="40668"/>
                    <a:pt x="515162" y="82136"/>
                    <a:pt x="483867" y="110300"/>
                  </a:cubicBezTo>
                  <a:cubicBezTo>
                    <a:pt x="466722" y="125639"/>
                    <a:pt x="444845" y="134280"/>
                    <a:pt x="422899" y="140155"/>
                  </a:cubicBezTo>
                  <a:cubicBezTo>
                    <a:pt x="392175" y="148270"/>
                    <a:pt x="360537" y="152042"/>
                    <a:pt x="329424" y="158306"/>
                  </a:cubicBezTo>
                  <a:cubicBezTo>
                    <a:pt x="279544" y="168181"/>
                    <a:pt x="230463" y="181988"/>
                    <a:pt x="182755" y="199522"/>
                  </a:cubicBezTo>
                  <a:cubicBezTo>
                    <a:pt x="146087" y="212849"/>
                    <a:pt x="109214" y="226977"/>
                    <a:pt x="76753" y="248945"/>
                  </a:cubicBezTo>
                  <a:cubicBezTo>
                    <a:pt x="49275" y="267028"/>
                    <a:pt x="26986" y="292014"/>
                    <a:pt x="9773" y="319880"/>
                  </a:cubicBezTo>
                  <a:cubicBezTo>
                    <a:pt x="6504" y="319423"/>
                    <a:pt x="3281" y="319011"/>
                    <a:pt x="126" y="318623"/>
                  </a:cubicBezTo>
                  <a:cubicBezTo>
                    <a:pt x="-834" y="309159"/>
                    <a:pt x="3875" y="300609"/>
                    <a:pt x="8035" y="292494"/>
                  </a:cubicBezTo>
                  <a:cubicBezTo>
                    <a:pt x="23397" y="265336"/>
                    <a:pt x="42714" y="240739"/>
                    <a:pt x="62740" y="216896"/>
                  </a:cubicBezTo>
                  <a:cubicBezTo>
                    <a:pt x="71129" y="207569"/>
                    <a:pt x="83405" y="203386"/>
                    <a:pt x="94744" y="198836"/>
                  </a:cubicBezTo>
                  <a:cubicBezTo>
                    <a:pt x="104208" y="195362"/>
                    <a:pt x="114495" y="190950"/>
                    <a:pt x="124759" y="193876"/>
                  </a:cubicBezTo>
                  <a:cubicBezTo>
                    <a:pt x="124736" y="199751"/>
                    <a:pt x="123981" y="205580"/>
                    <a:pt x="123730" y="211478"/>
                  </a:cubicBezTo>
                  <a:cubicBezTo>
                    <a:pt x="131891" y="207866"/>
                    <a:pt x="138932" y="202265"/>
                    <a:pt x="146818" y="198128"/>
                  </a:cubicBezTo>
                  <a:cubicBezTo>
                    <a:pt x="150888" y="198402"/>
                    <a:pt x="154500" y="200688"/>
                    <a:pt x="158271" y="202311"/>
                  </a:cubicBezTo>
                  <a:cubicBezTo>
                    <a:pt x="171987" y="198265"/>
                    <a:pt x="173290" y="180571"/>
                    <a:pt x="186458" y="175839"/>
                  </a:cubicBezTo>
                  <a:cubicBezTo>
                    <a:pt x="204815" y="166467"/>
                    <a:pt x="223377" y="157208"/>
                    <a:pt x="240613" y="145778"/>
                  </a:cubicBezTo>
                  <a:cubicBezTo>
                    <a:pt x="248568" y="141321"/>
                    <a:pt x="245460" y="130508"/>
                    <a:pt x="251106" y="124381"/>
                  </a:cubicBezTo>
                  <a:cubicBezTo>
                    <a:pt x="259473" y="114254"/>
                    <a:pt x="269920" y="106185"/>
                    <a:pt x="280413" y="98389"/>
                  </a:cubicBezTo>
                  <a:cubicBezTo>
                    <a:pt x="290700" y="89908"/>
                    <a:pt x="303798" y="86297"/>
                    <a:pt x="316005" y="81427"/>
                  </a:cubicBezTo>
                  <a:cubicBezTo>
                    <a:pt x="338317" y="73061"/>
                    <a:pt x="363531" y="67894"/>
                    <a:pt x="386871" y="74844"/>
                  </a:cubicBezTo>
                  <a:cubicBezTo>
                    <a:pt x="379053" y="82456"/>
                    <a:pt x="369086" y="87325"/>
                    <a:pt x="361383" y="95052"/>
                  </a:cubicBezTo>
                  <a:cubicBezTo>
                    <a:pt x="374070" y="91966"/>
                    <a:pt x="383374" y="81702"/>
                    <a:pt x="395512" y="77541"/>
                  </a:cubicBezTo>
                  <a:cubicBezTo>
                    <a:pt x="409800" y="80696"/>
                    <a:pt x="424682" y="86479"/>
                    <a:pt x="439358" y="81747"/>
                  </a:cubicBezTo>
                  <a:cubicBezTo>
                    <a:pt x="465213" y="75438"/>
                    <a:pt x="486267" y="57950"/>
                    <a:pt x="504852" y="39708"/>
                  </a:cubicBezTo>
                  <a:cubicBezTo>
                    <a:pt x="516213" y="27341"/>
                    <a:pt x="527163" y="14425"/>
                    <a:pt x="535873" y="0"/>
                  </a:cubicBezTo>
                  <a:close/>
                </a:path>
              </a:pathLst>
            </a:custGeom>
            <a:solidFill>
              <a:srgbClr val="E97FB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90" name="Gráfico 4">
              <a:extLst>
                <a:ext uri="{FF2B5EF4-FFF2-40B4-BE49-F238E27FC236}">
                  <a16:creationId xmlns:a16="http://schemas.microsoft.com/office/drawing/2014/main" id="{BB0AC6E6-E65C-6989-D93D-FFE9F65D7BA1}"/>
                </a:ext>
              </a:extLst>
            </p:cNvPr>
            <p:cNvGrpSpPr/>
            <p:nvPr/>
          </p:nvGrpSpPr>
          <p:grpSpPr>
            <a:xfrm>
              <a:off x="10294684" y="2768969"/>
              <a:ext cx="102184" cy="130634"/>
              <a:chOff x="7120973" y="2241285"/>
              <a:chExt cx="969424" cy="1239331"/>
            </a:xfrm>
            <a:solidFill>
              <a:srgbClr val="F0BFD9"/>
            </a:solidFill>
          </p:grpSpPr>
          <p:sp>
            <p:nvSpPr>
              <p:cNvPr id="2232" name="Forma Livre: Forma 2231">
                <a:extLst>
                  <a:ext uri="{FF2B5EF4-FFF2-40B4-BE49-F238E27FC236}">
                    <a16:creationId xmlns:a16="http://schemas.microsoft.com/office/drawing/2014/main" id="{35564804-E4B3-F4EF-8333-45A5F10F22D2}"/>
                  </a:ext>
                </a:extLst>
              </p:cNvPr>
              <p:cNvSpPr/>
              <p:nvPr/>
            </p:nvSpPr>
            <p:spPr>
              <a:xfrm>
                <a:off x="7120973" y="2241285"/>
                <a:ext cx="170672" cy="84970"/>
              </a:xfrm>
              <a:custGeom>
                <a:avLst/>
                <a:gdLst>
                  <a:gd name="connsiteX0" fmla="*/ 83050 w 170672"/>
                  <a:gd name="connsiteY0" fmla="*/ 50772 h 84970"/>
                  <a:gd name="connsiteX1" fmla="*/ 153025 w 170672"/>
                  <a:gd name="connsiteY1" fmla="*/ 0 h 84970"/>
                  <a:gd name="connsiteX2" fmla="*/ 170673 w 170672"/>
                  <a:gd name="connsiteY2" fmla="*/ 8961 h 84970"/>
                  <a:gd name="connsiteX3" fmla="*/ 74044 w 170672"/>
                  <a:gd name="connsiteY3" fmla="*/ 76261 h 84970"/>
                  <a:gd name="connsiteX4" fmla="*/ 27821 w 170672"/>
                  <a:gd name="connsiteY4" fmla="*/ 84971 h 84970"/>
                  <a:gd name="connsiteX5" fmla="*/ 0 w 170672"/>
                  <a:gd name="connsiteY5" fmla="*/ 58202 h 84970"/>
                  <a:gd name="connsiteX6" fmla="*/ 5898 w 170672"/>
                  <a:gd name="connsiteY6" fmla="*/ 55664 h 84970"/>
                  <a:gd name="connsiteX7" fmla="*/ 44783 w 170672"/>
                  <a:gd name="connsiteY7" fmla="*/ 62316 h 84970"/>
                  <a:gd name="connsiteX8" fmla="*/ 83050 w 170672"/>
                  <a:gd name="connsiteY8" fmla="*/ 50772 h 8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672" h="84970">
                    <a:moveTo>
                      <a:pt x="83050" y="50772"/>
                    </a:moveTo>
                    <a:cubicBezTo>
                      <a:pt x="108859" y="37468"/>
                      <a:pt x="129936" y="17236"/>
                      <a:pt x="153025" y="0"/>
                    </a:cubicBezTo>
                    <a:cubicBezTo>
                      <a:pt x="158786" y="3200"/>
                      <a:pt x="164683" y="6172"/>
                      <a:pt x="170673" y="8961"/>
                    </a:cubicBezTo>
                    <a:cubicBezTo>
                      <a:pt x="138532" y="31387"/>
                      <a:pt x="110962" y="61379"/>
                      <a:pt x="74044" y="76261"/>
                    </a:cubicBezTo>
                    <a:cubicBezTo>
                      <a:pt x="59322" y="82113"/>
                      <a:pt x="43480" y="83805"/>
                      <a:pt x="27821" y="84971"/>
                    </a:cubicBezTo>
                    <a:cubicBezTo>
                      <a:pt x="18288" y="76284"/>
                      <a:pt x="9144" y="67231"/>
                      <a:pt x="0" y="58202"/>
                    </a:cubicBezTo>
                    <a:cubicBezTo>
                      <a:pt x="1486" y="57561"/>
                      <a:pt x="4412" y="56281"/>
                      <a:pt x="5898" y="55664"/>
                    </a:cubicBezTo>
                    <a:cubicBezTo>
                      <a:pt x="18357" y="59916"/>
                      <a:pt x="31524" y="63071"/>
                      <a:pt x="44783" y="62316"/>
                    </a:cubicBezTo>
                    <a:cubicBezTo>
                      <a:pt x="58087" y="60830"/>
                      <a:pt x="71118" y="56830"/>
                      <a:pt x="83050" y="50772"/>
                    </a:cubicBezTo>
                    <a:close/>
                  </a:path>
                </a:pathLst>
              </a:custGeom>
              <a:solidFill>
                <a:srgbClr val="F0BF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3" name="Forma Livre: Forma 2232">
                <a:extLst>
                  <a:ext uri="{FF2B5EF4-FFF2-40B4-BE49-F238E27FC236}">
                    <a16:creationId xmlns:a16="http://schemas.microsoft.com/office/drawing/2014/main" id="{E87A94DD-344A-8013-ADCC-55C48737269D}"/>
                  </a:ext>
                </a:extLst>
              </p:cNvPr>
              <p:cNvSpPr/>
              <p:nvPr/>
            </p:nvSpPr>
            <p:spPr>
              <a:xfrm>
                <a:off x="8046620" y="3299543"/>
                <a:ext cx="43776" cy="181073"/>
              </a:xfrm>
              <a:custGeom>
                <a:avLst/>
                <a:gdLst>
                  <a:gd name="connsiteX0" fmla="*/ 7727 w 43776"/>
                  <a:gd name="connsiteY0" fmla="*/ 48143 h 181073"/>
                  <a:gd name="connsiteX1" fmla="*/ 20803 w 43776"/>
                  <a:gd name="connsiteY1" fmla="*/ 0 h 181073"/>
                  <a:gd name="connsiteX2" fmla="*/ 30061 w 43776"/>
                  <a:gd name="connsiteY2" fmla="*/ 32370 h 181073"/>
                  <a:gd name="connsiteX3" fmla="*/ 43777 w 43776"/>
                  <a:gd name="connsiteY3" fmla="*/ 79896 h 181073"/>
                  <a:gd name="connsiteX4" fmla="*/ 37125 w 43776"/>
                  <a:gd name="connsiteY4" fmla="*/ 101018 h 181073"/>
                  <a:gd name="connsiteX5" fmla="*/ 28484 w 43776"/>
                  <a:gd name="connsiteY5" fmla="*/ 170558 h 181073"/>
                  <a:gd name="connsiteX6" fmla="*/ 24552 w 43776"/>
                  <a:gd name="connsiteY6" fmla="*/ 181074 h 181073"/>
                  <a:gd name="connsiteX7" fmla="*/ 0 w 43776"/>
                  <a:gd name="connsiteY7" fmla="*/ 108173 h 181073"/>
                  <a:gd name="connsiteX8" fmla="*/ 7727 w 43776"/>
                  <a:gd name="connsiteY8" fmla="*/ 48143 h 18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776" h="181073">
                    <a:moveTo>
                      <a:pt x="7727" y="48143"/>
                    </a:moveTo>
                    <a:cubicBezTo>
                      <a:pt x="11156" y="31867"/>
                      <a:pt x="14859" y="15545"/>
                      <a:pt x="20803" y="0"/>
                    </a:cubicBezTo>
                    <a:cubicBezTo>
                      <a:pt x="23912" y="10767"/>
                      <a:pt x="26289" y="21763"/>
                      <a:pt x="30061" y="32370"/>
                    </a:cubicBezTo>
                    <a:cubicBezTo>
                      <a:pt x="34770" y="48143"/>
                      <a:pt x="38999" y="64100"/>
                      <a:pt x="43777" y="79896"/>
                    </a:cubicBezTo>
                    <a:cubicBezTo>
                      <a:pt x="39228" y="85999"/>
                      <a:pt x="38565" y="93772"/>
                      <a:pt x="37125" y="101018"/>
                    </a:cubicBezTo>
                    <a:cubicBezTo>
                      <a:pt x="32736" y="123993"/>
                      <a:pt x="31158" y="147355"/>
                      <a:pt x="28484" y="170558"/>
                    </a:cubicBezTo>
                    <a:cubicBezTo>
                      <a:pt x="28209" y="174353"/>
                      <a:pt x="26243" y="177714"/>
                      <a:pt x="24552" y="181074"/>
                    </a:cubicBezTo>
                    <a:cubicBezTo>
                      <a:pt x="16276" y="156797"/>
                      <a:pt x="7932" y="132542"/>
                      <a:pt x="0" y="108173"/>
                    </a:cubicBezTo>
                    <a:cubicBezTo>
                      <a:pt x="5052" y="88605"/>
                      <a:pt x="6607" y="68237"/>
                      <a:pt x="7727" y="48143"/>
                    </a:cubicBezTo>
                    <a:close/>
                  </a:path>
                </a:pathLst>
              </a:custGeom>
              <a:solidFill>
                <a:srgbClr val="F0BFD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1" name="Gráfico 4">
              <a:extLst>
                <a:ext uri="{FF2B5EF4-FFF2-40B4-BE49-F238E27FC236}">
                  <a16:creationId xmlns:a16="http://schemas.microsoft.com/office/drawing/2014/main" id="{B01D016C-E66F-D6CA-77CB-6D7A67E1255D}"/>
                </a:ext>
              </a:extLst>
            </p:cNvPr>
            <p:cNvGrpSpPr/>
            <p:nvPr/>
          </p:nvGrpSpPr>
          <p:grpSpPr>
            <a:xfrm>
              <a:off x="10603403" y="2772853"/>
              <a:ext cx="83585" cy="263370"/>
              <a:chOff x="10049792" y="2278136"/>
              <a:chExt cx="792972" cy="2498598"/>
            </a:xfrm>
            <a:solidFill>
              <a:srgbClr val="D2D9D8"/>
            </a:solidFill>
          </p:grpSpPr>
          <p:sp>
            <p:nvSpPr>
              <p:cNvPr id="2230" name="Forma Livre: Forma 2229">
                <a:extLst>
                  <a:ext uri="{FF2B5EF4-FFF2-40B4-BE49-F238E27FC236}">
                    <a16:creationId xmlns:a16="http://schemas.microsoft.com/office/drawing/2014/main" id="{96560FF5-585C-B879-FA43-E454991A9E5D}"/>
                  </a:ext>
                </a:extLst>
              </p:cNvPr>
              <p:cNvSpPr/>
              <p:nvPr/>
            </p:nvSpPr>
            <p:spPr>
              <a:xfrm>
                <a:off x="10049792" y="2278136"/>
                <a:ext cx="368621" cy="1208905"/>
              </a:xfrm>
              <a:custGeom>
                <a:avLst/>
                <a:gdLst>
                  <a:gd name="connsiteX0" fmla="*/ 850 w 368621"/>
                  <a:gd name="connsiteY0" fmla="*/ 0 h 1208905"/>
                  <a:gd name="connsiteX1" fmla="*/ 16212 w 368621"/>
                  <a:gd name="connsiteY1" fmla="*/ 36027 h 1208905"/>
                  <a:gd name="connsiteX2" fmla="*/ 67122 w 368621"/>
                  <a:gd name="connsiteY2" fmla="*/ 190927 h 1208905"/>
                  <a:gd name="connsiteX3" fmla="*/ 78871 w 368621"/>
                  <a:gd name="connsiteY3" fmla="*/ 252283 h 1208905"/>
                  <a:gd name="connsiteX4" fmla="*/ 90713 w 368621"/>
                  <a:gd name="connsiteY4" fmla="*/ 330281 h 1208905"/>
                  <a:gd name="connsiteX5" fmla="*/ 95536 w 368621"/>
                  <a:gd name="connsiteY5" fmla="*/ 359245 h 1208905"/>
                  <a:gd name="connsiteX6" fmla="*/ 109893 w 368621"/>
                  <a:gd name="connsiteY6" fmla="*/ 390357 h 1208905"/>
                  <a:gd name="connsiteX7" fmla="*/ 112796 w 368621"/>
                  <a:gd name="connsiteY7" fmla="*/ 417104 h 1208905"/>
                  <a:gd name="connsiteX8" fmla="*/ 115630 w 368621"/>
                  <a:gd name="connsiteY8" fmla="*/ 462641 h 1208905"/>
                  <a:gd name="connsiteX9" fmla="*/ 122991 w 368621"/>
                  <a:gd name="connsiteY9" fmla="*/ 489913 h 1208905"/>
                  <a:gd name="connsiteX10" fmla="*/ 138307 w 368621"/>
                  <a:gd name="connsiteY10" fmla="*/ 521985 h 1208905"/>
                  <a:gd name="connsiteX11" fmla="*/ 147246 w 368621"/>
                  <a:gd name="connsiteY11" fmla="*/ 548206 h 1208905"/>
                  <a:gd name="connsiteX12" fmla="*/ 169100 w 368621"/>
                  <a:gd name="connsiteY12" fmla="*/ 612717 h 1208905"/>
                  <a:gd name="connsiteX13" fmla="*/ 179250 w 368621"/>
                  <a:gd name="connsiteY13" fmla="*/ 647852 h 1208905"/>
                  <a:gd name="connsiteX14" fmla="*/ 199184 w 368621"/>
                  <a:gd name="connsiteY14" fmla="*/ 694281 h 1208905"/>
                  <a:gd name="connsiteX15" fmla="*/ 225701 w 368621"/>
                  <a:gd name="connsiteY15" fmla="*/ 743064 h 1208905"/>
                  <a:gd name="connsiteX16" fmla="*/ 276633 w 368621"/>
                  <a:gd name="connsiteY16" fmla="*/ 836379 h 1208905"/>
                  <a:gd name="connsiteX17" fmla="*/ 290509 w 368621"/>
                  <a:gd name="connsiteY17" fmla="*/ 881825 h 1208905"/>
                  <a:gd name="connsiteX18" fmla="*/ 307266 w 368621"/>
                  <a:gd name="connsiteY18" fmla="*/ 915634 h 1208905"/>
                  <a:gd name="connsiteX19" fmla="*/ 322834 w 368621"/>
                  <a:gd name="connsiteY19" fmla="*/ 990935 h 1208905"/>
                  <a:gd name="connsiteX20" fmla="*/ 325897 w 368621"/>
                  <a:gd name="connsiteY20" fmla="*/ 1025225 h 1208905"/>
                  <a:gd name="connsiteX21" fmla="*/ 328228 w 368621"/>
                  <a:gd name="connsiteY21" fmla="*/ 1070877 h 1208905"/>
                  <a:gd name="connsiteX22" fmla="*/ 333921 w 368621"/>
                  <a:gd name="connsiteY22" fmla="*/ 1140783 h 1208905"/>
                  <a:gd name="connsiteX23" fmla="*/ 351751 w 368621"/>
                  <a:gd name="connsiteY23" fmla="*/ 1166226 h 1208905"/>
                  <a:gd name="connsiteX24" fmla="*/ 368439 w 368621"/>
                  <a:gd name="connsiteY24" fmla="*/ 1191555 h 1208905"/>
                  <a:gd name="connsiteX25" fmla="*/ 368622 w 368621"/>
                  <a:gd name="connsiteY25" fmla="*/ 1191783 h 1208905"/>
                  <a:gd name="connsiteX26" fmla="*/ 328708 w 368621"/>
                  <a:gd name="connsiteY26" fmla="*/ 1208905 h 1208905"/>
                  <a:gd name="connsiteX27" fmla="*/ 321302 w 368621"/>
                  <a:gd name="connsiteY27" fmla="*/ 1178273 h 1208905"/>
                  <a:gd name="connsiteX28" fmla="*/ 324297 w 368621"/>
                  <a:gd name="connsiteY28" fmla="*/ 1135616 h 1208905"/>
                  <a:gd name="connsiteX29" fmla="*/ 309872 w 368621"/>
                  <a:gd name="connsiteY29" fmla="*/ 1111796 h 1208905"/>
                  <a:gd name="connsiteX30" fmla="*/ 308249 w 368621"/>
                  <a:gd name="connsiteY30" fmla="*/ 1070031 h 1208905"/>
                  <a:gd name="connsiteX31" fmla="*/ 298282 w 368621"/>
                  <a:gd name="connsiteY31" fmla="*/ 1013407 h 1208905"/>
                  <a:gd name="connsiteX32" fmla="*/ 279422 w 368621"/>
                  <a:gd name="connsiteY32" fmla="*/ 965767 h 1208905"/>
                  <a:gd name="connsiteX33" fmla="*/ 267466 w 368621"/>
                  <a:gd name="connsiteY33" fmla="*/ 920847 h 1208905"/>
                  <a:gd name="connsiteX34" fmla="*/ 249498 w 368621"/>
                  <a:gd name="connsiteY34" fmla="*/ 863102 h 1208905"/>
                  <a:gd name="connsiteX35" fmla="*/ 236605 w 368621"/>
                  <a:gd name="connsiteY35" fmla="*/ 823714 h 1208905"/>
                  <a:gd name="connsiteX36" fmla="*/ 210339 w 368621"/>
                  <a:gd name="connsiteY36" fmla="*/ 744847 h 1208905"/>
                  <a:gd name="connsiteX37" fmla="*/ 194703 w 368621"/>
                  <a:gd name="connsiteY37" fmla="*/ 705665 h 1208905"/>
                  <a:gd name="connsiteX38" fmla="*/ 174609 w 368621"/>
                  <a:gd name="connsiteY38" fmla="*/ 647829 h 1208905"/>
                  <a:gd name="connsiteX39" fmla="*/ 159453 w 368621"/>
                  <a:gd name="connsiteY39" fmla="*/ 606110 h 1208905"/>
                  <a:gd name="connsiteX40" fmla="*/ 131930 w 368621"/>
                  <a:gd name="connsiteY40" fmla="*/ 528226 h 1208905"/>
                  <a:gd name="connsiteX41" fmla="*/ 118739 w 368621"/>
                  <a:gd name="connsiteY41" fmla="*/ 491079 h 1208905"/>
                  <a:gd name="connsiteX42" fmla="*/ 94873 w 368621"/>
                  <a:gd name="connsiteY42" fmla="*/ 428214 h 1208905"/>
                  <a:gd name="connsiteX43" fmla="*/ 68630 w 368621"/>
                  <a:gd name="connsiteY43" fmla="*/ 370058 h 1208905"/>
                  <a:gd name="connsiteX44" fmla="*/ 63441 w 368621"/>
                  <a:gd name="connsiteY44" fmla="*/ 341368 h 1208905"/>
                  <a:gd name="connsiteX45" fmla="*/ 48834 w 368621"/>
                  <a:gd name="connsiteY45" fmla="*/ 298232 h 1208905"/>
                  <a:gd name="connsiteX46" fmla="*/ 41724 w 368621"/>
                  <a:gd name="connsiteY46" fmla="*/ 283761 h 1208905"/>
                  <a:gd name="connsiteX47" fmla="*/ 41107 w 368621"/>
                  <a:gd name="connsiteY47" fmla="*/ 282161 h 1208905"/>
                  <a:gd name="connsiteX48" fmla="*/ 49176 w 368621"/>
                  <a:gd name="connsiteY48" fmla="*/ 236281 h 1208905"/>
                  <a:gd name="connsiteX49" fmla="*/ 39072 w 368621"/>
                  <a:gd name="connsiteY49" fmla="*/ 221148 h 1208905"/>
                  <a:gd name="connsiteX50" fmla="*/ 5719 w 368621"/>
                  <a:gd name="connsiteY50" fmla="*/ 117363 h 1208905"/>
                  <a:gd name="connsiteX51" fmla="*/ 2268 w 368621"/>
                  <a:gd name="connsiteY51" fmla="*/ 62545 h 1208905"/>
                  <a:gd name="connsiteX52" fmla="*/ 850 w 368621"/>
                  <a:gd name="connsiteY52" fmla="*/ 0 h 120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68621" h="1208905">
                    <a:moveTo>
                      <a:pt x="850" y="0"/>
                    </a:moveTo>
                    <a:cubicBezTo>
                      <a:pt x="3891" y="12824"/>
                      <a:pt x="10223" y="24392"/>
                      <a:pt x="16212" y="36027"/>
                    </a:cubicBezTo>
                    <a:cubicBezTo>
                      <a:pt x="39301" y="85428"/>
                      <a:pt x="54823" y="137914"/>
                      <a:pt x="67122" y="190927"/>
                    </a:cubicBezTo>
                    <a:cubicBezTo>
                      <a:pt x="72151" y="211158"/>
                      <a:pt x="74185" y="231961"/>
                      <a:pt x="78871" y="252283"/>
                    </a:cubicBezTo>
                    <a:cubicBezTo>
                      <a:pt x="83718" y="278138"/>
                      <a:pt x="87398" y="304198"/>
                      <a:pt x="90713" y="330281"/>
                    </a:cubicBezTo>
                    <a:cubicBezTo>
                      <a:pt x="91993" y="339974"/>
                      <a:pt x="92176" y="349941"/>
                      <a:pt x="95536" y="359245"/>
                    </a:cubicBezTo>
                    <a:cubicBezTo>
                      <a:pt x="99148" y="370126"/>
                      <a:pt x="105069" y="380002"/>
                      <a:pt x="109893" y="390357"/>
                    </a:cubicBezTo>
                    <a:cubicBezTo>
                      <a:pt x="113824" y="398678"/>
                      <a:pt x="112544" y="408165"/>
                      <a:pt x="112796" y="417104"/>
                    </a:cubicBezTo>
                    <a:cubicBezTo>
                      <a:pt x="113047" y="432283"/>
                      <a:pt x="111287" y="447827"/>
                      <a:pt x="115630" y="462641"/>
                    </a:cubicBezTo>
                    <a:cubicBezTo>
                      <a:pt x="118168" y="471693"/>
                      <a:pt x="120568" y="480792"/>
                      <a:pt x="122991" y="489913"/>
                    </a:cubicBezTo>
                    <a:cubicBezTo>
                      <a:pt x="126009" y="501548"/>
                      <a:pt x="134970" y="510464"/>
                      <a:pt x="138307" y="521985"/>
                    </a:cubicBezTo>
                    <a:cubicBezTo>
                      <a:pt x="140913" y="530832"/>
                      <a:pt x="142056" y="540273"/>
                      <a:pt x="147246" y="548206"/>
                    </a:cubicBezTo>
                    <a:cubicBezTo>
                      <a:pt x="154607" y="569671"/>
                      <a:pt x="161030" y="591480"/>
                      <a:pt x="169100" y="612717"/>
                    </a:cubicBezTo>
                    <a:cubicBezTo>
                      <a:pt x="173649" y="624078"/>
                      <a:pt x="174495" y="636537"/>
                      <a:pt x="179250" y="647852"/>
                    </a:cubicBezTo>
                    <a:cubicBezTo>
                      <a:pt x="185490" y="663489"/>
                      <a:pt x="191754" y="679171"/>
                      <a:pt x="199184" y="694281"/>
                    </a:cubicBezTo>
                    <a:cubicBezTo>
                      <a:pt x="208762" y="710123"/>
                      <a:pt x="216077" y="727200"/>
                      <a:pt x="225701" y="743064"/>
                    </a:cubicBezTo>
                    <a:cubicBezTo>
                      <a:pt x="241200" y="774931"/>
                      <a:pt x="258162" y="806112"/>
                      <a:pt x="276633" y="836379"/>
                    </a:cubicBezTo>
                    <a:cubicBezTo>
                      <a:pt x="284017" y="850483"/>
                      <a:pt x="289115" y="865891"/>
                      <a:pt x="290509" y="881825"/>
                    </a:cubicBezTo>
                    <a:cubicBezTo>
                      <a:pt x="290578" y="895518"/>
                      <a:pt x="304477" y="902833"/>
                      <a:pt x="307266" y="915634"/>
                    </a:cubicBezTo>
                    <a:cubicBezTo>
                      <a:pt x="313987" y="940369"/>
                      <a:pt x="320890" y="965264"/>
                      <a:pt x="322834" y="990935"/>
                    </a:cubicBezTo>
                    <a:cubicBezTo>
                      <a:pt x="323473" y="1002388"/>
                      <a:pt x="325897" y="1013704"/>
                      <a:pt x="325897" y="1025225"/>
                    </a:cubicBezTo>
                    <a:cubicBezTo>
                      <a:pt x="325348" y="1040496"/>
                      <a:pt x="329097" y="1055561"/>
                      <a:pt x="328228" y="1070877"/>
                    </a:cubicBezTo>
                    <a:cubicBezTo>
                      <a:pt x="328914" y="1094194"/>
                      <a:pt x="325599" y="1118403"/>
                      <a:pt x="333921" y="1140783"/>
                    </a:cubicBezTo>
                    <a:cubicBezTo>
                      <a:pt x="339156" y="1149721"/>
                      <a:pt x="346905" y="1156968"/>
                      <a:pt x="351751" y="1166226"/>
                    </a:cubicBezTo>
                    <a:cubicBezTo>
                      <a:pt x="356781" y="1174981"/>
                      <a:pt x="361444" y="1184080"/>
                      <a:pt x="368439" y="1191555"/>
                    </a:cubicBezTo>
                    <a:lnTo>
                      <a:pt x="368622" y="1191783"/>
                    </a:lnTo>
                    <a:cubicBezTo>
                      <a:pt x="355820" y="1198596"/>
                      <a:pt x="342470" y="1204379"/>
                      <a:pt x="328708" y="1208905"/>
                    </a:cubicBezTo>
                    <a:cubicBezTo>
                      <a:pt x="326148" y="1198733"/>
                      <a:pt x="319267" y="1189132"/>
                      <a:pt x="321302" y="1178273"/>
                    </a:cubicBezTo>
                    <a:cubicBezTo>
                      <a:pt x="323473" y="1164146"/>
                      <a:pt x="322993" y="1149790"/>
                      <a:pt x="324297" y="1135616"/>
                    </a:cubicBezTo>
                    <a:cubicBezTo>
                      <a:pt x="321142" y="1126746"/>
                      <a:pt x="313484" y="1120392"/>
                      <a:pt x="309872" y="1111796"/>
                    </a:cubicBezTo>
                    <a:cubicBezTo>
                      <a:pt x="307906" y="1097943"/>
                      <a:pt x="310740" y="1083839"/>
                      <a:pt x="308249" y="1070031"/>
                    </a:cubicBezTo>
                    <a:cubicBezTo>
                      <a:pt x="305094" y="1051126"/>
                      <a:pt x="303082" y="1031969"/>
                      <a:pt x="298282" y="1013407"/>
                    </a:cubicBezTo>
                    <a:cubicBezTo>
                      <a:pt x="294144" y="996650"/>
                      <a:pt x="282006" y="982980"/>
                      <a:pt x="279422" y="965767"/>
                    </a:cubicBezTo>
                    <a:cubicBezTo>
                      <a:pt x="276633" y="950473"/>
                      <a:pt x="271856" y="935683"/>
                      <a:pt x="267466" y="920847"/>
                    </a:cubicBezTo>
                    <a:cubicBezTo>
                      <a:pt x="261340" y="901644"/>
                      <a:pt x="256928" y="881870"/>
                      <a:pt x="249498" y="863102"/>
                    </a:cubicBezTo>
                    <a:cubicBezTo>
                      <a:pt x="244264" y="850278"/>
                      <a:pt x="241246" y="836722"/>
                      <a:pt x="236605" y="823714"/>
                    </a:cubicBezTo>
                    <a:cubicBezTo>
                      <a:pt x="227964" y="797380"/>
                      <a:pt x="218866" y="771205"/>
                      <a:pt x="210339" y="744847"/>
                    </a:cubicBezTo>
                    <a:cubicBezTo>
                      <a:pt x="206064" y="731406"/>
                      <a:pt x="199115" y="718993"/>
                      <a:pt x="194703" y="705665"/>
                    </a:cubicBezTo>
                    <a:cubicBezTo>
                      <a:pt x="194703" y="684543"/>
                      <a:pt x="180507" y="667398"/>
                      <a:pt x="174609" y="647829"/>
                    </a:cubicBezTo>
                    <a:cubicBezTo>
                      <a:pt x="170792" y="633496"/>
                      <a:pt x="164596" y="619963"/>
                      <a:pt x="159453" y="606110"/>
                    </a:cubicBezTo>
                    <a:cubicBezTo>
                      <a:pt x="148686" y="580713"/>
                      <a:pt x="142399" y="553715"/>
                      <a:pt x="131930" y="528226"/>
                    </a:cubicBezTo>
                    <a:cubicBezTo>
                      <a:pt x="128066" y="515653"/>
                      <a:pt x="125460" y="502554"/>
                      <a:pt x="118739" y="491079"/>
                    </a:cubicBezTo>
                    <a:cubicBezTo>
                      <a:pt x="107469" y="471488"/>
                      <a:pt x="102440" y="449290"/>
                      <a:pt x="94873" y="428214"/>
                    </a:cubicBezTo>
                    <a:cubicBezTo>
                      <a:pt x="88656" y="407754"/>
                      <a:pt x="78391" y="388940"/>
                      <a:pt x="68630" y="370058"/>
                    </a:cubicBezTo>
                    <a:cubicBezTo>
                      <a:pt x="63647" y="361302"/>
                      <a:pt x="64973" y="350924"/>
                      <a:pt x="63441" y="341368"/>
                    </a:cubicBezTo>
                    <a:cubicBezTo>
                      <a:pt x="61704" y="326052"/>
                      <a:pt x="54320" y="312359"/>
                      <a:pt x="48834" y="298232"/>
                    </a:cubicBezTo>
                    <a:cubicBezTo>
                      <a:pt x="46890" y="293180"/>
                      <a:pt x="44719" y="288219"/>
                      <a:pt x="41724" y="283761"/>
                    </a:cubicBezTo>
                    <a:lnTo>
                      <a:pt x="41107" y="282161"/>
                    </a:lnTo>
                    <a:cubicBezTo>
                      <a:pt x="44079" y="266959"/>
                      <a:pt x="49702" y="251986"/>
                      <a:pt x="49176" y="236281"/>
                    </a:cubicBezTo>
                    <a:cubicBezTo>
                      <a:pt x="49085" y="229629"/>
                      <a:pt x="44627" y="224234"/>
                      <a:pt x="39072" y="221148"/>
                    </a:cubicBezTo>
                    <a:cubicBezTo>
                      <a:pt x="29082" y="186195"/>
                      <a:pt x="16372" y="152088"/>
                      <a:pt x="5719" y="117363"/>
                    </a:cubicBezTo>
                    <a:cubicBezTo>
                      <a:pt x="4737" y="99075"/>
                      <a:pt x="1810" y="80901"/>
                      <a:pt x="2268" y="62545"/>
                    </a:cubicBezTo>
                    <a:cubicBezTo>
                      <a:pt x="-796" y="41834"/>
                      <a:pt x="-201" y="20848"/>
                      <a:pt x="850" y="0"/>
                    </a:cubicBezTo>
                    <a:close/>
                  </a:path>
                </a:pathLst>
              </a:custGeom>
              <a:solidFill>
                <a:srgbClr val="D2D9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1" name="Forma Livre: Forma 2230">
                <a:extLst>
                  <a:ext uri="{FF2B5EF4-FFF2-40B4-BE49-F238E27FC236}">
                    <a16:creationId xmlns:a16="http://schemas.microsoft.com/office/drawing/2014/main" id="{22D4EF67-5D09-9333-C8B2-0F8AE03DAC40}"/>
                  </a:ext>
                </a:extLst>
              </p:cNvPr>
              <p:cNvSpPr/>
              <p:nvPr/>
            </p:nvSpPr>
            <p:spPr>
              <a:xfrm>
                <a:off x="10808751" y="4643094"/>
                <a:ext cx="34013" cy="133639"/>
              </a:xfrm>
              <a:custGeom>
                <a:avLst/>
                <a:gdLst>
                  <a:gd name="connsiteX0" fmla="*/ 1667 w 34013"/>
                  <a:gd name="connsiteY0" fmla="*/ 24140 h 133639"/>
                  <a:gd name="connsiteX1" fmla="*/ 3267 w 34013"/>
                  <a:gd name="connsiteY1" fmla="*/ 0 h 133639"/>
                  <a:gd name="connsiteX2" fmla="*/ 23704 w 34013"/>
                  <a:gd name="connsiteY2" fmla="*/ 34930 h 133639"/>
                  <a:gd name="connsiteX3" fmla="*/ 22515 w 34013"/>
                  <a:gd name="connsiteY3" fmla="*/ 46931 h 133639"/>
                  <a:gd name="connsiteX4" fmla="*/ 30630 w 34013"/>
                  <a:gd name="connsiteY4" fmla="*/ 89017 h 133639"/>
                  <a:gd name="connsiteX5" fmla="*/ 34013 w 34013"/>
                  <a:gd name="connsiteY5" fmla="*/ 133640 h 133639"/>
                  <a:gd name="connsiteX6" fmla="*/ 27956 w 34013"/>
                  <a:gd name="connsiteY6" fmla="*/ 126507 h 133639"/>
                  <a:gd name="connsiteX7" fmla="*/ 14514 w 34013"/>
                  <a:gd name="connsiteY7" fmla="*/ 91303 h 133639"/>
                  <a:gd name="connsiteX8" fmla="*/ 1667 w 34013"/>
                  <a:gd name="connsiteY8" fmla="*/ 24140 h 133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13" h="133639">
                    <a:moveTo>
                      <a:pt x="1667" y="24140"/>
                    </a:moveTo>
                    <a:cubicBezTo>
                      <a:pt x="-345" y="16185"/>
                      <a:pt x="-1282" y="7270"/>
                      <a:pt x="3267" y="0"/>
                    </a:cubicBezTo>
                    <a:cubicBezTo>
                      <a:pt x="9805" y="11796"/>
                      <a:pt x="17280" y="23043"/>
                      <a:pt x="23704" y="34930"/>
                    </a:cubicBezTo>
                    <a:cubicBezTo>
                      <a:pt x="22241" y="38725"/>
                      <a:pt x="21121" y="42840"/>
                      <a:pt x="22515" y="46931"/>
                    </a:cubicBezTo>
                    <a:cubicBezTo>
                      <a:pt x="25990" y="60762"/>
                      <a:pt x="29876" y="74661"/>
                      <a:pt x="30630" y="89017"/>
                    </a:cubicBezTo>
                    <a:cubicBezTo>
                      <a:pt x="31041" y="103922"/>
                      <a:pt x="33716" y="118689"/>
                      <a:pt x="34013" y="133640"/>
                    </a:cubicBezTo>
                    <a:cubicBezTo>
                      <a:pt x="32048" y="131125"/>
                      <a:pt x="30013" y="128725"/>
                      <a:pt x="27956" y="126507"/>
                    </a:cubicBezTo>
                    <a:cubicBezTo>
                      <a:pt x="26195" y="113706"/>
                      <a:pt x="15771" y="104127"/>
                      <a:pt x="14514" y="91303"/>
                    </a:cubicBezTo>
                    <a:cubicBezTo>
                      <a:pt x="12502" y="68557"/>
                      <a:pt x="8022" y="46040"/>
                      <a:pt x="1667" y="24140"/>
                    </a:cubicBezTo>
                    <a:close/>
                  </a:path>
                </a:pathLst>
              </a:custGeom>
              <a:solidFill>
                <a:srgbClr val="D2D9D8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2" name="Gráfico 4">
              <a:extLst>
                <a:ext uri="{FF2B5EF4-FFF2-40B4-BE49-F238E27FC236}">
                  <a16:creationId xmlns:a16="http://schemas.microsoft.com/office/drawing/2014/main" id="{898D9C9D-421C-B285-CABB-20266EAE7704}"/>
                </a:ext>
              </a:extLst>
            </p:cNvPr>
            <p:cNvGrpSpPr/>
            <p:nvPr/>
          </p:nvGrpSpPr>
          <p:grpSpPr>
            <a:xfrm>
              <a:off x="10598263" y="2802764"/>
              <a:ext cx="88086" cy="232708"/>
              <a:chOff x="10001036" y="2561897"/>
              <a:chExt cx="835670" cy="2207704"/>
            </a:xfrm>
            <a:solidFill>
              <a:srgbClr val="C2CBCC"/>
            </a:solidFill>
          </p:grpSpPr>
          <p:sp>
            <p:nvSpPr>
              <p:cNvPr id="2227" name="Forma Livre: Forma 2226">
                <a:extLst>
                  <a:ext uri="{FF2B5EF4-FFF2-40B4-BE49-F238E27FC236}">
                    <a16:creationId xmlns:a16="http://schemas.microsoft.com/office/drawing/2014/main" id="{D376A75E-C77E-F29E-97C5-B9BDB68C72F9}"/>
                  </a:ext>
                </a:extLst>
              </p:cNvPr>
              <p:cNvSpPr/>
              <p:nvPr/>
            </p:nvSpPr>
            <p:spPr>
              <a:xfrm>
                <a:off x="10047488" y="2561897"/>
                <a:ext cx="331012" cy="936985"/>
              </a:xfrm>
              <a:custGeom>
                <a:avLst/>
                <a:gdLst>
                  <a:gd name="connsiteX0" fmla="*/ 42748 w 331012"/>
                  <a:gd name="connsiteY0" fmla="*/ 297 h 936985"/>
                  <a:gd name="connsiteX1" fmla="*/ 44028 w 331012"/>
                  <a:gd name="connsiteY1" fmla="*/ 0 h 936985"/>
                  <a:gd name="connsiteX2" fmla="*/ 51138 w 331012"/>
                  <a:gd name="connsiteY2" fmla="*/ 14471 h 936985"/>
                  <a:gd name="connsiteX3" fmla="*/ 65745 w 331012"/>
                  <a:gd name="connsiteY3" fmla="*/ 57607 h 936985"/>
                  <a:gd name="connsiteX4" fmla="*/ 70934 w 331012"/>
                  <a:gd name="connsiteY4" fmla="*/ 86297 h 936985"/>
                  <a:gd name="connsiteX5" fmla="*/ 97178 w 331012"/>
                  <a:gd name="connsiteY5" fmla="*/ 144452 h 936985"/>
                  <a:gd name="connsiteX6" fmla="*/ 121044 w 331012"/>
                  <a:gd name="connsiteY6" fmla="*/ 207317 h 936985"/>
                  <a:gd name="connsiteX7" fmla="*/ 134234 w 331012"/>
                  <a:gd name="connsiteY7" fmla="*/ 244465 h 936985"/>
                  <a:gd name="connsiteX8" fmla="*/ 161757 w 331012"/>
                  <a:gd name="connsiteY8" fmla="*/ 322349 h 936985"/>
                  <a:gd name="connsiteX9" fmla="*/ 176913 w 331012"/>
                  <a:gd name="connsiteY9" fmla="*/ 364068 h 936985"/>
                  <a:gd name="connsiteX10" fmla="*/ 197007 w 331012"/>
                  <a:gd name="connsiteY10" fmla="*/ 421904 h 936985"/>
                  <a:gd name="connsiteX11" fmla="*/ 212643 w 331012"/>
                  <a:gd name="connsiteY11" fmla="*/ 461086 h 936985"/>
                  <a:gd name="connsiteX12" fmla="*/ 238910 w 331012"/>
                  <a:gd name="connsiteY12" fmla="*/ 539953 h 936985"/>
                  <a:gd name="connsiteX13" fmla="*/ 251803 w 331012"/>
                  <a:gd name="connsiteY13" fmla="*/ 579341 h 936985"/>
                  <a:gd name="connsiteX14" fmla="*/ 269771 w 331012"/>
                  <a:gd name="connsiteY14" fmla="*/ 637086 h 936985"/>
                  <a:gd name="connsiteX15" fmla="*/ 281727 w 331012"/>
                  <a:gd name="connsiteY15" fmla="*/ 682005 h 936985"/>
                  <a:gd name="connsiteX16" fmla="*/ 300586 w 331012"/>
                  <a:gd name="connsiteY16" fmla="*/ 729646 h 936985"/>
                  <a:gd name="connsiteX17" fmla="*/ 310553 w 331012"/>
                  <a:gd name="connsiteY17" fmla="*/ 786270 h 936985"/>
                  <a:gd name="connsiteX18" fmla="*/ 312176 w 331012"/>
                  <a:gd name="connsiteY18" fmla="*/ 828035 h 936985"/>
                  <a:gd name="connsiteX19" fmla="*/ 326601 w 331012"/>
                  <a:gd name="connsiteY19" fmla="*/ 851855 h 936985"/>
                  <a:gd name="connsiteX20" fmla="*/ 323606 w 331012"/>
                  <a:gd name="connsiteY20" fmla="*/ 894512 h 936985"/>
                  <a:gd name="connsiteX21" fmla="*/ 331013 w 331012"/>
                  <a:gd name="connsiteY21" fmla="*/ 925144 h 936985"/>
                  <a:gd name="connsiteX22" fmla="*/ 268788 w 331012"/>
                  <a:gd name="connsiteY22" fmla="*/ 936986 h 936985"/>
                  <a:gd name="connsiteX23" fmla="*/ 257061 w 331012"/>
                  <a:gd name="connsiteY23" fmla="*/ 890009 h 936985"/>
                  <a:gd name="connsiteX24" fmla="*/ 236830 w 331012"/>
                  <a:gd name="connsiteY24" fmla="*/ 796077 h 936985"/>
                  <a:gd name="connsiteX25" fmla="*/ 201602 w 331012"/>
                  <a:gd name="connsiteY25" fmla="*/ 751226 h 936985"/>
                  <a:gd name="connsiteX26" fmla="*/ 182583 w 331012"/>
                  <a:gd name="connsiteY26" fmla="*/ 706306 h 936985"/>
                  <a:gd name="connsiteX27" fmla="*/ 166055 w 331012"/>
                  <a:gd name="connsiteY27" fmla="*/ 656059 h 936985"/>
                  <a:gd name="connsiteX28" fmla="*/ 143584 w 331012"/>
                  <a:gd name="connsiteY28" fmla="*/ 587251 h 936985"/>
                  <a:gd name="connsiteX29" fmla="*/ 123261 w 331012"/>
                  <a:gd name="connsiteY29" fmla="*/ 513710 h 936985"/>
                  <a:gd name="connsiteX30" fmla="*/ 126004 w 331012"/>
                  <a:gd name="connsiteY30" fmla="*/ 490302 h 936985"/>
                  <a:gd name="connsiteX31" fmla="*/ 117660 w 331012"/>
                  <a:gd name="connsiteY31" fmla="*/ 414543 h 936985"/>
                  <a:gd name="connsiteX32" fmla="*/ 95783 w 331012"/>
                  <a:gd name="connsiteY32" fmla="*/ 326647 h 936985"/>
                  <a:gd name="connsiteX33" fmla="*/ 78798 w 331012"/>
                  <a:gd name="connsiteY33" fmla="*/ 288653 h 936985"/>
                  <a:gd name="connsiteX34" fmla="*/ 48737 w 331012"/>
                  <a:gd name="connsiteY34" fmla="*/ 238796 h 936985"/>
                  <a:gd name="connsiteX35" fmla="*/ 30724 w 331012"/>
                  <a:gd name="connsiteY35" fmla="*/ 215113 h 936985"/>
                  <a:gd name="connsiteX36" fmla="*/ 30586 w 331012"/>
                  <a:gd name="connsiteY36" fmla="*/ 197396 h 936985"/>
                  <a:gd name="connsiteX37" fmla="*/ 0 w 331012"/>
                  <a:gd name="connsiteY37" fmla="*/ 150442 h 936985"/>
                  <a:gd name="connsiteX38" fmla="*/ 42748 w 331012"/>
                  <a:gd name="connsiteY38" fmla="*/ 297 h 93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31012" h="936985">
                    <a:moveTo>
                      <a:pt x="42748" y="297"/>
                    </a:moveTo>
                    <a:lnTo>
                      <a:pt x="44028" y="0"/>
                    </a:lnTo>
                    <a:cubicBezTo>
                      <a:pt x="47023" y="4458"/>
                      <a:pt x="49194" y="9419"/>
                      <a:pt x="51138" y="14471"/>
                    </a:cubicBezTo>
                    <a:cubicBezTo>
                      <a:pt x="56624" y="28598"/>
                      <a:pt x="64008" y="42291"/>
                      <a:pt x="65745" y="57607"/>
                    </a:cubicBezTo>
                    <a:cubicBezTo>
                      <a:pt x="67277" y="67163"/>
                      <a:pt x="65951" y="77541"/>
                      <a:pt x="70934" y="86297"/>
                    </a:cubicBezTo>
                    <a:cubicBezTo>
                      <a:pt x="80696" y="105179"/>
                      <a:pt x="90960" y="123993"/>
                      <a:pt x="97178" y="144452"/>
                    </a:cubicBezTo>
                    <a:cubicBezTo>
                      <a:pt x="104744" y="165529"/>
                      <a:pt x="109773" y="187727"/>
                      <a:pt x="121044" y="207317"/>
                    </a:cubicBezTo>
                    <a:cubicBezTo>
                      <a:pt x="127764" y="218793"/>
                      <a:pt x="130370" y="231892"/>
                      <a:pt x="134234" y="244465"/>
                    </a:cubicBezTo>
                    <a:cubicBezTo>
                      <a:pt x="144704" y="269954"/>
                      <a:pt x="150990" y="296951"/>
                      <a:pt x="161757" y="322349"/>
                    </a:cubicBezTo>
                    <a:cubicBezTo>
                      <a:pt x="166901" y="336202"/>
                      <a:pt x="173096" y="349735"/>
                      <a:pt x="176913" y="364068"/>
                    </a:cubicBezTo>
                    <a:cubicBezTo>
                      <a:pt x="182811" y="383637"/>
                      <a:pt x="197007" y="400782"/>
                      <a:pt x="197007" y="421904"/>
                    </a:cubicBezTo>
                    <a:cubicBezTo>
                      <a:pt x="201419" y="435232"/>
                      <a:pt x="208369" y="447645"/>
                      <a:pt x="212643" y="461086"/>
                    </a:cubicBezTo>
                    <a:cubicBezTo>
                      <a:pt x="221171" y="487444"/>
                      <a:pt x="230269" y="513619"/>
                      <a:pt x="238910" y="539953"/>
                    </a:cubicBezTo>
                    <a:cubicBezTo>
                      <a:pt x="243550" y="552961"/>
                      <a:pt x="246568" y="566517"/>
                      <a:pt x="251803" y="579341"/>
                    </a:cubicBezTo>
                    <a:cubicBezTo>
                      <a:pt x="259232" y="598109"/>
                      <a:pt x="263644" y="617883"/>
                      <a:pt x="269771" y="637086"/>
                    </a:cubicBezTo>
                    <a:cubicBezTo>
                      <a:pt x="274160" y="651922"/>
                      <a:pt x="278938" y="666712"/>
                      <a:pt x="281727" y="682005"/>
                    </a:cubicBezTo>
                    <a:cubicBezTo>
                      <a:pt x="284310" y="699219"/>
                      <a:pt x="296448" y="712889"/>
                      <a:pt x="300586" y="729646"/>
                    </a:cubicBezTo>
                    <a:cubicBezTo>
                      <a:pt x="305387" y="748208"/>
                      <a:pt x="307398" y="767365"/>
                      <a:pt x="310553" y="786270"/>
                    </a:cubicBezTo>
                    <a:cubicBezTo>
                      <a:pt x="313045" y="800077"/>
                      <a:pt x="310210" y="814182"/>
                      <a:pt x="312176" y="828035"/>
                    </a:cubicBezTo>
                    <a:cubicBezTo>
                      <a:pt x="315788" y="836631"/>
                      <a:pt x="323446" y="842985"/>
                      <a:pt x="326601" y="851855"/>
                    </a:cubicBezTo>
                    <a:cubicBezTo>
                      <a:pt x="325298" y="866028"/>
                      <a:pt x="325778" y="880385"/>
                      <a:pt x="323606" y="894512"/>
                    </a:cubicBezTo>
                    <a:cubicBezTo>
                      <a:pt x="321571" y="905370"/>
                      <a:pt x="328452" y="914972"/>
                      <a:pt x="331013" y="925144"/>
                    </a:cubicBezTo>
                    <a:cubicBezTo>
                      <a:pt x="310736" y="931088"/>
                      <a:pt x="289888" y="935386"/>
                      <a:pt x="268788" y="936986"/>
                    </a:cubicBezTo>
                    <a:cubicBezTo>
                      <a:pt x="265862" y="921052"/>
                      <a:pt x="258021" y="906285"/>
                      <a:pt x="257061" y="890009"/>
                    </a:cubicBezTo>
                    <a:cubicBezTo>
                      <a:pt x="254432" y="857982"/>
                      <a:pt x="247391" y="826389"/>
                      <a:pt x="236830" y="796077"/>
                    </a:cubicBezTo>
                    <a:cubicBezTo>
                      <a:pt x="229926" y="777629"/>
                      <a:pt x="208963" y="769285"/>
                      <a:pt x="201602" y="751226"/>
                    </a:cubicBezTo>
                    <a:cubicBezTo>
                      <a:pt x="197236" y="735429"/>
                      <a:pt x="187795" y="721759"/>
                      <a:pt x="182583" y="706306"/>
                    </a:cubicBezTo>
                    <a:cubicBezTo>
                      <a:pt x="176685" y="689686"/>
                      <a:pt x="172410" y="672541"/>
                      <a:pt x="166055" y="656059"/>
                    </a:cubicBezTo>
                    <a:cubicBezTo>
                      <a:pt x="157482" y="633474"/>
                      <a:pt x="151813" y="609928"/>
                      <a:pt x="143584" y="587251"/>
                    </a:cubicBezTo>
                    <a:cubicBezTo>
                      <a:pt x="135400" y="563156"/>
                      <a:pt x="127627" y="538788"/>
                      <a:pt x="123261" y="513710"/>
                    </a:cubicBezTo>
                    <a:cubicBezTo>
                      <a:pt x="121158" y="505663"/>
                      <a:pt x="126324" y="498257"/>
                      <a:pt x="126004" y="490302"/>
                    </a:cubicBezTo>
                    <a:cubicBezTo>
                      <a:pt x="124312" y="464950"/>
                      <a:pt x="125204" y="439072"/>
                      <a:pt x="117660" y="414543"/>
                    </a:cubicBezTo>
                    <a:cubicBezTo>
                      <a:pt x="111625" y="384940"/>
                      <a:pt x="103464" y="355839"/>
                      <a:pt x="95783" y="326647"/>
                    </a:cubicBezTo>
                    <a:cubicBezTo>
                      <a:pt x="92514" y="313022"/>
                      <a:pt x="84422" y="301318"/>
                      <a:pt x="78798" y="288653"/>
                    </a:cubicBezTo>
                    <a:cubicBezTo>
                      <a:pt x="69334" y="271714"/>
                      <a:pt x="60396" y="254340"/>
                      <a:pt x="48737" y="238796"/>
                    </a:cubicBezTo>
                    <a:cubicBezTo>
                      <a:pt x="42908" y="230749"/>
                      <a:pt x="38039" y="221948"/>
                      <a:pt x="30724" y="215113"/>
                    </a:cubicBezTo>
                    <a:cubicBezTo>
                      <a:pt x="31455" y="209261"/>
                      <a:pt x="34496" y="202700"/>
                      <a:pt x="30586" y="197396"/>
                    </a:cubicBezTo>
                    <a:cubicBezTo>
                      <a:pt x="20985" y="181394"/>
                      <a:pt x="13441" y="163724"/>
                      <a:pt x="0" y="150442"/>
                    </a:cubicBezTo>
                    <a:cubicBezTo>
                      <a:pt x="12641" y="99967"/>
                      <a:pt x="28049" y="50132"/>
                      <a:pt x="42748" y="297"/>
                    </a:cubicBezTo>
                    <a:close/>
                  </a:path>
                </a:pathLst>
              </a:custGeom>
              <a:solidFill>
                <a:srgbClr val="C2CB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8" name="Forma Livre: Forma 2227">
                <a:extLst>
                  <a:ext uri="{FF2B5EF4-FFF2-40B4-BE49-F238E27FC236}">
                    <a16:creationId xmlns:a16="http://schemas.microsoft.com/office/drawing/2014/main" id="{BB6DD71C-933D-C3D3-5DD9-171B87741AEC}"/>
                  </a:ext>
                </a:extLst>
              </p:cNvPr>
              <p:cNvSpPr/>
              <p:nvPr/>
            </p:nvSpPr>
            <p:spPr>
              <a:xfrm>
                <a:off x="10001036" y="3690449"/>
                <a:ext cx="353712" cy="862599"/>
              </a:xfrm>
              <a:custGeom>
                <a:avLst/>
                <a:gdLst>
                  <a:gd name="connsiteX0" fmla="*/ 310576 w 353712"/>
                  <a:gd name="connsiteY0" fmla="*/ 40279 h 862599"/>
                  <a:gd name="connsiteX1" fmla="*/ 307604 w 353712"/>
                  <a:gd name="connsiteY1" fmla="*/ 0 h 862599"/>
                  <a:gd name="connsiteX2" fmla="*/ 353713 w 353712"/>
                  <a:gd name="connsiteY2" fmla="*/ 104653 h 862599"/>
                  <a:gd name="connsiteX3" fmla="*/ 349781 w 353712"/>
                  <a:gd name="connsiteY3" fmla="*/ 127833 h 862599"/>
                  <a:gd name="connsiteX4" fmla="*/ 334053 w 353712"/>
                  <a:gd name="connsiteY4" fmla="*/ 164021 h 862599"/>
                  <a:gd name="connsiteX5" fmla="*/ 329664 w 353712"/>
                  <a:gd name="connsiteY5" fmla="*/ 212667 h 862599"/>
                  <a:gd name="connsiteX6" fmla="*/ 310896 w 353712"/>
                  <a:gd name="connsiteY6" fmla="*/ 251254 h 862599"/>
                  <a:gd name="connsiteX7" fmla="*/ 283098 w 353712"/>
                  <a:gd name="connsiteY7" fmla="*/ 287305 h 862599"/>
                  <a:gd name="connsiteX8" fmla="*/ 268971 w 353712"/>
                  <a:gd name="connsiteY8" fmla="*/ 300952 h 862599"/>
                  <a:gd name="connsiteX9" fmla="*/ 240464 w 353712"/>
                  <a:gd name="connsiteY9" fmla="*/ 324795 h 862599"/>
                  <a:gd name="connsiteX10" fmla="*/ 207317 w 353712"/>
                  <a:gd name="connsiteY10" fmla="*/ 408325 h 862599"/>
                  <a:gd name="connsiteX11" fmla="*/ 164752 w 353712"/>
                  <a:gd name="connsiteY11" fmla="*/ 463807 h 862599"/>
                  <a:gd name="connsiteX12" fmla="*/ 141801 w 353712"/>
                  <a:gd name="connsiteY12" fmla="*/ 480060 h 862599"/>
                  <a:gd name="connsiteX13" fmla="*/ 140932 w 353712"/>
                  <a:gd name="connsiteY13" fmla="*/ 490667 h 862599"/>
                  <a:gd name="connsiteX14" fmla="*/ 140315 w 353712"/>
                  <a:gd name="connsiteY14" fmla="*/ 529826 h 862599"/>
                  <a:gd name="connsiteX15" fmla="*/ 134074 w 353712"/>
                  <a:gd name="connsiteY15" fmla="*/ 552206 h 862599"/>
                  <a:gd name="connsiteX16" fmla="*/ 120861 w 353712"/>
                  <a:gd name="connsiteY16" fmla="*/ 619094 h 862599"/>
                  <a:gd name="connsiteX17" fmla="*/ 105293 w 353712"/>
                  <a:gd name="connsiteY17" fmla="*/ 651350 h 862599"/>
                  <a:gd name="connsiteX18" fmla="*/ 90068 w 353712"/>
                  <a:gd name="connsiteY18" fmla="*/ 683240 h 862599"/>
                  <a:gd name="connsiteX19" fmla="*/ 96789 w 353712"/>
                  <a:gd name="connsiteY19" fmla="*/ 717255 h 862599"/>
                  <a:gd name="connsiteX20" fmla="*/ 99807 w 353712"/>
                  <a:gd name="connsiteY20" fmla="*/ 755866 h 862599"/>
                  <a:gd name="connsiteX21" fmla="*/ 93429 w 353712"/>
                  <a:gd name="connsiteY21" fmla="*/ 783390 h 862599"/>
                  <a:gd name="connsiteX22" fmla="*/ 100676 w 353712"/>
                  <a:gd name="connsiteY22" fmla="*/ 801929 h 862599"/>
                  <a:gd name="connsiteX23" fmla="*/ 94320 w 353712"/>
                  <a:gd name="connsiteY23" fmla="*/ 823760 h 862599"/>
                  <a:gd name="connsiteX24" fmla="*/ 88285 w 353712"/>
                  <a:gd name="connsiteY24" fmla="*/ 813747 h 862599"/>
                  <a:gd name="connsiteX25" fmla="*/ 88125 w 353712"/>
                  <a:gd name="connsiteY25" fmla="*/ 833498 h 862599"/>
                  <a:gd name="connsiteX26" fmla="*/ 85451 w 353712"/>
                  <a:gd name="connsiteY26" fmla="*/ 837156 h 862599"/>
                  <a:gd name="connsiteX27" fmla="*/ 78959 w 353712"/>
                  <a:gd name="connsiteY27" fmla="*/ 833316 h 862599"/>
                  <a:gd name="connsiteX28" fmla="*/ 69243 w 353712"/>
                  <a:gd name="connsiteY28" fmla="*/ 852038 h 862599"/>
                  <a:gd name="connsiteX29" fmla="*/ 36096 w 353712"/>
                  <a:gd name="connsiteY29" fmla="*/ 828995 h 862599"/>
                  <a:gd name="connsiteX30" fmla="*/ 39708 w 353712"/>
                  <a:gd name="connsiteY30" fmla="*/ 842551 h 862599"/>
                  <a:gd name="connsiteX31" fmla="*/ 27021 w 353712"/>
                  <a:gd name="connsiteY31" fmla="*/ 838139 h 862599"/>
                  <a:gd name="connsiteX32" fmla="*/ 31501 w 353712"/>
                  <a:gd name="connsiteY32" fmla="*/ 862599 h 862599"/>
                  <a:gd name="connsiteX33" fmla="*/ 27043 w 353712"/>
                  <a:gd name="connsiteY33" fmla="*/ 861251 h 862599"/>
                  <a:gd name="connsiteX34" fmla="*/ 14128 w 353712"/>
                  <a:gd name="connsiteY34" fmla="*/ 806638 h 862599"/>
                  <a:gd name="connsiteX35" fmla="*/ 6058 w 353712"/>
                  <a:gd name="connsiteY35" fmla="*/ 760461 h 862599"/>
                  <a:gd name="connsiteX36" fmla="*/ 0 w 353712"/>
                  <a:gd name="connsiteY36" fmla="*/ 715084 h 862599"/>
                  <a:gd name="connsiteX37" fmla="*/ 24460 w 353712"/>
                  <a:gd name="connsiteY37" fmla="*/ 698487 h 862599"/>
                  <a:gd name="connsiteX38" fmla="*/ 35022 w 353712"/>
                  <a:gd name="connsiteY38" fmla="*/ 654047 h 862599"/>
                  <a:gd name="connsiteX39" fmla="*/ 55436 w 353712"/>
                  <a:gd name="connsiteY39" fmla="*/ 622295 h 862599"/>
                  <a:gd name="connsiteX40" fmla="*/ 81222 w 353712"/>
                  <a:gd name="connsiteY40" fmla="*/ 581467 h 862599"/>
                  <a:gd name="connsiteX41" fmla="*/ 103282 w 353712"/>
                  <a:gd name="connsiteY41" fmla="*/ 502874 h 862599"/>
                  <a:gd name="connsiteX42" fmla="*/ 116266 w 353712"/>
                  <a:gd name="connsiteY42" fmla="*/ 488518 h 862599"/>
                  <a:gd name="connsiteX43" fmla="*/ 120564 w 353712"/>
                  <a:gd name="connsiteY43" fmla="*/ 444924 h 862599"/>
                  <a:gd name="connsiteX44" fmla="*/ 123581 w 353712"/>
                  <a:gd name="connsiteY44" fmla="*/ 418361 h 862599"/>
                  <a:gd name="connsiteX45" fmla="*/ 137411 w 353712"/>
                  <a:gd name="connsiteY45" fmla="*/ 383911 h 862599"/>
                  <a:gd name="connsiteX46" fmla="*/ 144292 w 353712"/>
                  <a:gd name="connsiteY46" fmla="*/ 365783 h 862599"/>
                  <a:gd name="connsiteX47" fmla="*/ 166558 w 353712"/>
                  <a:gd name="connsiteY47" fmla="*/ 353781 h 862599"/>
                  <a:gd name="connsiteX48" fmla="*/ 210906 w 353712"/>
                  <a:gd name="connsiteY48" fmla="*/ 304541 h 862599"/>
                  <a:gd name="connsiteX49" fmla="*/ 256626 w 353712"/>
                  <a:gd name="connsiteY49" fmla="*/ 221971 h 862599"/>
                  <a:gd name="connsiteX50" fmla="*/ 283738 w 353712"/>
                  <a:gd name="connsiteY50" fmla="*/ 162237 h 862599"/>
                  <a:gd name="connsiteX51" fmla="*/ 285521 w 353712"/>
                  <a:gd name="connsiteY51" fmla="*/ 125250 h 862599"/>
                  <a:gd name="connsiteX52" fmla="*/ 302278 w 353712"/>
                  <a:gd name="connsiteY52" fmla="*/ 91852 h 862599"/>
                  <a:gd name="connsiteX53" fmla="*/ 310576 w 353712"/>
                  <a:gd name="connsiteY53" fmla="*/ 40279 h 86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53712" h="862599">
                    <a:moveTo>
                      <a:pt x="310576" y="40279"/>
                    </a:moveTo>
                    <a:cubicBezTo>
                      <a:pt x="310553" y="26701"/>
                      <a:pt x="301981" y="13419"/>
                      <a:pt x="307604" y="0"/>
                    </a:cubicBezTo>
                    <a:cubicBezTo>
                      <a:pt x="323195" y="34770"/>
                      <a:pt x="337939" y="69952"/>
                      <a:pt x="353713" y="104653"/>
                    </a:cubicBezTo>
                    <a:cubicBezTo>
                      <a:pt x="351038" y="112128"/>
                      <a:pt x="351861" y="120244"/>
                      <a:pt x="349781" y="127833"/>
                    </a:cubicBezTo>
                    <a:cubicBezTo>
                      <a:pt x="344455" y="139835"/>
                      <a:pt x="337711" y="151333"/>
                      <a:pt x="334053" y="164021"/>
                    </a:cubicBezTo>
                    <a:cubicBezTo>
                      <a:pt x="331036" y="180068"/>
                      <a:pt x="335996" y="197145"/>
                      <a:pt x="329664" y="212667"/>
                    </a:cubicBezTo>
                    <a:cubicBezTo>
                      <a:pt x="324498" y="226017"/>
                      <a:pt x="317434" y="238544"/>
                      <a:pt x="310896" y="251254"/>
                    </a:cubicBezTo>
                    <a:cubicBezTo>
                      <a:pt x="302964" y="264147"/>
                      <a:pt x="295511" y="278092"/>
                      <a:pt x="283098" y="287305"/>
                    </a:cubicBezTo>
                    <a:cubicBezTo>
                      <a:pt x="277772" y="291191"/>
                      <a:pt x="273108" y="295854"/>
                      <a:pt x="268971" y="300952"/>
                    </a:cubicBezTo>
                    <a:cubicBezTo>
                      <a:pt x="260947" y="310553"/>
                      <a:pt x="249174" y="315971"/>
                      <a:pt x="240464" y="324795"/>
                    </a:cubicBezTo>
                    <a:cubicBezTo>
                      <a:pt x="230909" y="353050"/>
                      <a:pt x="224417" y="383294"/>
                      <a:pt x="207317" y="408325"/>
                    </a:cubicBezTo>
                    <a:cubicBezTo>
                      <a:pt x="191887" y="425859"/>
                      <a:pt x="180868" y="446799"/>
                      <a:pt x="164752" y="463807"/>
                    </a:cubicBezTo>
                    <a:cubicBezTo>
                      <a:pt x="158168" y="470665"/>
                      <a:pt x="148453" y="473294"/>
                      <a:pt x="141801" y="480060"/>
                    </a:cubicBezTo>
                    <a:cubicBezTo>
                      <a:pt x="140886" y="483466"/>
                      <a:pt x="141001" y="487055"/>
                      <a:pt x="140932" y="490667"/>
                    </a:cubicBezTo>
                    <a:cubicBezTo>
                      <a:pt x="141069" y="503743"/>
                      <a:pt x="137320" y="516773"/>
                      <a:pt x="140315" y="529826"/>
                    </a:cubicBezTo>
                    <a:cubicBezTo>
                      <a:pt x="142715" y="538124"/>
                      <a:pt x="135194" y="544365"/>
                      <a:pt x="134074" y="552206"/>
                    </a:cubicBezTo>
                    <a:cubicBezTo>
                      <a:pt x="130073" y="574517"/>
                      <a:pt x="130805" y="598201"/>
                      <a:pt x="120861" y="619094"/>
                    </a:cubicBezTo>
                    <a:cubicBezTo>
                      <a:pt x="115603" y="629793"/>
                      <a:pt x="112174" y="641497"/>
                      <a:pt x="105293" y="651350"/>
                    </a:cubicBezTo>
                    <a:cubicBezTo>
                      <a:pt x="98435" y="660997"/>
                      <a:pt x="93977" y="672153"/>
                      <a:pt x="90068" y="683240"/>
                    </a:cubicBezTo>
                    <a:cubicBezTo>
                      <a:pt x="90023" y="694853"/>
                      <a:pt x="95395" y="705734"/>
                      <a:pt x="96789" y="717255"/>
                    </a:cubicBezTo>
                    <a:cubicBezTo>
                      <a:pt x="98321" y="730034"/>
                      <a:pt x="100904" y="742881"/>
                      <a:pt x="99807" y="755866"/>
                    </a:cubicBezTo>
                    <a:cubicBezTo>
                      <a:pt x="99007" y="765307"/>
                      <a:pt x="94206" y="773903"/>
                      <a:pt x="93429" y="783390"/>
                    </a:cubicBezTo>
                    <a:cubicBezTo>
                      <a:pt x="95075" y="789813"/>
                      <a:pt x="99601" y="795185"/>
                      <a:pt x="100676" y="801929"/>
                    </a:cubicBezTo>
                    <a:cubicBezTo>
                      <a:pt x="98664" y="809198"/>
                      <a:pt x="96926" y="816605"/>
                      <a:pt x="94320" y="823760"/>
                    </a:cubicBezTo>
                    <a:cubicBezTo>
                      <a:pt x="92926" y="820011"/>
                      <a:pt x="91440" y="816262"/>
                      <a:pt x="88285" y="813747"/>
                    </a:cubicBezTo>
                    <a:cubicBezTo>
                      <a:pt x="86868" y="820217"/>
                      <a:pt x="86799" y="826938"/>
                      <a:pt x="88125" y="833498"/>
                    </a:cubicBezTo>
                    <a:cubicBezTo>
                      <a:pt x="87462" y="834413"/>
                      <a:pt x="86114" y="836242"/>
                      <a:pt x="85451" y="837156"/>
                    </a:cubicBezTo>
                    <a:cubicBezTo>
                      <a:pt x="83256" y="835853"/>
                      <a:pt x="81039" y="834527"/>
                      <a:pt x="78959" y="833316"/>
                    </a:cubicBezTo>
                    <a:cubicBezTo>
                      <a:pt x="71346" y="836425"/>
                      <a:pt x="71346" y="845249"/>
                      <a:pt x="69243" y="852038"/>
                    </a:cubicBezTo>
                    <a:cubicBezTo>
                      <a:pt x="63802" y="838254"/>
                      <a:pt x="49218" y="832721"/>
                      <a:pt x="36096" y="828995"/>
                    </a:cubicBezTo>
                    <a:cubicBezTo>
                      <a:pt x="37193" y="833498"/>
                      <a:pt x="38405" y="838025"/>
                      <a:pt x="39708" y="842551"/>
                    </a:cubicBezTo>
                    <a:cubicBezTo>
                      <a:pt x="35479" y="840974"/>
                      <a:pt x="31227" y="839511"/>
                      <a:pt x="27021" y="838139"/>
                    </a:cubicBezTo>
                    <a:cubicBezTo>
                      <a:pt x="29467" y="846071"/>
                      <a:pt x="31433" y="854187"/>
                      <a:pt x="31501" y="862599"/>
                    </a:cubicBezTo>
                    <a:cubicBezTo>
                      <a:pt x="30381" y="862257"/>
                      <a:pt x="28164" y="861571"/>
                      <a:pt x="27043" y="861251"/>
                    </a:cubicBezTo>
                    <a:cubicBezTo>
                      <a:pt x="24003" y="842734"/>
                      <a:pt x="17214" y="825017"/>
                      <a:pt x="14128" y="806638"/>
                    </a:cubicBezTo>
                    <a:cubicBezTo>
                      <a:pt x="14402" y="790865"/>
                      <a:pt x="8961" y="775777"/>
                      <a:pt x="6058" y="760461"/>
                    </a:cubicBezTo>
                    <a:cubicBezTo>
                      <a:pt x="2217" y="745579"/>
                      <a:pt x="2263" y="730171"/>
                      <a:pt x="0" y="715084"/>
                    </a:cubicBezTo>
                    <a:cubicBezTo>
                      <a:pt x="7841" y="709140"/>
                      <a:pt x="17488" y="705551"/>
                      <a:pt x="24460" y="698487"/>
                    </a:cubicBezTo>
                    <a:cubicBezTo>
                      <a:pt x="30495" y="684406"/>
                      <a:pt x="31387" y="668769"/>
                      <a:pt x="35022" y="654047"/>
                    </a:cubicBezTo>
                    <a:cubicBezTo>
                      <a:pt x="41788" y="643418"/>
                      <a:pt x="46383" y="631302"/>
                      <a:pt x="55436" y="622295"/>
                    </a:cubicBezTo>
                    <a:cubicBezTo>
                      <a:pt x="66614" y="610499"/>
                      <a:pt x="75484" y="596669"/>
                      <a:pt x="81222" y="581467"/>
                    </a:cubicBezTo>
                    <a:cubicBezTo>
                      <a:pt x="92514" y="556527"/>
                      <a:pt x="97932" y="529552"/>
                      <a:pt x="103282" y="502874"/>
                    </a:cubicBezTo>
                    <a:cubicBezTo>
                      <a:pt x="104607" y="495902"/>
                      <a:pt x="112243" y="493570"/>
                      <a:pt x="116266" y="488518"/>
                    </a:cubicBezTo>
                    <a:cubicBezTo>
                      <a:pt x="120449" y="474414"/>
                      <a:pt x="120792" y="459509"/>
                      <a:pt x="120564" y="444924"/>
                    </a:cubicBezTo>
                    <a:cubicBezTo>
                      <a:pt x="120747" y="436032"/>
                      <a:pt x="119215" y="426499"/>
                      <a:pt x="123581" y="418361"/>
                    </a:cubicBezTo>
                    <a:cubicBezTo>
                      <a:pt x="128930" y="407182"/>
                      <a:pt x="133457" y="395615"/>
                      <a:pt x="137411" y="383911"/>
                    </a:cubicBezTo>
                    <a:cubicBezTo>
                      <a:pt x="139697" y="377853"/>
                      <a:pt x="137480" y="369075"/>
                      <a:pt x="144292" y="365783"/>
                    </a:cubicBezTo>
                    <a:cubicBezTo>
                      <a:pt x="151425" y="361257"/>
                      <a:pt x="159700" y="358788"/>
                      <a:pt x="166558" y="353781"/>
                    </a:cubicBezTo>
                    <a:cubicBezTo>
                      <a:pt x="183543" y="339494"/>
                      <a:pt x="197328" y="321960"/>
                      <a:pt x="210906" y="304541"/>
                    </a:cubicBezTo>
                    <a:cubicBezTo>
                      <a:pt x="229720" y="279212"/>
                      <a:pt x="245402" y="251460"/>
                      <a:pt x="256626" y="221971"/>
                    </a:cubicBezTo>
                    <a:cubicBezTo>
                      <a:pt x="267782" y="203088"/>
                      <a:pt x="276263" y="182811"/>
                      <a:pt x="283738" y="162237"/>
                    </a:cubicBezTo>
                    <a:cubicBezTo>
                      <a:pt x="288585" y="150145"/>
                      <a:pt x="278161" y="136748"/>
                      <a:pt x="285521" y="125250"/>
                    </a:cubicBezTo>
                    <a:cubicBezTo>
                      <a:pt x="292082" y="114643"/>
                      <a:pt x="298940" y="104013"/>
                      <a:pt x="302278" y="91852"/>
                    </a:cubicBezTo>
                    <a:cubicBezTo>
                      <a:pt x="306598" y="75026"/>
                      <a:pt x="311331" y="57790"/>
                      <a:pt x="310576" y="40279"/>
                    </a:cubicBezTo>
                    <a:close/>
                  </a:path>
                </a:pathLst>
              </a:custGeom>
              <a:solidFill>
                <a:srgbClr val="C2CB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9" name="Forma Livre: Forma 2228">
                <a:extLst>
                  <a:ext uri="{FF2B5EF4-FFF2-40B4-BE49-F238E27FC236}">
                    <a16:creationId xmlns:a16="http://schemas.microsoft.com/office/drawing/2014/main" id="{BF721622-6165-AD8F-B737-FEF201D6F26C}"/>
                  </a:ext>
                </a:extLst>
              </p:cNvPr>
              <p:cNvSpPr/>
              <p:nvPr/>
            </p:nvSpPr>
            <p:spPr>
              <a:xfrm>
                <a:off x="10423877" y="4159697"/>
                <a:ext cx="412828" cy="609904"/>
              </a:xfrm>
              <a:custGeom>
                <a:avLst/>
                <a:gdLst>
                  <a:gd name="connsiteX0" fmla="*/ 0 w 412828"/>
                  <a:gd name="connsiteY0" fmla="*/ 69083 h 609904"/>
                  <a:gd name="connsiteX1" fmla="*/ 11864 w 412828"/>
                  <a:gd name="connsiteY1" fmla="*/ 0 h 609904"/>
                  <a:gd name="connsiteX2" fmla="*/ 25352 w 412828"/>
                  <a:gd name="connsiteY2" fmla="*/ 36713 h 609904"/>
                  <a:gd name="connsiteX3" fmla="*/ 42680 w 412828"/>
                  <a:gd name="connsiteY3" fmla="*/ 48989 h 609904"/>
                  <a:gd name="connsiteX4" fmla="*/ 77793 w 412828"/>
                  <a:gd name="connsiteY4" fmla="*/ 80467 h 609904"/>
                  <a:gd name="connsiteX5" fmla="*/ 88194 w 412828"/>
                  <a:gd name="connsiteY5" fmla="*/ 95258 h 609904"/>
                  <a:gd name="connsiteX6" fmla="*/ 121478 w 412828"/>
                  <a:gd name="connsiteY6" fmla="*/ 132519 h 609904"/>
                  <a:gd name="connsiteX7" fmla="*/ 171976 w 412828"/>
                  <a:gd name="connsiteY7" fmla="*/ 166855 h 609904"/>
                  <a:gd name="connsiteX8" fmla="*/ 191384 w 412828"/>
                  <a:gd name="connsiteY8" fmla="*/ 188183 h 609904"/>
                  <a:gd name="connsiteX9" fmla="*/ 249106 w 412828"/>
                  <a:gd name="connsiteY9" fmla="*/ 231366 h 609904"/>
                  <a:gd name="connsiteX10" fmla="*/ 271234 w 412828"/>
                  <a:gd name="connsiteY10" fmla="*/ 248603 h 609904"/>
                  <a:gd name="connsiteX11" fmla="*/ 285682 w 412828"/>
                  <a:gd name="connsiteY11" fmla="*/ 265702 h 609904"/>
                  <a:gd name="connsiteX12" fmla="*/ 320657 w 412828"/>
                  <a:gd name="connsiteY12" fmla="*/ 324018 h 609904"/>
                  <a:gd name="connsiteX13" fmla="*/ 372664 w 412828"/>
                  <a:gd name="connsiteY13" fmla="*/ 441701 h 609904"/>
                  <a:gd name="connsiteX14" fmla="*/ 377396 w 412828"/>
                  <a:gd name="connsiteY14" fmla="*/ 437540 h 609904"/>
                  <a:gd name="connsiteX15" fmla="*/ 388140 w 412828"/>
                  <a:gd name="connsiteY15" fmla="*/ 483397 h 609904"/>
                  <a:gd name="connsiteX16" fmla="*/ 386540 w 412828"/>
                  <a:gd name="connsiteY16" fmla="*/ 507538 h 609904"/>
                  <a:gd name="connsiteX17" fmla="*/ 399387 w 412828"/>
                  <a:gd name="connsiteY17" fmla="*/ 574700 h 609904"/>
                  <a:gd name="connsiteX18" fmla="*/ 412829 w 412828"/>
                  <a:gd name="connsiteY18" fmla="*/ 609905 h 609904"/>
                  <a:gd name="connsiteX19" fmla="*/ 390197 w 412828"/>
                  <a:gd name="connsiteY19" fmla="*/ 591137 h 609904"/>
                  <a:gd name="connsiteX20" fmla="*/ 369120 w 412828"/>
                  <a:gd name="connsiteY20" fmla="*/ 554652 h 609904"/>
                  <a:gd name="connsiteX21" fmla="*/ 348844 w 412828"/>
                  <a:gd name="connsiteY21" fmla="*/ 527792 h 609904"/>
                  <a:gd name="connsiteX22" fmla="*/ 340294 w 412828"/>
                  <a:gd name="connsiteY22" fmla="*/ 499079 h 609904"/>
                  <a:gd name="connsiteX23" fmla="*/ 316062 w 412828"/>
                  <a:gd name="connsiteY23" fmla="*/ 432008 h 609904"/>
                  <a:gd name="connsiteX24" fmla="*/ 291831 w 412828"/>
                  <a:gd name="connsiteY24" fmla="*/ 350878 h 609904"/>
                  <a:gd name="connsiteX25" fmla="*/ 258387 w 412828"/>
                  <a:gd name="connsiteY25" fmla="*/ 290573 h 609904"/>
                  <a:gd name="connsiteX26" fmla="*/ 240190 w 412828"/>
                  <a:gd name="connsiteY26" fmla="*/ 267691 h 609904"/>
                  <a:gd name="connsiteX27" fmla="*/ 197510 w 412828"/>
                  <a:gd name="connsiteY27" fmla="*/ 230497 h 609904"/>
                  <a:gd name="connsiteX28" fmla="*/ 137274 w 412828"/>
                  <a:gd name="connsiteY28" fmla="*/ 180823 h 609904"/>
                  <a:gd name="connsiteX29" fmla="*/ 90777 w 412828"/>
                  <a:gd name="connsiteY29" fmla="*/ 140520 h 609904"/>
                  <a:gd name="connsiteX30" fmla="*/ 39959 w 412828"/>
                  <a:gd name="connsiteY30" fmla="*/ 95280 h 609904"/>
                  <a:gd name="connsiteX31" fmla="*/ 0 w 412828"/>
                  <a:gd name="connsiteY31" fmla="*/ 69083 h 6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12828" h="609904">
                    <a:moveTo>
                      <a:pt x="0" y="69083"/>
                    </a:moveTo>
                    <a:cubicBezTo>
                      <a:pt x="1463" y="45720"/>
                      <a:pt x="5327" y="22471"/>
                      <a:pt x="11864" y="0"/>
                    </a:cubicBezTo>
                    <a:cubicBezTo>
                      <a:pt x="17419" y="11841"/>
                      <a:pt x="20003" y="24780"/>
                      <a:pt x="25352" y="36713"/>
                    </a:cubicBezTo>
                    <a:cubicBezTo>
                      <a:pt x="28392" y="43891"/>
                      <a:pt x="38451" y="42794"/>
                      <a:pt x="42680" y="48989"/>
                    </a:cubicBezTo>
                    <a:cubicBezTo>
                      <a:pt x="51321" y="62453"/>
                      <a:pt x="65060" y="71232"/>
                      <a:pt x="77793" y="80467"/>
                    </a:cubicBezTo>
                    <a:cubicBezTo>
                      <a:pt x="82845" y="84033"/>
                      <a:pt x="84948" y="90160"/>
                      <a:pt x="88194" y="95258"/>
                    </a:cubicBezTo>
                    <a:cubicBezTo>
                      <a:pt x="97384" y="109202"/>
                      <a:pt x="108082" y="122347"/>
                      <a:pt x="121478" y="132519"/>
                    </a:cubicBezTo>
                    <a:cubicBezTo>
                      <a:pt x="138875" y="142898"/>
                      <a:pt x="159334" y="150144"/>
                      <a:pt x="171976" y="166855"/>
                    </a:cubicBezTo>
                    <a:cubicBezTo>
                      <a:pt x="178605" y="173782"/>
                      <a:pt x="184572" y="181394"/>
                      <a:pt x="191384" y="188183"/>
                    </a:cubicBezTo>
                    <a:cubicBezTo>
                      <a:pt x="212301" y="200254"/>
                      <a:pt x="229149" y="217901"/>
                      <a:pt x="249106" y="231366"/>
                    </a:cubicBezTo>
                    <a:cubicBezTo>
                      <a:pt x="256672" y="236852"/>
                      <a:pt x="262936" y="244031"/>
                      <a:pt x="271234" y="248603"/>
                    </a:cubicBezTo>
                    <a:cubicBezTo>
                      <a:pt x="278366" y="251963"/>
                      <a:pt x="280927" y="259895"/>
                      <a:pt x="285682" y="265702"/>
                    </a:cubicBezTo>
                    <a:cubicBezTo>
                      <a:pt x="299695" y="283601"/>
                      <a:pt x="310302" y="303855"/>
                      <a:pt x="320657" y="324018"/>
                    </a:cubicBezTo>
                    <a:cubicBezTo>
                      <a:pt x="336111" y="364068"/>
                      <a:pt x="359794" y="400576"/>
                      <a:pt x="372664" y="441701"/>
                    </a:cubicBezTo>
                    <a:cubicBezTo>
                      <a:pt x="374172" y="440261"/>
                      <a:pt x="375750" y="438889"/>
                      <a:pt x="377396" y="437540"/>
                    </a:cubicBezTo>
                    <a:cubicBezTo>
                      <a:pt x="377236" y="453405"/>
                      <a:pt x="380939" y="469247"/>
                      <a:pt x="388140" y="483397"/>
                    </a:cubicBezTo>
                    <a:cubicBezTo>
                      <a:pt x="383591" y="490667"/>
                      <a:pt x="384528" y="499583"/>
                      <a:pt x="386540" y="507538"/>
                    </a:cubicBezTo>
                    <a:cubicBezTo>
                      <a:pt x="392895" y="529438"/>
                      <a:pt x="397376" y="551955"/>
                      <a:pt x="399387" y="574700"/>
                    </a:cubicBezTo>
                    <a:cubicBezTo>
                      <a:pt x="400644" y="587525"/>
                      <a:pt x="411069" y="597103"/>
                      <a:pt x="412829" y="609905"/>
                    </a:cubicBezTo>
                    <a:cubicBezTo>
                      <a:pt x="405879" y="602909"/>
                      <a:pt x="397604" y="597538"/>
                      <a:pt x="390197" y="591137"/>
                    </a:cubicBezTo>
                    <a:cubicBezTo>
                      <a:pt x="379339" y="581421"/>
                      <a:pt x="378013" y="565717"/>
                      <a:pt x="369120" y="554652"/>
                    </a:cubicBezTo>
                    <a:cubicBezTo>
                      <a:pt x="362080" y="545897"/>
                      <a:pt x="356479" y="536044"/>
                      <a:pt x="348844" y="527792"/>
                    </a:cubicBezTo>
                    <a:cubicBezTo>
                      <a:pt x="348592" y="517528"/>
                      <a:pt x="342649" y="508795"/>
                      <a:pt x="340294" y="499079"/>
                    </a:cubicBezTo>
                    <a:cubicBezTo>
                      <a:pt x="333756" y="476105"/>
                      <a:pt x="321115" y="455394"/>
                      <a:pt x="316062" y="432008"/>
                    </a:cubicBezTo>
                    <a:cubicBezTo>
                      <a:pt x="307787" y="405033"/>
                      <a:pt x="300403" y="377762"/>
                      <a:pt x="291831" y="350878"/>
                    </a:cubicBezTo>
                    <a:cubicBezTo>
                      <a:pt x="283715" y="329367"/>
                      <a:pt x="274914" y="307101"/>
                      <a:pt x="258387" y="290573"/>
                    </a:cubicBezTo>
                    <a:cubicBezTo>
                      <a:pt x="251346" y="283715"/>
                      <a:pt x="246934" y="274754"/>
                      <a:pt x="240190" y="267691"/>
                    </a:cubicBezTo>
                    <a:cubicBezTo>
                      <a:pt x="226748" y="254432"/>
                      <a:pt x="214038" y="240053"/>
                      <a:pt x="197510" y="230497"/>
                    </a:cubicBezTo>
                    <a:cubicBezTo>
                      <a:pt x="174582" y="217764"/>
                      <a:pt x="155402" y="199522"/>
                      <a:pt x="137274" y="180823"/>
                    </a:cubicBezTo>
                    <a:cubicBezTo>
                      <a:pt x="122552" y="166466"/>
                      <a:pt x="103670" y="156705"/>
                      <a:pt x="90777" y="140520"/>
                    </a:cubicBezTo>
                    <a:cubicBezTo>
                      <a:pt x="76764" y="122575"/>
                      <a:pt x="60328" y="105842"/>
                      <a:pt x="39959" y="95280"/>
                    </a:cubicBezTo>
                    <a:cubicBezTo>
                      <a:pt x="27203" y="85702"/>
                      <a:pt x="15705" y="73861"/>
                      <a:pt x="0" y="69083"/>
                    </a:cubicBezTo>
                    <a:close/>
                  </a:path>
                </a:pathLst>
              </a:custGeom>
              <a:solidFill>
                <a:srgbClr val="C2CBC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3" name="Gráfico 4">
              <a:extLst>
                <a:ext uri="{FF2B5EF4-FFF2-40B4-BE49-F238E27FC236}">
                  <a16:creationId xmlns:a16="http://schemas.microsoft.com/office/drawing/2014/main" id="{B581E37A-5A19-D0F7-D6D2-6B4ED1C76FFB}"/>
                </a:ext>
              </a:extLst>
            </p:cNvPr>
            <p:cNvGrpSpPr/>
            <p:nvPr/>
          </p:nvGrpSpPr>
          <p:grpSpPr>
            <a:xfrm>
              <a:off x="10266555" y="2819260"/>
              <a:ext cx="417032" cy="195050"/>
              <a:chOff x="6854106" y="2718396"/>
              <a:chExt cx="3956397" cy="1850448"/>
            </a:xfrm>
            <a:solidFill>
              <a:srgbClr val="E9ECE9"/>
            </a:solidFill>
          </p:grpSpPr>
          <p:sp>
            <p:nvSpPr>
              <p:cNvPr id="2225" name="Forma Livre: Forma 2224">
                <a:extLst>
                  <a:ext uri="{FF2B5EF4-FFF2-40B4-BE49-F238E27FC236}">
                    <a16:creationId xmlns:a16="http://schemas.microsoft.com/office/drawing/2014/main" id="{E3293234-7EC5-F569-8F65-4C71CFC18CD3}"/>
                  </a:ext>
                </a:extLst>
              </p:cNvPr>
              <p:cNvSpPr/>
              <p:nvPr/>
            </p:nvSpPr>
            <p:spPr>
              <a:xfrm>
                <a:off x="6854106" y="2718396"/>
                <a:ext cx="413148" cy="173758"/>
              </a:xfrm>
              <a:custGeom>
                <a:avLst/>
                <a:gdLst>
                  <a:gd name="connsiteX0" fmla="*/ 17465 w 413148"/>
                  <a:gd name="connsiteY0" fmla="*/ 0 h 173758"/>
                  <a:gd name="connsiteX1" fmla="*/ 17739 w 413148"/>
                  <a:gd name="connsiteY1" fmla="*/ 114 h 173758"/>
                  <a:gd name="connsiteX2" fmla="*/ 53287 w 413148"/>
                  <a:gd name="connsiteY2" fmla="*/ 6424 h 173758"/>
                  <a:gd name="connsiteX3" fmla="*/ 108494 w 413148"/>
                  <a:gd name="connsiteY3" fmla="*/ 19774 h 173758"/>
                  <a:gd name="connsiteX4" fmla="*/ 163860 w 413148"/>
                  <a:gd name="connsiteY4" fmla="*/ 40211 h 173758"/>
                  <a:gd name="connsiteX5" fmla="*/ 299557 w 413148"/>
                  <a:gd name="connsiteY5" fmla="*/ 114803 h 173758"/>
                  <a:gd name="connsiteX6" fmla="*/ 413149 w 413148"/>
                  <a:gd name="connsiteY6" fmla="*/ 173759 h 173758"/>
                  <a:gd name="connsiteX7" fmla="*/ 357073 w 413148"/>
                  <a:gd name="connsiteY7" fmla="*/ 165484 h 173758"/>
                  <a:gd name="connsiteX8" fmla="*/ 290139 w 413148"/>
                  <a:gd name="connsiteY8" fmla="*/ 154122 h 173758"/>
                  <a:gd name="connsiteX9" fmla="*/ 246179 w 413148"/>
                  <a:gd name="connsiteY9" fmla="*/ 136086 h 173758"/>
                  <a:gd name="connsiteX10" fmla="*/ 184549 w 413148"/>
                  <a:gd name="connsiteY10" fmla="*/ 106230 h 173758"/>
                  <a:gd name="connsiteX11" fmla="*/ 118346 w 413148"/>
                  <a:gd name="connsiteY11" fmla="*/ 74226 h 173758"/>
                  <a:gd name="connsiteX12" fmla="*/ 49035 w 413148"/>
                  <a:gd name="connsiteY12" fmla="*/ 38496 h 173758"/>
                  <a:gd name="connsiteX13" fmla="*/ 0 w 413148"/>
                  <a:gd name="connsiteY13" fmla="*/ 14104 h 173758"/>
                  <a:gd name="connsiteX14" fmla="*/ 17465 w 413148"/>
                  <a:gd name="connsiteY14" fmla="*/ 0 h 17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3148" h="173758">
                    <a:moveTo>
                      <a:pt x="17465" y="0"/>
                    </a:moveTo>
                    <a:lnTo>
                      <a:pt x="17739" y="114"/>
                    </a:lnTo>
                    <a:cubicBezTo>
                      <a:pt x="28804" y="5623"/>
                      <a:pt x="41422" y="4366"/>
                      <a:pt x="53287" y="6424"/>
                    </a:cubicBezTo>
                    <a:cubicBezTo>
                      <a:pt x="72100" y="8938"/>
                      <a:pt x="90434" y="14013"/>
                      <a:pt x="108494" y="19774"/>
                    </a:cubicBezTo>
                    <a:cubicBezTo>
                      <a:pt x="127513" y="24895"/>
                      <a:pt x="146030" y="31798"/>
                      <a:pt x="163860" y="40211"/>
                    </a:cubicBezTo>
                    <a:cubicBezTo>
                      <a:pt x="210426" y="62591"/>
                      <a:pt x="254340" y="89908"/>
                      <a:pt x="299557" y="114803"/>
                    </a:cubicBezTo>
                    <a:cubicBezTo>
                      <a:pt x="337596" y="134097"/>
                      <a:pt x="376298" y="152156"/>
                      <a:pt x="413149" y="173759"/>
                    </a:cubicBezTo>
                    <a:cubicBezTo>
                      <a:pt x="394198" y="173073"/>
                      <a:pt x="375818" y="167838"/>
                      <a:pt x="357073" y="165484"/>
                    </a:cubicBezTo>
                    <a:cubicBezTo>
                      <a:pt x="334625" y="162443"/>
                      <a:pt x="312519" y="157460"/>
                      <a:pt x="290139" y="154122"/>
                    </a:cubicBezTo>
                    <a:cubicBezTo>
                      <a:pt x="274023" y="152179"/>
                      <a:pt x="260581" y="142646"/>
                      <a:pt x="246179" y="136086"/>
                    </a:cubicBezTo>
                    <a:cubicBezTo>
                      <a:pt x="225697" y="125981"/>
                      <a:pt x="205511" y="115260"/>
                      <a:pt x="184549" y="106230"/>
                    </a:cubicBezTo>
                    <a:cubicBezTo>
                      <a:pt x="162946" y="94526"/>
                      <a:pt x="139949" y="85885"/>
                      <a:pt x="118346" y="74226"/>
                    </a:cubicBezTo>
                    <a:cubicBezTo>
                      <a:pt x="94755" y="63231"/>
                      <a:pt x="72558" y="49583"/>
                      <a:pt x="49035" y="38496"/>
                    </a:cubicBezTo>
                    <a:cubicBezTo>
                      <a:pt x="32690" y="30335"/>
                      <a:pt x="16413" y="22083"/>
                      <a:pt x="0" y="14104"/>
                    </a:cubicBezTo>
                    <a:cubicBezTo>
                      <a:pt x="6035" y="9670"/>
                      <a:pt x="11841" y="4938"/>
                      <a:pt x="17465" y="0"/>
                    </a:cubicBezTo>
                    <a:close/>
                  </a:path>
                </a:pathLst>
              </a:custGeom>
              <a:solidFill>
                <a:srgbClr val="E9ECE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6" name="Forma Livre: Forma 2225">
                <a:extLst>
                  <a:ext uri="{FF2B5EF4-FFF2-40B4-BE49-F238E27FC236}">
                    <a16:creationId xmlns:a16="http://schemas.microsoft.com/office/drawing/2014/main" id="{CF2F2BD0-1145-8382-7211-4065E6E5AB77}"/>
                  </a:ext>
                </a:extLst>
              </p:cNvPr>
              <p:cNvSpPr/>
              <p:nvPr/>
            </p:nvSpPr>
            <p:spPr>
              <a:xfrm>
                <a:off x="10678056" y="4359493"/>
                <a:ext cx="132447" cy="209351"/>
              </a:xfrm>
              <a:custGeom>
                <a:avLst/>
                <a:gdLst>
                  <a:gd name="connsiteX0" fmla="*/ 6517 w 132447"/>
                  <a:gd name="connsiteY0" fmla="*/ 13007 h 209351"/>
                  <a:gd name="connsiteX1" fmla="*/ 1397 w 132447"/>
                  <a:gd name="connsiteY1" fmla="*/ 0 h 209351"/>
                  <a:gd name="connsiteX2" fmla="*/ 39024 w 132447"/>
                  <a:gd name="connsiteY2" fmla="*/ 30815 h 209351"/>
                  <a:gd name="connsiteX3" fmla="*/ 108382 w 132447"/>
                  <a:gd name="connsiteY3" fmla="*/ 107716 h 209351"/>
                  <a:gd name="connsiteX4" fmla="*/ 130693 w 132447"/>
                  <a:gd name="connsiteY4" fmla="*/ 172730 h 209351"/>
                  <a:gd name="connsiteX5" fmla="*/ 125481 w 132447"/>
                  <a:gd name="connsiteY5" fmla="*/ 209352 h 209351"/>
                  <a:gd name="connsiteX6" fmla="*/ 112085 w 132447"/>
                  <a:gd name="connsiteY6" fmla="*/ 177371 h 209351"/>
                  <a:gd name="connsiteX7" fmla="*/ 78092 w 132447"/>
                  <a:gd name="connsiteY7" fmla="*/ 117363 h 209351"/>
                  <a:gd name="connsiteX8" fmla="*/ 47666 w 132447"/>
                  <a:gd name="connsiteY8" fmla="*/ 72352 h 209351"/>
                  <a:gd name="connsiteX9" fmla="*/ 28943 w 132447"/>
                  <a:gd name="connsiteY9" fmla="*/ 43342 h 209351"/>
                  <a:gd name="connsiteX10" fmla="*/ 6517 w 132447"/>
                  <a:gd name="connsiteY10" fmla="*/ 13007 h 209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447" h="209351">
                    <a:moveTo>
                      <a:pt x="6517" y="13007"/>
                    </a:moveTo>
                    <a:cubicBezTo>
                      <a:pt x="3180" y="9395"/>
                      <a:pt x="-2695" y="5349"/>
                      <a:pt x="1397" y="0"/>
                    </a:cubicBezTo>
                    <a:cubicBezTo>
                      <a:pt x="13787" y="10447"/>
                      <a:pt x="26474" y="20528"/>
                      <a:pt x="39024" y="30815"/>
                    </a:cubicBezTo>
                    <a:cubicBezTo>
                      <a:pt x="66365" y="52281"/>
                      <a:pt x="88539" y="79370"/>
                      <a:pt x="108382" y="107716"/>
                    </a:cubicBezTo>
                    <a:cubicBezTo>
                      <a:pt x="121046" y="127307"/>
                      <a:pt x="122280" y="151379"/>
                      <a:pt x="130693" y="172730"/>
                    </a:cubicBezTo>
                    <a:cubicBezTo>
                      <a:pt x="135608" y="185029"/>
                      <a:pt x="129002" y="197602"/>
                      <a:pt x="125481" y="209352"/>
                    </a:cubicBezTo>
                    <a:cubicBezTo>
                      <a:pt x="119217" y="199476"/>
                      <a:pt x="117228" y="187749"/>
                      <a:pt x="112085" y="177371"/>
                    </a:cubicBezTo>
                    <a:cubicBezTo>
                      <a:pt x="103695" y="155814"/>
                      <a:pt x="90231" y="136863"/>
                      <a:pt x="78092" y="117363"/>
                    </a:cubicBezTo>
                    <a:cubicBezTo>
                      <a:pt x="67942" y="102344"/>
                      <a:pt x="60993" y="85016"/>
                      <a:pt x="47666" y="72352"/>
                    </a:cubicBezTo>
                    <a:cubicBezTo>
                      <a:pt x="38842" y="64465"/>
                      <a:pt x="35641" y="52715"/>
                      <a:pt x="28943" y="43342"/>
                    </a:cubicBezTo>
                    <a:cubicBezTo>
                      <a:pt x="21605" y="33101"/>
                      <a:pt x="15890" y="21580"/>
                      <a:pt x="6517" y="13007"/>
                    </a:cubicBezTo>
                    <a:close/>
                  </a:path>
                </a:pathLst>
              </a:custGeom>
              <a:solidFill>
                <a:srgbClr val="E9ECE9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94" name="Forma Livre: Forma 2193">
              <a:extLst>
                <a:ext uri="{FF2B5EF4-FFF2-40B4-BE49-F238E27FC236}">
                  <a16:creationId xmlns:a16="http://schemas.microsoft.com/office/drawing/2014/main" id="{B169E51C-58B4-BE6E-CB80-5A14E142A1B7}"/>
                </a:ext>
              </a:extLst>
            </p:cNvPr>
            <p:cNvSpPr/>
            <p:nvPr/>
          </p:nvSpPr>
          <p:spPr>
            <a:xfrm>
              <a:off x="10260914" y="2820747"/>
              <a:ext cx="57862" cy="20843"/>
            </a:xfrm>
            <a:custGeom>
              <a:avLst/>
              <a:gdLst>
                <a:gd name="connsiteX0" fmla="*/ 0 w 548937"/>
                <a:gd name="connsiteY0" fmla="*/ 30930 h 197739"/>
                <a:gd name="connsiteX1" fmla="*/ 53515 w 548937"/>
                <a:gd name="connsiteY1" fmla="*/ 0 h 197739"/>
                <a:gd name="connsiteX2" fmla="*/ 102550 w 548937"/>
                <a:gd name="connsiteY2" fmla="*/ 24392 h 197739"/>
                <a:gd name="connsiteX3" fmla="*/ 171861 w 548937"/>
                <a:gd name="connsiteY3" fmla="*/ 60122 h 197739"/>
                <a:gd name="connsiteX4" fmla="*/ 238064 w 548937"/>
                <a:gd name="connsiteY4" fmla="*/ 92126 h 197739"/>
                <a:gd name="connsiteX5" fmla="*/ 299695 w 548937"/>
                <a:gd name="connsiteY5" fmla="*/ 121981 h 197739"/>
                <a:gd name="connsiteX6" fmla="*/ 343654 w 548937"/>
                <a:gd name="connsiteY6" fmla="*/ 140018 h 197739"/>
                <a:gd name="connsiteX7" fmla="*/ 410588 w 548937"/>
                <a:gd name="connsiteY7" fmla="*/ 151379 h 197739"/>
                <a:gd name="connsiteX8" fmla="*/ 466664 w 548937"/>
                <a:gd name="connsiteY8" fmla="*/ 159654 h 197739"/>
                <a:gd name="connsiteX9" fmla="*/ 514007 w 548937"/>
                <a:gd name="connsiteY9" fmla="*/ 174582 h 197739"/>
                <a:gd name="connsiteX10" fmla="*/ 548937 w 548937"/>
                <a:gd name="connsiteY10" fmla="*/ 180937 h 197739"/>
                <a:gd name="connsiteX11" fmla="*/ 484906 w 548937"/>
                <a:gd name="connsiteY11" fmla="*/ 197739 h 197739"/>
                <a:gd name="connsiteX12" fmla="*/ 430019 w 548937"/>
                <a:gd name="connsiteY12" fmla="*/ 181486 h 197739"/>
                <a:gd name="connsiteX13" fmla="*/ 357645 w 548937"/>
                <a:gd name="connsiteY13" fmla="*/ 153345 h 197739"/>
                <a:gd name="connsiteX14" fmla="*/ 271577 w 548937"/>
                <a:gd name="connsiteY14" fmla="*/ 131719 h 197739"/>
                <a:gd name="connsiteX15" fmla="*/ 225537 w 548937"/>
                <a:gd name="connsiteY15" fmla="*/ 120952 h 197739"/>
                <a:gd name="connsiteX16" fmla="*/ 77975 w 548937"/>
                <a:gd name="connsiteY16" fmla="*/ 60099 h 197739"/>
                <a:gd name="connsiteX17" fmla="*/ 46657 w 548937"/>
                <a:gd name="connsiteY17" fmla="*/ 48280 h 197739"/>
                <a:gd name="connsiteX18" fmla="*/ 0 w 548937"/>
                <a:gd name="connsiteY18" fmla="*/ 30930 h 19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8937" h="197739">
                  <a:moveTo>
                    <a:pt x="0" y="30930"/>
                  </a:moveTo>
                  <a:cubicBezTo>
                    <a:pt x="18585" y="22014"/>
                    <a:pt x="36759" y="12093"/>
                    <a:pt x="53515" y="0"/>
                  </a:cubicBezTo>
                  <a:cubicBezTo>
                    <a:pt x="69929" y="7978"/>
                    <a:pt x="86205" y="16231"/>
                    <a:pt x="102550" y="24392"/>
                  </a:cubicBezTo>
                  <a:cubicBezTo>
                    <a:pt x="126073" y="35479"/>
                    <a:pt x="148270" y="49126"/>
                    <a:pt x="171861" y="60122"/>
                  </a:cubicBezTo>
                  <a:cubicBezTo>
                    <a:pt x="193464" y="71780"/>
                    <a:pt x="216461" y="80422"/>
                    <a:pt x="238064" y="92126"/>
                  </a:cubicBezTo>
                  <a:cubicBezTo>
                    <a:pt x="259027" y="101156"/>
                    <a:pt x="279212" y="111877"/>
                    <a:pt x="299695" y="121981"/>
                  </a:cubicBezTo>
                  <a:cubicBezTo>
                    <a:pt x="314096" y="128542"/>
                    <a:pt x="327538" y="138074"/>
                    <a:pt x="343654" y="140018"/>
                  </a:cubicBezTo>
                  <a:cubicBezTo>
                    <a:pt x="366034" y="143355"/>
                    <a:pt x="388140" y="148339"/>
                    <a:pt x="410588" y="151379"/>
                  </a:cubicBezTo>
                  <a:cubicBezTo>
                    <a:pt x="429334" y="153734"/>
                    <a:pt x="447713" y="158969"/>
                    <a:pt x="466664" y="159654"/>
                  </a:cubicBezTo>
                  <a:cubicBezTo>
                    <a:pt x="482186" y="165347"/>
                    <a:pt x="497822" y="171016"/>
                    <a:pt x="514007" y="174582"/>
                  </a:cubicBezTo>
                  <a:cubicBezTo>
                    <a:pt x="525551" y="177188"/>
                    <a:pt x="537576" y="177302"/>
                    <a:pt x="548937" y="180937"/>
                  </a:cubicBezTo>
                  <a:cubicBezTo>
                    <a:pt x="528683" y="189944"/>
                    <a:pt x="506852" y="195042"/>
                    <a:pt x="484906" y="197739"/>
                  </a:cubicBezTo>
                  <a:cubicBezTo>
                    <a:pt x="465955" y="194790"/>
                    <a:pt x="447850" y="188344"/>
                    <a:pt x="430019" y="181486"/>
                  </a:cubicBezTo>
                  <a:cubicBezTo>
                    <a:pt x="405376" y="173485"/>
                    <a:pt x="381716" y="162832"/>
                    <a:pt x="357645" y="153345"/>
                  </a:cubicBezTo>
                  <a:cubicBezTo>
                    <a:pt x="329481" y="144224"/>
                    <a:pt x="300426" y="138212"/>
                    <a:pt x="271577" y="131719"/>
                  </a:cubicBezTo>
                  <a:cubicBezTo>
                    <a:pt x="256261" y="127925"/>
                    <a:pt x="240076" y="127490"/>
                    <a:pt x="225537" y="120952"/>
                  </a:cubicBezTo>
                  <a:cubicBezTo>
                    <a:pt x="176799" y="99578"/>
                    <a:pt x="127307" y="80056"/>
                    <a:pt x="77975" y="60099"/>
                  </a:cubicBezTo>
                  <a:cubicBezTo>
                    <a:pt x="67666" y="55824"/>
                    <a:pt x="56784" y="52990"/>
                    <a:pt x="46657" y="48280"/>
                  </a:cubicBezTo>
                  <a:cubicBezTo>
                    <a:pt x="31524" y="41354"/>
                    <a:pt x="14859" y="38496"/>
                    <a:pt x="0" y="30930"/>
                  </a:cubicBezTo>
                  <a:close/>
                </a:path>
              </a:pathLst>
            </a:custGeom>
            <a:solidFill>
              <a:srgbClr val="D2D9D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5" name="Forma Livre: Forma 2194">
              <a:extLst>
                <a:ext uri="{FF2B5EF4-FFF2-40B4-BE49-F238E27FC236}">
                  <a16:creationId xmlns:a16="http://schemas.microsoft.com/office/drawing/2014/main" id="{8D4028FA-745A-0FAE-AEC4-8AD031324A4A}"/>
                </a:ext>
              </a:extLst>
            </p:cNvPr>
            <p:cNvSpPr/>
            <p:nvPr/>
          </p:nvSpPr>
          <p:spPr>
            <a:xfrm>
              <a:off x="10242524" y="2823983"/>
              <a:ext cx="69503" cy="17908"/>
            </a:xfrm>
            <a:custGeom>
              <a:avLst/>
              <a:gdLst>
                <a:gd name="connsiteX0" fmla="*/ 0 w 659373"/>
                <a:gd name="connsiteY0" fmla="*/ 25969 h 169891"/>
                <a:gd name="connsiteX1" fmla="*/ 173965 w 659373"/>
                <a:gd name="connsiteY1" fmla="*/ 0 h 169891"/>
                <a:gd name="connsiteX2" fmla="*/ 174468 w 659373"/>
                <a:gd name="connsiteY2" fmla="*/ 229 h 169891"/>
                <a:gd name="connsiteX3" fmla="*/ 221125 w 659373"/>
                <a:gd name="connsiteY3" fmla="*/ 17579 h 169891"/>
                <a:gd name="connsiteX4" fmla="*/ 252443 w 659373"/>
                <a:gd name="connsiteY4" fmla="*/ 29398 h 169891"/>
                <a:gd name="connsiteX5" fmla="*/ 400004 w 659373"/>
                <a:gd name="connsiteY5" fmla="*/ 90251 h 169891"/>
                <a:gd name="connsiteX6" fmla="*/ 446044 w 659373"/>
                <a:gd name="connsiteY6" fmla="*/ 101018 h 169891"/>
                <a:gd name="connsiteX7" fmla="*/ 532112 w 659373"/>
                <a:gd name="connsiteY7" fmla="*/ 122644 h 169891"/>
                <a:gd name="connsiteX8" fmla="*/ 604487 w 659373"/>
                <a:gd name="connsiteY8" fmla="*/ 150784 h 169891"/>
                <a:gd name="connsiteX9" fmla="*/ 659374 w 659373"/>
                <a:gd name="connsiteY9" fmla="*/ 167038 h 169891"/>
                <a:gd name="connsiteX10" fmla="*/ 569443 w 659373"/>
                <a:gd name="connsiteY10" fmla="*/ 167152 h 169891"/>
                <a:gd name="connsiteX11" fmla="*/ 541896 w 659373"/>
                <a:gd name="connsiteY11" fmla="*/ 166878 h 169891"/>
                <a:gd name="connsiteX12" fmla="*/ 407868 w 659373"/>
                <a:gd name="connsiteY12" fmla="*/ 148133 h 169891"/>
                <a:gd name="connsiteX13" fmla="*/ 384025 w 659373"/>
                <a:gd name="connsiteY13" fmla="*/ 147173 h 169891"/>
                <a:gd name="connsiteX14" fmla="*/ 349895 w 659373"/>
                <a:gd name="connsiteY14" fmla="*/ 133594 h 169891"/>
                <a:gd name="connsiteX15" fmla="*/ 313685 w 659373"/>
                <a:gd name="connsiteY15" fmla="*/ 130668 h 169891"/>
                <a:gd name="connsiteX16" fmla="*/ 289796 w 659373"/>
                <a:gd name="connsiteY16" fmla="*/ 119101 h 169891"/>
                <a:gd name="connsiteX17" fmla="*/ 228714 w 659373"/>
                <a:gd name="connsiteY17" fmla="*/ 106207 h 169891"/>
                <a:gd name="connsiteX18" fmla="*/ 190035 w 659373"/>
                <a:gd name="connsiteY18" fmla="*/ 103190 h 169891"/>
                <a:gd name="connsiteX19" fmla="*/ 125661 w 659373"/>
                <a:gd name="connsiteY19" fmla="*/ 88285 h 169891"/>
                <a:gd name="connsiteX20" fmla="*/ 86479 w 659373"/>
                <a:gd name="connsiteY20" fmla="*/ 83416 h 169891"/>
                <a:gd name="connsiteX21" fmla="*/ 0 w 659373"/>
                <a:gd name="connsiteY21" fmla="*/ 25969 h 16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9373" h="169891">
                  <a:moveTo>
                    <a:pt x="0" y="25969"/>
                  </a:moveTo>
                  <a:cubicBezTo>
                    <a:pt x="58865" y="31844"/>
                    <a:pt x="119695" y="24095"/>
                    <a:pt x="173965" y="0"/>
                  </a:cubicBezTo>
                  <a:lnTo>
                    <a:pt x="174468" y="229"/>
                  </a:lnTo>
                  <a:cubicBezTo>
                    <a:pt x="189327" y="7795"/>
                    <a:pt x="205992" y="10653"/>
                    <a:pt x="221125" y="17579"/>
                  </a:cubicBezTo>
                  <a:cubicBezTo>
                    <a:pt x="231252" y="22289"/>
                    <a:pt x="242133" y="25123"/>
                    <a:pt x="252443" y="29398"/>
                  </a:cubicBezTo>
                  <a:cubicBezTo>
                    <a:pt x="301775" y="49355"/>
                    <a:pt x="351267" y="68877"/>
                    <a:pt x="400004" y="90251"/>
                  </a:cubicBezTo>
                  <a:cubicBezTo>
                    <a:pt x="414543" y="96789"/>
                    <a:pt x="430728" y="97224"/>
                    <a:pt x="446044" y="101018"/>
                  </a:cubicBezTo>
                  <a:cubicBezTo>
                    <a:pt x="474894" y="107511"/>
                    <a:pt x="503949" y="113523"/>
                    <a:pt x="532112" y="122644"/>
                  </a:cubicBezTo>
                  <a:cubicBezTo>
                    <a:pt x="556184" y="132131"/>
                    <a:pt x="579844" y="142783"/>
                    <a:pt x="604487" y="150784"/>
                  </a:cubicBezTo>
                  <a:cubicBezTo>
                    <a:pt x="622318" y="157642"/>
                    <a:pt x="640423" y="164089"/>
                    <a:pt x="659374" y="167038"/>
                  </a:cubicBezTo>
                  <a:cubicBezTo>
                    <a:pt x="629564" y="171084"/>
                    <a:pt x="599275" y="170558"/>
                    <a:pt x="569443" y="167152"/>
                  </a:cubicBezTo>
                  <a:cubicBezTo>
                    <a:pt x="560276" y="166307"/>
                    <a:pt x="550812" y="162969"/>
                    <a:pt x="541896" y="166878"/>
                  </a:cubicBezTo>
                  <a:cubicBezTo>
                    <a:pt x="497434" y="159174"/>
                    <a:pt x="452697" y="153185"/>
                    <a:pt x="407868" y="148133"/>
                  </a:cubicBezTo>
                  <a:cubicBezTo>
                    <a:pt x="399959" y="146853"/>
                    <a:pt x="391889" y="148498"/>
                    <a:pt x="384025" y="147173"/>
                  </a:cubicBezTo>
                  <a:cubicBezTo>
                    <a:pt x="372389" y="143355"/>
                    <a:pt x="362240" y="135400"/>
                    <a:pt x="349895" y="133594"/>
                  </a:cubicBezTo>
                  <a:cubicBezTo>
                    <a:pt x="337871" y="132199"/>
                    <a:pt x="325252" y="135263"/>
                    <a:pt x="313685" y="130668"/>
                  </a:cubicBezTo>
                  <a:cubicBezTo>
                    <a:pt x="305204" y="127902"/>
                    <a:pt x="298094" y="122141"/>
                    <a:pt x="289796" y="119101"/>
                  </a:cubicBezTo>
                  <a:cubicBezTo>
                    <a:pt x="268834" y="118369"/>
                    <a:pt x="249357" y="109202"/>
                    <a:pt x="228714" y="106207"/>
                  </a:cubicBezTo>
                  <a:cubicBezTo>
                    <a:pt x="215981" y="103396"/>
                    <a:pt x="202951" y="103807"/>
                    <a:pt x="190035" y="103190"/>
                  </a:cubicBezTo>
                  <a:cubicBezTo>
                    <a:pt x="168455" y="98847"/>
                    <a:pt x="147287" y="92400"/>
                    <a:pt x="125661" y="88285"/>
                  </a:cubicBezTo>
                  <a:cubicBezTo>
                    <a:pt x="112494" y="87028"/>
                    <a:pt x="99921" y="80970"/>
                    <a:pt x="86479" y="83416"/>
                  </a:cubicBezTo>
                  <a:cubicBezTo>
                    <a:pt x="59185" y="62065"/>
                    <a:pt x="30175" y="42977"/>
                    <a:pt x="0" y="25969"/>
                  </a:cubicBezTo>
                  <a:close/>
                </a:path>
              </a:pathLst>
            </a:custGeom>
            <a:solidFill>
              <a:srgbClr val="C1CAC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96" name="Gráfico 4">
              <a:extLst>
                <a:ext uri="{FF2B5EF4-FFF2-40B4-BE49-F238E27FC236}">
                  <a16:creationId xmlns:a16="http://schemas.microsoft.com/office/drawing/2014/main" id="{43FF2B47-AFA9-FDA4-BFDB-D6A1BA819AD7}"/>
                </a:ext>
              </a:extLst>
            </p:cNvPr>
            <p:cNvGrpSpPr/>
            <p:nvPr/>
          </p:nvGrpSpPr>
          <p:grpSpPr>
            <a:xfrm>
              <a:off x="10616485" y="2828313"/>
              <a:ext cx="84551" cy="233963"/>
              <a:chOff x="10173903" y="2804281"/>
              <a:chExt cx="802134" cy="2219614"/>
            </a:xfrm>
            <a:solidFill>
              <a:srgbClr val="DEE3E1"/>
            </a:solidFill>
          </p:grpSpPr>
          <p:sp>
            <p:nvSpPr>
              <p:cNvPr id="2222" name="Forma Livre: Forma 2221">
                <a:extLst>
                  <a:ext uri="{FF2B5EF4-FFF2-40B4-BE49-F238E27FC236}">
                    <a16:creationId xmlns:a16="http://schemas.microsoft.com/office/drawing/2014/main" id="{83D75641-BE71-8B60-56E5-3FB64D517816}"/>
                  </a:ext>
                </a:extLst>
              </p:cNvPr>
              <p:cNvSpPr/>
              <p:nvPr/>
            </p:nvSpPr>
            <p:spPr>
              <a:xfrm>
                <a:off x="10194798" y="2804281"/>
                <a:ext cx="253311" cy="665409"/>
              </a:xfrm>
              <a:custGeom>
                <a:avLst/>
                <a:gdLst>
                  <a:gd name="connsiteX0" fmla="*/ 0 w 253311"/>
                  <a:gd name="connsiteY0" fmla="*/ 0 h 665409"/>
                  <a:gd name="connsiteX1" fmla="*/ 50338 w 253311"/>
                  <a:gd name="connsiteY1" fmla="*/ 78273 h 665409"/>
                  <a:gd name="connsiteX2" fmla="*/ 113683 w 253311"/>
                  <a:gd name="connsiteY2" fmla="*/ 200299 h 665409"/>
                  <a:gd name="connsiteX3" fmla="*/ 149779 w 253311"/>
                  <a:gd name="connsiteY3" fmla="*/ 291854 h 665409"/>
                  <a:gd name="connsiteX4" fmla="*/ 162055 w 253311"/>
                  <a:gd name="connsiteY4" fmla="*/ 337048 h 665409"/>
                  <a:gd name="connsiteX5" fmla="*/ 195087 w 253311"/>
                  <a:gd name="connsiteY5" fmla="*/ 402793 h 665409"/>
                  <a:gd name="connsiteX6" fmla="*/ 205946 w 253311"/>
                  <a:gd name="connsiteY6" fmla="*/ 441747 h 665409"/>
                  <a:gd name="connsiteX7" fmla="*/ 226063 w 253311"/>
                  <a:gd name="connsiteY7" fmla="*/ 492245 h 665409"/>
                  <a:gd name="connsiteX8" fmla="*/ 241722 w 253311"/>
                  <a:gd name="connsiteY8" fmla="*/ 536273 h 665409"/>
                  <a:gd name="connsiteX9" fmla="*/ 251757 w 253311"/>
                  <a:gd name="connsiteY9" fmla="*/ 606362 h 665409"/>
                  <a:gd name="connsiteX10" fmla="*/ 253129 w 253311"/>
                  <a:gd name="connsiteY10" fmla="*/ 644264 h 665409"/>
                  <a:gd name="connsiteX11" fmla="*/ 253312 w 253311"/>
                  <a:gd name="connsiteY11" fmla="*/ 644629 h 665409"/>
                  <a:gd name="connsiteX12" fmla="*/ 223434 w 253311"/>
                  <a:gd name="connsiteY12" fmla="*/ 665409 h 665409"/>
                  <a:gd name="connsiteX13" fmla="*/ 206746 w 253311"/>
                  <a:gd name="connsiteY13" fmla="*/ 640080 h 665409"/>
                  <a:gd name="connsiteX14" fmla="*/ 188915 w 253311"/>
                  <a:gd name="connsiteY14" fmla="*/ 614637 h 665409"/>
                  <a:gd name="connsiteX15" fmla="*/ 183223 w 253311"/>
                  <a:gd name="connsiteY15" fmla="*/ 544731 h 665409"/>
                  <a:gd name="connsiteX16" fmla="*/ 180891 w 253311"/>
                  <a:gd name="connsiteY16" fmla="*/ 499080 h 665409"/>
                  <a:gd name="connsiteX17" fmla="*/ 177828 w 253311"/>
                  <a:gd name="connsiteY17" fmla="*/ 464790 h 665409"/>
                  <a:gd name="connsiteX18" fmla="*/ 162260 w 253311"/>
                  <a:gd name="connsiteY18" fmla="*/ 389489 h 665409"/>
                  <a:gd name="connsiteX19" fmla="*/ 145504 w 253311"/>
                  <a:gd name="connsiteY19" fmla="*/ 355679 h 665409"/>
                  <a:gd name="connsiteX20" fmla="*/ 131628 w 253311"/>
                  <a:gd name="connsiteY20" fmla="*/ 310233 h 665409"/>
                  <a:gd name="connsiteX21" fmla="*/ 80696 w 253311"/>
                  <a:gd name="connsiteY21" fmla="*/ 216919 h 665409"/>
                  <a:gd name="connsiteX22" fmla="*/ 54178 w 253311"/>
                  <a:gd name="connsiteY22" fmla="*/ 168135 h 665409"/>
                  <a:gd name="connsiteX23" fmla="*/ 34244 w 253311"/>
                  <a:gd name="connsiteY23" fmla="*/ 121707 h 665409"/>
                  <a:gd name="connsiteX24" fmla="*/ 24095 w 253311"/>
                  <a:gd name="connsiteY24" fmla="*/ 86571 h 665409"/>
                  <a:gd name="connsiteX25" fmla="*/ 2240 w 253311"/>
                  <a:gd name="connsiteY25" fmla="*/ 22060 h 665409"/>
                  <a:gd name="connsiteX26" fmla="*/ 0 w 253311"/>
                  <a:gd name="connsiteY26" fmla="*/ 0 h 66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3311" h="665409">
                    <a:moveTo>
                      <a:pt x="0" y="0"/>
                    </a:moveTo>
                    <a:cubicBezTo>
                      <a:pt x="18791" y="24780"/>
                      <a:pt x="31227" y="53652"/>
                      <a:pt x="50338" y="78273"/>
                    </a:cubicBezTo>
                    <a:cubicBezTo>
                      <a:pt x="74318" y="117318"/>
                      <a:pt x="96538" y="157688"/>
                      <a:pt x="113683" y="200299"/>
                    </a:cubicBezTo>
                    <a:cubicBezTo>
                      <a:pt x="127010" y="230315"/>
                      <a:pt x="136383" y="261884"/>
                      <a:pt x="149779" y="291854"/>
                    </a:cubicBezTo>
                    <a:cubicBezTo>
                      <a:pt x="154328" y="306781"/>
                      <a:pt x="158214" y="321915"/>
                      <a:pt x="162055" y="337048"/>
                    </a:cubicBezTo>
                    <a:cubicBezTo>
                      <a:pt x="168821" y="360959"/>
                      <a:pt x="187703" y="379133"/>
                      <a:pt x="195087" y="402793"/>
                    </a:cubicBezTo>
                    <a:cubicBezTo>
                      <a:pt x="200162" y="415344"/>
                      <a:pt x="199933" y="429448"/>
                      <a:pt x="205946" y="441747"/>
                    </a:cubicBezTo>
                    <a:cubicBezTo>
                      <a:pt x="213535" y="458206"/>
                      <a:pt x="220187" y="475077"/>
                      <a:pt x="226063" y="492245"/>
                    </a:cubicBezTo>
                    <a:cubicBezTo>
                      <a:pt x="230886" y="507058"/>
                      <a:pt x="238018" y="521071"/>
                      <a:pt x="241722" y="536273"/>
                    </a:cubicBezTo>
                    <a:cubicBezTo>
                      <a:pt x="248762" y="558973"/>
                      <a:pt x="248443" y="582999"/>
                      <a:pt x="251757" y="606362"/>
                    </a:cubicBezTo>
                    <a:cubicBezTo>
                      <a:pt x="252374" y="618866"/>
                      <a:pt x="245814" y="632673"/>
                      <a:pt x="253129" y="644264"/>
                    </a:cubicBezTo>
                    <a:lnTo>
                      <a:pt x="253312" y="644629"/>
                    </a:lnTo>
                    <a:cubicBezTo>
                      <a:pt x="243962" y="652379"/>
                      <a:pt x="234132" y="659625"/>
                      <a:pt x="223434" y="665409"/>
                    </a:cubicBezTo>
                    <a:cubicBezTo>
                      <a:pt x="216439" y="657934"/>
                      <a:pt x="211775" y="648836"/>
                      <a:pt x="206746" y="640080"/>
                    </a:cubicBezTo>
                    <a:cubicBezTo>
                      <a:pt x="201899" y="630822"/>
                      <a:pt x="194150" y="623575"/>
                      <a:pt x="188915" y="614637"/>
                    </a:cubicBezTo>
                    <a:cubicBezTo>
                      <a:pt x="180594" y="592257"/>
                      <a:pt x="183909" y="568048"/>
                      <a:pt x="183223" y="544731"/>
                    </a:cubicBezTo>
                    <a:cubicBezTo>
                      <a:pt x="184092" y="529415"/>
                      <a:pt x="180343" y="514350"/>
                      <a:pt x="180891" y="499080"/>
                    </a:cubicBezTo>
                    <a:cubicBezTo>
                      <a:pt x="180891" y="487558"/>
                      <a:pt x="178468" y="476243"/>
                      <a:pt x="177828" y="464790"/>
                    </a:cubicBezTo>
                    <a:cubicBezTo>
                      <a:pt x="175885" y="439118"/>
                      <a:pt x="168981" y="414223"/>
                      <a:pt x="162260" y="389489"/>
                    </a:cubicBezTo>
                    <a:cubicBezTo>
                      <a:pt x="159471" y="376687"/>
                      <a:pt x="145573" y="369372"/>
                      <a:pt x="145504" y="355679"/>
                    </a:cubicBezTo>
                    <a:cubicBezTo>
                      <a:pt x="144110" y="339745"/>
                      <a:pt x="139012" y="324338"/>
                      <a:pt x="131628" y="310233"/>
                    </a:cubicBezTo>
                    <a:cubicBezTo>
                      <a:pt x="113157" y="279966"/>
                      <a:pt x="96195" y="248786"/>
                      <a:pt x="80696" y="216919"/>
                    </a:cubicBezTo>
                    <a:cubicBezTo>
                      <a:pt x="71072" y="201054"/>
                      <a:pt x="63757" y="183977"/>
                      <a:pt x="54178" y="168135"/>
                    </a:cubicBezTo>
                    <a:cubicBezTo>
                      <a:pt x="46749" y="153025"/>
                      <a:pt x="40485" y="137343"/>
                      <a:pt x="34244" y="121707"/>
                    </a:cubicBezTo>
                    <a:cubicBezTo>
                      <a:pt x="29489" y="110391"/>
                      <a:pt x="28644" y="97932"/>
                      <a:pt x="24095" y="86571"/>
                    </a:cubicBezTo>
                    <a:cubicBezTo>
                      <a:pt x="16025" y="65334"/>
                      <a:pt x="9601" y="43526"/>
                      <a:pt x="2240" y="22060"/>
                    </a:cubicBezTo>
                    <a:cubicBezTo>
                      <a:pt x="1600" y="14676"/>
                      <a:pt x="1189" y="7292"/>
                      <a:pt x="0" y="0"/>
                    </a:cubicBezTo>
                    <a:close/>
                  </a:path>
                </a:pathLst>
              </a:custGeom>
              <a:solidFill>
                <a:srgbClr val="DEE3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3" name="Forma Livre: Forma 2222">
                <a:extLst>
                  <a:ext uri="{FF2B5EF4-FFF2-40B4-BE49-F238E27FC236}">
                    <a16:creationId xmlns:a16="http://schemas.microsoft.com/office/drawing/2014/main" id="{E2CD0B49-C9E6-1F5C-5DD9-CD9DB8B17432}"/>
                  </a:ext>
                </a:extLst>
              </p:cNvPr>
              <p:cNvSpPr/>
              <p:nvPr/>
            </p:nvSpPr>
            <p:spPr>
              <a:xfrm>
                <a:off x="10173903" y="3862905"/>
                <a:ext cx="218038" cy="341871"/>
              </a:xfrm>
              <a:custGeom>
                <a:avLst/>
                <a:gdLst>
                  <a:gd name="connsiteX0" fmla="*/ 184092 w 218038"/>
                  <a:gd name="connsiteY0" fmla="*/ 42542 h 341871"/>
                  <a:gd name="connsiteX1" fmla="*/ 212758 w 218038"/>
                  <a:gd name="connsiteY1" fmla="*/ 0 h 341871"/>
                  <a:gd name="connsiteX2" fmla="*/ 218039 w 218038"/>
                  <a:gd name="connsiteY2" fmla="*/ 11910 h 341871"/>
                  <a:gd name="connsiteX3" fmla="*/ 217650 w 218038"/>
                  <a:gd name="connsiteY3" fmla="*/ 13647 h 341871"/>
                  <a:gd name="connsiteX4" fmla="*/ 187201 w 218038"/>
                  <a:gd name="connsiteY4" fmla="*/ 52418 h 341871"/>
                  <a:gd name="connsiteX5" fmla="*/ 167655 w 218038"/>
                  <a:gd name="connsiteY5" fmla="*/ 80467 h 341871"/>
                  <a:gd name="connsiteX6" fmla="*/ 156568 w 218038"/>
                  <a:gd name="connsiteY6" fmla="*/ 124678 h 341871"/>
                  <a:gd name="connsiteX7" fmla="*/ 139789 w 218038"/>
                  <a:gd name="connsiteY7" fmla="*/ 178811 h 341871"/>
                  <a:gd name="connsiteX8" fmla="*/ 107648 w 218038"/>
                  <a:gd name="connsiteY8" fmla="*/ 226702 h 341871"/>
                  <a:gd name="connsiteX9" fmla="*/ 88354 w 218038"/>
                  <a:gd name="connsiteY9" fmla="*/ 253152 h 341871"/>
                  <a:gd name="connsiteX10" fmla="*/ 67254 w 218038"/>
                  <a:gd name="connsiteY10" fmla="*/ 282161 h 341871"/>
                  <a:gd name="connsiteX11" fmla="*/ 0 w 218038"/>
                  <a:gd name="connsiteY11" fmla="*/ 341871 h 341871"/>
                  <a:gd name="connsiteX12" fmla="*/ 13785 w 218038"/>
                  <a:gd name="connsiteY12" fmla="*/ 306507 h 341871"/>
                  <a:gd name="connsiteX13" fmla="*/ 23980 w 218038"/>
                  <a:gd name="connsiteY13" fmla="*/ 280149 h 341871"/>
                  <a:gd name="connsiteX14" fmla="*/ 54864 w 218038"/>
                  <a:gd name="connsiteY14" fmla="*/ 258409 h 341871"/>
                  <a:gd name="connsiteX15" fmla="*/ 105865 w 218038"/>
                  <a:gd name="connsiteY15" fmla="*/ 190675 h 341871"/>
                  <a:gd name="connsiteX16" fmla="*/ 147950 w 218038"/>
                  <a:gd name="connsiteY16" fmla="*/ 100172 h 341871"/>
                  <a:gd name="connsiteX17" fmla="*/ 164432 w 218038"/>
                  <a:gd name="connsiteY17" fmla="*/ 73197 h 341871"/>
                  <a:gd name="connsiteX18" fmla="*/ 184092 w 218038"/>
                  <a:gd name="connsiteY18" fmla="*/ 42542 h 34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038" h="341871">
                    <a:moveTo>
                      <a:pt x="184092" y="42542"/>
                    </a:moveTo>
                    <a:cubicBezTo>
                      <a:pt x="194950" y="29238"/>
                      <a:pt x="202128" y="13441"/>
                      <a:pt x="212758" y="0"/>
                    </a:cubicBezTo>
                    <a:cubicBezTo>
                      <a:pt x="214335" y="4001"/>
                      <a:pt x="216804" y="7658"/>
                      <a:pt x="218039" y="11910"/>
                    </a:cubicBezTo>
                    <a:lnTo>
                      <a:pt x="217650" y="13647"/>
                    </a:lnTo>
                    <a:cubicBezTo>
                      <a:pt x="207386" y="26472"/>
                      <a:pt x="199088" y="40942"/>
                      <a:pt x="187201" y="52418"/>
                    </a:cubicBezTo>
                    <a:cubicBezTo>
                      <a:pt x="179131" y="60373"/>
                      <a:pt x="169667" y="68740"/>
                      <a:pt x="167655" y="80467"/>
                    </a:cubicBezTo>
                    <a:cubicBezTo>
                      <a:pt x="165141" y="95463"/>
                      <a:pt x="161209" y="110185"/>
                      <a:pt x="156568" y="124678"/>
                    </a:cubicBezTo>
                    <a:cubicBezTo>
                      <a:pt x="150533" y="142578"/>
                      <a:pt x="148796" y="161917"/>
                      <a:pt x="139789" y="178811"/>
                    </a:cubicBezTo>
                    <a:cubicBezTo>
                      <a:pt x="130759" y="195682"/>
                      <a:pt x="124038" y="215341"/>
                      <a:pt x="107648" y="226702"/>
                    </a:cubicBezTo>
                    <a:cubicBezTo>
                      <a:pt x="98184" y="232966"/>
                      <a:pt x="94115" y="243893"/>
                      <a:pt x="88354" y="253152"/>
                    </a:cubicBezTo>
                    <a:cubicBezTo>
                      <a:pt x="81976" y="263256"/>
                      <a:pt x="76489" y="274228"/>
                      <a:pt x="67254" y="282161"/>
                    </a:cubicBezTo>
                    <a:cubicBezTo>
                      <a:pt x="46086" y="303398"/>
                      <a:pt x="25077" y="325206"/>
                      <a:pt x="0" y="341871"/>
                    </a:cubicBezTo>
                    <a:cubicBezTo>
                      <a:pt x="2629" y="329344"/>
                      <a:pt x="9670" y="318485"/>
                      <a:pt x="13785" y="306507"/>
                    </a:cubicBezTo>
                    <a:cubicBezTo>
                      <a:pt x="17396" y="297797"/>
                      <a:pt x="19431" y="288424"/>
                      <a:pt x="23980" y="280149"/>
                    </a:cubicBezTo>
                    <a:cubicBezTo>
                      <a:pt x="33216" y="271508"/>
                      <a:pt x="45354" y="266707"/>
                      <a:pt x="54864" y="258409"/>
                    </a:cubicBezTo>
                    <a:cubicBezTo>
                      <a:pt x="74912" y="238293"/>
                      <a:pt x="90343" y="214290"/>
                      <a:pt x="105865" y="190675"/>
                    </a:cubicBezTo>
                    <a:cubicBezTo>
                      <a:pt x="123398" y="162260"/>
                      <a:pt x="136886" y="131628"/>
                      <a:pt x="147950" y="100172"/>
                    </a:cubicBezTo>
                    <a:cubicBezTo>
                      <a:pt x="150876" y="89748"/>
                      <a:pt x="159563" y="82593"/>
                      <a:pt x="164432" y="73197"/>
                    </a:cubicBezTo>
                    <a:cubicBezTo>
                      <a:pt x="170193" y="62499"/>
                      <a:pt x="176251" y="51892"/>
                      <a:pt x="184092" y="42542"/>
                    </a:cubicBezTo>
                    <a:close/>
                  </a:path>
                </a:pathLst>
              </a:custGeom>
              <a:solidFill>
                <a:srgbClr val="DEE3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4" name="Forma Livre: Forma 2223">
                <a:extLst>
                  <a:ext uri="{FF2B5EF4-FFF2-40B4-BE49-F238E27FC236}">
                    <a16:creationId xmlns:a16="http://schemas.microsoft.com/office/drawing/2014/main" id="{5562B350-147A-157E-051F-E38EA13B448F}"/>
                  </a:ext>
                </a:extLst>
              </p:cNvPr>
              <p:cNvSpPr/>
              <p:nvPr/>
            </p:nvSpPr>
            <p:spPr>
              <a:xfrm>
                <a:off x="10830628" y="4678024"/>
                <a:ext cx="145409" cy="345871"/>
              </a:xfrm>
              <a:custGeom>
                <a:avLst/>
                <a:gdLst>
                  <a:gd name="connsiteX0" fmla="*/ 637 w 145409"/>
                  <a:gd name="connsiteY0" fmla="*/ 12001 h 345871"/>
                  <a:gd name="connsiteX1" fmla="*/ 1826 w 145409"/>
                  <a:gd name="connsiteY1" fmla="*/ 0 h 345871"/>
                  <a:gd name="connsiteX2" fmla="*/ 22149 w 145409"/>
                  <a:gd name="connsiteY2" fmla="*/ 40622 h 345871"/>
                  <a:gd name="connsiteX3" fmla="*/ 21417 w 145409"/>
                  <a:gd name="connsiteY3" fmla="*/ 50269 h 345871"/>
                  <a:gd name="connsiteX4" fmla="*/ 32321 w 145409"/>
                  <a:gd name="connsiteY4" fmla="*/ 80696 h 345871"/>
                  <a:gd name="connsiteX5" fmla="*/ 62245 w 145409"/>
                  <a:gd name="connsiteY5" fmla="*/ 172181 h 345871"/>
                  <a:gd name="connsiteX6" fmla="*/ 84191 w 145409"/>
                  <a:gd name="connsiteY6" fmla="*/ 215524 h 345871"/>
                  <a:gd name="connsiteX7" fmla="*/ 97655 w 145409"/>
                  <a:gd name="connsiteY7" fmla="*/ 243848 h 345871"/>
                  <a:gd name="connsiteX8" fmla="*/ 133043 w 145409"/>
                  <a:gd name="connsiteY8" fmla="*/ 313822 h 345871"/>
                  <a:gd name="connsiteX9" fmla="*/ 145410 w 145409"/>
                  <a:gd name="connsiteY9" fmla="*/ 345872 h 345871"/>
                  <a:gd name="connsiteX10" fmla="*/ 131305 w 145409"/>
                  <a:gd name="connsiteY10" fmla="*/ 334465 h 345871"/>
                  <a:gd name="connsiteX11" fmla="*/ 131145 w 145409"/>
                  <a:gd name="connsiteY11" fmla="*/ 333893 h 345871"/>
                  <a:gd name="connsiteX12" fmla="*/ 119327 w 145409"/>
                  <a:gd name="connsiteY12" fmla="*/ 309341 h 345871"/>
                  <a:gd name="connsiteX13" fmla="*/ 103850 w 145409"/>
                  <a:gd name="connsiteY13" fmla="*/ 278755 h 345871"/>
                  <a:gd name="connsiteX14" fmla="*/ 85471 w 145409"/>
                  <a:gd name="connsiteY14" fmla="*/ 244534 h 345871"/>
                  <a:gd name="connsiteX15" fmla="*/ 57422 w 145409"/>
                  <a:gd name="connsiteY15" fmla="*/ 174467 h 345871"/>
                  <a:gd name="connsiteX16" fmla="*/ 36070 w 145409"/>
                  <a:gd name="connsiteY16" fmla="*/ 134120 h 345871"/>
                  <a:gd name="connsiteX17" fmla="*/ 14262 w 145409"/>
                  <a:gd name="connsiteY17" fmla="*/ 101887 h 345871"/>
                  <a:gd name="connsiteX18" fmla="*/ 12136 w 145409"/>
                  <a:gd name="connsiteY18" fmla="*/ 98710 h 345871"/>
                  <a:gd name="connsiteX19" fmla="*/ 8753 w 145409"/>
                  <a:gd name="connsiteY19" fmla="*/ 54087 h 345871"/>
                  <a:gd name="connsiteX20" fmla="*/ 637 w 145409"/>
                  <a:gd name="connsiteY20" fmla="*/ 12001 h 34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5409" h="345871">
                    <a:moveTo>
                      <a:pt x="637" y="12001"/>
                    </a:moveTo>
                    <a:cubicBezTo>
                      <a:pt x="-757" y="7910"/>
                      <a:pt x="363" y="3795"/>
                      <a:pt x="1826" y="0"/>
                    </a:cubicBezTo>
                    <a:cubicBezTo>
                      <a:pt x="9278" y="13167"/>
                      <a:pt x="15862" y="26838"/>
                      <a:pt x="22149" y="40622"/>
                    </a:cubicBezTo>
                    <a:cubicBezTo>
                      <a:pt x="21303" y="43685"/>
                      <a:pt x="19634" y="47046"/>
                      <a:pt x="21417" y="50269"/>
                    </a:cubicBezTo>
                    <a:cubicBezTo>
                      <a:pt x="25143" y="60350"/>
                      <a:pt x="29121" y="70363"/>
                      <a:pt x="32321" y="80696"/>
                    </a:cubicBezTo>
                    <a:cubicBezTo>
                      <a:pt x="41282" y="111488"/>
                      <a:pt x="52004" y="141755"/>
                      <a:pt x="62245" y="172181"/>
                    </a:cubicBezTo>
                    <a:cubicBezTo>
                      <a:pt x="67091" y="187772"/>
                      <a:pt x="75321" y="201899"/>
                      <a:pt x="84191" y="215524"/>
                    </a:cubicBezTo>
                    <a:cubicBezTo>
                      <a:pt x="87163" y="225628"/>
                      <a:pt x="92535" y="234704"/>
                      <a:pt x="97655" y="243848"/>
                    </a:cubicBezTo>
                    <a:cubicBezTo>
                      <a:pt x="109634" y="267073"/>
                      <a:pt x="121498" y="290368"/>
                      <a:pt x="133043" y="313822"/>
                    </a:cubicBezTo>
                    <a:cubicBezTo>
                      <a:pt x="137866" y="324178"/>
                      <a:pt x="145067" y="333985"/>
                      <a:pt x="145410" y="345872"/>
                    </a:cubicBezTo>
                    <a:cubicBezTo>
                      <a:pt x="140632" y="342100"/>
                      <a:pt x="135946" y="338283"/>
                      <a:pt x="131305" y="334465"/>
                    </a:cubicBezTo>
                    <a:lnTo>
                      <a:pt x="131145" y="333893"/>
                    </a:lnTo>
                    <a:cubicBezTo>
                      <a:pt x="129316" y="324795"/>
                      <a:pt x="123533" y="317342"/>
                      <a:pt x="119327" y="309341"/>
                    </a:cubicBezTo>
                    <a:cubicBezTo>
                      <a:pt x="113931" y="299237"/>
                      <a:pt x="108948" y="288950"/>
                      <a:pt x="103850" y="278755"/>
                    </a:cubicBezTo>
                    <a:cubicBezTo>
                      <a:pt x="98227" y="267028"/>
                      <a:pt x="89151" y="257152"/>
                      <a:pt x="85471" y="244534"/>
                    </a:cubicBezTo>
                    <a:cubicBezTo>
                      <a:pt x="76647" y="220988"/>
                      <a:pt x="70314" y="196230"/>
                      <a:pt x="57422" y="174467"/>
                    </a:cubicBezTo>
                    <a:cubicBezTo>
                      <a:pt x="50335" y="160980"/>
                      <a:pt x="44186" y="147013"/>
                      <a:pt x="36070" y="134120"/>
                    </a:cubicBezTo>
                    <a:cubicBezTo>
                      <a:pt x="29304" y="123078"/>
                      <a:pt x="25349" y="109545"/>
                      <a:pt x="14262" y="101887"/>
                    </a:cubicBezTo>
                    <a:cubicBezTo>
                      <a:pt x="13736" y="101087"/>
                      <a:pt x="12662" y="99509"/>
                      <a:pt x="12136" y="98710"/>
                    </a:cubicBezTo>
                    <a:cubicBezTo>
                      <a:pt x="11839" y="83759"/>
                      <a:pt x="9164" y="68992"/>
                      <a:pt x="8753" y="54087"/>
                    </a:cubicBezTo>
                    <a:cubicBezTo>
                      <a:pt x="7998" y="39731"/>
                      <a:pt x="4112" y="25832"/>
                      <a:pt x="637" y="12001"/>
                    </a:cubicBezTo>
                    <a:close/>
                  </a:path>
                </a:pathLst>
              </a:custGeom>
              <a:solidFill>
                <a:srgbClr val="DEE3E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7" name="Gráfico 4">
              <a:extLst>
                <a:ext uri="{FF2B5EF4-FFF2-40B4-BE49-F238E27FC236}">
                  <a16:creationId xmlns:a16="http://schemas.microsoft.com/office/drawing/2014/main" id="{CEFBD1BD-BD91-B9A3-8CC7-CBCAB7FABF65}"/>
                </a:ext>
              </a:extLst>
            </p:cNvPr>
            <p:cNvGrpSpPr/>
            <p:nvPr/>
          </p:nvGrpSpPr>
          <p:grpSpPr>
            <a:xfrm>
              <a:off x="10400261" y="2838493"/>
              <a:ext cx="300375" cy="244399"/>
              <a:chOff x="8122581" y="2900865"/>
              <a:chExt cx="2849662" cy="2318621"/>
            </a:xfrm>
            <a:solidFill>
              <a:srgbClr val="010001"/>
            </a:solidFill>
          </p:grpSpPr>
          <p:sp>
            <p:nvSpPr>
              <p:cNvPr id="2215" name="Forma Livre: Forma 2214">
                <a:extLst>
                  <a:ext uri="{FF2B5EF4-FFF2-40B4-BE49-F238E27FC236}">
                    <a16:creationId xmlns:a16="http://schemas.microsoft.com/office/drawing/2014/main" id="{A24F80DD-C0A4-7388-C5DF-D98A5F5CA1E1}"/>
                  </a:ext>
                </a:extLst>
              </p:cNvPr>
              <p:cNvSpPr/>
              <p:nvPr/>
            </p:nvSpPr>
            <p:spPr>
              <a:xfrm>
                <a:off x="8813848" y="2900865"/>
                <a:ext cx="532683" cy="326235"/>
              </a:xfrm>
              <a:custGeom>
                <a:avLst/>
                <a:gdLst>
                  <a:gd name="connsiteX0" fmla="*/ 10081 w 532683"/>
                  <a:gd name="connsiteY0" fmla="*/ 12893 h 326235"/>
                  <a:gd name="connsiteX1" fmla="*/ 0 w 532683"/>
                  <a:gd name="connsiteY1" fmla="*/ 0 h 326235"/>
                  <a:gd name="connsiteX2" fmla="*/ 4503 w 532683"/>
                  <a:gd name="connsiteY2" fmla="*/ 3795 h 326235"/>
                  <a:gd name="connsiteX3" fmla="*/ 77358 w 532683"/>
                  <a:gd name="connsiteY3" fmla="*/ 71506 h 326235"/>
                  <a:gd name="connsiteX4" fmla="*/ 171061 w 532683"/>
                  <a:gd name="connsiteY4" fmla="*/ 144887 h 326235"/>
                  <a:gd name="connsiteX5" fmla="*/ 397650 w 532683"/>
                  <a:gd name="connsiteY5" fmla="*/ 265473 h 326235"/>
                  <a:gd name="connsiteX6" fmla="*/ 532684 w 532683"/>
                  <a:gd name="connsiteY6" fmla="*/ 326235 h 326235"/>
                  <a:gd name="connsiteX7" fmla="*/ 426705 w 532683"/>
                  <a:gd name="connsiteY7" fmla="*/ 289430 h 326235"/>
                  <a:gd name="connsiteX8" fmla="*/ 188595 w 532683"/>
                  <a:gd name="connsiteY8" fmla="*/ 173119 h 326235"/>
                  <a:gd name="connsiteX9" fmla="*/ 10081 w 532683"/>
                  <a:gd name="connsiteY9" fmla="*/ 12893 h 326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2683" h="326235">
                    <a:moveTo>
                      <a:pt x="10081" y="12893"/>
                    </a:moveTo>
                    <a:cubicBezTo>
                      <a:pt x="6401" y="8801"/>
                      <a:pt x="2903" y="4618"/>
                      <a:pt x="0" y="0"/>
                    </a:cubicBezTo>
                    <a:cubicBezTo>
                      <a:pt x="1120" y="960"/>
                      <a:pt x="3383" y="2858"/>
                      <a:pt x="4503" y="3795"/>
                    </a:cubicBezTo>
                    <a:cubicBezTo>
                      <a:pt x="29124" y="25992"/>
                      <a:pt x="52212" y="49858"/>
                      <a:pt x="77358" y="71506"/>
                    </a:cubicBezTo>
                    <a:cubicBezTo>
                      <a:pt x="107282" y="97567"/>
                      <a:pt x="138646" y="121981"/>
                      <a:pt x="171061" y="144887"/>
                    </a:cubicBezTo>
                    <a:cubicBezTo>
                      <a:pt x="241607" y="193716"/>
                      <a:pt x="318508" y="232646"/>
                      <a:pt x="397650" y="265473"/>
                    </a:cubicBezTo>
                    <a:cubicBezTo>
                      <a:pt x="442547" y="285979"/>
                      <a:pt x="489547" y="302072"/>
                      <a:pt x="532684" y="326235"/>
                    </a:cubicBezTo>
                    <a:cubicBezTo>
                      <a:pt x="498394" y="311147"/>
                      <a:pt x="462229" y="301089"/>
                      <a:pt x="426705" y="289430"/>
                    </a:cubicBezTo>
                    <a:cubicBezTo>
                      <a:pt x="341894" y="263302"/>
                      <a:pt x="262501" y="221811"/>
                      <a:pt x="188595" y="173119"/>
                    </a:cubicBezTo>
                    <a:cubicBezTo>
                      <a:pt x="121524" y="128908"/>
                      <a:pt x="62408" y="73609"/>
                      <a:pt x="10081" y="12893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6" name="Forma Livre: Forma 2215">
                <a:extLst>
                  <a:ext uri="{FF2B5EF4-FFF2-40B4-BE49-F238E27FC236}">
                    <a16:creationId xmlns:a16="http://schemas.microsoft.com/office/drawing/2014/main" id="{F43F190E-A56E-A4D7-73D3-213CC5766DF3}"/>
                  </a:ext>
                </a:extLst>
              </p:cNvPr>
              <p:cNvSpPr/>
              <p:nvPr/>
            </p:nvSpPr>
            <p:spPr>
              <a:xfrm>
                <a:off x="9295211" y="2908066"/>
                <a:ext cx="478917" cy="233426"/>
              </a:xfrm>
              <a:custGeom>
                <a:avLst/>
                <a:gdLst>
                  <a:gd name="connsiteX0" fmla="*/ 0 w 478917"/>
                  <a:gd name="connsiteY0" fmla="*/ 0 h 233426"/>
                  <a:gd name="connsiteX1" fmla="*/ 45720 w 478917"/>
                  <a:gd name="connsiteY1" fmla="*/ 11796 h 233426"/>
                  <a:gd name="connsiteX2" fmla="*/ 228554 w 478917"/>
                  <a:gd name="connsiteY2" fmla="*/ 133297 h 233426"/>
                  <a:gd name="connsiteX3" fmla="*/ 313548 w 478917"/>
                  <a:gd name="connsiteY3" fmla="*/ 199613 h 233426"/>
                  <a:gd name="connsiteX4" fmla="*/ 373624 w 478917"/>
                  <a:gd name="connsiteY4" fmla="*/ 221399 h 233426"/>
                  <a:gd name="connsiteX5" fmla="*/ 463029 w 478917"/>
                  <a:gd name="connsiteY5" fmla="*/ 225011 h 233426"/>
                  <a:gd name="connsiteX6" fmla="*/ 478917 w 478917"/>
                  <a:gd name="connsiteY6" fmla="*/ 222016 h 233426"/>
                  <a:gd name="connsiteX7" fmla="*/ 466595 w 478917"/>
                  <a:gd name="connsiteY7" fmla="*/ 225377 h 233426"/>
                  <a:gd name="connsiteX8" fmla="*/ 351152 w 478917"/>
                  <a:gd name="connsiteY8" fmla="*/ 229492 h 233426"/>
                  <a:gd name="connsiteX9" fmla="*/ 284836 w 478917"/>
                  <a:gd name="connsiteY9" fmla="*/ 198425 h 233426"/>
                  <a:gd name="connsiteX10" fmla="*/ 205214 w 478917"/>
                  <a:gd name="connsiteY10" fmla="*/ 131925 h 233426"/>
                  <a:gd name="connsiteX11" fmla="*/ 108128 w 478917"/>
                  <a:gd name="connsiteY11" fmla="*/ 57401 h 233426"/>
                  <a:gd name="connsiteX12" fmla="*/ 0 w 478917"/>
                  <a:gd name="connsiteY12" fmla="*/ 0 h 23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8917" h="233426">
                    <a:moveTo>
                      <a:pt x="0" y="0"/>
                    </a:moveTo>
                    <a:cubicBezTo>
                      <a:pt x="15865" y="892"/>
                      <a:pt x="30884" y="6584"/>
                      <a:pt x="45720" y="11796"/>
                    </a:cubicBezTo>
                    <a:cubicBezTo>
                      <a:pt x="114551" y="38770"/>
                      <a:pt x="173553" y="84879"/>
                      <a:pt x="228554" y="133297"/>
                    </a:cubicBezTo>
                    <a:cubicBezTo>
                      <a:pt x="255803" y="156683"/>
                      <a:pt x="282207" y="181645"/>
                      <a:pt x="313548" y="199613"/>
                    </a:cubicBezTo>
                    <a:cubicBezTo>
                      <a:pt x="332064" y="210449"/>
                      <a:pt x="352776" y="216804"/>
                      <a:pt x="373624" y="221399"/>
                    </a:cubicBezTo>
                    <a:cubicBezTo>
                      <a:pt x="402862" y="228006"/>
                      <a:pt x="433380" y="229766"/>
                      <a:pt x="463029" y="225011"/>
                    </a:cubicBezTo>
                    <a:cubicBezTo>
                      <a:pt x="468287" y="224005"/>
                      <a:pt x="473591" y="222931"/>
                      <a:pt x="478917" y="222016"/>
                    </a:cubicBezTo>
                    <a:cubicBezTo>
                      <a:pt x="474780" y="223136"/>
                      <a:pt x="470687" y="224279"/>
                      <a:pt x="466595" y="225377"/>
                    </a:cubicBezTo>
                    <a:cubicBezTo>
                      <a:pt x="428968" y="235184"/>
                      <a:pt x="389397" y="235366"/>
                      <a:pt x="351152" y="229492"/>
                    </a:cubicBezTo>
                    <a:cubicBezTo>
                      <a:pt x="326852" y="224805"/>
                      <a:pt x="304838" y="212529"/>
                      <a:pt x="284836" y="198425"/>
                    </a:cubicBezTo>
                    <a:cubicBezTo>
                      <a:pt x="256626" y="178308"/>
                      <a:pt x="231480" y="154397"/>
                      <a:pt x="205214" y="131925"/>
                    </a:cubicBezTo>
                    <a:cubicBezTo>
                      <a:pt x="174399" y="105156"/>
                      <a:pt x="142464" y="79507"/>
                      <a:pt x="108128" y="57401"/>
                    </a:cubicBezTo>
                    <a:cubicBezTo>
                      <a:pt x="73861" y="35067"/>
                      <a:pt x="36553" y="18037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7" name="Forma Livre: Forma 2216">
                <a:extLst>
                  <a:ext uri="{FF2B5EF4-FFF2-40B4-BE49-F238E27FC236}">
                    <a16:creationId xmlns:a16="http://schemas.microsoft.com/office/drawing/2014/main" id="{0E2711B2-135C-B042-F56E-C314AC912BC9}"/>
                  </a:ext>
                </a:extLst>
              </p:cNvPr>
              <p:cNvSpPr/>
              <p:nvPr/>
            </p:nvSpPr>
            <p:spPr>
              <a:xfrm>
                <a:off x="8122581" y="3289051"/>
                <a:ext cx="146924" cy="432351"/>
              </a:xfrm>
              <a:custGeom>
                <a:avLst/>
                <a:gdLst>
                  <a:gd name="connsiteX0" fmla="*/ 26 w 146924"/>
                  <a:gd name="connsiteY0" fmla="*/ 0 h 432351"/>
                  <a:gd name="connsiteX1" fmla="*/ 3615 w 146924"/>
                  <a:gd name="connsiteY1" fmla="*/ 7567 h 432351"/>
                  <a:gd name="connsiteX2" fmla="*/ 18817 w 146924"/>
                  <a:gd name="connsiteY2" fmla="*/ 42931 h 432351"/>
                  <a:gd name="connsiteX3" fmla="*/ 32922 w 146924"/>
                  <a:gd name="connsiteY3" fmla="*/ 77107 h 432351"/>
                  <a:gd name="connsiteX4" fmla="*/ 51530 w 146924"/>
                  <a:gd name="connsiteY4" fmla="*/ 126804 h 432351"/>
                  <a:gd name="connsiteX5" fmla="*/ 90872 w 146924"/>
                  <a:gd name="connsiteY5" fmla="*/ 240236 h 432351"/>
                  <a:gd name="connsiteX6" fmla="*/ 130922 w 146924"/>
                  <a:gd name="connsiteY6" fmla="*/ 378767 h 432351"/>
                  <a:gd name="connsiteX7" fmla="*/ 146924 w 146924"/>
                  <a:gd name="connsiteY7" fmla="*/ 432351 h 432351"/>
                  <a:gd name="connsiteX8" fmla="*/ 123790 w 146924"/>
                  <a:gd name="connsiteY8" fmla="*/ 374744 h 432351"/>
                  <a:gd name="connsiteX9" fmla="*/ 77819 w 146924"/>
                  <a:gd name="connsiteY9" fmla="*/ 260627 h 432351"/>
                  <a:gd name="connsiteX10" fmla="*/ 46180 w 146924"/>
                  <a:gd name="connsiteY10" fmla="*/ 171016 h 432351"/>
                  <a:gd name="connsiteX11" fmla="*/ 23915 w 146924"/>
                  <a:gd name="connsiteY11" fmla="*/ 101018 h 432351"/>
                  <a:gd name="connsiteX12" fmla="*/ 7959 w 146924"/>
                  <a:gd name="connsiteY12" fmla="*/ 45354 h 432351"/>
                  <a:gd name="connsiteX13" fmla="*/ 415 w 146924"/>
                  <a:gd name="connsiteY13" fmla="*/ 12710 h 432351"/>
                  <a:gd name="connsiteX14" fmla="*/ 26 w 146924"/>
                  <a:gd name="connsiteY14" fmla="*/ 0 h 432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6924" h="432351">
                    <a:moveTo>
                      <a:pt x="26" y="0"/>
                    </a:moveTo>
                    <a:cubicBezTo>
                      <a:pt x="1261" y="2469"/>
                      <a:pt x="2449" y="4960"/>
                      <a:pt x="3615" y="7567"/>
                    </a:cubicBezTo>
                    <a:cubicBezTo>
                      <a:pt x="8530" y="19408"/>
                      <a:pt x="13811" y="31090"/>
                      <a:pt x="18817" y="42931"/>
                    </a:cubicBezTo>
                    <a:cubicBezTo>
                      <a:pt x="23686" y="54247"/>
                      <a:pt x="28418" y="65631"/>
                      <a:pt x="32922" y="77107"/>
                    </a:cubicBezTo>
                    <a:cubicBezTo>
                      <a:pt x="39505" y="93520"/>
                      <a:pt x="45632" y="110116"/>
                      <a:pt x="51530" y="126804"/>
                    </a:cubicBezTo>
                    <a:cubicBezTo>
                      <a:pt x="64766" y="164569"/>
                      <a:pt x="78482" y="202174"/>
                      <a:pt x="90872" y="240236"/>
                    </a:cubicBezTo>
                    <a:cubicBezTo>
                      <a:pt x="104839" y="286230"/>
                      <a:pt x="117572" y="332590"/>
                      <a:pt x="130922" y="378767"/>
                    </a:cubicBezTo>
                    <a:cubicBezTo>
                      <a:pt x="135586" y="396804"/>
                      <a:pt x="141781" y="414429"/>
                      <a:pt x="146924" y="432351"/>
                    </a:cubicBezTo>
                    <a:cubicBezTo>
                      <a:pt x="139175" y="413149"/>
                      <a:pt x="131265" y="394038"/>
                      <a:pt x="123790" y="374744"/>
                    </a:cubicBezTo>
                    <a:cubicBezTo>
                      <a:pt x="108771" y="336591"/>
                      <a:pt x="93455" y="298529"/>
                      <a:pt x="77819" y="260627"/>
                    </a:cubicBezTo>
                    <a:cubicBezTo>
                      <a:pt x="65794" y="231297"/>
                      <a:pt x="56513" y="200962"/>
                      <a:pt x="46180" y="171016"/>
                    </a:cubicBezTo>
                    <a:cubicBezTo>
                      <a:pt x="38568" y="147744"/>
                      <a:pt x="31390" y="124336"/>
                      <a:pt x="23915" y="101018"/>
                    </a:cubicBezTo>
                    <a:cubicBezTo>
                      <a:pt x="18383" y="82502"/>
                      <a:pt x="12942" y="63985"/>
                      <a:pt x="7959" y="45354"/>
                    </a:cubicBezTo>
                    <a:cubicBezTo>
                      <a:pt x="5032" y="34541"/>
                      <a:pt x="2564" y="23660"/>
                      <a:pt x="415" y="12710"/>
                    </a:cubicBezTo>
                    <a:cubicBezTo>
                      <a:pt x="3" y="8458"/>
                      <a:pt x="-42" y="4206"/>
                      <a:pt x="26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8" name="Forma Livre: Forma 2217">
                <a:extLst>
                  <a:ext uri="{FF2B5EF4-FFF2-40B4-BE49-F238E27FC236}">
                    <a16:creationId xmlns:a16="http://schemas.microsoft.com/office/drawing/2014/main" id="{26B9FD9F-A6C0-D6BA-9242-3D59427358EB}"/>
                  </a:ext>
                </a:extLst>
              </p:cNvPr>
              <p:cNvSpPr/>
              <p:nvPr/>
            </p:nvSpPr>
            <p:spPr>
              <a:xfrm>
                <a:off x="8555461" y="3570823"/>
                <a:ext cx="269062" cy="443369"/>
              </a:xfrm>
              <a:custGeom>
                <a:avLst/>
                <a:gdLst>
                  <a:gd name="connsiteX0" fmla="*/ 0 w 269062"/>
                  <a:gd name="connsiteY0" fmla="*/ 0 h 443369"/>
                  <a:gd name="connsiteX1" fmla="*/ 11681 w 269062"/>
                  <a:gd name="connsiteY1" fmla="*/ 11316 h 443369"/>
                  <a:gd name="connsiteX2" fmla="*/ 146441 w 269062"/>
                  <a:gd name="connsiteY2" fmla="*/ 189601 h 443369"/>
                  <a:gd name="connsiteX3" fmla="*/ 265588 w 269062"/>
                  <a:gd name="connsiteY3" fmla="*/ 422339 h 443369"/>
                  <a:gd name="connsiteX4" fmla="*/ 269062 w 269062"/>
                  <a:gd name="connsiteY4" fmla="*/ 431117 h 443369"/>
                  <a:gd name="connsiteX5" fmla="*/ 266159 w 269062"/>
                  <a:gd name="connsiteY5" fmla="*/ 443370 h 443369"/>
                  <a:gd name="connsiteX6" fmla="*/ 252946 w 269062"/>
                  <a:gd name="connsiteY6" fmla="*/ 433997 h 443369"/>
                  <a:gd name="connsiteX7" fmla="*/ 245791 w 269062"/>
                  <a:gd name="connsiteY7" fmla="*/ 417606 h 443369"/>
                  <a:gd name="connsiteX8" fmla="*/ 171679 w 269062"/>
                  <a:gd name="connsiteY8" fmla="*/ 264764 h 443369"/>
                  <a:gd name="connsiteX9" fmla="*/ 33878 w 269062"/>
                  <a:gd name="connsiteY9" fmla="*/ 51184 h 443369"/>
                  <a:gd name="connsiteX10" fmla="*/ 0 w 269062"/>
                  <a:gd name="connsiteY10" fmla="*/ 0 h 443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9062" h="443369">
                    <a:moveTo>
                      <a:pt x="0" y="0"/>
                    </a:moveTo>
                    <a:cubicBezTo>
                      <a:pt x="4023" y="3612"/>
                      <a:pt x="7909" y="7384"/>
                      <a:pt x="11681" y="11316"/>
                    </a:cubicBezTo>
                    <a:cubicBezTo>
                      <a:pt x="62134" y="66294"/>
                      <a:pt x="106962" y="126302"/>
                      <a:pt x="146441" y="189601"/>
                    </a:cubicBezTo>
                    <a:cubicBezTo>
                      <a:pt x="193350" y="263210"/>
                      <a:pt x="232875" y="341414"/>
                      <a:pt x="265588" y="422339"/>
                    </a:cubicBezTo>
                    <a:cubicBezTo>
                      <a:pt x="266708" y="425196"/>
                      <a:pt x="267874" y="428145"/>
                      <a:pt x="269062" y="431117"/>
                    </a:cubicBezTo>
                    <a:cubicBezTo>
                      <a:pt x="268034" y="435140"/>
                      <a:pt x="267096" y="439255"/>
                      <a:pt x="266159" y="443370"/>
                    </a:cubicBezTo>
                    <a:cubicBezTo>
                      <a:pt x="261587" y="440443"/>
                      <a:pt x="257061" y="437449"/>
                      <a:pt x="252946" y="433997"/>
                    </a:cubicBezTo>
                    <a:cubicBezTo>
                      <a:pt x="250546" y="428511"/>
                      <a:pt x="248191" y="423047"/>
                      <a:pt x="245791" y="417606"/>
                    </a:cubicBezTo>
                    <a:cubicBezTo>
                      <a:pt x="223342" y="365600"/>
                      <a:pt x="199339" y="314211"/>
                      <a:pt x="171679" y="264764"/>
                    </a:cubicBezTo>
                    <a:cubicBezTo>
                      <a:pt x="130508" y="190584"/>
                      <a:pt x="81565" y="121204"/>
                      <a:pt x="33878" y="51184"/>
                    </a:cubicBezTo>
                    <a:cubicBezTo>
                      <a:pt x="22586" y="34107"/>
                      <a:pt x="10127" y="17785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9" name="Forma Livre: Forma 2218">
                <a:extLst>
                  <a:ext uri="{FF2B5EF4-FFF2-40B4-BE49-F238E27FC236}">
                    <a16:creationId xmlns:a16="http://schemas.microsoft.com/office/drawing/2014/main" id="{8343135B-BAE2-E8F7-F831-D2C9AB862C98}"/>
                  </a:ext>
                </a:extLst>
              </p:cNvPr>
              <p:cNvSpPr/>
              <p:nvPr/>
            </p:nvSpPr>
            <p:spPr>
              <a:xfrm>
                <a:off x="8572012" y="3690632"/>
                <a:ext cx="146075" cy="308335"/>
              </a:xfrm>
              <a:custGeom>
                <a:avLst/>
                <a:gdLst>
                  <a:gd name="connsiteX0" fmla="*/ 0 w 146075"/>
                  <a:gd name="connsiteY0" fmla="*/ 0 h 308335"/>
                  <a:gd name="connsiteX1" fmla="*/ 15682 w 146075"/>
                  <a:gd name="connsiteY1" fmla="*/ 24140 h 308335"/>
                  <a:gd name="connsiteX2" fmla="*/ 78501 w 146075"/>
                  <a:gd name="connsiteY2" fmla="*/ 151242 h 308335"/>
                  <a:gd name="connsiteX3" fmla="*/ 142006 w 146075"/>
                  <a:gd name="connsiteY3" fmla="*/ 298163 h 308335"/>
                  <a:gd name="connsiteX4" fmla="*/ 146075 w 146075"/>
                  <a:gd name="connsiteY4" fmla="*/ 308336 h 308335"/>
                  <a:gd name="connsiteX5" fmla="*/ 123261 w 146075"/>
                  <a:gd name="connsiteY5" fmla="*/ 299901 h 308335"/>
                  <a:gd name="connsiteX6" fmla="*/ 106642 w 146075"/>
                  <a:gd name="connsiteY6" fmla="*/ 259690 h 308335"/>
                  <a:gd name="connsiteX7" fmla="*/ 7109 w 146075"/>
                  <a:gd name="connsiteY7" fmla="*/ 22906 h 308335"/>
                  <a:gd name="connsiteX8" fmla="*/ 0 w 146075"/>
                  <a:gd name="connsiteY8" fmla="*/ 0 h 30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075" h="308335">
                    <a:moveTo>
                      <a:pt x="0" y="0"/>
                    </a:moveTo>
                    <a:cubicBezTo>
                      <a:pt x="6446" y="7155"/>
                      <a:pt x="10721" y="15911"/>
                      <a:pt x="15682" y="24140"/>
                    </a:cubicBezTo>
                    <a:cubicBezTo>
                      <a:pt x="39456" y="65037"/>
                      <a:pt x="58613" y="108356"/>
                      <a:pt x="78501" y="151242"/>
                    </a:cubicBezTo>
                    <a:cubicBezTo>
                      <a:pt x="100744" y="199728"/>
                      <a:pt x="122415" y="248511"/>
                      <a:pt x="142006" y="298163"/>
                    </a:cubicBezTo>
                    <a:cubicBezTo>
                      <a:pt x="143309" y="301501"/>
                      <a:pt x="144681" y="304884"/>
                      <a:pt x="146075" y="308336"/>
                    </a:cubicBezTo>
                    <a:cubicBezTo>
                      <a:pt x="137891" y="307284"/>
                      <a:pt x="131308" y="301478"/>
                      <a:pt x="123261" y="299901"/>
                    </a:cubicBezTo>
                    <a:cubicBezTo>
                      <a:pt x="117866" y="286436"/>
                      <a:pt x="112448" y="272971"/>
                      <a:pt x="106642" y="259690"/>
                    </a:cubicBezTo>
                    <a:cubicBezTo>
                      <a:pt x="74478" y="180343"/>
                      <a:pt x="38016" y="102779"/>
                      <a:pt x="7109" y="22906"/>
                    </a:cubicBezTo>
                    <a:cubicBezTo>
                      <a:pt x="4138" y="15453"/>
                      <a:pt x="1143" y="7933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0" name="Forma Livre: Forma 2219">
                <a:extLst>
                  <a:ext uri="{FF2B5EF4-FFF2-40B4-BE49-F238E27FC236}">
                    <a16:creationId xmlns:a16="http://schemas.microsoft.com/office/drawing/2014/main" id="{C5F45880-40D7-5FCA-C8DA-2C66B4902CEE}"/>
                  </a:ext>
                </a:extLst>
              </p:cNvPr>
              <p:cNvSpPr/>
              <p:nvPr/>
            </p:nvSpPr>
            <p:spPr>
              <a:xfrm>
                <a:off x="10460705" y="4705891"/>
                <a:ext cx="159540" cy="183588"/>
              </a:xfrm>
              <a:custGeom>
                <a:avLst/>
                <a:gdLst>
                  <a:gd name="connsiteX0" fmla="*/ 0 w 159540"/>
                  <a:gd name="connsiteY0" fmla="*/ 0 h 183588"/>
                  <a:gd name="connsiteX1" fmla="*/ 6927 w 159540"/>
                  <a:gd name="connsiteY1" fmla="*/ 6927 h 183588"/>
                  <a:gd name="connsiteX2" fmla="*/ 21168 w 159540"/>
                  <a:gd name="connsiteY2" fmla="*/ 34061 h 183588"/>
                  <a:gd name="connsiteX3" fmla="*/ 85496 w 159540"/>
                  <a:gd name="connsiteY3" fmla="*/ 116037 h 183588"/>
                  <a:gd name="connsiteX4" fmla="*/ 159540 w 159540"/>
                  <a:gd name="connsiteY4" fmla="*/ 183588 h 183588"/>
                  <a:gd name="connsiteX5" fmla="*/ 99418 w 159540"/>
                  <a:gd name="connsiteY5" fmla="*/ 147652 h 183588"/>
                  <a:gd name="connsiteX6" fmla="*/ 42634 w 159540"/>
                  <a:gd name="connsiteY6" fmla="*/ 89726 h 183588"/>
                  <a:gd name="connsiteX7" fmla="*/ 0 w 159540"/>
                  <a:gd name="connsiteY7" fmla="*/ 0 h 18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40" h="183588">
                    <a:moveTo>
                      <a:pt x="0" y="0"/>
                    </a:moveTo>
                    <a:cubicBezTo>
                      <a:pt x="2583" y="1897"/>
                      <a:pt x="5464" y="3795"/>
                      <a:pt x="6927" y="6927"/>
                    </a:cubicBezTo>
                    <a:cubicBezTo>
                      <a:pt x="11704" y="15933"/>
                      <a:pt x="16116" y="25169"/>
                      <a:pt x="21168" y="34061"/>
                    </a:cubicBezTo>
                    <a:cubicBezTo>
                      <a:pt x="37856" y="64716"/>
                      <a:pt x="61196" y="91211"/>
                      <a:pt x="85496" y="116037"/>
                    </a:cubicBezTo>
                    <a:cubicBezTo>
                      <a:pt x="109637" y="139149"/>
                      <a:pt x="134143" y="161894"/>
                      <a:pt x="159540" y="183588"/>
                    </a:cubicBezTo>
                    <a:cubicBezTo>
                      <a:pt x="136520" y="177553"/>
                      <a:pt x="117020" y="163083"/>
                      <a:pt x="99418" y="147652"/>
                    </a:cubicBezTo>
                    <a:cubicBezTo>
                      <a:pt x="78730" y="130142"/>
                      <a:pt x="59596" y="110848"/>
                      <a:pt x="42634" y="89726"/>
                    </a:cubicBezTo>
                    <a:cubicBezTo>
                      <a:pt x="21397" y="64168"/>
                      <a:pt x="1509" y="34198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1" name="Forma Livre: Forma 2220">
                <a:extLst>
                  <a:ext uri="{FF2B5EF4-FFF2-40B4-BE49-F238E27FC236}">
                    <a16:creationId xmlns:a16="http://schemas.microsoft.com/office/drawing/2014/main" id="{B8269B93-DD70-1D93-EEFD-5B50DAE6B5E7}"/>
                  </a:ext>
                </a:extLst>
              </p:cNvPr>
              <p:cNvSpPr/>
              <p:nvPr/>
            </p:nvSpPr>
            <p:spPr>
              <a:xfrm>
                <a:off x="10825550" y="5106855"/>
                <a:ext cx="146692" cy="112631"/>
              </a:xfrm>
              <a:custGeom>
                <a:avLst/>
                <a:gdLst>
                  <a:gd name="connsiteX0" fmla="*/ 0 w 146692"/>
                  <a:gd name="connsiteY0" fmla="*/ 0 h 112631"/>
                  <a:gd name="connsiteX1" fmla="*/ 61037 w 146692"/>
                  <a:gd name="connsiteY1" fmla="*/ 31181 h 112631"/>
                  <a:gd name="connsiteX2" fmla="*/ 101339 w 146692"/>
                  <a:gd name="connsiteY2" fmla="*/ 59093 h 112631"/>
                  <a:gd name="connsiteX3" fmla="*/ 146693 w 146692"/>
                  <a:gd name="connsiteY3" fmla="*/ 112631 h 112631"/>
                  <a:gd name="connsiteX4" fmla="*/ 93680 w 146692"/>
                  <a:gd name="connsiteY4" fmla="*/ 75713 h 112631"/>
                  <a:gd name="connsiteX5" fmla="*/ 50772 w 146692"/>
                  <a:gd name="connsiteY5" fmla="*/ 41285 h 112631"/>
                  <a:gd name="connsiteX6" fmla="*/ 10287 w 146692"/>
                  <a:gd name="connsiteY6" fmla="*/ 13053 h 112631"/>
                  <a:gd name="connsiteX7" fmla="*/ 0 w 146692"/>
                  <a:gd name="connsiteY7" fmla="*/ 0 h 112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692" h="112631">
                    <a:moveTo>
                      <a:pt x="0" y="0"/>
                    </a:moveTo>
                    <a:cubicBezTo>
                      <a:pt x="19431" y="11956"/>
                      <a:pt x="38954" y="24597"/>
                      <a:pt x="61037" y="31181"/>
                    </a:cubicBezTo>
                    <a:cubicBezTo>
                      <a:pt x="76695" y="36668"/>
                      <a:pt x="89177" y="48189"/>
                      <a:pt x="101339" y="59093"/>
                    </a:cubicBezTo>
                    <a:cubicBezTo>
                      <a:pt x="118964" y="74592"/>
                      <a:pt x="133205" y="93520"/>
                      <a:pt x="146693" y="112631"/>
                    </a:cubicBezTo>
                    <a:cubicBezTo>
                      <a:pt x="127879" y="102138"/>
                      <a:pt x="109043" y="90983"/>
                      <a:pt x="93680" y="75713"/>
                    </a:cubicBezTo>
                    <a:cubicBezTo>
                      <a:pt x="79690" y="63871"/>
                      <a:pt x="67483" y="49424"/>
                      <a:pt x="50772" y="41285"/>
                    </a:cubicBezTo>
                    <a:cubicBezTo>
                      <a:pt x="36348" y="33330"/>
                      <a:pt x="22106" y="24620"/>
                      <a:pt x="10287" y="13053"/>
                    </a:cubicBezTo>
                    <a:cubicBezTo>
                      <a:pt x="6401" y="9075"/>
                      <a:pt x="1303" y="5669"/>
                      <a:pt x="0" y="0"/>
                    </a:cubicBezTo>
                    <a:close/>
                  </a:path>
                </a:pathLst>
              </a:custGeom>
              <a:solidFill>
                <a:srgbClr val="01000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98" name="Forma Livre: Forma 2197">
              <a:extLst>
                <a:ext uri="{FF2B5EF4-FFF2-40B4-BE49-F238E27FC236}">
                  <a16:creationId xmlns:a16="http://schemas.microsoft.com/office/drawing/2014/main" id="{A703E334-0F89-BA7A-70EE-21FE34F12285}"/>
                </a:ext>
              </a:extLst>
            </p:cNvPr>
            <p:cNvSpPr/>
            <p:nvPr/>
          </p:nvSpPr>
          <p:spPr>
            <a:xfrm>
              <a:off x="10266827" y="2843874"/>
              <a:ext cx="130415" cy="68409"/>
            </a:xfrm>
            <a:custGeom>
              <a:avLst/>
              <a:gdLst>
                <a:gd name="connsiteX0" fmla="*/ 930219 w 1237251"/>
                <a:gd name="connsiteY0" fmla="*/ 68 h 648995"/>
                <a:gd name="connsiteX1" fmla="*/ 930539 w 1237251"/>
                <a:gd name="connsiteY1" fmla="*/ 0 h 648995"/>
                <a:gd name="connsiteX2" fmla="*/ 1057321 w 1237251"/>
                <a:gd name="connsiteY2" fmla="*/ 176776 h 648995"/>
                <a:gd name="connsiteX3" fmla="*/ 1151870 w 1237251"/>
                <a:gd name="connsiteY3" fmla="*/ 399798 h 648995"/>
                <a:gd name="connsiteX4" fmla="*/ 1237252 w 1237251"/>
                <a:gd name="connsiteY4" fmla="*/ 648995 h 648995"/>
                <a:gd name="connsiteX5" fmla="*/ 921601 w 1237251"/>
                <a:gd name="connsiteY5" fmla="*/ 600372 h 648995"/>
                <a:gd name="connsiteX6" fmla="*/ 642777 w 1237251"/>
                <a:gd name="connsiteY6" fmla="*/ 518190 h 648995"/>
                <a:gd name="connsiteX7" fmla="*/ 0 w 1237251"/>
                <a:gd name="connsiteY7" fmla="*/ 50406 h 648995"/>
                <a:gd name="connsiteX8" fmla="*/ 42931 w 1237251"/>
                <a:gd name="connsiteY8" fmla="*/ 48189 h 648995"/>
                <a:gd name="connsiteX9" fmla="*/ 78250 w 1237251"/>
                <a:gd name="connsiteY9" fmla="*/ 56624 h 648995"/>
                <a:gd name="connsiteX10" fmla="*/ 117135 w 1237251"/>
                <a:gd name="connsiteY10" fmla="*/ 54155 h 648995"/>
                <a:gd name="connsiteX11" fmla="*/ 179017 w 1237251"/>
                <a:gd name="connsiteY11" fmla="*/ 59024 h 648995"/>
                <a:gd name="connsiteX12" fmla="*/ 229149 w 1237251"/>
                <a:gd name="connsiteY12" fmla="*/ 56533 h 648995"/>
                <a:gd name="connsiteX13" fmla="*/ 247460 w 1237251"/>
                <a:gd name="connsiteY13" fmla="*/ 62933 h 648995"/>
                <a:gd name="connsiteX14" fmla="*/ 288608 w 1237251"/>
                <a:gd name="connsiteY14" fmla="*/ 58522 h 648995"/>
                <a:gd name="connsiteX15" fmla="*/ 311513 w 1237251"/>
                <a:gd name="connsiteY15" fmla="*/ 65677 h 648995"/>
                <a:gd name="connsiteX16" fmla="*/ 338854 w 1237251"/>
                <a:gd name="connsiteY16" fmla="*/ 61379 h 648995"/>
                <a:gd name="connsiteX17" fmla="*/ 386745 w 1237251"/>
                <a:gd name="connsiteY17" fmla="*/ 62888 h 648995"/>
                <a:gd name="connsiteX18" fmla="*/ 467007 w 1237251"/>
                <a:gd name="connsiteY18" fmla="*/ 58224 h 648995"/>
                <a:gd name="connsiteX19" fmla="*/ 578998 w 1237251"/>
                <a:gd name="connsiteY19" fmla="*/ 65608 h 648995"/>
                <a:gd name="connsiteX20" fmla="*/ 606339 w 1237251"/>
                <a:gd name="connsiteY20" fmla="*/ 67940 h 648995"/>
                <a:gd name="connsiteX21" fmla="*/ 641360 w 1237251"/>
                <a:gd name="connsiteY21" fmla="*/ 66317 h 648995"/>
                <a:gd name="connsiteX22" fmla="*/ 677228 w 1237251"/>
                <a:gd name="connsiteY22" fmla="*/ 61013 h 648995"/>
                <a:gd name="connsiteX23" fmla="*/ 728205 w 1237251"/>
                <a:gd name="connsiteY23" fmla="*/ 54818 h 648995"/>
                <a:gd name="connsiteX24" fmla="*/ 764096 w 1237251"/>
                <a:gd name="connsiteY24" fmla="*/ 47206 h 648995"/>
                <a:gd name="connsiteX25" fmla="*/ 782292 w 1237251"/>
                <a:gd name="connsiteY25" fmla="*/ 40736 h 648995"/>
                <a:gd name="connsiteX26" fmla="*/ 823394 w 1237251"/>
                <a:gd name="connsiteY26" fmla="*/ 42428 h 648995"/>
                <a:gd name="connsiteX27" fmla="*/ 841842 w 1237251"/>
                <a:gd name="connsiteY27" fmla="*/ 26700 h 648995"/>
                <a:gd name="connsiteX28" fmla="*/ 858599 w 1237251"/>
                <a:gd name="connsiteY28" fmla="*/ 13784 h 648995"/>
                <a:gd name="connsiteX29" fmla="*/ 887974 w 1237251"/>
                <a:gd name="connsiteY29" fmla="*/ 2263 h 648995"/>
                <a:gd name="connsiteX30" fmla="*/ 930219 w 1237251"/>
                <a:gd name="connsiteY30" fmla="*/ 68 h 64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7251" h="648995">
                  <a:moveTo>
                    <a:pt x="930219" y="68"/>
                  </a:moveTo>
                  <a:lnTo>
                    <a:pt x="930539" y="0"/>
                  </a:lnTo>
                  <a:cubicBezTo>
                    <a:pt x="981654" y="51915"/>
                    <a:pt x="1023122" y="112631"/>
                    <a:pt x="1057321" y="176776"/>
                  </a:cubicBezTo>
                  <a:cubicBezTo>
                    <a:pt x="1095383" y="248145"/>
                    <a:pt x="1124872" y="323675"/>
                    <a:pt x="1151870" y="399798"/>
                  </a:cubicBezTo>
                  <a:cubicBezTo>
                    <a:pt x="1181108" y="482597"/>
                    <a:pt x="1207671" y="566311"/>
                    <a:pt x="1237252" y="648995"/>
                  </a:cubicBezTo>
                  <a:cubicBezTo>
                    <a:pt x="1131181" y="639257"/>
                    <a:pt x="1025774" y="622523"/>
                    <a:pt x="921601" y="600372"/>
                  </a:cubicBezTo>
                  <a:cubicBezTo>
                    <a:pt x="826823" y="579935"/>
                    <a:pt x="732983" y="554035"/>
                    <a:pt x="642777" y="518190"/>
                  </a:cubicBezTo>
                  <a:cubicBezTo>
                    <a:pt x="393421" y="420053"/>
                    <a:pt x="171564" y="255780"/>
                    <a:pt x="0" y="50406"/>
                  </a:cubicBezTo>
                  <a:cubicBezTo>
                    <a:pt x="13990" y="46840"/>
                    <a:pt x="28666" y="45971"/>
                    <a:pt x="42931" y="48189"/>
                  </a:cubicBezTo>
                  <a:cubicBezTo>
                    <a:pt x="54910" y="50132"/>
                    <a:pt x="65882" y="56761"/>
                    <a:pt x="78250" y="56624"/>
                  </a:cubicBezTo>
                  <a:cubicBezTo>
                    <a:pt x="91257" y="56670"/>
                    <a:pt x="104082" y="52829"/>
                    <a:pt x="117135" y="54155"/>
                  </a:cubicBezTo>
                  <a:cubicBezTo>
                    <a:pt x="137800" y="55252"/>
                    <a:pt x="158328" y="64305"/>
                    <a:pt x="179017" y="59024"/>
                  </a:cubicBezTo>
                  <a:cubicBezTo>
                    <a:pt x="195453" y="55230"/>
                    <a:pt x="212415" y="56350"/>
                    <a:pt x="229149" y="56533"/>
                  </a:cubicBezTo>
                  <a:cubicBezTo>
                    <a:pt x="236007" y="56121"/>
                    <a:pt x="241036" y="61813"/>
                    <a:pt x="247460" y="62933"/>
                  </a:cubicBezTo>
                  <a:cubicBezTo>
                    <a:pt x="261198" y="61859"/>
                    <a:pt x="274823" y="59230"/>
                    <a:pt x="288608" y="58522"/>
                  </a:cubicBezTo>
                  <a:cubicBezTo>
                    <a:pt x="296951" y="58087"/>
                    <a:pt x="303649" y="64031"/>
                    <a:pt x="311513" y="65677"/>
                  </a:cubicBezTo>
                  <a:cubicBezTo>
                    <a:pt x="320840" y="65997"/>
                    <a:pt x="329664" y="62385"/>
                    <a:pt x="338854" y="61379"/>
                  </a:cubicBezTo>
                  <a:cubicBezTo>
                    <a:pt x="354879" y="58636"/>
                    <a:pt x="370698" y="65768"/>
                    <a:pt x="386745" y="62888"/>
                  </a:cubicBezTo>
                  <a:cubicBezTo>
                    <a:pt x="413240" y="58842"/>
                    <a:pt x="440215" y="53104"/>
                    <a:pt x="467007" y="58224"/>
                  </a:cubicBezTo>
                  <a:cubicBezTo>
                    <a:pt x="504429" y="58796"/>
                    <a:pt x="541553" y="65882"/>
                    <a:pt x="578998" y="65608"/>
                  </a:cubicBezTo>
                  <a:cubicBezTo>
                    <a:pt x="588119" y="66454"/>
                    <a:pt x="597126" y="68488"/>
                    <a:pt x="606339" y="67940"/>
                  </a:cubicBezTo>
                  <a:cubicBezTo>
                    <a:pt x="617997" y="67300"/>
                    <a:pt x="629930" y="69403"/>
                    <a:pt x="641360" y="66317"/>
                  </a:cubicBezTo>
                  <a:cubicBezTo>
                    <a:pt x="653019" y="62933"/>
                    <a:pt x="665249" y="62636"/>
                    <a:pt x="677228" y="61013"/>
                  </a:cubicBezTo>
                  <a:cubicBezTo>
                    <a:pt x="694281" y="60487"/>
                    <a:pt x="712455" y="63116"/>
                    <a:pt x="728205" y="54818"/>
                  </a:cubicBezTo>
                  <a:cubicBezTo>
                    <a:pt x="739178" y="48806"/>
                    <a:pt x="751751" y="47160"/>
                    <a:pt x="764096" y="47206"/>
                  </a:cubicBezTo>
                  <a:cubicBezTo>
                    <a:pt x="770908" y="47617"/>
                    <a:pt x="775868" y="41811"/>
                    <a:pt x="782292" y="40736"/>
                  </a:cubicBezTo>
                  <a:cubicBezTo>
                    <a:pt x="796008" y="39479"/>
                    <a:pt x="809770" y="40554"/>
                    <a:pt x="823394" y="42428"/>
                  </a:cubicBezTo>
                  <a:cubicBezTo>
                    <a:pt x="830961" y="39182"/>
                    <a:pt x="834116" y="29947"/>
                    <a:pt x="841842" y="26700"/>
                  </a:cubicBezTo>
                  <a:cubicBezTo>
                    <a:pt x="848472" y="23866"/>
                    <a:pt x="854667" y="20025"/>
                    <a:pt x="858599" y="13784"/>
                  </a:cubicBezTo>
                  <a:cubicBezTo>
                    <a:pt x="864840" y="3772"/>
                    <a:pt x="877618" y="3932"/>
                    <a:pt x="887974" y="2263"/>
                  </a:cubicBezTo>
                  <a:cubicBezTo>
                    <a:pt x="901964" y="-46"/>
                    <a:pt x="916320" y="3474"/>
                    <a:pt x="930219" y="68"/>
                  </a:cubicBezTo>
                  <a:close/>
                </a:path>
              </a:pathLst>
            </a:custGeom>
            <a:solidFill>
              <a:srgbClr val="ACB9BD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99" name="Gráfico 4">
              <a:extLst>
                <a:ext uri="{FF2B5EF4-FFF2-40B4-BE49-F238E27FC236}">
                  <a16:creationId xmlns:a16="http://schemas.microsoft.com/office/drawing/2014/main" id="{C3349DAD-AE03-B792-00BD-27B25BB90022}"/>
                </a:ext>
              </a:extLst>
            </p:cNvPr>
            <p:cNvGrpSpPr/>
            <p:nvPr/>
          </p:nvGrpSpPr>
          <p:grpSpPr>
            <a:xfrm>
              <a:off x="10350807" y="2948870"/>
              <a:ext cx="401445" cy="192790"/>
              <a:chOff x="7653406" y="3948013"/>
              <a:chExt cx="3808521" cy="1829005"/>
            </a:xfrm>
            <a:solidFill>
              <a:srgbClr val="EA80BC"/>
            </a:solidFill>
          </p:grpSpPr>
          <p:sp>
            <p:nvSpPr>
              <p:cNvPr id="2213" name="Forma Livre: Forma 2212">
                <a:extLst>
                  <a:ext uri="{FF2B5EF4-FFF2-40B4-BE49-F238E27FC236}">
                    <a16:creationId xmlns:a16="http://schemas.microsoft.com/office/drawing/2014/main" id="{77553DA7-690B-CAF6-5C2C-62C8491CA19E}"/>
                  </a:ext>
                </a:extLst>
              </p:cNvPr>
              <p:cNvSpPr/>
              <p:nvPr/>
            </p:nvSpPr>
            <p:spPr>
              <a:xfrm>
                <a:off x="7653406" y="3948013"/>
                <a:ext cx="43525" cy="188526"/>
              </a:xfrm>
              <a:custGeom>
                <a:avLst/>
                <a:gdLst>
                  <a:gd name="connsiteX0" fmla="*/ 11796 w 43525"/>
                  <a:gd name="connsiteY0" fmla="*/ 0 h 188526"/>
                  <a:gd name="connsiteX1" fmla="*/ 30678 w 43525"/>
                  <a:gd name="connsiteY1" fmla="*/ 4092 h 188526"/>
                  <a:gd name="connsiteX2" fmla="*/ 31318 w 43525"/>
                  <a:gd name="connsiteY2" fmla="*/ 160 h 188526"/>
                  <a:gd name="connsiteX3" fmla="*/ 43525 w 43525"/>
                  <a:gd name="connsiteY3" fmla="*/ 6904 h 188526"/>
                  <a:gd name="connsiteX4" fmla="*/ 25763 w 43525"/>
                  <a:gd name="connsiteY4" fmla="*/ 74592 h 188526"/>
                  <a:gd name="connsiteX5" fmla="*/ 24712 w 43525"/>
                  <a:gd name="connsiteY5" fmla="*/ 155448 h 188526"/>
                  <a:gd name="connsiteX6" fmla="*/ 25306 w 43525"/>
                  <a:gd name="connsiteY6" fmla="*/ 188526 h 188526"/>
                  <a:gd name="connsiteX7" fmla="*/ 4709 w 43525"/>
                  <a:gd name="connsiteY7" fmla="*/ 106093 h 188526"/>
                  <a:gd name="connsiteX8" fmla="*/ 0 w 43525"/>
                  <a:gd name="connsiteY8" fmla="*/ 81061 h 188526"/>
                  <a:gd name="connsiteX9" fmla="*/ 3269 w 43525"/>
                  <a:gd name="connsiteY9" fmla="*/ 40805 h 188526"/>
                  <a:gd name="connsiteX10" fmla="*/ 11796 w 43525"/>
                  <a:gd name="connsiteY10" fmla="*/ 0 h 1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525" h="188526">
                    <a:moveTo>
                      <a:pt x="11796" y="0"/>
                    </a:moveTo>
                    <a:cubicBezTo>
                      <a:pt x="18151" y="937"/>
                      <a:pt x="24392" y="2652"/>
                      <a:pt x="30678" y="4092"/>
                    </a:cubicBezTo>
                    <a:cubicBezTo>
                      <a:pt x="30838" y="3109"/>
                      <a:pt x="31158" y="1143"/>
                      <a:pt x="31318" y="160"/>
                    </a:cubicBezTo>
                    <a:cubicBezTo>
                      <a:pt x="34884" y="3200"/>
                      <a:pt x="38702" y="6149"/>
                      <a:pt x="43525" y="6904"/>
                    </a:cubicBezTo>
                    <a:cubicBezTo>
                      <a:pt x="41948" y="30587"/>
                      <a:pt x="27569" y="50909"/>
                      <a:pt x="25763" y="74592"/>
                    </a:cubicBezTo>
                    <a:cubicBezTo>
                      <a:pt x="23249" y="101430"/>
                      <a:pt x="25580" y="128496"/>
                      <a:pt x="24712" y="155448"/>
                    </a:cubicBezTo>
                    <a:cubicBezTo>
                      <a:pt x="23591" y="166535"/>
                      <a:pt x="28529" y="177576"/>
                      <a:pt x="25306" y="188526"/>
                    </a:cubicBezTo>
                    <a:cubicBezTo>
                      <a:pt x="16962" y="161460"/>
                      <a:pt x="11110" y="133662"/>
                      <a:pt x="4709" y="106093"/>
                    </a:cubicBezTo>
                    <a:cubicBezTo>
                      <a:pt x="3246" y="97727"/>
                      <a:pt x="320" y="89497"/>
                      <a:pt x="0" y="81061"/>
                    </a:cubicBezTo>
                    <a:cubicBezTo>
                      <a:pt x="3658" y="67871"/>
                      <a:pt x="274" y="54064"/>
                      <a:pt x="3269" y="40805"/>
                    </a:cubicBezTo>
                    <a:cubicBezTo>
                      <a:pt x="5463" y="27066"/>
                      <a:pt x="11361" y="14013"/>
                      <a:pt x="11796" y="0"/>
                    </a:cubicBezTo>
                    <a:close/>
                  </a:path>
                </a:pathLst>
              </a:custGeom>
              <a:solidFill>
                <a:srgbClr val="EA80B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4" name="Forma Livre: Forma 2213">
                <a:extLst>
                  <a:ext uri="{FF2B5EF4-FFF2-40B4-BE49-F238E27FC236}">
                    <a16:creationId xmlns:a16="http://schemas.microsoft.com/office/drawing/2014/main" id="{43993CCA-4772-404D-0097-C84EF5CBCA5B}"/>
                  </a:ext>
                </a:extLst>
              </p:cNvPr>
              <p:cNvSpPr/>
              <p:nvPr/>
            </p:nvSpPr>
            <p:spPr>
              <a:xfrm>
                <a:off x="11400777" y="5736420"/>
                <a:ext cx="61150" cy="40598"/>
              </a:xfrm>
              <a:custGeom>
                <a:avLst/>
                <a:gdLst>
                  <a:gd name="connsiteX0" fmla="*/ 26746 w 61150"/>
                  <a:gd name="connsiteY0" fmla="*/ 15705 h 40598"/>
                  <a:gd name="connsiteX1" fmla="*/ 44028 w 61150"/>
                  <a:gd name="connsiteY1" fmla="*/ 0 h 40598"/>
                  <a:gd name="connsiteX2" fmla="*/ 61151 w 61150"/>
                  <a:gd name="connsiteY2" fmla="*/ 13716 h 40598"/>
                  <a:gd name="connsiteX3" fmla="*/ 29718 w 61150"/>
                  <a:gd name="connsiteY3" fmla="*/ 40599 h 40598"/>
                  <a:gd name="connsiteX4" fmla="*/ 0 w 61150"/>
                  <a:gd name="connsiteY4" fmla="*/ 36050 h 40598"/>
                  <a:gd name="connsiteX5" fmla="*/ 26746 w 61150"/>
                  <a:gd name="connsiteY5" fmla="*/ 15705 h 40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50" h="40598">
                    <a:moveTo>
                      <a:pt x="26746" y="15705"/>
                    </a:moveTo>
                    <a:cubicBezTo>
                      <a:pt x="32050" y="9990"/>
                      <a:pt x="37605" y="4480"/>
                      <a:pt x="44028" y="0"/>
                    </a:cubicBezTo>
                    <a:cubicBezTo>
                      <a:pt x="49698" y="4549"/>
                      <a:pt x="55436" y="9075"/>
                      <a:pt x="61151" y="13716"/>
                    </a:cubicBezTo>
                    <a:cubicBezTo>
                      <a:pt x="51481" y="23637"/>
                      <a:pt x="39365" y="30678"/>
                      <a:pt x="29718" y="40599"/>
                    </a:cubicBezTo>
                    <a:cubicBezTo>
                      <a:pt x="19682" y="39913"/>
                      <a:pt x="9784" y="38153"/>
                      <a:pt x="0" y="36050"/>
                    </a:cubicBezTo>
                    <a:cubicBezTo>
                      <a:pt x="8824" y="29147"/>
                      <a:pt x="19020" y="23957"/>
                      <a:pt x="26746" y="15705"/>
                    </a:cubicBezTo>
                    <a:close/>
                  </a:path>
                </a:pathLst>
              </a:custGeom>
              <a:solidFill>
                <a:srgbClr val="EA80BC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00" name="Forma Livre: Forma 2199">
              <a:extLst>
                <a:ext uri="{FF2B5EF4-FFF2-40B4-BE49-F238E27FC236}">
                  <a16:creationId xmlns:a16="http://schemas.microsoft.com/office/drawing/2014/main" id="{B6052B6A-879F-F318-46AE-93C03749B983}"/>
                </a:ext>
              </a:extLst>
            </p:cNvPr>
            <p:cNvSpPr/>
            <p:nvPr/>
          </p:nvSpPr>
          <p:spPr>
            <a:xfrm>
              <a:off x="10642789" y="2978465"/>
              <a:ext cx="52688" cy="79399"/>
            </a:xfrm>
            <a:custGeom>
              <a:avLst/>
              <a:gdLst>
                <a:gd name="connsiteX0" fmla="*/ 430 w 499849"/>
                <a:gd name="connsiteY0" fmla="*/ 0 h 753260"/>
                <a:gd name="connsiteX1" fmla="*/ 40389 w 499849"/>
                <a:gd name="connsiteY1" fmla="*/ 26197 h 753260"/>
                <a:gd name="connsiteX2" fmla="*/ 91207 w 499849"/>
                <a:gd name="connsiteY2" fmla="*/ 71438 h 753260"/>
                <a:gd name="connsiteX3" fmla="*/ 137705 w 499849"/>
                <a:gd name="connsiteY3" fmla="*/ 111740 h 753260"/>
                <a:gd name="connsiteX4" fmla="*/ 197941 w 499849"/>
                <a:gd name="connsiteY4" fmla="*/ 161414 h 753260"/>
                <a:gd name="connsiteX5" fmla="*/ 240620 w 499849"/>
                <a:gd name="connsiteY5" fmla="*/ 198608 h 753260"/>
                <a:gd name="connsiteX6" fmla="*/ 258817 w 499849"/>
                <a:gd name="connsiteY6" fmla="*/ 221491 h 753260"/>
                <a:gd name="connsiteX7" fmla="*/ 292261 w 499849"/>
                <a:gd name="connsiteY7" fmla="*/ 281795 h 753260"/>
                <a:gd name="connsiteX8" fmla="*/ 316493 w 499849"/>
                <a:gd name="connsiteY8" fmla="*/ 362925 h 753260"/>
                <a:gd name="connsiteX9" fmla="*/ 340724 w 499849"/>
                <a:gd name="connsiteY9" fmla="*/ 429997 h 753260"/>
                <a:gd name="connsiteX10" fmla="*/ 349274 w 499849"/>
                <a:gd name="connsiteY10" fmla="*/ 458709 h 753260"/>
                <a:gd name="connsiteX11" fmla="*/ 324288 w 499849"/>
                <a:gd name="connsiteY11" fmla="*/ 442844 h 753260"/>
                <a:gd name="connsiteX12" fmla="*/ 295827 w 499849"/>
                <a:gd name="connsiteY12" fmla="*/ 449199 h 753260"/>
                <a:gd name="connsiteX13" fmla="*/ 267504 w 499849"/>
                <a:gd name="connsiteY13" fmla="*/ 478025 h 753260"/>
                <a:gd name="connsiteX14" fmla="*/ 252713 w 499849"/>
                <a:gd name="connsiteY14" fmla="*/ 482095 h 753260"/>
                <a:gd name="connsiteX15" fmla="*/ 257491 w 499849"/>
                <a:gd name="connsiteY15" fmla="*/ 506486 h 753260"/>
                <a:gd name="connsiteX16" fmla="*/ 275322 w 499849"/>
                <a:gd name="connsiteY16" fmla="*/ 527472 h 753260"/>
                <a:gd name="connsiteX17" fmla="*/ 309292 w 499849"/>
                <a:gd name="connsiteY17" fmla="*/ 557236 h 753260"/>
                <a:gd name="connsiteX18" fmla="*/ 340610 w 499849"/>
                <a:gd name="connsiteY18" fmla="*/ 597195 h 753260"/>
                <a:gd name="connsiteX19" fmla="*/ 361161 w 499849"/>
                <a:gd name="connsiteY19" fmla="*/ 619712 h 753260"/>
                <a:gd name="connsiteX20" fmla="*/ 394697 w 499849"/>
                <a:gd name="connsiteY20" fmla="*/ 621586 h 753260"/>
                <a:gd name="connsiteX21" fmla="*/ 423272 w 499849"/>
                <a:gd name="connsiteY21" fmla="*/ 608282 h 753260"/>
                <a:gd name="connsiteX22" fmla="*/ 455413 w 499849"/>
                <a:gd name="connsiteY22" fmla="*/ 669432 h 753260"/>
                <a:gd name="connsiteX23" fmla="*/ 485108 w 499849"/>
                <a:gd name="connsiteY23" fmla="*/ 715015 h 753260"/>
                <a:gd name="connsiteX24" fmla="*/ 499761 w 499849"/>
                <a:gd name="connsiteY24" fmla="*/ 753260 h 753260"/>
                <a:gd name="connsiteX25" fmla="*/ 405761 w 499849"/>
                <a:gd name="connsiteY25" fmla="*/ 687538 h 753260"/>
                <a:gd name="connsiteX26" fmla="*/ 268281 w 499849"/>
                <a:gd name="connsiteY26" fmla="*/ 593697 h 753260"/>
                <a:gd name="connsiteX27" fmla="*/ 252599 w 499849"/>
                <a:gd name="connsiteY27" fmla="*/ 578838 h 753260"/>
                <a:gd name="connsiteX28" fmla="*/ 246107 w 499849"/>
                <a:gd name="connsiteY28" fmla="*/ 534353 h 753260"/>
                <a:gd name="connsiteX29" fmla="*/ 222469 w 499849"/>
                <a:gd name="connsiteY29" fmla="*/ 489776 h 753260"/>
                <a:gd name="connsiteX30" fmla="*/ 194878 w 499849"/>
                <a:gd name="connsiteY30" fmla="*/ 461429 h 753260"/>
                <a:gd name="connsiteX31" fmla="*/ 163742 w 499849"/>
                <a:gd name="connsiteY31" fmla="*/ 444696 h 753260"/>
                <a:gd name="connsiteX32" fmla="*/ 143214 w 499849"/>
                <a:gd name="connsiteY32" fmla="*/ 447736 h 753260"/>
                <a:gd name="connsiteX33" fmla="*/ 132607 w 499849"/>
                <a:gd name="connsiteY33" fmla="*/ 458846 h 753260"/>
                <a:gd name="connsiteX34" fmla="*/ 96168 w 499849"/>
                <a:gd name="connsiteY34" fmla="*/ 397764 h 753260"/>
                <a:gd name="connsiteX35" fmla="*/ 125612 w 499849"/>
                <a:gd name="connsiteY35" fmla="*/ 413972 h 753260"/>
                <a:gd name="connsiteX36" fmla="*/ 157410 w 499849"/>
                <a:gd name="connsiteY36" fmla="*/ 422979 h 753260"/>
                <a:gd name="connsiteX37" fmla="*/ 183264 w 499849"/>
                <a:gd name="connsiteY37" fmla="*/ 408302 h 753260"/>
                <a:gd name="connsiteX38" fmla="*/ 195357 w 499849"/>
                <a:gd name="connsiteY38" fmla="*/ 382174 h 753260"/>
                <a:gd name="connsiteX39" fmla="*/ 207976 w 499849"/>
                <a:gd name="connsiteY39" fmla="*/ 363748 h 753260"/>
                <a:gd name="connsiteX40" fmla="*/ 217646 w 499849"/>
                <a:gd name="connsiteY40" fmla="*/ 315651 h 753260"/>
                <a:gd name="connsiteX41" fmla="*/ 210079 w 499849"/>
                <a:gd name="connsiteY41" fmla="*/ 309433 h 753260"/>
                <a:gd name="connsiteX42" fmla="*/ 187425 w 499849"/>
                <a:gd name="connsiteY42" fmla="*/ 290757 h 753260"/>
                <a:gd name="connsiteX43" fmla="*/ 160816 w 499849"/>
                <a:gd name="connsiteY43" fmla="*/ 280470 h 753260"/>
                <a:gd name="connsiteX44" fmla="*/ 118776 w 499849"/>
                <a:gd name="connsiteY44" fmla="*/ 247368 h 753260"/>
                <a:gd name="connsiteX45" fmla="*/ 93791 w 499849"/>
                <a:gd name="connsiteY45" fmla="*/ 240807 h 753260"/>
                <a:gd name="connsiteX46" fmla="*/ 64141 w 499849"/>
                <a:gd name="connsiteY46" fmla="*/ 239413 h 753260"/>
                <a:gd name="connsiteX47" fmla="*/ 45167 w 499849"/>
                <a:gd name="connsiteY47" fmla="*/ 259690 h 753260"/>
                <a:gd name="connsiteX48" fmla="*/ 37006 w 499849"/>
                <a:gd name="connsiteY48" fmla="*/ 228851 h 753260"/>
                <a:gd name="connsiteX49" fmla="*/ 67341 w 499849"/>
                <a:gd name="connsiteY49" fmla="*/ 211684 h 753260"/>
                <a:gd name="connsiteX50" fmla="*/ 76508 w 499849"/>
                <a:gd name="connsiteY50" fmla="*/ 170376 h 753260"/>
                <a:gd name="connsiteX51" fmla="*/ 92328 w 499849"/>
                <a:gd name="connsiteY51" fmla="*/ 143447 h 753260"/>
                <a:gd name="connsiteX52" fmla="*/ 91687 w 499849"/>
                <a:gd name="connsiteY52" fmla="*/ 107671 h 753260"/>
                <a:gd name="connsiteX53" fmla="*/ 74451 w 499849"/>
                <a:gd name="connsiteY53" fmla="*/ 69815 h 753260"/>
                <a:gd name="connsiteX54" fmla="*/ 64918 w 499849"/>
                <a:gd name="connsiteY54" fmla="*/ 51938 h 753260"/>
                <a:gd name="connsiteX55" fmla="*/ 38927 w 499849"/>
                <a:gd name="connsiteY55" fmla="*/ 37536 h 753260"/>
                <a:gd name="connsiteX56" fmla="*/ 20616 w 499849"/>
                <a:gd name="connsiteY56" fmla="*/ 20986 h 753260"/>
                <a:gd name="connsiteX57" fmla="*/ 247 w 499849"/>
                <a:gd name="connsiteY57" fmla="*/ 16802 h 753260"/>
                <a:gd name="connsiteX58" fmla="*/ 430 w 499849"/>
                <a:gd name="connsiteY58" fmla="*/ 0 h 75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9849" h="753260">
                  <a:moveTo>
                    <a:pt x="430" y="0"/>
                  </a:moveTo>
                  <a:cubicBezTo>
                    <a:pt x="16135" y="4778"/>
                    <a:pt x="27634" y="16619"/>
                    <a:pt x="40389" y="26197"/>
                  </a:cubicBezTo>
                  <a:cubicBezTo>
                    <a:pt x="60758" y="36759"/>
                    <a:pt x="77194" y="53492"/>
                    <a:pt x="91207" y="71438"/>
                  </a:cubicBezTo>
                  <a:cubicBezTo>
                    <a:pt x="104101" y="87622"/>
                    <a:pt x="122983" y="97384"/>
                    <a:pt x="137705" y="111740"/>
                  </a:cubicBezTo>
                  <a:cubicBezTo>
                    <a:pt x="155832" y="130439"/>
                    <a:pt x="175012" y="148682"/>
                    <a:pt x="197941" y="161414"/>
                  </a:cubicBezTo>
                  <a:cubicBezTo>
                    <a:pt x="214468" y="170970"/>
                    <a:pt x="227179" y="185349"/>
                    <a:pt x="240620" y="198608"/>
                  </a:cubicBezTo>
                  <a:cubicBezTo>
                    <a:pt x="247364" y="205671"/>
                    <a:pt x="251776" y="214633"/>
                    <a:pt x="258817" y="221491"/>
                  </a:cubicBezTo>
                  <a:cubicBezTo>
                    <a:pt x="275345" y="238018"/>
                    <a:pt x="284146" y="260284"/>
                    <a:pt x="292261" y="281795"/>
                  </a:cubicBezTo>
                  <a:cubicBezTo>
                    <a:pt x="300834" y="308679"/>
                    <a:pt x="308217" y="335950"/>
                    <a:pt x="316493" y="362925"/>
                  </a:cubicBezTo>
                  <a:cubicBezTo>
                    <a:pt x="321545" y="386311"/>
                    <a:pt x="334186" y="407022"/>
                    <a:pt x="340724" y="429997"/>
                  </a:cubicBezTo>
                  <a:cubicBezTo>
                    <a:pt x="343079" y="439712"/>
                    <a:pt x="349022" y="448445"/>
                    <a:pt x="349274" y="458709"/>
                  </a:cubicBezTo>
                  <a:cubicBezTo>
                    <a:pt x="342119" y="451851"/>
                    <a:pt x="334118" y="445176"/>
                    <a:pt x="324288" y="442844"/>
                  </a:cubicBezTo>
                  <a:cubicBezTo>
                    <a:pt x="314527" y="440878"/>
                    <a:pt x="303485" y="442501"/>
                    <a:pt x="295827" y="449199"/>
                  </a:cubicBezTo>
                  <a:cubicBezTo>
                    <a:pt x="285495" y="457909"/>
                    <a:pt x="277219" y="468698"/>
                    <a:pt x="267504" y="478025"/>
                  </a:cubicBezTo>
                  <a:cubicBezTo>
                    <a:pt x="263709" y="482163"/>
                    <a:pt x="257720" y="481317"/>
                    <a:pt x="252713" y="482095"/>
                  </a:cubicBezTo>
                  <a:cubicBezTo>
                    <a:pt x="248781" y="489890"/>
                    <a:pt x="248553" y="502028"/>
                    <a:pt x="257491" y="506486"/>
                  </a:cubicBezTo>
                  <a:cubicBezTo>
                    <a:pt x="265835" y="511058"/>
                    <a:pt x="268921" y="520796"/>
                    <a:pt x="275322" y="527472"/>
                  </a:cubicBezTo>
                  <a:cubicBezTo>
                    <a:pt x="284329" y="539908"/>
                    <a:pt x="299531" y="545485"/>
                    <a:pt x="309292" y="557236"/>
                  </a:cubicBezTo>
                  <a:cubicBezTo>
                    <a:pt x="320013" y="570312"/>
                    <a:pt x="335032" y="580484"/>
                    <a:pt x="340610" y="597195"/>
                  </a:cubicBezTo>
                  <a:cubicBezTo>
                    <a:pt x="343650" y="607459"/>
                    <a:pt x="351834" y="614957"/>
                    <a:pt x="361161" y="619712"/>
                  </a:cubicBezTo>
                  <a:cubicBezTo>
                    <a:pt x="371174" y="626044"/>
                    <a:pt x="383792" y="624352"/>
                    <a:pt x="394697" y="621586"/>
                  </a:cubicBezTo>
                  <a:cubicBezTo>
                    <a:pt x="404412" y="617540"/>
                    <a:pt x="416780" y="617860"/>
                    <a:pt x="423272" y="608282"/>
                  </a:cubicBezTo>
                  <a:cubicBezTo>
                    <a:pt x="432530" y="629381"/>
                    <a:pt x="445446" y="648630"/>
                    <a:pt x="455413" y="669432"/>
                  </a:cubicBezTo>
                  <a:cubicBezTo>
                    <a:pt x="464351" y="685206"/>
                    <a:pt x="476970" y="698693"/>
                    <a:pt x="485108" y="715015"/>
                  </a:cubicBezTo>
                  <a:cubicBezTo>
                    <a:pt x="491098" y="727268"/>
                    <a:pt x="500881" y="738744"/>
                    <a:pt x="499761" y="753260"/>
                  </a:cubicBezTo>
                  <a:cubicBezTo>
                    <a:pt x="468512" y="731246"/>
                    <a:pt x="437651" y="708660"/>
                    <a:pt x="405761" y="687538"/>
                  </a:cubicBezTo>
                  <a:cubicBezTo>
                    <a:pt x="359812" y="656448"/>
                    <a:pt x="312104" y="627827"/>
                    <a:pt x="268281" y="593697"/>
                  </a:cubicBezTo>
                  <a:cubicBezTo>
                    <a:pt x="262703" y="589148"/>
                    <a:pt x="256120" y="585307"/>
                    <a:pt x="252599" y="578838"/>
                  </a:cubicBezTo>
                  <a:cubicBezTo>
                    <a:pt x="249101" y="564253"/>
                    <a:pt x="248096" y="549166"/>
                    <a:pt x="246107" y="534353"/>
                  </a:cubicBezTo>
                  <a:cubicBezTo>
                    <a:pt x="245490" y="517025"/>
                    <a:pt x="237100" y="499491"/>
                    <a:pt x="222469" y="489776"/>
                  </a:cubicBezTo>
                  <a:cubicBezTo>
                    <a:pt x="213691" y="479900"/>
                    <a:pt x="204067" y="470871"/>
                    <a:pt x="194878" y="461429"/>
                  </a:cubicBezTo>
                  <a:cubicBezTo>
                    <a:pt x="186625" y="452559"/>
                    <a:pt x="174852" y="448582"/>
                    <a:pt x="163742" y="444696"/>
                  </a:cubicBezTo>
                  <a:cubicBezTo>
                    <a:pt x="156975" y="443095"/>
                    <a:pt x="148380" y="442067"/>
                    <a:pt x="143214" y="447736"/>
                  </a:cubicBezTo>
                  <a:cubicBezTo>
                    <a:pt x="139350" y="451119"/>
                    <a:pt x="136013" y="455028"/>
                    <a:pt x="132607" y="458846"/>
                  </a:cubicBezTo>
                  <a:cubicBezTo>
                    <a:pt x="119256" y="439209"/>
                    <a:pt x="106683" y="419024"/>
                    <a:pt x="96168" y="397764"/>
                  </a:cubicBezTo>
                  <a:cubicBezTo>
                    <a:pt x="105335" y="404142"/>
                    <a:pt x="113747" y="413080"/>
                    <a:pt x="125612" y="413972"/>
                  </a:cubicBezTo>
                  <a:cubicBezTo>
                    <a:pt x="136630" y="415366"/>
                    <a:pt x="146780" y="420075"/>
                    <a:pt x="157410" y="422979"/>
                  </a:cubicBezTo>
                  <a:cubicBezTo>
                    <a:pt x="168520" y="425882"/>
                    <a:pt x="177778" y="416829"/>
                    <a:pt x="183264" y="408302"/>
                  </a:cubicBezTo>
                  <a:cubicBezTo>
                    <a:pt x="187608" y="399730"/>
                    <a:pt x="192866" y="391523"/>
                    <a:pt x="195357" y="382174"/>
                  </a:cubicBezTo>
                  <a:cubicBezTo>
                    <a:pt x="197026" y="374538"/>
                    <a:pt x="204273" y="370263"/>
                    <a:pt x="207976" y="363748"/>
                  </a:cubicBezTo>
                  <a:cubicBezTo>
                    <a:pt x="217097" y="349438"/>
                    <a:pt x="215406" y="331744"/>
                    <a:pt x="217646" y="315651"/>
                  </a:cubicBezTo>
                  <a:cubicBezTo>
                    <a:pt x="218835" y="311262"/>
                    <a:pt x="212480" y="311285"/>
                    <a:pt x="210079" y="309433"/>
                  </a:cubicBezTo>
                  <a:cubicBezTo>
                    <a:pt x="204342" y="301181"/>
                    <a:pt x="195220" y="296609"/>
                    <a:pt x="187425" y="290757"/>
                  </a:cubicBezTo>
                  <a:cubicBezTo>
                    <a:pt x="179653" y="284699"/>
                    <a:pt x="169229" y="285019"/>
                    <a:pt x="160816" y="280470"/>
                  </a:cubicBezTo>
                  <a:cubicBezTo>
                    <a:pt x="144677" y="272308"/>
                    <a:pt x="133430" y="257564"/>
                    <a:pt x="118776" y="247368"/>
                  </a:cubicBezTo>
                  <a:cubicBezTo>
                    <a:pt x="111507" y="242179"/>
                    <a:pt x="102294" y="241813"/>
                    <a:pt x="93791" y="240807"/>
                  </a:cubicBezTo>
                  <a:cubicBezTo>
                    <a:pt x="83938" y="239893"/>
                    <a:pt x="73994" y="238087"/>
                    <a:pt x="64141" y="239413"/>
                  </a:cubicBezTo>
                  <a:cubicBezTo>
                    <a:pt x="53877" y="241356"/>
                    <a:pt x="50951" y="252534"/>
                    <a:pt x="45167" y="259690"/>
                  </a:cubicBezTo>
                  <a:cubicBezTo>
                    <a:pt x="42218" y="249425"/>
                    <a:pt x="39498" y="239161"/>
                    <a:pt x="37006" y="228851"/>
                  </a:cubicBezTo>
                  <a:cubicBezTo>
                    <a:pt x="48048" y="225354"/>
                    <a:pt x="60095" y="221308"/>
                    <a:pt x="67341" y="211684"/>
                  </a:cubicBezTo>
                  <a:cubicBezTo>
                    <a:pt x="75708" y="199385"/>
                    <a:pt x="69742" y="183269"/>
                    <a:pt x="76508" y="170376"/>
                  </a:cubicBezTo>
                  <a:cubicBezTo>
                    <a:pt x="80143" y="160454"/>
                    <a:pt x="87824" y="152819"/>
                    <a:pt x="92328" y="143447"/>
                  </a:cubicBezTo>
                  <a:cubicBezTo>
                    <a:pt x="94248" y="131537"/>
                    <a:pt x="88441" y="119626"/>
                    <a:pt x="91687" y="107671"/>
                  </a:cubicBezTo>
                  <a:cubicBezTo>
                    <a:pt x="95231" y="92514"/>
                    <a:pt x="84601" y="79553"/>
                    <a:pt x="74451" y="69815"/>
                  </a:cubicBezTo>
                  <a:cubicBezTo>
                    <a:pt x="68713" y="65380"/>
                    <a:pt x="68370" y="57767"/>
                    <a:pt x="64918" y="51938"/>
                  </a:cubicBezTo>
                  <a:cubicBezTo>
                    <a:pt x="58358" y="44166"/>
                    <a:pt x="49053" y="38748"/>
                    <a:pt x="38927" y="37536"/>
                  </a:cubicBezTo>
                  <a:cubicBezTo>
                    <a:pt x="29028" y="37170"/>
                    <a:pt x="27336" y="25992"/>
                    <a:pt x="20616" y="20986"/>
                  </a:cubicBezTo>
                  <a:cubicBezTo>
                    <a:pt x="13826" y="19431"/>
                    <a:pt x="7083" y="17694"/>
                    <a:pt x="247" y="16802"/>
                  </a:cubicBezTo>
                  <a:cubicBezTo>
                    <a:pt x="-118" y="11156"/>
                    <a:pt x="-96" y="5578"/>
                    <a:pt x="430" y="0"/>
                  </a:cubicBezTo>
                  <a:close/>
                </a:path>
              </a:pathLst>
            </a:custGeom>
            <a:solidFill>
              <a:srgbClr val="B0BCBF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1" name="Forma Livre: Forma 2200">
              <a:extLst>
                <a:ext uri="{FF2B5EF4-FFF2-40B4-BE49-F238E27FC236}">
                  <a16:creationId xmlns:a16="http://schemas.microsoft.com/office/drawing/2014/main" id="{A269D922-9FA0-CA4F-C6B1-145F8B76A1EF}"/>
                </a:ext>
              </a:extLst>
            </p:cNvPr>
            <p:cNvSpPr/>
            <p:nvPr/>
          </p:nvSpPr>
          <p:spPr>
            <a:xfrm>
              <a:off x="10665559" y="2988082"/>
              <a:ext cx="24915" cy="46573"/>
            </a:xfrm>
            <a:custGeom>
              <a:avLst/>
              <a:gdLst>
                <a:gd name="connsiteX0" fmla="*/ 0 w 236372"/>
                <a:gd name="connsiteY0" fmla="*/ 0 h 441838"/>
                <a:gd name="connsiteX1" fmla="*/ 23546 w 236372"/>
                <a:gd name="connsiteY1" fmla="*/ 11910 h 441838"/>
                <a:gd name="connsiteX2" fmla="*/ 109614 w 236372"/>
                <a:gd name="connsiteY2" fmla="*/ 83965 h 441838"/>
                <a:gd name="connsiteX3" fmla="*/ 151859 w 236372"/>
                <a:gd name="connsiteY3" fmla="*/ 135377 h 441838"/>
                <a:gd name="connsiteX4" fmla="*/ 177325 w 236372"/>
                <a:gd name="connsiteY4" fmla="*/ 209855 h 441838"/>
                <a:gd name="connsiteX5" fmla="*/ 168867 w 236372"/>
                <a:gd name="connsiteY5" fmla="*/ 249128 h 441838"/>
                <a:gd name="connsiteX6" fmla="*/ 178925 w 236372"/>
                <a:gd name="connsiteY6" fmla="*/ 323149 h 441838"/>
                <a:gd name="connsiteX7" fmla="*/ 187109 w 236372"/>
                <a:gd name="connsiteY7" fmla="*/ 335950 h 441838"/>
                <a:gd name="connsiteX8" fmla="*/ 228623 w 236372"/>
                <a:gd name="connsiteY8" fmla="*/ 414200 h 441838"/>
                <a:gd name="connsiteX9" fmla="*/ 236372 w 236372"/>
                <a:gd name="connsiteY9" fmla="*/ 441838 h 441838"/>
                <a:gd name="connsiteX10" fmla="*/ 213307 w 236372"/>
                <a:gd name="connsiteY10" fmla="*/ 398632 h 441838"/>
                <a:gd name="connsiteX11" fmla="*/ 192984 w 236372"/>
                <a:gd name="connsiteY11" fmla="*/ 358010 h 441838"/>
                <a:gd name="connsiteX12" fmla="*/ 172547 w 236372"/>
                <a:gd name="connsiteY12" fmla="*/ 323080 h 441838"/>
                <a:gd name="connsiteX13" fmla="*/ 161803 w 236372"/>
                <a:gd name="connsiteY13" fmla="*/ 277223 h 441838"/>
                <a:gd name="connsiteX14" fmla="*/ 164066 w 236372"/>
                <a:gd name="connsiteY14" fmla="*/ 248831 h 441838"/>
                <a:gd name="connsiteX15" fmla="*/ 169278 w 236372"/>
                <a:gd name="connsiteY15" fmla="*/ 212209 h 441838"/>
                <a:gd name="connsiteX16" fmla="*/ 146967 w 236372"/>
                <a:gd name="connsiteY16" fmla="*/ 147196 h 441838"/>
                <a:gd name="connsiteX17" fmla="*/ 77610 w 236372"/>
                <a:gd name="connsiteY17" fmla="*/ 70295 h 441838"/>
                <a:gd name="connsiteX18" fmla="*/ 39982 w 236372"/>
                <a:gd name="connsiteY18" fmla="*/ 39479 h 441838"/>
                <a:gd name="connsiteX19" fmla="*/ 731 w 236372"/>
                <a:gd name="connsiteY19" fmla="*/ 7521 h 441838"/>
                <a:gd name="connsiteX20" fmla="*/ 0 w 236372"/>
                <a:gd name="connsiteY20" fmla="*/ 0 h 4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372" h="441838">
                  <a:moveTo>
                    <a:pt x="0" y="0"/>
                  </a:moveTo>
                  <a:cubicBezTo>
                    <a:pt x="9052" y="1006"/>
                    <a:pt x="16276" y="6881"/>
                    <a:pt x="23546" y="11910"/>
                  </a:cubicBezTo>
                  <a:cubicBezTo>
                    <a:pt x="52327" y="35776"/>
                    <a:pt x="82525" y="58110"/>
                    <a:pt x="109614" y="83965"/>
                  </a:cubicBezTo>
                  <a:cubicBezTo>
                    <a:pt x="125433" y="99555"/>
                    <a:pt x="138897" y="117363"/>
                    <a:pt x="151859" y="135377"/>
                  </a:cubicBezTo>
                  <a:cubicBezTo>
                    <a:pt x="167655" y="157094"/>
                    <a:pt x="170604" y="184572"/>
                    <a:pt x="177325" y="209855"/>
                  </a:cubicBezTo>
                  <a:cubicBezTo>
                    <a:pt x="179291" y="223594"/>
                    <a:pt x="171953" y="236121"/>
                    <a:pt x="168867" y="249128"/>
                  </a:cubicBezTo>
                  <a:cubicBezTo>
                    <a:pt x="163403" y="273771"/>
                    <a:pt x="165506" y="301249"/>
                    <a:pt x="178925" y="323149"/>
                  </a:cubicBezTo>
                  <a:cubicBezTo>
                    <a:pt x="181440" y="327492"/>
                    <a:pt x="184320" y="331676"/>
                    <a:pt x="187109" y="335950"/>
                  </a:cubicBezTo>
                  <a:cubicBezTo>
                    <a:pt x="203111" y="360822"/>
                    <a:pt x="215524" y="387728"/>
                    <a:pt x="228623" y="414200"/>
                  </a:cubicBezTo>
                  <a:cubicBezTo>
                    <a:pt x="232098" y="423116"/>
                    <a:pt x="234589" y="432397"/>
                    <a:pt x="236372" y="441838"/>
                  </a:cubicBezTo>
                  <a:cubicBezTo>
                    <a:pt x="229606" y="426956"/>
                    <a:pt x="220416" y="413355"/>
                    <a:pt x="213307" y="398632"/>
                  </a:cubicBezTo>
                  <a:cubicBezTo>
                    <a:pt x="207020" y="384848"/>
                    <a:pt x="200436" y="371178"/>
                    <a:pt x="192984" y="358010"/>
                  </a:cubicBezTo>
                  <a:cubicBezTo>
                    <a:pt x="186560" y="346123"/>
                    <a:pt x="179085" y="334876"/>
                    <a:pt x="172547" y="323080"/>
                  </a:cubicBezTo>
                  <a:cubicBezTo>
                    <a:pt x="165347" y="308930"/>
                    <a:pt x="161643" y="293088"/>
                    <a:pt x="161803" y="277223"/>
                  </a:cubicBezTo>
                  <a:cubicBezTo>
                    <a:pt x="161712" y="267713"/>
                    <a:pt x="161643" y="258067"/>
                    <a:pt x="164066" y="248831"/>
                  </a:cubicBezTo>
                  <a:cubicBezTo>
                    <a:pt x="167587" y="237081"/>
                    <a:pt x="174193" y="224508"/>
                    <a:pt x="169278" y="212209"/>
                  </a:cubicBezTo>
                  <a:cubicBezTo>
                    <a:pt x="160866" y="190858"/>
                    <a:pt x="159632" y="166786"/>
                    <a:pt x="146967" y="147196"/>
                  </a:cubicBezTo>
                  <a:cubicBezTo>
                    <a:pt x="127124" y="118849"/>
                    <a:pt x="104950" y="91760"/>
                    <a:pt x="77610" y="70295"/>
                  </a:cubicBezTo>
                  <a:cubicBezTo>
                    <a:pt x="65059" y="60008"/>
                    <a:pt x="52372" y="49926"/>
                    <a:pt x="39982" y="39479"/>
                  </a:cubicBezTo>
                  <a:cubicBezTo>
                    <a:pt x="26998" y="28667"/>
                    <a:pt x="13830" y="18128"/>
                    <a:pt x="731" y="7521"/>
                  </a:cubicBezTo>
                  <a:cubicBezTo>
                    <a:pt x="549" y="5646"/>
                    <a:pt x="183" y="1874"/>
                    <a:pt x="0" y="0"/>
                  </a:cubicBezTo>
                  <a:close/>
                </a:path>
              </a:pathLst>
            </a:custGeom>
            <a:solidFill>
              <a:srgbClr val="03040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2" name="Forma Livre: Forma 2201">
              <a:extLst>
                <a:ext uri="{FF2B5EF4-FFF2-40B4-BE49-F238E27FC236}">
                  <a16:creationId xmlns:a16="http://schemas.microsoft.com/office/drawing/2014/main" id="{A64DACF8-E6DB-2302-63F8-BCBABD4FEB8C}"/>
                </a:ext>
              </a:extLst>
            </p:cNvPr>
            <p:cNvSpPr/>
            <p:nvPr/>
          </p:nvSpPr>
          <p:spPr>
            <a:xfrm>
              <a:off x="10683063" y="3014342"/>
              <a:ext cx="2234" cy="9152"/>
            </a:xfrm>
            <a:custGeom>
              <a:avLst/>
              <a:gdLst>
                <a:gd name="connsiteX0" fmla="*/ 12861 w 21196"/>
                <a:gd name="connsiteY0" fmla="*/ 74021 h 86822"/>
                <a:gd name="connsiteX1" fmla="*/ 2802 w 21196"/>
                <a:gd name="connsiteY1" fmla="*/ 0 h 86822"/>
                <a:gd name="connsiteX2" fmla="*/ 14713 w 21196"/>
                <a:gd name="connsiteY2" fmla="*/ 49355 h 86822"/>
                <a:gd name="connsiteX3" fmla="*/ 21045 w 21196"/>
                <a:gd name="connsiteY3" fmla="*/ 86822 h 86822"/>
                <a:gd name="connsiteX4" fmla="*/ 12861 w 21196"/>
                <a:gd name="connsiteY4" fmla="*/ 74021 h 8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6" h="86822">
                  <a:moveTo>
                    <a:pt x="12861" y="74021"/>
                  </a:moveTo>
                  <a:cubicBezTo>
                    <a:pt x="-558" y="52121"/>
                    <a:pt x="-2661" y="24643"/>
                    <a:pt x="2802" y="0"/>
                  </a:cubicBezTo>
                  <a:cubicBezTo>
                    <a:pt x="8175" y="16094"/>
                    <a:pt x="9981" y="33055"/>
                    <a:pt x="14713" y="49355"/>
                  </a:cubicBezTo>
                  <a:cubicBezTo>
                    <a:pt x="17616" y="61653"/>
                    <a:pt x="22074" y="73952"/>
                    <a:pt x="21045" y="86822"/>
                  </a:cubicBezTo>
                  <a:cubicBezTo>
                    <a:pt x="18256" y="82547"/>
                    <a:pt x="15375" y="78364"/>
                    <a:pt x="12861" y="74021"/>
                  </a:cubicBezTo>
                  <a:close/>
                </a:path>
              </a:pathLst>
            </a:custGeom>
            <a:solidFill>
              <a:srgbClr val="DEE2E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3" name="Forma Livre: Forma 2202">
              <a:extLst>
                <a:ext uri="{FF2B5EF4-FFF2-40B4-BE49-F238E27FC236}">
                  <a16:creationId xmlns:a16="http://schemas.microsoft.com/office/drawing/2014/main" id="{284998FC-AEEB-DB02-B332-5E0A443EF407}"/>
                </a:ext>
              </a:extLst>
            </p:cNvPr>
            <p:cNvSpPr/>
            <p:nvPr/>
          </p:nvSpPr>
          <p:spPr>
            <a:xfrm>
              <a:off x="10670412" y="3025999"/>
              <a:ext cx="15355" cy="16673"/>
            </a:xfrm>
            <a:custGeom>
              <a:avLst/>
              <a:gdLst>
                <a:gd name="connsiteX0" fmla="*/ 33558 w 145675"/>
                <a:gd name="connsiteY0" fmla="*/ 11778 h 158177"/>
                <a:gd name="connsiteX1" fmla="*/ 59596 w 145675"/>
                <a:gd name="connsiteY1" fmla="*/ 874 h 158177"/>
                <a:gd name="connsiteX2" fmla="*/ 92972 w 145675"/>
                <a:gd name="connsiteY2" fmla="*/ 35347 h 158177"/>
                <a:gd name="connsiteX3" fmla="*/ 112951 w 145675"/>
                <a:gd name="connsiteY3" fmla="*/ 75215 h 158177"/>
                <a:gd name="connsiteX4" fmla="*/ 141961 w 145675"/>
                <a:gd name="connsiteY4" fmla="*/ 109505 h 158177"/>
                <a:gd name="connsiteX5" fmla="*/ 144155 w 145675"/>
                <a:gd name="connsiteY5" fmla="*/ 156665 h 158177"/>
                <a:gd name="connsiteX6" fmla="*/ 113454 w 145675"/>
                <a:gd name="connsiteY6" fmla="*/ 154288 h 158177"/>
                <a:gd name="connsiteX7" fmla="*/ 96355 w 145675"/>
                <a:gd name="connsiteY7" fmla="*/ 139611 h 158177"/>
                <a:gd name="connsiteX8" fmla="*/ 55733 w 145675"/>
                <a:gd name="connsiteY8" fmla="*/ 91217 h 158177"/>
                <a:gd name="connsiteX9" fmla="*/ 25877 w 145675"/>
                <a:gd name="connsiteY9" fmla="*/ 65979 h 158177"/>
                <a:gd name="connsiteX10" fmla="*/ 0 w 145675"/>
                <a:gd name="connsiteY10" fmla="*/ 41108 h 158177"/>
                <a:gd name="connsiteX11" fmla="*/ 33558 w 145675"/>
                <a:gd name="connsiteY11" fmla="*/ 11778 h 15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675" h="158177">
                  <a:moveTo>
                    <a:pt x="33558" y="11778"/>
                  </a:moveTo>
                  <a:cubicBezTo>
                    <a:pt x="38793" y="2840"/>
                    <a:pt x="49423" y="-2121"/>
                    <a:pt x="59596" y="874"/>
                  </a:cubicBezTo>
                  <a:cubicBezTo>
                    <a:pt x="75552" y="6475"/>
                    <a:pt x="84559" y="21700"/>
                    <a:pt x="92972" y="35347"/>
                  </a:cubicBezTo>
                  <a:cubicBezTo>
                    <a:pt x="102481" y="47120"/>
                    <a:pt x="104607" y="62733"/>
                    <a:pt x="112951" y="75215"/>
                  </a:cubicBezTo>
                  <a:cubicBezTo>
                    <a:pt x="120769" y="88131"/>
                    <a:pt x="134120" y="96680"/>
                    <a:pt x="141961" y="109505"/>
                  </a:cubicBezTo>
                  <a:cubicBezTo>
                    <a:pt x="146418" y="124638"/>
                    <a:pt x="146487" y="141098"/>
                    <a:pt x="144155" y="156665"/>
                  </a:cubicBezTo>
                  <a:cubicBezTo>
                    <a:pt x="133982" y="159774"/>
                    <a:pt x="123215" y="157648"/>
                    <a:pt x="113454" y="154288"/>
                  </a:cubicBezTo>
                  <a:cubicBezTo>
                    <a:pt x="106688" y="151018"/>
                    <a:pt x="98618" y="147430"/>
                    <a:pt x="96355" y="139611"/>
                  </a:cubicBezTo>
                  <a:cubicBezTo>
                    <a:pt x="88903" y="119152"/>
                    <a:pt x="70089" y="106487"/>
                    <a:pt x="55733" y="91217"/>
                  </a:cubicBezTo>
                  <a:cubicBezTo>
                    <a:pt x="46726" y="81616"/>
                    <a:pt x="33764" y="76632"/>
                    <a:pt x="25877" y="65979"/>
                  </a:cubicBezTo>
                  <a:cubicBezTo>
                    <a:pt x="18219" y="56675"/>
                    <a:pt x="9052" y="48697"/>
                    <a:pt x="0" y="41108"/>
                  </a:cubicBezTo>
                  <a:cubicBezTo>
                    <a:pt x="14585" y="36170"/>
                    <a:pt x="23614" y="22683"/>
                    <a:pt x="33558" y="11778"/>
                  </a:cubicBezTo>
                  <a:close/>
                </a:path>
              </a:pathLst>
            </a:custGeom>
            <a:solidFill>
              <a:srgbClr val="8E7549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4" name="Forma Livre: Forma 2203">
              <a:extLst>
                <a:ext uri="{FF2B5EF4-FFF2-40B4-BE49-F238E27FC236}">
                  <a16:creationId xmlns:a16="http://schemas.microsoft.com/office/drawing/2014/main" id="{AD7FBC6F-CD84-4B76-9FF4-F47BE127B4D3}"/>
                </a:ext>
              </a:extLst>
            </p:cNvPr>
            <p:cNvSpPr/>
            <p:nvPr/>
          </p:nvSpPr>
          <p:spPr>
            <a:xfrm>
              <a:off x="10687212" y="3036558"/>
              <a:ext cx="12320" cy="24455"/>
            </a:xfrm>
            <a:custGeom>
              <a:avLst/>
              <a:gdLst>
                <a:gd name="connsiteX0" fmla="*/ 0 w 116883"/>
                <a:gd name="connsiteY0" fmla="*/ 0 h 232006"/>
                <a:gd name="connsiteX1" fmla="*/ 21809 w 116883"/>
                <a:gd name="connsiteY1" fmla="*/ 32233 h 232006"/>
                <a:gd name="connsiteX2" fmla="*/ 43160 w 116883"/>
                <a:gd name="connsiteY2" fmla="*/ 72581 h 232006"/>
                <a:gd name="connsiteX3" fmla="*/ 71209 w 116883"/>
                <a:gd name="connsiteY3" fmla="*/ 142647 h 232006"/>
                <a:gd name="connsiteX4" fmla="*/ 89589 w 116883"/>
                <a:gd name="connsiteY4" fmla="*/ 176868 h 232006"/>
                <a:gd name="connsiteX5" fmla="*/ 105065 w 116883"/>
                <a:gd name="connsiteY5" fmla="*/ 207455 h 232006"/>
                <a:gd name="connsiteX6" fmla="*/ 116883 w 116883"/>
                <a:gd name="connsiteY6" fmla="*/ 232006 h 232006"/>
                <a:gd name="connsiteX7" fmla="*/ 78364 w 116883"/>
                <a:gd name="connsiteY7" fmla="*/ 202905 h 232006"/>
                <a:gd name="connsiteX8" fmla="*/ 78318 w 116883"/>
                <a:gd name="connsiteY8" fmla="*/ 202129 h 232006"/>
                <a:gd name="connsiteX9" fmla="*/ 63665 w 116883"/>
                <a:gd name="connsiteY9" fmla="*/ 163883 h 232006"/>
                <a:gd name="connsiteX10" fmla="*/ 33970 w 116883"/>
                <a:gd name="connsiteY10" fmla="*/ 118301 h 232006"/>
                <a:gd name="connsiteX11" fmla="*/ 1829 w 116883"/>
                <a:gd name="connsiteY11" fmla="*/ 57150 h 232006"/>
                <a:gd name="connsiteX12" fmla="*/ 5098 w 116883"/>
                <a:gd name="connsiteY12" fmla="*/ 43709 h 232006"/>
                <a:gd name="connsiteX13" fmla="*/ 0 w 116883"/>
                <a:gd name="connsiteY13" fmla="*/ 0 h 23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883" h="232006">
                  <a:moveTo>
                    <a:pt x="0" y="0"/>
                  </a:moveTo>
                  <a:cubicBezTo>
                    <a:pt x="11087" y="7658"/>
                    <a:pt x="15042" y="21191"/>
                    <a:pt x="21809" y="32233"/>
                  </a:cubicBezTo>
                  <a:cubicBezTo>
                    <a:pt x="29924" y="45126"/>
                    <a:pt x="36073" y="59093"/>
                    <a:pt x="43160" y="72581"/>
                  </a:cubicBezTo>
                  <a:cubicBezTo>
                    <a:pt x="56053" y="94343"/>
                    <a:pt x="62385" y="119101"/>
                    <a:pt x="71209" y="142647"/>
                  </a:cubicBezTo>
                  <a:cubicBezTo>
                    <a:pt x="74889" y="155266"/>
                    <a:pt x="83965" y="165141"/>
                    <a:pt x="89589" y="176868"/>
                  </a:cubicBezTo>
                  <a:cubicBezTo>
                    <a:pt x="94687" y="187064"/>
                    <a:pt x="99670" y="197351"/>
                    <a:pt x="105065" y="207455"/>
                  </a:cubicBezTo>
                  <a:cubicBezTo>
                    <a:pt x="109271" y="215456"/>
                    <a:pt x="115055" y="222908"/>
                    <a:pt x="116883" y="232006"/>
                  </a:cubicBezTo>
                  <a:cubicBezTo>
                    <a:pt x="103670" y="222771"/>
                    <a:pt x="91669" y="211935"/>
                    <a:pt x="78364" y="202905"/>
                  </a:cubicBezTo>
                  <a:lnTo>
                    <a:pt x="78318" y="202129"/>
                  </a:lnTo>
                  <a:cubicBezTo>
                    <a:pt x="79439" y="187612"/>
                    <a:pt x="69655" y="176136"/>
                    <a:pt x="63665" y="163883"/>
                  </a:cubicBezTo>
                  <a:cubicBezTo>
                    <a:pt x="55527" y="147561"/>
                    <a:pt x="42908" y="134074"/>
                    <a:pt x="33970" y="118301"/>
                  </a:cubicBezTo>
                  <a:cubicBezTo>
                    <a:pt x="24003" y="97498"/>
                    <a:pt x="11087" y="78250"/>
                    <a:pt x="1829" y="57150"/>
                  </a:cubicBezTo>
                  <a:cubicBezTo>
                    <a:pt x="3566" y="52830"/>
                    <a:pt x="5007" y="48349"/>
                    <a:pt x="5098" y="43709"/>
                  </a:cubicBezTo>
                  <a:cubicBezTo>
                    <a:pt x="5555" y="28964"/>
                    <a:pt x="4412" y="14082"/>
                    <a:pt x="0" y="0"/>
                  </a:cubicBezTo>
                  <a:close/>
                </a:path>
              </a:pathLst>
            </a:custGeom>
            <a:solidFill>
              <a:srgbClr val="C9D1D2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5" name="Forma Livre: Forma 2204">
              <a:extLst>
                <a:ext uri="{FF2B5EF4-FFF2-40B4-BE49-F238E27FC236}">
                  <a16:creationId xmlns:a16="http://schemas.microsoft.com/office/drawing/2014/main" id="{A88A7B12-9851-A497-99D8-3F80CFF8D079}"/>
                </a:ext>
              </a:extLst>
            </p:cNvPr>
            <p:cNvSpPr/>
            <p:nvPr/>
          </p:nvSpPr>
          <p:spPr>
            <a:xfrm>
              <a:off x="10607160" y="3047392"/>
              <a:ext cx="22952" cy="38346"/>
            </a:xfrm>
            <a:custGeom>
              <a:avLst/>
              <a:gdLst>
                <a:gd name="connsiteX0" fmla="*/ 9921 w 217743"/>
                <a:gd name="connsiteY0" fmla="*/ 0 h 363794"/>
                <a:gd name="connsiteX1" fmla="*/ 32141 w 217743"/>
                <a:gd name="connsiteY1" fmla="*/ 53790 h 363794"/>
                <a:gd name="connsiteX2" fmla="*/ 38153 w 217743"/>
                <a:gd name="connsiteY2" fmla="*/ 53333 h 363794"/>
                <a:gd name="connsiteX3" fmla="*/ 50521 w 217743"/>
                <a:gd name="connsiteY3" fmla="*/ 72718 h 363794"/>
                <a:gd name="connsiteX4" fmla="*/ 69837 w 217743"/>
                <a:gd name="connsiteY4" fmla="*/ 87829 h 363794"/>
                <a:gd name="connsiteX5" fmla="*/ 113866 w 217743"/>
                <a:gd name="connsiteY5" fmla="*/ 114712 h 363794"/>
                <a:gd name="connsiteX6" fmla="*/ 167724 w 217743"/>
                <a:gd name="connsiteY6" fmla="*/ 146967 h 363794"/>
                <a:gd name="connsiteX7" fmla="*/ 207271 w 217743"/>
                <a:gd name="connsiteY7" fmla="*/ 208758 h 363794"/>
                <a:gd name="connsiteX8" fmla="*/ 210038 w 217743"/>
                <a:gd name="connsiteY8" fmla="*/ 233126 h 363794"/>
                <a:gd name="connsiteX9" fmla="*/ 215433 w 217743"/>
                <a:gd name="connsiteY9" fmla="*/ 307444 h 363794"/>
                <a:gd name="connsiteX10" fmla="*/ 205466 w 217743"/>
                <a:gd name="connsiteY10" fmla="*/ 329367 h 363794"/>
                <a:gd name="connsiteX11" fmla="*/ 201740 w 217743"/>
                <a:gd name="connsiteY11" fmla="*/ 349118 h 363794"/>
                <a:gd name="connsiteX12" fmla="*/ 190218 w 217743"/>
                <a:gd name="connsiteY12" fmla="*/ 345004 h 363794"/>
                <a:gd name="connsiteX13" fmla="*/ 188526 w 217743"/>
                <a:gd name="connsiteY13" fmla="*/ 352661 h 363794"/>
                <a:gd name="connsiteX14" fmla="*/ 150259 w 217743"/>
                <a:gd name="connsiteY14" fmla="*/ 327035 h 363794"/>
                <a:gd name="connsiteX15" fmla="*/ 159128 w 217743"/>
                <a:gd name="connsiteY15" fmla="*/ 363794 h 363794"/>
                <a:gd name="connsiteX16" fmla="*/ 121707 w 217743"/>
                <a:gd name="connsiteY16" fmla="*/ 329253 h 363794"/>
                <a:gd name="connsiteX17" fmla="*/ 104173 w 217743"/>
                <a:gd name="connsiteY17" fmla="*/ 313914 h 363794"/>
                <a:gd name="connsiteX18" fmla="*/ 82296 w 217743"/>
                <a:gd name="connsiteY18" fmla="*/ 294986 h 363794"/>
                <a:gd name="connsiteX19" fmla="*/ 70477 w 217743"/>
                <a:gd name="connsiteY19" fmla="*/ 290619 h 363794"/>
                <a:gd name="connsiteX20" fmla="*/ 38633 w 217743"/>
                <a:gd name="connsiteY20" fmla="*/ 269566 h 363794"/>
                <a:gd name="connsiteX21" fmla="*/ 52007 w 217743"/>
                <a:gd name="connsiteY21" fmla="*/ 290803 h 363794"/>
                <a:gd name="connsiteX22" fmla="*/ 27135 w 217743"/>
                <a:gd name="connsiteY22" fmla="*/ 277521 h 363794"/>
                <a:gd name="connsiteX23" fmla="*/ 28072 w 217743"/>
                <a:gd name="connsiteY23" fmla="*/ 276103 h 363794"/>
                <a:gd name="connsiteX24" fmla="*/ 30838 w 217743"/>
                <a:gd name="connsiteY24" fmla="*/ 272080 h 363794"/>
                <a:gd name="connsiteX25" fmla="*/ 27112 w 217743"/>
                <a:gd name="connsiteY25" fmla="*/ 252237 h 363794"/>
                <a:gd name="connsiteX26" fmla="*/ 45857 w 217743"/>
                <a:gd name="connsiteY26" fmla="*/ 250020 h 363794"/>
                <a:gd name="connsiteX27" fmla="*/ 51938 w 217743"/>
                <a:gd name="connsiteY27" fmla="*/ 239825 h 363794"/>
                <a:gd name="connsiteX28" fmla="*/ 60145 w 217743"/>
                <a:gd name="connsiteY28" fmla="*/ 236350 h 363794"/>
                <a:gd name="connsiteX29" fmla="*/ 68443 w 217743"/>
                <a:gd name="connsiteY29" fmla="*/ 167015 h 363794"/>
                <a:gd name="connsiteX30" fmla="*/ 44006 w 217743"/>
                <a:gd name="connsiteY30" fmla="*/ 102208 h 363794"/>
                <a:gd name="connsiteX31" fmla="*/ 20323 w 217743"/>
                <a:gd name="connsiteY31" fmla="*/ 52921 h 363794"/>
                <a:gd name="connsiteX32" fmla="*/ 0 w 217743"/>
                <a:gd name="connsiteY32" fmla="*/ 10013 h 363794"/>
                <a:gd name="connsiteX33" fmla="*/ 9921 w 217743"/>
                <a:gd name="connsiteY33" fmla="*/ 0 h 36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7743" h="363794">
                  <a:moveTo>
                    <a:pt x="9921" y="0"/>
                  </a:moveTo>
                  <a:cubicBezTo>
                    <a:pt x="17328" y="17922"/>
                    <a:pt x="24712" y="35845"/>
                    <a:pt x="32141" y="53790"/>
                  </a:cubicBezTo>
                  <a:cubicBezTo>
                    <a:pt x="34084" y="53584"/>
                    <a:pt x="36096" y="53424"/>
                    <a:pt x="38153" y="53333"/>
                  </a:cubicBezTo>
                  <a:cubicBezTo>
                    <a:pt x="44280" y="58385"/>
                    <a:pt x="46680" y="66043"/>
                    <a:pt x="50521" y="72718"/>
                  </a:cubicBezTo>
                  <a:cubicBezTo>
                    <a:pt x="55870" y="78913"/>
                    <a:pt x="63025" y="83302"/>
                    <a:pt x="69837" y="87829"/>
                  </a:cubicBezTo>
                  <a:cubicBezTo>
                    <a:pt x="84742" y="96401"/>
                    <a:pt x="99052" y="105956"/>
                    <a:pt x="113866" y="114712"/>
                  </a:cubicBezTo>
                  <a:cubicBezTo>
                    <a:pt x="131308" y="126302"/>
                    <a:pt x="150350" y="135217"/>
                    <a:pt x="167724" y="146967"/>
                  </a:cubicBezTo>
                  <a:cubicBezTo>
                    <a:pt x="168501" y="172822"/>
                    <a:pt x="183452" y="197831"/>
                    <a:pt x="207271" y="208758"/>
                  </a:cubicBezTo>
                  <a:cubicBezTo>
                    <a:pt x="203111" y="216896"/>
                    <a:pt x="207592" y="225240"/>
                    <a:pt x="210038" y="233126"/>
                  </a:cubicBezTo>
                  <a:cubicBezTo>
                    <a:pt x="216941" y="257152"/>
                    <a:pt x="220325" y="282664"/>
                    <a:pt x="215433" y="307444"/>
                  </a:cubicBezTo>
                  <a:cubicBezTo>
                    <a:pt x="213215" y="315217"/>
                    <a:pt x="207203" y="321366"/>
                    <a:pt x="205466" y="329367"/>
                  </a:cubicBezTo>
                  <a:cubicBezTo>
                    <a:pt x="203934" y="335860"/>
                    <a:pt x="202974" y="342512"/>
                    <a:pt x="201740" y="349118"/>
                  </a:cubicBezTo>
                  <a:cubicBezTo>
                    <a:pt x="197876" y="347724"/>
                    <a:pt x="194013" y="346329"/>
                    <a:pt x="190218" y="345004"/>
                  </a:cubicBezTo>
                  <a:cubicBezTo>
                    <a:pt x="189784" y="346923"/>
                    <a:pt x="188961" y="350741"/>
                    <a:pt x="188526" y="352661"/>
                  </a:cubicBezTo>
                  <a:cubicBezTo>
                    <a:pt x="176182" y="343472"/>
                    <a:pt x="162626" y="336134"/>
                    <a:pt x="150259" y="327035"/>
                  </a:cubicBezTo>
                  <a:cubicBezTo>
                    <a:pt x="146624" y="339952"/>
                    <a:pt x="158557" y="350970"/>
                    <a:pt x="159128" y="363794"/>
                  </a:cubicBezTo>
                  <a:cubicBezTo>
                    <a:pt x="146647" y="352227"/>
                    <a:pt x="133319" y="341666"/>
                    <a:pt x="121707" y="329253"/>
                  </a:cubicBezTo>
                  <a:cubicBezTo>
                    <a:pt x="115740" y="324246"/>
                    <a:pt x="108951" y="320109"/>
                    <a:pt x="104173" y="313914"/>
                  </a:cubicBezTo>
                  <a:cubicBezTo>
                    <a:pt x="98435" y="305867"/>
                    <a:pt x="89085" y="301866"/>
                    <a:pt x="82296" y="294986"/>
                  </a:cubicBezTo>
                  <a:cubicBezTo>
                    <a:pt x="78181" y="293980"/>
                    <a:pt x="73769" y="293385"/>
                    <a:pt x="70477" y="290619"/>
                  </a:cubicBezTo>
                  <a:cubicBezTo>
                    <a:pt x="60442" y="282779"/>
                    <a:pt x="50886" y="273703"/>
                    <a:pt x="38633" y="269566"/>
                  </a:cubicBezTo>
                  <a:cubicBezTo>
                    <a:pt x="42725" y="276835"/>
                    <a:pt x="47755" y="283556"/>
                    <a:pt x="52007" y="290803"/>
                  </a:cubicBezTo>
                  <a:cubicBezTo>
                    <a:pt x="43068" y="287556"/>
                    <a:pt x="35616" y="281544"/>
                    <a:pt x="27135" y="277521"/>
                  </a:cubicBezTo>
                  <a:lnTo>
                    <a:pt x="28072" y="276103"/>
                  </a:lnTo>
                  <a:cubicBezTo>
                    <a:pt x="28758" y="275097"/>
                    <a:pt x="30152" y="273086"/>
                    <a:pt x="30838" y="272080"/>
                  </a:cubicBezTo>
                  <a:cubicBezTo>
                    <a:pt x="29329" y="265473"/>
                    <a:pt x="27340" y="258981"/>
                    <a:pt x="27112" y="252237"/>
                  </a:cubicBezTo>
                  <a:cubicBezTo>
                    <a:pt x="33193" y="250271"/>
                    <a:pt x="39662" y="251094"/>
                    <a:pt x="45857" y="250020"/>
                  </a:cubicBezTo>
                  <a:cubicBezTo>
                    <a:pt x="48966" y="247414"/>
                    <a:pt x="50041" y="243208"/>
                    <a:pt x="51938" y="239825"/>
                  </a:cubicBezTo>
                  <a:cubicBezTo>
                    <a:pt x="54613" y="238567"/>
                    <a:pt x="57356" y="237401"/>
                    <a:pt x="60145" y="236350"/>
                  </a:cubicBezTo>
                  <a:cubicBezTo>
                    <a:pt x="66523" y="214038"/>
                    <a:pt x="74912" y="190264"/>
                    <a:pt x="68443" y="167015"/>
                  </a:cubicBezTo>
                  <a:cubicBezTo>
                    <a:pt x="63642" y="144384"/>
                    <a:pt x="56144" y="122004"/>
                    <a:pt x="44006" y="102208"/>
                  </a:cubicBezTo>
                  <a:cubicBezTo>
                    <a:pt x="35479" y="86114"/>
                    <a:pt x="30678" y="68009"/>
                    <a:pt x="20323" y="52921"/>
                  </a:cubicBezTo>
                  <a:cubicBezTo>
                    <a:pt x="8870" y="41240"/>
                    <a:pt x="6401" y="24461"/>
                    <a:pt x="0" y="10013"/>
                  </a:cubicBezTo>
                  <a:cubicBezTo>
                    <a:pt x="3269" y="6653"/>
                    <a:pt x="6584" y="3292"/>
                    <a:pt x="9921" y="0"/>
                  </a:cubicBezTo>
                  <a:close/>
                </a:path>
              </a:pathLst>
            </a:custGeom>
            <a:solidFill>
              <a:srgbClr val="BD629E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6" name="Forma Livre: Forma 2205">
              <a:extLst>
                <a:ext uri="{FF2B5EF4-FFF2-40B4-BE49-F238E27FC236}">
                  <a16:creationId xmlns:a16="http://schemas.microsoft.com/office/drawing/2014/main" id="{07FDE2FA-9E83-CF34-CB9F-6B9B44C4DF29}"/>
                </a:ext>
              </a:extLst>
            </p:cNvPr>
            <p:cNvSpPr/>
            <p:nvPr/>
          </p:nvSpPr>
          <p:spPr>
            <a:xfrm>
              <a:off x="10694583" y="3048536"/>
              <a:ext cx="12335" cy="18927"/>
            </a:xfrm>
            <a:custGeom>
              <a:avLst/>
              <a:gdLst>
                <a:gd name="connsiteX0" fmla="*/ 0 w 117020"/>
                <a:gd name="connsiteY0" fmla="*/ 0 h 179565"/>
                <a:gd name="connsiteX1" fmla="*/ 25740 w 117020"/>
                <a:gd name="connsiteY1" fmla="*/ 36965 h 179565"/>
                <a:gd name="connsiteX2" fmla="*/ 71872 w 117020"/>
                <a:gd name="connsiteY2" fmla="*/ 105042 h 179565"/>
                <a:gd name="connsiteX3" fmla="*/ 97727 w 117020"/>
                <a:gd name="connsiteY3" fmla="*/ 143287 h 179565"/>
                <a:gd name="connsiteX4" fmla="*/ 117020 w 117020"/>
                <a:gd name="connsiteY4" fmla="*/ 179565 h 179565"/>
                <a:gd name="connsiteX5" fmla="*/ 61219 w 117020"/>
                <a:gd name="connsiteY5" fmla="*/ 130348 h 179565"/>
                <a:gd name="connsiteX6" fmla="*/ 48852 w 117020"/>
                <a:gd name="connsiteY6" fmla="*/ 98298 h 179565"/>
                <a:gd name="connsiteX7" fmla="*/ 13465 w 117020"/>
                <a:gd name="connsiteY7" fmla="*/ 28324 h 179565"/>
                <a:gd name="connsiteX8" fmla="*/ 0 w 117020"/>
                <a:gd name="connsiteY8" fmla="*/ 0 h 1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020" h="179565">
                  <a:moveTo>
                    <a:pt x="0" y="0"/>
                  </a:moveTo>
                  <a:cubicBezTo>
                    <a:pt x="9876" y="11339"/>
                    <a:pt x="17099" y="24666"/>
                    <a:pt x="25740" y="36965"/>
                  </a:cubicBezTo>
                  <a:cubicBezTo>
                    <a:pt x="41788" y="59185"/>
                    <a:pt x="56579" y="82273"/>
                    <a:pt x="71872" y="105042"/>
                  </a:cubicBezTo>
                  <a:cubicBezTo>
                    <a:pt x="79964" y="118118"/>
                    <a:pt x="90251" y="129753"/>
                    <a:pt x="97727" y="143287"/>
                  </a:cubicBezTo>
                  <a:cubicBezTo>
                    <a:pt x="104401" y="155220"/>
                    <a:pt x="112906" y="166307"/>
                    <a:pt x="117020" y="179565"/>
                  </a:cubicBezTo>
                  <a:cubicBezTo>
                    <a:pt x="98321" y="163289"/>
                    <a:pt x="80376" y="146099"/>
                    <a:pt x="61219" y="130348"/>
                  </a:cubicBezTo>
                  <a:cubicBezTo>
                    <a:pt x="60876" y="118461"/>
                    <a:pt x="53675" y="108654"/>
                    <a:pt x="48852" y="98298"/>
                  </a:cubicBezTo>
                  <a:cubicBezTo>
                    <a:pt x="37308" y="74844"/>
                    <a:pt x="25443" y="51549"/>
                    <a:pt x="13465" y="28324"/>
                  </a:cubicBezTo>
                  <a:cubicBezTo>
                    <a:pt x="8344" y="19180"/>
                    <a:pt x="2972" y="10105"/>
                    <a:pt x="0" y="0"/>
                  </a:cubicBezTo>
                  <a:close/>
                </a:path>
              </a:pathLst>
            </a:custGeom>
            <a:solidFill>
              <a:srgbClr val="EAEDEA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7" name="Forma Livre: Forma 2206">
              <a:extLst>
                <a:ext uri="{FF2B5EF4-FFF2-40B4-BE49-F238E27FC236}">
                  <a16:creationId xmlns:a16="http://schemas.microsoft.com/office/drawing/2014/main" id="{0A7564C9-1F50-F6D1-D394-BBFB492669FA}"/>
                </a:ext>
              </a:extLst>
            </p:cNvPr>
            <p:cNvSpPr/>
            <p:nvPr/>
          </p:nvSpPr>
          <p:spPr>
            <a:xfrm>
              <a:off x="10627032" y="3069396"/>
              <a:ext cx="8320" cy="25624"/>
            </a:xfrm>
            <a:custGeom>
              <a:avLst/>
              <a:gdLst>
                <a:gd name="connsiteX0" fmla="*/ 21511 w 78933"/>
                <a:gd name="connsiteY0" fmla="*/ 24369 h 243093"/>
                <a:gd name="connsiteX1" fmla="*/ 18745 w 78933"/>
                <a:gd name="connsiteY1" fmla="*/ 0 h 243093"/>
                <a:gd name="connsiteX2" fmla="*/ 64602 w 78933"/>
                <a:gd name="connsiteY2" fmla="*/ 15910 h 243093"/>
                <a:gd name="connsiteX3" fmla="*/ 71186 w 78933"/>
                <a:gd name="connsiteY3" fmla="*/ 56739 h 243093"/>
                <a:gd name="connsiteX4" fmla="*/ 78730 w 78933"/>
                <a:gd name="connsiteY4" fmla="*/ 177759 h 243093"/>
                <a:gd name="connsiteX5" fmla="*/ 70683 w 78933"/>
                <a:gd name="connsiteY5" fmla="*/ 243093 h 243093"/>
                <a:gd name="connsiteX6" fmla="*/ 9167 w 78933"/>
                <a:gd name="connsiteY6" fmla="*/ 221834 h 243093"/>
                <a:gd name="connsiteX7" fmla="*/ 19820 w 78933"/>
                <a:gd name="connsiteY7" fmla="*/ 191453 h 243093"/>
                <a:gd name="connsiteX8" fmla="*/ 10630 w 78933"/>
                <a:gd name="connsiteY8" fmla="*/ 185646 h 243093"/>
                <a:gd name="connsiteX9" fmla="*/ 20986 w 78933"/>
                <a:gd name="connsiteY9" fmla="*/ 179931 h 243093"/>
                <a:gd name="connsiteX10" fmla="*/ 14333 w 78933"/>
                <a:gd name="connsiteY10" fmla="*/ 173233 h 243093"/>
                <a:gd name="connsiteX11" fmla="*/ 16391 w 78933"/>
                <a:gd name="connsiteY11" fmla="*/ 166192 h 243093"/>
                <a:gd name="connsiteX12" fmla="*/ 8435 w 78933"/>
                <a:gd name="connsiteY12" fmla="*/ 159060 h 243093"/>
                <a:gd name="connsiteX13" fmla="*/ 9304 w 78933"/>
                <a:gd name="connsiteY13" fmla="*/ 151059 h 243093"/>
                <a:gd name="connsiteX14" fmla="*/ 0 w 78933"/>
                <a:gd name="connsiteY14" fmla="*/ 143904 h 243093"/>
                <a:gd name="connsiteX15" fmla="*/ 1692 w 78933"/>
                <a:gd name="connsiteY15" fmla="*/ 136246 h 243093"/>
                <a:gd name="connsiteX16" fmla="*/ 13213 w 78933"/>
                <a:gd name="connsiteY16" fmla="*/ 140360 h 243093"/>
                <a:gd name="connsiteX17" fmla="*/ 16939 w 78933"/>
                <a:gd name="connsiteY17" fmla="*/ 120609 h 243093"/>
                <a:gd name="connsiteX18" fmla="*/ 26906 w 78933"/>
                <a:gd name="connsiteY18" fmla="*/ 98686 h 243093"/>
                <a:gd name="connsiteX19" fmla="*/ 21511 w 78933"/>
                <a:gd name="connsiteY19" fmla="*/ 24369 h 24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933" h="243093">
                  <a:moveTo>
                    <a:pt x="21511" y="24369"/>
                  </a:moveTo>
                  <a:cubicBezTo>
                    <a:pt x="19065" y="16482"/>
                    <a:pt x="14585" y="8138"/>
                    <a:pt x="18745" y="0"/>
                  </a:cubicBezTo>
                  <a:cubicBezTo>
                    <a:pt x="33193" y="7384"/>
                    <a:pt x="48920" y="11796"/>
                    <a:pt x="64602" y="15910"/>
                  </a:cubicBezTo>
                  <a:cubicBezTo>
                    <a:pt x="64717" y="29810"/>
                    <a:pt x="69677" y="42977"/>
                    <a:pt x="71186" y="56739"/>
                  </a:cubicBezTo>
                  <a:cubicBezTo>
                    <a:pt x="76375" y="96881"/>
                    <a:pt x="79347" y="137274"/>
                    <a:pt x="78730" y="177759"/>
                  </a:cubicBezTo>
                  <a:cubicBezTo>
                    <a:pt x="80056" y="199865"/>
                    <a:pt x="74638" y="221513"/>
                    <a:pt x="70683" y="243093"/>
                  </a:cubicBezTo>
                  <a:cubicBezTo>
                    <a:pt x="49903" y="236784"/>
                    <a:pt x="29421" y="229560"/>
                    <a:pt x="9167" y="221834"/>
                  </a:cubicBezTo>
                  <a:cubicBezTo>
                    <a:pt x="13419" y="211958"/>
                    <a:pt x="17282" y="201900"/>
                    <a:pt x="19820" y="191453"/>
                  </a:cubicBezTo>
                  <a:cubicBezTo>
                    <a:pt x="16711" y="189464"/>
                    <a:pt x="13647" y="187544"/>
                    <a:pt x="10630" y="185646"/>
                  </a:cubicBezTo>
                  <a:cubicBezTo>
                    <a:pt x="14036" y="183680"/>
                    <a:pt x="17488" y="181783"/>
                    <a:pt x="20986" y="179931"/>
                  </a:cubicBezTo>
                  <a:cubicBezTo>
                    <a:pt x="18722" y="177645"/>
                    <a:pt x="16505" y="175405"/>
                    <a:pt x="14333" y="173233"/>
                  </a:cubicBezTo>
                  <a:cubicBezTo>
                    <a:pt x="14973" y="170833"/>
                    <a:pt x="15659" y="168478"/>
                    <a:pt x="16391" y="166192"/>
                  </a:cubicBezTo>
                  <a:cubicBezTo>
                    <a:pt x="13693" y="163769"/>
                    <a:pt x="11041" y="161392"/>
                    <a:pt x="8435" y="159060"/>
                  </a:cubicBezTo>
                  <a:cubicBezTo>
                    <a:pt x="8664" y="156317"/>
                    <a:pt x="8961" y="153642"/>
                    <a:pt x="9304" y="151059"/>
                  </a:cubicBezTo>
                  <a:cubicBezTo>
                    <a:pt x="6195" y="148590"/>
                    <a:pt x="3109" y="146190"/>
                    <a:pt x="0" y="143904"/>
                  </a:cubicBezTo>
                  <a:cubicBezTo>
                    <a:pt x="434" y="141984"/>
                    <a:pt x="1257" y="138166"/>
                    <a:pt x="1692" y="136246"/>
                  </a:cubicBezTo>
                  <a:cubicBezTo>
                    <a:pt x="5486" y="137571"/>
                    <a:pt x="9350" y="138966"/>
                    <a:pt x="13213" y="140360"/>
                  </a:cubicBezTo>
                  <a:cubicBezTo>
                    <a:pt x="14447" y="133754"/>
                    <a:pt x="15408" y="127102"/>
                    <a:pt x="16939" y="120609"/>
                  </a:cubicBezTo>
                  <a:cubicBezTo>
                    <a:pt x="18677" y="112608"/>
                    <a:pt x="24689" y="106459"/>
                    <a:pt x="26906" y="98686"/>
                  </a:cubicBezTo>
                  <a:cubicBezTo>
                    <a:pt x="31798" y="73907"/>
                    <a:pt x="28415" y="48394"/>
                    <a:pt x="21511" y="24369"/>
                  </a:cubicBezTo>
                  <a:close/>
                </a:path>
              </a:pathLst>
            </a:custGeom>
            <a:solidFill>
              <a:srgbClr val="C866A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8" name="Forma Livre: Forma 2207">
              <a:extLst>
                <a:ext uri="{FF2B5EF4-FFF2-40B4-BE49-F238E27FC236}">
                  <a16:creationId xmlns:a16="http://schemas.microsoft.com/office/drawing/2014/main" id="{38B05BF1-403E-6EF4-DDD4-C180D1E3CE9E}"/>
                </a:ext>
              </a:extLst>
            </p:cNvPr>
            <p:cNvSpPr/>
            <p:nvPr/>
          </p:nvSpPr>
          <p:spPr>
            <a:xfrm>
              <a:off x="10633841" y="3071073"/>
              <a:ext cx="12831" cy="26739"/>
            </a:xfrm>
            <a:custGeom>
              <a:avLst/>
              <a:gdLst>
                <a:gd name="connsiteX0" fmla="*/ 0 w 121730"/>
                <a:gd name="connsiteY0" fmla="*/ 0 h 253677"/>
                <a:gd name="connsiteX1" fmla="*/ 64739 w 121730"/>
                <a:gd name="connsiteY1" fmla="*/ 11087 h 253677"/>
                <a:gd name="connsiteX2" fmla="*/ 89817 w 121730"/>
                <a:gd name="connsiteY2" fmla="*/ 63185 h 253677"/>
                <a:gd name="connsiteX3" fmla="*/ 66088 w 121730"/>
                <a:gd name="connsiteY3" fmla="*/ 55161 h 253677"/>
                <a:gd name="connsiteX4" fmla="*/ 84513 w 121730"/>
                <a:gd name="connsiteY4" fmla="*/ 88903 h 253677"/>
                <a:gd name="connsiteX5" fmla="*/ 102778 w 121730"/>
                <a:gd name="connsiteY5" fmla="*/ 114026 h 253677"/>
                <a:gd name="connsiteX6" fmla="*/ 114780 w 121730"/>
                <a:gd name="connsiteY6" fmla="*/ 145847 h 253677"/>
                <a:gd name="connsiteX7" fmla="*/ 121341 w 121730"/>
                <a:gd name="connsiteY7" fmla="*/ 184709 h 253677"/>
                <a:gd name="connsiteX8" fmla="*/ 103327 w 121730"/>
                <a:gd name="connsiteY8" fmla="*/ 248786 h 253677"/>
                <a:gd name="connsiteX9" fmla="*/ 105545 w 121730"/>
                <a:gd name="connsiteY9" fmla="*/ 253677 h 253677"/>
                <a:gd name="connsiteX10" fmla="*/ 6081 w 121730"/>
                <a:gd name="connsiteY10" fmla="*/ 227183 h 253677"/>
                <a:gd name="connsiteX11" fmla="*/ 14127 w 121730"/>
                <a:gd name="connsiteY11" fmla="*/ 161849 h 253677"/>
                <a:gd name="connsiteX12" fmla="*/ 6584 w 121730"/>
                <a:gd name="connsiteY12" fmla="*/ 40828 h 253677"/>
                <a:gd name="connsiteX13" fmla="*/ 0 w 121730"/>
                <a:gd name="connsiteY13" fmla="*/ 0 h 25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730" h="253677">
                  <a:moveTo>
                    <a:pt x="0" y="0"/>
                  </a:moveTo>
                  <a:cubicBezTo>
                    <a:pt x="21260" y="5258"/>
                    <a:pt x="42977" y="8458"/>
                    <a:pt x="64739" y="11087"/>
                  </a:cubicBezTo>
                  <a:cubicBezTo>
                    <a:pt x="70774" y="29444"/>
                    <a:pt x="80993" y="46063"/>
                    <a:pt x="89817" y="63185"/>
                  </a:cubicBezTo>
                  <a:cubicBezTo>
                    <a:pt x="82227" y="59596"/>
                    <a:pt x="74364" y="56533"/>
                    <a:pt x="66088" y="55161"/>
                  </a:cubicBezTo>
                  <a:cubicBezTo>
                    <a:pt x="74066" y="65426"/>
                    <a:pt x="76010" y="78959"/>
                    <a:pt x="84513" y="88903"/>
                  </a:cubicBezTo>
                  <a:cubicBezTo>
                    <a:pt x="90434" y="97384"/>
                    <a:pt x="99190" y="103990"/>
                    <a:pt x="102778" y="114026"/>
                  </a:cubicBezTo>
                  <a:cubicBezTo>
                    <a:pt x="106642" y="124656"/>
                    <a:pt x="112014" y="134805"/>
                    <a:pt x="114780" y="145847"/>
                  </a:cubicBezTo>
                  <a:cubicBezTo>
                    <a:pt x="118026" y="158557"/>
                    <a:pt x="123193" y="171290"/>
                    <a:pt x="121341" y="184709"/>
                  </a:cubicBezTo>
                  <a:cubicBezTo>
                    <a:pt x="118140" y="206723"/>
                    <a:pt x="111922" y="228257"/>
                    <a:pt x="103327" y="248786"/>
                  </a:cubicBezTo>
                  <a:cubicBezTo>
                    <a:pt x="103876" y="250020"/>
                    <a:pt x="104996" y="252466"/>
                    <a:pt x="105545" y="253677"/>
                  </a:cubicBezTo>
                  <a:cubicBezTo>
                    <a:pt x="72078" y="246065"/>
                    <a:pt x="38816" y="237447"/>
                    <a:pt x="6081" y="227183"/>
                  </a:cubicBezTo>
                  <a:cubicBezTo>
                    <a:pt x="10036" y="205603"/>
                    <a:pt x="15453" y="183954"/>
                    <a:pt x="14127" y="161849"/>
                  </a:cubicBezTo>
                  <a:cubicBezTo>
                    <a:pt x="14745" y="121364"/>
                    <a:pt x="11773" y="80971"/>
                    <a:pt x="6584" y="40828"/>
                  </a:cubicBezTo>
                  <a:cubicBezTo>
                    <a:pt x="5075" y="27066"/>
                    <a:pt x="114" y="13899"/>
                    <a:pt x="0" y="0"/>
                  </a:cubicBezTo>
                  <a:close/>
                </a:path>
              </a:pathLst>
            </a:custGeom>
            <a:solidFill>
              <a:srgbClr val="D66AAB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9" name="Forma Livre: Forma 2208">
              <a:extLst>
                <a:ext uri="{FF2B5EF4-FFF2-40B4-BE49-F238E27FC236}">
                  <a16:creationId xmlns:a16="http://schemas.microsoft.com/office/drawing/2014/main" id="{13330FB2-4D56-8829-2949-559F9D9ABADE}"/>
                </a:ext>
              </a:extLst>
            </p:cNvPr>
            <p:cNvSpPr/>
            <p:nvPr/>
          </p:nvSpPr>
          <p:spPr>
            <a:xfrm>
              <a:off x="10647810" y="3071767"/>
              <a:ext cx="16512" cy="29583"/>
            </a:xfrm>
            <a:custGeom>
              <a:avLst/>
              <a:gdLst>
                <a:gd name="connsiteX0" fmla="*/ 50818 w 156653"/>
                <a:gd name="connsiteY0" fmla="*/ 0 h 280652"/>
                <a:gd name="connsiteX1" fmla="*/ 81336 w 156653"/>
                <a:gd name="connsiteY1" fmla="*/ 28506 h 280652"/>
                <a:gd name="connsiteX2" fmla="*/ 112654 w 156653"/>
                <a:gd name="connsiteY2" fmla="*/ 54087 h 280652"/>
                <a:gd name="connsiteX3" fmla="*/ 122644 w 156653"/>
                <a:gd name="connsiteY3" fmla="*/ 67780 h 280652"/>
                <a:gd name="connsiteX4" fmla="*/ 119946 w 156653"/>
                <a:gd name="connsiteY4" fmla="*/ 131079 h 280652"/>
                <a:gd name="connsiteX5" fmla="*/ 111420 w 156653"/>
                <a:gd name="connsiteY5" fmla="*/ 205123 h 280652"/>
                <a:gd name="connsiteX6" fmla="*/ 152751 w 156653"/>
                <a:gd name="connsiteY6" fmla="*/ 270251 h 280652"/>
                <a:gd name="connsiteX7" fmla="*/ 156591 w 156653"/>
                <a:gd name="connsiteY7" fmla="*/ 280652 h 280652"/>
                <a:gd name="connsiteX8" fmla="*/ 47663 w 156653"/>
                <a:gd name="connsiteY8" fmla="*/ 262478 h 280652"/>
                <a:gd name="connsiteX9" fmla="*/ 48623 w 156653"/>
                <a:gd name="connsiteY9" fmla="*/ 228440 h 280652"/>
                <a:gd name="connsiteX10" fmla="*/ 46703 w 156653"/>
                <a:gd name="connsiteY10" fmla="*/ 145801 h 280652"/>
                <a:gd name="connsiteX11" fmla="*/ 15202 w 156653"/>
                <a:gd name="connsiteY11" fmla="*/ 51549 h 280652"/>
                <a:gd name="connsiteX12" fmla="*/ 0 w 156653"/>
                <a:gd name="connsiteY12" fmla="*/ 13853 h 280652"/>
                <a:gd name="connsiteX13" fmla="*/ 24620 w 156653"/>
                <a:gd name="connsiteY13" fmla="*/ 23660 h 280652"/>
                <a:gd name="connsiteX14" fmla="*/ 61128 w 156653"/>
                <a:gd name="connsiteY14" fmla="*/ 55436 h 280652"/>
                <a:gd name="connsiteX15" fmla="*/ 92012 w 156653"/>
                <a:gd name="connsiteY15" fmla="*/ 67529 h 280652"/>
                <a:gd name="connsiteX16" fmla="*/ 52464 w 156653"/>
                <a:gd name="connsiteY16" fmla="*/ 28049 h 280652"/>
                <a:gd name="connsiteX17" fmla="*/ 50818 w 156653"/>
                <a:gd name="connsiteY17" fmla="*/ 0 h 28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653" h="280652">
                  <a:moveTo>
                    <a:pt x="50818" y="0"/>
                  </a:moveTo>
                  <a:cubicBezTo>
                    <a:pt x="63345" y="6858"/>
                    <a:pt x="70180" y="19980"/>
                    <a:pt x="81336" y="28506"/>
                  </a:cubicBezTo>
                  <a:cubicBezTo>
                    <a:pt x="91989" y="36759"/>
                    <a:pt x="100378" y="47914"/>
                    <a:pt x="112654" y="54087"/>
                  </a:cubicBezTo>
                  <a:cubicBezTo>
                    <a:pt x="117866" y="56670"/>
                    <a:pt x="124816" y="60784"/>
                    <a:pt x="122644" y="67780"/>
                  </a:cubicBezTo>
                  <a:cubicBezTo>
                    <a:pt x="117912" y="88560"/>
                    <a:pt x="120587" y="109979"/>
                    <a:pt x="119946" y="131079"/>
                  </a:cubicBezTo>
                  <a:cubicBezTo>
                    <a:pt x="115443" y="155471"/>
                    <a:pt x="108174" y="180045"/>
                    <a:pt x="111420" y="205123"/>
                  </a:cubicBezTo>
                  <a:cubicBezTo>
                    <a:pt x="117569" y="230840"/>
                    <a:pt x="135308" y="251254"/>
                    <a:pt x="152751" y="270251"/>
                  </a:cubicBezTo>
                  <a:cubicBezTo>
                    <a:pt x="155722" y="272857"/>
                    <a:pt x="156957" y="276652"/>
                    <a:pt x="156591" y="280652"/>
                  </a:cubicBezTo>
                  <a:cubicBezTo>
                    <a:pt x="120175" y="275303"/>
                    <a:pt x="83873" y="269108"/>
                    <a:pt x="47663" y="262478"/>
                  </a:cubicBezTo>
                  <a:cubicBezTo>
                    <a:pt x="50406" y="251254"/>
                    <a:pt x="50818" y="239755"/>
                    <a:pt x="48623" y="228440"/>
                  </a:cubicBezTo>
                  <a:cubicBezTo>
                    <a:pt x="51275" y="201008"/>
                    <a:pt x="53744" y="172844"/>
                    <a:pt x="46703" y="145801"/>
                  </a:cubicBezTo>
                  <a:cubicBezTo>
                    <a:pt x="38954" y="113591"/>
                    <a:pt x="29398" y="81564"/>
                    <a:pt x="15202" y="51549"/>
                  </a:cubicBezTo>
                  <a:cubicBezTo>
                    <a:pt x="10264" y="38885"/>
                    <a:pt x="2263" y="27432"/>
                    <a:pt x="0" y="13853"/>
                  </a:cubicBezTo>
                  <a:cubicBezTo>
                    <a:pt x="8595" y="15796"/>
                    <a:pt x="17259" y="18539"/>
                    <a:pt x="24620" y="23660"/>
                  </a:cubicBezTo>
                  <a:cubicBezTo>
                    <a:pt x="37856" y="32941"/>
                    <a:pt x="48166" y="45743"/>
                    <a:pt x="61128" y="55436"/>
                  </a:cubicBezTo>
                  <a:cubicBezTo>
                    <a:pt x="70272" y="61836"/>
                    <a:pt x="81153" y="65174"/>
                    <a:pt x="92012" y="67529"/>
                  </a:cubicBezTo>
                  <a:cubicBezTo>
                    <a:pt x="78250" y="54933"/>
                    <a:pt x="65654" y="41194"/>
                    <a:pt x="52464" y="28049"/>
                  </a:cubicBezTo>
                  <a:cubicBezTo>
                    <a:pt x="51527" y="18699"/>
                    <a:pt x="48463" y="9349"/>
                    <a:pt x="50818" y="0"/>
                  </a:cubicBezTo>
                  <a:close/>
                </a:path>
              </a:pathLst>
            </a:custGeom>
            <a:solidFill>
              <a:srgbClr val="E873B6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0" name="Forma Livre: Forma 2209">
              <a:extLst>
                <a:ext uri="{FF2B5EF4-FFF2-40B4-BE49-F238E27FC236}">
                  <a16:creationId xmlns:a16="http://schemas.microsoft.com/office/drawing/2014/main" id="{8A5E662A-DEB6-5FCC-31DE-522CB1B0B510}"/>
                </a:ext>
              </a:extLst>
            </p:cNvPr>
            <p:cNvSpPr/>
            <p:nvPr/>
          </p:nvSpPr>
          <p:spPr>
            <a:xfrm>
              <a:off x="10640665" y="3072242"/>
              <a:ext cx="12552" cy="27192"/>
            </a:xfrm>
            <a:custGeom>
              <a:avLst/>
              <a:gdLst>
                <a:gd name="connsiteX0" fmla="*/ 0 w 119080"/>
                <a:gd name="connsiteY0" fmla="*/ 0 h 257974"/>
                <a:gd name="connsiteX1" fmla="*/ 67780 w 119080"/>
                <a:gd name="connsiteY1" fmla="*/ 9349 h 257974"/>
                <a:gd name="connsiteX2" fmla="*/ 82982 w 119080"/>
                <a:gd name="connsiteY2" fmla="*/ 47046 h 257974"/>
                <a:gd name="connsiteX3" fmla="*/ 114483 w 119080"/>
                <a:gd name="connsiteY3" fmla="*/ 141298 h 257974"/>
                <a:gd name="connsiteX4" fmla="*/ 116403 w 119080"/>
                <a:gd name="connsiteY4" fmla="*/ 223936 h 257974"/>
                <a:gd name="connsiteX5" fmla="*/ 115443 w 119080"/>
                <a:gd name="connsiteY5" fmla="*/ 257975 h 257974"/>
                <a:gd name="connsiteX6" fmla="*/ 40805 w 119080"/>
                <a:gd name="connsiteY6" fmla="*/ 242590 h 257974"/>
                <a:gd name="connsiteX7" fmla="*/ 38588 w 119080"/>
                <a:gd name="connsiteY7" fmla="*/ 237698 h 257974"/>
                <a:gd name="connsiteX8" fmla="*/ 56601 w 119080"/>
                <a:gd name="connsiteY8" fmla="*/ 173622 h 257974"/>
                <a:gd name="connsiteX9" fmla="*/ 50041 w 119080"/>
                <a:gd name="connsiteY9" fmla="*/ 134760 h 257974"/>
                <a:gd name="connsiteX10" fmla="*/ 38039 w 119080"/>
                <a:gd name="connsiteY10" fmla="*/ 102939 h 257974"/>
                <a:gd name="connsiteX11" fmla="*/ 19774 w 119080"/>
                <a:gd name="connsiteY11" fmla="*/ 77816 h 257974"/>
                <a:gd name="connsiteX12" fmla="*/ 1349 w 119080"/>
                <a:gd name="connsiteY12" fmla="*/ 44074 h 257974"/>
                <a:gd name="connsiteX13" fmla="*/ 25078 w 119080"/>
                <a:gd name="connsiteY13" fmla="*/ 52098 h 257974"/>
                <a:gd name="connsiteX14" fmla="*/ 0 w 119080"/>
                <a:gd name="connsiteY14" fmla="*/ 0 h 25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080" h="257974">
                  <a:moveTo>
                    <a:pt x="0" y="0"/>
                  </a:moveTo>
                  <a:cubicBezTo>
                    <a:pt x="22609" y="2789"/>
                    <a:pt x="45446" y="4549"/>
                    <a:pt x="67780" y="9349"/>
                  </a:cubicBezTo>
                  <a:cubicBezTo>
                    <a:pt x="70043" y="22929"/>
                    <a:pt x="78044" y="34382"/>
                    <a:pt x="82982" y="47046"/>
                  </a:cubicBezTo>
                  <a:cubicBezTo>
                    <a:pt x="97178" y="77061"/>
                    <a:pt x="106733" y="109088"/>
                    <a:pt x="114483" y="141298"/>
                  </a:cubicBezTo>
                  <a:cubicBezTo>
                    <a:pt x="121524" y="168341"/>
                    <a:pt x="119055" y="196504"/>
                    <a:pt x="116403" y="223936"/>
                  </a:cubicBezTo>
                  <a:cubicBezTo>
                    <a:pt x="118598" y="235252"/>
                    <a:pt x="118186" y="246751"/>
                    <a:pt x="115443" y="257975"/>
                  </a:cubicBezTo>
                  <a:cubicBezTo>
                    <a:pt x="90480" y="253266"/>
                    <a:pt x="65585" y="248168"/>
                    <a:pt x="40805" y="242590"/>
                  </a:cubicBezTo>
                  <a:cubicBezTo>
                    <a:pt x="40256" y="241378"/>
                    <a:pt x="39136" y="238933"/>
                    <a:pt x="38588" y="237698"/>
                  </a:cubicBezTo>
                  <a:cubicBezTo>
                    <a:pt x="47183" y="217170"/>
                    <a:pt x="53401" y="195636"/>
                    <a:pt x="56601" y="173622"/>
                  </a:cubicBezTo>
                  <a:cubicBezTo>
                    <a:pt x="58453" y="160203"/>
                    <a:pt x="53287" y="147470"/>
                    <a:pt x="50041" y="134760"/>
                  </a:cubicBezTo>
                  <a:cubicBezTo>
                    <a:pt x="47275" y="123718"/>
                    <a:pt x="41903" y="113568"/>
                    <a:pt x="38039" y="102939"/>
                  </a:cubicBezTo>
                  <a:cubicBezTo>
                    <a:pt x="34450" y="92903"/>
                    <a:pt x="25695" y="86297"/>
                    <a:pt x="19774" y="77816"/>
                  </a:cubicBezTo>
                  <a:cubicBezTo>
                    <a:pt x="11270" y="67871"/>
                    <a:pt x="9327" y="54338"/>
                    <a:pt x="1349" y="44074"/>
                  </a:cubicBezTo>
                  <a:cubicBezTo>
                    <a:pt x="9624" y="45445"/>
                    <a:pt x="17488" y="48509"/>
                    <a:pt x="25078" y="52098"/>
                  </a:cubicBezTo>
                  <a:cubicBezTo>
                    <a:pt x="16253" y="34976"/>
                    <a:pt x="6035" y="18357"/>
                    <a:pt x="0" y="0"/>
                  </a:cubicBezTo>
                  <a:close/>
                </a:path>
              </a:pathLst>
            </a:custGeom>
            <a:solidFill>
              <a:srgbClr val="DF71B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1" name="Forma Livre: Forma 2210">
              <a:extLst>
                <a:ext uri="{FF2B5EF4-FFF2-40B4-BE49-F238E27FC236}">
                  <a16:creationId xmlns:a16="http://schemas.microsoft.com/office/drawing/2014/main" id="{738DA77E-C939-6A45-2A8A-CFA8090F0042}"/>
                </a:ext>
              </a:extLst>
            </p:cNvPr>
            <p:cNvSpPr/>
            <p:nvPr/>
          </p:nvSpPr>
          <p:spPr>
            <a:xfrm>
              <a:off x="10604092" y="3075806"/>
              <a:ext cx="15896" cy="11624"/>
            </a:xfrm>
            <a:custGeom>
              <a:avLst/>
              <a:gdLst>
                <a:gd name="connsiteX0" fmla="*/ 67734 w 150807"/>
                <a:gd name="connsiteY0" fmla="*/ 0 h 110276"/>
                <a:gd name="connsiteX1" fmla="*/ 99578 w 150807"/>
                <a:gd name="connsiteY1" fmla="*/ 21054 h 110276"/>
                <a:gd name="connsiteX2" fmla="*/ 111397 w 150807"/>
                <a:gd name="connsiteY2" fmla="*/ 25420 h 110276"/>
                <a:gd name="connsiteX3" fmla="*/ 133274 w 150807"/>
                <a:gd name="connsiteY3" fmla="*/ 44348 h 110276"/>
                <a:gd name="connsiteX4" fmla="*/ 150807 w 150807"/>
                <a:gd name="connsiteY4" fmla="*/ 59687 h 110276"/>
                <a:gd name="connsiteX5" fmla="*/ 128976 w 150807"/>
                <a:gd name="connsiteY5" fmla="*/ 82273 h 110276"/>
                <a:gd name="connsiteX6" fmla="*/ 119855 w 150807"/>
                <a:gd name="connsiteY6" fmla="*/ 110277 h 110276"/>
                <a:gd name="connsiteX7" fmla="*/ 0 w 150807"/>
                <a:gd name="connsiteY7" fmla="*/ 18996 h 110276"/>
                <a:gd name="connsiteX8" fmla="*/ 14790 w 150807"/>
                <a:gd name="connsiteY8" fmla="*/ 4983 h 110276"/>
                <a:gd name="connsiteX9" fmla="*/ 20505 w 150807"/>
                <a:gd name="connsiteY9" fmla="*/ 8801 h 110276"/>
                <a:gd name="connsiteX10" fmla="*/ 28392 w 150807"/>
                <a:gd name="connsiteY10" fmla="*/ 3086 h 110276"/>
                <a:gd name="connsiteX11" fmla="*/ 56236 w 150807"/>
                <a:gd name="connsiteY11" fmla="*/ 7955 h 110276"/>
                <a:gd name="connsiteX12" fmla="*/ 81107 w 150807"/>
                <a:gd name="connsiteY12" fmla="*/ 21237 h 110276"/>
                <a:gd name="connsiteX13" fmla="*/ 67734 w 150807"/>
                <a:gd name="connsiteY13" fmla="*/ 0 h 11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07" h="110276">
                  <a:moveTo>
                    <a:pt x="67734" y="0"/>
                  </a:moveTo>
                  <a:cubicBezTo>
                    <a:pt x="79987" y="4137"/>
                    <a:pt x="89542" y="13213"/>
                    <a:pt x="99578" y="21054"/>
                  </a:cubicBezTo>
                  <a:cubicBezTo>
                    <a:pt x="102870" y="23820"/>
                    <a:pt x="107282" y="24414"/>
                    <a:pt x="111397" y="25420"/>
                  </a:cubicBezTo>
                  <a:cubicBezTo>
                    <a:pt x="118186" y="32301"/>
                    <a:pt x="127536" y="36301"/>
                    <a:pt x="133274" y="44348"/>
                  </a:cubicBezTo>
                  <a:cubicBezTo>
                    <a:pt x="138051" y="50543"/>
                    <a:pt x="144841" y="54681"/>
                    <a:pt x="150807" y="59687"/>
                  </a:cubicBezTo>
                  <a:cubicBezTo>
                    <a:pt x="143949" y="67620"/>
                    <a:pt x="135651" y="74203"/>
                    <a:pt x="128976" y="82273"/>
                  </a:cubicBezTo>
                  <a:cubicBezTo>
                    <a:pt x="124335" y="90960"/>
                    <a:pt x="123330" y="101087"/>
                    <a:pt x="119855" y="110277"/>
                  </a:cubicBezTo>
                  <a:cubicBezTo>
                    <a:pt x="76192" y="85176"/>
                    <a:pt x="35913" y="54293"/>
                    <a:pt x="0" y="18996"/>
                  </a:cubicBezTo>
                  <a:cubicBezTo>
                    <a:pt x="4595" y="13967"/>
                    <a:pt x="9510" y="9281"/>
                    <a:pt x="14790" y="4983"/>
                  </a:cubicBezTo>
                  <a:cubicBezTo>
                    <a:pt x="16642" y="6195"/>
                    <a:pt x="18562" y="7475"/>
                    <a:pt x="20505" y="8801"/>
                  </a:cubicBezTo>
                  <a:cubicBezTo>
                    <a:pt x="23089" y="6835"/>
                    <a:pt x="25718" y="4915"/>
                    <a:pt x="28392" y="3086"/>
                  </a:cubicBezTo>
                  <a:cubicBezTo>
                    <a:pt x="37170" y="7063"/>
                    <a:pt x="46931" y="6195"/>
                    <a:pt x="56236" y="7955"/>
                  </a:cubicBezTo>
                  <a:cubicBezTo>
                    <a:pt x="64717" y="11979"/>
                    <a:pt x="72169" y="17991"/>
                    <a:pt x="81107" y="21237"/>
                  </a:cubicBezTo>
                  <a:cubicBezTo>
                    <a:pt x="76855" y="13990"/>
                    <a:pt x="71826" y="7269"/>
                    <a:pt x="67734" y="0"/>
                  </a:cubicBezTo>
                  <a:close/>
                </a:path>
              </a:pathLst>
            </a:custGeom>
            <a:solidFill>
              <a:srgbClr val="B76CA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2" name="Forma Livre: Forma 2211">
              <a:extLst>
                <a:ext uri="{FF2B5EF4-FFF2-40B4-BE49-F238E27FC236}">
                  <a16:creationId xmlns:a16="http://schemas.microsoft.com/office/drawing/2014/main" id="{FFF4E21C-157E-D51A-EC08-BF394095EADB}"/>
                </a:ext>
              </a:extLst>
            </p:cNvPr>
            <p:cNvSpPr/>
            <p:nvPr/>
          </p:nvSpPr>
          <p:spPr>
            <a:xfrm>
              <a:off x="10616726" y="3081864"/>
              <a:ext cx="12518" cy="10915"/>
            </a:xfrm>
            <a:custGeom>
              <a:avLst/>
              <a:gdLst>
                <a:gd name="connsiteX0" fmla="*/ 59505 w 118757"/>
                <a:gd name="connsiteY0" fmla="*/ 0 h 103555"/>
                <a:gd name="connsiteX1" fmla="*/ 97772 w 118757"/>
                <a:gd name="connsiteY1" fmla="*/ 25626 h 103555"/>
                <a:gd name="connsiteX2" fmla="*/ 107076 w 118757"/>
                <a:gd name="connsiteY2" fmla="*/ 32781 h 103555"/>
                <a:gd name="connsiteX3" fmla="*/ 106207 w 118757"/>
                <a:gd name="connsiteY3" fmla="*/ 40782 h 103555"/>
                <a:gd name="connsiteX4" fmla="*/ 114163 w 118757"/>
                <a:gd name="connsiteY4" fmla="*/ 47914 h 103555"/>
                <a:gd name="connsiteX5" fmla="*/ 112106 w 118757"/>
                <a:gd name="connsiteY5" fmla="*/ 54956 h 103555"/>
                <a:gd name="connsiteX6" fmla="*/ 118758 w 118757"/>
                <a:gd name="connsiteY6" fmla="*/ 61653 h 103555"/>
                <a:gd name="connsiteX7" fmla="*/ 108402 w 118757"/>
                <a:gd name="connsiteY7" fmla="*/ 67368 h 103555"/>
                <a:gd name="connsiteX8" fmla="*/ 117592 w 118757"/>
                <a:gd name="connsiteY8" fmla="*/ 73175 h 103555"/>
                <a:gd name="connsiteX9" fmla="*/ 106939 w 118757"/>
                <a:gd name="connsiteY9" fmla="*/ 103556 h 103555"/>
                <a:gd name="connsiteX10" fmla="*/ 0 w 118757"/>
                <a:gd name="connsiteY10" fmla="*/ 52807 h 103555"/>
                <a:gd name="connsiteX11" fmla="*/ 9121 w 118757"/>
                <a:gd name="connsiteY11" fmla="*/ 24803 h 103555"/>
                <a:gd name="connsiteX12" fmla="*/ 30953 w 118757"/>
                <a:gd name="connsiteY12" fmla="*/ 2217 h 103555"/>
                <a:gd name="connsiteX13" fmla="*/ 68374 w 118757"/>
                <a:gd name="connsiteY13" fmla="*/ 36759 h 103555"/>
                <a:gd name="connsiteX14" fmla="*/ 59505 w 118757"/>
                <a:gd name="connsiteY14" fmla="*/ 0 h 10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757" h="103555">
                  <a:moveTo>
                    <a:pt x="59505" y="0"/>
                  </a:moveTo>
                  <a:cubicBezTo>
                    <a:pt x="71872" y="9098"/>
                    <a:pt x="85428" y="16436"/>
                    <a:pt x="97772" y="25626"/>
                  </a:cubicBezTo>
                  <a:cubicBezTo>
                    <a:pt x="100881" y="27912"/>
                    <a:pt x="103967" y="30312"/>
                    <a:pt x="107076" y="32781"/>
                  </a:cubicBezTo>
                  <a:cubicBezTo>
                    <a:pt x="106733" y="35364"/>
                    <a:pt x="106436" y="38039"/>
                    <a:pt x="106207" y="40782"/>
                  </a:cubicBezTo>
                  <a:cubicBezTo>
                    <a:pt x="108814" y="43114"/>
                    <a:pt x="111465" y="45492"/>
                    <a:pt x="114163" y="47914"/>
                  </a:cubicBezTo>
                  <a:cubicBezTo>
                    <a:pt x="113431" y="50200"/>
                    <a:pt x="112746" y="52555"/>
                    <a:pt x="112106" y="54956"/>
                  </a:cubicBezTo>
                  <a:cubicBezTo>
                    <a:pt x="114277" y="57127"/>
                    <a:pt x="116494" y="59367"/>
                    <a:pt x="118758" y="61653"/>
                  </a:cubicBezTo>
                  <a:cubicBezTo>
                    <a:pt x="115260" y="63505"/>
                    <a:pt x="111808" y="65403"/>
                    <a:pt x="108402" y="67368"/>
                  </a:cubicBezTo>
                  <a:cubicBezTo>
                    <a:pt x="111420" y="69266"/>
                    <a:pt x="114483" y="71186"/>
                    <a:pt x="117592" y="73175"/>
                  </a:cubicBezTo>
                  <a:cubicBezTo>
                    <a:pt x="115054" y="83622"/>
                    <a:pt x="111191" y="93680"/>
                    <a:pt x="106939" y="103556"/>
                  </a:cubicBezTo>
                  <a:cubicBezTo>
                    <a:pt x="70089" y="89337"/>
                    <a:pt x="34153" y="72649"/>
                    <a:pt x="0" y="52807"/>
                  </a:cubicBezTo>
                  <a:cubicBezTo>
                    <a:pt x="3475" y="43617"/>
                    <a:pt x="4480" y="33490"/>
                    <a:pt x="9121" y="24803"/>
                  </a:cubicBezTo>
                  <a:cubicBezTo>
                    <a:pt x="15796" y="16734"/>
                    <a:pt x="24095" y="10150"/>
                    <a:pt x="30953" y="2217"/>
                  </a:cubicBezTo>
                  <a:cubicBezTo>
                    <a:pt x="42565" y="14631"/>
                    <a:pt x="55893" y="25192"/>
                    <a:pt x="68374" y="36759"/>
                  </a:cubicBezTo>
                  <a:cubicBezTo>
                    <a:pt x="67803" y="23934"/>
                    <a:pt x="55870" y="12916"/>
                    <a:pt x="59505" y="0"/>
                  </a:cubicBezTo>
                  <a:close/>
                </a:path>
              </a:pathLst>
            </a:custGeom>
            <a:solidFill>
              <a:srgbClr val="C16CA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23" name="Gráfico 4">
            <a:extLst>
              <a:ext uri="{FF2B5EF4-FFF2-40B4-BE49-F238E27FC236}">
                <a16:creationId xmlns:a16="http://schemas.microsoft.com/office/drawing/2014/main" id="{E16BCB7C-40ED-D3DB-8A76-0D0B9AD73EAD}"/>
              </a:ext>
            </a:extLst>
          </p:cNvPr>
          <p:cNvGrpSpPr/>
          <p:nvPr/>
        </p:nvGrpSpPr>
        <p:grpSpPr>
          <a:xfrm>
            <a:off x="4900512" y="4475759"/>
            <a:ext cx="585216" cy="520836"/>
            <a:chOff x="3321818" y="2399468"/>
            <a:chExt cx="3330587" cy="2964187"/>
          </a:xfrm>
          <a:solidFill>
            <a:srgbClr val="000000"/>
          </a:solidFill>
        </p:grpSpPr>
        <p:sp>
          <p:nvSpPr>
            <p:cNvPr id="2368" name="Forma Livre: Forma 2367">
              <a:extLst>
                <a:ext uri="{FF2B5EF4-FFF2-40B4-BE49-F238E27FC236}">
                  <a16:creationId xmlns:a16="http://schemas.microsoft.com/office/drawing/2014/main" id="{9CC4BD6A-7242-3A97-49F9-EDD441962D81}"/>
                </a:ext>
              </a:extLst>
            </p:cNvPr>
            <p:cNvSpPr/>
            <p:nvPr/>
          </p:nvSpPr>
          <p:spPr>
            <a:xfrm>
              <a:off x="3321818" y="2399468"/>
              <a:ext cx="3330587" cy="2964187"/>
            </a:xfrm>
            <a:custGeom>
              <a:avLst/>
              <a:gdLst>
                <a:gd name="connsiteX0" fmla="*/ 978146 w 3330587"/>
                <a:gd name="connsiteY0" fmla="*/ 532 h 2964187"/>
                <a:gd name="connsiteX1" fmla="*/ 991932 w 3330587"/>
                <a:gd name="connsiteY1" fmla="*/ 3321 h 2964187"/>
                <a:gd name="connsiteX2" fmla="*/ 1030243 w 3330587"/>
                <a:gd name="connsiteY2" fmla="*/ 30365 h 2964187"/>
                <a:gd name="connsiteX3" fmla="*/ 1103316 w 3330587"/>
                <a:gd name="connsiteY3" fmla="*/ 99739 h 2964187"/>
                <a:gd name="connsiteX4" fmla="*/ 1280645 w 3330587"/>
                <a:gd name="connsiteY4" fmla="*/ 319202 h 2964187"/>
                <a:gd name="connsiteX5" fmla="*/ 1406565 w 3330587"/>
                <a:gd name="connsiteY5" fmla="*/ 519914 h 2964187"/>
                <a:gd name="connsiteX6" fmla="*/ 1489381 w 3330587"/>
                <a:gd name="connsiteY6" fmla="*/ 450110 h 2964187"/>
                <a:gd name="connsiteX7" fmla="*/ 1613052 w 3330587"/>
                <a:gd name="connsiteY7" fmla="*/ 396710 h 2964187"/>
                <a:gd name="connsiteX8" fmla="*/ 1766790 w 3330587"/>
                <a:gd name="connsiteY8" fmla="*/ 392200 h 2964187"/>
                <a:gd name="connsiteX9" fmla="*/ 1898620 w 3330587"/>
                <a:gd name="connsiteY9" fmla="*/ 458158 h 2964187"/>
                <a:gd name="connsiteX10" fmla="*/ 1953569 w 3330587"/>
                <a:gd name="connsiteY10" fmla="*/ 520012 h 2964187"/>
                <a:gd name="connsiteX11" fmla="*/ 1948629 w 3330587"/>
                <a:gd name="connsiteY11" fmla="*/ 524939 h 2964187"/>
                <a:gd name="connsiteX12" fmla="*/ 1837184 w 3330587"/>
                <a:gd name="connsiteY12" fmla="*/ 460493 h 2964187"/>
                <a:gd name="connsiteX13" fmla="*/ 1696728 w 3330587"/>
                <a:gd name="connsiteY13" fmla="*/ 436471 h 2964187"/>
                <a:gd name="connsiteX14" fmla="*/ 1569703 w 3330587"/>
                <a:gd name="connsiteY14" fmla="*/ 488606 h 2964187"/>
                <a:gd name="connsiteX15" fmla="*/ 1488926 w 3330587"/>
                <a:gd name="connsiteY15" fmla="*/ 570218 h 2964187"/>
                <a:gd name="connsiteX16" fmla="*/ 1472363 w 3330587"/>
                <a:gd name="connsiteY16" fmla="*/ 594043 h 2964187"/>
                <a:gd name="connsiteX17" fmla="*/ 1490389 w 3330587"/>
                <a:gd name="connsiteY17" fmla="*/ 583697 h 2964187"/>
                <a:gd name="connsiteX18" fmla="*/ 1558976 w 3330587"/>
                <a:gd name="connsiteY18" fmla="*/ 551590 h 2964187"/>
                <a:gd name="connsiteX19" fmla="*/ 1715479 w 3330587"/>
                <a:gd name="connsiteY19" fmla="*/ 544058 h 2964187"/>
                <a:gd name="connsiteX20" fmla="*/ 1794326 w 3330587"/>
                <a:gd name="connsiteY20" fmla="*/ 574678 h 2964187"/>
                <a:gd name="connsiteX21" fmla="*/ 1880288 w 3330587"/>
                <a:gd name="connsiteY21" fmla="*/ 645883 h 2964187"/>
                <a:gd name="connsiteX22" fmla="*/ 1882794 w 3330587"/>
                <a:gd name="connsiteY22" fmla="*/ 652911 h 2964187"/>
                <a:gd name="connsiteX23" fmla="*/ 1872829 w 3330587"/>
                <a:gd name="connsiteY23" fmla="*/ 650994 h 2964187"/>
                <a:gd name="connsiteX24" fmla="*/ 1760008 w 3330587"/>
                <a:gd name="connsiteY24" fmla="*/ 606367 h 2964187"/>
                <a:gd name="connsiteX25" fmla="*/ 1665052 w 3330587"/>
                <a:gd name="connsiteY25" fmla="*/ 600420 h 2964187"/>
                <a:gd name="connsiteX26" fmla="*/ 1607363 w 3330587"/>
                <a:gd name="connsiteY26" fmla="*/ 620854 h 2964187"/>
                <a:gd name="connsiteX27" fmla="*/ 1597153 w 3330587"/>
                <a:gd name="connsiteY27" fmla="*/ 627046 h 2964187"/>
                <a:gd name="connsiteX28" fmla="*/ 1721463 w 3330587"/>
                <a:gd name="connsiteY28" fmla="*/ 680779 h 2964187"/>
                <a:gd name="connsiteX29" fmla="*/ 1911534 w 3330587"/>
                <a:gd name="connsiteY29" fmla="*/ 833534 h 2964187"/>
                <a:gd name="connsiteX30" fmla="*/ 2098411 w 3330587"/>
                <a:gd name="connsiteY30" fmla="*/ 1044764 h 2964187"/>
                <a:gd name="connsiteX31" fmla="*/ 2181276 w 3330587"/>
                <a:gd name="connsiteY31" fmla="*/ 1132630 h 2964187"/>
                <a:gd name="connsiteX32" fmla="*/ 2213653 w 3330587"/>
                <a:gd name="connsiteY32" fmla="*/ 1176458 h 2964187"/>
                <a:gd name="connsiteX33" fmla="*/ 2227169 w 3330587"/>
                <a:gd name="connsiteY33" fmla="*/ 1247147 h 2964187"/>
                <a:gd name="connsiteX34" fmla="*/ 2223766 w 3330587"/>
                <a:gd name="connsiteY34" fmla="*/ 1398465 h 2964187"/>
                <a:gd name="connsiteX35" fmla="*/ 2132975 w 3330587"/>
                <a:gd name="connsiteY35" fmla="*/ 1871130 h 2964187"/>
                <a:gd name="connsiteX36" fmla="*/ 2177664 w 3330587"/>
                <a:gd name="connsiteY36" fmla="*/ 1891761 h 2964187"/>
                <a:gd name="connsiteX37" fmla="*/ 2206011 w 3330587"/>
                <a:gd name="connsiteY37" fmla="*/ 1901603 h 2964187"/>
                <a:gd name="connsiteX38" fmla="*/ 2220866 w 3330587"/>
                <a:gd name="connsiteY38" fmla="*/ 1916261 h 2964187"/>
                <a:gd name="connsiteX39" fmla="*/ 2226358 w 3330587"/>
                <a:gd name="connsiteY39" fmla="*/ 1952620 h 2964187"/>
                <a:gd name="connsiteX40" fmla="*/ 2221837 w 3330587"/>
                <a:gd name="connsiteY40" fmla="*/ 1979701 h 2964187"/>
                <a:gd name="connsiteX41" fmla="*/ 2268184 w 3330587"/>
                <a:gd name="connsiteY41" fmla="*/ 2011549 h 2964187"/>
                <a:gd name="connsiteX42" fmla="*/ 2400751 w 3330587"/>
                <a:gd name="connsiteY42" fmla="*/ 2071744 h 2964187"/>
                <a:gd name="connsiteX43" fmla="*/ 2544168 w 3330587"/>
                <a:gd name="connsiteY43" fmla="*/ 2110511 h 2964187"/>
                <a:gd name="connsiteX44" fmla="*/ 2612559 w 3330587"/>
                <a:gd name="connsiteY44" fmla="*/ 2125219 h 2964187"/>
                <a:gd name="connsiteX45" fmla="*/ 2740715 w 3330587"/>
                <a:gd name="connsiteY45" fmla="*/ 2052785 h 2964187"/>
                <a:gd name="connsiteX46" fmla="*/ 2853045 w 3330587"/>
                <a:gd name="connsiteY46" fmla="*/ 2005516 h 2964187"/>
                <a:gd name="connsiteX47" fmla="*/ 2897316 w 3330587"/>
                <a:gd name="connsiteY47" fmla="*/ 1994114 h 2964187"/>
                <a:gd name="connsiteX48" fmla="*/ 2934804 w 3330587"/>
                <a:gd name="connsiteY48" fmla="*/ 1998758 h 2964187"/>
                <a:gd name="connsiteX49" fmla="*/ 3057308 w 3330587"/>
                <a:gd name="connsiteY49" fmla="*/ 2036971 h 2964187"/>
                <a:gd name="connsiteX50" fmla="*/ 3126227 w 3330587"/>
                <a:gd name="connsiteY50" fmla="*/ 2067653 h 2964187"/>
                <a:gd name="connsiteX51" fmla="*/ 3176089 w 3330587"/>
                <a:gd name="connsiteY51" fmla="*/ 2100202 h 2964187"/>
                <a:gd name="connsiteX52" fmla="*/ 3281563 w 3330587"/>
                <a:gd name="connsiteY52" fmla="*/ 2234219 h 2964187"/>
                <a:gd name="connsiteX53" fmla="*/ 3328746 w 3330587"/>
                <a:gd name="connsiteY53" fmla="*/ 2356956 h 2964187"/>
                <a:gd name="connsiteX54" fmla="*/ 3325465 w 3330587"/>
                <a:gd name="connsiteY54" fmla="*/ 2453866 h 2964187"/>
                <a:gd name="connsiteX55" fmla="*/ 3292339 w 3330587"/>
                <a:gd name="connsiteY55" fmla="*/ 2627054 h 2964187"/>
                <a:gd name="connsiteX56" fmla="*/ 3252061 w 3330587"/>
                <a:gd name="connsiteY56" fmla="*/ 2796606 h 2964187"/>
                <a:gd name="connsiteX57" fmla="*/ 3246618 w 3330587"/>
                <a:gd name="connsiteY57" fmla="*/ 2813071 h 2964187"/>
                <a:gd name="connsiteX58" fmla="*/ 3236690 w 3330587"/>
                <a:gd name="connsiteY58" fmla="*/ 2817089 h 2964187"/>
                <a:gd name="connsiteX59" fmla="*/ 3225791 w 3330587"/>
                <a:gd name="connsiteY59" fmla="*/ 2806055 h 2964187"/>
                <a:gd name="connsiteX60" fmla="*/ 3201388 w 3330587"/>
                <a:gd name="connsiteY60" fmla="*/ 2756869 h 2964187"/>
                <a:gd name="connsiteX61" fmla="*/ 3139768 w 3330587"/>
                <a:gd name="connsiteY61" fmla="*/ 2603389 h 2964187"/>
                <a:gd name="connsiteX62" fmla="*/ 3086183 w 3330587"/>
                <a:gd name="connsiteY62" fmla="*/ 2495986 h 2964187"/>
                <a:gd name="connsiteX63" fmla="*/ 3038361 w 3330587"/>
                <a:gd name="connsiteY63" fmla="*/ 2449172 h 2964187"/>
                <a:gd name="connsiteX64" fmla="*/ 2985133 w 3330587"/>
                <a:gd name="connsiteY64" fmla="*/ 2423934 h 2964187"/>
                <a:gd name="connsiteX65" fmla="*/ 2840119 w 3330587"/>
                <a:gd name="connsiteY65" fmla="*/ 2389530 h 2964187"/>
                <a:gd name="connsiteX66" fmla="*/ 2768140 w 3330587"/>
                <a:gd name="connsiteY66" fmla="*/ 2370116 h 2964187"/>
                <a:gd name="connsiteX67" fmla="*/ 2695240 w 3330587"/>
                <a:gd name="connsiteY67" fmla="*/ 2372241 h 2964187"/>
                <a:gd name="connsiteX68" fmla="*/ 2710697 w 3330587"/>
                <a:gd name="connsiteY68" fmla="*/ 2446358 h 2964187"/>
                <a:gd name="connsiteX69" fmla="*/ 2768803 w 3330587"/>
                <a:gd name="connsiteY69" fmla="*/ 2572339 h 2964187"/>
                <a:gd name="connsiteX70" fmla="*/ 2914493 w 3330587"/>
                <a:gd name="connsiteY70" fmla="*/ 2785523 h 2964187"/>
                <a:gd name="connsiteX71" fmla="*/ 2929668 w 3330587"/>
                <a:gd name="connsiteY71" fmla="*/ 2806018 h 2964187"/>
                <a:gd name="connsiteX72" fmla="*/ 2933195 w 3330587"/>
                <a:gd name="connsiteY72" fmla="*/ 2818822 h 2964187"/>
                <a:gd name="connsiteX73" fmla="*/ 2923021 w 3330587"/>
                <a:gd name="connsiteY73" fmla="*/ 2828737 h 2964187"/>
                <a:gd name="connsiteX74" fmla="*/ 2887388 w 3330587"/>
                <a:gd name="connsiteY74" fmla="*/ 2841479 h 2964187"/>
                <a:gd name="connsiteX75" fmla="*/ 2800062 w 3330587"/>
                <a:gd name="connsiteY75" fmla="*/ 2854688 h 2964187"/>
                <a:gd name="connsiteX76" fmla="*/ 2656400 w 3330587"/>
                <a:gd name="connsiteY76" fmla="*/ 2835348 h 2964187"/>
                <a:gd name="connsiteX77" fmla="*/ 2538393 w 3330587"/>
                <a:gd name="connsiteY77" fmla="*/ 2781886 h 2964187"/>
                <a:gd name="connsiteX78" fmla="*/ 2482117 w 3330587"/>
                <a:gd name="connsiteY78" fmla="*/ 2737578 h 2964187"/>
                <a:gd name="connsiteX79" fmla="*/ 2454606 w 3330587"/>
                <a:gd name="connsiteY79" fmla="*/ 2689916 h 2964187"/>
                <a:gd name="connsiteX80" fmla="*/ 2436876 w 3330587"/>
                <a:gd name="connsiteY80" fmla="*/ 2614657 h 2964187"/>
                <a:gd name="connsiteX81" fmla="*/ 2413468 w 3330587"/>
                <a:gd name="connsiteY81" fmla="*/ 2491624 h 2964187"/>
                <a:gd name="connsiteX82" fmla="*/ 2371655 w 3330587"/>
                <a:gd name="connsiteY82" fmla="*/ 2481807 h 2964187"/>
                <a:gd name="connsiteX83" fmla="*/ 2342166 w 3330587"/>
                <a:gd name="connsiteY83" fmla="*/ 2449872 h 2964187"/>
                <a:gd name="connsiteX84" fmla="*/ 2305611 w 3330587"/>
                <a:gd name="connsiteY84" fmla="*/ 2384381 h 2964187"/>
                <a:gd name="connsiteX85" fmla="*/ 2230401 w 3330587"/>
                <a:gd name="connsiteY85" fmla="*/ 2295078 h 2964187"/>
                <a:gd name="connsiteX86" fmla="*/ 2087930 w 3330587"/>
                <a:gd name="connsiteY86" fmla="*/ 2126410 h 2964187"/>
                <a:gd name="connsiteX87" fmla="*/ 2056106 w 3330587"/>
                <a:gd name="connsiteY87" fmla="*/ 2128696 h 2964187"/>
                <a:gd name="connsiteX88" fmla="*/ 2042221 w 3330587"/>
                <a:gd name="connsiteY88" fmla="*/ 2115757 h 2964187"/>
                <a:gd name="connsiteX89" fmla="*/ 1916302 w 3330587"/>
                <a:gd name="connsiteY89" fmla="*/ 2355137 h 2964187"/>
                <a:gd name="connsiteX90" fmla="*/ 1757464 w 3330587"/>
                <a:gd name="connsiteY90" fmla="*/ 2560052 h 2964187"/>
                <a:gd name="connsiteX91" fmla="*/ 1692010 w 3330587"/>
                <a:gd name="connsiteY91" fmla="*/ 2622533 h 2964187"/>
                <a:gd name="connsiteX92" fmla="*/ 1725075 w 3330587"/>
                <a:gd name="connsiteY92" fmla="*/ 2668880 h 2964187"/>
                <a:gd name="connsiteX93" fmla="*/ 1731759 w 3330587"/>
                <a:gd name="connsiteY93" fmla="*/ 2686181 h 2964187"/>
                <a:gd name="connsiteX94" fmla="*/ 1726230 w 3330587"/>
                <a:gd name="connsiteY94" fmla="*/ 2694499 h 2964187"/>
                <a:gd name="connsiteX95" fmla="*/ 1708291 w 3330587"/>
                <a:gd name="connsiteY95" fmla="*/ 2690506 h 2964187"/>
                <a:gd name="connsiteX96" fmla="*/ 1644115 w 3330587"/>
                <a:gd name="connsiteY96" fmla="*/ 2662565 h 2964187"/>
                <a:gd name="connsiteX97" fmla="*/ 1543015 w 3330587"/>
                <a:gd name="connsiteY97" fmla="*/ 2733892 h 2964187"/>
                <a:gd name="connsiteX98" fmla="*/ 1367922 w 3330587"/>
                <a:gd name="connsiteY98" fmla="*/ 2830826 h 2964187"/>
                <a:gd name="connsiteX99" fmla="*/ 1405152 w 3330587"/>
                <a:gd name="connsiteY99" fmla="*/ 2880614 h 2964187"/>
                <a:gd name="connsiteX100" fmla="*/ 1411443 w 3330587"/>
                <a:gd name="connsiteY100" fmla="*/ 2896465 h 2964187"/>
                <a:gd name="connsiteX101" fmla="*/ 1400643 w 3330587"/>
                <a:gd name="connsiteY101" fmla="*/ 2903591 h 2964187"/>
                <a:gd name="connsiteX102" fmla="*/ 1369691 w 3330587"/>
                <a:gd name="connsiteY102" fmla="*/ 2898984 h 2964187"/>
                <a:gd name="connsiteX103" fmla="*/ 1296164 w 3330587"/>
                <a:gd name="connsiteY103" fmla="*/ 2867737 h 2964187"/>
                <a:gd name="connsiteX104" fmla="*/ 1151003 w 3330587"/>
                <a:gd name="connsiteY104" fmla="*/ 2914416 h 2964187"/>
                <a:gd name="connsiteX105" fmla="*/ 799907 w 3330587"/>
                <a:gd name="connsiteY105" fmla="*/ 2964020 h 2964187"/>
                <a:gd name="connsiteX106" fmla="*/ 463899 w 3330587"/>
                <a:gd name="connsiteY106" fmla="*/ 2901601 h 2964187"/>
                <a:gd name="connsiteX107" fmla="*/ 326872 w 3330587"/>
                <a:gd name="connsiteY107" fmla="*/ 2834611 h 2964187"/>
                <a:gd name="connsiteX108" fmla="*/ 159802 w 3330587"/>
                <a:gd name="connsiteY108" fmla="*/ 2720253 h 2964187"/>
                <a:gd name="connsiteX109" fmla="*/ 153831 w 3330587"/>
                <a:gd name="connsiteY109" fmla="*/ 2713028 h 2964187"/>
                <a:gd name="connsiteX110" fmla="*/ 106365 w 3330587"/>
                <a:gd name="connsiteY110" fmla="*/ 2705103 h 2964187"/>
                <a:gd name="connsiteX111" fmla="*/ 92689 w 3330587"/>
                <a:gd name="connsiteY111" fmla="*/ 2693455 h 2964187"/>
                <a:gd name="connsiteX112" fmla="*/ 99656 w 3330587"/>
                <a:gd name="connsiteY112" fmla="*/ 2678931 h 2964187"/>
                <a:gd name="connsiteX113" fmla="*/ 117780 w 3330587"/>
                <a:gd name="connsiteY113" fmla="*/ 2664653 h 2964187"/>
                <a:gd name="connsiteX114" fmla="*/ 58457 w 3330587"/>
                <a:gd name="connsiteY114" fmla="*/ 2573482 h 2964187"/>
                <a:gd name="connsiteX115" fmla="*/ 52277 w 3330587"/>
                <a:gd name="connsiteY115" fmla="*/ 2561232 h 2964187"/>
                <a:gd name="connsiteX116" fmla="*/ 14284 w 3330587"/>
                <a:gd name="connsiteY116" fmla="*/ 2521986 h 2964187"/>
                <a:gd name="connsiteX117" fmla="*/ 1137 w 3330587"/>
                <a:gd name="connsiteY117" fmla="*/ 2499378 h 2964187"/>
                <a:gd name="connsiteX118" fmla="*/ 2452 w 3330587"/>
                <a:gd name="connsiteY118" fmla="*/ 2485862 h 2964187"/>
                <a:gd name="connsiteX119" fmla="*/ 17147 w 3330587"/>
                <a:gd name="connsiteY119" fmla="*/ 2481660 h 2964187"/>
                <a:gd name="connsiteX120" fmla="*/ 50876 w 3330587"/>
                <a:gd name="connsiteY120" fmla="*/ 2486709 h 2964187"/>
                <a:gd name="connsiteX121" fmla="*/ 311267 w 3330587"/>
                <a:gd name="connsiteY121" fmla="*/ 2474299 h 2964187"/>
                <a:gd name="connsiteX122" fmla="*/ 509018 w 3330587"/>
                <a:gd name="connsiteY122" fmla="*/ 2384295 h 2964187"/>
                <a:gd name="connsiteX123" fmla="*/ 651096 w 3330587"/>
                <a:gd name="connsiteY123" fmla="*/ 2229058 h 2964187"/>
                <a:gd name="connsiteX124" fmla="*/ 699704 w 3330587"/>
                <a:gd name="connsiteY124" fmla="*/ 2150432 h 2964187"/>
                <a:gd name="connsiteX125" fmla="*/ 684751 w 3330587"/>
                <a:gd name="connsiteY125" fmla="*/ 2120623 h 2964187"/>
                <a:gd name="connsiteX126" fmla="*/ 650076 w 3330587"/>
                <a:gd name="connsiteY126" fmla="*/ 1969674 h 2964187"/>
                <a:gd name="connsiteX127" fmla="*/ 637211 w 3330587"/>
                <a:gd name="connsiteY127" fmla="*/ 1873846 h 2964187"/>
                <a:gd name="connsiteX128" fmla="*/ 640430 w 3330587"/>
                <a:gd name="connsiteY128" fmla="*/ 1800307 h 2964187"/>
                <a:gd name="connsiteX129" fmla="*/ 661995 w 3330587"/>
                <a:gd name="connsiteY129" fmla="*/ 1727615 h 2964187"/>
                <a:gd name="connsiteX130" fmla="*/ 698549 w 3330587"/>
                <a:gd name="connsiteY130" fmla="*/ 1675653 h 2964187"/>
                <a:gd name="connsiteX131" fmla="*/ 720617 w 3330587"/>
                <a:gd name="connsiteY131" fmla="*/ 1659347 h 2964187"/>
                <a:gd name="connsiteX132" fmla="*/ 653565 w 3330587"/>
                <a:gd name="connsiteY132" fmla="*/ 1553235 h 2964187"/>
                <a:gd name="connsiteX133" fmla="*/ 585556 w 3330587"/>
                <a:gd name="connsiteY133" fmla="*/ 1426996 h 2964187"/>
                <a:gd name="connsiteX134" fmla="*/ 558487 w 3330587"/>
                <a:gd name="connsiteY134" fmla="*/ 1360350 h 2964187"/>
                <a:gd name="connsiteX135" fmla="*/ 547600 w 3330587"/>
                <a:gd name="connsiteY135" fmla="*/ 1295350 h 2964187"/>
                <a:gd name="connsiteX136" fmla="*/ 561829 w 3330587"/>
                <a:gd name="connsiteY136" fmla="*/ 1263637 h 2964187"/>
                <a:gd name="connsiteX137" fmla="*/ 647127 w 3330587"/>
                <a:gd name="connsiteY137" fmla="*/ 1165793 h 2964187"/>
                <a:gd name="connsiteX138" fmla="*/ 825489 w 3330587"/>
                <a:gd name="connsiteY138" fmla="*/ 947510 h 2964187"/>
                <a:gd name="connsiteX139" fmla="*/ 869760 w 3330587"/>
                <a:gd name="connsiteY139" fmla="*/ 886037 h 2964187"/>
                <a:gd name="connsiteX140" fmla="*/ 900453 w 3330587"/>
                <a:gd name="connsiteY140" fmla="*/ 840648 h 2964187"/>
                <a:gd name="connsiteX141" fmla="*/ 932474 w 3330587"/>
                <a:gd name="connsiteY141" fmla="*/ 772921 h 2964187"/>
                <a:gd name="connsiteX142" fmla="*/ 933150 w 3330587"/>
                <a:gd name="connsiteY142" fmla="*/ 764836 h 2964187"/>
                <a:gd name="connsiteX143" fmla="*/ 852373 w 3330587"/>
                <a:gd name="connsiteY143" fmla="*/ 684968 h 2964187"/>
                <a:gd name="connsiteX144" fmla="*/ 765367 w 3330587"/>
                <a:gd name="connsiteY144" fmla="*/ 666710 h 2964187"/>
                <a:gd name="connsiteX145" fmla="*/ 657252 w 3330587"/>
                <a:gd name="connsiteY145" fmla="*/ 689490 h 2964187"/>
                <a:gd name="connsiteX146" fmla="*/ 587055 w 3330587"/>
                <a:gd name="connsiteY146" fmla="*/ 721707 h 2964187"/>
                <a:gd name="connsiteX147" fmla="*/ 582557 w 3330587"/>
                <a:gd name="connsiteY147" fmla="*/ 716682 h 2964187"/>
                <a:gd name="connsiteX148" fmla="*/ 592486 w 3330587"/>
                <a:gd name="connsiteY148" fmla="*/ 705808 h 2964187"/>
                <a:gd name="connsiteX149" fmla="*/ 666848 w 3330587"/>
                <a:gd name="connsiteY149" fmla="*/ 644924 h 2964187"/>
                <a:gd name="connsiteX150" fmla="*/ 770479 w 3330587"/>
                <a:gd name="connsiteY150" fmla="*/ 608026 h 2964187"/>
                <a:gd name="connsiteX151" fmla="*/ 896411 w 3330587"/>
                <a:gd name="connsiteY151" fmla="*/ 616270 h 2964187"/>
                <a:gd name="connsiteX152" fmla="*/ 971351 w 3330587"/>
                <a:gd name="connsiteY152" fmla="*/ 649127 h 2964187"/>
                <a:gd name="connsiteX153" fmla="*/ 976401 w 3330587"/>
                <a:gd name="connsiteY153" fmla="*/ 638093 h 2964187"/>
                <a:gd name="connsiteX154" fmla="*/ 941050 w 3330587"/>
                <a:gd name="connsiteY154" fmla="*/ 596058 h 2964187"/>
                <a:gd name="connsiteX155" fmla="*/ 859574 w 3330587"/>
                <a:gd name="connsiteY155" fmla="*/ 533884 h 2964187"/>
                <a:gd name="connsiteX156" fmla="*/ 767812 w 3330587"/>
                <a:gd name="connsiteY156" fmla="*/ 504137 h 2964187"/>
                <a:gd name="connsiteX157" fmla="*/ 635589 w 3330587"/>
                <a:gd name="connsiteY157" fmla="*/ 525259 h 2964187"/>
                <a:gd name="connsiteX158" fmla="*/ 516563 w 3330587"/>
                <a:gd name="connsiteY158" fmla="*/ 592826 h 2964187"/>
                <a:gd name="connsiteX159" fmla="*/ 512066 w 3330587"/>
                <a:gd name="connsiteY159" fmla="*/ 587260 h 2964187"/>
                <a:gd name="connsiteX160" fmla="*/ 583086 w 3330587"/>
                <a:gd name="connsiteY160" fmla="*/ 512247 h 2964187"/>
                <a:gd name="connsiteX161" fmla="*/ 722460 w 3330587"/>
                <a:gd name="connsiteY161" fmla="*/ 455762 h 2964187"/>
                <a:gd name="connsiteX162" fmla="*/ 852594 w 3330587"/>
                <a:gd name="connsiteY162" fmla="*/ 464584 h 2964187"/>
                <a:gd name="connsiteX163" fmla="*/ 1001872 w 3330587"/>
                <a:gd name="connsiteY163" fmla="*/ 535531 h 2964187"/>
                <a:gd name="connsiteX164" fmla="*/ 998530 w 3330587"/>
                <a:gd name="connsiteY164" fmla="*/ 436238 h 2964187"/>
                <a:gd name="connsiteX165" fmla="*/ 976745 w 3330587"/>
                <a:gd name="connsiteY165" fmla="*/ 216419 h 2964187"/>
                <a:gd name="connsiteX166" fmla="*/ 965932 w 3330587"/>
                <a:gd name="connsiteY166" fmla="*/ 76479 h 2964187"/>
                <a:gd name="connsiteX167" fmla="*/ 966116 w 3330587"/>
                <a:gd name="connsiteY167" fmla="*/ 34592 h 2964187"/>
                <a:gd name="connsiteX168" fmla="*/ 970306 w 3330587"/>
                <a:gd name="connsiteY168" fmla="*/ 9600 h 2964187"/>
                <a:gd name="connsiteX169" fmla="*/ 978146 w 3330587"/>
                <a:gd name="connsiteY169" fmla="*/ 532 h 2964187"/>
                <a:gd name="connsiteX170" fmla="*/ 977765 w 3330587"/>
                <a:gd name="connsiteY170" fmla="*/ 12880 h 2964187"/>
                <a:gd name="connsiteX171" fmla="*/ 973906 w 3330587"/>
                <a:gd name="connsiteY171" fmla="*/ 48034 h 2964187"/>
                <a:gd name="connsiteX172" fmla="*/ 975614 w 3330587"/>
                <a:gd name="connsiteY172" fmla="*/ 105833 h 2964187"/>
                <a:gd name="connsiteX173" fmla="*/ 1007438 w 3330587"/>
                <a:gd name="connsiteY173" fmla="*/ 444888 h 2964187"/>
                <a:gd name="connsiteX174" fmla="*/ 1009834 w 3330587"/>
                <a:gd name="connsiteY174" fmla="*/ 541711 h 2964187"/>
                <a:gd name="connsiteX175" fmla="*/ 1083410 w 3330587"/>
                <a:gd name="connsiteY175" fmla="*/ 618187 h 2964187"/>
                <a:gd name="connsiteX176" fmla="*/ 1083128 w 3330587"/>
                <a:gd name="connsiteY176" fmla="*/ 621468 h 2964187"/>
                <a:gd name="connsiteX177" fmla="*/ 1078901 w 3330587"/>
                <a:gd name="connsiteY177" fmla="*/ 620657 h 2964187"/>
                <a:gd name="connsiteX178" fmla="*/ 1009245 w 3330587"/>
                <a:gd name="connsiteY178" fmla="*/ 550153 h 2964187"/>
                <a:gd name="connsiteX179" fmla="*/ 848982 w 3330587"/>
                <a:gd name="connsiteY179" fmla="*/ 470925 h 2964187"/>
                <a:gd name="connsiteX180" fmla="*/ 710075 w 3330587"/>
                <a:gd name="connsiteY180" fmla="*/ 464818 h 2964187"/>
                <a:gd name="connsiteX181" fmla="*/ 578613 w 3330587"/>
                <a:gd name="connsiteY181" fmla="*/ 524866 h 2964187"/>
                <a:gd name="connsiteX182" fmla="*/ 532081 w 3330587"/>
                <a:gd name="connsiteY182" fmla="*/ 572749 h 2964187"/>
                <a:gd name="connsiteX183" fmla="*/ 650051 w 3330587"/>
                <a:gd name="connsiteY183" fmla="*/ 512468 h 2964187"/>
                <a:gd name="connsiteX184" fmla="*/ 776266 w 3330587"/>
                <a:gd name="connsiteY184" fmla="*/ 498190 h 2964187"/>
                <a:gd name="connsiteX185" fmla="*/ 927338 w 3330587"/>
                <a:gd name="connsiteY185" fmla="*/ 572946 h 2964187"/>
                <a:gd name="connsiteX186" fmla="*/ 1007598 w 3330587"/>
                <a:gd name="connsiteY186" fmla="*/ 672313 h 2964187"/>
                <a:gd name="connsiteX187" fmla="*/ 1029703 w 3330587"/>
                <a:gd name="connsiteY187" fmla="*/ 689416 h 2964187"/>
                <a:gd name="connsiteX188" fmla="*/ 1029899 w 3330587"/>
                <a:gd name="connsiteY188" fmla="*/ 693668 h 2964187"/>
                <a:gd name="connsiteX189" fmla="*/ 1020377 w 3330587"/>
                <a:gd name="connsiteY189" fmla="*/ 688618 h 2964187"/>
                <a:gd name="connsiteX190" fmla="*/ 905724 w 3330587"/>
                <a:gd name="connsiteY190" fmla="*/ 626579 h 2964187"/>
                <a:gd name="connsiteX191" fmla="*/ 690194 w 3330587"/>
                <a:gd name="connsiteY191" fmla="*/ 640059 h 2964187"/>
                <a:gd name="connsiteX192" fmla="*/ 603077 w 3330587"/>
                <a:gd name="connsiteY192" fmla="*/ 705279 h 2964187"/>
                <a:gd name="connsiteX193" fmla="*/ 666971 w 3330587"/>
                <a:gd name="connsiteY193" fmla="*/ 678628 h 2964187"/>
                <a:gd name="connsiteX194" fmla="*/ 776463 w 3330587"/>
                <a:gd name="connsiteY194" fmla="*/ 659681 h 2964187"/>
                <a:gd name="connsiteX195" fmla="*/ 855863 w 3330587"/>
                <a:gd name="connsiteY195" fmla="*/ 678849 h 2964187"/>
                <a:gd name="connsiteX196" fmla="*/ 942181 w 3330587"/>
                <a:gd name="connsiteY196" fmla="*/ 766937 h 2964187"/>
                <a:gd name="connsiteX197" fmla="*/ 962541 w 3330587"/>
                <a:gd name="connsiteY197" fmla="*/ 828275 h 2964187"/>
                <a:gd name="connsiteX198" fmla="*/ 963769 w 3330587"/>
                <a:gd name="connsiteY198" fmla="*/ 842331 h 2964187"/>
                <a:gd name="connsiteX199" fmla="*/ 957786 w 3330587"/>
                <a:gd name="connsiteY199" fmla="*/ 840562 h 2964187"/>
                <a:gd name="connsiteX200" fmla="*/ 939330 w 3330587"/>
                <a:gd name="connsiteY200" fmla="*/ 777823 h 2964187"/>
                <a:gd name="connsiteX201" fmla="*/ 896607 w 3330587"/>
                <a:gd name="connsiteY201" fmla="*/ 862384 h 2964187"/>
                <a:gd name="connsiteX202" fmla="*/ 839730 w 3330587"/>
                <a:gd name="connsiteY202" fmla="*/ 942030 h 2964187"/>
                <a:gd name="connsiteX203" fmla="*/ 657510 w 3330587"/>
                <a:gd name="connsiteY203" fmla="*/ 1166432 h 2964187"/>
                <a:gd name="connsiteX204" fmla="*/ 569902 w 3330587"/>
                <a:gd name="connsiteY204" fmla="*/ 1266794 h 2964187"/>
                <a:gd name="connsiteX205" fmla="*/ 556435 w 3330587"/>
                <a:gd name="connsiteY205" fmla="*/ 1291529 h 2964187"/>
                <a:gd name="connsiteX206" fmla="*/ 560539 w 3330587"/>
                <a:gd name="connsiteY206" fmla="*/ 1338048 h 2964187"/>
                <a:gd name="connsiteX207" fmla="*/ 595717 w 3330587"/>
                <a:gd name="connsiteY207" fmla="*/ 1429219 h 2964187"/>
                <a:gd name="connsiteX208" fmla="*/ 660471 w 3330587"/>
                <a:gd name="connsiteY208" fmla="*/ 1548762 h 2964187"/>
                <a:gd name="connsiteX209" fmla="*/ 728260 w 3330587"/>
                <a:gd name="connsiteY209" fmla="*/ 1656153 h 2964187"/>
                <a:gd name="connsiteX210" fmla="*/ 755697 w 3330587"/>
                <a:gd name="connsiteY210" fmla="*/ 1649763 h 2964187"/>
                <a:gd name="connsiteX211" fmla="*/ 858283 w 3330587"/>
                <a:gd name="connsiteY211" fmla="*/ 1670394 h 2964187"/>
                <a:gd name="connsiteX212" fmla="*/ 940927 w 3330587"/>
                <a:gd name="connsiteY212" fmla="*/ 1749966 h 2964187"/>
                <a:gd name="connsiteX213" fmla="*/ 990679 w 3330587"/>
                <a:gd name="connsiteY213" fmla="*/ 1857909 h 2964187"/>
                <a:gd name="connsiteX214" fmla="*/ 1011776 w 3330587"/>
                <a:gd name="connsiteY214" fmla="*/ 1937088 h 2964187"/>
                <a:gd name="connsiteX215" fmla="*/ 1037432 w 3330587"/>
                <a:gd name="connsiteY215" fmla="*/ 1990194 h 2964187"/>
                <a:gd name="connsiteX216" fmla="*/ 1078827 w 3330587"/>
                <a:gd name="connsiteY216" fmla="*/ 2033654 h 2964187"/>
                <a:gd name="connsiteX217" fmla="*/ 1089996 w 3330587"/>
                <a:gd name="connsiteY217" fmla="*/ 2064347 h 2964187"/>
                <a:gd name="connsiteX218" fmla="*/ 1068887 w 3330587"/>
                <a:gd name="connsiteY218" fmla="*/ 2120119 h 2964187"/>
                <a:gd name="connsiteX219" fmla="*/ 1065606 w 3330587"/>
                <a:gd name="connsiteY219" fmla="*/ 2129064 h 2964187"/>
                <a:gd name="connsiteX220" fmla="*/ 1096890 w 3330587"/>
                <a:gd name="connsiteY220" fmla="*/ 2177697 h 2964187"/>
                <a:gd name="connsiteX221" fmla="*/ 1167639 w 3330587"/>
                <a:gd name="connsiteY221" fmla="*/ 2247157 h 2964187"/>
                <a:gd name="connsiteX222" fmla="*/ 1192005 w 3330587"/>
                <a:gd name="connsiteY222" fmla="*/ 2261152 h 2964187"/>
                <a:gd name="connsiteX223" fmla="*/ 1265901 w 3330587"/>
                <a:gd name="connsiteY223" fmla="*/ 2293713 h 2964187"/>
                <a:gd name="connsiteX224" fmla="*/ 1325322 w 3330587"/>
                <a:gd name="connsiteY224" fmla="*/ 2315474 h 2964187"/>
                <a:gd name="connsiteX225" fmla="*/ 1367479 w 3330587"/>
                <a:gd name="connsiteY225" fmla="*/ 2349387 h 2964187"/>
                <a:gd name="connsiteX226" fmla="*/ 1380098 w 3330587"/>
                <a:gd name="connsiteY226" fmla="*/ 2401571 h 2964187"/>
                <a:gd name="connsiteX227" fmla="*/ 1454829 w 3330587"/>
                <a:gd name="connsiteY227" fmla="*/ 2437757 h 2964187"/>
                <a:gd name="connsiteX228" fmla="*/ 1466711 w 3330587"/>
                <a:gd name="connsiteY228" fmla="*/ 2443679 h 2964187"/>
                <a:gd name="connsiteX229" fmla="*/ 1472818 w 3330587"/>
                <a:gd name="connsiteY229" fmla="*/ 2448041 h 2964187"/>
                <a:gd name="connsiteX230" fmla="*/ 1561532 w 3330587"/>
                <a:gd name="connsiteY230" fmla="*/ 2503494 h 2964187"/>
                <a:gd name="connsiteX231" fmla="*/ 1581400 w 3330587"/>
                <a:gd name="connsiteY231" fmla="*/ 2473034 h 2964187"/>
                <a:gd name="connsiteX232" fmla="*/ 1654620 w 3330587"/>
                <a:gd name="connsiteY232" fmla="*/ 2351648 h 2964187"/>
                <a:gd name="connsiteX233" fmla="*/ 1731833 w 3330587"/>
                <a:gd name="connsiteY233" fmla="*/ 2192897 h 2964187"/>
                <a:gd name="connsiteX234" fmla="*/ 1843045 w 3330587"/>
                <a:gd name="connsiteY234" fmla="*/ 1844418 h 2964187"/>
                <a:gd name="connsiteX235" fmla="*/ 1875385 w 3330587"/>
                <a:gd name="connsiteY235" fmla="*/ 1564293 h 2964187"/>
                <a:gd name="connsiteX236" fmla="*/ 1839408 w 3330587"/>
                <a:gd name="connsiteY236" fmla="*/ 1277988 h 2964187"/>
                <a:gd name="connsiteX237" fmla="*/ 1739623 w 3330587"/>
                <a:gd name="connsiteY237" fmla="*/ 1023998 h 2964187"/>
                <a:gd name="connsiteX238" fmla="*/ 1739353 w 3330587"/>
                <a:gd name="connsiteY238" fmla="*/ 1024011 h 2964187"/>
                <a:gd name="connsiteX239" fmla="*/ 1636496 w 3330587"/>
                <a:gd name="connsiteY239" fmla="*/ 860185 h 2964187"/>
                <a:gd name="connsiteX240" fmla="*/ 1462312 w 3330587"/>
                <a:gd name="connsiteY240" fmla="*/ 657347 h 2964187"/>
                <a:gd name="connsiteX241" fmla="*/ 1407978 w 3330587"/>
                <a:gd name="connsiteY241" fmla="*/ 608173 h 2964187"/>
                <a:gd name="connsiteX242" fmla="*/ 1397030 w 3330587"/>
                <a:gd name="connsiteY242" fmla="*/ 597274 h 2964187"/>
                <a:gd name="connsiteX243" fmla="*/ 1401908 w 3330587"/>
                <a:gd name="connsiteY243" fmla="*/ 588120 h 2964187"/>
                <a:gd name="connsiteX244" fmla="*/ 1433892 w 3330587"/>
                <a:gd name="connsiteY244" fmla="*/ 587481 h 2964187"/>
                <a:gd name="connsiteX245" fmla="*/ 1411480 w 3330587"/>
                <a:gd name="connsiteY245" fmla="*/ 545680 h 2964187"/>
                <a:gd name="connsiteX246" fmla="*/ 1273212 w 3330587"/>
                <a:gd name="connsiteY246" fmla="*/ 322937 h 2964187"/>
                <a:gd name="connsiteX247" fmla="*/ 1078606 w 3330587"/>
                <a:gd name="connsiteY247" fmla="*/ 86284 h 2964187"/>
                <a:gd name="connsiteX248" fmla="*/ 1006283 w 3330587"/>
                <a:gd name="connsiteY248" fmla="*/ 22231 h 2964187"/>
                <a:gd name="connsiteX249" fmla="*/ 981365 w 3330587"/>
                <a:gd name="connsiteY249" fmla="*/ 7941 h 2964187"/>
                <a:gd name="connsiteX250" fmla="*/ 977765 w 3330587"/>
                <a:gd name="connsiteY250" fmla="*/ 12880 h 2964187"/>
                <a:gd name="connsiteX251" fmla="*/ 1605324 w 3330587"/>
                <a:gd name="connsiteY251" fmla="*/ 406072 h 2964187"/>
                <a:gd name="connsiteX252" fmla="*/ 1410042 w 3330587"/>
                <a:gd name="connsiteY252" fmla="*/ 526033 h 2964187"/>
                <a:gd name="connsiteX253" fmla="*/ 1443378 w 3330587"/>
                <a:gd name="connsiteY253" fmla="*/ 588047 h 2964187"/>
                <a:gd name="connsiteX254" fmla="*/ 1465507 w 3330587"/>
                <a:gd name="connsiteY254" fmla="*/ 592052 h 2964187"/>
                <a:gd name="connsiteX255" fmla="*/ 1511191 w 3330587"/>
                <a:gd name="connsiteY255" fmla="*/ 532152 h 2964187"/>
                <a:gd name="connsiteX256" fmla="*/ 1600065 w 3330587"/>
                <a:gd name="connsiteY256" fmla="*/ 461168 h 2964187"/>
                <a:gd name="connsiteX257" fmla="*/ 1734205 w 3330587"/>
                <a:gd name="connsiteY257" fmla="*/ 428153 h 2964187"/>
                <a:gd name="connsiteX258" fmla="*/ 1825892 w 3330587"/>
                <a:gd name="connsiteY258" fmla="*/ 448500 h 2964187"/>
                <a:gd name="connsiteX259" fmla="*/ 1932693 w 3330587"/>
                <a:gd name="connsiteY259" fmla="*/ 504850 h 2964187"/>
                <a:gd name="connsiteX260" fmla="*/ 1896237 w 3330587"/>
                <a:gd name="connsiteY260" fmla="*/ 465494 h 2964187"/>
                <a:gd name="connsiteX261" fmla="*/ 1700452 w 3330587"/>
                <a:gd name="connsiteY261" fmla="*/ 392176 h 2964187"/>
                <a:gd name="connsiteX262" fmla="*/ 1605324 w 3330587"/>
                <a:gd name="connsiteY262" fmla="*/ 406072 h 2964187"/>
                <a:gd name="connsiteX263" fmla="*/ 1607265 w 3330587"/>
                <a:gd name="connsiteY263" fmla="*/ 547192 h 2964187"/>
                <a:gd name="connsiteX264" fmla="*/ 1482771 w 3330587"/>
                <a:gd name="connsiteY264" fmla="*/ 595566 h 2964187"/>
                <a:gd name="connsiteX265" fmla="*/ 1588478 w 3330587"/>
                <a:gd name="connsiteY265" fmla="*/ 623950 h 2964187"/>
                <a:gd name="connsiteX266" fmla="*/ 1639716 w 3330587"/>
                <a:gd name="connsiteY266" fmla="*/ 599167 h 2964187"/>
                <a:gd name="connsiteX267" fmla="*/ 1733836 w 3330587"/>
                <a:gd name="connsiteY267" fmla="*/ 594104 h 2964187"/>
                <a:gd name="connsiteX268" fmla="*/ 1861513 w 3330587"/>
                <a:gd name="connsiteY268" fmla="*/ 636766 h 2964187"/>
                <a:gd name="connsiteX269" fmla="*/ 1782088 w 3330587"/>
                <a:gd name="connsiteY269" fmla="*/ 575882 h 2964187"/>
                <a:gd name="connsiteX270" fmla="*/ 1607265 w 3330587"/>
                <a:gd name="connsiteY270" fmla="*/ 547192 h 2964187"/>
                <a:gd name="connsiteX271" fmla="*/ 1405705 w 3330587"/>
                <a:gd name="connsiteY271" fmla="*/ 595456 h 2964187"/>
                <a:gd name="connsiteX272" fmla="*/ 1432909 w 3330587"/>
                <a:gd name="connsiteY272" fmla="*/ 617991 h 2964187"/>
                <a:gd name="connsiteX273" fmla="*/ 1507996 w 3330587"/>
                <a:gd name="connsiteY273" fmla="*/ 692648 h 2964187"/>
                <a:gd name="connsiteX274" fmla="*/ 1605287 w 3330587"/>
                <a:gd name="connsiteY274" fmla="*/ 805568 h 2964187"/>
                <a:gd name="connsiteX275" fmla="*/ 1748286 w 3330587"/>
                <a:gd name="connsiteY275" fmla="*/ 1023040 h 2964187"/>
                <a:gd name="connsiteX276" fmla="*/ 1868000 w 3330587"/>
                <a:gd name="connsiteY276" fmla="*/ 1370351 h 2964187"/>
                <a:gd name="connsiteX277" fmla="*/ 1879022 w 3330587"/>
                <a:gd name="connsiteY277" fmla="*/ 1661289 h 2964187"/>
                <a:gd name="connsiteX278" fmla="*/ 1839494 w 3330587"/>
                <a:gd name="connsiteY278" fmla="*/ 1897388 h 2964187"/>
                <a:gd name="connsiteX279" fmla="*/ 1779999 w 3330587"/>
                <a:gd name="connsiteY279" fmla="*/ 2093837 h 2964187"/>
                <a:gd name="connsiteX280" fmla="*/ 1635735 w 3330587"/>
                <a:gd name="connsiteY280" fmla="*/ 2401510 h 2964187"/>
                <a:gd name="connsiteX281" fmla="*/ 1604808 w 3330587"/>
                <a:gd name="connsiteY281" fmla="*/ 2451912 h 2964187"/>
                <a:gd name="connsiteX282" fmla="*/ 1568106 w 3330587"/>
                <a:gd name="connsiteY282" fmla="*/ 2508188 h 2964187"/>
                <a:gd name="connsiteX283" fmla="*/ 1640760 w 3330587"/>
                <a:gd name="connsiteY283" fmla="*/ 2568862 h 2964187"/>
                <a:gd name="connsiteX284" fmla="*/ 1686751 w 3330587"/>
                <a:gd name="connsiteY284" fmla="*/ 2615861 h 2964187"/>
                <a:gd name="connsiteX285" fmla="*/ 1775539 w 3330587"/>
                <a:gd name="connsiteY285" fmla="*/ 2529014 h 2964187"/>
                <a:gd name="connsiteX286" fmla="*/ 1866256 w 3330587"/>
                <a:gd name="connsiteY286" fmla="*/ 2415800 h 2964187"/>
                <a:gd name="connsiteX287" fmla="*/ 1882622 w 3330587"/>
                <a:gd name="connsiteY287" fmla="*/ 2391213 h 2964187"/>
                <a:gd name="connsiteX288" fmla="*/ 1889393 w 3330587"/>
                <a:gd name="connsiteY288" fmla="*/ 2381371 h 2964187"/>
                <a:gd name="connsiteX289" fmla="*/ 2021419 w 3330587"/>
                <a:gd name="connsiteY289" fmla="*/ 2142027 h 2964187"/>
                <a:gd name="connsiteX290" fmla="*/ 2136465 w 3330587"/>
                <a:gd name="connsiteY290" fmla="*/ 1830767 h 2964187"/>
                <a:gd name="connsiteX291" fmla="*/ 2215079 w 3330587"/>
                <a:gd name="connsiteY291" fmla="*/ 1404436 h 2964187"/>
                <a:gd name="connsiteX292" fmla="*/ 2219711 w 3330587"/>
                <a:gd name="connsiteY292" fmla="*/ 1269264 h 2964187"/>
                <a:gd name="connsiteX293" fmla="*/ 2212621 w 3330587"/>
                <a:gd name="connsiteY293" fmla="*/ 1197064 h 2964187"/>
                <a:gd name="connsiteX294" fmla="*/ 2178905 w 3330587"/>
                <a:gd name="connsiteY294" fmla="*/ 1142361 h 2964187"/>
                <a:gd name="connsiteX295" fmla="*/ 2099627 w 3330587"/>
                <a:gd name="connsiteY295" fmla="*/ 1058267 h 2964187"/>
                <a:gd name="connsiteX296" fmla="*/ 2007141 w 3330587"/>
                <a:gd name="connsiteY296" fmla="*/ 953150 h 2964187"/>
                <a:gd name="connsiteX297" fmla="*/ 1937620 w 3330587"/>
                <a:gd name="connsiteY297" fmla="*/ 873762 h 2964187"/>
                <a:gd name="connsiteX298" fmla="*/ 1758447 w 3330587"/>
                <a:gd name="connsiteY298" fmla="*/ 712480 h 2964187"/>
                <a:gd name="connsiteX299" fmla="*/ 1630365 w 3330587"/>
                <a:gd name="connsiteY299" fmla="*/ 647836 h 2964187"/>
                <a:gd name="connsiteX300" fmla="*/ 1485425 w 3330587"/>
                <a:gd name="connsiteY300" fmla="*/ 604450 h 2964187"/>
                <a:gd name="connsiteX301" fmla="*/ 1405705 w 3330587"/>
                <a:gd name="connsiteY301" fmla="*/ 595456 h 2964187"/>
                <a:gd name="connsiteX302" fmla="*/ 978920 w 3330587"/>
                <a:gd name="connsiteY302" fmla="*/ 653734 h 2964187"/>
                <a:gd name="connsiteX303" fmla="*/ 994205 w 3330587"/>
                <a:gd name="connsiteY303" fmla="*/ 663478 h 2964187"/>
                <a:gd name="connsiteX304" fmla="*/ 982163 w 3330587"/>
                <a:gd name="connsiteY304" fmla="*/ 645514 h 2964187"/>
                <a:gd name="connsiteX305" fmla="*/ 978920 w 3330587"/>
                <a:gd name="connsiteY305" fmla="*/ 653734 h 2964187"/>
                <a:gd name="connsiteX306" fmla="*/ 761079 w 3330587"/>
                <a:gd name="connsiteY306" fmla="*/ 1657283 h 2964187"/>
                <a:gd name="connsiteX307" fmla="*/ 730656 w 3330587"/>
                <a:gd name="connsiteY307" fmla="*/ 1664569 h 2964187"/>
                <a:gd name="connsiteX308" fmla="*/ 707703 w 3330587"/>
                <a:gd name="connsiteY308" fmla="*/ 1678540 h 2964187"/>
                <a:gd name="connsiteX309" fmla="*/ 667770 w 3330587"/>
                <a:gd name="connsiteY309" fmla="*/ 1734681 h 2964187"/>
                <a:gd name="connsiteX310" fmla="*/ 645161 w 3330587"/>
                <a:gd name="connsiteY310" fmla="*/ 1869029 h 2964187"/>
                <a:gd name="connsiteX311" fmla="*/ 659390 w 3330587"/>
                <a:gd name="connsiteY311" fmla="*/ 1974835 h 2964187"/>
                <a:gd name="connsiteX312" fmla="*/ 692676 w 3330587"/>
                <a:gd name="connsiteY312" fmla="*/ 2118362 h 2964187"/>
                <a:gd name="connsiteX313" fmla="*/ 709092 w 3330587"/>
                <a:gd name="connsiteY313" fmla="*/ 2148957 h 2964187"/>
                <a:gd name="connsiteX314" fmla="*/ 759297 w 3330587"/>
                <a:gd name="connsiteY314" fmla="*/ 2191078 h 2964187"/>
                <a:gd name="connsiteX315" fmla="*/ 860729 w 3330587"/>
                <a:gd name="connsiteY315" fmla="*/ 2229918 h 2964187"/>
                <a:gd name="connsiteX316" fmla="*/ 940387 w 3330587"/>
                <a:gd name="connsiteY316" fmla="*/ 2223480 h 2964187"/>
                <a:gd name="connsiteX317" fmla="*/ 988504 w 3330587"/>
                <a:gd name="connsiteY317" fmla="*/ 2195317 h 2964187"/>
                <a:gd name="connsiteX318" fmla="*/ 1056784 w 3330587"/>
                <a:gd name="connsiteY318" fmla="*/ 2123461 h 2964187"/>
                <a:gd name="connsiteX319" fmla="*/ 1079442 w 3330587"/>
                <a:gd name="connsiteY319" fmla="*/ 2077212 h 2964187"/>
                <a:gd name="connsiteX320" fmla="*/ 1079098 w 3330587"/>
                <a:gd name="connsiteY320" fmla="*/ 2049345 h 2964187"/>
                <a:gd name="connsiteX321" fmla="*/ 1053761 w 3330587"/>
                <a:gd name="connsiteY321" fmla="*/ 2019413 h 2964187"/>
                <a:gd name="connsiteX322" fmla="*/ 1021618 w 3330587"/>
                <a:gd name="connsiteY322" fmla="*/ 1981495 h 2964187"/>
                <a:gd name="connsiteX323" fmla="*/ 998616 w 3330587"/>
                <a:gd name="connsiteY323" fmla="*/ 1920796 h 2964187"/>
                <a:gd name="connsiteX324" fmla="*/ 979853 w 3330587"/>
                <a:gd name="connsiteY324" fmla="*/ 1850979 h 2964187"/>
                <a:gd name="connsiteX325" fmla="*/ 923295 w 3330587"/>
                <a:gd name="connsiteY325" fmla="*/ 1739325 h 2964187"/>
                <a:gd name="connsiteX326" fmla="*/ 840725 w 3330587"/>
                <a:gd name="connsiteY326" fmla="*/ 1670775 h 2964187"/>
                <a:gd name="connsiteX327" fmla="*/ 761079 w 3330587"/>
                <a:gd name="connsiteY327" fmla="*/ 1657283 h 2964187"/>
                <a:gd name="connsiteX328" fmla="*/ 2130370 w 3330587"/>
                <a:gd name="connsiteY328" fmla="*/ 1879240 h 2964187"/>
                <a:gd name="connsiteX329" fmla="*/ 2115331 w 3330587"/>
                <a:gd name="connsiteY329" fmla="*/ 1925809 h 2964187"/>
                <a:gd name="connsiteX330" fmla="*/ 2114888 w 3330587"/>
                <a:gd name="connsiteY330" fmla="*/ 1926091 h 2964187"/>
                <a:gd name="connsiteX331" fmla="*/ 2101114 w 3330587"/>
                <a:gd name="connsiteY331" fmla="*/ 1967266 h 2964187"/>
                <a:gd name="connsiteX332" fmla="*/ 2141871 w 3330587"/>
                <a:gd name="connsiteY332" fmla="*/ 1934484 h 2964187"/>
                <a:gd name="connsiteX333" fmla="*/ 2171471 w 3330587"/>
                <a:gd name="connsiteY333" fmla="*/ 1936167 h 2964187"/>
                <a:gd name="connsiteX334" fmla="*/ 2215017 w 3330587"/>
                <a:gd name="connsiteY334" fmla="*/ 1973790 h 2964187"/>
                <a:gd name="connsiteX335" fmla="*/ 2217659 w 3330587"/>
                <a:gd name="connsiteY335" fmla="*/ 1931363 h 2964187"/>
                <a:gd name="connsiteX336" fmla="*/ 2217155 w 3330587"/>
                <a:gd name="connsiteY336" fmla="*/ 1931006 h 2964187"/>
                <a:gd name="connsiteX337" fmla="*/ 2209426 w 3330587"/>
                <a:gd name="connsiteY337" fmla="*/ 1914148 h 2964187"/>
                <a:gd name="connsiteX338" fmla="*/ 2172356 w 3330587"/>
                <a:gd name="connsiteY338" fmla="*/ 1898715 h 2964187"/>
                <a:gd name="connsiteX339" fmla="*/ 2130370 w 3330587"/>
                <a:gd name="connsiteY339" fmla="*/ 1879240 h 2964187"/>
                <a:gd name="connsiteX340" fmla="*/ 2137435 w 3330587"/>
                <a:gd name="connsiteY340" fmla="*/ 1945984 h 2964187"/>
                <a:gd name="connsiteX341" fmla="*/ 2098816 w 3330587"/>
                <a:gd name="connsiteY341" fmla="*/ 1983461 h 2964187"/>
                <a:gd name="connsiteX342" fmla="*/ 2089687 w 3330587"/>
                <a:gd name="connsiteY342" fmla="*/ 1997947 h 2964187"/>
                <a:gd name="connsiteX343" fmla="*/ 2072141 w 3330587"/>
                <a:gd name="connsiteY343" fmla="*/ 2043594 h 2964187"/>
                <a:gd name="connsiteX344" fmla="*/ 2066710 w 3330587"/>
                <a:gd name="connsiteY344" fmla="*/ 2057123 h 2964187"/>
                <a:gd name="connsiteX345" fmla="*/ 2065579 w 3330587"/>
                <a:gd name="connsiteY345" fmla="*/ 2063106 h 2964187"/>
                <a:gd name="connsiteX346" fmla="*/ 2073947 w 3330587"/>
                <a:gd name="connsiteY346" fmla="*/ 2088996 h 2964187"/>
                <a:gd name="connsiteX347" fmla="*/ 2096285 w 3330587"/>
                <a:gd name="connsiteY347" fmla="*/ 2123265 h 2964187"/>
                <a:gd name="connsiteX348" fmla="*/ 2131341 w 3330587"/>
                <a:gd name="connsiteY348" fmla="*/ 2164415 h 2964187"/>
                <a:gd name="connsiteX349" fmla="*/ 2231568 w 3330587"/>
                <a:gd name="connsiteY349" fmla="*/ 2284056 h 2964187"/>
                <a:gd name="connsiteX350" fmla="*/ 2307688 w 3330587"/>
                <a:gd name="connsiteY350" fmla="*/ 2372536 h 2964187"/>
                <a:gd name="connsiteX351" fmla="*/ 2343234 w 3330587"/>
                <a:gd name="connsiteY351" fmla="*/ 2435521 h 2964187"/>
                <a:gd name="connsiteX352" fmla="*/ 2371655 w 3330587"/>
                <a:gd name="connsiteY352" fmla="*/ 2471952 h 2964187"/>
                <a:gd name="connsiteX353" fmla="*/ 2410790 w 3330587"/>
                <a:gd name="connsiteY353" fmla="*/ 2483343 h 2964187"/>
                <a:gd name="connsiteX354" fmla="*/ 2396082 w 3330587"/>
                <a:gd name="connsiteY354" fmla="*/ 2439244 h 2964187"/>
                <a:gd name="connsiteX355" fmla="*/ 2404179 w 3330587"/>
                <a:gd name="connsiteY355" fmla="*/ 2355273 h 2964187"/>
                <a:gd name="connsiteX356" fmla="*/ 2433214 w 3330587"/>
                <a:gd name="connsiteY356" fmla="*/ 2308249 h 2964187"/>
                <a:gd name="connsiteX357" fmla="*/ 2436224 w 3330587"/>
                <a:gd name="connsiteY357" fmla="*/ 2294168 h 2964187"/>
                <a:gd name="connsiteX358" fmla="*/ 2461364 w 3330587"/>
                <a:gd name="connsiteY358" fmla="*/ 2244159 h 2964187"/>
                <a:gd name="connsiteX359" fmla="*/ 2554477 w 3330587"/>
                <a:gd name="connsiteY359" fmla="*/ 2165066 h 2964187"/>
                <a:gd name="connsiteX360" fmla="*/ 2603552 w 3330587"/>
                <a:gd name="connsiteY360" fmla="*/ 2131239 h 2964187"/>
                <a:gd name="connsiteX361" fmla="*/ 2587665 w 3330587"/>
                <a:gd name="connsiteY361" fmla="*/ 2128057 h 2964187"/>
                <a:gd name="connsiteX362" fmla="*/ 2587112 w 3330587"/>
                <a:gd name="connsiteY362" fmla="*/ 2128364 h 2964187"/>
                <a:gd name="connsiteX363" fmla="*/ 2477129 w 3330587"/>
                <a:gd name="connsiteY363" fmla="*/ 2102672 h 2964187"/>
                <a:gd name="connsiteX364" fmla="*/ 2356615 w 3330587"/>
                <a:gd name="connsiteY364" fmla="*/ 2064286 h 2964187"/>
                <a:gd name="connsiteX365" fmla="*/ 2233829 w 3330587"/>
                <a:gd name="connsiteY365" fmla="*/ 1999102 h 2964187"/>
                <a:gd name="connsiteX366" fmla="*/ 2190074 w 3330587"/>
                <a:gd name="connsiteY366" fmla="*/ 1961921 h 2964187"/>
                <a:gd name="connsiteX367" fmla="*/ 2162735 w 3330587"/>
                <a:gd name="connsiteY367" fmla="*/ 1941168 h 2964187"/>
                <a:gd name="connsiteX368" fmla="*/ 2137435 w 3330587"/>
                <a:gd name="connsiteY368" fmla="*/ 1945984 h 2964187"/>
                <a:gd name="connsiteX369" fmla="*/ 2892278 w 3330587"/>
                <a:gd name="connsiteY369" fmla="*/ 2003132 h 2964187"/>
                <a:gd name="connsiteX370" fmla="*/ 2844837 w 3330587"/>
                <a:gd name="connsiteY370" fmla="*/ 2017078 h 2964187"/>
                <a:gd name="connsiteX371" fmla="*/ 2724705 w 3330587"/>
                <a:gd name="connsiteY371" fmla="*/ 2070221 h 2964187"/>
                <a:gd name="connsiteX372" fmla="*/ 2588353 w 3330587"/>
                <a:gd name="connsiteY372" fmla="*/ 2151304 h 2964187"/>
                <a:gd name="connsiteX373" fmla="*/ 2487352 w 3330587"/>
                <a:gd name="connsiteY373" fmla="*/ 2230692 h 2964187"/>
                <a:gd name="connsiteX374" fmla="*/ 2487204 w 3330587"/>
                <a:gd name="connsiteY374" fmla="*/ 2231258 h 2964187"/>
                <a:gd name="connsiteX375" fmla="*/ 2476428 w 3330587"/>
                <a:gd name="connsiteY375" fmla="*/ 2240657 h 2964187"/>
                <a:gd name="connsiteX376" fmla="*/ 2451350 w 3330587"/>
                <a:gd name="connsiteY376" fmla="*/ 2270847 h 2964187"/>
                <a:gd name="connsiteX377" fmla="*/ 2443916 w 3330587"/>
                <a:gd name="connsiteY377" fmla="*/ 2310252 h 2964187"/>
                <a:gd name="connsiteX378" fmla="*/ 2522235 w 3330587"/>
                <a:gd name="connsiteY378" fmla="*/ 2398979 h 2964187"/>
                <a:gd name="connsiteX379" fmla="*/ 2595418 w 3330587"/>
                <a:gd name="connsiteY379" fmla="*/ 2390623 h 2964187"/>
                <a:gd name="connsiteX380" fmla="*/ 2594374 w 3330587"/>
                <a:gd name="connsiteY380" fmla="*/ 2389702 h 2964187"/>
                <a:gd name="connsiteX381" fmla="*/ 2598711 w 3330587"/>
                <a:gd name="connsiteY381" fmla="*/ 2389271 h 2964187"/>
                <a:gd name="connsiteX382" fmla="*/ 2666217 w 3330587"/>
                <a:gd name="connsiteY382" fmla="*/ 2369956 h 2964187"/>
                <a:gd name="connsiteX383" fmla="*/ 2757130 w 3330587"/>
                <a:gd name="connsiteY383" fmla="*/ 2360507 h 2964187"/>
                <a:gd name="connsiteX384" fmla="*/ 2834344 w 3330587"/>
                <a:gd name="connsiteY384" fmla="*/ 2379159 h 2964187"/>
                <a:gd name="connsiteX385" fmla="*/ 2900928 w 3330587"/>
                <a:gd name="connsiteY385" fmla="*/ 2395870 h 2964187"/>
                <a:gd name="connsiteX386" fmla="*/ 3035302 w 3330587"/>
                <a:gd name="connsiteY386" fmla="*/ 2437401 h 2964187"/>
                <a:gd name="connsiteX387" fmla="*/ 3086208 w 3330587"/>
                <a:gd name="connsiteY387" fmla="*/ 2482495 h 2964187"/>
                <a:gd name="connsiteX388" fmla="*/ 3141095 w 3330587"/>
                <a:gd name="connsiteY388" fmla="*/ 2584578 h 2964187"/>
                <a:gd name="connsiteX389" fmla="*/ 3204300 w 3330587"/>
                <a:gd name="connsiteY389" fmla="*/ 2742739 h 2964187"/>
                <a:gd name="connsiteX390" fmla="*/ 3230398 w 3330587"/>
                <a:gd name="connsiteY390" fmla="*/ 2797896 h 2964187"/>
                <a:gd name="connsiteX391" fmla="*/ 3239700 w 3330587"/>
                <a:gd name="connsiteY391" fmla="*/ 2809287 h 2964187"/>
                <a:gd name="connsiteX392" fmla="*/ 3245930 w 3330587"/>
                <a:gd name="connsiteY392" fmla="*/ 2786469 h 2964187"/>
                <a:gd name="connsiteX393" fmla="*/ 3276599 w 3330587"/>
                <a:gd name="connsiteY393" fmla="*/ 2659235 h 2964187"/>
                <a:gd name="connsiteX394" fmla="*/ 3312207 w 3330587"/>
                <a:gd name="connsiteY394" fmla="*/ 2485985 h 2964187"/>
                <a:gd name="connsiteX395" fmla="*/ 3322209 w 3330587"/>
                <a:gd name="connsiteY395" fmla="*/ 2399888 h 2964187"/>
                <a:gd name="connsiteX396" fmla="*/ 3313645 w 3330587"/>
                <a:gd name="connsiteY396" fmla="*/ 2323584 h 2964187"/>
                <a:gd name="connsiteX397" fmla="*/ 3282767 w 3330587"/>
                <a:gd name="connsiteY397" fmla="*/ 2252834 h 2964187"/>
                <a:gd name="connsiteX398" fmla="*/ 3219279 w 3330587"/>
                <a:gd name="connsiteY398" fmla="*/ 2156465 h 2964187"/>
                <a:gd name="connsiteX399" fmla="*/ 3132912 w 3330587"/>
                <a:gd name="connsiteY399" fmla="*/ 2080530 h 2964187"/>
                <a:gd name="connsiteX400" fmla="*/ 3063243 w 3330587"/>
                <a:gd name="connsiteY400" fmla="*/ 2048141 h 2964187"/>
                <a:gd name="connsiteX401" fmla="*/ 2921841 w 3330587"/>
                <a:gd name="connsiteY401" fmla="*/ 2004251 h 2964187"/>
                <a:gd name="connsiteX402" fmla="*/ 2892278 w 3330587"/>
                <a:gd name="connsiteY402" fmla="*/ 2003132 h 2964187"/>
                <a:gd name="connsiteX403" fmla="*/ 2059817 w 3330587"/>
                <a:gd name="connsiteY403" fmla="*/ 2074030 h 2964187"/>
                <a:gd name="connsiteX404" fmla="*/ 2046436 w 3330587"/>
                <a:gd name="connsiteY404" fmla="*/ 2106100 h 2964187"/>
                <a:gd name="connsiteX405" fmla="*/ 2057199 w 3330587"/>
                <a:gd name="connsiteY405" fmla="*/ 2120254 h 2964187"/>
                <a:gd name="connsiteX406" fmla="*/ 2082634 w 3330587"/>
                <a:gd name="connsiteY406" fmla="*/ 2119554 h 2964187"/>
                <a:gd name="connsiteX407" fmla="*/ 2071453 w 3330587"/>
                <a:gd name="connsiteY407" fmla="*/ 2102475 h 2964187"/>
                <a:gd name="connsiteX408" fmla="*/ 2059817 w 3330587"/>
                <a:gd name="connsiteY408" fmla="*/ 2074030 h 2964187"/>
                <a:gd name="connsiteX409" fmla="*/ 983749 w 3330587"/>
                <a:gd name="connsiteY409" fmla="*/ 2209067 h 2964187"/>
                <a:gd name="connsiteX410" fmla="*/ 921464 w 3330587"/>
                <a:gd name="connsiteY410" fmla="*/ 2237819 h 2964187"/>
                <a:gd name="connsiteX411" fmla="*/ 837162 w 3330587"/>
                <a:gd name="connsiteY411" fmla="*/ 2233617 h 2964187"/>
                <a:gd name="connsiteX412" fmla="*/ 785051 w 3330587"/>
                <a:gd name="connsiteY412" fmla="*/ 2214535 h 2964187"/>
                <a:gd name="connsiteX413" fmla="*/ 846254 w 3330587"/>
                <a:gd name="connsiteY413" fmla="*/ 2322736 h 2964187"/>
                <a:gd name="connsiteX414" fmla="*/ 913121 w 3330587"/>
                <a:gd name="connsiteY414" fmla="*/ 2406904 h 2964187"/>
                <a:gd name="connsiteX415" fmla="*/ 975811 w 3330587"/>
                <a:gd name="connsiteY415" fmla="*/ 2488270 h 2964187"/>
                <a:gd name="connsiteX416" fmla="*/ 1013963 w 3330587"/>
                <a:gd name="connsiteY416" fmla="*/ 2567867 h 2964187"/>
                <a:gd name="connsiteX417" fmla="*/ 1031337 w 3330587"/>
                <a:gd name="connsiteY417" fmla="*/ 2618073 h 2964187"/>
                <a:gd name="connsiteX418" fmla="*/ 1055408 w 3330587"/>
                <a:gd name="connsiteY418" fmla="*/ 2641799 h 2964187"/>
                <a:gd name="connsiteX419" fmla="*/ 1069034 w 3330587"/>
                <a:gd name="connsiteY419" fmla="*/ 2648103 h 2964187"/>
                <a:gd name="connsiteX420" fmla="*/ 1068997 w 3330587"/>
                <a:gd name="connsiteY420" fmla="*/ 2649159 h 2964187"/>
                <a:gd name="connsiteX421" fmla="*/ 1105589 w 3330587"/>
                <a:gd name="connsiteY421" fmla="*/ 2659308 h 2964187"/>
                <a:gd name="connsiteX422" fmla="*/ 1130544 w 3330587"/>
                <a:gd name="connsiteY422" fmla="*/ 2599052 h 2964187"/>
                <a:gd name="connsiteX423" fmla="*/ 1184412 w 3330587"/>
                <a:gd name="connsiteY423" fmla="*/ 2569869 h 2964187"/>
                <a:gd name="connsiteX424" fmla="*/ 1229887 w 3330587"/>
                <a:gd name="connsiteY424" fmla="*/ 2588927 h 2964187"/>
                <a:gd name="connsiteX425" fmla="*/ 1264426 w 3330587"/>
                <a:gd name="connsiteY425" fmla="*/ 2636012 h 2964187"/>
                <a:gd name="connsiteX426" fmla="*/ 1320886 w 3330587"/>
                <a:gd name="connsiteY426" fmla="*/ 2602677 h 2964187"/>
                <a:gd name="connsiteX427" fmla="*/ 1340853 w 3330587"/>
                <a:gd name="connsiteY427" fmla="*/ 2584565 h 2964187"/>
                <a:gd name="connsiteX428" fmla="*/ 1291372 w 3330587"/>
                <a:gd name="connsiteY428" fmla="*/ 2552188 h 2964187"/>
                <a:gd name="connsiteX429" fmla="*/ 1279294 w 3330587"/>
                <a:gd name="connsiteY429" fmla="*/ 2490678 h 2964187"/>
                <a:gd name="connsiteX430" fmla="*/ 1319547 w 3330587"/>
                <a:gd name="connsiteY430" fmla="*/ 2420776 h 2964187"/>
                <a:gd name="connsiteX431" fmla="*/ 1371227 w 3330587"/>
                <a:gd name="connsiteY431" fmla="*/ 2400932 h 2964187"/>
                <a:gd name="connsiteX432" fmla="*/ 1370785 w 3330587"/>
                <a:gd name="connsiteY432" fmla="*/ 2383841 h 2964187"/>
                <a:gd name="connsiteX433" fmla="*/ 1360045 w 3330587"/>
                <a:gd name="connsiteY433" fmla="*/ 2353172 h 2964187"/>
                <a:gd name="connsiteX434" fmla="*/ 1319154 w 3330587"/>
                <a:gd name="connsiteY434" fmla="*/ 2321728 h 2964187"/>
                <a:gd name="connsiteX435" fmla="*/ 1260445 w 3330587"/>
                <a:gd name="connsiteY435" fmla="*/ 2300545 h 2964187"/>
                <a:gd name="connsiteX436" fmla="*/ 1125777 w 3330587"/>
                <a:gd name="connsiteY436" fmla="*/ 2223762 h 2964187"/>
                <a:gd name="connsiteX437" fmla="*/ 1059266 w 3330587"/>
                <a:gd name="connsiteY437" fmla="*/ 2134545 h 2964187"/>
                <a:gd name="connsiteX438" fmla="*/ 983749 w 3330587"/>
                <a:gd name="connsiteY438" fmla="*/ 2209067 h 2964187"/>
                <a:gd name="connsiteX439" fmla="*/ 703734 w 3330587"/>
                <a:gd name="connsiteY439" fmla="*/ 2159942 h 2964187"/>
                <a:gd name="connsiteX440" fmla="*/ 643711 w 3330587"/>
                <a:gd name="connsiteY440" fmla="*/ 2253596 h 2964187"/>
                <a:gd name="connsiteX441" fmla="*/ 560182 w 3330587"/>
                <a:gd name="connsiteY441" fmla="*/ 2350407 h 2964187"/>
                <a:gd name="connsiteX442" fmla="*/ 475867 w 3330587"/>
                <a:gd name="connsiteY442" fmla="*/ 2416881 h 2964187"/>
                <a:gd name="connsiteX443" fmla="*/ 475916 w 3330587"/>
                <a:gd name="connsiteY443" fmla="*/ 2417200 h 2964187"/>
                <a:gd name="connsiteX444" fmla="*/ 343312 w 3330587"/>
                <a:gd name="connsiteY444" fmla="*/ 2474398 h 2964187"/>
                <a:gd name="connsiteX445" fmla="*/ 221214 w 3330587"/>
                <a:gd name="connsiteY445" fmla="*/ 2498911 h 2964187"/>
                <a:gd name="connsiteX446" fmla="*/ 216262 w 3330587"/>
                <a:gd name="connsiteY446" fmla="*/ 2498911 h 2964187"/>
                <a:gd name="connsiteX447" fmla="*/ 36721 w 3330587"/>
                <a:gd name="connsiteY447" fmla="*/ 2492583 h 2964187"/>
                <a:gd name="connsiteX448" fmla="*/ 13252 w 3330587"/>
                <a:gd name="connsiteY448" fmla="*/ 2489855 h 2964187"/>
                <a:gd name="connsiteX449" fmla="*/ 8288 w 3330587"/>
                <a:gd name="connsiteY449" fmla="*/ 2493136 h 2964187"/>
                <a:gd name="connsiteX450" fmla="*/ 13191 w 3330587"/>
                <a:gd name="connsiteY450" fmla="*/ 2505816 h 2964187"/>
                <a:gd name="connsiteX451" fmla="*/ 40149 w 3330587"/>
                <a:gd name="connsiteY451" fmla="*/ 2538881 h 2964187"/>
                <a:gd name="connsiteX452" fmla="*/ 93267 w 3330587"/>
                <a:gd name="connsiteY452" fmla="*/ 2581542 h 2964187"/>
                <a:gd name="connsiteX453" fmla="*/ 185458 w 3330587"/>
                <a:gd name="connsiteY453" fmla="*/ 2620211 h 2964187"/>
                <a:gd name="connsiteX454" fmla="*/ 231363 w 3330587"/>
                <a:gd name="connsiteY454" fmla="*/ 2579638 h 2964187"/>
                <a:gd name="connsiteX455" fmla="*/ 245383 w 3330587"/>
                <a:gd name="connsiteY455" fmla="*/ 2565778 h 2964187"/>
                <a:gd name="connsiteX456" fmla="*/ 247840 w 3330587"/>
                <a:gd name="connsiteY456" fmla="*/ 2568088 h 2964187"/>
                <a:gd name="connsiteX457" fmla="*/ 223119 w 3330587"/>
                <a:gd name="connsiteY457" fmla="*/ 2597196 h 2964187"/>
                <a:gd name="connsiteX458" fmla="*/ 177312 w 3330587"/>
                <a:gd name="connsiteY458" fmla="*/ 2636233 h 2964187"/>
                <a:gd name="connsiteX459" fmla="*/ 105505 w 3330587"/>
                <a:gd name="connsiteY459" fmla="*/ 2684743 h 2964187"/>
                <a:gd name="connsiteX460" fmla="*/ 102581 w 3330587"/>
                <a:gd name="connsiteY460" fmla="*/ 2693897 h 2964187"/>
                <a:gd name="connsiteX461" fmla="*/ 127671 w 3330587"/>
                <a:gd name="connsiteY461" fmla="*/ 2702007 h 2964187"/>
                <a:gd name="connsiteX462" fmla="*/ 213879 w 3330587"/>
                <a:gd name="connsiteY462" fmla="*/ 2702437 h 2964187"/>
                <a:gd name="connsiteX463" fmla="*/ 316428 w 3330587"/>
                <a:gd name="connsiteY463" fmla="*/ 2675737 h 2964187"/>
                <a:gd name="connsiteX464" fmla="*/ 348645 w 3330587"/>
                <a:gd name="connsiteY464" fmla="*/ 2602173 h 2964187"/>
                <a:gd name="connsiteX465" fmla="*/ 353793 w 3330587"/>
                <a:gd name="connsiteY465" fmla="*/ 2600268 h 2964187"/>
                <a:gd name="connsiteX466" fmla="*/ 353462 w 3330587"/>
                <a:gd name="connsiteY466" fmla="*/ 2605908 h 2964187"/>
                <a:gd name="connsiteX467" fmla="*/ 331934 w 3330587"/>
                <a:gd name="connsiteY467" fmla="*/ 2656912 h 2964187"/>
                <a:gd name="connsiteX468" fmla="*/ 300700 w 3330587"/>
                <a:gd name="connsiteY468" fmla="*/ 2747592 h 2964187"/>
                <a:gd name="connsiteX469" fmla="*/ 297825 w 3330587"/>
                <a:gd name="connsiteY469" fmla="*/ 2767203 h 2964187"/>
                <a:gd name="connsiteX470" fmla="*/ 303281 w 3330587"/>
                <a:gd name="connsiteY470" fmla="*/ 2771024 h 2964187"/>
                <a:gd name="connsiteX471" fmla="*/ 325840 w 3330587"/>
                <a:gd name="connsiteY471" fmla="*/ 2766318 h 2964187"/>
                <a:gd name="connsiteX472" fmla="*/ 376709 w 3330587"/>
                <a:gd name="connsiteY472" fmla="*/ 2741105 h 2964187"/>
                <a:gd name="connsiteX473" fmla="*/ 464194 w 3330587"/>
                <a:gd name="connsiteY473" fmla="*/ 2678526 h 2964187"/>
                <a:gd name="connsiteX474" fmla="*/ 595127 w 3330587"/>
                <a:gd name="connsiteY474" fmla="*/ 2539299 h 2964187"/>
                <a:gd name="connsiteX475" fmla="*/ 606665 w 3330587"/>
                <a:gd name="connsiteY475" fmla="*/ 2524677 h 2964187"/>
                <a:gd name="connsiteX476" fmla="*/ 609196 w 3330587"/>
                <a:gd name="connsiteY476" fmla="*/ 2529899 h 2964187"/>
                <a:gd name="connsiteX477" fmla="*/ 489752 w 3330587"/>
                <a:gd name="connsiteY477" fmla="*/ 2667246 h 2964187"/>
                <a:gd name="connsiteX478" fmla="*/ 484677 w 3330587"/>
                <a:gd name="connsiteY478" fmla="*/ 2681991 h 2964187"/>
                <a:gd name="connsiteX479" fmla="*/ 479824 w 3330587"/>
                <a:gd name="connsiteY479" fmla="*/ 2792134 h 2964187"/>
                <a:gd name="connsiteX480" fmla="*/ 515875 w 3330587"/>
                <a:gd name="connsiteY480" fmla="*/ 2866668 h 2964187"/>
                <a:gd name="connsiteX481" fmla="*/ 556558 w 3330587"/>
                <a:gd name="connsiteY481" fmla="*/ 2903493 h 2964187"/>
                <a:gd name="connsiteX482" fmla="*/ 612612 w 3330587"/>
                <a:gd name="connsiteY482" fmla="*/ 2934961 h 2964187"/>
                <a:gd name="connsiteX483" fmla="*/ 633144 w 3330587"/>
                <a:gd name="connsiteY483" fmla="*/ 2939888 h 2964187"/>
                <a:gd name="connsiteX484" fmla="*/ 797253 w 3330587"/>
                <a:gd name="connsiteY484" fmla="*/ 2955763 h 2964187"/>
                <a:gd name="connsiteX485" fmla="*/ 971842 w 3330587"/>
                <a:gd name="connsiteY485" fmla="*/ 2944065 h 2964187"/>
                <a:gd name="connsiteX486" fmla="*/ 998776 w 3330587"/>
                <a:gd name="connsiteY486" fmla="*/ 2937811 h 2964187"/>
                <a:gd name="connsiteX487" fmla="*/ 1136872 w 3330587"/>
                <a:gd name="connsiteY487" fmla="*/ 2886832 h 2964187"/>
                <a:gd name="connsiteX488" fmla="*/ 1239643 w 3330587"/>
                <a:gd name="connsiteY488" fmla="*/ 2831453 h 2964187"/>
                <a:gd name="connsiteX489" fmla="*/ 1105810 w 3330587"/>
                <a:gd name="connsiteY489" fmla="*/ 2667799 h 2964187"/>
                <a:gd name="connsiteX490" fmla="*/ 1064795 w 3330587"/>
                <a:gd name="connsiteY490" fmla="*/ 2655942 h 2964187"/>
                <a:gd name="connsiteX491" fmla="*/ 1025181 w 3330587"/>
                <a:gd name="connsiteY491" fmla="*/ 2624179 h 2964187"/>
                <a:gd name="connsiteX492" fmla="*/ 1000631 w 3330587"/>
                <a:gd name="connsiteY492" fmla="*/ 2554215 h 2964187"/>
                <a:gd name="connsiteX493" fmla="*/ 923381 w 3330587"/>
                <a:gd name="connsiteY493" fmla="*/ 2432351 h 2964187"/>
                <a:gd name="connsiteX494" fmla="*/ 798014 w 3330587"/>
                <a:gd name="connsiteY494" fmla="*/ 2262774 h 2964187"/>
                <a:gd name="connsiteX495" fmla="*/ 774030 w 3330587"/>
                <a:gd name="connsiteY495" fmla="*/ 2209337 h 2964187"/>
                <a:gd name="connsiteX496" fmla="*/ 757798 w 3330587"/>
                <a:gd name="connsiteY496" fmla="*/ 2199814 h 2964187"/>
                <a:gd name="connsiteX497" fmla="*/ 706696 w 3330587"/>
                <a:gd name="connsiteY497" fmla="*/ 2158714 h 2964187"/>
                <a:gd name="connsiteX498" fmla="*/ 703734 w 3330587"/>
                <a:gd name="connsiteY498" fmla="*/ 2159942 h 2964187"/>
                <a:gd name="connsiteX499" fmla="*/ 2415078 w 3330587"/>
                <a:gd name="connsiteY499" fmla="*/ 2351427 h 2964187"/>
                <a:gd name="connsiteX500" fmla="*/ 2402950 w 3330587"/>
                <a:gd name="connsiteY500" fmla="*/ 2431810 h 2964187"/>
                <a:gd name="connsiteX501" fmla="*/ 2414980 w 3330587"/>
                <a:gd name="connsiteY501" fmla="*/ 2470650 h 2964187"/>
                <a:gd name="connsiteX502" fmla="*/ 2431850 w 3330587"/>
                <a:gd name="connsiteY502" fmla="*/ 2530108 h 2964187"/>
                <a:gd name="connsiteX503" fmla="*/ 2446632 w 3330587"/>
                <a:gd name="connsiteY503" fmla="*/ 2623577 h 2964187"/>
                <a:gd name="connsiteX504" fmla="*/ 2463846 w 3330587"/>
                <a:gd name="connsiteY504" fmla="*/ 2690985 h 2964187"/>
                <a:gd name="connsiteX505" fmla="*/ 2489637 w 3330587"/>
                <a:gd name="connsiteY505" fmla="*/ 2733646 h 2964187"/>
                <a:gd name="connsiteX506" fmla="*/ 2543713 w 3330587"/>
                <a:gd name="connsiteY506" fmla="*/ 2775472 h 2964187"/>
                <a:gd name="connsiteX507" fmla="*/ 2723734 w 3330587"/>
                <a:gd name="connsiteY507" fmla="*/ 2842806 h 2964187"/>
                <a:gd name="connsiteX508" fmla="*/ 2817313 w 3330587"/>
                <a:gd name="connsiteY508" fmla="*/ 2845251 h 2964187"/>
                <a:gd name="connsiteX509" fmla="*/ 2898311 w 3330587"/>
                <a:gd name="connsiteY509" fmla="*/ 2829720 h 2964187"/>
                <a:gd name="connsiteX510" fmla="*/ 2898680 w 3330587"/>
                <a:gd name="connsiteY510" fmla="*/ 2829991 h 2964187"/>
                <a:gd name="connsiteX511" fmla="*/ 2923266 w 3330587"/>
                <a:gd name="connsiteY511" fmla="*/ 2819203 h 2964187"/>
                <a:gd name="connsiteX512" fmla="*/ 2922382 w 3330587"/>
                <a:gd name="connsiteY512" fmla="*/ 2809618 h 2964187"/>
                <a:gd name="connsiteX513" fmla="*/ 2895129 w 3330587"/>
                <a:gd name="connsiteY513" fmla="*/ 2774379 h 2964187"/>
                <a:gd name="connsiteX514" fmla="*/ 2816515 w 3330587"/>
                <a:gd name="connsiteY514" fmla="*/ 2666165 h 2964187"/>
                <a:gd name="connsiteX515" fmla="*/ 2750483 w 3330587"/>
                <a:gd name="connsiteY515" fmla="*/ 2556378 h 2964187"/>
                <a:gd name="connsiteX516" fmla="*/ 2701801 w 3330587"/>
                <a:gd name="connsiteY516" fmla="*/ 2445326 h 2964187"/>
                <a:gd name="connsiteX517" fmla="*/ 2687105 w 3330587"/>
                <a:gd name="connsiteY517" fmla="*/ 2373765 h 2964187"/>
                <a:gd name="connsiteX518" fmla="*/ 2676330 w 3330587"/>
                <a:gd name="connsiteY518" fmla="*/ 2375928 h 2964187"/>
                <a:gd name="connsiteX519" fmla="*/ 2706704 w 3330587"/>
                <a:gd name="connsiteY519" fmla="*/ 2478502 h 2964187"/>
                <a:gd name="connsiteX520" fmla="*/ 2737409 w 3330587"/>
                <a:gd name="connsiteY520" fmla="*/ 2542457 h 2964187"/>
                <a:gd name="connsiteX521" fmla="*/ 2838509 w 3330587"/>
                <a:gd name="connsiteY521" fmla="*/ 2712979 h 2964187"/>
                <a:gd name="connsiteX522" fmla="*/ 2874560 w 3330587"/>
                <a:gd name="connsiteY522" fmla="*/ 2770115 h 2964187"/>
                <a:gd name="connsiteX523" fmla="*/ 2882559 w 3330587"/>
                <a:gd name="connsiteY523" fmla="*/ 2788091 h 2964187"/>
                <a:gd name="connsiteX524" fmla="*/ 2877681 w 3330587"/>
                <a:gd name="connsiteY524" fmla="*/ 2796926 h 2964187"/>
                <a:gd name="connsiteX525" fmla="*/ 2857837 w 3330587"/>
                <a:gd name="connsiteY525" fmla="*/ 2798707 h 2964187"/>
                <a:gd name="connsiteX526" fmla="*/ 2781791 w 3330587"/>
                <a:gd name="connsiteY526" fmla="*/ 2785105 h 2964187"/>
                <a:gd name="connsiteX527" fmla="*/ 2675039 w 3330587"/>
                <a:gd name="connsiteY527" fmla="*/ 2739888 h 2964187"/>
                <a:gd name="connsiteX528" fmla="*/ 2533638 w 3330587"/>
                <a:gd name="connsiteY528" fmla="*/ 2552213 h 2964187"/>
                <a:gd name="connsiteX529" fmla="*/ 2496420 w 3330587"/>
                <a:gd name="connsiteY529" fmla="*/ 2398856 h 2964187"/>
                <a:gd name="connsiteX530" fmla="*/ 2436286 w 3330587"/>
                <a:gd name="connsiteY530" fmla="*/ 2317821 h 2964187"/>
                <a:gd name="connsiteX531" fmla="*/ 2415078 w 3330587"/>
                <a:gd name="connsiteY531" fmla="*/ 2351427 h 2964187"/>
                <a:gd name="connsiteX532" fmla="*/ 1350265 w 3330587"/>
                <a:gd name="connsiteY532" fmla="*/ 2414694 h 2964187"/>
                <a:gd name="connsiteX533" fmla="*/ 1306829 w 3330587"/>
                <a:gd name="connsiteY533" fmla="*/ 2444687 h 2964187"/>
                <a:gd name="connsiteX534" fmla="*/ 1293866 w 3330587"/>
                <a:gd name="connsiteY534" fmla="*/ 2470453 h 2964187"/>
                <a:gd name="connsiteX535" fmla="*/ 1293141 w 3330587"/>
                <a:gd name="connsiteY535" fmla="*/ 2469311 h 2964187"/>
                <a:gd name="connsiteX536" fmla="*/ 1286986 w 3330587"/>
                <a:gd name="connsiteY536" fmla="*/ 2518877 h 2964187"/>
                <a:gd name="connsiteX537" fmla="*/ 1302124 w 3330587"/>
                <a:gd name="connsiteY537" fmla="*/ 2552262 h 2964187"/>
                <a:gd name="connsiteX538" fmla="*/ 1335963 w 3330587"/>
                <a:gd name="connsiteY538" fmla="*/ 2573912 h 2964187"/>
                <a:gd name="connsiteX539" fmla="*/ 1392164 w 3330587"/>
                <a:gd name="connsiteY539" fmla="*/ 2590463 h 2964187"/>
                <a:gd name="connsiteX540" fmla="*/ 1555622 w 3330587"/>
                <a:gd name="connsiteY540" fmla="*/ 2621464 h 2964187"/>
                <a:gd name="connsiteX541" fmla="*/ 1583956 w 3330587"/>
                <a:gd name="connsiteY541" fmla="*/ 2629979 h 2964187"/>
                <a:gd name="connsiteX542" fmla="*/ 1696458 w 3330587"/>
                <a:gd name="connsiteY542" fmla="*/ 2676670 h 2964187"/>
                <a:gd name="connsiteX543" fmla="*/ 1723638 w 3330587"/>
                <a:gd name="connsiteY543" fmla="*/ 2686279 h 2964187"/>
                <a:gd name="connsiteX544" fmla="*/ 1700181 w 3330587"/>
                <a:gd name="connsiteY544" fmla="*/ 2645866 h 2964187"/>
                <a:gd name="connsiteX545" fmla="*/ 1620806 w 3330587"/>
                <a:gd name="connsiteY545" fmla="*/ 2561822 h 2964187"/>
                <a:gd name="connsiteX546" fmla="*/ 1519424 w 3330587"/>
                <a:gd name="connsiteY546" fmla="*/ 2484952 h 2964187"/>
                <a:gd name="connsiteX547" fmla="*/ 1375650 w 3330587"/>
                <a:gd name="connsiteY547" fmla="*/ 2408943 h 2964187"/>
                <a:gd name="connsiteX548" fmla="*/ 1350265 w 3330587"/>
                <a:gd name="connsiteY548" fmla="*/ 2414694 h 2964187"/>
                <a:gd name="connsiteX549" fmla="*/ 67673 w 3330587"/>
                <a:gd name="connsiteY549" fmla="*/ 2573986 h 2964187"/>
                <a:gd name="connsiteX550" fmla="*/ 96658 w 3330587"/>
                <a:gd name="connsiteY550" fmla="*/ 2627485 h 2964187"/>
                <a:gd name="connsiteX551" fmla="*/ 124526 w 3330587"/>
                <a:gd name="connsiteY551" fmla="*/ 2660218 h 2964187"/>
                <a:gd name="connsiteX552" fmla="*/ 143681 w 3330587"/>
                <a:gd name="connsiteY552" fmla="*/ 2648139 h 2964187"/>
                <a:gd name="connsiteX553" fmla="*/ 176341 w 3330587"/>
                <a:gd name="connsiteY553" fmla="*/ 2626501 h 2964187"/>
                <a:gd name="connsiteX554" fmla="*/ 105886 w 3330587"/>
                <a:gd name="connsiteY554" fmla="*/ 2598696 h 2964187"/>
                <a:gd name="connsiteX555" fmla="*/ 67673 w 3330587"/>
                <a:gd name="connsiteY555" fmla="*/ 2573986 h 2964187"/>
                <a:gd name="connsiteX556" fmla="*/ 1154148 w 3330587"/>
                <a:gd name="connsiteY556" fmla="*/ 2588264 h 2964187"/>
                <a:gd name="connsiteX557" fmla="*/ 1123111 w 3330587"/>
                <a:gd name="connsiteY557" fmla="*/ 2627423 h 2964187"/>
                <a:gd name="connsiteX558" fmla="*/ 1123430 w 3330587"/>
                <a:gd name="connsiteY558" fmla="*/ 2627816 h 2964187"/>
                <a:gd name="connsiteX559" fmla="*/ 1113440 w 3330587"/>
                <a:gd name="connsiteY559" fmla="*/ 2663720 h 2964187"/>
                <a:gd name="connsiteX560" fmla="*/ 1175553 w 3330587"/>
                <a:gd name="connsiteY560" fmla="*/ 2757594 h 2964187"/>
                <a:gd name="connsiteX561" fmla="*/ 1254633 w 3330587"/>
                <a:gd name="connsiteY561" fmla="*/ 2832141 h 2964187"/>
                <a:gd name="connsiteX562" fmla="*/ 1363916 w 3330587"/>
                <a:gd name="connsiteY562" fmla="*/ 2888625 h 2964187"/>
                <a:gd name="connsiteX563" fmla="*/ 1403370 w 3330587"/>
                <a:gd name="connsiteY563" fmla="*/ 2894904 h 2964187"/>
                <a:gd name="connsiteX564" fmla="*/ 1393688 w 3330587"/>
                <a:gd name="connsiteY564" fmla="*/ 2878501 h 2964187"/>
                <a:gd name="connsiteX565" fmla="*/ 1348790 w 3330587"/>
                <a:gd name="connsiteY565" fmla="*/ 2819006 h 2964187"/>
                <a:gd name="connsiteX566" fmla="*/ 1330876 w 3330587"/>
                <a:gd name="connsiteY566" fmla="*/ 2792895 h 2964187"/>
                <a:gd name="connsiteX567" fmla="*/ 1296459 w 3330587"/>
                <a:gd name="connsiteY567" fmla="*/ 2733745 h 2964187"/>
                <a:gd name="connsiteX568" fmla="*/ 1267105 w 3330587"/>
                <a:gd name="connsiteY568" fmla="*/ 2662405 h 2964187"/>
                <a:gd name="connsiteX569" fmla="*/ 1233401 w 3330587"/>
                <a:gd name="connsiteY569" fmla="*/ 2603807 h 2964187"/>
                <a:gd name="connsiteX570" fmla="*/ 1196822 w 3330587"/>
                <a:gd name="connsiteY570" fmla="*/ 2579515 h 2964187"/>
                <a:gd name="connsiteX571" fmla="*/ 1154148 w 3330587"/>
                <a:gd name="connsiteY571" fmla="*/ 2588264 h 2964187"/>
                <a:gd name="connsiteX572" fmla="*/ 1349614 w 3330587"/>
                <a:gd name="connsiteY572" fmla="*/ 2588276 h 2964187"/>
                <a:gd name="connsiteX573" fmla="*/ 1325568 w 3330587"/>
                <a:gd name="connsiteY573" fmla="*/ 2609656 h 2964187"/>
                <a:gd name="connsiteX574" fmla="*/ 1268198 w 3330587"/>
                <a:gd name="connsiteY574" fmla="*/ 2643470 h 2964187"/>
                <a:gd name="connsiteX575" fmla="*/ 1298880 w 3330587"/>
                <a:gd name="connsiteY575" fmla="*/ 2719233 h 2964187"/>
                <a:gd name="connsiteX576" fmla="*/ 1327325 w 3330587"/>
                <a:gd name="connsiteY576" fmla="*/ 2772130 h 2964187"/>
                <a:gd name="connsiteX577" fmla="*/ 1379472 w 3330587"/>
                <a:gd name="connsiteY577" fmla="*/ 2723767 h 2964187"/>
                <a:gd name="connsiteX578" fmla="*/ 1477844 w 3330587"/>
                <a:gd name="connsiteY578" fmla="*/ 2617212 h 2964187"/>
                <a:gd name="connsiteX579" fmla="*/ 1478077 w 3330587"/>
                <a:gd name="connsiteY579" fmla="*/ 2614030 h 2964187"/>
                <a:gd name="connsiteX580" fmla="*/ 1378083 w 3330587"/>
                <a:gd name="connsiteY580" fmla="*/ 2595796 h 2964187"/>
                <a:gd name="connsiteX581" fmla="*/ 1349614 w 3330587"/>
                <a:gd name="connsiteY581" fmla="*/ 2588276 h 2964187"/>
                <a:gd name="connsiteX582" fmla="*/ 1485609 w 3330587"/>
                <a:gd name="connsiteY582" fmla="*/ 2620972 h 2964187"/>
                <a:gd name="connsiteX583" fmla="*/ 1426925 w 3330587"/>
                <a:gd name="connsiteY583" fmla="*/ 2686537 h 2964187"/>
                <a:gd name="connsiteX584" fmla="*/ 1331945 w 3330587"/>
                <a:gd name="connsiteY584" fmla="*/ 2779343 h 2964187"/>
                <a:gd name="connsiteX585" fmla="*/ 1362835 w 3330587"/>
                <a:gd name="connsiteY585" fmla="*/ 2823810 h 2964187"/>
                <a:gd name="connsiteX586" fmla="*/ 1392521 w 3330587"/>
                <a:gd name="connsiteY586" fmla="*/ 2809520 h 2964187"/>
                <a:gd name="connsiteX587" fmla="*/ 1521217 w 3330587"/>
                <a:gd name="connsiteY587" fmla="*/ 2737959 h 2964187"/>
                <a:gd name="connsiteX588" fmla="*/ 1634997 w 3330587"/>
                <a:gd name="connsiteY588" fmla="*/ 2658940 h 2964187"/>
                <a:gd name="connsiteX589" fmla="*/ 1569322 w 3330587"/>
                <a:gd name="connsiteY589" fmla="*/ 2634107 h 2964187"/>
                <a:gd name="connsiteX590" fmla="*/ 1492736 w 3330587"/>
                <a:gd name="connsiteY590" fmla="*/ 2616475 h 2964187"/>
                <a:gd name="connsiteX591" fmla="*/ 1485609 w 3330587"/>
                <a:gd name="connsiteY591" fmla="*/ 2620972 h 2964187"/>
                <a:gd name="connsiteX592" fmla="*/ 377373 w 3330587"/>
                <a:gd name="connsiteY592" fmla="*/ 2750246 h 2964187"/>
                <a:gd name="connsiteX593" fmla="*/ 325103 w 3330587"/>
                <a:gd name="connsiteY593" fmla="*/ 2775276 h 2964187"/>
                <a:gd name="connsiteX594" fmla="*/ 302150 w 3330587"/>
                <a:gd name="connsiteY594" fmla="*/ 2779232 h 2964187"/>
                <a:gd name="connsiteX595" fmla="*/ 290526 w 3330587"/>
                <a:gd name="connsiteY595" fmla="*/ 2771688 h 2964187"/>
                <a:gd name="connsiteX596" fmla="*/ 290477 w 3330587"/>
                <a:gd name="connsiteY596" fmla="*/ 2756169 h 2964187"/>
                <a:gd name="connsiteX597" fmla="*/ 312177 w 3330587"/>
                <a:gd name="connsiteY597" fmla="*/ 2686267 h 2964187"/>
                <a:gd name="connsiteX598" fmla="*/ 266308 w 3330587"/>
                <a:gd name="connsiteY598" fmla="*/ 2700618 h 2964187"/>
                <a:gd name="connsiteX599" fmla="*/ 164459 w 3330587"/>
                <a:gd name="connsiteY599" fmla="*/ 2713372 h 2964187"/>
                <a:gd name="connsiteX600" fmla="*/ 268373 w 3330587"/>
                <a:gd name="connsiteY600" fmla="*/ 2788816 h 2964187"/>
                <a:gd name="connsiteX601" fmla="*/ 433648 w 3330587"/>
                <a:gd name="connsiteY601" fmla="*/ 2880098 h 2964187"/>
                <a:gd name="connsiteX602" fmla="*/ 582459 w 3330587"/>
                <a:gd name="connsiteY602" fmla="*/ 2929321 h 2964187"/>
                <a:gd name="connsiteX603" fmla="*/ 506856 w 3330587"/>
                <a:gd name="connsiteY603" fmla="*/ 2868585 h 2964187"/>
                <a:gd name="connsiteX604" fmla="*/ 470399 w 3330587"/>
                <a:gd name="connsiteY604" fmla="*/ 2786862 h 2964187"/>
                <a:gd name="connsiteX605" fmla="*/ 476691 w 3330587"/>
                <a:gd name="connsiteY605" fmla="*/ 2678698 h 2964187"/>
                <a:gd name="connsiteX606" fmla="*/ 377373 w 3330587"/>
                <a:gd name="connsiteY606" fmla="*/ 2750246 h 2964187"/>
                <a:gd name="connsiteX607" fmla="*/ 1244386 w 3330587"/>
                <a:gd name="connsiteY607" fmla="*/ 2838285 h 2964187"/>
                <a:gd name="connsiteX608" fmla="*/ 1181229 w 3330587"/>
                <a:gd name="connsiteY608" fmla="*/ 2874655 h 2964187"/>
                <a:gd name="connsiteX609" fmla="*/ 1052889 w 3330587"/>
                <a:gd name="connsiteY609" fmla="*/ 2929124 h 2964187"/>
                <a:gd name="connsiteX610" fmla="*/ 1058037 w 3330587"/>
                <a:gd name="connsiteY610" fmla="*/ 2928473 h 2964187"/>
                <a:gd name="connsiteX611" fmla="*/ 1286531 w 3330587"/>
                <a:gd name="connsiteY611" fmla="*/ 2862625 h 2964187"/>
                <a:gd name="connsiteX612" fmla="*/ 1251611 w 3330587"/>
                <a:gd name="connsiteY612" fmla="*/ 2840103 h 2964187"/>
                <a:gd name="connsiteX613" fmla="*/ 1244386 w 3330587"/>
                <a:gd name="connsiteY613" fmla="*/ 2838285 h 296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</a:cxnLst>
              <a:rect l="l" t="t" r="r" b="b"/>
              <a:pathLst>
                <a:path w="3330587" h="2964187">
                  <a:moveTo>
                    <a:pt x="978146" y="532"/>
                  </a:moveTo>
                  <a:cubicBezTo>
                    <a:pt x="982888" y="-1041"/>
                    <a:pt x="987754" y="1171"/>
                    <a:pt x="991932" y="3321"/>
                  </a:cubicBezTo>
                  <a:cubicBezTo>
                    <a:pt x="1005743" y="10755"/>
                    <a:pt x="1018153" y="20462"/>
                    <a:pt x="1030243" y="30365"/>
                  </a:cubicBezTo>
                  <a:cubicBezTo>
                    <a:pt x="1056071" y="51880"/>
                    <a:pt x="1079995" y="75570"/>
                    <a:pt x="1103316" y="99739"/>
                  </a:cubicBezTo>
                  <a:cubicBezTo>
                    <a:pt x="1168487" y="167724"/>
                    <a:pt x="1226975" y="241878"/>
                    <a:pt x="1280645" y="319202"/>
                  </a:cubicBezTo>
                  <a:cubicBezTo>
                    <a:pt x="1325690" y="384115"/>
                    <a:pt x="1367578" y="451191"/>
                    <a:pt x="1406565" y="519914"/>
                  </a:cubicBezTo>
                  <a:cubicBezTo>
                    <a:pt x="1430439" y="492636"/>
                    <a:pt x="1458774" y="469462"/>
                    <a:pt x="1489381" y="450110"/>
                  </a:cubicBezTo>
                  <a:cubicBezTo>
                    <a:pt x="1527508" y="426052"/>
                    <a:pt x="1569396" y="407965"/>
                    <a:pt x="1613052" y="396710"/>
                  </a:cubicBezTo>
                  <a:cubicBezTo>
                    <a:pt x="1663074" y="383636"/>
                    <a:pt x="1716142" y="381080"/>
                    <a:pt x="1766790" y="392200"/>
                  </a:cubicBezTo>
                  <a:cubicBezTo>
                    <a:pt x="1815313" y="402595"/>
                    <a:pt x="1861795" y="424614"/>
                    <a:pt x="1898620" y="458158"/>
                  </a:cubicBezTo>
                  <a:cubicBezTo>
                    <a:pt x="1919029" y="476761"/>
                    <a:pt x="1937448" y="497600"/>
                    <a:pt x="1953569" y="520012"/>
                  </a:cubicBezTo>
                  <a:cubicBezTo>
                    <a:pt x="1956112" y="523035"/>
                    <a:pt x="1951603" y="527520"/>
                    <a:pt x="1948629" y="524939"/>
                  </a:cubicBezTo>
                  <a:cubicBezTo>
                    <a:pt x="1914348" y="498976"/>
                    <a:pt x="1876896" y="477080"/>
                    <a:pt x="1837184" y="460493"/>
                  </a:cubicBezTo>
                  <a:cubicBezTo>
                    <a:pt x="1793011" y="442283"/>
                    <a:pt x="1744698" y="430549"/>
                    <a:pt x="1696728" y="436471"/>
                  </a:cubicBezTo>
                  <a:cubicBezTo>
                    <a:pt x="1650700" y="442160"/>
                    <a:pt x="1607130" y="461635"/>
                    <a:pt x="1569703" y="488606"/>
                  </a:cubicBezTo>
                  <a:cubicBezTo>
                    <a:pt x="1538321" y="510944"/>
                    <a:pt x="1512063" y="539610"/>
                    <a:pt x="1488926" y="570218"/>
                  </a:cubicBezTo>
                  <a:cubicBezTo>
                    <a:pt x="1483311" y="578069"/>
                    <a:pt x="1476910" y="585491"/>
                    <a:pt x="1472363" y="594043"/>
                  </a:cubicBezTo>
                  <a:cubicBezTo>
                    <a:pt x="1478851" y="591524"/>
                    <a:pt x="1484245" y="586916"/>
                    <a:pt x="1490389" y="583697"/>
                  </a:cubicBezTo>
                  <a:cubicBezTo>
                    <a:pt x="1512199" y="570930"/>
                    <a:pt x="1534991" y="559663"/>
                    <a:pt x="1558976" y="551590"/>
                  </a:cubicBezTo>
                  <a:cubicBezTo>
                    <a:pt x="1609157" y="534781"/>
                    <a:pt x="1663897" y="532705"/>
                    <a:pt x="1715479" y="544058"/>
                  </a:cubicBezTo>
                  <a:cubicBezTo>
                    <a:pt x="1743113" y="550177"/>
                    <a:pt x="1769899" y="560351"/>
                    <a:pt x="1794326" y="574678"/>
                  </a:cubicBezTo>
                  <a:cubicBezTo>
                    <a:pt x="1826482" y="593748"/>
                    <a:pt x="1854829" y="618654"/>
                    <a:pt x="1880288" y="645883"/>
                  </a:cubicBezTo>
                  <a:cubicBezTo>
                    <a:pt x="1882045" y="647713"/>
                    <a:pt x="1884453" y="650208"/>
                    <a:pt x="1882794" y="652911"/>
                  </a:cubicBezTo>
                  <a:cubicBezTo>
                    <a:pt x="1879772" y="656339"/>
                    <a:pt x="1875791" y="652432"/>
                    <a:pt x="1872829" y="650994"/>
                  </a:cubicBezTo>
                  <a:cubicBezTo>
                    <a:pt x="1837344" y="631396"/>
                    <a:pt x="1799425" y="615963"/>
                    <a:pt x="1760008" y="606367"/>
                  </a:cubicBezTo>
                  <a:cubicBezTo>
                    <a:pt x="1729044" y="598995"/>
                    <a:pt x="1696679" y="595542"/>
                    <a:pt x="1665052" y="600420"/>
                  </a:cubicBezTo>
                  <a:cubicBezTo>
                    <a:pt x="1644729" y="603467"/>
                    <a:pt x="1625340" y="611048"/>
                    <a:pt x="1607363" y="620854"/>
                  </a:cubicBezTo>
                  <a:cubicBezTo>
                    <a:pt x="1603874" y="622783"/>
                    <a:pt x="1600274" y="624552"/>
                    <a:pt x="1597153" y="627046"/>
                  </a:cubicBezTo>
                  <a:cubicBezTo>
                    <a:pt x="1639937" y="641582"/>
                    <a:pt x="1681763" y="659153"/>
                    <a:pt x="1721463" y="680779"/>
                  </a:cubicBezTo>
                  <a:cubicBezTo>
                    <a:pt x="1793466" y="719692"/>
                    <a:pt x="1855357" y="774567"/>
                    <a:pt x="1911534" y="833534"/>
                  </a:cubicBezTo>
                  <a:cubicBezTo>
                    <a:pt x="1976399" y="901629"/>
                    <a:pt x="2034984" y="975353"/>
                    <a:pt x="2098411" y="1044764"/>
                  </a:cubicBezTo>
                  <a:cubicBezTo>
                    <a:pt x="2125308" y="1074720"/>
                    <a:pt x="2154269" y="1102760"/>
                    <a:pt x="2181276" y="1132630"/>
                  </a:cubicBezTo>
                  <a:cubicBezTo>
                    <a:pt x="2193256" y="1146269"/>
                    <a:pt x="2205335" y="1160190"/>
                    <a:pt x="2213653" y="1176458"/>
                  </a:cubicBezTo>
                  <a:cubicBezTo>
                    <a:pt x="2224441" y="1198354"/>
                    <a:pt x="2225547" y="1223236"/>
                    <a:pt x="2227169" y="1247147"/>
                  </a:cubicBezTo>
                  <a:cubicBezTo>
                    <a:pt x="2229381" y="1297598"/>
                    <a:pt x="2227304" y="1348124"/>
                    <a:pt x="2223766" y="1398465"/>
                  </a:cubicBezTo>
                  <a:cubicBezTo>
                    <a:pt x="2211982" y="1558850"/>
                    <a:pt x="2180478" y="1717564"/>
                    <a:pt x="2132975" y="1871130"/>
                  </a:cubicBezTo>
                  <a:cubicBezTo>
                    <a:pt x="2147081" y="1879535"/>
                    <a:pt x="2161887" y="1887006"/>
                    <a:pt x="2177664" y="1891761"/>
                  </a:cubicBezTo>
                  <a:cubicBezTo>
                    <a:pt x="2187199" y="1894734"/>
                    <a:pt x="2197090" y="1896946"/>
                    <a:pt x="2206011" y="1901603"/>
                  </a:cubicBezTo>
                  <a:cubicBezTo>
                    <a:pt x="2212338" y="1904773"/>
                    <a:pt x="2217733" y="1909860"/>
                    <a:pt x="2220866" y="1916261"/>
                  </a:cubicBezTo>
                  <a:cubicBezTo>
                    <a:pt x="2226518" y="1927431"/>
                    <a:pt x="2227034" y="1940345"/>
                    <a:pt x="2226358" y="1952620"/>
                  </a:cubicBezTo>
                  <a:cubicBezTo>
                    <a:pt x="2225695" y="1961749"/>
                    <a:pt x="2224318" y="1970866"/>
                    <a:pt x="2221837" y="1979701"/>
                  </a:cubicBezTo>
                  <a:cubicBezTo>
                    <a:pt x="2236360" y="1991582"/>
                    <a:pt x="2252161" y="2001805"/>
                    <a:pt x="2268184" y="2011549"/>
                  </a:cubicBezTo>
                  <a:cubicBezTo>
                    <a:pt x="2309850" y="2036664"/>
                    <a:pt x="2354686" y="2056238"/>
                    <a:pt x="2400751" y="2071744"/>
                  </a:cubicBezTo>
                  <a:cubicBezTo>
                    <a:pt x="2447750" y="2087448"/>
                    <a:pt x="2495916" y="2099378"/>
                    <a:pt x="2544168" y="2110511"/>
                  </a:cubicBezTo>
                  <a:cubicBezTo>
                    <a:pt x="2566875" y="2115843"/>
                    <a:pt x="2589803" y="2120156"/>
                    <a:pt x="2612559" y="2125219"/>
                  </a:cubicBezTo>
                  <a:cubicBezTo>
                    <a:pt x="2653991" y="2098887"/>
                    <a:pt x="2696849" y="2074816"/>
                    <a:pt x="2740715" y="2052785"/>
                  </a:cubicBezTo>
                  <a:cubicBezTo>
                    <a:pt x="2777134" y="2034760"/>
                    <a:pt x="2814586" y="2018688"/>
                    <a:pt x="2853045" y="2005516"/>
                  </a:cubicBezTo>
                  <a:cubicBezTo>
                    <a:pt x="2867519" y="2000786"/>
                    <a:pt x="2882129" y="1995932"/>
                    <a:pt x="2897316" y="1994114"/>
                  </a:cubicBezTo>
                  <a:cubicBezTo>
                    <a:pt x="2910008" y="1992393"/>
                    <a:pt x="2922517" y="1996030"/>
                    <a:pt x="2934804" y="1998758"/>
                  </a:cubicBezTo>
                  <a:cubicBezTo>
                    <a:pt x="2976446" y="2008686"/>
                    <a:pt x="3017362" y="2021588"/>
                    <a:pt x="3057308" y="2036971"/>
                  </a:cubicBezTo>
                  <a:cubicBezTo>
                    <a:pt x="3080765" y="2046052"/>
                    <a:pt x="3103852" y="2056127"/>
                    <a:pt x="3126227" y="2067653"/>
                  </a:cubicBezTo>
                  <a:cubicBezTo>
                    <a:pt x="3143995" y="2076598"/>
                    <a:pt x="3160816" y="2087435"/>
                    <a:pt x="3176089" y="2100202"/>
                  </a:cubicBezTo>
                  <a:cubicBezTo>
                    <a:pt x="3220176" y="2136941"/>
                    <a:pt x="3252614" y="2185217"/>
                    <a:pt x="3281563" y="2234219"/>
                  </a:cubicBezTo>
                  <a:cubicBezTo>
                    <a:pt x="3303889" y="2272064"/>
                    <a:pt x="3323806" y="2312746"/>
                    <a:pt x="3328746" y="2356956"/>
                  </a:cubicBezTo>
                  <a:cubicBezTo>
                    <a:pt x="3332604" y="2389210"/>
                    <a:pt x="3329864" y="2421820"/>
                    <a:pt x="3325465" y="2453866"/>
                  </a:cubicBezTo>
                  <a:cubicBezTo>
                    <a:pt x="3317269" y="2512095"/>
                    <a:pt x="3305093" y="2569673"/>
                    <a:pt x="3292339" y="2627054"/>
                  </a:cubicBezTo>
                  <a:cubicBezTo>
                    <a:pt x="3279670" y="2683748"/>
                    <a:pt x="3266204" y="2740257"/>
                    <a:pt x="3252061" y="2796606"/>
                  </a:cubicBezTo>
                  <a:cubicBezTo>
                    <a:pt x="3250525" y="2802148"/>
                    <a:pt x="3249554" y="2808021"/>
                    <a:pt x="3246618" y="2813071"/>
                  </a:cubicBezTo>
                  <a:cubicBezTo>
                    <a:pt x="3244738" y="2816536"/>
                    <a:pt x="3240474" y="2818527"/>
                    <a:pt x="3236690" y="2817089"/>
                  </a:cubicBezTo>
                  <a:cubicBezTo>
                    <a:pt x="3231750" y="2815000"/>
                    <a:pt x="3228703" y="2810282"/>
                    <a:pt x="3225791" y="2806055"/>
                  </a:cubicBezTo>
                  <a:cubicBezTo>
                    <a:pt x="3216022" y="2790524"/>
                    <a:pt x="3208785" y="2773604"/>
                    <a:pt x="3201388" y="2756869"/>
                  </a:cubicBezTo>
                  <a:cubicBezTo>
                    <a:pt x="3179689" y="2706184"/>
                    <a:pt x="3160238" y="2654578"/>
                    <a:pt x="3139768" y="2603389"/>
                  </a:cubicBezTo>
                  <a:cubicBezTo>
                    <a:pt x="3124925" y="2566245"/>
                    <a:pt x="3109836" y="2528572"/>
                    <a:pt x="3086183" y="2495986"/>
                  </a:cubicBezTo>
                  <a:cubicBezTo>
                    <a:pt x="3072999" y="2477875"/>
                    <a:pt x="3056890" y="2461803"/>
                    <a:pt x="3038361" y="2449172"/>
                  </a:cubicBezTo>
                  <a:cubicBezTo>
                    <a:pt x="3022093" y="2438003"/>
                    <a:pt x="3003846" y="2430016"/>
                    <a:pt x="2985133" y="2423934"/>
                  </a:cubicBezTo>
                  <a:cubicBezTo>
                    <a:pt x="2937716" y="2408759"/>
                    <a:pt x="2887658" y="2404323"/>
                    <a:pt x="2840119" y="2389530"/>
                  </a:cubicBezTo>
                  <a:cubicBezTo>
                    <a:pt x="2816330" y="2382391"/>
                    <a:pt x="2792776" y="2373900"/>
                    <a:pt x="2768140" y="2370116"/>
                  </a:cubicBezTo>
                  <a:cubicBezTo>
                    <a:pt x="2743959" y="2366356"/>
                    <a:pt x="2719224" y="2367855"/>
                    <a:pt x="2695240" y="2372241"/>
                  </a:cubicBezTo>
                  <a:cubicBezTo>
                    <a:pt x="2698668" y="2397258"/>
                    <a:pt x="2703153" y="2422214"/>
                    <a:pt x="2710697" y="2446358"/>
                  </a:cubicBezTo>
                  <a:cubicBezTo>
                    <a:pt x="2724397" y="2490715"/>
                    <a:pt x="2745986" y="2532086"/>
                    <a:pt x="2768803" y="2572339"/>
                  </a:cubicBezTo>
                  <a:cubicBezTo>
                    <a:pt x="2810875" y="2647574"/>
                    <a:pt x="2860417" y="2718459"/>
                    <a:pt x="2914493" y="2785523"/>
                  </a:cubicBezTo>
                  <a:cubicBezTo>
                    <a:pt x="2919777" y="2792158"/>
                    <a:pt x="2925306" y="2798695"/>
                    <a:pt x="2929668" y="2806018"/>
                  </a:cubicBezTo>
                  <a:cubicBezTo>
                    <a:pt x="2931855" y="2809864"/>
                    <a:pt x="2933956" y="2814238"/>
                    <a:pt x="2933195" y="2818822"/>
                  </a:cubicBezTo>
                  <a:cubicBezTo>
                    <a:pt x="2931941" y="2823736"/>
                    <a:pt x="2927125" y="2826427"/>
                    <a:pt x="2923021" y="2828737"/>
                  </a:cubicBezTo>
                  <a:cubicBezTo>
                    <a:pt x="2911753" y="2834525"/>
                    <a:pt x="2899552" y="2838149"/>
                    <a:pt x="2887388" y="2841479"/>
                  </a:cubicBezTo>
                  <a:cubicBezTo>
                    <a:pt x="2858844" y="2848901"/>
                    <a:pt x="2829503" y="2853214"/>
                    <a:pt x="2800062" y="2854688"/>
                  </a:cubicBezTo>
                  <a:cubicBezTo>
                    <a:pt x="2751491" y="2857576"/>
                    <a:pt x="2702661" y="2850105"/>
                    <a:pt x="2656400" y="2835348"/>
                  </a:cubicBezTo>
                  <a:cubicBezTo>
                    <a:pt x="2615139" y="2822262"/>
                    <a:pt x="2575672" y="2803843"/>
                    <a:pt x="2538393" y="2781886"/>
                  </a:cubicBezTo>
                  <a:cubicBezTo>
                    <a:pt x="2517824" y="2769673"/>
                    <a:pt x="2497906" y="2755726"/>
                    <a:pt x="2482117" y="2737578"/>
                  </a:cubicBezTo>
                  <a:cubicBezTo>
                    <a:pt x="2469941" y="2723669"/>
                    <a:pt x="2461032" y="2707167"/>
                    <a:pt x="2454606" y="2689916"/>
                  </a:cubicBezTo>
                  <a:cubicBezTo>
                    <a:pt x="2445563" y="2665673"/>
                    <a:pt x="2440857" y="2640116"/>
                    <a:pt x="2436876" y="2614657"/>
                  </a:cubicBezTo>
                  <a:cubicBezTo>
                    <a:pt x="2430585" y="2573396"/>
                    <a:pt x="2426358" y="2531496"/>
                    <a:pt x="2413468" y="2491624"/>
                  </a:cubicBezTo>
                  <a:cubicBezTo>
                    <a:pt x="2399080" y="2491440"/>
                    <a:pt x="2384212" y="2489204"/>
                    <a:pt x="2371655" y="2481807"/>
                  </a:cubicBezTo>
                  <a:cubicBezTo>
                    <a:pt x="2358999" y="2474226"/>
                    <a:pt x="2349894" y="2462160"/>
                    <a:pt x="2342166" y="2449872"/>
                  </a:cubicBezTo>
                  <a:cubicBezTo>
                    <a:pt x="2329006" y="2428591"/>
                    <a:pt x="2319041" y="2405503"/>
                    <a:pt x="2305611" y="2384381"/>
                  </a:cubicBezTo>
                  <a:cubicBezTo>
                    <a:pt x="2284698" y="2351329"/>
                    <a:pt x="2256376" y="2324026"/>
                    <a:pt x="2230401" y="2295078"/>
                  </a:cubicBezTo>
                  <a:cubicBezTo>
                    <a:pt x="2181153" y="2240362"/>
                    <a:pt x="2136784" y="2181482"/>
                    <a:pt x="2087930" y="2126410"/>
                  </a:cubicBezTo>
                  <a:cubicBezTo>
                    <a:pt x="2077805" y="2129765"/>
                    <a:pt x="2066513" y="2132173"/>
                    <a:pt x="2056106" y="2128696"/>
                  </a:cubicBezTo>
                  <a:cubicBezTo>
                    <a:pt x="2049790" y="2126632"/>
                    <a:pt x="2045490" y="2121238"/>
                    <a:pt x="2042221" y="2115757"/>
                  </a:cubicBezTo>
                  <a:cubicBezTo>
                    <a:pt x="2005974" y="2198377"/>
                    <a:pt x="1964480" y="2278797"/>
                    <a:pt x="1916302" y="2355137"/>
                  </a:cubicBezTo>
                  <a:cubicBezTo>
                    <a:pt x="1870089" y="2428283"/>
                    <a:pt x="1818544" y="2498530"/>
                    <a:pt x="1757464" y="2560052"/>
                  </a:cubicBezTo>
                  <a:cubicBezTo>
                    <a:pt x="1736306" y="2581555"/>
                    <a:pt x="1714422" y="2602345"/>
                    <a:pt x="1692010" y="2622533"/>
                  </a:cubicBezTo>
                  <a:cubicBezTo>
                    <a:pt x="1704211" y="2637069"/>
                    <a:pt x="1715970" y="2652157"/>
                    <a:pt x="1725075" y="2668880"/>
                  </a:cubicBezTo>
                  <a:cubicBezTo>
                    <a:pt x="1727852" y="2674373"/>
                    <a:pt x="1730899" y="2679963"/>
                    <a:pt x="1731759" y="2686181"/>
                  </a:cubicBezTo>
                  <a:cubicBezTo>
                    <a:pt x="1732325" y="2689793"/>
                    <a:pt x="1730039" y="2693922"/>
                    <a:pt x="1726230" y="2694499"/>
                  </a:cubicBezTo>
                  <a:cubicBezTo>
                    <a:pt x="1719976" y="2695261"/>
                    <a:pt x="1714041" y="2692509"/>
                    <a:pt x="1708291" y="2690506"/>
                  </a:cubicBezTo>
                  <a:cubicBezTo>
                    <a:pt x="1686591" y="2681892"/>
                    <a:pt x="1665654" y="2671534"/>
                    <a:pt x="1644115" y="2662565"/>
                  </a:cubicBezTo>
                  <a:cubicBezTo>
                    <a:pt x="1611381" y="2687667"/>
                    <a:pt x="1577554" y="2711333"/>
                    <a:pt x="1543015" y="2733892"/>
                  </a:cubicBezTo>
                  <a:cubicBezTo>
                    <a:pt x="1487010" y="2770250"/>
                    <a:pt x="1428043" y="2801865"/>
                    <a:pt x="1367922" y="2830826"/>
                  </a:cubicBezTo>
                  <a:cubicBezTo>
                    <a:pt x="1380258" y="2847475"/>
                    <a:pt x="1393479" y="2863474"/>
                    <a:pt x="1405152" y="2880614"/>
                  </a:cubicBezTo>
                  <a:cubicBezTo>
                    <a:pt x="1408052" y="2885431"/>
                    <a:pt x="1411996" y="2890505"/>
                    <a:pt x="1411443" y="2896465"/>
                  </a:cubicBezTo>
                  <a:cubicBezTo>
                    <a:pt x="1410559" y="2901416"/>
                    <a:pt x="1405029" y="2903186"/>
                    <a:pt x="1400643" y="2903591"/>
                  </a:cubicBezTo>
                  <a:cubicBezTo>
                    <a:pt x="1390125" y="2904402"/>
                    <a:pt x="1379754" y="2901674"/>
                    <a:pt x="1369691" y="2898984"/>
                  </a:cubicBezTo>
                  <a:cubicBezTo>
                    <a:pt x="1344048" y="2891537"/>
                    <a:pt x="1319633" y="2880381"/>
                    <a:pt x="1296164" y="2867737"/>
                  </a:cubicBezTo>
                  <a:cubicBezTo>
                    <a:pt x="1248698" y="2885959"/>
                    <a:pt x="1200016" y="2900937"/>
                    <a:pt x="1151003" y="2914416"/>
                  </a:cubicBezTo>
                  <a:cubicBezTo>
                    <a:pt x="1036670" y="2945221"/>
                    <a:pt x="918688" y="2966293"/>
                    <a:pt x="799907" y="2964020"/>
                  </a:cubicBezTo>
                  <a:cubicBezTo>
                    <a:pt x="685598" y="2961612"/>
                    <a:pt x="570725" y="2943279"/>
                    <a:pt x="463899" y="2901601"/>
                  </a:cubicBezTo>
                  <a:cubicBezTo>
                    <a:pt x="416483" y="2883059"/>
                    <a:pt x="370897" y="2860095"/>
                    <a:pt x="326872" y="2834611"/>
                  </a:cubicBezTo>
                  <a:cubicBezTo>
                    <a:pt x="268495" y="2800624"/>
                    <a:pt x="212539" y="2762460"/>
                    <a:pt x="159802" y="2720253"/>
                  </a:cubicBezTo>
                  <a:cubicBezTo>
                    <a:pt x="157320" y="2718287"/>
                    <a:pt x="154605" y="2716260"/>
                    <a:pt x="153831" y="2713028"/>
                  </a:cubicBezTo>
                  <a:cubicBezTo>
                    <a:pt x="137845" y="2711836"/>
                    <a:pt x="121564" y="2710595"/>
                    <a:pt x="106365" y="2705103"/>
                  </a:cubicBezTo>
                  <a:cubicBezTo>
                    <a:pt x="100799" y="2702891"/>
                    <a:pt x="94336" y="2699746"/>
                    <a:pt x="92689" y="2693455"/>
                  </a:cubicBezTo>
                  <a:cubicBezTo>
                    <a:pt x="91461" y="2687631"/>
                    <a:pt x="95712" y="2682605"/>
                    <a:pt x="99656" y="2678931"/>
                  </a:cubicBezTo>
                  <a:cubicBezTo>
                    <a:pt x="105259" y="2673611"/>
                    <a:pt x="111944" y="2669654"/>
                    <a:pt x="117780" y="2664653"/>
                  </a:cubicBezTo>
                  <a:cubicBezTo>
                    <a:pt x="91043" y="2639563"/>
                    <a:pt x="72415" y="2607075"/>
                    <a:pt x="58457" y="2573482"/>
                  </a:cubicBezTo>
                  <a:cubicBezTo>
                    <a:pt x="56417" y="2569390"/>
                    <a:pt x="55987" y="2564242"/>
                    <a:pt x="52277" y="2561232"/>
                  </a:cubicBezTo>
                  <a:cubicBezTo>
                    <a:pt x="38429" y="2549374"/>
                    <a:pt x="25392" y="2536460"/>
                    <a:pt x="14284" y="2521986"/>
                  </a:cubicBezTo>
                  <a:cubicBezTo>
                    <a:pt x="9062" y="2515007"/>
                    <a:pt x="4000" y="2507684"/>
                    <a:pt x="1137" y="2499378"/>
                  </a:cubicBezTo>
                  <a:cubicBezTo>
                    <a:pt x="-301" y="2494991"/>
                    <a:pt x="-866" y="2489536"/>
                    <a:pt x="2452" y="2485862"/>
                  </a:cubicBezTo>
                  <a:cubicBezTo>
                    <a:pt x="6126" y="2481795"/>
                    <a:pt x="12048" y="2481512"/>
                    <a:pt x="17147" y="2481660"/>
                  </a:cubicBezTo>
                  <a:cubicBezTo>
                    <a:pt x="28538" y="2482212"/>
                    <a:pt x="39645" y="2485014"/>
                    <a:pt x="50876" y="2486709"/>
                  </a:cubicBezTo>
                  <a:cubicBezTo>
                    <a:pt x="137329" y="2500569"/>
                    <a:pt x="226387" y="2495188"/>
                    <a:pt x="311267" y="2474299"/>
                  </a:cubicBezTo>
                  <a:cubicBezTo>
                    <a:pt x="381980" y="2457122"/>
                    <a:pt x="451133" y="2429082"/>
                    <a:pt x="509018" y="2384295"/>
                  </a:cubicBezTo>
                  <a:cubicBezTo>
                    <a:pt x="564594" y="2340884"/>
                    <a:pt x="610929" y="2286747"/>
                    <a:pt x="651096" y="2229058"/>
                  </a:cubicBezTo>
                  <a:cubicBezTo>
                    <a:pt x="668654" y="2203722"/>
                    <a:pt x="684935" y="2177501"/>
                    <a:pt x="699704" y="2150432"/>
                  </a:cubicBezTo>
                  <a:cubicBezTo>
                    <a:pt x="692946" y="2141499"/>
                    <a:pt x="687687" y="2131436"/>
                    <a:pt x="684751" y="2120623"/>
                  </a:cubicBezTo>
                  <a:cubicBezTo>
                    <a:pt x="670657" y="2070921"/>
                    <a:pt x="659414" y="2020457"/>
                    <a:pt x="650076" y="1969674"/>
                  </a:cubicBezTo>
                  <a:cubicBezTo>
                    <a:pt x="644399" y="1937948"/>
                    <a:pt x="638944" y="1906075"/>
                    <a:pt x="637211" y="1873846"/>
                  </a:cubicBezTo>
                  <a:cubicBezTo>
                    <a:pt x="635651" y="1849308"/>
                    <a:pt x="636929" y="1824623"/>
                    <a:pt x="640430" y="1800307"/>
                  </a:cubicBezTo>
                  <a:cubicBezTo>
                    <a:pt x="644166" y="1775241"/>
                    <a:pt x="650948" y="1750482"/>
                    <a:pt x="661995" y="1727615"/>
                  </a:cubicBezTo>
                  <a:cubicBezTo>
                    <a:pt x="671173" y="1708447"/>
                    <a:pt x="682895" y="1690176"/>
                    <a:pt x="698549" y="1675653"/>
                  </a:cubicBezTo>
                  <a:cubicBezTo>
                    <a:pt x="705197" y="1669300"/>
                    <a:pt x="712864" y="1664213"/>
                    <a:pt x="720617" y="1659347"/>
                  </a:cubicBezTo>
                  <a:cubicBezTo>
                    <a:pt x="697148" y="1624697"/>
                    <a:pt x="675019" y="1589150"/>
                    <a:pt x="653565" y="1553235"/>
                  </a:cubicBezTo>
                  <a:cubicBezTo>
                    <a:pt x="629188" y="1512109"/>
                    <a:pt x="605916" y="1470271"/>
                    <a:pt x="585556" y="1426996"/>
                  </a:cubicBezTo>
                  <a:cubicBezTo>
                    <a:pt x="575419" y="1405247"/>
                    <a:pt x="565970" y="1383155"/>
                    <a:pt x="558487" y="1360350"/>
                  </a:cubicBezTo>
                  <a:cubicBezTo>
                    <a:pt x="551876" y="1339400"/>
                    <a:pt x="545794" y="1317528"/>
                    <a:pt x="547600" y="1295350"/>
                  </a:cubicBezTo>
                  <a:cubicBezTo>
                    <a:pt x="548325" y="1283431"/>
                    <a:pt x="554174" y="1272557"/>
                    <a:pt x="561829" y="1263637"/>
                  </a:cubicBezTo>
                  <a:cubicBezTo>
                    <a:pt x="589672" y="1230510"/>
                    <a:pt x="618694" y="1198416"/>
                    <a:pt x="647127" y="1165793"/>
                  </a:cubicBezTo>
                  <a:cubicBezTo>
                    <a:pt x="709055" y="1095117"/>
                    <a:pt x="769754" y="1023224"/>
                    <a:pt x="825489" y="947510"/>
                  </a:cubicBezTo>
                  <a:cubicBezTo>
                    <a:pt x="840479" y="927187"/>
                    <a:pt x="855199" y="906667"/>
                    <a:pt x="869760" y="886037"/>
                  </a:cubicBezTo>
                  <a:cubicBezTo>
                    <a:pt x="880265" y="871096"/>
                    <a:pt x="890820" y="856167"/>
                    <a:pt x="900453" y="840648"/>
                  </a:cubicBezTo>
                  <a:cubicBezTo>
                    <a:pt x="913613" y="819342"/>
                    <a:pt x="923824" y="796377"/>
                    <a:pt x="932474" y="772921"/>
                  </a:cubicBezTo>
                  <a:cubicBezTo>
                    <a:pt x="933297" y="770328"/>
                    <a:pt x="935165" y="767367"/>
                    <a:pt x="933150" y="764836"/>
                  </a:cubicBezTo>
                  <a:cubicBezTo>
                    <a:pt x="914780" y="731132"/>
                    <a:pt x="886556" y="702601"/>
                    <a:pt x="852373" y="684968"/>
                  </a:cubicBezTo>
                  <a:cubicBezTo>
                    <a:pt x="825759" y="670924"/>
                    <a:pt x="795238" y="665788"/>
                    <a:pt x="765367" y="666710"/>
                  </a:cubicBezTo>
                  <a:cubicBezTo>
                    <a:pt x="728321" y="667791"/>
                    <a:pt x="691939" y="676834"/>
                    <a:pt x="657252" y="689490"/>
                  </a:cubicBezTo>
                  <a:cubicBezTo>
                    <a:pt x="633046" y="698349"/>
                    <a:pt x="609589" y="709211"/>
                    <a:pt x="587055" y="721707"/>
                  </a:cubicBezTo>
                  <a:cubicBezTo>
                    <a:pt x="584143" y="723661"/>
                    <a:pt x="580284" y="719360"/>
                    <a:pt x="582557" y="716682"/>
                  </a:cubicBezTo>
                  <a:cubicBezTo>
                    <a:pt x="585506" y="712750"/>
                    <a:pt x="589180" y="709420"/>
                    <a:pt x="592486" y="705808"/>
                  </a:cubicBezTo>
                  <a:cubicBezTo>
                    <a:pt x="614910" y="682855"/>
                    <a:pt x="639484" y="661782"/>
                    <a:pt x="666848" y="644924"/>
                  </a:cubicBezTo>
                  <a:cubicBezTo>
                    <a:pt x="698353" y="625621"/>
                    <a:pt x="733973" y="613408"/>
                    <a:pt x="770479" y="608026"/>
                  </a:cubicBezTo>
                  <a:cubicBezTo>
                    <a:pt x="812390" y="601772"/>
                    <a:pt x="855691" y="604340"/>
                    <a:pt x="896411" y="616270"/>
                  </a:cubicBezTo>
                  <a:cubicBezTo>
                    <a:pt x="922742" y="623790"/>
                    <a:pt x="947464" y="635881"/>
                    <a:pt x="971351" y="649127"/>
                  </a:cubicBezTo>
                  <a:cubicBezTo>
                    <a:pt x="972862" y="645367"/>
                    <a:pt x="974496" y="641668"/>
                    <a:pt x="976401" y="638093"/>
                  </a:cubicBezTo>
                  <a:cubicBezTo>
                    <a:pt x="965416" y="623434"/>
                    <a:pt x="953645" y="609353"/>
                    <a:pt x="941050" y="596058"/>
                  </a:cubicBezTo>
                  <a:cubicBezTo>
                    <a:pt x="917385" y="571225"/>
                    <a:pt x="889849" y="550030"/>
                    <a:pt x="859574" y="533884"/>
                  </a:cubicBezTo>
                  <a:cubicBezTo>
                    <a:pt x="831067" y="518697"/>
                    <a:pt x="799968" y="507971"/>
                    <a:pt x="767812" y="504137"/>
                  </a:cubicBezTo>
                  <a:cubicBezTo>
                    <a:pt x="722804" y="498694"/>
                    <a:pt x="677390" y="508966"/>
                    <a:pt x="635589" y="525259"/>
                  </a:cubicBezTo>
                  <a:cubicBezTo>
                    <a:pt x="593039" y="542129"/>
                    <a:pt x="553007" y="565205"/>
                    <a:pt x="516563" y="592826"/>
                  </a:cubicBezTo>
                  <a:cubicBezTo>
                    <a:pt x="512999" y="595333"/>
                    <a:pt x="509276" y="590209"/>
                    <a:pt x="512066" y="587260"/>
                  </a:cubicBezTo>
                  <a:cubicBezTo>
                    <a:pt x="532462" y="559454"/>
                    <a:pt x="555833" y="533516"/>
                    <a:pt x="583086" y="512247"/>
                  </a:cubicBezTo>
                  <a:cubicBezTo>
                    <a:pt x="623363" y="481320"/>
                    <a:pt x="672291" y="462545"/>
                    <a:pt x="722460" y="455762"/>
                  </a:cubicBezTo>
                  <a:cubicBezTo>
                    <a:pt x="765859" y="449803"/>
                    <a:pt x="810265" y="453636"/>
                    <a:pt x="852594" y="464584"/>
                  </a:cubicBezTo>
                  <a:cubicBezTo>
                    <a:pt x="906228" y="478506"/>
                    <a:pt x="957368" y="502429"/>
                    <a:pt x="1001872" y="535531"/>
                  </a:cubicBezTo>
                  <a:cubicBezTo>
                    <a:pt x="1003519" y="502392"/>
                    <a:pt x="1001037" y="469253"/>
                    <a:pt x="998530" y="436238"/>
                  </a:cubicBezTo>
                  <a:cubicBezTo>
                    <a:pt x="992448" y="362846"/>
                    <a:pt x="983933" y="289688"/>
                    <a:pt x="976745" y="216419"/>
                  </a:cubicBezTo>
                  <a:cubicBezTo>
                    <a:pt x="972186" y="169850"/>
                    <a:pt x="967800" y="123232"/>
                    <a:pt x="965932" y="76479"/>
                  </a:cubicBezTo>
                  <a:cubicBezTo>
                    <a:pt x="965637" y="62521"/>
                    <a:pt x="965281" y="48538"/>
                    <a:pt x="966116" y="34592"/>
                  </a:cubicBezTo>
                  <a:cubicBezTo>
                    <a:pt x="966804" y="26175"/>
                    <a:pt x="967394" y="17599"/>
                    <a:pt x="970306" y="9600"/>
                  </a:cubicBezTo>
                  <a:cubicBezTo>
                    <a:pt x="971719" y="5815"/>
                    <a:pt x="974103" y="1896"/>
                    <a:pt x="978146" y="532"/>
                  </a:cubicBezTo>
                  <a:moveTo>
                    <a:pt x="977765" y="12880"/>
                  </a:moveTo>
                  <a:cubicBezTo>
                    <a:pt x="974386" y="24271"/>
                    <a:pt x="974164" y="36251"/>
                    <a:pt x="973906" y="48034"/>
                  </a:cubicBezTo>
                  <a:cubicBezTo>
                    <a:pt x="973612" y="67313"/>
                    <a:pt x="974484" y="86592"/>
                    <a:pt x="975614" y="105833"/>
                  </a:cubicBezTo>
                  <a:cubicBezTo>
                    <a:pt x="983122" y="219122"/>
                    <a:pt x="998567" y="331710"/>
                    <a:pt x="1007438" y="444888"/>
                  </a:cubicBezTo>
                  <a:cubicBezTo>
                    <a:pt x="1009957" y="477093"/>
                    <a:pt x="1011628" y="509420"/>
                    <a:pt x="1009834" y="541711"/>
                  </a:cubicBezTo>
                  <a:cubicBezTo>
                    <a:pt x="1037984" y="563386"/>
                    <a:pt x="1062362" y="589632"/>
                    <a:pt x="1083410" y="618187"/>
                  </a:cubicBezTo>
                  <a:cubicBezTo>
                    <a:pt x="1083349" y="619010"/>
                    <a:pt x="1083202" y="620645"/>
                    <a:pt x="1083128" y="621468"/>
                  </a:cubicBezTo>
                  <a:cubicBezTo>
                    <a:pt x="1081702" y="621259"/>
                    <a:pt x="1079896" y="621959"/>
                    <a:pt x="1078901" y="620657"/>
                  </a:cubicBezTo>
                  <a:cubicBezTo>
                    <a:pt x="1057607" y="595382"/>
                    <a:pt x="1035109" y="570857"/>
                    <a:pt x="1009245" y="550153"/>
                  </a:cubicBezTo>
                  <a:cubicBezTo>
                    <a:pt x="962430" y="512492"/>
                    <a:pt x="907138" y="485743"/>
                    <a:pt x="848982" y="470925"/>
                  </a:cubicBezTo>
                  <a:cubicBezTo>
                    <a:pt x="803765" y="459424"/>
                    <a:pt x="756090" y="456327"/>
                    <a:pt x="710075" y="464818"/>
                  </a:cubicBezTo>
                  <a:cubicBezTo>
                    <a:pt x="662203" y="473431"/>
                    <a:pt x="615930" y="493398"/>
                    <a:pt x="578613" y="524866"/>
                  </a:cubicBezTo>
                  <a:cubicBezTo>
                    <a:pt x="561583" y="539254"/>
                    <a:pt x="546286" y="555584"/>
                    <a:pt x="532081" y="572749"/>
                  </a:cubicBezTo>
                  <a:cubicBezTo>
                    <a:pt x="568783" y="548015"/>
                    <a:pt x="608103" y="526807"/>
                    <a:pt x="650051" y="512468"/>
                  </a:cubicBezTo>
                  <a:cubicBezTo>
                    <a:pt x="690378" y="498743"/>
                    <a:pt x="733826" y="491432"/>
                    <a:pt x="776266" y="498190"/>
                  </a:cubicBezTo>
                  <a:cubicBezTo>
                    <a:pt x="832750" y="506963"/>
                    <a:pt x="885020" y="535089"/>
                    <a:pt x="927338" y="572946"/>
                  </a:cubicBezTo>
                  <a:cubicBezTo>
                    <a:pt x="959113" y="601599"/>
                    <a:pt x="984928" y="636213"/>
                    <a:pt x="1007598" y="672313"/>
                  </a:cubicBezTo>
                  <a:cubicBezTo>
                    <a:pt x="1014712" y="678284"/>
                    <a:pt x="1022748" y="683199"/>
                    <a:pt x="1029703" y="689416"/>
                  </a:cubicBezTo>
                  <a:cubicBezTo>
                    <a:pt x="1030993" y="690412"/>
                    <a:pt x="1030415" y="692378"/>
                    <a:pt x="1029899" y="693668"/>
                  </a:cubicBezTo>
                  <a:cubicBezTo>
                    <a:pt x="1025943" y="694381"/>
                    <a:pt x="1023449" y="690399"/>
                    <a:pt x="1020377" y="688618"/>
                  </a:cubicBezTo>
                  <a:cubicBezTo>
                    <a:pt x="985198" y="662962"/>
                    <a:pt x="946960" y="640919"/>
                    <a:pt x="905724" y="626579"/>
                  </a:cubicBezTo>
                  <a:cubicBezTo>
                    <a:pt x="835822" y="602951"/>
                    <a:pt x="756545" y="607620"/>
                    <a:pt x="690194" y="640059"/>
                  </a:cubicBezTo>
                  <a:cubicBezTo>
                    <a:pt x="657559" y="656376"/>
                    <a:pt x="628733" y="679538"/>
                    <a:pt x="603077" y="705279"/>
                  </a:cubicBezTo>
                  <a:cubicBezTo>
                    <a:pt x="623732" y="694958"/>
                    <a:pt x="645075" y="685976"/>
                    <a:pt x="666971" y="678628"/>
                  </a:cubicBezTo>
                  <a:cubicBezTo>
                    <a:pt x="702198" y="666869"/>
                    <a:pt x="739159" y="658932"/>
                    <a:pt x="776463" y="659681"/>
                  </a:cubicBezTo>
                  <a:cubicBezTo>
                    <a:pt x="803900" y="660025"/>
                    <a:pt x="831473" y="666034"/>
                    <a:pt x="855863" y="678849"/>
                  </a:cubicBezTo>
                  <a:cubicBezTo>
                    <a:pt x="892983" y="698104"/>
                    <a:pt x="923357" y="729669"/>
                    <a:pt x="942181" y="766937"/>
                  </a:cubicBezTo>
                  <a:cubicBezTo>
                    <a:pt x="951789" y="786301"/>
                    <a:pt x="957994" y="807190"/>
                    <a:pt x="962541" y="828275"/>
                  </a:cubicBezTo>
                  <a:cubicBezTo>
                    <a:pt x="963462" y="832895"/>
                    <a:pt x="964961" y="837601"/>
                    <a:pt x="963769" y="842331"/>
                  </a:cubicBezTo>
                  <a:cubicBezTo>
                    <a:pt x="961668" y="842344"/>
                    <a:pt x="958523" y="843302"/>
                    <a:pt x="957786" y="840562"/>
                  </a:cubicBezTo>
                  <a:cubicBezTo>
                    <a:pt x="953436" y="819219"/>
                    <a:pt x="948595" y="797667"/>
                    <a:pt x="939330" y="777823"/>
                  </a:cubicBezTo>
                  <a:cubicBezTo>
                    <a:pt x="928775" y="807706"/>
                    <a:pt x="914043" y="835966"/>
                    <a:pt x="896607" y="862384"/>
                  </a:cubicBezTo>
                  <a:cubicBezTo>
                    <a:pt x="877636" y="888912"/>
                    <a:pt x="859070" y="915760"/>
                    <a:pt x="839730" y="942030"/>
                  </a:cubicBezTo>
                  <a:cubicBezTo>
                    <a:pt x="783012" y="1019993"/>
                    <a:pt x="720961" y="1093901"/>
                    <a:pt x="657510" y="1166432"/>
                  </a:cubicBezTo>
                  <a:cubicBezTo>
                    <a:pt x="628340" y="1199915"/>
                    <a:pt x="598580" y="1232894"/>
                    <a:pt x="569902" y="1266794"/>
                  </a:cubicBezTo>
                  <a:cubicBezTo>
                    <a:pt x="563783" y="1273970"/>
                    <a:pt x="557958" y="1281994"/>
                    <a:pt x="556435" y="1291529"/>
                  </a:cubicBezTo>
                  <a:cubicBezTo>
                    <a:pt x="553744" y="1307084"/>
                    <a:pt x="556902" y="1322910"/>
                    <a:pt x="560539" y="1338048"/>
                  </a:cubicBezTo>
                  <a:cubicBezTo>
                    <a:pt x="568747" y="1369651"/>
                    <a:pt x="581808" y="1399755"/>
                    <a:pt x="595717" y="1429219"/>
                  </a:cubicBezTo>
                  <a:cubicBezTo>
                    <a:pt x="615266" y="1470124"/>
                    <a:pt x="637371" y="1509762"/>
                    <a:pt x="660471" y="1548762"/>
                  </a:cubicBezTo>
                  <a:cubicBezTo>
                    <a:pt x="682121" y="1585145"/>
                    <a:pt x="704693" y="1620987"/>
                    <a:pt x="728260" y="1656153"/>
                  </a:cubicBezTo>
                  <a:cubicBezTo>
                    <a:pt x="737094" y="1652823"/>
                    <a:pt x="746506" y="1651705"/>
                    <a:pt x="755697" y="1649763"/>
                  </a:cubicBezTo>
                  <a:cubicBezTo>
                    <a:pt x="790998" y="1643743"/>
                    <a:pt x="827369" y="1653253"/>
                    <a:pt x="858283" y="1670394"/>
                  </a:cubicBezTo>
                  <a:cubicBezTo>
                    <a:pt x="892221" y="1689107"/>
                    <a:pt x="919621" y="1717908"/>
                    <a:pt x="940927" y="1749966"/>
                  </a:cubicBezTo>
                  <a:cubicBezTo>
                    <a:pt x="962934" y="1783117"/>
                    <a:pt x="979055" y="1819930"/>
                    <a:pt x="990679" y="1857909"/>
                  </a:cubicBezTo>
                  <a:cubicBezTo>
                    <a:pt x="998690" y="1884044"/>
                    <a:pt x="1003777" y="1910953"/>
                    <a:pt x="1011776" y="1937088"/>
                  </a:cubicBezTo>
                  <a:cubicBezTo>
                    <a:pt x="1017588" y="1955912"/>
                    <a:pt x="1025206" y="1974552"/>
                    <a:pt x="1037432" y="1990194"/>
                  </a:cubicBezTo>
                  <a:cubicBezTo>
                    <a:pt x="1049756" y="2006057"/>
                    <a:pt x="1066196" y="2018086"/>
                    <a:pt x="1078827" y="2033654"/>
                  </a:cubicBezTo>
                  <a:cubicBezTo>
                    <a:pt x="1085843" y="2042206"/>
                    <a:pt x="1091041" y="2053006"/>
                    <a:pt x="1089996" y="2064347"/>
                  </a:cubicBezTo>
                  <a:cubicBezTo>
                    <a:pt x="1088374" y="2084474"/>
                    <a:pt x="1079085" y="2103040"/>
                    <a:pt x="1068887" y="2120119"/>
                  </a:cubicBezTo>
                  <a:cubicBezTo>
                    <a:pt x="1067068" y="2122601"/>
                    <a:pt x="1063222" y="2125771"/>
                    <a:pt x="1065606" y="2129064"/>
                  </a:cubicBezTo>
                  <a:cubicBezTo>
                    <a:pt x="1074908" y="2145947"/>
                    <a:pt x="1085462" y="2162154"/>
                    <a:pt x="1096890" y="2177697"/>
                  </a:cubicBezTo>
                  <a:cubicBezTo>
                    <a:pt x="1116525" y="2204434"/>
                    <a:pt x="1139674" y="2229021"/>
                    <a:pt x="1167639" y="2247157"/>
                  </a:cubicBezTo>
                  <a:cubicBezTo>
                    <a:pt x="1175589" y="2252060"/>
                    <a:pt x="1183232" y="2257786"/>
                    <a:pt x="1192005" y="2261152"/>
                  </a:cubicBezTo>
                  <a:cubicBezTo>
                    <a:pt x="1215523" y="2274300"/>
                    <a:pt x="1240675" y="2284326"/>
                    <a:pt x="1265901" y="2293713"/>
                  </a:cubicBezTo>
                  <a:cubicBezTo>
                    <a:pt x="1285646" y="2301110"/>
                    <a:pt x="1306166" y="2306529"/>
                    <a:pt x="1325322" y="2315474"/>
                  </a:cubicBezTo>
                  <a:cubicBezTo>
                    <a:pt x="1341787" y="2323154"/>
                    <a:pt x="1357047" y="2334335"/>
                    <a:pt x="1367479" y="2349387"/>
                  </a:cubicBezTo>
                  <a:cubicBezTo>
                    <a:pt x="1377997" y="2364500"/>
                    <a:pt x="1380061" y="2383644"/>
                    <a:pt x="1380098" y="2401571"/>
                  </a:cubicBezTo>
                  <a:cubicBezTo>
                    <a:pt x="1405545" y="2412458"/>
                    <a:pt x="1430304" y="2424904"/>
                    <a:pt x="1454829" y="2437757"/>
                  </a:cubicBezTo>
                  <a:cubicBezTo>
                    <a:pt x="1458786" y="2439686"/>
                    <a:pt x="1462460" y="2442328"/>
                    <a:pt x="1466711" y="2443679"/>
                  </a:cubicBezTo>
                  <a:cubicBezTo>
                    <a:pt x="1468075" y="2445891"/>
                    <a:pt x="1470643" y="2446764"/>
                    <a:pt x="1472818" y="2448041"/>
                  </a:cubicBezTo>
                  <a:cubicBezTo>
                    <a:pt x="1503401" y="2464826"/>
                    <a:pt x="1533038" y="2483355"/>
                    <a:pt x="1561532" y="2503494"/>
                  </a:cubicBezTo>
                  <a:cubicBezTo>
                    <a:pt x="1568278" y="2493418"/>
                    <a:pt x="1575355" y="2483527"/>
                    <a:pt x="1581400" y="2473034"/>
                  </a:cubicBezTo>
                  <a:cubicBezTo>
                    <a:pt x="1607155" y="2433407"/>
                    <a:pt x="1631950" y="2393130"/>
                    <a:pt x="1654620" y="2351648"/>
                  </a:cubicBezTo>
                  <a:cubicBezTo>
                    <a:pt x="1683028" y="2300079"/>
                    <a:pt x="1708696" y="2247022"/>
                    <a:pt x="1731833" y="2192897"/>
                  </a:cubicBezTo>
                  <a:cubicBezTo>
                    <a:pt x="1780036" y="2080690"/>
                    <a:pt x="1817967" y="1963973"/>
                    <a:pt x="1843045" y="1844418"/>
                  </a:cubicBezTo>
                  <a:cubicBezTo>
                    <a:pt x="1862496" y="1752337"/>
                    <a:pt x="1874746" y="1658487"/>
                    <a:pt x="1875385" y="1564293"/>
                  </a:cubicBezTo>
                  <a:cubicBezTo>
                    <a:pt x="1876380" y="1467801"/>
                    <a:pt x="1864204" y="1371236"/>
                    <a:pt x="1839408" y="1277988"/>
                  </a:cubicBezTo>
                  <a:cubicBezTo>
                    <a:pt x="1816148" y="1189815"/>
                    <a:pt x="1781977" y="1104701"/>
                    <a:pt x="1739623" y="1023998"/>
                  </a:cubicBezTo>
                  <a:lnTo>
                    <a:pt x="1739353" y="1024011"/>
                  </a:lnTo>
                  <a:cubicBezTo>
                    <a:pt x="1709630" y="966703"/>
                    <a:pt x="1674440" y="912369"/>
                    <a:pt x="1636496" y="860185"/>
                  </a:cubicBezTo>
                  <a:cubicBezTo>
                    <a:pt x="1583809" y="788206"/>
                    <a:pt x="1525420" y="720393"/>
                    <a:pt x="1462312" y="657347"/>
                  </a:cubicBezTo>
                  <a:cubicBezTo>
                    <a:pt x="1444963" y="640145"/>
                    <a:pt x="1427527" y="622906"/>
                    <a:pt x="1407978" y="608173"/>
                  </a:cubicBezTo>
                  <a:cubicBezTo>
                    <a:pt x="1404009" y="604929"/>
                    <a:pt x="1399389" y="601980"/>
                    <a:pt x="1397030" y="597274"/>
                  </a:cubicBezTo>
                  <a:cubicBezTo>
                    <a:pt x="1395040" y="593441"/>
                    <a:pt x="1397989" y="588980"/>
                    <a:pt x="1401908" y="588120"/>
                  </a:cubicBezTo>
                  <a:cubicBezTo>
                    <a:pt x="1412389" y="585626"/>
                    <a:pt x="1423263" y="587039"/>
                    <a:pt x="1433892" y="587481"/>
                  </a:cubicBezTo>
                  <a:cubicBezTo>
                    <a:pt x="1426655" y="573425"/>
                    <a:pt x="1419098" y="559528"/>
                    <a:pt x="1411480" y="545680"/>
                  </a:cubicBezTo>
                  <a:cubicBezTo>
                    <a:pt x="1369113" y="469204"/>
                    <a:pt x="1323061" y="394756"/>
                    <a:pt x="1273212" y="322937"/>
                  </a:cubicBezTo>
                  <a:cubicBezTo>
                    <a:pt x="1214884" y="238990"/>
                    <a:pt x="1150855" y="158730"/>
                    <a:pt x="1078606" y="86284"/>
                  </a:cubicBezTo>
                  <a:cubicBezTo>
                    <a:pt x="1055703" y="63651"/>
                    <a:pt x="1032332" y="41264"/>
                    <a:pt x="1006283" y="22231"/>
                  </a:cubicBezTo>
                  <a:cubicBezTo>
                    <a:pt x="998407" y="16800"/>
                    <a:pt x="990531" y="10988"/>
                    <a:pt x="981365" y="7941"/>
                  </a:cubicBezTo>
                  <a:cubicBezTo>
                    <a:pt x="979780" y="9280"/>
                    <a:pt x="978674" y="11037"/>
                    <a:pt x="977765" y="12880"/>
                  </a:cubicBezTo>
                  <a:moveTo>
                    <a:pt x="1605324" y="406072"/>
                  </a:moveTo>
                  <a:cubicBezTo>
                    <a:pt x="1530949" y="427194"/>
                    <a:pt x="1461722" y="468221"/>
                    <a:pt x="1410042" y="526033"/>
                  </a:cubicBezTo>
                  <a:cubicBezTo>
                    <a:pt x="1421408" y="546565"/>
                    <a:pt x="1432946" y="567011"/>
                    <a:pt x="1443378" y="588047"/>
                  </a:cubicBezTo>
                  <a:cubicBezTo>
                    <a:pt x="1450762" y="589288"/>
                    <a:pt x="1458159" y="590541"/>
                    <a:pt x="1465507" y="592052"/>
                  </a:cubicBezTo>
                  <a:cubicBezTo>
                    <a:pt x="1479527" y="571201"/>
                    <a:pt x="1494431" y="550902"/>
                    <a:pt x="1511191" y="532152"/>
                  </a:cubicBezTo>
                  <a:cubicBezTo>
                    <a:pt x="1536454" y="503645"/>
                    <a:pt x="1566594" y="479403"/>
                    <a:pt x="1600065" y="461168"/>
                  </a:cubicBezTo>
                  <a:cubicBezTo>
                    <a:pt x="1640895" y="438929"/>
                    <a:pt x="1687452" y="425585"/>
                    <a:pt x="1734205" y="428153"/>
                  </a:cubicBezTo>
                  <a:cubicBezTo>
                    <a:pt x="1765623" y="429897"/>
                    <a:pt x="1796476" y="437528"/>
                    <a:pt x="1825892" y="448500"/>
                  </a:cubicBezTo>
                  <a:cubicBezTo>
                    <a:pt x="1863651" y="462717"/>
                    <a:pt x="1899480" y="481959"/>
                    <a:pt x="1932693" y="504850"/>
                  </a:cubicBezTo>
                  <a:cubicBezTo>
                    <a:pt x="1921868" y="490609"/>
                    <a:pt x="1909261" y="477744"/>
                    <a:pt x="1896237" y="465494"/>
                  </a:cubicBezTo>
                  <a:cubicBezTo>
                    <a:pt x="1843807" y="416664"/>
                    <a:pt x="1771496" y="392262"/>
                    <a:pt x="1700452" y="392176"/>
                  </a:cubicBezTo>
                  <a:cubicBezTo>
                    <a:pt x="1668284" y="392188"/>
                    <a:pt x="1636238" y="397336"/>
                    <a:pt x="1605324" y="406072"/>
                  </a:cubicBezTo>
                  <a:moveTo>
                    <a:pt x="1607265" y="547192"/>
                  </a:moveTo>
                  <a:cubicBezTo>
                    <a:pt x="1562736" y="553642"/>
                    <a:pt x="1521058" y="572540"/>
                    <a:pt x="1482771" y="595566"/>
                  </a:cubicBezTo>
                  <a:cubicBezTo>
                    <a:pt x="1518514" y="603037"/>
                    <a:pt x="1553693" y="612928"/>
                    <a:pt x="1588478" y="623950"/>
                  </a:cubicBezTo>
                  <a:cubicBezTo>
                    <a:pt x="1604414" y="613580"/>
                    <a:pt x="1621616" y="605052"/>
                    <a:pt x="1639716" y="599167"/>
                  </a:cubicBezTo>
                  <a:cubicBezTo>
                    <a:pt x="1670041" y="589570"/>
                    <a:pt x="1702602" y="589472"/>
                    <a:pt x="1733836" y="594104"/>
                  </a:cubicBezTo>
                  <a:cubicBezTo>
                    <a:pt x="1778488" y="600825"/>
                    <a:pt x="1821125" y="616983"/>
                    <a:pt x="1861513" y="636766"/>
                  </a:cubicBezTo>
                  <a:cubicBezTo>
                    <a:pt x="1837897" y="613125"/>
                    <a:pt x="1811553" y="591819"/>
                    <a:pt x="1782088" y="575882"/>
                  </a:cubicBezTo>
                  <a:cubicBezTo>
                    <a:pt x="1728970" y="547658"/>
                    <a:pt x="1666563" y="538455"/>
                    <a:pt x="1607265" y="547192"/>
                  </a:cubicBezTo>
                  <a:moveTo>
                    <a:pt x="1405705" y="595456"/>
                  </a:moveTo>
                  <a:cubicBezTo>
                    <a:pt x="1414417" y="603381"/>
                    <a:pt x="1424259" y="609967"/>
                    <a:pt x="1432909" y="617991"/>
                  </a:cubicBezTo>
                  <a:cubicBezTo>
                    <a:pt x="1459167" y="641594"/>
                    <a:pt x="1483741" y="667004"/>
                    <a:pt x="1507996" y="692648"/>
                  </a:cubicBezTo>
                  <a:cubicBezTo>
                    <a:pt x="1541958" y="728920"/>
                    <a:pt x="1574470" y="766580"/>
                    <a:pt x="1605287" y="805568"/>
                  </a:cubicBezTo>
                  <a:cubicBezTo>
                    <a:pt x="1659056" y="873762"/>
                    <a:pt x="1708106" y="945962"/>
                    <a:pt x="1748286" y="1023040"/>
                  </a:cubicBezTo>
                  <a:cubicBezTo>
                    <a:pt x="1805397" y="1131868"/>
                    <a:pt x="1847100" y="1249113"/>
                    <a:pt x="1868000" y="1370351"/>
                  </a:cubicBezTo>
                  <a:cubicBezTo>
                    <a:pt x="1884736" y="1466278"/>
                    <a:pt x="1887476" y="1564367"/>
                    <a:pt x="1879022" y="1661289"/>
                  </a:cubicBezTo>
                  <a:cubicBezTo>
                    <a:pt x="1872215" y="1740886"/>
                    <a:pt x="1858183" y="1819758"/>
                    <a:pt x="1839494" y="1897388"/>
                  </a:cubicBezTo>
                  <a:cubicBezTo>
                    <a:pt x="1823435" y="1963936"/>
                    <a:pt x="1803480" y="2029525"/>
                    <a:pt x="1779999" y="2093837"/>
                  </a:cubicBezTo>
                  <a:cubicBezTo>
                    <a:pt x="1741012" y="2200330"/>
                    <a:pt x="1693448" y="2303814"/>
                    <a:pt x="1635735" y="2401510"/>
                  </a:cubicBezTo>
                  <a:cubicBezTo>
                    <a:pt x="1625610" y="2418417"/>
                    <a:pt x="1615756" y="2435521"/>
                    <a:pt x="1604808" y="2451912"/>
                  </a:cubicBezTo>
                  <a:cubicBezTo>
                    <a:pt x="1592582" y="2470662"/>
                    <a:pt x="1580577" y="2489585"/>
                    <a:pt x="1568106" y="2508188"/>
                  </a:cubicBezTo>
                  <a:cubicBezTo>
                    <a:pt x="1593172" y="2527343"/>
                    <a:pt x="1617857" y="2547126"/>
                    <a:pt x="1640760" y="2568862"/>
                  </a:cubicBezTo>
                  <a:cubicBezTo>
                    <a:pt x="1656869" y="2583742"/>
                    <a:pt x="1671871" y="2599826"/>
                    <a:pt x="1686751" y="2615861"/>
                  </a:cubicBezTo>
                  <a:cubicBezTo>
                    <a:pt x="1717715" y="2588399"/>
                    <a:pt x="1747389" y="2559389"/>
                    <a:pt x="1775539" y="2529014"/>
                  </a:cubicBezTo>
                  <a:cubicBezTo>
                    <a:pt x="1808469" y="2493541"/>
                    <a:pt x="1838437" y="2455402"/>
                    <a:pt x="1866256" y="2415800"/>
                  </a:cubicBezTo>
                  <a:cubicBezTo>
                    <a:pt x="1871687" y="2407592"/>
                    <a:pt x="1878125" y="2399974"/>
                    <a:pt x="1882622" y="2391213"/>
                  </a:cubicBezTo>
                  <a:cubicBezTo>
                    <a:pt x="1885141" y="2388117"/>
                    <a:pt x="1887095" y="2384603"/>
                    <a:pt x="1889393" y="2381371"/>
                  </a:cubicBezTo>
                  <a:cubicBezTo>
                    <a:pt x="1939967" y="2305436"/>
                    <a:pt x="1983562" y="2224991"/>
                    <a:pt x="2021419" y="2142027"/>
                  </a:cubicBezTo>
                  <a:cubicBezTo>
                    <a:pt x="2067189" y="2041223"/>
                    <a:pt x="2105366" y="1937002"/>
                    <a:pt x="2136465" y="1830767"/>
                  </a:cubicBezTo>
                  <a:cubicBezTo>
                    <a:pt x="2176914" y="1691786"/>
                    <a:pt x="2203934" y="1548787"/>
                    <a:pt x="2215079" y="1404436"/>
                  </a:cubicBezTo>
                  <a:cubicBezTo>
                    <a:pt x="2218359" y="1359465"/>
                    <a:pt x="2220571" y="1314358"/>
                    <a:pt x="2219711" y="1269264"/>
                  </a:cubicBezTo>
                  <a:cubicBezTo>
                    <a:pt x="2218875" y="1245107"/>
                    <a:pt x="2218384" y="1220656"/>
                    <a:pt x="2212621" y="1197064"/>
                  </a:cubicBezTo>
                  <a:cubicBezTo>
                    <a:pt x="2207276" y="1175795"/>
                    <a:pt x="2192900" y="1158605"/>
                    <a:pt x="2178905" y="1142361"/>
                  </a:cubicBezTo>
                  <a:cubicBezTo>
                    <a:pt x="2153372" y="1113499"/>
                    <a:pt x="2125554" y="1086762"/>
                    <a:pt x="2099627" y="1058267"/>
                  </a:cubicBezTo>
                  <a:cubicBezTo>
                    <a:pt x="2067889" y="1024035"/>
                    <a:pt x="2037724" y="988390"/>
                    <a:pt x="2007141" y="953150"/>
                  </a:cubicBezTo>
                  <a:cubicBezTo>
                    <a:pt x="1984140" y="926536"/>
                    <a:pt x="1961236" y="899823"/>
                    <a:pt x="1937620" y="873762"/>
                  </a:cubicBezTo>
                  <a:cubicBezTo>
                    <a:pt x="1883630" y="814144"/>
                    <a:pt x="1825978" y="756763"/>
                    <a:pt x="1758447" y="712480"/>
                  </a:cubicBezTo>
                  <a:cubicBezTo>
                    <a:pt x="1718354" y="686185"/>
                    <a:pt x="1674992" y="665198"/>
                    <a:pt x="1630365" y="647836"/>
                  </a:cubicBezTo>
                  <a:cubicBezTo>
                    <a:pt x="1583280" y="629639"/>
                    <a:pt x="1534721" y="615287"/>
                    <a:pt x="1485425" y="604450"/>
                  </a:cubicBezTo>
                  <a:cubicBezTo>
                    <a:pt x="1459253" y="598958"/>
                    <a:pt x="1432639" y="592618"/>
                    <a:pt x="1405705" y="595456"/>
                  </a:cubicBezTo>
                  <a:moveTo>
                    <a:pt x="978920" y="653734"/>
                  </a:moveTo>
                  <a:cubicBezTo>
                    <a:pt x="983933" y="657101"/>
                    <a:pt x="989155" y="660160"/>
                    <a:pt x="994205" y="663478"/>
                  </a:cubicBezTo>
                  <a:cubicBezTo>
                    <a:pt x="990801" y="657101"/>
                    <a:pt x="986009" y="651609"/>
                    <a:pt x="982163" y="645514"/>
                  </a:cubicBezTo>
                  <a:cubicBezTo>
                    <a:pt x="980984" y="648131"/>
                    <a:pt x="978612" y="650847"/>
                    <a:pt x="978920" y="653734"/>
                  </a:cubicBezTo>
                  <a:moveTo>
                    <a:pt x="761079" y="1657283"/>
                  </a:moveTo>
                  <a:cubicBezTo>
                    <a:pt x="750733" y="1658696"/>
                    <a:pt x="740572" y="1661313"/>
                    <a:pt x="730656" y="1664569"/>
                  </a:cubicBezTo>
                  <a:cubicBezTo>
                    <a:pt x="722018" y="1667334"/>
                    <a:pt x="714584" y="1672790"/>
                    <a:pt x="707703" y="1678540"/>
                  </a:cubicBezTo>
                  <a:cubicBezTo>
                    <a:pt x="690022" y="1693641"/>
                    <a:pt x="677403" y="1713731"/>
                    <a:pt x="667770" y="1734681"/>
                  </a:cubicBezTo>
                  <a:cubicBezTo>
                    <a:pt x="648712" y="1776555"/>
                    <a:pt x="643502" y="1823444"/>
                    <a:pt x="645161" y="1869029"/>
                  </a:cubicBezTo>
                  <a:cubicBezTo>
                    <a:pt x="646844" y="1904638"/>
                    <a:pt x="653000" y="1939816"/>
                    <a:pt x="659390" y="1974835"/>
                  </a:cubicBezTo>
                  <a:cubicBezTo>
                    <a:pt x="668458" y="2023111"/>
                    <a:pt x="679246" y="2071093"/>
                    <a:pt x="692676" y="2118362"/>
                  </a:cubicBezTo>
                  <a:cubicBezTo>
                    <a:pt x="695699" y="2129667"/>
                    <a:pt x="701584" y="2140012"/>
                    <a:pt x="709092" y="2148957"/>
                  </a:cubicBezTo>
                  <a:cubicBezTo>
                    <a:pt x="723160" y="2165828"/>
                    <a:pt x="740756" y="2179430"/>
                    <a:pt x="759297" y="2191078"/>
                  </a:cubicBezTo>
                  <a:cubicBezTo>
                    <a:pt x="790261" y="2210185"/>
                    <a:pt x="824715" y="2224119"/>
                    <a:pt x="860729" y="2229918"/>
                  </a:cubicBezTo>
                  <a:cubicBezTo>
                    <a:pt x="887220" y="2233985"/>
                    <a:pt x="915210" y="2233580"/>
                    <a:pt x="940387" y="2223480"/>
                  </a:cubicBezTo>
                  <a:cubicBezTo>
                    <a:pt x="957700" y="2216513"/>
                    <a:pt x="973575" y="2206425"/>
                    <a:pt x="988504" y="2195317"/>
                  </a:cubicBezTo>
                  <a:cubicBezTo>
                    <a:pt x="1014970" y="2175301"/>
                    <a:pt x="1038242" y="2150985"/>
                    <a:pt x="1056784" y="2123461"/>
                  </a:cubicBezTo>
                  <a:cubicBezTo>
                    <a:pt x="1066245" y="2109098"/>
                    <a:pt x="1074748" y="2093837"/>
                    <a:pt x="1079442" y="2077212"/>
                  </a:cubicBezTo>
                  <a:cubicBezTo>
                    <a:pt x="1081850" y="2068169"/>
                    <a:pt x="1083374" y="2058069"/>
                    <a:pt x="1079098" y="2049345"/>
                  </a:cubicBezTo>
                  <a:cubicBezTo>
                    <a:pt x="1073323" y="2037389"/>
                    <a:pt x="1063050" y="2028567"/>
                    <a:pt x="1053761" y="2019413"/>
                  </a:cubicBezTo>
                  <a:cubicBezTo>
                    <a:pt x="1041707" y="2008023"/>
                    <a:pt x="1029899" y="1996006"/>
                    <a:pt x="1021618" y="1981495"/>
                  </a:cubicBezTo>
                  <a:cubicBezTo>
                    <a:pt x="1010596" y="1962707"/>
                    <a:pt x="1004133" y="1941721"/>
                    <a:pt x="998616" y="1920796"/>
                  </a:cubicBezTo>
                  <a:cubicBezTo>
                    <a:pt x="992546" y="1897474"/>
                    <a:pt x="987472" y="1873858"/>
                    <a:pt x="979853" y="1850979"/>
                  </a:cubicBezTo>
                  <a:cubicBezTo>
                    <a:pt x="966780" y="1811218"/>
                    <a:pt x="948570" y="1772820"/>
                    <a:pt x="923295" y="1739325"/>
                  </a:cubicBezTo>
                  <a:cubicBezTo>
                    <a:pt x="901584" y="1710536"/>
                    <a:pt x="873851" y="1685593"/>
                    <a:pt x="840725" y="1670775"/>
                  </a:cubicBezTo>
                  <a:cubicBezTo>
                    <a:pt x="815966" y="1659519"/>
                    <a:pt x="788234" y="1653609"/>
                    <a:pt x="761079" y="1657283"/>
                  </a:cubicBezTo>
                  <a:moveTo>
                    <a:pt x="2130370" y="1879240"/>
                  </a:moveTo>
                  <a:cubicBezTo>
                    <a:pt x="2125566" y="1894833"/>
                    <a:pt x="2120344" y="1910290"/>
                    <a:pt x="2115331" y="1925809"/>
                  </a:cubicBezTo>
                  <a:lnTo>
                    <a:pt x="2114888" y="1926091"/>
                  </a:lnTo>
                  <a:cubicBezTo>
                    <a:pt x="2110907" y="1940013"/>
                    <a:pt x="2105292" y="1953406"/>
                    <a:pt x="2101114" y="1967266"/>
                  </a:cubicBezTo>
                  <a:cubicBezTo>
                    <a:pt x="2112787" y="1954291"/>
                    <a:pt x="2125701" y="1941622"/>
                    <a:pt x="2141871" y="1934484"/>
                  </a:cubicBezTo>
                  <a:cubicBezTo>
                    <a:pt x="2151295" y="1930146"/>
                    <a:pt x="2162600" y="1930773"/>
                    <a:pt x="2171471" y="1936167"/>
                  </a:cubicBezTo>
                  <a:cubicBezTo>
                    <a:pt x="2188182" y="1945972"/>
                    <a:pt x="2200039" y="1961786"/>
                    <a:pt x="2215017" y="1973790"/>
                  </a:cubicBezTo>
                  <a:cubicBezTo>
                    <a:pt x="2217966" y="1959881"/>
                    <a:pt x="2219391" y="1945530"/>
                    <a:pt x="2217659" y="1931363"/>
                  </a:cubicBezTo>
                  <a:lnTo>
                    <a:pt x="2217155" y="1931006"/>
                  </a:lnTo>
                  <a:cubicBezTo>
                    <a:pt x="2215976" y="1924887"/>
                    <a:pt x="2213801" y="1918707"/>
                    <a:pt x="2209426" y="1914148"/>
                  </a:cubicBezTo>
                  <a:cubicBezTo>
                    <a:pt x="2199351" y="1904687"/>
                    <a:pt x="2184876" y="1903176"/>
                    <a:pt x="2172356" y="1898715"/>
                  </a:cubicBezTo>
                  <a:cubicBezTo>
                    <a:pt x="2157599" y="1894009"/>
                    <a:pt x="2143776" y="1886895"/>
                    <a:pt x="2130370" y="1879240"/>
                  </a:cubicBezTo>
                  <a:moveTo>
                    <a:pt x="2137435" y="1945984"/>
                  </a:moveTo>
                  <a:cubicBezTo>
                    <a:pt x="2122138" y="1955642"/>
                    <a:pt x="2109592" y="1969060"/>
                    <a:pt x="2098816" y="1983461"/>
                  </a:cubicBezTo>
                  <a:cubicBezTo>
                    <a:pt x="2095487" y="1988093"/>
                    <a:pt x="2091874" y="1992627"/>
                    <a:pt x="2089687" y="1997947"/>
                  </a:cubicBezTo>
                  <a:cubicBezTo>
                    <a:pt x="2083838" y="2013159"/>
                    <a:pt x="2078407" y="2028542"/>
                    <a:pt x="2072141" y="2043594"/>
                  </a:cubicBezTo>
                  <a:cubicBezTo>
                    <a:pt x="2070175" y="2048030"/>
                    <a:pt x="2068602" y="2052638"/>
                    <a:pt x="2066710" y="2057123"/>
                  </a:cubicBezTo>
                  <a:cubicBezTo>
                    <a:pt x="2065973" y="2058990"/>
                    <a:pt x="2064928" y="2060993"/>
                    <a:pt x="2065579" y="2063106"/>
                  </a:cubicBezTo>
                  <a:cubicBezTo>
                    <a:pt x="2067619" y="2071941"/>
                    <a:pt x="2070396" y="2080628"/>
                    <a:pt x="2073947" y="2088996"/>
                  </a:cubicBezTo>
                  <a:cubicBezTo>
                    <a:pt x="2079317" y="2101627"/>
                    <a:pt x="2087537" y="2112772"/>
                    <a:pt x="2096285" y="2123265"/>
                  </a:cubicBezTo>
                  <a:cubicBezTo>
                    <a:pt x="2107934" y="2137002"/>
                    <a:pt x="2119865" y="2150518"/>
                    <a:pt x="2131341" y="2164415"/>
                  </a:cubicBezTo>
                  <a:cubicBezTo>
                    <a:pt x="2164701" y="2204336"/>
                    <a:pt x="2196955" y="2245191"/>
                    <a:pt x="2231568" y="2284056"/>
                  </a:cubicBezTo>
                  <a:cubicBezTo>
                    <a:pt x="2257310" y="2313201"/>
                    <a:pt x="2285693" y="2340270"/>
                    <a:pt x="2307688" y="2372536"/>
                  </a:cubicBezTo>
                  <a:cubicBezTo>
                    <a:pt x="2321375" y="2392454"/>
                    <a:pt x="2331451" y="2414485"/>
                    <a:pt x="2343234" y="2435521"/>
                  </a:cubicBezTo>
                  <a:cubicBezTo>
                    <a:pt x="2350889" y="2448877"/>
                    <a:pt x="2359208" y="2462491"/>
                    <a:pt x="2371655" y="2471952"/>
                  </a:cubicBezTo>
                  <a:cubicBezTo>
                    <a:pt x="2382836" y="2480296"/>
                    <a:pt x="2397139" y="2482864"/>
                    <a:pt x="2410790" y="2483343"/>
                  </a:cubicBezTo>
                  <a:cubicBezTo>
                    <a:pt x="2405789" y="2468672"/>
                    <a:pt x="2399363" y="2454431"/>
                    <a:pt x="2396082" y="2439244"/>
                  </a:cubicBezTo>
                  <a:cubicBezTo>
                    <a:pt x="2389889" y="2411327"/>
                    <a:pt x="2392531" y="2381432"/>
                    <a:pt x="2404179" y="2355273"/>
                  </a:cubicBezTo>
                  <a:cubicBezTo>
                    <a:pt x="2411711" y="2338402"/>
                    <a:pt x="2421701" y="2322675"/>
                    <a:pt x="2433214" y="2308249"/>
                  </a:cubicBezTo>
                  <a:cubicBezTo>
                    <a:pt x="2436876" y="2304489"/>
                    <a:pt x="2435364" y="2298862"/>
                    <a:pt x="2436224" y="2294168"/>
                  </a:cubicBezTo>
                  <a:cubicBezTo>
                    <a:pt x="2436876" y="2274754"/>
                    <a:pt x="2448205" y="2257663"/>
                    <a:pt x="2461364" y="2244159"/>
                  </a:cubicBezTo>
                  <a:cubicBezTo>
                    <a:pt x="2489907" y="2215026"/>
                    <a:pt x="2521522" y="2189038"/>
                    <a:pt x="2554477" y="2165066"/>
                  </a:cubicBezTo>
                  <a:cubicBezTo>
                    <a:pt x="2570413" y="2153197"/>
                    <a:pt x="2587247" y="2142605"/>
                    <a:pt x="2603552" y="2131239"/>
                  </a:cubicBezTo>
                  <a:cubicBezTo>
                    <a:pt x="2598207" y="2130342"/>
                    <a:pt x="2592912" y="2129261"/>
                    <a:pt x="2587665" y="2128057"/>
                  </a:cubicBezTo>
                  <a:lnTo>
                    <a:pt x="2587112" y="2128364"/>
                  </a:lnTo>
                  <a:cubicBezTo>
                    <a:pt x="2550287" y="2120537"/>
                    <a:pt x="2513560" y="2112182"/>
                    <a:pt x="2477129" y="2102672"/>
                  </a:cubicBezTo>
                  <a:cubicBezTo>
                    <a:pt x="2436298" y="2092080"/>
                    <a:pt x="2395762" y="2080063"/>
                    <a:pt x="2356615" y="2064286"/>
                  </a:cubicBezTo>
                  <a:cubicBezTo>
                    <a:pt x="2313524" y="2047035"/>
                    <a:pt x="2271956" y="2025655"/>
                    <a:pt x="2233829" y="1999102"/>
                  </a:cubicBezTo>
                  <a:cubicBezTo>
                    <a:pt x="2218101" y="1988130"/>
                    <a:pt x="2203627" y="1975462"/>
                    <a:pt x="2190074" y="1961921"/>
                  </a:cubicBezTo>
                  <a:cubicBezTo>
                    <a:pt x="2181731" y="1954131"/>
                    <a:pt x="2173535" y="1945493"/>
                    <a:pt x="2162735" y="1941168"/>
                  </a:cubicBezTo>
                  <a:cubicBezTo>
                    <a:pt x="2154121" y="1937801"/>
                    <a:pt x="2144820" y="1941352"/>
                    <a:pt x="2137435" y="1945984"/>
                  </a:cubicBezTo>
                  <a:moveTo>
                    <a:pt x="2892278" y="2003132"/>
                  </a:moveTo>
                  <a:cubicBezTo>
                    <a:pt x="2876059" y="2006241"/>
                    <a:pt x="2860380" y="2011598"/>
                    <a:pt x="2844837" y="2017078"/>
                  </a:cubicBezTo>
                  <a:cubicBezTo>
                    <a:pt x="2803613" y="2031958"/>
                    <a:pt x="2763520" y="2049898"/>
                    <a:pt x="2724705" y="2070221"/>
                  </a:cubicBezTo>
                  <a:cubicBezTo>
                    <a:pt x="2677767" y="2094648"/>
                    <a:pt x="2631960" y="2121323"/>
                    <a:pt x="2588353" y="2151304"/>
                  </a:cubicBezTo>
                  <a:cubicBezTo>
                    <a:pt x="2552990" y="2175486"/>
                    <a:pt x="2518488" y="2201191"/>
                    <a:pt x="2487352" y="2230692"/>
                  </a:cubicBezTo>
                  <a:lnTo>
                    <a:pt x="2487204" y="2231258"/>
                  </a:lnTo>
                  <a:cubicBezTo>
                    <a:pt x="2482830" y="2233359"/>
                    <a:pt x="2480028" y="2237561"/>
                    <a:pt x="2476428" y="2240657"/>
                  </a:cubicBezTo>
                  <a:cubicBezTo>
                    <a:pt x="2467090" y="2249823"/>
                    <a:pt x="2457543" y="2259174"/>
                    <a:pt x="2451350" y="2270847"/>
                  </a:cubicBezTo>
                  <a:cubicBezTo>
                    <a:pt x="2444899" y="2282839"/>
                    <a:pt x="2443412" y="2296822"/>
                    <a:pt x="2443916" y="2310252"/>
                  </a:cubicBezTo>
                  <a:cubicBezTo>
                    <a:pt x="2446681" y="2352668"/>
                    <a:pt x="2480827" y="2390451"/>
                    <a:pt x="2522235" y="2398979"/>
                  </a:cubicBezTo>
                  <a:cubicBezTo>
                    <a:pt x="2546884" y="2403414"/>
                    <a:pt x="2571728" y="2397099"/>
                    <a:pt x="2595418" y="2390623"/>
                  </a:cubicBezTo>
                  <a:lnTo>
                    <a:pt x="2594374" y="2389702"/>
                  </a:lnTo>
                  <a:cubicBezTo>
                    <a:pt x="2595811" y="2389763"/>
                    <a:pt x="2597261" y="2389616"/>
                    <a:pt x="2598711" y="2389271"/>
                  </a:cubicBezTo>
                  <a:cubicBezTo>
                    <a:pt x="2621221" y="2382870"/>
                    <a:pt x="2643437" y="2375411"/>
                    <a:pt x="2666217" y="2369956"/>
                  </a:cubicBezTo>
                  <a:cubicBezTo>
                    <a:pt x="2695854" y="2362657"/>
                    <a:pt x="2726535" y="2357829"/>
                    <a:pt x="2757130" y="2360507"/>
                  </a:cubicBezTo>
                  <a:cubicBezTo>
                    <a:pt x="2783671" y="2362743"/>
                    <a:pt x="2809056" y="2371295"/>
                    <a:pt x="2834344" y="2379159"/>
                  </a:cubicBezTo>
                  <a:cubicBezTo>
                    <a:pt x="2856154" y="2386163"/>
                    <a:pt x="2878479" y="2391397"/>
                    <a:pt x="2900928" y="2395870"/>
                  </a:cubicBezTo>
                  <a:cubicBezTo>
                    <a:pt x="2946797" y="2405269"/>
                    <a:pt x="2994618" y="2412716"/>
                    <a:pt x="3035302" y="2437401"/>
                  </a:cubicBezTo>
                  <a:cubicBezTo>
                    <a:pt x="3054740" y="2449295"/>
                    <a:pt x="3071917" y="2464765"/>
                    <a:pt x="3086208" y="2482495"/>
                  </a:cubicBezTo>
                  <a:cubicBezTo>
                    <a:pt x="3110598" y="2512844"/>
                    <a:pt x="3126522" y="2548772"/>
                    <a:pt x="3141095" y="2584578"/>
                  </a:cubicBezTo>
                  <a:cubicBezTo>
                    <a:pt x="3162339" y="2637228"/>
                    <a:pt x="3182368" y="2690371"/>
                    <a:pt x="3204300" y="2742739"/>
                  </a:cubicBezTo>
                  <a:cubicBezTo>
                    <a:pt x="3212324" y="2761416"/>
                    <a:pt x="3220188" y="2780264"/>
                    <a:pt x="3230398" y="2797896"/>
                  </a:cubicBezTo>
                  <a:cubicBezTo>
                    <a:pt x="3233028" y="2801976"/>
                    <a:pt x="3235326" y="2806718"/>
                    <a:pt x="3239700" y="2809287"/>
                  </a:cubicBezTo>
                  <a:cubicBezTo>
                    <a:pt x="3242440" y="2801902"/>
                    <a:pt x="3244517" y="2794186"/>
                    <a:pt x="3245930" y="2786469"/>
                  </a:cubicBezTo>
                  <a:cubicBezTo>
                    <a:pt x="3256828" y="2744226"/>
                    <a:pt x="3266744" y="2701736"/>
                    <a:pt x="3276599" y="2659235"/>
                  </a:cubicBezTo>
                  <a:cubicBezTo>
                    <a:pt x="3289660" y="2601743"/>
                    <a:pt x="3302562" y="2544165"/>
                    <a:pt x="3312207" y="2485985"/>
                  </a:cubicBezTo>
                  <a:cubicBezTo>
                    <a:pt x="3316889" y="2457466"/>
                    <a:pt x="3321201" y="2428812"/>
                    <a:pt x="3322209" y="2399888"/>
                  </a:cubicBezTo>
                  <a:cubicBezTo>
                    <a:pt x="3323106" y="2374232"/>
                    <a:pt x="3320857" y="2348294"/>
                    <a:pt x="3313645" y="2323584"/>
                  </a:cubicBezTo>
                  <a:cubicBezTo>
                    <a:pt x="3306506" y="2298764"/>
                    <a:pt x="3295287" y="2275332"/>
                    <a:pt x="3282767" y="2252834"/>
                  </a:cubicBezTo>
                  <a:cubicBezTo>
                    <a:pt x="3263795" y="2219351"/>
                    <a:pt x="3243349" y="2186544"/>
                    <a:pt x="3219279" y="2156465"/>
                  </a:cubicBezTo>
                  <a:cubicBezTo>
                    <a:pt x="3195171" y="2126472"/>
                    <a:pt x="3166812" y="2099182"/>
                    <a:pt x="3132912" y="2080530"/>
                  </a:cubicBezTo>
                  <a:cubicBezTo>
                    <a:pt x="3110414" y="2068230"/>
                    <a:pt x="3087019" y="2057688"/>
                    <a:pt x="3063243" y="2048141"/>
                  </a:cubicBezTo>
                  <a:cubicBezTo>
                    <a:pt x="3017325" y="2029943"/>
                    <a:pt x="2970069" y="2014965"/>
                    <a:pt x="2921841" y="2004251"/>
                  </a:cubicBezTo>
                  <a:cubicBezTo>
                    <a:pt x="2912171" y="2001879"/>
                    <a:pt x="2902071" y="2000994"/>
                    <a:pt x="2892278" y="2003132"/>
                  </a:cubicBezTo>
                  <a:moveTo>
                    <a:pt x="2059817" y="2074030"/>
                  </a:moveTo>
                  <a:cubicBezTo>
                    <a:pt x="2055528" y="2084793"/>
                    <a:pt x="2050786" y="2095360"/>
                    <a:pt x="2046436" y="2106100"/>
                  </a:cubicBezTo>
                  <a:cubicBezTo>
                    <a:pt x="2049483" y="2111137"/>
                    <a:pt x="2051621" y="2117392"/>
                    <a:pt x="2057199" y="2120254"/>
                  </a:cubicBezTo>
                  <a:cubicBezTo>
                    <a:pt x="2065260" y="2123978"/>
                    <a:pt x="2074451" y="2121668"/>
                    <a:pt x="2082634" y="2119554"/>
                  </a:cubicBezTo>
                  <a:cubicBezTo>
                    <a:pt x="2078764" y="2113951"/>
                    <a:pt x="2074709" y="2108459"/>
                    <a:pt x="2071453" y="2102475"/>
                  </a:cubicBezTo>
                  <a:cubicBezTo>
                    <a:pt x="2066329" y="2093542"/>
                    <a:pt x="2062975" y="2083786"/>
                    <a:pt x="2059817" y="2074030"/>
                  </a:cubicBezTo>
                  <a:moveTo>
                    <a:pt x="983749" y="2209067"/>
                  </a:moveTo>
                  <a:cubicBezTo>
                    <a:pt x="964814" y="2221981"/>
                    <a:pt x="944184" y="2233371"/>
                    <a:pt x="921464" y="2237819"/>
                  </a:cubicBezTo>
                  <a:cubicBezTo>
                    <a:pt x="893536" y="2243287"/>
                    <a:pt x="864574" y="2240571"/>
                    <a:pt x="837162" y="2233617"/>
                  </a:cubicBezTo>
                  <a:cubicBezTo>
                    <a:pt x="819234" y="2228972"/>
                    <a:pt x="801676" y="2222706"/>
                    <a:pt x="785051" y="2214535"/>
                  </a:cubicBezTo>
                  <a:cubicBezTo>
                    <a:pt x="799833" y="2253473"/>
                    <a:pt x="821827" y="2289167"/>
                    <a:pt x="846254" y="2322736"/>
                  </a:cubicBezTo>
                  <a:cubicBezTo>
                    <a:pt x="867327" y="2351734"/>
                    <a:pt x="890157" y="2379393"/>
                    <a:pt x="913121" y="2406904"/>
                  </a:cubicBezTo>
                  <a:cubicBezTo>
                    <a:pt x="935054" y="2433198"/>
                    <a:pt x="957036" y="2459579"/>
                    <a:pt x="975811" y="2488270"/>
                  </a:cubicBezTo>
                  <a:cubicBezTo>
                    <a:pt x="991944" y="2512955"/>
                    <a:pt x="1005681" y="2539471"/>
                    <a:pt x="1013963" y="2567867"/>
                  </a:cubicBezTo>
                  <a:cubicBezTo>
                    <a:pt x="1019001" y="2584823"/>
                    <a:pt x="1023117" y="2602271"/>
                    <a:pt x="1031337" y="2618073"/>
                  </a:cubicBezTo>
                  <a:cubicBezTo>
                    <a:pt x="1036621" y="2628283"/>
                    <a:pt x="1045701" y="2635926"/>
                    <a:pt x="1055408" y="2641799"/>
                  </a:cubicBezTo>
                  <a:cubicBezTo>
                    <a:pt x="1059770" y="2644220"/>
                    <a:pt x="1064046" y="2647107"/>
                    <a:pt x="1069034" y="2648103"/>
                  </a:cubicBezTo>
                  <a:lnTo>
                    <a:pt x="1068997" y="2649159"/>
                  </a:lnTo>
                  <a:cubicBezTo>
                    <a:pt x="1080793" y="2653804"/>
                    <a:pt x="1093056" y="2657293"/>
                    <a:pt x="1105589" y="2659308"/>
                  </a:cubicBezTo>
                  <a:cubicBezTo>
                    <a:pt x="1109619" y="2637855"/>
                    <a:pt x="1116893" y="2616377"/>
                    <a:pt x="1130544" y="2599052"/>
                  </a:cubicBezTo>
                  <a:cubicBezTo>
                    <a:pt x="1143704" y="2582857"/>
                    <a:pt x="1163155" y="2570631"/>
                    <a:pt x="1184412" y="2569869"/>
                  </a:cubicBezTo>
                  <a:cubicBezTo>
                    <a:pt x="1201466" y="2569353"/>
                    <a:pt x="1217342" y="2577979"/>
                    <a:pt x="1229887" y="2588927"/>
                  </a:cubicBezTo>
                  <a:cubicBezTo>
                    <a:pt x="1244828" y="2601730"/>
                    <a:pt x="1255764" y="2618490"/>
                    <a:pt x="1264426" y="2636012"/>
                  </a:cubicBezTo>
                  <a:cubicBezTo>
                    <a:pt x="1284602" y="2627460"/>
                    <a:pt x="1303893" y="2616573"/>
                    <a:pt x="1320886" y="2602677"/>
                  </a:cubicBezTo>
                  <a:cubicBezTo>
                    <a:pt x="1327718" y="2596877"/>
                    <a:pt x="1334980" y="2591384"/>
                    <a:pt x="1340853" y="2584565"/>
                  </a:cubicBezTo>
                  <a:cubicBezTo>
                    <a:pt x="1322250" y="2577807"/>
                    <a:pt x="1303512" y="2568358"/>
                    <a:pt x="1291372" y="2552188"/>
                  </a:cubicBezTo>
                  <a:cubicBezTo>
                    <a:pt x="1278507" y="2534716"/>
                    <a:pt x="1275927" y="2511628"/>
                    <a:pt x="1279294" y="2490678"/>
                  </a:cubicBezTo>
                  <a:cubicBezTo>
                    <a:pt x="1283557" y="2463622"/>
                    <a:pt x="1296950" y="2436983"/>
                    <a:pt x="1319547" y="2420776"/>
                  </a:cubicBezTo>
                  <a:cubicBezTo>
                    <a:pt x="1334894" y="2410147"/>
                    <a:pt x="1353005" y="2404274"/>
                    <a:pt x="1371227" y="2400932"/>
                  </a:cubicBezTo>
                  <a:cubicBezTo>
                    <a:pt x="1371215" y="2395219"/>
                    <a:pt x="1371682" y="2389481"/>
                    <a:pt x="1370785" y="2383841"/>
                  </a:cubicBezTo>
                  <a:cubicBezTo>
                    <a:pt x="1369445" y="2373015"/>
                    <a:pt x="1366632" y="2362055"/>
                    <a:pt x="1360045" y="2353172"/>
                  </a:cubicBezTo>
                  <a:cubicBezTo>
                    <a:pt x="1349835" y="2338980"/>
                    <a:pt x="1335004" y="2328720"/>
                    <a:pt x="1319154" y="2321728"/>
                  </a:cubicBezTo>
                  <a:cubicBezTo>
                    <a:pt x="1300096" y="2313300"/>
                    <a:pt x="1279883" y="2307955"/>
                    <a:pt x="1260445" y="2300545"/>
                  </a:cubicBezTo>
                  <a:cubicBezTo>
                    <a:pt x="1211837" y="2282692"/>
                    <a:pt x="1163179" y="2260514"/>
                    <a:pt x="1125777" y="2223762"/>
                  </a:cubicBezTo>
                  <a:cubicBezTo>
                    <a:pt x="1099458" y="2197443"/>
                    <a:pt x="1077635" y="2166835"/>
                    <a:pt x="1059266" y="2134545"/>
                  </a:cubicBezTo>
                  <a:cubicBezTo>
                    <a:pt x="1038660" y="2163481"/>
                    <a:pt x="1012955" y="2188830"/>
                    <a:pt x="983749" y="2209067"/>
                  </a:cubicBezTo>
                  <a:moveTo>
                    <a:pt x="703734" y="2159942"/>
                  </a:moveTo>
                  <a:cubicBezTo>
                    <a:pt x="685906" y="2192491"/>
                    <a:pt x="665558" y="2223615"/>
                    <a:pt x="643711" y="2253596"/>
                  </a:cubicBezTo>
                  <a:cubicBezTo>
                    <a:pt x="618449" y="2287963"/>
                    <a:pt x="590925" y="2320795"/>
                    <a:pt x="560182" y="2350407"/>
                  </a:cubicBezTo>
                  <a:cubicBezTo>
                    <a:pt x="534428" y="2375338"/>
                    <a:pt x="506475" y="2398131"/>
                    <a:pt x="475867" y="2416881"/>
                  </a:cubicBezTo>
                  <a:lnTo>
                    <a:pt x="475916" y="2417200"/>
                  </a:lnTo>
                  <a:cubicBezTo>
                    <a:pt x="434766" y="2442525"/>
                    <a:pt x="389635" y="2460943"/>
                    <a:pt x="343312" y="2474398"/>
                  </a:cubicBezTo>
                  <a:cubicBezTo>
                    <a:pt x="303391" y="2485948"/>
                    <a:pt x="262499" y="2494143"/>
                    <a:pt x="221214" y="2498911"/>
                  </a:cubicBezTo>
                  <a:cubicBezTo>
                    <a:pt x="219715" y="2498100"/>
                    <a:pt x="217860" y="2498911"/>
                    <a:pt x="216262" y="2498911"/>
                  </a:cubicBezTo>
                  <a:cubicBezTo>
                    <a:pt x="156522" y="2505177"/>
                    <a:pt x="95835" y="2503531"/>
                    <a:pt x="36721" y="2492583"/>
                  </a:cubicBezTo>
                  <a:cubicBezTo>
                    <a:pt x="28955" y="2491329"/>
                    <a:pt x="21165" y="2489511"/>
                    <a:pt x="13252" y="2489855"/>
                  </a:cubicBezTo>
                  <a:cubicBezTo>
                    <a:pt x="11311" y="2490150"/>
                    <a:pt x="7821" y="2490261"/>
                    <a:pt x="8288" y="2493136"/>
                  </a:cubicBezTo>
                  <a:cubicBezTo>
                    <a:pt x="8559" y="2497743"/>
                    <a:pt x="10991" y="2501847"/>
                    <a:pt x="13191" y="2505816"/>
                  </a:cubicBezTo>
                  <a:cubicBezTo>
                    <a:pt x="20551" y="2518042"/>
                    <a:pt x="30147" y="2528756"/>
                    <a:pt x="40149" y="2538881"/>
                  </a:cubicBezTo>
                  <a:cubicBezTo>
                    <a:pt x="56270" y="2554941"/>
                    <a:pt x="74160" y="2569206"/>
                    <a:pt x="93267" y="2581542"/>
                  </a:cubicBezTo>
                  <a:cubicBezTo>
                    <a:pt x="121331" y="2599887"/>
                    <a:pt x="152799" y="2612752"/>
                    <a:pt x="185458" y="2620211"/>
                  </a:cubicBezTo>
                  <a:cubicBezTo>
                    <a:pt x="201640" y="2607727"/>
                    <a:pt x="216741" y="2593891"/>
                    <a:pt x="231363" y="2579638"/>
                  </a:cubicBezTo>
                  <a:cubicBezTo>
                    <a:pt x="236180" y="2575153"/>
                    <a:pt x="240259" y="2569919"/>
                    <a:pt x="245383" y="2565778"/>
                  </a:cubicBezTo>
                  <a:cubicBezTo>
                    <a:pt x="245997" y="2566355"/>
                    <a:pt x="247226" y="2567510"/>
                    <a:pt x="247840" y="2568088"/>
                  </a:cubicBezTo>
                  <a:cubicBezTo>
                    <a:pt x="240591" y="2578557"/>
                    <a:pt x="231720" y="2587821"/>
                    <a:pt x="223119" y="2597196"/>
                  </a:cubicBezTo>
                  <a:cubicBezTo>
                    <a:pt x="209283" y="2611781"/>
                    <a:pt x="193985" y="2625002"/>
                    <a:pt x="177312" y="2636233"/>
                  </a:cubicBezTo>
                  <a:cubicBezTo>
                    <a:pt x="153560" y="2652661"/>
                    <a:pt x="127683" y="2666103"/>
                    <a:pt x="105505" y="2684743"/>
                  </a:cubicBezTo>
                  <a:cubicBezTo>
                    <a:pt x="103207" y="2686905"/>
                    <a:pt x="98268" y="2691255"/>
                    <a:pt x="102581" y="2693897"/>
                  </a:cubicBezTo>
                  <a:cubicBezTo>
                    <a:pt x="109941" y="2698947"/>
                    <a:pt x="119082" y="2700336"/>
                    <a:pt x="127671" y="2702007"/>
                  </a:cubicBezTo>
                  <a:cubicBezTo>
                    <a:pt x="156178" y="2706406"/>
                    <a:pt x="185286" y="2705668"/>
                    <a:pt x="213879" y="2702437"/>
                  </a:cubicBezTo>
                  <a:cubicBezTo>
                    <a:pt x="249057" y="2698161"/>
                    <a:pt x="283412" y="2688417"/>
                    <a:pt x="316428" y="2675737"/>
                  </a:cubicBezTo>
                  <a:cubicBezTo>
                    <a:pt x="326454" y="2650916"/>
                    <a:pt x="337144" y="2626354"/>
                    <a:pt x="348645" y="2602173"/>
                  </a:cubicBezTo>
                  <a:cubicBezTo>
                    <a:pt x="349247" y="2599801"/>
                    <a:pt x="352000" y="2600637"/>
                    <a:pt x="353793" y="2600268"/>
                  </a:cubicBezTo>
                  <a:cubicBezTo>
                    <a:pt x="354138" y="2602136"/>
                    <a:pt x="354555" y="2604102"/>
                    <a:pt x="353462" y="2605908"/>
                  </a:cubicBezTo>
                  <a:cubicBezTo>
                    <a:pt x="345979" y="2622766"/>
                    <a:pt x="338828" y="2639784"/>
                    <a:pt x="331934" y="2656912"/>
                  </a:cubicBezTo>
                  <a:cubicBezTo>
                    <a:pt x="320151" y="2686623"/>
                    <a:pt x="308478" y="2716530"/>
                    <a:pt x="300700" y="2747592"/>
                  </a:cubicBezTo>
                  <a:cubicBezTo>
                    <a:pt x="299336" y="2754031"/>
                    <a:pt x="297407" y="2760543"/>
                    <a:pt x="297825" y="2767203"/>
                  </a:cubicBezTo>
                  <a:cubicBezTo>
                    <a:pt x="297886" y="2769943"/>
                    <a:pt x="300958" y="2771000"/>
                    <a:pt x="303281" y="2771024"/>
                  </a:cubicBezTo>
                  <a:cubicBezTo>
                    <a:pt x="311058" y="2771331"/>
                    <a:pt x="318578" y="2768776"/>
                    <a:pt x="325840" y="2766318"/>
                  </a:cubicBezTo>
                  <a:cubicBezTo>
                    <a:pt x="343632" y="2759757"/>
                    <a:pt x="360392" y="2750701"/>
                    <a:pt x="376709" y="2741105"/>
                  </a:cubicBezTo>
                  <a:cubicBezTo>
                    <a:pt x="407538" y="2722723"/>
                    <a:pt x="436634" y="2701503"/>
                    <a:pt x="464194" y="2678526"/>
                  </a:cubicBezTo>
                  <a:cubicBezTo>
                    <a:pt x="513196" y="2637548"/>
                    <a:pt x="555943" y="2589615"/>
                    <a:pt x="595127" y="2539299"/>
                  </a:cubicBezTo>
                  <a:cubicBezTo>
                    <a:pt x="599108" y="2534531"/>
                    <a:pt x="602254" y="2529064"/>
                    <a:pt x="606665" y="2524677"/>
                  </a:cubicBezTo>
                  <a:cubicBezTo>
                    <a:pt x="609983" y="2523092"/>
                    <a:pt x="611469" y="2527823"/>
                    <a:pt x="609196" y="2529899"/>
                  </a:cubicBezTo>
                  <a:cubicBezTo>
                    <a:pt x="574042" y="2579441"/>
                    <a:pt x="534871" y="2626440"/>
                    <a:pt x="489752" y="2667246"/>
                  </a:cubicBezTo>
                  <a:cubicBezTo>
                    <a:pt x="486225" y="2671252"/>
                    <a:pt x="486324" y="2677088"/>
                    <a:pt x="484677" y="2681991"/>
                  </a:cubicBezTo>
                  <a:cubicBezTo>
                    <a:pt x="476261" y="2717894"/>
                    <a:pt x="472157" y="2755726"/>
                    <a:pt x="479824" y="2792134"/>
                  </a:cubicBezTo>
                  <a:cubicBezTo>
                    <a:pt x="485734" y="2819350"/>
                    <a:pt x="498132" y="2845178"/>
                    <a:pt x="515875" y="2866668"/>
                  </a:cubicBezTo>
                  <a:cubicBezTo>
                    <a:pt x="527560" y="2880835"/>
                    <a:pt x="541616" y="2892877"/>
                    <a:pt x="556558" y="2903493"/>
                  </a:cubicBezTo>
                  <a:cubicBezTo>
                    <a:pt x="574104" y="2915842"/>
                    <a:pt x="592965" y="2926323"/>
                    <a:pt x="612612" y="2934961"/>
                  </a:cubicBezTo>
                  <a:cubicBezTo>
                    <a:pt x="619075" y="2937922"/>
                    <a:pt x="626239" y="2938512"/>
                    <a:pt x="633144" y="2939888"/>
                  </a:cubicBezTo>
                  <a:cubicBezTo>
                    <a:pt x="687331" y="2949337"/>
                    <a:pt x="742255" y="2954559"/>
                    <a:pt x="797253" y="2955763"/>
                  </a:cubicBezTo>
                  <a:cubicBezTo>
                    <a:pt x="855654" y="2957078"/>
                    <a:pt x="914092" y="2952630"/>
                    <a:pt x="971842" y="2944065"/>
                  </a:cubicBezTo>
                  <a:cubicBezTo>
                    <a:pt x="981021" y="2942935"/>
                    <a:pt x="989954" y="2940465"/>
                    <a:pt x="998776" y="2937811"/>
                  </a:cubicBezTo>
                  <a:cubicBezTo>
                    <a:pt x="1045848" y="2923841"/>
                    <a:pt x="1092085" y="2906958"/>
                    <a:pt x="1136872" y="2886832"/>
                  </a:cubicBezTo>
                  <a:cubicBezTo>
                    <a:pt x="1172468" y="2870981"/>
                    <a:pt x="1206713" y="2852243"/>
                    <a:pt x="1239643" y="2831453"/>
                  </a:cubicBezTo>
                  <a:cubicBezTo>
                    <a:pt x="1182618" y="2788607"/>
                    <a:pt x="1140227" y="2729493"/>
                    <a:pt x="1105810" y="2667799"/>
                  </a:cubicBezTo>
                  <a:cubicBezTo>
                    <a:pt x="1091827" y="2665083"/>
                    <a:pt x="1077844" y="2661778"/>
                    <a:pt x="1064795" y="2655942"/>
                  </a:cubicBezTo>
                  <a:cubicBezTo>
                    <a:pt x="1049203" y="2649073"/>
                    <a:pt x="1033979" y="2639170"/>
                    <a:pt x="1025181" y="2624179"/>
                  </a:cubicBezTo>
                  <a:cubicBezTo>
                    <a:pt x="1012980" y="2602406"/>
                    <a:pt x="1009294" y="2577352"/>
                    <a:pt x="1000631" y="2554215"/>
                  </a:cubicBezTo>
                  <a:cubicBezTo>
                    <a:pt x="983650" y="2508704"/>
                    <a:pt x="953878" y="2469581"/>
                    <a:pt x="923381" y="2432351"/>
                  </a:cubicBezTo>
                  <a:cubicBezTo>
                    <a:pt x="878643" y="2378164"/>
                    <a:pt x="831792" y="2324813"/>
                    <a:pt x="798014" y="2262774"/>
                  </a:cubicBezTo>
                  <a:cubicBezTo>
                    <a:pt x="788516" y="2245671"/>
                    <a:pt x="781144" y="2227510"/>
                    <a:pt x="774030" y="2209337"/>
                  </a:cubicBezTo>
                  <a:cubicBezTo>
                    <a:pt x="768894" y="2205749"/>
                    <a:pt x="763045" y="2203255"/>
                    <a:pt x="757798" y="2199814"/>
                  </a:cubicBezTo>
                  <a:cubicBezTo>
                    <a:pt x="739109" y="2188387"/>
                    <a:pt x="721379" y="2175043"/>
                    <a:pt x="706696" y="2158714"/>
                  </a:cubicBezTo>
                  <a:cubicBezTo>
                    <a:pt x="705676" y="2156760"/>
                    <a:pt x="704177" y="2158861"/>
                    <a:pt x="703734" y="2159942"/>
                  </a:cubicBezTo>
                  <a:moveTo>
                    <a:pt x="2415078" y="2351427"/>
                  </a:moveTo>
                  <a:cubicBezTo>
                    <a:pt x="2402520" y="2375965"/>
                    <a:pt x="2397753" y="2404643"/>
                    <a:pt x="2402950" y="2431810"/>
                  </a:cubicBezTo>
                  <a:cubicBezTo>
                    <a:pt x="2405261" y="2445228"/>
                    <a:pt x="2410200" y="2457970"/>
                    <a:pt x="2414980" y="2470650"/>
                  </a:cubicBezTo>
                  <a:cubicBezTo>
                    <a:pt x="2422315" y="2489929"/>
                    <a:pt x="2427746" y="2509896"/>
                    <a:pt x="2431850" y="2530108"/>
                  </a:cubicBezTo>
                  <a:cubicBezTo>
                    <a:pt x="2438227" y="2561023"/>
                    <a:pt x="2441471" y="2592454"/>
                    <a:pt x="2446632" y="2623577"/>
                  </a:cubicBezTo>
                  <a:cubicBezTo>
                    <a:pt x="2450490" y="2646456"/>
                    <a:pt x="2455233" y="2669360"/>
                    <a:pt x="2463846" y="2690985"/>
                  </a:cubicBezTo>
                  <a:cubicBezTo>
                    <a:pt x="2469990" y="2706492"/>
                    <a:pt x="2478407" y="2721236"/>
                    <a:pt x="2489637" y="2733646"/>
                  </a:cubicBezTo>
                  <a:cubicBezTo>
                    <a:pt x="2504922" y="2750763"/>
                    <a:pt x="2524066" y="2763861"/>
                    <a:pt x="2543713" y="2775472"/>
                  </a:cubicBezTo>
                  <a:cubicBezTo>
                    <a:pt x="2599227" y="2807935"/>
                    <a:pt x="2659902" y="2832952"/>
                    <a:pt x="2723734" y="2842806"/>
                  </a:cubicBezTo>
                  <a:cubicBezTo>
                    <a:pt x="2754661" y="2847623"/>
                    <a:pt x="2786165" y="2848151"/>
                    <a:pt x="2817313" y="2845251"/>
                  </a:cubicBezTo>
                  <a:cubicBezTo>
                    <a:pt x="2844702" y="2842622"/>
                    <a:pt x="2872016" y="2837965"/>
                    <a:pt x="2898311" y="2829720"/>
                  </a:cubicBezTo>
                  <a:lnTo>
                    <a:pt x="2898680" y="2829991"/>
                  </a:lnTo>
                  <a:cubicBezTo>
                    <a:pt x="2907060" y="2826907"/>
                    <a:pt x="2915796" y="2824240"/>
                    <a:pt x="2923266" y="2819203"/>
                  </a:cubicBezTo>
                  <a:cubicBezTo>
                    <a:pt x="2927358" y="2816892"/>
                    <a:pt x="2923807" y="2812469"/>
                    <a:pt x="2922382" y="2809618"/>
                  </a:cubicBezTo>
                  <a:cubicBezTo>
                    <a:pt x="2914260" y="2797159"/>
                    <a:pt x="2904111" y="2786187"/>
                    <a:pt x="2895129" y="2774379"/>
                  </a:cubicBezTo>
                  <a:cubicBezTo>
                    <a:pt x="2867519" y="2739360"/>
                    <a:pt x="2841200" y="2703309"/>
                    <a:pt x="2816515" y="2666165"/>
                  </a:cubicBezTo>
                  <a:cubicBezTo>
                    <a:pt x="2792800" y="2630618"/>
                    <a:pt x="2771040" y="2593817"/>
                    <a:pt x="2750483" y="2556378"/>
                  </a:cubicBezTo>
                  <a:cubicBezTo>
                    <a:pt x="2731094" y="2520868"/>
                    <a:pt x="2713351" y="2484190"/>
                    <a:pt x="2701801" y="2445326"/>
                  </a:cubicBezTo>
                  <a:cubicBezTo>
                    <a:pt x="2694711" y="2421980"/>
                    <a:pt x="2690521" y="2397885"/>
                    <a:pt x="2687105" y="2373765"/>
                  </a:cubicBezTo>
                  <a:cubicBezTo>
                    <a:pt x="2683493" y="2374429"/>
                    <a:pt x="2679893" y="2375153"/>
                    <a:pt x="2676330" y="2375928"/>
                  </a:cubicBezTo>
                  <a:cubicBezTo>
                    <a:pt x="2683751" y="2410823"/>
                    <a:pt x="2693347" y="2445375"/>
                    <a:pt x="2706704" y="2478502"/>
                  </a:cubicBezTo>
                  <a:cubicBezTo>
                    <a:pt x="2715649" y="2500398"/>
                    <a:pt x="2726277" y="2521581"/>
                    <a:pt x="2737409" y="2542457"/>
                  </a:cubicBezTo>
                  <a:cubicBezTo>
                    <a:pt x="2768226" y="2600956"/>
                    <a:pt x="2802606" y="2657490"/>
                    <a:pt x="2838509" y="2712979"/>
                  </a:cubicBezTo>
                  <a:cubicBezTo>
                    <a:pt x="2850661" y="2731938"/>
                    <a:pt x="2863292" y="2750603"/>
                    <a:pt x="2874560" y="2770115"/>
                  </a:cubicBezTo>
                  <a:cubicBezTo>
                    <a:pt x="2877644" y="2775878"/>
                    <a:pt x="2881207" y="2781603"/>
                    <a:pt x="2882559" y="2788091"/>
                  </a:cubicBezTo>
                  <a:cubicBezTo>
                    <a:pt x="2883530" y="2791790"/>
                    <a:pt x="2881293" y="2795758"/>
                    <a:pt x="2877681" y="2796926"/>
                  </a:cubicBezTo>
                  <a:cubicBezTo>
                    <a:pt x="2871316" y="2799088"/>
                    <a:pt x="2864447" y="2798904"/>
                    <a:pt x="2857837" y="2798707"/>
                  </a:cubicBezTo>
                  <a:cubicBezTo>
                    <a:pt x="2832046" y="2797294"/>
                    <a:pt x="2806648" y="2791888"/>
                    <a:pt x="2781791" y="2785105"/>
                  </a:cubicBezTo>
                  <a:cubicBezTo>
                    <a:pt x="2744499" y="2774624"/>
                    <a:pt x="2708252" y="2759904"/>
                    <a:pt x="2675039" y="2739888"/>
                  </a:cubicBezTo>
                  <a:cubicBezTo>
                    <a:pt x="2606292" y="2698382"/>
                    <a:pt x="2554907" y="2629549"/>
                    <a:pt x="2533638" y="2552213"/>
                  </a:cubicBezTo>
                  <a:cubicBezTo>
                    <a:pt x="2519458" y="2501516"/>
                    <a:pt x="2515821" y="2448103"/>
                    <a:pt x="2496420" y="2398856"/>
                  </a:cubicBezTo>
                  <a:cubicBezTo>
                    <a:pt x="2465210" y="2383251"/>
                    <a:pt x="2441422" y="2352594"/>
                    <a:pt x="2436286" y="2317821"/>
                  </a:cubicBezTo>
                  <a:cubicBezTo>
                    <a:pt x="2428066" y="2328216"/>
                    <a:pt x="2421111" y="2339619"/>
                    <a:pt x="2415078" y="2351427"/>
                  </a:cubicBezTo>
                  <a:moveTo>
                    <a:pt x="1350265" y="2414694"/>
                  </a:moveTo>
                  <a:cubicBezTo>
                    <a:pt x="1333333" y="2420272"/>
                    <a:pt x="1317335" y="2430004"/>
                    <a:pt x="1306829" y="2444687"/>
                  </a:cubicBezTo>
                  <a:cubicBezTo>
                    <a:pt x="1301263" y="2452490"/>
                    <a:pt x="1295894" y="2460992"/>
                    <a:pt x="1293866" y="2470453"/>
                  </a:cubicBezTo>
                  <a:lnTo>
                    <a:pt x="1293141" y="2469311"/>
                  </a:lnTo>
                  <a:cubicBezTo>
                    <a:pt x="1287452" y="2485087"/>
                    <a:pt x="1284737" y="2502167"/>
                    <a:pt x="1286986" y="2518877"/>
                  </a:cubicBezTo>
                  <a:cubicBezTo>
                    <a:pt x="1288657" y="2531140"/>
                    <a:pt x="1293461" y="2543243"/>
                    <a:pt x="1302124" y="2552262"/>
                  </a:cubicBezTo>
                  <a:cubicBezTo>
                    <a:pt x="1311437" y="2562104"/>
                    <a:pt x="1323589" y="2568715"/>
                    <a:pt x="1335963" y="2573912"/>
                  </a:cubicBezTo>
                  <a:cubicBezTo>
                    <a:pt x="1354062" y="2581370"/>
                    <a:pt x="1373119" y="2586113"/>
                    <a:pt x="1392164" y="2590463"/>
                  </a:cubicBezTo>
                  <a:cubicBezTo>
                    <a:pt x="1446290" y="2602652"/>
                    <a:pt x="1502062" y="2606596"/>
                    <a:pt x="1555622" y="2621464"/>
                  </a:cubicBezTo>
                  <a:cubicBezTo>
                    <a:pt x="1565218" y="2623786"/>
                    <a:pt x="1574372" y="2627669"/>
                    <a:pt x="1583956" y="2629979"/>
                  </a:cubicBezTo>
                  <a:cubicBezTo>
                    <a:pt x="1622329" y="2643347"/>
                    <a:pt x="1659400" y="2660070"/>
                    <a:pt x="1696458" y="2676670"/>
                  </a:cubicBezTo>
                  <a:cubicBezTo>
                    <a:pt x="1705354" y="2680209"/>
                    <a:pt x="1714029" y="2684977"/>
                    <a:pt x="1723638" y="2686279"/>
                  </a:cubicBezTo>
                  <a:cubicBezTo>
                    <a:pt x="1718686" y="2671362"/>
                    <a:pt x="1709372" y="2658424"/>
                    <a:pt x="1700181" y="2645866"/>
                  </a:cubicBezTo>
                  <a:cubicBezTo>
                    <a:pt x="1676762" y="2615160"/>
                    <a:pt x="1649447" y="2587637"/>
                    <a:pt x="1620806" y="2561822"/>
                  </a:cubicBezTo>
                  <a:cubicBezTo>
                    <a:pt x="1589203" y="2533475"/>
                    <a:pt x="1555339" y="2507610"/>
                    <a:pt x="1519424" y="2484952"/>
                  </a:cubicBezTo>
                  <a:cubicBezTo>
                    <a:pt x="1473506" y="2456053"/>
                    <a:pt x="1425389" y="2430594"/>
                    <a:pt x="1375650" y="2408943"/>
                  </a:cubicBezTo>
                  <a:cubicBezTo>
                    <a:pt x="1367037" y="2409177"/>
                    <a:pt x="1358522" y="2412187"/>
                    <a:pt x="1350265" y="2414694"/>
                  </a:cubicBezTo>
                  <a:moveTo>
                    <a:pt x="67673" y="2573986"/>
                  </a:moveTo>
                  <a:cubicBezTo>
                    <a:pt x="75426" y="2592761"/>
                    <a:pt x="85120" y="2610761"/>
                    <a:pt x="96658" y="2627485"/>
                  </a:cubicBezTo>
                  <a:cubicBezTo>
                    <a:pt x="104743" y="2639366"/>
                    <a:pt x="114499" y="2649958"/>
                    <a:pt x="124526" y="2660218"/>
                  </a:cubicBezTo>
                  <a:cubicBezTo>
                    <a:pt x="131038" y="2656384"/>
                    <a:pt x="137243" y="2652071"/>
                    <a:pt x="143681" y="2648139"/>
                  </a:cubicBezTo>
                  <a:cubicBezTo>
                    <a:pt x="154617" y="2641013"/>
                    <a:pt x="166106" y="2634623"/>
                    <a:pt x="176341" y="2626501"/>
                  </a:cubicBezTo>
                  <a:cubicBezTo>
                    <a:pt x="151865" y="2620063"/>
                    <a:pt x="127929" y="2611204"/>
                    <a:pt x="105886" y="2598696"/>
                  </a:cubicBezTo>
                  <a:cubicBezTo>
                    <a:pt x="92505" y="2591458"/>
                    <a:pt x="80132" y="2582624"/>
                    <a:pt x="67673" y="2573986"/>
                  </a:cubicBezTo>
                  <a:moveTo>
                    <a:pt x="1154148" y="2588264"/>
                  </a:moveTo>
                  <a:cubicBezTo>
                    <a:pt x="1139870" y="2597553"/>
                    <a:pt x="1129696" y="2611904"/>
                    <a:pt x="1123111" y="2627423"/>
                  </a:cubicBezTo>
                  <a:lnTo>
                    <a:pt x="1123430" y="2627816"/>
                  </a:lnTo>
                  <a:cubicBezTo>
                    <a:pt x="1118626" y="2639256"/>
                    <a:pt x="1114657" y="2651371"/>
                    <a:pt x="1113440" y="2663720"/>
                  </a:cubicBezTo>
                  <a:cubicBezTo>
                    <a:pt x="1130913" y="2696969"/>
                    <a:pt x="1151949" y="2728375"/>
                    <a:pt x="1175553" y="2757594"/>
                  </a:cubicBezTo>
                  <a:cubicBezTo>
                    <a:pt x="1198382" y="2785867"/>
                    <a:pt x="1224861" y="2811253"/>
                    <a:pt x="1254633" y="2832141"/>
                  </a:cubicBezTo>
                  <a:cubicBezTo>
                    <a:pt x="1288263" y="2855769"/>
                    <a:pt x="1324879" y="2875552"/>
                    <a:pt x="1363916" y="2888625"/>
                  </a:cubicBezTo>
                  <a:cubicBezTo>
                    <a:pt x="1376646" y="2892410"/>
                    <a:pt x="1389916" y="2896944"/>
                    <a:pt x="1403370" y="2894904"/>
                  </a:cubicBezTo>
                  <a:cubicBezTo>
                    <a:pt x="1401282" y="2888822"/>
                    <a:pt x="1397301" y="2883698"/>
                    <a:pt x="1393688" y="2878501"/>
                  </a:cubicBezTo>
                  <a:cubicBezTo>
                    <a:pt x="1379079" y="2858399"/>
                    <a:pt x="1363302" y="2839169"/>
                    <a:pt x="1348790" y="2819006"/>
                  </a:cubicBezTo>
                  <a:cubicBezTo>
                    <a:pt x="1343286" y="2809999"/>
                    <a:pt x="1336528" y="2801804"/>
                    <a:pt x="1330876" y="2792895"/>
                  </a:cubicBezTo>
                  <a:cubicBezTo>
                    <a:pt x="1318257" y="2773875"/>
                    <a:pt x="1306510" y="2754240"/>
                    <a:pt x="1296459" y="2733745"/>
                  </a:cubicBezTo>
                  <a:cubicBezTo>
                    <a:pt x="1284995" y="2710681"/>
                    <a:pt x="1276812" y="2686218"/>
                    <a:pt x="1267105" y="2662405"/>
                  </a:cubicBezTo>
                  <a:cubicBezTo>
                    <a:pt x="1258528" y="2641553"/>
                    <a:pt x="1248834" y="2620567"/>
                    <a:pt x="1233401" y="2603807"/>
                  </a:cubicBezTo>
                  <a:cubicBezTo>
                    <a:pt x="1223374" y="2593043"/>
                    <a:pt x="1211259" y="2583385"/>
                    <a:pt x="1196822" y="2579515"/>
                  </a:cubicBezTo>
                  <a:cubicBezTo>
                    <a:pt x="1182175" y="2575509"/>
                    <a:pt x="1166607" y="2580338"/>
                    <a:pt x="1154148" y="2588264"/>
                  </a:cubicBezTo>
                  <a:moveTo>
                    <a:pt x="1349614" y="2588276"/>
                  </a:moveTo>
                  <a:cubicBezTo>
                    <a:pt x="1341873" y="2595685"/>
                    <a:pt x="1333972" y="2602972"/>
                    <a:pt x="1325568" y="2609656"/>
                  </a:cubicBezTo>
                  <a:cubicBezTo>
                    <a:pt x="1308267" y="2623712"/>
                    <a:pt x="1288706" y="2634832"/>
                    <a:pt x="1268198" y="2643470"/>
                  </a:cubicBezTo>
                  <a:cubicBezTo>
                    <a:pt x="1279281" y="2668377"/>
                    <a:pt x="1287772" y="2694339"/>
                    <a:pt x="1298880" y="2719233"/>
                  </a:cubicBezTo>
                  <a:cubicBezTo>
                    <a:pt x="1307137" y="2737492"/>
                    <a:pt x="1316893" y="2755039"/>
                    <a:pt x="1327325" y="2772130"/>
                  </a:cubicBezTo>
                  <a:cubicBezTo>
                    <a:pt x="1345719" y="2757140"/>
                    <a:pt x="1362614" y="2740429"/>
                    <a:pt x="1379472" y="2723767"/>
                  </a:cubicBezTo>
                  <a:cubicBezTo>
                    <a:pt x="1413667" y="2689584"/>
                    <a:pt x="1446130" y="2653706"/>
                    <a:pt x="1477844" y="2617212"/>
                  </a:cubicBezTo>
                  <a:cubicBezTo>
                    <a:pt x="1478519" y="2616426"/>
                    <a:pt x="1480350" y="2613944"/>
                    <a:pt x="1478077" y="2614030"/>
                  </a:cubicBezTo>
                  <a:cubicBezTo>
                    <a:pt x="1444594" y="2608820"/>
                    <a:pt x="1411013" y="2603905"/>
                    <a:pt x="1378083" y="2595796"/>
                  </a:cubicBezTo>
                  <a:cubicBezTo>
                    <a:pt x="1368475" y="2593744"/>
                    <a:pt x="1359149" y="2590328"/>
                    <a:pt x="1349614" y="2588276"/>
                  </a:cubicBezTo>
                  <a:moveTo>
                    <a:pt x="1485609" y="2620972"/>
                  </a:moveTo>
                  <a:cubicBezTo>
                    <a:pt x="1466404" y="2643151"/>
                    <a:pt x="1446830" y="2664985"/>
                    <a:pt x="1426925" y="2686537"/>
                  </a:cubicBezTo>
                  <a:cubicBezTo>
                    <a:pt x="1396551" y="2718730"/>
                    <a:pt x="1365771" y="2750726"/>
                    <a:pt x="1331945" y="2779343"/>
                  </a:cubicBezTo>
                  <a:cubicBezTo>
                    <a:pt x="1341688" y="2794542"/>
                    <a:pt x="1352034" y="2809348"/>
                    <a:pt x="1362835" y="2823810"/>
                  </a:cubicBezTo>
                  <a:cubicBezTo>
                    <a:pt x="1372947" y="2819510"/>
                    <a:pt x="1382629" y="2814288"/>
                    <a:pt x="1392521" y="2809520"/>
                  </a:cubicBezTo>
                  <a:cubicBezTo>
                    <a:pt x="1436411" y="2787538"/>
                    <a:pt x="1479564" y="2763971"/>
                    <a:pt x="1521217" y="2737959"/>
                  </a:cubicBezTo>
                  <a:cubicBezTo>
                    <a:pt x="1560217" y="2713225"/>
                    <a:pt x="1598369" y="2687078"/>
                    <a:pt x="1634997" y="2658940"/>
                  </a:cubicBezTo>
                  <a:cubicBezTo>
                    <a:pt x="1613642" y="2649344"/>
                    <a:pt x="1591587" y="2641295"/>
                    <a:pt x="1569322" y="2634107"/>
                  </a:cubicBezTo>
                  <a:cubicBezTo>
                    <a:pt x="1544330" y="2626145"/>
                    <a:pt x="1518576" y="2620837"/>
                    <a:pt x="1492736" y="2616475"/>
                  </a:cubicBezTo>
                  <a:cubicBezTo>
                    <a:pt x="1489258" y="2615185"/>
                    <a:pt x="1487563" y="2618908"/>
                    <a:pt x="1485609" y="2620972"/>
                  </a:cubicBezTo>
                  <a:moveTo>
                    <a:pt x="377373" y="2750246"/>
                  </a:moveTo>
                  <a:cubicBezTo>
                    <a:pt x="360637" y="2759917"/>
                    <a:pt x="343435" y="2769021"/>
                    <a:pt x="325103" y="2775276"/>
                  </a:cubicBezTo>
                  <a:cubicBezTo>
                    <a:pt x="317694" y="2777585"/>
                    <a:pt x="309989" y="2779822"/>
                    <a:pt x="302150" y="2779232"/>
                  </a:cubicBezTo>
                  <a:cubicBezTo>
                    <a:pt x="297370" y="2778814"/>
                    <a:pt x="292333" y="2776369"/>
                    <a:pt x="290526" y="2771688"/>
                  </a:cubicBezTo>
                  <a:cubicBezTo>
                    <a:pt x="288745" y="2766662"/>
                    <a:pt x="289679" y="2761256"/>
                    <a:pt x="290477" y="2756169"/>
                  </a:cubicBezTo>
                  <a:cubicBezTo>
                    <a:pt x="295036" y="2732123"/>
                    <a:pt x="303747" y="2709158"/>
                    <a:pt x="312177" y="2686267"/>
                  </a:cubicBezTo>
                  <a:cubicBezTo>
                    <a:pt x="297076" y="2691624"/>
                    <a:pt x="281815" y="2696588"/>
                    <a:pt x="266308" y="2700618"/>
                  </a:cubicBezTo>
                  <a:cubicBezTo>
                    <a:pt x="233157" y="2709600"/>
                    <a:pt x="198778" y="2713618"/>
                    <a:pt x="164459" y="2713372"/>
                  </a:cubicBezTo>
                  <a:cubicBezTo>
                    <a:pt x="197721" y="2740343"/>
                    <a:pt x="232641" y="2765224"/>
                    <a:pt x="268373" y="2788816"/>
                  </a:cubicBezTo>
                  <a:cubicBezTo>
                    <a:pt x="321073" y="2823306"/>
                    <a:pt x="376009" y="2854602"/>
                    <a:pt x="433648" y="2880098"/>
                  </a:cubicBezTo>
                  <a:cubicBezTo>
                    <a:pt x="481532" y="2901158"/>
                    <a:pt x="531381" y="2917980"/>
                    <a:pt x="582459" y="2929321"/>
                  </a:cubicBezTo>
                  <a:cubicBezTo>
                    <a:pt x="554125" y="2913556"/>
                    <a:pt x="527105" y="2894216"/>
                    <a:pt x="506856" y="2868585"/>
                  </a:cubicBezTo>
                  <a:cubicBezTo>
                    <a:pt x="488228" y="2844895"/>
                    <a:pt x="475646" y="2816524"/>
                    <a:pt x="470399" y="2786862"/>
                  </a:cubicBezTo>
                  <a:cubicBezTo>
                    <a:pt x="464219" y="2750861"/>
                    <a:pt x="468962" y="2714060"/>
                    <a:pt x="476691" y="2678698"/>
                  </a:cubicBezTo>
                  <a:cubicBezTo>
                    <a:pt x="445665" y="2705251"/>
                    <a:pt x="412625" y="2729567"/>
                    <a:pt x="377373" y="2750246"/>
                  </a:cubicBezTo>
                  <a:moveTo>
                    <a:pt x="1244386" y="2838285"/>
                  </a:moveTo>
                  <a:cubicBezTo>
                    <a:pt x="1223780" y="2851162"/>
                    <a:pt x="1202855" y="2863559"/>
                    <a:pt x="1181229" y="2874655"/>
                  </a:cubicBezTo>
                  <a:cubicBezTo>
                    <a:pt x="1139907" y="2896022"/>
                    <a:pt x="1096754" y="2913691"/>
                    <a:pt x="1052889" y="2929124"/>
                  </a:cubicBezTo>
                  <a:cubicBezTo>
                    <a:pt x="1054597" y="2928928"/>
                    <a:pt x="1056329" y="2928756"/>
                    <a:pt x="1058037" y="2928473"/>
                  </a:cubicBezTo>
                  <a:cubicBezTo>
                    <a:pt x="1135570" y="2911713"/>
                    <a:pt x="1212083" y="2890038"/>
                    <a:pt x="1286531" y="2862625"/>
                  </a:cubicBezTo>
                  <a:cubicBezTo>
                    <a:pt x="1274772" y="2855302"/>
                    <a:pt x="1262792" y="2848286"/>
                    <a:pt x="1251611" y="2840103"/>
                  </a:cubicBezTo>
                  <a:cubicBezTo>
                    <a:pt x="1249460" y="2838678"/>
                    <a:pt x="1246892" y="2836048"/>
                    <a:pt x="1244386" y="2838285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9" name="Forma Livre: Forma 2368">
              <a:extLst>
                <a:ext uri="{FF2B5EF4-FFF2-40B4-BE49-F238E27FC236}">
                  <a16:creationId xmlns:a16="http://schemas.microsoft.com/office/drawing/2014/main" id="{468F8963-7376-9543-93CF-1A96B4E34804}"/>
                </a:ext>
              </a:extLst>
            </p:cNvPr>
            <p:cNvSpPr/>
            <p:nvPr/>
          </p:nvSpPr>
          <p:spPr>
            <a:xfrm>
              <a:off x="4530433" y="3480201"/>
              <a:ext cx="371016" cy="376034"/>
            </a:xfrm>
            <a:custGeom>
              <a:avLst/>
              <a:gdLst>
                <a:gd name="connsiteX0" fmla="*/ 125971 w 371016"/>
                <a:gd name="connsiteY0" fmla="*/ 1015 h 376034"/>
                <a:gd name="connsiteX1" fmla="*/ 148752 w 371016"/>
                <a:gd name="connsiteY1" fmla="*/ 3522 h 376034"/>
                <a:gd name="connsiteX2" fmla="*/ 199855 w 371016"/>
                <a:gd name="connsiteY2" fmla="*/ 31094 h 376034"/>
                <a:gd name="connsiteX3" fmla="*/ 289711 w 371016"/>
                <a:gd name="connsiteY3" fmla="*/ 110691 h 376034"/>
                <a:gd name="connsiteX4" fmla="*/ 366961 w 371016"/>
                <a:gd name="connsiteY4" fmla="*/ 241120 h 376034"/>
                <a:gd name="connsiteX5" fmla="*/ 371016 w 371016"/>
                <a:gd name="connsiteY5" fmla="*/ 252720 h 376034"/>
                <a:gd name="connsiteX6" fmla="*/ 370475 w 371016"/>
                <a:gd name="connsiteY6" fmla="*/ 254219 h 376034"/>
                <a:gd name="connsiteX7" fmla="*/ 367367 w 371016"/>
                <a:gd name="connsiteY7" fmla="*/ 254612 h 376034"/>
                <a:gd name="connsiteX8" fmla="*/ 308155 w 371016"/>
                <a:gd name="connsiteY8" fmla="*/ 147492 h 376034"/>
                <a:gd name="connsiteX9" fmla="*/ 217266 w 371016"/>
                <a:gd name="connsiteY9" fmla="*/ 53814 h 376034"/>
                <a:gd name="connsiteX10" fmla="*/ 147622 w 371016"/>
                <a:gd name="connsiteY10" fmla="*/ 11865 h 376034"/>
                <a:gd name="connsiteX11" fmla="*/ 128687 w 371016"/>
                <a:gd name="connsiteY11" fmla="*/ 8793 h 376034"/>
                <a:gd name="connsiteX12" fmla="*/ 113131 w 371016"/>
                <a:gd name="connsiteY12" fmla="*/ 22604 h 376034"/>
                <a:gd name="connsiteX13" fmla="*/ 78002 w 371016"/>
                <a:gd name="connsiteY13" fmla="*/ 80637 h 376034"/>
                <a:gd name="connsiteX14" fmla="*/ 26678 w 371016"/>
                <a:gd name="connsiteY14" fmla="*/ 219581 h 376034"/>
                <a:gd name="connsiteX15" fmla="*/ 5937 w 371016"/>
                <a:gd name="connsiteY15" fmla="*/ 361929 h 376034"/>
                <a:gd name="connsiteX16" fmla="*/ 4451 w 371016"/>
                <a:gd name="connsiteY16" fmla="*/ 375899 h 376034"/>
                <a:gd name="connsiteX17" fmla="*/ 519 w 371016"/>
                <a:gd name="connsiteY17" fmla="*/ 376034 h 376034"/>
                <a:gd name="connsiteX18" fmla="*/ 949 w 371016"/>
                <a:gd name="connsiteY18" fmla="*/ 344640 h 376034"/>
                <a:gd name="connsiteX19" fmla="*/ 29861 w 371016"/>
                <a:gd name="connsiteY19" fmla="*/ 177669 h 376034"/>
                <a:gd name="connsiteX20" fmla="*/ 83470 w 371016"/>
                <a:gd name="connsiteY20" fmla="*/ 52966 h 376034"/>
                <a:gd name="connsiteX21" fmla="*/ 107909 w 371016"/>
                <a:gd name="connsiteY21" fmla="*/ 15981 h 376034"/>
                <a:gd name="connsiteX22" fmla="*/ 125971 w 371016"/>
                <a:gd name="connsiteY22" fmla="*/ 1015 h 37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016" h="376034">
                  <a:moveTo>
                    <a:pt x="125971" y="1015"/>
                  </a:moveTo>
                  <a:cubicBezTo>
                    <a:pt x="133528" y="-1479"/>
                    <a:pt x="141515" y="1113"/>
                    <a:pt x="148752" y="3522"/>
                  </a:cubicBezTo>
                  <a:cubicBezTo>
                    <a:pt x="166986" y="10243"/>
                    <a:pt x="183734" y="20368"/>
                    <a:pt x="199855" y="31094"/>
                  </a:cubicBezTo>
                  <a:cubicBezTo>
                    <a:pt x="233055" y="53617"/>
                    <a:pt x="263306" y="80489"/>
                    <a:pt x="289711" y="110691"/>
                  </a:cubicBezTo>
                  <a:cubicBezTo>
                    <a:pt x="323366" y="148855"/>
                    <a:pt x="347904" y="194158"/>
                    <a:pt x="366961" y="241120"/>
                  </a:cubicBezTo>
                  <a:cubicBezTo>
                    <a:pt x="368350" y="244942"/>
                    <a:pt x="370316" y="248652"/>
                    <a:pt x="371016" y="252720"/>
                  </a:cubicBezTo>
                  <a:lnTo>
                    <a:pt x="370475" y="254219"/>
                  </a:lnTo>
                  <a:cubicBezTo>
                    <a:pt x="369419" y="254341"/>
                    <a:pt x="368387" y="254464"/>
                    <a:pt x="367367" y="254612"/>
                  </a:cubicBezTo>
                  <a:cubicBezTo>
                    <a:pt x="350877" y="217246"/>
                    <a:pt x="331611" y="180974"/>
                    <a:pt x="308155" y="147492"/>
                  </a:cubicBezTo>
                  <a:cubicBezTo>
                    <a:pt x="282929" y="111822"/>
                    <a:pt x="251756" y="80551"/>
                    <a:pt x="217266" y="53814"/>
                  </a:cubicBezTo>
                  <a:cubicBezTo>
                    <a:pt x="195653" y="37447"/>
                    <a:pt x="172933" y="21928"/>
                    <a:pt x="147622" y="11865"/>
                  </a:cubicBezTo>
                  <a:cubicBezTo>
                    <a:pt x="141589" y="9899"/>
                    <a:pt x="135089" y="7060"/>
                    <a:pt x="128687" y="8793"/>
                  </a:cubicBezTo>
                  <a:cubicBezTo>
                    <a:pt x="122027" y="11349"/>
                    <a:pt x="117567" y="17320"/>
                    <a:pt x="113131" y="22604"/>
                  </a:cubicBezTo>
                  <a:cubicBezTo>
                    <a:pt x="99247" y="40531"/>
                    <a:pt x="88287" y="60498"/>
                    <a:pt x="78002" y="80637"/>
                  </a:cubicBezTo>
                  <a:cubicBezTo>
                    <a:pt x="55922" y="124895"/>
                    <a:pt x="38486" y="171525"/>
                    <a:pt x="26678" y="219581"/>
                  </a:cubicBezTo>
                  <a:cubicBezTo>
                    <a:pt x="15534" y="266285"/>
                    <a:pt x="9279" y="314058"/>
                    <a:pt x="5937" y="361929"/>
                  </a:cubicBezTo>
                  <a:cubicBezTo>
                    <a:pt x="5446" y="366561"/>
                    <a:pt x="5900" y="371390"/>
                    <a:pt x="4451" y="375899"/>
                  </a:cubicBezTo>
                  <a:cubicBezTo>
                    <a:pt x="3124" y="375973"/>
                    <a:pt x="1809" y="376010"/>
                    <a:pt x="519" y="376034"/>
                  </a:cubicBezTo>
                  <a:cubicBezTo>
                    <a:pt x="-747" y="365615"/>
                    <a:pt x="666" y="355085"/>
                    <a:pt x="949" y="344640"/>
                  </a:cubicBezTo>
                  <a:cubicBezTo>
                    <a:pt x="4143" y="288144"/>
                    <a:pt x="12450" y="231647"/>
                    <a:pt x="29861" y="177669"/>
                  </a:cubicBezTo>
                  <a:cubicBezTo>
                    <a:pt x="43622" y="134504"/>
                    <a:pt x="61218" y="92469"/>
                    <a:pt x="83470" y="52966"/>
                  </a:cubicBezTo>
                  <a:cubicBezTo>
                    <a:pt x="90830" y="40150"/>
                    <a:pt x="98608" y="27494"/>
                    <a:pt x="107909" y="15981"/>
                  </a:cubicBezTo>
                  <a:cubicBezTo>
                    <a:pt x="112910" y="9973"/>
                    <a:pt x="118378" y="3694"/>
                    <a:pt x="125971" y="1015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0" name="Forma Livre: Forma 2369">
              <a:extLst>
                <a:ext uri="{FF2B5EF4-FFF2-40B4-BE49-F238E27FC236}">
                  <a16:creationId xmlns:a16="http://schemas.microsoft.com/office/drawing/2014/main" id="{E4993602-8B27-2579-C4DC-90838C593DCE}"/>
                </a:ext>
              </a:extLst>
            </p:cNvPr>
            <p:cNvSpPr/>
            <p:nvPr/>
          </p:nvSpPr>
          <p:spPr>
            <a:xfrm>
              <a:off x="4548059" y="3508126"/>
              <a:ext cx="29169" cy="56857"/>
            </a:xfrm>
            <a:custGeom>
              <a:avLst/>
              <a:gdLst>
                <a:gd name="connsiteX0" fmla="*/ 8855 w 29169"/>
                <a:gd name="connsiteY0" fmla="*/ 17276 h 56857"/>
                <a:gd name="connsiteX1" fmla="*/ 25947 w 29169"/>
                <a:gd name="connsiteY1" fmla="*/ 405 h 56857"/>
                <a:gd name="connsiteX2" fmla="*/ 29129 w 29169"/>
                <a:gd name="connsiteY2" fmla="*/ 0 h 56857"/>
                <a:gd name="connsiteX3" fmla="*/ 24522 w 29169"/>
                <a:gd name="connsiteY3" fmla="*/ 8368 h 56857"/>
                <a:gd name="connsiteX4" fmla="*/ 8388 w 29169"/>
                <a:gd name="connsiteY4" fmla="*/ 39073 h 56857"/>
                <a:gd name="connsiteX5" fmla="*/ 5550 w 29169"/>
                <a:gd name="connsiteY5" fmla="*/ 55108 h 56857"/>
                <a:gd name="connsiteX6" fmla="*/ 193 w 29169"/>
                <a:gd name="connsiteY6" fmla="*/ 54002 h 56857"/>
                <a:gd name="connsiteX7" fmla="*/ 8855 w 29169"/>
                <a:gd name="connsiteY7" fmla="*/ 17276 h 5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69" h="56857">
                  <a:moveTo>
                    <a:pt x="8855" y="17276"/>
                  </a:moveTo>
                  <a:cubicBezTo>
                    <a:pt x="13463" y="10690"/>
                    <a:pt x="19250" y="4866"/>
                    <a:pt x="25947" y="405"/>
                  </a:cubicBezTo>
                  <a:cubicBezTo>
                    <a:pt x="26733" y="307"/>
                    <a:pt x="28331" y="98"/>
                    <a:pt x="29129" y="0"/>
                  </a:cubicBezTo>
                  <a:cubicBezTo>
                    <a:pt x="29559" y="3612"/>
                    <a:pt x="26438" y="5787"/>
                    <a:pt x="24522" y="8368"/>
                  </a:cubicBezTo>
                  <a:cubicBezTo>
                    <a:pt x="17309" y="17460"/>
                    <a:pt x="11092" y="27671"/>
                    <a:pt x="8388" y="39073"/>
                  </a:cubicBezTo>
                  <a:cubicBezTo>
                    <a:pt x="6914" y="44320"/>
                    <a:pt x="6582" y="49776"/>
                    <a:pt x="5550" y="55108"/>
                  </a:cubicBezTo>
                  <a:cubicBezTo>
                    <a:pt x="4874" y="58082"/>
                    <a:pt x="-102" y="56964"/>
                    <a:pt x="193" y="54002"/>
                  </a:cubicBezTo>
                  <a:cubicBezTo>
                    <a:pt x="-704" y="41322"/>
                    <a:pt x="1421" y="27867"/>
                    <a:pt x="8855" y="17276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1" name="Forma Livre: Forma 2370">
              <a:extLst>
                <a:ext uri="{FF2B5EF4-FFF2-40B4-BE49-F238E27FC236}">
                  <a16:creationId xmlns:a16="http://schemas.microsoft.com/office/drawing/2014/main" id="{0210FEDE-625D-ED9A-3328-3621CCC99465}"/>
                </a:ext>
              </a:extLst>
            </p:cNvPr>
            <p:cNvSpPr/>
            <p:nvPr/>
          </p:nvSpPr>
          <p:spPr>
            <a:xfrm>
              <a:off x="4671565" y="3537812"/>
              <a:ext cx="101767" cy="248476"/>
            </a:xfrm>
            <a:custGeom>
              <a:avLst/>
              <a:gdLst>
                <a:gd name="connsiteX0" fmla="*/ 36311 w 101767"/>
                <a:gd name="connsiteY0" fmla="*/ 1180 h 248476"/>
                <a:gd name="connsiteX1" fmla="*/ 53525 w 101767"/>
                <a:gd name="connsiteY1" fmla="*/ 1855 h 248476"/>
                <a:gd name="connsiteX2" fmla="*/ 79107 w 101767"/>
                <a:gd name="connsiteY2" fmla="*/ 31726 h 248476"/>
                <a:gd name="connsiteX3" fmla="*/ 98460 w 101767"/>
                <a:gd name="connsiteY3" fmla="*/ 102623 h 248476"/>
                <a:gd name="connsiteX4" fmla="*/ 91001 w 101767"/>
                <a:gd name="connsiteY4" fmla="*/ 210272 h 248476"/>
                <a:gd name="connsiteX5" fmla="*/ 74279 w 101767"/>
                <a:gd name="connsiteY5" fmla="*/ 240338 h 248476"/>
                <a:gd name="connsiteX6" fmla="*/ 55934 w 101767"/>
                <a:gd name="connsiteY6" fmla="*/ 248301 h 248476"/>
                <a:gd name="connsiteX7" fmla="*/ 34910 w 101767"/>
                <a:gd name="connsiteY7" fmla="*/ 234244 h 248476"/>
                <a:gd name="connsiteX8" fmla="*/ 10397 w 101767"/>
                <a:gd name="connsiteY8" fmla="*/ 186336 h 248476"/>
                <a:gd name="connsiteX9" fmla="*/ 2 w 101767"/>
                <a:gd name="connsiteY9" fmla="*/ 105167 h 248476"/>
                <a:gd name="connsiteX10" fmla="*/ 3516 w 101767"/>
                <a:gd name="connsiteY10" fmla="*/ 53916 h 248476"/>
                <a:gd name="connsiteX11" fmla="*/ 14390 w 101767"/>
                <a:gd name="connsiteY11" fmla="*/ 18492 h 248476"/>
                <a:gd name="connsiteX12" fmla="*/ 36311 w 101767"/>
                <a:gd name="connsiteY12" fmla="*/ 1180 h 24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767" h="248476">
                  <a:moveTo>
                    <a:pt x="36311" y="1180"/>
                  </a:moveTo>
                  <a:cubicBezTo>
                    <a:pt x="41951" y="-37"/>
                    <a:pt x="48180" y="-971"/>
                    <a:pt x="53525" y="1855"/>
                  </a:cubicBezTo>
                  <a:cubicBezTo>
                    <a:pt x="66402" y="6942"/>
                    <a:pt x="74168" y="19414"/>
                    <a:pt x="79107" y="31726"/>
                  </a:cubicBezTo>
                  <a:cubicBezTo>
                    <a:pt x="88126" y="54555"/>
                    <a:pt x="94651" y="78380"/>
                    <a:pt x="98460" y="102623"/>
                  </a:cubicBezTo>
                  <a:cubicBezTo>
                    <a:pt x="103989" y="138404"/>
                    <a:pt x="103276" y="175904"/>
                    <a:pt x="91001" y="210272"/>
                  </a:cubicBezTo>
                  <a:cubicBezTo>
                    <a:pt x="87033" y="221048"/>
                    <a:pt x="82142" y="231811"/>
                    <a:pt x="74279" y="240338"/>
                  </a:cubicBezTo>
                  <a:cubicBezTo>
                    <a:pt x="69634" y="245315"/>
                    <a:pt x="62999" y="249382"/>
                    <a:pt x="55934" y="248301"/>
                  </a:cubicBezTo>
                  <a:cubicBezTo>
                    <a:pt x="47222" y="247023"/>
                    <a:pt x="40464" y="240609"/>
                    <a:pt x="34910" y="234244"/>
                  </a:cubicBezTo>
                  <a:cubicBezTo>
                    <a:pt x="23336" y="220323"/>
                    <a:pt x="15717" y="203526"/>
                    <a:pt x="10397" y="186336"/>
                  </a:cubicBezTo>
                  <a:cubicBezTo>
                    <a:pt x="2398" y="160091"/>
                    <a:pt x="-84" y="132493"/>
                    <a:pt x="2" y="105167"/>
                  </a:cubicBezTo>
                  <a:cubicBezTo>
                    <a:pt x="174" y="88038"/>
                    <a:pt x="948" y="70873"/>
                    <a:pt x="3516" y="53916"/>
                  </a:cubicBezTo>
                  <a:cubicBezTo>
                    <a:pt x="5495" y="41715"/>
                    <a:pt x="8222" y="29342"/>
                    <a:pt x="14390" y="18492"/>
                  </a:cubicBezTo>
                  <a:cubicBezTo>
                    <a:pt x="19183" y="10297"/>
                    <a:pt x="26690" y="2998"/>
                    <a:pt x="36311" y="1180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2" name="Forma Livre: Forma 2371">
              <a:extLst>
                <a:ext uri="{FF2B5EF4-FFF2-40B4-BE49-F238E27FC236}">
                  <a16:creationId xmlns:a16="http://schemas.microsoft.com/office/drawing/2014/main" id="{E91417C6-DD6A-872D-B91E-23E76B27BB75}"/>
                </a:ext>
              </a:extLst>
            </p:cNvPr>
            <p:cNvSpPr/>
            <p:nvPr/>
          </p:nvSpPr>
          <p:spPr>
            <a:xfrm>
              <a:off x="5289468" y="3544372"/>
              <a:ext cx="199041" cy="298446"/>
            </a:xfrm>
            <a:custGeom>
              <a:avLst/>
              <a:gdLst>
                <a:gd name="connsiteX0" fmla="*/ 78897 w 199041"/>
                <a:gd name="connsiteY0" fmla="*/ 7189 h 298446"/>
                <a:gd name="connsiteX1" fmla="*/ 92793 w 199041"/>
                <a:gd name="connsiteY1" fmla="*/ 358 h 298446"/>
                <a:gd name="connsiteX2" fmla="*/ 108177 w 199041"/>
                <a:gd name="connsiteY2" fmla="*/ 14672 h 298446"/>
                <a:gd name="connsiteX3" fmla="*/ 134287 w 199041"/>
                <a:gd name="connsiteY3" fmla="*/ 68036 h 298446"/>
                <a:gd name="connsiteX4" fmla="*/ 196940 w 199041"/>
                <a:gd name="connsiteY4" fmla="*/ 284488 h 298446"/>
                <a:gd name="connsiteX5" fmla="*/ 199041 w 199041"/>
                <a:gd name="connsiteY5" fmla="*/ 296529 h 298446"/>
                <a:gd name="connsiteX6" fmla="*/ 197321 w 199041"/>
                <a:gd name="connsiteY6" fmla="*/ 298446 h 298446"/>
                <a:gd name="connsiteX7" fmla="*/ 195343 w 199041"/>
                <a:gd name="connsiteY7" fmla="*/ 297304 h 298446"/>
                <a:gd name="connsiteX8" fmla="*/ 168053 w 199041"/>
                <a:gd name="connsiteY8" fmla="*/ 195823 h 298446"/>
                <a:gd name="connsiteX9" fmla="*/ 126940 w 199041"/>
                <a:gd name="connsiteY9" fmla="*/ 71808 h 298446"/>
                <a:gd name="connsiteX10" fmla="*/ 101665 w 199041"/>
                <a:gd name="connsiteY10" fmla="*/ 19722 h 298446"/>
                <a:gd name="connsiteX11" fmla="*/ 90397 w 199041"/>
                <a:gd name="connsiteY11" fmla="*/ 8246 h 298446"/>
                <a:gd name="connsiteX12" fmla="*/ 76562 w 199041"/>
                <a:gd name="connsiteY12" fmla="*/ 23359 h 298446"/>
                <a:gd name="connsiteX13" fmla="*/ 23837 w 199041"/>
                <a:gd name="connsiteY13" fmla="*/ 131954 h 298446"/>
                <a:gd name="connsiteX14" fmla="*/ 4424 w 199041"/>
                <a:gd name="connsiteY14" fmla="*/ 198182 h 298446"/>
                <a:gd name="connsiteX15" fmla="*/ 0 w 199041"/>
                <a:gd name="connsiteY15" fmla="*/ 201586 h 298446"/>
                <a:gd name="connsiteX16" fmla="*/ 3735 w 199041"/>
                <a:gd name="connsiteY16" fmla="*/ 178916 h 298446"/>
                <a:gd name="connsiteX17" fmla="*/ 44013 w 199041"/>
                <a:gd name="connsiteY17" fmla="*/ 62138 h 298446"/>
                <a:gd name="connsiteX18" fmla="*/ 78897 w 199041"/>
                <a:gd name="connsiteY18" fmla="*/ 7189 h 29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041" h="298446">
                  <a:moveTo>
                    <a:pt x="78897" y="7189"/>
                  </a:moveTo>
                  <a:cubicBezTo>
                    <a:pt x="82288" y="3196"/>
                    <a:pt x="87055" y="-1314"/>
                    <a:pt x="92793" y="358"/>
                  </a:cubicBezTo>
                  <a:cubicBezTo>
                    <a:pt x="99760" y="2545"/>
                    <a:pt x="104147" y="8983"/>
                    <a:pt x="108177" y="14672"/>
                  </a:cubicBezTo>
                  <a:cubicBezTo>
                    <a:pt x="119002" y="31322"/>
                    <a:pt x="126743" y="49728"/>
                    <a:pt x="134287" y="68036"/>
                  </a:cubicBezTo>
                  <a:cubicBezTo>
                    <a:pt x="162180" y="137938"/>
                    <a:pt x="181249" y="210986"/>
                    <a:pt x="196940" y="284488"/>
                  </a:cubicBezTo>
                  <a:cubicBezTo>
                    <a:pt x="197849" y="288445"/>
                    <a:pt x="198402" y="292487"/>
                    <a:pt x="199041" y="296529"/>
                  </a:cubicBezTo>
                  <a:cubicBezTo>
                    <a:pt x="198611" y="297009"/>
                    <a:pt x="197751" y="297967"/>
                    <a:pt x="197321" y="298446"/>
                  </a:cubicBezTo>
                  <a:cubicBezTo>
                    <a:pt x="196830" y="298164"/>
                    <a:pt x="195847" y="297586"/>
                    <a:pt x="195343" y="297304"/>
                  </a:cubicBezTo>
                  <a:cubicBezTo>
                    <a:pt x="186815" y="263329"/>
                    <a:pt x="177834" y="229466"/>
                    <a:pt x="168053" y="195823"/>
                  </a:cubicBezTo>
                  <a:cubicBezTo>
                    <a:pt x="155864" y="154010"/>
                    <a:pt x="143159" y="112270"/>
                    <a:pt x="126940" y="71808"/>
                  </a:cubicBezTo>
                  <a:cubicBezTo>
                    <a:pt x="119617" y="53955"/>
                    <a:pt x="112109" y="36015"/>
                    <a:pt x="101665" y="19722"/>
                  </a:cubicBezTo>
                  <a:cubicBezTo>
                    <a:pt x="98544" y="15397"/>
                    <a:pt x="95570" y="10273"/>
                    <a:pt x="90397" y="8246"/>
                  </a:cubicBezTo>
                  <a:cubicBezTo>
                    <a:pt x="84401" y="11686"/>
                    <a:pt x="80813" y="18088"/>
                    <a:pt x="76562" y="23359"/>
                  </a:cubicBezTo>
                  <a:cubicBezTo>
                    <a:pt x="53364" y="56473"/>
                    <a:pt x="37058" y="93888"/>
                    <a:pt x="23837" y="131954"/>
                  </a:cubicBezTo>
                  <a:cubicBezTo>
                    <a:pt x="16330" y="153702"/>
                    <a:pt x="9818" y="175807"/>
                    <a:pt x="4424" y="198182"/>
                  </a:cubicBezTo>
                  <a:cubicBezTo>
                    <a:pt x="4337" y="200750"/>
                    <a:pt x="2114" y="201328"/>
                    <a:pt x="0" y="201586"/>
                  </a:cubicBezTo>
                  <a:cubicBezTo>
                    <a:pt x="-12" y="193857"/>
                    <a:pt x="2286" y="186423"/>
                    <a:pt x="3735" y="178916"/>
                  </a:cubicBezTo>
                  <a:cubicBezTo>
                    <a:pt x="12594" y="138626"/>
                    <a:pt x="25128" y="98914"/>
                    <a:pt x="44013" y="62138"/>
                  </a:cubicBezTo>
                  <a:cubicBezTo>
                    <a:pt x="53953" y="42859"/>
                    <a:pt x="64668" y="23691"/>
                    <a:pt x="78897" y="7189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3" name="Forma Livre: Forma 2372">
              <a:extLst>
                <a:ext uri="{FF2B5EF4-FFF2-40B4-BE49-F238E27FC236}">
                  <a16:creationId xmlns:a16="http://schemas.microsoft.com/office/drawing/2014/main" id="{3EF87E36-8813-ADA6-148F-031CB3303ECA}"/>
                </a:ext>
              </a:extLst>
            </p:cNvPr>
            <p:cNvSpPr/>
            <p:nvPr/>
          </p:nvSpPr>
          <p:spPr>
            <a:xfrm>
              <a:off x="5435766" y="3584701"/>
              <a:ext cx="25879" cy="40940"/>
            </a:xfrm>
            <a:custGeom>
              <a:avLst/>
              <a:gdLst>
                <a:gd name="connsiteX0" fmla="*/ 731 w 25879"/>
                <a:gd name="connsiteY0" fmla="*/ 4066 h 40940"/>
                <a:gd name="connsiteX1" fmla="*/ 3029 w 25879"/>
                <a:gd name="connsiteY1" fmla="*/ 48 h 40940"/>
                <a:gd name="connsiteX2" fmla="*/ 24446 w 25879"/>
                <a:gd name="connsiteY2" fmla="*/ 29366 h 40940"/>
                <a:gd name="connsiteX3" fmla="*/ 23942 w 25879"/>
                <a:gd name="connsiteY3" fmla="*/ 40940 h 40940"/>
                <a:gd name="connsiteX4" fmla="*/ 18302 w 25879"/>
                <a:gd name="connsiteY4" fmla="*/ 32118 h 40940"/>
                <a:gd name="connsiteX5" fmla="*/ 731 w 25879"/>
                <a:gd name="connsiteY5" fmla="*/ 4066 h 4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9" h="40940">
                  <a:moveTo>
                    <a:pt x="731" y="4066"/>
                  </a:moveTo>
                  <a:cubicBezTo>
                    <a:pt x="-1149" y="2457"/>
                    <a:pt x="952" y="-406"/>
                    <a:pt x="3029" y="48"/>
                  </a:cubicBezTo>
                  <a:cubicBezTo>
                    <a:pt x="14235" y="5860"/>
                    <a:pt x="21669" y="17238"/>
                    <a:pt x="24446" y="29366"/>
                  </a:cubicBezTo>
                  <a:cubicBezTo>
                    <a:pt x="25048" y="33138"/>
                    <a:pt x="27616" y="37930"/>
                    <a:pt x="23942" y="40940"/>
                  </a:cubicBezTo>
                  <a:cubicBezTo>
                    <a:pt x="20010" y="39687"/>
                    <a:pt x="19776" y="35313"/>
                    <a:pt x="18302" y="32118"/>
                  </a:cubicBezTo>
                  <a:cubicBezTo>
                    <a:pt x="14358" y="21674"/>
                    <a:pt x="7415" y="12839"/>
                    <a:pt x="731" y="4066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4" name="Forma Livre: Forma 2373">
              <a:extLst>
                <a:ext uri="{FF2B5EF4-FFF2-40B4-BE49-F238E27FC236}">
                  <a16:creationId xmlns:a16="http://schemas.microsoft.com/office/drawing/2014/main" id="{50C81401-48D7-7221-08F5-7213C68C33B4}"/>
                </a:ext>
              </a:extLst>
            </p:cNvPr>
            <p:cNvSpPr/>
            <p:nvPr/>
          </p:nvSpPr>
          <p:spPr>
            <a:xfrm>
              <a:off x="5322167" y="3609855"/>
              <a:ext cx="60367" cy="176733"/>
            </a:xfrm>
            <a:custGeom>
              <a:avLst/>
              <a:gdLst>
                <a:gd name="connsiteX0" fmla="*/ 29524 w 60367"/>
                <a:gd name="connsiteY0" fmla="*/ 194 h 176733"/>
                <a:gd name="connsiteX1" fmla="*/ 44612 w 60367"/>
                <a:gd name="connsiteY1" fmla="*/ 8156 h 176733"/>
                <a:gd name="connsiteX2" fmla="*/ 54332 w 60367"/>
                <a:gd name="connsiteY2" fmla="*/ 34229 h 176733"/>
                <a:gd name="connsiteX3" fmla="*/ 47058 w 60367"/>
                <a:gd name="connsiteY3" fmla="*/ 151868 h 176733"/>
                <a:gd name="connsiteX4" fmla="*/ 32632 w 60367"/>
                <a:gd name="connsiteY4" fmla="*/ 173960 h 176733"/>
                <a:gd name="connsiteX5" fmla="*/ 19129 w 60367"/>
                <a:gd name="connsiteY5" fmla="*/ 174845 h 176733"/>
                <a:gd name="connsiteX6" fmla="*/ 7493 w 60367"/>
                <a:gd name="connsiteY6" fmla="*/ 154694 h 176733"/>
                <a:gd name="connsiteX7" fmla="*/ 133 w 60367"/>
                <a:gd name="connsiteY7" fmla="*/ 82309 h 176733"/>
                <a:gd name="connsiteX8" fmla="*/ 16217 w 60367"/>
                <a:gd name="connsiteY8" fmla="*/ 14078 h 176733"/>
                <a:gd name="connsiteX9" fmla="*/ 29524 w 60367"/>
                <a:gd name="connsiteY9" fmla="*/ 194 h 17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67" h="176733">
                  <a:moveTo>
                    <a:pt x="29524" y="194"/>
                  </a:moveTo>
                  <a:cubicBezTo>
                    <a:pt x="35569" y="-973"/>
                    <a:pt x="41393" y="3315"/>
                    <a:pt x="44612" y="8156"/>
                  </a:cubicBezTo>
                  <a:cubicBezTo>
                    <a:pt x="49208" y="16253"/>
                    <a:pt x="51936" y="25260"/>
                    <a:pt x="54332" y="34229"/>
                  </a:cubicBezTo>
                  <a:cubicBezTo>
                    <a:pt x="63904" y="72910"/>
                    <a:pt x="62527" y="114883"/>
                    <a:pt x="47058" y="151868"/>
                  </a:cubicBezTo>
                  <a:cubicBezTo>
                    <a:pt x="43458" y="159879"/>
                    <a:pt x="39513" y="168234"/>
                    <a:pt x="32632" y="173960"/>
                  </a:cubicBezTo>
                  <a:cubicBezTo>
                    <a:pt x="28909" y="177192"/>
                    <a:pt x="23184" y="177745"/>
                    <a:pt x="19129" y="174845"/>
                  </a:cubicBezTo>
                  <a:cubicBezTo>
                    <a:pt x="12530" y="170176"/>
                    <a:pt x="9889" y="162029"/>
                    <a:pt x="7493" y="154694"/>
                  </a:cubicBezTo>
                  <a:cubicBezTo>
                    <a:pt x="808" y="131225"/>
                    <a:pt x="-469" y="106577"/>
                    <a:pt x="133" y="82309"/>
                  </a:cubicBezTo>
                  <a:cubicBezTo>
                    <a:pt x="1152" y="58890"/>
                    <a:pt x="4753" y="34856"/>
                    <a:pt x="16217" y="14078"/>
                  </a:cubicBezTo>
                  <a:cubicBezTo>
                    <a:pt x="19460" y="8561"/>
                    <a:pt x="23171" y="2418"/>
                    <a:pt x="29524" y="194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5" name="Forma Livre: Forma 2374">
              <a:extLst>
                <a:ext uri="{FF2B5EF4-FFF2-40B4-BE49-F238E27FC236}">
                  <a16:creationId xmlns:a16="http://schemas.microsoft.com/office/drawing/2014/main" id="{2112046C-BD38-7178-60D6-431440ED7F91}"/>
                </a:ext>
              </a:extLst>
            </p:cNvPr>
            <p:cNvSpPr/>
            <p:nvPr/>
          </p:nvSpPr>
          <p:spPr>
            <a:xfrm>
              <a:off x="3887824" y="3669070"/>
              <a:ext cx="524775" cy="317474"/>
            </a:xfrm>
            <a:custGeom>
              <a:avLst/>
              <a:gdLst>
                <a:gd name="connsiteX0" fmla="*/ 47687 w 524775"/>
                <a:gd name="connsiteY0" fmla="*/ 719 h 317474"/>
                <a:gd name="connsiteX1" fmla="*/ 117306 w 524775"/>
                <a:gd name="connsiteY1" fmla="*/ 8153 h 317474"/>
                <a:gd name="connsiteX2" fmla="*/ 242943 w 524775"/>
                <a:gd name="connsiteY2" fmla="*/ 61959 h 317474"/>
                <a:gd name="connsiteX3" fmla="*/ 427191 w 524775"/>
                <a:gd name="connsiteY3" fmla="*/ 209492 h 317474"/>
                <a:gd name="connsiteX4" fmla="*/ 520021 w 524775"/>
                <a:gd name="connsiteY4" fmla="*/ 308195 h 317474"/>
                <a:gd name="connsiteX5" fmla="*/ 524727 w 524775"/>
                <a:gd name="connsiteY5" fmla="*/ 316084 h 317474"/>
                <a:gd name="connsiteX6" fmla="*/ 518989 w 524775"/>
                <a:gd name="connsiteY6" fmla="*/ 315445 h 317474"/>
                <a:gd name="connsiteX7" fmla="*/ 329950 w 524775"/>
                <a:gd name="connsiteY7" fmla="*/ 132230 h 317474"/>
                <a:gd name="connsiteX8" fmla="*/ 226024 w 524775"/>
                <a:gd name="connsiteY8" fmla="*/ 61701 h 317474"/>
                <a:gd name="connsiteX9" fmla="*/ 117036 w 524775"/>
                <a:gd name="connsiteY9" fmla="*/ 16287 h 317474"/>
                <a:gd name="connsiteX10" fmla="*/ 63083 w 524775"/>
                <a:gd name="connsiteY10" fmla="*/ 7403 h 317474"/>
                <a:gd name="connsiteX11" fmla="*/ 24857 w 524775"/>
                <a:gd name="connsiteY11" fmla="*/ 14432 h 317474"/>
                <a:gd name="connsiteX12" fmla="*/ 7004 w 524775"/>
                <a:gd name="connsiteY12" fmla="*/ 33415 h 317474"/>
                <a:gd name="connsiteX13" fmla="*/ 1401 w 524775"/>
                <a:gd name="connsiteY13" fmla="*/ 41218 h 317474"/>
                <a:gd name="connsiteX14" fmla="*/ 0 w 524775"/>
                <a:gd name="connsiteY14" fmla="*/ 39166 h 317474"/>
                <a:gd name="connsiteX15" fmla="*/ 16096 w 524775"/>
                <a:gd name="connsiteY15" fmla="*/ 11802 h 317474"/>
                <a:gd name="connsiteX16" fmla="*/ 47687 w 524775"/>
                <a:gd name="connsiteY16" fmla="*/ 719 h 31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775" h="317474">
                  <a:moveTo>
                    <a:pt x="47687" y="719"/>
                  </a:moveTo>
                  <a:cubicBezTo>
                    <a:pt x="71106" y="-1751"/>
                    <a:pt x="94636" y="2488"/>
                    <a:pt x="117306" y="8153"/>
                  </a:cubicBezTo>
                  <a:cubicBezTo>
                    <a:pt x="161553" y="19727"/>
                    <a:pt x="203551" y="38871"/>
                    <a:pt x="242943" y="61959"/>
                  </a:cubicBezTo>
                  <a:cubicBezTo>
                    <a:pt x="311027" y="102027"/>
                    <a:pt x="371198" y="154076"/>
                    <a:pt x="427191" y="209492"/>
                  </a:cubicBezTo>
                  <a:cubicBezTo>
                    <a:pt x="459285" y="241291"/>
                    <a:pt x="490028" y="274405"/>
                    <a:pt x="520021" y="308195"/>
                  </a:cubicBezTo>
                  <a:cubicBezTo>
                    <a:pt x="521876" y="310616"/>
                    <a:pt x="525218" y="312582"/>
                    <a:pt x="524727" y="316084"/>
                  </a:cubicBezTo>
                  <a:cubicBezTo>
                    <a:pt x="523191" y="318553"/>
                    <a:pt x="520328" y="317349"/>
                    <a:pt x="518989" y="315445"/>
                  </a:cubicBezTo>
                  <a:cubicBezTo>
                    <a:pt x="458990" y="251416"/>
                    <a:pt x="398697" y="187080"/>
                    <a:pt x="329950" y="132230"/>
                  </a:cubicBezTo>
                  <a:cubicBezTo>
                    <a:pt x="297229" y="106045"/>
                    <a:pt x="262714" y="81999"/>
                    <a:pt x="226024" y="61701"/>
                  </a:cubicBezTo>
                  <a:cubicBezTo>
                    <a:pt x="191497" y="42680"/>
                    <a:pt x="155090" y="26756"/>
                    <a:pt x="117036" y="16287"/>
                  </a:cubicBezTo>
                  <a:cubicBezTo>
                    <a:pt x="99416" y="11520"/>
                    <a:pt x="81354" y="8005"/>
                    <a:pt x="63083" y="7403"/>
                  </a:cubicBezTo>
                  <a:cubicBezTo>
                    <a:pt x="50095" y="7207"/>
                    <a:pt x="36555" y="8337"/>
                    <a:pt x="24857" y="14432"/>
                  </a:cubicBezTo>
                  <a:cubicBezTo>
                    <a:pt x="16895" y="18450"/>
                    <a:pt x="11095" y="25650"/>
                    <a:pt x="7004" y="33415"/>
                  </a:cubicBezTo>
                  <a:cubicBezTo>
                    <a:pt x="5173" y="35959"/>
                    <a:pt x="4866" y="40444"/>
                    <a:pt x="1401" y="41218"/>
                  </a:cubicBezTo>
                  <a:cubicBezTo>
                    <a:pt x="1044" y="40702"/>
                    <a:pt x="344" y="39682"/>
                    <a:pt x="0" y="39166"/>
                  </a:cubicBezTo>
                  <a:cubicBezTo>
                    <a:pt x="1892" y="28574"/>
                    <a:pt x="7237" y="18204"/>
                    <a:pt x="16096" y="11802"/>
                  </a:cubicBezTo>
                  <a:cubicBezTo>
                    <a:pt x="25213" y="5020"/>
                    <a:pt x="36542" y="1960"/>
                    <a:pt x="47687" y="719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6" name="Forma Livre: Forma 2375">
              <a:extLst>
                <a:ext uri="{FF2B5EF4-FFF2-40B4-BE49-F238E27FC236}">
                  <a16:creationId xmlns:a16="http://schemas.microsoft.com/office/drawing/2014/main" id="{B80DBF99-2458-E0BE-C3F3-BDF91496D9F0}"/>
                </a:ext>
              </a:extLst>
            </p:cNvPr>
            <p:cNvSpPr/>
            <p:nvPr/>
          </p:nvSpPr>
          <p:spPr>
            <a:xfrm>
              <a:off x="4542587" y="3770962"/>
              <a:ext cx="359303" cy="116317"/>
            </a:xfrm>
            <a:custGeom>
              <a:avLst/>
              <a:gdLst>
                <a:gd name="connsiteX0" fmla="*/ 355802 w 359303"/>
                <a:gd name="connsiteY0" fmla="*/ 0 h 116317"/>
                <a:gd name="connsiteX1" fmla="*/ 359304 w 359303"/>
                <a:gd name="connsiteY1" fmla="*/ 319 h 116317"/>
                <a:gd name="connsiteX2" fmla="*/ 358689 w 359303"/>
                <a:gd name="connsiteY2" fmla="*/ 3219 h 116317"/>
                <a:gd name="connsiteX3" fmla="*/ 312993 w 359303"/>
                <a:gd name="connsiteY3" fmla="*/ 34601 h 116317"/>
                <a:gd name="connsiteX4" fmla="*/ 184886 w 359303"/>
                <a:gd name="connsiteY4" fmla="*/ 94796 h 116317"/>
                <a:gd name="connsiteX5" fmla="*/ 16465 w 359303"/>
                <a:gd name="connsiteY5" fmla="*/ 116299 h 116317"/>
                <a:gd name="connsiteX6" fmla="*/ 0 w 359303"/>
                <a:gd name="connsiteY6" fmla="*/ 114284 h 116317"/>
                <a:gd name="connsiteX7" fmla="*/ 307 w 359303"/>
                <a:gd name="connsiteY7" fmla="*/ 113719 h 116317"/>
                <a:gd name="connsiteX8" fmla="*/ 2974 w 359303"/>
                <a:gd name="connsiteY8" fmla="*/ 110880 h 116317"/>
                <a:gd name="connsiteX9" fmla="*/ 178423 w 359303"/>
                <a:gd name="connsiteY9" fmla="*/ 88161 h 116317"/>
                <a:gd name="connsiteX10" fmla="*/ 252085 w 359303"/>
                <a:gd name="connsiteY10" fmla="*/ 59814 h 116317"/>
                <a:gd name="connsiteX11" fmla="*/ 355802 w 359303"/>
                <a:gd name="connsiteY11" fmla="*/ 0 h 11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9303" h="116317">
                  <a:moveTo>
                    <a:pt x="355802" y="0"/>
                  </a:moveTo>
                  <a:cubicBezTo>
                    <a:pt x="356674" y="74"/>
                    <a:pt x="358431" y="234"/>
                    <a:pt x="359304" y="319"/>
                  </a:cubicBezTo>
                  <a:cubicBezTo>
                    <a:pt x="359144" y="1044"/>
                    <a:pt x="358849" y="2494"/>
                    <a:pt x="358689" y="3219"/>
                  </a:cubicBezTo>
                  <a:cubicBezTo>
                    <a:pt x="344313" y="14818"/>
                    <a:pt x="328573" y="24697"/>
                    <a:pt x="312993" y="34601"/>
                  </a:cubicBezTo>
                  <a:cubicBezTo>
                    <a:pt x="272789" y="59458"/>
                    <a:pt x="230103" y="80740"/>
                    <a:pt x="184886" y="94796"/>
                  </a:cubicBezTo>
                  <a:cubicBezTo>
                    <a:pt x="130454" y="111322"/>
                    <a:pt x="73171" y="116680"/>
                    <a:pt x="16465" y="116299"/>
                  </a:cubicBezTo>
                  <a:cubicBezTo>
                    <a:pt x="10985" y="115795"/>
                    <a:pt x="4976" y="117159"/>
                    <a:pt x="0" y="114284"/>
                  </a:cubicBezTo>
                  <a:lnTo>
                    <a:pt x="307" y="113719"/>
                  </a:lnTo>
                  <a:cubicBezTo>
                    <a:pt x="1044" y="112662"/>
                    <a:pt x="1290" y="110708"/>
                    <a:pt x="2974" y="110880"/>
                  </a:cubicBezTo>
                  <a:cubicBezTo>
                    <a:pt x="62051" y="110745"/>
                    <a:pt x="121546" y="104638"/>
                    <a:pt x="178423" y="88161"/>
                  </a:cubicBezTo>
                  <a:cubicBezTo>
                    <a:pt x="203673" y="80666"/>
                    <a:pt x="228223" y="70947"/>
                    <a:pt x="252085" y="59814"/>
                  </a:cubicBezTo>
                  <a:cubicBezTo>
                    <a:pt x="288234" y="42809"/>
                    <a:pt x="323106" y="22965"/>
                    <a:pt x="355802" y="0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7" name="Forma Livre: Forma 2376">
              <a:extLst>
                <a:ext uri="{FF2B5EF4-FFF2-40B4-BE49-F238E27FC236}">
                  <a16:creationId xmlns:a16="http://schemas.microsoft.com/office/drawing/2014/main" id="{29A56CA6-7708-04BD-DDF7-5E31F05B8E91}"/>
                </a:ext>
              </a:extLst>
            </p:cNvPr>
            <p:cNvSpPr/>
            <p:nvPr/>
          </p:nvSpPr>
          <p:spPr>
            <a:xfrm>
              <a:off x="5296361" y="3779551"/>
              <a:ext cx="178776" cy="95681"/>
            </a:xfrm>
            <a:custGeom>
              <a:avLst/>
              <a:gdLst>
                <a:gd name="connsiteX0" fmla="*/ 0 w 178776"/>
                <a:gd name="connsiteY0" fmla="*/ 319 h 95681"/>
                <a:gd name="connsiteX1" fmla="*/ 3637 w 178776"/>
                <a:gd name="connsiteY1" fmla="*/ 0 h 95681"/>
                <a:gd name="connsiteX2" fmla="*/ 51053 w 178776"/>
                <a:gd name="connsiteY2" fmla="*/ 55698 h 95681"/>
                <a:gd name="connsiteX3" fmla="*/ 99170 w 178776"/>
                <a:gd name="connsiteY3" fmla="*/ 82435 h 95681"/>
                <a:gd name="connsiteX4" fmla="*/ 175757 w 178776"/>
                <a:gd name="connsiteY4" fmla="*/ 87584 h 95681"/>
                <a:gd name="connsiteX5" fmla="*/ 178202 w 178776"/>
                <a:gd name="connsiteY5" fmla="*/ 91577 h 95681"/>
                <a:gd name="connsiteX6" fmla="*/ 159611 w 178776"/>
                <a:gd name="connsiteY6" fmla="*/ 94808 h 95681"/>
                <a:gd name="connsiteX7" fmla="*/ 87215 w 178776"/>
                <a:gd name="connsiteY7" fmla="*/ 87117 h 95681"/>
                <a:gd name="connsiteX8" fmla="*/ 37488 w 178776"/>
                <a:gd name="connsiteY8" fmla="*/ 53290 h 95681"/>
                <a:gd name="connsiteX9" fmla="*/ 1597 w 178776"/>
                <a:gd name="connsiteY9" fmla="*/ 5701 h 95681"/>
                <a:gd name="connsiteX10" fmla="*/ 0 w 178776"/>
                <a:gd name="connsiteY10" fmla="*/ 319 h 9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76" h="95681">
                  <a:moveTo>
                    <a:pt x="0" y="319"/>
                  </a:moveTo>
                  <a:cubicBezTo>
                    <a:pt x="909" y="246"/>
                    <a:pt x="2728" y="74"/>
                    <a:pt x="3637" y="0"/>
                  </a:cubicBezTo>
                  <a:cubicBezTo>
                    <a:pt x="16674" y="20680"/>
                    <a:pt x="32401" y="39811"/>
                    <a:pt x="51053" y="55698"/>
                  </a:cubicBezTo>
                  <a:cubicBezTo>
                    <a:pt x="65122" y="67641"/>
                    <a:pt x="81305" y="77434"/>
                    <a:pt x="99170" y="82435"/>
                  </a:cubicBezTo>
                  <a:cubicBezTo>
                    <a:pt x="123991" y="89439"/>
                    <a:pt x="150224" y="90287"/>
                    <a:pt x="175757" y="87584"/>
                  </a:cubicBezTo>
                  <a:cubicBezTo>
                    <a:pt x="178521" y="86637"/>
                    <a:pt x="179517" y="89586"/>
                    <a:pt x="178202" y="91577"/>
                  </a:cubicBezTo>
                  <a:cubicBezTo>
                    <a:pt x="172316" y="93924"/>
                    <a:pt x="165841" y="94096"/>
                    <a:pt x="159611" y="94808"/>
                  </a:cubicBezTo>
                  <a:cubicBezTo>
                    <a:pt x="135332" y="96922"/>
                    <a:pt x="110266" y="95509"/>
                    <a:pt x="87215" y="87117"/>
                  </a:cubicBezTo>
                  <a:cubicBezTo>
                    <a:pt x="68194" y="80076"/>
                    <a:pt x="51643" y="67617"/>
                    <a:pt x="37488" y="53290"/>
                  </a:cubicBezTo>
                  <a:cubicBezTo>
                    <a:pt x="23530" y="39061"/>
                    <a:pt x="11648" y="22891"/>
                    <a:pt x="1597" y="5701"/>
                  </a:cubicBezTo>
                  <a:cubicBezTo>
                    <a:pt x="516" y="4092"/>
                    <a:pt x="184" y="2175"/>
                    <a:pt x="0" y="319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8" name="Forma Livre: Forma 2377">
              <a:extLst>
                <a:ext uri="{FF2B5EF4-FFF2-40B4-BE49-F238E27FC236}">
                  <a16:creationId xmlns:a16="http://schemas.microsoft.com/office/drawing/2014/main" id="{35883A3F-585D-727D-7451-DB98ED984CFF}"/>
                </a:ext>
              </a:extLst>
            </p:cNvPr>
            <p:cNvSpPr/>
            <p:nvPr/>
          </p:nvSpPr>
          <p:spPr>
            <a:xfrm>
              <a:off x="4052928" y="4531998"/>
              <a:ext cx="197800" cy="61860"/>
            </a:xfrm>
            <a:custGeom>
              <a:avLst/>
              <a:gdLst>
                <a:gd name="connsiteX0" fmla="*/ 0 w 197800"/>
                <a:gd name="connsiteY0" fmla="*/ 1585 h 61860"/>
                <a:gd name="connsiteX1" fmla="*/ 2212 w 197800"/>
                <a:gd name="connsiteY1" fmla="*/ 0 h 61860"/>
                <a:gd name="connsiteX2" fmla="*/ 114247 w 197800"/>
                <a:gd name="connsiteY2" fmla="*/ 51177 h 61860"/>
                <a:gd name="connsiteX3" fmla="*/ 189150 w 197800"/>
                <a:gd name="connsiteY3" fmla="*/ 47871 h 61860"/>
                <a:gd name="connsiteX4" fmla="*/ 197800 w 197800"/>
                <a:gd name="connsiteY4" fmla="*/ 48559 h 61860"/>
                <a:gd name="connsiteX5" fmla="*/ 174639 w 197800"/>
                <a:gd name="connsiteY5" fmla="*/ 57529 h 61860"/>
                <a:gd name="connsiteX6" fmla="*/ 94268 w 197800"/>
                <a:gd name="connsiteY6" fmla="*/ 53904 h 61860"/>
                <a:gd name="connsiteX7" fmla="*/ 6082 w 197800"/>
                <a:gd name="connsiteY7" fmla="*/ 8036 h 61860"/>
                <a:gd name="connsiteX8" fmla="*/ 0 w 197800"/>
                <a:gd name="connsiteY8" fmla="*/ 1585 h 6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800" h="61860">
                  <a:moveTo>
                    <a:pt x="0" y="1585"/>
                  </a:moveTo>
                  <a:cubicBezTo>
                    <a:pt x="553" y="1192"/>
                    <a:pt x="1659" y="393"/>
                    <a:pt x="2212" y="0"/>
                  </a:cubicBezTo>
                  <a:cubicBezTo>
                    <a:pt x="35879" y="23751"/>
                    <a:pt x="73404" y="43534"/>
                    <a:pt x="114247" y="51177"/>
                  </a:cubicBezTo>
                  <a:cubicBezTo>
                    <a:pt x="139067" y="56005"/>
                    <a:pt x="164649" y="53204"/>
                    <a:pt x="189150" y="47871"/>
                  </a:cubicBezTo>
                  <a:cubicBezTo>
                    <a:pt x="192099" y="47429"/>
                    <a:pt x="195797" y="45033"/>
                    <a:pt x="197800" y="48559"/>
                  </a:cubicBezTo>
                  <a:cubicBezTo>
                    <a:pt x="190846" y="53167"/>
                    <a:pt x="182478" y="54985"/>
                    <a:pt x="174639" y="57529"/>
                  </a:cubicBezTo>
                  <a:cubicBezTo>
                    <a:pt x="148307" y="65270"/>
                    <a:pt x="120132" y="61756"/>
                    <a:pt x="94268" y="53904"/>
                  </a:cubicBezTo>
                  <a:cubicBezTo>
                    <a:pt x="62444" y="44001"/>
                    <a:pt x="32905" y="27659"/>
                    <a:pt x="6082" y="8036"/>
                  </a:cubicBezTo>
                  <a:cubicBezTo>
                    <a:pt x="3907" y="6082"/>
                    <a:pt x="405" y="4804"/>
                    <a:pt x="0" y="1585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9" name="Forma Livre: Forma 2378">
              <a:extLst>
                <a:ext uri="{FF2B5EF4-FFF2-40B4-BE49-F238E27FC236}">
                  <a16:creationId xmlns:a16="http://schemas.microsoft.com/office/drawing/2014/main" id="{6AF9B0B6-E816-0916-FA8C-6BA4CAA4FBE8}"/>
                </a:ext>
              </a:extLst>
            </p:cNvPr>
            <p:cNvSpPr/>
            <p:nvPr/>
          </p:nvSpPr>
          <p:spPr>
            <a:xfrm>
              <a:off x="5686108" y="4571538"/>
              <a:ext cx="141939" cy="238162"/>
            </a:xfrm>
            <a:custGeom>
              <a:avLst/>
              <a:gdLst>
                <a:gd name="connsiteX0" fmla="*/ 103254 w 141939"/>
                <a:gd name="connsiteY0" fmla="*/ 25951 h 238162"/>
                <a:gd name="connsiteX1" fmla="*/ 136233 w 141939"/>
                <a:gd name="connsiteY1" fmla="*/ 0 h 238162"/>
                <a:gd name="connsiteX2" fmla="*/ 141763 w 141939"/>
                <a:gd name="connsiteY2" fmla="*/ 2838 h 238162"/>
                <a:gd name="connsiteX3" fmla="*/ 137523 w 141939"/>
                <a:gd name="connsiteY3" fmla="*/ 9326 h 238162"/>
                <a:gd name="connsiteX4" fmla="*/ 119658 w 141939"/>
                <a:gd name="connsiteY4" fmla="*/ 23370 h 238162"/>
                <a:gd name="connsiteX5" fmla="*/ 46450 w 141939"/>
                <a:gd name="connsiteY5" fmla="*/ 109774 h 238162"/>
                <a:gd name="connsiteX6" fmla="*/ 8028 w 141939"/>
                <a:gd name="connsiteY6" fmla="*/ 233913 h 238162"/>
                <a:gd name="connsiteX7" fmla="*/ 2917 w 141939"/>
                <a:gd name="connsiteY7" fmla="*/ 238029 h 238162"/>
                <a:gd name="connsiteX8" fmla="*/ 103 w 141939"/>
                <a:gd name="connsiteY8" fmla="*/ 232598 h 238162"/>
                <a:gd name="connsiteX9" fmla="*/ 4551 w 141939"/>
                <a:gd name="connsiteY9" fmla="*/ 205615 h 238162"/>
                <a:gd name="connsiteX10" fmla="*/ 47187 w 141939"/>
                <a:gd name="connsiteY10" fmla="*/ 92154 h 238162"/>
                <a:gd name="connsiteX11" fmla="*/ 87047 w 141939"/>
                <a:gd name="connsiteY11" fmla="*/ 42330 h 238162"/>
                <a:gd name="connsiteX12" fmla="*/ 103254 w 141939"/>
                <a:gd name="connsiteY12" fmla="*/ 25951 h 23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939" h="238162">
                  <a:moveTo>
                    <a:pt x="103254" y="25951"/>
                  </a:moveTo>
                  <a:cubicBezTo>
                    <a:pt x="114116" y="17141"/>
                    <a:pt x="124695" y="7926"/>
                    <a:pt x="136233" y="0"/>
                  </a:cubicBezTo>
                  <a:cubicBezTo>
                    <a:pt x="138187" y="98"/>
                    <a:pt x="141750" y="-12"/>
                    <a:pt x="141763" y="2838"/>
                  </a:cubicBezTo>
                  <a:cubicBezTo>
                    <a:pt x="142733" y="5935"/>
                    <a:pt x="139477" y="7606"/>
                    <a:pt x="137523" y="9326"/>
                  </a:cubicBezTo>
                  <a:cubicBezTo>
                    <a:pt x="131367" y="13750"/>
                    <a:pt x="125445" y="18480"/>
                    <a:pt x="119658" y="23370"/>
                  </a:cubicBezTo>
                  <a:cubicBezTo>
                    <a:pt x="90795" y="47871"/>
                    <a:pt x="64328" y="76132"/>
                    <a:pt x="46450" y="109774"/>
                  </a:cubicBezTo>
                  <a:cubicBezTo>
                    <a:pt x="26029" y="148295"/>
                    <a:pt x="14258" y="190919"/>
                    <a:pt x="8028" y="233913"/>
                  </a:cubicBezTo>
                  <a:cubicBezTo>
                    <a:pt x="7831" y="236321"/>
                    <a:pt x="5448" y="238766"/>
                    <a:pt x="2917" y="238029"/>
                  </a:cubicBezTo>
                  <a:cubicBezTo>
                    <a:pt x="865" y="236997"/>
                    <a:pt x="-376" y="234834"/>
                    <a:pt x="103" y="232598"/>
                  </a:cubicBezTo>
                  <a:cubicBezTo>
                    <a:pt x="988" y="223518"/>
                    <a:pt x="2818" y="214560"/>
                    <a:pt x="4551" y="205615"/>
                  </a:cubicBezTo>
                  <a:cubicBezTo>
                    <a:pt x="12832" y="165964"/>
                    <a:pt x="25771" y="126755"/>
                    <a:pt x="47187" y="92154"/>
                  </a:cubicBezTo>
                  <a:cubicBezTo>
                    <a:pt x="58652" y="74203"/>
                    <a:pt x="72044" y="57455"/>
                    <a:pt x="87047" y="42330"/>
                  </a:cubicBezTo>
                  <a:cubicBezTo>
                    <a:pt x="92294" y="36727"/>
                    <a:pt x="98364" y="31898"/>
                    <a:pt x="103254" y="25951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0" name="Forma Livre: Forma 2379">
              <a:extLst>
                <a:ext uri="{FF2B5EF4-FFF2-40B4-BE49-F238E27FC236}">
                  <a16:creationId xmlns:a16="http://schemas.microsoft.com/office/drawing/2014/main" id="{F89C15C4-0C54-BE92-C90F-9CBABBA38F86}"/>
                </a:ext>
              </a:extLst>
            </p:cNvPr>
            <p:cNvSpPr/>
            <p:nvPr/>
          </p:nvSpPr>
          <p:spPr>
            <a:xfrm>
              <a:off x="4386539" y="4763404"/>
              <a:ext cx="248880" cy="203664"/>
            </a:xfrm>
            <a:custGeom>
              <a:avLst/>
              <a:gdLst>
                <a:gd name="connsiteX0" fmla="*/ 240388 w 248880"/>
                <a:gd name="connsiteY0" fmla="*/ 11722 h 203664"/>
                <a:gd name="connsiteX1" fmla="*/ 247944 w 248880"/>
                <a:gd name="connsiteY1" fmla="*/ 0 h 203664"/>
                <a:gd name="connsiteX2" fmla="*/ 248141 w 248880"/>
                <a:gd name="connsiteY2" fmla="*/ 6905 h 203664"/>
                <a:gd name="connsiteX3" fmla="*/ 210321 w 248880"/>
                <a:gd name="connsiteY3" fmla="*/ 79670 h 203664"/>
                <a:gd name="connsiteX4" fmla="*/ 184911 w 248880"/>
                <a:gd name="connsiteY4" fmla="*/ 111384 h 203664"/>
                <a:gd name="connsiteX5" fmla="*/ 98028 w 248880"/>
                <a:gd name="connsiteY5" fmla="*/ 171407 h 203664"/>
                <a:gd name="connsiteX6" fmla="*/ 41469 w 248880"/>
                <a:gd name="connsiteY6" fmla="*/ 193708 h 203664"/>
                <a:gd name="connsiteX7" fmla="*/ 16440 w 248880"/>
                <a:gd name="connsiteY7" fmla="*/ 200798 h 203664"/>
                <a:gd name="connsiteX8" fmla="*/ 111 w 248880"/>
                <a:gd name="connsiteY8" fmla="*/ 203600 h 203664"/>
                <a:gd name="connsiteX9" fmla="*/ 0 w 248880"/>
                <a:gd name="connsiteY9" fmla="*/ 200061 h 203664"/>
                <a:gd name="connsiteX10" fmla="*/ 31431 w 248880"/>
                <a:gd name="connsiteY10" fmla="*/ 190968 h 203664"/>
                <a:gd name="connsiteX11" fmla="*/ 96123 w 248880"/>
                <a:gd name="connsiteY11" fmla="*/ 164502 h 203664"/>
                <a:gd name="connsiteX12" fmla="*/ 182810 w 248880"/>
                <a:gd name="connsiteY12" fmla="*/ 101505 h 203664"/>
                <a:gd name="connsiteX13" fmla="*/ 240388 w 248880"/>
                <a:gd name="connsiteY13" fmla="*/ 11722 h 2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880" h="203664">
                  <a:moveTo>
                    <a:pt x="240388" y="11722"/>
                  </a:moveTo>
                  <a:cubicBezTo>
                    <a:pt x="242612" y="7667"/>
                    <a:pt x="243115" y="1941"/>
                    <a:pt x="247944" y="0"/>
                  </a:cubicBezTo>
                  <a:cubicBezTo>
                    <a:pt x="249099" y="2163"/>
                    <a:pt x="249210" y="4645"/>
                    <a:pt x="248141" y="6905"/>
                  </a:cubicBezTo>
                  <a:cubicBezTo>
                    <a:pt x="238250" y="32438"/>
                    <a:pt x="225692" y="56988"/>
                    <a:pt x="210321" y="79670"/>
                  </a:cubicBezTo>
                  <a:cubicBezTo>
                    <a:pt x="202703" y="90876"/>
                    <a:pt x="194458" y="101738"/>
                    <a:pt x="184911" y="111384"/>
                  </a:cubicBezTo>
                  <a:cubicBezTo>
                    <a:pt x="160054" y="136659"/>
                    <a:pt x="130048" y="156404"/>
                    <a:pt x="98028" y="171407"/>
                  </a:cubicBezTo>
                  <a:cubicBezTo>
                    <a:pt x="79757" y="180254"/>
                    <a:pt x="60601" y="187024"/>
                    <a:pt x="41469" y="193708"/>
                  </a:cubicBezTo>
                  <a:cubicBezTo>
                    <a:pt x="33237" y="196461"/>
                    <a:pt x="24808" y="198549"/>
                    <a:pt x="16440" y="200798"/>
                  </a:cubicBezTo>
                  <a:cubicBezTo>
                    <a:pt x="11059" y="202015"/>
                    <a:pt x="5714" y="204054"/>
                    <a:pt x="111" y="203600"/>
                  </a:cubicBezTo>
                  <a:cubicBezTo>
                    <a:pt x="61" y="202383"/>
                    <a:pt x="25" y="201204"/>
                    <a:pt x="0" y="200061"/>
                  </a:cubicBezTo>
                  <a:cubicBezTo>
                    <a:pt x="10407" y="196792"/>
                    <a:pt x="21097" y="194495"/>
                    <a:pt x="31431" y="190968"/>
                  </a:cubicBezTo>
                  <a:cubicBezTo>
                    <a:pt x="53609" y="183768"/>
                    <a:pt x="75259" y="174909"/>
                    <a:pt x="96123" y="164502"/>
                  </a:cubicBezTo>
                  <a:cubicBezTo>
                    <a:pt x="128168" y="148455"/>
                    <a:pt x="158677" y="128254"/>
                    <a:pt x="182810" y="101505"/>
                  </a:cubicBezTo>
                  <a:cubicBezTo>
                    <a:pt x="206659" y="74915"/>
                    <a:pt x="225397" y="44050"/>
                    <a:pt x="240388" y="11722"/>
                  </a:cubicBezTo>
                  <a:close/>
                </a:path>
              </a:pathLst>
            </a:custGeom>
            <a:solidFill>
              <a:srgbClr val="000000"/>
            </a:solidFill>
            <a:ln w="122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64" name="Forma Livre: Forma 2363">
            <a:extLst>
              <a:ext uri="{FF2B5EF4-FFF2-40B4-BE49-F238E27FC236}">
                <a16:creationId xmlns:a16="http://schemas.microsoft.com/office/drawing/2014/main" id="{C09E37A7-EB9A-14F5-D8C8-AF21278F2046}"/>
              </a:ext>
            </a:extLst>
          </p:cNvPr>
          <p:cNvSpPr/>
          <p:nvPr/>
        </p:nvSpPr>
        <p:spPr>
          <a:xfrm>
            <a:off x="5031635" y="4773404"/>
            <a:ext cx="35449" cy="35850"/>
          </a:xfrm>
          <a:custGeom>
            <a:avLst/>
            <a:gdLst>
              <a:gd name="connsiteX0" fmla="*/ 51163 w 201750"/>
              <a:gd name="connsiteY0" fmla="*/ 2875 h 204029"/>
              <a:gd name="connsiteX1" fmla="*/ 68353 w 201750"/>
              <a:gd name="connsiteY1" fmla="*/ 0 h 204029"/>
              <a:gd name="connsiteX2" fmla="*/ 84301 w 201750"/>
              <a:gd name="connsiteY2" fmla="*/ 3514 h 204029"/>
              <a:gd name="connsiteX3" fmla="*/ 104956 w 201750"/>
              <a:gd name="connsiteY3" fmla="*/ 12914 h 204029"/>
              <a:gd name="connsiteX4" fmla="*/ 145037 w 201750"/>
              <a:gd name="connsiteY4" fmla="*/ 33126 h 204029"/>
              <a:gd name="connsiteX5" fmla="*/ 160089 w 201750"/>
              <a:gd name="connsiteY5" fmla="*/ 49063 h 204029"/>
              <a:gd name="connsiteX6" fmla="*/ 184651 w 201750"/>
              <a:gd name="connsiteY6" fmla="*/ 82275 h 204029"/>
              <a:gd name="connsiteX7" fmla="*/ 201718 w 201750"/>
              <a:gd name="connsiteY7" fmla="*/ 140738 h 204029"/>
              <a:gd name="connsiteX8" fmla="*/ 200096 w 201750"/>
              <a:gd name="connsiteY8" fmla="*/ 158985 h 204029"/>
              <a:gd name="connsiteX9" fmla="*/ 184344 w 201750"/>
              <a:gd name="connsiteY9" fmla="*/ 181778 h 204029"/>
              <a:gd name="connsiteX10" fmla="*/ 170865 w 201750"/>
              <a:gd name="connsiteY10" fmla="*/ 191620 h 204029"/>
              <a:gd name="connsiteX11" fmla="*/ 156821 w 201750"/>
              <a:gd name="connsiteY11" fmla="*/ 199889 h 204029"/>
              <a:gd name="connsiteX12" fmla="*/ 126029 w 201750"/>
              <a:gd name="connsiteY12" fmla="*/ 203649 h 204029"/>
              <a:gd name="connsiteX13" fmla="*/ 120500 w 201750"/>
              <a:gd name="connsiteY13" fmla="*/ 195502 h 204029"/>
              <a:gd name="connsiteX14" fmla="*/ 64715 w 201750"/>
              <a:gd name="connsiteY14" fmla="*/ 167635 h 204029"/>
              <a:gd name="connsiteX15" fmla="*/ 45744 w 201750"/>
              <a:gd name="connsiteY15" fmla="*/ 142446 h 204029"/>
              <a:gd name="connsiteX16" fmla="*/ 26084 w 201750"/>
              <a:gd name="connsiteY16" fmla="*/ 132395 h 204029"/>
              <a:gd name="connsiteX17" fmla="*/ 10136 w 201750"/>
              <a:gd name="connsiteY17" fmla="*/ 110143 h 204029"/>
              <a:gd name="connsiteX18" fmla="*/ 1461 w 201750"/>
              <a:gd name="connsiteY18" fmla="*/ 87780 h 204029"/>
              <a:gd name="connsiteX19" fmla="*/ 97 w 201750"/>
              <a:gd name="connsiteY19" fmla="*/ 65761 h 204029"/>
              <a:gd name="connsiteX20" fmla="*/ 10971 w 201750"/>
              <a:gd name="connsiteY20" fmla="*/ 27007 h 204029"/>
              <a:gd name="connsiteX21" fmla="*/ 25409 w 201750"/>
              <a:gd name="connsiteY21" fmla="*/ 14278 h 204029"/>
              <a:gd name="connsiteX22" fmla="*/ 36172 w 201750"/>
              <a:gd name="connsiteY22" fmla="*/ 7213 h 204029"/>
              <a:gd name="connsiteX23" fmla="*/ 51163 w 201750"/>
              <a:gd name="connsiteY23" fmla="*/ 2875 h 20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1750" h="204029">
                <a:moveTo>
                  <a:pt x="51163" y="2875"/>
                </a:moveTo>
                <a:cubicBezTo>
                  <a:pt x="56815" y="1450"/>
                  <a:pt x="62664" y="1192"/>
                  <a:pt x="68353" y="0"/>
                </a:cubicBezTo>
                <a:cubicBezTo>
                  <a:pt x="73869" y="49"/>
                  <a:pt x="78870" y="2875"/>
                  <a:pt x="84301" y="3514"/>
                </a:cubicBezTo>
                <a:cubicBezTo>
                  <a:pt x="92251" y="3748"/>
                  <a:pt x="98038" y="9842"/>
                  <a:pt x="104956" y="12914"/>
                </a:cubicBezTo>
                <a:cubicBezTo>
                  <a:pt x="118153" y="19967"/>
                  <a:pt x="132480" y="24869"/>
                  <a:pt x="145037" y="33126"/>
                </a:cubicBezTo>
                <a:cubicBezTo>
                  <a:pt x="151279" y="37107"/>
                  <a:pt x="156157" y="42846"/>
                  <a:pt x="160089" y="49063"/>
                </a:cubicBezTo>
                <a:cubicBezTo>
                  <a:pt x="168985" y="59556"/>
                  <a:pt x="178532" y="69791"/>
                  <a:pt x="184651" y="82275"/>
                </a:cubicBezTo>
                <a:cubicBezTo>
                  <a:pt x="195415" y="99834"/>
                  <a:pt x="200318" y="120378"/>
                  <a:pt x="201718" y="140738"/>
                </a:cubicBezTo>
                <a:cubicBezTo>
                  <a:pt x="201473" y="146820"/>
                  <a:pt x="202554" y="153197"/>
                  <a:pt x="200096" y="158985"/>
                </a:cubicBezTo>
                <a:cubicBezTo>
                  <a:pt x="197492" y="168102"/>
                  <a:pt x="191041" y="175364"/>
                  <a:pt x="184344" y="181778"/>
                </a:cubicBezTo>
                <a:cubicBezTo>
                  <a:pt x="180351" y="185710"/>
                  <a:pt x="175215" y="188130"/>
                  <a:pt x="170865" y="191620"/>
                </a:cubicBezTo>
                <a:cubicBezTo>
                  <a:pt x="166478" y="194802"/>
                  <a:pt x="162276" y="198722"/>
                  <a:pt x="156821" y="199889"/>
                </a:cubicBezTo>
                <a:cubicBezTo>
                  <a:pt x="146745" y="202150"/>
                  <a:pt x="136436" y="205086"/>
                  <a:pt x="126029" y="203649"/>
                </a:cubicBezTo>
                <a:cubicBezTo>
                  <a:pt x="122552" y="202396"/>
                  <a:pt x="121716" y="198537"/>
                  <a:pt x="120500" y="195502"/>
                </a:cubicBezTo>
                <a:cubicBezTo>
                  <a:pt x="99648" y="192701"/>
                  <a:pt x="77838" y="184984"/>
                  <a:pt x="64715" y="167635"/>
                </a:cubicBezTo>
                <a:cubicBezTo>
                  <a:pt x="56827" y="160521"/>
                  <a:pt x="51200" y="151416"/>
                  <a:pt x="45744" y="142446"/>
                </a:cubicBezTo>
                <a:cubicBezTo>
                  <a:pt x="39256" y="139018"/>
                  <a:pt x="32142" y="136634"/>
                  <a:pt x="26084" y="132395"/>
                </a:cubicBezTo>
                <a:cubicBezTo>
                  <a:pt x="19720" y="125809"/>
                  <a:pt x="14375" y="118252"/>
                  <a:pt x="10136" y="110143"/>
                </a:cubicBezTo>
                <a:cubicBezTo>
                  <a:pt x="5823" y="103311"/>
                  <a:pt x="3304" y="95570"/>
                  <a:pt x="1461" y="87780"/>
                </a:cubicBezTo>
                <a:cubicBezTo>
                  <a:pt x="-923" y="80654"/>
                  <a:pt x="404" y="73097"/>
                  <a:pt x="97" y="65761"/>
                </a:cubicBezTo>
                <a:cubicBezTo>
                  <a:pt x="-505" y="52159"/>
                  <a:pt x="2321" y="37857"/>
                  <a:pt x="10971" y="27007"/>
                </a:cubicBezTo>
                <a:cubicBezTo>
                  <a:pt x="14239" y="21159"/>
                  <a:pt x="20739" y="18701"/>
                  <a:pt x="25409" y="14278"/>
                </a:cubicBezTo>
                <a:cubicBezTo>
                  <a:pt x="28714" y="11562"/>
                  <a:pt x="31859" y="8220"/>
                  <a:pt x="36172" y="7213"/>
                </a:cubicBezTo>
                <a:cubicBezTo>
                  <a:pt x="41198" y="5873"/>
                  <a:pt x="46039" y="3871"/>
                  <a:pt x="51163" y="2875"/>
                </a:cubicBezTo>
                <a:close/>
              </a:path>
            </a:pathLst>
          </a:custGeom>
          <a:solidFill>
            <a:srgbClr val="F19680"/>
          </a:solidFill>
          <a:ln w="1229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5" name="Forma Livre: Forma 2364">
            <a:extLst>
              <a:ext uri="{FF2B5EF4-FFF2-40B4-BE49-F238E27FC236}">
                <a16:creationId xmlns:a16="http://schemas.microsoft.com/office/drawing/2014/main" id="{8CABCC69-F7AA-5D63-FE8C-549286A7D7F2}"/>
              </a:ext>
            </a:extLst>
          </p:cNvPr>
          <p:cNvSpPr/>
          <p:nvPr/>
        </p:nvSpPr>
        <p:spPr>
          <a:xfrm>
            <a:off x="5379268" y="4827515"/>
            <a:ext cx="105020" cy="137853"/>
          </a:xfrm>
          <a:custGeom>
            <a:avLst/>
            <a:gdLst>
              <a:gd name="connsiteX0" fmla="*/ 167573 w 597691"/>
              <a:gd name="connsiteY0" fmla="*/ 1213 h 784550"/>
              <a:gd name="connsiteX1" fmla="*/ 197137 w 597691"/>
              <a:gd name="connsiteY1" fmla="*/ 2332 h 784550"/>
              <a:gd name="connsiteX2" fmla="*/ 338538 w 597691"/>
              <a:gd name="connsiteY2" fmla="*/ 46222 h 784550"/>
              <a:gd name="connsiteX3" fmla="*/ 408207 w 597691"/>
              <a:gd name="connsiteY3" fmla="*/ 78611 h 784550"/>
              <a:gd name="connsiteX4" fmla="*/ 494574 w 597691"/>
              <a:gd name="connsiteY4" fmla="*/ 154546 h 784550"/>
              <a:gd name="connsiteX5" fmla="*/ 558062 w 597691"/>
              <a:gd name="connsiteY5" fmla="*/ 250915 h 784550"/>
              <a:gd name="connsiteX6" fmla="*/ 588940 w 597691"/>
              <a:gd name="connsiteY6" fmla="*/ 321665 h 784550"/>
              <a:gd name="connsiteX7" fmla="*/ 597504 w 597691"/>
              <a:gd name="connsiteY7" fmla="*/ 397969 h 784550"/>
              <a:gd name="connsiteX8" fmla="*/ 587502 w 597691"/>
              <a:gd name="connsiteY8" fmla="*/ 484066 h 784550"/>
              <a:gd name="connsiteX9" fmla="*/ 551894 w 597691"/>
              <a:gd name="connsiteY9" fmla="*/ 657316 h 784550"/>
              <a:gd name="connsiteX10" fmla="*/ 521225 w 597691"/>
              <a:gd name="connsiteY10" fmla="*/ 784550 h 784550"/>
              <a:gd name="connsiteX11" fmla="*/ 517207 w 597691"/>
              <a:gd name="connsiteY11" fmla="*/ 760369 h 784550"/>
              <a:gd name="connsiteX12" fmla="*/ 516040 w 597691"/>
              <a:gd name="connsiteY12" fmla="*/ 739493 h 784550"/>
              <a:gd name="connsiteX13" fmla="*/ 515966 w 597691"/>
              <a:gd name="connsiteY13" fmla="*/ 571071 h 784550"/>
              <a:gd name="connsiteX14" fmla="*/ 513705 w 597691"/>
              <a:gd name="connsiteY14" fmla="*/ 544212 h 784550"/>
              <a:gd name="connsiteX15" fmla="*/ 513226 w 597691"/>
              <a:gd name="connsiteY15" fmla="*/ 529012 h 784550"/>
              <a:gd name="connsiteX16" fmla="*/ 512391 w 597691"/>
              <a:gd name="connsiteY16" fmla="*/ 498675 h 784550"/>
              <a:gd name="connsiteX17" fmla="*/ 511088 w 597691"/>
              <a:gd name="connsiteY17" fmla="*/ 470365 h 784550"/>
              <a:gd name="connsiteX18" fmla="*/ 503777 w 597691"/>
              <a:gd name="connsiteY18" fmla="*/ 431328 h 784550"/>
              <a:gd name="connsiteX19" fmla="*/ 468464 w 597691"/>
              <a:gd name="connsiteY19" fmla="*/ 334382 h 784550"/>
              <a:gd name="connsiteX20" fmla="*/ 448620 w 597691"/>
              <a:gd name="connsiteY20" fmla="*/ 311061 h 784550"/>
              <a:gd name="connsiteX21" fmla="*/ 422558 w 597691"/>
              <a:gd name="connsiteY21" fmla="*/ 287899 h 784550"/>
              <a:gd name="connsiteX22" fmla="*/ 358947 w 597691"/>
              <a:gd name="connsiteY22" fmla="*/ 259430 h 784550"/>
              <a:gd name="connsiteX23" fmla="*/ 319935 w 597691"/>
              <a:gd name="connsiteY23" fmla="*/ 244304 h 784550"/>
              <a:gd name="connsiteX24" fmla="*/ 288369 w 597691"/>
              <a:gd name="connsiteY24" fmla="*/ 233062 h 784550"/>
              <a:gd name="connsiteX25" fmla="*/ 241469 w 597691"/>
              <a:gd name="connsiteY25" fmla="*/ 225652 h 784550"/>
              <a:gd name="connsiteX26" fmla="*/ 212090 w 597691"/>
              <a:gd name="connsiteY26" fmla="*/ 219349 h 784550"/>
              <a:gd name="connsiteX27" fmla="*/ 137408 w 597691"/>
              <a:gd name="connsiteY27" fmla="*/ 190842 h 784550"/>
              <a:gd name="connsiteX28" fmla="*/ 52380 w 597691"/>
              <a:gd name="connsiteY28" fmla="*/ 133461 h 784550"/>
              <a:gd name="connsiteX29" fmla="*/ 26528 w 597691"/>
              <a:gd name="connsiteY29" fmla="*/ 106662 h 784550"/>
              <a:gd name="connsiteX30" fmla="*/ 0 w 597691"/>
              <a:gd name="connsiteY30" fmla="*/ 68302 h 784550"/>
              <a:gd name="connsiteX31" fmla="*/ 120132 w 597691"/>
              <a:gd name="connsiteY31" fmla="*/ 15159 h 784550"/>
              <a:gd name="connsiteX32" fmla="*/ 167573 w 597691"/>
              <a:gd name="connsiteY32" fmla="*/ 1213 h 78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691" h="784550">
                <a:moveTo>
                  <a:pt x="167573" y="1213"/>
                </a:moveTo>
                <a:cubicBezTo>
                  <a:pt x="177366" y="-925"/>
                  <a:pt x="187466" y="-40"/>
                  <a:pt x="197137" y="2332"/>
                </a:cubicBezTo>
                <a:cubicBezTo>
                  <a:pt x="245364" y="13046"/>
                  <a:pt x="292621" y="28024"/>
                  <a:pt x="338538" y="46222"/>
                </a:cubicBezTo>
                <a:cubicBezTo>
                  <a:pt x="362314" y="55769"/>
                  <a:pt x="385709" y="66311"/>
                  <a:pt x="408207" y="78611"/>
                </a:cubicBezTo>
                <a:cubicBezTo>
                  <a:pt x="442107" y="97263"/>
                  <a:pt x="470466" y="124553"/>
                  <a:pt x="494574" y="154546"/>
                </a:cubicBezTo>
                <a:cubicBezTo>
                  <a:pt x="518645" y="184625"/>
                  <a:pt x="539091" y="217432"/>
                  <a:pt x="558062" y="250915"/>
                </a:cubicBezTo>
                <a:cubicBezTo>
                  <a:pt x="570583" y="273413"/>
                  <a:pt x="581801" y="296845"/>
                  <a:pt x="588940" y="321665"/>
                </a:cubicBezTo>
                <a:cubicBezTo>
                  <a:pt x="596153" y="346375"/>
                  <a:pt x="598401" y="372313"/>
                  <a:pt x="597504" y="397969"/>
                </a:cubicBezTo>
                <a:cubicBezTo>
                  <a:pt x="596497" y="426893"/>
                  <a:pt x="592184" y="455547"/>
                  <a:pt x="587502" y="484066"/>
                </a:cubicBezTo>
                <a:cubicBezTo>
                  <a:pt x="577857" y="542246"/>
                  <a:pt x="564956" y="599824"/>
                  <a:pt x="551894" y="657316"/>
                </a:cubicBezTo>
                <a:cubicBezTo>
                  <a:pt x="542040" y="699817"/>
                  <a:pt x="532124" y="742307"/>
                  <a:pt x="521225" y="784550"/>
                </a:cubicBezTo>
                <a:cubicBezTo>
                  <a:pt x="517822" y="776944"/>
                  <a:pt x="518239" y="768454"/>
                  <a:pt x="517207" y="760369"/>
                </a:cubicBezTo>
                <a:cubicBezTo>
                  <a:pt x="517477" y="753365"/>
                  <a:pt x="516777" y="746423"/>
                  <a:pt x="516040" y="739493"/>
                </a:cubicBezTo>
                <a:cubicBezTo>
                  <a:pt x="516003" y="683352"/>
                  <a:pt x="515978" y="627212"/>
                  <a:pt x="515966" y="571071"/>
                </a:cubicBezTo>
                <a:cubicBezTo>
                  <a:pt x="515081" y="562126"/>
                  <a:pt x="514700" y="553132"/>
                  <a:pt x="513705" y="544212"/>
                </a:cubicBezTo>
                <a:cubicBezTo>
                  <a:pt x="513386" y="539125"/>
                  <a:pt x="513853" y="534038"/>
                  <a:pt x="513226" y="529012"/>
                </a:cubicBezTo>
                <a:cubicBezTo>
                  <a:pt x="511752" y="518949"/>
                  <a:pt x="512624" y="508787"/>
                  <a:pt x="512391" y="498675"/>
                </a:cubicBezTo>
                <a:cubicBezTo>
                  <a:pt x="512845" y="489189"/>
                  <a:pt x="510719" y="479839"/>
                  <a:pt x="511088" y="470365"/>
                </a:cubicBezTo>
                <a:cubicBezTo>
                  <a:pt x="509933" y="457156"/>
                  <a:pt x="507365" y="444083"/>
                  <a:pt x="503777" y="431328"/>
                </a:cubicBezTo>
                <a:cubicBezTo>
                  <a:pt x="494771" y="398153"/>
                  <a:pt x="485887" y="364326"/>
                  <a:pt x="468464" y="334382"/>
                </a:cubicBezTo>
                <a:cubicBezTo>
                  <a:pt x="462873" y="325806"/>
                  <a:pt x="456053" y="318065"/>
                  <a:pt x="448620" y="311061"/>
                </a:cubicBezTo>
                <a:cubicBezTo>
                  <a:pt x="440264" y="302988"/>
                  <a:pt x="432732" y="293785"/>
                  <a:pt x="422558" y="287899"/>
                </a:cubicBezTo>
                <a:cubicBezTo>
                  <a:pt x="402309" y="276411"/>
                  <a:pt x="380659" y="267712"/>
                  <a:pt x="358947" y="259430"/>
                </a:cubicBezTo>
                <a:cubicBezTo>
                  <a:pt x="346119" y="253913"/>
                  <a:pt x="332788" y="249747"/>
                  <a:pt x="319935" y="244304"/>
                </a:cubicBezTo>
                <a:cubicBezTo>
                  <a:pt x="309344" y="240729"/>
                  <a:pt x="299108" y="236096"/>
                  <a:pt x="288369" y="233062"/>
                </a:cubicBezTo>
                <a:cubicBezTo>
                  <a:pt x="272715" y="230715"/>
                  <a:pt x="256926" y="229129"/>
                  <a:pt x="241469" y="225652"/>
                </a:cubicBezTo>
                <a:cubicBezTo>
                  <a:pt x="231676" y="223490"/>
                  <a:pt x="221723" y="222089"/>
                  <a:pt x="212090" y="219349"/>
                </a:cubicBezTo>
                <a:cubicBezTo>
                  <a:pt x="186324" y="212357"/>
                  <a:pt x="161479" y="202294"/>
                  <a:pt x="137408" y="190842"/>
                </a:cubicBezTo>
                <a:cubicBezTo>
                  <a:pt x="106506" y="175963"/>
                  <a:pt x="77287" y="157114"/>
                  <a:pt x="52380" y="133461"/>
                </a:cubicBezTo>
                <a:cubicBezTo>
                  <a:pt x="42551" y="125745"/>
                  <a:pt x="34834" y="115866"/>
                  <a:pt x="26528" y="106662"/>
                </a:cubicBezTo>
                <a:cubicBezTo>
                  <a:pt x="16747" y="94547"/>
                  <a:pt x="7901" y="81695"/>
                  <a:pt x="0" y="68302"/>
                </a:cubicBezTo>
                <a:cubicBezTo>
                  <a:pt x="38815" y="47979"/>
                  <a:pt x="78909" y="30039"/>
                  <a:pt x="120132" y="15159"/>
                </a:cubicBezTo>
                <a:cubicBezTo>
                  <a:pt x="135676" y="9679"/>
                  <a:pt x="151354" y="4322"/>
                  <a:pt x="167573" y="1213"/>
                </a:cubicBezTo>
                <a:close/>
              </a:path>
            </a:pathLst>
          </a:custGeom>
          <a:solidFill>
            <a:srgbClr val="F19680"/>
          </a:solidFill>
          <a:ln w="1229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6" name="Forma Livre: Forma 2365">
            <a:extLst>
              <a:ext uri="{FF2B5EF4-FFF2-40B4-BE49-F238E27FC236}">
                <a16:creationId xmlns:a16="http://schemas.microsoft.com/office/drawing/2014/main" id="{CAF2DF2F-431E-9639-1719-03139FAD1B8B}"/>
              </a:ext>
            </a:extLst>
          </p:cNvPr>
          <p:cNvSpPr/>
          <p:nvPr/>
        </p:nvSpPr>
        <p:spPr>
          <a:xfrm>
            <a:off x="5093639" y="4872024"/>
            <a:ext cx="25488" cy="21407"/>
          </a:xfrm>
          <a:custGeom>
            <a:avLst/>
            <a:gdLst>
              <a:gd name="connsiteX0" fmla="*/ 24501 w 145060"/>
              <a:gd name="connsiteY0" fmla="*/ 2288 h 121834"/>
              <a:gd name="connsiteX1" fmla="*/ 50341 w 145060"/>
              <a:gd name="connsiteY1" fmla="*/ 1809 h 121834"/>
              <a:gd name="connsiteX2" fmla="*/ 108165 w 145060"/>
              <a:gd name="connsiteY2" fmla="*/ 44617 h 121834"/>
              <a:gd name="connsiteX3" fmla="*/ 120771 w 145060"/>
              <a:gd name="connsiteY3" fmla="*/ 51327 h 121834"/>
              <a:gd name="connsiteX4" fmla="*/ 144129 w 145060"/>
              <a:gd name="connsiteY4" fmla="*/ 81074 h 121834"/>
              <a:gd name="connsiteX5" fmla="*/ 138379 w 145060"/>
              <a:gd name="connsiteY5" fmla="*/ 107873 h 121834"/>
              <a:gd name="connsiteX6" fmla="*/ 116950 w 145060"/>
              <a:gd name="connsiteY6" fmla="*/ 121106 h 121834"/>
              <a:gd name="connsiteX7" fmla="*/ 97757 w 145060"/>
              <a:gd name="connsiteY7" fmla="*/ 118747 h 121834"/>
              <a:gd name="connsiteX8" fmla="*/ 75825 w 145060"/>
              <a:gd name="connsiteY8" fmla="*/ 109924 h 121834"/>
              <a:gd name="connsiteX9" fmla="*/ 53228 w 145060"/>
              <a:gd name="connsiteY9" fmla="*/ 96900 h 121834"/>
              <a:gd name="connsiteX10" fmla="*/ 28334 w 145060"/>
              <a:gd name="connsiteY10" fmla="*/ 77462 h 121834"/>
              <a:gd name="connsiteX11" fmla="*/ 7004 w 145060"/>
              <a:gd name="connsiteY11" fmla="*/ 54632 h 121834"/>
              <a:gd name="connsiteX12" fmla="*/ 0 w 145060"/>
              <a:gd name="connsiteY12" fmla="*/ 36471 h 121834"/>
              <a:gd name="connsiteX13" fmla="*/ 3060 w 145060"/>
              <a:gd name="connsiteY13" fmla="*/ 23164 h 121834"/>
              <a:gd name="connsiteX14" fmla="*/ 24501 w 145060"/>
              <a:gd name="connsiteY14" fmla="*/ 2288 h 12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060" h="121834">
                <a:moveTo>
                  <a:pt x="24501" y="2288"/>
                </a:moveTo>
                <a:cubicBezTo>
                  <a:pt x="32696" y="-1116"/>
                  <a:pt x="41924" y="-243"/>
                  <a:pt x="50341" y="1809"/>
                </a:cubicBezTo>
                <a:cubicBezTo>
                  <a:pt x="69927" y="15607"/>
                  <a:pt x="87620" y="32121"/>
                  <a:pt x="108165" y="44617"/>
                </a:cubicBezTo>
                <a:cubicBezTo>
                  <a:pt x="112219" y="47124"/>
                  <a:pt x="116876" y="48537"/>
                  <a:pt x="120771" y="51327"/>
                </a:cubicBezTo>
                <a:cubicBezTo>
                  <a:pt x="129680" y="60247"/>
                  <a:pt x="139853" y="68762"/>
                  <a:pt x="144129" y="81074"/>
                </a:cubicBezTo>
                <a:cubicBezTo>
                  <a:pt x="146562" y="90363"/>
                  <a:pt x="144080" y="100267"/>
                  <a:pt x="138379" y="107873"/>
                </a:cubicBezTo>
                <a:cubicBezTo>
                  <a:pt x="133648" y="115331"/>
                  <a:pt x="124974" y="118550"/>
                  <a:pt x="116950" y="121106"/>
                </a:cubicBezTo>
                <a:cubicBezTo>
                  <a:pt x="110524" y="123121"/>
                  <a:pt x="103926" y="120504"/>
                  <a:pt x="97757" y="118747"/>
                </a:cubicBezTo>
                <a:cubicBezTo>
                  <a:pt x="90127" y="116609"/>
                  <a:pt x="83136" y="112849"/>
                  <a:pt x="75825" y="109924"/>
                </a:cubicBezTo>
                <a:cubicBezTo>
                  <a:pt x="67703" y="106668"/>
                  <a:pt x="60478" y="101680"/>
                  <a:pt x="53228" y="96900"/>
                </a:cubicBezTo>
                <a:cubicBezTo>
                  <a:pt x="44382" y="91149"/>
                  <a:pt x="36100" y="84563"/>
                  <a:pt x="28334" y="77462"/>
                </a:cubicBezTo>
                <a:cubicBezTo>
                  <a:pt x="20471" y="70568"/>
                  <a:pt x="14241" y="62115"/>
                  <a:pt x="7004" y="54632"/>
                </a:cubicBezTo>
                <a:cubicBezTo>
                  <a:pt x="2396" y="49680"/>
                  <a:pt x="1278" y="42824"/>
                  <a:pt x="0" y="36471"/>
                </a:cubicBezTo>
                <a:cubicBezTo>
                  <a:pt x="1180" y="32060"/>
                  <a:pt x="983" y="27305"/>
                  <a:pt x="3060" y="23164"/>
                </a:cubicBezTo>
                <a:cubicBezTo>
                  <a:pt x="7237" y="13875"/>
                  <a:pt x="14732" y="5692"/>
                  <a:pt x="24501" y="2288"/>
                </a:cubicBezTo>
                <a:close/>
              </a:path>
            </a:pathLst>
          </a:custGeom>
          <a:solidFill>
            <a:srgbClr val="F19680"/>
          </a:solidFill>
          <a:ln w="1229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7" name="Forma Livre: Forma 2366">
            <a:extLst>
              <a:ext uri="{FF2B5EF4-FFF2-40B4-BE49-F238E27FC236}">
                <a16:creationId xmlns:a16="http://schemas.microsoft.com/office/drawing/2014/main" id="{A02D4C02-9411-268A-D84A-42D382AF4102}"/>
              </a:ext>
            </a:extLst>
          </p:cNvPr>
          <p:cNvSpPr/>
          <p:nvPr/>
        </p:nvSpPr>
        <p:spPr>
          <a:xfrm>
            <a:off x="5149960" y="4905703"/>
            <a:ext cx="25132" cy="15181"/>
          </a:xfrm>
          <a:custGeom>
            <a:avLst/>
            <a:gdLst>
              <a:gd name="connsiteX0" fmla="*/ 4090 w 143034"/>
              <a:gd name="connsiteY0" fmla="*/ 722 h 86397"/>
              <a:gd name="connsiteX1" fmla="*/ 38458 w 143034"/>
              <a:gd name="connsiteY1" fmla="*/ 9926 h 86397"/>
              <a:gd name="connsiteX2" fmla="*/ 57122 w 143034"/>
              <a:gd name="connsiteY2" fmla="*/ 21132 h 86397"/>
              <a:gd name="connsiteX3" fmla="*/ 90383 w 143034"/>
              <a:gd name="connsiteY3" fmla="*/ 40189 h 86397"/>
              <a:gd name="connsiteX4" fmla="*/ 105263 w 143034"/>
              <a:gd name="connsiteY4" fmla="*/ 53263 h 86397"/>
              <a:gd name="connsiteX5" fmla="*/ 129887 w 143034"/>
              <a:gd name="connsiteY5" fmla="*/ 69445 h 86397"/>
              <a:gd name="connsiteX6" fmla="*/ 143034 w 143034"/>
              <a:gd name="connsiteY6" fmla="*/ 86365 h 86397"/>
              <a:gd name="connsiteX7" fmla="*/ 129088 w 143034"/>
              <a:gd name="connsiteY7" fmla="*/ 84817 h 86397"/>
              <a:gd name="connsiteX8" fmla="*/ 106578 w 143034"/>
              <a:gd name="connsiteY8" fmla="*/ 76240 h 86397"/>
              <a:gd name="connsiteX9" fmla="*/ 88073 w 143034"/>
              <a:gd name="connsiteY9" fmla="*/ 65366 h 86397"/>
              <a:gd name="connsiteX10" fmla="*/ 49897 w 143034"/>
              <a:gd name="connsiteY10" fmla="*/ 43826 h 86397"/>
              <a:gd name="connsiteX11" fmla="*/ 34046 w 143034"/>
              <a:gd name="connsiteY11" fmla="*/ 37204 h 86397"/>
              <a:gd name="connsiteX12" fmla="*/ 14768 w 143034"/>
              <a:gd name="connsiteY12" fmla="*/ 24941 h 86397"/>
              <a:gd name="connsiteX13" fmla="*/ 908 w 143034"/>
              <a:gd name="connsiteY13" fmla="*/ 10552 h 86397"/>
              <a:gd name="connsiteX14" fmla="*/ 4090 w 143034"/>
              <a:gd name="connsiteY14" fmla="*/ 722 h 8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3034" h="86397">
                <a:moveTo>
                  <a:pt x="4090" y="722"/>
                </a:moveTo>
                <a:cubicBezTo>
                  <a:pt x="16426" y="-2177"/>
                  <a:pt x="27989" y="4212"/>
                  <a:pt x="38458" y="9926"/>
                </a:cubicBezTo>
                <a:cubicBezTo>
                  <a:pt x="44822" y="13428"/>
                  <a:pt x="49971" y="19068"/>
                  <a:pt x="57122" y="21132"/>
                </a:cubicBezTo>
                <a:cubicBezTo>
                  <a:pt x="69335" y="25248"/>
                  <a:pt x="80271" y="32313"/>
                  <a:pt x="90383" y="40189"/>
                </a:cubicBezTo>
                <a:cubicBezTo>
                  <a:pt x="95532" y="44330"/>
                  <a:pt x="99034" y="50535"/>
                  <a:pt x="105263" y="53263"/>
                </a:cubicBezTo>
                <a:cubicBezTo>
                  <a:pt x="114159" y="57465"/>
                  <a:pt x="122662" y="62712"/>
                  <a:pt x="129887" y="69445"/>
                </a:cubicBezTo>
                <a:cubicBezTo>
                  <a:pt x="135564" y="73844"/>
                  <a:pt x="141818" y="78783"/>
                  <a:pt x="143034" y="86365"/>
                </a:cubicBezTo>
                <a:cubicBezTo>
                  <a:pt x="138353" y="86316"/>
                  <a:pt x="133426" y="86869"/>
                  <a:pt x="129088" y="84817"/>
                </a:cubicBezTo>
                <a:cubicBezTo>
                  <a:pt x="121716" y="81585"/>
                  <a:pt x="114479" y="77973"/>
                  <a:pt x="106578" y="76240"/>
                </a:cubicBezTo>
                <a:cubicBezTo>
                  <a:pt x="99451" y="74373"/>
                  <a:pt x="94365" y="68745"/>
                  <a:pt x="88073" y="65366"/>
                </a:cubicBezTo>
                <a:cubicBezTo>
                  <a:pt x="74287" y="60316"/>
                  <a:pt x="61705" y="52427"/>
                  <a:pt x="49897" y="43826"/>
                </a:cubicBezTo>
                <a:cubicBezTo>
                  <a:pt x="45117" y="40472"/>
                  <a:pt x="39293" y="39452"/>
                  <a:pt x="34046" y="37204"/>
                </a:cubicBezTo>
                <a:cubicBezTo>
                  <a:pt x="27080" y="34058"/>
                  <a:pt x="20481" y="30015"/>
                  <a:pt x="14768" y="24941"/>
                </a:cubicBezTo>
                <a:cubicBezTo>
                  <a:pt x="9705" y="20628"/>
                  <a:pt x="4004" y="16598"/>
                  <a:pt x="908" y="10552"/>
                </a:cubicBezTo>
                <a:cubicBezTo>
                  <a:pt x="-1058" y="7137"/>
                  <a:pt x="244" y="2111"/>
                  <a:pt x="4090" y="722"/>
                </a:cubicBezTo>
                <a:close/>
              </a:path>
            </a:pathLst>
          </a:custGeom>
          <a:solidFill>
            <a:srgbClr val="F19680"/>
          </a:solidFill>
          <a:ln w="1229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29" name="Gráfico 4">
            <a:extLst>
              <a:ext uri="{FF2B5EF4-FFF2-40B4-BE49-F238E27FC236}">
                <a16:creationId xmlns:a16="http://schemas.microsoft.com/office/drawing/2014/main" id="{96BFEFB1-984B-B344-7E98-963D1F334D20}"/>
              </a:ext>
            </a:extLst>
          </p:cNvPr>
          <p:cNvGrpSpPr/>
          <p:nvPr/>
        </p:nvGrpSpPr>
        <p:grpSpPr>
          <a:xfrm>
            <a:off x="4901961" y="4810293"/>
            <a:ext cx="512532" cy="184862"/>
            <a:chOff x="3330064" y="4303370"/>
            <a:chExt cx="2916927" cy="1052088"/>
          </a:xfrm>
          <a:solidFill>
            <a:srgbClr val="7E2A1E"/>
          </a:solidFill>
        </p:grpSpPr>
        <p:sp>
          <p:nvSpPr>
            <p:cNvPr id="2334" name="Forma Livre: Forma 2333">
              <a:extLst>
                <a:ext uri="{FF2B5EF4-FFF2-40B4-BE49-F238E27FC236}">
                  <a16:creationId xmlns:a16="http://schemas.microsoft.com/office/drawing/2014/main" id="{30987CFC-FFD0-2DAE-CB22-E04041A40A54}"/>
                </a:ext>
              </a:extLst>
            </p:cNvPr>
            <p:cNvSpPr/>
            <p:nvPr/>
          </p:nvSpPr>
          <p:spPr>
            <a:xfrm>
              <a:off x="5422932" y="4303370"/>
              <a:ext cx="117295" cy="69889"/>
            </a:xfrm>
            <a:custGeom>
              <a:avLst/>
              <a:gdLst>
                <a:gd name="connsiteX0" fmla="*/ 46077 w 117295"/>
                <a:gd name="connsiteY0" fmla="*/ 3821 h 69889"/>
                <a:gd name="connsiteX1" fmla="*/ 104663 w 117295"/>
                <a:gd name="connsiteY1" fmla="*/ 13896 h 69889"/>
                <a:gd name="connsiteX2" fmla="*/ 116041 w 117295"/>
                <a:gd name="connsiteY2" fmla="*/ 27105 h 69889"/>
                <a:gd name="connsiteX3" fmla="*/ 116545 w 117295"/>
                <a:gd name="connsiteY3" fmla="*/ 27461 h 69889"/>
                <a:gd name="connsiteX4" fmla="*/ 113903 w 117295"/>
                <a:gd name="connsiteY4" fmla="*/ 69889 h 69889"/>
                <a:gd name="connsiteX5" fmla="*/ 70357 w 117295"/>
                <a:gd name="connsiteY5" fmla="*/ 32266 h 69889"/>
                <a:gd name="connsiteX6" fmla="*/ 40757 w 117295"/>
                <a:gd name="connsiteY6" fmla="*/ 30582 h 69889"/>
                <a:gd name="connsiteX7" fmla="*/ 0 w 117295"/>
                <a:gd name="connsiteY7" fmla="*/ 63364 h 69889"/>
                <a:gd name="connsiteX8" fmla="*/ 13774 w 117295"/>
                <a:gd name="connsiteY8" fmla="*/ 22190 h 69889"/>
                <a:gd name="connsiteX9" fmla="*/ 14216 w 117295"/>
                <a:gd name="connsiteY9" fmla="*/ 21907 h 69889"/>
                <a:gd name="connsiteX10" fmla="*/ 46077 w 117295"/>
                <a:gd name="connsiteY10" fmla="*/ 3821 h 6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295" h="69889">
                  <a:moveTo>
                    <a:pt x="46077" y="3821"/>
                  </a:moveTo>
                  <a:cubicBezTo>
                    <a:pt x="65479" y="-2827"/>
                    <a:pt x="89721" y="-1598"/>
                    <a:pt x="104663" y="13896"/>
                  </a:cubicBezTo>
                  <a:cubicBezTo>
                    <a:pt x="109283" y="17594"/>
                    <a:pt x="111261" y="23652"/>
                    <a:pt x="116041" y="27105"/>
                  </a:cubicBezTo>
                  <a:lnTo>
                    <a:pt x="116545" y="27461"/>
                  </a:lnTo>
                  <a:cubicBezTo>
                    <a:pt x="118277" y="41628"/>
                    <a:pt x="116852" y="55980"/>
                    <a:pt x="113903" y="69889"/>
                  </a:cubicBezTo>
                  <a:cubicBezTo>
                    <a:pt x="98925" y="57884"/>
                    <a:pt x="87067" y="42071"/>
                    <a:pt x="70357" y="32266"/>
                  </a:cubicBezTo>
                  <a:cubicBezTo>
                    <a:pt x="61485" y="26871"/>
                    <a:pt x="50181" y="26245"/>
                    <a:pt x="40757" y="30582"/>
                  </a:cubicBezTo>
                  <a:cubicBezTo>
                    <a:pt x="24587" y="37721"/>
                    <a:pt x="11673" y="50389"/>
                    <a:pt x="0" y="63364"/>
                  </a:cubicBezTo>
                  <a:cubicBezTo>
                    <a:pt x="4178" y="49505"/>
                    <a:pt x="9793" y="36111"/>
                    <a:pt x="13774" y="22190"/>
                  </a:cubicBezTo>
                  <a:lnTo>
                    <a:pt x="14216" y="21907"/>
                  </a:lnTo>
                  <a:cubicBezTo>
                    <a:pt x="24378" y="15149"/>
                    <a:pt x="34195" y="7384"/>
                    <a:pt x="46077" y="3821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5" name="Forma Livre: Forma 2334">
              <a:extLst>
                <a:ext uri="{FF2B5EF4-FFF2-40B4-BE49-F238E27FC236}">
                  <a16:creationId xmlns:a16="http://schemas.microsoft.com/office/drawing/2014/main" id="{6466ECBA-FC56-11F6-26F8-B9545E1EA753}"/>
                </a:ext>
              </a:extLst>
            </p:cNvPr>
            <p:cNvSpPr/>
            <p:nvPr/>
          </p:nvSpPr>
          <p:spPr>
            <a:xfrm>
              <a:off x="5387192" y="4443063"/>
              <a:ext cx="538177" cy="439748"/>
            </a:xfrm>
            <a:custGeom>
              <a:avLst/>
              <a:gdLst>
                <a:gd name="connsiteX0" fmla="*/ 1335 w 538177"/>
                <a:gd name="connsiteY0" fmla="*/ 13528 h 439748"/>
                <a:gd name="connsiteX1" fmla="*/ 6766 w 538177"/>
                <a:gd name="connsiteY1" fmla="*/ 0 h 439748"/>
                <a:gd name="connsiteX2" fmla="*/ 48899 w 538177"/>
                <a:gd name="connsiteY2" fmla="*/ 46900 h 439748"/>
                <a:gd name="connsiteX3" fmla="*/ 86154 w 538177"/>
                <a:gd name="connsiteY3" fmla="*/ 84659 h 439748"/>
                <a:gd name="connsiteX4" fmla="*/ 100543 w 538177"/>
                <a:gd name="connsiteY4" fmla="*/ 99748 h 439748"/>
                <a:gd name="connsiteX5" fmla="*/ 115558 w 538177"/>
                <a:gd name="connsiteY5" fmla="*/ 112957 h 439748"/>
                <a:gd name="connsiteX6" fmla="*/ 160603 w 538177"/>
                <a:gd name="connsiteY6" fmla="*/ 140198 h 439748"/>
                <a:gd name="connsiteX7" fmla="*/ 184612 w 538177"/>
                <a:gd name="connsiteY7" fmla="*/ 155532 h 439748"/>
                <a:gd name="connsiteX8" fmla="*/ 213966 w 538177"/>
                <a:gd name="connsiteY8" fmla="*/ 170301 h 439748"/>
                <a:gd name="connsiteX9" fmla="*/ 284470 w 538177"/>
                <a:gd name="connsiteY9" fmla="*/ 201056 h 439748"/>
                <a:gd name="connsiteX10" fmla="*/ 315164 w 538177"/>
                <a:gd name="connsiteY10" fmla="*/ 213331 h 439748"/>
                <a:gd name="connsiteX11" fmla="*/ 323126 w 538177"/>
                <a:gd name="connsiteY11" fmla="*/ 215052 h 439748"/>
                <a:gd name="connsiteX12" fmla="*/ 338018 w 538177"/>
                <a:gd name="connsiteY12" fmla="*/ 212852 h 439748"/>
                <a:gd name="connsiteX13" fmla="*/ 351755 w 538177"/>
                <a:gd name="connsiteY13" fmla="*/ 202764 h 439748"/>
                <a:gd name="connsiteX14" fmla="*/ 362962 w 538177"/>
                <a:gd name="connsiteY14" fmla="*/ 188290 h 439748"/>
                <a:gd name="connsiteX15" fmla="*/ 375126 w 538177"/>
                <a:gd name="connsiteY15" fmla="*/ 178448 h 439748"/>
                <a:gd name="connsiteX16" fmla="*/ 402170 w 538177"/>
                <a:gd name="connsiteY16" fmla="*/ 154426 h 439748"/>
                <a:gd name="connsiteX17" fmla="*/ 385963 w 538177"/>
                <a:gd name="connsiteY17" fmla="*/ 170805 h 439748"/>
                <a:gd name="connsiteX18" fmla="*/ 346103 w 538177"/>
                <a:gd name="connsiteY18" fmla="*/ 220630 h 439748"/>
                <a:gd name="connsiteX19" fmla="*/ 303467 w 538177"/>
                <a:gd name="connsiteY19" fmla="*/ 334090 h 439748"/>
                <a:gd name="connsiteX20" fmla="*/ 299019 w 538177"/>
                <a:gd name="connsiteY20" fmla="*/ 361073 h 439748"/>
                <a:gd name="connsiteX21" fmla="*/ 301832 w 538177"/>
                <a:gd name="connsiteY21" fmla="*/ 366504 h 439748"/>
                <a:gd name="connsiteX22" fmla="*/ 306944 w 538177"/>
                <a:gd name="connsiteY22" fmla="*/ 362388 h 439748"/>
                <a:gd name="connsiteX23" fmla="*/ 345366 w 538177"/>
                <a:gd name="connsiteY23" fmla="*/ 238250 h 439748"/>
                <a:gd name="connsiteX24" fmla="*/ 418573 w 538177"/>
                <a:gd name="connsiteY24" fmla="*/ 151846 h 439748"/>
                <a:gd name="connsiteX25" fmla="*/ 436439 w 538177"/>
                <a:gd name="connsiteY25" fmla="*/ 137802 h 439748"/>
                <a:gd name="connsiteX26" fmla="*/ 440678 w 538177"/>
                <a:gd name="connsiteY26" fmla="*/ 131314 h 439748"/>
                <a:gd name="connsiteX27" fmla="*/ 435149 w 538177"/>
                <a:gd name="connsiteY27" fmla="*/ 128475 h 439748"/>
                <a:gd name="connsiteX28" fmla="*/ 451614 w 538177"/>
                <a:gd name="connsiteY28" fmla="*/ 119432 h 439748"/>
                <a:gd name="connsiteX29" fmla="*/ 481054 w 538177"/>
                <a:gd name="connsiteY29" fmla="*/ 106285 h 439748"/>
                <a:gd name="connsiteX30" fmla="*/ 521737 w 538177"/>
                <a:gd name="connsiteY30" fmla="*/ 84770 h 439748"/>
                <a:gd name="connsiteX31" fmla="*/ 522290 w 538177"/>
                <a:gd name="connsiteY31" fmla="*/ 84463 h 439748"/>
                <a:gd name="connsiteX32" fmla="*/ 538178 w 538177"/>
                <a:gd name="connsiteY32" fmla="*/ 87645 h 439748"/>
                <a:gd name="connsiteX33" fmla="*/ 489102 w 538177"/>
                <a:gd name="connsiteY33" fmla="*/ 121472 h 439748"/>
                <a:gd name="connsiteX34" fmla="*/ 395990 w 538177"/>
                <a:gd name="connsiteY34" fmla="*/ 200565 h 439748"/>
                <a:gd name="connsiteX35" fmla="*/ 370850 w 538177"/>
                <a:gd name="connsiteY35" fmla="*/ 250574 h 439748"/>
                <a:gd name="connsiteX36" fmla="*/ 367840 w 538177"/>
                <a:gd name="connsiteY36" fmla="*/ 264655 h 439748"/>
                <a:gd name="connsiteX37" fmla="*/ 338805 w 538177"/>
                <a:gd name="connsiteY37" fmla="*/ 311678 h 439748"/>
                <a:gd name="connsiteX38" fmla="*/ 330707 w 538177"/>
                <a:gd name="connsiteY38" fmla="*/ 395650 h 439748"/>
                <a:gd name="connsiteX39" fmla="*/ 345415 w 538177"/>
                <a:gd name="connsiteY39" fmla="*/ 439748 h 439748"/>
                <a:gd name="connsiteX40" fmla="*/ 306280 w 538177"/>
                <a:gd name="connsiteY40" fmla="*/ 428358 h 439748"/>
                <a:gd name="connsiteX41" fmla="*/ 277860 w 538177"/>
                <a:gd name="connsiteY41" fmla="*/ 391927 h 439748"/>
                <a:gd name="connsiteX42" fmla="*/ 242313 w 538177"/>
                <a:gd name="connsiteY42" fmla="*/ 328942 h 439748"/>
                <a:gd name="connsiteX43" fmla="*/ 166193 w 538177"/>
                <a:gd name="connsiteY43" fmla="*/ 240462 h 439748"/>
                <a:gd name="connsiteX44" fmla="*/ 65966 w 538177"/>
                <a:gd name="connsiteY44" fmla="*/ 120820 h 439748"/>
                <a:gd name="connsiteX45" fmla="*/ 30911 w 538177"/>
                <a:gd name="connsiteY45" fmla="*/ 79671 h 439748"/>
                <a:gd name="connsiteX46" fmla="*/ 8572 w 538177"/>
                <a:gd name="connsiteY46" fmla="*/ 45401 h 439748"/>
                <a:gd name="connsiteX47" fmla="*/ 205 w 538177"/>
                <a:gd name="connsiteY47" fmla="*/ 19512 h 439748"/>
                <a:gd name="connsiteX48" fmla="*/ 1335 w 538177"/>
                <a:gd name="connsiteY48" fmla="*/ 13528 h 43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38177" h="439748">
                  <a:moveTo>
                    <a:pt x="1335" y="13528"/>
                  </a:moveTo>
                  <a:cubicBezTo>
                    <a:pt x="3228" y="9043"/>
                    <a:pt x="4800" y="4436"/>
                    <a:pt x="6766" y="0"/>
                  </a:cubicBezTo>
                  <a:cubicBezTo>
                    <a:pt x="16338" y="19144"/>
                    <a:pt x="34277" y="31886"/>
                    <a:pt x="48899" y="46900"/>
                  </a:cubicBezTo>
                  <a:cubicBezTo>
                    <a:pt x="62342" y="58414"/>
                    <a:pt x="75759" y="70209"/>
                    <a:pt x="86154" y="84659"/>
                  </a:cubicBezTo>
                  <a:cubicBezTo>
                    <a:pt x="90516" y="90078"/>
                    <a:pt x="96168" y="94292"/>
                    <a:pt x="100543" y="99748"/>
                  </a:cubicBezTo>
                  <a:cubicBezTo>
                    <a:pt x="104659" y="105068"/>
                    <a:pt x="110483" y="108619"/>
                    <a:pt x="115558" y="112957"/>
                  </a:cubicBezTo>
                  <a:cubicBezTo>
                    <a:pt x="129332" y="123991"/>
                    <a:pt x="145784" y="130761"/>
                    <a:pt x="160603" y="140198"/>
                  </a:cubicBezTo>
                  <a:cubicBezTo>
                    <a:pt x="168749" y="145100"/>
                    <a:pt x="176035" y="151330"/>
                    <a:pt x="184612" y="155532"/>
                  </a:cubicBezTo>
                  <a:cubicBezTo>
                    <a:pt x="193938" y="161332"/>
                    <a:pt x="204235" y="165227"/>
                    <a:pt x="213966" y="170301"/>
                  </a:cubicBezTo>
                  <a:cubicBezTo>
                    <a:pt x="237595" y="180266"/>
                    <a:pt x="261149" y="190379"/>
                    <a:pt x="284470" y="201056"/>
                  </a:cubicBezTo>
                  <a:cubicBezTo>
                    <a:pt x="294448" y="205799"/>
                    <a:pt x="305924" y="206991"/>
                    <a:pt x="315164" y="213331"/>
                  </a:cubicBezTo>
                  <a:cubicBezTo>
                    <a:pt x="317523" y="214695"/>
                    <a:pt x="320361" y="216821"/>
                    <a:pt x="323126" y="215052"/>
                  </a:cubicBezTo>
                  <a:cubicBezTo>
                    <a:pt x="327672" y="212262"/>
                    <a:pt x="332993" y="213356"/>
                    <a:pt x="338018" y="212852"/>
                  </a:cubicBezTo>
                  <a:cubicBezTo>
                    <a:pt x="343351" y="210800"/>
                    <a:pt x="348487" y="207556"/>
                    <a:pt x="351755" y="202764"/>
                  </a:cubicBezTo>
                  <a:cubicBezTo>
                    <a:pt x="355356" y="197837"/>
                    <a:pt x="359091" y="193008"/>
                    <a:pt x="362962" y="188290"/>
                  </a:cubicBezTo>
                  <a:cubicBezTo>
                    <a:pt x="366328" y="184211"/>
                    <a:pt x="371231" y="181925"/>
                    <a:pt x="375126" y="178448"/>
                  </a:cubicBezTo>
                  <a:cubicBezTo>
                    <a:pt x="383874" y="170215"/>
                    <a:pt x="391124" y="159759"/>
                    <a:pt x="402170" y="154426"/>
                  </a:cubicBezTo>
                  <a:cubicBezTo>
                    <a:pt x="397280" y="160373"/>
                    <a:pt x="391210" y="165202"/>
                    <a:pt x="385963" y="170805"/>
                  </a:cubicBezTo>
                  <a:cubicBezTo>
                    <a:pt x="370960" y="185931"/>
                    <a:pt x="357567" y="202678"/>
                    <a:pt x="346103" y="220630"/>
                  </a:cubicBezTo>
                  <a:cubicBezTo>
                    <a:pt x="324687" y="255231"/>
                    <a:pt x="311748" y="294439"/>
                    <a:pt x="303467" y="334090"/>
                  </a:cubicBezTo>
                  <a:cubicBezTo>
                    <a:pt x="301734" y="343036"/>
                    <a:pt x="299903" y="351993"/>
                    <a:pt x="299019" y="361073"/>
                  </a:cubicBezTo>
                  <a:cubicBezTo>
                    <a:pt x="298539" y="363309"/>
                    <a:pt x="299780" y="365472"/>
                    <a:pt x="301832" y="366504"/>
                  </a:cubicBezTo>
                  <a:cubicBezTo>
                    <a:pt x="304364" y="367241"/>
                    <a:pt x="306747" y="364796"/>
                    <a:pt x="306944" y="362388"/>
                  </a:cubicBezTo>
                  <a:cubicBezTo>
                    <a:pt x="313173" y="319395"/>
                    <a:pt x="324945" y="276770"/>
                    <a:pt x="345366" y="238250"/>
                  </a:cubicBezTo>
                  <a:cubicBezTo>
                    <a:pt x="363244" y="204607"/>
                    <a:pt x="389711" y="176347"/>
                    <a:pt x="418573" y="151846"/>
                  </a:cubicBezTo>
                  <a:cubicBezTo>
                    <a:pt x="424361" y="146955"/>
                    <a:pt x="430283" y="142225"/>
                    <a:pt x="436439" y="137802"/>
                  </a:cubicBezTo>
                  <a:cubicBezTo>
                    <a:pt x="438393" y="136081"/>
                    <a:pt x="441649" y="134410"/>
                    <a:pt x="440678" y="131314"/>
                  </a:cubicBezTo>
                  <a:cubicBezTo>
                    <a:pt x="440666" y="128463"/>
                    <a:pt x="437103" y="128574"/>
                    <a:pt x="435149" y="128475"/>
                  </a:cubicBezTo>
                  <a:cubicBezTo>
                    <a:pt x="440789" y="125735"/>
                    <a:pt x="445999" y="122221"/>
                    <a:pt x="451614" y="119432"/>
                  </a:cubicBezTo>
                  <a:cubicBezTo>
                    <a:pt x="461087" y="114284"/>
                    <a:pt x="471974" y="112232"/>
                    <a:pt x="481054" y="106285"/>
                  </a:cubicBezTo>
                  <a:cubicBezTo>
                    <a:pt x="494201" y="98335"/>
                    <a:pt x="508270" y="92118"/>
                    <a:pt x="521737" y="84770"/>
                  </a:cubicBezTo>
                  <a:lnTo>
                    <a:pt x="522290" y="84463"/>
                  </a:lnTo>
                  <a:cubicBezTo>
                    <a:pt x="527537" y="85667"/>
                    <a:pt x="532833" y="86748"/>
                    <a:pt x="538178" y="87645"/>
                  </a:cubicBezTo>
                  <a:cubicBezTo>
                    <a:pt x="521872" y="99011"/>
                    <a:pt x="505039" y="109602"/>
                    <a:pt x="489102" y="121472"/>
                  </a:cubicBezTo>
                  <a:cubicBezTo>
                    <a:pt x="456148" y="145444"/>
                    <a:pt x="424533" y="171432"/>
                    <a:pt x="395990" y="200565"/>
                  </a:cubicBezTo>
                  <a:cubicBezTo>
                    <a:pt x="382830" y="214069"/>
                    <a:pt x="371501" y="231160"/>
                    <a:pt x="370850" y="250574"/>
                  </a:cubicBezTo>
                  <a:cubicBezTo>
                    <a:pt x="369990" y="255268"/>
                    <a:pt x="371501" y="260895"/>
                    <a:pt x="367840" y="264655"/>
                  </a:cubicBezTo>
                  <a:cubicBezTo>
                    <a:pt x="356326" y="279080"/>
                    <a:pt x="346337" y="294808"/>
                    <a:pt x="338805" y="311678"/>
                  </a:cubicBezTo>
                  <a:cubicBezTo>
                    <a:pt x="327156" y="337838"/>
                    <a:pt x="324515" y="367733"/>
                    <a:pt x="330707" y="395650"/>
                  </a:cubicBezTo>
                  <a:cubicBezTo>
                    <a:pt x="333988" y="410836"/>
                    <a:pt x="340414" y="425078"/>
                    <a:pt x="345415" y="439748"/>
                  </a:cubicBezTo>
                  <a:cubicBezTo>
                    <a:pt x="331764" y="439269"/>
                    <a:pt x="317462" y="436701"/>
                    <a:pt x="306280" y="428358"/>
                  </a:cubicBezTo>
                  <a:cubicBezTo>
                    <a:pt x="293833" y="418897"/>
                    <a:pt x="285515" y="405283"/>
                    <a:pt x="277860" y="391927"/>
                  </a:cubicBezTo>
                  <a:cubicBezTo>
                    <a:pt x="266076" y="370891"/>
                    <a:pt x="256001" y="348860"/>
                    <a:pt x="242313" y="328942"/>
                  </a:cubicBezTo>
                  <a:cubicBezTo>
                    <a:pt x="220319" y="296676"/>
                    <a:pt x="191935" y="269607"/>
                    <a:pt x="166193" y="240462"/>
                  </a:cubicBezTo>
                  <a:cubicBezTo>
                    <a:pt x="131580" y="201597"/>
                    <a:pt x="99326" y="160742"/>
                    <a:pt x="65966" y="120820"/>
                  </a:cubicBezTo>
                  <a:cubicBezTo>
                    <a:pt x="54490" y="106924"/>
                    <a:pt x="42559" y="93408"/>
                    <a:pt x="30911" y="79671"/>
                  </a:cubicBezTo>
                  <a:cubicBezTo>
                    <a:pt x="22162" y="69177"/>
                    <a:pt x="13942" y="58033"/>
                    <a:pt x="8572" y="45401"/>
                  </a:cubicBezTo>
                  <a:cubicBezTo>
                    <a:pt x="5022" y="37034"/>
                    <a:pt x="2245" y="28347"/>
                    <a:pt x="205" y="19512"/>
                  </a:cubicBezTo>
                  <a:cubicBezTo>
                    <a:pt x="-446" y="17399"/>
                    <a:pt x="598" y="15396"/>
                    <a:pt x="1335" y="13528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6" name="Forma Livre: Forma 2335">
              <a:extLst>
                <a:ext uri="{FF2B5EF4-FFF2-40B4-BE49-F238E27FC236}">
                  <a16:creationId xmlns:a16="http://schemas.microsoft.com/office/drawing/2014/main" id="{9C9FFD62-DA59-2151-0820-1289286D84E7}"/>
                </a:ext>
              </a:extLst>
            </p:cNvPr>
            <p:cNvSpPr/>
            <p:nvPr/>
          </p:nvSpPr>
          <p:spPr>
            <a:xfrm>
              <a:off x="5368254" y="4473498"/>
              <a:ext cx="36198" cy="48197"/>
            </a:xfrm>
            <a:custGeom>
              <a:avLst/>
              <a:gdLst>
                <a:gd name="connsiteX0" fmla="*/ 13381 w 36198"/>
                <a:gd name="connsiteY0" fmla="*/ 0 h 48197"/>
                <a:gd name="connsiteX1" fmla="*/ 25017 w 36198"/>
                <a:gd name="connsiteY1" fmla="*/ 28445 h 48197"/>
                <a:gd name="connsiteX2" fmla="*/ 36198 w 36198"/>
                <a:gd name="connsiteY2" fmla="*/ 45524 h 48197"/>
                <a:gd name="connsiteX3" fmla="*/ 10763 w 36198"/>
                <a:gd name="connsiteY3" fmla="*/ 46225 h 48197"/>
                <a:gd name="connsiteX4" fmla="*/ 0 w 36198"/>
                <a:gd name="connsiteY4" fmla="*/ 32070 h 48197"/>
                <a:gd name="connsiteX5" fmla="*/ 13381 w 36198"/>
                <a:gd name="connsiteY5" fmla="*/ 0 h 4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8" h="48197">
                  <a:moveTo>
                    <a:pt x="13381" y="0"/>
                  </a:moveTo>
                  <a:cubicBezTo>
                    <a:pt x="16539" y="9756"/>
                    <a:pt x="19893" y="19512"/>
                    <a:pt x="25017" y="28445"/>
                  </a:cubicBezTo>
                  <a:cubicBezTo>
                    <a:pt x="28273" y="34429"/>
                    <a:pt x="32328" y="39921"/>
                    <a:pt x="36198" y="45524"/>
                  </a:cubicBezTo>
                  <a:cubicBezTo>
                    <a:pt x="28015" y="47638"/>
                    <a:pt x="18824" y="49948"/>
                    <a:pt x="10763" y="46225"/>
                  </a:cubicBezTo>
                  <a:cubicBezTo>
                    <a:pt x="5185" y="43362"/>
                    <a:pt x="3047" y="37108"/>
                    <a:pt x="0" y="32070"/>
                  </a:cubicBezTo>
                  <a:cubicBezTo>
                    <a:pt x="4350" y="21331"/>
                    <a:pt x="9092" y="10764"/>
                    <a:pt x="13381" y="0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7" name="Forma Livre: Forma 2336">
              <a:extLst>
                <a:ext uri="{FF2B5EF4-FFF2-40B4-BE49-F238E27FC236}">
                  <a16:creationId xmlns:a16="http://schemas.microsoft.com/office/drawing/2014/main" id="{E7AFF199-E7EF-FD37-9493-B2C6997AB9E8}"/>
                </a:ext>
              </a:extLst>
            </p:cNvPr>
            <p:cNvSpPr/>
            <p:nvPr/>
          </p:nvSpPr>
          <p:spPr>
            <a:xfrm>
              <a:off x="4386667" y="4519588"/>
              <a:ext cx="127155" cy="141032"/>
            </a:xfrm>
            <a:custGeom>
              <a:avLst/>
              <a:gdLst>
                <a:gd name="connsiteX0" fmla="*/ 757 w 127155"/>
                <a:gd name="connsiteY0" fmla="*/ 8945 h 141032"/>
                <a:gd name="connsiteX1" fmla="*/ 4038 w 127155"/>
                <a:gd name="connsiteY1" fmla="*/ 0 h 141032"/>
                <a:gd name="connsiteX2" fmla="*/ 36341 w 127155"/>
                <a:gd name="connsiteY2" fmla="*/ 37390 h 141032"/>
                <a:gd name="connsiteX3" fmla="*/ 55878 w 127155"/>
                <a:gd name="connsiteY3" fmla="*/ 58389 h 141032"/>
                <a:gd name="connsiteX4" fmla="*/ 108995 w 127155"/>
                <a:gd name="connsiteY4" fmla="*/ 121988 h 141032"/>
                <a:gd name="connsiteX5" fmla="*/ 127156 w 127155"/>
                <a:gd name="connsiteY5" fmla="*/ 141033 h 141032"/>
                <a:gd name="connsiteX6" fmla="*/ 102790 w 127155"/>
                <a:gd name="connsiteY6" fmla="*/ 127038 h 141032"/>
                <a:gd name="connsiteX7" fmla="*/ 32040 w 127155"/>
                <a:gd name="connsiteY7" fmla="*/ 57578 h 141032"/>
                <a:gd name="connsiteX8" fmla="*/ 757 w 127155"/>
                <a:gd name="connsiteY8" fmla="*/ 8945 h 1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55" h="141032">
                  <a:moveTo>
                    <a:pt x="757" y="8945"/>
                  </a:moveTo>
                  <a:cubicBezTo>
                    <a:pt x="-1627" y="5652"/>
                    <a:pt x="2219" y="2482"/>
                    <a:pt x="4038" y="0"/>
                  </a:cubicBezTo>
                  <a:cubicBezTo>
                    <a:pt x="14125" y="13049"/>
                    <a:pt x="25528" y="24968"/>
                    <a:pt x="36341" y="37390"/>
                  </a:cubicBezTo>
                  <a:cubicBezTo>
                    <a:pt x="42263" y="44934"/>
                    <a:pt x="49722" y="51053"/>
                    <a:pt x="55878" y="58389"/>
                  </a:cubicBezTo>
                  <a:cubicBezTo>
                    <a:pt x="72551" y="80432"/>
                    <a:pt x="90724" y="101272"/>
                    <a:pt x="108995" y="121988"/>
                  </a:cubicBezTo>
                  <a:cubicBezTo>
                    <a:pt x="115114" y="128267"/>
                    <a:pt x="121737" y="134091"/>
                    <a:pt x="127156" y="141033"/>
                  </a:cubicBezTo>
                  <a:cubicBezTo>
                    <a:pt x="118383" y="137666"/>
                    <a:pt x="110740" y="131941"/>
                    <a:pt x="102790" y="127038"/>
                  </a:cubicBezTo>
                  <a:cubicBezTo>
                    <a:pt x="74825" y="108902"/>
                    <a:pt x="51675" y="84315"/>
                    <a:pt x="32040" y="57578"/>
                  </a:cubicBezTo>
                  <a:cubicBezTo>
                    <a:pt x="20613" y="42035"/>
                    <a:pt x="10058" y="25828"/>
                    <a:pt x="757" y="8945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8" name="Forma Livre: Forma 2337">
              <a:extLst>
                <a:ext uri="{FF2B5EF4-FFF2-40B4-BE49-F238E27FC236}">
                  <a16:creationId xmlns:a16="http://schemas.microsoft.com/office/drawing/2014/main" id="{2500138E-2A9A-115E-E7D0-6D1C0DA4E21C}"/>
                </a:ext>
              </a:extLst>
            </p:cNvPr>
            <p:cNvSpPr/>
            <p:nvPr/>
          </p:nvSpPr>
          <p:spPr>
            <a:xfrm>
              <a:off x="3330064" y="4557381"/>
              <a:ext cx="1231396" cy="798077"/>
            </a:xfrm>
            <a:custGeom>
              <a:avLst/>
              <a:gdLst>
                <a:gd name="connsiteX0" fmla="*/ 695489 w 1231396"/>
                <a:gd name="connsiteY0" fmla="*/ 2029 h 798077"/>
                <a:gd name="connsiteX1" fmla="*/ 698450 w 1231396"/>
                <a:gd name="connsiteY1" fmla="*/ 801 h 798077"/>
                <a:gd name="connsiteX2" fmla="*/ 749553 w 1231396"/>
                <a:gd name="connsiteY2" fmla="*/ 41902 h 798077"/>
                <a:gd name="connsiteX3" fmla="*/ 765784 w 1231396"/>
                <a:gd name="connsiteY3" fmla="*/ 51424 h 798077"/>
                <a:gd name="connsiteX4" fmla="*/ 789769 w 1231396"/>
                <a:gd name="connsiteY4" fmla="*/ 104861 h 798077"/>
                <a:gd name="connsiteX5" fmla="*/ 915136 w 1231396"/>
                <a:gd name="connsiteY5" fmla="*/ 274438 h 798077"/>
                <a:gd name="connsiteX6" fmla="*/ 992385 w 1231396"/>
                <a:gd name="connsiteY6" fmla="*/ 396303 h 798077"/>
                <a:gd name="connsiteX7" fmla="*/ 1016935 w 1231396"/>
                <a:gd name="connsiteY7" fmla="*/ 466266 h 798077"/>
                <a:gd name="connsiteX8" fmla="*/ 1056550 w 1231396"/>
                <a:gd name="connsiteY8" fmla="*/ 498029 h 798077"/>
                <a:gd name="connsiteX9" fmla="*/ 1097564 w 1231396"/>
                <a:gd name="connsiteY9" fmla="*/ 509886 h 798077"/>
                <a:gd name="connsiteX10" fmla="*/ 1231397 w 1231396"/>
                <a:gd name="connsiteY10" fmla="*/ 673540 h 798077"/>
                <a:gd name="connsiteX11" fmla="*/ 1128627 w 1231396"/>
                <a:gd name="connsiteY11" fmla="*/ 728919 h 798077"/>
                <a:gd name="connsiteX12" fmla="*/ 990530 w 1231396"/>
                <a:gd name="connsiteY12" fmla="*/ 779899 h 798077"/>
                <a:gd name="connsiteX13" fmla="*/ 963596 w 1231396"/>
                <a:gd name="connsiteY13" fmla="*/ 786153 h 798077"/>
                <a:gd name="connsiteX14" fmla="*/ 789007 w 1231396"/>
                <a:gd name="connsiteY14" fmla="*/ 797850 h 798077"/>
                <a:gd name="connsiteX15" fmla="*/ 624898 w 1231396"/>
                <a:gd name="connsiteY15" fmla="*/ 781975 h 798077"/>
                <a:gd name="connsiteX16" fmla="*/ 604366 w 1231396"/>
                <a:gd name="connsiteY16" fmla="*/ 777048 h 798077"/>
                <a:gd name="connsiteX17" fmla="*/ 548312 w 1231396"/>
                <a:gd name="connsiteY17" fmla="*/ 745580 h 798077"/>
                <a:gd name="connsiteX18" fmla="*/ 507629 w 1231396"/>
                <a:gd name="connsiteY18" fmla="*/ 708755 h 798077"/>
                <a:gd name="connsiteX19" fmla="*/ 471578 w 1231396"/>
                <a:gd name="connsiteY19" fmla="*/ 634221 h 798077"/>
                <a:gd name="connsiteX20" fmla="*/ 476432 w 1231396"/>
                <a:gd name="connsiteY20" fmla="*/ 524078 h 798077"/>
                <a:gd name="connsiteX21" fmla="*/ 481506 w 1231396"/>
                <a:gd name="connsiteY21" fmla="*/ 509333 h 798077"/>
                <a:gd name="connsiteX22" fmla="*/ 600951 w 1231396"/>
                <a:gd name="connsiteY22" fmla="*/ 371986 h 798077"/>
                <a:gd name="connsiteX23" fmla="*/ 598419 w 1231396"/>
                <a:gd name="connsiteY23" fmla="*/ 366764 h 798077"/>
                <a:gd name="connsiteX24" fmla="*/ 586882 w 1231396"/>
                <a:gd name="connsiteY24" fmla="*/ 381386 h 798077"/>
                <a:gd name="connsiteX25" fmla="*/ 455949 w 1231396"/>
                <a:gd name="connsiteY25" fmla="*/ 520613 h 798077"/>
                <a:gd name="connsiteX26" fmla="*/ 368463 w 1231396"/>
                <a:gd name="connsiteY26" fmla="*/ 583192 h 798077"/>
                <a:gd name="connsiteX27" fmla="*/ 317594 w 1231396"/>
                <a:gd name="connsiteY27" fmla="*/ 608405 h 798077"/>
                <a:gd name="connsiteX28" fmla="*/ 295035 w 1231396"/>
                <a:gd name="connsiteY28" fmla="*/ 613111 h 798077"/>
                <a:gd name="connsiteX29" fmla="*/ 289579 w 1231396"/>
                <a:gd name="connsiteY29" fmla="*/ 609290 h 798077"/>
                <a:gd name="connsiteX30" fmla="*/ 292455 w 1231396"/>
                <a:gd name="connsiteY30" fmla="*/ 589680 h 798077"/>
                <a:gd name="connsiteX31" fmla="*/ 323689 w 1231396"/>
                <a:gd name="connsiteY31" fmla="*/ 499000 h 798077"/>
                <a:gd name="connsiteX32" fmla="*/ 345216 w 1231396"/>
                <a:gd name="connsiteY32" fmla="*/ 447995 h 798077"/>
                <a:gd name="connsiteX33" fmla="*/ 345548 w 1231396"/>
                <a:gd name="connsiteY33" fmla="*/ 442355 h 798077"/>
                <a:gd name="connsiteX34" fmla="*/ 340399 w 1231396"/>
                <a:gd name="connsiteY34" fmla="*/ 444260 h 798077"/>
                <a:gd name="connsiteX35" fmla="*/ 308182 w 1231396"/>
                <a:gd name="connsiteY35" fmla="*/ 517824 h 798077"/>
                <a:gd name="connsiteX36" fmla="*/ 205633 w 1231396"/>
                <a:gd name="connsiteY36" fmla="*/ 544524 h 798077"/>
                <a:gd name="connsiteX37" fmla="*/ 119425 w 1231396"/>
                <a:gd name="connsiteY37" fmla="*/ 544094 h 798077"/>
                <a:gd name="connsiteX38" fmla="*/ 94335 w 1231396"/>
                <a:gd name="connsiteY38" fmla="*/ 535984 h 798077"/>
                <a:gd name="connsiteX39" fmla="*/ 97259 w 1231396"/>
                <a:gd name="connsiteY39" fmla="*/ 526830 h 798077"/>
                <a:gd name="connsiteX40" fmla="*/ 169066 w 1231396"/>
                <a:gd name="connsiteY40" fmla="*/ 478320 h 798077"/>
                <a:gd name="connsiteX41" fmla="*/ 214873 w 1231396"/>
                <a:gd name="connsiteY41" fmla="*/ 439283 h 798077"/>
                <a:gd name="connsiteX42" fmla="*/ 239595 w 1231396"/>
                <a:gd name="connsiteY42" fmla="*/ 410175 h 798077"/>
                <a:gd name="connsiteX43" fmla="*/ 237137 w 1231396"/>
                <a:gd name="connsiteY43" fmla="*/ 407865 h 798077"/>
                <a:gd name="connsiteX44" fmla="*/ 223118 w 1231396"/>
                <a:gd name="connsiteY44" fmla="*/ 421725 h 798077"/>
                <a:gd name="connsiteX45" fmla="*/ 177212 w 1231396"/>
                <a:gd name="connsiteY45" fmla="*/ 462298 h 798077"/>
                <a:gd name="connsiteX46" fmla="*/ 85021 w 1231396"/>
                <a:gd name="connsiteY46" fmla="*/ 423629 h 798077"/>
                <a:gd name="connsiteX47" fmla="*/ 31903 w 1231396"/>
                <a:gd name="connsiteY47" fmla="*/ 380968 h 798077"/>
                <a:gd name="connsiteX48" fmla="*/ 4945 w 1231396"/>
                <a:gd name="connsiteY48" fmla="*/ 347903 h 798077"/>
                <a:gd name="connsiteX49" fmla="*/ 43 w 1231396"/>
                <a:gd name="connsiteY49" fmla="*/ 335223 h 798077"/>
                <a:gd name="connsiteX50" fmla="*/ 5007 w 1231396"/>
                <a:gd name="connsiteY50" fmla="*/ 331942 h 798077"/>
                <a:gd name="connsiteX51" fmla="*/ 28475 w 1231396"/>
                <a:gd name="connsiteY51" fmla="*/ 334670 h 798077"/>
                <a:gd name="connsiteX52" fmla="*/ 208017 w 1231396"/>
                <a:gd name="connsiteY52" fmla="*/ 340998 h 798077"/>
                <a:gd name="connsiteX53" fmla="*/ 212968 w 1231396"/>
                <a:gd name="connsiteY53" fmla="*/ 340998 h 798077"/>
                <a:gd name="connsiteX54" fmla="*/ 218338 w 1231396"/>
                <a:gd name="connsiteY54" fmla="*/ 343861 h 798077"/>
                <a:gd name="connsiteX55" fmla="*/ 259525 w 1231396"/>
                <a:gd name="connsiteY55" fmla="*/ 344721 h 798077"/>
                <a:gd name="connsiteX56" fmla="*/ 300073 w 1231396"/>
                <a:gd name="connsiteY56" fmla="*/ 341747 h 798077"/>
                <a:gd name="connsiteX57" fmla="*/ 352293 w 1231396"/>
                <a:gd name="connsiteY57" fmla="*/ 332397 h 798077"/>
                <a:gd name="connsiteX58" fmla="*/ 385051 w 1231396"/>
                <a:gd name="connsiteY58" fmla="*/ 319680 h 798077"/>
                <a:gd name="connsiteX59" fmla="*/ 435245 w 1231396"/>
                <a:gd name="connsiteY59" fmla="*/ 288580 h 798077"/>
                <a:gd name="connsiteX60" fmla="*/ 460225 w 1231396"/>
                <a:gd name="connsiteY60" fmla="*/ 269363 h 798077"/>
                <a:gd name="connsiteX61" fmla="*/ 468039 w 1231396"/>
                <a:gd name="connsiteY61" fmla="*/ 261635 h 798077"/>
                <a:gd name="connsiteX62" fmla="*/ 467671 w 1231396"/>
                <a:gd name="connsiteY62" fmla="*/ 259287 h 798077"/>
                <a:gd name="connsiteX63" fmla="*/ 467622 w 1231396"/>
                <a:gd name="connsiteY63" fmla="*/ 258968 h 798077"/>
                <a:gd name="connsiteX64" fmla="*/ 551937 w 1231396"/>
                <a:gd name="connsiteY64" fmla="*/ 192494 h 798077"/>
                <a:gd name="connsiteX65" fmla="*/ 635465 w 1231396"/>
                <a:gd name="connsiteY65" fmla="*/ 95683 h 798077"/>
                <a:gd name="connsiteX66" fmla="*/ 695489 w 1231396"/>
                <a:gd name="connsiteY66" fmla="*/ 2029 h 79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231396" h="798077">
                  <a:moveTo>
                    <a:pt x="695489" y="2029"/>
                  </a:moveTo>
                  <a:cubicBezTo>
                    <a:pt x="695931" y="948"/>
                    <a:pt x="697430" y="-1153"/>
                    <a:pt x="698450" y="801"/>
                  </a:cubicBezTo>
                  <a:cubicBezTo>
                    <a:pt x="713133" y="17131"/>
                    <a:pt x="730864" y="30474"/>
                    <a:pt x="749553" y="41902"/>
                  </a:cubicBezTo>
                  <a:cubicBezTo>
                    <a:pt x="754799" y="45342"/>
                    <a:pt x="760648" y="47836"/>
                    <a:pt x="765784" y="51424"/>
                  </a:cubicBezTo>
                  <a:cubicBezTo>
                    <a:pt x="772898" y="69597"/>
                    <a:pt x="780271" y="87758"/>
                    <a:pt x="789769" y="104861"/>
                  </a:cubicBezTo>
                  <a:cubicBezTo>
                    <a:pt x="823546" y="166900"/>
                    <a:pt x="870398" y="220251"/>
                    <a:pt x="915136" y="274438"/>
                  </a:cubicBezTo>
                  <a:cubicBezTo>
                    <a:pt x="945632" y="311668"/>
                    <a:pt x="975404" y="350791"/>
                    <a:pt x="992385" y="396303"/>
                  </a:cubicBezTo>
                  <a:cubicBezTo>
                    <a:pt x="1001048" y="419440"/>
                    <a:pt x="1004734" y="444493"/>
                    <a:pt x="1016935" y="466266"/>
                  </a:cubicBezTo>
                  <a:cubicBezTo>
                    <a:pt x="1025733" y="481257"/>
                    <a:pt x="1040957" y="491160"/>
                    <a:pt x="1056550" y="498029"/>
                  </a:cubicBezTo>
                  <a:cubicBezTo>
                    <a:pt x="1069599" y="503865"/>
                    <a:pt x="1083581" y="507170"/>
                    <a:pt x="1097564" y="509886"/>
                  </a:cubicBezTo>
                  <a:cubicBezTo>
                    <a:pt x="1131981" y="571580"/>
                    <a:pt x="1174372" y="630694"/>
                    <a:pt x="1231397" y="673540"/>
                  </a:cubicBezTo>
                  <a:cubicBezTo>
                    <a:pt x="1198467" y="694330"/>
                    <a:pt x="1164223" y="713068"/>
                    <a:pt x="1128627" y="728919"/>
                  </a:cubicBezTo>
                  <a:cubicBezTo>
                    <a:pt x="1083839" y="749045"/>
                    <a:pt x="1037603" y="765928"/>
                    <a:pt x="990530" y="779899"/>
                  </a:cubicBezTo>
                  <a:cubicBezTo>
                    <a:pt x="981708" y="782552"/>
                    <a:pt x="972775" y="785022"/>
                    <a:pt x="963596" y="786153"/>
                  </a:cubicBezTo>
                  <a:cubicBezTo>
                    <a:pt x="905846" y="794717"/>
                    <a:pt x="847408" y="799165"/>
                    <a:pt x="789007" y="797850"/>
                  </a:cubicBezTo>
                  <a:cubicBezTo>
                    <a:pt x="734009" y="796646"/>
                    <a:pt x="679085" y="791424"/>
                    <a:pt x="624898" y="781975"/>
                  </a:cubicBezTo>
                  <a:cubicBezTo>
                    <a:pt x="617993" y="780599"/>
                    <a:pt x="610830" y="780009"/>
                    <a:pt x="604366" y="777048"/>
                  </a:cubicBezTo>
                  <a:cubicBezTo>
                    <a:pt x="584719" y="768410"/>
                    <a:pt x="565858" y="757929"/>
                    <a:pt x="548312" y="745580"/>
                  </a:cubicBezTo>
                  <a:cubicBezTo>
                    <a:pt x="533371" y="734964"/>
                    <a:pt x="519314" y="722922"/>
                    <a:pt x="507629" y="708755"/>
                  </a:cubicBezTo>
                  <a:cubicBezTo>
                    <a:pt x="489886" y="687265"/>
                    <a:pt x="477488" y="661437"/>
                    <a:pt x="471578" y="634221"/>
                  </a:cubicBezTo>
                  <a:cubicBezTo>
                    <a:pt x="463911" y="597814"/>
                    <a:pt x="468015" y="559981"/>
                    <a:pt x="476432" y="524078"/>
                  </a:cubicBezTo>
                  <a:cubicBezTo>
                    <a:pt x="478078" y="519175"/>
                    <a:pt x="477980" y="513339"/>
                    <a:pt x="481506" y="509333"/>
                  </a:cubicBezTo>
                  <a:cubicBezTo>
                    <a:pt x="526625" y="468527"/>
                    <a:pt x="565797" y="421528"/>
                    <a:pt x="600951" y="371986"/>
                  </a:cubicBezTo>
                  <a:cubicBezTo>
                    <a:pt x="603224" y="369910"/>
                    <a:pt x="601737" y="365179"/>
                    <a:pt x="598419" y="366764"/>
                  </a:cubicBezTo>
                  <a:cubicBezTo>
                    <a:pt x="594008" y="371151"/>
                    <a:pt x="590863" y="376618"/>
                    <a:pt x="586882" y="381386"/>
                  </a:cubicBezTo>
                  <a:cubicBezTo>
                    <a:pt x="547698" y="431702"/>
                    <a:pt x="504950" y="479635"/>
                    <a:pt x="455949" y="520613"/>
                  </a:cubicBezTo>
                  <a:cubicBezTo>
                    <a:pt x="428388" y="543590"/>
                    <a:pt x="399292" y="564810"/>
                    <a:pt x="368463" y="583192"/>
                  </a:cubicBezTo>
                  <a:cubicBezTo>
                    <a:pt x="352146" y="592788"/>
                    <a:pt x="335386" y="601844"/>
                    <a:pt x="317594" y="608405"/>
                  </a:cubicBezTo>
                  <a:cubicBezTo>
                    <a:pt x="310332" y="610863"/>
                    <a:pt x="302813" y="613419"/>
                    <a:pt x="295035" y="613111"/>
                  </a:cubicBezTo>
                  <a:cubicBezTo>
                    <a:pt x="292713" y="613087"/>
                    <a:pt x="289641" y="612030"/>
                    <a:pt x="289579" y="609290"/>
                  </a:cubicBezTo>
                  <a:cubicBezTo>
                    <a:pt x="289162" y="602630"/>
                    <a:pt x="291091" y="596118"/>
                    <a:pt x="292455" y="589680"/>
                  </a:cubicBezTo>
                  <a:cubicBezTo>
                    <a:pt x="300232" y="558617"/>
                    <a:pt x="311905" y="528710"/>
                    <a:pt x="323689" y="499000"/>
                  </a:cubicBezTo>
                  <a:cubicBezTo>
                    <a:pt x="330582" y="481871"/>
                    <a:pt x="337733" y="464853"/>
                    <a:pt x="345216" y="447995"/>
                  </a:cubicBezTo>
                  <a:cubicBezTo>
                    <a:pt x="346310" y="446189"/>
                    <a:pt x="345892" y="444223"/>
                    <a:pt x="345548" y="442355"/>
                  </a:cubicBezTo>
                  <a:cubicBezTo>
                    <a:pt x="343754" y="442724"/>
                    <a:pt x="341001" y="441888"/>
                    <a:pt x="340399" y="444260"/>
                  </a:cubicBezTo>
                  <a:cubicBezTo>
                    <a:pt x="328899" y="468441"/>
                    <a:pt x="318209" y="493004"/>
                    <a:pt x="308182" y="517824"/>
                  </a:cubicBezTo>
                  <a:cubicBezTo>
                    <a:pt x="275166" y="530504"/>
                    <a:pt x="240811" y="540248"/>
                    <a:pt x="205633" y="544524"/>
                  </a:cubicBezTo>
                  <a:cubicBezTo>
                    <a:pt x="177040" y="547755"/>
                    <a:pt x="147932" y="548493"/>
                    <a:pt x="119425" y="544094"/>
                  </a:cubicBezTo>
                  <a:cubicBezTo>
                    <a:pt x="110837" y="542423"/>
                    <a:pt x="101695" y="541034"/>
                    <a:pt x="94335" y="535984"/>
                  </a:cubicBezTo>
                  <a:cubicBezTo>
                    <a:pt x="90022" y="533342"/>
                    <a:pt x="94962" y="528993"/>
                    <a:pt x="97259" y="526830"/>
                  </a:cubicBezTo>
                  <a:cubicBezTo>
                    <a:pt x="119438" y="508190"/>
                    <a:pt x="145315" y="494748"/>
                    <a:pt x="169066" y="478320"/>
                  </a:cubicBezTo>
                  <a:cubicBezTo>
                    <a:pt x="185740" y="467090"/>
                    <a:pt x="201037" y="453869"/>
                    <a:pt x="214873" y="439283"/>
                  </a:cubicBezTo>
                  <a:cubicBezTo>
                    <a:pt x="223474" y="429908"/>
                    <a:pt x="232345" y="420644"/>
                    <a:pt x="239595" y="410175"/>
                  </a:cubicBezTo>
                  <a:cubicBezTo>
                    <a:pt x="238980" y="409598"/>
                    <a:pt x="237752" y="408443"/>
                    <a:pt x="237137" y="407865"/>
                  </a:cubicBezTo>
                  <a:cubicBezTo>
                    <a:pt x="232014" y="412006"/>
                    <a:pt x="227934" y="417240"/>
                    <a:pt x="223118" y="421725"/>
                  </a:cubicBezTo>
                  <a:cubicBezTo>
                    <a:pt x="208496" y="435978"/>
                    <a:pt x="193395" y="449814"/>
                    <a:pt x="177212" y="462298"/>
                  </a:cubicBezTo>
                  <a:cubicBezTo>
                    <a:pt x="144553" y="454839"/>
                    <a:pt x="113085" y="441975"/>
                    <a:pt x="85021" y="423629"/>
                  </a:cubicBezTo>
                  <a:cubicBezTo>
                    <a:pt x="65914" y="411293"/>
                    <a:pt x="48024" y="397028"/>
                    <a:pt x="31903" y="380968"/>
                  </a:cubicBezTo>
                  <a:cubicBezTo>
                    <a:pt x="21902" y="370843"/>
                    <a:pt x="12305" y="360129"/>
                    <a:pt x="4945" y="347903"/>
                  </a:cubicBezTo>
                  <a:cubicBezTo>
                    <a:pt x="2746" y="343935"/>
                    <a:pt x="313" y="339830"/>
                    <a:pt x="43" y="335223"/>
                  </a:cubicBezTo>
                  <a:cubicBezTo>
                    <a:pt x="-424" y="332348"/>
                    <a:pt x="3065" y="332237"/>
                    <a:pt x="5007" y="331942"/>
                  </a:cubicBezTo>
                  <a:cubicBezTo>
                    <a:pt x="12920" y="331598"/>
                    <a:pt x="20710" y="333417"/>
                    <a:pt x="28475" y="334670"/>
                  </a:cubicBezTo>
                  <a:cubicBezTo>
                    <a:pt x="87589" y="345618"/>
                    <a:pt x="148276" y="347264"/>
                    <a:pt x="208017" y="340998"/>
                  </a:cubicBezTo>
                  <a:cubicBezTo>
                    <a:pt x="209614" y="340998"/>
                    <a:pt x="211469" y="340187"/>
                    <a:pt x="212968" y="340998"/>
                  </a:cubicBezTo>
                  <a:cubicBezTo>
                    <a:pt x="214713" y="341956"/>
                    <a:pt x="216286" y="343467"/>
                    <a:pt x="218338" y="343861"/>
                  </a:cubicBezTo>
                  <a:cubicBezTo>
                    <a:pt x="231964" y="345618"/>
                    <a:pt x="245861" y="346957"/>
                    <a:pt x="259525" y="344721"/>
                  </a:cubicBezTo>
                  <a:cubicBezTo>
                    <a:pt x="273102" y="344807"/>
                    <a:pt x="286544" y="342730"/>
                    <a:pt x="300073" y="341747"/>
                  </a:cubicBezTo>
                  <a:cubicBezTo>
                    <a:pt x="317643" y="339683"/>
                    <a:pt x="335067" y="336366"/>
                    <a:pt x="352293" y="332397"/>
                  </a:cubicBezTo>
                  <a:cubicBezTo>
                    <a:pt x="363585" y="329178"/>
                    <a:pt x="374238" y="324177"/>
                    <a:pt x="385051" y="319680"/>
                  </a:cubicBezTo>
                  <a:cubicBezTo>
                    <a:pt x="402647" y="310796"/>
                    <a:pt x="418976" y="299651"/>
                    <a:pt x="435245" y="288580"/>
                  </a:cubicBezTo>
                  <a:cubicBezTo>
                    <a:pt x="443895" y="282609"/>
                    <a:pt x="452004" y="275912"/>
                    <a:pt x="460225" y="269363"/>
                  </a:cubicBezTo>
                  <a:cubicBezTo>
                    <a:pt x="463075" y="267041"/>
                    <a:pt x="465778" y="264522"/>
                    <a:pt x="468039" y="261635"/>
                  </a:cubicBezTo>
                  <a:cubicBezTo>
                    <a:pt x="467953" y="261045"/>
                    <a:pt x="467769" y="259878"/>
                    <a:pt x="467671" y="259287"/>
                  </a:cubicBezTo>
                  <a:lnTo>
                    <a:pt x="467622" y="258968"/>
                  </a:lnTo>
                  <a:cubicBezTo>
                    <a:pt x="498229" y="240218"/>
                    <a:pt x="526183" y="217425"/>
                    <a:pt x="551937" y="192494"/>
                  </a:cubicBezTo>
                  <a:cubicBezTo>
                    <a:pt x="582679" y="162882"/>
                    <a:pt x="610203" y="130050"/>
                    <a:pt x="635465" y="95683"/>
                  </a:cubicBezTo>
                  <a:cubicBezTo>
                    <a:pt x="657312" y="65702"/>
                    <a:pt x="677660" y="34578"/>
                    <a:pt x="695489" y="2029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9" name="Forma Livre: Forma 2338">
              <a:extLst>
                <a:ext uri="{FF2B5EF4-FFF2-40B4-BE49-F238E27FC236}">
                  <a16:creationId xmlns:a16="http://schemas.microsoft.com/office/drawing/2014/main" id="{7B06FC90-6763-AA3C-3EBF-CAEE660B50C8}"/>
                </a:ext>
              </a:extLst>
            </p:cNvPr>
            <p:cNvSpPr/>
            <p:nvPr/>
          </p:nvSpPr>
          <p:spPr>
            <a:xfrm>
              <a:off x="5765644" y="4630726"/>
              <a:ext cx="151592" cy="169204"/>
            </a:xfrm>
            <a:custGeom>
              <a:avLst/>
              <a:gdLst>
                <a:gd name="connsiteX0" fmla="*/ 32602 w 151592"/>
                <a:gd name="connsiteY0" fmla="*/ 9400 h 169204"/>
                <a:gd name="connsiteX1" fmla="*/ 43378 w 151592"/>
                <a:gd name="connsiteY1" fmla="*/ 0 h 169204"/>
                <a:gd name="connsiteX2" fmla="*/ 34212 w 151592"/>
                <a:gd name="connsiteY2" fmla="*/ 30362 h 169204"/>
                <a:gd name="connsiteX3" fmla="*/ 34261 w 151592"/>
                <a:gd name="connsiteY3" fmla="*/ 48485 h 169204"/>
                <a:gd name="connsiteX4" fmla="*/ 40736 w 151592"/>
                <a:gd name="connsiteY4" fmla="*/ 82730 h 169204"/>
                <a:gd name="connsiteX5" fmla="*/ 56427 w 151592"/>
                <a:gd name="connsiteY5" fmla="*/ 114640 h 169204"/>
                <a:gd name="connsiteX6" fmla="*/ 79183 w 151592"/>
                <a:gd name="connsiteY6" fmla="*/ 138600 h 169204"/>
                <a:gd name="connsiteX7" fmla="*/ 110651 w 151592"/>
                <a:gd name="connsiteY7" fmla="*/ 153357 h 169204"/>
                <a:gd name="connsiteX8" fmla="*/ 150548 w 151592"/>
                <a:gd name="connsiteY8" fmla="*/ 158444 h 169204"/>
                <a:gd name="connsiteX9" fmla="*/ 151592 w 151592"/>
                <a:gd name="connsiteY9" fmla="*/ 159366 h 169204"/>
                <a:gd name="connsiteX10" fmla="*/ 78409 w 151592"/>
                <a:gd name="connsiteY10" fmla="*/ 167721 h 169204"/>
                <a:gd name="connsiteX11" fmla="*/ 90 w 151592"/>
                <a:gd name="connsiteY11" fmla="*/ 78995 h 169204"/>
                <a:gd name="connsiteX12" fmla="*/ 7524 w 151592"/>
                <a:gd name="connsiteY12" fmla="*/ 39589 h 169204"/>
                <a:gd name="connsiteX13" fmla="*/ 32602 w 151592"/>
                <a:gd name="connsiteY13" fmla="*/ 9400 h 1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592" h="169204">
                  <a:moveTo>
                    <a:pt x="32602" y="9400"/>
                  </a:moveTo>
                  <a:cubicBezTo>
                    <a:pt x="36202" y="6303"/>
                    <a:pt x="39004" y="2101"/>
                    <a:pt x="43378" y="0"/>
                  </a:cubicBezTo>
                  <a:cubicBezTo>
                    <a:pt x="40896" y="10284"/>
                    <a:pt x="36497" y="20004"/>
                    <a:pt x="34212" y="30362"/>
                  </a:cubicBezTo>
                  <a:cubicBezTo>
                    <a:pt x="33549" y="36358"/>
                    <a:pt x="33659" y="42465"/>
                    <a:pt x="34261" y="48485"/>
                  </a:cubicBezTo>
                  <a:cubicBezTo>
                    <a:pt x="36141" y="59937"/>
                    <a:pt x="37038" y="71647"/>
                    <a:pt x="40736" y="82730"/>
                  </a:cubicBezTo>
                  <a:cubicBezTo>
                    <a:pt x="44718" y="93911"/>
                    <a:pt x="49313" y="105031"/>
                    <a:pt x="56427" y="114640"/>
                  </a:cubicBezTo>
                  <a:cubicBezTo>
                    <a:pt x="62608" y="123892"/>
                    <a:pt x="71835" y="130355"/>
                    <a:pt x="79183" y="138600"/>
                  </a:cubicBezTo>
                  <a:cubicBezTo>
                    <a:pt x="87084" y="147730"/>
                    <a:pt x="99347" y="150789"/>
                    <a:pt x="110651" y="153357"/>
                  </a:cubicBezTo>
                  <a:cubicBezTo>
                    <a:pt x="123774" y="156380"/>
                    <a:pt x="137437" y="155274"/>
                    <a:pt x="150548" y="158444"/>
                  </a:cubicBezTo>
                  <a:lnTo>
                    <a:pt x="151592" y="159366"/>
                  </a:lnTo>
                  <a:cubicBezTo>
                    <a:pt x="127902" y="165841"/>
                    <a:pt x="103058" y="172156"/>
                    <a:pt x="78409" y="167721"/>
                  </a:cubicBezTo>
                  <a:cubicBezTo>
                    <a:pt x="37001" y="159194"/>
                    <a:pt x="2855" y="121410"/>
                    <a:pt x="90" y="78995"/>
                  </a:cubicBezTo>
                  <a:cubicBezTo>
                    <a:pt x="-414" y="65565"/>
                    <a:pt x="1073" y="51582"/>
                    <a:pt x="7524" y="39589"/>
                  </a:cubicBezTo>
                  <a:cubicBezTo>
                    <a:pt x="13717" y="27917"/>
                    <a:pt x="23264" y="18566"/>
                    <a:pt x="32602" y="9400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0" name="Forma Livre: Forma 2339">
              <a:extLst>
                <a:ext uri="{FF2B5EF4-FFF2-40B4-BE49-F238E27FC236}">
                  <a16:creationId xmlns:a16="http://schemas.microsoft.com/office/drawing/2014/main" id="{23034462-9BAC-5629-6213-3AA6E80D76C2}"/>
                </a:ext>
              </a:extLst>
            </p:cNvPr>
            <p:cNvSpPr/>
            <p:nvPr/>
          </p:nvSpPr>
          <p:spPr>
            <a:xfrm>
              <a:off x="5722695" y="4717289"/>
              <a:ext cx="524296" cy="512169"/>
            </a:xfrm>
            <a:custGeom>
              <a:avLst/>
              <a:gdLst>
                <a:gd name="connsiteX0" fmla="*/ 14201 w 524296"/>
                <a:gd name="connsiteY0" fmla="*/ 33606 h 512169"/>
                <a:gd name="connsiteX1" fmla="*/ 35409 w 524296"/>
                <a:gd name="connsiteY1" fmla="*/ 0 h 512169"/>
                <a:gd name="connsiteX2" fmla="*/ 95543 w 524296"/>
                <a:gd name="connsiteY2" fmla="*/ 81034 h 512169"/>
                <a:gd name="connsiteX3" fmla="*/ 132761 w 524296"/>
                <a:gd name="connsiteY3" fmla="*/ 234392 h 512169"/>
                <a:gd name="connsiteX4" fmla="*/ 274162 w 524296"/>
                <a:gd name="connsiteY4" fmla="*/ 422067 h 512169"/>
                <a:gd name="connsiteX5" fmla="*/ 380914 w 524296"/>
                <a:gd name="connsiteY5" fmla="*/ 467284 h 512169"/>
                <a:gd name="connsiteX6" fmla="*/ 456960 w 524296"/>
                <a:gd name="connsiteY6" fmla="*/ 480886 h 512169"/>
                <a:gd name="connsiteX7" fmla="*/ 476804 w 524296"/>
                <a:gd name="connsiteY7" fmla="*/ 479104 h 512169"/>
                <a:gd name="connsiteX8" fmla="*/ 481682 w 524296"/>
                <a:gd name="connsiteY8" fmla="*/ 470270 h 512169"/>
                <a:gd name="connsiteX9" fmla="*/ 473683 w 524296"/>
                <a:gd name="connsiteY9" fmla="*/ 452294 h 512169"/>
                <a:gd name="connsiteX10" fmla="*/ 437632 w 524296"/>
                <a:gd name="connsiteY10" fmla="*/ 395158 h 512169"/>
                <a:gd name="connsiteX11" fmla="*/ 336532 w 524296"/>
                <a:gd name="connsiteY11" fmla="*/ 224636 h 512169"/>
                <a:gd name="connsiteX12" fmla="*/ 305827 w 524296"/>
                <a:gd name="connsiteY12" fmla="*/ 160680 h 512169"/>
                <a:gd name="connsiteX13" fmla="*/ 275453 w 524296"/>
                <a:gd name="connsiteY13" fmla="*/ 58106 h 512169"/>
                <a:gd name="connsiteX14" fmla="*/ 286228 w 524296"/>
                <a:gd name="connsiteY14" fmla="*/ 55944 h 512169"/>
                <a:gd name="connsiteX15" fmla="*/ 300924 w 524296"/>
                <a:gd name="connsiteY15" fmla="*/ 127505 h 512169"/>
                <a:gd name="connsiteX16" fmla="*/ 349606 w 524296"/>
                <a:gd name="connsiteY16" fmla="*/ 238557 h 512169"/>
                <a:gd name="connsiteX17" fmla="*/ 415638 w 524296"/>
                <a:gd name="connsiteY17" fmla="*/ 348344 h 512169"/>
                <a:gd name="connsiteX18" fmla="*/ 494252 w 524296"/>
                <a:gd name="connsiteY18" fmla="*/ 456557 h 512169"/>
                <a:gd name="connsiteX19" fmla="*/ 521505 w 524296"/>
                <a:gd name="connsiteY19" fmla="*/ 491797 h 512169"/>
                <a:gd name="connsiteX20" fmla="*/ 522389 w 524296"/>
                <a:gd name="connsiteY20" fmla="*/ 501381 h 512169"/>
                <a:gd name="connsiteX21" fmla="*/ 497803 w 524296"/>
                <a:gd name="connsiteY21" fmla="*/ 512170 h 512169"/>
                <a:gd name="connsiteX22" fmla="*/ 497434 w 524296"/>
                <a:gd name="connsiteY22" fmla="*/ 511899 h 512169"/>
                <a:gd name="connsiteX23" fmla="*/ 495210 w 524296"/>
                <a:gd name="connsiteY23" fmla="*/ 510265 h 512169"/>
                <a:gd name="connsiteX24" fmla="*/ 428834 w 524296"/>
                <a:gd name="connsiteY24" fmla="*/ 503851 h 512169"/>
                <a:gd name="connsiteX25" fmla="*/ 387217 w 524296"/>
                <a:gd name="connsiteY25" fmla="*/ 496577 h 512169"/>
                <a:gd name="connsiteX26" fmla="*/ 343917 w 524296"/>
                <a:gd name="connsiteY26" fmla="*/ 482422 h 512169"/>
                <a:gd name="connsiteX27" fmla="*/ 313310 w 524296"/>
                <a:gd name="connsiteY27" fmla="*/ 469852 h 512169"/>
                <a:gd name="connsiteX28" fmla="*/ 258951 w 524296"/>
                <a:gd name="connsiteY28" fmla="*/ 440781 h 512169"/>
                <a:gd name="connsiteX29" fmla="*/ 229203 w 524296"/>
                <a:gd name="connsiteY29" fmla="*/ 422645 h 512169"/>
                <a:gd name="connsiteX30" fmla="*/ 207578 w 524296"/>
                <a:gd name="connsiteY30" fmla="*/ 405221 h 512169"/>
                <a:gd name="connsiteX31" fmla="*/ 176774 w 524296"/>
                <a:gd name="connsiteY31" fmla="*/ 370989 h 512169"/>
                <a:gd name="connsiteX32" fmla="*/ 161832 w 524296"/>
                <a:gd name="connsiteY32" fmla="*/ 347975 h 512169"/>
                <a:gd name="connsiteX33" fmla="*/ 148058 w 524296"/>
                <a:gd name="connsiteY33" fmla="*/ 327148 h 512169"/>
                <a:gd name="connsiteX34" fmla="*/ 131372 w 524296"/>
                <a:gd name="connsiteY34" fmla="*/ 295963 h 512169"/>
                <a:gd name="connsiteX35" fmla="*/ 115006 w 524296"/>
                <a:gd name="connsiteY35" fmla="*/ 261079 h 512169"/>
                <a:gd name="connsiteX36" fmla="*/ 101748 w 524296"/>
                <a:gd name="connsiteY36" fmla="*/ 224857 h 512169"/>
                <a:gd name="connsiteX37" fmla="*/ 92311 w 524296"/>
                <a:gd name="connsiteY37" fmla="*/ 197493 h 512169"/>
                <a:gd name="connsiteX38" fmla="*/ 76559 w 524296"/>
                <a:gd name="connsiteY38" fmla="*/ 145800 h 512169"/>
                <a:gd name="connsiteX39" fmla="*/ 65979 w 524296"/>
                <a:gd name="connsiteY39" fmla="*/ 98630 h 512169"/>
                <a:gd name="connsiteX40" fmla="*/ 57968 w 524296"/>
                <a:gd name="connsiteY40" fmla="*/ 71794 h 512169"/>
                <a:gd name="connsiteX41" fmla="*/ 52795 w 524296"/>
                <a:gd name="connsiteY41" fmla="*/ 59999 h 512169"/>
                <a:gd name="connsiteX42" fmla="*/ 39304 w 524296"/>
                <a:gd name="connsiteY42" fmla="*/ 33151 h 512169"/>
                <a:gd name="connsiteX43" fmla="*/ 20529 w 524296"/>
                <a:gd name="connsiteY43" fmla="*/ 47392 h 512169"/>
                <a:gd name="connsiteX44" fmla="*/ 4924 w 524296"/>
                <a:gd name="connsiteY44" fmla="*/ 84438 h 512169"/>
                <a:gd name="connsiteX45" fmla="*/ 2123 w 524296"/>
                <a:gd name="connsiteY45" fmla="*/ 105339 h 512169"/>
                <a:gd name="connsiteX46" fmla="*/ 2073 w 524296"/>
                <a:gd name="connsiteY46" fmla="*/ 113989 h 512169"/>
                <a:gd name="connsiteX47" fmla="*/ 14201 w 524296"/>
                <a:gd name="connsiteY47" fmla="*/ 33606 h 51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24296" h="512169">
                  <a:moveTo>
                    <a:pt x="14201" y="33606"/>
                  </a:moveTo>
                  <a:cubicBezTo>
                    <a:pt x="20234" y="21798"/>
                    <a:pt x="27189" y="10395"/>
                    <a:pt x="35409" y="0"/>
                  </a:cubicBezTo>
                  <a:cubicBezTo>
                    <a:pt x="40545" y="34773"/>
                    <a:pt x="64333" y="65430"/>
                    <a:pt x="95543" y="81034"/>
                  </a:cubicBezTo>
                  <a:cubicBezTo>
                    <a:pt x="114944" y="130282"/>
                    <a:pt x="118581" y="183694"/>
                    <a:pt x="132761" y="234392"/>
                  </a:cubicBezTo>
                  <a:cubicBezTo>
                    <a:pt x="154030" y="311727"/>
                    <a:pt x="205415" y="380561"/>
                    <a:pt x="274162" y="422067"/>
                  </a:cubicBezTo>
                  <a:cubicBezTo>
                    <a:pt x="307375" y="442083"/>
                    <a:pt x="343622" y="456803"/>
                    <a:pt x="380914" y="467284"/>
                  </a:cubicBezTo>
                  <a:cubicBezTo>
                    <a:pt x="405771" y="474067"/>
                    <a:pt x="431169" y="479473"/>
                    <a:pt x="456960" y="480886"/>
                  </a:cubicBezTo>
                  <a:cubicBezTo>
                    <a:pt x="463570" y="481083"/>
                    <a:pt x="470439" y="481267"/>
                    <a:pt x="476804" y="479104"/>
                  </a:cubicBezTo>
                  <a:cubicBezTo>
                    <a:pt x="480416" y="477937"/>
                    <a:pt x="482653" y="473968"/>
                    <a:pt x="481682" y="470270"/>
                  </a:cubicBezTo>
                  <a:cubicBezTo>
                    <a:pt x="480330" y="463782"/>
                    <a:pt x="476767" y="458056"/>
                    <a:pt x="473683" y="452294"/>
                  </a:cubicBezTo>
                  <a:cubicBezTo>
                    <a:pt x="462416" y="432781"/>
                    <a:pt x="449784" y="414117"/>
                    <a:pt x="437632" y="395158"/>
                  </a:cubicBezTo>
                  <a:cubicBezTo>
                    <a:pt x="401729" y="339669"/>
                    <a:pt x="367349" y="283135"/>
                    <a:pt x="336532" y="224636"/>
                  </a:cubicBezTo>
                  <a:cubicBezTo>
                    <a:pt x="325400" y="203760"/>
                    <a:pt x="314772" y="182576"/>
                    <a:pt x="305827" y="160680"/>
                  </a:cubicBezTo>
                  <a:cubicBezTo>
                    <a:pt x="292470" y="127554"/>
                    <a:pt x="282874" y="93002"/>
                    <a:pt x="275453" y="58106"/>
                  </a:cubicBezTo>
                  <a:cubicBezTo>
                    <a:pt x="279016" y="57332"/>
                    <a:pt x="282616" y="56607"/>
                    <a:pt x="286228" y="55944"/>
                  </a:cubicBezTo>
                  <a:cubicBezTo>
                    <a:pt x="289644" y="80064"/>
                    <a:pt x="293834" y="104159"/>
                    <a:pt x="300924" y="127505"/>
                  </a:cubicBezTo>
                  <a:cubicBezTo>
                    <a:pt x="312474" y="166369"/>
                    <a:pt x="330217" y="203047"/>
                    <a:pt x="349606" y="238557"/>
                  </a:cubicBezTo>
                  <a:cubicBezTo>
                    <a:pt x="370163" y="275996"/>
                    <a:pt x="391923" y="312797"/>
                    <a:pt x="415638" y="348344"/>
                  </a:cubicBezTo>
                  <a:cubicBezTo>
                    <a:pt x="440323" y="385488"/>
                    <a:pt x="466642" y="421539"/>
                    <a:pt x="494252" y="456557"/>
                  </a:cubicBezTo>
                  <a:cubicBezTo>
                    <a:pt x="503234" y="468365"/>
                    <a:pt x="513383" y="479338"/>
                    <a:pt x="521505" y="491797"/>
                  </a:cubicBezTo>
                  <a:cubicBezTo>
                    <a:pt x="522930" y="494648"/>
                    <a:pt x="526481" y="499071"/>
                    <a:pt x="522389" y="501381"/>
                  </a:cubicBezTo>
                  <a:cubicBezTo>
                    <a:pt x="514919" y="506419"/>
                    <a:pt x="506183" y="509085"/>
                    <a:pt x="497803" y="512170"/>
                  </a:cubicBezTo>
                  <a:lnTo>
                    <a:pt x="497434" y="511899"/>
                  </a:lnTo>
                  <a:cubicBezTo>
                    <a:pt x="496881" y="511494"/>
                    <a:pt x="495763" y="510671"/>
                    <a:pt x="495210" y="510265"/>
                  </a:cubicBezTo>
                  <a:cubicBezTo>
                    <a:pt x="472909" y="510461"/>
                    <a:pt x="451136" y="504011"/>
                    <a:pt x="428834" y="503851"/>
                  </a:cubicBezTo>
                  <a:cubicBezTo>
                    <a:pt x="414901" y="501873"/>
                    <a:pt x="400746" y="500632"/>
                    <a:pt x="387217" y="496577"/>
                  </a:cubicBezTo>
                  <a:cubicBezTo>
                    <a:pt x="372571" y="492535"/>
                    <a:pt x="357814" y="488627"/>
                    <a:pt x="343917" y="482422"/>
                  </a:cubicBezTo>
                  <a:cubicBezTo>
                    <a:pt x="333915" y="477716"/>
                    <a:pt x="323164" y="474878"/>
                    <a:pt x="313310" y="469852"/>
                  </a:cubicBezTo>
                  <a:cubicBezTo>
                    <a:pt x="294141" y="462185"/>
                    <a:pt x="277332" y="450008"/>
                    <a:pt x="258951" y="440781"/>
                  </a:cubicBezTo>
                  <a:cubicBezTo>
                    <a:pt x="248494" y="435657"/>
                    <a:pt x="238812" y="429169"/>
                    <a:pt x="229203" y="422645"/>
                  </a:cubicBezTo>
                  <a:cubicBezTo>
                    <a:pt x="221794" y="417091"/>
                    <a:pt x="213979" y="411955"/>
                    <a:pt x="207578" y="405221"/>
                  </a:cubicBezTo>
                  <a:cubicBezTo>
                    <a:pt x="196777" y="394298"/>
                    <a:pt x="185350" y="383841"/>
                    <a:pt x="176774" y="370989"/>
                  </a:cubicBezTo>
                  <a:cubicBezTo>
                    <a:pt x="171871" y="363248"/>
                    <a:pt x="166022" y="356134"/>
                    <a:pt x="161832" y="347975"/>
                  </a:cubicBezTo>
                  <a:cubicBezTo>
                    <a:pt x="157925" y="340590"/>
                    <a:pt x="152371" y="334275"/>
                    <a:pt x="148058" y="327148"/>
                  </a:cubicBezTo>
                  <a:cubicBezTo>
                    <a:pt x="141558" y="317269"/>
                    <a:pt x="137123" y="306247"/>
                    <a:pt x="131372" y="295963"/>
                  </a:cubicBezTo>
                  <a:cubicBezTo>
                    <a:pt x="125683" y="284438"/>
                    <a:pt x="120006" y="272888"/>
                    <a:pt x="115006" y="261079"/>
                  </a:cubicBezTo>
                  <a:cubicBezTo>
                    <a:pt x="111737" y="248583"/>
                    <a:pt x="105704" y="237095"/>
                    <a:pt x="101748" y="224857"/>
                  </a:cubicBezTo>
                  <a:cubicBezTo>
                    <a:pt x="98664" y="215703"/>
                    <a:pt x="95801" y="206475"/>
                    <a:pt x="92311" y="197493"/>
                  </a:cubicBezTo>
                  <a:cubicBezTo>
                    <a:pt x="86389" y="180475"/>
                    <a:pt x="81056" y="163236"/>
                    <a:pt x="76559" y="145800"/>
                  </a:cubicBezTo>
                  <a:cubicBezTo>
                    <a:pt x="73413" y="129987"/>
                    <a:pt x="68769" y="114517"/>
                    <a:pt x="65979" y="98630"/>
                  </a:cubicBezTo>
                  <a:cubicBezTo>
                    <a:pt x="64431" y="89365"/>
                    <a:pt x="60635" y="80739"/>
                    <a:pt x="57968" y="71794"/>
                  </a:cubicBezTo>
                  <a:cubicBezTo>
                    <a:pt x="56592" y="67727"/>
                    <a:pt x="55720" y="63267"/>
                    <a:pt x="52795" y="59999"/>
                  </a:cubicBezTo>
                  <a:cubicBezTo>
                    <a:pt x="46013" y="52405"/>
                    <a:pt x="42523" y="42612"/>
                    <a:pt x="39304" y="33151"/>
                  </a:cubicBezTo>
                  <a:cubicBezTo>
                    <a:pt x="31219" y="34638"/>
                    <a:pt x="25149" y="40990"/>
                    <a:pt x="20529" y="47392"/>
                  </a:cubicBezTo>
                  <a:cubicBezTo>
                    <a:pt x="13144" y="58659"/>
                    <a:pt x="7517" y="71168"/>
                    <a:pt x="4924" y="84438"/>
                  </a:cubicBezTo>
                  <a:cubicBezTo>
                    <a:pt x="3302" y="91294"/>
                    <a:pt x="3339" y="98396"/>
                    <a:pt x="2123" y="105339"/>
                  </a:cubicBezTo>
                  <a:cubicBezTo>
                    <a:pt x="1570" y="108177"/>
                    <a:pt x="1631" y="111101"/>
                    <a:pt x="2073" y="113989"/>
                  </a:cubicBezTo>
                  <a:cubicBezTo>
                    <a:pt x="-3124" y="86822"/>
                    <a:pt x="1643" y="58143"/>
                    <a:pt x="14201" y="33606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1" name="Forma Livre: Forma 2340">
              <a:extLst>
                <a:ext uri="{FF2B5EF4-FFF2-40B4-BE49-F238E27FC236}">
                  <a16:creationId xmlns:a16="http://schemas.microsoft.com/office/drawing/2014/main" id="{067B8B80-AEB7-D1F7-F165-4B4381FA5C01}"/>
                </a:ext>
              </a:extLst>
            </p:cNvPr>
            <p:cNvSpPr/>
            <p:nvPr/>
          </p:nvSpPr>
          <p:spPr>
            <a:xfrm>
              <a:off x="4387753" y="4783309"/>
              <a:ext cx="305402" cy="275467"/>
            </a:xfrm>
            <a:custGeom>
              <a:avLst/>
              <a:gdLst>
                <a:gd name="connsiteX0" fmla="*/ 304850 w 305402"/>
                <a:gd name="connsiteY0" fmla="*/ 0 h 275467"/>
                <a:gd name="connsiteX1" fmla="*/ 305292 w 305402"/>
                <a:gd name="connsiteY1" fmla="*/ 17091 h 275467"/>
                <a:gd name="connsiteX2" fmla="*/ 253612 w 305402"/>
                <a:gd name="connsiteY2" fmla="*/ 36936 h 275467"/>
                <a:gd name="connsiteX3" fmla="*/ 213359 w 305402"/>
                <a:gd name="connsiteY3" fmla="*/ 106838 h 275467"/>
                <a:gd name="connsiteX4" fmla="*/ 225437 w 305402"/>
                <a:gd name="connsiteY4" fmla="*/ 168348 h 275467"/>
                <a:gd name="connsiteX5" fmla="*/ 274918 w 305402"/>
                <a:gd name="connsiteY5" fmla="*/ 200725 h 275467"/>
                <a:gd name="connsiteX6" fmla="*/ 254951 w 305402"/>
                <a:gd name="connsiteY6" fmla="*/ 218836 h 275467"/>
                <a:gd name="connsiteX7" fmla="*/ 198491 w 305402"/>
                <a:gd name="connsiteY7" fmla="*/ 252171 h 275467"/>
                <a:gd name="connsiteX8" fmla="*/ 163952 w 305402"/>
                <a:gd name="connsiteY8" fmla="*/ 205086 h 275467"/>
                <a:gd name="connsiteX9" fmla="*/ 118476 w 305402"/>
                <a:gd name="connsiteY9" fmla="*/ 186029 h 275467"/>
                <a:gd name="connsiteX10" fmla="*/ 64609 w 305402"/>
                <a:gd name="connsiteY10" fmla="*/ 215211 h 275467"/>
                <a:gd name="connsiteX11" fmla="*/ 39654 w 305402"/>
                <a:gd name="connsiteY11" fmla="*/ 275468 h 275467"/>
                <a:gd name="connsiteX12" fmla="*/ 3062 w 305402"/>
                <a:gd name="connsiteY12" fmla="*/ 265319 h 275467"/>
                <a:gd name="connsiteX13" fmla="*/ 3099 w 305402"/>
                <a:gd name="connsiteY13" fmla="*/ 264262 h 275467"/>
                <a:gd name="connsiteX14" fmla="*/ 801 w 305402"/>
                <a:gd name="connsiteY14" fmla="*/ 231221 h 275467"/>
                <a:gd name="connsiteX15" fmla="*/ 9820 w 305402"/>
                <a:gd name="connsiteY15" fmla="*/ 207151 h 275467"/>
                <a:gd name="connsiteX16" fmla="*/ 23607 w 305402"/>
                <a:gd name="connsiteY16" fmla="*/ 190182 h 275467"/>
                <a:gd name="connsiteX17" fmla="*/ 40256 w 305402"/>
                <a:gd name="connsiteY17" fmla="*/ 173803 h 275467"/>
                <a:gd name="connsiteX18" fmla="*/ 96814 w 305402"/>
                <a:gd name="connsiteY18" fmla="*/ 151502 h 275467"/>
                <a:gd name="connsiteX19" fmla="*/ 183697 w 305402"/>
                <a:gd name="connsiteY19" fmla="*/ 91479 h 275467"/>
                <a:gd name="connsiteX20" fmla="*/ 190259 w 305402"/>
                <a:gd name="connsiteY20" fmla="*/ 87694 h 275467"/>
                <a:gd name="connsiteX21" fmla="*/ 206490 w 305402"/>
                <a:gd name="connsiteY21" fmla="*/ 69853 h 275467"/>
                <a:gd name="connsiteX22" fmla="*/ 215509 w 305402"/>
                <a:gd name="connsiteY22" fmla="*/ 54039 h 275467"/>
                <a:gd name="connsiteX23" fmla="*/ 249901 w 305402"/>
                <a:gd name="connsiteY23" fmla="*/ 20802 h 275467"/>
                <a:gd name="connsiteX24" fmla="*/ 286062 w 305402"/>
                <a:gd name="connsiteY24" fmla="*/ 3219 h 275467"/>
                <a:gd name="connsiteX25" fmla="*/ 302933 w 305402"/>
                <a:gd name="connsiteY25" fmla="*/ 2802 h 275467"/>
                <a:gd name="connsiteX26" fmla="*/ 304850 w 305402"/>
                <a:gd name="connsiteY26" fmla="*/ 0 h 27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5402" h="275467">
                  <a:moveTo>
                    <a:pt x="304850" y="0"/>
                  </a:moveTo>
                  <a:cubicBezTo>
                    <a:pt x="305746" y="5640"/>
                    <a:pt x="305280" y="11378"/>
                    <a:pt x="305292" y="17091"/>
                  </a:cubicBezTo>
                  <a:cubicBezTo>
                    <a:pt x="287070" y="20434"/>
                    <a:pt x="268958" y="26307"/>
                    <a:pt x="253612" y="36936"/>
                  </a:cubicBezTo>
                  <a:cubicBezTo>
                    <a:pt x="231015" y="53142"/>
                    <a:pt x="217622" y="79781"/>
                    <a:pt x="213359" y="106838"/>
                  </a:cubicBezTo>
                  <a:cubicBezTo>
                    <a:pt x="209992" y="127787"/>
                    <a:pt x="212572" y="150875"/>
                    <a:pt x="225437" y="168348"/>
                  </a:cubicBezTo>
                  <a:cubicBezTo>
                    <a:pt x="237577" y="184518"/>
                    <a:pt x="256315" y="193967"/>
                    <a:pt x="274918" y="200725"/>
                  </a:cubicBezTo>
                  <a:cubicBezTo>
                    <a:pt x="269044" y="207544"/>
                    <a:pt x="261783" y="213037"/>
                    <a:pt x="254951" y="218836"/>
                  </a:cubicBezTo>
                  <a:cubicBezTo>
                    <a:pt x="237958" y="232733"/>
                    <a:pt x="218667" y="243619"/>
                    <a:pt x="198491" y="252171"/>
                  </a:cubicBezTo>
                  <a:cubicBezTo>
                    <a:pt x="189828" y="234650"/>
                    <a:pt x="178893" y="217890"/>
                    <a:pt x="163952" y="205086"/>
                  </a:cubicBezTo>
                  <a:cubicBezTo>
                    <a:pt x="151406" y="194139"/>
                    <a:pt x="135531" y="185513"/>
                    <a:pt x="118476" y="186029"/>
                  </a:cubicBezTo>
                  <a:cubicBezTo>
                    <a:pt x="97219" y="186791"/>
                    <a:pt x="77769" y="199017"/>
                    <a:pt x="64609" y="215211"/>
                  </a:cubicBezTo>
                  <a:cubicBezTo>
                    <a:pt x="50958" y="232536"/>
                    <a:pt x="43684" y="254014"/>
                    <a:pt x="39654" y="275468"/>
                  </a:cubicBezTo>
                  <a:cubicBezTo>
                    <a:pt x="27121" y="273453"/>
                    <a:pt x="14858" y="269963"/>
                    <a:pt x="3062" y="265319"/>
                  </a:cubicBezTo>
                  <a:lnTo>
                    <a:pt x="3099" y="264262"/>
                  </a:lnTo>
                  <a:cubicBezTo>
                    <a:pt x="3763" y="253130"/>
                    <a:pt x="-2074" y="242280"/>
                    <a:pt x="801" y="231221"/>
                  </a:cubicBezTo>
                  <a:cubicBezTo>
                    <a:pt x="2448" y="222805"/>
                    <a:pt x="4549" y="214081"/>
                    <a:pt x="9820" y="207151"/>
                  </a:cubicBezTo>
                  <a:cubicBezTo>
                    <a:pt x="15018" y="201966"/>
                    <a:pt x="18298" y="195244"/>
                    <a:pt x="23607" y="190182"/>
                  </a:cubicBezTo>
                  <a:cubicBezTo>
                    <a:pt x="28866" y="184419"/>
                    <a:pt x="34935" y="179492"/>
                    <a:pt x="40256" y="173803"/>
                  </a:cubicBezTo>
                  <a:cubicBezTo>
                    <a:pt x="59387" y="167119"/>
                    <a:pt x="78543" y="160349"/>
                    <a:pt x="96814" y="151502"/>
                  </a:cubicBezTo>
                  <a:cubicBezTo>
                    <a:pt x="128835" y="136499"/>
                    <a:pt x="158840" y="116753"/>
                    <a:pt x="183697" y="91479"/>
                  </a:cubicBezTo>
                  <a:cubicBezTo>
                    <a:pt x="186536" y="91712"/>
                    <a:pt x="188342" y="89365"/>
                    <a:pt x="190259" y="87694"/>
                  </a:cubicBezTo>
                  <a:cubicBezTo>
                    <a:pt x="196021" y="82128"/>
                    <a:pt x="202841" y="77225"/>
                    <a:pt x="206490" y="69853"/>
                  </a:cubicBezTo>
                  <a:cubicBezTo>
                    <a:pt x="209132" y="64385"/>
                    <a:pt x="211872" y="58930"/>
                    <a:pt x="215509" y="54039"/>
                  </a:cubicBezTo>
                  <a:cubicBezTo>
                    <a:pt x="225019" y="41199"/>
                    <a:pt x="235255" y="28052"/>
                    <a:pt x="249901" y="20802"/>
                  </a:cubicBezTo>
                  <a:cubicBezTo>
                    <a:pt x="260615" y="12668"/>
                    <a:pt x="272509" y="5234"/>
                    <a:pt x="286062" y="3219"/>
                  </a:cubicBezTo>
                  <a:cubicBezTo>
                    <a:pt x="291677" y="2912"/>
                    <a:pt x="297342" y="1192"/>
                    <a:pt x="302933" y="2802"/>
                  </a:cubicBezTo>
                  <a:cubicBezTo>
                    <a:pt x="303412" y="2101"/>
                    <a:pt x="304370" y="700"/>
                    <a:pt x="304850" y="0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2" name="Forma Livre: Forma 2341">
              <a:extLst>
                <a:ext uri="{FF2B5EF4-FFF2-40B4-BE49-F238E27FC236}">
                  <a16:creationId xmlns:a16="http://schemas.microsoft.com/office/drawing/2014/main" id="{313FE2F0-75A8-BC94-B84D-D7F3ABFB1EF0}"/>
                </a:ext>
              </a:extLst>
            </p:cNvPr>
            <p:cNvSpPr/>
            <p:nvPr/>
          </p:nvSpPr>
          <p:spPr>
            <a:xfrm>
              <a:off x="4788529" y="4843148"/>
              <a:ext cx="114689" cy="59814"/>
            </a:xfrm>
            <a:custGeom>
              <a:avLst/>
              <a:gdLst>
                <a:gd name="connsiteX0" fmla="*/ 0 w 114689"/>
                <a:gd name="connsiteY0" fmla="*/ 0 h 59814"/>
                <a:gd name="connsiteX1" fmla="*/ 15003 w 114689"/>
                <a:gd name="connsiteY1" fmla="*/ 5099 h 59814"/>
                <a:gd name="connsiteX2" fmla="*/ 46028 w 114689"/>
                <a:gd name="connsiteY2" fmla="*/ 15826 h 59814"/>
                <a:gd name="connsiteX3" fmla="*/ 89242 w 114689"/>
                <a:gd name="connsiteY3" fmla="*/ 25226 h 59814"/>
                <a:gd name="connsiteX4" fmla="*/ 114689 w 114689"/>
                <a:gd name="connsiteY4" fmla="*/ 29354 h 59814"/>
                <a:gd name="connsiteX5" fmla="*/ 94821 w 114689"/>
                <a:gd name="connsiteY5" fmla="*/ 59815 h 59814"/>
                <a:gd name="connsiteX6" fmla="*/ 6107 w 114689"/>
                <a:gd name="connsiteY6" fmla="*/ 4362 h 59814"/>
                <a:gd name="connsiteX7" fmla="*/ 0 w 114689"/>
                <a:gd name="connsiteY7" fmla="*/ 0 h 5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89" h="59814">
                  <a:moveTo>
                    <a:pt x="0" y="0"/>
                  </a:moveTo>
                  <a:cubicBezTo>
                    <a:pt x="5197" y="1069"/>
                    <a:pt x="10112" y="3084"/>
                    <a:pt x="15003" y="5099"/>
                  </a:cubicBezTo>
                  <a:cubicBezTo>
                    <a:pt x="25115" y="9289"/>
                    <a:pt x="35436" y="13012"/>
                    <a:pt x="46028" y="15826"/>
                  </a:cubicBezTo>
                  <a:cubicBezTo>
                    <a:pt x="60183" y="20053"/>
                    <a:pt x="74903" y="21748"/>
                    <a:pt x="89242" y="25226"/>
                  </a:cubicBezTo>
                  <a:cubicBezTo>
                    <a:pt x="97610" y="27302"/>
                    <a:pt x="106371" y="27106"/>
                    <a:pt x="114689" y="29354"/>
                  </a:cubicBezTo>
                  <a:cubicBezTo>
                    <a:pt x="108644" y="39848"/>
                    <a:pt x="101566" y="49739"/>
                    <a:pt x="94821" y="59815"/>
                  </a:cubicBezTo>
                  <a:cubicBezTo>
                    <a:pt x="66327" y="39676"/>
                    <a:pt x="36690" y="21146"/>
                    <a:pt x="6107" y="4362"/>
                  </a:cubicBezTo>
                  <a:cubicBezTo>
                    <a:pt x="3932" y="3084"/>
                    <a:pt x="1364" y="2212"/>
                    <a:pt x="0" y="0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3" name="Forma Livre: Forma 2342">
              <a:extLst>
                <a:ext uri="{FF2B5EF4-FFF2-40B4-BE49-F238E27FC236}">
                  <a16:creationId xmlns:a16="http://schemas.microsoft.com/office/drawing/2014/main" id="{9BF16E35-F248-6A0F-62E2-561487A7990F}"/>
                </a:ext>
              </a:extLst>
            </p:cNvPr>
            <p:cNvSpPr/>
            <p:nvPr/>
          </p:nvSpPr>
          <p:spPr>
            <a:xfrm>
              <a:off x="4608015" y="4868779"/>
              <a:ext cx="297759" cy="160668"/>
            </a:xfrm>
            <a:custGeom>
              <a:avLst/>
              <a:gdLst>
                <a:gd name="connsiteX0" fmla="*/ 6945 w 297759"/>
                <a:gd name="connsiteY0" fmla="*/ 0 h 160668"/>
                <a:gd name="connsiteX1" fmla="*/ 7670 w 297759"/>
                <a:gd name="connsiteY1" fmla="*/ 1143 h 160668"/>
                <a:gd name="connsiteX2" fmla="*/ 8333 w 297759"/>
                <a:gd name="connsiteY2" fmla="*/ 2187 h 160668"/>
                <a:gd name="connsiteX3" fmla="*/ 31667 w 297759"/>
                <a:gd name="connsiteY3" fmla="*/ 5406 h 160668"/>
                <a:gd name="connsiteX4" fmla="*/ 57298 w 297759"/>
                <a:gd name="connsiteY4" fmla="*/ 15519 h 160668"/>
                <a:gd name="connsiteX5" fmla="*/ 100230 w 297759"/>
                <a:gd name="connsiteY5" fmla="*/ 33040 h 160668"/>
                <a:gd name="connsiteX6" fmla="*/ 122519 w 297759"/>
                <a:gd name="connsiteY6" fmla="*/ 43190 h 160668"/>
                <a:gd name="connsiteX7" fmla="*/ 142350 w 297759"/>
                <a:gd name="connsiteY7" fmla="*/ 54052 h 160668"/>
                <a:gd name="connsiteX8" fmla="*/ 197901 w 297759"/>
                <a:gd name="connsiteY8" fmla="*/ 86822 h 160668"/>
                <a:gd name="connsiteX9" fmla="*/ 213370 w 297759"/>
                <a:gd name="connsiteY9" fmla="*/ 101800 h 160668"/>
                <a:gd name="connsiteX10" fmla="*/ 265382 w 297759"/>
                <a:gd name="connsiteY10" fmla="*/ 137372 h 160668"/>
                <a:gd name="connsiteX11" fmla="*/ 297759 w 297759"/>
                <a:gd name="connsiteY11" fmla="*/ 160668 h 160668"/>
                <a:gd name="connsiteX12" fmla="*/ 269425 w 297759"/>
                <a:gd name="connsiteY12" fmla="*/ 152153 h 160668"/>
                <a:gd name="connsiteX13" fmla="*/ 105968 w 297759"/>
                <a:gd name="connsiteY13" fmla="*/ 121152 h 160668"/>
                <a:gd name="connsiteX14" fmla="*/ 49766 w 297759"/>
                <a:gd name="connsiteY14" fmla="*/ 104601 h 160668"/>
                <a:gd name="connsiteX15" fmla="*/ 15927 w 297759"/>
                <a:gd name="connsiteY15" fmla="*/ 82951 h 160668"/>
                <a:gd name="connsiteX16" fmla="*/ 789 w 297759"/>
                <a:gd name="connsiteY16" fmla="*/ 49567 h 160668"/>
                <a:gd name="connsiteX17" fmla="*/ 6945 w 297759"/>
                <a:gd name="connsiteY17" fmla="*/ 0 h 16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7759" h="160668">
                  <a:moveTo>
                    <a:pt x="6945" y="0"/>
                  </a:moveTo>
                  <a:lnTo>
                    <a:pt x="7670" y="1143"/>
                  </a:lnTo>
                  <a:cubicBezTo>
                    <a:pt x="7829" y="1401"/>
                    <a:pt x="8161" y="1929"/>
                    <a:pt x="8333" y="2187"/>
                  </a:cubicBezTo>
                  <a:cubicBezTo>
                    <a:pt x="16246" y="1941"/>
                    <a:pt x="23852" y="4497"/>
                    <a:pt x="31667" y="5406"/>
                  </a:cubicBezTo>
                  <a:cubicBezTo>
                    <a:pt x="40575" y="7716"/>
                    <a:pt x="48697" y="12287"/>
                    <a:pt x="57298" y="15519"/>
                  </a:cubicBezTo>
                  <a:cubicBezTo>
                    <a:pt x="71870" y="20667"/>
                    <a:pt x="86234" y="26467"/>
                    <a:pt x="100230" y="33040"/>
                  </a:cubicBezTo>
                  <a:cubicBezTo>
                    <a:pt x="107860" y="35989"/>
                    <a:pt x="114728" y="40622"/>
                    <a:pt x="122519" y="43190"/>
                  </a:cubicBezTo>
                  <a:cubicBezTo>
                    <a:pt x="129780" y="45487"/>
                    <a:pt x="135703" y="50476"/>
                    <a:pt x="142350" y="54052"/>
                  </a:cubicBezTo>
                  <a:cubicBezTo>
                    <a:pt x="160253" y="66019"/>
                    <a:pt x="180232" y="74485"/>
                    <a:pt x="197901" y="86822"/>
                  </a:cubicBezTo>
                  <a:cubicBezTo>
                    <a:pt x="203737" y="91085"/>
                    <a:pt x="207780" y="97253"/>
                    <a:pt x="213370" y="101800"/>
                  </a:cubicBezTo>
                  <a:cubicBezTo>
                    <a:pt x="230892" y="113362"/>
                    <a:pt x="248819" y="124433"/>
                    <a:pt x="265382" y="137372"/>
                  </a:cubicBezTo>
                  <a:cubicBezTo>
                    <a:pt x="276171" y="145137"/>
                    <a:pt x="287155" y="152644"/>
                    <a:pt x="297759" y="160668"/>
                  </a:cubicBezTo>
                  <a:cubicBezTo>
                    <a:pt x="288175" y="158358"/>
                    <a:pt x="279021" y="154475"/>
                    <a:pt x="269425" y="152153"/>
                  </a:cubicBezTo>
                  <a:cubicBezTo>
                    <a:pt x="215865" y="137285"/>
                    <a:pt x="160093" y="133341"/>
                    <a:pt x="105968" y="121152"/>
                  </a:cubicBezTo>
                  <a:cubicBezTo>
                    <a:pt x="86922" y="116803"/>
                    <a:pt x="67865" y="112060"/>
                    <a:pt x="49766" y="104601"/>
                  </a:cubicBezTo>
                  <a:cubicBezTo>
                    <a:pt x="37393" y="99404"/>
                    <a:pt x="25240" y="92793"/>
                    <a:pt x="15927" y="82951"/>
                  </a:cubicBezTo>
                  <a:cubicBezTo>
                    <a:pt x="7264" y="73932"/>
                    <a:pt x="2460" y="61830"/>
                    <a:pt x="789" y="49567"/>
                  </a:cubicBezTo>
                  <a:cubicBezTo>
                    <a:pt x="-1460" y="32856"/>
                    <a:pt x="1256" y="15777"/>
                    <a:pt x="6945" y="0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4" name="Forma Livre: Forma 2343">
              <a:extLst>
                <a:ext uri="{FF2B5EF4-FFF2-40B4-BE49-F238E27FC236}">
                  <a16:creationId xmlns:a16="http://schemas.microsoft.com/office/drawing/2014/main" id="{E3B5E025-2991-FF77-6B22-8DA4146EC19C}"/>
                </a:ext>
              </a:extLst>
            </p:cNvPr>
            <p:cNvSpPr/>
            <p:nvPr/>
          </p:nvSpPr>
          <p:spPr>
            <a:xfrm>
              <a:off x="3389490" y="4973454"/>
              <a:ext cx="108668" cy="86231"/>
            </a:xfrm>
            <a:custGeom>
              <a:avLst/>
              <a:gdLst>
                <a:gd name="connsiteX0" fmla="*/ 0 w 108668"/>
                <a:gd name="connsiteY0" fmla="*/ 0 h 86231"/>
                <a:gd name="connsiteX1" fmla="*/ 38213 w 108668"/>
                <a:gd name="connsiteY1" fmla="*/ 24710 h 86231"/>
                <a:gd name="connsiteX2" fmla="*/ 108668 w 108668"/>
                <a:gd name="connsiteY2" fmla="*/ 52516 h 86231"/>
                <a:gd name="connsiteX3" fmla="*/ 76009 w 108668"/>
                <a:gd name="connsiteY3" fmla="*/ 74154 h 86231"/>
                <a:gd name="connsiteX4" fmla="*/ 56853 w 108668"/>
                <a:gd name="connsiteY4" fmla="*/ 86232 h 86231"/>
                <a:gd name="connsiteX5" fmla="*/ 28986 w 108668"/>
                <a:gd name="connsiteY5" fmla="*/ 53499 h 86231"/>
                <a:gd name="connsiteX6" fmla="*/ 0 w 108668"/>
                <a:gd name="connsiteY6" fmla="*/ 0 h 8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68" h="86231">
                  <a:moveTo>
                    <a:pt x="0" y="0"/>
                  </a:moveTo>
                  <a:cubicBezTo>
                    <a:pt x="12459" y="8638"/>
                    <a:pt x="24833" y="17472"/>
                    <a:pt x="38213" y="24710"/>
                  </a:cubicBezTo>
                  <a:cubicBezTo>
                    <a:pt x="60257" y="37218"/>
                    <a:pt x="84192" y="46077"/>
                    <a:pt x="108668" y="52516"/>
                  </a:cubicBezTo>
                  <a:cubicBezTo>
                    <a:pt x="98433" y="60638"/>
                    <a:pt x="86945" y="67027"/>
                    <a:pt x="76009" y="74154"/>
                  </a:cubicBezTo>
                  <a:cubicBezTo>
                    <a:pt x="69570" y="78086"/>
                    <a:pt x="63365" y="82398"/>
                    <a:pt x="56853" y="86232"/>
                  </a:cubicBezTo>
                  <a:cubicBezTo>
                    <a:pt x="46827" y="75972"/>
                    <a:pt x="37071" y="65380"/>
                    <a:pt x="28986" y="53499"/>
                  </a:cubicBezTo>
                  <a:cubicBezTo>
                    <a:pt x="17448" y="36776"/>
                    <a:pt x="7753" y="18775"/>
                    <a:pt x="0" y="0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5" name="Forma Livre: Forma 2344">
              <a:extLst>
                <a:ext uri="{FF2B5EF4-FFF2-40B4-BE49-F238E27FC236}">
                  <a16:creationId xmlns:a16="http://schemas.microsoft.com/office/drawing/2014/main" id="{3427AA18-08A4-F60C-7B10-7D31AF7B5B64}"/>
                </a:ext>
              </a:extLst>
            </p:cNvPr>
            <p:cNvSpPr/>
            <p:nvPr/>
          </p:nvSpPr>
          <p:spPr>
            <a:xfrm>
              <a:off x="4444928" y="4977546"/>
              <a:ext cx="225679" cy="240928"/>
            </a:xfrm>
            <a:custGeom>
              <a:avLst/>
              <a:gdLst>
                <a:gd name="connsiteX0" fmla="*/ 31038 w 225679"/>
                <a:gd name="connsiteY0" fmla="*/ 10186 h 240928"/>
                <a:gd name="connsiteX1" fmla="*/ 73711 w 225679"/>
                <a:gd name="connsiteY1" fmla="*/ 1438 h 240928"/>
                <a:gd name="connsiteX2" fmla="*/ 110290 w 225679"/>
                <a:gd name="connsiteY2" fmla="*/ 25730 h 240928"/>
                <a:gd name="connsiteX3" fmla="*/ 143994 w 225679"/>
                <a:gd name="connsiteY3" fmla="*/ 84327 h 240928"/>
                <a:gd name="connsiteX4" fmla="*/ 173348 w 225679"/>
                <a:gd name="connsiteY4" fmla="*/ 155667 h 240928"/>
                <a:gd name="connsiteX5" fmla="*/ 207765 w 225679"/>
                <a:gd name="connsiteY5" fmla="*/ 214818 h 240928"/>
                <a:gd name="connsiteX6" fmla="*/ 225680 w 225679"/>
                <a:gd name="connsiteY6" fmla="*/ 240928 h 240928"/>
                <a:gd name="connsiteX7" fmla="*/ 206524 w 225679"/>
                <a:gd name="connsiteY7" fmla="*/ 235928 h 240928"/>
                <a:gd name="connsiteX8" fmla="*/ 140062 w 225679"/>
                <a:gd name="connsiteY8" fmla="*/ 198943 h 240928"/>
                <a:gd name="connsiteX9" fmla="*/ 109492 w 225679"/>
                <a:gd name="connsiteY9" fmla="*/ 177797 h 240928"/>
                <a:gd name="connsiteX10" fmla="*/ 80912 w 225679"/>
                <a:gd name="connsiteY10" fmla="*/ 154758 h 240928"/>
                <a:gd name="connsiteX11" fmla="*/ 59384 w 225679"/>
                <a:gd name="connsiteY11" fmla="*/ 134570 h 240928"/>
                <a:gd name="connsiteX12" fmla="*/ 42416 w 225679"/>
                <a:gd name="connsiteY12" fmla="*/ 113399 h 240928"/>
                <a:gd name="connsiteX13" fmla="*/ 5136 w 225679"/>
                <a:gd name="connsiteY13" fmla="*/ 56165 h 240928"/>
                <a:gd name="connsiteX14" fmla="*/ 319 w 225679"/>
                <a:gd name="connsiteY14" fmla="*/ 49739 h 240928"/>
                <a:gd name="connsiteX15" fmla="*/ 0 w 225679"/>
                <a:gd name="connsiteY15" fmla="*/ 49346 h 240928"/>
                <a:gd name="connsiteX16" fmla="*/ 31038 w 225679"/>
                <a:gd name="connsiteY16" fmla="*/ 10186 h 24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679" h="240928">
                  <a:moveTo>
                    <a:pt x="31038" y="10186"/>
                  </a:moveTo>
                  <a:cubicBezTo>
                    <a:pt x="43497" y="2261"/>
                    <a:pt x="59065" y="-2568"/>
                    <a:pt x="73711" y="1438"/>
                  </a:cubicBezTo>
                  <a:cubicBezTo>
                    <a:pt x="88149" y="5308"/>
                    <a:pt x="100264" y="14966"/>
                    <a:pt x="110290" y="25730"/>
                  </a:cubicBezTo>
                  <a:cubicBezTo>
                    <a:pt x="125723" y="42489"/>
                    <a:pt x="135418" y="63476"/>
                    <a:pt x="143994" y="84327"/>
                  </a:cubicBezTo>
                  <a:cubicBezTo>
                    <a:pt x="153701" y="108140"/>
                    <a:pt x="161885" y="132604"/>
                    <a:pt x="173348" y="155667"/>
                  </a:cubicBezTo>
                  <a:cubicBezTo>
                    <a:pt x="183400" y="176162"/>
                    <a:pt x="195146" y="195797"/>
                    <a:pt x="207765" y="214818"/>
                  </a:cubicBezTo>
                  <a:cubicBezTo>
                    <a:pt x="213417" y="223726"/>
                    <a:pt x="220175" y="231922"/>
                    <a:pt x="225680" y="240928"/>
                  </a:cubicBezTo>
                  <a:cubicBezTo>
                    <a:pt x="219069" y="240118"/>
                    <a:pt x="212496" y="238987"/>
                    <a:pt x="206524" y="235928"/>
                  </a:cubicBezTo>
                  <a:cubicBezTo>
                    <a:pt x="182748" y="226725"/>
                    <a:pt x="161909" y="211771"/>
                    <a:pt x="140062" y="198943"/>
                  </a:cubicBezTo>
                  <a:cubicBezTo>
                    <a:pt x="129594" y="192296"/>
                    <a:pt x="119727" y="184776"/>
                    <a:pt x="109492" y="177797"/>
                  </a:cubicBezTo>
                  <a:cubicBezTo>
                    <a:pt x="99392" y="170854"/>
                    <a:pt x="90201" y="162708"/>
                    <a:pt x="80912" y="154758"/>
                  </a:cubicBezTo>
                  <a:cubicBezTo>
                    <a:pt x="73330" y="148455"/>
                    <a:pt x="67101" y="140702"/>
                    <a:pt x="59384" y="134570"/>
                  </a:cubicBezTo>
                  <a:cubicBezTo>
                    <a:pt x="52258" y="128807"/>
                    <a:pt x="47748" y="120673"/>
                    <a:pt x="42416" y="113399"/>
                  </a:cubicBezTo>
                  <a:cubicBezTo>
                    <a:pt x="29084" y="94919"/>
                    <a:pt x="17141" y="75505"/>
                    <a:pt x="5136" y="56165"/>
                  </a:cubicBezTo>
                  <a:cubicBezTo>
                    <a:pt x="3662" y="53892"/>
                    <a:pt x="2015" y="51779"/>
                    <a:pt x="319" y="49739"/>
                  </a:cubicBezTo>
                  <a:lnTo>
                    <a:pt x="0" y="49346"/>
                  </a:lnTo>
                  <a:cubicBezTo>
                    <a:pt x="6586" y="33827"/>
                    <a:pt x="16760" y="19475"/>
                    <a:pt x="31038" y="10186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6" name="Forma Livre: Forma 2345">
              <a:extLst>
                <a:ext uri="{FF2B5EF4-FFF2-40B4-BE49-F238E27FC236}">
                  <a16:creationId xmlns:a16="http://schemas.microsoft.com/office/drawing/2014/main" id="{2152F287-DC4C-9DD5-247D-DD24BE88E255}"/>
                </a:ext>
              </a:extLst>
            </p:cNvPr>
            <p:cNvSpPr/>
            <p:nvPr/>
          </p:nvSpPr>
          <p:spPr>
            <a:xfrm>
              <a:off x="4590016" y="4987744"/>
              <a:ext cx="210983" cy="183853"/>
            </a:xfrm>
            <a:custGeom>
              <a:avLst/>
              <a:gdLst>
                <a:gd name="connsiteX0" fmla="*/ 81415 w 210983"/>
                <a:gd name="connsiteY0" fmla="*/ 0 h 183853"/>
                <a:gd name="connsiteX1" fmla="*/ 109885 w 210983"/>
                <a:gd name="connsiteY1" fmla="*/ 7520 h 183853"/>
                <a:gd name="connsiteX2" fmla="*/ 209879 w 210983"/>
                <a:gd name="connsiteY2" fmla="*/ 25754 h 183853"/>
                <a:gd name="connsiteX3" fmla="*/ 209645 w 210983"/>
                <a:gd name="connsiteY3" fmla="*/ 28936 h 183853"/>
                <a:gd name="connsiteX4" fmla="*/ 111273 w 210983"/>
                <a:gd name="connsiteY4" fmla="*/ 135491 h 183853"/>
                <a:gd name="connsiteX5" fmla="*/ 59126 w 210983"/>
                <a:gd name="connsiteY5" fmla="*/ 183854 h 183853"/>
                <a:gd name="connsiteX6" fmla="*/ 30681 w 210983"/>
                <a:gd name="connsiteY6" fmla="*/ 130957 h 183853"/>
                <a:gd name="connsiteX7" fmla="*/ 0 w 210983"/>
                <a:gd name="connsiteY7" fmla="*/ 55194 h 183853"/>
                <a:gd name="connsiteX8" fmla="*/ 57369 w 210983"/>
                <a:gd name="connsiteY8" fmla="*/ 21380 h 183853"/>
                <a:gd name="connsiteX9" fmla="*/ 81415 w 210983"/>
                <a:gd name="connsiteY9" fmla="*/ 0 h 1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983" h="183853">
                  <a:moveTo>
                    <a:pt x="81415" y="0"/>
                  </a:moveTo>
                  <a:cubicBezTo>
                    <a:pt x="90950" y="2052"/>
                    <a:pt x="100276" y="5468"/>
                    <a:pt x="109885" y="7520"/>
                  </a:cubicBezTo>
                  <a:cubicBezTo>
                    <a:pt x="142815" y="15629"/>
                    <a:pt x="176396" y="20544"/>
                    <a:pt x="209879" y="25754"/>
                  </a:cubicBezTo>
                  <a:cubicBezTo>
                    <a:pt x="212152" y="25668"/>
                    <a:pt x="210321" y="28150"/>
                    <a:pt x="209645" y="28936"/>
                  </a:cubicBezTo>
                  <a:cubicBezTo>
                    <a:pt x="177932" y="65430"/>
                    <a:pt x="145469" y="101308"/>
                    <a:pt x="111273" y="135491"/>
                  </a:cubicBezTo>
                  <a:cubicBezTo>
                    <a:pt x="94415" y="152153"/>
                    <a:pt x="77520" y="168864"/>
                    <a:pt x="59126" y="183854"/>
                  </a:cubicBezTo>
                  <a:cubicBezTo>
                    <a:pt x="48694" y="166763"/>
                    <a:pt x="38938" y="149216"/>
                    <a:pt x="30681" y="130957"/>
                  </a:cubicBezTo>
                  <a:cubicBezTo>
                    <a:pt x="19574" y="106063"/>
                    <a:pt x="11083" y="80101"/>
                    <a:pt x="0" y="55194"/>
                  </a:cubicBezTo>
                  <a:cubicBezTo>
                    <a:pt x="20507" y="46556"/>
                    <a:pt x="40069" y="35436"/>
                    <a:pt x="57369" y="21380"/>
                  </a:cubicBezTo>
                  <a:cubicBezTo>
                    <a:pt x="65774" y="14696"/>
                    <a:pt x="73674" y="7409"/>
                    <a:pt x="81415" y="0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7" name="Forma Livre: Forma 2346">
              <a:extLst>
                <a:ext uri="{FF2B5EF4-FFF2-40B4-BE49-F238E27FC236}">
                  <a16:creationId xmlns:a16="http://schemas.microsoft.com/office/drawing/2014/main" id="{7D8134F9-3550-35CD-F0A6-473D1DD402DB}"/>
                </a:ext>
              </a:extLst>
            </p:cNvPr>
            <p:cNvSpPr/>
            <p:nvPr/>
          </p:nvSpPr>
          <p:spPr>
            <a:xfrm>
              <a:off x="3486277" y="5078166"/>
              <a:ext cx="417999" cy="250623"/>
            </a:xfrm>
            <a:custGeom>
              <a:avLst/>
              <a:gdLst>
                <a:gd name="connsiteX0" fmla="*/ 212913 w 417999"/>
                <a:gd name="connsiteY0" fmla="*/ 71549 h 250623"/>
                <a:gd name="connsiteX1" fmla="*/ 312231 w 417999"/>
                <a:gd name="connsiteY1" fmla="*/ 0 h 250623"/>
                <a:gd name="connsiteX2" fmla="*/ 305940 w 417999"/>
                <a:gd name="connsiteY2" fmla="*/ 108165 h 250623"/>
                <a:gd name="connsiteX3" fmla="*/ 342397 w 417999"/>
                <a:gd name="connsiteY3" fmla="*/ 189887 h 250623"/>
                <a:gd name="connsiteX4" fmla="*/ 418000 w 417999"/>
                <a:gd name="connsiteY4" fmla="*/ 250623 h 250623"/>
                <a:gd name="connsiteX5" fmla="*/ 269189 w 417999"/>
                <a:gd name="connsiteY5" fmla="*/ 201401 h 250623"/>
                <a:gd name="connsiteX6" fmla="*/ 103913 w 417999"/>
                <a:gd name="connsiteY6" fmla="*/ 110118 h 250623"/>
                <a:gd name="connsiteX7" fmla="*/ 0 w 417999"/>
                <a:gd name="connsiteY7" fmla="*/ 34675 h 250623"/>
                <a:gd name="connsiteX8" fmla="*/ 101849 w 417999"/>
                <a:gd name="connsiteY8" fmla="*/ 21921 h 250623"/>
                <a:gd name="connsiteX9" fmla="*/ 147717 w 417999"/>
                <a:gd name="connsiteY9" fmla="*/ 7569 h 250623"/>
                <a:gd name="connsiteX10" fmla="*/ 126018 w 417999"/>
                <a:gd name="connsiteY10" fmla="*/ 77471 h 250623"/>
                <a:gd name="connsiteX11" fmla="*/ 126067 w 417999"/>
                <a:gd name="connsiteY11" fmla="*/ 92990 h 250623"/>
                <a:gd name="connsiteX12" fmla="*/ 137691 w 417999"/>
                <a:gd name="connsiteY12" fmla="*/ 100534 h 250623"/>
                <a:gd name="connsiteX13" fmla="*/ 160644 w 417999"/>
                <a:gd name="connsiteY13" fmla="*/ 96578 h 250623"/>
                <a:gd name="connsiteX14" fmla="*/ 212913 w 417999"/>
                <a:gd name="connsiteY14" fmla="*/ 71549 h 2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7999" h="250623">
                  <a:moveTo>
                    <a:pt x="212913" y="71549"/>
                  </a:moveTo>
                  <a:cubicBezTo>
                    <a:pt x="248166" y="50869"/>
                    <a:pt x="281206" y="26553"/>
                    <a:pt x="312231" y="0"/>
                  </a:cubicBezTo>
                  <a:cubicBezTo>
                    <a:pt x="304503" y="35363"/>
                    <a:pt x="299760" y="72163"/>
                    <a:pt x="305940" y="108165"/>
                  </a:cubicBezTo>
                  <a:cubicBezTo>
                    <a:pt x="311187" y="137826"/>
                    <a:pt x="323769" y="166197"/>
                    <a:pt x="342397" y="189887"/>
                  </a:cubicBezTo>
                  <a:cubicBezTo>
                    <a:pt x="362646" y="215519"/>
                    <a:pt x="389666" y="234859"/>
                    <a:pt x="418000" y="250623"/>
                  </a:cubicBezTo>
                  <a:cubicBezTo>
                    <a:pt x="366922" y="239282"/>
                    <a:pt x="317072" y="222461"/>
                    <a:pt x="269189" y="201401"/>
                  </a:cubicBezTo>
                  <a:cubicBezTo>
                    <a:pt x="211550" y="175904"/>
                    <a:pt x="156613" y="144609"/>
                    <a:pt x="103913" y="110118"/>
                  </a:cubicBezTo>
                  <a:cubicBezTo>
                    <a:pt x="68182" y="86527"/>
                    <a:pt x="33262" y="61645"/>
                    <a:pt x="0" y="34675"/>
                  </a:cubicBezTo>
                  <a:cubicBezTo>
                    <a:pt x="34318" y="34920"/>
                    <a:pt x="68698" y="30903"/>
                    <a:pt x="101849" y="21921"/>
                  </a:cubicBezTo>
                  <a:cubicBezTo>
                    <a:pt x="117356" y="17890"/>
                    <a:pt x="132616" y="12926"/>
                    <a:pt x="147717" y="7569"/>
                  </a:cubicBezTo>
                  <a:cubicBezTo>
                    <a:pt x="139288" y="30460"/>
                    <a:pt x="130577" y="53425"/>
                    <a:pt x="126018" y="77471"/>
                  </a:cubicBezTo>
                  <a:cubicBezTo>
                    <a:pt x="125219" y="82558"/>
                    <a:pt x="124286" y="87965"/>
                    <a:pt x="126067" y="92990"/>
                  </a:cubicBezTo>
                  <a:cubicBezTo>
                    <a:pt x="127873" y="97671"/>
                    <a:pt x="132911" y="100116"/>
                    <a:pt x="137691" y="100534"/>
                  </a:cubicBezTo>
                  <a:cubicBezTo>
                    <a:pt x="145530" y="101124"/>
                    <a:pt x="153234" y="98888"/>
                    <a:pt x="160644" y="96578"/>
                  </a:cubicBezTo>
                  <a:cubicBezTo>
                    <a:pt x="178976" y="90324"/>
                    <a:pt x="196178" y="81219"/>
                    <a:pt x="212913" y="71549"/>
                  </a:cubicBezTo>
                  <a:close/>
                </a:path>
              </a:pathLst>
            </a:custGeom>
            <a:solidFill>
              <a:srgbClr val="7E2A1E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30" name="Gráfico 4">
            <a:extLst>
              <a:ext uri="{FF2B5EF4-FFF2-40B4-BE49-F238E27FC236}">
                <a16:creationId xmlns:a16="http://schemas.microsoft.com/office/drawing/2014/main" id="{3F547BCD-6074-2951-3B13-D23D5153D2BA}"/>
              </a:ext>
            </a:extLst>
          </p:cNvPr>
          <p:cNvGrpSpPr/>
          <p:nvPr/>
        </p:nvGrpSpPr>
        <p:grpSpPr>
          <a:xfrm>
            <a:off x="5085515" y="4895918"/>
            <a:ext cx="145792" cy="94516"/>
            <a:chOff x="4374707" y="4790681"/>
            <a:chExt cx="829733" cy="537911"/>
          </a:xfrm>
          <a:solidFill>
            <a:srgbClr val="1D3A50"/>
          </a:solidFill>
        </p:grpSpPr>
        <p:sp>
          <p:nvSpPr>
            <p:cNvPr id="2331" name="Forma Livre: Forma 2330">
              <a:extLst>
                <a:ext uri="{FF2B5EF4-FFF2-40B4-BE49-F238E27FC236}">
                  <a16:creationId xmlns:a16="http://schemas.microsoft.com/office/drawing/2014/main" id="{F82713DF-CBBD-4F72-FFEC-6B0DF3EBFA2F}"/>
                </a:ext>
              </a:extLst>
            </p:cNvPr>
            <p:cNvSpPr/>
            <p:nvPr/>
          </p:nvSpPr>
          <p:spPr>
            <a:xfrm>
              <a:off x="4889923" y="4790681"/>
              <a:ext cx="314516" cy="224647"/>
            </a:xfrm>
            <a:custGeom>
              <a:avLst/>
              <a:gdLst>
                <a:gd name="connsiteX0" fmla="*/ 283578 w 314516"/>
                <a:gd name="connsiteY0" fmla="*/ 18775 h 224647"/>
                <a:gd name="connsiteX1" fmla="*/ 314517 w 314516"/>
                <a:gd name="connsiteY1" fmla="*/ 0 h 224647"/>
                <a:gd name="connsiteX2" fmla="*/ 298150 w 314516"/>
                <a:gd name="connsiteY2" fmla="*/ 24587 h 224647"/>
                <a:gd name="connsiteX3" fmla="*/ 207433 w 314516"/>
                <a:gd name="connsiteY3" fmla="*/ 137801 h 224647"/>
                <a:gd name="connsiteX4" fmla="*/ 118646 w 314516"/>
                <a:gd name="connsiteY4" fmla="*/ 224648 h 224647"/>
                <a:gd name="connsiteX5" fmla="*/ 72655 w 314516"/>
                <a:gd name="connsiteY5" fmla="*/ 177649 h 224647"/>
                <a:gd name="connsiteX6" fmla="*/ 0 w 314516"/>
                <a:gd name="connsiteY6" fmla="*/ 116975 h 224647"/>
                <a:gd name="connsiteX7" fmla="*/ 36702 w 314516"/>
                <a:gd name="connsiteY7" fmla="*/ 60699 h 224647"/>
                <a:gd name="connsiteX8" fmla="*/ 52602 w 314516"/>
                <a:gd name="connsiteY8" fmla="*/ 63390 h 224647"/>
                <a:gd name="connsiteX9" fmla="*/ 95607 w 314516"/>
                <a:gd name="connsiteY9" fmla="*/ 63353 h 224647"/>
                <a:gd name="connsiteX10" fmla="*/ 136020 w 314516"/>
                <a:gd name="connsiteY10" fmla="*/ 62124 h 224647"/>
                <a:gd name="connsiteX11" fmla="*/ 158985 w 314516"/>
                <a:gd name="connsiteY11" fmla="*/ 58868 h 224647"/>
                <a:gd name="connsiteX12" fmla="*/ 215789 w 314516"/>
                <a:gd name="connsiteY12" fmla="*/ 46753 h 224647"/>
                <a:gd name="connsiteX13" fmla="*/ 249640 w 314516"/>
                <a:gd name="connsiteY13" fmla="*/ 36309 h 224647"/>
                <a:gd name="connsiteX14" fmla="*/ 283578 w 314516"/>
                <a:gd name="connsiteY14" fmla="*/ 18775 h 2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516" h="224647">
                  <a:moveTo>
                    <a:pt x="283578" y="18775"/>
                  </a:moveTo>
                  <a:cubicBezTo>
                    <a:pt x="294243" y="13110"/>
                    <a:pt x="304257" y="6340"/>
                    <a:pt x="314517" y="0"/>
                  </a:cubicBezTo>
                  <a:cubicBezTo>
                    <a:pt x="310020" y="8761"/>
                    <a:pt x="303581" y="16379"/>
                    <a:pt x="298150" y="24587"/>
                  </a:cubicBezTo>
                  <a:cubicBezTo>
                    <a:pt x="270332" y="64189"/>
                    <a:pt x="240363" y="102328"/>
                    <a:pt x="207433" y="137801"/>
                  </a:cubicBezTo>
                  <a:cubicBezTo>
                    <a:pt x="179283" y="168176"/>
                    <a:pt x="149610" y="197186"/>
                    <a:pt x="118646" y="224648"/>
                  </a:cubicBezTo>
                  <a:cubicBezTo>
                    <a:pt x="103766" y="208613"/>
                    <a:pt x="88763" y="192529"/>
                    <a:pt x="72655" y="177649"/>
                  </a:cubicBezTo>
                  <a:cubicBezTo>
                    <a:pt x="49751" y="155913"/>
                    <a:pt x="25066" y="136130"/>
                    <a:pt x="0" y="116975"/>
                  </a:cubicBezTo>
                  <a:cubicBezTo>
                    <a:pt x="12472" y="98372"/>
                    <a:pt x="24476" y="79449"/>
                    <a:pt x="36702" y="60699"/>
                  </a:cubicBezTo>
                  <a:cubicBezTo>
                    <a:pt x="41642" y="63071"/>
                    <a:pt x="47208" y="63279"/>
                    <a:pt x="52602" y="63390"/>
                  </a:cubicBezTo>
                  <a:cubicBezTo>
                    <a:pt x="66929" y="63292"/>
                    <a:pt x="81268" y="63329"/>
                    <a:pt x="95607" y="63353"/>
                  </a:cubicBezTo>
                  <a:cubicBezTo>
                    <a:pt x="109086" y="63120"/>
                    <a:pt x="122639" y="64189"/>
                    <a:pt x="136020" y="62124"/>
                  </a:cubicBezTo>
                  <a:cubicBezTo>
                    <a:pt x="143724" y="61449"/>
                    <a:pt x="151342" y="60036"/>
                    <a:pt x="158985" y="58868"/>
                  </a:cubicBezTo>
                  <a:cubicBezTo>
                    <a:pt x="178300" y="56927"/>
                    <a:pt x="197161" y="52037"/>
                    <a:pt x="215789" y="46753"/>
                  </a:cubicBezTo>
                  <a:cubicBezTo>
                    <a:pt x="227253" y="43927"/>
                    <a:pt x="238631" y="40560"/>
                    <a:pt x="249640" y="36309"/>
                  </a:cubicBezTo>
                  <a:cubicBezTo>
                    <a:pt x="260994" y="30546"/>
                    <a:pt x="272482" y="25029"/>
                    <a:pt x="283578" y="18775"/>
                  </a:cubicBezTo>
                  <a:close/>
                </a:path>
              </a:pathLst>
            </a:custGeom>
            <a:solidFill>
              <a:srgbClr val="1D3A50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2" name="Forma Livre: Forma 2331">
              <a:extLst>
                <a:ext uri="{FF2B5EF4-FFF2-40B4-BE49-F238E27FC236}">
                  <a16:creationId xmlns:a16="http://schemas.microsoft.com/office/drawing/2014/main" id="{03F1D463-6A5E-A570-160C-010329000163}"/>
                </a:ext>
              </a:extLst>
            </p:cNvPr>
            <p:cNvSpPr/>
            <p:nvPr/>
          </p:nvSpPr>
          <p:spPr>
            <a:xfrm>
              <a:off x="4653762" y="5015678"/>
              <a:ext cx="303052" cy="207600"/>
            </a:xfrm>
            <a:custGeom>
              <a:avLst/>
              <a:gdLst>
                <a:gd name="connsiteX0" fmla="*/ 153664 w 303052"/>
                <a:gd name="connsiteY0" fmla="*/ 4763 h 207600"/>
                <a:gd name="connsiteX1" fmla="*/ 160791 w 303052"/>
                <a:gd name="connsiteY1" fmla="*/ 265 h 207600"/>
                <a:gd name="connsiteX2" fmla="*/ 237377 w 303052"/>
                <a:gd name="connsiteY2" fmla="*/ 17897 h 207600"/>
                <a:gd name="connsiteX3" fmla="*/ 303053 w 303052"/>
                <a:gd name="connsiteY3" fmla="*/ 42730 h 207600"/>
                <a:gd name="connsiteX4" fmla="*/ 189273 w 303052"/>
                <a:gd name="connsiteY4" fmla="*/ 121749 h 207600"/>
                <a:gd name="connsiteX5" fmla="*/ 60576 w 303052"/>
                <a:gd name="connsiteY5" fmla="*/ 193310 h 207600"/>
                <a:gd name="connsiteX6" fmla="*/ 30890 w 303052"/>
                <a:gd name="connsiteY6" fmla="*/ 207601 h 207600"/>
                <a:gd name="connsiteX7" fmla="*/ 0 w 303052"/>
                <a:gd name="connsiteY7" fmla="*/ 163133 h 207600"/>
                <a:gd name="connsiteX8" fmla="*/ 94981 w 303052"/>
                <a:gd name="connsiteY8" fmla="*/ 70327 h 207600"/>
                <a:gd name="connsiteX9" fmla="*/ 153664 w 303052"/>
                <a:gd name="connsiteY9" fmla="*/ 4763 h 20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3052" h="207600">
                  <a:moveTo>
                    <a:pt x="153664" y="4763"/>
                  </a:moveTo>
                  <a:cubicBezTo>
                    <a:pt x="155618" y="2698"/>
                    <a:pt x="157314" y="-1025"/>
                    <a:pt x="160791" y="265"/>
                  </a:cubicBezTo>
                  <a:cubicBezTo>
                    <a:pt x="186631" y="4628"/>
                    <a:pt x="212385" y="9935"/>
                    <a:pt x="237377" y="17897"/>
                  </a:cubicBezTo>
                  <a:cubicBezTo>
                    <a:pt x="259642" y="25086"/>
                    <a:pt x="281698" y="33134"/>
                    <a:pt x="303053" y="42730"/>
                  </a:cubicBezTo>
                  <a:cubicBezTo>
                    <a:pt x="266425" y="70868"/>
                    <a:pt x="228273" y="97015"/>
                    <a:pt x="189273" y="121749"/>
                  </a:cubicBezTo>
                  <a:cubicBezTo>
                    <a:pt x="147619" y="147762"/>
                    <a:pt x="104466" y="171329"/>
                    <a:pt x="60576" y="193310"/>
                  </a:cubicBezTo>
                  <a:cubicBezTo>
                    <a:pt x="50685" y="198078"/>
                    <a:pt x="41003" y="203300"/>
                    <a:pt x="30890" y="207601"/>
                  </a:cubicBezTo>
                  <a:cubicBezTo>
                    <a:pt x="20090" y="193138"/>
                    <a:pt x="9744" y="178332"/>
                    <a:pt x="0" y="163133"/>
                  </a:cubicBezTo>
                  <a:cubicBezTo>
                    <a:pt x="33827" y="134516"/>
                    <a:pt x="64606" y="102520"/>
                    <a:pt x="94981" y="70327"/>
                  </a:cubicBezTo>
                  <a:cubicBezTo>
                    <a:pt x="114886" y="48776"/>
                    <a:pt x="134459" y="26941"/>
                    <a:pt x="153664" y="4763"/>
                  </a:cubicBezTo>
                  <a:close/>
                </a:path>
              </a:pathLst>
            </a:custGeom>
            <a:solidFill>
              <a:srgbClr val="1D3A50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3" name="Forma Livre: Forma 2332">
              <a:extLst>
                <a:ext uri="{FF2B5EF4-FFF2-40B4-BE49-F238E27FC236}">
                  <a16:creationId xmlns:a16="http://schemas.microsoft.com/office/drawing/2014/main" id="{38724453-C44C-582B-5174-B5478865E6D3}"/>
                </a:ext>
              </a:extLst>
            </p:cNvPr>
            <p:cNvSpPr/>
            <p:nvPr/>
          </p:nvSpPr>
          <p:spPr>
            <a:xfrm>
              <a:off x="4374707" y="5236886"/>
              <a:ext cx="233642" cy="91706"/>
            </a:xfrm>
            <a:custGeom>
              <a:avLst/>
              <a:gdLst>
                <a:gd name="connsiteX0" fmla="*/ 191497 w 233642"/>
                <a:gd name="connsiteY0" fmla="*/ 867 h 91706"/>
                <a:gd name="connsiteX1" fmla="*/ 198722 w 233642"/>
                <a:gd name="connsiteY1" fmla="*/ 2686 h 91706"/>
                <a:gd name="connsiteX2" fmla="*/ 233642 w 233642"/>
                <a:gd name="connsiteY2" fmla="*/ 25208 h 91706"/>
                <a:gd name="connsiteX3" fmla="*/ 5148 w 233642"/>
                <a:gd name="connsiteY3" fmla="*/ 91056 h 91706"/>
                <a:gd name="connsiteX4" fmla="*/ 0 w 233642"/>
                <a:gd name="connsiteY4" fmla="*/ 91707 h 91706"/>
                <a:gd name="connsiteX5" fmla="*/ 128340 w 233642"/>
                <a:gd name="connsiteY5" fmla="*/ 37237 h 91706"/>
                <a:gd name="connsiteX6" fmla="*/ 191497 w 233642"/>
                <a:gd name="connsiteY6" fmla="*/ 867 h 9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42" h="91706">
                  <a:moveTo>
                    <a:pt x="191497" y="867"/>
                  </a:moveTo>
                  <a:cubicBezTo>
                    <a:pt x="194003" y="-1369"/>
                    <a:pt x="196571" y="1260"/>
                    <a:pt x="198722" y="2686"/>
                  </a:cubicBezTo>
                  <a:cubicBezTo>
                    <a:pt x="209903" y="10869"/>
                    <a:pt x="221883" y="17885"/>
                    <a:pt x="233642" y="25208"/>
                  </a:cubicBezTo>
                  <a:cubicBezTo>
                    <a:pt x="159194" y="52621"/>
                    <a:pt x="82681" y="74296"/>
                    <a:pt x="5148" y="91056"/>
                  </a:cubicBezTo>
                  <a:cubicBezTo>
                    <a:pt x="3440" y="91338"/>
                    <a:pt x="1708" y="91510"/>
                    <a:pt x="0" y="91707"/>
                  </a:cubicBezTo>
                  <a:cubicBezTo>
                    <a:pt x="43865" y="76274"/>
                    <a:pt x="87018" y="58605"/>
                    <a:pt x="128340" y="37237"/>
                  </a:cubicBezTo>
                  <a:cubicBezTo>
                    <a:pt x="149966" y="26142"/>
                    <a:pt x="170891" y="13744"/>
                    <a:pt x="191497" y="867"/>
                  </a:cubicBezTo>
                  <a:close/>
                </a:path>
              </a:pathLst>
            </a:custGeom>
            <a:solidFill>
              <a:srgbClr val="1D3A50"/>
            </a:solidFill>
            <a:ln w="12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64" name="Retângulo 1863">
            <a:extLst>
              <a:ext uri="{FF2B5EF4-FFF2-40B4-BE49-F238E27FC236}">
                <a16:creationId xmlns:a16="http://schemas.microsoft.com/office/drawing/2014/main" id="{743319E5-A765-ACF0-00A4-4251FE6A215D}"/>
              </a:ext>
            </a:extLst>
          </p:cNvPr>
          <p:cNvSpPr/>
          <p:nvPr/>
        </p:nvSpPr>
        <p:spPr>
          <a:xfrm>
            <a:off x="10432970" y="2439353"/>
            <a:ext cx="952500" cy="952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3" name="Agrupar 1862">
            <a:extLst>
              <a:ext uri="{FF2B5EF4-FFF2-40B4-BE49-F238E27FC236}">
                <a16:creationId xmlns:a16="http://schemas.microsoft.com/office/drawing/2014/main" id="{EA85AF4F-FE52-DA38-098A-A03B732A8F5B}"/>
              </a:ext>
            </a:extLst>
          </p:cNvPr>
          <p:cNvGrpSpPr/>
          <p:nvPr/>
        </p:nvGrpSpPr>
        <p:grpSpPr>
          <a:xfrm>
            <a:off x="10644599" y="2913322"/>
            <a:ext cx="529242" cy="467662"/>
            <a:chOff x="5923352" y="4534705"/>
            <a:chExt cx="529242" cy="467662"/>
          </a:xfrm>
        </p:grpSpPr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D4467B11-4839-EC84-6701-53A3BB78348E}"/>
                </a:ext>
              </a:extLst>
            </p:cNvPr>
            <p:cNvSpPr/>
            <p:nvPr/>
          </p:nvSpPr>
          <p:spPr>
            <a:xfrm>
              <a:off x="6286309" y="4556423"/>
              <a:ext cx="163894" cy="46446"/>
            </a:xfrm>
            <a:custGeom>
              <a:avLst/>
              <a:gdLst>
                <a:gd name="connsiteX0" fmla="*/ 15599 w 163894"/>
                <a:gd name="connsiteY0" fmla="*/ 797 h 46446"/>
                <a:gd name="connsiteX1" fmla="*/ 21612 w 163894"/>
                <a:gd name="connsiteY1" fmla="*/ 0 h 46446"/>
                <a:gd name="connsiteX2" fmla="*/ 27685 w 163894"/>
                <a:gd name="connsiteY2" fmla="*/ 2366 h 46446"/>
                <a:gd name="connsiteX3" fmla="*/ 41280 w 163894"/>
                <a:gd name="connsiteY3" fmla="*/ 3248 h 46446"/>
                <a:gd name="connsiteX4" fmla="*/ 51814 w 163894"/>
                <a:gd name="connsiteY4" fmla="*/ 2988 h 46446"/>
                <a:gd name="connsiteX5" fmla="*/ 64166 w 163894"/>
                <a:gd name="connsiteY5" fmla="*/ 8168 h 46446"/>
                <a:gd name="connsiteX6" fmla="*/ 75956 w 163894"/>
                <a:gd name="connsiteY6" fmla="*/ 10299 h 46446"/>
                <a:gd name="connsiteX7" fmla="*/ 87643 w 163894"/>
                <a:gd name="connsiteY7" fmla="*/ 15418 h 46446"/>
                <a:gd name="connsiteX8" fmla="*/ 98890 w 163894"/>
                <a:gd name="connsiteY8" fmla="*/ 22874 h 46446"/>
                <a:gd name="connsiteX9" fmla="*/ 106732 w 163894"/>
                <a:gd name="connsiteY9" fmla="*/ 26568 h 46446"/>
                <a:gd name="connsiteX10" fmla="*/ 116427 w 163894"/>
                <a:gd name="connsiteY10" fmla="*/ 31941 h 46446"/>
                <a:gd name="connsiteX11" fmla="*/ 121745 w 163894"/>
                <a:gd name="connsiteY11" fmla="*/ 34513 h 46446"/>
                <a:gd name="connsiteX12" fmla="*/ 135600 w 163894"/>
                <a:gd name="connsiteY12" fmla="*/ 36396 h 46446"/>
                <a:gd name="connsiteX13" fmla="*/ 148978 w 163894"/>
                <a:gd name="connsiteY13" fmla="*/ 37948 h 46446"/>
                <a:gd name="connsiteX14" fmla="*/ 161661 w 163894"/>
                <a:gd name="connsiteY14" fmla="*/ 35044 h 46446"/>
                <a:gd name="connsiteX15" fmla="*/ 163895 w 163894"/>
                <a:gd name="connsiteY15" fmla="*/ 45289 h 46446"/>
                <a:gd name="connsiteX16" fmla="*/ 145965 w 163894"/>
                <a:gd name="connsiteY16" fmla="*/ 46417 h 46446"/>
                <a:gd name="connsiteX17" fmla="*/ 117918 w 163894"/>
                <a:gd name="connsiteY17" fmla="*/ 41636 h 46446"/>
                <a:gd name="connsiteX18" fmla="*/ 98039 w 163894"/>
                <a:gd name="connsiteY18" fmla="*/ 33360 h 46446"/>
                <a:gd name="connsiteX19" fmla="*/ 83399 w 163894"/>
                <a:gd name="connsiteY19" fmla="*/ 22650 h 46446"/>
                <a:gd name="connsiteX20" fmla="*/ 74495 w 163894"/>
                <a:gd name="connsiteY20" fmla="*/ 16463 h 46446"/>
                <a:gd name="connsiteX21" fmla="*/ 61878 w 163894"/>
                <a:gd name="connsiteY21" fmla="*/ 11283 h 46446"/>
                <a:gd name="connsiteX22" fmla="*/ 52309 w 163894"/>
                <a:gd name="connsiteY22" fmla="*/ 10359 h 46446"/>
                <a:gd name="connsiteX23" fmla="*/ 34875 w 163894"/>
                <a:gd name="connsiteY23" fmla="*/ 8856 h 46446"/>
                <a:gd name="connsiteX24" fmla="*/ 23411 w 163894"/>
                <a:gd name="connsiteY24" fmla="*/ 8959 h 46446"/>
                <a:gd name="connsiteX25" fmla="*/ 14344 w 163894"/>
                <a:gd name="connsiteY25" fmla="*/ 10130 h 46446"/>
                <a:gd name="connsiteX26" fmla="*/ 0 w 163894"/>
                <a:gd name="connsiteY26" fmla="*/ 12152 h 46446"/>
                <a:gd name="connsiteX27" fmla="*/ 15599 w 163894"/>
                <a:gd name="connsiteY27" fmla="*/ 797 h 4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3894" h="46446">
                  <a:moveTo>
                    <a:pt x="15599" y="797"/>
                  </a:moveTo>
                  <a:cubicBezTo>
                    <a:pt x="17628" y="688"/>
                    <a:pt x="19596" y="163"/>
                    <a:pt x="21612" y="0"/>
                  </a:cubicBezTo>
                  <a:cubicBezTo>
                    <a:pt x="23743" y="483"/>
                    <a:pt x="25560" y="1835"/>
                    <a:pt x="27685" y="2366"/>
                  </a:cubicBezTo>
                  <a:cubicBezTo>
                    <a:pt x="32128" y="3568"/>
                    <a:pt x="36777" y="2457"/>
                    <a:pt x="41280" y="3248"/>
                  </a:cubicBezTo>
                  <a:cubicBezTo>
                    <a:pt x="44800" y="3852"/>
                    <a:pt x="48289" y="2505"/>
                    <a:pt x="51814" y="2988"/>
                  </a:cubicBezTo>
                  <a:cubicBezTo>
                    <a:pt x="56390" y="3405"/>
                    <a:pt x="59994" y="6574"/>
                    <a:pt x="64166" y="8168"/>
                  </a:cubicBezTo>
                  <a:cubicBezTo>
                    <a:pt x="67842" y="9925"/>
                    <a:pt x="71959" y="10124"/>
                    <a:pt x="75956" y="10299"/>
                  </a:cubicBezTo>
                  <a:cubicBezTo>
                    <a:pt x="80369" y="10558"/>
                    <a:pt x="83635" y="13957"/>
                    <a:pt x="87643" y="15418"/>
                  </a:cubicBezTo>
                  <a:cubicBezTo>
                    <a:pt x="91996" y="16970"/>
                    <a:pt x="94567" y="21274"/>
                    <a:pt x="98890" y="22874"/>
                  </a:cubicBezTo>
                  <a:cubicBezTo>
                    <a:pt x="101606" y="23870"/>
                    <a:pt x="104335" y="24908"/>
                    <a:pt x="106732" y="26568"/>
                  </a:cubicBezTo>
                  <a:cubicBezTo>
                    <a:pt x="109798" y="28663"/>
                    <a:pt x="113457" y="29695"/>
                    <a:pt x="116427" y="31941"/>
                  </a:cubicBezTo>
                  <a:cubicBezTo>
                    <a:pt x="118021" y="33112"/>
                    <a:pt x="119777" y="34114"/>
                    <a:pt x="121745" y="34513"/>
                  </a:cubicBezTo>
                  <a:cubicBezTo>
                    <a:pt x="126303" y="35491"/>
                    <a:pt x="130958" y="35943"/>
                    <a:pt x="135600" y="36396"/>
                  </a:cubicBezTo>
                  <a:cubicBezTo>
                    <a:pt x="140061" y="36855"/>
                    <a:pt x="144438" y="38455"/>
                    <a:pt x="148978" y="37948"/>
                  </a:cubicBezTo>
                  <a:cubicBezTo>
                    <a:pt x="153294" y="37477"/>
                    <a:pt x="157556" y="36481"/>
                    <a:pt x="161661" y="35044"/>
                  </a:cubicBezTo>
                  <a:cubicBezTo>
                    <a:pt x="162621" y="38407"/>
                    <a:pt x="163363" y="41829"/>
                    <a:pt x="163895" y="45289"/>
                  </a:cubicBezTo>
                  <a:cubicBezTo>
                    <a:pt x="158027" y="46810"/>
                    <a:pt x="151960" y="46381"/>
                    <a:pt x="145965" y="46417"/>
                  </a:cubicBezTo>
                  <a:cubicBezTo>
                    <a:pt x="136439" y="46164"/>
                    <a:pt x="127100" y="44033"/>
                    <a:pt x="117918" y="41636"/>
                  </a:cubicBezTo>
                  <a:cubicBezTo>
                    <a:pt x="111024" y="39596"/>
                    <a:pt x="104244" y="37024"/>
                    <a:pt x="98039" y="33360"/>
                  </a:cubicBezTo>
                  <a:cubicBezTo>
                    <a:pt x="92654" y="30528"/>
                    <a:pt x="88005" y="26568"/>
                    <a:pt x="83399" y="22650"/>
                  </a:cubicBezTo>
                  <a:cubicBezTo>
                    <a:pt x="80671" y="20248"/>
                    <a:pt x="77356" y="18684"/>
                    <a:pt x="74495" y="16463"/>
                  </a:cubicBezTo>
                  <a:cubicBezTo>
                    <a:pt x="70728" y="13885"/>
                    <a:pt x="66798" y="10486"/>
                    <a:pt x="61878" y="11283"/>
                  </a:cubicBezTo>
                  <a:cubicBezTo>
                    <a:pt x="58654" y="11446"/>
                    <a:pt x="55443" y="11120"/>
                    <a:pt x="52309" y="10359"/>
                  </a:cubicBezTo>
                  <a:cubicBezTo>
                    <a:pt x="46544" y="9484"/>
                    <a:pt x="40725" y="8639"/>
                    <a:pt x="34875" y="8856"/>
                  </a:cubicBezTo>
                  <a:cubicBezTo>
                    <a:pt x="31048" y="8989"/>
                    <a:pt x="27208" y="8277"/>
                    <a:pt x="23411" y="8959"/>
                  </a:cubicBezTo>
                  <a:cubicBezTo>
                    <a:pt x="20399" y="9448"/>
                    <a:pt x="17314" y="9399"/>
                    <a:pt x="14344" y="10130"/>
                  </a:cubicBezTo>
                  <a:cubicBezTo>
                    <a:pt x="9629" y="11174"/>
                    <a:pt x="4902" y="13082"/>
                    <a:pt x="0" y="12152"/>
                  </a:cubicBezTo>
                  <a:cubicBezTo>
                    <a:pt x="4962" y="8077"/>
                    <a:pt x="10027" y="3978"/>
                    <a:pt x="15599" y="797"/>
                  </a:cubicBezTo>
                  <a:close/>
                </a:path>
              </a:pathLst>
            </a:custGeom>
            <a:solidFill>
              <a:srgbClr val="6ADBEE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E8343378-2FAF-FC82-1437-6BA86C148FC0}"/>
                </a:ext>
              </a:extLst>
            </p:cNvPr>
            <p:cNvSpPr/>
            <p:nvPr/>
          </p:nvSpPr>
          <p:spPr>
            <a:xfrm>
              <a:off x="6282626" y="4565081"/>
              <a:ext cx="168434" cy="55923"/>
            </a:xfrm>
            <a:custGeom>
              <a:avLst/>
              <a:gdLst>
                <a:gd name="connsiteX0" fmla="*/ 27093 w 168434"/>
                <a:gd name="connsiteY0" fmla="*/ 300 h 55923"/>
                <a:gd name="connsiteX1" fmla="*/ 38557 w 168434"/>
                <a:gd name="connsiteY1" fmla="*/ 198 h 55923"/>
                <a:gd name="connsiteX2" fmla="*/ 55992 w 168434"/>
                <a:gd name="connsiteY2" fmla="*/ 1701 h 55923"/>
                <a:gd name="connsiteX3" fmla="*/ 65560 w 168434"/>
                <a:gd name="connsiteY3" fmla="*/ 2624 h 55923"/>
                <a:gd name="connsiteX4" fmla="*/ 70112 w 168434"/>
                <a:gd name="connsiteY4" fmla="*/ 8040 h 55923"/>
                <a:gd name="connsiteX5" fmla="*/ 80097 w 168434"/>
                <a:gd name="connsiteY5" fmla="*/ 17421 h 55923"/>
                <a:gd name="connsiteX6" fmla="*/ 99107 w 168434"/>
                <a:gd name="connsiteY6" fmla="*/ 28601 h 55923"/>
                <a:gd name="connsiteX7" fmla="*/ 130964 w 168434"/>
                <a:gd name="connsiteY7" fmla="*/ 41478 h 55923"/>
                <a:gd name="connsiteX8" fmla="*/ 138806 w 168434"/>
                <a:gd name="connsiteY8" fmla="*/ 45565 h 55923"/>
                <a:gd name="connsiteX9" fmla="*/ 147233 w 168434"/>
                <a:gd name="connsiteY9" fmla="*/ 49181 h 55923"/>
                <a:gd name="connsiteX10" fmla="*/ 168434 w 168434"/>
                <a:gd name="connsiteY10" fmla="*/ 50334 h 55923"/>
                <a:gd name="connsiteX11" fmla="*/ 168127 w 168434"/>
                <a:gd name="connsiteY11" fmla="*/ 55924 h 55923"/>
                <a:gd name="connsiteX12" fmla="*/ 149129 w 168434"/>
                <a:gd name="connsiteY12" fmla="*/ 50913 h 55923"/>
                <a:gd name="connsiteX13" fmla="*/ 134785 w 168434"/>
                <a:gd name="connsiteY13" fmla="*/ 48752 h 55923"/>
                <a:gd name="connsiteX14" fmla="*/ 105989 w 168434"/>
                <a:gd name="connsiteY14" fmla="*/ 41230 h 55923"/>
                <a:gd name="connsiteX15" fmla="*/ 99620 w 168434"/>
                <a:gd name="connsiteY15" fmla="*/ 38272 h 55923"/>
                <a:gd name="connsiteX16" fmla="*/ 71947 w 168434"/>
                <a:gd name="connsiteY16" fmla="*/ 20729 h 55923"/>
                <a:gd name="connsiteX17" fmla="*/ 61576 w 168434"/>
                <a:gd name="connsiteY17" fmla="*/ 7587 h 55923"/>
                <a:gd name="connsiteX18" fmla="*/ 59059 w 168434"/>
                <a:gd name="connsiteY18" fmla="*/ 4025 h 55923"/>
                <a:gd name="connsiteX19" fmla="*/ 51881 w 168434"/>
                <a:gd name="connsiteY19" fmla="*/ 4508 h 55923"/>
                <a:gd name="connsiteX20" fmla="*/ 36245 w 168434"/>
                <a:gd name="connsiteY20" fmla="*/ 4949 h 55923"/>
                <a:gd name="connsiteX21" fmla="*/ 24160 w 168434"/>
                <a:gd name="connsiteY21" fmla="*/ 3488 h 55923"/>
                <a:gd name="connsiteX22" fmla="*/ 4069 w 168434"/>
                <a:gd name="connsiteY22" fmla="*/ 6808 h 55923"/>
                <a:gd name="connsiteX23" fmla="*/ 0 w 168434"/>
                <a:gd name="connsiteY23" fmla="*/ 6693 h 55923"/>
                <a:gd name="connsiteX24" fmla="*/ 3683 w 168434"/>
                <a:gd name="connsiteY24" fmla="*/ 3494 h 55923"/>
                <a:gd name="connsiteX25" fmla="*/ 18026 w 168434"/>
                <a:gd name="connsiteY25" fmla="*/ 1471 h 55923"/>
                <a:gd name="connsiteX26" fmla="*/ 27093 w 168434"/>
                <a:gd name="connsiteY26" fmla="*/ 300 h 5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4" h="55923">
                  <a:moveTo>
                    <a:pt x="27093" y="300"/>
                  </a:moveTo>
                  <a:cubicBezTo>
                    <a:pt x="30891" y="-382"/>
                    <a:pt x="34730" y="330"/>
                    <a:pt x="38557" y="198"/>
                  </a:cubicBezTo>
                  <a:cubicBezTo>
                    <a:pt x="44407" y="-20"/>
                    <a:pt x="50227" y="825"/>
                    <a:pt x="55992" y="1701"/>
                  </a:cubicBezTo>
                  <a:cubicBezTo>
                    <a:pt x="59125" y="2461"/>
                    <a:pt x="62337" y="2787"/>
                    <a:pt x="65560" y="2624"/>
                  </a:cubicBezTo>
                  <a:cubicBezTo>
                    <a:pt x="66907" y="4562"/>
                    <a:pt x="68410" y="6398"/>
                    <a:pt x="70112" y="8040"/>
                  </a:cubicBezTo>
                  <a:cubicBezTo>
                    <a:pt x="73378" y="11227"/>
                    <a:pt x="76433" y="14662"/>
                    <a:pt x="80097" y="17421"/>
                  </a:cubicBezTo>
                  <a:cubicBezTo>
                    <a:pt x="85977" y="21858"/>
                    <a:pt x="92382" y="25589"/>
                    <a:pt x="99107" y="28601"/>
                  </a:cubicBezTo>
                  <a:cubicBezTo>
                    <a:pt x="109128" y="34161"/>
                    <a:pt x="119632" y="39292"/>
                    <a:pt x="130964" y="41478"/>
                  </a:cubicBezTo>
                  <a:cubicBezTo>
                    <a:pt x="133928" y="42063"/>
                    <a:pt x="136216" y="44158"/>
                    <a:pt x="138806" y="45565"/>
                  </a:cubicBezTo>
                  <a:cubicBezTo>
                    <a:pt x="141480" y="47038"/>
                    <a:pt x="144215" y="48547"/>
                    <a:pt x="147233" y="49181"/>
                  </a:cubicBezTo>
                  <a:cubicBezTo>
                    <a:pt x="154218" y="50569"/>
                    <a:pt x="161359" y="50292"/>
                    <a:pt x="168434" y="50334"/>
                  </a:cubicBezTo>
                  <a:cubicBezTo>
                    <a:pt x="168356" y="52199"/>
                    <a:pt x="168253" y="54065"/>
                    <a:pt x="168127" y="55924"/>
                  </a:cubicBezTo>
                  <a:cubicBezTo>
                    <a:pt x="161564" y="55393"/>
                    <a:pt x="155159" y="53503"/>
                    <a:pt x="149129" y="50913"/>
                  </a:cubicBezTo>
                  <a:cubicBezTo>
                    <a:pt x="144559" y="49205"/>
                    <a:pt x="139596" y="49060"/>
                    <a:pt x="134785" y="48752"/>
                  </a:cubicBezTo>
                  <a:cubicBezTo>
                    <a:pt x="126563" y="42770"/>
                    <a:pt x="116065" y="40150"/>
                    <a:pt x="105989" y="41230"/>
                  </a:cubicBezTo>
                  <a:cubicBezTo>
                    <a:pt x="103937" y="40089"/>
                    <a:pt x="101787" y="39154"/>
                    <a:pt x="99620" y="38272"/>
                  </a:cubicBezTo>
                  <a:cubicBezTo>
                    <a:pt x="89569" y="33889"/>
                    <a:pt x="80109" y="28070"/>
                    <a:pt x="71947" y="20729"/>
                  </a:cubicBezTo>
                  <a:cubicBezTo>
                    <a:pt x="67878" y="16884"/>
                    <a:pt x="64468" y="12374"/>
                    <a:pt x="61576" y="7587"/>
                  </a:cubicBezTo>
                  <a:cubicBezTo>
                    <a:pt x="60791" y="6361"/>
                    <a:pt x="60109" y="5045"/>
                    <a:pt x="59059" y="4025"/>
                  </a:cubicBezTo>
                  <a:cubicBezTo>
                    <a:pt x="56656" y="3705"/>
                    <a:pt x="54253" y="4230"/>
                    <a:pt x="51881" y="4508"/>
                  </a:cubicBezTo>
                  <a:cubicBezTo>
                    <a:pt x="46713" y="5293"/>
                    <a:pt x="41449" y="5383"/>
                    <a:pt x="36245" y="4949"/>
                  </a:cubicBezTo>
                  <a:cubicBezTo>
                    <a:pt x="32195" y="4599"/>
                    <a:pt x="28283" y="2600"/>
                    <a:pt x="24160" y="3488"/>
                  </a:cubicBezTo>
                  <a:cubicBezTo>
                    <a:pt x="17489" y="4755"/>
                    <a:pt x="10740" y="5564"/>
                    <a:pt x="4069" y="6808"/>
                  </a:cubicBezTo>
                  <a:cubicBezTo>
                    <a:pt x="2711" y="7025"/>
                    <a:pt x="1340" y="6856"/>
                    <a:pt x="0" y="6693"/>
                  </a:cubicBezTo>
                  <a:cubicBezTo>
                    <a:pt x="1183" y="5583"/>
                    <a:pt x="2415" y="4514"/>
                    <a:pt x="3683" y="3494"/>
                  </a:cubicBezTo>
                  <a:cubicBezTo>
                    <a:pt x="8584" y="4423"/>
                    <a:pt x="13311" y="2516"/>
                    <a:pt x="18026" y="1471"/>
                  </a:cubicBezTo>
                  <a:cubicBezTo>
                    <a:pt x="20996" y="741"/>
                    <a:pt x="24081" y="789"/>
                    <a:pt x="27093" y="300"/>
                  </a:cubicBezTo>
                  <a:close/>
                </a:path>
              </a:pathLst>
            </a:custGeom>
            <a:solidFill>
              <a:srgbClr val="35CEE8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8E62DF05-F053-4A38-6A7B-B9576B7763A2}"/>
                </a:ext>
              </a:extLst>
            </p:cNvPr>
            <p:cNvSpPr/>
            <p:nvPr/>
          </p:nvSpPr>
          <p:spPr>
            <a:xfrm>
              <a:off x="6301908" y="4536237"/>
              <a:ext cx="146061" cy="58231"/>
            </a:xfrm>
            <a:custGeom>
              <a:avLst/>
              <a:gdLst>
                <a:gd name="connsiteX0" fmla="*/ 24051 w 146061"/>
                <a:gd name="connsiteY0" fmla="*/ 8734 h 58231"/>
                <a:gd name="connsiteX1" fmla="*/ 68204 w 146061"/>
                <a:gd name="connsiteY1" fmla="*/ 17 h 58231"/>
                <a:gd name="connsiteX2" fmla="*/ 107764 w 146061"/>
                <a:gd name="connsiteY2" fmla="*/ 7756 h 58231"/>
                <a:gd name="connsiteX3" fmla="*/ 146062 w 146061"/>
                <a:gd name="connsiteY3" fmla="*/ 55230 h 58231"/>
                <a:gd name="connsiteX4" fmla="*/ 133378 w 146061"/>
                <a:gd name="connsiteY4" fmla="*/ 58134 h 58231"/>
                <a:gd name="connsiteX5" fmla="*/ 120001 w 146061"/>
                <a:gd name="connsiteY5" fmla="*/ 56582 h 58231"/>
                <a:gd name="connsiteX6" fmla="*/ 106146 w 146061"/>
                <a:gd name="connsiteY6" fmla="*/ 54699 h 58231"/>
                <a:gd name="connsiteX7" fmla="*/ 100828 w 146061"/>
                <a:gd name="connsiteY7" fmla="*/ 52127 h 58231"/>
                <a:gd name="connsiteX8" fmla="*/ 91132 w 146061"/>
                <a:gd name="connsiteY8" fmla="*/ 46754 h 58231"/>
                <a:gd name="connsiteX9" fmla="*/ 83291 w 146061"/>
                <a:gd name="connsiteY9" fmla="*/ 43060 h 58231"/>
                <a:gd name="connsiteX10" fmla="*/ 72044 w 146061"/>
                <a:gd name="connsiteY10" fmla="*/ 35604 h 58231"/>
                <a:gd name="connsiteX11" fmla="*/ 60357 w 146061"/>
                <a:gd name="connsiteY11" fmla="*/ 30485 h 58231"/>
                <a:gd name="connsiteX12" fmla="*/ 48567 w 146061"/>
                <a:gd name="connsiteY12" fmla="*/ 28354 h 58231"/>
                <a:gd name="connsiteX13" fmla="*/ 36215 w 146061"/>
                <a:gd name="connsiteY13" fmla="*/ 23174 h 58231"/>
                <a:gd name="connsiteX14" fmla="*/ 25681 w 146061"/>
                <a:gd name="connsiteY14" fmla="*/ 23434 h 58231"/>
                <a:gd name="connsiteX15" fmla="*/ 12086 w 146061"/>
                <a:gd name="connsiteY15" fmla="*/ 22552 h 58231"/>
                <a:gd name="connsiteX16" fmla="*/ 6013 w 146061"/>
                <a:gd name="connsiteY16" fmla="*/ 20186 h 58231"/>
                <a:gd name="connsiteX17" fmla="*/ 0 w 146061"/>
                <a:gd name="connsiteY17" fmla="*/ 20983 h 58231"/>
                <a:gd name="connsiteX18" fmla="*/ 24051 w 146061"/>
                <a:gd name="connsiteY18" fmla="*/ 8734 h 5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061" h="58231">
                  <a:moveTo>
                    <a:pt x="24051" y="8734"/>
                  </a:moveTo>
                  <a:cubicBezTo>
                    <a:pt x="38159" y="3446"/>
                    <a:pt x="53124" y="331"/>
                    <a:pt x="68204" y="17"/>
                  </a:cubicBezTo>
                  <a:cubicBezTo>
                    <a:pt x="81715" y="-213"/>
                    <a:pt x="95491" y="1894"/>
                    <a:pt x="107764" y="7756"/>
                  </a:cubicBezTo>
                  <a:cubicBezTo>
                    <a:pt x="126798" y="16860"/>
                    <a:pt x="140224" y="35260"/>
                    <a:pt x="146062" y="55230"/>
                  </a:cubicBezTo>
                  <a:cubicBezTo>
                    <a:pt x="141957" y="56667"/>
                    <a:pt x="137695" y="57663"/>
                    <a:pt x="133378" y="58134"/>
                  </a:cubicBezTo>
                  <a:cubicBezTo>
                    <a:pt x="128839" y="58641"/>
                    <a:pt x="124462" y="57041"/>
                    <a:pt x="120001" y="56582"/>
                  </a:cubicBezTo>
                  <a:cubicBezTo>
                    <a:pt x="115358" y="56129"/>
                    <a:pt x="110704" y="55677"/>
                    <a:pt x="106146" y="54699"/>
                  </a:cubicBezTo>
                  <a:cubicBezTo>
                    <a:pt x="104178" y="54300"/>
                    <a:pt x="102421" y="53298"/>
                    <a:pt x="100828" y="52127"/>
                  </a:cubicBezTo>
                  <a:cubicBezTo>
                    <a:pt x="97858" y="49881"/>
                    <a:pt x="94199" y="48849"/>
                    <a:pt x="91132" y="46754"/>
                  </a:cubicBezTo>
                  <a:cubicBezTo>
                    <a:pt x="88736" y="45094"/>
                    <a:pt x="86007" y="44056"/>
                    <a:pt x="83291" y="43060"/>
                  </a:cubicBezTo>
                  <a:cubicBezTo>
                    <a:pt x="78968" y="41460"/>
                    <a:pt x="76396" y="37155"/>
                    <a:pt x="72044" y="35604"/>
                  </a:cubicBezTo>
                  <a:cubicBezTo>
                    <a:pt x="68035" y="34143"/>
                    <a:pt x="64769" y="30744"/>
                    <a:pt x="60357" y="30485"/>
                  </a:cubicBezTo>
                  <a:cubicBezTo>
                    <a:pt x="56360" y="30310"/>
                    <a:pt x="52243" y="30110"/>
                    <a:pt x="48567" y="28354"/>
                  </a:cubicBezTo>
                  <a:cubicBezTo>
                    <a:pt x="44395" y="26760"/>
                    <a:pt x="40791" y="23591"/>
                    <a:pt x="36215" y="23174"/>
                  </a:cubicBezTo>
                  <a:cubicBezTo>
                    <a:pt x="32690" y="22691"/>
                    <a:pt x="29200" y="24037"/>
                    <a:pt x="25681" y="23434"/>
                  </a:cubicBezTo>
                  <a:cubicBezTo>
                    <a:pt x="21177" y="22643"/>
                    <a:pt x="16529" y="23754"/>
                    <a:pt x="12086" y="22552"/>
                  </a:cubicBezTo>
                  <a:cubicBezTo>
                    <a:pt x="9961" y="22021"/>
                    <a:pt x="8144" y="20669"/>
                    <a:pt x="6013" y="20186"/>
                  </a:cubicBezTo>
                  <a:cubicBezTo>
                    <a:pt x="3996" y="20349"/>
                    <a:pt x="2028" y="20874"/>
                    <a:pt x="0" y="20983"/>
                  </a:cubicBezTo>
                  <a:cubicBezTo>
                    <a:pt x="7443" y="15900"/>
                    <a:pt x="15654" y="11982"/>
                    <a:pt x="24051" y="8734"/>
                  </a:cubicBezTo>
                  <a:close/>
                </a:path>
              </a:pathLst>
            </a:custGeom>
            <a:solidFill>
              <a:srgbClr val="83E1F1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06FB6E03-6896-8D1B-2CA1-60212E4211A9}"/>
                </a:ext>
              </a:extLst>
            </p:cNvPr>
            <p:cNvSpPr/>
            <p:nvPr/>
          </p:nvSpPr>
          <p:spPr>
            <a:xfrm>
              <a:off x="6348187" y="4567588"/>
              <a:ext cx="102884" cy="47827"/>
            </a:xfrm>
            <a:custGeom>
              <a:avLst/>
              <a:gdLst>
                <a:gd name="connsiteX0" fmla="*/ 0 w 102884"/>
                <a:gd name="connsiteY0" fmla="*/ 118 h 47827"/>
                <a:gd name="connsiteX1" fmla="*/ 12617 w 102884"/>
                <a:gd name="connsiteY1" fmla="*/ 5298 h 47827"/>
                <a:gd name="connsiteX2" fmla="*/ 21521 w 102884"/>
                <a:gd name="connsiteY2" fmla="*/ 11486 h 47827"/>
                <a:gd name="connsiteX3" fmla="*/ 36161 w 102884"/>
                <a:gd name="connsiteY3" fmla="*/ 22195 h 47827"/>
                <a:gd name="connsiteX4" fmla="*/ 56040 w 102884"/>
                <a:gd name="connsiteY4" fmla="*/ 30472 h 47827"/>
                <a:gd name="connsiteX5" fmla="*/ 67685 w 102884"/>
                <a:gd name="connsiteY5" fmla="*/ 37891 h 47827"/>
                <a:gd name="connsiteX6" fmla="*/ 82282 w 102884"/>
                <a:gd name="connsiteY6" fmla="*/ 40124 h 47827"/>
                <a:gd name="connsiteX7" fmla="*/ 102355 w 102884"/>
                <a:gd name="connsiteY7" fmla="*/ 36587 h 47827"/>
                <a:gd name="connsiteX8" fmla="*/ 102874 w 102884"/>
                <a:gd name="connsiteY8" fmla="*/ 47828 h 47827"/>
                <a:gd name="connsiteX9" fmla="*/ 81673 w 102884"/>
                <a:gd name="connsiteY9" fmla="*/ 46674 h 47827"/>
                <a:gd name="connsiteX10" fmla="*/ 73245 w 102884"/>
                <a:gd name="connsiteY10" fmla="*/ 43058 h 47827"/>
                <a:gd name="connsiteX11" fmla="*/ 65403 w 102884"/>
                <a:gd name="connsiteY11" fmla="*/ 38971 h 47827"/>
                <a:gd name="connsiteX12" fmla="*/ 33547 w 102884"/>
                <a:gd name="connsiteY12" fmla="*/ 26095 h 47827"/>
                <a:gd name="connsiteX13" fmla="*/ 14537 w 102884"/>
                <a:gd name="connsiteY13" fmla="*/ 14915 h 47827"/>
                <a:gd name="connsiteX14" fmla="*/ 4552 w 102884"/>
                <a:gd name="connsiteY14" fmla="*/ 5533 h 47827"/>
                <a:gd name="connsiteX15" fmla="*/ 0 w 102884"/>
                <a:gd name="connsiteY15" fmla="*/ 118 h 4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84" h="47827">
                  <a:moveTo>
                    <a:pt x="0" y="118"/>
                  </a:moveTo>
                  <a:cubicBezTo>
                    <a:pt x="4920" y="-679"/>
                    <a:pt x="8850" y="2720"/>
                    <a:pt x="12617" y="5298"/>
                  </a:cubicBezTo>
                  <a:cubicBezTo>
                    <a:pt x="15478" y="7519"/>
                    <a:pt x="18793" y="9083"/>
                    <a:pt x="21521" y="11486"/>
                  </a:cubicBezTo>
                  <a:cubicBezTo>
                    <a:pt x="26128" y="15404"/>
                    <a:pt x="30776" y="19364"/>
                    <a:pt x="36161" y="22195"/>
                  </a:cubicBezTo>
                  <a:cubicBezTo>
                    <a:pt x="42367" y="25859"/>
                    <a:pt x="49146" y="28431"/>
                    <a:pt x="56040" y="30472"/>
                  </a:cubicBezTo>
                  <a:cubicBezTo>
                    <a:pt x="59729" y="33200"/>
                    <a:pt x="63133" y="36641"/>
                    <a:pt x="67685" y="37891"/>
                  </a:cubicBezTo>
                  <a:cubicBezTo>
                    <a:pt x="72406" y="39316"/>
                    <a:pt x="77314" y="40366"/>
                    <a:pt x="82282" y="40124"/>
                  </a:cubicBezTo>
                  <a:cubicBezTo>
                    <a:pt x="89086" y="39841"/>
                    <a:pt x="95865" y="38645"/>
                    <a:pt x="102355" y="36587"/>
                  </a:cubicBezTo>
                  <a:cubicBezTo>
                    <a:pt x="102772" y="40318"/>
                    <a:pt x="102928" y="44073"/>
                    <a:pt x="102874" y="47828"/>
                  </a:cubicBezTo>
                  <a:cubicBezTo>
                    <a:pt x="95799" y="47785"/>
                    <a:pt x="88657" y="48063"/>
                    <a:pt x="81673" y="46674"/>
                  </a:cubicBezTo>
                  <a:cubicBezTo>
                    <a:pt x="78654" y="46041"/>
                    <a:pt x="75920" y="44531"/>
                    <a:pt x="73245" y="43058"/>
                  </a:cubicBezTo>
                  <a:cubicBezTo>
                    <a:pt x="70655" y="41652"/>
                    <a:pt x="68367" y="39557"/>
                    <a:pt x="65403" y="38971"/>
                  </a:cubicBezTo>
                  <a:cubicBezTo>
                    <a:pt x="54072" y="36786"/>
                    <a:pt x="43568" y="31655"/>
                    <a:pt x="33547" y="26095"/>
                  </a:cubicBezTo>
                  <a:cubicBezTo>
                    <a:pt x="26822" y="23082"/>
                    <a:pt x="20417" y="19352"/>
                    <a:pt x="14537" y="14915"/>
                  </a:cubicBezTo>
                  <a:cubicBezTo>
                    <a:pt x="10872" y="12156"/>
                    <a:pt x="7818" y="8721"/>
                    <a:pt x="4552" y="5533"/>
                  </a:cubicBezTo>
                  <a:cubicBezTo>
                    <a:pt x="2849" y="3891"/>
                    <a:pt x="1346" y="2056"/>
                    <a:pt x="0" y="118"/>
                  </a:cubicBezTo>
                  <a:close/>
                </a:path>
              </a:pathLst>
            </a:custGeom>
            <a:solidFill>
              <a:srgbClr val="4AD3EB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95B4E2AF-09DF-53EE-8D94-103411F0EDC9}"/>
                </a:ext>
              </a:extLst>
            </p:cNvPr>
            <p:cNvSpPr/>
            <p:nvPr/>
          </p:nvSpPr>
          <p:spPr>
            <a:xfrm>
              <a:off x="6396428" y="4608147"/>
              <a:ext cx="31964" cy="35518"/>
            </a:xfrm>
            <a:custGeom>
              <a:avLst/>
              <a:gdLst>
                <a:gd name="connsiteX0" fmla="*/ 1310 w 31964"/>
                <a:gd name="connsiteY0" fmla="*/ 18467 h 35518"/>
                <a:gd name="connsiteX1" fmla="*/ 2324 w 31964"/>
                <a:gd name="connsiteY1" fmla="*/ 0 h 35518"/>
                <a:gd name="connsiteX2" fmla="*/ 6815 w 31964"/>
                <a:gd name="connsiteY2" fmla="*/ 827 h 35518"/>
                <a:gd name="connsiteX3" fmla="*/ 2789 w 31964"/>
                <a:gd name="connsiteY3" fmla="*/ 10456 h 35518"/>
                <a:gd name="connsiteX4" fmla="*/ 7491 w 31964"/>
                <a:gd name="connsiteY4" fmla="*/ 20091 h 35518"/>
                <a:gd name="connsiteX5" fmla="*/ 16227 w 31964"/>
                <a:gd name="connsiteY5" fmla="*/ 30003 h 35518"/>
                <a:gd name="connsiteX6" fmla="*/ 31965 w 31964"/>
                <a:gd name="connsiteY6" fmla="*/ 32243 h 35518"/>
                <a:gd name="connsiteX7" fmla="*/ 31723 w 31964"/>
                <a:gd name="connsiteY7" fmla="*/ 34627 h 35518"/>
                <a:gd name="connsiteX8" fmla="*/ 25536 w 31964"/>
                <a:gd name="connsiteY8" fmla="*/ 35201 h 35518"/>
                <a:gd name="connsiteX9" fmla="*/ 18974 w 31964"/>
                <a:gd name="connsiteY9" fmla="*/ 33281 h 35518"/>
                <a:gd name="connsiteX10" fmla="*/ 12605 w 31964"/>
                <a:gd name="connsiteY10" fmla="*/ 28850 h 35518"/>
                <a:gd name="connsiteX11" fmla="*/ 1310 w 31964"/>
                <a:gd name="connsiteY11" fmla="*/ 18467 h 3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64" h="35518">
                  <a:moveTo>
                    <a:pt x="1310" y="18467"/>
                  </a:moveTo>
                  <a:cubicBezTo>
                    <a:pt x="-719" y="12478"/>
                    <a:pt x="-399" y="5723"/>
                    <a:pt x="2324" y="0"/>
                  </a:cubicBezTo>
                  <a:cubicBezTo>
                    <a:pt x="3827" y="241"/>
                    <a:pt x="5318" y="525"/>
                    <a:pt x="6815" y="827"/>
                  </a:cubicBezTo>
                  <a:cubicBezTo>
                    <a:pt x="3724" y="2940"/>
                    <a:pt x="2270" y="6798"/>
                    <a:pt x="2789" y="10456"/>
                  </a:cubicBezTo>
                  <a:cubicBezTo>
                    <a:pt x="2771" y="14271"/>
                    <a:pt x="5584" y="17078"/>
                    <a:pt x="7491" y="20091"/>
                  </a:cubicBezTo>
                  <a:cubicBezTo>
                    <a:pt x="9816" y="23852"/>
                    <a:pt x="12707" y="27311"/>
                    <a:pt x="16227" y="30003"/>
                  </a:cubicBezTo>
                  <a:cubicBezTo>
                    <a:pt x="21008" y="32611"/>
                    <a:pt x="26652" y="33058"/>
                    <a:pt x="31965" y="32243"/>
                  </a:cubicBezTo>
                  <a:cubicBezTo>
                    <a:pt x="31874" y="33034"/>
                    <a:pt x="31796" y="33831"/>
                    <a:pt x="31723" y="34627"/>
                  </a:cubicBezTo>
                  <a:cubicBezTo>
                    <a:pt x="29707" y="35056"/>
                    <a:pt x="27576" y="36016"/>
                    <a:pt x="25536" y="35201"/>
                  </a:cubicBezTo>
                  <a:cubicBezTo>
                    <a:pt x="23399" y="34386"/>
                    <a:pt x="21086" y="34132"/>
                    <a:pt x="18974" y="33281"/>
                  </a:cubicBezTo>
                  <a:cubicBezTo>
                    <a:pt x="16806" y="31869"/>
                    <a:pt x="14711" y="30347"/>
                    <a:pt x="12605" y="28850"/>
                  </a:cubicBezTo>
                  <a:cubicBezTo>
                    <a:pt x="8795" y="25451"/>
                    <a:pt x="3815" y="23121"/>
                    <a:pt x="1310" y="18467"/>
                  </a:cubicBezTo>
                  <a:close/>
                </a:path>
              </a:pathLst>
            </a:custGeom>
            <a:solidFill>
              <a:srgbClr val="57D6EC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C129AD12-E339-C487-C73A-35ECD3E25E5E}"/>
                </a:ext>
              </a:extLst>
            </p:cNvPr>
            <p:cNvSpPr/>
            <p:nvPr/>
          </p:nvSpPr>
          <p:spPr>
            <a:xfrm>
              <a:off x="6399113" y="4608974"/>
              <a:ext cx="29320" cy="31784"/>
            </a:xfrm>
            <a:custGeom>
              <a:avLst/>
              <a:gdLst>
                <a:gd name="connsiteX0" fmla="*/ 4130 w 29320"/>
                <a:gd name="connsiteY0" fmla="*/ 0 h 31784"/>
                <a:gd name="connsiteX1" fmla="*/ 24329 w 29320"/>
                <a:gd name="connsiteY1" fmla="*/ 13595 h 31784"/>
                <a:gd name="connsiteX2" fmla="*/ 29279 w 29320"/>
                <a:gd name="connsiteY2" fmla="*/ 31416 h 31784"/>
                <a:gd name="connsiteX3" fmla="*/ 13541 w 29320"/>
                <a:gd name="connsiteY3" fmla="*/ 29176 h 31784"/>
                <a:gd name="connsiteX4" fmla="*/ 4806 w 29320"/>
                <a:gd name="connsiteY4" fmla="*/ 19264 h 31784"/>
                <a:gd name="connsiteX5" fmla="*/ 103 w 29320"/>
                <a:gd name="connsiteY5" fmla="*/ 9629 h 31784"/>
                <a:gd name="connsiteX6" fmla="*/ 4130 w 29320"/>
                <a:gd name="connsiteY6" fmla="*/ 0 h 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20" h="31784">
                  <a:moveTo>
                    <a:pt x="4130" y="0"/>
                  </a:moveTo>
                  <a:cubicBezTo>
                    <a:pt x="12074" y="2173"/>
                    <a:pt x="19747" y="6568"/>
                    <a:pt x="24329" y="13595"/>
                  </a:cubicBezTo>
                  <a:cubicBezTo>
                    <a:pt x="27806" y="18811"/>
                    <a:pt x="29623" y="25137"/>
                    <a:pt x="29279" y="31416"/>
                  </a:cubicBezTo>
                  <a:cubicBezTo>
                    <a:pt x="23967" y="32231"/>
                    <a:pt x="18322" y="31784"/>
                    <a:pt x="13541" y="29176"/>
                  </a:cubicBezTo>
                  <a:cubicBezTo>
                    <a:pt x="10022" y="26484"/>
                    <a:pt x="7130" y="23025"/>
                    <a:pt x="4806" y="19264"/>
                  </a:cubicBezTo>
                  <a:cubicBezTo>
                    <a:pt x="2898" y="16251"/>
                    <a:pt x="85" y="13444"/>
                    <a:pt x="103" y="9629"/>
                  </a:cubicBezTo>
                  <a:cubicBezTo>
                    <a:pt x="-416" y="5970"/>
                    <a:pt x="1039" y="2113"/>
                    <a:pt x="4130" y="0"/>
                  </a:cubicBezTo>
                  <a:close/>
                </a:path>
              </a:pathLst>
            </a:custGeom>
            <a:solidFill>
              <a:srgbClr val="85E1F1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1" name="Gráfico 11">
              <a:extLst>
                <a:ext uri="{FF2B5EF4-FFF2-40B4-BE49-F238E27FC236}">
                  <a16:creationId xmlns:a16="http://schemas.microsoft.com/office/drawing/2014/main" id="{F0D6C816-F149-4D3A-C3FD-CDBB4C7CCC54}"/>
                </a:ext>
              </a:extLst>
            </p:cNvPr>
            <p:cNvGrpSpPr/>
            <p:nvPr/>
          </p:nvGrpSpPr>
          <p:grpSpPr>
            <a:xfrm>
              <a:off x="6352315" y="4627682"/>
              <a:ext cx="71978" cy="49423"/>
              <a:chOff x="6361352" y="6142688"/>
              <a:chExt cx="71978" cy="49423"/>
            </a:xfrm>
            <a:solidFill>
              <a:srgbClr val="282828"/>
            </a:solidFill>
          </p:grpSpPr>
          <p:sp>
            <p:nvSpPr>
              <p:cNvPr id="132" name="Forma Livre: Forma 131">
                <a:extLst>
                  <a:ext uri="{FF2B5EF4-FFF2-40B4-BE49-F238E27FC236}">
                    <a16:creationId xmlns:a16="http://schemas.microsoft.com/office/drawing/2014/main" id="{BD1BD6A3-479C-DCC5-864C-797478FC4D05}"/>
                  </a:ext>
                </a:extLst>
              </p:cNvPr>
              <p:cNvSpPr/>
              <p:nvPr/>
            </p:nvSpPr>
            <p:spPr>
              <a:xfrm>
                <a:off x="6361352" y="6142688"/>
                <a:ext cx="39874" cy="35979"/>
              </a:xfrm>
              <a:custGeom>
                <a:avLst/>
                <a:gdLst>
                  <a:gd name="connsiteX0" fmla="*/ 5839 w 39874"/>
                  <a:gd name="connsiteY0" fmla="*/ 0 h 35979"/>
                  <a:gd name="connsiteX1" fmla="*/ 39875 w 39874"/>
                  <a:gd name="connsiteY1" fmla="*/ 7093 h 35979"/>
                  <a:gd name="connsiteX2" fmla="*/ 38450 w 39874"/>
                  <a:gd name="connsiteY2" fmla="*/ 10758 h 35979"/>
                  <a:gd name="connsiteX3" fmla="*/ 39537 w 39874"/>
                  <a:gd name="connsiteY3" fmla="*/ 12345 h 35979"/>
                  <a:gd name="connsiteX4" fmla="*/ 39289 w 39874"/>
                  <a:gd name="connsiteY4" fmla="*/ 12883 h 35979"/>
                  <a:gd name="connsiteX5" fmla="*/ 38106 w 39874"/>
                  <a:gd name="connsiteY5" fmla="*/ 12955 h 35979"/>
                  <a:gd name="connsiteX6" fmla="*/ 37913 w 39874"/>
                  <a:gd name="connsiteY6" fmla="*/ 11343 h 35979"/>
                  <a:gd name="connsiteX7" fmla="*/ 31218 w 39874"/>
                  <a:gd name="connsiteY7" fmla="*/ 8663 h 35979"/>
                  <a:gd name="connsiteX8" fmla="*/ 21939 w 39874"/>
                  <a:gd name="connsiteY8" fmla="*/ 7594 h 35979"/>
                  <a:gd name="connsiteX9" fmla="*/ 17025 w 39874"/>
                  <a:gd name="connsiteY9" fmla="*/ 10589 h 35979"/>
                  <a:gd name="connsiteX10" fmla="*/ 16458 w 39874"/>
                  <a:gd name="connsiteY10" fmla="*/ 19928 h 35979"/>
                  <a:gd name="connsiteX11" fmla="*/ 20533 w 39874"/>
                  <a:gd name="connsiteY11" fmla="*/ 22222 h 35979"/>
                  <a:gd name="connsiteX12" fmla="*/ 33995 w 39874"/>
                  <a:gd name="connsiteY12" fmla="*/ 24636 h 35979"/>
                  <a:gd name="connsiteX13" fmla="*/ 32576 w 39874"/>
                  <a:gd name="connsiteY13" fmla="*/ 30697 h 35979"/>
                  <a:gd name="connsiteX14" fmla="*/ 32178 w 39874"/>
                  <a:gd name="connsiteY14" fmla="*/ 30655 h 35979"/>
                  <a:gd name="connsiteX15" fmla="*/ 22633 w 39874"/>
                  <a:gd name="connsiteY15" fmla="*/ 30076 h 35979"/>
                  <a:gd name="connsiteX16" fmla="*/ 3002 w 39874"/>
                  <a:gd name="connsiteY16" fmla="*/ 35853 h 35979"/>
                  <a:gd name="connsiteX17" fmla="*/ 2808 w 39874"/>
                  <a:gd name="connsiteY17" fmla="*/ 35980 h 35979"/>
                  <a:gd name="connsiteX18" fmla="*/ 1317 w 39874"/>
                  <a:gd name="connsiteY18" fmla="*/ 11965 h 35979"/>
                  <a:gd name="connsiteX19" fmla="*/ 5839 w 39874"/>
                  <a:gd name="connsiteY19" fmla="*/ 0 h 3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9874" h="35979">
                    <a:moveTo>
                      <a:pt x="5839" y="0"/>
                    </a:moveTo>
                    <a:cubicBezTo>
                      <a:pt x="17502" y="109"/>
                      <a:pt x="29208" y="2306"/>
                      <a:pt x="39875" y="7093"/>
                    </a:cubicBezTo>
                    <a:cubicBezTo>
                      <a:pt x="39398" y="8313"/>
                      <a:pt x="38921" y="9532"/>
                      <a:pt x="38450" y="10758"/>
                    </a:cubicBezTo>
                    <a:cubicBezTo>
                      <a:pt x="38818" y="11277"/>
                      <a:pt x="39180" y="11802"/>
                      <a:pt x="39537" y="12345"/>
                    </a:cubicBezTo>
                    <a:cubicBezTo>
                      <a:pt x="39476" y="12478"/>
                      <a:pt x="39350" y="12750"/>
                      <a:pt x="39289" y="12883"/>
                    </a:cubicBezTo>
                    <a:cubicBezTo>
                      <a:pt x="38993" y="12901"/>
                      <a:pt x="38402" y="12937"/>
                      <a:pt x="38106" y="12955"/>
                    </a:cubicBezTo>
                    <a:cubicBezTo>
                      <a:pt x="38058" y="12557"/>
                      <a:pt x="37961" y="11748"/>
                      <a:pt x="37913" y="11343"/>
                    </a:cubicBezTo>
                    <a:cubicBezTo>
                      <a:pt x="35727" y="10335"/>
                      <a:pt x="33554" y="9255"/>
                      <a:pt x="31218" y="8663"/>
                    </a:cubicBezTo>
                    <a:cubicBezTo>
                      <a:pt x="28362" y="7214"/>
                      <a:pt x="25042" y="7142"/>
                      <a:pt x="21939" y="7594"/>
                    </a:cubicBezTo>
                    <a:cubicBezTo>
                      <a:pt x="19971" y="7926"/>
                      <a:pt x="18510" y="9381"/>
                      <a:pt x="17025" y="10589"/>
                    </a:cubicBezTo>
                    <a:cubicBezTo>
                      <a:pt x="13886" y="12502"/>
                      <a:pt x="14284" y="17422"/>
                      <a:pt x="16458" y="19928"/>
                    </a:cubicBezTo>
                    <a:cubicBezTo>
                      <a:pt x="17436" y="21250"/>
                      <a:pt x="19017" y="21787"/>
                      <a:pt x="20533" y="22222"/>
                    </a:cubicBezTo>
                    <a:cubicBezTo>
                      <a:pt x="24825" y="23719"/>
                      <a:pt x="29371" y="25566"/>
                      <a:pt x="33995" y="24636"/>
                    </a:cubicBezTo>
                    <a:cubicBezTo>
                      <a:pt x="33234" y="26580"/>
                      <a:pt x="32830" y="28627"/>
                      <a:pt x="32576" y="30697"/>
                    </a:cubicBezTo>
                    <a:lnTo>
                      <a:pt x="32178" y="30655"/>
                    </a:lnTo>
                    <a:cubicBezTo>
                      <a:pt x="29008" y="30335"/>
                      <a:pt x="25827" y="29713"/>
                      <a:pt x="22633" y="30076"/>
                    </a:cubicBezTo>
                    <a:cubicBezTo>
                      <a:pt x="15842" y="30764"/>
                      <a:pt x="8725" y="31844"/>
                      <a:pt x="3002" y="35853"/>
                    </a:cubicBezTo>
                    <a:lnTo>
                      <a:pt x="2808" y="35980"/>
                    </a:lnTo>
                    <a:cubicBezTo>
                      <a:pt x="-566" y="28470"/>
                      <a:pt x="-687" y="19861"/>
                      <a:pt x="1317" y="11965"/>
                    </a:cubicBezTo>
                    <a:cubicBezTo>
                      <a:pt x="2301" y="7800"/>
                      <a:pt x="4082" y="3888"/>
                      <a:pt x="5839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orma Livre: Forma 132">
                <a:extLst>
                  <a:ext uri="{FF2B5EF4-FFF2-40B4-BE49-F238E27FC236}">
                    <a16:creationId xmlns:a16="http://schemas.microsoft.com/office/drawing/2014/main" id="{BB50ED43-C3C7-F67D-EFB6-2013155693C5}"/>
                  </a:ext>
                </a:extLst>
              </p:cNvPr>
              <p:cNvSpPr/>
              <p:nvPr/>
            </p:nvSpPr>
            <p:spPr>
              <a:xfrm>
                <a:off x="6410246" y="6161789"/>
                <a:ext cx="23084" cy="30323"/>
              </a:xfrm>
              <a:custGeom>
                <a:avLst/>
                <a:gdLst>
                  <a:gd name="connsiteX0" fmla="*/ 12351 w 23084"/>
                  <a:gd name="connsiteY0" fmla="*/ 0 h 30323"/>
                  <a:gd name="connsiteX1" fmla="*/ 23085 w 23084"/>
                  <a:gd name="connsiteY1" fmla="*/ 8089 h 30323"/>
                  <a:gd name="connsiteX2" fmla="*/ 4226 w 23084"/>
                  <a:gd name="connsiteY2" fmla="*/ 30323 h 30323"/>
                  <a:gd name="connsiteX3" fmla="*/ 187 w 23084"/>
                  <a:gd name="connsiteY3" fmla="*/ 22348 h 30323"/>
                  <a:gd name="connsiteX4" fmla="*/ 0 w 23084"/>
                  <a:gd name="connsiteY4" fmla="*/ 22010 h 30323"/>
                  <a:gd name="connsiteX5" fmla="*/ 12351 w 23084"/>
                  <a:gd name="connsiteY5" fmla="*/ 0 h 3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84" h="30323">
                    <a:moveTo>
                      <a:pt x="12351" y="0"/>
                    </a:moveTo>
                    <a:cubicBezTo>
                      <a:pt x="16167" y="2366"/>
                      <a:pt x="19644" y="5222"/>
                      <a:pt x="23085" y="8089"/>
                    </a:cubicBezTo>
                    <a:cubicBezTo>
                      <a:pt x="19155" y="17108"/>
                      <a:pt x="13106" y="25645"/>
                      <a:pt x="4226" y="30323"/>
                    </a:cubicBezTo>
                    <a:cubicBezTo>
                      <a:pt x="3181" y="27516"/>
                      <a:pt x="1654" y="24944"/>
                      <a:pt x="187" y="22348"/>
                    </a:cubicBezTo>
                    <a:lnTo>
                      <a:pt x="0" y="22010"/>
                    </a:lnTo>
                    <a:cubicBezTo>
                      <a:pt x="5681" y="15690"/>
                      <a:pt x="8904" y="7661"/>
                      <a:pt x="12351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F4C3B86F-E4EB-7495-00CC-D5C6EA2F7ADE}"/>
                </a:ext>
              </a:extLst>
            </p:cNvPr>
            <p:cNvSpPr/>
            <p:nvPr/>
          </p:nvSpPr>
          <p:spPr>
            <a:xfrm>
              <a:off x="6368681" y="4635030"/>
              <a:ext cx="19705" cy="17982"/>
            </a:xfrm>
            <a:custGeom>
              <a:avLst/>
              <a:gdLst>
                <a:gd name="connsiteX0" fmla="*/ 659 w 19705"/>
                <a:gd name="connsiteY0" fmla="*/ 3241 h 17982"/>
                <a:gd name="connsiteX1" fmla="*/ 5573 w 19705"/>
                <a:gd name="connsiteY1" fmla="*/ 246 h 17982"/>
                <a:gd name="connsiteX2" fmla="*/ 14852 w 19705"/>
                <a:gd name="connsiteY2" fmla="*/ 1315 h 17982"/>
                <a:gd name="connsiteX3" fmla="*/ 5024 w 19705"/>
                <a:gd name="connsiteY3" fmla="*/ 1864 h 17982"/>
                <a:gd name="connsiteX4" fmla="*/ 2138 w 19705"/>
                <a:gd name="connsiteY4" fmla="*/ 10165 h 17982"/>
                <a:gd name="connsiteX5" fmla="*/ 8906 w 19705"/>
                <a:gd name="connsiteY5" fmla="*/ 15707 h 17982"/>
                <a:gd name="connsiteX6" fmla="*/ 19705 w 19705"/>
                <a:gd name="connsiteY6" fmla="*/ 15749 h 17982"/>
                <a:gd name="connsiteX7" fmla="*/ 19005 w 19705"/>
                <a:gd name="connsiteY7" fmla="*/ 17983 h 17982"/>
                <a:gd name="connsiteX8" fmla="*/ 19096 w 19705"/>
                <a:gd name="connsiteY8" fmla="*/ 17017 h 17982"/>
                <a:gd name="connsiteX9" fmla="*/ 17629 w 19705"/>
                <a:gd name="connsiteY9" fmla="*/ 17288 h 17982"/>
                <a:gd name="connsiteX10" fmla="*/ 4167 w 19705"/>
                <a:gd name="connsiteY10" fmla="*/ 14874 h 17982"/>
                <a:gd name="connsiteX11" fmla="*/ 285 w 19705"/>
                <a:gd name="connsiteY11" fmla="*/ 9543 h 17982"/>
                <a:gd name="connsiteX12" fmla="*/ 659 w 19705"/>
                <a:gd name="connsiteY12" fmla="*/ 3241 h 1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05" h="17982">
                  <a:moveTo>
                    <a:pt x="659" y="3241"/>
                  </a:moveTo>
                  <a:cubicBezTo>
                    <a:pt x="2144" y="2033"/>
                    <a:pt x="3605" y="578"/>
                    <a:pt x="5573" y="246"/>
                  </a:cubicBezTo>
                  <a:cubicBezTo>
                    <a:pt x="8676" y="-207"/>
                    <a:pt x="11996" y="-134"/>
                    <a:pt x="14852" y="1315"/>
                  </a:cubicBezTo>
                  <a:cubicBezTo>
                    <a:pt x="11580" y="1387"/>
                    <a:pt x="8097" y="295"/>
                    <a:pt x="5024" y="1864"/>
                  </a:cubicBezTo>
                  <a:cubicBezTo>
                    <a:pt x="1951" y="3192"/>
                    <a:pt x="1100" y="7237"/>
                    <a:pt x="2138" y="10165"/>
                  </a:cubicBezTo>
                  <a:cubicBezTo>
                    <a:pt x="3020" y="13189"/>
                    <a:pt x="6153" y="14729"/>
                    <a:pt x="8906" y="15707"/>
                  </a:cubicBezTo>
                  <a:cubicBezTo>
                    <a:pt x="12389" y="16968"/>
                    <a:pt x="16186" y="16745"/>
                    <a:pt x="19705" y="15749"/>
                  </a:cubicBezTo>
                  <a:cubicBezTo>
                    <a:pt x="19464" y="16491"/>
                    <a:pt x="19229" y="17234"/>
                    <a:pt x="19005" y="17983"/>
                  </a:cubicBezTo>
                  <a:lnTo>
                    <a:pt x="19096" y="17017"/>
                  </a:lnTo>
                  <a:cubicBezTo>
                    <a:pt x="18734" y="17083"/>
                    <a:pt x="17997" y="17216"/>
                    <a:pt x="17629" y="17288"/>
                  </a:cubicBezTo>
                  <a:cubicBezTo>
                    <a:pt x="13005" y="18218"/>
                    <a:pt x="8459" y="16371"/>
                    <a:pt x="4167" y="14874"/>
                  </a:cubicBezTo>
                  <a:cubicBezTo>
                    <a:pt x="2633" y="13310"/>
                    <a:pt x="870" y="11734"/>
                    <a:pt x="285" y="9543"/>
                  </a:cubicBezTo>
                  <a:cubicBezTo>
                    <a:pt x="-427" y="7466"/>
                    <a:pt x="388" y="5317"/>
                    <a:pt x="659" y="3241"/>
                  </a:cubicBezTo>
                  <a:close/>
                </a:path>
              </a:pathLst>
            </a:custGeom>
            <a:solidFill>
              <a:srgbClr val="C2C2C2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5" name="Gráfico 11">
              <a:extLst>
                <a:ext uri="{FF2B5EF4-FFF2-40B4-BE49-F238E27FC236}">
                  <a16:creationId xmlns:a16="http://schemas.microsoft.com/office/drawing/2014/main" id="{C5192508-AA75-2508-8172-3F34CEA67894}"/>
                </a:ext>
              </a:extLst>
            </p:cNvPr>
            <p:cNvGrpSpPr/>
            <p:nvPr/>
          </p:nvGrpSpPr>
          <p:grpSpPr>
            <a:xfrm>
              <a:off x="6370398" y="4635451"/>
              <a:ext cx="77950" cy="101455"/>
              <a:chOff x="6379435" y="6150457"/>
              <a:chExt cx="77950" cy="101455"/>
            </a:xfrm>
            <a:solidFill>
              <a:srgbClr val="FFFFFF"/>
            </a:solidFill>
          </p:grpSpPr>
          <p:sp>
            <p:nvSpPr>
              <p:cNvPr id="136" name="Forma Livre: Forma 135">
                <a:extLst>
                  <a:ext uri="{FF2B5EF4-FFF2-40B4-BE49-F238E27FC236}">
                    <a16:creationId xmlns:a16="http://schemas.microsoft.com/office/drawing/2014/main" id="{49BF84DB-61E3-918A-82E1-5A58FA6764F8}"/>
                  </a:ext>
                </a:extLst>
              </p:cNvPr>
              <p:cNvSpPr/>
              <p:nvPr/>
            </p:nvSpPr>
            <p:spPr>
              <a:xfrm>
                <a:off x="6379435" y="6150457"/>
                <a:ext cx="41683" cy="37450"/>
              </a:xfrm>
              <a:custGeom>
                <a:avLst/>
                <a:gdLst>
                  <a:gd name="connsiteX0" fmla="*/ 23410 w 41683"/>
                  <a:gd name="connsiteY0" fmla="*/ 0 h 37450"/>
                  <a:gd name="connsiteX1" fmla="*/ 41683 w 41683"/>
                  <a:gd name="connsiteY1" fmla="*/ 10214 h 37450"/>
                  <a:gd name="connsiteX2" fmla="*/ 30153 w 41683"/>
                  <a:gd name="connsiteY2" fmla="*/ 31700 h 37450"/>
                  <a:gd name="connsiteX3" fmla="*/ 22106 w 41683"/>
                  <a:gd name="connsiteY3" fmla="*/ 37404 h 37450"/>
                  <a:gd name="connsiteX4" fmla="*/ 16280 w 41683"/>
                  <a:gd name="connsiteY4" fmla="*/ 33227 h 37450"/>
                  <a:gd name="connsiteX5" fmla="*/ 17288 w 41683"/>
                  <a:gd name="connsiteY5" fmla="*/ 17561 h 37450"/>
                  <a:gd name="connsiteX6" fmla="*/ 17989 w 41683"/>
                  <a:gd name="connsiteY6" fmla="*/ 15328 h 37450"/>
                  <a:gd name="connsiteX7" fmla="*/ 7189 w 41683"/>
                  <a:gd name="connsiteY7" fmla="*/ 15285 h 37450"/>
                  <a:gd name="connsiteX8" fmla="*/ 421 w 41683"/>
                  <a:gd name="connsiteY8" fmla="*/ 9743 h 37450"/>
                  <a:gd name="connsiteX9" fmla="*/ 3307 w 41683"/>
                  <a:gd name="connsiteY9" fmla="*/ 1443 h 37450"/>
                  <a:gd name="connsiteX10" fmla="*/ 13135 w 41683"/>
                  <a:gd name="connsiteY10" fmla="*/ 893 h 37450"/>
                  <a:gd name="connsiteX11" fmla="*/ 19830 w 41683"/>
                  <a:gd name="connsiteY11" fmla="*/ 3574 h 37450"/>
                  <a:gd name="connsiteX12" fmla="*/ 20023 w 41683"/>
                  <a:gd name="connsiteY12" fmla="*/ 5186 h 37450"/>
                  <a:gd name="connsiteX13" fmla="*/ 21206 w 41683"/>
                  <a:gd name="connsiteY13" fmla="*/ 5113 h 37450"/>
                  <a:gd name="connsiteX14" fmla="*/ 21454 w 41683"/>
                  <a:gd name="connsiteY14" fmla="*/ 4576 h 37450"/>
                  <a:gd name="connsiteX15" fmla="*/ 23410 w 41683"/>
                  <a:gd name="connsiteY15" fmla="*/ 0 h 37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683" h="37450">
                    <a:moveTo>
                      <a:pt x="23410" y="0"/>
                    </a:moveTo>
                    <a:cubicBezTo>
                      <a:pt x="29785" y="2861"/>
                      <a:pt x="35864" y="6345"/>
                      <a:pt x="41683" y="10214"/>
                    </a:cubicBezTo>
                    <a:cubicBezTo>
                      <a:pt x="38677" y="17766"/>
                      <a:pt x="35236" y="25288"/>
                      <a:pt x="30153" y="31700"/>
                    </a:cubicBezTo>
                    <a:cubicBezTo>
                      <a:pt x="28028" y="34205"/>
                      <a:pt x="25504" y="36867"/>
                      <a:pt x="22106" y="37404"/>
                    </a:cubicBezTo>
                    <a:cubicBezTo>
                      <a:pt x="19425" y="37785"/>
                      <a:pt x="16944" y="35750"/>
                      <a:pt x="16280" y="33227"/>
                    </a:cubicBezTo>
                    <a:cubicBezTo>
                      <a:pt x="14849" y="28077"/>
                      <a:pt x="15990" y="22620"/>
                      <a:pt x="17288" y="17561"/>
                    </a:cubicBezTo>
                    <a:cubicBezTo>
                      <a:pt x="17512" y="16813"/>
                      <a:pt x="17747" y="16070"/>
                      <a:pt x="17989" y="15328"/>
                    </a:cubicBezTo>
                    <a:cubicBezTo>
                      <a:pt x="14469" y="16324"/>
                      <a:pt x="10672" y="16547"/>
                      <a:pt x="7189" y="15285"/>
                    </a:cubicBezTo>
                    <a:cubicBezTo>
                      <a:pt x="4436" y="14307"/>
                      <a:pt x="1303" y="12768"/>
                      <a:pt x="421" y="9743"/>
                    </a:cubicBezTo>
                    <a:cubicBezTo>
                      <a:pt x="-617" y="6816"/>
                      <a:pt x="234" y="2771"/>
                      <a:pt x="3307" y="1443"/>
                    </a:cubicBezTo>
                    <a:cubicBezTo>
                      <a:pt x="6380" y="-127"/>
                      <a:pt x="9863" y="966"/>
                      <a:pt x="13135" y="893"/>
                    </a:cubicBezTo>
                    <a:cubicBezTo>
                      <a:pt x="15471" y="1485"/>
                      <a:pt x="17644" y="2566"/>
                      <a:pt x="19830" y="3574"/>
                    </a:cubicBezTo>
                    <a:cubicBezTo>
                      <a:pt x="19878" y="3978"/>
                      <a:pt x="19975" y="4787"/>
                      <a:pt x="20023" y="5186"/>
                    </a:cubicBezTo>
                    <a:cubicBezTo>
                      <a:pt x="20319" y="5168"/>
                      <a:pt x="20910" y="5131"/>
                      <a:pt x="21206" y="5113"/>
                    </a:cubicBezTo>
                    <a:cubicBezTo>
                      <a:pt x="21267" y="4980"/>
                      <a:pt x="21393" y="4709"/>
                      <a:pt x="21454" y="4576"/>
                    </a:cubicBezTo>
                    <a:cubicBezTo>
                      <a:pt x="22130" y="3061"/>
                      <a:pt x="22752" y="1521"/>
                      <a:pt x="23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3F522197-AA90-837F-9055-FCB7EBDD19BA}"/>
                  </a:ext>
                </a:extLst>
              </p:cNvPr>
              <p:cNvSpPr/>
              <p:nvPr/>
            </p:nvSpPr>
            <p:spPr>
              <a:xfrm>
                <a:off x="6395347" y="6160762"/>
                <a:ext cx="62038" cy="91150"/>
              </a:xfrm>
              <a:custGeom>
                <a:avLst/>
                <a:gdLst>
                  <a:gd name="connsiteX0" fmla="*/ 28246 w 62038"/>
                  <a:gd name="connsiteY0" fmla="*/ 43550 h 91150"/>
                  <a:gd name="connsiteX1" fmla="*/ 60012 w 62038"/>
                  <a:gd name="connsiteY1" fmla="*/ 0 h 91150"/>
                  <a:gd name="connsiteX2" fmla="*/ 61087 w 62038"/>
                  <a:gd name="connsiteY2" fmla="*/ 80948 h 91150"/>
                  <a:gd name="connsiteX3" fmla="*/ 11868 w 62038"/>
                  <a:gd name="connsiteY3" fmla="*/ 91151 h 91150"/>
                  <a:gd name="connsiteX4" fmla="*/ 0 w 62038"/>
                  <a:gd name="connsiteY4" fmla="*/ 87903 h 91150"/>
                  <a:gd name="connsiteX5" fmla="*/ 12255 w 62038"/>
                  <a:gd name="connsiteY5" fmla="*/ 67474 h 91150"/>
                  <a:gd name="connsiteX6" fmla="*/ 15140 w 62038"/>
                  <a:gd name="connsiteY6" fmla="*/ 63544 h 91150"/>
                  <a:gd name="connsiteX7" fmla="*/ 24516 w 62038"/>
                  <a:gd name="connsiteY7" fmla="*/ 50921 h 91150"/>
                  <a:gd name="connsiteX8" fmla="*/ 28222 w 62038"/>
                  <a:gd name="connsiteY8" fmla="*/ 43653 h 91150"/>
                  <a:gd name="connsiteX9" fmla="*/ 28246 w 62038"/>
                  <a:gd name="connsiteY9" fmla="*/ 43550 h 9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038" h="91150">
                    <a:moveTo>
                      <a:pt x="28246" y="43550"/>
                    </a:moveTo>
                    <a:cubicBezTo>
                      <a:pt x="41491" y="31271"/>
                      <a:pt x="53106" y="16819"/>
                      <a:pt x="60012" y="0"/>
                    </a:cubicBezTo>
                    <a:cubicBezTo>
                      <a:pt x="61763" y="26930"/>
                      <a:pt x="62970" y="53988"/>
                      <a:pt x="61087" y="80948"/>
                    </a:cubicBezTo>
                    <a:cubicBezTo>
                      <a:pt x="44963" y="85518"/>
                      <a:pt x="28566" y="89521"/>
                      <a:pt x="11868" y="91151"/>
                    </a:cubicBezTo>
                    <a:cubicBezTo>
                      <a:pt x="8101" y="89424"/>
                      <a:pt x="4027" y="88712"/>
                      <a:pt x="0" y="87903"/>
                    </a:cubicBezTo>
                    <a:cubicBezTo>
                      <a:pt x="4051" y="81081"/>
                      <a:pt x="8669" y="74573"/>
                      <a:pt x="12255" y="67474"/>
                    </a:cubicBezTo>
                    <a:cubicBezTo>
                      <a:pt x="13233" y="66176"/>
                      <a:pt x="14199" y="64872"/>
                      <a:pt x="15140" y="63544"/>
                    </a:cubicBezTo>
                    <a:cubicBezTo>
                      <a:pt x="18720" y="59699"/>
                      <a:pt x="21847" y="55443"/>
                      <a:pt x="24516" y="50921"/>
                    </a:cubicBezTo>
                    <a:cubicBezTo>
                      <a:pt x="25862" y="48561"/>
                      <a:pt x="27836" y="46436"/>
                      <a:pt x="28222" y="43653"/>
                    </a:cubicBezTo>
                    <a:lnTo>
                      <a:pt x="28246" y="43550"/>
                    </a:lnTo>
                    <a:close/>
                  </a:path>
                </a:pathLst>
              </a:custGeom>
              <a:solidFill>
                <a:srgbClr val="FFFFFF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97BDA4DC-64E5-A6D7-E158-519692B4F491}"/>
                </a:ext>
              </a:extLst>
            </p:cNvPr>
            <p:cNvSpPr/>
            <p:nvPr/>
          </p:nvSpPr>
          <p:spPr>
            <a:xfrm>
              <a:off x="6367064" y="4638271"/>
              <a:ext cx="5783" cy="11633"/>
            </a:xfrm>
            <a:custGeom>
              <a:avLst/>
              <a:gdLst>
                <a:gd name="connsiteX0" fmla="*/ 1709 w 5783"/>
                <a:gd name="connsiteY0" fmla="*/ 9339 h 11633"/>
                <a:gd name="connsiteX1" fmla="*/ 2276 w 5783"/>
                <a:gd name="connsiteY1" fmla="*/ 0 h 11633"/>
                <a:gd name="connsiteX2" fmla="*/ 1902 w 5783"/>
                <a:gd name="connsiteY2" fmla="*/ 6302 h 11633"/>
                <a:gd name="connsiteX3" fmla="*/ 5784 w 5783"/>
                <a:gd name="connsiteY3" fmla="*/ 11633 h 11633"/>
                <a:gd name="connsiteX4" fmla="*/ 1709 w 5783"/>
                <a:gd name="connsiteY4" fmla="*/ 9339 h 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11633">
                  <a:moveTo>
                    <a:pt x="1709" y="9339"/>
                  </a:moveTo>
                  <a:cubicBezTo>
                    <a:pt x="-464" y="6834"/>
                    <a:pt x="-863" y="1914"/>
                    <a:pt x="2276" y="0"/>
                  </a:cubicBezTo>
                  <a:cubicBezTo>
                    <a:pt x="2005" y="2077"/>
                    <a:pt x="1190" y="4226"/>
                    <a:pt x="1902" y="6302"/>
                  </a:cubicBezTo>
                  <a:cubicBezTo>
                    <a:pt x="2488" y="8494"/>
                    <a:pt x="4250" y="10069"/>
                    <a:pt x="5784" y="11633"/>
                  </a:cubicBezTo>
                  <a:cubicBezTo>
                    <a:pt x="4269" y="11198"/>
                    <a:pt x="2687" y="10661"/>
                    <a:pt x="1709" y="9339"/>
                  </a:cubicBezTo>
                  <a:close/>
                </a:path>
              </a:pathLst>
            </a:custGeom>
            <a:solidFill>
              <a:srgbClr val="505050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FA350455-60C5-037B-77CB-2D7BCED9B648}"/>
                </a:ext>
              </a:extLst>
            </p:cNvPr>
            <p:cNvSpPr/>
            <p:nvPr/>
          </p:nvSpPr>
          <p:spPr>
            <a:xfrm>
              <a:off x="6355316" y="4657648"/>
              <a:ext cx="50117" cy="23766"/>
            </a:xfrm>
            <a:custGeom>
              <a:avLst/>
              <a:gdLst>
                <a:gd name="connsiteX0" fmla="*/ 0 w 50117"/>
                <a:gd name="connsiteY0" fmla="*/ 5887 h 23766"/>
                <a:gd name="connsiteX1" fmla="*/ 19632 w 50117"/>
                <a:gd name="connsiteY1" fmla="*/ 110 h 23766"/>
                <a:gd name="connsiteX2" fmla="*/ 29176 w 50117"/>
                <a:gd name="connsiteY2" fmla="*/ 690 h 23766"/>
                <a:gd name="connsiteX3" fmla="*/ 30559 w 50117"/>
                <a:gd name="connsiteY3" fmla="*/ 13343 h 23766"/>
                <a:gd name="connsiteX4" fmla="*/ 38455 w 50117"/>
                <a:gd name="connsiteY4" fmla="*/ 16669 h 23766"/>
                <a:gd name="connsiteX5" fmla="*/ 46079 w 50117"/>
                <a:gd name="connsiteY5" fmla="*/ 11483 h 23766"/>
                <a:gd name="connsiteX6" fmla="*/ 50118 w 50117"/>
                <a:gd name="connsiteY6" fmla="*/ 19458 h 23766"/>
                <a:gd name="connsiteX7" fmla="*/ 4425 w 50117"/>
                <a:gd name="connsiteY7" fmla="*/ 12292 h 23766"/>
                <a:gd name="connsiteX8" fmla="*/ 0 w 50117"/>
                <a:gd name="connsiteY8" fmla="*/ 5887 h 2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17" h="23766">
                  <a:moveTo>
                    <a:pt x="0" y="5887"/>
                  </a:moveTo>
                  <a:cubicBezTo>
                    <a:pt x="5723" y="1879"/>
                    <a:pt x="12840" y="798"/>
                    <a:pt x="19632" y="110"/>
                  </a:cubicBezTo>
                  <a:cubicBezTo>
                    <a:pt x="22825" y="-252"/>
                    <a:pt x="26007" y="370"/>
                    <a:pt x="29176" y="690"/>
                  </a:cubicBezTo>
                  <a:cubicBezTo>
                    <a:pt x="29164" y="4909"/>
                    <a:pt x="28416" y="9473"/>
                    <a:pt x="30559" y="13343"/>
                  </a:cubicBezTo>
                  <a:cubicBezTo>
                    <a:pt x="32026" y="16096"/>
                    <a:pt x="35461" y="17520"/>
                    <a:pt x="38455" y="16669"/>
                  </a:cubicBezTo>
                  <a:cubicBezTo>
                    <a:pt x="41522" y="15860"/>
                    <a:pt x="43761" y="13494"/>
                    <a:pt x="46079" y="11483"/>
                  </a:cubicBezTo>
                  <a:cubicBezTo>
                    <a:pt x="47546" y="14079"/>
                    <a:pt x="49074" y="16651"/>
                    <a:pt x="50118" y="19458"/>
                  </a:cubicBezTo>
                  <a:cubicBezTo>
                    <a:pt x="35503" y="27318"/>
                    <a:pt x="15974" y="24131"/>
                    <a:pt x="4425" y="12292"/>
                  </a:cubicBezTo>
                  <a:cubicBezTo>
                    <a:pt x="2590" y="10427"/>
                    <a:pt x="1123" y="8242"/>
                    <a:pt x="0" y="5887"/>
                  </a:cubicBezTo>
                  <a:close/>
                </a:path>
              </a:pathLst>
            </a:custGeom>
            <a:solidFill>
              <a:srgbClr val="4F4F4F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F8B5F032-6C70-B321-BC60-B8A62865417E}"/>
                </a:ext>
              </a:extLst>
            </p:cNvPr>
            <p:cNvSpPr/>
            <p:nvPr/>
          </p:nvSpPr>
          <p:spPr>
            <a:xfrm>
              <a:off x="6401450" y="4689409"/>
              <a:ext cx="13081" cy="19891"/>
            </a:xfrm>
            <a:custGeom>
              <a:avLst/>
              <a:gdLst>
                <a:gd name="connsiteX0" fmla="*/ 8023 w 13081"/>
                <a:gd name="connsiteY0" fmla="*/ 4443 h 19891"/>
                <a:gd name="connsiteX1" fmla="*/ 13082 w 13081"/>
                <a:gd name="connsiteY1" fmla="*/ 0 h 19891"/>
                <a:gd name="connsiteX2" fmla="*/ 9375 w 13081"/>
                <a:gd name="connsiteY2" fmla="*/ 7268 h 19891"/>
                <a:gd name="connsiteX3" fmla="*/ 0 w 13081"/>
                <a:gd name="connsiteY3" fmla="*/ 19891 h 19891"/>
                <a:gd name="connsiteX4" fmla="*/ 8023 w 13081"/>
                <a:gd name="connsiteY4" fmla="*/ 4443 h 1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81" h="19891">
                  <a:moveTo>
                    <a:pt x="8023" y="4443"/>
                  </a:moveTo>
                  <a:cubicBezTo>
                    <a:pt x="9532" y="2783"/>
                    <a:pt x="11343" y="1413"/>
                    <a:pt x="13082" y="0"/>
                  </a:cubicBezTo>
                  <a:cubicBezTo>
                    <a:pt x="12695" y="2783"/>
                    <a:pt x="10721" y="4908"/>
                    <a:pt x="9375" y="7268"/>
                  </a:cubicBezTo>
                  <a:cubicBezTo>
                    <a:pt x="6707" y="11790"/>
                    <a:pt x="3580" y="16046"/>
                    <a:pt x="0" y="19891"/>
                  </a:cubicBezTo>
                  <a:cubicBezTo>
                    <a:pt x="2306" y="14543"/>
                    <a:pt x="6236" y="10033"/>
                    <a:pt x="8023" y="4443"/>
                  </a:cubicBezTo>
                  <a:close/>
                </a:path>
              </a:pathLst>
            </a:custGeom>
            <a:solidFill>
              <a:srgbClr val="D9D9D9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67D8A740-C44A-E640-2EF7-B031B93F8CC0}"/>
                </a:ext>
              </a:extLst>
            </p:cNvPr>
            <p:cNvSpPr/>
            <p:nvPr/>
          </p:nvSpPr>
          <p:spPr>
            <a:xfrm>
              <a:off x="6376932" y="4693852"/>
              <a:ext cx="32541" cy="44487"/>
            </a:xfrm>
            <a:custGeom>
              <a:avLst/>
              <a:gdLst>
                <a:gd name="connsiteX0" fmla="*/ 29837 w 32541"/>
                <a:gd name="connsiteY0" fmla="*/ 2179 h 44487"/>
                <a:gd name="connsiteX1" fmla="*/ 32541 w 32541"/>
                <a:gd name="connsiteY1" fmla="*/ 0 h 44487"/>
                <a:gd name="connsiteX2" fmla="*/ 24518 w 32541"/>
                <a:gd name="connsiteY2" fmla="*/ 15448 h 44487"/>
                <a:gd name="connsiteX3" fmla="*/ 21633 w 32541"/>
                <a:gd name="connsiteY3" fmla="*/ 19378 h 44487"/>
                <a:gd name="connsiteX4" fmla="*/ 8883 w 32541"/>
                <a:gd name="connsiteY4" fmla="*/ 31639 h 44487"/>
                <a:gd name="connsiteX5" fmla="*/ 2647 w 32541"/>
                <a:gd name="connsiteY5" fmla="*/ 38455 h 44487"/>
                <a:gd name="connsiteX6" fmla="*/ 8285 w 32541"/>
                <a:gd name="connsiteY6" fmla="*/ 39795 h 44487"/>
                <a:gd name="connsiteX7" fmla="*/ 6178 w 32541"/>
                <a:gd name="connsiteY7" fmla="*/ 44383 h 44487"/>
                <a:gd name="connsiteX8" fmla="*/ 2279 w 32541"/>
                <a:gd name="connsiteY8" fmla="*/ 44486 h 44487"/>
                <a:gd name="connsiteX9" fmla="*/ 480 w 32541"/>
                <a:gd name="connsiteY9" fmla="*/ 44431 h 44487"/>
                <a:gd name="connsiteX10" fmla="*/ 558 w 32541"/>
                <a:gd name="connsiteY10" fmla="*/ 39004 h 44487"/>
                <a:gd name="connsiteX11" fmla="*/ 6619 w 32541"/>
                <a:gd name="connsiteY11" fmla="*/ 31760 h 44487"/>
                <a:gd name="connsiteX12" fmla="*/ 17298 w 32541"/>
                <a:gd name="connsiteY12" fmla="*/ 20073 h 44487"/>
                <a:gd name="connsiteX13" fmla="*/ 29837 w 32541"/>
                <a:gd name="connsiteY13" fmla="*/ 2179 h 4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541" h="44487">
                  <a:moveTo>
                    <a:pt x="29837" y="2179"/>
                  </a:moveTo>
                  <a:cubicBezTo>
                    <a:pt x="30591" y="1298"/>
                    <a:pt x="31594" y="664"/>
                    <a:pt x="32541" y="0"/>
                  </a:cubicBezTo>
                  <a:cubicBezTo>
                    <a:pt x="30754" y="5590"/>
                    <a:pt x="26824" y="10100"/>
                    <a:pt x="24518" y="15448"/>
                  </a:cubicBezTo>
                  <a:cubicBezTo>
                    <a:pt x="23577" y="16776"/>
                    <a:pt x="22611" y="18080"/>
                    <a:pt x="21633" y="19378"/>
                  </a:cubicBezTo>
                  <a:cubicBezTo>
                    <a:pt x="17256" y="23332"/>
                    <a:pt x="13380" y="27818"/>
                    <a:pt x="8883" y="31639"/>
                  </a:cubicBezTo>
                  <a:cubicBezTo>
                    <a:pt x="6577" y="33680"/>
                    <a:pt x="3999" y="35599"/>
                    <a:pt x="2647" y="38455"/>
                  </a:cubicBezTo>
                  <a:cubicBezTo>
                    <a:pt x="4518" y="38914"/>
                    <a:pt x="6402" y="39354"/>
                    <a:pt x="8285" y="39795"/>
                  </a:cubicBezTo>
                  <a:cubicBezTo>
                    <a:pt x="7639" y="41346"/>
                    <a:pt x="6933" y="42874"/>
                    <a:pt x="6178" y="44383"/>
                  </a:cubicBezTo>
                  <a:cubicBezTo>
                    <a:pt x="4874" y="44431"/>
                    <a:pt x="3576" y="44498"/>
                    <a:pt x="2279" y="44486"/>
                  </a:cubicBezTo>
                  <a:cubicBezTo>
                    <a:pt x="1826" y="44474"/>
                    <a:pt x="926" y="44449"/>
                    <a:pt x="480" y="44431"/>
                  </a:cubicBezTo>
                  <a:cubicBezTo>
                    <a:pt x="329" y="42662"/>
                    <a:pt x="-565" y="40622"/>
                    <a:pt x="558" y="39004"/>
                  </a:cubicBezTo>
                  <a:cubicBezTo>
                    <a:pt x="2321" y="36384"/>
                    <a:pt x="4699" y="34259"/>
                    <a:pt x="6619" y="31760"/>
                  </a:cubicBezTo>
                  <a:cubicBezTo>
                    <a:pt x="9794" y="27516"/>
                    <a:pt x="14002" y="24208"/>
                    <a:pt x="17298" y="20073"/>
                  </a:cubicBezTo>
                  <a:cubicBezTo>
                    <a:pt x="21838" y="14392"/>
                    <a:pt x="26879" y="8916"/>
                    <a:pt x="29837" y="2179"/>
                  </a:cubicBezTo>
                  <a:close/>
                </a:path>
              </a:pathLst>
            </a:custGeom>
            <a:solidFill>
              <a:srgbClr val="CDCDCD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96BD08B4-A2D8-83CD-9C41-4572CF179983}"/>
                </a:ext>
              </a:extLst>
            </p:cNvPr>
            <p:cNvSpPr/>
            <p:nvPr/>
          </p:nvSpPr>
          <p:spPr>
            <a:xfrm>
              <a:off x="6373958" y="4696031"/>
              <a:ext cx="32810" cy="42251"/>
            </a:xfrm>
            <a:custGeom>
              <a:avLst/>
              <a:gdLst>
                <a:gd name="connsiteX0" fmla="*/ 21069 w 32810"/>
                <a:gd name="connsiteY0" fmla="*/ 8747 h 42251"/>
                <a:gd name="connsiteX1" fmla="*/ 32810 w 32810"/>
                <a:gd name="connsiteY1" fmla="*/ 0 h 42251"/>
                <a:gd name="connsiteX2" fmla="*/ 20272 w 32810"/>
                <a:gd name="connsiteY2" fmla="*/ 17893 h 42251"/>
                <a:gd name="connsiteX3" fmla="*/ 9593 w 32810"/>
                <a:gd name="connsiteY3" fmla="*/ 29581 h 42251"/>
                <a:gd name="connsiteX4" fmla="*/ 3532 w 32810"/>
                <a:gd name="connsiteY4" fmla="*/ 36825 h 42251"/>
                <a:gd name="connsiteX5" fmla="*/ 3453 w 32810"/>
                <a:gd name="connsiteY5" fmla="*/ 42252 h 42251"/>
                <a:gd name="connsiteX6" fmla="*/ 0 w 32810"/>
                <a:gd name="connsiteY6" fmla="*/ 42131 h 42251"/>
                <a:gd name="connsiteX7" fmla="*/ 2083 w 32810"/>
                <a:gd name="connsiteY7" fmla="*/ 35473 h 42251"/>
                <a:gd name="connsiteX8" fmla="*/ 21069 w 32810"/>
                <a:gd name="connsiteY8" fmla="*/ 8747 h 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10" h="42251">
                  <a:moveTo>
                    <a:pt x="21069" y="8747"/>
                  </a:moveTo>
                  <a:cubicBezTo>
                    <a:pt x="24987" y="5856"/>
                    <a:pt x="28910" y="2940"/>
                    <a:pt x="32810" y="0"/>
                  </a:cubicBezTo>
                  <a:cubicBezTo>
                    <a:pt x="29852" y="6737"/>
                    <a:pt x="24811" y="12213"/>
                    <a:pt x="20272" y="17893"/>
                  </a:cubicBezTo>
                  <a:cubicBezTo>
                    <a:pt x="16976" y="22029"/>
                    <a:pt x="12768" y="25337"/>
                    <a:pt x="9593" y="29581"/>
                  </a:cubicBezTo>
                  <a:cubicBezTo>
                    <a:pt x="7673" y="32080"/>
                    <a:pt x="5294" y="34205"/>
                    <a:pt x="3532" y="36825"/>
                  </a:cubicBezTo>
                  <a:cubicBezTo>
                    <a:pt x="2409" y="38443"/>
                    <a:pt x="3302" y="40483"/>
                    <a:pt x="3453" y="42252"/>
                  </a:cubicBezTo>
                  <a:cubicBezTo>
                    <a:pt x="2300" y="42210"/>
                    <a:pt x="1147" y="42174"/>
                    <a:pt x="0" y="42131"/>
                  </a:cubicBezTo>
                  <a:cubicBezTo>
                    <a:pt x="827" y="39958"/>
                    <a:pt x="2071" y="37869"/>
                    <a:pt x="2083" y="35473"/>
                  </a:cubicBezTo>
                  <a:cubicBezTo>
                    <a:pt x="10607" y="28403"/>
                    <a:pt x="16336" y="18612"/>
                    <a:pt x="21069" y="8747"/>
                  </a:cubicBezTo>
                  <a:close/>
                </a:path>
              </a:pathLst>
            </a:custGeom>
            <a:solidFill>
              <a:srgbClr val="B7B7B7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E327A638-C32A-E7A2-AB2A-F9FF6EE1C7A0}"/>
                </a:ext>
              </a:extLst>
            </p:cNvPr>
            <p:cNvSpPr/>
            <p:nvPr/>
          </p:nvSpPr>
          <p:spPr>
            <a:xfrm>
              <a:off x="6371145" y="4704779"/>
              <a:ext cx="23881" cy="33383"/>
            </a:xfrm>
            <a:custGeom>
              <a:avLst/>
              <a:gdLst>
                <a:gd name="connsiteX0" fmla="*/ 13885 w 23881"/>
                <a:gd name="connsiteY0" fmla="*/ 6339 h 33383"/>
                <a:gd name="connsiteX1" fmla="*/ 23882 w 23881"/>
                <a:gd name="connsiteY1" fmla="*/ 0 h 33383"/>
                <a:gd name="connsiteX2" fmla="*/ 4896 w 23881"/>
                <a:gd name="connsiteY2" fmla="*/ 26725 h 33383"/>
                <a:gd name="connsiteX3" fmla="*/ 2813 w 23881"/>
                <a:gd name="connsiteY3" fmla="*/ 33384 h 33383"/>
                <a:gd name="connsiteX4" fmla="*/ 0 w 23881"/>
                <a:gd name="connsiteY4" fmla="*/ 33269 h 33383"/>
                <a:gd name="connsiteX5" fmla="*/ 1256 w 23881"/>
                <a:gd name="connsiteY5" fmla="*/ 26170 h 33383"/>
                <a:gd name="connsiteX6" fmla="*/ 3882 w 23881"/>
                <a:gd name="connsiteY6" fmla="*/ 21902 h 33383"/>
                <a:gd name="connsiteX7" fmla="*/ 11693 w 23881"/>
                <a:gd name="connsiteY7" fmla="*/ 11066 h 33383"/>
                <a:gd name="connsiteX8" fmla="*/ 13855 w 23881"/>
                <a:gd name="connsiteY8" fmla="*/ 6435 h 33383"/>
                <a:gd name="connsiteX9" fmla="*/ 13885 w 23881"/>
                <a:gd name="connsiteY9" fmla="*/ 6339 h 3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81" h="33383">
                  <a:moveTo>
                    <a:pt x="13885" y="6339"/>
                  </a:moveTo>
                  <a:cubicBezTo>
                    <a:pt x="17290" y="4347"/>
                    <a:pt x="20501" y="2034"/>
                    <a:pt x="23882" y="0"/>
                  </a:cubicBezTo>
                  <a:cubicBezTo>
                    <a:pt x="19149" y="9864"/>
                    <a:pt x="13420" y="19656"/>
                    <a:pt x="4896" y="26725"/>
                  </a:cubicBezTo>
                  <a:cubicBezTo>
                    <a:pt x="4884" y="29122"/>
                    <a:pt x="3640" y="31211"/>
                    <a:pt x="2813" y="33384"/>
                  </a:cubicBezTo>
                  <a:cubicBezTo>
                    <a:pt x="1871" y="33348"/>
                    <a:pt x="930" y="33305"/>
                    <a:pt x="0" y="33269"/>
                  </a:cubicBezTo>
                  <a:cubicBezTo>
                    <a:pt x="447" y="30909"/>
                    <a:pt x="881" y="28542"/>
                    <a:pt x="1256" y="26170"/>
                  </a:cubicBezTo>
                  <a:cubicBezTo>
                    <a:pt x="1479" y="24431"/>
                    <a:pt x="2831" y="23194"/>
                    <a:pt x="3882" y="21902"/>
                  </a:cubicBezTo>
                  <a:cubicBezTo>
                    <a:pt x="6852" y="18563"/>
                    <a:pt x="9031" y="14639"/>
                    <a:pt x="11693" y="11066"/>
                  </a:cubicBezTo>
                  <a:cubicBezTo>
                    <a:pt x="12726" y="9689"/>
                    <a:pt x="13498" y="8120"/>
                    <a:pt x="13855" y="6435"/>
                  </a:cubicBezTo>
                  <a:lnTo>
                    <a:pt x="13885" y="6339"/>
                  </a:lnTo>
                  <a:close/>
                </a:path>
              </a:pathLst>
            </a:custGeom>
            <a:solidFill>
              <a:srgbClr val="A6A6A6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150AFEF7-C2E9-27A2-9A2E-635E25329314}"/>
                </a:ext>
              </a:extLst>
            </p:cNvPr>
            <p:cNvSpPr/>
            <p:nvPr/>
          </p:nvSpPr>
          <p:spPr>
            <a:xfrm>
              <a:off x="6328996" y="4711214"/>
              <a:ext cx="56003" cy="27397"/>
            </a:xfrm>
            <a:custGeom>
              <a:avLst/>
              <a:gdLst>
                <a:gd name="connsiteX0" fmla="*/ 36131 w 56003"/>
                <a:gd name="connsiteY0" fmla="*/ 10474 h 27397"/>
                <a:gd name="connsiteX1" fmla="*/ 56004 w 56003"/>
                <a:gd name="connsiteY1" fmla="*/ 0 h 27397"/>
                <a:gd name="connsiteX2" fmla="*/ 53843 w 56003"/>
                <a:gd name="connsiteY2" fmla="*/ 4630 h 27397"/>
                <a:gd name="connsiteX3" fmla="*/ 46031 w 56003"/>
                <a:gd name="connsiteY3" fmla="*/ 15466 h 27397"/>
                <a:gd name="connsiteX4" fmla="*/ 43405 w 56003"/>
                <a:gd name="connsiteY4" fmla="*/ 19734 h 27397"/>
                <a:gd name="connsiteX5" fmla="*/ 42149 w 56003"/>
                <a:gd name="connsiteY5" fmla="*/ 26834 h 27397"/>
                <a:gd name="connsiteX6" fmla="*/ 44963 w 56003"/>
                <a:gd name="connsiteY6" fmla="*/ 26949 h 27397"/>
                <a:gd name="connsiteX7" fmla="*/ 48416 w 56003"/>
                <a:gd name="connsiteY7" fmla="*/ 27069 h 27397"/>
                <a:gd name="connsiteX8" fmla="*/ 50215 w 56003"/>
                <a:gd name="connsiteY8" fmla="*/ 27124 h 27397"/>
                <a:gd name="connsiteX9" fmla="*/ 0 w 56003"/>
                <a:gd name="connsiteY9" fmla="*/ 25234 h 27397"/>
                <a:gd name="connsiteX10" fmla="*/ 36131 w 56003"/>
                <a:gd name="connsiteY10" fmla="*/ 10474 h 2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003" h="27397">
                  <a:moveTo>
                    <a:pt x="36131" y="10474"/>
                  </a:moveTo>
                  <a:cubicBezTo>
                    <a:pt x="42928" y="7317"/>
                    <a:pt x="49460" y="3634"/>
                    <a:pt x="56004" y="0"/>
                  </a:cubicBezTo>
                  <a:cubicBezTo>
                    <a:pt x="55648" y="1684"/>
                    <a:pt x="54875" y="3254"/>
                    <a:pt x="53843" y="4630"/>
                  </a:cubicBezTo>
                  <a:cubicBezTo>
                    <a:pt x="51181" y="8204"/>
                    <a:pt x="49001" y="12128"/>
                    <a:pt x="46031" y="15466"/>
                  </a:cubicBezTo>
                  <a:cubicBezTo>
                    <a:pt x="44981" y="16758"/>
                    <a:pt x="43628" y="17996"/>
                    <a:pt x="43405" y="19734"/>
                  </a:cubicBezTo>
                  <a:cubicBezTo>
                    <a:pt x="43031" y="22107"/>
                    <a:pt x="42596" y="24473"/>
                    <a:pt x="42149" y="26834"/>
                  </a:cubicBezTo>
                  <a:cubicBezTo>
                    <a:pt x="43079" y="26870"/>
                    <a:pt x="44021" y="26912"/>
                    <a:pt x="44963" y="26949"/>
                  </a:cubicBezTo>
                  <a:cubicBezTo>
                    <a:pt x="46110" y="26991"/>
                    <a:pt x="47263" y="27027"/>
                    <a:pt x="48416" y="27069"/>
                  </a:cubicBezTo>
                  <a:cubicBezTo>
                    <a:pt x="48862" y="27087"/>
                    <a:pt x="49762" y="27112"/>
                    <a:pt x="50215" y="27124"/>
                  </a:cubicBezTo>
                  <a:cubicBezTo>
                    <a:pt x="33474" y="27872"/>
                    <a:pt x="16662" y="27033"/>
                    <a:pt x="0" y="25234"/>
                  </a:cubicBezTo>
                  <a:cubicBezTo>
                    <a:pt x="12213" y="20755"/>
                    <a:pt x="24401" y="16137"/>
                    <a:pt x="36131" y="10474"/>
                  </a:cubicBezTo>
                  <a:close/>
                </a:path>
              </a:pathLst>
            </a:custGeom>
            <a:solidFill>
              <a:srgbClr val="8D8D8D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5C883C46-1F9B-5386-CABC-0E7AD762E184}"/>
                </a:ext>
              </a:extLst>
            </p:cNvPr>
            <p:cNvSpPr/>
            <p:nvPr/>
          </p:nvSpPr>
          <p:spPr>
            <a:xfrm>
              <a:off x="6379578" y="4713230"/>
              <a:ext cx="18985" cy="25004"/>
            </a:xfrm>
            <a:custGeom>
              <a:avLst/>
              <a:gdLst>
                <a:gd name="connsiteX0" fmla="*/ 6236 w 18985"/>
                <a:gd name="connsiteY0" fmla="*/ 12261 h 25004"/>
                <a:gd name="connsiteX1" fmla="*/ 18986 w 18985"/>
                <a:gd name="connsiteY1" fmla="*/ 0 h 25004"/>
                <a:gd name="connsiteX2" fmla="*/ 6731 w 18985"/>
                <a:gd name="connsiteY2" fmla="*/ 20429 h 25004"/>
                <a:gd name="connsiteX3" fmla="*/ 18600 w 18985"/>
                <a:gd name="connsiteY3" fmla="*/ 23677 h 25004"/>
                <a:gd name="connsiteX4" fmla="*/ 18829 w 18985"/>
                <a:gd name="connsiteY4" fmla="*/ 23761 h 25004"/>
                <a:gd name="connsiteX5" fmla="*/ 3532 w 18985"/>
                <a:gd name="connsiteY5" fmla="*/ 25005 h 25004"/>
                <a:gd name="connsiteX6" fmla="*/ 5638 w 18985"/>
                <a:gd name="connsiteY6" fmla="*/ 20417 h 25004"/>
                <a:gd name="connsiteX7" fmla="*/ 0 w 18985"/>
                <a:gd name="connsiteY7" fmla="*/ 19076 h 25004"/>
                <a:gd name="connsiteX8" fmla="*/ 6236 w 18985"/>
                <a:gd name="connsiteY8" fmla="*/ 12261 h 2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85" h="25004">
                  <a:moveTo>
                    <a:pt x="6236" y="12261"/>
                  </a:moveTo>
                  <a:cubicBezTo>
                    <a:pt x="10734" y="8440"/>
                    <a:pt x="14609" y="3954"/>
                    <a:pt x="18986" y="0"/>
                  </a:cubicBezTo>
                  <a:cubicBezTo>
                    <a:pt x="15400" y="7099"/>
                    <a:pt x="10782" y="13607"/>
                    <a:pt x="6731" y="20429"/>
                  </a:cubicBezTo>
                  <a:cubicBezTo>
                    <a:pt x="10758" y="21238"/>
                    <a:pt x="14833" y="21950"/>
                    <a:pt x="18600" y="23677"/>
                  </a:cubicBezTo>
                  <a:lnTo>
                    <a:pt x="18829" y="23761"/>
                  </a:lnTo>
                  <a:cubicBezTo>
                    <a:pt x="13734" y="24268"/>
                    <a:pt x="8633" y="24661"/>
                    <a:pt x="3532" y="25005"/>
                  </a:cubicBezTo>
                  <a:cubicBezTo>
                    <a:pt x="4286" y="23495"/>
                    <a:pt x="4992" y="21968"/>
                    <a:pt x="5638" y="20417"/>
                  </a:cubicBezTo>
                  <a:cubicBezTo>
                    <a:pt x="3755" y="19976"/>
                    <a:pt x="1871" y="19535"/>
                    <a:pt x="0" y="19076"/>
                  </a:cubicBezTo>
                  <a:cubicBezTo>
                    <a:pt x="1352" y="16221"/>
                    <a:pt x="3930" y="14301"/>
                    <a:pt x="6236" y="12261"/>
                  </a:cubicBezTo>
                  <a:close/>
                </a:path>
              </a:pathLst>
            </a:custGeom>
            <a:solidFill>
              <a:srgbClr val="E7E7E7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2F2E448E-FBD4-8C6E-6E8B-C067F8F6DA9A}"/>
                </a:ext>
              </a:extLst>
            </p:cNvPr>
            <p:cNvSpPr/>
            <p:nvPr/>
          </p:nvSpPr>
          <p:spPr>
            <a:xfrm>
              <a:off x="6404583" y="4728286"/>
              <a:ext cx="42722" cy="24068"/>
            </a:xfrm>
            <a:custGeom>
              <a:avLst/>
              <a:gdLst>
                <a:gd name="connsiteX0" fmla="*/ 0 w 42722"/>
                <a:gd name="connsiteY0" fmla="*/ 9496 h 24068"/>
                <a:gd name="connsiteX1" fmla="*/ 42723 w 42722"/>
                <a:gd name="connsiteY1" fmla="*/ 0 h 24068"/>
                <a:gd name="connsiteX2" fmla="*/ 39892 w 42722"/>
                <a:gd name="connsiteY2" fmla="*/ 24069 h 24068"/>
                <a:gd name="connsiteX3" fmla="*/ 30094 w 42722"/>
                <a:gd name="connsiteY3" fmla="*/ 20139 h 24068"/>
                <a:gd name="connsiteX4" fmla="*/ 7836 w 42722"/>
                <a:gd name="connsiteY4" fmla="*/ 12207 h 24068"/>
                <a:gd name="connsiteX5" fmla="*/ 0 w 42722"/>
                <a:gd name="connsiteY5" fmla="*/ 9496 h 2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22" h="24068">
                  <a:moveTo>
                    <a:pt x="0" y="9496"/>
                  </a:moveTo>
                  <a:cubicBezTo>
                    <a:pt x="14452" y="7389"/>
                    <a:pt x="28717" y="4111"/>
                    <a:pt x="42723" y="0"/>
                  </a:cubicBezTo>
                  <a:cubicBezTo>
                    <a:pt x="42095" y="8053"/>
                    <a:pt x="41159" y="16082"/>
                    <a:pt x="39892" y="24069"/>
                  </a:cubicBezTo>
                  <a:cubicBezTo>
                    <a:pt x="36529" y="23000"/>
                    <a:pt x="33372" y="21425"/>
                    <a:pt x="30094" y="20139"/>
                  </a:cubicBezTo>
                  <a:cubicBezTo>
                    <a:pt x="22741" y="17326"/>
                    <a:pt x="15376" y="14494"/>
                    <a:pt x="7836" y="12207"/>
                  </a:cubicBezTo>
                  <a:cubicBezTo>
                    <a:pt x="5168" y="11470"/>
                    <a:pt x="2421" y="10903"/>
                    <a:pt x="0" y="9496"/>
                  </a:cubicBezTo>
                  <a:close/>
                </a:path>
              </a:pathLst>
            </a:custGeom>
            <a:solidFill>
              <a:srgbClr val="E1E1E1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90D385F1-CAAD-4740-E585-8D83B0DD3D20}"/>
                </a:ext>
              </a:extLst>
            </p:cNvPr>
            <p:cNvSpPr/>
            <p:nvPr/>
          </p:nvSpPr>
          <p:spPr>
            <a:xfrm>
              <a:off x="6380164" y="4737782"/>
              <a:ext cx="64310" cy="32267"/>
            </a:xfrm>
            <a:custGeom>
              <a:avLst/>
              <a:gdLst>
                <a:gd name="connsiteX0" fmla="*/ 0 w 64310"/>
                <a:gd name="connsiteY0" fmla="*/ 2107 h 32267"/>
                <a:gd name="connsiteX1" fmla="*/ 24419 w 64310"/>
                <a:gd name="connsiteY1" fmla="*/ 0 h 32267"/>
                <a:gd name="connsiteX2" fmla="*/ 32255 w 64310"/>
                <a:gd name="connsiteY2" fmla="*/ 2711 h 32267"/>
                <a:gd name="connsiteX3" fmla="*/ 54513 w 64310"/>
                <a:gd name="connsiteY3" fmla="*/ 10643 h 32267"/>
                <a:gd name="connsiteX4" fmla="*/ 64311 w 64310"/>
                <a:gd name="connsiteY4" fmla="*/ 14573 h 32267"/>
                <a:gd name="connsiteX5" fmla="*/ 60942 w 64310"/>
                <a:gd name="connsiteY5" fmla="*/ 32267 h 32267"/>
                <a:gd name="connsiteX6" fmla="*/ 51639 w 64310"/>
                <a:gd name="connsiteY6" fmla="*/ 23683 h 32267"/>
                <a:gd name="connsiteX7" fmla="*/ 35642 w 64310"/>
                <a:gd name="connsiteY7" fmla="*/ 13764 h 32267"/>
                <a:gd name="connsiteX8" fmla="*/ 25548 w 64310"/>
                <a:gd name="connsiteY8" fmla="*/ 10504 h 32267"/>
                <a:gd name="connsiteX9" fmla="*/ 12961 w 64310"/>
                <a:gd name="connsiteY9" fmla="*/ 11319 h 32267"/>
                <a:gd name="connsiteX10" fmla="*/ 4781 w 64310"/>
                <a:gd name="connsiteY10" fmla="*/ 9985 h 32267"/>
                <a:gd name="connsiteX11" fmla="*/ 0 w 64310"/>
                <a:gd name="connsiteY11" fmla="*/ 2107 h 3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10" h="32267">
                  <a:moveTo>
                    <a:pt x="0" y="2107"/>
                  </a:moveTo>
                  <a:cubicBezTo>
                    <a:pt x="8168" y="1757"/>
                    <a:pt x="16318" y="1056"/>
                    <a:pt x="24419" y="0"/>
                  </a:cubicBezTo>
                  <a:cubicBezTo>
                    <a:pt x="26840" y="1407"/>
                    <a:pt x="29587" y="1974"/>
                    <a:pt x="32255" y="2711"/>
                  </a:cubicBezTo>
                  <a:cubicBezTo>
                    <a:pt x="39795" y="4999"/>
                    <a:pt x="47160" y="7830"/>
                    <a:pt x="54513" y="10643"/>
                  </a:cubicBezTo>
                  <a:cubicBezTo>
                    <a:pt x="57791" y="11929"/>
                    <a:pt x="60948" y="13504"/>
                    <a:pt x="64311" y="14573"/>
                  </a:cubicBezTo>
                  <a:cubicBezTo>
                    <a:pt x="63345" y="20495"/>
                    <a:pt x="62276" y="26411"/>
                    <a:pt x="60942" y="32267"/>
                  </a:cubicBezTo>
                  <a:cubicBezTo>
                    <a:pt x="57845" y="29400"/>
                    <a:pt x="55068" y="26182"/>
                    <a:pt x="51639" y="23683"/>
                  </a:cubicBezTo>
                  <a:cubicBezTo>
                    <a:pt x="46786" y="19656"/>
                    <a:pt x="41244" y="16595"/>
                    <a:pt x="35642" y="13764"/>
                  </a:cubicBezTo>
                  <a:cubicBezTo>
                    <a:pt x="32472" y="12182"/>
                    <a:pt x="29176" y="10510"/>
                    <a:pt x="25548" y="10504"/>
                  </a:cubicBezTo>
                  <a:cubicBezTo>
                    <a:pt x="21340" y="10444"/>
                    <a:pt x="17072" y="10275"/>
                    <a:pt x="12961" y="11319"/>
                  </a:cubicBezTo>
                  <a:cubicBezTo>
                    <a:pt x="10136" y="12188"/>
                    <a:pt x="7480" y="10534"/>
                    <a:pt x="4781" y="9985"/>
                  </a:cubicBezTo>
                  <a:cubicBezTo>
                    <a:pt x="2686" y="7697"/>
                    <a:pt x="1026" y="5035"/>
                    <a:pt x="0" y="2107"/>
                  </a:cubicBezTo>
                  <a:close/>
                </a:path>
              </a:pathLst>
            </a:custGeom>
            <a:solidFill>
              <a:srgbClr val="C6C6C6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D0D7D81F-C6C2-5B1A-041A-A637D1CE29B1}"/>
                </a:ext>
              </a:extLst>
            </p:cNvPr>
            <p:cNvSpPr/>
            <p:nvPr/>
          </p:nvSpPr>
          <p:spPr>
            <a:xfrm>
              <a:off x="6335546" y="4738814"/>
              <a:ext cx="55907" cy="24286"/>
            </a:xfrm>
            <a:custGeom>
              <a:avLst/>
              <a:gdLst>
                <a:gd name="connsiteX0" fmla="*/ 0 w 55907"/>
                <a:gd name="connsiteY0" fmla="*/ 0 h 24286"/>
                <a:gd name="connsiteX1" fmla="*/ 37030 w 55907"/>
                <a:gd name="connsiteY1" fmla="*/ 1328 h 24286"/>
                <a:gd name="connsiteX2" fmla="*/ 36940 w 55907"/>
                <a:gd name="connsiteY2" fmla="*/ 1558 h 24286"/>
                <a:gd name="connsiteX3" fmla="*/ 36571 w 55907"/>
                <a:gd name="connsiteY3" fmla="*/ 2089 h 24286"/>
                <a:gd name="connsiteX4" fmla="*/ 41497 w 55907"/>
                <a:gd name="connsiteY4" fmla="*/ 8011 h 24286"/>
                <a:gd name="connsiteX5" fmla="*/ 48989 w 55907"/>
                <a:gd name="connsiteY5" fmla="*/ 15635 h 24286"/>
                <a:gd name="connsiteX6" fmla="*/ 55907 w 55907"/>
                <a:gd name="connsiteY6" fmla="*/ 24286 h 24286"/>
                <a:gd name="connsiteX7" fmla="*/ 39276 w 55907"/>
                <a:gd name="connsiteY7" fmla="*/ 15086 h 24286"/>
                <a:gd name="connsiteX8" fmla="*/ 0 w 55907"/>
                <a:gd name="connsiteY8" fmla="*/ 0 h 2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907" h="24286">
                  <a:moveTo>
                    <a:pt x="0" y="0"/>
                  </a:moveTo>
                  <a:cubicBezTo>
                    <a:pt x="12321" y="839"/>
                    <a:pt x="24673" y="1485"/>
                    <a:pt x="37030" y="1328"/>
                  </a:cubicBezTo>
                  <a:lnTo>
                    <a:pt x="36940" y="1558"/>
                  </a:lnTo>
                  <a:cubicBezTo>
                    <a:pt x="36843" y="1690"/>
                    <a:pt x="36662" y="1956"/>
                    <a:pt x="36571" y="2089"/>
                  </a:cubicBezTo>
                  <a:cubicBezTo>
                    <a:pt x="38334" y="3954"/>
                    <a:pt x="40127" y="5813"/>
                    <a:pt x="41497" y="8011"/>
                  </a:cubicBezTo>
                  <a:cubicBezTo>
                    <a:pt x="43447" y="11066"/>
                    <a:pt x="46719" y="12865"/>
                    <a:pt x="48989" y="15635"/>
                  </a:cubicBezTo>
                  <a:cubicBezTo>
                    <a:pt x="51368" y="18461"/>
                    <a:pt x="54133" y="21002"/>
                    <a:pt x="55907" y="24286"/>
                  </a:cubicBezTo>
                  <a:cubicBezTo>
                    <a:pt x="50341" y="21262"/>
                    <a:pt x="44975" y="17869"/>
                    <a:pt x="39276" y="15086"/>
                  </a:cubicBezTo>
                  <a:cubicBezTo>
                    <a:pt x="26780" y="8627"/>
                    <a:pt x="13517" y="3803"/>
                    <a:pt x="0" y="0"/>
                  </a:cubicBezTo>
                  <a:close/>
                </a:path>
              </a:pathLst>
            </a:custGeom>
            <a:solidFill>
              <a:srgbClr val="8E8E8E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D1CC5E77-F0C7-B810-3837-336039B854EF}"/>
                </a:ext>
              </a:extLst>
            </p:cNvPr>
            <p:cNvSpPr/>
            <p:nvPr/>
          </p:nvSpPr>
          <p:spPr>
            <a:xfrm>
              <a:off x="6213438" y="4739702"/>
              <a:ext cx="95901" cy="21160"/>
            </a:xfrm>
            <a:custGeom>
              <a:avLst/>
              <a:gdLst>
                <a:gd name="connsiteX0" fmla="*/ 89388 w 95901"/>
                <a:gd name="connsiteY0" fmla="*/ 1050 h 21160"/>
                <a:gd name="connsiteX1" fmla="*/ 95902 w 95901"/>
                <a:gd name="connsiteY1" fmla="*/ 0 h 21160"/>
                <a:gd name="connsiteX2" fmla="*/ 90680 w 95901"/>
                <a:gd name="connsiteY2" fmla="*/ 3707 h 21160"/>
                <a:gd name="connsiteX3" fmla="*/ 62403 w 95901"/>
                <a:gd name="connsiteY3" fmla="*/ 14651 h 21160"/>
                <a:gd name="connsiteX4" fmla="*/ 43067 w 95901"/>
                <a:gd name="connsiteY4" fmla="*/ 19777 h 21160"/>
                <a:gd name="connsiteX5" fmla="*/ 13607 w 95901"/>
                <a:gd name="connsiteY5" fmla="*/ 21159 h 21160"/>
                <a:gd name="connsiteX6" fmla="*/ 0 w 95901"/>
                <a:gd name="connsiteY6" fmla="*/ 20531 h 21160"/>
                <a:gd name="connsiteX7" fmla="*/ 5946 w 95901"/>
                <a:gd name="connsiteY7" fmla="*/ 17966 h 21160"/>
                <a:gd name="connsiteX8" fmla="*/ 15279 w 95901"/>
                <a:gd name="connsiteY8" fmla="*/ 16909 h 21160"/>
                <a:gd name="connsiteX9" fmla="*/ 32913 w 95901"/>
                <a:gd name="connsiteY9" fmla="*/ 14639 h 21160"/>
                <a:gd name="connsiteX10" fmla="*/ 56451 w 95901"/>
                <a:gd name="connsiteY10" fmla="*/ 12285 h 21160"/>
                <a:gd name="connsiteX11" fmla="*/ 79910 w 95901"/>
                <a:gd name="connsiteY11" fmla="*/ 3254 h 21160"/>
                <a:gd name="connsiteX12" fmla="*/ 89388 w 95901"/>
                <a:gd name="connsiteY12" fmla="*/ 1050 h 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901" h="21160">
                  <a:moveTo>
                    <a:pt x="89388" y="1050"/>
                  </a:moveTo>
                  <a:cubicBezTo>
                    <a:pt x="91513" y="447"/>
                    <a:pt x="93698" y="157"/>
                    <a:pt x="95902" y="0"/>
                  </a:cubicBezTo>
                  <a:cubicBezTo>
                    <a:pt x="94290" y="1407"/>
                    <a:pt x="92605" y="2759"/>
                    <a:pt x="90680" y="3707"/>
                  </a:cubicBezTo>
                  <a:cubicBezTo>
                    <a:pt x="81661" y="8319"/>
                    <a:pt x="72056" y="11651"/>
                    <a:pt x="62403" y="14651"/>
                  </a:cubicBezTo>
                  <a:cubicBezTo>
                    <a:pt x="56143" y="16976"/>
                    <a:pt x="49623" y="18539"/>
                    <a:pt x="43067" y="19777"/>
                  </a:cubicBezTo>
                  <a:cubicBezTo>
                    <a:pt x="33342" y="21564"/>
                    <a:pt x="23441" y="21051"/>
                    <a:pt x="13607" y="21159"/>
                  </a:cubicBezTo>
                  <a:cubicBezTo>
                    <a:pt x="9067" y="21081"/>
                    <a:pt x="4485" y="21419"/>
                    <a:pt x="0" y="20531"/>
                  </a:cubicBezTo>
                  <a:cubicBezTo>
                    <a:pt x="1956" y="19614"/>
                    <a:pt x="3870" y="18587"/>
                    <a:pt x="5946" y="17966"/>
                  </a:cubicBezTo>
                  <a:cubicBezTo>
                    <a:pt x="8959" y="16976"/>
                    <a:pt x="12176" y="17302"/>
                    <a:pt x="15279" y="16909"/>
                  </a:cubicBezTo>
                  <a:cubicBezTo>
                    <a:pt x="21159" y="16179"/>
                    <a:pt x="26991" y="15020"/>
                    <a:pt x="32913" y="14639"/>
                  </a:cubicBezTo>
                  <a:cubicBezTo>
                    <a:pt x="40773" y="14054"/>
                    <a:pt x="48657" y="13523"/>
                    <a:pt x="56451" y="12285"/>
                  </a:cubicBezTo>
                  <a:cubicBezTo>
                    <a:pt x="64745" y="10782"/>
                    <a:pt x="72738" y="7655"/>
                    <a:pt x="79910" y="3254"/>
                  </a:cubicBezTo>
                  <a:cubicBezTo>
                    <a:pt x="82820" y="1654"/>
                    <a:pt x="86261" y="1914"/>
                    <a:pt x="89388" y="1050"/>
                  </a:cubicBezTo>
                  <a:close/>
                </a:path>
              </a:pathLst>
            </a:custGeom>
            <a:solidFill>
              <a:srgbClr val="1F9BC0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88E88102-6D46-5994-48EA-1CFBF6ED2DCF}"/>
                </a:ext>
              </a:extLst>
            </p:cNvPr>
            <p:cNvSpPr/>
            <p:nvPr/>
          </p:nvSpPr>
          <p:spPr>
            <a:xfrm>
              <a:off x="6372485" y="4739889"/>
              <a:ext cx="64322" cy="52055"/>
            </a:xfrm>
            <a:custGeom>
              <a:avLst/>
              <a:gdLst>
                <a:gd name="connsiteX0" fmla="*/ 91 w 64322"/>
                <a:gd name="connsiteY0" fmla="*/ 254 h 52055"/>
                <a:gd name="connsiteX1" fmla="*/ 7679 w 64322"/>
                <a:gd name="connsiteY1" fmla="*/ 0 h 52055"/>
                <a:gd name="connsiteX2" fmla="*/ 12460 w 64322"/>
                <a:gd name="connsiteY2" fmla="*/ 7878 h 52055"/>
                <a:gd name="connsiteX3" fmla="*/ 19946 w 64322"/>
                <a:gd name="connsiteY3" fmla="*/ 11500 h 52055"/>
                <a:gd name="connsiteX4" fmla="*/ 55267 w 64322"/>
                <a:gd name="connsiteY4" fmla="*/ 37175 h 52055"/>
                <a:gd name="connsiteX5" fmla="*/ 64323 w 64322"/>
                <a:gd name="connsiteY5" fmla="*/ 48687 h 52055"/>
                <a:gd name="connsiteX6" fmla="*/ 63490 w 64322"/>
                <a:gd name="connsiteY6" fmla="*/ 52056 h 52055"/>
                <a:gd name="connsiteX7" fmla="*/ 55962 w 64322"/>
                <a:gd name="connsiteY7" fmla="*/ 44274 h 52055"/>
                <a:gd name="connsiteX8" fmla="*/ 34905 w 64322"/>
                <a:gd name="connsiteY8" fmla="*/ 27256 h 52055"/>
                <a:gd name="connsiteX9" fmla="*/ 18986 w 64322"/>
                <a:gd name="connsiteY9" fmla="*/ 17211 h 52055"/>
                <a:gd name="connsiteX10" fmla="*/ 13166 w 64322"/>
                <a:gd name="connsiteY10" fmla="*/ 11645 h 52055"/>
                <a:gd name="connsiteX11" fmla="*/ 5228 w 64322"/>
                <a:gd name="connsiteY11" fmla="*/ 5119 h 52055"/>
                <a:gd name="connsiteX12" fmla="*/ 0 w 64322"/>
                <a:gd name="connsiteY12" fmla="*/ 483 h 52055"/>
                <a:gd name="connsiteX13" fmla="*/ 91 w 64322"/>
                <a:gd name="connsiteY13" fmla="*/ 254 h 5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22" h="52055">
                  <a:moveTo>
                    <a:pt x="91" y="254"/>
                  </a:moveTo>
                  <a:cubicBezTo>
                    <a:pt x="2608" y="115"/>
                    <a:pt x="5143" y="97"/>
                    <a:pt x="7679" y="0"/>
                  </a:cubicBezTo>
                  <a:cubicBezTo>
                    <a:pt x="8705" y="2928"/>
                    <a:pt x="10365" y="5590"/>
                    <a:pt x="12460" y="7878"/>
                  </a:cubicBezTo>
                  <a:cubicBezTo>
                    <a:pt x="14319" y="10148"/>
                    <a:pt x="17495" y="10202"/>
                    <a:pt x="19946" y="11500"/>
                  </a:cubicBezTo>
                  <a:cubicBezTo>
                    <a:pt x="32840" y="18298"/>
                    <a:pt x="45886" y="25741"/>
                    <a:pt x="55267" y="37175"/>
                  </a:cubicBezTo>
                  <a:cubicBezTo>
                    <a:pt x="58594" y="40773"/>
                    <a:pt x="61051" y="45047"/>
                    <a:pt x="64323" y="48687"/>
                  </a:cubicBezTo>
                  <a:cubicBezTo>
                    <a:pt x="64033" y="49804"/>
                    <a:pt x="63749" y="50927"/>
                    <a:pt x="63490" y="52056"/>
                  </a:cubicBezTo>
                  <a:cubicBezTo>
                    <a:pt x="61787" y="48760"/>
                    <a:pt x="58576" y="46762"/>
                    <a:pt x="55962" y="44274"/>
                  </a:cubicBezTo>
                  <a:cubicBezTo>
                    <a:pt x="49031" y="38491"/>
                    <a:pt x="42343" y="32400"/>
                    <a:pt x="34905" y="27256"/>
                  </a:cubicBezTo>
                  <a:cubicBezTo>
                    <a:pt x="29695" y="23761"/>
                    <a:pt x="24540" y="20157"/>
                    <a:pt x="18986" y="17211"/>
                  </a:cubicBezTo>
                  <a:cubicBezTo>
                    <a:pt x="16535" y="15949"/>
                    <a:pt x="14887" y="13704"/>
                    <a:pt x="13166" y="11645"/>
                  </a:cubicBezTo>
                  <a:cubicBezTo>
                    <a:pt x="10957" y="8953"/>
                    <a:pt x="7558" y="7673"/>
                    <a:pt x="5228" y="5119"/>
                  </a:cubicBezTo>
                  <a:cubicBezTo>
                    <a:pt x="3568" y="3489"/>
                    <a:pt x="2167" y="1473"/>
                    <a:pt x="0" y="483"/>
                  </a:cubicBezTo>
                  <a:lnTo>
                    <a:pt x="91" y="254"/>
                  </a:lnTo>
                  <a:close/>
                </a:path>
              </a:pathLst>
            </a:custGeom>
            <a:solidFill>
              <a:srgbClr val="AFAFAF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72C6DAF0-698E-B182-4D8E-91774F1B8609}"/>
                </a:ext>
              </a:extLst>
            </p:cNvPr>
            <p:cNvSpPr/>
            <p:nvPr/>
          </p:nvSpPr>
          <p:spPr>
            <a:xfrm>
              <a:off x="6372117" y="4740372"/>
              <a:ext cx="63857" cy="57658"/>
            </a:xfrm>
            <a:custGeom>
              <a:avLst/>
              <a:gdLst>
                <a:gd name="connsiteX0" fmla="*/ 0 w 63857"/>
                <a:gd name="connsiteY0" fmla="*/ 531 h 57658"/>
                <a:gd name="connsiteX1" fmla="*/ 368 w 63857"/>
                <a:gd name="connsiteY1" fmla="*/ 0 h 57658"/>
                <a:gd name="connsiteX2" fmla="*/ 5596 w 63857"/>
                <a:gd name="connsiteY2" fmla="*/ 4636 h 57658"/>
                <a:gd name="connsiteX3" fmla="*/ 13535 w 63857"/>
                <a:gd name="connsiteY3" fmla="*/ 11162 h 57658"/>
                <a:gd name="connsiteX4" fmla="*/ 19354 w 63857"/>
                <a:gd name="connsiteY4" fmla="*/ 16728 h 57658"/>
                <a:gd name="connsiteX5" fmla="*/ 35273 w 63857"/>
                <a:gd name="connsiteY5" fmla="*/ 26773 h 57658"/>
                <a:gd name="connsiteX6" fmla="*/ 56330 w 63857"/>
                <a:gd name="connsiteY6" fmla="*/ 43791 h 57658"/>
                <a:gd name="connsiteX7" fmla="*/ 63858 w 63857"/>
                <a:gd name="connsiteY7" fmla="*/ 51573 h 57658"/>
                <a:gd name="connsiteX8" fmla="*/ 62180 w 63857"/>
                <a:gd name="connsiteY8" fmla="*/ 57658 h 57658"/>
                <a:gd name="connsiteX9" fmla="*/ 24081 w 63857"/>
                <a:gd name="connsiteY9" fmla="*/ 25916 h 57658"/>
                <a:gd name="connsiteX10" fmla="*/ 19336 w 63857"/>
                <a:gd name="connsiteY10" fmla="*/ 22729 h 57658"/>
                <a:gd name="connsiteX11" fmla="*/ 12418 w 63857"/>
                <a:gd name="connsiteY11" fmla="*/ 14078 h 57658"/>
                <a:gd name="connsiteX12" fmla="*/ 4926 w 63857"/>
                <a:gd name="connsiteY12" fmla="*/ 6453 h 57658"/>
                <a:gd name="connsiteX13" fmla="*/ 0 w 63857"/>
                <a:gd name="connsiteY13" fmla="*/ 531 h 5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857" h="57658">
                  <a:moveTo>
                    <a:pt x="0" y="531"/>
                  </a:moveTo>
                  <a:cubicBezTo>
                    <a:pt x="91" y="398"/>
                    <a:pt x="272" y="133"/>
                    <a:pt x="368" y="0"/>
                  </a:cubicBezTo>
                  <a:cubicBezTo>
                    <a:pt x="2535" y="990"/>
                    <a:pt x="3936" y="3006"/>
                    <a:pt x="5596" y="4636"/>
                  </a:cubicBezTo>
                  <a:cubicBezTo>
                    <a:pt x="7926" y="7190"/>
                    <a:pt x="11325" y="8470"/>
                    <a:pt x="13535" y="11162"/>
                  </a:cubicBezTo>
                  <a:cubicBezTo>
                    <a:pt x="15255" y="13221"/>
                    <a:pt x="16903" y="15466"/>
                    <a:pt x="19354" y="16728"/>
                  </a:cubicBezTo>
                  <a:cubicBezTo>
                    <a:pt x="24908" y="19674"/>
                    <a:pt x="30064" y="23278"/>
                    <a:pt x="35273" y="26773"/>
                  </a:cubicBezTo>
                  <a:cubicBezTo>
                    <a:pt x="42711" y="31917"/>
                    <a:pt x="49400" y="38008"/>
                    <a:pt x="56330" y="43791"/>
                  </a:cubicBezTo>
                  <a:cubicBezTo>
                    <a:pt x="58944" y="46279"/>
                    <a:pt x="62156" y="48277"/>
                    <a:pt x="63858" y="51573"/>
                  </a:cubicBezTo>
                  <a:cubicBezTo>
                    <a:pt x="63290" y="53595"/>
                    <a:pt x="62753" y="55630"/>
                    <a:pt x="62180" y="57658"/>
                  </a:cubicBezTo>
                  <a:cubicBezTo>
                    <a:pt x="51024" y="45385"/>
                    <a:pt x="37936" y="34990"/>
                    <a:pt x="24081" y="25916"/>
                  </a:cubicBezTo>
                  <a:cubicBezTo>
                    <a:pt x="22524" y="24818"/>
                    <a:pt x="20767" y="23990"/>
                    <a:pt x="19336" y="22729"/>
                  </a:cubicBezTo>
                  <a:cubicBezTo>
                    <a:pt x="17561" y="19445"/>
                    <a:pt x="14796" y="16903"/>
                    <a:pt x="12418" y="14078"/>
                  </a:cubicBezTo>
                  <a:cubicBezTo>
                    <a:pt x="10148" y="11307"/>
                    <a:pt x="6876" y="9508"/>
                    <a:pt x="4926" y="6453"/>
                  </a:cubicBezTo>
                  <a:cubicBezTo>
                    <a:pt x="3556" y="4256"/>
                    <a:pt x="1763" y="2397"/>
                    <a:pt x="0" y="531"/>
                  </a:cubicBezTo>
                  <a:close/>
                </a:path>
              </a:pathLst>
            </a:custGeom>
            <a:solidFill>
              <a:srgbClr val="9F9F9F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:a16="http://schemas.microsoft.com/office/drawing/2014/main" id="{A6B14905-55C3-EAD0-C69A-AEBE2734ABAD}"/>
                </a:ext>
              </a:extLst>
            </p:cNvPr>
            <p:cNvSpPr/>
            <p:nvPr/>
          </p:nvSpPr>
          <p:spPr>
            <a:xfrm>
              <a:off x="6384945" y="4747767"/>
              <a:ext cx="56221" cy="40809"/>
            </a:xfrm>
            <a:custGeom>
              <a:avLst/>
              <a:gdLst>
                <a:gd name="connsiteX0" fmla="*/ 0 w 56221"/>
                <a:gd name="connsiteY0" fmla="*/ 0 h 40809"/>
                <a:gd name="connsiteX1" fmla="*/ 8180 w 56221"/>
                <a:gd name="connsiteY1" fmla="*/ 1334 h 40809"/>
                <a:gd name="connsiteX2" fmla="*/ 20767 w 56221"/>
                <a:gd name="connsiteY2" fmla="*/ 519 h 40809"/>
                <a:gd name="connsiteX3" fmla="*/ 30860 w 56221"/>
                <a:gd name="connsiteY3" fmla="*/ 3779 h 40809"/>
                <a:gd name="connsiteX4" fmla="*/ 46858 w 56221"/>
                <a:gd name="connsiteY4" fmla="*/ 13698 h 40809"/>
                <a:gd name="connsiteX5" fmla="*/ 56161 w 56221"/>
                <a:gd name="connsiteY5" fmla="*/ 22282 h 40809"/>
                <a:gd name="connsiteX6" fmla="*/ 56221 w 56221"/>
                <a:gd name="connsiteY6" fmla="*/ 22342 h 40809"/>
                <a:gd name="connsiteX7" fmla="*/ 51863 w 56221"/>
                <a:gd name="connsiteY7" fmla="*/ 40809 h 40809"/>
                <a:gd name="connsiteX8" fmla="*/ 42807 w 56221"/>
                <a:gd name="connsiteY8" fmla="*/ 29297 h 40809"/>
                <a:gd name="connsiteX9" fmla="*/ 7486 w 56221"/>
                <a:gd name="connsiteY9" fmla="*/ 3622 h 40809"/>
                <a:gd name="connsiteX10" fmla="*/ 0 w 56221"/>
                <a:gd name="connsiteY10" fmla="*/ 0 h 4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21" h="40809">
                  <a:moveTo>
                    <a:pt x="0" y="0"/>
                  </a:moveTo>
                  <a:cubicBezTo>
                    <a:pt x="2698" y="549"/>
                    <a:pt x="5355" y="2203"/>
                    <a:pt x="8180" y="1334"/>
                  </a:cubicBezTo>
                  <a:cubicBezTo>
                    <a:pt x="12291" y="290"/>
                    <a:pt x="16559" y="459"/>
                    <a:pt x="20767" y="519"/>
                  </a:cubicBezTo>
                  <a:cubicBezTo>
                    <a:pt x="24395" y="525"/>
                    <a:pt x="27691" y="2197"/>
                    <a:pt x="30860" y="3779"/>
                  </a:cubicBezTo>
                  <a:cubicBezTo>
                    <a:pt x="36463" y="6610"/>
                    <a:pt x="42004" y="9671"/>
                    <a:pt x="46858" y="13698"/>
                  </a:cubicBezTo>
                  <a:cubicBezTo>
                    <a:pt x="50287" y="16197"/>
                    <a:pt x="53064" y="19415"/>
                    <a:pt x="56161" y="22282"/>
                  </a:cubicBezTo>
                  <a:lnTo>
                    <a:pt x="56221" y="22342"/>
                  </a:lnTo>
                  <a:cubicBezTo>
                    <a:pt x="54869" y="28518"/>
                    <a:pt x="53468" y="34688"/>
                    <a:pt x="51863" y="40809"/>
                  </a:cubicBezTo>
                  <a:cubicBezTo>
                    <a:pt x="48591" y="37169"/>
                    <a:pt x="46134" y="32895"/>
                    <a:pt x="42807" y="29297"/>
                  </a:cubicBezTo>
                  <a:cubicBezTo>
                    <a:pt x="33426" y="17863"/>
                    <a:pt x="20380" y="10420"/>
                    <a:pt x="7486" y="3622"/>
                  </a:cubicBezTo>
                  <a:cubicBezTo>
                    <a:pt x="5035" y="2324"/>
                    <a:pt x="1859" y="2270"/>
                    <a:pt x="0" y="0"/>
                  </a:cubicBezTo>
                  <a:close/>
                </a:path>
              </a:pathLst>
            </a:custGeom>
            <a:solidFill>
              <a:srgbClr val="BBBBBB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id="{73870B28-F2B9-15D6-785D-AA139F0A878F}"/>
                </a:ext>
              </a:extLst>
            </p:cNvPr>
            <p:cNvSpPr/>
            <p:nvPr/>
          </p:nvSpPr>
          <p:spPr>
            <a:xfrm>
              <a:off x="6418214" y="4787260"/>
              <a:ext cx="18857" cy="23555"/>
            </a:xfrm>
            <a:custGeom>
              <a:avLst/>
              <a:gdLst>
                <a:gd name="connsiteX0" fmla="*/ 2590 w 18857"/>
                <a:gd name="connsiteY0" fmla="*/ 8174 h 23555"/>
                <a:gd name="connsiteX1" fmla="*/ 2940 w 18857"/>
                <a:gd name="connsiteY1" fmla="*/ 0 h 23555"/>
                <a:gd name="connsiteX2" fmla="*/ 14959 w 18857"/>
                <a:gd name="connsiteY2" fmla="*/ 12122 h 23555"/>
                <a:gd name="connsiteX3" fmla="*/ 18823 w 18857"/>
                <a:gd name="connsiteY3" fmla="*/ 18551 h 23555"/>
                <a:gd name="connsiteX4" fmla="*/ 16112 w 18857"/>
                <a:gd name="connsiteY4" fmla="*/ 21195 h 23555"/>
                <a:gd name="connsiteX5" fmla="*/ 0 w 18857"/>
                <a:gd name="connsiteY5" fmla="*/ 23556 h 23555"/>
                <a:gd name="connsiteX6" fmla="*/ 2590 w 18857"/>
                <a:gd name="connsiteY6" fmla="*/ 8174 h 2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57" h="23555">
                  <a:moveTo>
                    <a:pt x="2590" y="8174"/>
                  </a:moveTo>
                  <a:cubicBezTo>
                    <a:pt x="2511" y="5439"/>
                    <a:pt x="2517" y="2698"/>
                    <a:pt x="2940" y="0"/>
                  </a:cubicBezTo>
                  <a:cubicBezTo>
                    <a:pt x="7268" y="3701"/>
                    <a:pt x="11319" y="7739"/>
                    <a:pt x="14959" y="12122"/>
                  </a:cubicBezTo>
                  <a:cubicBezTo>
                    <a:pt x="16487" y="14090"/>
                    <a:pt x="18171" y="16094"/>
                    <a:pt x="18823" y="18551"/>
                  </a:cubicBezTo>
                  <a:cubicBezTo>
                    <a:pt x="19131" y="20139"/>
                    <a:pt x="17308" y="20815"/>
                    <a:pt x="16112" y="21195"/>
                  </a:cubicBezTo>
                  <a:cubicBezTo>
                    <a:pt x="10866" y="22674"/>
                    <a:pt x="5391" y="23000"/>
                    <a:pt x="0" y="23556"/>
                  </a:cubicBezTo>
                  <a:cubicBezTo>
                    <a:pt x="1159" y="18491"/>
                    <a:pt x="2759" y="13426"/>
                    <a:pt x="2590" y="8174"/>
                  </a:cubicBezTo>
                  <a:close/>
                </a:path>
              </a:pathLst>
            </a:custGeom>
            <a:solidFill>
              <a:srgbClr val="1E6896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9" name="Gráfico 11">
              <a:extLst>
                <a:ext uri="{FF2B5EF4-FFF2-40B4-BE49-F238E27FC236}">
                  <a16:creationId xmlns:a16="http://schemas.microsoft.com/office/drawing/2014/main" id="{2D19D7A5-E0A1-FD01-621C-6333242ABE40}"/>
                </a:ext>
              </a:extLst>
            </p:cNvPr>
            <p:cNvGrpSpPr/>
            <p:nvPr/>
          </p:nvGrpSpPr>
          <p:grpSpPr>
            <a:xfrm>
              <a:off x="5993743" y="4568344"/>
              <a:ext cx="457010" cy="409075"/>
              <a:chOff x="6002780" y="6083350"/>
              <a:chExt cx="457010" cy="409075"/>
            </a:xfrm>
            <a:solidFill>
              <a:srgbClr val="21C9E6"/>
            </a:solidFill>
          </p:grpSpPr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77781CCF-ECFC-0314-FE13-D36AEF89441D}"/>
                  </a:ext>
                </a:extLst>
              </p:cNvPr>
              <p:cNvSpPr/>
              <p:nvPr/>
            </p:nvSpPr>
            <p:spPr>
              <a:xfrm>
                <a:off x="6190359" y="6083350"/>
                <a:ext cx="269431" cy="187830"/>
              </a:xfrm>
              <a:custGeom>
                <a:avLst/>
                <a:gdLst>
                  <a:gd name="connsiteX0" fmla="*/ 105373 w 269431"/>
                  <a:gd name="connsiteY0" fmla="*/ 3545 h 187830"/>
                  <a:gd name="connsiteX1" fmla="*/ 125464 w 269431"/>
                  <a:gd name="connsiteY1" fmla="*/ 225 h 187830"/>
                  <a:gd name="connsiteX2" fmla="*/ 137550 w 269431"/>
                  <a:gd name="connsiteY2" fmla="*/ 1686 h 187830"/>
                  <a:gd name="connsiteX3" fmla="*/ 153185 w 269431"/>
                  <a:gd name="connsiteY3" fmla="*/ 1245 h 187830"/>
                  <a:gd name="connsiteX4" fmla="*/ 160363 w 269431"/>
                  <a:gd name="connsiteY4" fmla="*/ 762 h 187830"/>
                  <a:gd name="connsiteX5" fmla="*/ 162881 w 269431"/>
                  <a:gd name="connsiteY5" fmla="*/ 4324 h 187830"/>
                  <a:gd name="connsiteX6" fmla="*/ 173252 w 269431"/>
                  <a:gd name="connsiteY6" fmla="*/ 17466 h 187830"/>
                  <a:gd name="connsiteX7" fmla="*/ 200925 w 269431"/>
                  <a:gd name="connsiteY7" fmla="*/ 35010 h 187830"/>
                  <a:gd name="connsiteX8" fmla="*/ 207294 w 269431"/>
                  <a:gd name="connsiteY8" fmla="*/ 37968 h 187830"/>
                  <a:gd name="connsiteX9" fmla="*/ 175932 w 269431"/>
                  <a:gd name="connsiteY9" fmla="*/ 57316 h 187830"/>
                  <a:gd name="connsiteX10" fmla="*/ 169618 w 269431"/>
                  <a:gd name="connsiteY10" fmla="*/ 86528 h 187830"/>
                  <a:gd name="connsiteX11" fmla="*/ 178154 w 269431"/>
                  <a:gd name="connsiteY11" fmla="*/ 103703 h 187830"/>
                  <a:gd name="connsiteX12" fmla="*/ 208115 w 269431"/>
                  <a:gd name="connsiteY12" fmla="*/ 114732 h 187830"/>
                  <a:gd name="connsiteX13" fmla="*/ 235818 w 269431"/>
                  <a:gd name="connsiteY13" fmla="*/ 101451 h 187830"/>
                  <a:gd name="connsiteX14" fmla="*/ 245622 w 269431"/>
                  <a:gd name="connsiteY14" fmla="*/ 85309 h 187830"/>
                  <a:gd name="connsiteX15" fmla="*/ 248658 w 269431"/>
                  <a:gd name="connsiteY15" fmla="*/ 67766 h 187830"/>
                  <a:gd name="connsiteX16" fmla="*/ 236090 w 269431"/>
                  <a:gd name="connsiteY16" fmla="*/ 45490 h 187830"/>
                  <a:gd name="connsiteX17" fmla="*/ 250433 w 269431"/>
                  <a:gd name="connsiteY17" fmla="*/ 47651 h 187830"/>
                  <a:gd name="connsiteX18" fmla="*/ 269431 w 269431"/>
                  <a:gd name="connsiteY18" fmla="*/ 52661 h 187830"/>
                  <a:gd name="connsiteX19" fmla="*/ 246702 w 269431"/>
                  <a:gd name="connsiteY19" fmla="*/ 104524 h 187830"/>
                  <a:gd name="connsiteX20" fmla="*/ 199011 w 269431"/>
                  <a:gd name="connsiteY20" fmla="*/ 143715 h 187830"/>
                  <a:gd name="connsiteX21" fmla="*/ 163641 w 269431"/>
                  <a:gd name="connsiteY21" fmla="*/ 160329 h 187830"/>
                  <a:gd name="connsiteX22" fmla="*/ 150728 w 269431"/>
                  <a:gd name="connsiteY22" fmla="*/ 163130 h 187830"/>
                  <a:gd name="connsiteX23" fmla="*/ 138570 w 269431"/>
                  <a:gd name="connsiteY23" fmla="*/ 165490 h 187830"/>
                  <a:gd name="connsiteX24" fmla="*/ 126629 w 269431"/>
                  <a:gd name="connsiteY24" fmla="*/ 167965 h 187830"/>
                  <a:gd name="connsiteX25" fmla="*/ 115503 w 269431"/>
                  <a:gd name="connsiteY25" fmla="*/ 171974 h 187830"/>
                  <a:gd name="connsiteX26" fmla="*/ 109303 w 269431"/>
                  <a:gd name="connsiteY26" fmla="*/ 174177 h 187830"/>
                  <a:gd name="connsiteX27" fmla="*/ 71042 w 269431"/>
                  <a:gd name="connsiteY27" fmla="*/ 180661 h 187830"/>
                  <a:gd name="connsiteX28" fmla="*/ 57380 w 269431"/>
                  <a:gd name="connsiteY28" fmla="*/ 182061 h 187830"/>
                  <a:gd name="connsiteX29" fmla="*/ 45699 w 269431"/>
                  <a:gd name="connsiteY29" fmla="*/ 184114 h 187830"/>
                  <a:gd name="connsiteX30" fmla="*/ 38684 w 269431"/>
                  <a:gd name="connsiteY30" fmla="*/ 185104 h 187830"/>
                  <a:gd name="connsiteX31" fmla="*/ 27371 w 269431"/>
                  <a:gd name="connsiteY31" fmla="*/ 186994 h 187830"/>
                  <a:gd name="connsiteX32" fmla="*/ 10667 w 269431"/>
                  <a:gd name="connsiteY32" fmla="*/ 187235 h 187830"/>
                  <a:gd name="connsiteX33" fmla="*/ 0 w 269431"/>
                  <a:gd name="connsiteY33" fmla="*/ 184343 h 187830"/>
                  <a:gd name="connsiteX34" fmla="*/ 41226 w 269431"/>
                  <a:gd name="connsiteY34" fmla="*/ 102538 h 187830"/>
                  <a:gd name="connsiteX35" fmla="*/ 70806 w 269431"/>
                  <a:gd name="connsiteY35" fmla="*/ 40280 h 187830"/>
                  <a:gd name="connsiteX36" fmla="*/ 101305 w 269431"/>
                  <a:gd name="connsiteY36" fmla="*/ 3431 h 187830"/>
                  <a:gd name="connsiteX37" fmla="*/ 105373 w 269431"/>
                  <a:gd name="connsiteY37" fmla="*/ 3545 h 18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9431" h="187830">
                    <a:moveTo>
                      <a:pt x="105373" y="3545"/>
                    </a:moveTo>
                    <a:cubicBezTo>
                      <a:pt x="112044" y="2302"/>
                      <a:pt x="118793" y="1493"/>
                      <a:pt x="125464" y="225"/>
                    </a:cubicBezTo>
                    <a:cubicBezTo>
                      <a:pt x="129587" y="-662"/>
                      <a:pt x="133499" y="1336"/>
                      <a:pt x="137550" y="1686"/>
                    </a:cubicBezTo>
                    <a:cubicBezTo>
                      <a:pt x="142754" y="2121"/>
                      <a:pt x="148018" y="2030"/>
                      <a:pt x="153185" y="1245"/>
                    </a:cubicBezTo>
                    <a:cubicBezTo>
                      <a:pt x="155558" y="968"/>
                      <a:pt x="157961" y="442"/>
                      <a:pt x="160363" y="762"/>
                    </a:cubicBezTo>
                    <a:cubicBezTo>
                      <a:pt x="161414" y="1783"/>
                      <a:pt x="162096" y="3099"/>
                      <a:pt x="162881" y="4324"/>
                    </a:cubicBezTo>
                    <a:cubicBezTo>
                      <a:pt x="165772" y="9111"/>
                      <a:pt x="169183" y="13621"/>
                      <a:pt x="173252" y="17466"/>
                    </a:cubicBezTo>
                    <a:cubicBezTo>
                      <a:pt x="181414" y="24807"/>
                      <a:pt x="190873" y="30627"/>
                      <a:pt x="200925" y="35010"/>
                    </a:cubicBezTo>
                    <a:cubicBezTo>
                      <a:pt x="203092" y="35891"/>
                      <a:pt x="205241" y="36827"/>
                      <a:pt x="207294" y="37968"/>
                    </a:cubicBezTo>
                    <a:cubicBezTo>
                      <a:pt x="194610" y="39483"/>
                      <a:pt x="184003" y="47916"/>
                      <a:pt x="175932" y="57316"/>
                    </a:cubicBezTo>
                    <a:cubicBezTo>
                      <a:pt x="171386" y="66262"/>
                      <a:pt x="168247" y="76386"/>
                      <a:pt x="169618" y="86528"/>
                    </a:cubicBezTo>
                    <a:cubicBezTo>
                      <a:pt x="170342" y="93024"/>
                      <a:pt x="173367" y="99230"/>
                      <a:pt x="178154" y="103703"/>
                    </a:cubicBezTo>
                    <a:cubicBezTo>
                      <a:pt x="186080" y="111267"/>
                      <a:pt x="197224" y="115095"/>
                      <a:pt x="208115" y="114732"/>
                    </a:cubicBezTo>
                    <a:cubicBezTo>
                      <a:pt x="218661" y="114418"/>
                      <a:pt x="228960" y="109468"/>
                      <a:pt x="235818" y="101451"/>
                    </a:cubicBezTo>
                    <a:cubicBezTo>
                      <a:pt x="240001" y="96676"/>
                      <a:pt x="242718" y="90893"/>
                      <a:pt x="245622" y="85309"/>
                    </a:cubicBezTo>
                    <a:cubicBezTo>
                      <a:pt x="247801" y="79761"/>
                      <a:pt x="249141" y="73742"/>
                      <a:pt x="248658" y="67766"/>
                    </a:cubicBezTo>
                    <a:cubicBezTo>
                      <a:pt x="247874" y="59000"/>
                      <a:pt x="243159" y="50705"/>
                      <a:pt x="236090" y="45490"/>
                    </a:cubicBezTo>
                    <a:cubicBezTo>
                      <a:pt x="240901" y="45797"/>
                      <a:pt x="245863" y="45942"/>
                      <a:pt x="250433" y="47651"/>
                    </a:cubicBezTo>
                    <a:cubicBezTo>
                      <a:pt x="256464" y="50241"/>
                      <a:pt x="262869" y="52130"/>
                      <a:pt x="269431" y="52661"/>
                    </a:cubicBezTo>
                    <a:cubicBezTo>
                      <a:pt x="267807" y="71883"/>
                      <a:pt x="258897" y="89824"/>
                      <a:pt x="246702" y="104524"/>
                    </a:cubicBezTo>
                    <a:cubicBezTo>
                      <a:pt x="233518" y="120504"/>
                      <a:pt x="216929" y="133435"/>
                      <a:pt x="199011" y="143715"/>
                    </a:cubicBezTo>
                    <a:cubicBezTo>
                      <a:pt x="187650" y="150090"/>
                      <a:pt x="175830" y="155735"/>
                      <a:pt x="163641" y="160329"/>
                    </a:cubicBezTo>
                    <a:cubicBezTo>
                      <a:pt x="159077" y="159967"/>
                      <a:pt x="155190" y="162822"/>
                      <a:pt x="150728" y="163130"/>
                    </a:cubicBezTo>
                    <a:cubicBezTo>
                      <a:pt x="146617" y="163571"/>
                      <a:pt x="142548" y="164361"/>
                      <a:pt x="138570" y="165490"/>
                    </a:cubicBezTo>
                    <a:cubicBezTo>
                      <a:pt x="134664" y="166649"/>
                      <a:pt x="130559" y="166903"/>
                      <a:pt x="126629" y="167965"/>
                    </a:cubicBezTo>
                    <a:cubicBezTo>
                      <a:pt x="122814" y="168974"/>
                      <a:pt x="119017" y="170145"/>
                      <a:pt x="115503" y="171974"/>
                    </a:cubicBezTo>
                    <a:cubicBezTo>
                      <a:pt x="113553" y="173000"/>
                      <a:pt x="111459" y="173737"/>
                      <a:pt x="109303" y="174177"/>
                    </a:cubicBezTo>
                    <a:cubicBezTo>
                      <a:pt x="96686" y="177015"/>
                      <a:pt x="84027" y="180244"/>
                      <a:pt x="71042" y="180661"/>
                    </a:cubicBezTo>
                    <a:cubicBezTo>
                      <a:pt x="66496" y="181228"/>
                      <a:pt x="61854" y="180945"/>
                      <a:pt x="57380" y="182061"/>
                    </a:cubicBezTo>
                    <a:cubicBezTo>
                      <a:pt x="53511" y="182846"/>
                      <a:pt x="49683" y="184096"/>
                      <a:pt x="45699" y="184114"/>
                    </a:cubicBezTo>
                    <a:cubicBezTo>
                      <a:pt x="43327" y="184108"/>
                      <a:pt x="40942" y="184337"/>
                      <a:pt x="38684" y="185104"/>
                    </a:cubicBezTo>
                    <a:cubicBezTo>
                      <a:pt x="35020" y="186402"/>
                      <a:pt x="30993" y="185533"/>
                      <a:pt x="27371" y="186994"/>
                    </a:cubicBezTo>
                    <a:cubicBezTo>
                      <a:pt x="21932" y="188943"/>
                      <a:pt x="16227" y="186818"/>
                      <a:pt x="10667" y="187235"/>
                    </a:cubicBezTo>
                    <a:cubicBezTo>
                      <a:pt x="6912" y="187434"/>
                      <a:pt x="3097" y="186505"/>
                      <a:pt x="0" y="184343"/>
                    </a:cubicBezTo>
                    <a:cubicBezTo>
                      <a:pt x="15768" y="158149"/>
                      <a:pt x="28585" y="130332"/>
                      <a:pt x="41226" y="102538"/>
                    </a:cubicBezTo>
                    <a:cubicBezTo>
                      <a:pt x="50716" y="81620"/>
                      <a:pt x="58956" y="60032"/>
                      <a:pt x="70806" y="40280"/>
                    </a:cubicBezTo>
                    <a:cubicBezTo>
                      <a:pt x="79004" y="26528"/>
                      <a:pt x="89376" y="14098"/>
                      <a:pt x="101305" y="3431"/>
                    </a:cubicBezTo>
                    <a:cubicBezTo>
                      <a:pt x="102645" y="3594"/>
                      <a:pt x="104015" y="3763"/>
                      <a:pt x="105373" y="3545"/>
                    </a:cubicBezTo>
                    <a:close/>
                  </a:path>
                </a:pathLst>
              </a:custGeom>
              <a:solidFill>
                <a:srgbClr val="21C9E6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AD7EA8E9-AFBC-28E1-648E-7559344FF22F}"/>
                  </a:ext>
                </a:extLst>
              </p:cNvPr>
              <p:cNvSpPr/>
              <p:nvPr/>
            </p:nvSpPr>
            <p:spPr>
              <a:xfrm>
                <a:off x="6368217" y="6122757"/>
                <a:ext cx="68971" cy="45714"/>
              </a:xfrm>
              <a:custGeom>
                <a:avLst/>
                <a:gdLst>
                  <a:gd name="connsiteX0" fmla="*/ 19946 w 68971"/>
                  <a:gd name="connsiteY0" fmla="*/ 2835 h 45714"/>
                  <a:gd name="connsiteX1" fmla="*/ 39602 w 68971"/>
                  <a:gd name="connsiteY1" fmla="*/ 323 h 45714"/>
                  <a:gd name="connsiteX2" fmla="*/ 39572 w 68971"/>
                  <a:gd name="connsiteY2" fmla="*/ 396 h 45714"/>
                  <a:gd name="connsiteX3" fmla="*/ 38557 w 68971"/>
                  <a:gd name="connsiteY3" fmla="*/ 18863 h 45714"/>
                  <a:gd name="connsiteX4" fmla="*/ 49852 w 68971"/>
                  <a:gd name="connsiteY4" fmla="*/ 29246 h 45714"/>
                  <a:gd name="connsiteX5" fmla="*/ 56221 w 68971"/>
                  <a:gd name="connsiteY5" fmla="*/ 33677 h 45714"/>
                  <a:gd name="connsiteX6" fmla="*/ 62783 w 68971"/>
                  <a:gd name="connsiteY6" fmla="*/ 35597 h 45714"/>
                  <a:gd name="connsiteX7" fmla="*/ 68971 w 68971"/>
                  <a:gd name="connsiteY7" fmla="*/ 35023 h 45714"/>
                  <a:gd name="connsiteX8" fmla="*/ 66092 w 68971"/>
                  <a:gd name="connsiteY8" fmla="*/ 45714 h 45714"/>
                  <a:gd name="connsiteX9" fmla="*/ 35799 w 68971"/>
                  <a:gd name="connsiteY9" fmla="*/ 26397 h 45714"/>
                  <a:gd name="connsiteX10" fmla="*/ 0 w 68971"/>
                  <a:gd name="connsiteY10" fmla="*/ 18235 h 45714"/>
                  <a:gd name="connsiteX11" fmla="*/ 19946 w 68971"/>
                  <a:gd name="connsiteY11" fmla="*/ 2835 h 4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71" h="45714">
                    <a:moveTo>
                      <a:pt x="19946" y="2835"/>
                    </a:moveTo>
                    <a:cubicBezTo>
                      <a:pt x="26085" y="94"/>
                      <a:pt x="32979" y="-455"/>
                      <a:pt x="39602" y="323"/>
                    </a:cubicBezTo>
                    <a:lnTo>
                      <a:pt x="39572" y="396"/>
                    </a:lnTo>
                    <a:cubicBezTo>
                      <a:pt x="36849" y="6119"/>
                      <a:pt x="36529" y="12874"/>
                      <a:pt x="38557" y="18863"/>
                    </a:cubicBezTo>
                    <a:cubicBezTo>
                      <a:pt x="41063" y="23517"/>
                      <a:pt x="46043" y="25847"/>
                      <a:pt x="49852" y="29246"/>
                    </a:cubicBezTo>
                    <a:cubicBezTo>
                      <a:pt x="51959" y="30743"/>
                      <a:pt x="54054" y="32264"/>
                      <a:pt x="56221" y="33677"/>
                    </a:cubicBezTo>
                    <a:cubicBezTo>
                      <a:pt x="58334" y="34528"/>
                      <a:pt x="60646" y="34782"/>
                      <a:pt x="62783" y="35597"/>
                    </a:cubicBezTo>
                    <a:cubicBezTo>
                      <a:pt x="64824" y="36412"/>
                      <a:pt x="66955" y="35452"/>
                      <a:pt x="68971" y="35023"/>
                    </a:cubicBezTo>
                    <a:cubicBezTo>
                      <a:pt x="68416" y="38682"/>
                      <a:pt x="67420" y="42261"/>
                      <a:pt x="66092" y="45714"/>
                    </a:cubicBezTo>
                    <a:cubicBezTo>
                      <a:pt x="56873" y="38024"/>
                      <a:pt x="46719" y="31407"/>
                      <a:pt x="35799" y="26397"/>
                    </a:cubicBezTo>
                    <a:cubicBezTo>
                      <a:pt x="24624" y="21114"/>
                      <a:pt x="12327" y="18524"/>
                      <a:pt x="0" y="18235"/>
                    </a:cubicBezTo>
                    <a:cubicBezTo>
                      <a:pt x="5566" y="11896"/>
                      <a:pt x="12188" y="6276"/>
                      <a:pt x="19946" y="2835"/>
                    </a:cubicBezTo>
                    <a:close/>
                  </a:path>
                </a:pathLst>
              </a:custGeom>
              <a:solidFill>
                <a:srgbClr val="21C9E6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AE43537C-AD22-B831-0A10-5591C2E32FB9}"/>
                  </a:ext>
                </a:extLst>
              </p:cNvPr>
              <p:cNvSpPr/>
              <p:nvPr/>
            </p:nvSpPr>
            <p:spPr>
              <a:xfrm>
                <a:off x="6011402" y="6278632"/>
                <a:ext cx="67473" cy="67950"/>
              </a:xfrm>
              <a:custGeom>
                <a:avLst/>
                <a:gdLst>
                  <a:gd name="connsiteX0" fmla="*/ 63363 w 67473"/>
                  <a:gd name="connsiteY0" fmla="*/ 0 h 67950"/>
                  <a:gd name="connsiteX1" fmla="*/ 67474 w 67473"/>
                  <a:gd name="connsiteY1" fmla="*/ 6351 h 67950"/>
                  <a:gd name="connsiteX2" fmla="*/ 50842 w 67473"/>
                  <a:gd name="connsiteY2" fmla="*/ 30758 h 67950"/>
                  <a:gd name="connsiteX3" fmla="*/ 47589 w 67473"/>
                  <a:gd name="connsiteY3" fmla="*/ 37121 h 67950"/>
                  <a:gd name="connsiteX4" fmla="*/ 34772 w 67473"/>
                  <a:gd name="connsiteY4" fmla="*/ 23658 h 67950"/>
                  <a:gd name="connsiteX5" fmla="*/ 32774 w 67473"/>
                  <a:gd name="connsiteY5" fmla="*/ 23351 h 67950"/>
                  <a:gd name="connsiteX6" fmla="*/ 46599 w 67473"/>
                  <a:gd name="connsiteY6" fmla="*/ 38304 h 67950"/>
                  <a:gd name="connsiteX7" fmla="*/ 41214 w 67473"/>
                  <a:gd name="connsiteY7" fmla="*/ 50625 h 67950"/>
                  <a:gd name="connsiteX8" fmla="*/ 35811 w 67473"/>
                  <a:gd name="connsiteY8" fmla="*/ 67951 h 67950"/>
                  <a:gd name="connsiteX9" fmla="*/ 0 w 67473"/>
                  <a:gd name="connsiteY9" fmla="*/ 45554 h 67950"/>
                  <a:gd name="connsiteX10" fmla="*/ 17453 w 67473"/>
                  <a:gd name="connsiteY10" fmla="*/ 22071 h 67950"/>
                  <a:gd name="connsiteX11" fmla="*/ 29303 w 67473"/>
                  <a:gd name="connsiteY11" fmla="*/ 11150 h 67950"/>
                  <a:gd name="connsiteX12" fmla="*/ 30082 w 67473"/>
                  <a:gd name="connsiteY12" fmla="*/ 10673 h 67950"/>
                  <a:gd name="connsiteX13" fmla="*/ 37742 w 67473"/>
                  <a:gd name="connsiteY13" fmla="*/ 8458 h 67950"/>
                  <a:gd name="connsiteX14" fmla="*/ 63363 w 67473"/>
                  <a:gd name="connsiteY14" fmla="*/ 0 h 6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473" h="67950">
                    <a:moveTo>
                      <a:pt x="63363" y="0"/>
                    </a:moveTo>
                    <a:cubicBezTo>
                      <a:pt x="64685" y="2143"/>
                      <a:pt x="66043" y="4274"/>
                      <a:pt x="67474" y="6351"/>
                    </a:cubicBezTo>
                    <a:cubicBezTo>
                      <a:pt x="61087" y="13873"/>
                      <a:pt x="55744" y="22210"/>
                      <a:pt x="50842" y="30758"/>
                    </a:cubicBezTo>
                    <a:cubicBezTo>
                      <a:pt x="49617" y="32798"/>
                      <a:pt x="48506" y="34917"/>
                      <a:pt x="47589" y="37121"/>
                    </a:cubicBezTo>
                    <a:cubicBezTo>
                      <a:pt x="42940" y="33010"/>
                      <a:pt x="38648" y="28506"/>
                      <a:pt x="34772" y="23658"/>
                    </a:cubicBezTo>
                    <a:cubicBezTo>
                      <a:pt x="34326" y="23097"/>
                      <a:pt x="32647" y="21419"/>
                      <a:pt x="32774" y="23351"/>
                    </a:cubicBezTo>
                    <a:cubicBezTo>
                      <a:pt x="36620" y="28953"/>
                      <a:pt x="41600" y="33722"/>
                      <a:pt x="46599" y="38304"/>
                    </a:cubicBezTo>
                    <a:cubicBezTo>
                      <a:pt x="44757" y="42391"/>
                      <a:pt x="43103" y="46556"/>
                      <a:pt x="41214" y="50625"/>
                    </a:cubicBezTo>
                    <a:cubicBezTo>
                      <a:pt x="38690" y="56161"/>
                      <a:pt x="37767" y="62222"/>
                      <a:pt x="35811" y="67951"/>
                    </a:cubicBezTo>
                    <a:cubicBezTo>
                      <a:pt x="22397" y="63496"/>
                      <a:pt x="8844" y="56976"/>
                      <a:pt x="0" y="45554"/>
                    </a:cubicBezTo>
                    <a:cubicBezTo>
                      <a:pt x="5264" y="37332"/>
                      <a:pt x="11102" y="29478"/>
                      <a:pt x="17453" y="22071"/>
                    </a:cubicBezTo>
                    <a:cubicBezTo>
                      <a:pt x="21232" y="18249"/>
                      <a:pt x="25584" y="15038"/>
                      <a:pt x="29303" y="11150"/>
                    </a:cubicBezTo>
                    <a:cubicBezTo>
                      <a:pt x="29502" y="11035"/>
                      <a:pt x="29888" y="10794"/>
                      <a:pt x="30082" y="10673"/>
                    </a:cubicBezTo>
                    <a:cubicBezTo>
                      <a:pt x="32684" y="10118"/>
                      <a:pt x="35249" y="9393"/>
                      <a:pt x="37742" y="8458"/>
                    </a:cubicBezTo>
                    <a:cubicBezTo>
                      <a:pt x="46218" y="5457"/>
                      <a:pt x="55110" y="3628"/>
                      <a:pt x="63363" y="0"/>
                    </a:cubicBezTo>
                    <a:close/>
                  </a:path>
                </a:pathLst>
              </a:custGeom>
              <a:solidFill>
                <a:srgbClr val="21C9E6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orma Livre: Forma 122">
                <a:extLst>
                  <a:ext uri="{FF2B5EF4-FFF2-40B4-BE49-F238E27FC236}">
                    <a16:creationId xmlns:a16="http://schemas.microsoft.com/office/drawing/2014/main" id="{CAF10934-CEE1-8212-6331-4E270F3B3D1D}"/>
                  </a:ext>
                </a:extLst>
              </p:cNvPr>
              <p:cNvSpPr/>
              <p:nvPr/>
            </p:nvSpPr>
            <p:spPr>
              <a:xfrm>
                <a:off x="6002780" y="6357654"/>
                <a:ext cx="44940" cy="48475"/>
              </a:xfrm>
              <a:custGeom>
                <a:avLst/>
                <a:gdLst>
                  <a:gd name="connsiteX0" fmla="*/ 86 w 44940"/>
                  <a:gd name="connsiteY0" fmla="*/ 0 h 48475"/>
                  <a:gd name="connsiteX1" fmla="*/ 38577 w 44940"/>
                  <a:gd name="connsiteY1" fmla="*/ 2300 h 48475"/>
                  <a:gd name="connsiteX2" fmla="*/ 38722 w 44940"/>
                  <a:gd name="connsiteY2" fmla="*/ 13764 h 48475"/>
                  <a:gd name="connsiteX3" fmla="*/ 44940 w 44940"/>
                  <a:gd name="connsiteY3" fmla="*/ 39867 h 48475"/>
                  <a:gd name="connsiteX4" fmla="*/ 8707 w 44940"/>
                  <a:gd name="connsiteY4" fmla="*/ 48476 h 48475"/>
                  <a:gd name="connsiteX5" fmla="*/ 1970 w 44940"/>
                  <a:gd name="connsiteY5" fmla="*/ 31253 h 48475"/>
                  <a:gd name="connsiteX6" fmla="*/ 14 w 44940"/>
                  <a:gd name="connsiteY6" fmla="*/ 14935 h 48475"/>
                  <a:gd name="connsiteX7" fmla="*/ 86 w 44940"/>
                  <a:gd name="connsiteY7" fmla="*/ 0 h 4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940" h="48475">
                    <a:moveTo>
                      <a:pt x="86" y="0"/>
                    </a:moveTo>
                    <a:cubicBezTo>
                      <a:pt x="12951" y="85"/>
                      <a:pt x="25737" y="1690"/>
                      <a:pt x="38577" y="2300"/>
                    </a:cubicBezTo>
                    <a:cubicBezTo>
                      <a:pt x="39006" y="6115"/>
                      <a:pt x="38203" y="9949"/>
                      <a:pt x="38722" y="13764"/>
                    </a:cubicBezTo>
                    <a:cubicBezTo>
                      <a:pt x="38988" y="22771"/>
                      <a:pt x="41282" y="31657"/>
                      <a:pt x="44940" y="39867"/>
                    </a:cubicBezTo>
                    <a:cubicBezTo>
                      <a:pt x="32963" y="43145"/>
                      <a:pt x="20871" y="45989"/>
                      <a:pt x="8707" y="48476"/>
                    </a:cubicBezTo>
                    <a:cubicBezTo>
                      <a:pt x="5954" y="42964"/>
                      <a:pt x="3123" y="37368"/>
                      <a:pt x="1970" y="31253"/>
                    </a:cubicBezTo>
                    <a:cubicBezTo>
                      <a:pt x="950" y="25874"/>
                      <a:pt x="-28" y="20435"/>
                      <a:pt x="14" y="14935"/>
                    </a:cubicBezTo>
                    <a:cubicBezTo>
                      <a:pt x="32" y="9961"/>
                      <a:pt x="-65" y="4980"/>
                      <a:pt x="86" y="0"/>
                    </a:cubicBezTo>
                    <a:close/>
                  </a:path>
                </a:pathLst>
              </a:custGeom>
              <a:solidFill>
                <a:srgbClr val="21C9E6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F30671FA-C470-DA60-8C9B-973430A2F824}"/>
                  </a:ext>
                </a:extLst>
              </p:cNvPr>
              <p:cNvSpPr/>
              <p:nvPr/>
            </p:nvSpPr>
            <p:spPr>
              <a:xfrm>
                <a:off x="6012471" y="6398796"/>
                <a:ext cx="52991" cy="53100"/>
              </a:xfrm>
              <a:custGeom>
                <a:avLst/>
                <a:gdLst>
                  <a:gd name="connsiteX0" fmla="*/ 0 w 52991"/>
                  <a:gd name="connsiteY0" fmla="*/ 8717 h 53100"/>
                  <a:gd name="connsiteX1" fmla="*/ 36384 w 52991"/>
                  <a:gd name="connsiteY1" fmla="*/ 0 h 53100"/>
                  <a:gd name="connsiteX2" fmla="*/ 52992 w 52991"/>
                  <a:gd name="connsiteY2" fmla="*/ 34996 h 53100"/>
                  <a:gd name="connsiteX3" fmla="*/ 27268 w 52991"/>
                  <a:gd name="connsiteY3" fmla="*/ 52243 h 53100"/>
                  <a:gd name="connsiteX4" fmla="*/ 25421 w 52991"/>
                  <a:gd name="connsiteY4" fmla="*/ 53100 h 53100"/>
                  <a:gd name="connsiteX5" fmla="*/ 25053 w 52991"/>
                  <a:gd name="connsiteY5" fmla="*/ 52986 h 53100"/>
                  <a:gd name="connsiteX6" fmla="*/ 8880 w 52991"/>
                  <a:gd name="connsiteY6" fmla="*/ 24981 h 53100"/>
                  <a:gd name="connsiteX7" fmla="*/ 0 w 52991"/>
                  <a:gd name="connsiteY7" fmla="*/ 8717 h 53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91" h="53100">
                    <a:moveTo>
                      <a:pt x="0" y="8717"/>
                    </a:moveTo>
                    <a:cubicBezTo>
                      <a:pt x="12213" y="6182"/>
                      <a:pt x="24365" y="3332"/>
                      <a:pt x="36384" y="0"/>
                    </a:cubicBezTo>
                    <a:cubicBezTo>
                      <a:pt x="40453" y="12279"/>
                      <a:pt x="45264" y="24510"/>
                      <a:pt x="52992" y="34996"/>
                    </a:cubicBezTo>
                    <a:cubicBezTo>
                      <a:pt x="44697" y="41141"/>
                      <a:pt x="36215" y="47069"/>
                      <a:pt x="27268" y="52243"/>
                    </a:cubicBezTo>
                    <a:cubicBezTo>
                      <a:pt x="26677" y="52581"/>
                      <a:pt x="26061" y="52871"/>
                      <a:pt x="25421" y="53100"/>
                    </a:cubicBezTo>
                    <a:lnTo>
                      <a:pt x="25053" y="52986"/>
                    </a:lnTo>
                    <a:cubicBezTo>
                      <a:pt x="19288" y="43870"/>
                      <a:pt x="14253" y="34326"/>
                      <a:pt x="8880" y="24981"/>
                    </a:cubicBezTo>
                    <a:cubicBezTo>
                      <a:pt x="5904" y="19572"/>
                      <a:pt x="2566" y="14344"/>
                      <a:pt x="0" y="8717"/>
                    </a:cubicBezTo>
                    <a:close/>
                  </a:path>
                </a:pathLst>
              </a:custGeom>
              <a:solidFill>
                <a:srgbClr val="21C9E6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71D77FE8-0AD1-83B0-23C2-3A1837AB99E1}"/>
                  </a:ext>
                </a:extLst>
              </p:cNvPr>
              <p:cNvSpPr/>
              <p:nvPr/>
            </p:nvSpPr>
            <p:spPr>
              <a:xfrm>
                <a:off x="6077173" y="6450858"/>
                <a:ext cx="70022" cy="41568"/>
              </a:xfrm>
              <a:custGeom>
                <a:avLst/>
                <a:gdLst>
                  <a:gd name="connsiteX0" fmla="*/ 3533 w 70022"/>
                  <a:gd name="connsiteY0" fmla="*/ 0 h 41568"/>
                  <a:gd name="connsiteX1" fmla="*/ 36126 w 70022"/>
                  <a:gd name="connsiteY1" fmla="*/ 18376 h 41568"/>
                  <a:gd name="connsiteX2" fmla="*/ 36482 w 70022"/>
                  <a:gd name="connsiteY2" fmla="*/ 23755 h 41568"/>
                  <a:gd name="connsiteX3" fmla="*/ 37599 w 70022"/>
                  <a:gd name="connsiteY3" fmla="*/ 23978 h 41568"/>
                  <a:gd name="connsiteX4" fmla="*/ 37689 w 70022"/>
                  <a:gd name="connsiteY4" fmla="*/ 18907 h 41568"/>
                  <a:gd name="connsiteX5" fmla="*/ 61251 w 70022"/>
                  <a:gd name="connsiteY5" fmla="*/ 21262 h 41568"/>
                  <a:gd name="connsiteX6" fmla="*/ 69244 w 70022"/>
                  <a:gd name="connsiteY6" fmla="*/ 24238 h 41568"/>
                  <a:gd name="connsiteX7" fmla="*/ 69588 w 70022"/>
                  <a:gd name="connsiteY7" fmla="*/ 22246 h 41568"/>
                  <a:gd name="connsiteX8" fmla="*/ 69624 w 70022"/>
                  <a:gd name="connsiteY8" fmla="*/ 22065 h 41568"/>
                  <a:gd name="connsiteX9" fmla="*/ 69099 w 70022"/>
                  <a:gd name="connsiteY9" fmla="*/ 41485 h 41568"/>
                  <a:gd name="connsiteX10" fmla="*/ 47548 w 70022"/>
                  <a:gd name="connsiteY10" fmla="*/ 39819 h 41568"/>
                  <a:gd name="connsiteX11" fmla="*/ 22827 w 70022"/>
                  <a:gd name="connsiteY11" fmla="*/ 31392 h 41568"/>
                  <a:gd name="connsiteX12" fmla="*/ 44 w 70022"/>
                  <a:gd name="connsiteY12" fmla="*/ 24335 h 41568"/>
                  <a:gd name="connsiteX13" fmla="*/ 3533 w 70022"/>
                  <a:gd name="connsiteY13" fmla="*/ 0 h 41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022" h="41568">
                    <a:moveTo>
                      <a:pt x="3533" y="0"/>
                    </a:moveTo>
                    <a:cubicBezTo>
                      <a:pt x="12793" y="8536"/>
                      <a:pt x="24149" y="14609"/>
                      <a:pt x="36126" y="18376"/>
                    </a:cubicBezTo>
                    <a:cubicBezTo>
                      <a:pt x="36192" y="20157"/>
                      <a:pt x="35921" y="22022"/>
                      <a:pt x="36482" y="23755"/>
                    </a:cubicBezTo>
                    <a:cubicBezTo>
                      <a:pt x="36760" y="23809"/>
                      <a:pt x="37321" y="23918"/>
                      <a:pt x="37599" y="23978"/>
                    </a:cubicBezTo>
                    <a:cubicBezTo>
                      <a:pt x="37810" y="22288"/>
                      <a:pt x="37702" y="20592"/>
                      <a:pt x="37689" y="18907"/>
                    </a:cubicBezTo>
                    <a:cubicBezTo>
                      <a:pt x="45399" y="20737"/>
                      <a:pt x="53313" y="21757"/>
                      <a:pt x="61251" y="21262"/>
                    </a:cubicBezTo>
                    <a:cubicBezTo>
                      <a:pt x="63889" y="22306"/>
                      <a:pt x="66540" y="23345"/>
                      <a:pt x="69244" y="24238"/>
                    </a:cubicBezTo>
                    <a:cubicBezTo>
                      <a:pt x="69365" y="23568"/>
                      <a:pt x="69480" y="22904"/>
                      <a:pt x="69588" y="22246"/>
                    </a:cubicBezTo>
                    <a:lnTo>
                      <a:pt x="69624" y="22065"/>
                    </a:lnTo>
                    <a:cubicBezTo>
                      <a:pt x="70276" y="28518"/>
                      <a:pt x="70144" y="35074"/>
                      <a:pt x="69099" y="41485"/>
                    </a:cubicBezTo>
                    <a:cubicBezTo>
                      <a:pt x="61897" y="41594"/>
                      <a:pt x="54532" y="41908"/>
                      <a:pt x="47548" y="39819"/>
                    </a:cubicBezTo>
                    <a:cubicBezTo>
                      <a:pt x="39313" y="36994"/>
                      <a:pt x="31188" y="33837"/>
                      <a:pt x="22827" y="31392"/>
                    </a:cubicBezTo>
                    <a:cubicBezTo>
                      <a:pt x="15214" y="29092"/>
                      <a:pt x="7692" y="26514"/>
                      <a:pt x="44" y="24335"/>
                    </a:cubicBezTo>
                    <a:cubicBezTo>
                      <a:pt x="-264" y="16094"/>
                      <a:pt x="1076" y="7854"/>
                      <a:pt x="3533" y="0"/>
                    </a:cubicBezTo>
                    <a:close/>
                  </a:path>
                </a:pathLst>
              </a:custGeom>
              <a:solidFill>
                <a:srgbClr val="21C9E6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0" name="Forma Livre: Forma 159">
              <a:extLst>
                <a:ext uri="{FF2B5EF4-FFF2-40B4-BE49-F238E27FC236}">
                  <a16:creationId xmlns:a16="http://schemas.microsoft.com/office/drawing/2014/main" id="{2132BA95-EA74-EED5-A22E-8903FE5B01AF}"/>
                </a:ext>
              </a:extLst>
            </p:cNvPr>
            <p:cNvSpPr/>
            <p:nvPr/>
          </p:nvSpPr>
          <p:spPr>
            <a:xfrm>
              <a:off x="5994426" y="4743468"/>
              <a:ext cx="43067" cy="46894"/>
            </a:xfrm>
            <a:custGeom>
              <a:avLst/>
              <a:gdLst>
                <a:gd name="connsiteX0" fmla="*/ 24921 w 43067"/>
                <a:gd name="connsiteY0" fmla="*/ 1612 h 46894"/>
                <a:gd name="connsiteX1" fmla="*/ 43068 w 43067"/>
                <a:gd name="connsiteY1" fmla="*/ 387 h 46894"/>
                <a:gd name="connsiteX2" fmla="*/ 41576 w 43067"/>
                <a:gd name="connsiteY2" fmla="*/ 8760 h 46894"/>
                <a:gd name="connsiteX3" fmla="*/ 36288 w 43067"/>
                <a:gd name="connsiteY3" fmla="*/ 14410 h 46894"/>
                <a:gd name="connsiteX4" fmla="*/ 32068 w 43067"/>
                <a:gd name="connsiteY4" fmla="*/ 18105 h 46894"/>
                <a:gd name="connsiteX5" fmla="*/ 23611 w 43067"/>
                <a:gd name="connsiteY5" fmla="*/ 27094 h 46894"/>
                <a:gd name="connsiteX6" fmla="*/ 11145 w 43067"/>
                <a:gd name="connsiteY6" fmla="*/ 39373 h 46894"/>
                <a:gd name="connsiteX7" fmla="*/ 477 w 43067"/>
                <a:gd name="connsiteY7" fmla="*/ 46895 h 46894"/>
                <a:gd name="connsiteX8" fmla="*/ 7046 w 43067"/>
                <a:gd name="connsiteY8" fmla="*/ 14205 h 46894"/>
                <a:gd name="connsiteX9" fmla="*/ 24921 w 43067"/>
                <a:gd name="connsiteY9" fmla="*/ 1612 h 4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067" h="46894">
                  <a:moveTo>
                    <a:pt x="24921" y="1612"/>
                  </a:moveTo>
                  <a:cubicBezTo>
                    <a:pt x="30801" y="-72"/>
                    <a:pt x="37013" y="-356"/>
                    <a:pt x="43068" y="387"/>
                  </a:cubicBezTo>
                  <a:cubicBezTo>
                    <a:pt x="42766" y="3194"/>
                    <a:pt x="43086" y="6230"/>
                    <a:pt x="41576" y="8760"/>
                  </a:cubicBezTo>
                  <a:cubicBezTo>
                    <a:pt x="40466" y="11181"/>
                    <a:pt x="38160" y="12636"/>
                    <a:pt x="36288" y="14410"/>
                  </a:cubicBezTo>
                  <a:cubicBezTo>
                    <a:pt x="34924" y="15690"/>
                    <a:pt x="33505" y="16904"/>
                    <a:pt x="32068" y="18105"/>
                  </a:cubicBezTo>
                  <a:cubicBezTo>
                    <a:pt x="28869" y="20731"/>
                    <a:pt x="26635" y="24287"/>
                    <a:pt x="23611" y="27094"/>
                  </a:cubicBezTo>
                  <a:cubicBezTo>
                    <a:pt x="19433" y="31163"/>
                    <a:pt x="15449" y="35437"/>
                    <a:pt x="11145" y="39373"/>
                  </a:cubicBezTo>
                  <a:cubicBezTo>
                    <a:pt x="7649" y="41963"/>
                    <a:pt x="4365" y="44903"/>
                    <a:pt x="477" y="46895"/>
                  </a:cubicBezTo>
                  <a:cubicBezTo>
                    <a:pt x="-996" y="35714"/>
                    <a:pt x="870" y="23780"/>
                    <a:pt x="7046" y="14205"/>
                  </a:cubicBezTo>
                  <a:cubicBezTo>
                    <a:pt x="11078" y="7866"/>
                    <a:pt x="17755" y="3586"/>
                    <a:pt x="24921" y="1612"/>
                  </a:cubicBezTo>
                  <a:close/>
                </a:path>
              </a:pathLst>
            </a:custGeom>
            <a:solidFill>
              <a:srgbClr val="75DDEF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:a16="http://schemas.microsoft.com/office/drawing/2014/main" id="{CB3827A0-2B7C-C9AE-ACDF-6F8BCA3E719D}"/>
                </a:ext>
              </a:extLst>
            </p:cNvPr>
            <p:cNvSpPr/>
            <p:nvPr/>
          </p:nvSpPr>
          <p:spPr>
            <a:xfrm>
              <a:off x="5994904" y="4743855"/>
              <a:ext cx="56746" cy="58322"/>
            </a:xfrm>
            <a:custGeom>
              <a:avLst/>
              <a:gdLst>
                <a:gd name="connsiteX0" fmla="*/ 42590 w 56746"/>
                <a:gd name="connsiteY0" fmla="*/ 0 h 58322"/>
                <a:gd name="connsiteX1" fmla="*/ 56746 w 56746"/>
                <a:gd name="connsiteY1" fmla="*/ 4860 h 58322"/>
                <a:gd name="connsiteX2" fmla="*/ 42493 w 56746"/>
                <a:gd name="connsiteY2" fmla="*/ 21328 h 58322"/>
                <a:gd name="connsiteX3" fmla="*/ 24347 w 56746"/>
                <a:gd name="connsiteY3" fmla="*/ 36414 h 58322"/>
                <a:gd name="connsiteX4" fmla="*/ 15376 w 56746"/>
                <a:gd name="connsiteY4" fmla="*/ 47359 h 58322"/>
                <a:gd name="connsiteX5" fmla="*/ 3344 w 56746"/>
                <a:gd name="connsiteY5" fmla="*/ 58322 h 58322"/>
                <a:gd name="connsiteX6" fmla="*/ 0 w 56746"/>
                <a:gd name="connsiteY6" fmla="*/ 46508 h 58322"/>
                <a:gd name="connsiteX7" fmla="*/ 10667 w 56746"/>
                <a:gd name="connsiteY7" fmla="*/ 38986 h 58322"/>
                <a:gd name="connsiteX8" fmla="*/ 23133 w 56746"/>
                <a:gd name="connsiteY8" fmla="*/ 26707 h 58322"/>
                <a:gd name="connsiteX9" fmla="*/ 31591 w 56746"/>
                <a:gd name="connsiteY9" fmla="*/ 17718 h 58322"/>
                <a:gd name="connsiteX10" fmla="*/ 35811 w 56746"/>
                <a:gd name="connsiteY10" fmla="*/ 14024 h 58322"/>
                <a:gd name="connsiteX11" fmla="*/ 41099 w 56746"/>
                <a:gd name="connsiteY11" fmla="*/ 8373 h 58322"/>
                <a:gd name="connsiteX12" fmla="*/ 42590 w 56746"/>
                <a:gd name="connsiteY12" fmla="*/ 0 h 5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746" h="58322">
                  <a:moveTo>
                    <a:pt x="42590" y="0"/>
                  </a:moveTo>
                  <a:cubicBezTo>
                    <a:pt x="47564" y="712"/>
                    <a:pt x="52382" y="2366"/>
                    <a:pt x="56746" y="4860"/>
                  </a:cubicBezTo>
                  <a:cubicBezTo>
                    <a:pt x="52237" y="10552"/>
                    <a:pt x="47498" y="16070"/>
                    <a:pt x="42493" y="21328"/>
                  </a:cubicBezTo>
                  <a:cubicBezTo>
                    <a:pt x="37676" y="27703"/>
                    <a:pt x="30462" y="31488"/>
                    <a:pt x="24347" y="36414"/>
                  </a:cubicBezTo>
                  <a:cubicBezTo>
                    <a:pt x="20616" y="39403"/>
                    <a:pt x="18159" y="43556"/>
                    <a:pt x="15376" y="47359"/>
                  </a:cubicBezTo>
                  <a:cubicBezTo>
                    <a:pt x="11657" y="51319"/>
                    <a:pt x="7280" y="54591"/>
                    <a:pt x="3344" y="58322"/>
                  </a:cubicBezTo>
                  <a:cubicBezTo>
                    <a:pt x="1733" y="54549"/>
                    <a:pt x="573" y="50577"/>
                    <a:pt x="0" y="46508"/>
                  </a:cubicBezTo>
                  <a:cubicBezTo>
                    <a:pt x="3888" y="44516"/>
                    <a:pt x="7172" y="41576"/>
                    <a:pt x="10667" y="38986"/>
                  </a:cubicBezTo>
                  <a:cubicBezTo>
                    <a:pt x="14971" y="35050"/>
                    <a:pt x="18956" y="30776"/>
                    <a:pt x="23133" y="26707"/>
                  </a:cubicBezTo>
                  <a:cubicBezTo>
                    <a:pt x="26158" y="23900"/>
                    <a:pt x="28391" y="20344"/>
                    <a:pt x="31591" y="17718"/>
                  </a:cubicBezTo>
                  <a:cubicBezTo>
                    <a:pt x="33028" y="16517"/>
                    <a:pt x="34446" y="15303"/>
                    <a:pt x="35811" y="14024"/>
                  </a:cubicBezTo>
                  <a:cubicBezTo>
                    <a:pt x="37682" y="12249"/>
                    <a:pt x="39988" y="10794"/>
                    <a:pt x="41099" y="8373"/>
                  </a:cubicBezTo>
                  <a:cubicBezTo>
                    <a:pt x="42608" y="5844"/>
                    <a:pt x="42288" y="2807"/>
                    <a:pt x="42590" y="0"/>
                  </a:cubicBezTo>
                  <a:close/>
                </a:path>
              </a:pathLst>
            </a:custGeom>
            <a:solidFill>
              <a:srgbClr val="5CD7ED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orma Livre: Forma 162">
              <a:extLst>
                <a:ext uri="{FF2B5EF4-FFF2-40B4-BE49-F238E27FC236}">
                  <a16:creationId xmlns:a16="http://schemas.microsoft.com/office/drawing/2014/main" id="{BCB43C23-2C1F-DA02-EBA8-63CE1D08A8ED}"/>
                </a:ext>
              </a:extLst>
            </p:cNvPr>
            <p:cNvSpPr/>
            <p:nvPr/>
          </p:nvSpPr>
          <p:spPr>
            <a:xfrm>
              <a:off x="5998248" y="4748715"/>
              <a:ext cx="59601" cy="58038"/>
            </a:xfrm>
            <a:custGeom>
              <a:avLst/>
              <a:gdLst>
                <a:gd name="connsiteX0" fmla="*/ 53402 w 59601"/>
                <a:gd name="connsiteY0" fmla="*/ 0 h 58038"/>
                <a:gd name="connsiteX1" fmla="*/ 59602 w 59601"/>
                <a:gd name="connsiteY1" fmla="*/ 4558 h 58038"/>
                <a:gd name="connsiteX2" fmla="*/ 45482 w 59601"/>
                <a:gd name="connsiteY2" fmla="*/ 16795 h 58038"/>
                <a:gd name="connsiteX3" fmla="*/ 34199 w 59601"/>
                <a:gd name="connsiteY3" fmla="*/ 25584 h 58038"/>
                <a:gd name="connsiteX4" fmla="*/ 33420 w 59601"/>
                <a:gd name="connsiteY4" fmla="*/ 26061 h 58038"/>
                <a:gd name="connsiteX5" fmla="*/ 29158 w 59601"/>
                <a:gd name="connsiteY5" fmla="*/ 27601 h 58038"/>
                <a:gd name="connsiteX6" fmla="*/ 20030 w 59601"/>
                <a:gd name="connsiteY6" fmla="*/ 35382 h 58038"/>
                <a:gd name="connsiteX7" fmla="*/ 12231 w 59601"/>
                <a:gd name="connsiteY7" fmla="*/ 44504 h 58038"/>
                <a:gd name="connsiteX8" fmla="*/ 2451 w 59601"/>
                <a:gd name="connsiteY8" fmla="*/ 58038 h 58038"/>
                <a:gd name="connsiteX9" fmla="*/ 0 w 59601"/>
                <a:gd name="connsiteY9" fmla="*/ 53462 h 58038"/>
                <a:gd name="connsiteX10" fmla="*/ 12031 w 59601"/>
                <a:gd name="connsiteY10" fmla="*/ 42499 h 58038"/>
                <a:gd name="connsiteX11" fmla="*/ 21002 w 59601"/>
                <a:gd name="connsiteY11" fmla="*/ 31555 h 58038"/>
                <a:gd name="connsiteX12" fmla="*/ 39149 w 59601"/>
                <a:gd name="connsiteY12" fmla="*/ 16469 h 58038"/>
                <a:gd name="connsiteX13" fmla="*/ 53402 w 59601"/>
                <a:gd name="connsiteY13" fmla="*/ 0 h 5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01" h="58038">
                  <a:moveTo>
                    <a:pt x="53402" y="0"/>
                  </a:moveTo>
                  <a:cubicBezTo>
                    <a:pt x="55599" y="1334"/>
                    <a:pt x="57664" y="2861"/>
                    <a:pt x="59602" y="4558"/>
                  </a:cubicBezTo>
                  <a:cubicBezTo>
                    <a:pt x="55889" y="9695"/>
                    <a:pt x="50263" y="12804"/>
                    <a:pt x="45482" y="16795"/>
                  </a:cubicBezTo>
                  <a:cubicBezTo>
                    <a:pt x="41787" y="19813"/>
                    <a:pt x="37821" y="22481"/>
                    <a:pt x="34199" y="25584"/>
                  </a:cubicBezTo>
                  <a:cubicBezTo>
                    <a:pt x="34006" y="25705"/>
                    <a:pt x="33619" y="25946"/>
                    <a:pt x="33420" y="26061"/>
                  </a:cubicBezTo>
                  <a:cubicBezTo>
                    <a:pt x="31965" y="26447"/>
                    <a:pt x="30426" y="26719"/>
                    <a:pt x="29158" y="27601"/>
                  </a:cubicBezTo>
                  <a:cubicBezTo>
                    <a:pt x="25850" y="29852"/>
                    <a:pt x="22807" y="32502"/>
                    <a:pt x="20030" y="35382"/>
                  </a:cubicBezTo>
                  <a:cubicBezTo>
                    <a:pt x="17253" y="38256"/>
                    <a:pt x="14054" y="40857"/>
                    <a:pt x="12231" y="44504"/>
                  </a:cubicBezTo>
                  <a:cubicBezTo>
                    <a:pt x="9418" y="49279"/>
                    <a:pt x="6864" y="54513"/>
                    <a:pt x="2451" y="58038"/>
                  </a:cubicBezTo>
                  <a:cubicBezTo>
                    <a:pt x="1570" y="56547"/>
                    <a:pt x="761" y="55014"/>
                    <a:pt x="0" y="53462"/>
                  </a:cubicBezTo>
                  <a:cubicBezTo>
                    <a:pt x="3936" y="49732"/>
                    <a:pt x="8313" y="46460"/>
                    <a:pt x="12031" y="42499"/>
                  </a:cubicBezTo>
                  <a:cubicBezTo>
                    <a:pt x="14814" y="38696"/>
                    <a:pt x="17271" y="34543"/>
                    <a:pt x="21002" y="31555"/>
                  </a:cubicBezTo>
                  <a:cubicBezTo>
                    <a:pt x="27118" y="26629"/>
                    <a:pt x="34332" y="22843"/>
                    <a:pt x="39149" y="16469"/>
                  </a:cubicBezTo>
                  <a:cubicBezTo>
                    <a:pt x="44154" y="11210"/>
                    <a:pt x="48893" y="5693"/>
                    <a:pt x="53402" y="0"/>
                  </a:cubicBezTo>
                  <a:close/>
                </a:path>
              </a:pathLst>
            </a:custGeom>
            <a:solidFill>
              <a:srgbClr val="4ED4EB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id="{75124734-B50B-6BD3-8B2D-3A6F88A32257}"/>
                </a:ext>
              </a:extLst>
            </p:cNvPr>
            <p:cNvSpPr/>
            <p:nvPr/>
          </p:nvSpPr>
          <p:spPr>
            <a:xfrm>
              <a:off x="6032447" y="4753273"/>
              <a:ext cx="33281" cy="21026"/>
            </a:xfrm>
            <a:custGeom>
              <a:avLst/>
              <a:gdLst>
                <a:gd name="connsiteX0" fmla="*/ 25403 w 33281"/>
                <a:gd name="connsiteY0" fmla="*/ 0 h 21026"/>
                <a:gd name="connsiteX1" fmla="*/ 33281 w 33281"/>
                <a:gd name="connsiteY1" fmla="*/ 10353 h 21026"/>
                <a:gd name="connsiteX2" fmla="*/ 7661 w 33281"/>
                <a:gd name="connsiteY2" fmla="*/ 18811 h 21026"/>
                <a:gd name="connsiteX3" fmla="*/ 0 w 33281"/>
                <a:gd name="connsiteY3" fmla="*/ 21026 h 21026"/>
                <a:gd name="connsiteX4" fmla="*/ 11283 w 33281"/>
                <a:gd name="connsiteY4" fmla="*/ 12237 h 21026"/>
                <a:gd name="connsiteX5" fmla="*/ 25403 w 33281"/>
                <a:gd name="connsiteY5" fmla="*/ 0 h 2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81" h="21026">
                  <a:moveTo>
                    <a:pt x="25403" y="0"/>
                  </a:moveTo>
                  <a:cubicBezTo>
                    <a:pt x="28591" y="2982"/>
                    <a:pt x="31005" y="6659"/>
                    <a:pt x="33281" y="10353"/>
                  </a:cubicBezTo>
                  <a:cubicBezTo>
                    <a:pt x="25029" y="13981"/>
                    <a:pt x="16137" y="15811"/>
                    <a:pt x="7661" y="18811"/>
                  </a:cubicBezTo>
                  <a:cubicBezTo>
                    <a:pt x="5168" y="19747"/>
                    <a:pt x="2602" y="20471"/>
                    <a:pt x="0" y="21026"/>
                  </a:cubicBezTo>
                  <a:cubicBezTo>
                    <a:pt x="3622" y="17923"/>
                    <a:pt x="7588" y="15255"/>
                    <a:pt x="11283" y="12237"/>
                  </a:cubicBezTo>
                  <a:cubicBezTo>
                    <a:pt x="16064" y="8246"/>
                    <a:pt x="21690" y="5137"/>
                    <a:pt x="25403" y="0"/>
                  </a:cubicBezTo>
                  <a:close/>
                </a:path>
              </a:pathLst>
            </a:custGeom>
            <a:solidFill>
              <a:srgbClr val="3CCFE9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:a16="http://schemas.microsoft.com/office/drawing/2014/main" id="{B6EF7BDE-7D69-5FC4-CA4B-6D6866FA5883}"/>
                </a:ext>
              </a:extLst>
            </p:cNvPr>
            <p:cNvSpPr/>
            <p:nvPr/>
          </p:nvSpPr>
          <p:spPr>
            <a:xfrm>
              <a:off x="6000699" y="4774776"/>
              <a:ext cx="30969" cy="34404"/>
            </a:xfrm>
            <a:custGeom>
              <a:avLst/>
              <a:gdLst>
                <a:gd name="connsiteX0" fmla="*/ 26707 w 30969"/>
                <a:gd name="connsiteY0" fmla="*/ 1539 h 34404"/>
                <a:gd name="connsiteX1" fmla="*/ 30969 w 30969"/>
                <a:gd name="connsiteY1" fmla="*/ 0 h 34404"/>
                <a:gd name="connsiteX2" fmla="*/ 19119 w 30969"/>
                <a:gd name="connsiteY2" fmla="*/ 10921 h 34404"/>
                <a:gd name="connsiteX3" fmla="*/ 1666 w 30969"/>
                <a:gd name="connsiteY3" fmla="*/ 34404 h 34404"/>
                <a:gd name="connsiteX4" fmla="*/ 0 w 30969"/>
                <a:gd name="connsiteY4" fmla="*/ 31977 h 34404"/>
                <a:gd name="connsiteX5" fmla="*/ 9780 w 30969"/>
                <a:gd name="connsiteY5" fmla="*/ 18443 h 34404"/>
                <a:gd name="connsiteX6" fmla="*/ 17579 w 30969"/>
                <a:gd name="connsiteY6" fmla="*/ 9321 h 34404"/>
                <a:gd name="connsiteX7" fmla="*/ 26707 w 30969"/>
                <a:gd name="connsiteY7" fmla="*/ 1539 h 3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69" h="34404">
                  <a:moveTo>
                    <a:pt x="26707" y="1539"/>
                  </a:moveTo>
                  <a:cubicBezTo>
                    <a:pt x="27975" y="658"/>
                    <a:pt x="29514" y="386"/>
                    <a:pt x="30969" y="0"/>
                  </a:cubicBezTo>
                  <a:cubicBezTo>
                    <a:pt x="27250" y="3888"/>
                    <a:pt x="22898" y="7099"/>
                    <a:pt x="19119" y="10921"/>
                  </a:cubicBezTo>
                  <a:cubicBezTo>
                    <a:pt x="12768" y="18328"/>
                    <a:pt x="6930" y="26182"/>
                    <a:pt x="1666" y="34404"/>
                  </a:cubicBezTo>
                  <a:cubicBezTo>
                    <a:pt x="1111" y="33589"/>
                    <a:pt x="555" y="32780"/>
                    <a:pt x="0" y="31977"/>
                  </a:cubicBezTo>
                  <a:cubicBezTo>
                    <a:pt x="4413" y="28452"/>
                    <a:pt x="6967" y="23218"/>
                    <a:pt x="9780" y="18443"/>
                  </a:cubicBezTo>
                  <a:cubicBezTo>
                    <a:pt x="11603" y="14796"/>
                    <a:pt x="14802" y="12194"/>
                    <a:pt x="17579" y="9321"/>
                  </a:cubicBezTo>
                  <a:cubicBezTo>
                    <a:pt x="20356" y="6441"/>
                    <a:pt x="23399" y="3791"/>
                    <a:pt x="26707" y="1539"/>
                  </a:cubicBezTo>
                  <a:close/>
                </a:path>
              </a:pathLst>
            </a:custGeom>
            <a:solidFill>
              <a:srgbClr val="39CFE9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orma Livre: Forma 172">
              <a:extLst>
                <a:ext uri="{FF2B5EF4-FFF2-40B4-BE49-F238E27FC236}">
                  <a16:creationId xmlns:a16="http://schemas.microsoft.com/office/drawing/2014/main" id="{793EA8B4-A0E6-6EE0-128D-1658C2B48BD1}"/>
                </a:ext>
              </a:extLst>
            </p:cNvPr>
            <p:cNvSpPr/>
            <p:nvPr/>
          </p:nvSpPr>
          <p:spPr>
            <a:xfrm>
              <a:off x="6038152" y="4801930"/>
              <a:ext cx="14222" cy="31289"/>
            </a:xfrm>
            <a:custGeom>
              <a:avLst/>
              <a:gdLst>
                <a:gd name="connsiteX0" fmla="*/ 10812 w 14222"/>
                <a:gd name="connsiteY0" fmla="*/ 0 h 31289"/>
                <a:gd name="connsiteX1" fmla="*/ 14223 w 14222"/>
                <a:gd name="connsiteY1" fmla="*/ 2874 h 31289"/>
                <a:gd name="connsiteX2" fmla="*/ 7570 w 14222"/>
                <a:gd name="connsiteY2" fmla="*/ 17447 h 31289"/>
                <a:gd name="connsiteX3" fmla="*/ 5457 w 14222"/>
                <a:gd name="connsiteY3" fmla="*/ 31289 h 31289"/>
                <a:gd name="connsiteX4" fmla="*/ 0 w 14222"/>
                <a:gd name="connsiteY4" fmla="*/ 29713 h 31289"/>
                <a:gd name="connsiteX5" fmla="*/ 24 w 14222"/>
                <a:gd name="connsiteY5" fmla="*/ 29647 h 31289"/>
                <a:gd name="connsiteX6" fmla="*/ 5427 w 14222"/>
                <a:gd name="connsiteY6" fmla="*/ 12321 h 31289"/>
                <a:gd name="connsiteX7" fmla="*/ 10812 w 14222"/>
                <a:gd name="connsiteY7" fmla="*/ 0 h 3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22" h="31289">
                  <a:moveTo>
                    <a:pt x="10812" y="0"/>
                  </a:moveTo>
                  <a:cubicBezTo>
                    <a:pt x="11929" y="978"/>
                    <a:pt x="13064" y="1938"/>
                    <a:pt x="14223" y="2874"/>
                  </a:cubicBezTo>
                  <a:cubicBezTo>
                    <a:pt x="11379" y="7419"/>
                    <a:pt x="9478" y="12460"/>
                    <a:pt x="7570" y="17447"/>
                  </a:cubicBezTo>
                  <a:cubicBezTo>
                    <a:pt x="5813" y="21853"/>
                    <a:pt x="6061" y="26665"/>
                    <a:pt x="5457" y="31289"/>
                  </a:cubicBezTo>
                  <a:cubicBezTo>
                    <a:pt x="3622" y="30812"/>
                    <a:pt x="1811" y="30269"/>
                    <a:pt x="0" y="29713"/>
                  </a:cubicBezTo>
                  <a:lnTo>
                    <a:pt x="24" y="29647"/>
                  </a:lnTo>
                  <a:cubicBezTo>
                    <a:pt x="1980" y="23918"/>
                    <a:pt x="2904" y="17857"/>
                    <a:pt x="5427" y="12321"/>
                  </a:cubicBezTo>
                  <a:cubicBezTo>
                    <a:pt x="7317" y="8252"/>
                    <a:pt x="8971" y="4087"/>
                    <a:pt x="10812" y="0"/>
                  </a:cubicBezTo>
                  <a:close/>
                </a:path>
              </a:pathLst>
            </a:custGeom>
            <a:solidFill>
              <a:srgbClr val="20A9CC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orma Livre: Forma 174">
              <a:extLst>
                <a:ext uri="{FF2B5EF4-FFF2-40B4-BE49-F238E27FC236}">
                  <a16:creationId xmlns:a16="http://schemas.microsoft.com/office/drawing/2014/main" id="{12587C45-DEE2-648C-1D63-43817471F76B}"/>
                </a:ext>
              </a:extLst>
            </p:cNvPr>
            <p:cNvSpPr/>
            <p:nvPr/>
          </p:nvSpPr>
          <p:spPr>
            <a:xfrm>
              <a:off x="6043597" y="4804803"/>
              <a:ext cx="14669" cy="30848"/>
            </a:xfrm>
            <a:custGeom>
              <a:avLst/>
              <a:gdLst>
                <a:gd name="connsiteX0" fmla="*/ 8778 w 14669"/>
                <a:gd name="connsiteY0" fmla="*/ 0 h 30848"/>
                <a:gd name="connsiteX1" fmla="*/ 14670 w 14669"/>
                <a:gd name="connsiteY1" fmla="*/ 4353 h 30848"/>
                <a:gd name="connsiteX2" fmla="*/ 11398 w 14669"/>
                <a:gd name="connsiteY2" fmla="*/ 19602 h 30848"/>
                <a:gd name="connsiteX3" fmla="*/ 9538 w 14669"/>
                <a:gd name="connsiteY3" fmla="*/ 30848 h 30848"/>
                <a:gd name="connsiteX4" fmla="*/ 0 w 14669"/>
                <a:gd name="connsiteY4" fmla="*/ 28512 h 30848"/>
                <a:gd name="connsiteX5" fmla="*/ 12 w 14669"/>
                <a:gd name="connsiteY5" fmla="*/ 28416 h 30848"/>
                <a:gd name="connsiteX6" fmla="*/ 2125 w 14669"/>
                <a:gd name="connsiteY6" fmla="*/ 14573 h 30848"/>
                <a:gd name="connsiteX7" fmla="*/ 8778 w 14669"/>
                <a:gd name="connsiteY7" fmla="*/ 0 h 3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9" h="30848">
                  <a:moveTo>
                    <a:pt x="8778" y="0"/>
                  </a:moveTo>
                  <a:cubicBezTo>
                    <a:pt x="10691" y="1515"/>
                    <a:pt x="12641" y="2988"/>
                    <a:pt x="14670" y="4353"/>
                  </a:cubicBezTo>
                  <a:cubicBezTo>
                    <a:pt x="13185" y="9345"/>
                    <a:pt x="12587" y="14537"/>
                    <a:pt x="11398" y="19602"/>
                  </a:cubicBezTo>
                  <a:cubicBezTo>
                    <a:pt x="10540" y="23308"/>
                    <a:pt x="10009" y="27075"/>
                    <a:pt x="9538" y="30848"/>
                  </a:cubicBezTo>
                  <a:cubicBezTo>
                    <a:pt x="6345" y="30118"/>
                    <a:pt x="3163" y="29345"/>
                    <a:pt x="0" y="28512"/>
                  </a:cubicBezTo>
                  <a:lnTo>
                    <a:pt x="12" y="28416"/>
                  </a:lnTo>
                  <a:cubicBezTo>
                    <a:pt x="616" y="23791"/>
                    <a:pt x="368" y="18980"/>
                    <a:pt x="2125" y="14573"/>
                  </a:cubicBezTo>
                  <a:cubicBezTo>
                    <a:pt x="4033" y="9587"/>
                    <a:pt x="5934" y="4546"/>
                    <a:pt x="8778" y="0"/>
                  </a:cubicBezTo>
                  <a:close/>
                </a:path>
              </a:pathLst>
            </a:custGeom>
            <a:solidFill>
              <a:srgbClr val="1F91B8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:a16="http://schemas.microsoft.com/office/drawing/2014/main" id="{947A33D0-B2FA-BEC8-9036-3F1CCEF48C3E}"/>
                </a:ext>
              </a:extLst>
            </p:cNvPr>
            <p:cNvSpPr/>
            <p:nvPr/>
          </p:nvSpPr>
          <p:spPr>
            <a:xfrm>
              <a:off x="6053135" y="4809156"/>
              <a:ext cx="15901" cy="27781"/>
            </a:xfrm>
            <a:custGeom>
              <a:avLst/>
              <a:gdLst>
                <a:gd name="connsiteX0" fmla="*/ 5131 w 15901"/>
                <a:gd name="connsiteY0" fmla="*/ 0 h 27781"/>
                <a:gd name="connsiteX1" fmla="*/ 15901 w 15901"/>
                <a:gd name="connsiteY1" fmla="*/ 5940 h 27781"/>
                <a:gd name="connsiteX2" fmla="*/ 10601 w 15901"/>
                <a:gd name="connsiteY2" fmla="*/ 16082 h 27781"/>
                <a:gd name="connsiteX3" fmla="*/ 8693 w 15901"/>
                <a:gd name="connsiteY3" fmla="*/ 25753 h 27781"/>
                <a:gd name="connsiteX4" fmla="*/ 6810 w 15901"/>
                <a:gd name="connsiteY4" fmla="*/ 27782 h 27781"/>
                <a:gd name="connsiteX5" fmla="*/ 0 w 15901"/>
                <a:gd name="connsiteY5" fmla="*/ 26496 h 27781"/>
                <a:gd name="connsiteX6" fmla="*/ 1859 w 15901"/>
                <a:gd name="connsiteY6" fmla="*/ 15249 h 27781"/>
                <a:gd name="connsiteX7" fmla="*/ 5131 w 15901"/>
                <a:gd name="connsiteY7" fmla="*/ 0 h 2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27781">
                  <a:moveTo>
                    <a:pt x="5131" y="0"/>
                  </a:moveTo>
                  <a:cubicBezTo>
                    <a:pt x="8548" y="2270"/>
                    <a:pt x="12122" y="4316"/>
                    <a:pt x="15901" y="5940"/>
                  </a:cubicBezTo>
                  <a:cubicBezTo>
                    <a:pt x="13776" y="9116"/>
                    <a:pt x="11971" y="12514"/>
                    <a:pt x="10601" y="16082"/>
                  </a:cubicBezTo>
                  <a:cubicBezTo>
                    <a:pt x="9405" y="19179"/>
                    <a:pt x="9387" y="22542"/>
                    <a:pt x="8693" y="25753"/>
                  </a:cubicBezTo>
                  <a:cubicBezTo>
                    <a:pt x="8597" y="26804"/>
                    <a:pt x="7522" y="27190"/>
                    <a:pt x="6810" y="27782"/>
                  </a:cubicBezTo>
                  <a:cubicBezTo>
                    <a:pt x="4540" y="27335"/>
                    <a:pt x="2264" y="26961"/>
                    <a:pt x="0" y="26496"/>
                  </a:cubicBezTo>
                  <a:cubicBezTo>
                    <a:pt x="471" y="22723"/>
                    <a:pt x="1002" y="18956"/>
                    <a:pt x="1859" y="15249"/>
                  </a:cubicBezTo>
                  <a:cubicBezTo>
                    <a:pt x="3049" y="10184"/>
                    <a:pt x="3646" y="4992"/>
                    <a:pt x="5131" y="0"/>
                  </a:cubicBezTo>
                  <a:close/>
                </a:path>
              </a:pathLst>
            </a:custGeom>
            <a:solidFill>
              <a:srgbClr val="1E749F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orma Livre: Forma 748">
              <a:extLst>
                <a:ext uri="{FF2B5EF4-FFF2-40B4-BE49-F238E27FC236}">
                  <a16:creationId xmlns:a16="http://schemas.microsoft.com/office/drawing/2014/main" id="{B7E1C11A-7AFC-2D7A-8B41-863EBC9F873A}"/>
                </a:ext>
              </a:extLst>
            </p:cNvPr>
            <p:cNvSpPr/>
            <p:nvPr/>
          </p:nvSpPr>
          <p:spPr>
            <a:xfrm>
              <a:off x="5958956" y="4842993"/>
              <a:ext cx="45407" cy="106701"/>
            </a:xfrm>
            <a:custGeom>
              <a:avLst/>
              <a:gdLst>
                <a:gd name="connsiteX0" fmla="*/ 2479 w 45407"/>
                <a:gd name="connsiteY0" fmla="*/ 4105 h 106701"/>
                <a:gd name="connsiteX1" fmla="*/ 24073 w 45407"/>
                <a:gd name="connsiteY1" fmla="*/ 0 h 106701"/>
                <a:gd name="connsiteX2" fmla="*/ 23379 w 45407"/>
                <a:gd name="connsiteY2" fmla="*/ 9707 h 106701"/>
                <a:gd name="connsiteX3" fmla="*/ 17523 w 45407"/>
                <a:gd name="connsiteY3" fmla="*/ 48482 h 106701"/>
                <a:gd name="connsiteX4" fmla="*/ 18097 w 45407"/>
                <a:gd name="connsiteY4" fmla="*/ 60520 h 106701"/>
                <a:gd name="connsiteX5" fmla="*/ 21731 w 45407"/>
                <a:gd name="connsiteY5" fmla="*/ 68953 h 106701"/>
                <a:gd name="connsiteX6" fmla="*/ 28202 w 45407"/>
                <a:gd name="connsiteY6" fmla="*/ 80043 h 106701"/>
                <a:gd name="connsiteX7" fmla="*/ 31842 w 45407"/>
                <a:gd name="connsiteY7" fmla="*/ 87281 h 106701"/>
                <a:gd name="connsiteX8" fmla="*/ 37378 w 45407"/>
                <a:gd name="connsiteY8" fmla="*/ 93191 h 106701"/>
                <a:gd name="connsiteX9" fmla="*/ 45407 w 45407"/>
                <a:gd name="connsiteY9" fmla="*/ 104039 h 106701"/>
                <a:gd name="connsiteX10" fmla="*/ 45287 w 45407"/>
                <a:gd name="connsiteY10" fmla="*/ 104389 h 106701"/>
                <a:gd name="connsiteX11" fmla="*/ 35223 w 45407"/>
                <a:gd name="connsiteY11" fmla="*/ 106702 h 106701"/>
                <a:gd name="connsiteX12" fmla="*/ 25721 w 45407"/>
                <a:gd name="connsiteY12" fmla="*/ 90324 h 106701"/>
                <a:gd name="connsiteX13" fmla="*/ 22733 w 45407"/>
                <a:gd name="connsiteY13" fmla="*/ 83055 h 106701"/>
                <a:gd name="connsiteX14" fmla="*/ 17722 w 45407"/>
                <a:gd name="connsiteY14" fmla="*/ 75859 h 106701"/>
                <a:gd name="connsiteX15" fmla="*/ 9627 w 45407"/>
                <a:gd name="connsiteY15" fmla="*/ 48428 h 106701"/>
                <a:gd name="connsiteX16" fmla="*/ 1761 w 45407"/>
                <a:gd name="connsiteY16" fmla="*/ 27896 h 106701"/>
                <a:gd name="connsiteX17" fmla="*/ 288 w 45407"/>
                <a:gd name="connsiteY17" fmla="*/ 15593 h 106701"/>
                <a:gd name="connsiteX18" fmla="*/ 2479 w 45407"/>
                <a:gd name="connsiteY18" fmla="*/ 4105 h 10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407" h="106701">
                  <a:moveTo>
                    <a:pt x="2479" y="4105"/>
                  </a:moveTo>
                  <a:cubicBezTo>
                    <a:pt x="9500" y="1956"/>
                    <a:pt x="16762" y="628"/>
                    <a:pt x="24073" y="0"/>
                  </a:cubicBezTo>
                  <a:cubicBezTo>
                    <a:pt x="24091" y="3242"/>
                    <a:pt x="24242" y="6544"/>
                    <a:pt x="23379" y="9707"/>
                  </a:cubicBezTo>
                  <a:cubicBezTo>
                    <a:pt x="19787" y="22330"/>
                    <a:pt x="18616" y="35461"/>
                    <a:pt x="17523" y="48482"/>
                  </a:cubicBezTo>
                  <a:cubicBezTo>
                    <a:pt x="17233" y="52509"/>
                    <a:pt x="17903" y="56511"/>
                    <a:pt x="18097" y="60520"/>
                  </a:cubicBezTo>
                  <a:cubicBezTo>
                    <a:pt x="18121" y="63731"/>
                    <a:pt x="20300" y="66255"/>
                    <a:pt x="21731" y="68953"/>
                  </a:cubicBezTo>
                  <a:cubicBezTo>
                    <a:pt x="23789" y="72708"/>
                    <a:pt x="26210" y="76252"/>
                    <a:pt x="28202" y="80043"/>
                  </a:cubicBezTo>
                  <a:cubicBezTo>
                    <a:pt x="29500" y="82409"/>
                    <a:pt x="29826" y="85343"/>
                    <a:pt x="31842" y="87281"/>
                  </a:cubicBezTo>
                  <a:cubicBezTo>
                    <a:pt x="33774" y="89170"/>
                    <a:pt x="35815" y="90969"/>
                    <a:pt x="37378" y="93191"/>
                  </a:cubicBezTo>
                  <a:cubicBezTo>
                    <a:pt x="40004" y="96843"/>
                    <a:pt x="42854" y="100333"/>
                    <a:pt x="45407" y="104039"/>
                  </a:cubicBezTo>
                  <a:lnTo>
                    <a:pt x="45287" y="104389"/>
                  </a:lnTo>
                  <a:cubicBezTo>
                    <a:pt x="42015" y="105464"/>
                    <a:pt x="38604" y="106068"/>
                    <a:pt x="35223" y="106702"/>
                  </a:cubicBezTo>
                  <a:cubicBezTo>
                    <a:pt x="31927" y="101323"/>
                    <a:pt x="28027" y="96240"/>
                    <a:pt x="25721" y="90324"/>
                  </a:cubicBezTo>
                  <a:cubicBezTo>
                    <a:pt x="24689" y="87915"/>
                    <a:pt x="23880" y="85409"/>
                    <a:pt x="22733" y="83055"/>
                  </a:cubicBezTo>
                  <a:cubicBezTo>
                    <a:pt x="21441" y="80381"/>
                    <a:pt x="18417" y="78878"/>
                    <a:pt x="17722" y="75859"/>
                  </a:cubicBezTo>
                  <a:cubicBezTo>
                    <a:pt x="15054" y="66713"/>
                    <a:pt x="13110" y="57320"/>
                    <a:pt x="9627" y="48428"/>
                  </a:cubicBezTo>
                  <a:cubicBezTo>
                    <a:pt x="6723" y="41703"/>
                    <a:pt x="3379" y="35086"/>
                    <a:pt x="1761" y="27896"/>
                  </a:cubicBezTo>
                  <a:cubicBezTo>
                    <a:pt x="861" y="23876"/>
                    <a:pt x="-630" y="19753"/>
                    <a:pt x="288" y="15593"/>
                  </a:cubicBezTo>
                  <a:cubicBezTo>
                    <a:pt x="1109" y="11784"/>
                    <a:pt x="2081" y="7993"/>
                    <a:pt x="2479" y="4105"/>
                  </a:cubicBezTo>
                  <a:close/>
                </a:path>
              </a:pathLst>
            </a:custGeom>
            <a:solidFill>
              <a:srgbClr val="6DDBEE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orma Livre: Forma 749">
              <a:extLst>
                <a:ext uri="{FF2B5EF4-FFF2-40B4-BE49-F238E27FC236}">
                  <a16:creationId xmlns:a16="http://schemas.microsoft.com/office/drawing/2014/main" id="{E066F9AD-4E0D-75FE-5756-2ED262404A2A}"/>
                </a:ext>
              </a:extLst>
            </p:cNvPr>
            <p:cNvSpPr/>
            <p:nvPr/>
          </p:nvSpPr>
          <p:spPr>
            <a:xfrm>
              <a:off x="5976408" y="4842739"/>
              <a:ext cx="40488" cy="104437"/>
            </a:xfrm>
            <a:custGeom>
              <a:avLst/>
              <a:gdLst>
                <a:gd name="connsiteX0" fmla="*/ 6622 w 40488"/>
                <a:gd name="connsiteY0" fmla="*/ 254 h 104437"/>
                <a:gd name="connsiteX1" fmla="*/ 10908 w 40488"/>
                <a:gd name="connsiteY1" fmla="*/ 0 h 104437"/>
                <a:gd name="connsiteX2" fmla="*/ 9054 w 40488"/>
                <a:gd name="connsiteY2" fmla="*/ 8862 h 104437"/>
                <a:gd name="connsiteX3" fmla="*/ 9863 w 40488"/>
                <a:gd name="connsiteY3" fmla="*/ 46254 h 104437"/>
                <a:gd name="connsiteX4" fmla="*/ 12731 w 40488"/>
                <a:gd name="connsiteY4" fmla="*/ 79463 h 104437"/>
                <a:gd name="connsiteX5" fmla="*/ 20011 w 40488"/>
                <a:gd name="connsiteY5" fmla="*/ 90330 h 104437"/>
                <a:gd name="connsiteX6" fmla="*/ 40488 w 40488"/>
                <a:gd name="connsiteY6" fmla="*/ 100218 h 104437"/>
                <a:gd name="connsiteX7" fmla="*/ 28318 w 40488"/>
                <a:gd name="connsiteY7" fmla="*/ 104438 h 104437"/>
                <a:gd name="connsiteX8" fmla="*/ 27956 w 40488"/>
                <a:gd name="connsiteY8" fmla="*/ 104293 h 104437"/>
                <a:gd name="connsiteX9" fmla="*/ 19927 w 40488"/>
                <a:gd name="connsiteY9" fmla="*/ 93445 h 104437"/>
                <a:gd name="connsiteX10" fmla="*/ 14391 w 40488"/>
                <a:gd name="connsiteY10" fmla="*/ 87534 h 104437"/>
                <a:gd name="connsiteX11" fmla="*/ 10751 w 40488"/>
                <a:gd name="connsiteY11" fmla="*/ 80296 h 104437"/>
                <a:gd name="connsiteX12" fmla="*/ 4279 w 40488"/>
                <a:gd name="connsiteY12" fmla="*/ 69207 h 104437"/>
                <a:gd name="connsiteX13" fmla="*/ 645 w 40488"/>
                <a:gd name="connsiteY13" fmla="*/ 60773 h 104437"/>
                <a:gd name="connsiteX14" fmla="*/ 72 w 40488"/>
                <a:gd name="connsiteY14" fmla="*/ 48736 h 104437"/>
                <a:gd name="connsiteX15" fmla="*/ 5927 w 40488"/>
                <a:gd name="connsiteY15" fmla="*/ 9961 h 104437"/>
                <a:gd name="connsiteX16" fmla="*/ 6622 w 40488"/>
                <a:gd name="connsiteY16" fmla="*/ 254 h 1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488" h="104437">
                  <a:moveTo>
                    <a:pt x="6622" y="254"/>
                  </a:moveTo>
                  <a:cubicBezTo>
                    <a:pt x="8046" y="157"/>
                    <a:pt x="9477" y="78"/>
                    <a:pt x="10908" y="0"/>
                  </a:cubicBezTo>
                  <a:cubicBezTo>
                    <a:pt x="10045" y="2892"/>
                    <a:pt x="9054" y="5807"/>
                    <a:pt x="9054" y="8862"/>
                  </a:cubicBezTo>
                  <a:cubicBezTo>
                    <a:pt x="9079" y="21334"/>
                    <a:pt x="8934" y="33812"/>
                    <a:pt x="9863" y="46254"/>
                  </a:cubicBezTo>
                  <a:cubicBezTo>
                    <a:pt x="10672" y="57338"/>
                    <a:pt x="11825" y="68392"/>
                    <a:pt x="12731" y="79463"/>
                  </a:cubicBezTo>
                  <a:cubicBezTo>
                    <a:pt x="12852" y="84063"/>
                    <a:pt x="15840" y="88428"/>
                    <a:pt x="20011" y="90330"/>
                  </a:cubicBezTo>
                  <a:cubicBezTo>
                    <a:pt x="26827" y="93656"/>
                    <a:pt x="33486" y="97302"/>
                    <a:pt x="40488" y="100218"/>
                  </a:cubicBezTo>
                  <a:cubicBezTo>
                    <a:pt x="36510" y="101830"/>
                    <a:pt x="32526" y="103544"/>
                    <a:pt x="28318" y="104438"/>
                  </a:cubicBezTo>
                  <a:lnTo>
                    <a:pt x="27956" y="104293"/>
                  </a:lnTo>
                  <a:cubicBezTo>
                    <a:pt x="25402" y="100586"/>
                    <a:pt x="22553" y="97097"/>
                    <a:pt x="19927" y="93445"/>
                  </a:cubicBezTo>
                  <a:cubicBezTo>
                    <a:pt x="18363" y="91223"/>
                    <a:pt x="16323" y="89424"/>
                    <a:pt x="14391" y="87534"/>
                  </a:cubicBezTo>
                  <a:cubicBezTo>
                    <a:pt x="12375" y="85597"/>
                    <a:pt x="12049" y="82663"/>
                    <a:pt x="10751" y="80296"/>
                  </a:cubicBezTo>
                  <a:cubicBezTo>
                    <a:pt x="8759" y="76505"/>
                    <a:pt x="6338" y="72962"/>
                    <a:pt x="4279" y="69207"/>
                  </a:cubicBezTo>
                  <a:cubicBezTo>
                    <a:pt x="2849" y="66508"/>
                    <a:pt x="669" y="63985"/>
                    <a:pt x="645" y="60773"/>
                  </a:cubicBezTo>
                  <a:cubicBezTo>
                    <a:pt x="452" y="56765"/>
                    <a:pt x="-218" y="52762"/>
                    <a:pt x="72" y="48736"/>
                  </a:cubicBezTo>
                  <a:cubicBezTo>
                    <a:pt x="1164" y="35714"/>
                    <a:pt x="2335" y="22584"/>
                    <a:pt x="5927" y="9961"/>
                  </a:cubicBezTo>
                  <a:cubicBezTo>
                    <a:pt x="6791" y="6798"/>
                    <a:pt x="6640" y="3495"/>
                    <a:pt x="6622" y="254"/>
                  </a:cubicBezTo>
                  <a:close/>
                </a:path>
              </a:pathLst>
            </a:custGeom>
            <a:solidFill>
              <a:srgbClr val="5BD7EC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orma Livre: Forma 750">
              <a:extLst>
                <a:ext uri="{FF2B5EF4-FFF2-40B4-BE49-F238E27FC236}">
                  <a16:creationId xmlns:a16="http://schemas.microsoft.com/office/drawing/2014/main" id="{AA0105BA-FD60-1976-87CA-859DBDC46677}"/>
                </a:ext>
              </a:extLst>
            </p:cNvPr>
            <p:cNvSpPr/>
            <p:nvPr/>
          </p:nvSpPr>
          <p:spPr>
            <a:xfrm>
              <a:off x="5985462" y="4842648"/>
              <a:ext cx="43024" cy="100308"/>
            </a:xfrm>
            <a:custGeom>
              <a:avLst/>
              <a:gdLst>
                <a:gd name="connsiteX0" fmla="*/ 1853 w 43024"/>
                <a:gd name="connsiteY0" fmla="*/ 91 h 100308"/>
                <a:gd name="connsiteX1" fmla="*/ 8367 w 43024"/>
                <a:gd name="connsiteY1" fmla="*/ 0 h 100308"/>
                <a:gd name="connsiteX2" fmla="*/ 8295 w 43024"/>
                <a:gd name="connsiteY2" fmla="*/ 14935 h 100308"/>
                <a:gd name="connsiteX3" fmla="*/ 10251 w 43024"/>
                <a:gd name="connsiteY3" fmla="*/ 31253 h 100308"/>
                <a:gd name="connsiteX4" fmla="*/ 16988 w 43024"/>
                <a:gd name="connsiteY4" fmla="*/ 48476 h 100308"/>
                <a:gd name="connsiteX5" fmla="*/ 4836 w 43024"/>
                <a:gd name="connsiteY5" fmla="*/ 50818 h 100308"/>
                <a:gd name="connsiteX6" fmla="*/ 3079 w 43024"/>
                <a:gd name="connsiteY6" fmla="*/ 52515 h 100308"/>
                <a:gd name="connsiteX7" fmla="*/ 17972 w 43024"/>
                <a:gd name="connsiteY7" fmla="*/ 49858 h 100308"/>
                <a:gd name="connsiteX8" fmla="*/ 26852 w 43024"/>
                <a:gd name="connsiteY8" fmla="*/ 66122 h 100308"/>
                <a:gd name="connsiteX9" fmla="*/ 43025 w 43024"/>
                <a:gd name="connsiteY9" fmla="*/ 94127 h 100308"/>
                <a:gd name="connsiteX10" fmla="*/ 42952 w 43024"/>
                <a:gd name="connsiteY10" fmla="*/ 94489 h 100308"/>
                <a:gd name="connsiteX11" fmla="*/ 31434 w 43024"/>
                <a:gd name="connsiteY11" fmla="*/ 100308 h 100308"/>
                <a:gd name="connsiteX12" fmla="*/ 10957 w 43024"/>
                <a:gd name="connsiteY12" fmla="*/ 90420 h 100308"/>
                <a:gd name="connsiteX13" fmla="*/ 3676 w 43024"/>
                <a:gd name="connsiteY13" fmla="*/ 79554 h 100308"/>
                <a:gd name="connsiteX14" fmla="*/ 809 w 43024"/>
                <a:gd name="connsiteY14" fmla="*/ 46345 h 100308"/>
                <a:gd name="connsiteX15" fmla="*/ 0 w 43024"/>
                <a:gd name="connsiteY15" fmla="*/ 8953 h 100308"/>
                <a:gd name="connsiteX16" fmla="*/ 1853 w 43024"/>
                <a:gd name="connsiteY16" fmla="*/ 91 h 10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024" h="100308">
                  <a:moveTo>
                    <a:pt x="1853" y="91"/>
                  </a:moveTo>
                  <a:cubicBezTo>
                    <a:pt x="4027" y="36"/>
                    <a:pt x="6194" y="6"/>
                    <a:pt x="8367" y="0"/>
                  </a:cubicBezTo>
                  <a:cubicBezTo>
                    <a:pt x="8216" y="4980"/>
                    <a:pt x="8313" y="9961"/>
                    <a:pt x="8295" y="14935"/>
                  </a:cubicBezTo>
                  <a:cubicBezTo>
                    <a:pt x="8252" y="20435"/>
                    <a:pt x="9230" y="25874"/>
                    <a:pt x="10251" y="31253"/>
                  </a:cubicBezTo>
                  <a:cubicBezTo>
                    <a:pt x="11404" y="37368"/>
                    <a:pt x="14235" y="42964"/>
                    <a:pt x="16988" y="48476"/>
                  </a:cubicBezTo>
                  <a:cubicBezTo>
                    <a:pt x="12949" y="49315"/>
                    <a:pt x="8892" y="50082"/>
                    <a:pt x="4836" y="50818"/>
                  </a:cubicBezTo>
                  <a:cubicBezTo>
                    <a:pt x="4105" y="51042"/>
                    <a:pt x="1877" y="51265"/>
                    <a:pt x="3079" y="52515"/>
                  </a:cubicBezTo>
                  <a:cubicBezTo>
                    <a:pt x="8107" y="52086"/>
                    <a:pt x="13015" y="50746"/>
                    <a:pt x="17972" y="49858"/>
                  </a:cubicBezTo>
                  <a:cubicBezTo>
                    <a:pt x="20537" y="55485"/>
                    <a:pt x="23876" y="60713"/>
                    <a:pt x="26852" y="66122"/>
                  </a:cubicBezTo>
                  <a:cubicBezTo>
                    <a:pt x="32225" y="75467"/>
                    <a:pt x="37260" y="85011"/>
                    <a:pt x="43025" y="94127"/>
                  </a:cubicBezTo>
                  <a:lnTo>
                    <a:pt x="42952" y="94489"/>
                  </a:lnTo>
                  <a:cubicBezTo>
                    <a:pt x="39336" y="96831"/>
                    <a:pt x="35352" y="98546"/>
                    <a:pt x="31434" y="100308"/>
                  </a:cubicBezTo>
                  <a:cubicBezTo>
                    <a:pt x="24431" y="97393"/>
                    <a:pt x="17773" y="93746"/>
                    <a:pt x="10957" y="90420"/>
                  </a:cubicBezTo>
                  <a:cubicBezTo>
                    <a:pt x="6785" y="88518"/>
                    <a:pt x="3797" y="84154"/>
                    <a:pt x="3676" y="79554"/>
                  </a:cubicBezTo>
                  <a:cubicBezTo>
                    <a:pt x="2771" y="68482"/>
                    <a:pt x="1618" y="57429"/>
                    <a:pt x="809" y="46345"/>
                  </a:cubicBezTo>
                  <a:cubicBezTo>
                    <a:pt x="-121" y="33903"/>
                    <a:pt x="24" y="21425"/>
                    <a:pt x="0" y="8953"/>
                  </a:cubicBezTo>
                  <a:cubicBezTo>
                    <a:pt x="0" y="5898"/>
                    <a:pt x="990" y="2982"/>
                    <a:pt x="1853" y="91"/>
                  </a:cubicBezTo>
                  <a:close/>
                </a:path>
              </a:pathLst>
            </a:custGeom>
            <a:solidFill>
              <a:srgbClr val="44D1EA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orma Livre: Forma 751">
              <a:extLst>
                <a:ext uri="{FF2B5EF4-FFF2-40B4-BE49-F238E27FC236}">
                  <a16:creationId xmlns:a16="http://schemas.microsoft.com/office/drawing/2014/main" id="{C5213E8C-8E4E-6D5B-F1B1-0F7B29E9F745}"/>
                </a:ext>
              </a:extLst>
            </p:cNvPr>
            <p:cNvSpPr/>
            <p:nvPr/>
          </p:nvSpPr>
          <p:spPr>
            <a:xfrm>
              <a:off x="6032283" y="4844949"/>
              <a:ext cx="7715" cy="37567"/>
            </a:xfrm>
            <a:custGeom>
              <a:avLst/>
              <a:gdLst>
                <a:gd name="connsiteX0" fmla="*/ 37 w 7715"/>
                <a:gd name="connsiteY0" fmla="*/ 0 h 37567"/>
                <a:gd name="connsiteX1" fmla="*/ 5259 w 7715"/>
                <a:gd name="connsiteY1" fmla="*/ 205 h 37567"/>
                <a:gd name="connsiteX2" fmla="*/ 4685 w 7715"/>
                <a:gd name="connsiteY2" fmla="*/ 15080 h 37567"/>
                <a:gd name="connsiteX3" fmla="*/ 7716 w 7715"/>
                <a:gd name="connsiteY3" fmla="*/ 37205 h 37567"/>
                <a:gd name="connsiteX4" fmla="*/ 6400 w 7715"/>
                <a:gd name="connsiteY4" fmla="*/ 37567 h 37567"/>
                <a:gd name="connsiteX5" fmla="*/ 182 w 7715"/>
                <a:gd name="connsiteY5" fmla="*/ 11464 h 37567"/>
                <a:gd name="connsiteX6" fmla="*/ 37 w 7715"/>
                <a:gd name="connsiteY6" fmla="*/ 0 h 3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" h="37567">
                  <a:moveTo>
                    <a:pt x="37" y="0"/>
                  </a:moveTo>
                  <a:cubicBezTo>
                    <a:pt x="1775" y="78"/>
                    <a:pt x="3520" y="157"/>
                    <a:pt x="5259" y="205"/>
                  </a:cubicBezTo>
                  <a:cubicBezTo>
                    <a:pt x="4329" y="5107"/>
                    <a:pt x="4758" y="10118"/>
                    <a:pt x="4685" y="15080"/>
                  </a:cubicBezTo>
                  <a:cubicBezTo>
                    <a:pt x="5066" y="22517"/>
                    <a:pt x="5905" y="29967"/>
                    <a:pt x="7716" y="37205"/>
                  </a:cubicBezTo>
                  <a:cubicBezTo>
                    <a:pt x="7390" y="37296"/>
                    <a:pt x="6732" y="37477"/>
                    <a:pt x="6400" y="37567"/>
                  </a:cubicBezTo>
                  <a:cubicBezTo>
                    <a:pt x="2741" y="29357"/>
                    <a:pt x="447" y="20471"/>
                    <a:pt x="182" y="11464"/>
                  </a:cubicBezTo>
                  <a:cubicBezTo>
                    <a:pt x="-337" y="7649"/>
                    <a:pt x="465" y="3815"/>
                    <a:pt x="37" y="0"/>
                  </a:cubicBezTo>
                  <a:close/>
                </a:path>
              </a:pathLst>
            </a:custGeom>
            <a:solidFill>
              <a:srgbClr val="21BBDA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orma Livre: Forma 752">
              <a:extLst>
                <a:ext uri="{FF2B5EF4-FFF2-40B4-BE49-F238E27FC236}">
                  <a16:creationId xmlns:a16="http://schemas.microsoft.com/office/drawing/2014/main" id="{F85080A3-987E-B84C-F171-F92E283CE58C}"/>
                </a:ext>
              </a:extLst>
            </p:cNvPr>
            <p:cNvSpPr/>
            <p:nvPr/>
          </p:nvSpPr>
          <p:spPr>
            <a:xfrm>
              <a:off x="6054795" y="4844846"/>
              <a:ext cx="10956" cy="30963"/>
            </a:xfrm>
            <a:custGeom>
              <a:avLst/>
              <a:gdLst>
                <a:gd name="connsiteX0" fmla="*/ 0 w 10956"/>
                <a:gd name="connsiteY0" fmla="*/ 163 h 30963"/>
                <a:gd name="connsiteX1" fmla="*/ 4866 w 10956"/>
                <a:gd name="connsiteY1" fmla="*/ 0 h 30963"/>
                <a:gd name="connsiteX2" fmla="*/ 6677 w 10956"/>
                <a:gd name="connsiteY2" fmla="*/ 14054 h 30963"/>
                <a:gd name="connsiteX3" fmla="*/ 10957 w 10956"/>
                <a:gd name="connsiteY3" fmla="*/ 29176 h 30963"/>
                <a:gd name="connsiteX4" fmla="*/ 5826 w 10956"/>
                <a:gd name="connsiteY4" fmla="*/ 30963 h 30963"/>
                <a:gd name="connsiteX5" fmla="*/ 4546 w 10956"/>
                <a:gd name="connsiteY5" fmla="*/ 25856 h 30963"/>
                <a:gd name="connsiteX6" fmla="*/ 1401 w 10956"/>
                <a:gd name="connsiteY6" fmla="*/ 12810 h 30963"/>
                <a:gd name="connsiteX7" fmla="*/ 24 w 10956"/>
                <a:gd name="connsiteY7" fmla="*/ 278 h 30963"/>
                <a:gd name="connsiteX8" fmla="*/ 0 w 10956"/>
                <a:gd name="connsiteY8" fmla="*/ 163 h 3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56" h="30963">
                  <a:moveTo>
                    <a:pt x="0" y="163"/>
                  </a:moveTo>
                  <a:cubicBezTo>
                    <a:pt x="1618" y="127"/>
                    <a:pt x="3242" y="66"/>
                    <a:pt x="4866" y="0"/>
                  </a:cubicBezTo>
                  <a:cubicBezTo>
                    <a:pt x="5397" y="4691"/>
                    <a:pt x="5500" y="9454"/>
                    <a:pt x="6677" y="14054"/>
                  </a:cubicBezTo>
                  <a:cubicBezTo>
                    <a:pt x="7999" y="19119"/>
                    <a:pt x="9013" y="24292"/>
                    <a:pt x="10957" y="29176"/>
                  </a:cubicBezTo>
                  <a:cubicBezTo>
                    <a:pt x="9248" y="29780"/>
                    <a:pt x="7540" y="30377"/>
                    <a:pt x="5826" y="30963"/>
                  </a:cubicBezTo>
                  <a:cubicBezTo>
                    <a:pt x="5488" y="29237"/>
                    <a:pt x="5101" y="27522"/>
                    <a:pt x="4546" y="25856"/>
                  </a:cubicBezTo>
                  <a:cubicBezTo>
                    <a:pt x="3067" y="21624"/>
                    <a:pt x="2240" y="17205"/>
                    <a:pt x="1401" y="12810"/>
                  </a:cubicBezTo>
                  <a:cubicBezTo>
                    <a:pt x="580" y="8669"/>
                    <a:pt x="1075" y="4383"/>
                    <a:pt x="24" y="278"/>
                  </a:cubicBezTo>
                  <a:lnTo>
                    <a:pt x="0" y="163"/>
                  </a:lnTo>
                  <a:close/>
                </a:path>
              </a:pathLst>
            </a:custGeom>
            <a:solidFill>
              <a:srgbClr val="1E75A1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orma Livre: Forma 753">
              <a:extLst>
                <a:ext uri="{FF2B5EF4-FFF2-40B4-BE49-F238E27FC236}">
                  <a16:creationId xmlns:a16="http://schemas.microsoft.com/office/drawing/2014/main" id="{597565C6-DBEA-AABD-B10B-32CAA6837FF6}"/>
                </a:ext>
              </a:extLst>
            </p:cNvPr>
            <p:cNvSpPr/>
            <p:nvPr/>
          </p:nvSpPr>
          <p:spPr>
            <a:xfrm>
              <a:off x="6036931" y="4845154"/>
              <a:ext cx="10378" cy="36999"/>
            </a:xfrm>
            <a:custGeom>
              <a:avLst/>
              <a:gdLst>
                <a:gd name="connsiteX0" fmla="*/ 611 w 10378"/>
                <a:gd name="connsiteY0" fmla="*/ 0 h 36999"/>
                <a:gd name="connsiteX1" fmla="*/ 6611 w 10378"/>
                <a:gd name="connsiteY1" fmla="*/ 72 h 36999"/>
                <a:gd name="connsiteX2" fmla="*/ 7970 w 10378"/>
                <a:gd name="connsiteY2" fmla="*/ 19722 h 36999"/>
                <a:gd name="connsiteX3" fmla="*/ 10378 w 10378"/>
                <a:gd name="connsiteY3" fmla="*/ 34893 h 36999"/>
                <a:gd name="connsiteX4" fmla="*/ 3068 w 10378"/>
                <a:gd name="connsiteY4" fmla="*/ 37000 h 36999"/>
                <a:gd name="connsiteX5" fmla="*/ 37 w 10378"/>
                <a:gd name="connsiteY5" fmla="*/ 14875 h 36999"/>
                <a:gd name="connsiteX6" fmla="*/ 611 w 10378"/>
                <a:gd name="connsiteY6" fmla="*/ 0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8" h="36999">
                  <a:moveTo>
                    <a:pt x="611" y="0"/>
                  </a:moveTo>
                  <a:cubicBezTo>
                    <a:pt x="2609" y="24"/>
                    <a:pt x="4613" y="54"/>
                    <a:pt x="6611" y="72"/>
                  </a:cubicBezTo>
                  <a:cubicBezTo>
                    <a:pt x="7155" y="6616"/>
                    <a:pt x="7118" y="13203"/>
                    <a:pt x="7970" y="19722"/>
                  </a:cubicBezTo>
                  <a:cubicBezTo>
                    <a:pt x="8537" y="24812"/>
                    <a:pt x="9418" y="29864"/>
                    <a:pt x="10378" y="34893"/>
                  </a:cubicBezTo>
                  <a:cubicBezTo>
                    <a:pt x="7945" y="35605"/>
                    <a:pt x="5513" y="36324"/>
                    <a:pt x="3068" y="37000"/>
                  </a:cubicBezTo>
                  <a:cubicBezTo>
                    <a:pt x="1257" y="29762"/>
                    <a:pt x="417" y="22312"/>
                    <a:pt x="37" y="14875"/>
                  </a:cubicBezTo>
                  <a:cubicBezTo>
                    <a:pt x="110" y="9913"/>
                    <a:pt x="-319" y="4902"/>
                    <a:pt x="611" y="0"/>
                  </a:cubicBezTo>
                  <a:close/>
                </a:path>
              </a:pathLst>
            </a:custGeom>
            <a:solidFill>
              <a:srgbClr val="20A4C8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orma Livre: Forma 754">
              <a:extLst>
                <a:ext uri="{FF2B5EF4-FFF2-40B4-BE49-F238E27FC236}">
                  <a16:creationId xmlns:a16="http://schemas.microsoft.com/office/drawing/2014/main" id="{4E0A6EAA-D785-6235-CE96-7428521A4EB6}"/>
                </a:ext>
              </a:extLst>
            </p:cNvPr>
            <p:cNvSpPr/>
            <p:nvPr/>
          </p:nvSpPr>
          <p:spPr>
            <a:xfrm>
              <a:off x="6043543" y="4845130"/>
              <a:ext cx="10987" cy="34917"/>
            </a:xfrm>
            <a:custGeom>
              <a:avLst/>
              <a:gdLst>
                <a:gd name="connsiteX0" fmla="*/ 0 w 10987"/>
                <a:gd name="connsiteY0" fmla="*/ 97 h 34917"/>
                <a:gd name="connsiteX1" fmla="*/ 8379 w 10987"/>
                <a:gd name="connsiteY1" fmla="*/ 0 h 34917"/>
                <a:gd name="connsiteX2" fmla="*/ 8277 w 10987"/>
                <a:gd name="connsiteY2" fmla="*/ 14941 h 34917"/>
                <a:gd name="connsiteX3" fmla="*/ 10987 w 10987"/>
                <a:gd name="connsiteY3" fmla="*/ 32684 h 34917"/>
                <a:gd name="connsiteX4" fmla="*/ 3767 w 10987"/>
                <a:gd name="connsiteY4" fmla="*/ 34917 h 34917"/>
                <a:gd name="connsiteX5" fmla="*/ 1358 w 10987"/>
                <a:gd name="connsiteY5" fmla="*/ 19747 h 34917"/>
                <a:gd name="connsiteX6" fmla="*/ 0 w 10987"/>
                <a:gd name="connsiteY6" fmla="*/ 97 h 3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7" h="34917">
                  <a:moveTo>
                    <a:pt x="0" y="97"/>
                  </a:moveTo>
                  <a:cubicBezTo>
                    <a:pt x="2789" y="78"/>
                    <a:pt x="5584" y="78"/>
                    <a:pt x="8379" y="0"/>
                  </a:cubicBezTo>
                  <a:cubicBezTo>
                    <a:pt x="8560" y="4986"/>
                    <a:pt x="7691" y="9961"/>
                    <a:pt x="8277" y="14941"/>
                  </a:cubicBezTo>
                  <a:cubicBezTo>
                    <a:pt x="8313" y="20954"/>
                    <a:pt x="9532" y="26870"/>
                    <a:pt x="10987" y="32684"/>
                  </a:cubicBezTo>
                  <a:cubicBezTo>
                    <a:pt x="8590" y="33450"/>
                    <a:pt x="6182" y="34205"/>
                    <a:pt x="3767" y="34917"/>
                  </a:cubicBezTo>
                  <a:cubicBezTo>
                    <a:pt x="2807" y="29889"/>
                    <a:pt x="1926" y="24836"/>
                    <a:pt x="1358" y="19747"/>
                  </a:cubicBezTo>
                  <a:cubicBezTo>
                    <a:pt x="507" y="13227"/>
                    <a:pt x="543" y="6641"/>
                    <a:pt x="0" y="97"/>
                  </a:cubicBezTo>
                  <a:close/>
                </a:path>
              </a:pathLst>
            </a:custGeom>
            <a:solidFill>
              <a:srgbClr val="1F8DB4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orma Livre: Forma 755">
              <a:extLst>
                <a:ext uri="{FF2B5EF4-FFF2-40B4-BE49-F238E27FC236}">
                  <a16:creationId xmlns:a16="http://schemas.microsoft.com/office/drawing/2014/main" id="{7BC44E0A-FA5E-1E97-2C1C-525B27DEBAD3}"/>
                </a:ext>
              </a:extLst>
            </p:cNvPr>
            <p:cNvSpPr/>
            <p:nvPr/>
          </p:nvSpPr>
          <p:spPr>
            <a:xfrm>
              <a:off x="6051613" y="4845120"/>
              <a:ext cx="9007" cy="32693"/>
            </a:xfrm>
            <a:custGeom>
              <a:avLst/>
              <a:gdLst>
                <a:gd name="connsiteX0" fmla="*/ 308 w 9007"/>
                <a:gd name="connsiteY0" fmla="*/ 10 h 32693"/>
                <a:gd name="connsiteX1" fmla="*/ 3206 w 9007"/>
                <a:gd name="connsiteY1" fmla="*/ 4 h 32693"/>
                <a:gd name="connsiteX2" fmla="*/ 4582 w 9007"/>
                <a:gd name="connsiteY2" fmla="*/ 12536 h 32693"/>
                <a:gd name="connsiteX3" fmla="*/ 7728 w 9007"/>
                <a:gd name="connsiteY3" fmla="*/ 25582 h 32693"/>
                <a:gd name="connsiteX4" fmla="*/ 9007 w 9007"/>
                <a:gd name="connsiteY4" fmla="*/ 30689 h 32693"/>
                <a:gd name="connsiteX5" fmla="*/ 2916 w 9007"/>
                <a:gd name="connsiteY5" fmla="*/ 32694 h 32693"/>
                <a:gd name="connsiteX6" fmla="*/ 206 w 9007"/>
                <a:gd name="connsiteY6" fmla="*/ 14951 h 32693"/>
                <a:gd name="connsiteX7" fmla="*/ 308 w 9007"/>
                <a:gd name="connsiteY7" fmla="*/ 10 h 3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07" h="32693">
                  <a:moveTo>
                    <a:pt x="308" y="10"/>
                  </a:moveTo>
                  <a:cubicBezTo>
                    <a:pt x="1268" y="-2"/>
                    <a:pt x="2234" y="-2"/>
                    <a:pt x="3206" y="4"/>
                  </a:cubicBezTo>
                  <a:cubicBezTo>
                    <a:pt x="4256" y="4109"/>
                    <a:pt x="3761" y="8395"/>
                    <a:pt x="4582" y="12536"/>
                  </a:cubicBezTo>
                  <a:cubicBezTo>
                    <a:pt x="5422" y="16931"/>
                    <a:pt x="6249" y="21350"/>
                    <a:pt x="7728" y="25582"/>
                  </a:cubicBezTo>
                  <a:cubicBezTo>
                    <a:pt x="8283" y="27248"/>
                    <a:pt x="8669" y="28963"/>
                    <a:pt x="9007" y="30689"/>
                  </a:cubicBezTo>
                  <a:cubicBezTo>
                    <a:pt x="6979" y="31372"/>
                    <a:pt x="4951" y="32042"/>
                    <a:pt x="2916" y="32694"/>
                  </a:cubicBezTo>
                  <a:cubicBezTo>
                    <a:pt x="1461" y="26880"/>
                    <a:pt x="242" y="20964"/>
                    <a:pt x="206" y="14951"/>
                  </a:cubicBezTo>
                  <a:cubicBezTo>
                    <a:pt x="-380" y="9971"/>
                    <a:pt x="489" y="4996"/>
                    <a:pt x="308" y="10"/>
                  </a:cubicBezTo>
                  <a:close/>
                </a:path>
              </a:pathLst>
            </a:custGeom>
            <a:solidFill>
              <a:srgbClr val="1F7FA9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orma Livre: Forma 756">
              <a:extLst>
                <a:ext uri="{FF2B5EF4-FFF2-40B4-BE49-F238E27FC236}">
                  <a16:creationId xmlns:a16="http://schemas.microsoft.com/office/drawing/2014/main" id="{CFA07A67-5D0D-1A48-AC43-2E342256DE7D}"/>
                </a:ext>
              </a:extLst>
            </p:cNvPr>
            <p:cNvSpPr/>
            <p:nvPr/>
          </p:nvSpPr>
          <p:spPr>
            <a:xfrm>
              <a:off x="5924893" y="4847098"/>
              <a:ext cx="69285" cy="103765"/>
            </a:xfrm>
            <a:custGeom>
              <a:avLst/>
              <a:gdLst>
                <a:gd name="connsiteX0" fmla="*/ 11072 w 69285"/>
                <a:gd name="connsiteY0" fmla="*/ 15261 h 103765"/>
                <a:gd name="connsiteX1" fmla="*/ 36542 w 69285"/>
                <a:gd name="connsiteY1" fmla="*/ 0 h 103765"/>
                <a:gd name="connsiteX2" fmla="*/ 34351 w 69285"/>
                <a:gd name="connsiteY2" fmla="*/ 11488 h 103765"/>
                <a:gd name="connsiteX3" fmla="*/ 35824 w 69285"/>
                <a:gd name="connsiteY3" fmla="*/ 23791 h 103765"/>
                <a:gd name="connsiteX4" fmla="*/ 43690 w 69285"/>
                <a:gd name="connsiteY4" fmla="*/ 44323 h 103765"/>
                <a:gd name="connsiteX5" fmla="*/ 51785 w 69285"/>
                <a:gd name="connsiteY5" fmla="*/ 71754 h 103765"/>
                <a:gd name="connsiteX6" fmla="*/ 56796 w 69285"/>
                <a:gd name="connsiteY6" fmla="*/ 78950 h 103765"/>
                <a:gd name="connsiteX7" fmla="*/ 59784 w 69285"/>
                <a:gd name="connsiteY7" fmla="*/ 86218 h 103765"/>
                <a:gd name="connsiteX8" fmla="*/ 69286 w 69285"/>
                <a:gd name="connsiteY8" fmla="*/ 102596 h 103765"/>
                <a:gd name="connsiteX9" fmla="*/ 30819 w 69285"/>
                <a:gd name="connsiteY9" fmla="*/ 98316 h 103765"/>
                <a:gd name="connsiteX10" fmla="*/ 1 w 69285"/>
                <a:gd name="connsiteY10" fmla="*/ 47389 h 103765"/>
                <a:gd name="connsiteX11" fmla="*/ 11072 w 69285"/>
                <a:gd name="connsiteY11" fmla="*/ 15261 h 10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285" h="103765">
                  <a:moveTo>
                    <a:pt x="11072" y="15261"/>
                  </a:moveTo>
                  <a:cubicBezTo>
                    <a:pt x="17713" y="7655"/>
                    <a:pt x="27040" y="2994"/>
                    <a:pt x="36542" y="0"/>
                  </a:cubicBezTo>
                  <a:cubicBezTo>
                    <a:pt x="36143" y="3888"/>
                    <a:pt x="35172" y="7679"/>
                    <a:pt x="34351" y="11488"/>
                  </a:cubicBezTo>
                  <a:cubicBezTo>
                    <a:pt x="33433" y="15648"/>
                    <a:pt x="34924" y="19771"/>
                    <a:pt x="35824" y="23791"/>
                  </a:cubicBezTo>
                  <a:cubicBezTo>
                    <a:pt x="37441" y="30981"/>
                    <a:pt x="40786" y="37598"/>
                    <a:pt x="43690" y="44323"/>
                  </a:cubicBezTo>
                  <a:cubicBezTo>
                    <a:pt x="47173" y="53215"/>
                    <a:pt x="49117" y="62608"/>
                    <a:pt x="51785" y="71754"/>
                  </a:cubicBezTo>
                  <a:cubicBezTo>
                    <a:pt x="52479" y="74773"/>
                    <a:pt x="55504" y="76276"/>
                    <a:pt x="56796" y="78950"/>
                  </a:cubicBezTo>
                  <a:cubicBezTo>
                    <a:pt x="57943" y="81304"/>
                    <a:pt x="58752" y="83810"/>
                    <a:pt x="59784" y="86218"/>
                  </a:cubicBezTo>
                  <a:cubicBezTo>
                    <a:pt x="62090" y="92135"/>
                    <a:pt x="65990" y="97218"/>
                    <a:pt x="69286" y="102596"/>
                  </a:cubicBezTo>
                  <a:cubicBezTo>
                    <a:pt x="56445" y="104721"/>
                    <a:pt x="42627" y="104311"/>
                    <a:pt x="30819" y="98316"/>
                  </a:cubicBezTo>
                  <a:cubicBezTo>
                    <a:pt x="12231" y="88760"/>
                    <a:pt x="-114" y="68277"/>
                    <a:pt x="1" y="47389"/>
                  </a:cubicBezTo>
                  <a:cubicBezTo>
                    <a:pt x="-17" y="35883"/>
                    <a:pt x="3472" y="24069"/>
                    <a:pt x="11072" y="15261"/>
                  </a:cubicBezTo>
                  <a:close/>
                </a:path>
              </a:pathLst>
            </a:custGeom>
            <a:solidFill>
              <a:srgbClr val="80E0F1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orma Livre: Forma 761">
              <a:extLst>
                <a:ext uri="{FF2B5EF4-FFF2-40B4-BE49-F238E27FC236}">
                  <a16:creationId xmlns:a16="http://schemas.microsoft.com/office/drawing/2014/main" id="{508696DF-6422-7429-FE84-8E3EE3013FDF}"/>
                </a:ext>
              </a:extLst>
            </p:cNvPr>
            <p:cNvSpPr/>
            <p:nvPr/>
          </p:nvSpPr>
          <p:spPr>
            <a:xfrm>
              <a:off x="6047509" y="4879437"/>
              <a:ext cx="23362" cy="32562"/>
            </a:xfrm>
            <a:custGeom>
              <a:avLst/>
              <a:gdLst>
                <a:gd name="connsiteX0" fmla="*/ 0 w 23362"/>
                <a:gd name="connsiteY0" fmla="*/ 2155 h 32562"/>
                <a:gd name="connsiteX1" fmla="*/ 6960 w 23362"/>
                <a:gd name="connsiteY1" fmla="*/ 0 h 32562"/>
                <a:gd name="connsiteX2" fmla="*/ 11929 w 23362"/>
                <a:gd name="connsiteY2" fmla="*/ 11138 h 32562"/>
                <a:gd name="connsiteX3" fmla="*/ 23363 w 23362"/>
                <a:gd name="connsiteY3" fmla="*/ 28379 h 32562"/>
                <a:gd name="connsiteX4" fmla="*/ 17923 w 23362"/>
                <a:gd name="connsiteY4" fmla="*/ 32563 h 32562"/>
                <a:gd name="connsiteX5" fmla="*/ 9134 w 23362"/>
                <a:gd name="connsiteY5" fmla="*/ 24244 h 32562"/>
                <a:gd name="connsiteX6" fmla="*/ 0 w 23362"/>
                <a:gd name="connsiteY6" fmla="*/ 2155 h 3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2" h="32562">
                  <a:moveTo>
                    <a:pt x="0" y="2155"/>
                  </a:moveTo>
                  <a:cubicBezTo>
                    <a:pt x="2324" y="1461"/>
                    <a:pt x="4654" y="749"/>
                    <a:pt x="6960" y="0"/>
                  </a:cubicBezTo>
                  <a:cubicBezTo>
                    <a:pt x="8995" y="3538"/>
                    <a:pt x="9955" y="7564"/>
                    <a:pt x="11929" y="11138"/>
                  </a:cubicBezTo>
                  <a:cubicBezTo>
                    <a:pt x="14766" y="17483"/>
                    <a:pt x="18932" y="23073"/>
                    <a:pt x="23363" y="28379"/>
                  </a:cubicBezTo>
                  <a:cubicBezTo>
                    <a:pt x="21546" y="29768"/>
                    <a:pt x="19747" y="31186"/>
                    <a:pt x="17923" y="32563"/>
                  </a:cubicBezTo>
                  <a:cubicBezTo>
                    <a:pt x="14814" y="29997"/>
                    <a:pt x="11271" y="27757"/>
                    <a:pt x="9134" y="24244"/>
                  </a:cubicBezTo>
                  <a:cubicBezTo>
                    <a:pt x="4854" y="17465"/>
                    <a:pt x="2336" y="9768"/>
                    <a:pt x="0" y="2155"/>
                  </a:cubicBezTo>
                  <a:close/>
                </a:path>
              </a:pathLst>
            </a:custGeom>
            <a:solidFill>
              <a:srgbClr val="1F91B7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orma Livre: Forma 762">
              <a:extLst>
                <a:ext uri="{FF2B5EF4-FFF2-40B4-BE49-F238E27FC236}">
                  <a16:creationId xmlns:a16="http://schemas.microsoft.com/office/drawing/2014/main" id="{30C571A2-C03D-A327-86F3-740E81F17304}"/>
                </a:ext>
              </a:extLst>
            </p:cNvPr>
            <p:cNvSpPr/>
            <p:nvPr/>
          </p:nvSpPr>
          <p:spPr>
            <a:xfrm>
              <a:off x="6039818" y="4881592"/>
              <a:ext cx="25614" cy="32303"/>
            </a:xfrm>
            <a:custGeom>
              <a:avLst/>
              <a:gdLst>
                <a:gd name="connsiteX0" fmla="*/ 0 w 25614"/>
                <a:gd name="connsiteY0" fmla="*/ 2197 h 32303"/>
                <a:gd name="connsiteX1" fmla="*/ 7691 w 25614"/>
                <a:gd name="connsiteY1" fmla="*/ 0 h 32303"/>
                <a:gd name="connsiteX2" fmla="*/ 16825 w 25614"/>
                <a:gd name="connsiteY2" fmla="*/ 22089 h 32303"/>
                <a:gd name="connsiteX3" fmla="*/ 25614 w 25614"/>
                <a:gd name="connsiteY3" fmla="*/ 30408 h 32303"/>
                <a:gd name="connsiteX4" fmla="*/ 23103 w 25614"/>
                <a:gd name="connsiteY4" fmla="*/ 32303 h 32303"/>
                <a:gd name="connsiteX5" fmla="*/ 16209 w 25614"/>
                <a:gd name="connsiteY5" fmla="*/ 23266 h 32303"/>
                <a:gd name="connsiteX6" fmla="*/ 6188 w 25614"/>
                <a:gd name="connsiteY6" fmla="*/ 12231 h 32303"/>
                <a:gd name="connsiteX7" fmla="*/ 1630 w 25614"/>
                <a:gd name="connsiteY7" fmla="*/ 2898 h 32303"/>
                <a:gd name="connsiteX8" fmla="*/ 0 w 25614"/>
                <a:gd name="connsiteY8" fmla="*/ 2197 h 3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14" h="32303">
                  <a:moveTo>
                    <a:pt x="0" y="2197"/>
                  </a:moveTo>
                  <a:cubicBezTo>
                    <a:pt x="2566" y="1479"/>
                    <a:pt x="5137" y="761"/>
                    <a:pt x="7691" y="0"/>
                  </a:cubicBezTo>
                  <a:cubicBezTo>
                    <a:pt x="10027" y="7612"/>
                    <a:pt x="12545" y="15309"/>
                    <a:pt x="16825" y="22089"/>
                  </a:cubicBezTo>
                  <a:cubicBezTo>
                    <a:pt x="18962" y="25602"/>
                    <a:pt x="22505" y="27842"/>
                    <a:pt x="25614" y="30408"/>
                  </a:cubicBezTo>
                  <a:cubicBezTo>
                    <a:pt x="24775" y="31035"/>
                    <a:pt x="23936" y="31669"/>
                    <a:pt x="23103" y="32303"/>
                  </a:cubicBezTo>
                  <a:cubicBezTo>
                    <a:pt x="20700" y="29363"/>
                    <a:pt x="18950" y="25922"/>
                    <a:pt x="16209" y="23266"/>
                  </a:cubicBezTo>
                  <a:cubicBezTo>
                    <a:pt x="12708" y="19741"/>
                    <a:pt x="8971" y="16384"/>
                    <a:pt x="6188" y="12231"/>
                  </a:cubicBezTo>
                  <a:cubicBezTo>
                    <a:pt x="4111" y="9417"/>
                    <a:pt x="2910" y="6115"/>
                    <a:pt x="1630" y="2898"/>
                  </a:cubicBezTo>
                  <a:cubicBezTo>
                    <a:pt x="1219" y="2723"/>
                    <a:pt x="411" y="2372"/>
                    <a:pt x="0" y="2197"/>
                  </a:cubicBezTo>
                  <a:close/>
                </a:path>
              </a:pathLst>
            </a:custGeom>
            <a:solidFill>
              <a:srgbClr val="20A7C9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orma Livre: Forma 763">
              <a:extLst>
                <a:ext uri="{FF2B5EF4-FFF2-40B4-BE49-F238E27FC236}">
                  <a16:creationId xmlns:a16="http://schemas.microsoft.com/office/drawing/2014/main" id="{CE523AF2-D36E-9BF9-555D-D78390995191}"/>
                </a:ext>
              </a:extLst>
            </p:cNvPr>
            <p:cNvSpPr/>
            <p:nvPr/>
          </p:nvSpPr>
          <p:spPr>
            <a:xfrm>
              <a:off x="6039818" y="4883790"/>
              <a:ext cx="23103" cy="34995"/>
            </a:xfrm>
            <a:custGeom>
              <a:avLst/>
              <a:gdLst>
                <a:gd name="connsiteX0" fmla="*/ 0 w 23103"/>
                <a:gd name="connsiteY0" fmla="*/ 0 h 34995"/>
                <a:gd name="connsiteX1" fmla="*/ 1630 w 23103"/>
                <a:gd name="connsiteY1" fmla="*/ 700 h 34995"/>
                <a:gd name="connsiteX2" fmla="*/ 6188 w 23103"/>
                <a:gd name="connsiteY2" fmla="*/ 10033 h 34995"/>
                <a:gd name="connsiteX3" fmla="*/ 16209 w 23103"/>
                <a:gd name="connsiteY3" fmla="*/ 21069 h 34995"/>
                <a:gd name="connsiteX4" fmla="*/ 23103 w 23103"/>
                <a:gd name="connsiteY4" fmla="*/ 30106 h 34995"/>
                <a:gd name="connsiteX5" fmla="*/ 16607 w 23103"/>
                <a:gd name="connsiteY5" fmla="*/ 34996 h 34995"/>
                <a:gd name="connsiteX6" fmla="*/ 0 w 23103"/>
                <a:gd name="connsiteY6" fmla="*/ 0 h 3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03" h="34995">
                  <a:moveTo>
                    <a:pt x="0" y="0"/>
                  </a:moveTo>
                  <a:cubicBezTo>
                    <a:pt x="411" y="175"/>
                    <a:pt x="1219" y="525"/>
                    <a:pt x="1630" y="700"/>
                  </a:cubicBezTo>
                  <a:cubicBezTo>
                    <a:pt x="2910" y="3918"/>
                    <a:pt x="4111" y="7220"/>
                    <a:pt x="6188" y="10033"/>
                  </a:cubicBezTo>
                  <a:cubicBezTo>
                    <a:pt x="8971" y="14187"/>
                    <a:pt x="12708" y="17543"/>
                    <a:pt x="16209" y="21069"/>
                  </a:cubicBezTo>
                  <a:cubicBezTo>
                    <a:pt x="18950" y="23725"/>
                    <a:pt x="20700" y="27166"/>
                    <a:pt x="23103" y="30106"/>
                  </a:cubicBezTo>
                  <a:cubicBezTo>
                    <a:pt x="20942" y="31742"/>
                    <a:pt x="18787" y="33384"/>
                    <a:pt x="16607" y="34996"/>
                  </a:cubicBezTo>
                  <a:cubicBezTo>
                    <a:pt x="8880" y="24510"/>
                    <a:pt x="4069" y="12279"/>
                    <a:pt x="0" y="0"/>
                  </a:cubicBezTo>
                  <a:close/>
                </a:path>
              </a:pathLst>
            </a:custGeom>
            <a:solidFill>
              <a:srgbClr val="20B5D6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id="{91F278D0-0EC3-6F6C-7EB0-726D2EFEFFCC}"/>
                </a:ext>
              </a:extLst>
            </p:cNvPr>
            <p:cNvSpPr/>
            <p:nvPr/>
          </p:nvSpPr>
          <p:spPr>
            <a:xfrm>
              <a:off x="6049954" y="4769977"/>
              <a:ext cx="24213" cy="34192"/>
            </a:xfrm>
            <a:custGeom>
              <a:avLst/>
              <a:gdLst>
                <a:gd name="connsiteX0" fmla="*/ 19885 w 24213"/>
                <a:gd name="connsiteY0" fmla="*/ 0 h 34192"/>
                <a:gd name="connsiteX1" fmla="*/ 24214 w 24213"/>
                <a:gd name="connsiteY1" fmla="*/ 5717 h 34192"/>
                <a:gd name="connsiteX2" fmla="*/ 16414 w 24213"/>
                <a:gd name="connsiteY2" fmla="*/ 12714 h 34192"/>
                <a:gd name="connsiteX3" fmla="*/ 10082 w 24213"/>
                <a:gd name="connsiteY3" fmla="*/ 26967 h 34192"/>
                <a:gd name="connsiteX4" fmla="*/ 4087 w 24213"/>
                <a:gd name="connsiteY4" fmla="*/ 34193 h 34192"/>
                <a:gd name="connsiteX5" fmla="*/ 0 w 24213"/>
                <a:gd name="connsiteY5" fmla="*/ 30770 h 34192"/>
                <a:gd name="connsiteX6" fmla="*/ 3254 w 24213"/>
                <a:gd name="connsiteY6" fmla="*/ 24407 h 34192"/>
                <a:gd name="connsiteX7" fmla="*/ 19885 w 24213"/>
                <a:gd name="connsiteY7" fmla="*/ 0 h 3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3" h="34192">
                  <a:moveTo>
                    <a:pt x="19885" y="0"/>
                  </a:moveTo>
                  <a:cubicBezTo>
                    <a:pt x="21304" y="1920"/>
                    <a:pt x="22699" y="3864"/>
                    <a:pt x="24214" y="5717"/>
                  </a:cubicBezTo>
                  <a:cubicBezTo>
                    <a:pt x="21793" y="8258"/>
                    <a:pt x="18394" y="9731"/>
                    <a:pt x="16414" y="12714"/>
                  </a:cubicBezTo>
                  <a:cubicBezTo>
                    <a:pt x="13498" y="17066"/>
                    <a:pt x="12019" y="22155"/>
                    <a:pt x="10082" y="26967"/>
                  </a:cubicBezTo>
                  <a:cubicBezTo>
                    <a:pt x="8192" y="29460"/>
                    <a:pt x="5675" y="31446"/>
                    <a:pt x="4087" y="34193"/>
                  </a:cubicBezTo>
                  <a:cubicBezTo>
                    <a:pt x="2698" y="33082"/>
                    <a:pt x="1334" y="31947"/>
                    <a:pt x="0" y="30770"/>
                  </a:cubicBezTo>
                  <a:cubicBezTo>
                    <a:pt x="918" y="28566"/>
                    <a:pt x="2028" y="26447"/>
                    <a:pt x="3254" y="24407"/>
                  </a:cubicBezTo>
                  <a:cubicBezTo>
                    <a:pt x="8156" y="15859"/>
                    <a:pt x="13498" y="7522"/>
                    <a:pt x="19885" y="0"/>
                  </a:cubicBezTo>
                  <a:close/>
                </a:path>
              </a:pathLst>
            </a:custGeom>
            <a:solidFill>
              <a:srgbClr val="20A4C7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id="{E76D7434-5DA8-E280-26E8-08BA991D1B1C}"/>
                </a:ext>
              </a:extLst>
            </p:cNvPr>
            <p:cNvSpPr/>
            <p:nvPr/>
          </p:nvSpPr>
          <p:spPr>
            <a:xfrm>
              <a:off x="6054041" y="4775694"/>
              <a:ext cx="27153" cy="31560"/>
            </a:xfrm>
            <a:custGeom>
              <a:avLst/>
              <a:gdLst>
                <a:gd name="connsiteX0" fmla="*/ 20127 w 27153"/>
                <a:gd name="connsiteY0" fmla="*/ 0 h 31560"/>
                <a:gd name="connsiteX1" fmla="*/ 27154 w 27153"/>
                <a:gd name="connsiteY1" fmla="*/ 7951 h 31560"/>
                <a:gd name="connsiteX2" fmla="*/ 19891 w 27153"/>
                <a:gd name="connsiteY2" fmla="*/ 12750 h 31560"/>
                <a:gd name="connsiteX3" fmla="*/ 13867 w 27153"/>
                <a:gd name="connsiteY3" fmla="*/ 18171 h 31560"/>
                <a:gd name="connsiteX4" fmla="*/ 7323 w 27153"/>
                <a:gd name="connsiteY4" fmla="*/ 23749 h 31560"/>
                <a:gd name="connsiteX5" fmla="*/ 4165 w 27153"/>
                <a:gd name="connsiteY5" fmla="*/ 31561 h 31560"/>
                <a:gd name="connsiteX6" fmla="*/ 0 w 27153"/>
                <a:gd name="connsiteY6" fmla="*/ 28476 h 31560"/>
                <a:gd name="connsiteX7" fmla="*/ 5995 w 27153"/>
                <a:gd name="connsiteY7" fmla="*/ 21250 h 31560"/>
                <a:gd name="connsiteX8" fmla="*/ 12327 w 27153"/>
                <a:gd name="connsiteY8" fmla="*/ 6997 h 31560"/>
                <a:gd name="connsiteX9" fmla="*/ 20127 w 27153"/>
                <a:gd name="connsiteY9" fmla="*/ 0 h 3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53" h="31560">
                  <a:moveTo>
                    <a:pt x="20127" y="0"/>
                  </a:moveTo>
                  <a:cubicBezTo>
                    <a:pt x="22361" y="2741"/>
                    <a:pt x="24685" y="5415"/>
                    <a:pt x="27154" y="7951"/>
                  </a:cubicBezTo>
                  <a:cubicBezTo>
                    <a:pt x="24715" y="9520"/>
                    <a:pt x="22222" y="11017"/>
                    <a:pt x="19891" y="12750"/>
                  </a:cubicBezTo>
                  <a:cubicBezTo>
                    <a:pt x="17706" y="14362"/>
                    <a:pt x="16257" y="16807"/>
                    <a:pt x="13867" y="18171"/>
                  </a:cubicBezTo>
                  <a:cubicBezTo>
                    <a:pt x="11404" y="19638"/>
                    <a:pt x="8693" y="21093"/>
                    <a:pt x="7323" y="23749"/>
                  </a:cubicBezTo>
                  <a:cubicBezTo>
                    <a:pt x="6079" y="26272"/>
                    <a:pt x="5463" y="29055"/>
                    <a:pt x="4165" y="31561"/>
                  </a:cubicBezTo>
                  <a:cubicBezTo>
                    <a:pt x="2747" y="30571"/>
                    <a:pt x="1352" y="29550"/>
                    <a:pt x="0" y="28476"/>
                  </a:cubicBezTo>
                  <a:cubicBezTo>
                    <a:pt x="1588" y="25729"/>
                    <a:pt x="4105" y="23743"/>
                    <a:pt x="5995" y="21250"/>
                  </a:cubicBezTo>
                  <a:cubicBezTo>
                    <a:pt x="7932" y="16438"/>
                    <a:pt x="9411" y="11349"/>
                    <a:pt x="12327" y="6997"/>
                  </a:cubicBezTo>
                  <a:cubicBezTo>
                    <a:pt x="14307" y="4015"/>
                    <a:pt x="17706" y="2542"/>
                    <a:pt x="20127" y="0"/>
                  </a:cubicBezTo>
                  <a:close/>
                </a:path>
              </a:pathLst>
            </a:custGeom>
            <a:solidFill>
              <a:srgbClr val="1F90B6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id="{C2FA3E10-38A1-2DD9-D7AF-C5CF22E2911B}"/>
                </a:ext>
              </a:extLst>
            </p:cNvPr>
            <p:cNvSpPr/>
            <p:nvPr/>
          </p:nvSpPr>
          <p:spPr>
            <a:xfrm>
              <a:off x="6058206" y="4783644"/>
              <a:ext cx="27944" cy="25360"/>
            </a:xfrm>
            <a:custGeom>
              <a:avLst/>
              <a:gdLst>
                <a:gd name="connsiteX0" fmla="*/ 15726 w 27944"/>
                <a:gd name="connsiteY0" fmla="*/ 4799 h 25360"/>
                <a:gd name="connsiteX1" fmla="*/ 22988 w 27944"/>
                <a:gd name="connsiteY1" fmla="*/ 0 h 25360"/>
                <a:gd name="connsiteX2" fmla="*/ 27945 w 27944"/>
                <a:gd name="connsiteY2" fmla="*/ 4799 h 25360"/>
                <a:gd name="connsiteX3" fmla="*/ 18418 w 27944"/>
                <a:gd name="connsiteY3" fmla="*/ 8681 h 25360"/>
                <a:gd name="connsiteX4" fmla="*/ 8059 w 27944"/>
                <a:gd name="connsiteY4" fmla="*/ 16481 h 25360"/>
                <a:gd name="connsiteX5" fmla="*/ 2626 w 27944"/>
                <a:gd name="connsiteY5" fmla="*/ 25361 h 25360"/>
                <a:gd name="connsiteX6" fmla="*/ 0 w 27944"/>
                <a:gd name="connsiteY6" fmla="*/ 23610 h 25360"/>
                <a:gd name="connsiteX7" fmla="*/ 3157 w 27944"/>
                <a:gd name="connsiteY7" fmla="*/ 15798 h 25360"/>
                <a:gd name="connsiteX8" fmla="*/ 9701 w 27944"/>
                <a:gd name="connsiteY8" fmla="*/ 10220 h 25360"/>
                <a:gd name="connsiteX9" fmla="*/ 15726 w 27944"/>
                <a:gd name="connsiteY9" fmla="*/ 4799 h 2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44" h="25360">
                  <a:moveTo>
                    <a:pt x="15726" y="4799"/>
                  </a:moveTo>
                  <a:cubicBezTo>
                    <a:pt x="18056" y="3067"/>
                    <a:pt x="20549" y="1570"/>
                    <a:pt x="22988" y="0"/>
                  </a:cubicBezTo>
                  <a:cubicBezTo>
                    <a:pt x="24618" y="1618"/>
                    <a:pt x="26297" y="3193"/>
                    <a:pt x="27945" y="4799"/>
                  </a:cubicBezTo>
                  <a:cubicBezTo>
                    <a:pt x="24866" y="6345"/>
                    <a:pt x="21316" y="6761"/>
                    <a:pt x="18418" y="8681"/>
                  </a:cubicBezTo>
                  <a:cubicBezTo>
                    <a:pt x="14778" y="11011"/>
                    <a:pt x="11216" y="13517"/>
                    <a:pt x="8059" y="16481"/>
                  </a:cubicBezTo>
                  <a:cubicBezTo>
                    <a:pt x="5457" y="18889"/>
                    <a:pt x="4383" y="22373"/>
                    <a:pt x="2626" y="25361"/>
                  </a:cubicBezTo>
                  <a:cubicBezTo>
                    <a:pt x="1745" y="24787"/>
                    <a:pt x="863" y="24202"/>
                    <a:pt x="0" y="23610"/>
                  </a:cubicBezTo>
                  <a:cubicBezTo>
                    <a:pt x="1298" y="21105"/>
                    <a:pt x="1914" y="18322"/>
                    <a:pt x="3157" y="15798"/>
                  </a:cubicBezTo>
                  <a:cubicBezTo>
                    <a:pt x="4528" y="13142"/>
                    <a:pt x="7238" y="11687"/>
                    <a:pt x="9701" y="10220"/>
                  </a:cubicBezTo>
                  <a:cubicBezTo>
                    <a:pt x="12092" y="8856"/>
                    <a:pt x="13541" y="6411"/>
                    <a:pt x="15726" y="4799"/>
                  </a:cubicBezTo>
                  <a:close/>
                </a:path>
              </a:pathLst>
            </a:custGeom>
            <a:solidFill>
              <a:srgbClr val="1F81AB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id="{36B5683E-ED16-9F4E-B045-F474E8ECE178}"/>
                </a:ext>
              </a:extLst>
            </p:cNvPr>
            <p:cNvSpPr/>
            <p:nvPr/>
          </p:nvSpPr>
          <p:spPr>
            <a:xfrm>
              <a:off x="6060832" y="4788401"/>
              <a:ext cx="40223" cy="31645"/>
            </a:xfrm>
            <a:custGeom>
              <a:avLst/>
              <a:gdLst>
                <a:gd name="connsiteX0" fmla="*/ 25319 w 40223"/>
                <a:gd name="connsiteY0" fmla="*/ 42 h 31645"/>
                <a:gd name="connsiteX1" fmla="*/ 25409 w 40223"/>
                <a:gd name="connsiteY1" fmla="*/ 0 h 31645"/>
                <a:gd name="connsiteX2" fmla="*/ 40224 w 40223"/>
                <a:gd name="connsiteY2" fmla="*/ 10758 h 31645"/>
                <a:gd name="connsiteX3" fmla="*/ 35183 w 40223"/>
                <a:gd name="connsiteY3" fmla="*/ 19113 h 31645"/>
                <a:gd name="connsiteX4" fmla="*/ 32841 w 40223"/>
                <a:gd name="connsiteY4" fmla="*/ 31645 h 31645"/>
                <a:gd name="connsiteX5" fmla="*/ 0 w 40223"/>
                <a:gd name="connsiteY5" fmla="*/ 20604 h 31645"/>
                <a:gd name="connsiteX6" fmla="*/ 5433 w 40223"/>
                <a:gd name="connsiteY6" fmla="*/ 11724 h 31645"/>
                <a:gd name="connsiteX7" fmla="*/ 15792 w 40223"/>
                <a:gd name="connsiteY7" fmla="*/ 3924 h 31645"/>
                <a:gd name="connsiteX8" fmla="*/ 25319 w 40223"/>
                <a:gd name="connsiteY8" fmla="*/ 42 h 3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23" h="31645">
                  <a:moveTo>
                    <a:pt x="25319" y="42"/>
                  </a:moveTo>
                  <a:lnTo>
                    <a:pt x="25409" y="0"/>
                  </a:lnTo>
                  <a:cubicBezTo>
                    <a:pt x="29973" y="4069"/>
                    <a:pt x="34935" y="7685"/>
                    <a:pt x="40224" y="10758"/>
                  </a:cubicBezTo>
                  <a:cubicBezTo>
                    <a:pt x="38310" y="13390"/>
                    <a:pt x="36523" y="16137"/>
                    <a:pt x="35183" y="19113"/>
                  </a:cubicBezTo>
                  <a:cubicBezTo>
                    <a:pt x="33486" y="23067"/>
                    <a:pt x="33462" y="27444"/>
                    <a:pt x="32841" y="31645"/>
                  </a:cubicBezTo>
                  <a:cubicBezTo>
                    <a:pt x="21346" y="30088"/>
                    <a:pt x="9840" y="26912"/>
                    <a:pt x="0" y="20604"/>
                  </a:cubicBezTo>
                  <a:cubicBezTo>
                    <a:pt x="1757" y="17616"/>
                    <a:pt x="2831" y="14132"/>
                    <a:pt x="5433" y="11724"/>
                  </a:cubicBezTo>
                  <a:cubicBezTo>
                    <a:pt x="8590" y="8759"/>
                    <a:pt x="12152" y="6254"/>
                    <a:pt x="15792" y="3924"/>
                  </a:cubicBezTo>
                  <a:cubicBezTo>
                    <a:pt x="18690" y="2004"/>
                    <a:pt x="22240" y="1588"/>
                    <a:pt x="25319" y="42"/>
                  </a:cubicBezTo>
                  <a:close/>
                </a:path>
              </a:pathLst>
            </a:custGeom>
            <a:solidFill>
              <a:srgbClr val="1E6F9B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orma Livre: Forma 171">
              <a:extLst>
                <a:ext uri="{FF2B5EF4-FFF2-40B4-BE49-F238E27FC236}">
                  <a16:creationId xmlns:a16="http://schemas.microsoft.com/office/drawing/2014/main" id="{1C8FF31F-C24B-7B43-F900-7224E0FDE63C}"/>
                </a:ext>
              </a:extLst>
            </p:cNvPr>
            <p:cNvSpPr/>
            <p:nvPr/>
          </p:nvSpPr>
          <p:spPr>
            <a:xfrm>
              <a:off x="6093673" y="4799159"/>
              <a:ext cx="12816" cy="21521"/>
            </a:xfrm>
            <a:custGeom>
              <a:avLst/>
              <a:gdLst>
                <a:gd name="connsiteX0" fmla="*/ 7383 w 12816"/>
                <a:gd name="connsiteY0" fmla="*/ 0 h 21521"/>
                <a:gd name="connsiteX1" fmla="*/ 12816 w 12816"/>
                <a:gd name="connsiteY1" fmla="*/ 2874 h 21521"/>
                <a:gd name="connsiteX2" fmla="*/ 10353 w 12816"/>
                <a:gd name="connsiteY2" fmla="*/ 10860 h 21521"/>
                <a:gd name="connsiteX3" fmla="*/ 6484 w 12816"/>
                <a:gd name="connsiteY3" fmla="*/ 16082 h 21521"/>
                <a:gd name="connsiteX4" fmla="*/ 5946 w 12816"/>
                <a:gd name="connsiteY4" fmla="*/ 21521 h 21521"/>
                <a:gd name="connsiteX5" fmla="*/ 0 w 12816"/>
                <a:gd name="connsiteY5" fmla="*/ 20888 h 21521"/>
                <a:gd name="connsiteX6" fmla="*/ 2342 w 12816"/>
                <a:gd name="connsiteY6" fmla="*/ 8355 h 21521"/>
                <a:gd name="connsiteX7" fmla="*/ 7383 w 12816"/>
                <a:gd name="connsiteY7" fmla="*/ 0 h 2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16" h="21521">
                  <a:moveTo>
                    <a:pt x="7383" y="0"/>
                  </a:moveTo>
                  <a:cubicBezTo>
                    <a:pt x="9182" y="978"/>
                    <a:pt x="10993" y="1944"/>
                    <a:pt x="12816" y="2874"/>
                  </a:cubicBezTo>
                  <a:cubicBezTo>
                    <a:pt x="11736" y="5451"/>
                    <a:pt x="11041" y="8162"/>
                    <a:pt x="10353" y="10860"/>
                  </a:cubicBezTo>
                  <a:cubicBezTo>
                    <a:pt x="9973" y="13209"/>
                    <a:pt x="7166" y="13915"/>
                    <a:pt x="6484" y="16082"/>
                  </a:cubicBezTo>
                  <a:cubicBezTo>
                    <a:pt x="5977" y="17845"/>
                    <a:pt x="6043" y="19704"/>
                    <a:pt x="5946" y="21521"/>
                  </a:cubicBezTo>
                  <a:cubicBezTo>
                    <a:pt x="3960" y="21352"/>
                    <a:pt x="1974" y="21141"/>
                    <a:pt x="0" y="20888"/>
                  </a:cubicBezTo>
                  <a:cubicBezTo>
                    <a:pt x="622" y="16686"/>
                    <a:pt x="646" y="12309"/>
                    <a:pt x="2342" y="8355"/>
                  </a:cubicBezTo>
                  <a:cubicBezTo>
                    <a:pt x="3682" y="5379"/>
                    <a:pt x="5469" y="2632"/>
                    <a:pt x="7383" y="0"/>
                  </a:cubicBezTo>
                  <a:close/>
                </a:path>
              </a:pathLst>
            </a:custGeom>
            <a:solidFill>
              <a:srgbClr val="1C5F8F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orma Livre: Forma 173">
              <a:extLst>
                <a:ext uri="{FF2B5EF4-FFF2-40B4-BE49-F238E27FC236}">
                  <a16:creationId xmlns:a16="http://schemas.microsoft.com/office/drawing/2014/main" id="{F54877C8-7166-1EA5-5BD7-E0503116576A}"/>
                </a:ext>
              </a:extLst>
            </p:cNvPr>
            <p:cNvSpPr/>
            <p:nvPr/>
          </p:nvSpPr>
          <p:spPr>
            <a:xfrm>
              <a:off x="6099619" y="4802032"/>
              <a:ext cx="20368" cy="19069"/>
            </a:xfrm>
            <a:custGeom>
              <a:avLst/>
              <a:gdLst>
                <a:gd name="connsiteX0" fmla="*/ 6870 w 20368"/>
                <a:gd name="connsiteY0" fmla="*/ 0 h 19069"/>
                <a:gd name="connsiteX1" fmla="*/ 20368 w 20368"/>
                <a:gd name="connsiteY1" fmla="*/ 5264 h 19069"/>
                <a:gd name="connsiteX2" fmla="*/ 13794 w 20368"/>
                <a:gd name="connsiteY2" fmla="*/ 11355 h 19069"/>
                <a:gd name="connsiteX3" fmla="*/ 12623 w 20368"/>
                <a:gd name="connsiteY3" fmla="*/ 19064 h 19069"/>
                <a:gd name="connsiteX4" fmla="*/ 0 w 20368"/>
                <a:gd name="connsiteY4" fmla="*/ 18648 h 19069"/>
                <a:gd name="connsiteX5" fmla="*/ 537 w 20368"/>
                <a:gd name="connsiteY5" fmla="*/ 13209 h 19069"/>
                <a:gd name="connsiteX6" fmla="*/ 4407 w 20368"/>
                <a:gd name="connsiteY6" fmla="*/ 7987 h 19069"/>
                <a:gd name="connsiteX7" fmla="*/ 6870 w 20368"/>
                <a:gd name="connsiteY7" fmla="*/ 0 h 1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8" h="19069">
                  <a:moveTo>
                    <a:pt x="6870" y="0"/>
                  </a:moveTo>
                  <a:cubicBezTo>
                    <a:pt x="11210" y="2137"/>
                    <a:pt x="15744" y="3845"/>
                    <a:pt x="20368" y="5264"/>
                  </a:cubicBezTo>
                  <a:cubicBezTo>
                    <a:pt x="17936" y="6991"/>
                    <a:pt x="15243" y="8645"/>
                    <a:pt x="13794" y="11355"/>
                  </a:cubicBezTo>
                  <a:cubicBezTo>
                    <a:pt x="12382" y="13674"/>
                    <a:pt x="12659" y="16475"/>
                    <a:pt x="12623" y="19064"/>
                  </a:cubicBezTo>
                  <a:cubicBezTo>
                    <a:pt x="8409" y="19095"/>
                    <a:pt x="4196" y="18992"/>
                    <a:pt x="0" y="18648"/>
                  </a:cubicBezTo>
                  <a:cubicBezTo>
                    <a:pt x="97" y="16831"/>
                    <a:pt x="30" y="14971"/>
                    <a:pt x="537" y="13209"/>
                  </a:cubicBezTo>
                  <a:cubicBezTo>
                    <a:pt x="1219" y="11041"/>
                    <a:pt x="4027" y="10335"/>
                    <a:pt x="4407" y="7987"/>
                  </a:cubicBezTo>
                  <a:cubicBezTo>
                    <a:pt x="5095" y="5288"/>
                    <a:pt x="5789" y="2578"/>
                    <a:pt x="6870" y="0"/>
                  </a:cubicBezTo>
                  <a:close/>
                </a:path>
              </a:pathLst>
            </a:custGeom>
            <a:solidFill>
              <a:srgbClr val="1A5286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8" name="Gráfico 11">
              <a:extLst>
                <a:ext uri="{FF2B5EF4-FFF2-40B4-BE49-F238E27FC236}">
                  <a16:creationId xmlns:a16="http://schemas.microsoft.com/office/drawing/2014/main" id="{076935C6-3D07-31FC-57EB-EB1B0AA78D34}"/>
                </a:ext>
              </a:extLst>
            </p:cNvPr>
            <p:cNvGrpSpPr/>
            <p:nvPr/>
          </p:nvGrpSpPr>
          <p:grpSpPr>
            <a:xfrm>
              <a:off x="6059661" y="4815096"/>
              <a:ext cx="19692" cy="58925"/>
              <a:chOff x="6068698" y="6330102"/>
              <a:chExt cx="19692" cy="58925"/>
            </a:xfrm>
            <a:solidFill>
              <a:srgbClr val="1E6C99"/>
            </a:solidFill>
          </p:grpSpPr>
          <p:sp>
            <p:nvSpPr>
              <p:cNvPr id="184" name="Forma Livre: Forma 183">
                <a:extLst>
                  <a:ext uri="{FF2B5EF4-FFF2-40B4-BE49-F238E27FC236}">
                    <a16:creationId xmlns:a16="http://schemas.microsoft.com/office/drawing/2014/main" id="{5B339A5D-B6E2-46AC-B19C-001077AA1312}"/>
                  </a:ext>
                </a:extLst>
              </p:cNvPr>
              <p:cNvSpPr/>
              <p:nvPr/>
            </p:nvSpPr>
            <p:spPr>
              <a:xfrm>
                <a:off x="6068982" y="6330102"/>
                <a:ext cx="19408" cy="22994"/>
              </a:xfrm>
              <a:custGeom>
                <a:avLst/>
                <a:gdLst>
                  <a:gd name="connsiteX0" fmla="*/ 9092 w 19408"/>
                  <a:gd name="connsiteY0" fmla="*/ 0 h 22994"/>
                  <a:gd name="connsiteX1" fmla="*/ 19409 w 19408"/>
                  <a:gd name="connsiteY1" fmla="*/ 3646 h 22994"/>
                  <a:gd name="connsiteX2" fmla="*/ 14929 w 19408"/>
                  <a:gd name="connsiteY2" fmla="*/ 12351 h 22994"/>
                  <a:gd name="connsiteX3" fmla="*/ 12357 w 19408"/>
                  <a:gd name="connsiteY3" fmla="*/ 22994 h 22994"/>
                  <a:gd name="connsiteX4" fmla="*/ 0 w 19408"/>
                  <a:gd name="connsiteY4" fmla="*/ 21841 h 22994"/>
                  <a:gd name="connsiteX5" fmla="*/ 1883 w 19408"/>
                  <a:gd name="connsiteY5" fmla="*/ 19813 h 22994"/>
                  <a:gd name="connsiteX6" fmla="*/ 3791 w 19408"/>
                  <a:gd name="connsiteY6" fmla="*/ 10142 h 22994"/>
                  <a:gd name="connsiteX7" fmla="*/ 9092 w 19408"/>
                  <a:gd name="connsiteY7" fmla="*/ 0 h 22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408" h="22994">
                    <a:moveTo>
                      <a:pt x="9092" y="0"/>
                    </a:moveTo>
                    <a:cubicBezTo>
                      <a:pt x="12442" y="1443"/>
                      <a:pt x="15889" y="2668"/>
                      <a:pt x="19409" y="3646"/>
                    </a:cubicBezTo>
                    <a:cubicBezTo>
                      <a:pt x="17579" y="6351"/>
                      <a:pt x="15491" y="9043"/>
                      <a:pt x="14929" y="12351"/>
                    </a:cubicBezTo>
                    <a:cubicBezTo>
                      <a:pt x="14271" y="15943"/>
                      <a:pt x="13438" y="19505"/>
                      <a:pt x="12357" y="22994"/>
                    </a:cubicBezTo>
                    <a:cubicBezTo>
                      <a:pt x="8210" y="22934"/>
                      <a:pt x="4105" y="22324"/>
                      <a:pt x="0" y="21841"/>
                    </a:cubicBezTo>
                    <a:cubicBezTo>
                      <a:pt x="712" y="21250"/>
                      <a:pt x="1787" y="20863"/>
                      <a:pt x="1883" y="19813"/>
                    </a:cubicBezTo>
                    <a:cubicBezTo>
                      <a:pt x="2578" y="16601"/>
                      <a:pt x="2596" y="13239"/>
                      <a:pt x="3791" y="10142"/>
                    </a:cubicBezTo>
                    <a:cubicBezTo>
                      <a:pt x="5162" y="6574"/>
                      <a:pt x="6967" y="3175"/>
                      <a:pt x="9092" y="0"/>
                    </a:cubicBezTo>
                    <a:close/>
                  </a:path>
                </a:pathLst>
              </a:custGeom>
              <a:solidFill>
                <a:srgbClr val="1E6C99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orma Livre: Forma 184">
                <a:extLst>
                  <a:ext uri="{FF2B5EF4-FFF2-40B4-BE49-F238E27FC236}">
                    <a16:creationId xmlns:a16="http://schemas.microsoft.com/office/drawing/2014/main" id="{7D984204-9146-3D51-5C14-BA8E14F742B7}"/>
                  </a:ext>
                </a:extLst>
              </p:cNvPr>
              <p:cNvSpPr/>
              <p:nvPr/>
            </p:nvSpPr>
            <p:spPr>
              <a:xfrm>
                <a:off x="6068698" y="6358952"/>
                <a:ext cx="11174" cy="30075"/>
              </a:xfrm>
              <a:custGeom>
                <a:avLst/>
                <a:gdLst>
                  <a:gd name="connsiteX0" fmla="*/ 0 w 11174"/>
                  <a:gd name="connsiteY0" fmla="*/ 900 h 30075"/>
                  <a:gd name="connsiteX1" fmla="*/ 11174 w 11174"/>
                  <a:gd name="connsiteY1" fmla="*/ 0 h 30075"/>
                  <a:gd name="connsiteX2" fmla="*/ 10365 w 11174"/>
                  <a:gd name="connsiteY2" fmla="*/ 17893 h 30075"/>
                  <a:gd name="connsiteX3" fmla="*/ 11029 w 11174"/>
                  <a:gd name="connsiteY3" fmla="*/ 28289 h 30075"/>
                  <a:gd name="connsiteX4" fmla="*/ 6091 w 11174"/>
                  <a:gd name="connsiteY4" fmla="*/ 30076 h 30075"/>
                  <a:gd name="connsiteX5" fmla="*/ 1811 w 11174"/>
                  <a:gd name="connsiteY5" fmla="*/ 14953 h 30075"/>
                  <a:gd name="connsiteX6" fmla="*/ 0 w 11174"/>
                  <a:gd name="connsiteY6" fmla="*/ 900 h 3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74" h="30075">
                    <a:moveTo>
                      <a:pt x="0" y="900"/>
                    </a:moveTo>
                    <a:cubicBezTo>
                      <a:pt x="3731" y="658"/>
                      <a:pt x="7456" y="386"/>
                      <a:pt x="11174" y="0"/>
                    </a:cubicBezTo>
                    <a:cubicBezTo>
                      <a:pt x="10649" y="5940"/>
                      <a:pt x="9858" y="11917"/>
                      <a:pt x="10365" y="17893"/>
                    </a:cubicBezTo>
                    <a:cubicBezTo>
                      <a:pt x="10438" y="21364"/>
                      <a:pt x="10281" y="24866"/>
                      <a:pt x="11029" y="28289"/>
                    </a:cubicBezTo>
                    <a:cubicBezTo>
                      <a:pt x="9387" y="28892"/>
                      <a:pt x="7739" y="29490"/>
                      <a:pt x="6091" y="30076"/>
                    </a:cubicBezTo>
                    <a:cubicBezTo>
                      <a:pt x="4147" y="25192"/>
                      <a:pt x="3133" y="20018"/>
                      <a:pt x="1811" y="14953"/>
                    </a:cubicBezTo>
                    <a:cubicBezTo>
                      <a:pt x="634" y="10353"/>
                      <a:pt x="531" y="5590"/>
                      <a:pt x="0" y="900"/>
                    </a:cubicBezTo>
                    <a:close/>
                  </a:path>
                </a:pathLst>
              </a:custGeom>
              <a:solidFill>
                <a:srgbClr val="1E6C99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4F3F84B7-9572-0F99-508D-98728C0C866A}"/>
                </a:ext>
              </a:extLst>
            </p:cNvPr>
            <p:cNvSpPr/>
            <p:nvPr/>
          </p:nvSpPr>
          <p:spPr>
            <a:xfrm>
              <a:off x="6072272" y="4818742"/>
              <a:ext cx="29357" cy="19543"/>
            </a:xfrm>
            <a:custGeom>
              <a:avLst/>
              <a:gdLst>
                <a:gd name="connsiteX0" fmla="*/ 7081 w 29357"/>
                <a:gd name="connsiteY0" fmla="*/ 0 h 19543"/>
                <a:gd name="connsiteX1" fmla="*/ 27872 w 29357"/>
                <a:gd name="connsiteY1" fmla="*/ 3519 h 19543"/>
                <a:gd name="connsiteX2" fmla="*/ 29357 w 29357"/>
                <a:gd name="connsiteY2" fmla="*/ 16547 h 19543"/>
                <a:gd name="connsiteX3" fmla="*/ 29176 w 29357"/>
                <a:gd name="connsiteY3" fmla="*/ 16945 h 19543"/>
                <a:gd name="connsiteX4" fmla="*/ 0 w 29357"/>
                <a:gd name="connsiteY4" fmla="*/ 19439 h 19543"/>
                <a:gd name="connsiteX5" fmla="*/ 30 w 29357"/>
                <a:gd name="connsiteY5" fmla="*/ 19348 h 19543"/>
                <a:gd name="connsiteX6" fmla="*/ 2602 w 29357"/>
                <a:gd name="connsiteY6" fmla="*/ 8705 h 19543"/>
                <a:gd name="connsiteX7" fmla="*/ 7081 w 29357"/>
                <a:gd name="connsiteY7" fmla="*/ 0 h 1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7" h="19543">
                  <a:moveTo>
                    <a:pt x="7081" y="0"/>
                  </a:moveTo>
                  <a:cubicBezTo>
                    <a:pt x="13867" y="1865"/>
                    <a:pt x="20851" y="2994"/>
                    <a:pt x="27872" y="3519"/>
                  </a:cubicBezTo>
                  <a:cubicBezTo>
                    <a:pt x="27715" y="7920"/>
                    <a:pt x="28615" y="12237"/>
                    <a:pt x="29357" y="16547"/>
                  </a:cubicBezTo>
                  <a:lnTo>
                    <a:pt x="29176" y="16945"/>
                  </a:lnTo>
                  <a:cubicBezTo>
                    <a:pt x="19638" y="19095"/>
                    <a:pt x="9774" y="19843"/>
                    <a:pt x="0" y="19439"/>
                  </a:cubicBezTo>
                  <a:lnTo>
                    <a:pt x="30" y="19348"/>
                  </a:lnTo>
                  <a:cubicBezTo>
                    <a:pt x="1111" y="15859"/>
                    <a:pt x="1944" y="12297"/>
                    <a:pt x="2602" y="8705"/>
                  </a:cubicBezTo>
                  <a:cubicBezTo>
                    <a:pt x="3163" y="5397"/>
                    <a:pt x="5252" y="2705"/>
                    <a:pt x="7081" y="0"/>
                  </a:cubicBezTo>
                  <a:close/>
                </a:path>
              </a:pathLst>
            </a:custGeom>
            <a:solidFill>
              <a:srgbClr val="1E6593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orma Livre: Forma 739">
              <a:extLst>
                <a:ext uri="{FF2B5EF4-FFF2-40B4-BE49-F238E27FC236}">
                  <a16:creationId xmlns:a16="http://schemas.microsoft.com/office/drawing/2014/main" id="{7B51953B-034B-21D2-E635-85B3EAA22811}"/>
                </a:ext>
              </a:extLst>
            </p:cNvPr>
            <p:cNvSpPr/>
            <p:nvPr/>
          </p:nvSpPr>
          <p:spPr>
            <a:xfrm>
              <a:off x="6100126" y="4822262"/>
              <a:ext cx="14784" cy="13250"/>
            </a:xfrm>
            <a:custGeom>
              <a:avLst/>
              <a:gdLst>
                <a:gd name="connsiteX0" fmla="*/ 18 w 14784"/>
                <a:gd name="connsiteY0" fmla="*/ 0 h 13250"/>
                <a:gd name="connsiteX1" fmla="*/ 7691 w 14784"/>
                <a:gd name="connsiteY1" fmla="*/ 447 h 13250"/>
                <a:gd name="connsiteX2" fmla="*/ 13830 w 14784"/>
                <a:gd name="connsiteY2" fmla="*/ 1105 h 13250"/>
                <a:gd name="connsiteX3" fmla="*/ 14784 w 14784"/>
                <a:gd name="connsiteY3" fmla="*/ 9508 h 13250"/>
                <a:gd name="connsiteX4" fmla="*/ 1787 w 14784"/>
                <a:gd name="connsiteY4" fmla="*/ 13251 h 13250"/>
                <a:gd name="connsiteX5" fmla="*/ 1503 w 14784"/>
                <a:gd name="connsiteY5" fmla="*/ 13028 h 13250"/>
                <a:gd name="connsiteX6" fmla="*/ 18 w 14784"/>
                <a:gd name="connsiteY6" fmla="*/ 0 h 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84" h="13250">
                  <a:moveTo>
                    <a:pt x="18" y="0"/>
                  </a:moveTo>
                  <a:cubicBezTo>
                    <a:pt x="2572" y="163"/>
                    <a:pt x="5137" y="254"/>
                    <a:pt x="7691" y="447"/>
                  </a:cubicBezTo>
                  <a:cubicBezTo>
                    <a:pt x="9713" y="821"/>
                    <a:pt x="11766" y="1069"/>
                    <a:pt x="13830" y="1105"/>
                  </a:cubicBezTo>
                  <a:cubicBezTo>
                    <a:pt x="14078" y="3912"/>
                    <a:pt x="14404" y="6713"/>
                    <a:pt x="14784" y="9508"/>
                  </a:cubicBezTo>
                  <a:cubicBezTo>
                    <a:pt x="10522" y="10957"/>
                    <a:pt x="6321" y="12985"/>
                    <a:pt x="1787" y="13251"/>
                  </a:cubicBezTo>
                  <a:lnTo>
                    <a:pt x="1503" y="13028"/>
                  </a:lnTo>
                  <a:cubicBezTo>
                    <a:pt x="761" y="8717"/>
                    <a:pt x="-139" y="4401"/>
                    <a:pt x="18" y="0"/>
                  </a:cubicBezTo>
                  <a:close/>
                </a:path>
              </a:pathLst>
            </a:custGeom>
            <a:solidFill>
              <a:srgbClr val="1A5084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41" name="Gráfico 11">
              <a:extLst>
                <a:ext uri="{FF2B5EF4-FFF2-40B4-BE49-F238E27FC236}">
                  <a16:creationId xmlns:a16="http://schemas.microsoft.com/office/drawing/2014/main" id="{89CCB4F4-C238-D61D-19CA-E74CCC14B6DD}"/>
                </a:ext>
              </a:extLst>
            </p:cNvPr>
            <p:cNvGrpSpPr/>
            <p:nvPr/>
          </p:nvGrpSpPr>
          <p:grpSpPr>
            <a:xfrm>
              <a:off x="6069785" y="4837469"/>
              <a:ext cx="69248" cy="85783"/>
              <a:chOff x="6078822" y="6352475"/>
              <a:chExt cx="69248" cy="85783"/>
            </a:xfrm>
            <a:solidFill>
              <a:srgbClr val="1E6492"/>
            </a:solidFill>
          </p:grpSpPr>
          <p:sp>
            <p:nvSpPr>
              <p:cNvPr id="742" name="Forma Livre: Forma 741">
                <a:extLst>
                  <a:ext uri="{FF2B5EF4-FFF2-40B4-BE49-F238E27FC236}">
                    <a16:creationId xmlns:a16="http://schemas.microsoft.com/office/drawing/2014/main" id="{C315E47D-5DF5-3F20-4091-09312B24677D}"/>
                  </a:ext>
                </a:extLst>
              </p:cNvPr>
              <p:cNvSpPr/>
              <p:nvPr/>
            </p:nvSpPr>
            <p:spPr>
              <a:xfrm>
                <a:off x="6078900" y="6352475"/>
                <a:ext cx="39607" cy="34766"/>
              </a:xfrm>
              <a:custGeom>
                <a:avLst/>
                <a:gdLst>
                  <a:gd name="connsiteX0" fmla="*/ 972 w 39607"/>
                  <a:gd name="connsiteY0" fmla="*/ 6478 h 34766"/>
                  <a:gd name="connsiteX1" fmla="*/ 33505 w 39607"/>
                  <a:gd name="connsiteY1" fmla="*/ 0 h 34766"/>
                  <a:gd name="connsiteX2" fmla="*/ 39608 w 39607"/>
                  <a:gd name="connsiteY2" fmla="*/ 17760 h 34766"/>
                  <a:gd name="connsiteX3" fmla="*/ 827 w 39607"/>
                  <a:gd name="connsiteY3" fmla="*/ 34766 h 34766"/>
                  <a:gd name="connsiteX4" fmla="*/ 163 w 39607"/>
                  <a:gd name="connsiteY4" fmla="*/ 24371 h 34766"/>
                  <a:gd name="connsiteX5" fmla="*/ 972 w 39607"/>
                  <a:gd name="connsiteY5" fmla="*/ 6478 h 3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607" h="34766">
                    <a:moveTo>
                      <a:pt x="972" y="6478"/>
                    </a:moveTo>
                    <a:cubicBezTo>
                      <a:pt x="11983" y="5312"/>
                      <a:pt x="22886" y="3151"/>
                      <a:pt x="33505" y="0"/>
                    </a:cubicBezTo>
                    <a:cubicBezTo>
                      <a:pt x="34567" y="6200"/>
                      <a:pt x="36879" y="12116"/>
                      <a:pt x="39608" y="17760"/>
                    </a:cubicBezTo>
                    <a:cubicBezTo>
                      <a:pt x="26991" y="24105"/>
                      <a:pt x="14072" y="29858"/>
                      <a:pt x="827" y="34766"/>
                    </a:cubicBezTo>
                    <a:cubicBezTo>
                      <a:pt x="78" y="31343"/>
                      <a:pt x="235" y="27842"/>
                      <a:pt x="163" y="24371"/>
                    </a:cubicBezTo>
                    <a:cubicBezTo>
                      <a:pt x="-344" y="18394"/>
                      <a:pt x="447" y="12418"/>
                      <a:pt x="972" y="6478"/>
                    </a:cubicBezTo>
                    <a:close/>
                  </a:path>
                </a:pathLst>
              </a:custGeom>
              <a:solidFill>
                <a:srgbClr val="1E6492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" name="Forma Livre: Forma 742">
                <a:extLst>
                  <a:ext uri="{FF2B5EF4-FFF2-40B4-BE49-F238E27FC236}">
                    <a16:creationId xmlns:a16="http://schemas.microsoft.com/office/drawing/2014/main" id="{330F4C52-6964-ADF5-991C-DE22A3668C1F}"/>
                  </a:ext>
                </a:extLst>
              </p:cNvPr>
              <p:cNvSpPr/>
              <p:nvPr/>
            </p:nvSpPr>
            <p:spPr>
              <a:xfrm>
                <a:off x="6078822" y="6371696"/>
                <a:ext cx="50075" cy="43030"/>
              </a:xfrm>
              <a:custGeom>
                <a:avLst/>
                <a:gdLst>
                  <a:gd name="connsiteX0" fmla="*/ 0 w 50075"/>
                  <a:gd name="connsiteY0" fmla="*/ 17519 h 43030"/>
                  <a:gd name="connsiteX1" fmla="*/ 40187 w 50075"/>
                  <a:gd name="connsiteY1" fmla="*/ 0 h 43030"/>
                  <a:gd name="connsiteX2" fmla="*/ 50076 w 50075"/>
                  <a:gd name="connsiteY2" fmla="*/ 12104 h 43030"/>
                  <a:gd name="connsiteX3" fmla="*/ 49412 w 50075"/>
                  <a:gd name="connsiteY3" fmla="*/ 12822 h 43030"/>
                  <a:gd name="connsiteX4" fmla="*/ 44830 w 50075"/>
                  <a:gd name="connsiteY4" fmla="*/ 16499 h 43030"/>
                  <a:gd name="connsiteX5" fmla="*/ 11301 w 50075"/>
                  <a:gd name="connsiteY5" fmla="*/ 43031 h 43030"/>
                  <a:gd name="connsiteX6" fmla="*/ 3459 w 50075"/>
                  <a:gd name="connsiteY6" fmla="*/ 28494 h 43030"/>
                  <a:gd name="connsiteX7" fmla="*/ 0 w 50075"/>
                  <a:gd name="connsiteY7" fmla="*/ 17519 h 4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075" h="43030">
                    <a:moveTo>
                      <a:pt x="0" y="17519"/>
                    </a:moveTo>
                    <a:cubicBezTo>
                      <a:pt x="13710" y="12448"/>
                      <a:pt x="27154" y="6622"/>
                      <a:pt x="40187" y="0"/>
                    </a:cubicBezTo>
                    <a:cubicBezTo>
                      <a:pt x="43139" y="4298"/>
                      <a:pt x="45723" y="9007"/>
                      <a:pt x="50076" y="12104"/>
                    </a:cubicBezTo>
                    <a:cubicBezTo>
                      <a:pt x="49852" y="12339"/>
                      <a:pt x="49629" y="12575"/>
                      <a:pt x="49412" y="12822"/>
                    </a:cubicBezTo>
                    <a:cubicBezTo>
                      <a:pt x="48126" y="14325"/>
                      <a:pt x="46454" y="15400"/>
                      <a:pt x="44830" y="16499"/>
                    </a:cubicBezTo>
                    <a:cubicBezTo>
                      <a:pt x="33595" y="25258"/>
                      <a:pt x="22385" y="34066"/>
                      <a:pt x="11301" y="43031"/>
                    </a:cubicBezTo>
                    <a:cubicBezTo>
                      <a:pt x="8403" y="38352"/>
                      <a:pt x="5180" y="33770"/>
                      <a:pt x="3459" y="28494"/>
                    </a:cubicBezTo>
                    <a:cubicBezTo>
                      <a:pt x="2240" y="24854"/>
                      <a:pt x="1328" y="21123"/>
                      <a:pt x="0" y="17519"/>
                    </a:cubicBezTo>
                    <a:close/>
                  </a:path>
                </a:pathLst>
              </a:custGeom>
              <a:solidFill>
                <a:srgbClr val="1E6492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" name="Forma Livre: Forma 743">
                <a:extLst>
                  <a:ext uri="{FF2B5EF4-FFF2-40B4-BE49-F238E27FC236}">
                    <a16:creationId xmlns:a16="http://schemas.microsoft.com/office/drawing/2014/main" id="{0BE6BFCB-F7F2-6513-9FF1-08C98130E5E6}"/>
                  </a:ext>
                </a:extLst>
              </p:cNvPr>
              <p:cNvSpPr/>
              <p:nvPr/>
            </p:nvSpPr>
            <p:spPr>
              <a:xfrm>
                <a:off x="6100289" y="6385478"/>
                <a:ext cx="35991" cy="41835"/>
              </a:xfrm>
              <a:custGeom>
                <a:avLst/>
                <a:gdLst>
                  <a:gd name="connsiteX0" fmla="*/ 17700 w 35991"/>
                  <a:gd name="connsiteY0" fmla="*/ 9707 h 41835"/>
                  <a:gd name="connsiteX1" fmla="*/ 29707 w 35991"/>
                  <a:gd name="connsiteY1" fmla="*/ 0 h 41835"/>
                  <a:gd name="connsiteX2" fmla="*/ 35992 w 35991"/>
                  <a:gd name="connsiteY2" fmla="*/ 2849 h 41835"/>
                  <a:gd name="connsiteX3" fmla="*/ 17917 w 35991"/>
                  <a:gd name="connsiteY3" fmla="*/ 41835 h 41835"/>
                  <a:gd name="connsiteX4" fmla="*/ 9170 w 35991"/>
                  <a:gd name="connsiteY4" fmla="*/ 37066 h 41835"/>
                  <a:gd name="connsiteX5" fmla="*/ 0 w 35991"/>
                  <a:gd name="connsiteY5" fmla="*/ 29556 h 41835"/>
                  <a:gd name="connsiteX6" fmla="*/ 17700 w 35991"/>
                  <a:gd name="connsiteY6" fmla="*/ 9707 h 4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91" h="41835">
                    <a:moveTo>
                      <a:pt x="17700" y="9707"/>
                    </a:moveTo>
                    <a:cubicBezTo>
                      <a:pt x="21334" y="6043"/>
                      <a:pt x="25626" y="3127"/>
                      <a:pt x="29707" y="0"/>
                    </a:cubicBezTo>
                    <a:cubicBezTo>
                      <a:pt x="31796" y="960"/>
                      <a:pt x="33915" y="1847"/>
                      <a:pt x="35992" y="2849"/>
                    </a:cubicBezTo>
                    <a:cubicBezTo>
                      <a:pt x="28035" y="14821"/>
                      <a:pt x="21696" y="27945"/>
                      <a:pt x="17917" y="41835"/>
                    </a:cubicBezTo>
                    <a:cubicBezTo>
                      <a:pt x="15026" y="40187"/>
                      <a:pt x="11802" y="39155"/>
                      <a:pt x="9170" y="37066"/>
                    </a:cubicBezTo>
                    <a:cubicBezTo>
                      <a:pt x="5826" y="34917"/>
                      <a:pt x="3049" y="32074"/>
                      <a:pt x="0" y="29556"/>
                    </a:cubicBezTo>
                    <a:cubicBezTo>
                      <a:pt x="5391" y="22505"/>
                      <a:pt x="11331" y="15889"/>
                      <a:pt x="17700" y="9707"/>
                    </a:cubicBezTo>
                    <a:close/>
                  </a:path>
                </a:pathLst>
              </a:custGeom>
              <a:solidFill>
                <a:srgbClr val="1E6492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" name="Forma Livre: Forma 744">
                <a:extLst>
                  <a:ext uri="{FF2B5EF4-FFF2-40B4-BE49-F238E27FC236}">
                    <a16:creationId xmlns:a16="http://schemas.microsoft.com/office/drawing/2014/main" id="{65463CB7-4123-885D-E242-25E3756FAB55}"/>
                  </a:ext>
                </a:extLst>
              </p:cNvPr>
              <p:cNvSpPr/>
              <p:nvPr/>
            </p:nvSpPr>
            <p:spPr>
              <a:xfrm>
                <a:off x="6118122" y="6391244"/>
                <a:ext cx="29948" cy="47015"/>
              </a:xfrm>
              <a:custGeom>
                <a:avLst/>
                <a:gdLst>
                  <a:gd name="connsiteX0" fmla="*/ 0 w 29948"/>
                  <a:gd name="connsiteY0" fmla="*/ 42856 h 47015"/>
                  <a:gd name="connsiteX1" fmla="*/ 18105 w 29948"/>
                  <a:gd name="connsiteY1" fmla="*/ 0 h 47015"/>
                  <a:gd name="connsiteX2" fmla="*/ 29949 w 29948"/>
                  <a:gd name="connsiteY2" fmla="*/ 1509 h 47015"/>
                  <a:gd name="connsiteX3" fmla="*/ 24938 w 29948"/>
                  <a:gd name="connsiteY3" fmla="*/ 25488 h 47015"/>
                  <a:gd name="connsiteX4" fmla="*/ 24413 w 29948"/>
                  <a:gd name="connsiteY4" fmla="*/ 47015 h 47015"/>
                  <a:gd name="connsiteX5" fmla="*/ 14609 w 29948"/>
                  <a:gd name="connsiteY5" fmla="*/ 45017 h 47015"/>
                  <a:gd name="connsiteX6" fmla="*/ 0 w 29948"/>
                  <a:gd name="connsiteY6" fmla="*/ 42856 h 4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48" h="47015">
                    <a:moveTo>
                      <a:pt x="0" y="42856"/>
                    </a:moveTo>
                    <a:cubicBezTo>
                      <a:pt x="3230" y="27582"/>
                      <a:pt x="9695" y="13112"/>
                      <a:pt x="18105" y="0"/>
                    </a:cubicBezTo>
                    <a:cubicBezTo>
                      <a:pt x="21974" y="990"/>
                      <a:pt x="25958" y="1437"/>
                      <a:pt x="29949" y="1509"/>
                    </a:cubicBezTo>
                    <a:cubicBezTo>
                      <a:pt x="27124" y="9212"/>
                      <a:pt x="25795" y="17362"/>
                      <a:pt x="24938" y="25488"/>
                    </a:cubicBezTo>
                    <a:cubicBezTo>
                      <a:pt x="24135" y="32629"/>
                      <a:pt x="23960" y="39837"/>
                      <a:pt x="24413" y="47015"/>
                    </a:cubicBezTo>
                    <a:cubicBezTo>
                      <a:pt x="21552" y="44975"/>
                      <a:pt x="17905" y="45464"/>
                      <a:pt x="14609" y="45017"/>
                    </a:cubicBezTo>
                    <a:cubicBezTo>
                      <a:pt x="9671" y="44787"/>
                      <a:pt x="4884" y="43508"/>
                      <a:pt x="0" y="42856"/>
                    </a:cubicBezTo>
                    <a:close/>
                  </a:path>
                </a:pathLst>
              </a:custGeom>
              <a:solidFill>
                <a:srgbClr val="1E6492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9" name="Gráfico 11">
              <a:extLst>
                <a:ext uri="{FF2B5EF4-FFF2-40B4-BE49-F238E27FC236}">
                  <a16:creationId xmlns:a16="http://schemas.microsoft.com/office/drawing/2014/main" id="{FA33F302-2EB5-7DED-86C1-DC04D2734D6A}"/>
                </a:ext>
              </a:extLst>
            </p:cNvPr>
            <p:cNvGrpSpPr/>
            <p:nvPr/>
          </p:nvGrpSpPr>
          <p:grpSpPr>
            <a:xfrm>
              <a:off x="6054469" y="4874209"/>
              <a:ext cx="51669" cy="60700"/>
              <a:chOff x="6063506" y="6389215"/>
              <a:chExt cx="51669" cy="60700"/>
            </a:xfrm>
            <a:solidFill>
              <a:srgbClr val="1E78A3"/>
            </a:solidFill>
          </p:grpSpPr>
          <p:sp>
            <p:nvSpPr>
              <p:cNvPr id="760" name="Forma Livre: Forma 759">
                <a:extLst>
                  <a:ext uri="{FF2B5EF4-FFF2-40B4-BE49-F238E27FC236}">
                    <a16:creationId xmlns:a16="http://schemas.microsoft.com/office/drawing/2014/main" id="{E0596FBE-806A-F33E-5193-9ADEB6010D93}"/>
                  </a:ext>
                </a:extLst>
              </p:cNvPr>
              <p:cNvSpPr/>
              <p:nvPr/>
            </p:nvSpPr>
            <p:spPr>
              <a:xfrm>
                <a:off x="6063506" y="6389215"/>
                <a:ext cx="26616" cy="33607"/>
              </a:xfrm>
              <a:custGeom>
                <a:avLst/>
                <a:gdLst>
                  <a:gd name="connsiteX0" fmla="*/ 0 w 26616"/>
                  <a:gd name="connsiteY0" fmla="*/ 5228 h 33607"/>
                  <a:gd name="connsiteX1" fmla="*/ 15316 w 26616"/>
                  <a:gd name="connsiteY1" fmla="*/ 0 h 33607"/>
                  <a:gd name="connsiteX2" fmla="*/ 18775 w 26616"/>
                  <a:gd name="connsiteY2" fmla="*/ 10975 h 33607"/>
                  <a:gd name="connsiteX3" fmla="*/ 26617 w 26616"/>
                  <a:gd name="connsiteY3" fmla="*/ 25512 h 33607"/>
                  <a:gd name="connsiteX4" fmla="*/ 16402 w 26616"/>
                  <a:gd name="connsiteY4" fmla="*/ 33607 h 33607"/>
                  <a:gd name="connsiteX5" fmla="*/ 4968 w 26616"/>
                  <a:gd name="connsiteY5" fmla="*/ 16366 h 33607"/>
                  <a:gd name="connsiteX6" fmla="*/ 0 w 26616"/>
                  <a:gd name="connsiteY6" fmla="*/ 5228 h 3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16" h="33607">
                    <a:moveTo>
                      <a:pt x="0" y="5228"/>
                    </a:moveTo>
                    <a:cubicBezTo>
                      <a:pt x="5131" y="3562"/>
                      <a:pt x="10269" y="1908"/>
                      <a:pt x="15316" y="0"/>
                    </a:cubicBezTo>
                    <a:cubicBezTo>
                      <a:pt x="16644" y="3604"/>
                      <a:pt x="17555" y="7335"/>
                      <a:pt x="18775" y="10975"/>
                    </a:cubicBezTo>
                    <a:cubicBezTo>
                      <a:pt x="20495" y="16251"/>
                      <a:pt x="23719" y="20833"/>
                      <a:pt x="26617" y="25512"/>
                    </a:cubicBezTo>
                    <a:cubicBezTo>
                      <a:pt x="23212" y="28204"/>
                      <a:pt x="19849" y="30957"/>
                      <a:pt x="16402" y="33607"/>
                    </a:cubicBezTo>
                    <a:cubicBezTo>
                      <a:pt x="11971" y="28301"/>
                      <a:pt x="7806" y="22711"/>
                      <a:pt x="4968" y="16366"/>
                    </a:cubicBezTo>
                    <a:cubicBezTo>
                      <a:pt x="2994" y="12792"/>
                      <a:pt x="2034" y="8766"/>
                      <a:pt x="0" y="5228"/>
                    </a:cubicBezTo>
                    <a:close/>
                  </a:path>
                </a:pathLst>
              </a:custGeom>
              <a:solidFill>
                <a:srgbClr val="1E78A3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Forma Livre: Forma 760">
                <a:extLst>
                  <a:ext uri="{FF2B5EF4-FFF2-40B4-BE49-F238E27FC236}">
                    <a16:creationId xmlns:a16="http://schemas.microsoft.com/office/drawing/2014/main" id="{D3F5930D-B449-9FD8-FC50-5615550C9F54}"/>
                  </a:ext>
                </a:extLst>
              </p:cNvPr>
              <p:cNvSpPr/>
              <p:nvPr/>
            </p:nvSpPr>
            <p:spPr>
              <a:xfrm>
                <a:off x="6088251" y="6423613"/>
                <a:ext cx="26924" cy="26302"/>
              </a:xfrm>
              <a:custGeom>
                <a:avLst/>
                <a:gdLst>
                  <a:gd name="connsiteX0" fmla="*/ 0 w 26924"/>
                  <a:gd name="connsiteY0" fmla="*/ 9822 h 26302"/>
                  <a:gd name="connsiteX1" fmla="*/ 5922 w 26924"/>
                  <a:gd name="connsiteY1" fmla="*/ 0 h 26302"/>
                  <a:gd name="connsiteX2" fmla="*/ 13716 w 26924"/>
                  <a:gd name="connsiteY2" fmla="*/ 8277 h 26302"/>
                  <a:gd name="connsiteX3" fmla="*/ 19602 w 26924"/>
                  <a:gd name="connsiteY3" fmla="*/ 13263 h 26302"/>
                  <a:gd name="connsiteX4" fmla="*/ 26924 w 26924"/>
                  <a:gd name="connsiteY4" fmla="*/ 18340 h 26302"/>
                  <a:gd name="connsiteX5" fmla="*/ 25934 w 26924"/>
                  <a:gd name="connsiteY5" fmla="*/ 26303 h 26302"/>
                  <a:gd name="connsiteX6" fmla="*/ 13583 w 26924"/>
                  <a:gd name="connsiteY6" fmla="*/ 19559 h 26302"/>
                  <a:gd name="connsiteX7" fmla="*/ 0 w 26924"/>
                  <a:gd name="connsiteY7" fmla="*/ 9822 h 26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24" h="26302">
                    <a:moveTo>
                      <a:pt x="0" y="9822"/>
                    </a:moveTo>
                    <a:cubicBezTo>
                      <a:pt x="1817" y="6453"/>
                      <a:pt x="3839" y="3206"/>
                      <a:pt x="5922" y="0"/>
                    </a:cubicBezTo>
                    <a:cubicBezTo>
                      <a:pt x="8681" y="2608"/>
                      <a:pt x="10836" y="5789"/>
                      <a:pt x="13716" y="8277"/>
                    </a:cubicBezTo>
                    <a:cubicBezTo>
                      <a:pt x="15660" y="9955"/>
                      <a:pt x="17579" y="11669"/>
                      <a:pt x="19602" y="13263"/>
                    </a:cubicBezTo>
                    <a:cubicBezTo>
                      <a:pt x="21920" y="15134"/>
                      <a:pt x="24968" y="16004"/>
                      <a:pt x="26924" y="18340"/>
                    </a:cubicBezTo>
                    <a:cubicBezTo>
                      <a:pt x="26514" y="20984"/>
                      <a:pt x="26200" y="23640"/>
                      <a:pt x="25934" y="26303"/>
                    </a:cubicBezTo>
                    <a:cubicBezTo>
                      <a:pt x="21690" y="24274"/>
                      <a:pt x="17960" y="21310"/>
                      <a:pt x="13583" y="19559"/>
                    </a:cubicBezTo>
                    <a:cubicBezTo>
                      <a:pt x="9436" y="15780"/>
                      <a:pt x="4298" y="13396"/>
                      <a:pt x="0" y="9822"/>
                    </a:cubicBezTo>
                    <a:close/>
                  </a:path>
                </a:pathLst>
              </a:custGeom>
              <a:solidFill>
                <a:srgbClr val="1E78A3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5" name="Forma Livre: Forma 764">
              <a:extLst>
                <a:ext uri="{FF2B5EF4-FFF2-40B4-BE49-F238E27FC236}">
                  <a16:creationId xmlns:a16="http://schemas.microsoft.com/office/drawing/2014/main" id="{2913C3AE-4855-A77D-4FC7-BCCD7C648C4F}"/>
                </a:ext>
              </a:extLst>
            </p:cNvPr>
            <p:cNvSpPr/>
            <p:nvPr/>
          </p:nvSpPr>
          <p:spPr>
            <a:xfrm>
              <a:off x="6085137" y="4900029"/>
              <a:ext cx="24032" cy="26918"/>
            </a:xfrm>
            <a:custGeom>
              <a:avLst/>
              <a:gdLst>
                <a:gd name="connsiteX0" fmla="*/ 0 w 24032"/>
                <a:gd name="connsiteY0" fmla="*/ 8578 h 26918"/>
                <a:gd name="connsiteX1" fmla="*/ 6115 w 24032"/>
                <a:gd name="connsiteY1" fmla="*/ 0 h 26918"/>
                <a:gd name="connsiteX2" fmla="*/ 15285 w 24032"/>
                <a:gd name="connsiteY2" fmla="*/ 7510 h 26918"/>
                <a:gd name="connsiteX3" fmla="*/ 24033 w 24032"/>
                <a:gd name="connsiteY3" fmla="*/ 12279 h 26918"/>
                <a:gd name="connsiteX4" fmla="*/ 21002 w 24032"/>
                <a:gd name="connsiteY4" fmla="*/ 26918 h 26918"/>
                <a:gd name="connsiteX5" fmla="*/ 13680 w 24032"/>
                <a:gd name="connsiteY5" fmla="*/ 21841 h 26918"/>
                <a:gd name="connsiteX6" fmla="*/ 7794 w 24032"/>
                <a:gd name="connsiteY6" fmla="*/ 16855 h 26918"/>
                <a:gd name="connsiteX7" fmla="*/ 0 w 24032"/>
                <a:gd name="connsiteY7" fmla="*/ 8578 h 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32" h="26918">
                  <a:moveTo>
                    <a:pt x="0" y="8578"/>
                  </a:moveTo>
                  <a:cubicBezTo>
                    <a:pt x="1938" y="5644"/>
                    <a:pt x="3996" y="2801"/>
                    <a:pt x="6115" y="0"/>
                  </a:cubicBezTo>
                  <a:cubicBezTo>
                    <a:pt x="9164" y="2517"/>
                    <a:pt x="11941" y="5361"/>
                    <a:pt x="15285" y="7510"/>
                  </a:cubicBezTo>
                  <a:cubicBezTo>
                    <a:pt x="17917" y="9599"/>
                    <a:pt x="21141" y="10631"/>
                    <a:pt x="24033" y="12279"/>
                  </a:cubicBezTo>
                  <a:cubicBezTo>
                    <a:pt x="22680" y="17078"/>
                    <a:pt x="21715" y="21986"/>
                    <a:pt x="21002" y="26918"/>
                  </a:cubicBezTo>
                  <a:cubicBezTo>
                    <a:pt x="19046" y="24582"/>
                    <a:pt x="15998" y="23713"/>
                    <a:pt x="13680" y="21841"/>
                  </a:cubicBezTo>
                  <a:cubicBezTo>
                    <a:pt x="11657" y="20248"/>
                    <a:pt x="9737" y="18533"/>
                    <a:pt x="7794" y="16855"/>
                  </a:cubicBezTo>
                  <a:cubicBezTo>
                    <a:pt x="4914" y="14368"/>
                    <a:pt x="2759" y="11186"/>
                    <a:pt x="0" y="8578"/>
                  </a:cubicBezTo>
                  <a:close/>
                </a:path>
              </a:pathLst>
            </a:custGeom>
            <a:solidFill>
              <a:srgbClr val="1E6A97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orma Livre: Forma 765">
              <a:extLst>
                <a:ext uri="{FF2B5EF4-FFF2-40B4-BE49-F238E27FC236}">
                  <a16:creationId xmlns:a16="http://schemas.microsoft.com/office/drawing/2014/main" id="{88D2CAFD-E4DF-420B-4F13-7ED148981DF3}"/>
                </a:ext>
              </a:extLst>
            </p:cNvPr>
            <p:cNvSpPr/>
            <p:nvPr/>
          </p:nvSpPr>
          <p:spPr>
            <a:xfrm>
              <a:off x="6074832" y="4918429"/>
              <a:ext cx="29979" cy="28753"/>
            </a:xfrm>
            <a:custGeom>
              <a:avLst/>
              <a:gdLst>
                <a:gd name="connsiteX0" fmla="*/ 4383 w 29979"/>
                <a:gd name="connsiteY0" fmla="*/ 0 h 28753"/>
                <a:gd name="connsiteX1" fmla="*/ 17966 w 29979"/>
                <a:gd name="connsiteY1" fmla="*/ 9737 h 28753"/>
                <a:gd name="connsiteX2" fmla="*/ 29979 w 29979"/>
                <a:gd name="connsiteY2" fmla="*/ 20223 h 28753"/>
                <a:gd name="connsiteX3" fmla="*/ 29508 w 29979"/>
                <a:gd name="connsiteY3" fmla="*/ 28754 h 28753"/>
                <a:gd name="connsiteX4" fmla="*/ 28868 w 29979"/>
                <a:gd name="connsiteY4" fmla="*/ 26997 h 28753"/>
                <a:gd name="connsiteX5" fmla="*/ 11126 w 29979"/>
                <a:gd name="connsiteY5" fmla="*/ 17386 h 28753"/>
                <a:gd name="connsiteX6" fmla="*/ 0 w 29979"/>
                <a:gd name="connsiteY6" fmla="*/ 9001 h 28753"/>
                <a:gd name="connsiteX7" fmla="*/ 4383 w 29979"/>
                <a:gd name="connsiteY7" fmla="*/ 0 h 2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79" h="28753">
                  <a:moveTo>
                    <a:pt x="4383" y="0"/>
                  </a:moveTo>
                  <a:cubicBezTo>
                    <a:pt x="8681" y="3574"/>
                    <a:pt x="13818" y="5958"/>
                    <a:pt x="17966" y="9737"/>
                  </a:cubicBezTo>
                  <a:cubicBezTo>
                    <a:pt x="21745" y="13462"/>
                    <a:pt x="25620" y="17169"/>
                    <a:pt x="29979" y="20223"/>
                  </a:cubicBezTo>
                  <a:cubicBezTo>
                    <a:pt x="29774" y="23061"/>
                    <a:pt x="29641" y="25904"/>
                    <a:pt x="29508" y="28754"/>
                  </a:cubicBezTo>
                  <a:cubicBezTo>
                    <a:pt x="29351" y="28313"/>
                    <a:pt x="29031" y="27438"/>
                    <a:pt x="28868" y="26997"/>
                  </a:cubicBezTo>
                  <a:cubicBezTo>
                    <a:pt x="22674" y="24353"/>
                    <a:pt x="16674" y="21220"/>
                    <a:pt x="11126" y="17386"/>
                  </a:cubicBezTo>
                  <a:cubicBezTo>
                    <a:pt x="7178" y="14911"/>
                    <a:pt x="3761" y="11724"/>
                    <a:pt x="0" y="9001"/>
                  </a:cubicBezTo>
                  <a:cubicBezTo>
                    <a:pt x="1322" y="5934"/>
                    <a:pt x="2837" y="2958"/>
                    <a:pt x="4383" y="0"/>
                  </a:cubicBezTo>
                  <a:close/>
                </a:path>
              </a:pathLst>
            </a:custGeom>
            <a:solidFill>
              <a:srgbClr val="209DC2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orma Livre: Forma 766">
              <a:extLst>
                <a:ext uri="{FF2B5EF4-FFF2-40B4-BE49-F238E27FC236}">
                  <a16:creationId xmlns:a16="http://schemas.microsoft.com/office/drawing/2014/main" id="{78A33E28-8330-F832-CEFA-38DF8CB5B7D1}"/>
                </a:ext>
              </a:extLst>
            </p:cNvPr>
            <p:cNvSpPr/>
            <p:nvPr/>
          </p:nvSpPr>
          <p:spPr>
            <a:xfrm>
              <a:off x="6106906" y="4919093"/>
              <a:ext cx="28155" cy="19867"/>
            </a:xfrm>
            <a:custGeom>
              <a:avLst/>
              <a:gdLst>
                <a:gd name="connsiteX0" fmla="*/ 2179 w 28155"/>
                <a:gd name="connsiteY0" fmla="*/ 0 h 19867"/>
                <a:gd name="connsiteX1" fmla="*/ 16789 w 28155"/>
                <a:gd name="connsiteY1" fmla="*/ 2161 h 19867"/>
                <a:gd name="connsiteX2" fmla="*/ 26592 w 28155"/>
                <a:gd name="connsiteY2" fmla="*/ 4159 h 19867"/>
                <a:gd name="connsiteX3" fmla="*/ 28156 w 28155"/>
                <a:gd name="connsiteY3" fmla="*/ 19813 h 19867"/>
                <a:gd name="connsiteX4" fmla="*/ 20531 w 28155"/>
                <a:gd name="connsiteY4" fmla="*/ 19288 h 19867"/>
                <a:gd name="connsiteX5" fmla="*/ 7431 w 28155"/>
                <a:gd name="connsiteY5" fmla="*/ 15557 h 19867"/>
                <a:gd name="connsiteX6" fmla="*/ 0 w 28155"/>
                <a:gd name="connsiteY6" fmla="*/ 13625 h 19867"/>
                <a:gd name="connsiteX7" fmla="*/ 2179 w 28155"/>
                <a:gd name="connsiteY7" fmla="*/ 0 h 1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5" h="19867">
                  <a:moveTo>
                    <a:pt x="2179" y="0"/>
                  </a:moveTo>
                  <a:cubicBezTo>
                    <a:pt x="7063" y="652"/>
                    <a:pt x="11850" y="1932"/>
                    <a:pt x="16789" y="2161"/>
                  </a:cubicBezTo>
                  <a:cubicBezTo>
                    <a:pt x="20085" y="2608"/>
                    <a:pt x="23731" y="2119"/>
                    <a:pt x="26592" y="4159"/>
                  </a:cubicBezTo>
                  <a:cubicBezTo>
                    <a:pt x="26659" y="9411"/>
                    <a:pt x="27528" y="14609"/>
                    <a:pt x="28156" y="19813"/>
                  </a:cubicBezTo>
                  <a:cubicBezTo>
                    <a:pt x="25608" y="19910"/>
                    <a:pt x="23013" y="19952"/>
                    <a:pt x="20531" y="19288"/>
                  </a:cubicBezTo>
                  <a:cubicBezTo>
                    <a:pt x="16130" y="18165"/>
                    <a:pt x="11754" y="16939"/>
                    <a:pt x="7431" y="15557"/>
                  </a:cubicBezTo>
                  <a:cubicBezTo>
                    <a:pt x="4980" y="14814"/>
                    <a:pt x="2614" y="13613"/>
                    <a:pt x="0" y="13625"/>
                  </a:cubicBezTo>
                  <a:cubicBezTo>
                    <a:pt x="513" y="9049"/>
                    <a:pt x="1250" y="4503"/>
                    <a:pt x="2179" y="0"/>
                  </a:cubicBezTo>
                  <a:close/>
                </a:path>
              </a:pathLst>
            </a:custGeom>
            <a:solidFill>
              <a:srgbClr val="1E719D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orma Livre: Forma 1855">
              <a:extLst>
                <a:ext uri="{FF2B5EF4-FFF2-40B4-BE49-F238E27FC236}">
                  <a16:creationId xmlns:a16="http://schemas.microsoft.com/office/drawing/2014/main" id="{E2F6B159-3461-CD8E-DA12-9CDFD46A45E8}"/>
                </a:ext>
              </a:extLst>
            </p:cNvPr>
            <p:cNvSpPr/>
            <p:nvPr/>
          </p:nvSpPr>
          <p:spPr>
            <a:xfrm>
              <a:off x="6071668" y="4927430"/>
              <a:ext cx="32671" cy="26797"/>
            </a:xfrm>
            <a:custGeom>
              <a:avLst/>
              <a:gdLst>
                <a:gd name="connsiteX0" fmla="*/ 3163 w 32671"/>
                <a:gd name="connsiteY0" fmla="*/ 0 h 26797"/>
                <a:gd name="connsiteX1" fmla="*/ 14289 w 32671"/>
                <a:gd name="connsiteY1" fmla="*/ 8385 h 26797"/>
                <a:gd name="connsiteX2" fmla="*/ 32032 w 32671"/>
                <a:gd name="connsiteY2" fmla="*/ 17996 h 26797"/>
                <a:gd name="connsiteX3" fmla="*/ 32671 w 32671"/>
                <a:gd name="connsiteY3" fmla="*/ 19753 h 26797"/>
                <a:gd name="connsiteX4" fmla="*/ 32593 w 32671"/>
                <a:gd name="connsiteY4" fmla="*/ 26798 h 26797"/>
                <a:gd name="connsiteX5" fmla="*/ 0 w 32671"/>
                <a:gd name="connsiteY5" fmla="*/ 8421 h 26797"/>
                <a:gd name="connsiteX6" fmla="*/ 3163 w 32671"/>
                <a:gd name="connsiteY6" fmla="*/ 0 h 2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71" h="26797">
                  <a:moveTo>
                    <a:pt x="3163" y="0"/>
                  </a:moveTo>
                  <a:cubicBezTo>
                    <a:pt x="6924" y="2723"/>
                    <a:pt x="10341" y="5910"/>
                    <a:pt x="14289" y="8385"/>
                  </a:cubicBezTo>
                  <a:cubicBezTo>
                    <a:pt x="19837" y="12219"/>
                    <a:pt x="25838" y="15352"/>
                    <a:pt x="32032" y="17996"/>
                  </a:cubicBezTo>
                  <a:cubicBezTo>
                    <a:pt x="32195" y="18437"/>
                    <a:pt x="32515" y="19312"/>
                    <a:pt x="32671" y="19753"/>
                  </a:cubicBezTo>
                  <a:cubicBezTo>
                    <a:pt x="32641" y="22095"/>
                    <a:pt x="32593" y="24443"/>
                    <a:pt x="32593" y="26798"/>
                  </a:cubicBezTo>
                  <a:cubicBezTo>
                    <a:pt x="20616" y="23031"/>
                    <a:pt x="9261" y="16958"/>
                    <a:pt x="0" y="8421"/>
                  </a:cubicBezTo>
                  <a:cubicBezTo>
                    <a:pt x="930" y="5566"/>
                    <a:pt x="2016" y="2771"/>
                    <a:pt x="3163" y="0"/>
                  </a:cubicBezTo>
                  <a:close/>
                </a:path>
              </a:pathLst>
            </a:custGeom>
            <a:solidFill>
              <a:srgbClr val="20B6D6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orma Livre: Forma 1856">
              <a:extLst>
                <a:ext uri="{FF2B5EF4-FFF2-40B4-BE49-F238E27FC236}">
                  <a16:creationId xmlns:a16="http://schemas.microsoft.com/office/drawing/2014/main" id="{400F003C-07E4-FC0A-8FCE-05756EE0C66C}"/>
                </a:ext>
              </a:extLst>
            </p:cNvPr>
            <p:cNvSpPr/>
            <p:nvPr/>
          </p:nvSpPr>
          <p:spPr>
            <a:xfrm>
              <a:off x="6092797" y="4928167"/>
              <a:ext cx="12351" cy="10486"/>
            </a:xfrm>
            <a:custGeom>
              <a:avLst/>
              <a:gdLst>
                <a:gd name="connsiteX0" fmla="*/ 0 w 12351"/>
                <a:gd name="connsiteY0" fmla="*/ 0 h 10486"/>
                <a:gd name="connsiteX1" fmla="*/ 12351 w 12351"/>
                <a:gd name="connsiteY1" fmla="*/ 6743 h 10486"/>
                <a:gd name="connsiteX2" fmla="*/ 12013 w 12351"/>
                <a:gd name="connsiteY2" fmla="*/ 10486 h 10486"/>
                <a:gd name="connsiteX3" fmla="*/ 0 w 12351"/>
                <a:gd name="connsiteY3" fmla="*/ 0 h 1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51" h="10486">
                  <a:moveTo>
                    <a:pt x="0" y="0"/>
                  </a:moveTo>
                  <a:cubicBezTo>
                    <a:pt x="4377" y="1751"/>
                    <a:pt x="8107" y="4715"/>
                    <a:pt x="12351" y="6743"/>
                  </a:cubicBezTo>
                  <a:cubicBezTo>
                    <a:pt x="12225" y="7987"/>
                    <a:pt x="12110" y="9230"/>
                    <a:pt x="12013" y="10486"/>
                  </a:cubicBezTo>
                  <a:cubicBezTo>
                    <a:pt x="7655" y="7431"/>
                    <a:pt x="3779" y="3725"/>
                    <a:pt x="0" y="0"/>
                  </a:cubicBezTo>
                  <a:close/>
                </a:path>
              </a:pathLst>
            </a:custGeom>
            <a:solidFill>
              <a:srgbClr val="1F8CB3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orma Livre: Forma 1857">
              <a:extLst>
                <a:ext uri="{FF2B5EF4-FFF2-40B4-BE49-F238E27FC236}">
                  <a16:creationId xmlns:a16="http://schemas.microsoft.com/office/drawing/2014/main" id="{3C008E25-6280-5694-F9EB-20268F577B51}"/>
                </a:ext>
              </a:extLst>
            </p:cNvPr>
            <p:cNvSpPr/>
            <p:nvPr/>
          </p:nvSpPr>
          <p:spPr>
            <a:xfrm>
              <a:off x="6106235" y="4935942"/>
              <a:ext cx="30588" cy="14884"/>
            </a:xfrm>
            <a:custGeom>
              <a:avLst/>
              <a:gdLst>
                <a:gd name="connsiteX0" fmla="*/ 368 w 30588"/>
                <a:gd name="connsiteY0" fmla="*/ 0 h 14884"/>
                <a:gd name="connsiteX1" fmla="*/ 18521 w 30588"/>
                <a:gd name="connsiteY1" fmla="*/ 6459 h 14884"/>
                <a:gd name="connsiteX2" fmla="*/ 29460 w 30588"/>
                <a:gd name="connsiteY2" fmla="*/ 6834 h 14884"/>
                <a:gd name="connsiteX3" fmla="*/ 30589 w 30588"/>
                <a:gd name="connsiteY3" fmla="*/ 13981 h 14884"/>
                <a:gd name="connsiteX4" fmla="*/ 15714 w 30588"/>
                <a:gd name="connsiteY4" fmla="*/ 14633 h 14884"/>
                <a:gd name="connsiteX5" fmla="*/ 8023 w 30588"/>
                <a:gd name="connsiteY5" fmla="*/ 10915 h 14884"/>
                <a:gd name="connsiteX6" fmla="*/ 0 w 30588"/>
                <a:gd name="connsiteY6" fmla="*/ 4709 h 14884"/>
                <a:gd name="connsiteX7" fmla="*/ 368 w 30588"/>
                <a:gd name="connsiteY7" fmla="*/ 0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88" h="14884">
                  <a:moveTo>
                    <a:pt x="368" y="0"/>
                  </a:moveTo>
                  <a:cubicBezTo>
                    <a:pt x="6260" y="2560"/>
                    <a:pt x="12200" y="5168"/>
                    <a:pt x="18521" y="6459"/>
                  </a:cubicBezTo>
                  <a:cubicBezTo>
                    <a:pt x="22119" y="7214"/>
                    <a:pt x="25814" y="6858"/>
                    <a:pt x="29460" y="6834"/>
                  </a:cubicBezTo>
                  <a:cubicBezTo>
                    <a:pt x="29864" y="9212"/>
                    <a:pt x="30251" y="11591"/>
                    <a:pt x="30589" y="13981"/>
                  </a:cubicBezTo>
                  <a:cubicBezTo>
                    <a:pt x="25669" y="14676"/>
                    <a:pt x="20682" y="15225"/>
                    <a:pt x="15714" y="14633"/>
                  </a:cubicBezTo>
                  <a:cubicBezTo>
                    <a:pt x="12677" y="14682"/>
                    <a:pt x="10432" y="12412"/>
                    <a:pt x="8023" y="10915"/>
                  </a:cubicBezTo>
                  <a:cubicBezTo>
                    <a:pt x="5168" y="9085"/>
                    <a:pt x="2783" y="6641"/>
                    <a:pt x="0" y="4709"/>
                  </a:cubicBezTo>
                  <a:cubicBezTo>
                    <a:pt x="109" y="3133"/>
                    <a:pt x="229" y="1564"/>
                    <a:pt x="368" y="0"/>
                  </a:cubicBezTo>
                  <a:close/>
                </a:path>
              </a:pathLst>
            </a:custGeom>
            <a:solidFill>
              <a:srgbClr val="1F92B9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orma Livre: Forma 1858">
              <a:extLst>
                <a:ext uri="{FF2B5EF4-FFF2-40B4-BE49-F238E27FC236}">
                  <a16:creationId xmlns:a16="http://schemas.microsoft.com/office/drawing/2014/main" id="{7A95679F-8327-BF6E-F93D-5110FF78A1BF}"/>
                </a:ext>
              </a:extLst>
            </p:cNvPr>
            <p:cNvSpPr/>
            <p:nvPr/>
          </p:nvSpPr>
          <p:spPr>
            <a:xfrm>
              <a:off x="6105916" y="4940651"/>
              <a:ext cx="31808" cy="19438"/>
            </a:xfrm>
            <a:custGeom>
              <a:avLst/>
              <a:gdLst>
                <a:gd name="connsiteX0" fmla="*/ 320 w 31808"/>
                <a:gd name="connsiteY0" fmla="*/ 0 h 19438"/>
                <a:gd name="connsiteX1" fmla="*/ 8343 w 31808"/>
                <a:gd name="connsiteY1" fmla="*/ 6206 h 19438"/>
                <a:gd name="connsiteX2" fmla="*/ 16034 w 31808"/>
                <a:gd name="connsiteY2" fmla="*/ 9925 h 19438"/>
                <a:gd name="connsiteX3" fmla="*/ 30909 w 31808"/>
                <a:gd name="connsiteY3" fmla="*/ 9273 h 19438"/>
                <a:gd name="connsiteX4" fmla="*/ 31808 w 31808"/>
                <a:gd name="connsiteY4" fmla="*/ 17447 h 19438"/>
                <a:gd name="connsiteX5" fmla="*/ 31464 w 31808"/>
                <a:gd name="connsiteY5" fmla="*/ 19439 h 19438"/>
                <a:gd name="connsiteX6" fmla="*/ 23471 w 31808"/>
                <a:gd name="connsiteY6" fmla="*/ 16463 h 19438"/>
                <a:gd name="connsiteX7" fmla="*/ 7009 w 31808"/>
                <a:gd name="connsiteY7" fmla="*/ 9285 h 19438"/>
                <a:gd name="connsiteX8" fmla="*/ 0 w 31808"/>
                <a:gd name="connsiteY8" fmla="*/ 6073 h 19438"/>
                <a:gd name="connsiteX9" fmla="*/ 320 w 31808"/>
                <a:gd name="connsiteY9" fmla="*/ 0 h 1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808" h="19438">
                  <a:moveTo>
                    <a:pt x="320" y="0"/>
                  </a:moveTo>
                  <a:cubicBezTo>
                    <a:pt x="3103" y="1932"/>
                    <a:pt x="5488" y="4377"/>
                    <a:pt x="8343" y="6206"/>
                  </a:cubicBezTo>
                  <a:cubicBezTo>
                    <a:pt x="10752" y="7703"/>
                    <a:pt x="12997" y="9973"/>
                    <a:pt x="16034" y="9925"/>
                  </a:cubicBezTo>
                  <a:cubicBezTo>
                    <a:pt x="21002" y="10516"/>
                    <a:pt x="25989" y="9967"/>
                    <a:pt x="30909" y="9273"/>
                  </a:cubicBezTo>
                  <a:cubicBezTo>
                    <a:pt x="31229" y="11995"/>
                    <a:pt x="31808" y="14700"/>
                    <a:pt x="31808" y="17447"/>
                  </a:cubicBezTo>
                  <a:cubicBezTo>
                    <a:pt x="31700" y="18105"/>
                    <a:pt x="31585" y="18769"/>
                    <a:pt x="31464" y="19439"/>
                  </a:cubicBezTo>
                  <a:cubicBezTo>
                    <a:pt x="28760" y="18545"/>
                    <a:pt x="26109" y="17507"/>
                    <a:pt x="23471" y="16463"/>
                  </a:cubicBezTo>
                  <a:cubicBezTo>
                    <a:pt x="17990" y="14060"/>
                    <a:pt x="12436" y="11814"/>
                    <a:pt x="7009" y="9285"/>
                  </a:cubicBezTo>
                  <a:cubicBezTo>
                    <a:pt x="4709" y="8132"/>
                    <a:pt x="2409" y="6979"/>
                    <a:pt x="0" y="6073"/>
                  </a:cubicBezTo>
                  <a:cubicBezTo>
                    <a:pt x="66" y="4045"/>
                    <a:pt x="175" y="2016"/>
                    <a:pt x="320" y="0"/>
                  </a:cubicBezTo>
                  <a:close/>
                </a:path>
              </a:pathLst>
            </a:custGeom>
            <a:solidFill>
              <a:srgbClr val="20A2C5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orma Livre: Forma 1859">
              <a:extLst>
                <a:ext uri="{FF2B5EF4-FFF2-40B4-BE49-F238E27FC236}">
                  <a16:creationId xmlns:a16="http://schemas.microsoft.com/office/drawing/2014/main" id="{9306EE25-967B-CCB9-7795-75AEC88C293E}"/>
                </a:ext>
              </a:extLst>
            </p:cNvPr>
            <p:cNvSpPr/>
            <p:nvPr/>
          </p:nvSpPr>
          <p:spPr>
            <a:xfrm>
              <a:off x="6105809" y="4946724"/>
              <a:ext cx="23578" cy="10514"/>
            </a:xfrm>
            <a:custGeom>
              <a:avLst/>
              <a:gdLst>
                <a:gd name="connsiteX0" fmla="*/ 107 w 23578"/>
                <a:gd name="connsiteY0" fmla="*/ 0 h 10514"/>
                <a:gd name="connsiteX1" fmla="*/ 7116 w 23578"/>
                <a:gd name="connsiteY1" fmla="*/ 3212 h 10514"/>
                <a:gd name="connsiteX2" fmla="*/ 23578 w 23578"/>
                <a:gd name="connsiteY2" fmla="*/ 10389 h 10514"/>
                <a:gd name="connsiteX3" fmla="*/ 16 w 23578"/>
                <a:gd name="connsiteY3" fmla="*/ 8035 h 10514"/>
                <a:gd name="connsiteX4" fmla="*/ 107 w 23578"/>
                <a:gd name="connsiteY4" fmla="*/ 0 h 1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8" h="10514">
                  <a:moveTo>
                    <a:pt x="107" y="0"/>
                  </a:moveTo>
                  <a:cubicBezTo>
                    <a:pt x="2516" y="906"/>
                    <a:pt x="4816" y="2059"/>
                    <a:pt x="7116" y="3212"/>
                  </a:cubicBezTo>
                  <a:cubicBezTo>
                    <a:pt x="12543" y="5741"/>
                    <a:pt x="18097" y="7987"/>
                    <a:pt x="23578" y="10389"/>
                  </a:cubicBezTo>
                  <a:cubicBezTo>
                    <a:pt x="15640" y="10884"/>
                    <a:pt x="7726" y="9864"/>
                    <a:pt x="16" y="8035"/>
                  </a:cubicBezTo>
                  <a:cubicBezTo>
                    <a:pt x="-32" y="5355"/>
                    <a:pt x="35" y="2674"/>
                    <a:pt x="107" y="0"/>
                  </a:cubicBezTo>
                  <a:close/>
                </a:path>
              </a:pathLst>
            </a:custGeom>
            <a:solidFill>
              <a:srgbClr val="20B9D9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orma Livre: Forma 1860">
              <a:extLst>
                <a:ext uri="{FF2B5EF4-FFF2-40B4-BE49-F238E27FC236}">
                  <a16:creationId xmlns:a16="http://schemas.microsoft.com/office/drawing/2014/main" id="{6E5627CF-CCB7-1EF7-C510-4C576046B507}"/>
                </a:ext>
              </a:extLst>
            </p:cNvPr>
            <p:cNvSpPr/>
            <p:nvPr/>
          </p:nvSpPr>
          <p:spPr>
            <a:xfrm>
              <a:off x="6068179" y="4960186"/>
              <a:ext cx="69055" cy="40513"/>
            </a:xfrm>
            <a:custGeom>
              <a:avLst/>
              <a:gdLst>
                <a:gd name="connsiteX0" fmla="*/ 0 w 69055"/>
                <a:gd name="connsiteY0" fmla="*/ 0 h 40513"/>
                <a:gd name="connsiteX1" fmla="*/ 22783 w 69055"/>
                <a:gd name="connsiteY1" fmla="*/ 7057 h 40513"/>
                <a:gd name="connsiteX2" fmla="*/ 47504 w 69055"/>
                <a:gd name="connsiteY2" fmla="*/ 15485 h 40513"/>
                <a:gd name="connsiteX3" fmla="*/ 69056 w 69055"/>
                <a:gd name="connsiteY3" fmla="*/ 17151 h 40513"/>
                <a:gd name="connsiteX4" fmla="*/ 60375 w 69055"/>
                <a:gd name="connsiteY4" fmla="*/ 33776 h 40513"/>
                <a:gd name="connsiteX5" fmla="*/ 42041 w 69055"/>
                <a:gd name="connsiteY5" fmla="*/ 40513 h 40513"/>
                <a:gd name="connsiteX6" fmla="*/ 24443 w 69055"/>
                <a:gd name="connsiteY6" fmla="*/ 35394 h 40513"/>
                <a:gd name="connsiteX7" fmla="*/ 17803 w 69055"/>
                <a:gd name="connsiteY7" fmla="*/ 33613 h 40513"/>
                <a:gd name="connsiteX8" fmla="*/ 17694 w 69055"/>
                <a:gd name="connsiteY8" fmla="*/ 33607 h 40513"/>
                <a:gd name="connsiteX9" fmla="*/ 2155 w 69055"/>
                <a:gd name="connsiteY9" fmla="*/ 12738 h 40513"/>
                <a:gd name="connsiteX10" fmla="*/ 0 w 69055"/>
                <a:gd name="connsiteY10" fmla="*/ 0 h 4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055" h="40513">
                  <a:moveTo>
                    <a:pt x="0" y="0"/>
                  </a:moveTo>
                  <a:cubicBezTo>
                    <a:pt x="7649" y="2179"/>
                    <a:pt x="15171" y="4757"/>
                    <a:pt x="22783" y="7057"/>
                  </a:cubicBezTo>
                  <a:cubicBezTo>
                    <a:pt x="31144" y="9502"/>
                    <a:pt x="39270" y="12659"/>
                    <a:pt x="47504" y="15485"/>
                  </a:cubicBezTo>
                  <a:cubicBezTo>
                    <a:pt x="54489" y="17573"/>
                    <a:pt x="61854" y="17259"/>
                    <a:pt x="69056" y="17151"/>
                  </a:cubicBezTo>
                  <a:cubicBezTo>
                    <a:pt x="67915" y="23369"/>
                    <a:pt x="65440" y="29707"/>
                    <a:pt x="60375" y="33776"/>
                  </a:cubicBezTo>
                  <a:cubicBezTo>
                    <a:pt x="55255" y="37990"/>
                    <a:pt x="48627" y="40260"/>
                    <a:pt x="42041" y="40513"/>
                  </a:cubicBezTo>
                  <a:cubicBezTo>
                    <a:pt x="36251" y="38557"/>
                    <a:pt x="30251" y="37308"/>
                    <a:pt x="24443" y="35394"/>
                  </a:cubicBezTo>
                  <a:cubicBezTo>
                    <a:pt x="22276" y="34652"/>
                    <a:pt x="20163" y="33499"/>
                    <a:pt x="17803" y="33613"/>
                  </a:cubicBezTo>
                  <a:lnTo>
                    <a:pt x="17694" y="33607"/>
                  </a:lnTo>
                  <a:cubicBezTo>
                    <a:pt x="10450" y="28578"/>
                    <a:pt x="4757" y="21201"/>
                    <a:pt x="2155" y="12738"/>
                  </a:cubicBezTo>
                  <a:cubicBezTo>
                    <a:pt x="839" y="8621"/>
                    <a:pt x="241" y="4310"/>
                    <a:pt x="0" y="0"/>
                  </a:cubicBezTo>
                  <a:close/>
                </a:path>
              </a:pathLst>
            </a:custGeom>
            <a:solidFill>
              <a:srgbClr val="45D2EA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orma Livre: Forma 170">
              <a:extLst>
                <a:ext uri="{FF2B5EF4-FFF2-40B4-BE49-F238E27FC236}">
                  <a16:creationId xmlns:a16="http://schemas.microsoft.com/office/drawing/2014/main" id="{85F2B450-92DB-9D0F-2FC8-5B6885561132}"/>
                </a:ext>
              </a:extLst>
            </p:cNvPr>
            <p:cNvSpPr/>
            <p:nvPr/>
          </p:nvSpPr>
          <p:spPr>
            <a:xfrm>
              <a:off x="6103338" y="4793001"/>
              <a:ext cx="156523" cy="80320"/>
            </a:xfrm>
            <a:custGeom>
              <a:avLst/>
              <a:gdLst>
                <a:gd name="connsiteX0" fmla="*/ 41528 w 156523"/>
                <a:gd name="connsiteY0" fmla="*/ 10257 h 80320"/>
                <a:gd name="connsiteX1" fmla="*/ 49949 w 156523"/>
                <a:gd name="connsiteY1" fmla="*/ 0 h 80320"/>
                <a:gd name="connsiteX2" fmla="*/ 58950 w 156523"/>
                <a:gd name="connsiteY2" fmla="*/ 18871 h 80320"/>
                <a:gd name="connsiteX3" fmla="*/ 71561 w 156523"/>
                <a:gd name="connsiteY3" fmla="*/ 26725 h 80320"/>
                <a:gd name="connsiteX4" fmla="*/ 89315 w 156523"/>
                <a:gd name="connsiteY4" fmla="*/ 33160 h 80320"/>
                <a:gd name="connsiteX5" fmla="*/ 119451 w 156523"/>
                <a:gd name="connsiteY5" fmla="*/ 36789 h 80320"/>
                <a:gd name="connsiteX6" fmla="*/ 132533 w 156523"/>
                <a:gd name="connsiteY6" fmla="*/ 34796 h 80320"/>
                <a:gd name="connsiteX7" fmla="*/ 144589 w 156523"/>
                <a:gd name="connsiteY7" fmla="*/ 34151 h 80320"/>
                <a:gd name="connsiteX8" fmla="*/ 156161 w 156523"/>
                <a:gd name="connsiteY8" fmla="*/ 34138 h 80320"/>
                <a:gd name="connsiteX9" fmla="*/ 156524 w 156523"/>
                <a:gd name="connsiteY9" fmla="*/ 34163 h 80320"/>
                <a:gd name="connsiteX10" fmla="*/ 103937 w 156523"/>
                <a:gd name="connsiteY10" fmla="*/ 48331 h 80320"/>
                <a:gd name="connsiteX11" fmla="*/ 101975 w 156523"/>
                <a:gd name="connsiteY11" fmla="*/ 41775 h 80320"/>
                <a:gd name="connsiteX12" fmla="*/ 101214 w 156523"/>
                <a:gd name="connsiteY12" fmla="*/ 42089 h 80320"/>
                <a:gd name="connsiteX13" fmla="*/ 103273 w 156523"/>
                <a:gd name="connsiteY13" fmla="*/ 52509 h 80320"/>
                <a:gd name="connsiteX14" fmla="*/ 91301 w 156523"/>
                <a:gd name="connsiteY14" fmla="*/ 51579 h 80320"/>
                <a:gd name="connsiteX15" fmla="*/ 77441 w 156523"/>
                <a:gd name="connsiteY15" fmla="*/ 58105 h 80320"/>
                <a:gd name="connsiteX16" fmla="*/ 80236 w 156523"/>
                <a:gd name="connsiteY16" fmla="*/ 45621 h 80320"/>
                <a:gd name="connsiteX17" fmla="*/ 78564 w 156523"/>
                <a:gd name="connsiteY17" fmla="*/ 47009 h 80320"/>
                <a:gd name="connsiteX18" fmla="*/ 76161 w 156523"/>
                <a:gd name="connsiteY18" fmla="*/ 56282 h 80320"/>
                <a:gd name="connsiteX19" fmla="*/ 50034 w 156523"/>
                <a:gd name="connsiteY19" fmla="*/ 65162 h 80320"/>
                <a:gd name="connsiteX20" fmla="*/ 41950 w 156523"/>
                <a:gd name="connsiteY20" fmla="*/ 73149 h 80320"/>
                <a:gd name="connsiteX21" fmla="*/ 34833 w 156523"/>
                <a:gd name="connsiteY21" fmla="*/ 68084 h 80320"/>
                <a:gd name="connsiteX22" fmla="*/ 43145 w 156523"/>
                <a:gd name="connsiteY22" fmla="*/ 58304 h 80320"/>
                <a:gd name="connsiteX23" fmla="*/ 47860 w 156523"/>
                <a:gd name="connsiteY23" fmla="*/ 52364 h 80320"/>
                <a:gd name="connsiteX24" fmla="*/ 42886 w 156523"/>
                <a:gd name="connsiteY24" fmla="*/ 56276 h 80320"/>
                <a:gd name="connsiteX25" fmla="*/ 23906 w 156523"/>
                <a:gd name="connsiteY25" fmla="*/ 80320 h 80320"/>
                <a:gd name="connsiteX26" fmla="*/ 17622 w 156523"/>
                <a:gd name="connsiteY26" fmla="*/ 77471 h 80320"/>
                <a:gd name="connsiteX27" fmla="*/ 15859 w 156523"/>
                <a:gd name="connsiteY27" fmla="*/ 76511 h 80320"/>
                <a:gd name="connsiteX28" fmla="*/ 16523 w 156523"/>
                <a:gd name="connsiteY28" fmla="*/ 75793 h 80320"/>
                <a:gd name="connsiteX29" fmla="*/ 6635 w 156523"/>
                <a:gd name="connsiteY29" fmla="*/ 63689 h 80320"/>
                <a:gd name="connsiteX30" fmla="*/ 33100 w 156523"/>
                <a:gd name="connsiteY30" fmla="*/ 49424 h 80320"/>
                <a:gd name="connsiteX31" fmla="*/ 37724 w 156523"/>
                <a:gd name="connsiteY31" fmla="*/ 46484 h 80320"/>
                <a:gd name="connsiteX32" fmla="*/ 37640 w 156523"/>
                <a:gd name="connsiteY32" fmla="*/ 45138 h 80320"/>
                <a:gd name="connsiteX33" fmla="*/ 6133 w 156523"/>
                <a:gd name="connsiteY33" fmla="*/ 62228 h 80320"/>
                <a:gd name="connsiteX34" fmla="*/ 30 w 156523"/>
                <a:gd name="connsiteY34" fmla="*/ 44467 h 80320"/>
                <a:gd name="connsiteX35" fmla="*/ 0 w 156523"/>
                <a:gd name="connsiteY35" fmla="*/ 44323 h 80320"/>
                <a:gd name="connsiteX36" fmla="*/ 29472 w 156523"/>
                <a:gd name="connsiteY36" fmla="*/ 33082 h 80320"/>
                <a:gd name="connsiteX37" fmla="*/ 30909 w 156523"/>
                <a:gd name="connsiteY37" fmla="*/ 31211 h 80320"/>
                <a:gd name="connsiteX38" fmla="*/ 28210 w 156523"/>
                <a:gd name="connsiteY38" fmla="*/ 31923 h 80320"/>
                <a:gd name="connsiteX39" fmla="*/ 11573 w 156523"/>
                <a:gd name="connsiteY39" fmla="*/ 38769 h 80320"/>
                <a:gd name="connsiteX40" fmla="*/ 10619 w 156523"/>
                <a:gd name="connsiteY40" fmla="*/ 30365 h 80320"/>
                <a:gd name="connsiteX41" fmla="*/ 4479 w 156523"/>
                <a:gd name="connsiteY41" fmla="*/ 29707 h 80320"/>
                <a:gd name="connsiteX42" fmla="*/ 27594 w 156523"/>
                <a:gd name="connsiteY42" fmla="*/ 28216 h 80320"/>
                <a:gd name="connsiteX43" fmla="*/ 29206 w 156523"/>
                <a:gd name="connsiteY43" fmla="*/ 26653 h 80320"/>
                <a:gd name="connsiteX44" fmla="*/ 8904 w 156523"/>
                <a:gd name="connsiteY44" fmla="*/ 28096 h 80320"/>
                <a:gd name="connsiteX45" fmla="*/ 10076 w 156523"/>
                <a:gd name="connsiteY45" fmla="*/ 20386 h 80320"/>
                <a:gd name="connsiteX46" fmla="*/ 16650 w 156523"/>
                <a:gd name="connsiteY46" fmla="*/ 14295 h 80320"/>
                <a:gd name="connsiteX47" fmla="*/ 16758 w 156523"/>
                <a:gd name="connsiteY47" fmla="*/ 14217 h 80320"/>
                <a:gd name="connsiteX48" fmla="*/ 40030 w 156523"/>
                <a:gd name="connsiteY48" fmla="*/ 13136 h 80320"/>
                <a:gd name="connsiteX49" fmla="*/ 41528 w 156523"/>
                <a:gd name="connsiteY49" fmla="*/ 10257 h 8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56523" h="80320">
                  <a:moveTo>
                    <a:pt x="41528" y="10257"/>
                  </a:moveTo>
                  <a:cubicBezTo>
                    <a:pt x="44401" y="6894"/>
                    <a:pt x="47124" y="3399"/>
                    <a:pt x="49949" y="0"/>
                  </a:cubicBezTo>
                  <a:cubicBezTo>
                    <a:pt x="53529" y="6013"/>
                    <a:pt x="55280" y="12907"/>
                    <a:pt x="58950" y="18871"/>
                  </a:cubicBezTo>
                  <a:cubicBezTo>
                    <a:pt x="61902" y="23079"/>
                    <a:pt x="67045" y="24769"/>
                    <a:pt x="71561" y="26725"/>
                  </a:cubicBezTo>
                  <a:cubicBezTo>
                    <a:pt x="77399" y="29080"/>
                    <a:pt x="83194" y="31609"/>
                    <a:pt x="89315" y="33160"/>
                  </a:cubicBezTo>
                  <a:cubicBezTo>
                    <a:pt x="99174" y="35617"/>
                    <a:pt x="109358" y="36094"/>
                    <a:pt x="119451" y="36789"/>
                  </a:cubicBezTo>
                  <a:cubicBezTo>
                    <a:pt x="123907" y="36994"/>
                    <a:pt x="128217" y="35702"/>
                    <a:pt x="132533" y="34796"/>
                  </a:cubicBezTo>
                  <a:cubicBezTo>
                    <a:pt x="136499" y="33933"/>
                    <a:pt x="140574" y="34591"/>
                    <a:pt x="144589" y="34151"/>
                  </a:cubicBezTo>
                  <a:cubicBezTo>
                    <a:pt x="148434" y="33746"/>
                    <a:pt x="152310" y="33770"/>
                    <a:pt x="156161" y="34138"/>
                  </a:cubicBezTo>
                  <a:lnTo>
                    <a:pt x="156524" y="34163"/>
                  </a:lnTo>
                  <a:cubicBezTo>
                    <a:pt x="138594" y="37217"/>
                    <a:pt x="121015" y="42107"/>
                    <a:pt x="103937" y="48331"/>
                  </a:cubicBezTo>
                  <a:cubicBezTo>
                    <a:pt x="103303" y="46152"/>
                    <a:pt x="103303" y="43671"/>
                    <a:pt x="101975" y="41775"/>
                  </a:cubicBezTo>
                  <a:lnTo>
                    <a:pt x="101214" y="42089"/>
                  </a:lnTo>
                  <a:cubicBezTo>
                    <a:pt x="101341" y="45615"/>
                    <a:pt x="102753" y="49007"/>
                    <a:pt x="103273" y="52509"/>
                  </a:cubicBezTo>
                  <a:cubicBezTo>
                    <a:pt x="99343" y="51748"/>
                    <a:pt x="95304" y="50824"/>
                    <a:pt x="91301" y="51579"/>
                  </a:cubicBezTo>
                  <a:cubicBezTo>
                    <a:pt x="86261" y="52623"/>
                    <a:pt x="81377" y="54730"/>
                    <a:pt x="77441" y="58105"/>
                  </a:cubicBezTo>
                  <a:cubicBezTo>
                    <a:pt x="78280" y="53921"/>
                    <a:pt x="79844" y="49889"/>
                    <a:pt x="80236" y="45621"/>
                  </a:cubicBezTo>
                  <a:cubicBezTo>
                    <a:pt x="79391" y="45663"/>
                    <a:pt x="78570" y="46049"/>
                    <a:pt x="78564" y="47009"/>
                  </a:cubicBezTo>
                  <a:cubicBezTo>
                    <a:pt x="77809" y="50112"/>
                    <a:pt x="77187" y="53251"/>
                    <a:pt x="76161" y="56282"/>
                  </a:cubicBezTo>
                  <a:cubicBezTo>
                    <a:pt x="66834" y="56644"/>
                    <a:pt x="57471" y="59397"/>
                    <a:pt x="50034" y="65162"/>
                  </a:cubicBezTo>
                  <a:cubicBezTo>
                    <a:pt x="46973" y="67426"/>
                    <a:pt x="44329" y="70191"/>
                    <a:pt x="41950" y="73149"/>
                  </a:cubicBezTo>
                  <a:cubicBezTo>
                    <a:pt x="39403" y="71718"/>
                    <a:pt x="37000" y="70046"/>
                    <a:pt x="34833" y="68084"/>
                  </a:cubicBezTo>
                  <a:cubicBezTo>
                    <a:pt x="37513" y="64745"/>
                    <a:pt x="40302" y="61497"/>
                    <a:pt x="43145" y="58304"/>
                  </a:cubicBezTo>
                  <a:cubicBezTo>
                    <a:pt x="44812" y="56402"/>
                    <a:pt x="46816" y="54724"/>
                    <a:pt x="47860" y="52364"/>
                  </a:cubicBezTo>
                  <a:cubicBezTo>
                    <a:pt x="45578" y="52672"/>
                    <a:pt x="44335" y="54742"/>
                    <a:pt x="42886" y="56276"/>
                  </a:cubicBezTo>
                  <a:cubicBezTo>
                    <a:pt x="36052" y="63876"/>
                    <a:pt x="29575" y="71814"/>
                    <a:pt x="23906" y="80320"/>
                  </a:cubicBezTo>
                  <a:cubicBezTo>
                    <a:pt x="21829" y="79318"/>
                    <a:pt x="19710" y="78431"/>
                    <a:pt x="17622" y="77471"/>
                  </a:cubicBezTo>
                  <a:cubicBezTo>
                    <a:pt x="17241" y="76759"/>
                    <a:pt x="16686" y="76330"/>
                    <a:pt x="15859" y="76511"/>
                  </a:cubicBezTo>
                  <a:cubicBezTo>
                    <a:pt x="16076" y="76264"/>
                    <a:pt x="16300" y="76028"/>
                    <a:pt x="16523" y="75793"/>
                  </a:cubicBezTo>
                  <a:cubicBezTo>
                    <a:pt x="12170" y="72696"/>
                    <a:pt x="9587" y="67987"/>
                    <a:pt x="6635" y="63689"/>
                  </a:cubicBezTo>
                  <a:cubicBezTo>
                    <a:pt x="15575" y="59149"/>
                    <a:pt x="24395" y="54392"/>
                    <a:pt x="33100" y="49424"/>
                  </a:cubicBezTo>
                  <a:cubicBezTo>
                    <a:pt x="34664" y="48488"/>
                    <a:pt x="36390" y="47758"/>
                    <a:pt x="37724" y="46484"/>
                  </a:cubicBezTo>
                  <a:cubicBezTo>
                    <a:pt x="37700" y="46146"/>
                    <a:pt x="37658" y="45476"/>
                    <a:pt x="37640" y="45138"/>
                  </a:cubicBezTo>
                  <a:cubicBezTo>
                    <a:pt x="27190" y="50921"/>
                    <a:pt x="16831" y="56903"/>
                    <a:pt x="6133" y="62228"/>
                  </a:cubicBezTo>
                  <a:cubicBezTo>
                    <a:pt x="3405" y="56583"/>
                    <a:pt x="1093" y="50667"/>
                    <a:pt x="30" y="44467"/>
                  </a:cubicBezTo>
                  <a:lnTo>
                    <a:pt x="0" y="44323"/>
                  </a:lnTo>
                  <a:cubicBezTo>
                    <a:pt x="10082" y="41304"/>
                    <a:pt x="19843" y="37296"/>
                    <a:pt x="29472" y="33082"/>
                  </a:cubicBezTo>
                  <a:cubicBezTo>
                    <a:pt x="30076" y="32599"/>
                    <a:pt x="31893" y="32309"/>
                    <a:pt x="30909" y="31211"/>
                  </a:cubicBezTo>
                  <a:cubicBezTo>
                    <a:pt x="29943" y="30957"/>
                    <a:pt x="29080" y="31621"/>
                    <a:pt x="28210" y="31923"/>
                  </a:cubicBezTo>
                  <a:cubicBezTo>
                    <a:pt x="22753" y="34410"/>
                    <a:pt x="17175" y="36638"/>
                    <a:pt x="11573" y="38769"/>
                  </a:cubicBezTo>
                  <a:cubicBezTo>
                    <a:pt x="11192" y="35974"/>
                    <a:pt x="10866" y="33173"/>
                    <a:pt x="10619" y="30365"/>
                  </a:cubicBezTo>
                  <a:cubicBezTo>
                    <a:pt x="8554" y="30329"/>
                    <a:pt x="6502" y="30082"/>
                    <a:pt x="4479" y="29707"/>
                  </a:cubicBezTo>
                  <a:cubicBezTo>
                    <a:pt x="12200" y="29605"/>
                    <a:pt x="19952" y="29424"/>
                    <a:pt x="27594" y="28216"/>
                  </a:cubicBezTo>
                  <a:cubicBezTo>
                    <a:pt x="28536" y="28240"/>
                    <a:pt x="28784" y="27287"/>
                    <a:pt x="29206" y="26653"/>
                  </a:cubicBezTo>
                  <a:cubicBezTo>
                    <a:pt x="22445" y="27208"/>
                    <a:pt x="15708" y="28156"/>
                    <a:pt x="8904" y="28096"/>
                  </a:cubicBezTo>
                  <a:cubicBezTo>
                    <a:pt x="8941" y="25506"/>
                    <a:pt x="8663" y="22705"/>
                    <a:pt x="10076" y="20386"/>
                  </a:cubicBezTo>
                  <a:cubicBezTo>
                    <a:pt x="11524" y="17676"/>
                    <a:pt x="14217" y="16022"/>
                    <a:pt x="16650" y="14295"/>
                  </a:cubicBezTo>
                  <a:lnTo>
                    <a:pt x="16758" y="14217"/>
                  </a:lnTo>
                  <a:cubicBezTo>
                    <a:pt x="24389" y="16293"/>
                    <a:pt x="32684" y="16245"/>
                    <a:pt x="40030" y="13136"/>
                  </a:cubicBezTo>
                  <a:cubicBezTo>
                    <a:pt x="40393" y="12110"/>
                    <a:pt x="40785" y="11072"/>
                    <a:pt x="41528" y="10257"/>
                  </a:cubicBezTo>
                  <a:close/>
                </a:path>
              </a:pathLst>
            </a:custGeom>
            <a:solidFill>
              <a:srgbClr val="194B80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46" name="Gráfico 11">
              <a:extLst>
                <a:ext uri="{FF2B5EF4-FFF2-40B4-BE49-F238E27FC236}">
                  <a16:creationId xmlns:a16="http://schemas.microsoft.com/office/drawing/2014/main" id="{ACE5B03C-7F3F-748F-841C-303C28E91E02}"/>
                </a:ext>
              </a:extLst>
            </p:cNvPr>
            <p:cNvGrpSpPr/>
            <p:nvPr/>
          </p:nvGrpSpPr>
          <p:grpSpPr>
            <a:xfrm>
              <a:off x="5988192" y="4838139"/>
              <a:ext cx="163006" cy="121691"/>
              <a:chOff x="5997229" y="6353145"/>
              <a:chExt cx="163006" cy="121691"/>
            </a:xfrm>
            <a:solidFill>
              <a:srgbClr val="000001"/>
            </a:solidFill>
          </p:grpSpPr>
          <p:sp>
            <p:nvSpPr>
              <p:cNvPr id="747" name="Forma Livre: Forma 746">
                <a:extLst>
                  <a:ext uri="{FF2B5EF4-FFF2-40B4-BE49-F238E27FC236}">
                    <a16:creationId xmlns:a16="http://schemas.microsoft.com/office/drawing/2014/main" id="{7AE5D5E5-97DD-E4C2-E0B0-9D07BD160F0E}"/>
                  </a:ext>
                </a:extLst>
              </p:cNvPr>
              <p:cNvSpPr/>
              <p:nvPr/>
            </p:nvSpPr>
            <p:spPr>
              <a:xfrm>
                <a:off x="5997229" y="6353145"/>
                <a:ext cx="152870" cy="57024"/>
              </a:xfrm>
              <a:custGeom>
                <a:avLst/>
                <a:gdLst>
                  <a:gd name="connsiteX0" fmla="*/ 121279 w 152870"/>
                  <a:gd name="connsiteY0" fmla="*/ 17090 h 57024"/>
                  <a:gd name="connsiteX1" fmla="*/ 152786 w 152870"/>
                  <a:gd name="connsiteY1" fmla="*/ 0 h 57024"/>
                  <a:gd name="connsiteX2" fmla="*/ 152870 w 152870"/>
                  <a:gd name="connsiteY2" fmla="*/ 1346 h 57024"/>
                  <a:gd name="connsiteX3" fmla="*/ 148246 w 152870"/>
                  <a:gd name="connsiteY3" fmla="*/ 4286 h 57024"/>
                  <a:gd name="connsiteX4" fmla="*/ 121780 w 152870"/>
                  <a:gd name="connsiteY4" fmla="*/ 18551 h 57024"/>
                  <a:gd name="connsiteX5" fmla="*/ 81593 w 152870"/>
                  <a:gd name="connsiteY5" fmla="*/ 36070 h 57024"/>
                  <a:gd name="connsiteX6" fmla="*/ 66278 w 152870"/>
                  <a:gd name="connsiteY6" fmla="*/ 41298 h 57024"/>
                  <a:gd name="connsiteX7" fmla="*/ 59317 w 152870"/>
                  <a:gd name="connsiteY7" fmla="*/ 43453 h 57024"/>
                  <a:gd name="connsiteX8" fmla="*/ 51626 w 152870"/>
                  <a:gd name="connsiteY8" fmla="*/ 45651 h 57024"/>
                  <a:gd name="connsiteX9" fmla="*/ 15242 w 152870"/>
                  <a:gd name="connsiteY9" fmla="*/ 54368 h 57024"/>
                  <a:gd name="connsiteX10" fmla="*/ 349 w 152870"/>
                  <a:gd name="connsiteY10" fmla="*/ 57024 h 57024"/>
                  <a:gd name="connsiteX11" fmla="*/ 2106 w 152870"/>
                  <a:gd name="connsiteY11" fmla="*/ 55328 h 57024"/>
                  <a:gd name="connsiteX12" fmla="*/ 14258 w 152870"/>
                  <a:gd name="connsiteY12" fmla="*/ 52986 h 57024"/>
                  <a:gd name="connsiteX13" fmla="*/ 50491 w 152870"/>
                  <a:gd name="connsiteY13" fmla="*/ 44377 h 57024"/>
                  <a:gd name="connsiteX14" fmla="*/ 51807 w 152870"/>
                  <a:gd name="connsiteY14" fmla="*/ 44015 h 57024"/>
                  <a:gd name="connsiteX15" fmla="*/ 59118 w 152870"/>
                  <a:gd name="connsiteY15" fmla="*/ 41908 h 57024"/>
                  <a:gd name="connsiteX16" fmla="*/ 66338 w 152870"/>
                  <a:gd name="connsiteY16" fmla="*/ 39674 h 57024"/>
                  <a:gd name="connsiteX17" fmla="*/ 72429 w 152870"/>
                  <a:gd name="connsiteY17" fmla="*/ 37670 h 57024"/>
                  <a:gd name="connsiteX18" fmla="*/ 77560 w 152870"/>
                  <a:gd name="connsiteY18" fmla="*/ 35883 h 57024"/>
                  <a:gd name="connsiteX19" fmla="*/ 82499 w 152870"/>
                  <a:gd name="connsiteY19" fmla="*/ 34096 h 57024"/>
                  <a:gd name="connsiteX20" fmla="*/ 121279 w 152870"/>
                  <a:gd name="connsiteY20" fmla="*/ 17090 h 57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2870" h="57024">
                    <a:moveTo>
                      <a:pt x="121279" y="17090"/>
                    </a:moveTo>
                    <a:cubicBezTo>
                      <a:pt x="131977" y="11766"/>
                      <a:pt x="142336" y="5783"/>
                      <a:pt x="152786" y="0"/>
                    </a:cubicBezTo>
                    <a:cubicBezTo>
                      <a:pt x="152804" y="338"/>
                      <a:pt x="152846" y="1008"/>
                      <a:pt x="152870" y="1346"/>
                    </a:cubicBezTo>
                    <a:cubicBezTo>
                      <a:pt x="151536" y="2620"/>
                      <a:pt x="149810" y="3350"/>
                      <a:pt x="148246" y="4286"/>
                    </a:cubicBezTo>
                    <a:cubicBezTo>
                      <a:pt x="139541" y="9255"/>
                      <a:pt x="130721" y="14012"/>
                      <a:pt x="121780" y="18551"/>
                    </a:cubicBezTo>
                    <a:cubicBezTo>
                      <a:pt x="108747" y="25174"/>
                      <a:pt x="95303" y="30999"/>
                      <a:pt x="81593" y="36070"/>
                    </a:cubicBezTo>
                    <a:cubicBezTo>
                      <a:pt x="76546" y="37978"/>
                      <a:pt x="71409" y="39632"/>
                      <a:pt x="66278" y="41298"/>
                    </a:cubicBezTo>
                    <a:cubicBezTo>
                      <a:pt x="63971" y="42047"/>
                      <a:pt x="61641" y="42759"/>
                      <a:pt x="59317" y="43453"/>
                    </a:cubicBezTo>
                    <a:cubicBezTo>
                      <a:pt x="56763" y="44214"/>
                      <a:pt x="54192" y="44932"/>
                      <a:pt x="51626" y="45651"/>
                    </a:cubicBezTo>
                    <a:cubicBezTo>
                      <a:pt x="39607" y="48983"/>
                      <a:pt x="27454" y="51833"/>
                      <a:pt x="15242" y="54368"/>
                    </a:cubicBezTo>
                    <a:cubicBezTo>
                      <a:pt x="10286" y="55255"/>
                      <a:pt x="5378" y="56596"/>
                      <a:pt x="349" y="57024"/>
                    </a:cubicBezTo>
                    <a:cubicBezTo>
                      <a:pt x="-852" y="55775"/>
                      <a:pt x="1375" y="55551"/>
                      <a:pt x="2106" y="55328"/>
                    </a:cubicBezTo>
                    <a:cubicBezTo>
                      <a:pt x="6162" y="54591"/>
                      <a:pt x="10219" y="53825"/>
                      <a:pt x="14258" y="52986"/>
                    </a:cubicBezTo>
                    <a:cubicBezTo>
                      <a:pt x="26422" y="50498"/>
                      <a:pt x="38514" y="47655"/>
                      <a:pt x="50491" y="44377"/>
                    </a:cubicBezTo>
                    <a:cubicBezTo>
                      <a:pt x="50823" y="44286"/>
                      <a:pt x="51481" y="44105"/>
                      <a:pt x="51807" y="44015"/>
                    </a:cubicBezTo>
                    <a:cubicBezTo>
                      <a:pt x="54252" y="43339"/>
                      <a:pt x="56685" y="42620"/>
                      <a:pt x="59118" y="41908"/>
                    </a:cubicBezTo>
                    <a:cubicBezTo>
                      <a:pt x="61533" y="41196"/>
                      <a:pt x="63941" y="40441"/>
                      <a:pt x="66338" y="39674"/>
                    </a:cubicBezTo>
                    <a:cubicBezTo>
                      <a:pt x="68372" y="39022"/>
                      <a:pt x="70401" y="38352"/>
                      <a:pt x="72429" y="37670"/>
                    </a:cubicBezTo>
                    <a:cubicBezTo>
                      <a:pt x="74144" y="37084"/>
                      <a:pt x="75852" y="36487"/>
                      <a:pt x="77560" y="35883"/>
                    </a:cubicBezTo>
                    <a:cubicBezTo>
                      <a:pt x="79208" y="35298"/>
                      <a:pt x="80857" y="34700"/>
                      <a:pt x="82499" y="34096"/>
                    </a:cubicBezTo>
                    <a:cubicBezTo>
                      <a:pt x="95743" y="29188"/>
                      <a:pt x="108662" y="23435"/>
                      <a:pt x="121279" y="17090"/>
                    </a:cubicBezTo>
                    <a:close/>
                  </a:path>
                </a:pathLst>
              </a:custGeom>
              <a:solidFill>
                <a:srgbClr val="0000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" name="Forma Livre: Forma 747">
                <a:extLst>
                  <a:ext uri="{FF2B5EF4-FFF2-40B4-BE49-F238E27FC236}">
                    <a16:creationId xmlns:a16="http://schemas.microsoft.com/office/drawing/2014/main" id="{3208765F-92F0-BF7B-2A7B-FD9E4F928432}"/>
                  </a:ext>
                </a:extLst>
              </p:cNvPr>
              <p:cNvSpPr/>
              <p:nvPr/>
            </p:nvSpPr>
            <p:spPr>
              <a:xfrm>
                <a:off x="6113289" y="6360371"/>
                <a:ext cx="46945" cy="114464"/>
              </a:xfrm>
              <a:custGeom>
                <a:avLst/>
                <a:gdLst>
                  <a:gd name="connsiteX0" fmla="*/ 41971 w 46945"/>
                  <a:gd name="connsiteY0" fmla="*/ 3912 h 114464"/>
                  <a:gd name="connsiteX1" fmla="*/ 46946 w 46945"/>
                  <a:gd name="connsiteY1" fmla="*/ 0 h 114464"/>
                  <a:gd name="connsiteX2" fmla="*/ 42231 w 46945"/>
                  <a:gd name="connsiteY2" fmla="*/ 5940 h 114464"/>
                  <a:gd name="connsiteX3" fmla="*/ 33918 w 46945"/>
                  <a:gd name="connsiteY3" fmla="*/ 15720 h 114464"/>
                  <a:gd name="connsiteX4" fmla="*/ 22937 w 46945"/>
                  <a:gd name="connsiteY4" fmla="*/ 30873 h 114464"/>
                  <a:gd name="connsiteX5" fmla="*/ 4832 w 46945"/>
                  <a:gd name="connsiteY5" fmla="*/ 73728 h 114464"/>
                  <a:gd name="connsiteX6" fmla="*/ 2653 w 46945"/>
                  <a:gd name="connsiteY6" fmla="*/ 87353 h 114464"/>
                  <a:gd name="connsiteX7" fmla="*/ 2351 w 46945"/>
                  <a:gd name="connsiteY7" fmla="*/ 90577 h 114464"/>
                  <a:gd name="connsiteX8" fmla="*/ 1983 w 46945"/>
                  <a:gd name="connsiteY8" fmla="*/ 95286 h 114464"/>
                  <a:gd name="connsiteX9" fmla="*/ 1663 w 46945"/>
                  <a:gd name="connsiteY9" fmla="*/ 101359 h 114464"/>
                  <a:gd name="connsiteX10" fmla="*/ 1573 w 46945"/>
                  <a:gd name="connsiteY10" fmla="*/ 109394 h 114464"/>
                  <a:gd name="connsiteX11" fmla="*/ 1482 w 46945"/>
                  <a:gd name="connsiteY11" fmla="*/ 114465 h 114464"/>
                  <a:gd name="connsiteX12" fmla="*/ 365 w 46945"/>
                  <a:gd name="connsiteY12" fmla="*/ 114242 h 114464"/>
                  <a:gd name="connsiteX13" fmla="*/ 9 w 46945"/>
                  <a:gd name="connsiteY13" fmla="*/ 108863 h 114464"/>
                  <a:gd name="connsiteX14" fmla="*/ 87 w 46945"/>
                  <a:gd name="connsiteY14" fmla="*/ 101818 h 114464"/>
                  <a:gd name="connsiteX15" fmla="*/ 558 w 46945"/>
                  <a:gd name="connsiteY15" fmla="*/ 93288 h 114464"/>
                  <a:gd name="connsiteX16" fmla="*/ 896 w 46945"/>
                  <a:gd name="connsiteY16" fmla="*/ 89545 h 114464"/>
                  <a:gd name="connsiteX17" fmla="*/ 1886 w 46945"/>
                  <a:gd name="connsiteY17" fmla="*/ 81582 h 114464"/>
                  <a:gd name="connsiteX18" fmla="*/ 4917 w 46945"/>
                  <a:gd name="connsiteY18" fmla="*/ 66943 h 114464"/>
                  <a:gd name="connsiteX19" fmla="*/ 22991 w 46945"/>
                  <a:gd name="connsiteY19" fmla="*/ 27957 h 114464"/>
                  <a:gd name="connsiteX20" fmla="*/ 41971 w 46945"/>
                  <a:gd name="connsiteY20" fmla="*/ 3912 h 11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945" h="114464">
                    <a:moveTo>
                      <a:pt x="41971" y="3912"/>
                    </a:moveTo>
                    <a:cubicBezTo>
                      <a:pt x="43420" y="2379"/>
                      <a:pt x="44664" y="308"/>
                      <a:pt x="46946" y="0"/>
                    </a:cubicBezTo>
                    <a:cubicBezTo>
                      <a:pt x="45901" y="2360"/>
                      <a:pt x="43897" y="4039"/>
                      <a:pt x="42231" y="5940"/>
                    </a:cubicBezTo>
                    <a:cubicBezTo>
                      <a:pt x="39387" y="9134"/>
                      <a:pt x="36598" y="12382"/>
                      <a:pt x="33918" y="15720"/>
                    </a:cubicBezTo>
                    <a:cubicBezTo>
                      <a:pt x="30012" y="20586"/>
                      <a:pt x="26269" y="25590"/>
                      <a:pt x="22937" y="30873"/>
                    </a:cubicBezTo>
                    <a:cubicBezTo>
                      <a:pt x="14528" y="43985"/>
                      <a:pt x="8062" y="58455"/>
                      <a:pt x="4832" y="73728"/>
                    </a:cubicBezTo>
                    <a:cubicBezTo>
                      <a:pt x="3903" y="78232"/>
                      <a:pt x="3166" y="82777"/>
                      <a:pt x="2653" y="87353"/>
                    </a:cubicBezTo>
                    <a:cubicBezTo>
                      <a:pt x="2538" y="88416"/>
                      <a:pt x="2442" y="89496"/>
                      <a:pt x="2351" y="90577"/>
                    </a:cubicBezTo>
                    <a:cubicBezTo>
                      <a:pt x="2212" y="92141"/>
                      <a:pt x="2092" y="93710"/>
                      <a:pt x="1983" y="95286"/>
                    </a:cubicBezTo>
                    <a:cubicBezTo>
                      <a:pt x="1838" y="97302"/>
                      <a:pt x="1730" y="99330"/>
                      <a:pt x="1663" y="101359"/>
                    </a:cubicBezTo>
                    <a:cubicBezTo>
                      <a:pt x="1591" y="104033"/>
                      <a:pt x="1524" y="106714"/>
                      <a:pt x="1573" y="109394"/>
                    </a:cubicBezTo>
                    <a:cubicBezTo>
                      <a:pt x="1585" y="111078"/>
                      <a:pt x="1693" y="112775"/>
                      <a:pt x="1482" y="114465"/>
                    </a:cubicBezTo>
                    <a:cubicBezTo>
                      <a:pt x="1204" y="114405"/>
                      <a:pt x="643" y="114296"/>
                      <a:pt x="365" y="114242"/>
                    </a:cubicBezTo>
                    <a:cubicBezTo>
                      <a:pt x="-196" y="112509"/>
                      <a:pt x="75" y="110644"/>
                      <a:pt x="9" y="108863"/>
                    </a:cubicBezTo>
                    <a:cubicBezTo>
                      <a:pt x="9" y="106508"/>
                      <a:pt x="57" y="104160"/>
                      <a:pt x="87" y="101818"/>
                    </a:cubicBezTo>
                    <a:cubicBezTo>
                      <a:pt x="220" y="98968"/>
                      <a:pt x="353" y="96125"/>
                      <a:pt x="558" y="93288"/>
                    </a:cubicBezTo>
                    <a:cubicBezTo>
                      <a:pt x="655" y="92032"/>
                      <a:pt x="770" y="90788"/>
                      <a:pt x="896" y="89545"/>
                    </a:cubicBezTo>
                    <a:cubicBezTo>
                      <a:pt x="1162" y="86882"/>
                      <a:pt x="1476" y="84226"/>
                      <a:pt x="1886" y="81582"/>
                    </a:cubicBezTo>
                    <a:cubicBezTo>
                      <a:pt x="2599" y="76650"/>
                      <a:pt x="3565" y="71742"/>
                      <a:pt x="4917" y="66943"/>
                    </a:cubicBezTo>
                    <a:cubicBezTo>
                      <a:pt x="8696" y="53052"/>
                      <a:pt x="15035" y="39928"/>
                      <a:pt x="22991" y="27957"/>
                    </a:cubicBezTo>
                    <a:cubicBezTo>
                      <a:pt x="28660" y="19451"/>
                      <a:pt x="35137" y="11512"/>
                      <a:pt x="41971" y="3912"/>
                    </a:cubicBezTo>
                    <a:close/>
                  </a:path>
                </a:pathLst>
              </a:custGeom>
              <a:solidFill>
                <a:srgbClr val="0000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8" name="Forma Livre: Forma 757">
              <a:extLst>
                <a:ext uri="{FF2B5EF4-FFF2-40B4-BE49-F238E27FC236}">
                  <a16:creationId xmlns:a16="http://schemas.microsoft.com/office/drawing/2014/main" id="{A80622AF-58AE-2956-04F7-C9ADEF358068}"/>
                </a:ext>
              </a:extLst>
            </p:cNvPr>
            <p:cNvSpPr/>
            <p:nvPr/>
          </p:nvSpPr>
          <p:spPr>
            <a:xfrm>
              <a:off x="6127189" y="4861085"/>
              <a:ext cx="18098" cy="16661"/>
            </a:xfrm>
            <a:custGeom>
              <a:avLst/>
              <a:gdLst>
                <a:gd name="connsiteX0" fmla="*/ 0 w 18098"/>
                <a:gd name="connsiteY0" fmla="*/ 15153 h 16661"/>
                <a:gd name="connsiteX1" fmla="*/ 10981 w 18098"/>
                <a:gd name="connsiteY1" fmla="*/ 0 h 16661"/>
                <a:gd name="connsiteX2" fmla="*/ 18098 w 18098"/>
                <a:gd name="connsiteY2" fmla="*/ 5065 h 16661"/>
                <a:gd name="connsiteX3" fmla="*/ 11844 w 18098"/>
                <a:gd name="connsiteY3" fmla="*/ 16662 h 16661"/>
                <a:gd name="connsiteX4" fmla="*/ 0 w 18098"/>
                <a:gd name="connsiteY4" fmla="*/ 15153 h 1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8" h="16661">
                  <a:moveTo>
                    <a:pt x="0" y="15153"/>
                  </a:moveTo>
                  <a:cubicBezTo>
                    <a:pt x="3332" y="9870"/>
                    <a:pt x="7075" y="4866"/>
                    <a:pt x="10981" y="0"/>
                  </a:cubicBezTo>
                  <a:cubicBezTo>
                    <a:pt x="13148" y="1962"/>
                    <a:pt x="15551" y="3634"/>
                    <a:pt x="18098" y="5065"/>
                  </a:cubicBezTo>
                  <a:cubicBezTo>
                    <a:pt x="15472" y="8615"/>
                    <a:pt x="13462" y="12563"/>
                    <a:pt x="11844" y="16662"/>
                  </a:cubicBezTo>
                  <a:cubicBezTo>
                    <a:pt x="7854" y="16589"/>
                    <a:pt x="3870" y="16143"/>
                    <a:pt x="0" y="15153"/>
                  </a:cubicBezTo>
                  <a:close/>
                </a:path>
              </a:pathLst>
            </a:custGeom>
            <a:solidFill>
              <a:srgbClr val="1B5185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6" name="Gráfico 11">
              <a:extLst>
                <a:ext uri="{FF2B5EF4-FFF2-40B4-BE49-F238E27FC236}">
                  <a16:creationId xmlns:a16="http://schemas.microsoft.com/office/drawing/2014/main" id="{54A0430D-1D34-3A4E-F6DC-A10DCAC90B22}"/>
                </a:ext>
              </a:extLst>
            </p:cNvPr>
            <p:cNvGrpSpPr/>
            <p:nvPr/>
          </p:nvGrpSpPr>
          <p:grpSpPr>
            <a:xfrm>
              <a:off x="6085982" y="4598059"/>
              <a:ext cx="364559" cy="402754"/>
              <a:chOff x="6095019" y="6113065"/>
              <a:chExt cx="364559" cy="402754"/>
            </a:xfrm>
            <a:solidFill>
              <a:srgbClr val="59D7EC"/>
            </a:solidFill>
          </p:grpSpPr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FCB7C58A-97D0-59BB-1005-044B5684FA11}"/>
                  </a:ext>
                </a:extLst>
              </p:cNvPr>
              <p:cNvSpPr/>
              <p:nvPr/>
            </p:nvSpPr>
            <p:spPr>
              <a:xfrm>
                <a:off x="6413264" y="6113065"/>
                <a:ext cx="46314" cy="9687"/>
              </a:xfrm>
              <a:custGeom>
                <a:avLst/>
                <a:gdLst>
                  <a:gd name="connsiteX0" fmla="*/ 0 w 46314"/>
                  <a:gd name="connsiteY0" fmla="*/ 0 h 9687"/>
                  <a:gd name="connsiteX1" fmla="*/ 28047 w 46314"/>
                  <a:gd name="connsiteY1" fmla="*/ 4781 h 9687"/>
                  <a:gd name="connsiteX2" fmla="*/ 45977 w 46314"/>
                  <a:gd name="connsiteY2" fmla="*/ 3652 h 9687"/>
                  <a:gd name="connsiteX3" fmla="*/ 46315 w 46314"/>
                  <a:gd name="connsiteY3" fmla="*/ 6115 h 9687"/>
                  <a:gd name="connsiteX4" fmla="*/ 26242 w 46314"/>
                  <a:gd name="connsiteY4" fmla="*/ 9653 h 9687"/>
                  <a:gd name="connsiteX5" fmla="*/ 11645 w 46314"/>
                  <a:gd name="connsiteY5" fmla="*/ 7419 h 9687"/>
                  <a:gd name="connsiteX6" fmla="*/ 0 w 46314"/>
                  <a:gd name="connsiteY6" fmla="*/ 0 h 9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14" h="9687">
                    <a:moveTo>
                      <a:pt x="0" y="0"/>
                    </a:moveTo>
                    <a:cubicBezTo>
                      <a:pt x="9182" y="2397"/>
                      <a:pt x="18521" y="4528"/>
                      <a:pt x="28047" y="4781"/>
                    </a:cubicBezTo>
                    <a:cubicBezTo>
                      <a:pt x="34042" y="4745"/>
                      <a:pt x="40109" y="5174"/>
                      <a:pt x="45977" y="3652"/>
                    </a:cubicBezTo>
                    <a:cubicBezTo>
                      <a:pt x="46085" y="4473"/>
                      <a:pt x="46188" y="5288"/>
                      <a:pt x="46315" y="6115"/>
                    </a:cubicBezTo>
                    <a:cubicBezTo>
                      <a:pt x="39825" y="8174"/>
                      <a:pt x="33046" y="9369"/>
                      <a:pt x="26242" y="9653"/>
                    </a:cubicBezTo>
                    <a:cubicBezTo>
                      <a:pt x="21274" y="9894"/>
                      <a:pt x="16366" y="8844"/>
                      <a:pt x="11645" y="7419"/>
                    </a:cubicBezTo>
                    <a:cubicBezTo>
                      <a:pt x="7093" y="6170"/>
                      <a:pt x="3689" y="2729"/>
                      <a:pt x="0" y="0"/>
                    </a:cubicBezTo>
                    <a:close/>
                  </a:path>
                </a:pathLst>
              </a:custGeom>
              <a:solidFill>
                <a:srgbClr val="59D7EC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A78C403C-EFB3-5BD6-E100-6C9C2383EEDC}"/>
                  </a:ext>
                </a:extLst>
              </p:cNvPr>
              <p:cNvSpPr/>
              <p:nvPr/>
            </p:nvSpPr>
            <p:spPr>
              <a:xfrm>
                <a:off x="6095019" y="6508797"/>
                <a:ext cx="24237" cy="7022"/>
              </a:xfrm>
              <a:custGeom>
                <a:avLst/>
                <a:gdLst>
                  <a:gd name="connsiteX0" fmla="*/ 0 w 24237"/>
                  <a:gd name="connsiteY0" fmla="*/ 8 h 7022"/>
                  <a:gd name="connsiteX1" fmla="*/ 6641 w 24237"/>
                  <a:gd name="connsiteY1" fmla="*/ 1789 h 7022"/>
                  <a:gd name="connsiteX2" fmla="*/ 24238 w 24237"/>
                  <a:gd name="connsiteY2" fmla="*/ 6908 h 7022"/>
                  <a:gd name="connsiteX3" fmla="*/ 0 w 24237"/>
                  <a:gd name="connsiteY3" fmla="*/ 8 h 7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37" h="7022">
                    <a:moveTo>
                      <a:pt x="0" y="8"/>
                    </a:moveTo>
                    <a:cubicBezTo>
                      <a:pt x="2360" y="-107"/>
                      <a:pt x="4473" y="1046"/>
                      <a:pt x="6641" y="1789"/>
                    </a:cubicBezTo>
                    <a:cubicBezTo>
                      <a:pt x="12448" y="3703"/>
                      <a:pt x="18449" y="4952"/>
                      <a:pt x="24238" y="6908"/>
                    </a:cubicBezTo>
                    <a:cubicBezTo>
                      <a:pt x="15690" y="7614"/>
                      <a:pt x="6936" y="5019"/>
                      <a:pt x="0" y="8"/>
                    </a:cubicBezTo>
                    <a:close/>
                  </a:path>
                </a:pathLst>
              </a:custGeom>
              <a:solidFill>
                <a:srgbClr val="59D7EC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5A5C6F25-53B0-4B5D-9B14-9DE06E5ADDF6}"/>
                </a:ext>
              </a:extLst>
            </p:cNvPr>
            <p:cNvSpPr/>
            <p:nvPr/>
          </p:nvSpPr>
          <p:spPr>
            <a:xfrm>
              <a:off x="6168500" y="4728641"/>
              <a:ext cx="176463" cy="44124"/>
            </a:xfrm>
            <a:custGeom>
              <a:avLst/>
              <a:gdLst>
                <a:gd name="connsiteX0" fmla="*/ 163551 w 176463"/>
                <a:gd name="connsiteY0" fmla="*/ 2833 h 44124"/>
                <a:gd name="connsiteX1" fmla="*/ 176463 w 176463"/>
                <a:gd name="connsiteY1" fmla="*/ 32 h 44124"/>
                <a:gd name="connsiteX2" fmla="*/ 154827 w 176463"/>
                <a:gd name="connsiteY2" fmla="*/ 7759 h 44124"/>
                <a:gd name="connsiteX3" fmla="*/ 140840 w 176463"/>
                <a:gd name="connsiteY3" fmla="*/ 11061 h 44124"/>
                <a:gd name="connsiteX4" fmla="*/ 134326 w 176463"/>
                <a:gd name="connsiteY4" fmla="*/ 12111 h 44124"/>
                <a:gd name="connsiteX5" fmla="*/ 124848 w 176463"/>
                <a:gd name="connsiteY5" fmla="*/ 14315 h 44124"/>
                <a:gd name="connsiteX6" fmla="*/ 101389 w 176463"/>
                <a:gd name="connsiteY6" fmla="*/ 23346 h 44124"/>
                <a:gd name="connsiteX7" fmla="*/ 77851 w 176463"/>
                <a:gd name="connsiteY7" fmla="*/ 25700 h 44124"/>
                <a:gd name="connsiteX8" fmla="*/ 60218 w 176463"/>
                <a:gd name="connsiteY8" fmla="*/ 27970 h 44124"/>
                <a:gd name="connsiteX9" fmla="*/ 50885 w 176463"/>
                <a:gd name="connsiteY9" fmla="*/ 29027 h 44124"/>
                <a:gd name="connsiteX10" fmla="*/ 44938 w 176463"/>
                <a:gd name="connsiteY10" fmla="*/ 31592 h 44124"/>
                <a:gd name="connsiteX11" fmla="*/ 38020 w 176463"/>
                <a:gd name="connsiteY11" fmla="*/ 31103 h 44124"/>
                <a:gd name="connsiteX12" fmla="*/ 31863 w 176463"/>
                <a:gd name="connsiteY12" fmla="*/ 32715 h 44124"/>
                <a:gd name="connsiteX13" fmla="*/ 7123 w 176463"/>
                <a:gd name="connsiteY13" fmla="*/ 41952 h 44124"/>
                <a:gd name="connsiteX14" fmla="*/ 0 w 176463"/>
                <a:gd name="connsiteY14" fmla="*/ 44125 h 44124"/>
                <a:gd name="connsiteX15" fmla="*/ 12822 w 176463"/>
                <a:gd name="connsiteY15" fmla="*/ 24046 h 44124"/>
                <a:gd name="connsiteX16" fmla="*/ 23489 w 176463"/>
                <a:gd name="connsiteY16" fmla="*/ 26938 h 44124"/>
                <a:gd name="connsiteX17" fmla="*/ 40193 w 176463"/>
                <a:gd name="connsiteY17" fmla="*/ 26697 h 44124"/>
                <a:gd name="connsiteX18" fmla="*/ 51506 w 176463"/>
                <a:gd name="connsiteY18" fmla="*/ 24807 h 44124"/>
                <a:gd name="connsiteX19" fmla="*/ 58521 w 176463"/>
                <a:gd name="connsiteY19" fmla="*/ 23817 h 44124"/>
                <a:gd name="connsiteX20" fmla="*/ 70203 w 176463"/>
                <a:gd name="connsiteY20" fmla="*/ 21764 h 44124"/>
                <a:gd name="connsiteX21" fmla="*/ 83864 w 176463"/>
                <a:gd name="connsiteY21" fmla="*/ 20364 h 44124"/>
                <a:gd name="connsiteX22" fmla="*/ 122126 w 176463"/>
                <a:gd name="connsiteY22" fmla="*/ 13880 h 44124"/>
                <a:gd name="connsiteX23" fmla="*/ 128326 w 176463"/>
                <a:gd name="connsiteY23" fmla="*/ 11677 h 44124"/>
                <a:gd name="connsiteX24" fmla="*/ 139451 w 176463"/>
                <a:gd name="connsiteY24" fmla="*/ 7668 h 44124"/>
                <a:gd name="connsiteX25" fmla="*/ 151392 w 176463"/>
                <a:gd name="connsiteY25" fmla="*/ 5193 h 44124"/>
                <a:gd name="connsiteX26" fmla="*/ 163551 w 176463"/>
                <a:gd name="connsiteY26" fmla="*/ 2833 h 4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6463" h="44124">
                  <a:moveTo>
                    <a:pt x="163551" y="2833"/>
                  </a:moveTo>
                  <a:cubicBezTo>
                    <a:pt x="168012" y="2525"/>
                    <a:pt x="171900" y="-331"/>
                    <a:pt x="176463" y="32"/>
                  </a:cubicBezTo>
                  <a:cubicBezTo>
                    <a:pt x="169418" y="3026"/>
                    <a:pt x="162186" y="5658"/>
                    <a:pt x="154827" y="7759"/>
                  </a:cubicBezTo>
                  <a:cubicBezTo>
                    <a:pt x="150131" y="8689"/>
                    <a:pt x="145446" y="9733"/>
                    <a:pt x="140840" y="11061"/>
                  </a:cubicBezTo>
                  <a:cubicBezTo>
                    <a:pt x="138637" y="11218"/>
                    <a:pt x="136451" y="11508"/>
                    <a:pt x="134326" y="12111"/>
                  </a:cubicBezTo>
                  <a:cubicBezTo>
                    <a:pt x="131199" y="12975"/>
                    <a:pt x="127758" y="12715"/>
                    <a:pt x="124848" y="14315"/>
                  </a:cubicBezTo>
                  <a:cubicBezTo>
                    <a:pt x="117677" y="18716"/>
                    <a:pt x="109684" y="21843"/>
                    <a:pt x="101389" y="23346"/>
                  </a:cubicBezTo>
                  <a:cubicBezTo>
                    <a:pt x="93595" y="24584"/>
                    <a:pt x="85711" y="25115"/>
                    <a:pt x="77851" y="25700"/>
                  </a:cubicBezTo>
                  <a:cubicBezTo>
                    <a:pt x="71929" y="26081"/>
                    <a:pt x="66098" y="27240"/>
                    <a:pt x="60218" y="27970"/>
                  </a:cubicBezTo>
                  <a:cubicBezTo>
                    <a:pt x="57115" y="28363"/>
                    <a:pt x="53897" y="28037"/>
                    <a:pt x="50885" y="29027"/>
                  </a:cubicBezTo>
                  <a:cubicBezTo>
                    <a:pt x="48808" y="29649"/>
                    <a:pt x="46894" y="30675"/>
                    <a:pt x="44938" y="31592"/>
                  </a:cubicBezTo>
                  <a:cubicBezTo>
                    <a:pt x="42626" y="31496"/>
                    <a:pt x="40332" y="31013"/>
                    <a:pt x="38020" y="31103"/>
                  </a:cubicBezTo>
                  <a:cubicBezTo>
                    <a:pt x="35913" y="31423"/>
                    <a:pt x="33951" y="32317"/>
                    <a:pt x="31863" y="32715"/>
                  </a:cubicBezTo>
                  <a:cubicBezTo>
                    <a:pt x="23006" y="33977"/>
                    <a:pt x="15672" y="39700"/>
                    <a:pt x="7123" y="41952"/>
                  </a:cubicBezTo>
                  <a:cubicBezTo>
                    <a:pt x="4733" y="42628"/>
                    <a:pt x="2511" y="43914"/>
                    <a:pt x="0" y="44125"/>
                  </a:cubicBezTo>
                  <a:cubicBezTo>
                    <a:pt x="4371" y="37490"/>
                    <a:pt x="8735" y="30862"/>
                    <a:pt x="12822" y="24046"/>
                  </a:cubicBezTo>
                  <a:cubicBezTo>
                    <a:pt x="15919" y="26208"/>
                    <a:pt x="19734" y="27137"/>
                    <a:pt x="23489" y="26938"/>
                  </a:cubicBezTo>
                  <a:cubicBezTo>
                    <a:pt x="29049" y="26521"/>
                    <a:pt x="34754" y="28646"/>
                    <a:pt x="40193" y="26697"/>
                  </a:cubicBezTo>
                  <a:cubicBezTo>
                    <a:pt x="43816" y="25236"/>
                    <a:pt x="47842" y="26105"/>
                    <a:pt x="51506" y="24807"/>
                  </a:cubicBezTo>
                  <a:cubicBezTo>
                    <a:pt x="53764" y="24040"/>
                    <a:pt x="56149" y="23811"/>
                    <a:pt x="58521" y="23817"/>
                  </a:cubicBezTo>
                  <a:cubicBezTo>
                    <a:pt x="62506" y="23799"/>
                    <a:pt x="66333" y="22549"/>
                    <a:pt x="70203" y="21764"/>
                  </a:cubicBezTo>
                  <a:cubicBezTo>
                    <a:pt x="74676" y="20648"/>
                    <a:pt x="79318" y="20931"/>
                    <a:pt x="83864" y="20364"/>
                  </a:cubicBezTo>
                  <a:cubicBezTo>
                    <a:pt x="96849" y="19947"/>
                    <a:pt x="109509" y="16718"/>
                    <a:pt x="122126" y="13880"/>
                  </a:cubicBezTo>
                  <a:cubicBezTo>
                    <a:pt x="124281" y="13440"/>
                    <a:pt x="126376" y="12703"/>
                    <a:pt x="128326" y="11677"/>
                  </a:cubicBezTo>
                  <a:cubicBezTo>
                    <a:pt x="131839" y="9848"/>
                    <a:pt x="135636" y="8676"/>
                    <a:pt x="139451" y="7668"/>
                  </a:cubicBezTo>
                  <a:cubicBezTo>
                    <a:pt x="143381" y="6606"/>
                    <a:pt x="147487" y="6352"/>
                    <a:pt x="151392" y="5193"/>
                  </a:cubicBezTo>
                  <a:cubicBezTo>
                    <a:pt x="155371" y="4064"/>
                    <a:pt x="159440" y="3273"/>
                    <a:pt x="163551" y="2833"/>
                  </a:cubicBezTo>
                  <a:close/>
                </a:path>
              </a:pathLst>
            </a:custGeom>
            <a:solidFill>
              <a:srgbClr val="20B1D2"/>
            </a:solidFill>
            <a:ln w="2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8" name="Gráfico 11">
              <a:extLst>
                <a:ext uri="{FF2B5EF4-FFF2-40B4-BE49-F238E27FC236}">
                  <a16:creationId xmlns:a16="http://schemas.microsoft.com/office/drawing/2014/main" id="{AA99C611-7352-1DF4-5420-79721F476332}"/>
                </a:ext>
              </a:extLst>
            </p:cNvPr>
            <p:cNvGrpSpPr/>
            <p:nvPr/>
          </p:nvGrpSpPr>
          <p:grpSpPr>
            <a:xfrm>
              <a:off x="6106604" y="4736400"/>
              <a:ext cx="222820" cy="206481"/>
              <a:chOff x="6115641" y="6251406"/>
              <a:chExt cx="222820" cy="206481"/>
            </a:xfrm>
            <a:solidFill>
              <a:srgbClr val="1F83AC"/>
            </a:solidFill>
          </p:grpSpPr>
          <p:sp>
            <p:nvSpPr>
              <p:cNvPr id="149" name="Forma Livre: Forma 148">
                <a:extLst>
                  <a:ext uri="{FF2B5EF4-FFF2-40B4-BE49-F238E27FC236}">
                    <a16:creationId xmlns:a16="http://schemas.microsoft.com/office/drawing/2014/main" id="{5275C03F-81B4-2624-3647-7A58F45DB61D}"/>
                  </a:ext>
                </a:extLst>
              </p:cNvPr>
              <p:cNvSpPr/>
              <p:nvPr/>
            </p:nvSpPr>
            <p:spPr>
              <a:xfrm>
                <a:off x="6173595" y="6251406"/>
                <a:ext cx="164866" cy="41926"/>
              </a:xfrm>
              <a:custGeom>
                <a:avLst/>
                <a:gdLst>
                  <a:gd name="connsiteX0" fmla="*/ 144782 w 164866"/>
                  <a:gd name="connsiteY0" fmla="*/ 3302 h 41926"/>
                  <a:gd name="connsiteX1" fmla="*/ 158769 w 164866"/>
                  <a:gd name="connsiteY1" fmla="*/ 0 h 41926"/>
                  <a:gd name="connsiteX2" fmla="*/ 158957 w 164866"/>
                  <a:gd name="connsiteY2" fmla="*/ 1129 h 41926"/>
                  <a:gd name="connsiteX3" fmla="*/ 164867 w 164866"/>
                  <a:gd name="connsiteY3" fmla="*/ 2354 h 41926"/>
                  <a:gd name="connsiteX4" fmla="*/ 148537 w 164866"/>
                  <a:gd name="connsiteY4" fmla="*/ 11675 h 41926"/>
                  <a:gd name="connsiteX5" fmla="*/ 136783 w 164866"/>
                  <a:gd name="connsiteY5" fmla="*/ 16776 h 41926"/>
                  <a:gd name="connsiteX6" fmla="*/ 98449 w 164866"/>
                  <a:gd name="connsiteY6" fmla="*/ 23652 h 41926"/>
                  <a:gd name="connsiteX7" fmla="*/ 66067 w 164866"/>
                  <a:gd name="connsiteY7" fmla="*/ 26242 h 41926"/>
                  <a:gd name="connsiteX8" fmla="*/ 47371 w 164866"/>
                  <a:gd name="connsiteY8" fmla="*/ 26212 h 41926"/>
                  <a:gd name="connsiteX9" fmla="*/ 40453 w 164866"/>
                  <a:gd name="connsiteY9" fmla="*/ 27214 h 41926"/>
                  <a:gd name="connsiteX10" fmla="*/ 4485 w 164866"/>
                  <a:gd name="connsiteY10" fmla="*/ 40906 h 41926"/>
                  <a:gd name="connsiteX11" fmla="*/ 0 w 164866"/>
                  <a:gd name="connsiteY11" fmla="*/ 41926 h 41926"/>
                  <a:gd name="connsiteX12" fmla="*/ 3815 w 164866"/>
                  <a:gd name="connsiteY12" fmla="*/ 36384 h 41926"/>
                  <a:gd name="connsiteX13" fmla="*/ 3942 w 164866"/>
                  <a:gd name="connsiteY13" fmla="*/ 36366 h 41926"/>
                  <a:gd name="connsiteX14" fmla="*/ 11066 w 164866"/>
                  <a:gd name="connsiteY14" fmla="*/ 34193 h 41926"/>
                  <a:gd name="connsiteX15" fmla="*/ 35805 w 164866"/>
                  <a:gd name="connsiteY15" fmla="*/ 24956 h 41926"/>
                  <a:gd name="connsiteX16" fmla="*/ 41962 w 164866"/>
                  <a:gd name="connsiteY16" fmla="*/ 23345 h 41926"/>
                  <a:gd name="connsiteX17" fmla="*/ 48880 w 164866"/>
                  <a:gd name="connsiteY17" fmla="*/ 23834 h 41926"/>
                  <a:gd name="connsiteX18" fmla="*/ 62488 w 164866"/>
                  <a:gd name="connsiteY18" fmla="*/ 24461 h 41926"/>
                  <a:gd name="connsiteX19" fmla="*/ 91947 w 164866"/>
                  <a:gd name="connsiteY19" fmla="*/ 23079 h 41926"/>
                  <a:gd name="connsiteX20" fmla="*/ 111283 w 164866"/>
                  <a:gd name="connsiteY20" fmla="*/ 17954 h 41926"/>
                  <a:gd name="connsiteX21" fmla="*/ 139560 w 164866"/>
                  <a:gd name="connsiteY21" fmla="*/ 7009 h 41926"/>
                  <a:gd name="connsiteX22" fmla="*/ 144782 w 164866"/>
                  <a:gd name="connsiteY22" fmla="*/ 3302 h 41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4866" h="41926">
                    <a:moveTo>
                      <a:pt x="144782" y="3302"/>
                    </a:moveTo>
                    <a:cubicBezTo>
                      <a:pt x="149388" y="1974"/>
                      <a:pt x="154073" y="930"/>
                      <a:pt x="158769" y="0"/>
                    </a:cubicBezTo>
                    <a:cubicBezTo>
                      <a:pt x="158818" y="284"/>
                      <a:pt x="158914" y="851"/>
                      <a:pt x="158957" y="1129"/>
                    </a:cubicBezTo>
                    <a:cubicBezTo>
                      <a:pt x="160925" y="1533"/>
                      <a:pt x="162929" y="1781"/>
                      <a:pt x="164867" y="2354"/>
                    </a:cubicBezTo>
                    <a:cubicBezTo>
                      <a:pt x="159983" y="6351"/>
                      <a:pt x="154175" y="8935"/>
                      <a:pt x="148537" y="11675"/>
                    </a:cubicBezTo>
                    <a:cubicBezTo>
                      <a:pt x="144649" y="13444"/>
                      <a:pt x="140792" y="15297"/>
                      <a:pt x="136783" y="16776"/>
                    </a:cubicBezTo>
                    <a:cubicBezTo>
                      <a:pt x="124426" y="21044"/>
                      <a:pt x="111283" y="21763"/>
                      <a:pt x="98449" y="23652"/>
                    </a:cubicBezTo>
                    <a:cubicBezTo>
                      <a:pt x="87697" y="24914"/>
                      <a:pt x="76922" y="26460"/>
                      <a:pt x="66067" y="26242"/>
                    </a:cubicBezTo>
                    <a:cubicBezTo>
                      <a:pt x="59837" y="26266"/>
                      <a:pt x="53607" y="26248"/>
                      <a:pt x="47371" y="26212"/>
                    </a:cubicBezTo>
                    <a:cubicBezTo>
                      <a:pt x="45029" y="26188"/>
                      <a:pt x="42681" y="26466"/>
                      <a:pt x="40453" y="27214"/>
                    </a:cubicBezTo>
                    <a:cubicBezTo>
                      <a:pt x="28301" y="31337"/>
                      <a:pt x="16342" y="35998"/>
                      <a:pt x="4485" y="40906"/>
                    </a:cubicBezTo>
                    <a:cubicBezTo>
                      <a:pt x="3061" y="41515"/>
                      <a:pt x="1539" y="41823"/>
                      <a:pt x="0" y="41926"/>
                    </a:cubicBezTo>
                    <a:cubicBezTo>
                      <a:pt x="1213" y="40036"/>
                      <a:pt x="2481" y="38189"/>
                      <a:pt x="3815" y="36384"/>
                    </a:cubicBezTo>
                    <a:lnTo>
                      <a:pt x="3942" y="36366"/>
                    </a:lnTo>
                    <a:cubicBezTo>
                      <a:pt x="6453" y="36155"/>
                      <a:pt x="8675" y="34869"/>
                      <a:pt x="11066" y="34193"/>
                    </a:cubicBezTo>
                    <a:cubicBezTo>
                      <a:pt x="19614" y="31941"/>
                      <a:pt x="26949" y="26218"/>
                      <a:pt x="35805" y="24956"/>
                    </a:cubicBezTo>
                    <a:cubicBezTo>
                      <a:pt x="37893" y="24558"/>
                      <a:pt x="39855" y="23664"/>
                      <a:pt x="41962" y="23345"/>
                    </a:cubicBezTo>
                    <a:cubicBezTo>
                      <a:pt x="44274" y="23254"/>
                      <a:pt x="46568" y="23737"/>
                      <a:pt x="48880" y="23834"/>
                    </a:cubicBezTo>
                    <a:cubicBezTo>
                      <a:pt x="53366" y="24721"/>
                      <a:pt x="57948" y="24383"/>
                      <a:pt x="62488" y="24461"/>
                    </a:cubicBezTo>
                    <a:cubicBezTo>
                      <a:pt x="72322" y="24353"/>
                      <a:pt x="82222" y="24866"/>
                      <a:pt x="91947" y="23079"/>
                    </a:cubicBezTo>
                    <a:cubicBezTo>
                      <a:pt x="98503" y="21841"/>
                      <a:pt x="105023" y="20278"/>
                      <a:pt x="111283" y="17954"/>
                    </a:cubicBezTo>
                    <a:cubicBezTo>
                      <a:pt x="120936" y="14953"/>
                      <a:pt x="130541" y="11621"/>
                      <a:pt x="139560" y="7009"/>
                    </a:cubicBezTo>
                    <a:cubicBezTo>
                      <a:pt x="141486" y="6061"/>
                      <a:pt x="143170" y="4709"/>
                      <a:pt x="144782" y="3302"/>
                    </a:cubicBezTo>
                    <a:close/>
                  </a:path>
                </a:pathLst>
              </a:custGeom>
              <a:solidFill>
                <a:srgbClr val="1F83AC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orma Livre: Forma 149">
                <a:extLst>
                  <a:ext uri="{FF2B5EF4-FFF2-40B4-BE49-F238E27FC236}">
                    <a16:creationId xmlns:a16="http://schemas.microsoft.com/office/drawing/2014/main" id="{C4FB1337-1F1D-F237-CEF1-6F2304DD5F7C}"/>
                  </a:ext>
                </a:extLst>
              </p:cNvPr>
              <p:cNvSpPr/>
              <p:nvPr/>
            </p:nvSpPr>
            <p:spPr>
              <a:xfrm>
                <a:off x="6115641" y="6447724"/>
                <a:ext cx="29091" cy="10162"/>
              </a:xfrm>
              <a:custGeom>
                <a:avLst/>
                <a:gdLst>
                  <a:gd name="connsiteX0" fmla="*/ 302 w 29091"/>
                  <a:gd name="connsiteY0" fmla="*/ 0 h 10162"/>
                  <a:gd name="connsiteX1" fmla="*/ 7733 w 29091"/>
                  <a:gd name="connsiteY1" fmla="*/ 1932 h 10162"/>
                  <a:gd name="connsiteX2" fmla="*/ 20833 w 29091"/>
                  <a:gd name="connsiteY2" fmla="*/ 5663 h 10162"/>
                  <a:gd name="connsiteX3" fmla="*/ 28458 w 29091"/>
                  <a:gd name="connsiteY3" fmla="*/ 6188 h 10162"/>
                  <a:gd name="connsiteX4" fmla="*/ 28524 w 29091"/>
                  <a:gd name="connsiteY4" fmla="*/ 6188 h 10162"/>
                  <a:gd name="connsiteX5" fmla="*/ 29092 w 29091"/>
                  <a:gd name="connsiteY5" fmla="*/ 10057 h 10162"/>
                  <a:gd name="connsiteX6" fmla="*/ 18153 w 29091"/>
                  <a:gd name="connsiteY6" fmla="*/ 9683 h 10162"/>
                  <a:gd name="connsiteX7" fmla="*/ 0 w 29091"/>
                  <a:gd name="connsiteY7" fmla="*/ 3224 h 10162"/>
                  <a:gd name="connsiteX8" fmla="*/ 302 w 29091"/>
                  <a:gd name="connsiteY8" fmla="*/ 0 h 10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091" h="10162">
                    <a:moveTo>
                      <a:pt x="302" y="0"/>
                    </a:moveTo>
                    <a:cubicBezTo>
                      <a:pt x="2916" y="-12"/>
                      <a:pt x="5282" y="1189"/>
                      <a:pt x="7733" y="1932"/>
                    </a:cubicBezTo>
                    <a:cubicBezTo>
                      <a:pt x="12056" y="3314"/>
                      <a:pt x="16432" y="4540"/>
                      <a:pt x="20833" y="5663"/>
                    </a:cubicBezTo>
                    <a:cubicBezTo>
                      <a:pt x="23314" y="6327"/>
                      <a:pt x="25910" y="6284"/>
                      <a:pt x="28458" y="6188"/>
                    </a:cubicBezTo>
                    <a:lnTo>
                      <a:pt x="28524" y="6188"/>
                    </a:lnTo>
                    <a:cubicBezTo>
                      <a:pt x="28711" y="7474"/>
                      <a:pt x="28898" y="8760"/>
                      <a:pt x="29092" y="10057"/>
                    </a:cubicBezTo>
                    <a:cubicBezTo>
                      <a:pt x="25445" y="10082"/>
                      <a:pt x="21751" y="10438"/>
                      <a:pt x="18153" y="9683"/>
                    </a:cubicBezTo>
                    <a:cubicBezTo>
                      <a:pt x="11832" y="8391"/>
                      <a:pt x="5892" y="5783"/>
                      <a:pt x="0" y="3224"/>
                    </a:cubicBezTo>
                    <a:cubicBezTo>
                      <a:pt x="91" y="2143"/>
                      <a:pt x="187" y="1063"/>
                      <a:pt x="302" y="0"/>
                    </a:cubicBezTo>
                    <a:close/>
                  </a:path>
                </a:pathLst>
              </a:custGeom>
              <a:solidFill>
                <a:srgbClr val="1F83AC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áfico 11">
              <a:extLst>
                <a:ext uri="{FF2B5EF4-FFF2-40B4-BE49-F238E27FC236}">
                  <a16:creationId xmlns:a16="http://schemas.microsoft.com/office/drawing/2014/main" id="{C656CBD9-164C-CFF4-06CB-0430ABEFE0AC}"/>
                </a:ext>
              </a:extLst>
            </p:cNvPr>
            <p:cNvGrpSpPr/>
            <p:nvPr/>
          </p:nvGrpSpPr>
          <p:grpSpPr>
            <a:xfrm>
              <a:off x="6138249" y="4738754"/>
              <a:ext cx="282917" cy="196252"/>
              <a:chOff x="6147286" y="6253760"/>
              <a:chExt cx="282917" cy="196252"/>
            </a:xfrm>
            <a:solidFill>
              <a:srgbClr val="1E6391"/>
            </a:solidFill>
          </p:grpSpPr>
          <p:sp>
            <p:nvSpPr>
              <p:cNvPr id="153" name="Forma Livre: Forma 152">
                <a:extLst>
                  <a:ext uri="{FF2B5EF4-FFF2-40B4-BE49-F238E27FC236}">
                    <a16:creationId xmlns:a16="http://schemas.microsoft.com/office/drawing/2014/main" id="{D5BCF97E-3681-50F1-2912-86B604BE516E}"/>
                  </a:ext>
                </a:extLst>
              </p:cNvPr>
              <p:cNvSpPr/>
              <p:nvPr/>
            </p:nvSpPr>
            <p:spPr>
              <a:xfrm>
                <a:off x="6162324" y="6253760"/>
                <a:ext cx="267879" cy="102318"/>
              </a:xfrm>
              <a:custGeom>
                <a:avLst/>
                <a:gdLst>
                  <a:gd name="connsiteX0" fmla="*/ 176137 w 267879"/>
                  <a:gd name="connsiteY0" fmla="*/ 0 h 102318"/>
                  <a:gd name="connsiteX1" fmla="*/ 229835 w 267879"/>
                  <a:gd name="connsiteY1" fmla="*/ 21358 h 102318"/>
                  <a:gd name="connsiteX2" fmla="*/ 267880 w 267879"/>
                  <a:gd name="connsiteY2" fmla="*/ 48398 h 102318"/>
                  <a:gd name="connsiteX3" fmla="*/ 267868 w 267879"/>
                  <a:gd name="connsiteY3" fmla="*/ 48506 h 102318"/>
                  <a:gd name="connsiteX4" fmla="*/ 267517 w 267879"/>
                  <a:gd name="connsiteY4" fmla="*/ 56680 h 102318"/>
                  <a:gd name="connsiteX5" fmla="*/ 264928 w 267879"/>
                  <a:gd name="connsiteY5" fmla="*/ 72062 h 102318"/>
                  <a:gd name="connsiteX6" fmla="*/ 182995 w 267879"/>
                  <a:gd name="connsiteY6" fmla="*/ 79705 h 102318"/>
                  <a:gd name="connsiteX7" fmla="*/ 186388 w 267879"/>
                  <a:gd name="connsiteY7" fmla="*/ 56668 h 102318"/>
                  <a:gd name="connsiteX8" fmla="*/ 184396 w 267879"/>
                  <a:gd name="connsiteY8" fmla="*/ 35448 h 102318"/>
                  <a:gd name="connsiteX9" fmla="*/ 179892 w 267879"/>
                  <a:gd name="connsiteY9" fmla="*/ 27238 h 102318"/>
                  <a:gd name="connsiteX10" fmla="*/ 177460 w 267879"/>
                  <a:gd name="connsiteY10" fmla="*/ 26955 h 102318"/>
                  <a:gd name="connsiteX11" fmla="*/ 181770 w 267879"/>
                  <a:gd name="connsiteY11" fmla="*/ 32545 h 102318"/>
                  <a:gd name="connsiteX12" fmla="*/ 184867 w 267879"/>
                  <a:gd name="connsiteY12" fmla="*/ 55473 h 102318"/>
                  <a:gd name="connsiteX13" fmla="*/ 177683 w 267879"/>
                  <a:gd name="connsiteY13" fmla="*/ 88096 h 102318"/>
                  <a:gd name="connsiteX14" fmla="*/ 166358 w 267879"/>
                  <a:gd name="connsiteY14" fmla="*/ 102319 h 102318"/>
                  <a:gd name="connsiteX15" fmla="*/ 170028 w 267879"/>
                  <a:gd name="connsiteY15" fmla="*/ 89382 h 102318"/>
                  <a:gd name="connsiteX16" fmla="*/ 170378 w 267879"/>
                  <a:gd name="connsiteY16" fmla="*/ 75575 h 102318"/>
                  <a:gd name="connsiteX17" fmla="*/ 171628 w 267879"/>
                  <a:gd name="connsiteY17" fmla="*/ 71905 h 102318"/>
                  <a:gd name="connsiteX18" fmla="*/ 153191 w 267879"/>
                  <a:gd name="connsiteY18" fmla="*/ 89110 h 102318"/>
                  <a:gd name="connsiteX19" fmla="*/ 134097 w 267879"/>
                  <a:gd name="connsiteY19" fmla="*/ 97453 h 102318"/>
                  <a:gd name="connsiteX20" fmla="*/ 143605 w 267879"/>
                  <a:gd name="connsiteY20" fmla="*/ 85476 h 102318"/>
                  <a:gd name="connsiteX21" fmla="*/ 148356 w 267879"/>
                  <a:gd name="connsiteY21" fmla="*/ 76366 h 102318"/>
                  <a:gd name="connsiteX22" fmla="*/ 157478 w 267879"/>
                  <a:gd name="connsiteY22" fmla="*/ 68778 h 102318"/>
                  <a:gd name="connsiteX23" fmla="*/ 157152 w 267879"/>
                  <a:gd name="connsiteY23" fmla="*/ 68047 h 102318"/>
                  <a:gd name="connsiteX24" fmla="*/ 156488 w 267879"/>
                  <a:gd name="connsiteY24" fmla="*/ 67939 h 102318"/>
                  <a:gd name="connsiteX25" fmla="*/ 135057 w 267879"/>
                  <a:gd name="connsiteY25" fmla="*/ 81099 h 102318"/>
                  <a:gd name="connsiteX26" fmla="*/ 108724 w 267879"/>
                  <a:gd name="connsiteY26" fmla="*/ 83097 h 102318"/>
                  <a:gd name="connsiteX27" fmla="*/ 126261 w 267879"/>
                  <a:gd name="connsiteY27" fmla="*/ 72992 h 102318"/>
                  <a:gd name="connsiteX28" fmla="*/ 150463 w 267879"/>
                  <a:gd name="connsiteY28" fmla="*/ 53722 h 102318"/>
                  <a:gd name="connsiteX29" fmla="*/ 165706 w 267879"/>
                  <a:gd name="connsiteY29" fmla="*/ 30673 h 102318"/>
                  <a:gd name="connsiteX30" fmla="*/ 164372 w 267879"/>
                  <a:gd name="connsiteY30" fmla="*/ 30100 h 102318"/>
                  <a:gd name="connsiteX31" fmla="*/ 148803 w 267879"/>
                  <a:gd name="connsiteY31" fmla="*/ 53263 h 102318"/>
                  <a:gd name="connsiteX32" fmla="*/ 110052 w 267879"/>
                  <a:gd name="connsiteY32" fmla="*/ 80363 h 102318"/>
                  <a:gd name="connsiteX33" fmla="*/ 107009 w 267879"/>
                  <a:gd name="connsiteY33" fmla="*/ 83834 h 102318"/>
                  <a:gd name="connsiteX34" fmla="*/ 112394 w 267879"/>
                  <a:gd name="connsiteY34" fmla="*/ 85156 h 102318"/>
                  <a:gd name="connsiteX35" fmla="*/ 145814 w 267879"/>
                  <a:gd name="connsiteY35" fmla="*/ 77984 h 102318"/>
                  <a:gd name="connsiteX36" fmla="*/ 143593 w 267879"/>
                  <a:gd name="connsiteY36" fmla="*/ 82584 h 102318"/>
                  <a:gd name="connsiteX37" fmla="*/ 112292 w 267879"/>
                  <a:gd name="connsiteY37" fmla="*/ 87649 h 102318"/>
                  <a:gd name="connsiteX38" fmla="*/ 106213 w 267879"/>
                  <a:gd name="connsiteY38" fmla="*/ 88386 h 102318"/>
                  <a:gd name="connsiteX39" fmla="*/ 94640 w 267879"/>
                  <a:gd name="connsiteY39" fmla="*/ 88398 h 102318"/>
                  <a:gd name="connsiteX40" fmla="*/ 82584 w 267879"/>
                  <a:gd name="connsiteY40" fmla="*/ 89044 h 102318"/>
                  <a:gd name="connsiteX41" fmla="*/ 69502 w 267879"/>
                  <a:gd name="connsiteY41" fmla="*/ 91036 h 102318"/>
                  <a:gd name="connsiteX42" fmla="*/ 39366 w 267879"/>
                  <a:gd name="connsiteY42" fmla="*/ 87408 h 102318"/>
                  <a:gd name="connsiteX43" fmla="*/ 21612 w 267879"/>
                  <a:gd name="connsiteY43" fmla="*/ 80972 h 102318"/>
                  <a:gd name="connsiteX44" fmla="*/ 9001 w 267879"/>
                  <a:gd name="connsiteY44" fmla="*/ 73118 h 102318"/>
                  <a:gd name="connsiteX45" fmla="*/ 0 w 267879"/>
                  <a:gd name="connsiteY45" fmla="*/ 54247 h 102318"/>
                  <a:gd name="connsiteX46" fmla="*/ 11150 w 267879"/>
                  <a:gd name="connsiteY46" fmla="*/ 39584 h 102318"/>
                  <a:gd name="connsiteX47" fmla="*/ 11271 w 267879"/>
                  <a:gd name="connsiteY47" fmla="*/ 39572 h 102318"/>
                  <a:gd name="connsiteX48" fmla="*/ 15756 w 267879"/>
                  <a:gd name="connsiteY48" fmla="*/ 38551 h 102318"/>
                  <a:gd name="connsiteX49" fmla="*/ 51724 w 267879"/>
                  <a:gd name="connsiteY49" fmla="*/ 24860 h 102318"/>
                  <a:gd name="connsiteX50" fmla="*/ 58642 w 267879"/>
                  <a:gd name="connsiteY50" fmla="*/ 23858 h 102318"/>
                  <a:gd name="connsiteX51" fmla="*/ 77338 w 267879"/>
                  <a:gd name="connsiteY51" fmla="*/ 23888 h 102318"/>
                  <a:gd name="connsiteX52" fmla="*/ 109720 w 267879"/>
                  <a:gd name="connsiteY52" fmla="*/ 21298 h 102318"/>
                  <a:gd name="connsiteX53" fmla="*/ 148054 w 267879"/>
                  <a:gd name="connsiteY53" fmla="*/ 14422 h 102318"/>
                  <a:gd name="connsiteX54" fmla="*/ 159808 w 267879"/>
                  <a:gd name="connsiteY54" fmla="*/ 9321 h 102318"/>
                  <a:gd name="connsiteX55" fmla="*/ 176137 w 267879"/>
                  <a:gd name="connsiteY55" fmla="*/ 0 h 10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67879" h="102318">
                    <a:moveTo>
                      <a:pt x="176137" y="0"/>
                    </a:moveTo>
                    <a:cubicBezTo>
                      <a:pt x="194864" y="4739"/>
                      <a:pt x="213083" y="11675"/>
                      <a:pt x="229835" y="21358"/>
                    </a:cubicBezTo>
                    <a:cubicBezTo>
                      <a:pt x="243370" y="29080"/>
                      <a:pt x="256180" y="38099"/>
                      <a:pt x="267880" y="48398"/>
                    </a:cubicBezTo>
                    <a:lnTo>
                      <a:pt x="267868" y="48506"/>
                    </a:lnTo>
                    <a:cubicBezTo>
                      <a:pt x="267445" y="51205"/>
                      <a:pt x="267439" y="53945"/>
                      <a:pt x="267517" y="56680"/>
                    </a:cubicBezTo>
                    <a:cubicBezTo>
                      <a:pt x="267686" y="61932"/>
                      <a:pt x="266087" y="66997"/>
                      <a:pt x="264928" y="72062"/>
                    </a:cubicBezTo>
                    <a:cubicBezTo>
                      <a:pt x="237587" y="74205"/>
                      <a:pt x="210083" y="75105"/>
                      <a:pt x="182995" y="79705"/>
                    </a:cubicBezTo>
                    <a:cubicBezTo>
                      <a:pt x="185338" y="72261"/>
                      <a:pt x="186249" y="64450"/>
                      <a:pt x="186388" y="56668"/>
                    </a:cubicBezTo>
                    <a:cubicBezTo>
                      <a:pt x="186509" y="49563"/>
                      <a:pt x="186328" y="42336"/>
                      <a:pt x="184396" y="35448"/>
                    </a:cubicBezTo>
                    <a:cubicBezTo>
                      <a:pt x="183557" y="32424"/>
                      <a:pt x="182325" y="29339"/>
                      <a:pt x="179892" y="27238"/>
                    </a:cubicBezTo>
                    <a:cubicBezTo>
                      <a:pt x="179265" y="26363"/>
                      <a:pt x="178293" y="26580"/>
                      <a:pt x="177460" y="26955"/>
                    </a:cubicBezTo>
                    <a:cubicBezTo>
                      <a:pt x="179096" y="28633"/>
                      <a:pt x="180937" y="30269"/>
                      <a:pt x="181770" y="32545"/>
                    </a:cubicBezTo>
                    <a:cubicBezTo>
                      <a:pt x="184649" y="39801"/>
                      <a:pt x="184933" y="47758"/>
                      <a:pt x="184867" y="55473"/>
                    </a:cubicBezTo>
                    <a:cubicBezTo>
                      <a:pt x="184776" y="66659"/>
                      <a:pt x="183158" y="78177"/>
                      <a:pt x="177683" y="88096"/>
                    </a:cubicBezTo>
                    <a:cubicBezTo>
                      <a:pt x="174719" y="93384"/>
                      <a:pt x="171314" y="98685"/>
                      <a:pt x="166358" y="102319"/>
                    </a:cubicBezTo>
                    <a:cubicBezTo>
                      <a:pt x="167511" y="97984"/>
                      <a:pt x="169292" y="93825"/>
                      <a:pt x="170028" y="89382"/>
                    </a:cubicBezTo>
                    <a:cubicBezTo>
                      <a:pt x="170940" y="84830"/>
                      <a:pt x="170710" y="80170"/>
                      <a:pt x="170378" y="75575"/>
                    </a:cubicBezTo>
                    <a:cubicBezTo>
                      <a:pt x="171103" y="74447"/>
                      <a:pt x="173288" y="73185"/>
                      <a:pt x="171628" y="71905"/>
                    </a:cubicBezTo>
                    <a:cubicBezTo>
                      <a:pt x="166092" y="78244"/>
                      <a:pt x="160242" y="84419"/>
                      <a:pt x="153191" y="89110"/>
                    </a:cubicBezTo>
                    <a:cubicBezTo>
                      <a:pt x="147402" y="92943"/>
                      <a:pt x="141142" y="96692"/>
                      <a:pt x="134097" y="97453"/>
                    </a:cubicBezTo>
                    <a:cubicBezTo>
                      <a:pt x="137133" y="93360"/>
                      <a:pt x="140967" y="89877"/>
                      <a:pt x="143605" y="85476"/>
                    </a:cubicBezTo>
                    <a:cubicBezTo>
                      <a:pt x="145537" y="82626"/>
                      <a:pt x="146708" y="79361"/>
                      <a:pt x="148356" y="76366"/>
                    </a:cubicBezTo>
                    <a:cubicBezTo>
                      <a:pt x="151435" y="73897"/>
                      <a:pt x="154864" y="71778"/>
                      <a:pt x="157478" y="68778"/>
                    </a:cubicBezTo>
                    <a:lnTo>
                      <a:pt x="157152" y="68047"/>
                    </a:lnTo>
                    <a:lnTo>
                      <a:pt x="156488" y="67939"/>
                    </a:lnTo>
                    <a:cubicBezTo>
                      <a:pt x="150137" y="73438"/>
                      <a:pt x="143212" y="78648"/>
                      <a:pt x="135057" y="81099"/>
                    </a:cubicBezTo>
                    <a:cubicBezTo>
                      <a:pt x="126575" y="83635"/>
                      <a:pt x="117483" y="84564"/>
                      <a:pt x="108724" y="83097"/>
                    </a:cubicBezTo>
                    <a:cubicBezTo>
                      <a:pt x="114362" y="79379"/>
                      <a:pt x="120556" y="76602"/>
                      <a:pt x="126261" y="72992"/>
                    </a:cubicBezTo>
                    <a:cubicBezTo>
                      <a:pt x="135105" y="67643"/>
                      <a:pt x="143551" y="61455"/>
                      <a:pt x="150463" y="53722"/>
                    </a:cubicBezTo>
                    <a:cubicBezTo>
                      <a:pt x="156650" y="46852"/>
                      <a:pt x="161631" y="38950"/>
                      <a:pt x="165706" y="30673"/>
                    </a:cubicBezTo>
                    <a:cubicBezTo>
                      <a:pt x="166569" y="29575"/>
                      <a:pt x="164710" y="29170"/>
                      <a:pt x="164372" y="30100"/>
                    </a:cubicBezTo>
                    <a:cubicBezTo>
                      <a:pt x="160055" y="38352"/>
                      <a:pt x="155177" y="46411"/>
                      <a:pt x="148803" y="53263"/>
                    </a:cubicBezTo>
                    <a:cubicBezTo>
                      <a:pt x="138075" y="65071"/>
                      <a:pt x="123907" y="72847"/>
                      <a:pt x="110052" y="80363"/>
                    </a:cubicBezTo>
                    <a:cubicBezTo>
                      <a:pt x="108839" y="81250"/>
                      <a:pt x="106539" y="81944"/>
                      <a:pt x="107009" y="83834"/>
                    </a:cubicBezTo>
                    <a:cubicBezTo>
                      <a:pt x="108561" y="84939"/>
                      <a:pt x="110571" y="84914"/>
                      <a:pt x="112394" y="85156"/>
                    </a:cubicBezTo>
                    <a:cubicBezTo>
                      <a:pt x="123888" y="85941"/>
                      <a:pt x="135793" y="83864"/>
                      <a:pt x="145814" y="77984"/>
                    </a:cubicBezTo>
                    <a:cubicBezTo>
                      <a:pt x="145108" y="79536"/>
                      <a:pt x="144359" y="81063"/>
                      <a:pt x="143593" y="82584"/>
                    </a:cubicBezTo>
                    <a:cubicBezTo>
                      <a:pt x="133246" y="84764"/>
                      <a:pt x="122754" y="86170"/>
                      <a:pt x="112292" y="87649"/>
                    </a:cubicBezTo>
                    <a:cubicBezTo>
                      <a:pt x="110263" y="87903"/>
                      <a:pt x="108259" y="88404"/>
                      <a:pt x="106213" y="88386"/>
                    </a:cubicBezTo>
                    <a:cubicBezTo>
                      <a:pt x="102361" y="88017"/>
                      <a:pt x="98485" y="87993"/>
                      <a:pt x="94640" y="88398"/>
                    </a:cubicBezTo>
                    <a:cubicBezTo>
                      <a:pt x="90625" y="88838"/>
                      <a:pt x="86550" y="88180"/>
                      <a:pt x="82584" y="89044"/>
                    </a:cubicBezTo>
                    <a:cubicBezTo>
                      <a:pt x="78268" y="89949"/>
                      <a:pt x="73958" y="91241"/>
                      <a:pt x="69502" y="91036"/>
                    </a:cubicBezTo>
                    <a:cubicBezTo>
                      <a:pt x="59409" y="90342"/>
                      <a:pt x="49225" y="89865"/>
                      <a:pt x="39366" y="87408"/>
                    </a:cubicBezTo>
                    <a:cubicBezTo>
                      <a:pt x="33245" y="85856"/>
                      <a:pt x="27450" y="83327"/>
                      <a:pt x="21612" y="80972"/>
                    </a:cubicBezTo>
                    <a:cubicBezTo>
                      <a:pt x="17096" y="79016"/>
                      <a:pt x="11953" y="77326"/>
                      <a:pt x="9001" y="73118"/>
                    </a:cubicBezTo>
                    <a:cubicBezTo>
                      <a:pt x="5331" y="67154"/>
                      <a:pt x="3580" y="60260"/>
                      <a:pt x="0" y="54247"/>
                    </a:cubicBezTo>
                    <a:cubicBezTo>
                      <a:pt x="3815" y="49436"/>
                      <a:pt x="7558" y="44564"/>
                      <a:pt x="11150" y="39584"/>
                    </a:cubicBezTo>
                    <a:lnTo>
                      <a:pt x="11271" y="39572"/>
                    </a:lnTo>
                    <a:cubicBezTo>
                      <a:pt x="12810" y="39469"/>
                      <a:pt x="14332" y="39161"/>
                      <a:pt x="15756" y="38551"/>
                    </a:cubicBezTo>
                    <a:cubicBezTo>
                      <a:pt x="27613" y="33643"/>
                      <a:pt x="39572" y="28983"/>
                      <a:pt x="51724" y="24860"/>
                    </a:cubicBezTo>
                    <a:cubicBezTo>
                      <a:pt x="53951" y="24111"/>
                      <a:pt x="56300" y="23834"/>
                      <a:pt x="58642" y="23858"/>
                    </a:cubicBezTo>
                    <a:cubicBezTo>
                      <a:pt x="64878" y="23894"/>
                      <a:pt x="71108" y="23912"/>
                      <a:pt x="77338" y="23888"/>
                    </a:cubicBezTo>
                    <a:cubicBezTo>
                      <a:pt x="88193" y="24105"/>
                      <a:pt x="98968" y="22560"/>
                      <a:pt x="109720" y="21298"/>
                    </a:cubicBezTo>
                    <a:cubicBezTo>
                      <a:pt x="122554" y="19409"/>
                      <a:pt x="135697" y="18690"/>
                      <a:pt x="148054" y="14422"/>
                    </a:cubicBezTo>
                    <a:cubicBezTo>
                      <a:pt x="152062" y="12943"/>
                      <a:pt x="155920" y="11090"/>
                      <a:pt x="159808" y="9321"/>
                    </a:cubicBezTo>
                    <a:cubicBezTo>
                      <a:pt x="165446" y="6580"/>
                      <a:pt x="171254" y="3996"/>
                      <a:pt x="176137" y="0"/>
                    </a:cubicBezTo>
                    <a:close/>
                  </a:path>
                </a:pathLst>
              </a:custGeom>
              <a:solidFill>
                <a:srgbClr val="1E6391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orma Livre: Forma 153">
                <a:extLst>
                  <a:ext uri="{FF2B5EF4-FFF2-40B4-BE49-F238E27FC236}">
                    <a16:creationId xmlns:a16="http://schemas.microsoft.com/office/drawing/2014/main" id="{75466DC2-9FF7-3204-AC17-FBCFB8BF1118}"/>
                  </a:ext>
                </a:extLst>
              </p:cNvPr>
              <p:cNvSpPr/>
              <p:nvPr/>
            </p:nvSpPr>
            <p:spPr>
              <a:xfrm>
                <a:off x="6326635" y="6331189"/>
                <a:ext cx="4775" cy="4557"/>
              </a:xfrm>
              <a:custGeom>
                <a:avLst/>
                <a:gdLst>
                  <a:gd name="connsiteX0" fmla="*/ 0 w 4775"/>
                  <a:gd name="connsiteY0" fmla="*/ 4558 h 4557"/>
                  <a:gd name="connsiteX1" fmla="*/ 4648 w 4775"/>
                  <a:gd name="connsiteY1" fmla="*/ 0 h 4557"/>
                  <a:gd name="connsiteX2" fmla="*/ 4775 w 4775"/>
                  <a:gd name="connsiteY2" fmla="*/ 4208 h 4557"/>
                  <a:gd name="connsiteX3" fmla="*/ 0 w 4775"/>
                  <a:gd name="connsiteY3" fmla="*/ 4558 h 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5" h="4557">
                    <a:moveTo>
                      <a:pt x="0" y="4558"/>
                    </a:moveTo>
                    <a:cubicBezTo>
                      <a:pt x="1558" y="3043"/>
                      <a:pt x="3018" y="1443"/>
                      <a:pt x="4648" y="0"/>
                    </a:cubicBezTo>
                    <a:cubicBezTo>
                      <a:pt x="4721" y="1395"/>
                      <a:pt x="4763" y="2801"/>
                      <a:pt x="4775" y="4208"/>
                    </a:cubicBezTo>
                    <a:cubicBezTo>
                      <a:pt x="3181" y="4304"/>
                      <a:pt x="1588" y="4425"/>
                      <a:pt x="0" y="4558"/>
                    </a:cubicBezTo>
                    <a:close/>
                  </a:path>
                </a:pathLst>
              </a:custGeom>
              <a:solidFill>
                <a:srgbClr val="1E6391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orma Livre: Forma 154">
                <a:extLst>
                  <a:ext uri="{FF2B5EF4-FFF2-40B4-BE49-F238E27FC236}">
                    <a16:creationId xmlns:a16="http://schemas.microsoft.com/office/drawing/2014/main" id="{CCF9037C-C03C-75A1-BBE0-B2E5AA430FF8}"/>
                  </a:ext>
                </a:extLst>
              </p:cNvPr>
              <p:cNvSpPr/>
              <p:nvPr/>
            </p:nvSpPr>
            <p:spPr>
              <a:xfrm>
                <a:off x="6147286" y="6359306"/>
                <a:ext cx="71990" cy="90706"/>
              </a:xfrm>
              <a:custGeom>
                <a:avLst/>
                <a:gdLst>
                  <a:gd name="connsiteX0" fmla="*/ 56390 w 71990"/>
                  <a:gd name="connsiteY0" fmla="*/ 281 h 90706"/>
                  <a:gd name="connsiteX1" fmla="*/ 68361 w 71990"/>
                  <a:gd name="connsiteY1" fmla="*/ 1210 h 90706"/>
                  <a:gd name="connsiteX2" fmla="*/ 71833 w 71990"/>
                  <a:gd name="connsiteY2" fmla="*/ 45949 h 90706"/>
                  <a:gd name="connsiteX3" fmla="*/ 66816 w 71990"/>
                  <a:gd name="connsiteY3" fmla="*/ 74709 h 90706"/>
                  <a:gd name="connsiteX4" fmla="*/ 57459 w 71990"/>
                  <a:gd name="connsiteY4" fmla="*/ 90707 h 90706"/>
                  <a:gd name="connsiteX5" fmla="*/ 55147 w 71990"/>
                  <a:gd name="connsiteY5" fmla="*/ 54431 h 90706"/>
                  <a:gd name="connsiteX6" fmla="*/ 54501 w 71990"/>
                  <a:gd name="connsiteY6" fmla="*/ 53067 h 90706"/>
                  <a:gd name="connsiteX7" fmla="*/ 42747 w 71990"/>
                  <a:gd name="connsiteY7" fmla="*/ 66922 h 90706"/>
                  <a:gd name="connsiteX8" fmla="*/ 21437 w 71990"/>
                  <a:gd name="connsiteY8" fmla="*/ 83626 h 90706"/>
                  <a:gd name="connsiteX9" fmla="*/ 35279 w 71990"/>
                  <a:gd name="connsiteY9" fmla="*/ 55784 h 90706"/>
                  <a:gd name="connsiteX10" fmla="*/ 37905 w 71990"/>
                  <a:gd name="connsiteY10" fmla="*/ 48473 h 90706"/>
                  <a:gd name="connsiteX11" fmla="*/ 36263 w 71990"/>
                  <a:gd name="connsiteY11" fmla="*/ 49529 h 90706"/>
                  <a:gd name="connsiteX12" fmla="*/ 31271 w 71990"/>
                  <a:gd name="connsiteY12" fmla="*/ 55433 h 90706"/>
                  <a:gd name="connsiteX13" fmla="*/ 5240 w 71990"/>
                  <a:gd name="connsiteY13" fmla="*/ 70381 h 90706"/>
                  <a:gd name="connsiteX14" fmla="*/ 0 w 71990"/>
                  <a:gd name="connsiteY14" fmla="*/ 71914 h 90706"/>
                  <a:gd name="connsiteX15" fmla="*/ 18304 w 71990"/>
                  <a:gd name="connsiteY15" fmla="*/ 52137 h 90706"/>
                  <a:gd name="connsiteX16" fmla="*/ 36873 w 71990"/>
                  <a:gd name="connsiteY16" fmla="*/ 21760 h 90706"/>
                  <a:gd name="connsiteX17" fmla="*/ 42530 w 71990"/>
                  <a:gd name="connsiteY17" fmla="*/ 6806 h 90706"/>
                  <a:gd name="connsiteX18" fmla="*/ 56390 w 71990"/>
                  <a:gd name="connsiteY18" fmla="*/ 281 h 9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1990" h="90706">
                    <a:moveTo>
                      <a:pt x="56390" y="281"/>
                    </a:moveTo>
                    <a:cubicBezTo>
                      <a:pt x="60393" y="-474"/>
                      <a:pt x="64431" y="450"/>
                      <a:pt x="68361" y="1210"/>
                    </a:cubicBezTo>
                    <a:cubicBezTo>
                      <a:pt x="71368" y="15904"/>
                      <a:pt x="72424" y="30972"/>
                      <a:pt x="71833" y="45949"/>
                    </a:cubicBezTo>
                    <a:cubicBezTo>
                      <a:pt x="71507" y="55693"/>
                      <a:pt x="70637" y="65630"/>
                      <a:pt x="66816" y="74709"/>
                    </a:cubicBezTo>
                    <a:cubicBezTo>
                      <a:pt x="64401" y="80384"/>
                      <a:pt x="61781" y="86197"/>
                      <a:pt x="57459" y="90707"/>
                    </a:cubicBezTo>
                    <a:cubicBezTo>
                      <a:pt x="57193" y="78603"/>
                      <a:pt x="57567" y="66360"/>
                      <a:pt x="55147" y="54431"/>
                    </a:cubicBezTo>
                    <a:cubicBezTo>
                      <a:pt x="54984" y="54093"/>
                      <a:pt x="54664" y="53411"/>
                      <a:pt x="54501" y="53067"/>
                    </a:cubicBezTo>
                    <a:cubicBezTo>
                      <a:pt x="50565" y="57667"/>
                      <a:pt x="47112" y="62690"/>
                      <a:pt x="42747" y="66922"/>
                    </a:cubicBezTo>
                    <a:cubicBezTo>
                      <a:pt x="36318" y="73254"/>
                      <a:pt x="29406" y="79303"/>
                      <a:pt x="21437" y="83626"/>
                    </a:cubicBezTo>
                    <a:cubicBezTo>
                      <a:pt x="26031" y="74335"/>
                      <a:pt x="31361" y="65400"/>
                      <a:pt x="35279" y="55784"/>
                    </a:cubicBezTo>
                    <a:cubicBezTo>
                      <a:pt x="36112" y="53351"/>
                      <a:pt x="37797" y="51051"/>
                      <a:pt x="37905" y="48473"/>
                    </a:cubicBezTo>
                    <a:cubicBezTo>
                      <a:pt x="37199" y="47290"/>
                      <a:pt x="36475" y="48932"/>
                      <a:pt x="36263" y="49529"/>
                    </a:cubicBezTo>
                    <a:cubicBezTo>
                      <a:pt x="35503" y="52149"/>
                      <a:pt x="33173" y="53689"/>
                      <a:pt x="31271" y="55433"/>
                    </a:cubicBezTo>
                    <a:cubicBezTo>
                      <a:pt x="23695" y="62086"/>
                      <a:pt x="14645" y="66867"/>
                      <a:pt x="5240" y="70381"/>
                    </a:cubicBezTo>
                    <a:cubicBezTo>
                      <a:pt x="3538" y="71033"/>
                      <a:pt x="1793" y="71564"/>
                      <a:pt x="0" y="71914"/>
                    </a:cubicBezTo>
                    <a:cubicBezTo>
                      <a:pt x="7220" y="66463"/>
                      <a:pt x="12907" y="59315"/>
                      <a:pt x="18304" y="52137"/>
                    </a:cubicBezTo>
                    <a:cubicBezTo>
                      <a:pt x="25282" y="42533"/>
                      <a:pt x="31869" y="32554"/>
                      <a:pt x="36873" y="21760"/>
                    </a:cubicBezTo>
                    <a:cubicBezTo>
                      <a:pt x="39185" y="16942"/>
                      <a:pt x="40791" y="11835"/>
                      <a:pt x="42530" y="6806"/>
                    </a:cubicBezTo>
                    <a:cubicBezTo>
                      <a:pt x="46466" y="3432"/>
                      <a:pt x="51350" y="1325"/>
                      <a:pt x="56390" y="281"/>
                    </a:cubicBezTo>
                    <a:close/>
                  </a:path>
                </a:pathLst>
              </a:custGeom>
              <a:solidFill>
                <a:srgbClr val="1E6391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5" name="Gráfico 11">
              <a:extLst>
                <a:ext uri="{FF2B5EF4-FFF2-40B4-BE49-F238E27FC236}">
                  <a16:creationId xmlns:a16="http://schemas.microsoft.com/office/drawing/2014/main" id="{4B87957F-3333-A4EB-B581-ED28CFF36F2A}"/>
                </a:ext>
              </a:extLst>
            </p:cNvPr>
            <p:cNvGrpSpPr/>
            <p:nvPr/>
          </p:nvGrpSpPr>
          <p:grpSpPr>
            <a:xfrm>
              <a:off x="6139378" y="4821954"/>
              <a:ext cx="182639" cy="75581"/>
              <a:chOff x="6148415" y="6336960"/>
              <a:chExt cx="182639" cy="75581"/>
            </a:xfrm>
            <a:solidFill>
              <a:srgbClr val="153370"/>
            </a:solidFill>
          </p:grpSpPr>
          <p:sp>
            <p:nvSpPr>
              <p:cNvPr id="548" name="Forma Livre: Forma 547">
                <a:extLst>
                  <a:ext uri="{FF2B5EF4-FFF2-40B4-BE49-F238E27FC236}">
                    <a16:creationId xmlns:a16="http://schemas.microsoft.com/office/drawing/2014/main" id="{F033A009-0925-0839-1130-8353E37309A9}"/>
                  </a:ext>
                </a:extLst>
              </p:cNvPr>
              <p:cNvSpPr/>
              <p:nvPr/>
            </p:nvSpPr>
            <p:spPr>
              <a:xfrm>
                <a:off x="6320157" y="6336960"/>
                <a:ext cx="10896" cy="14440"/>
              </a:xfrm>
              <a:custGeom>
                <a:avLst/>
                <a:gdLst>
                  <a:gd name="connsiteX0" fmla="*/ 2982 w 10896"/>
                  <a:gd name="connsiteY0" fmla="*/ 2053 h 14440"/>
                  <a:gd name="connsiteX1" fmla="*/ 10897 w 10896"/>
                  <a:gd name="connsiteY1" fmla="*/ 0 h 14440"/>
                  <a:gd name="connsiteX2" fmla="*/ 0 w 10896"/>
                  <a:gd name="connsiteY2" fmla="*/ 14440 h 14440"/>
                  <a:gd name="connsiteX3" fmla="*/ 2982 w 10896"/>
                  <a:gd name="connsiteY3" fmla="*/ 2053 h 1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96" h="14440">
                    <a:moveTo>
                      <a:pt x="2982" y="2053"/>
                    </a:moveTo>
                    <a:cubicBezTo>
                      <a:pt x="4848" y="-266"/>
                      <a:pt x="8283" y="441"/>
                      <a:pt x="10897" y="0"/>
                    </a:cubicBezTo>
                    <a:cubicBezTo>
                      <a:pt x="8482" y="5566"/>
                      <a:pt x="5011" y="10884"/>
                      <a:pt x="0" y="14440"/>
                    </a:cubicBezTo>
                    <a:cubicBezTo>
                      <a:pt x="1455" y="10420"/>
                      <a:pt x="2415" y="6278"/>
                      <a:pt x="2982" y="2053"/>
                    </a:cubicBezTo>
                    <a:close/>
                  </a:path>
                </a:pathLst>
              </a:custGeom>
              <a:solidFill>
                <a:srgbClr val="153370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" name="Forma Livre: Forma 736">
                <a:extLst>
                  <a:ext uri="{FF2B5EF4-FFF2-40B4-BE49-F238E27FC236}">
                    <a16:creationId xmlns:a16="http://schemas.microsoft.com/office/drawing/2014/main" id="{8E82FE7E-3258-C9BF-63FA-367924470B11}"/>
                  </a:ext>
                </a:extLst>
              </p:cNvPr>
              <p:cNvSpPr/>
              <p:nvPr/>
            </p:nvSpPr>
            <p:spPr>
              <a:xfrm>
                <a:off x="6290855" y="6338246"/>
                <a:ext cx="13800" cy="7678"/>
              </a:xfrm>
              <a:custGeom>
                <a:avLst/>
                <a:gdLst>
                  <a:gd name="connsiteX0" fmla="*/ 3852 w 13800"/>
                  <a:gd name="connsiteY0" fmla="*/ 1781 h 7678"/>
                  <a:gd name="connsiteX1" fmla="*/ 13800 w 13800"/>
                  <a:gd name="connsiteY1" fmla="*/ 0 h 7678"/>
                  <a:gd name="connsiteX2" fmla="*/ 11011 w 13800"/>
                  <a:gd name="connsiteY2" fmla="*/ 3489 h 7678"/>
                  <a:gd name="connsiteX3" fmla="*/ 0 w 13800"/>
                  <a:gd name="connsiteY3" fmla="*/ 7679 h 7678"/>
                  <a:gd name="connsiteX4" fmla="*/ 3852 w 13800"/>
                  <a:gd name="connsiteY4" fmla="*/ 1781 h 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00" h="7678">
                    <a:moveTo>
                      <a:pt x="3852" y="1781"/>
                    </a:moveTo>
                    <a:cubicBezTo>
                      <a:pt x="7166" y="1177"/>
                      <a:pt x="10474" y="537"/>
                      <a:pt x="13800" y="0"/>
                    </a:cubicBezTo>
                    <a:cubicBezTo>
                      <a:pt x="13046" y="1274"/>
                      <a:pt x="12351" y="2723"/>
                      <a:pt x="11011" y="3489"/>
                    </a:cubicBezTo>
                    <a:cubicBezTo>
                      <a:pt x="7588" y="5445"/>
                      <a:pt x="3864" y="6900"/>
                      <a:pt x="0" y="7679"/>
                    </a:cubicBezTo>
                    <a:cubicBezTo>
                      <a:pt x="1207" y="5663"/>
                      <a:pt x="2747" y="3864"/>
                      <a:pt x="3852" y="1781"/>
                    </a:cubicBezTo>
                    <a:close/>
                  </a:path>
                </a:pathLst>
              </a:custGeom>
              <a:solidFill>
                <a:srgbClr val="153370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Forma Livre: Forma 738">
                <a:extLst>
                  <a:ext uri="{FF2B5EF4-FFF2-40B4-BE49-F238E27FC236}">
                    <a16:creationId xmlns:a16="http://schemas.microsoft.com/office/drawing/2014/main" id="{866A609B-4D7B-20D9-B47A-DC7178EDBBA8}"/>
                  </a:ext>
                </a:extLst>
              </p:cNvPr>
              <p:cNvSpPr/>
              <p:nvPr/>
            </p:nvSpPr>
            <p:spPr>
              <a:xfrm>
                <a:off x="6148415" y="6365816"/>
                <a:ext cx="39704" cy="46725"/>
              </a:xfrm>
              <a:custGeom>
                <a:avLst/>
                <a:gdLst>
                  <a:gd name="connsiteX0" fmla="*/ 17217 w 39704"/>
                  <a:gd name="connsiteY0" fmla="*/ 6973 h 46725"/>
                  <a:gd name="connsiteX1" fmla="*/ 39704 w 39704"/>
                  <a:gd name="connsiteY1" fmla="*/ 0 h 46725"/>
                  <a:gd name="connsiteX2" fmla="*/ 26773 w 39704"/>
                  <a:gd name="connsiteY2" fmla="*/ 28645 h 46725"/>
                  <a:gd name="connsiteX3" fmla="*/ 22789 w 39704"/>
                  <a:gd name="connsiteY3" fmla="*/ 33788 h 46725"/>
                  <a:gd name="connsiteX4" fmla="*/ 1189 w 39704"/>
                  <a:gd name="connsiteY4" fmla="*/ 46725 h 46725"/>
                  <a:gd name="connsiteX5" fmla="*/ 14694 w 39704"/>
                  <a:gd name="connsiteY5" fmla="*/ 26731 h 46725"/>
                  <a:gd name="connsiteX6" fmla="*/ 17211 w 39704"/>
                  <a:gd name="connsiteY6" fmla="*/ 20706 h 46725"/>
                  <a:gd name="connsiteX7" fmla="*/ 15485 w 39704"/>
                  <a:gd name="connsiteY7" fmla="*/ 21020 h 46725"/>
                  <a:gd name="connsiteX8" fmla="*/ 0 w 39704"/>
                  <a:gd name="connsiteY8" fmla="*/ 31011 h 46725"/>
                  <a:gd name="connsiteX9" fmla="*/ 17217 w 39704"/>
                  <a:gd name="connsiteY9" fmla="*/ 6973 h 4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704" h="46725">
                    <a:moveTo>
                      <a:pt x="17217" y="6973"/>
                    </a:moveTo>
                    <a:cubicBezTo>
                      <a:pt x="23840" y="2487"/>
                      <a:pt x="31802" y="483"/>
                      <a:pt x="39704" y="0"/>
                    </a:cubicBezTo>
                    <a:cubicBezTo>
                      <a:pt x="36958" y="10166"/>
                      <a:pt x="32255" y="19692"/>
                      <a:pt x="26773" y="28645"/>
                    </a:cubicBezTo>
                    <a:cubicBezTo>
                      <a:pt x="25620" y="30480"/>
                      <a:pt x="24648" y="32545"/>
                      <a:pt x="22789" y="33788"/>
                    </a:cubicBezTo>
                    <a:cubicBezTo>
                      <a:pt x="15986" y="38708"/>
                      <a:pt x="8880" y="43308"/>
                      <a:pt x="1189" y="46725"/>
                    </a:cubicBezTo>
                    <a:cubicBezTo>
                      <a:pt x="6707" y="40815"/>
                      <a:pt x="11210" y="34024"/>
                      <a:pt x="14694" y="26731"/>
                    </a:cubicBezTo>
                    <a:cubicBezTo>
                      <a:pt x="15575" y="24745"/>
                      <a:pt x="16789" y="22862"/>
                      <a:pt x="17211" y="20706"/>
                    </a:cubicBezTo>
                    <a:cubicBezTo>
                      <a:pt x="17169" y="19252"/>
                      <a:pt x="15919" y="20719"/>
                      <a:pt x="15485" y="21020"/>
                    </a:cubicBezTo>
                    <a:cubicBezTo>
                      <a:pt x="11023" y="25294"/>
                      <a:pt x="5693" y="28633"/>
                      <a:pt x="0" y="31011"/>
                    </a:cubicBezTo>
                    <a:cubicBezTo>
                      <a:pt x="2638" y="21298"/>
                      <a:pt x="8663" y="12406"/>
                      <a:pt x="17217" y="6973"/>
                    </a:cubicBezTo>
                    <a:close/>
                  </a:path>
                </a:pathLst>
              </a:custGeom>
              <a:solidFill>
                <a:srgbClr val="153370"/>
              </a:solidFill>
              <a:ln w="2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52229567-E3C3-DAC2-4A48-7B29682EAF61}"/>
                </a:ext>
              </a:extLst>
            </p:cNvPr>
            <p:cNvSpPr/>
            <p:nvPr/>
          </p:nvSpPr>
          <p:spPr>
            <a:xfrm>
              <a:off x="5923352" y="4534705"/>
              <a:ext cx="529242" cy="467662"/>
            </a:xfrm>
            <a:custGeom>
              <a:avLst/>
              <a:gdLst>
                <a:gd name="connsiteX0" fmla="*/ 438834 w 529242"/>
                <a:gd name="connsiteY0" fmla="*/ 419 h 467662"/>
                <a:gd name="connsiteX1" fmla="*/ 485934 w 529242"/>
                <a:gd name="connsiteY1" fmla="*/ 7410 h 467662"/>
                <a:gd name="connsiteX2" fmla="*/ 522771 w 529242"/>
                <a:gd name="connsiteY2" fmla="*/ 46988 h 467662"/>
                <a:gd name="connsiteX3" fmla="*/ 524117 w 529242"/>
                <a:gd name="connsiteY3" fmla="*/ 108045 h 467662"/>
                <a:gd name="connsiteX4" fmla="*/ 525934 w 529242"/>
                <a:gd name="connsiteY4" fmla="*/ 136696 h 467662"/>
                <a:gd name="connsiteX5" fmla="*/ 522922 w 529242"/>
                <a:gd name="connsiteY5" fmla="*/ 216068 h 467662"/>
                <a:gd name="connsiteX6" fmla="*/ 512067 w 529242"/>
                <a:gd name="connsiteY6" fmla="*/ 264997 h 467662"/>
                <a:gd name="connsiteX7" fmla="*/ 515146 w 529242"/>
                <a:gd name="connsiteY7" fmla="*/ 272223 h 467662"/>
                <a:gd name="connsiteX8" fmla="*/ 508952 w 529242"/>
                <a:gd name="connsiteY8" fmla="*/ 275845 h 467662"/>
                <a:gd name="connsiteX9" fmla="*/ 480573 w 529242"/>
                <a:gd name="connsiteY9" fmla="*/ 278695 h 467662"/>
                <a:gd name="connsiteX10" fmla="*/ 412351 w 529242"/>
                <a:gd name="connsiteY10" fmla="*/ 285408 h 467662"/>
                <a:gd name="connsiteX11" fmla="*/ 398176 w 529242"/>
                <a:gd name="connsiteY11" fmla="*/ 306905 h 467662"/>
                <a:gd name="connsiteX12" fmla="*/ 394578 w 529242"/>
                <a:gd name="connsiteY12" fmla="*/ 306681 h 467662"/>
                <a:gd name="connsiteX13" fmla="*/ 398852 w 529242"/>
                <a:gd name="connsiteY13" fmla="*/ 290774 h 467662"/>
                <a:gd name="connsiteX14" fmla="*/ 386911 w 529242"/>
                <a:gd name="connsiteY14" fmla="*/ 303886 h 467662"/>
                <a:gd name="connsiteX15" fmla="*/ 386380 w 529242"/>
                <a:gd name="connsiteY15" fmla="*/ 300596 h 467662"/>
                <a:gd name="connsiteX16" fmla="*/ 388909 w 529242"/>
                <a:gd name="connsiteY16" fmla="*/ 290829 h 467662"/>
                <a:gd name="connsiteX17" fmla="*/ 365939 w 529242"/>
                <a:gd name="connsiteY17" fmla="*/ 302818 h 467662"/>
                <a:gd name="connsiteX18" fmla="*/ 362462 w 529242"/>
                <a:gd name="connsiteY18" fmla="*/ 301224 h 467662"/>
                <a:gd name="connsiteX19" fmla="*/ 367708 w 529242"/>
                <a:gd name="connsiteY19" fmla="*/ 294710 h 467662"/>
                <a:gd name="connsiteX20" fmla="*/ 357958 w 529242"/>
                <a:gd name="connsiteY20" fmla="*/ 297711 h 467662"/>
                <a:gd name="connsiteX21" fmla="*/ 356449 w 529242"/>
                <a:gd name="connsiteY21" fmla="*/ 295972 h 467662"/>
                <a:gd name="connsiteX22" fmla="*/ 360428 w 529242"/>
                <a:gd name="connsiteY22" fmla="*/ 290623 h 467662"/>
                <a:gd name="connsiteX23" fmla="*/ 322462 w 529242"/>
                <a:gd name="connsiteY23" fmla="*/ 296787 h 467662"/>
                <a:gd name="connsiteX24" fmla="*/ 286138 w 529242"/>
                <a:gd name="connsiteY24" fmla="*/ 307460 h 467662"/>
                <a:gd name="connsiteX25" fmla="*/ 284448 w 529242"/>
                <a:gd name="connsiteY25" fmla="*/ 308909 h 467662"/>
                <a:gd name="connsiteX26" fmla="*/ 288396 w 529242"/>
                <a:gd name="connsiteY26" fmla="*/ 350080 h 467662"/>
                <a:gd name="connsiteX27" fmla="*/ 286736 w 529242"/>
                <a:gd name="connsiteY27" fmla="*/ 372399 h 467662"/>
                <a:gd name="connsiteX28" fmla="*/ 279371 w 529242"/>
                <a:gd name="connsiteY28" fmla="*/ 392906 h 467662"/>
                <a:gd name="connsiteX29" fmla="*/ 274294 w 529242"/>
                <a:gd name="connsiteY29" fmla="*/ 400500 h 467662"/>
                <a:gd name="connsiteX30" fmla="*/ 271547 w 529242"/>
                <a:gd name="connsiteY30" fmla="*/ 401659 h 467662"/>
                <a:gd name="connsiteX31" fmla="*/ 270708 w 529242"/>
                <a:gd name="connsiteY31" fmla="*/ 397778 h 467662"/>
                <a:gd name="connsiteX32" fmla="*/ 268842 w 529242"/>
                <a:gd name="connsiteY32" fmla="*/ 365686 h 467662"/>
                <a:gd name="connsiteX33" fmla="*/ 239449 w 529242"/>
                <a:gd name="connsiteY33" fmla="*/ 393280 h 467662"/>
                <a:gd name="connsiteX34" fmla="*/ 234807 w 529242"/>
                <a:gd name="connsiteY34" fmla="*/ 395019 h 467662"/>
                <a:gd name="connsiteX35" fmla="*/ 235163 w 529242"/>
                <a:gd name="connsiteY35" fmla="*/ 391940 h 467662"/>
                <a:gd name="connsiteX36" fmla="*/ 248661 w 529242"/>
                <a:gd name="connsiteY36" fmla="*/ 364991 h 467662"/>
                <a:gd name="connsiteX37" fmla="*/ 219376 w 529242"/>
                <a:gd name="connsiteY37" fmla="*/ 381865 h 467662"/>
                <a:gd name="connsiteX38" fmla="*/ 211408 w 529242"/>
                <a:gd name="connsiteY38" fmla="*/ 383543 h 467662"/>
                <a:gd name="connsiteX39" fmla="*/ 215356 w 529242"/>
                <a:gd name="connsiteY39" fmla="*/ 417597 h 467662"/>
                <a:gd name="connsiteX40" fmla="*/ 215452 w 529242"/>
                <a:gd name="connsiteY40" fmla="*/ 442456 h 467662"/>
                <a:gd name="connsiteX41" fmla="*/ 208721 w 529242"/>
                <a:gd name="connsiteY41" fmla="*/ 457983 h 467662"/>
                <a:gd name="connsiteX42" fmla="*/ 184133 w 529242"/>
                <a:gd name="connsiteY42" fmla="*/ 467660 h 467662"/>
                <a:gd name="connsiteX43" fmla="*/ 145183 w 529242"/>
                <a:gd name="connsiteY43" fmla="*/ 437567 h 467662"/>
                <a:gd name="connsiteX44" fmla="*/ 146789 w 529242"/>
                <a:gd name="connsiteY44" fmla="*/ 400929 h 467662"/>
                <a:gd name="connsiteX45" fmla="*/ 178114 w 529242"/>
                <a:gd name="connsiteY45" fmla="*/ 350793 h 467662"/>
                <a:gd name="connsiteX46" fmla="*/ 150327 w 529242"/>
                <a:gd name="connsiteY46" fmla="*/ 372864 h 467662"/>
                <a:gd name="connsiteX47" fmla="*/ 107719 w 529242"/>
                <a:gd name="connsiteY47" fmla="*/ 402867 h 467662"/>
                <a:gd name="connsiteX48" fmla="*/ 72946 w 529242"/>
                <a:gd name="connsiteY48" fmla="*/ 416166 h 467662"/>
                <a:gd name="connsiteX49" fmla="*/ 34993 w 529242"/>
                <a:gd name="connsiteY49" fmla="*/ 413606 h 467662"/>
                <a:gd name="connsiteX50" fmla="*/ 1005 w 529242"/>
                <a:gd name="connsiteY50" fmla="*/ 370545 h 467662"/>
                <a:gd name="connsiteX51" fmla="*/ 8135 w 529242"/>
                <a:gd name="connsiteY51" fmla="*/ 331040 h 467662"/>
                <a:gd name="connsiteX52" fmla="*/ 28310 w 529242"/>
                <a:gd name="connsiteY52" fmla="*/ 314487 h 467662"/>
                <a:gd name="connsiteX53" fmla="*/ 56689 w 529242"/>
                <a:gd name="connsiteY53" fmla="*/ 307032 h 467662"/>
                <a:gd name="connsiteX54" fmla="*/ 111123 w 529242"/>
                <a:gd name="connsiteY54" fmla="*/ 308800 h 467662"/>
                <a:gd name="connsiteX55" fmla="*/ 167357 w 529242"/>
                <a:gd name="connsiteY55" fmla="*/ 304412 h 467662"/>
                <a:gd name="connsiteX56" fmla="*/ 125720 w 529242"/>
                <a:gd name="connsiteY56" fmla="*/ 301586 h 467662"/>
                <a:gd name="connsiteX57" fmla="*/ 92029 w 529242"/>
                <a:gd name="connsiteY57" fmla="*/ 288124 h 467662"/>
                <a:gd name="connsiteX58" fmla="*/ 73900 w 529242"/>
                <a:gd name="connsiteY58" fmla="*/ 268915 h 467662"/>
                <a:gd name="connsiteX59" fmla="*/ 71455 w 529242"/>
                <a:gd name="connsiteY59" fmla="*/ 234227 h 467662"/>
                <a:gd name="connsiteX60" fmla="*/ 84084 w 529242"/>
                <a:gd name="connsiteY60" fmla="*/ 214414 h 467662"/>
                <a:gd name="connsiteX61" fmla="*/ 111033 w 529242"/>
                <a:gd name="connsiteY61" fmla="*/ 207315 h 467662"/>
                <a:gd name="connsiteX62" fmla="*/ 137975 w 529242"/>
                <a:gd name="connsiteY62" fmla="*/ 219986 h 467662"/>
                <a:gd name="connsiteX63" fmla="*/ 149264 w 529242"/>
                <a:gd name="connsiteY63" fmla="*/ 236467 h 467662"/>
                <a:gd name="connsiteX64" fmla="*/ 193219 w 529242"/>
                <a:gd name="connsiteY64" fmla="*/ 269857 h 467662"/>
                <a:gd name="connsiteX65" fmla="*/ 214825 w 529242"/>
                <a:gd name="connsiteY65" fmla="*/ 271517 h 467662"/>
                <a:gd name="connsiteX66" fmla="*/ 218513 w 529242"/>
                <a:gd name="connsiteY66" fmla="*/ 269796 h 467662"/>
                <a:gd name="connsiteX67" fmla="*/ 250605 w 529242"/>
                <a:gd name="connsiteY67" fmla="*/ 226922 h 467662"/>
                <a:gd name="connsiteX68" fmla="*/ 282353 w 529242"/>
                <a:gd name="connsiteY68" fmla="*/ 168818 h 467662"/>
                <a:gd name="connsiteX69" fmla="*/ 307665 w 529242"/>
                <a:gd name="connsiteY69" fmla="*/ 113091 h 467662"/>
                <a:gd name="connsiteX70" fmla="*/ 336884 w 529242"/>
                <a:gd name="connsiteY70" fmla="*/ 59098 h 467662"/>
                <a:gd name="connsiteX71" fmla="*/ 379752 w 529242"/>
                <a:gd name="connsiteY71" fmla="*/ 19804 h 467662"/>
                <a:gd name="connsiteX72" fmla="*/ 438834 w 529242"/>
                <a:gd name="connsiteY72" fmla="*/ 419 h 467662"/>
                <a:gd name="connsiteX73" fmla="*/ 402607 w 529242"/>
                <a:gd name="connsiteY73" fmla="*/ 10266 h 467662"/>
                <a:gd name="connsiteX74" fmla="*/ 378556 w 529242"/>
                <a:gd name="connsiteY74" fmla="*/ 22514 h 467662"/>
                <a:gd name="connsiteX75" fmla="*/ 362957 w 529242"/>
                <a:gd name="connsiteY75" fmla="*/ 33870 h 467662"/>
                <a:gd name="connsiteX76" fmla="*/ 359275 w 529242"/>
                <a:gd name="connsiteY76" fmla="*/ 37069 h 467662"/>
                <a:gd name="connsiteX77" fmla="*/ 328776 w 529242"/>
                <a:gd name="connsiteY77" fmla="*/ 73918 h 467662"/>
                <a:gd name="connsiteX78" fmla="*/ 299196 w 529242"/>
                <a:gd name="connsiteY78" fmla="*/ 136176 h 467662"/>
                <a:gd name="connsiteX79" fmla="*/ 257970 w 529242"/>
                <a:gd name="connsiteY79" fmla="*/ 217982 h 467662"/>
                <a:gd name="connsiteX80" fmla="*/ 245148 w 529242"/>
                <a:gd name="connsiteY80" fmla="*/ 238060 h 467662"/>
                <a:gd name="connsiteX81" fmla="*/ 245021 w 529242"/>
                <a:gd name="connsiteY81" fmla="*/ 238079 h 467662"/>
                <a:gd name="connsiteX82" fmla="*/ 241206 w 529242"/>
                <a:gd name="connsiteY82" fmla="*/ 243620 h 467662"/>
                <a:gd name="connsiteX83" fmla="*/ 241085 w 529242"/>
                <a:gd name="connsiteY83" fmla="*/ 243632 h 467662"/>
                <a:gd name="connsiteX84" fmla="*/ 229935 w 529242"/>
                <a:gd name="connsiteY84" fmla="*/ 258296 h 467662"/>
                <a:gd name="connsiteX85" fmla="*/ 221513 w 529242"/>
                <a:gd name="connsiteY85" fmla="*/ 268553 h 467662"/>
                <a:gd name="connsiteX86" fmla="*/ 220016 w 529242"/>
                <a:gd name="connsiteY86" fmla="*/ 271432 h 467662"/>
                <a:gd name="connsiteX87" fmla="*/ 196744 w 529242"/>
                <a:gd name="connsiteY87" fmla="*/ 272513 h 467662"/>
                <a:gd name="connsiteX88" fmla="*/ 196635 w 529242"/>
                <a:gd name="connsiteY88" fmla="*/ 272591 h 467662"/>
                <a:gd name="connsiteX89" fmla="*/ 183137 w 529242"/>
                <a:gd name="connsiteY89" fmla="*/ 267327 h 467662"/>
                <a:gd name="connsiteX90" fmla="*/ 177704 w 529242"/>
                <a:gd name="connsiteY90" fmla="*/ 264454 h 467662"/>
                <a:gd name="connsiteX91" fmla="*/ 162889 w 529242"/>
                <a:gd name="connsiteY91" fmla="*/ 253696 h 467662"/>
                <a:gd name="connsiteX92" fmla="*/ 162799 w 529242"/>
                <a:gd name="connsiteY92" fmla="*/ 253738 h 467662"/>
                <a:gd name="connsiteX93" fmla="*/ 157843 w 529242"/>
                <a:gd name="connsiteY93" fmla="*/ 248939 h 467662"/>
                <a:gd name="connsiteX94" fmla="*/ 150816 w 529242"/>
                <a:gd name="connsiteY94" fmla="*/ 240988 h 467662"/>
                <a:gd name="connsiteX95" fmla="*/ 146487 w 529242"/>
                <a:gd name="connsiteY95" fmla="*/ 235271 h 467662"/>
                <a:gd name="connsiteX96" fmla="*/ 142376 w 529242"/>
                <a:gd name="connsiteY96" fmla="*/ 228921 h 467662"/>
                <a:gd name="connsiteX97" fmla="*/ 134498 w 529242"/>
                <a:gd name="connsiteY97" fmla="*/ 218567 h 467662"/>
                <a:gd name="connsiteX98" fmla="*/ 128298 w 529242"/>
                <a:gd name="connsiteY98" fmla="*/ 214010 h 467662"/>
                <a:gd name="connsiteX99" fmla="*/ 114142 w 529242"/>
                <a:gd name="connsiteY99" fmla="*/ 209150 h 467662"/>
                <a:gd name="connsiteX100" fmla="*/ 95995 w 529242"/>
                <a:gd name="connsiteY100" fmla="*/ 210375 h 467662"/>
                <a:gd name="connsiteX101" fmla="*/ 78120 w 529242"/>
                <a:gd name="connsiteY101" fmla="*/ 222968 h 467662"/>
                <a:gd name="connsiteX102" fmla="*/ 71552 w 529242"/>
                <a:gd name="connsiteY102" fmla="*/ 255658 h 467662"/>
                <a:gd name="connsiteX103" fmla="*/ 74896 w 529242"/>
                <a:gd name="connsiteY103" fmla="*/ 267472 h 467662"/>
                <a:gd name="connsiteX104" fmla="*/ 77347 w 529242"/>
                <a:gd name="connsiteY104" fmla="*/ 272048 h 467662"/>
                <a:gd name="connsiteX105" fmla="*/ 79013 w 529242"/>
                <a:gd name="connsiteY105" fmla="*/ 274475 h 467662"/>
                <a:gd name="connsiteX106" fmla="*/ 114824 w 529242"/>
                <a:gd name="connsiteY106" fmla="*/ 296872 h 467662"/>
                <a:gd name="connsiteX107" fmla="*/ 114800 w 529242"/>
                <a:gd name="connsiteY107" fmla="*/ 296938 h 467662"/>
                <a:gd name="connsiteX108" fmla="*/ 120257 w 529242"/>
                <a:gd name="connsiteY108" fmla="*/ 298514 h 467662"/>
                <a:gd name="connsiteX109" fmla="*/ 120245 w 529242"/>
                <a:gd name="connsiteY109" fmla="*/ 298610 h 467662"/>
                <a:gd name="connsiteX110" fmla="*/ 129783 w 529242"/>
                <a:gd name="connsiteY110" fmla="*/ 300946 h 467662"/>
                <a:gd name="connsiteX111" fmla="*/ 136593 w 529242"/>
                <a:gd name="connsiteY111" fmla="*/ 302232 h 467662"/>
                <a:gd name="connsiteX112" fmla="*/ 148950 w 529242"/>
                <a:gd name="connsiteY112" fmla="*/ 303385 h 467662"/>
                <a:gd name="connsiteX113" fmla="*/ 148920 w 529242"/>
                <a:gd name="connsiteY113" fmla="*/ 303476 h 467662"/>
                <a:gd name="connsiteX114" fmla="*/ 178096 w 529242"/>
                <a:gd name="connsiteY114" fmla="*/ 300983 h 467662"/>
                <a:gd name="connsiteX115" fmla="*/ 178277 w 529242"/>
                <a:gd name="connsiteY115" fmla="*/ 300584 h 467662"/>
                <a:gd name="connsiteX116" fmla="*/ 178561 w 529242"/>
                <a:gd name="connsiteY116" fmla="*/ 300808 h 467662"/>
                <a:gd name="connsiteX117" fmla="*/ 191558 w 529242"/>
                <a:gd name="connsiteY117" fmla="*/ 297065 h 467662"/>
                <a:gd name="connsiteX118" fmla="*/ 208196 w 529242"/>
                <a:gd name="connsiteY118" fmla="*/ 290219 h 467662"/>
                <a:gd name="connsiteX119" fmla="*/ 210895 w 529242"/>
                <a:gd name="connsiteY119" fmla="*/ 289507 h 467662"/>
                <a:gd name="connsiteX120" fmla="*/ 209458 w 529242"/>
                <a:gd name="connsiteY120" fmla="*/ 291378 h 467662"/>
                <a:gd name="connsiteX121" fmla="*/ 179986 w 529242"/>
                <a:gd name="connsiteY121" fmla="*/ 302619 h 467662"/>
                <a:gd name="connsiteX122" fmla="*/ 180016 w 529242"/>
                <a:gd name="connsiteY122" fmla="*/ 302764 h 467662"/>
                <a:gd name="connsiteX123" fmla="*/ 147483 w 529242"/>
                <a:gd name="connsiteY123" fmla="*/ 309241 h 467662"/>
                <a:gd name="connsiteX124" fmla="*/ 136309 w 529242"/>
                <a:gd name="connsiteY124" fmla="*/ 310141 h 467662"/>
                <a:gd name="connsiteX125" fmla="*/ 131443 w 529242"/>
                <a:gd name="connsiteY125" fmla="*/ 310304 h 467662"/>
                <a:gd name="connsiteX126" fmla="*/ 131468 w 529242"/>
                <a:gd name="connsiteY126" fmla="*/ 310418 h 467662"/>
                <a:gd name="connsiteX127" fmla="*/ 128570 w 529242"/>
                <a:gd name="connsiteY127" fmla="*/ 310424 h 467662"/>
                <a:gd name="connsiteX128" fmla="*/ 120191 w 529242"/>
                <a:gd name="connsiteY128" fmla="*/ 310521 h 467662"/>
                <a:gd name="connsiteX129" fmla="*/ 114190 w 529242"/>
                <a:gd name="connsiteY129" fmla="*/ 310448 h 467662"/>
                <a:gd name="connsiteX130" fmla="*/ 108968 w 529242"/>
                <a:gd name="connsiteY130" fmla="*/ 310243 h 467662"/>
                <a:gd name="connsiteX131" fmla="*/ 70477 w 529242"/>
                <a:gd name="connsiteY131" fmla="*/ 307943 h 467662"/>
                <a:gd name="connsiteX132" fmla="*/ 63963 w 529242"/>
                <a:gd name="connsiteY132" fmla="*/ 308034 h 467662"/>
                <a:gd name="connsiteX133" fmla="*/ 59677 w 529242"/>
                <a:gd name="connsiteY133" fmla="*/ 308287 h 467662"/>
                <a:gd name="connsiteX134" fmla="*/ 38083 w 529242"/>
                <a:gd name="connsiteY134" fmla="*/ 312392 h 467662"/>
                <a:gd name="connsiteX135" fmla="*/ 12614 w 529242"/>
                <a:gd name="connsiteY135" fmla="*/ 327653 h 467662"/>
                <a:gd name="connsiteX136" fmla="*/ 1542 w 529242"/>
                <a:gd name="connsiteY136" fmla="*/ 359782 h 467662"/>
                <a:gd name="connsiteX137" fmla="*/ 32360 w 529242"/>
                <a:gd name="connsiteY137" fmla="*/ 410709 h 467662"/>
                <a:gd name="connsiteX138" fmla="*/ 70827 w 529242"/>
                <a:gd name="connsiteY138" fmla="*/ 414989 h 467662"/>
                <a:gd name="connsiteX139" fmla="*/ 80891 w 529242"/>
                <a:gd name="connsiteY139" fmla="*/ 412677 h 467662"/>
                <a:gd name="connsiteX140" fmla="*/ 81012 w 529242"/>
                <a:gd name="connsiteY140" fmla="*/ 412326 h 467662"/>
                <a:gd name="connsiteX141" fmla="*/ 81374 w 529242"/>
                <a:gd name="connsiteY141" fmla="*/ 412471 h 467662"/>
                <a:gd name="connsiteX142" fmla="*/ 93544 w 529242"/>
                <a:gd name="connsiteY142" fmla="*/ 408252 h 467662"/>
                <a:gd name="connsiteX143" fmla="*/ 105062 w 529242"/>
                <a:gd name="connsiteY143" fmla="*/ 402432 h 467662"/>
                <a:gd name="connsiteX144" fmla="*/ 105135 w 529242"/>
                <a:gd name="connsiteY144" fmla="*/ 402070 h 467662"/>
                <a:gd name="connsiteX145" fmla="*/ 105503 w 529242"/>
                <a:gd name="connsiteY145" fmla="*/ 402185 h 467662"/>
                <a:gd name="connsiteX146" fmla="*/ 107350 w 529242"/>
                <a:gd name="connsiteY146" fmla="*/ 401327 h 467662"/>
                <a:gd name="connsiteX147" fmla="*/ 133073 w 529242"/>
                <a:gd name="connsiteY147" fmla="*/ 384080 h 467662"/>
                <a:gd name="connsiteX148" fmla="*/ 139569 w 529242"/>
                <a:gd name="connsiteY148" fmla="*/ 379190 h 467662"/>
                <a:gd name="connsiteX149" fmla="*/ 142080 w 529242"/>
                <a:gd name="connsiteY149" fmla="*/ 377295 h 467662"/>
                <a:gd name="connsiteX150" fmla="*/ 147520 w 529242"/>
                <a:gd name="connsiteY150" fmla="*/ 373111 h 467662"/>
                <a:gd name="connsiteX151" fmla="*/ 157734 w 529242"/>
                <a:gd name="connsiteY151" fmla="*/ 365016 h 467662"/>
                <a:gd name="connsiteX152" fmla="*/ 191263 w 529242"/>
                <a:gd name="connsiteY152" fmla="*/ 338484 h 467662"/>
                <a:gd name="connsiteX153" fmla="*/ 195845 w 529242"/>
                <a:gd name="connsiteY153" fmla="*/ 334807 h 467662"/>
                <a:gd name="connsiteX154" fmla="*/ 197607 w 529242"/>
                <a:gd name="connsiteY154" fmla="*/ 335767 h 467662"/>
                <a:gd name="connsiteX155" fmla="*/ 185600 w 529242"/>
                <a:gd name="connsiteY155" fmla="*/ 345474 h 467662"/>
                <a:gd name="connsiteX156" fmla="*/ 167900 w 529242"/>
                <a:gd name="connsiteY156" fmla="*/ 365323 h 467662"/>
                <a:gd name="connsiteX157" fmla="*/ 161785 w 529242"/>
                <a:gd name="connsiteY157" fmla="*/ 373902 h 467662"/>
                <a:gd name="connsiteX158" fmla="*/ 155863 w 529242"/>
                <a:gd name="connsiteY158" fmla="*/ 383724 h 467662"/>
                <a:gd name="connsiteX159" fmla="*/ 151480 w 529242"/>
                <a:gd name="connsiteY159" fmla="*/ 392725 h 467662"/>
                <a:gd name="connsiteX160" fmla="*/ 148316 w 529242"/>
                <a:gd name="connsiteY160" fmla="*/ 401146 h 467662"/>
                <a:gd name="connsiteX161" fmla="*/ 144827 w 529242"/>
                <a:gd name="connsiteY161" fmla="*/ 425481 h 467662"/>
                <a:gd name="connsiteX162" fmla="*/ 146982 w 529242"/>
                <a:gd name="connsiteY162" fmla="*/ 438219 h 467662"/>
                <a:gd name="connsiteX163" fmla="*/ 162521 w 529242"/>
                <a:gd name="connsiteY163" fmla="*/ 459088 h 467662"/>
                <a:gd name="connsiteX164" fmla="*/ 162630 w 529242"/>
                <a:gd name="connsiteY164" fmla="*/ 459094 h 467662"/>
                <a:gd name="connsiteX165" fmla="*/ 186868 w 529242"/>
                <a:gd name="connsiteY165" fmla="*/ 465994 h 467662"/>
                <a:gd name="connsiteX166" fmla="*/ 205202 w 529242"/>
                <a:gd name="connsiteY166" fmla="*/ 459257 h 467662"/>
                <a:gd name="connsiteX167" fmla="*/ 213883 w 529242"/>
                <a:gd name="connsiteY167" fmla="*/ 442632 h 467662"/>
                <a:gd name="connsiteX168" fmla="*/ 214408 w 529242"/>
                <a:gd name="connsiteY168" fmla="*/ 423211 h 467662"/>
                <a:gd name="connsiteX169" fmla="*/ 214372 w 529242"/>
                <a:gd name="connsiteY169" fmla="*/ 423392 h 467662"/>
                <a:gd name="connsiteX170" fmla="*/ 213472 w 529242"/>
                <a:gd name="connsiteY170" fmla="*/ 415218 h 467662"/>
                <a:gd name="connsiteX171" fmla="*/ 212343 w 529242"/>
                <a:gd name="connsiteY171" fmla="*/ 408070 h 467662"/>
                <a:gd name="connsiteX172" fmla="*/ 211776 w 529242"/>
                <a:gd name="connsiteY172" fmla="*/ 404201 h 467662"/>
                <a:gd name="connsiteX173" fmla="*/ 211710 w 529242"/>
                <a:gd name="connsiteY173" fmla="*/ 404201 h 467662"/>
                <a:gd name="connsiteX174" fmla="*/ 210146 w 529242"/>
                <a:gd name="connsiteY174" fmla="*/ 388547 h 467662"/>
                <a:gd name="connsiteX175" fmla="*/ 210671 w 529242"/>
                <a:gd name="connsiteY175" fmla="*/ 367020 h 467662"/>
                <a:gd name="connsiteX176" fmla="*/ 215682 w 529242"/>
                <a:gd name="connsiteY176" fmla="*/ 343041 h 467662"/>
                <a:gd name="connsiteX177" fmla="*/ 221936 w 529242"/>
                <a:gd name="connsiteY177" fmla="*/ 331445 h 467662"/>
                <a:gd name="connsiteX178" fmla="*/ 230019 w 529242"/>
                <a:gd name="connsiteY178" fmla="*/ 323458 h 467662"/>
                <a:gd name="connsiteX179" fmla="*/ 256147 w 529242"/>
                <a:gd name="connsiteY179" fmla="*/ 314578 h 467662"/>
                <a:gd name="connsiteX180" fmla="*/ 258550 w 529242"/>
                <a:gd name="connsiteY180" fmla="*/ 305305 h 467662"/>
                <a:gd name="connsiteX181" fmla="*/ 260222 w 529242"/>
                <a:gd name="connsiteY181" fmla="*/ 303917 h 467662"/>
                <a:gd name="connsiteX182" fmla="*/ 257427 w 529242"/>
                <a:gd name="connsiteY182" fmla="*/ 316401 h 467662"/>
                <a:gd name="connsiteX183" fmla="*/ 251770 w 529242"/>
                <a:gd name="connsiteY183" fmla="*/ 331354 h 467662"/>
                <a:gd name="connsiteX184" fmla="*/ 233201 w 529242"/>
                <a:gd name="connsiteY184" fmla="*/ 361732 h 467662"/>
                <a:gd name="connsiteX185" fmla="*/ 214897 w 529242"/>
                <a:gd name="connsiteY185" fmla="*/ 381508 h 467662"/>
                <a:gd name="connsiteX186" fmla="*/ 220137 w 529242"/>
                <a:gd name="connsiteY186" fmla="*/ 379975 h 467662"/>
                <a:gd name="connsiteX187" fmla="*/ 246168 w 529242"/>
                <a:gd name="connsiteY187" fmla="*/ 365028 h 467662"/>
                <a:gd name="connsiteX188" fmla="*/ 251160 w 529242"/>
                <a:gd name="connsiteY188" fmla="*/ 359124 h 467662"/>
                <a:gd name="connsiteX189" fmla="*/ 252802 w 529242"/>
                <a:gd name="connsiteY189" fmla="*/ 358067 h 467662"/>
                <a:gd name="connsiteX190" fmla="*/ 250176 w 529242"/>
                <a:gd name="connsiteY190" fmla="*/ 365378 h 467662"/>
                <a:gd name="connsiteX191" fmla="*/ 236334 w 529242"/>
                <a:gd name="connsiteY191" fmla="*/ 393220 h 467662"/>
                <a:gd name="connsiteX192" fmla="*/ 257644 w 529242"/>
                <a:gd name="connsiteY192" fmla="*/ 376516 h 467662"/>
                <a:gd name="connsiteX193" fmla="*/ 269398 w 529242"/>
                <a:gd name="connsiteY193" fmla="*/ 362661 h 467662"/>
                <a:gd name="connsiteX194" fmla="*/ 270044 w 529242"/>
                <a:gd name="connsiteY194" fmla="*/ 364026 h 467662"/>
                <a:gd name="connsiteX195" fmla="*/ 272356 w 529242"/>
                <a:gd name="connsiteY195" fmla="*/ 400301 h 467662"/>
                <a:gd name="connsiteX196" fmla="*/ 281713 w 529242"/>
                <a:gd name="connsiteY196" fmla="*/ 384303 h 467662"/>
                <a:gd name="connsiteX197" fmla="*/ 286730 w 529242"/>
                <a:gd name="connsiteY197" fmla="*/ 355544 h 467662"/>
                <a:gd name="connsiteX198" fmla="*/ 283258 w 529242"/>
                <a:gd name="connsiteY198" fmla="*/ 310805 h 467662"/>
                <a:gd name="connsiteX199" fmla="*/ 281200 w 529242"/>
                <a:gd name="connsiteY199" fmla="*/ 300385 h 467662"/>
                <a:gd name="connsiteX200" fmla="*/ 281960 w 529242"/>
                <a:gd name="connsiteY200" fmla="*/ 300071 h 467662"/>
                <a:gd name="connsiteX201" fmla="*/ 283922 w 529242"/>
                <a:gd name="connsiteY201" fmla="*/ 306627 h 467662"/>
                <a:gd name="connsiteX202" fmla="*/ 336510 w 529242"/>
                <a:gd name="connsiteY202" fmla="*/ 292459 h 467662"/>
                <a:gd name="connsiteX203" fmla="*/ 336147 w 529242"/>
                <a:gd name="connsiteY203" fmla="*/ 292434 h 467662"/>
                <a:gd name="connsiteX204" fmla="*/ 342226 w 529242"/>
                <a:gd name="connsiteY204" fmla="*/ 291698 h 467662"/>
                <a:gd name="connsiteX205" fmla="*/ 373528 w 529242"/>
                <a:gd name="connsiteY205" fmla="*/ 286633 h 467662"/>
                <a:gd name="connsiteX206" fmla="*/ 375749 w 529242"/>
                <a:gd name="connsiteY206" fmla="*/ 282033 h 467662"/>
                <a:gd name="connsiteX207" fmla="*/ 342329 w 529242"/>
                <a:gd name="connsiteY207" fmla="*/ 289205 h 467662"/>
                <a:gd name="connsiteX208" fmla="*/ 336944 w 529242"/>
                <a:gd name="connsiteY208" fmla="*/ 287883 h 467662"/>
                <a:gd name="connsiteX209" fmla="*/ 339987 w 529242"/>
                <a:gd name="connsiteY209" fmla="*/ 284411 h 467662"/>
                <a:gd name="connsiteX210" fmla="*/ 378737 w 529242"/>
                <a:gd name="connsiteY210" fmla="*/ 257312 h 467662"/>
                <a:gd name="connsiteX211" fmla="*/ 394306 w 529242"/>
                <a:gd name="connsiteY211" fmla="*/ 234149 h 467662"/>
                <a:gd name="connsiteX212" fmla="*/ 395641 w 529242"/>
                <a:gd name="connsiteY212" fmla="*/ 234722 h 467662"/>
                <a:gd name="connsiteX213" fmla="*/ 380397 w 529242"/>
                <a:gd name="connsiteY213" fmla="*/ 257771 h 467662"/>
                <a:gd name="connsiteX214" fmla="*/ 356196 w 529242"/>
                <a:gd name="connsiteY214" fmla="*/ 277040 h 467662"/>
                <a:gd name="connsiteX215" fmla="*/ 338659 w 529242"/>
                <a:gd name="connsiteY215" fmla="*/ 287146 h 467662"/>
                <a:gd name="connsiteX216" fmla="*/ 364991 w 529242"/>
                <a:gd name="connsiteY216" fmla="*/ 285148 h 467662"/>
                <a:gd name="connsiteX217" fmla="*/ 386422 w 529242"/>
                <a:gd name="connsiteY217" fmla="*/ 271988 h 467662"/>
                <a:gd name="connsiteX218" fmla="*/ 387086 w 529242"/>
                <a:gd name="connsiteY218" fmla="*/ 272096 h 467662"/>
                <a:gd name="connsiteX219" fmla="*/ 387412 w 529242"/>
                <a:gd name="connsiteY219" fmla="*/ 272827 h 467662"/>
                <a:gd name="connsiteX220" fmla="*/ 378291 w 529242"/>
                <a:gd name="connsiteY220" fmla="*/ 280415 h 467662"/>
                <a:gd name="connsiteX221" fmla="*/ 373540 w 529242"/>
                <a:gd name="connsiteY221" fmla="*/ 289525 h 467662"/>
                <a:gd name="connsiteX222" fmla="*/ 364032 w 529242"/>
                <a:gd name="connsiteY222" fmla="*/ 301502 h 467662"/>
                <a:gd name="connsiteX223" fmla="*/ 383126 w 529242"/>
                <a:gd name="connsiteY223" fmla="*/ 293159 h 467662"/>
                <a:gd name="connsiteX224" fmla="*/ 401563 w 529242"/>
                <a:gd name="connsiteY224" fmla="*/ 275954 h 467662"/>
                <a:gd name="connsiteX225" fmla="*/ 400313 w 529242"/>
                <a:gd name="connsiteY225" fmla="*/ 279624 h 467662"/>
                <a:gd name="connsiteX226" fmla="*/ 399963 w 529242"/>
                <a:gd name="connsiteY226" fmla="*/ 293431 h 467662"/>
                <a:gd name="connsiteX227" fmla="*/ 396293 w 529242"/>
                <a:gd name="connsiteY227" fmla="*/ 306368 h 467662"/>
                <a:gd name="connsiteX228" fmla="*/ 407618 w 529242"/>
                <a:gd name="connsiteY228" fmla="*/ 292145 h 467662"/>
                <a:gd name="connsiteX229" fmla="*/ 414802 w 529242"/>
                <a:gd name="connsiteY229" fmla="*/ 259521 h 467662"/>
                <a:gd name="connsiteX230" fmla="*/ 411705 w 529242"/>
                <a:gd name="connsiteY230" fmla="*/ 236593 h 467662"/>
                <a:gd name="connsiteX231" fmla="*/ 407394 w 529242"/>
                <a:gd name="connsiteY231" fmla="*/ 231003 h 467662"/>
                <a:gd name="connsiteX232" fmla="*/ 409827 w 529242"/>
                <a:gd name="connsiteY232" fmla="*/ 231287 h 467662"/>
                <a:gd name="connsiteX233" fmla="*/ 414331 w 529242"/>
                <a:gd name="connsiteY233" fmla="*/ 239497 h 467662"/>
                <a:gd name="connsiteX234" fmla="*/ 416323 w 529242"/>
                <a:gd name="connsiteY234" fmla="*/ 260717 h 467662"/>
                <a:gd name="connsiteX235" fmla="*/ 412930 w 529242"/>
                <a:gd name="connsiteY235" fmla="*/ 283753 h 467662"/>
                <a:gd name="connsiteX236" fmla="*/ 494862 w 529242"/>
                <a:gd name="connsiteY236" fmla="*/ 276111 h 467662"/>
                <a:gd name="connsiteX237" fmla="*/ 510975 w 529242"/>
                <a:gd name="connsiteY237" fmla="*/ 273750 h 467662"/>
                <a:gd name="connsiteX238" fmla="*/ 513685 w 529242"/>
                <a:gd name="connsiteY238" fmla="*/ 271106 h 467662"/>
                <a:gd name="connsiteX239" fmla="*/ 509822 w 529242"/>
                <a:gd name="connsiteY239" fmla="*/ 264677 h 467662"/>
                <a:gd name="connsiteX240" fmla="*/ 497802 w 529242"/>
                <a:gd name="connsiteY240" fmla="*/ 252555 h 467662"/>
                <a:gd name="connsiteX241" fmla="*/ 497814 w 529242"/>
                <a:gd name="connsiteY241" fmla="*/ 252446 h 467662"/>
                <a:gd name="connsiteX242" fmla="*/ 459770 w 529242"/>
                <a:gd name="connsiteY242" fmla="*/ 225407 h 467662"/>
                <a:gd name="connsiteX243" fmla="*/ 406072 w 529242"/>
                <a:gd name="connsiteY243" fmla="*/ 204049 h 467662"/>
                <a:gd name="connsiteX244" fmla="*/ 400162 w 529242"/>
                <a:gd name="connsiteY244" fmla="*/ 202823 h 467662"/>
                <a:gd name="connsiteX245" fmla="*/ 399975 w 529242"/>
                <a:gd name="connsiteY245" fmla="*/ 201694 h 467662"/>
                <a:gd name="connsiteX246" fmla="*/ 421611 w 529242"/>
                <a:gd name="connsiteY246" fmla="*/ 193967 h 467662"/>
                <a:gd name="connsiteX247" fmla="*/ 456981 w 529242"/>
                <a:gd name="connsiteY247" fmla="*/ 177354 h 467662"/>
                <a:gd name="connsiteX248" fmla="*/ 504672 w 529242"/>
                <a:gd name="connsiteY248" fmla="*/ 138162 h 467662"/>
                <a:gd name="connsiteX249" fmla="*/ 527401 w 529242"/>
                <a:gd name="connsiteY249" fmla="*/ 86300 h 467662"/>
                <a:gd name="connsiteX250" fmla="*/ 527709 w 529242"/>
                <a:gd name="connsiteY250" fmla="*/ 80710 h 467662"/>
                <a:gd name="connsiteX251" fmla="*/ 527190 w 529242"/>
                <a:gd name="connsiteY251" fmla="*/ 69469 h 467662"/>
                <a:gd name="connsiteX252" fmla="*/ 526852 w 529242"/>
                <a:gd name="connsiteY252" fmla="*/ 67006 h 467662"/>
                <a:gd name="connsiteX253" fmla="*/ 524618 w 529242"/>
                <a:gd name="connsiteY253" fmla="*/ 56761 h 467662"/>
                <a:gd name="connsiteX254" fmla="*/ 486320 w 529242"/>
                <a:gd name="connsiteY254" fmla="*/ 9288 h 467662"/>
                <a:gd name="connsiteX255" fmla="*/ 446761 w 529242"/>
                <a:gd name="connsiteY255" fmla="*/ 1548 h 467662"/>
                <a:gd name="connsiteX256" fmla="*/ 402607 w 529242"/>
                <a:gd name="connsiteY256" fmla="*/ 10266 h 467662"/>
                <a:gd name="connsiteX257" fmla="*/ 491204 w 529242"/>
                <a:gd name="connsiteY257" fmla="*/ 154601 h 467662"/>
                <a:gd name="connsiteX258" fmla="*/ 491180 w 529242"/>
                <a:gd name="connsiteY258" fmla="*/ 154703 h 467662"/>
                <a:gd name="connsiteX259" fmla="*/ 486121 w 529242"/>
                <a:gd name="connsiteY259" fmla="*/ 159147 h 467662"/>
                <a:gd name="connsiteX260" fmla="*/ 483417 w 529242"/>
                <a:gd name="connsiteY260" fmla="*/ 161326 h 467662"/>
                <a:gd name="connsiteX261" fmla="*/ 471675 w 529242"/>
                <a:gd name="connsiteY261" fmla="*/ 170073 h 467662"/>
                <a:gd name="connsiteX262" fmla="*/ 461678 w 529242"/>
                <a:gd name="connsiteY262" fmla="*/ 176412 h 467662"/>
                <a:gd name="connsiteX263" fmla="*/ 461648 w 529242"/>
                <a:gd name="connsiteY263" fmla="*/ 176509 h 467662"/>
                <a:gd name="connsiteX264" fmla="*/ 441774 w 529242"/>
                <a:gd name="connsiteY264" fmla="*/ 186983 h 467662"/>
                <a:gd name="connsiteX265" fmla="*/ 405644 w 529242"/>
                <a:gd name="connsiteY265" fmla="*/ 201743 h 467662"/>
                <a:gd name="connsiteX266" fmla="*/ 455858 w 529242"/>
                <a:gd name="connsiteY266" fmla="*/ 203632 h 467662"/>
                <a:gd name="connsiteX267" fmla="*/ 459758 w 529242"/>
                <a:gd name="connsiteY267" fmla="*/ 203530 h 467662"/>
                <a:gd name="connsiteX268" fmla="*/ 475055 w 529242"/>
                <a:gd name="connsiteY268" fmla="*/ 202286 h 467662"/>
                <a:gd name="connsiteX269" fmla="*/ 474826 w 529242"/>
                <a:gd name="connsiteY269" fmla="*/ 202201 h 467662"/>
                <a:gd name="connsiteX270" fmla="*/ 524045 w 529242"/>
                <a:gd name="connsiteY270" fmla="*/ 191999 h 467662"/>
                <a:gd name="connsiteX271" fmla="*/ 522970 w 529242"/>
                <a:gd name="connsiteY271" fmla="*/ 111051 h 467662"/>
                <a:gd name="connsiteX272" fmla="*/ 491204 w 529242"/>
                <a:gd name="connsiteY272" fmla="*/ 154601 h 467662"/>
                <a:gd name="connsiteX273" fmla="*/ 481231 w 529242"/>
                <a:gd name="connsiteY273" fmla="*/ 203077 h 467662"/>
                <a:gd name="connsiteX274" fmla="*/ 456812 w 529242"/>
                <a:gd name="connsiteY274" fmla="*/ 205184 h 467662"/>
                <a:gd name="connsiteX275" fmla="*/ 449224 w 529242"/>
                <a:gd name="connsiteY275" fmla="*/ 205437 h 467662"/>
                <a:gd name="connsiteX276" fmla="*/ 412194 w 529242"/>
                <a:gd name="connsiteY276" fmla="*/ 204109 h 467662"/>
                <a:gd name="connsiteX277" fmla="*/ 451469 w 529242"/>
                <a:gd name="connsiteY277" fmla="*/ 219195 h 467662"/>
                <a:gd name="connsiteX278" fmla="*/ 468101 w 529242"/>
                <a:gd name="connsiteY278" fmla="*/ 228395 h 467662"/>
                <a:gd name="connsiteX279" fmla="*/ 472846 w 529242"/>
                <a:gd name="connsiteY279" fmla="*/ 231583 h 467662"/>
                <a:gd name="connsiteX280" fmla="*/ 510945 w 529242"/>
                <a:gd name="connsiteY280" fmla="*/ 263325 h 467662"/>
                <a:gd name="connsiteX281" fmla="*/ 512623 w 529242"/>
                <a:gd name="connsiteY281" fmla="*/ 257240 h 467662"/>
                <a:gd name="connsiteX282" fmla="*/ 513456 w 529242"/>
                <a:gd name="connsiteY282" fmla="*/ 253871 h 467662"/>
                <a:gd name="connsiteX283" fmla="*/ 517815 w 529242"/>
                <a:gd name="connsiteY283" fmla="*/ 235404 h 467662"/>
                <a:gd name="connsiteX284" fmla="*/ 517754 w 529242"/>
                <a:gd name="connsiteY284" fmla="*/ 235344 h 467662"/>
                <a:gd name="connsiteX285" fmla="*/ 521123 w 529242"/>
                <a:gd name="connsiteY285" fmla="*/ 217650 h 467662"/>
                <a:gd name="connsiteX286" fmla="*/ 523954 w 529242"/>
                <a:gd name="connsiteY286" fmla="*/ 193581 h 467662"/>
                <a:gd name="connsiteX287" fmla="*/ 481231 w 529242"/>
                <a:gd name="connsiteY287" fmla="*/ 203077 h 467662"/>
                <a:gd name="connsiteX288" fmla="*/ 394246 w 529242"/>
                <a:gd name="connsiteY288" fmla="*/ 286035 h 467662"/>
                <a:gd name="connsiteX289" fmla="*/ 399021 w 529242"/>
                <a:gd name="connsiteY289" fmla="*/ 285685 h 467662"/>
                <a:gd name="connsiteX290" fmla="*/ 398894 w 529242"/>
                <a:gd name="connsiteY290" fmla="*/ 281478 h 467662"/>
                <a:gd name="connsiteX291" fmla="*/ 394246 w 529242"/>
                <a:gd name="connsiteY291" fmla="*/ 286035 h 467662"/>
                <a:gd name="connsiteX292" fmla="*/ 390751 w 529242"/>
                <a:gd name="connsiteY292" fmla="*/ 289301 h 467662"/>
                <a:gd name="connsiteX293" fmla="*/ 387769 w 529242"/>
                <a:gd name="connsiteY293" fmla="*/ 301689 h 467662"/>
                <a:gd name="connsiteX294" fmla="*/ 398665 w 529242"/>
                <a:gd name="connsiteY294" fmla="*/ 287249 h 467662"/>
                <a:gd name="connsiteX295" fmla="*/ 390751 w 529242"/>
                <a:gd name="connsiteY295" fmla="*/ 289301 h 467662"/>
                <a:gd name="connsiteX296" fmla="*/ 362317 w 529242"/>
                <a:gd name="connsiteY296" fmla="*/ 290316 h 467662"/>
                <a:gd name="connsiteX297" fmla="*/ 358466 w 529242"/>
                <a:gd name="connsiteY297" fmla="*/ 296214 h 467662"/>
                <a:gd name="connsiteX298" fmla="*/ 369477 w 529242"/>
                <a:gd name="connsiteY298" fmla="*/ 292024 h 467662"/>
                <a:gd name="connsiteX299" fmla="*/ 372266 w 529242"/>
                <a:gd name="connsiteY299" fmla="*/ 288535 h 467662"/>
                <a:gd name="connsiteX300" fmla="*/ 362317 w 529242"/>
                <a:gd name="connsiteY300" fmla="*/ 290316 h 467662"/>
                <a:gd name="connsiteX301" fmla="*/ 233243 w 529242"/>
                <a:gd name="connsiteY301" fmla="*/ 323078 h 467662"/>
                <a:gd name="connsiteX302" fmla="*/ 216026 w 529242"/>
                <a:gd name="connsiteY302" fmla="*/ 347116 h 467662"/>
                <a:gd name="connsiteX303" fmla="*/ 231510 w 529242"/>
                <a:gd name="connsiteY303" fmla="*/ 337125 h 467662"/>
                <a:gd name="connsiteX304" fmla="*/ 233237 w 529242"/>
                <a:gd name="connsiteY304" fmla="*/ 336811 h 467662"/>
                <a:gd name="connsiteX305" fmla="*/ 230720 w 529242"/>
                <a:gd name="connsiteY305" fmla="*/ 342836 h 467662"/>
                <a:gd name="connsiteX306" fmla="*/ 217215 w 529242"/>
                <a:gd name="connsiteY306" fmla="*/ 362830 h 467662"/>
                <a:gd name="connsiteX307" fmla="*/ 238815 w 529242"/>
                <a:gd name="connsiteY307" fmla="*/ 349893 h 467662"/>
                <a:gd name="connsiteX308" fmla="*/ 242799 w 529242"/>
                <a:gd name="connsiteY308" fmla="*/ 344750 h 467662"/>
                <a:gd name="connsiteX309" fmla="*/ 255730 w 529242"/>
                <a:gd name="connsiteY309" fmla="*/ 316105 h 467662"/>
                <a:gd name="connsiteX310" fmla="*/ 233243 w 529242"/>
                <a:gd name="connsiteY310" fmla="*/ 323078 h 467662"/>
                <a:gd name="connsiteX311" fmla="*/ 215301 w 529242"/>
                <a:gd name="connsiteY311" fmla="*/ 349175 h 467662"/>
                <a:gd name="connsiteX312" fmla="*/ 211414 w 529242"/>
                <a:gd name="connsiteY312" fmla="*/ 382197 h 467662"/>
                <a:gd name="connsiteX313" fmla="*/ 220294 w 529242"/>
                <a:gd name="connsiteY313" fmla="*/ 374747 h 467662"/>
                <a:gd name="connsiteX314" fmla="*/ 237553 w 529242"/>
                <a:gd name="connsiteY314" fmla="*/ 352785 h 467662"/>
                <a:gd name="connsiteX315" fmla="*/ 216865 w 529242"/>
                <a:gd name="connsiteY315" fmla="*/ 364714 h 467662"/>
                <a:gd name="connsiteX316" fmla="*/ 214118 w 529242"/>
                <a:gd name="connsiteY316" fmla="*/ 365227 h 467662"/>
                <a:gd name="connsiteX317" fmla="*/ 215163 w 529242"/>
                <a:gd name="connsiteY317" fmla="*/ 362426 h 467662"/>
                <a:gd name="connsiteX318" fmla="*/ 230092 w 529242"/>
                <a:gd name="connsiteY318" fmla="*/ 340494 h 467662"/>
                <a:gd name="connsiteX319" fmla="*/ 215301 w 529242"/>
                <a:gd name="connsiteY319" fmla="*/ 349175 h 46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529242" h="467662">
                  <a:moveTo>
                    <a:pt x="438834" y="419"/>
                  </a:moveTo>
                  <a:cubicBezTo>
                    <a:pt x="454754" y="-891"/>
                    <a:pt x="471270" y="715"/>
                    <a:pt x="485934" y="7410"/>
                  </a:cubicBezTo>
                  <a:cubicBezTo>
                    <a:pt x="502831" y="15077"/>
                    <a:pt x="515635" y="30072"/>
                    <a:pt x="522771" y="46988"/>
                  </a:cubicBezTo>
                  <a:cubicBezTo>
                    <a:pt x="531059" y="66185"/>
                    <a:pt x="531253" y="88461"/>
                    <a:pt x="524117" y="108045"/>
                  </a:cubicBezTo>
                  <a:cubicBezTo>
                    <a:pt x="525173" y="117553"/>
                    <a:pt x="525427" y="127139"/>
                    <a:pt x="525934" y="136696"/>
                  </a:cubicBezTo>
                  <a:cubicBezTo>
                    <a:pt x="527003" y="163161"/>
                    <a:pt x="526979" y="189826"/>
                    <a:pt x="522922" y="216068"/>
                  </a:cubicBezTo>
                  <a:cubicBezTo>
                    <a:pt x="520338" y="232585"/>
                    <a:pt x="516595" y="248909"/>
                    <a:pt x="512067" y="264997"/>
                  </a:cubicBezTo>
                  <a:cubicBezTo>
                    <a:pt x="513444" y="267182"/>
                    <a:pt x="515527" y="269446"/>
                    <a:pt x="515146" y="272223"/>
                  </a:cubicBezTo>
                  <a:cubicBezTo>
                    <a:pt x="514349" y="274831"/>
                    <a:pt x="511222" y="275254"/>
                    <a:pt x="508952" y="275845"/>
                  </a:cubicBezTo>
                  <a:cubicBezTo>
                    <a:pt x="499595" y="277626"/>
                    <a:pt x="490045" y="277976"/>
                    <a:pt x="480573" y="278695"/>
                  </a:cubicBezTo>
                  <a:cubicBezTo>
                    <a:pt x="457772" y="280168"/>
                    <a:pt x="434904" y="281562"/>
                    <a:pt x="412351" y="285408"/>
                  </a:cubicBezTo>
                  <a:cubicBezTo>
                    <a:pt x="409211" y="293425"/>
                    <a:pt x="404762" y="301230"/>
                    <a:pt x="398176" y="306905"/>
                  </a:cubicBezTo>
                  <a:cubicBezTo>
                    <a:pt x="397210" y="307955"/>
                    <a:pt x="394216" y="309193"/>
                    <a:pt x="394578" y="306681"/>
                  </a:cubicBezTo>
                  <a:cubicBezTo>
                    <a:pt x="396003" y="301381"/>
                    <a:pt x="398224" y="296274"/>
                    <a:pt x="398852" y="290774"/>
                  </a:cubicBezTo>
                  <a:cubicBezTo>
                    <a:pt x="395798" y="295809"/>
                    <a:pt x="392381" y="301236"/>
                    <a:pt x="386911" y="303886"/>
                  </a:cubicBezTo>
                  <a:cubicBezTo>
                    <a:pt x="385167" y="303548"/>
                    <a:pt x="386006" y="301701"/>
                    <a:pt x="386380" y="300596"/>
                  </a:cubicBezTo>
                  <a:cubicBezTo>
                    <a:pt x="387618" y="297457"/>
                    <a:pt x="388620" y="294203"/>
                    <a:pt x="388909" y="290829"/>
                  </a:cubicBezTo>
                  <a:cubicBezTo>
                    <a:pt x="382015" y="296038"/>
                    <a:pt x="374548" y="301097"/>
                    <a:pt x="365939" y="302818"/>
                  </a:cubicBezTo>
                  <a:cubicBezTo>
                    <a:pt x="364684" y="303126"/>
                    <a:pt x="362003" y="303228"/>
                    <a:pt x="362462" y="301224"/>
                  </a:cubicBezTo>
                  <a:cubicBezTo>
                    <a:pt x="363748" y="298731"/>
                    <a:pt x="365988" y="296902"/>
                    <a:pt x="367708" y="294710"/>
                  </a:cubicBezTo>
                  <a:cubicBezTo>
                    <a:pt x="364587" y="296044"/>
                    <a:pt x="361393" y="297493"/>
                    <a:pt x="357958" y="297711"/>
                  </a:cubicBezTo>
                  <a:cubicBezTo>
                    <a:pt x="357011" y="297916"/>
                    <a:pt x="355797" y="296932"/>
                    <a:pt x="356449" y="295972"/>
                  </a:cubicBezTo>
                  <a:cubicBezTo>
                    <a:pt x="357669" y="294113"/>
                    <a:pt x="359299" y="292555"/>
                    <a:pt x="360428" y="290623"/>
                  </a:cubicBezTo>
                  <a:cubicBezTo>
                    <a:pt x="347756" y="292591"/>
                    <a:pt x="334976" y="293950"/>
                    <a:pt x="322462" y="296787"/>
                  </a:cubicBezTo>
                  <a:cubicBezTo>
                    <a:pt x="310135" y="299552"/>
                    <a:pt x="298037" y="303246"/>
                    <a:pt x="286138" y="307460"/>
                  </a:cubicBezTo>
                  <a:cubicBezTo>
                    <a:pt x="285516" y="307816"/>
                    <a:pt x="284037" y="307816"/>
                    <a:pt x="284448" y="308909"/>
                  </a:cubicBezTo>
                  <a:cubicBezTo>
                    <a:pt x="287297" y="322432"/>
                    <a:pt x="288613" y="336268"/>
                    <a:pt x="288396" y="350080"/>
                  </a:cubicBezTo>
                  <a:cubicBezTo>
                    <a:pt x="288263" y="357542"/>
                    <a:pt x="288009" y="365034"/>
                    <a:pt x="286736" y="372399"/>
                  </a:cubicBezTo>
                  <a:cubicBezTo>
                    <a:pt x="285492" y="379595"/>
                    <a:pt x="282812" y="386483"/>
                    <a:pt x="279371" y="392906"/>
                  </a:cubicBezTo>
                  <a:cubicBezTo>
                    <a:pt x="277892" y="395568"/>
                    <a:pt x="276346" y="398230"/>
                    <a:pt x="274294" y="400500"/>
                  </a:cubicBezTo>
                  <a:cubicBezTo>
                    <a:pt x="273587" y="401219"/>
                    <a:pt x="272627" y="402124"/>
                    <a:pt x="271547" y="401659"/>
                  </a:cubicBezTo>
                  <a:cubicBezTo>
                    <a:pt x="270527" y="400639"/>
                    <a:pt x="270816" y="399070"/>
                    <a:pt x="270708" y="397778"/>
                  </a:cubicBezTo>
                  <a:cubicBezTo>
                    <a:pt x="270732" y="387056"/>
                    <a:pt x="270653" y="376280"/>
                    <a:pt x="268842" y="365686"/>
                  </a:cubicBezTo>
                  <a:cubicBezTo>
                    <a:pt x="260825" y="376558"/>
                    <a:pt x="250846" y="386012"/>
                    <a:pt x="239449" y="393280"/>
                  </a:cubicBezTo>
                  <a:cubicBezTo>
                    <a:pt x="238006" y="394017"/>
                    <a:pt x="236509" y="395327"/>
                    <a:pt x="234807" y="395019"/>
                  </a:cubicBezTo>
                  <a:cubicBezTo>
                    <a:pt x="233823" y="394156"/>
                    <a:pt x="234825" y="392864"/>
                    <a:pt x="235163" y="391940"/>
                  </a:cubicBezTo>
                  <a:cubicBezTo>
                    <a:pt x="239823" y="383042"/>
                    <a:pt x="244816" y="374294"/>
                    <a:pt x="248661" y="364991"/>
                  </a:cubicBezTo>
                  <a:cubicBezTo>
                    <a:pt x="240167" y="372538"/>
                    <a:pt x="230080" y="378140"/>
                    <a:pt x="219376" y="381865"/>
                  </a:cubicBezTo>
                  <a:cubicBezTo>
                    <a:pt x="216793" y="382686"/>
                    <a:pt x="214179" y="383790"/>
                    <a:pt x="211408" y="383543"/>
                  </a:cubicBezTo>
                  <a:cubicBezTo>
                    <a:pt x="211528" y="395007"/>
                    <a:pt x="213726" y="406284"/>
                    <a:pt x="215356" y="417597"/>
                  </a:cubicBezTo>
                  <a:cubicBezTo>
                    <a:pt x="216485" y="425819"/>
                    <a:pt x="216823" y="434234"/>
                    <a:pt x="215452" y="442456"/>
                  </a:cubicBezTo>
                  <a:cubicBezTo>
                    <a:pt x="214499" y="448053"/>
                    <a:pt x="212579" y="453697"/>
                    <a:pt x="208721" y="457983"/>
                  </a:cubicBezTo>
                  <a:cubicBezTo>
                    <a:pt x="202564" y="464775"/>
                    <a:pt x="193116" y="467763"/>
                    <a:pt x="184133" y="467660"/>
                  </a:cubicBezTo>
                  <a:cubicBezTo>
                    <a:pt x="166415" y="467648"/>
                    <a:pt x="149868" y="454542"/>
                    <a:pt x="145183" y="437567"/>
                  </a:cubicBezTo>
                  <a:cubicBezTo>
                    <a:pt x="141833" y="425565"/>
                    <a:pt x="143131" y="412701"/>
                    <a:pt x="146789" y="400929"/>
                  </a:cubicBezTo>
                  <a:cubicBezTo>
                    <a:pt x="152886" y="381925"/>
                    <a:pt x="164797" y="365414"/>
                    <a:pt x="178114" y="350793"/>
                  </a:cubicBezTo>
                  <a:cubicBezTo>
                    <a:pt x="168709" y="357971"/>
                    <a:pt x="159660" y="365595"/>
                    <a:pt x="150327" y="372864"/>
                  </a:cubicBezTo>
                  <a:cubicBezTo>
                    <a:pt x="136575" y="383470"/>
                    <a:pt x="122817" y="394204"/>
                    <a:pt x="107719" y="402867"/>
                  </a:cubicBezTo>
                  <a:cubicBezTo>
                    <a:pt x="96913" y="409061"/>
                    <a:pt x="85237" y="413914"/>
                    <a:pt x="72946" y="416166"/>
                  </a:cubicBezTo>
                  <a:cubicBezTo>
                    <a:pt x="60390" y="418520"/>
                    <a:pt x="46964" y="418526"/>
                    <a:pt x="34993" y="413606"/>
                  </a:cubicBezTo>
                  <a:cubicBezTo>
                    <a:pt x="17401" y="406163"/>
                    <a:pt x="4573" y="389175"/>
                    <a:pt x="1005" y="370545"/>
                  </a:cubicBezTo>
                  <a:cubicBezTo>
                    <a:pt x="-1500" y="357131"/>
                    <a:pt x="607" y="342571"/>
                    <a:pt x="8135" y="331040"/>
                  </a:cubicBezTo>
                  <a:cubicBezTo>
                    <a:pt x="12940" y="323585"/>
                    <a:pt x="20323" y="318139"/>
                    <a:pt x="28310" y="314487"/>
                  </a:cubicBezTo>
                  <a:cubicBezTo>
                    <a:pt x="37250" y="310382"/>
                    <a:pt x="46952" y="308142"/>
                    <a:pt x="56689" y="307032"/>
                  </a:cubicBezTo>
                  <a:cubicBezTo>
                    <a:pt x="74848" y="305124"/>
                    <a:pt x="92989" y="308100"/>
                    <a:pt x="111123" y="308800"/>
                  </a:cubicBezTo>
                  <a:cubicBezTo>
                    <a:pt x="129934" y="309386"/>
                    <a:pt x="148956" y="308619"/>
                    <a:pt x="167357" y="304412"/>
                  </a:cubicBezTo>
                  <a:cubicBezTo>
                    <a:pt x="153448" y="305963"/>
                    <a:pt x="139303" y="304895"/>
                    <a:pt x="125720" y="301586"/>
                  </a:cubicBezTo>
                  <a:cubicBezTo>
                    <a:pt x="113943" y="298713"/>
                    <a:pt x="102322" y="294620"/>
                    <a:pt x="92029" y="288124"/>
                  </a:cubicBezTo>
                  <a:cubicBezTo>
                    <a:pt x="84531" y="283373"/>
                    <a:pt x="77715" y="277053"/>
                    <a:pt x="73900" y="268915"/>
                  </a:cubicBezTo>
                  <a:cubicBezTo>
                    <a:pt x="68847" y="258169"/>
                    <a:pt x="68352" y="245600"/>
                    <a:pt x="71455" y="234227"/>
                  </a:cubicBezTo>
                  <a:cubicBezTo>
                    <a:pt x="73562" y="226590"/>
                    <a:pt x="77589" y="219165"/>
                    <a:pt x="84084" y="214414"/>
                  </a:cubicBezTo>
                  <a:cubicBezTo>
                    <a:pt x="91781" y="208788"/>
                    <a:pt x="101633" y="206729"/>
                    <a:pt x="111033" y="207315"/>
                  </a:cubicBezTo>
                  <a:cubicBezTo>
                    <a:pt x="121175" y="207900"/>
                    <a:pt x="131220" y="212307"/>
                    <a:pt x="137975" y="219986"/>
                  </a:cubicBezTo>
                  <a:cubicBezTo>
                    <a:pt x="142316" y="225069"/>
                    <a:pt x="145183" y="231190"/>
                    <a:pt x="149264" y="236467"/>
                  </a:cubicBezTo>
                  <a:cubicBezTo>
                    <a:pt x="160269" y="251517"/>
                    <a:pt x="175464" y="263790"/>
                    <a:pt x="193219" y="269857"/>
                  </a:cubicBezTo>
                  <a:cubicBezTo>
                    <a:pt x="200113" y="272187"/>
                    <a:pt x="207671" y="273370"/>
                    <a:pt x="214825" y="271517"/>
                  </a:cubicBezTo>
                  <a:cubicBezTo>
                    <a:pt x="216116" y="271130"/>
                    <a:pt x="217650" y="270967"/>
                    <a:pt x="218513" y="269796"/>
                  </a:cubicBezTo>
                  <a:cubicBezTo>
                    <a:pt x="230007" y="256123"/>
                    <a:pt x="241031" y="242015"/>
                    <a:pt x="250605" y="226922"/>
                  </a:cubicBezTo>
                  <a:cubicBezTo>
                    <a:pt x="262540" y="208329"/>
                    <a:pt x="272803" y="188721"/>
                    <a:pt x="282353" y="168818"/>
                  </a:cubicBezTo>
                  <a:cubicBezTo>
                    <a:pt x="291155" y="150411"/>
                    <a:pt x="299588" y="131830"/>
                    <a:pt x="307665" y="113091"/>
                  </a:cubicBezTo>
                  <a:cubicBezTo>
                    <a:pt x="315882" y="94347"/>
                    <a:pt x="324502" y="75524"/>
                    <a:pt x="336884" y="59098"/>
                  </a:cubicBezTo>
                  <a:cubicBezTo>
                    <a:pt x="348692" y="43607"/>
                    <a:pt x="363132" y="30018"/>
                    <a:pt x="379752" y="19804"/>
                  </a:cubicBezTo>
                  <a:cubicBezTo>
                    <a:pt x="397554" y="8811"/>
                    <a:pt x="418013" y="2261"/>
                    <a:pt x="438834" y="419"/>
                  </a:cubicBezTo>
                  <a:moveTo>
                    <a:pt x="402607" y="10266"/>
                  </a:moveTo>
                  <a:cubicBezTo>
                    <a:pt x="394210" y="13513"/>
                    <a:pt x="386000" y="17431"/>
                    <a:pt x="378556" y="22514"/>
                  </a:cubicBezTo>
                  <a:cubicBezTo>
                    <a:pt x="372984" y="25696"/>
                    <a:pt x="367919" y="29795"/>
                    <a:pt x="362957" y="33870"/>
                  </a:cubicBezTo>
                  <a:cubicBezTo>
                    <a:pt x="361689" y="34890"/>
                    <a:pt x="360458" y="35958"/>
                    <a:pt x="359275" y="37069"/>
                  </a:cubicBezTo>
                  <a:cubicBezTo>
                    <a:pt x="347346" y="47736"/>
                    <a:pt x="336974" y="60166"/>
                    <a:pt x="328776" y="73918"/>
                  </a:cubicBezTo>
                  <a:cubicBezTo>
                    <a:pt x="316926" y="93671"/>
                    <a:pt x="308686" y="115259"/>
                    <a:pt x="299196" y="136176"/>
                  </a:cubicBezTo>
                  <a:cubicBezTo>
                    <a:pt x="286555" y="163970"/>
                    <a:pt x="273738" y="191788"/>
                    <a:pt x="257970" y="217982"/>
                  </a:cubicBezTo>
                  <a:cubicBezTo>
                    <a:pt x="253883" y="224797"/>
                    <a:pt x="249518" y="231426"/>
                    <a:pt x="245148" y="238060"/>
                  </a:cubicBezTo>
                  <a:lnTo>
                    <a:pt x="245021" y="238079"/>
                  </a:lnTo>
                  <a:cubicBezTo>
                    <a:pt x="243687" y="239884"/>
                    <a:pt x="242419" y="241731"/>
                    <a:pt x="241206" y="243620"/>
                  </a:cubicBezTo>
                  <a:lnTo>
                    <a:pt x="241085" y="243632"/>
                  </a:lnTo>
                  <a:cubicBezTo>
                    <a:pt x="237493" y="248613"/>
                    <a:pt x="233750" y="253485"/>
                    <a:pt x="229935" y="258296"/>
                  </a:cubicBezTo>
                  <a:cubicBezTo>
                    <a:pt x="227110" y="261695"/>
                    <a:pt x="224387" y="265190"/>
                    <a:pt x="221513" y="268553"/>
                  </a:cubicBezTo>
                  <a:cubicBezTo>
                    <a:pt x="220771" y="269368"/>
                    <a:pt x="220378" y="270406"/>
                    <a:pt x="220016" y="271432"/>
                  </a:cubicBezTo>
                  <a:cubicBezTo>
                    <a:pt x="212669" y="274541"/>
                    <a:pt x="204375" y="274589"/>
                    <a:pt x="196744" y="272513"/>
                  </a:cubicBezTo>
                  <a:lnTo>
                    <a:pt x="196635" y="272591"/>
                  </a:lnTo>
                  <a:cubicBezTo>
                    <a:pt x="192011" y="271173"/>
                    <a:pt x="187478" y="269464"/>
                    <a:pt x="183137" y="267327"/>
                  </a:cubicBezTo>
                  <a:cubicBezTo>
                    <a:pt x="181314" y="266397"/>
                    <a:pt x="179503" y="265432"/>
                    <a:pt x="177704" y="264454"/>
                  </a:cubicBezTo>
                  <a:cubicBezTo>
                    <a:pt x="172416" y="261381"/>
                    <a:pt x="167453" y="257765"/>
                    <a:pt x="162889" y="253696"/>
                  </a:cubicBezTo>
                  <a:lnTo>
                    <a:pt x="162799" y="253738"/>
                  </a:lnTo>
                  <a:cubicBezTo>
                    <a:pt x="161151" y="252132"/>
                    <a:pt x="159473" y="250557"/>
                    <a:pt x="157843" y="248939"/>
                  </a:cubicBezTo>
                  <a:cubicBezTo>
                    <a:pt x="155374" y="246403"/>
                    <a:pt x="153049" y="243729"/>
                    <a:pt x="150816" y="240988"/>
                  </a:cubicBezTo>
                  <a:cubicBezTo>
                    <a:pt x="149300" y="239135"/>
                    <a:pt x="147906" y="237191"/>
                    <a:pt x="146487" y="235271"/>
                  </a:cubicBezTo>
                  <a:cubicBezTo>
                    <a:pt x="145057" y="233195"/>
                    <a:pt x="143698" y="231064"/>
                    <a:pt x="142376" y="228921"/>
                  </a:cubicBezTo>
                  <a:cubicBezTo>
                    <a:pt x="140100" y="225226"/>
                    <a:pt x="137686" y="221550"/>
                    <a:pt x="134498" y="218567"/>
                  </a:cubicBezTo>
                  <a:cubicBezTo>
                    <a:pt x="132560" y="216871"/>
                    <a:pt x="130496" y="215344"/>
                    <a:pt x="128298" y="214010"/>
                  </a:cubicBezTo>
                  <a:cubicBezTo>
                    <a:pt x="123934" y="211516"/>
                    <a:pt x="119116" y="209862"/>
                    <a:pt x="114142" y="209150"/>
                  </a:cubicBezTo>
                  <a:cubicBezTo>
                    <a:pt x="108087" y="208407"/>
                    <a:pt x="101875" y="208691"/>
                    <a:pt x="95995" y="210375"/>
                  </a:cubicBezTo>
                  <a:cubicBezTo>
                    <a:pt x="88829" y="212349"/>
                    <a:pt x="82152" y="216630"/>
                    <a:pt x="78120" y="222968"/>
                  </a:cubicBezTo>
                  <a:cubicBezTo>
                    <a:pt x="71944" y="232543"/>
                    <a:pt x="70079" y="244478"/>
                    <a:pt x="71552" y="255658"/>
                  </a:cubicBezTo>
                  <a:cubicBezTo>
                    <a:pt x="72125" y="259727"/>
                    <a:pt x="73284" y="263699"/>
                    <a:pt x="74896" y="267472"/>
                  </a:cubicBezTo>
                  <a:cubicBezTo>
                    <a:pt x="75657" y="269023"/>
                    <a:pt x="76466" y="270557"/>
                    <a:pt x="77347" y="272048"/>
                  </a:cubicBezTo>
                  <a:cubicBezTo>
                    <a:pt x="77903" y="272851"/>
                    <a:pt x="78458" y="273660"/>
                    <a:pt x="79013" y="274475"/>
                  </a:cubicBezTo>
                  <a:cubicBezTo>
                    <a:pt x="87857" y="285897"/>
                    <a:pt x="101410" y="292416"/>
                    <a:pt x="114824" y="296872"/>
                  </a:cubicBezTo>
                  <a:lnTo>
                    <a:pt x="114800" y="296938"/>
                  </a:lnTo>
                  <a:cubicBezTo>
                    <a:pt x="116611" y="297493"/>
                    <a:pt x="118422" y="298037"/>
                    <a:pt x="120257" y="298514"/>
                  </a:cubicBezTo>
                  <a:lnTo>
                    <a:pt x="120245" y="298610"/>
                  </a:lnTo>
                  <a:cubicBezTo>
                    <a:pt x="123408" y="299443"/>
                    <a:pt x="126590" y="300216"/>
                    <a:pt x="129783" y="300946"/>
                  </a:cubicBezTo>
                  <a:cubicBezTo>
                    <a:pt x="132047" y="301411"/>
                    <a:pt x="134323" y="301786"/>
                    <a:pt x="136593" y="302232"/>
                  </a:cubicBezTo>
                  <a:cubicBezTo>
                    <a:pt x="140698" y="302715"/>
                    <a:pt x="144803" y="303325"/>
                    <a:pt x="148950" y="303385"/>
                  </a:cubicBezTo>
                  <a:lnTo>
                    <a:pt x="148920" y="303476"/>
                  </a:lnTo>
                  <a:cubicBezTo>
                    <a:pt x="158694" y="303880"/>
                    <a:pt x="168558" y="303132"/>
                    <a:pt x="178096" y="300983"/>
                  </a:cubicBezTo>
                  <a:lnTo>
                    <a:pt x="178277" y="300584"/>
                  </a:lnTo>
                  <a:lnTo>
                    <a:pt x="178561" y="300808"/>
                  </a:lnTo>
                  <a:cubicBezTo>
                    <a:pt x="183095" y="300542"/>
                    <a:pt x="187296" y="298514"/>
                    <a:pt x="191558" y="297065"/>
                  </a:cubicBezTo>
                  <a:cubicBezTo>
                    <a:pt x="197161" y="294934"/>
                    <a:pt x="202739" y="292706"/>
                    <a:pt x="208196" y="290219"/>
                  </a:cubicBezTo>
                  <a:cubicBezTo>
                    <a:pt x="209065" y="289917"/>
                    <a:pt x="209929" y="289253"/>
                    <a:pt x="210895" y="289507"/>
                  </a:cubicBezTo>
                  <a:cubicBezTo>
                    <a:pt x="211879" y="290605"/>
                    <a:pt x="210061" y="290895"/>
                    <a:pt x="209458" y="291378"/>
                  </a:cubicBezTo>
                  <a:cubicBezTo>
                    <a:pt x="199829" y="295592"/>
                    <a:pt x="190067" y="299600"/>
                    <a:pt x="179986" y="302619"/>
                  </a:cubicBezTo>
                  <a:lnTo>
                    <a:pt x="180016" y="302764"/>
                  </a:lnTo>
                  <a:cubicBezTo>
                    <a:pt x="169397" y="305915"/>
                    <a:pt x="158495" y="308076"/>
                    <a:pt x="147483" y="309241"/>
                  </a:cubicBezTo>
                  <a:cubicBezTo>
                    <a:pt x="143765" y="309627"/>
                    <a:pt x="140040" y="309899"/>
                    <a:pt x="136309" y="310141"/>
                  </a:cubicBezTo>
                  <a:cubicBezTo>
                    <a:pt x="134685" y="310207"/>
                    <a:pt x="133061" y="310267"/>
                    <a:pt x="131443" y="310304"/>
                  </a:cubicBezTo>
                  <a:lnTo>
                    <a:pt x="131468" y="310418"/>
                  </a:lnTo>
                  <a:cubicBezTo>
                    <a:pt x="130496" y="310412"/>
                    <a:pt x="129530" y="310412"/>
                    <a:pt x="128570" y="310424"/>
                  </a:cubicBezTo>
                  <a:cubicBezTo>
                    <a:pt x="125775" y="310503"/>
                    <a:pt x="122980" y="310503"/>
                    <a:pt x="120191" y="310521"/>
                  </a:cubicBezTo>
                  <a:cubicBezTo>
                    <a:pt x="118193" y="310503"/>
                    <a:pt x="116188" y="310473"/>
                    <a:pt x="114190" y="310448"/>
                  </a:cubicBezTo>
                  <a:cubicBezTo>
                    <a:pt x="112451" y="310400"/>
                    <a:pt x="110707" y="310322"/>
                    <a:pt x="108968" y="310243"/>
                  </a:cubicBezTo>
                  <a:cubicBezTo>
                    <a:pt x="96128" y="309633"/>
                    <a:pt x="83342" y="308028"/>
                    <a:pt x="70477" y="307943"/>
                  </a:cubicBezTo>
                  <a:cubicBezTo>
                    <a:pt x="68304" y="307949"/>
                    <a:pt x="66137" y="307979"/>
                    <a:pt x="63963" y="308034"/>
                  </a:cubicBezTo>
                  <a:cubicBezTo>
                    <a:pt x="62533" y="308112"/>
                    <a:pt x="61102" y="308191"/>
                    <a:pt x="59677" y="308287"/>
                  </a:cubicBezTo>
                  <a:cubicBezTo>
                    <a:pt x="52367" y="308915"/>
                    <a:pt x="45104" y="310243"/>
                    <a:pt x="38083" y="312392"/>
                  </a:cubicBezTo>
                  <a:cubicBezTo>
                    <a:pt x="28581" y="315387"/>
                    <a:pt x="19254" y="320047"/>
                    <a:pt x="12614" y="327653"/>
                  </a:cubicBezTo>
                  <a:cubicBezTo>
                    <a:pt x="5013" y="336461"/>
                    <a:pt x="1524" y="348275"/>
                    <a:pt x="1542" y="359782"/>
                  </a:cubicBezTo>
                  <a:cubicBezTo>
                    <a:pt x="1428" y="380669"/>
                    <a:pt x="13773" y="401152"/>
                    <a:pt x="32360" y="410709"/>
                  </a:cubicBezTo>
                  <a:cubicBezTo>
                    <a:pt x="44169" y="416703"/>
                    <a:pt x="57987" y="417114"/>
                    <a:pt x="70827" y="414989"/>
                  </a:cubicBezTo>
                  <a:cubicBezTo>
                    <a:pt x="74208" y="414355"/>
                    <a:pt x="77619" y="413751"/>
                    <a:pt x="80891" y="412677"/>
                  </a:cubicBezTo>
                  <a:lnTo>
                    <a:pt x="81012" y="412326"/>
                  </a:lnTo>
                  <a:lnTo>
                    <a:pt x="81374" y="412471"/>
                  </a:lnTo>
                  <a:cubicBezTo>
                    <a:pt x="85581" y="411578"/>
                    <a:pt x="89566" y="409863"/>
                    <a:pt x="93544" y="408252"/>
                  </a:cubicBezTo>
                  <a:cubicBezTo>
                    <a:pt x="97462" y="406489"/>
                    <a:pt x="101446" y="404774"/>
                    <a:pt x="105062" y="402432"/>
                  </a:cubicBezTo>
                  <a:lnTo>
                    <a:pt x="105135" y="402070"/>
                  </a:lnTo>
                  <a:lnTo>
                    <a:pt x="105503" y="402185"/>
                  </a:lnTo>
                  <a:cubicBezTo>
                    <a:pt x="106143" y="401955"/>
                    <a:pt x="106759" y="401665"/>
                    <a:pt x="107350" y="401327"/>
                  </a:cubicBezTo>
                  <a:cubicBezTo>
                    <a:pt x="116297" y="396154"/>
                    <a:pt x="124779" y="390226"/>
                    <a:pt x="133073" y="384080"/>
                  </a:cubicBezTo>
                  <a:cubicBezTo>
                    <a:pt x="135253" y="382468"/>
                    <a:pt x="137408" y="380826"/>
                    <a:pt x="139569" y="379190"/>
                  </a:cubicBezTo>
                  <a:cubicBezTo>
                    <a:pt x="140402" y="378556"/>
                    <a:pt x="141241" y="377922"/>
                    <a:pt x="142080" y="377295"/>
                  </a:cubicBezTo>
                  <a:cubicBezTo>
                    <a:pt x="143904" y="375918"/>
                    <a:pt x="145702" y="374500"/>
                    <a:pt x="147520" y="373111"/>
                  </a:cubicBezTo>
                  <a:cubicBezTo>
                    <a:pt x="150967" y="370461"/>
                    <a:pt x="154329" y="367708"/>
                    <a:pt x="157734" y="365016"/>
                  </a:cubicBezTo>
                  <a:cubicBezTo>
                    <a:pt x="168818" y="356051"/>
                    <a:pt x="180028" y="347243"/>
                    <a:pt x="191263" y="338484"/>
                  </a:cubicBezTo>
                  <a:cubicBezTo>
                    <a:pt x="192887" y="337385"/>
                    <a:pt x="194559" y="336310"/>
                    <a:pt x="195845" y="334807"/>
                  </a:cubicBezTo>
                  <a:cubicBezTo>
                    <a:pt x="196672" y="334626"/>
                    <a:pt x="197227" y="335055"/>
                    <a:pt x="197607" y="335767"/>
                  </a:cubicBezTo>
                  <a:cubicBezTo>
                    <a:pt x="193526" y="338894"/>
                    <a:pt x="189234" y="341810"/>
                    <a:pt x="185600" y="345474"/>
                  </a:cubicBezTo>
                  <a:cubicBezTo>
                    <a:pt x="179231" y="351656"/>
                    <a:pt x="173291" y="358272"/>
                    <a:pt x="167900" y="365323"/>
                  </a:cubicBezTo>
                  <a:cubicBezTo>
                    <a:pt x="165781" y="368125"/>
                    <a:pt x="163723" y="370968"/>
                    <a:pt x="161785" y="373902"/>
                  </a:cubicBezTo>
                  <a:cubicBezTo>
                    <a:pt x="159702" y="377107"/>
                    <a:pt x="157680" y="380355"/>
                    <a:pt x="155863" y="383724"/>
                  </a:cubicBezTo>
                  <a:cubicBezTo>
                    <a:pt x="154317" y="386682"/>
                    <a:pt x="152802" y="389658"/>
                    <a:pt x="151480" y="392725"/>
                  </a:cubicBezTo>
                  <a:cubicBezTo>
                    <a:pt x="150333" y="395496"/>
                    <a:pt x="149246" y="398291"/>
                    <a:pt x="148316" y="401146"/>
                  </a:cubicBezTo>
                  <a:cubicBezTo>
                    <a:pt x="145859" y="409000"/>
                    <a:pt x="144519" y="417240"/>
                    <a:pt x="144827" y="425481"/>
                  </a:cubicBezTo>
                  <a:cubicBezTo>
                    <a:pt x="145069" y="429791"/>
                    <a:pt x="145666" y="434101"/>
                    <a:pt x="146982" y="438219"/>
                  </a:cubicBezTo>
                  <a:cubicBezTo>
                    <a:pt x="149584" y="446682"/>
                    <a:pt x="155277" y="454059"/>
                    <a:pt x="162521" y="459088"/>
                  </a:cubicBezTo>
                  <a:lnTo>
                    <a:pt x="162630" y="459094"/>
                  </a:lnTo>
                  <a:cubicBezTo>
                    <a:pt x="169566" y="464105"/>
                    <a:pt x="178320" y="466700"/>
                    <a:pt x="186868" y="465994"/>
                  </a:cubicBezTo>
                  <a:cubicBezTo>
                    <a:pt x="193454" y="465741"/>
                    <a:pt x="200083" y="463471"/>
                    <a:pt x="205202" y="459257"/>
                  </a:cubicBezTo>
                  <a:cubicBezTo>
                    <a:pt x="210267" y="455188"/>
                    <a:pt x="212742" y="448849"/>
                    <a:pt x="213883" y="442632"/>
                  </a:cubicBezTo>
                  <a:cubicBezTo>
                    <a:pt x="214927" y="436220"/>
                    <a:pt x="215060" y="429664"/>
                    <a:pt x="214408" y="423211"/>
                  </a:cubicBezTo>
                  <a:lnTo>
                    <a:pt x="214372" y="423392"/>
                  </a:lnTo>
                  <a:cubicBezTo>
                    <a:pt x="214372" y="420645"/>
                    <a:pt x="213792" y="417941"/>
                    <a:pt x="213472" y="415218"/>
                  </a:cubicBezTo>
                  <a:cubicBezTo>
                    <a:pt x="213134" y="412828"/>
                    <a:pt x="212748" y="410449"/>
                    <a:pt x="212343" y="408070"/>
                  </a:cubicBezTo>
                  <a:cubicBezTo>
                    <a:pt x="212150" y="406773"/>
                    <a:pt x="211963" y="405487"/>
                    <a:pt x="211776" y="404201"/>
                  </a:cubicBezTo>
                  <a:lnTo>
                    <a:pt x="211710" y="404201"/>
                  </a:lnTo>
                  <a:cubicBezTo>
                    <a:pt x="211082" y="398997"/>
                    <a:pt x="210212" y="393799"/>
                    <a:pt x="210146" y="388547"/>
                  </a:cubicBezTo>
                  <a:cubicBezTo>
                    <a:pt x="209693" y="381369"/>
                    <a:pt x="209868" y="374161"/>
                    <a:pt x="210671" y="367020"/>
                  </a:cubicBezTo>
                  <a:cubicBezTo>
                    <a:pt x="211528" y="358894"/>
                    <a:pt x="212857" y="350744"/>
                    <a:pt x="215682" y="343041"/>
                  </a:cubicBezTo>
                  <a:cubicBezTo>
                    <a:pt x="217300" y="338942"/>
                    <a:pt x="219310" y="334994"/>
                    <a:pt x="221936" y="331445"/>
                  </a:cubicBezTo>
                  <a:cubicBezTo>
                    <a:pt x="224314" y="328487"/>
                    <a:pt x="226959" y="325722"/>
                    <a:pt x="230019" y="323458"/>
                  </a:cubicBezTo>
                  <a:cubicBezTo>
                    <a:pt x="237457" y="317693"/>
                    <a:pt x="246820" y="314940"/>
                    <a:pt x="256147" y="314578"/>
                  </a:cubicBezTo>
                  <a:cubicBezTo>
                    <a:pt x="257173" y="311547"/>
                    <a:pt x="257795" y="308408"/>
                    <a:pt x="258550" y="305305"/>
                  </a:cubicBezTo>
                  <a:cubicBezTo>
                    <a:pt x="258556" y="304345"/>
                    <a:pt x="259377" y="303959"/>
                    <a:pt x="260222" y="303917"/>
                  </a:cubicBezTo>
                  <a:cubicBezTo>
                    <a:pt x="259829" y="308185"/>
                    <a:pt x="258266" y="312217"/>
                    <a:pt x="257427" y="316401"/>
                  </a:cubicBezTo>
                  <a:cubicBezTo>
                    <a:pt x="255688" y="321429"/>
                    <a:pt x="254082" y="326537"/>
                    <a:pt x="251770" y="331354"/>
                  </a:cubicBezTo>
                  <a:cubicBezTo>
                    <a:pt x="246766" y="342148"/>
                    <a:pt x="240179" y="352127"/>
                    <a:pt x="233201" y="361732"/>
                  </a:cubicBezTo>
                  <a:cubicBezTo>
                    <a:pt x="227804" y="368909"/>
                    <a:pt x="222117" y="376057"/>
                    <a:pt x="214897" y="381508"/>
                  </a:cubicBezTo>
                  <a:cubicBezTo>
                    <a:pt x="216690" y="381158"/>
                    <a:pt x="218435" y="380627"/>
                    <a:pt x="220137" y="379975"/>
                  </a:cubicBezTo>
                  <a:cubicBezTo>
                    <a:pt x="229542" y="376462"/>
                    <a:pt x="238592" y="371680"/>
                    <a:pt x="246168" y="365028"/>
                  </a:cubicBezTo>
                  <a:cubicBezTo>
                    <a:pt x="248070" y="363283"/>
                    <a:pt x="250400" y="361744"/>
                    <a:pt x="251160" y="359124"/>
                  </a:cubicBezTo>
                  <a:cubicBezTo>
                    <a:pt x="251372" y="358526"/>
                    <a:pt x="252096" y="356884"/>
                    <a:pt x="252802" y="358067"/>
                  </a:cubicBezTo>
                  <a:cubicBezTo>
                    <a:pt x="252694" y="360645"/>
                    <a:pt x="251009" y="362945"/>
                    <a:pt x="250176" y="365378"/>
                  </a:cubicBezTo>
                  <a:cubicBezTo>
                    <a:pt x="246258" y="374995"/>
                    <a:pt x="240928" y="383929"/>
                    <a:pt x="236334" y="393220"/>
                  </a:cubicBezTo>
                  <a:cubicBezTo>
                    <a:pt x="244303" y="388897"/>
                    <a:pt x="251215" y="382849"/>
                    <a:pt x="257644" y="376516"/>
                  </a:cubicBezTo>
                  <a:cubicBezTo>
                    <a:pt x="262009" y="372284"/>
                    <a:pt x="265462" y="367261"/>
                    <a:pt x="269398" y="362661"/>
                  </a:cubicBezTo>
                  <a:cubicBezTo>
                    <a:pt x="269561" y="363005"/>
                    <a:pt x="269881" y="363687"/>
                    <a:pt x="270044" y="364026"/>
                  </a:cubicBezTo>
                  <a:cubicBezTo>
                    <a:pt x="272464" y="375954"/>
                    <a:pt x="272090" y="388197"/>
                    <a:pt x="272356" y="400301"/>
                  </a:cubicBezTo>
                  <a:cubicBezTo>
                    <a:pt x="276678" y="395792"/>
                    <a:pt x="279298" y="389978"/>
                    <a:pt x="281713" y="384303"/>
                  </a:cubicBezTo>
                  <a:cubicBezTo>
                    <a:pt x="285534" y="375224"/>
                    <a:pt x="286404" y="365287"/>
                    <a:pt x="286730" y="355544"/>
                  </a:cubicBezTo>
                  <a:cubicBezTo>
                    <a:pt x="287321" y="340566"/>
                    <a:pt x="286265" y="325498"/>
                    <a:pt x="283258" y="310805"/>
                  </a:cubicBezTo>
                  <a:cubicBezTo>
                    <a:pt x="282739" y="307303"/>
                    <a:pt x="281327" y="303911"/>
                    <a:pt x="281200" y="300385"/>
                  </a:cubicBezTo>
                  <a:lnTo>
                    <a:pt x="281960" y="300071"/>
                  </a:lnTo>
                  <a:cubicBezTo>
                    <a:pt x="283289" y="301967"/>
                    <a:pt x="283289" y="304448"/>
                    <a:pt x="283922" y="306627"/>
                  </a:cubicBezTo>
                  <a:cubicBezTo>
                    <a:pt x="301001" y="300403"/>
                    <a:pt x="318580" y="295513"/>
                    <a:pt x="336510" y="292459"/>
                  </a:cubicBezTo>
                  <a:lnTo>
                    <a:pt x="336147" y="292434"/>
                  </a:lnTo>
                  <a:cubicBezTo>
                    <a:pt x="338194" y="292453"/>
                    <a:pt x="340198" y="291952"/>
                    <a:pt x="342226" y="291698"/>
                  </a:cubicBezTo>
                  <a:cubicBezTo>
                    <a:pt x="352688" y="290219"/>
                    <a:pt x="363180" y="288812"/>
                    <a:pt x="373528" y="286633"/>
                  </a:cubicBezTo>
                  <a:cubicBezTo>
                    <a:pt x="374294" y="285112"/>
                    <a:pt x="375043" y="283584"/>
                    <a:pt x="375749" y="282033"/>
                  </a:cubicBezTo>
                  <a:cubicBezTo>
                    <a:pt x="365728" y="287913"/>
                    <a:pt x="353823" y="289990"/>
                    <a:pt x="342329" y="289205"/>
                  </a:cubicBezTo>
                  <a:cubicBezTo>
                    <a:pt x="340506" y="288963"/>
                    <a:pt x="338496" y="288987"/>
                    <a:pt x="336944" y="287883"/>
                  </a:cubicBezTo>
                  <a:cubicBezTo>
                    <a:pt x="336473" y="285993"/>
                    <a:pt x="338773" y="285299"/>
                    <a:pt x="339987" y="284411"/>
                  </a:cubicBezTo>
                  <a:cubicBezTo>
                    <a:pt x="353841" y="276896"/>
                    <a:pt x="368010" y="269120"/>
                    <a:pt x="378737" y="257312"/>
                  </a:cubicBezTo>
                  <a:cubicBezTo>
                    <a:pt x="385112" y="250460"/>
                    <a:pt x="389990" y="242401"/>
                    <a:pt x="394306" y="234149"/>
                  </a:cubicBezTo>
                  <a:cubicBezTo>
                    <a:pt x="394645" y="233219"/>
                    <a:pt x="396504" y="233623"/>
                    <a:pt x="395641" y="234722"/>
                  </a:cubicBezTo>
                  <a:cubicBezTo>
                    <a:pt x="391566" y="242999"/>
                    <a:pt x="386585" y="250901"/>
                    <a:pt x="380397" y="257771"/>
                  </a:cubicBezTo>
                  <a:cubicBezTo>
                    <a:pt x="373485" y="265504"/>
                    <a:pt x="365040" y="271692"/>
                    <a:pt x="356196" y="277040"/>
                  </a:cubicBezTo>
                  <a:cubicBezTo>
                    <a:pt x="350491" y="280650"/>
                    <a:pt x="344297" y="283427"/>
                    <a:pt x="338659" y="287146"/>
                  </a:cubicBezTo>
                  <a:cubicBezTo>
                    <a:pt x="347418" y="288613"/>
                    <a:pt x="356510" y="287683"/>
                    <a:pt x="364991" y="285148"/>
                  </a:cubicBezTo>
                  <a:cubicBezTo>
                    <a:pt x="373147" y="282697"/>
                    <a:pt x="380072" y="277487"/>
                    <a:pt x="386422" y="271988"/>
                  </a:cubicBezTo>
                  <a:lnTo>
                    <a:pt x="387086" y="272096"/>
                  </a:lnTo>
                  <a:lnTo>
                    <a:pt x="387412" y="272827"/>
                  </a:lnTo>
                  <a:cubicBezTo>
                    <a:pt x="384798" y="275827"/>
                    <a:pt x="381369" y="277946"/>
                    <a:pt x="378291" y="280415"/>
                  </a:cubicBezTo>
                  <a:cubicBezTo>
                    <a:pt x="376643" y="283409"/>
                    <a:pt x="375471" y="286675"/>
                    <a:pt x="373540" y="289525"/>
                  </a:cubicBezTo>
                  <a:cubicBezTo>
                    <a:pt x="370902" y="293926"/>
                    <a:pt x="367068" y="297409"/>
                    <a:pt x="364032" y="301502"/>
                  </a:cubicBezTo>
                  <a:cubicBezTo>
                    <a:pt x="371077" y="300741"/>
                    <a:pt x="377337" y="296992"/>
                    <a:pt x="383126" y="293159"/>
                  </a:cubicBezTo>
                  <a:cubicBezTo>
                    <a:pt x="390177" y="288468"/>
                    <a:pt x="396027" y="282293"/>
                    <a:pt x="401563" y="275954"/>
                  </a:cubicBezTo>
                  <a:cubicBezTo>
                    <a:pt x="403223" y="277234"/>
                    <a:pt x="401038" y="278495"/>
                    <a:pt x="400313" y="279624"/>
                  </a:cubicBezTo>
                  <a:cubicBezTo>
                    <a:pt x="400645" y="284218"/>
                    <a:pt x="400875" y="288879"/>
                    <a:pt x="399963" y="293431"/>
                  </a:cubicBezTo>
                  <a:cubicBezTo>
                    <a:pt x="399226" y="297874"/>
                    <a:pt x="397446" y="302033"/>
                    <a:pt x="396293" y="306368"/>
                  </a:cubicBezTo>
                  <a:cubicBezTo>
                    <a:pt x="401249" y="302733"/>
                    <a:pt x="404654" y="297433"/>
                    <a:pt x="407618" y="292145"/>
                  </a:cubicBezTo>
                  <a:cubicBezTo>
                    <a:pt x="413093" y="282226"/>
                    <a:pt x="414711" y="270708"/>
                    <a:pt x="414802" y="259521"/>
                  </a:cubicBezTo>
                  <a:cubicBezTo>
                    <a:pt x="414868" y="251806"/>
                    <a:pt x="414584" y="243850"/>
                    <a:pt x="411705" y="236593"/>
                  </a:cubicBezTo>
                  <a:cubicBezTo>
                    <a:pt x="410872" y="234318"/>
                    <a:pt x="409030" y="232682"/>
                    <a:pt x="407394" y="231003"/>
                  </a:cubicBezTo>
                  <a:cubicBezTo>
                    <a:pt x="408227" y="230629"/>
                    <a:pt x="409199" y="230412"/>
                    <a:pt x="409827" y="231287"/>
                  </a:cubicBezTo>
                  <a:cubicBezTo>
                    <a:pt x="412260" y="233388"/>
                    <a:pt x="413492" y="236473"/>
                    <a:pt x="414331" y="239497"/>
                  </a:cubicBezTo>
                  <a:cubicBezTo>
                    <a:pt x="416263" y="246385"/>
                    <a:pt x="416444" y="253611"/>
                    <a:pt x="416323" y="260717"/>
                  </a:cubicBezTo>
                  <a:cubicBezTo>
                    <a:pt x="416184" y="268498"/>
                    <a:pt x="415272" y="276310"/>
                    <a:pt x="412930" y="283753"/>
                  </a:cubicBezTo>
                  <a:cubicBezTo>
                    <a:pt x="440018" y="279153"/>
                    <a:pt x="467521" y="278254"/>
                    <a:pt x="494862" y="276111"/>
                  </a:cubicBezTo>
                  <a:cubicBezTo>
                    <a:pt x="500253" y="275555"/>
                    <a:pt x="505729" y="275229"/>
                    <a:pt x="510975" y="273750"/>
                  </a:cubicBezTo>
                  <a:cubicBezTo>
                    <a:pt x="512170" y="273370"/>
                    <a:pt x="513993" y="272694"/>
                    <a:pt x="513685" y="271106"/>
                  </a:cubicBezTo>
                  <a:cubicBezTo>
                    <a:pt x="513033" y="268649"/>
                    <a:pt x="511349" y="266645"/>
                    <a:pt x="509822" y="264677"/>
                  </a:cubicBezTo>
                  <a:cubicBezTo>
                    <a:pt x="506182" y="260294"/>
                    <a:pt x="502131" y="256256"/>
                    <a:pt x="497802" y="252555"/>
                  </a:cubicBezTo>
                  <a:lnTo>
                    <a:pt x="497814" y="252446"/>
                  </a:lnTo>
                  <a:cubicBezTo>
                    <a:pt x="486115" y="242147"/>
                    <a:pt x="473305" y="233128"/>
                    <a:pt x="459770" y="225407"/>
                  </a:cubicBezTo>
                  <a:cubicBezTo>
                    <a:pt x="443018" y="215724"/>
                    <a:pt x="424799" y="208788"/>
                    <a:pt x="406072" y="204049"/>
                  </a:cubicBezTo>
                  <a:cubicBezTo>
                    <a:pt x="404134" y="203475"/>
                    <a:pt x="402130" y="203228"/>
                    <a:pt x="400162" y="202823"/>
                  </a:cubicBezTo>
                  <a:cubicBezTo>
                    <a:pt x="400120" y="202546"/>
                    <a:pt x="400023" y="201978"/>
                    <a:pt x="399975" y="201694"/>
                  </a:cubicBezTo>
                  <a:cubicBezTo>
                    <a:pt x="407334" y="199594"/>
                    <a:pt x="414566" y="196961"/>
                    <a:pt x="421611" y="193967"/>
                  </a:cubicBezTo>
                  <a:cubicBezTo>
                    <a:pt x="433800" y="189373"/>
                    <a:pt x="445620" y="183729"/>
                    <a:pt x="456981" y="177354"/>
                  </a:cubicBezTo>
                  <a:cubicBezTo>
                    <a:pt x="474899" y="167073"/>
                    <a:pt x="491488" y="154142"/>
                    <a:pt x="504672" y="138162"/>
                  </a:cubicBezTo>
                  <a:cubicBezTo>
                    <a:pt x="516867" y="123463"/>
                    <a:pt x="525777" y="105521"/>
                    <a:pt x="527401" y="86300"/>
                  </a:cubicBezTo>
                  <a:cubicBezTo>
                    <a:pt x="527528" y="84440"/>
                    <a:pt x="527630" y="82575"/>
                    <a:pt x="527709" y="80710"/>
                  </a:cubicBezTo>
                  <a:cubicBezTo>
                    <a:pt x="527763" y="76955"/>
                    <a:pt x="527606" y="73200"/>
                    <a:pt x="527190" y="69469"/>
                  </a:cubicBezTo>
                  <a:cubicBezTo>
                    <a:pt x="527063" y="68642"/>
                    <a:pt x="526960" y="67827"/>
                    <a:pt x="526852" y="67006"/>
                  </a:cubicBezTo>
                  <a:cubicBezTo>
                    <a:pt x="526321" y="63547"/>
                    <a:pt x="525578" y="60124"/>
                    <a:pt x="524618" y="56761"/>
                  </a:cubicBezTo>
                  <a:cubicBezTo>
                    <a:pt x="518780" y="36792"/>
                    <a:pt x="505354" y="18391"/>
                    <a:pt x="486320" y="9288"/>
                  </a:cubicBezTo>
                  <a:cubicBezTo>
                    <a:pt x="474047" y="3426"/>
                    <a:pt x="460271" y="1319"/>
                    <a:pt x="446761" y="1548"/>
                  </a:cubicBezTo>
                  <a:cubicBezTo>
                    <a:pt x="431681" y="1862"/>
                    <a:pt x="416715" y="4977"/>
                    <a:pt x="402607" y="10266"/>
                  </a:cubicBezTo>
                  <a:moveTo>
                    <a:pt x="491204" y="154601"/>
                  </a:moveTo>
                  <a:lnTo>
                    <a:pt x="491180" y="154703"/>
                  </a:lnTo>
                  <a:cubicBezTo>
                    <a:pt x="489441" y="156116"/>
                    <a:pt x="487630" y="157486"/>
                    <a:pt x="486121" y="159147"/>
                  </a:cubicBezTo>
                  <a:cubicBezTo>
                    <a:pt x="485173" y="159811"/>
                    <a:pt x="484171" y="160445"/>
                    <a:pt x="483417" y="161326"/>
                  </a:cubicBezTo>
                  <a:cubicBezTo>
                    <a:pt x="479517" y="164266"/>
                    <a:pt x="475593" y="167182"/>
                    <a:pt x="471675" y="170073"/>
                  </a:cubicBezTo>
                  <a:cubicBezTo>
                    <a:pt x="468294" y="172108"/>
                    <a:pt x="465083" y="174420"/>
                    <a:pt x="461678" y="176412"/>
                  </a:cubicBezTo>
                  <a:lnTo>
                    <a:pt x="461648" y="176509"/>
                  </a:lnTo>
                  <a:cubicBezTo>
                    <a:pt x="455104" y="180143"/>
                    <a:pt x="448572" y="183825"/>
                    <a:pt x="441774" y="186983"/>
                  </a:cubicBezTo>
                  <a:cubicBezTo>
                    <a:pt x="430045" y="192645"/>
                    <a:pt x="417856" y="197263"/>
                    <a:pt x="405644" y="201743"/>
                  </a:cubicBezTo>
                  <a:cubicBezTo>
                    <a:pt x="422305" y="203542"/>
                    <a:pt x="439118" y="204381"/>
                    <a:pt x="455858" y="203632"/>
                  </a:cubicBezTo>
                  <a:cubicBezTo>
                    <a:pt x="457156" y="203644"/>
                    <a:pt x="458454" y="203578"/>
                    <a:pt x="459758" y="203530"/>
                  </a:cubicBezTo>
                  <a:cubicBezTo>
                    <a:pt x="464859" y="203186"/>
                    <a:pt x="469960" y="202793"/>
                    <a:pt x="475055" y="202286"/>
                  </a:cubicBezTo>
                  <a:lnTo>
                    <a:pt x="474826" y="202201"/>
                  </a:lnTo>
                  <a:cubicBezTo>
                    <a:pt x="491524" y="200572"/>
                    <a:pt x="507920" y="196569"/>
                    <a:pt x="524045" y="191999"/>
                  </a:cubicBezTo>
                  <a:cubicBezTo>
                    <a:pt x="525928" y="165039"/>
                    <a:pt x="524721" y="137981"/>
                    <a:pt x="522970" y="111051"/>
                  </a:cubicBezTo>
                  <a:cubicBezTo>
                    <a:pt x="516064" y="127870"/>
                    <a:pt x="504449" y="142322"/>
                    <a:pt x="491204" y="154601"/>
                  </a:cubicBezTo>
                  <a:moveTo>
                    <a:pt x="481231" y="203077"/>
                  </a:moveTo>
                  <a:cubicBezTo>
                    <a:pt x="473130" y="204133"/>
                    <a:pt x="464980" y="204834"/>
                    <a:pt x="456812" y="205184"/>
                  </a:cubicBezTo>
                  <a:cubicBezTo>
                    <a:pt x="454277" y="205280"/>
                    <a:pt x="451741" y="205298"/>
                    <a:pt x="449224" y="205437"/>
                  </a:cubicBezTo>
                  <a:cubicBezTo>
                    <a:pt x="436866" y="205594"/>
                    <a:pt x="424515" y="204948"/>
                    <a:pt x="412194" y="204109"/>
                  </a:cubicBezTo>
                  <a:cubicBezTo>
                    <a:pt x="425710" y="207912"/>
                    <a:pt x="438973" y="212736"/>
                    <a:pt x="451469" y="219195"/>
                  </a:cubicBezTo>
                  <a:cubicBezTo>
                    <a:pt x="457168" y="221978"/>
                    <a:pt x="462535" y="225371"/>
                    <a:pt x="468101" y="228395"/>
                  </a:cubicBezTo>
                  <a:cubicBezTo>
                    <a:pt x="469532" y="229657"/>
                    <a:pt x="471288" y="230484"/>
                    <a:pt x="472846" y="231583"/>
                  </a:cubicBezTo>
                  <a:cubicBezTo>
                    <a:pt x="486701" y="240656"/>
                    <a:pt x="499788" y="251052"/>
                    <a:pt x="510945" y="263325"/>
                  </a:cubicBezTo>
                  <a:cubicBezTo>
                    <a:pt x="511518" y="261296"/>
                    <a:pt x="512055" y="259262"/>
                    <a:pt x="512623" y="257240"/>
                  </a:cubicBezTo>
                  <a:cubicBezTo>
                    <a:pt x="512882" y="256111"/>
                    <a:pt x="513166" y="254988"/>
                    <a:pt x="513456" y="253871"/>
                  </a:cubicBezTo>
                  <a:cubicBezTo>
                    <a:pt x="515062" y="247750"/>
                    <a:pt x="516462" y="241580"/>
                    <a:pt x="517815" y="235404"/>
                  </a:cubicBezTo>
                  <a:lnTo>
                    <a:pt x="517754" y="235344"/>
                  </a:lnTo>
                  <a:cubicBezTo>
                    <a:pt x="519088" y="229488"/>
                    <a:pt x="520157" y="223572"/>
                    <a:pt x="521123" y="217650"/>
                  </a:cubicBezTo>
                  <a:cubicBezTo>
                    <a:pt x="522390" y="209663"/>
                    <a:pt x="523326" y="201634"/>
                    <a:pt x="523954" y="193581"/>
                  </a:cubicBezTo>
                  <a:cubicBezTo>
                    <a:pt x="509949" y="197692"/>
                    <a:pt x="495683" y="200970"/>
                    <a:pt x="481231" y="203077"/>
                  </a:cubicBezTo>
                  <a:moveTo>
                    <a:pt x="394246" y="286035"/>
                  </a:moveTo>
                  <a:cubicBezTo>
                    <a:pt x="395834" y="285903"/>
                    <a:pt x="397427" y="285782"/>
                    <a:pt x="399021" y="285685"/>
                  </a:cubicBezTo>
                  <a:cubicBezTo>
                    <a:pt x="399009" y="284279"/>
                    <a:pt x="398967" y="282872"/>
                    <a:pt x="398894" y="281478"/>
                  </a:cubicBezTo>
                  <a:cubicBezTo>
                    <a:pt x="397264" y="282920"/>
                    <a:pt x="395804" y="284520"/>
                    <a:pt x="394246" y="286035"/>
                  </a:cubicBezTo>
                  <a:moveTo>
                    <a:pt x="390751" y="289301"/>
                  </a:moveTo>
                  <a:cubicBezTo>
                    <a:pt x="390183" y="293527"/>
                    <a:pt x="389223" y="297668"/>
                    <a:pt x="387769" y="301689"/>
                  </a:cubicBezTo>
                  <a:cubicBezTo>
                    <a:pt x="392779" y="298133"/>
                    <a:pt x="396250" y="292815"/>
                    <a:pt x="398665" y="287249"/>
                  </a:cubicBezTo>
                  <a:cubicBezTo>
                    <a:pt x="396051" y="287689"/>
                    <a:pt x="392616" y="286983"/>
                    <a:pt x="390751" y="289301"/>
                  </a:cubicBezTo>
                  <a:moveTo>
                    <a:pt x="362317" y="290316"/>
                  </a:moveTo>
                  <a:cubicBezTo>
                    <a:pt x="361212" y="292398"/>
                    <a:pt x="359673" y="294197"/>
                    <a:pt x="358466" y="296214"/>
                  </a:cubicBezTo>
                  <a:cubicBezTo>
                    <a:pt x="362329" y="295435"/>
                    <a:pt x="366054" y="293980"/>
                    <a:pt x="369477" y="292024"/>
                  </a:cubicBezTo>
                  <a:cubicBezTo>
                    <a:pt x="370817" y="291257"/>
                    <a:pt x="371511" y="289808"/>
                    <a:pt x="372266" y="288535"/>
                  </a:cubicBezTo>
                  <a:cubicBezTo>
                    <a:pt x="368940" y="289072"/>
                    <a:pt x="365631" y="289712"/>
                    <a:pt x="362317" y="290316"/>
                  </a:cubicBezTo>
                  <a:moveTo>
                    <a:pt x="233243" y="323078"/>
                  </a:moveTo>
                  <a:cubicBezTo>
                    <a:pt x="224689" y="328511"/>
                    <a:pt x="218664" y="337403"/>
                    <a:pt x="216026" y="347116"/>
                  </a:cubicBezTo>
                  <a:cubicBezTo>
                    <a:pt x="221719" y="344738"/>
                    <a:pt x="227049" y="341399"/>
                    <a:pt x="231510" y="337125"/>
                  </a:cubicBezTo>
                  <a:cubicBezTo>
                    <a:pt x="231945" y="336823"/>
                    <a:pt x="233195" y="335357"/>
                    <a:pt x="233237" y="336811"/>
                  </a:cubicBezTo>
                  <a:cubicBezTo>
                    <a:pt x="232814" y="338967"/>
                    <a:pt x="231601" y="340850"/>
                    <a:pt x="230720" y="342836"/>
                  </a:cubicBezTo>
                  <a:cubicBezTo>
                    <a:pt x="227236" y="350129"/>
                    <a:pt x="222733" y="356920"/>
                    <a:pt x="217215" y="362830"/>
                  </a:cubicBezTo>
                  <a:cubicBezTo>
                    <a:pt x="224906" y="359413"/>
                    <a:pt x="232011" y="354813"/>
                    <a:pt x="238815" y="349893"/>
                  </a:cubicBezTo>
                  <a:cubicBezTo>
                    <a:pt x="240674" y="348650"/>
                    <a:pt x="241646" y="346585"/>
                    <a:pt x="242799" y="344750"/>
                  </a:cubicBezTo>
                  <a:cubicBezTo>
                    <a:pt x="248281" y="335797"/>
                    <a:pt x="252984" y="326271"/>
                    <a:pt x="255730" y="316105"/>
                  </a:cubicBezTo>
                  <a:cubicBezTo>
                    <a:pt x="247828" y="316588"/>
                    <a:pt x="239865" y="318592"/>
                    <a:pt x="233243" y="323078"/>
                  </a:cubicBezTo>
                  <a:moveTo>
                    <a:pt x="215301" y="349175"/>
                  </a:moveTo>
                  <a:cubicBezTo>
                    <a:pt x="212603" y="359957"/>
                    <a:pt x="211438" y="371095"/>
                    <a:pt x="211414" y="382197"/>
                  </a:cubicBezTo>
                  <a:cubicBezTo>
                    <a:pt x="214511" y="379878"/>
                    <a:pt x="217626" y="377566"/>
                    <a:pt x="220294" y="374747"/>
                  </a:cubicBezTo>
                  <a:cubicBezTo>
                    <a:pt x="226790" y="368058"/>
                    <a:pt x="232428" y="360566"/>
                    <a:pt x="237553" y="352785"/>
                  </a:cubicBezTo>
                  <a:cubicBezTo>
                    <a:pt x="230943" y="357228"/>
                    <a:pt x="224188" y="361532"/>
                    <a:pt x="216865" y="364714"/>
                  </a:cubicBezTo>
                  <a:cubicBezTo>
                    <a:pt x="215984" y="364998"/>
                    <a:pt x="215066" y="365535"/>
                    <a:pt x="214118" y="365227"/>
                  </a:cubicBezTo>
                  <a:cubicBezTo>
                    <a:pt x="213273" y="364122"/>
                    <a:pt x="214499" y="363180"/>
                    <a:pt x="215163" y="362426"/>
                  </a:cubicBezTo>
                  <a:cubicBezTo>
                    <a:pt x="221694" y="356341"/>
                    <a:pt x="226385" y="348547"/>
                    <a:pt x="230092" y="340494"/>
                  </a:cubicBezTo>
                  <a:cubicBezTo>
                    <a:pt x="225637" y="344140"/>
                    <a:pt x="220578" y="346923"/>
                    <a:pt x="215301" y="349175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A5CE4683-3B6E-89BB-6983-CDA0A697970D}"/>
                </a:ext>
              </a:extLst>
            </p:cNvPr>
            <p:cNvSpPr/>
            <p:nvPr/>
          </p:nvSpPr>
          <p:spPr>
            <a:xfrm>
              <a:off x="6350615" y="4606074"/>
              <a:ext cx="79463" cy="77025"/>
            </a:xfrm>
            <a:custGeom>
              <a:avLst/>
              <a:gdLst>
                <a:gd name="connsiteX0" fmla="*/ 38000 w 79463"/>
                <a:gd name="connsiteY0" fmla="*/ 238 h 77025"/>
                <a:gd name="connsiteX1" fmla="*/ 66796 w 79463"/>
                <a:gd name="connsiteY1" fmla="*/ 7760 h 77025"/>
                <a:gd name="connsiteX2" fmla="*/ 79365 w 79463"/>
                <a:gd name="connsiteY2" fmla="*/ 30036 h 77025"/>
                <a:gd name="connsiteX3" fmla="*/ 76328 w 79463"/>
                <a:gd name="connsiteY3" fmla="*/ 47579 h 77025"/>
                <a:gd name="connsiteX4" fmla="*/ 66524 w 79463"/>
                <a:gd name="connsiteY4" fmla="*/ 63721 h 77025"/>
                <a:gd name="connsiteX5" fmla="*/ 38821 w 79463"/>
                <a:gd name="connsiteY5" fmla="*/ 77002 h 77025"/>
                <a:gd name="connsiteX6" fmla="*/ 8860 w 79463"/>
                <a:gd name="connsiteY6" fmla="*/ 65973 h 77025"/>
                <a:gd name="connsiteX7" fmla="*/ 324 w 79463"/>
                <a:gd name="connsiteY7" fmla="*/ 48798 h 77025"/>
                <a:gd name="connsiteX8" fmla="*/ 6639 w 79463"/>
                <a:gd name="connsiteY8" fmla="*/ 19586 h 77025"/>
                <a:gd name="connsiteX9" fmla="*/ 38000 w 79463"/>
                <a:gd name="connsiteY9" fmla="*/ 238 h 77025"/>
                <a:gd name="connsiteX10" fmla="*/ 28510 w 79463"/>
                <a:gd name="connsiteY10" fmla="*/ 4512 h 77025"/>
                <a:gd name="connsiteX11" fmla="*/ 8564 w 79463"/>
                <a:gd name="connsiteY11" fmla="*/ 19912 h 77025"/>
                <a:gd name="connsiteX12" fmla="*/ 44363 w 79463"/>
                <a:gd name="connsiteY12" fmla="*/ 28074 h 77025"/>
                <a:gd name="connsiteX13" fmla="*/ 74656 w 79463"/>
                <a:gd name="connsiteY13" fmla="*/ 47392 h 77025"/>
                <a:gd name="connsiteX14" fmla="*/ 77536 w 79463"/>
                <a:gd name="connsiteY14" fmla="*/ 36700 h 77025"/>
                <a:gd name="connsiteX15" fmla="*/ 77777 w 79463"/>
                <a:gd name="connsiteY15" fmla="*/ 34316 h 77025"/>
                <a:gd name="connsiteX16" fmla="*/ 72827 w 79463"/>
                <a:gd name="connsiteY16" fmla="*/ 16495 h 77025"/>
                <a:gd name="connsiteX17" fmla="*/ 52627 w 79463"/>
                <a:gd name="connsiteY17" fmla="*/ 2900 h 77025"/>
                <a:gd name="connsiteX18" fmla="*/ 48136 w 79463"/>
                <a:gd name="connsiteY18" fmla="*/ 2073 h 77025"/>
                <a:gd name="connsiteX19" fmla="*/ 48166 w 79463"/>
                <a:gd name="connsiteY19" fmla="*/ 2000 h 77025"/>
                <a:gd name="connsiteX20" fmla="*/ 28510 w 79463"/>
                <a:gd name="connsiteY20" fmla="*/ 4512 h 77025"/>
                <a:gd name="connsiteX21" fmla="*/ 7538 w 79463"/>
                <a:gd name="connsiteY21" fmla="*/ 21608 h 77025"/>
                <a:gd name="connsiteX22" fmla="*/ 3017 w 79463"/>
                <a:gd name="connsiteY22" fmla="*/ 33573 h 77025"/>
                <a:gd name="connsiteX23" fmla="*/ 4508 w 79463"/>
                <a:gd name="connsiteY23" fmla="*/ 57588 h 77025"/>
                <a:gd name="connsiteX24" fmla="*/ 4701 w 79463"/>
                <a:gd name="connsiteY24" fmla="*/ 57461 h 77025"/>
                <a:gd name="connsiteX25" fmla="*/ 9126 w 79463"/>
                <a:gd name="connsiteY25" fmla="*/ 63866 h 77025"/>
                <a:gd name="connsiteX26" fmla="*/ 54819 w 79463"/>
                <a:gd name="connsiteY26" fmla="*/ 71032 h 77025"/>
                <a:gd name="connsiteX27" fmla="*/ 73678 w 79463"/>
                <a:gd name="connsiteY27" fmla="*/ 48798 h 77025"/>
                <a:gd name="connsiteX28" fmla="*/ 62945 w 79463"/>
                <a:gd name="connsiteY28" fmla="*/ 40709 h 77025"/>
                <a:gd name="connsiteX29" fmla="*/ 50593 w 79463"/>
                <a:gd name="connsiteY29" fmla="*/ 62719 h 77025"/>
                <a:gd name="connsiteX30" fmla="*/ 50780 w 79463"/>
                <a:gd name="connsiteY30" fmla="*/ 63057 h 77025"/>
                <a:gd name="connsiteX31" fmla="*/ 43156 w 79463"/>
                <a:gd name="connsiteY31" fmla="*/ 68243 h 77025"/>
                <a:gd name="connsiteX32" fmla="*/ 35259 w 79463"/>
                <a:gd name="connsiteY32" fmla="*/ 64917 h 77025"/>
                <a:gd name="connsiteX33" fmla="*/ 33877 w 79463"/>
                <a:gd name="connsiteY33" fmla="*/ 52263 h 77025"/>
                <a:gd name="connsiteX34" fmla="*/ 34275 w 79463"/>
                <a:gd name="connsiteY34" fmla="*/ 52306 h 77025"/>
                <a:gd name="connsiteX35" fmla="*/ 35694 w 79463"/>
                <a:gd name="connsiteY35" fmla="*/ 46245 h 77025"/>
                <a:gd name="connsiteX36" fmla="*/ 37161 w 79463"/>
                <a:gd name="connsiteY36" fmla="*/ 45973 h 77025"/>
                <a:gd name="connsiteX37" fmla="*/ 37071 w 79463"/>
                <a:gd name="connsiteY37" fmla="*/ 46939 h 77025"/>
                <a:gd name="connsiteX38" fmla="*/ 36062 w 79463"/>
                <a:gd name="connsiteY38" fmla="*/ 62605 h 77025"/>
                <a:gd name="connsiteX39" fmla="*/ 41888 w 79463"/>
                <a:gd name="connsiteY39" fmla="*/ 66782 h 77025"/>
                <a:gd name="connsiteX40" fmla="*/ 49935 w 79463"/>
                <a:gd name="connsiteY40" fmla="*/ 61077 h 77025"/>
                <a:gd name="connsiteX41" fmla="*/ 61465 w 79463"/>
                <a:gd name="connsiteY41" fmla="*/ 39592 h 77025"/>
                <a:gd name="connsiteX42" fmla="*/ 43192 w 79463"/>
                <a:gd name="connsiteY42" fmla="*/ 29378 h 77025"/>
                <a:gd name="connsiteX43" fmla="*/ 41236 w 79463"/>
                <a:gd name="connsiteY43" fmla="*/ 33954 h 77025"/>
                <a:gd name="connsiteX44" fmla="*/ 40149 w 79463"/>
                <a:gd name="connsiteY44" fmla="*/ 32366 h 77025"/>
                <a:gd name="connsiteX45" fmla="*/ 41574 w 79463"/>
                <a:gd name="connsiteY45" fmla="*/ 28702 h 77025"/>
                <a:gd name="connsiteX46" fmla="*/ 7538 w 79463"/>
                <a:gd name="connsiteY46" fmla="*/ 21608 h 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9463" h="77025">
                  <a:moveTo>
                    <a:pt x="38000" y="238"/>
                  </a:moveTo>
                  <a:cubicBezTo>
                    <a:pt x="48076" y="-843"/>
                    <a:pt x="58574" y="1777"/>
                    <a:pt x="66796" y="7760"/>
                  </a:cubicBezTo>
                  <a:cubicBezTo>
                    <a:pt x="73865" y="12975"/>
                    <a:pt x="78580" y="21270"/>
                    <a:pt x="79365" y="30036"/>
                  </a:cubicBezTo>
                  <a:cubicBezTo>
                    <a:pt x="79848" y="36012"/>
                    <a:pt x="78508" y="42031"/>
                    <a:pt x="76328" y="47579"/>
                  </a:cubicBezTo>
                  <a:cubicBezTo>
                    <a:pt x="73424" y="53163"/>
                    <a:pt x="70708" y="58946"/>
                    <a:pt x="66524" y="63721"/>
                  </a:cubicBezTo>
                  <a:cubicBezTo>
                    <a:pt x="59666" y="71738"/>
                    <a:pt x="49368" y="76689"/>
                    <a:pt x="38821" y="77002"/>
                  </a:cubicBezTo>
                  <a:cubicBezTo>
                    <a:pt x="27931" y="77365"/>
                    <a:pt x="16787" y="73537"/>
                    <a:pt x="8860" y="65973"/>
                  </a:cubicBezTo>
                  <a:cubicBezTo>
                    <a:pt x="4073" y="61500"/>
                    <a:pt x="1049" y="55294"/>
                    <a:pt x="324" y="48798"/>
                  </a:cubicBezTo>
                  <a:cubicBezTo>
                    <a:pt x="-1046" y="38656"/>
                    <a:pt x="2093" y="28532"/>
                    <a:pt x="6639" y="19586"/>
                  </a:cubicBezTo>
                  <a:cubicBezTo>
                    <a:pt x="14710" y="10186"/>
                    <a:pt x="25317" y="1753"/>
                    <a:pt x="38000" y="238"/>
                  </a:cubicBezTo>
                  <a:moveTo>
                    <a:pt x="28510" y="4512"/>
                  </a:moveTo>
                  <a:cubicBezTo>
                    <a:pt x="20753" y="7953"/>
                    <a:pt x="14130" y="13573"/>
                    <a:pt x="8564" y="19912"/>
                  </a:cubicBezTo>
                  <a:cubicBezTo>
                    <a:pt x="20892" y="20202"/>
                    <a:pt x="33189" y="22791"/>
                    <a:pt x="44363" y="28074"/>
                  </a:cubicBezTo>
                  <a:cubicBezTo>
                    <a:pt x="55284" y="33084"/>
                    <a:pt x="65438" y="39701"/>
                    <a:pt x="74656" y="47392"/>
                  </a:cubicBezTo>
                  <a:cubicBezTo>
                    <a:pt x="75984" y="43939"/>
                    <a:pt x="76980" y="40359"/>
                    <a:pt x="77536" y="36700"/>
                  </a:cubicBezTo>
                  <a:cubicBezTo>
                    <a:pt x="77608" y="35903"/>
                    <a:pt x="77687" y="35107"/>
                    <a:pt x="77777" y="34316"/>
                  </a:cubicBezTo>
                  <a:cubicBezTo>
                    <a:pt x="78121" y="28037"/>
                    <a:pt x="76304" y="21711"/>
                    <a:pt x="72827" y="16495"/>
                  </a:cubicBezTo>
                  <a:cubicBezTo>
                    <a:pt x="68245" y="9468"/>
                    <a:pt x="60572" y="5073"/>
                    <a:pt x="52627" y="2900"/>
                  </a:cubicBezTo>
                  <a:cubicBezTo>
                    <a:pt x="51130" y="2598"/>
                    <a:pt x="49639" y="2314"/>
                    <a:pt x="48136" y="2073"/>
                  </a:cubicBezTo>
                  <a:lnTo>
                    <a:pt x="48166" y="2000"/>
                  </a:lnTo>
                  <a:cubicBezTo>
                    <a:pt x="41544" y="1222"/>
                    <a:pt x="34650" y="1771"/>
                    <a:pt x="28510" y="4512"/>
                  </a:cubicBezTo>
                  <a:moveTo>
                    <a:pt x="7538" y="21608"/>
                  </a:moveTo>
                  <a:cubicBezTo>
                    <a:pt x="5781" y="25496"/>
                    <a:pt x="4001" y="29408"/>
                    <a:pt x="3017" y="33573"/>
                  </a:cubicBezTo>
                  <a:cubicBezTo>
                    <a:pt x="1012" y="41469"/>
                    <a:pt x="1133" y="50078"/>
                    <a:pt x="4508" y="57588"/>
                  </a:cubicBezTo>
                  <a:lnTo>
                    <a:pt x="4701" y="57461"/>
                  </a:lnTo>
                  <a:cubicBezTo>
                    <a:pt x="5824" y="59815"/>
                    <a:pt x="7291" y="62001"/>
                    <a:pt x="9126" y="63866"/>
                  </a:cubicBezTo>
                  <a:cubicBezTo>
                    <a:pt x="20674" y="75705"/>
                    <a:pt x="40204" y="78892"/>
                    <a:pt x="54819" y="71032"/>
                  </a:cubicBezTo>
                  <a:cubicBezTo>
                    <a:pt x="63699" y="66353"/>
                    <a:pt x="69748" y="57817"/>
                    <a:pt x="73678" y="48798"/>
                  </a:cubicBezTo>
                  <a:cubicBezTo>
                    <a:pt x="70237" y="45931"/>
                    <a:pt x="66760" y="43075"/>
                    <a:pt x="62945" y="40709"/>
                  </a:cubicBezTo>
                  <a:cubicBezTo>
                    <a:pt x="59497" y="48370"/>
                    <a:pt x="56274" y="56399"/>
                    <a:pt x="50593" y="62719"/>
                  </a:cubicBezTo>
                  <a:lnTo>
                    <a:pt x="50780" y="63057"/>
                  </a:lnTo>
                  <a:cubicBezTo>
                    <a:pt x="48462" y="65068"/>
                    <a:pt x="46222" y="67434"/>
                    <a:pt x="43156" y="68243"/>
                  </a:cubicBezTo>
                  <a:cubicBezTo>
                    <a:pt x="40161" y="69094"/>
                    <a:pt x="36726" y="67669"/>
                    <a:pt x="35259" y="64917"/>
                  </a:cubicBezTo>
                  <a:cubicBezTo>
                    <a:pt x="33116" y="61047"/>
                    <a:pt x="33865" y="56483"/>
                    <a:pt x="33877" y="52263"/>
                  </a:cubicBezTo>
                  <a:lnTo>
                    <a:pt x="34275" y="52306"/>
                  </a:lnTo>
                  <a:cubicBezTo>
                    <a:pt x="34529" y="50235"/>
                    <a:pt x="34933" y="48189"/>
                    <a:pt x="35694" y="46245"/>
                  </a:cubicBezTo>
                  <a:cubicBezTo>
                    <a:pt x="36062" y="46172"/>
                    <a:pt x="36799" y="46039"/>
                    <a:pt x="37161" y="45973"/>
                  </a:cubicBezTo>
                  <a:lnTo>
                    <a:pt x="37071" y="46939"/>
                  </a:lnTo>
                  <a:cubicBezTo>
                    <a:pt x="35773" y="51998"/>
                    <a:pt x="34632" y="57455"/>
                    <a:pt x="36062" y="62605"/>
                  </a:cubicBezTo>
                  <a:cubicBezTo>
                    <a:pt x="36726" y="65128"/>
                    <a:pt x="39208" y="67162"/>
                    <a:pt x="41888" y="66782"/>
                  </a:cubicBezTo>
                  <a:cubicBezTo>
                    <a:pt x="45287" y="66245"/>
                    <a:pt x="47810" y="63582"/>
                    <a:pt x="49935" y="61077"/>
                  </a:cubicBezTo>
                  <a:cubicBezTo>
                    <a:pt x="55018" y="54666"/>
                    <a:pt x="58459" y="47144"/>
                    <a:pt x="61465" y="39592"/>
                  </a:cubicBezTo>
                  <a:cubicBezTo>
                    <a:pt x="55646" y="35722"/>
                    <a:pt x="49567" y="32239"/>
                    <a:pt x="43192" y="29378"/>
                  </a:cubicBezTo>
                  <a:cubicBezTo>
                    <a:pt x="42534" y="30899"/>
                    <a:pt x="41912" y="32438"/>
                    <a:pt x="41236" y="33954"/>
                  </a:cubicBezTo>
                  <a:cubicBezTo>
                    <a:pt x="40880" y="33410"/>
                    <a:pt x="40518" y="32885"/>
                    <a:pt x="40149" y="32366"/>
                  </a:cubicBezTo>
                  <a:cubicBezTo>
                    <a:pt x="40620" y="31140"/>
                    <a:pt x="41097" y="29921"/>
                    <a:pt x="41574" y="28702"/>
                  </a:cubicBezTo>
                  <a:cubicBezTo>
                    <a:pt x="30907" y="23914"/>
                    <a:pt x="19201" y="21717"/>
                    <a:pt x="7538" y="21608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A857A302-1EF1-C3CF-2722-CFF9AAD8F2B1}"/>
                </a:ext>
              </a:extLst>
            </p:cNvPr>
            <p:cNvSpPr/>
            <p:nvPr/>
          </p:nvSpPr>
          <p:spPr>
            <a:xfrm>
              <a:off x="6035133" y="4786072"/>
              <a:ext cx="97411" cy="36636"/>
            </a:xfrm>
            <a:custGeom>
              <a:avLst/>
              <a:gdLst>
                <a:gd name="connsiteX0" fmla="*/ 7 w 97411"/>
                <a:gd name="connsiteY0" fmla="*/ 904 h 36636"/>
                <a:gd name="connsiteX1" fmla="*/ 2005 w 97411"/>
                <a:gd name="connsiteY1" fmla="*/ 1212 h 36636"/>
                <a:gd name="connsiteX2" fmla="*/ 14821 w 97411"/>
                <a:gd name="connsiteY2" fmla="*/ 14675 h 36636"/>
                <a:gd name="connsiteX3" fmla="*/ 18908 w 97411"/>
                <a:gd name="connsiteY3" fmla="*/ 18097 h 36636"/>
                <a:gd name="connsiteX4" fmla="*/ 23074 w 97411"/>
                <a:gd name="connsiteY4" fmla="*/ 21182 h 36636"/>
                <a:gd name="connsiteX5" fmla="*/ 25700 w 97411"/>
                <a:gd name="connsiteY5" fmla="*/ 22933 h 36636"/>
                <a:gd name="connsiteX6" fmla="*/ 58540 w 97411"/>
                <a:gd name="connsiteY6" fmla="*/ 33974 h 36636"/>
                <a:gd name="connsiteX7" fmla="*/ 64487 w 97411"/>
                <a:gd name="connsiteY7" fmla="*/ 34608 h 36636"/>
                <a:gd name="connsiteX8" fmla="*/ 77110 w 97411"/>
                <a:gd name="connsiteY8" fmla="*/ 35025 h 36636"/>
                <a:gd name="connsiteX9" fmla="*/ 97412 w 97411"/>
                <a:gd name="connsiteY9" fmla="*/ 33582 h 36636"/>
                <a:gd name="connsiteX10" fmla="*/ 95800 w 97411"/>
                <a:gd name="connsiteY10" fmla="*/ 35146 h 36636"/>
                <a:gd name="connsiteX11" fmla="*/ 72685 w 97411"/>
                <a:gd name="connsiteY11" fmla="*/ 36637 h 36636"/>
                <a:gd name="connsiteX12" fmla="*/ 65012 w 97411"/>
                <a:gd name="connsiteY12" fmla="*/ 36190 h 36636"/>
                <a:gd name="connsiteX13" fmla="*/ 44221 w 97411"/>
                <a:gd name="connsiteY13" fmla="*/ 32670 h 36636"/>
                <a:gd name="connsiteX14" fmla="*/ 33904 w 97411"/>
                <a:gd name="connsiteY14" fmla="*/ 29024 h 36636"/>
                <a:gd name="connsiteX15" fmla="*/ 23134 w 97411"/>
                <a:gd name="connsiteY15" fmla="*/ 23084 h 36636"/>
                <a:gd name="connsiteX16" fmla="*/ 17242 w 97411"/>
                <a:gd name="connsiteY16" fmla="*/ 18731 h 36636"/>
                <a:gd name="connsiteX17" fmla="*/ 13831 w 97411"/>
                <a:gd name="connsiteY17" fmla="*/ 15858 h 36636"/>
                <a:gd name="connsiteX18" fmla="*/ 7 w 97411"/>
                <a:gd name="connsiteY18" fmla="*/ 904 h 3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411" h="36636">
                  <a:moveTo>
                    <a:pt x="7" y="904"/>
                  </a:moveTo>
                  <a:cubicBezTo>
                    <a:pt x="-120" y="-1027"/>
                    <a:pt x="1558" y="651"/>
                    <a:pt x="2005" y="1212"/>
                  </a:cubicBezTo>
                  <a:cubicBezTo>
                    <a:pt x="5881" y="6060"/>
                    <a:pt x="10173" y="10563"/>
                    <a:pt x="14821" y="14675"/>
                  </a:cubicBezTo>
                  <a:cubicBezTo>
                    <a:pt x="16155" y="15852"/>
                    <a:pt x="17520" y="16987"/>
                    <a:pt x="18908" y="18097"/>
                  </a:cubicBezTo>
                  <a:cubicBezTo>
                    <a:pt x="20260" y="19172"/>
                    <a:pt x="21655" y="20192"/>
                    <a:pt x="23074" y="21182"/>
                  </a:cubicBezTo>
                  <a:cubicBezTo>
                    <a:pt x="23937" y="21774"/>
                    <a:pt x="24818" y="22359"/>
                    <a:pt x="25700" y="22933"/>
                  </a:cubicBezTo>
                  <a:cubicBezTo>
                    <a:pt x="35540" y="29241"/>
                    <a:pt x="47046" y="32417"/>
                    <a:pt x="58540" y="33974"/>
                  </a:cubicBezTo>
                  <a:cubicBezTo>
                    <a:pt x="60514" y="34228"/>
                    <a:pt x="62500" y="34439"/>
                    <a:pt x="64487" y="34608"/>
                  </a:cubicBezTo>
                  <a:cubicBezTo>
                    <a:pt x="68682" y="34952"/>
                    <a:pt x="72896" y="35055"/>
                    <a:pt x="77110" y="35025"/>
                  </a:cubicBezTo>
                  <a:cubicBezTo>
                    <a:pt x="83913" y="35085"/>
                    <a:pt x="90650" y="34137"/>
                    <a:pt x="97412" y="33582"/>
                  </a:cubicBezTo>
                  <a:cubicBezTo>
                    <a:pt x="96989" y="34216"/>
                    <a:pt x="96741" y="35170"/>
                    <a:pt x="95800" y="35146"/>
                  </a:cubicBezTo>
                  <a:cubicBezTo>
                    <a:pt x="88157" y="36353"/>
                    <a:pt x="80406" y="36534"/>
                    <a:pt x="72685" y="36637"/>
                  </a:cubicBezTo>
                  <a:cubicBezTo>
                    <a:pt x="70131" y="36443"/>
                    <a:pt x="67565" y="36353"/>
                    <a:pt x="65012" y="36190"/>
                  </a:cubicBezTo>
                  <a:cubicBezTo>
                    <a:pt x="57991" y="35665"/>
                    <a:pt x="51006" y="34536"/>
                    <a:pt x="44221" y="32670"/>
                  </a:cubicBezTo>
                  <a:cubicBezTo>
                    <a:pt x="40701" y="31692"/>
                    <a:pt x="37254" y="30467"/>
                    <a:pt x="33904" y="29024"/>
                  </a:cubicBezTo>
                  <a:cubicBezTo>
                    <a:pt x="30125" y="27400"/>
                    <a:pt x="26551" y="25354"/>
                    <a:pt x="23134" y="23084"/>
                  </a:cubicBezTo>
                  <a:cubicBezTo>
                    <a:pt x="21106" y="21720"/>
                    <a:pt x="19156" y="20247"/>
                    <a:pt x="17242" y="18731"/>
                  </a:cubicBezTo>
                  <a:cubicBezTo>
                    <a:pt x="16083" y="17796"/>
                    <a:pt x="14948" y="16836"/>
                    <a:pt x="13831" y="15858"/>
                  </a:cubicBezTo>
                  <a:cubicBezTo>
                    <a:pt x="8833" y="11276"/>
                    <a:pt x="3852" y="6507"/>
                    <a:pt x="7" y="904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5" name="Agrupar 2694">
            <a:extLst>
              <a:ext uri="{FF2B5EF4-FFF2-40B4-BE49-F238E27FC236}">
                <a16:creationId xmlns:a16="http://schemas.microsoft.com/office/drawing/2014/main" id="{DB1374EF-E7C5-165B-08E1-1A574B700807}"/>
              </a:ext>
            </a:extLst>
          </p:cNvPr>
          <p:cNvGrpSpPr/>
          <p:nvPr/>
        </p:nvGrpSpPr>
        <p:grpSpPr>
          <a:xfrm>
            <a:off x="6051643" y="4792625"/>
            <a:ext cx="388935" cy="589362"/>
            <a:chOff x="6051643" y="4792625"/>
            <a:chExt cx="388935" cy="589362"/>
          </a:xfrm>
        </p:grpSpPr>
        <p:sp>
          <p:nvSpPr>
            <p:cNvPr id="1887" name="Forma Livre: Forma 1886">
              <a:extLst>
                <a:ext uri="{FF2B5EF4-FFF2-40B4-BE49-F238E27FC236}">
                  <a16:creationId xmlns:a16="http://schemas.microsoft.com/office/drawing/2014/main" id="{58782ECA-95FB-58E9-B0D5-A308364A153B}"/>
                </a:ext>
              </a:extLst>
            </p:cNvPr>
            <p:cNvSpPr/>
            <p:nvPr/>
          </p:nvSpPr>
          <p:spPr>
            <a:xfrm>
              <a:off x="6234557" y="4816558"/>
              <a:ext cx="180695" cy="271047"/>
            </a:xfrm>
            <a:custGeom>
              <a:avLst/>
              <a:gdLst>
                <a:gd name="connsiteX0" fmla="*/ 96165 w 180695"/>
                <a:gd name="connsiteY0" fmla="*/ 605 h 271047"/>
                <a:gd name="connsiteX1" fmla="*/ 100183 w 180695"/>
                <a:gd name="connsiteY1" fmla="*/ 83 h 271047"/>
                <a:gd name="connsiteX2" fmla="*/ 101924 w 180695"/>
                <a:gd name="connsiteY2" fmla="*/ 1506 h 271047"/>
                <a:gd name="connsiteX3" fmla="*/ 104425 w 180695"/>
                <a:gd name="connsiteY3" fmla="*/ 4937 h 271047"/>
                <a:gd name="connsiteX4" fmla="*/ 107212 w 180695"/>
                <a:gd name="connsiteY4" fmla="*/ 8222 h 271047"/>
                <a:gd name="connsiteX5" fmla="*/ 109419 w 180695"/>
                <a:gd name="connsiteY5" fmla="*/ 11863 h 271047"/>
                <a:gd name="connsiteX6" fmla="*/ 111008 w 180695"/>
                <a:gd name="connsiteY6" fmla="*/ 17269 h 271047"/>
                <a:gd name="connsiteX7" fmla="*/ 112457 w 180695"/>
                <a:gd name="connsiteY7" fmla="*/ 20237 h 271047"/>
                <a:gd name="connsiteX8" fmla="*/ 113562 w 180695"/>
                <a:gd name="connsiteY8" fmla="*/ 22349 h 271047"/>
                <a:gd name="connsiteX9" fmla="*/ 114018 w 180695"/>
                <a:gd name="connsiteY9" fmla="*/ 23390 h 271047"/>
                <a:gd name="connsiteX10" fmla="*/ 116385 w 180695"/>
                <a:gd name="connsiteY10" fmla="*/ 29517 h 271047"/>
                <a:gd name="connsiteX11" fmla="*/ 119914 w 180695"/>
                <a:gd name="connsiteY11" fmla="*/ 44606 h 271047"/>
                <a:gd name="connsiteX12" fmla="*/ 120711 w 180695"/>
                <a:gd name="connsiteY12" fmla="*/ 46233 h 271047"/>
                <a:gd name="connsiteX13" fmla="*/ 125394 w 180695"/>
                <a:gd name="connsiteY13" fmla="*/ 52690 h 271047"/>
                <a:gd name="connsiteX14" fmla="*/ 127557 w 180695"/>
                <a:gd name="connsiteY14" fmla="*/ 55564 h 271047"/>
                <a:gd name="connsiteX15" fmla="*/ 131994 w 180695"/>
                <a:gd name="connsiteY15" fmla="*/ 59959 h 271047"/>
                <a:gd name="connsiteX16" fmla="*/ 135357 w 180695"/>
                <a:gd name="connsiteY16" fmla="*/ 64177 h 271047"/>
                <a:gd name="connsiteX17" fmla="*/ 137984 w 180695"/>
                <a:gd name="connsiteY17" fmla="*/ 68255 h 271047"/>
                <a:gd name="connsiteX18" fmla="*/ 142575 w 180695"/>
                <a:gd name="connsiteY18" fmla="*/ 76703 h 271047"/>
                <a:gd name="connsiteX19" fmla="*/ 145457 w 180695"/>
                <a:gd name="connsiteY19" fmla="*/ 87492 h 271047"/>
                <a:gd name="connsiteX20" fmla="*/ 146430 w 180695"/>
                <a:gd name="connsiteY20" fmla="*/ 95095 h 271047"/>
                <a:gd name="connsiteX21" fmla="*/ 145095 w 180695"/>
                <a:gd name="connsiteY21" fmla="*/ 102035 h 271047"/>
                <a:gd name="connsiteX22" fmla="*/ 142865 w 180695"/>
                <a:gd name="connsiteY22" fmla="*/ 107866 h 271047"/>
                <a:gd name="connsiteX23" fmla="*/ 138918 w 180695"/>
                <a:gd name="connsiteY23" fmla="*/ 117369 h 271047"/>
                <a:gd name="connsiteX24" fmla="*/ 131969 w 180695"/>
                <a:gd name="connsiteY24" fmla="*/ 120263 h 271047"/>
                <a:gd name="connsiteX25" fmla="*/ 121268 w 180695"/>
                <a:gd name="connsiteY25" fmla="*/ 120786 h 271047"/>
                <a:gd name="connsiteX26" fmla="*/ 104570 w 180695"/>
                <a:gd name="connsiteY26" fmla="*/ 119550 h 271047"/>
                <a:gd name="connsiteX27" fmla="*/ 96562 w 180695"/>
                <a:gd name="connsiteY27" fmla="*/ 115351 h 271047"/>
                <a:gd name="connsiteX28" fmla="*/ 87980 w 180695"/>
                <a:gd name="connsiteY28" fmla="*/ 107334 h 271047"/>
                <a:gd name="connsiteX29" fmla="*/ 56384 w 180695"/>
                <a:gd name="connsiteY29" fmla="*/ 104618 h 271047"/>
                <a:gd name="connsiteX30" fmla="*/ 48953 w 180695"/>
                <a:gd name="connsiteY30" fmla="*/ 111054 h 271047"/>
                <a:gd name="connsiteX31" fmla="*/ 45454 w 180695"/>
                <a:gd name="connsiteY31" fmla="*/ 122382 h 271047"/>
                <a:gd name="connsiteX32" fmla="*/ 47354 w 180695"/>
                <a:gd name="connsiteY32" fmla="*/ 136614 h 271047"/>
                <a:gd name="connsiteX33" fmla="*/ 51255 w 180695"/>
                <a:gd name="connsiteY33" fmla="*/ 155804 h 271047"/>
                <a:gd name="connsiteX34" fmla="*/ 46399 w 180695"/>
                <a:gd name="connsiteY34" fmla="*/ 151861 h 271047"/>
                <a:gd name="connsiteX35" fmla="*/ 39520 w 180695"/>
                <a:gd name="connsiteY35" fmla="*/ 146106 h 271047"/>
                <a:gd name="connsiteX36" fmla="*/ 33666 w 180695"/>
                <a:gd name="connsiteY36" fmla="*/ 143546 h 271047"/>
                <a:gd name="connsiteX37" fmla="*/ 27966 w 180695"/>
                <a:gd name="connsiteY37" fmla="*/ 144296 h 271047"/>
                <a:gd name="connsiteX38" fmla="*/ 22084 w 180695"/>
                <a:gd name="connsiteY38" fmla="*/ 152889 h 271047"/>
                <a:gd name="connsiteX39" fmla="*/ 23911 w 180695"/>
                <a:gd name="connsiteY39" fmla="*/ 163830 h 271047"/>
                <a:gd name="connsiteX40" fmla="*/ 33967 w 180695"/>
                <a:gd name="connsiteY40" fmla="*/ 186345 h 271047"/>
                <a:gd name="connsiteX41" fmla="*/ 44443 w 180695"/>
                <a:gd name="connsiteY41" fmla="*/ 206141 h 271047"/>
                <a:gd name="connsiteX42" fmla="*/ 57044 w 180695"/>
                <a:gd name="connsiteY42" fmla="*/ 222976 h 271047"/>
                <a:gd name="connsiteX43" fmla="*/ 66029 w 180695"/>
                <a:gd name="connsiteY43" fmla="*/ 229748 h 271047"/>
                <a:gd name="connsiteX44" fmla="*/ 86979 w 180695"/>
                <a:gd name="connsiteY44" fmla="*/ 234755 h 271047"/>
                <a:gd name="connsiteX45" fmla="*/ 109781 w 180695"/>
                <a:gd name="connsiteY45" fmla="*/ 230337 h 271047"/>
                <a:gd name="connsiteX46" fmla="*/ 129062 w 180695"/>
                <a:gd name="connsiteY46" fmla="*/ 219751 h 271047"/>
                <a:gd name="connsiteX47" fmla="*/ 154358 w 180695"/>
                <a:gd name="connsiteY47" fmla="*/ 194196 h 271047"/>
                <a:gd name="connsiteX48" fmla="*/ 164937 w 180695"/>
                <a:gd name="connsiteY48" fmla="*/ 179329 h 271047"/>
                <a:gd name="connsiteX49" fmla="*/ 170310 w 180695"/>
                <a:gd name="connsiteY49" fmla="*/ 169553 h 271047"/>
                <a:gd name="connsiteX50" fmla="*/ 171876 w 180695"/>
                <a:gd name="connsiteY50" fmla="*/ 159279 h 271047"/>
                <a:gd name="connsiteX51" fmla="*/ 172307 w 180695"/>
                <a:gd name="connsiteY51" fmla="*/ 159510 h 271047"/>
                <a:gd name="connsiteX52" fmla="*/ 175422 w 180695"/>
                <a:gd name="connsiteY52" fmla="*/ 162203 h 271047"/>
                <a:gd name="connsiteX53" fmla="*/ 178253 w 180695"/>
                <a:gd name="connsiteY53" fmla="*/ 165875 h 271047"/>
                <a:gd name="connsiteX54" fmla="*/ 179701 w 180695"/>
                <a:gd name="connsiteY54" fmla="*/ 180634 h 271047"/>
                <a:gd name="connsiteX55" fmla="*/ 179104 w 180695"/>
                <a:gd name="connsiteY55" fmla="*/ 182415 h 271047"/>
                <a:gd name="connsiteX56" fmla="*/ 175838 w 180695"/>
                <a:gd name="connsiteY56" fmla="*/ 187073 h 271047"/>
                <a:gd name="connsiteX57" fmla="*/ 170409 w 180695"/>
                <a:gd name="connsiteY57" fmla="*/ 191293 h 271047"/>
                <a:gd name="connsiteX58" fmla="*/ 168868 w 180695"/>
                <a:gd name="connsiteY58" fmla="*/ 193526 h 271047"/>
                <a:gd name="connsiteX59" fmla="*/ 167455 w 180695"/>
                <a:gd name="connsiteY59" fmla="*/ 196489 h 271047"/>
                <a:gd name="connsiteX60" fmla="*/ 166741 w 180695"/>
                <a:gd name="connsiteY60" fmla="*/ 200800 h 271047"/>
                <a:gd name="connsiteX61" fmla="*/ 161892 w 180695"/>
                <a:gd name="connsiteY61" fmla="*/ 208653 h 271047"/>
                <a:gd name="connsiteX62" fmla="*/ 159195 w 180695"/>
                <a:gd name="connsiteY62" fmla="*/ 212451 h 271047"/>
                <a:gd name="connsiteX63" fmla="*/ 157030 w 180695"/>
                <a:gd name="connsiteY63" fmla="*/ 215354 h 271047"/>
                <a:gd name="connsiteX64" fmla="*/ 157074 w 180695"/>
                <a:gd name="connsiteY64" fmla="*/ 216924 h 271047"/>
                <a:gd name="connsiteX65" fmla="*/ 157955 w 180695"/>
                <a:gd name="connsiteY65" fmla="*/ 224983 h 271047"/>
                <a:gd name="connsiteX66" fmla="*/ 154390 w 180695"/>
                <a:gd name="connsiteY66" fmla="*/ 243015 h 271047"/>
                <a:gd name="connsiteX67" fmla="*/ 152399 w 180695"/>
                <a:gd name="connsiteY67" fmla="*/ 249273 h 271047"/>
                <a:gd name="connsiteX68" fmla="*/ 149921 w 180695"/>
                <a:gd name="connsiteY68" fmla="*/ 246971 h 271047"/>
                <a:gd name="connsiteX69" fmla="*/ 148130 w 180695"/>
                <a:gd name="connsiteY69" fmla="*/ 245615 h 271047"/>
                <a:gd name="connsiteX70" fmla="*/ 144332 w 180695"/>
                <a:gd name="connsiteY70" fmla="*/ 247217 h 271047"/>
                <a:gd name="connsiteX71" fmla="*/ 135231 w 180695"/>
                <a:gd name="connsiteY71" fmla="*/ 255963 h 271047"/>
                <a:gd name="connsiteX72" fmla="*/ 132330 w 180695"/>
                <a:gd name="connsiteY72" fmla="*/ 258553 h 271047"/>
                <a:gd name="connsiteX73" fmla="*/ 129171 w 180695"/>
                <a:gd name="connsiteY73" fmla="*/ 261037 h 271047"/>
                <a:gd name="connsiteX74" fmla="*/ 123279 w 180695"/>
                <a:gd name="connsiteY74" fmla="*/ 262536 h 271047"/>
                <a:gd name="connsiteX75" fmla="*/ 120864 w 180695"/>
                <a:gd name="connsiteY75" fmla="*/ 262960 h 271047"/>
                <a:gd name="connsiteX76" fmla="*/ 115288 w 180695"/>
                <a:gd name="connsiteY76" fmla="*/ 261846 h 271047"/>
                <a:gd name="connsiteX77" fmla="*/ 106872 w 180695"/>
                <a:gd name="connsiteY77" fmla="*/ 261659 h 271047"/>
                <a:gd name="connsiteX78" fmla="*/ 104761 w 180695"/>
                <a:gd name="connsiteY78" fmla="*/ 261796 h 271047"/>
                <a:gd name="connsiteX79" fmla="*/ 104757 w 180695"/>
                <a:gd name="connsiteY79" fmla="*/ 262212 h 271047"/>
                <a:gd name="connsiteX80" fmla="*/ 101110 w 180695"/>
                <a:gd name="connsiteY80" fmla="*/ 262252 h 271047"/>
                <a:gd name="connsiteX81" fmla="*/ 93058 w 180695"/>
                <a:gd name="connsiteY81" fmla="*/ 264255 h 271047"/>
                <a:gd name="connsiteX82" fmla="*/ 87547 w 180695"/>
                <a:gd name="connsiteY82" fmla="*/ 266292 h 271047"/>
                <a:gd name="connsiteX83" fmla="*/ 84022 w 180695"/>
                <a:gd name="connsiteY83" fmla="*/ 267808 h 271047"/>
                <a:gd name="connsiteX84" fmla="*/ 81394 w 180695"/>
                <a:gd name="connsiteY84" fmla="*/ 267566 h 271047"/>
                <a:gd name="connsiteX85" fmla="*/ 75646 w 180695"/>
                <a:gd name="connsiteY85" fmla="*/ 267000 h 271047"/>
                <a:gd name="connsiteX86" fmla="*/ 69985 w 180695"/>
                <a:gd name="connsiteY86" fmla="*/ 266870 h 271047"/>
                <a:gd name="connsiteX87" fmla="*/ 74616 w 180695"/>
                <a:gd name="connsiteY87" fmla="*/ 268175 h 271047"/>
                <a:gd name="connsiteX88" fmla="*/ 73523 w 180695"/>
                <a:gd name="connsiteY88" fmla="*/ 269237 h 271047"/>
                <a:gd name="connsiteX89" fmla="*/ 76060 w 180695"/>
                <a:gd name="connsiteY89" fmla="*/ 270057 h 271047"/>
                <a:gd name="connsiteX90" fmla="*/ 74317 w 180695"/>
                <a:gd name="connsiteY90" fmla="*/ 271042 h 271047"/>
                <a:gd name="connsiteX91" fmla="*/ 70263 w 180695"/>
                <a:gd name="connsiteY91" fmla="*/ 270689 h 271047"/>
                <a:gd name="connsiteX92" fmla="*/ 67425 w 180695"/>
                <a:gd name="connsiteY92" fmla="*/ 270181 h 271047"/>
                <a:gd name="connsiteX93" fmla="*/ 65926 w 180695"/>
                <a:gd name="connsiteY93" fmla="*/ 269737 h 271047"/>
                <a:gd name="connsiteX94" fmla="*/ 62574 w 180695"/>
                <a:gd name="connsiteY94" fmla="*/ 268316 h 271047"/>
                <a:gd name="connsiteX95" fmla="*/ 59837 w 180695"/>
                <a:gd name="connsiteY95" fmla="*/ 267490 h 271047"/>
                <a:gd name="connsiteX96" fmla="*/ 57008 w 180695"/>
                <a:gd name="connsiteY96" fmla="*/ 267326 h 271047"/>
                <a:gd name="connsiteX97" fmla="*/ 51646 w 180695"/>
                <a:gd name="connsiteY97" fmla="*/ 266023 h 271047"/>
                <a:gd name="connsiteX98" fmla="*/ 48983 w 180695"/>
                <a:gd name="connsiteY98" fmla="*/ 265254 h 271047"/>
                <a:gd name="connsiteX99" fmla="*/ 45786 w 180695"/>
                <a:gd name="connsiteY99" fmla="*/ 264894 h 271047"/>
                <a:gd name="connsiteX100" fmla="*/ 42856 w 180695"/>
                <a:gd name="connsiteY100" fmla="*/ 264371 h 271047"/>
                <a:gd name="connsiteX101" fmla="*/ 39820 w 180695"/>
                <a:gd name="connsiteY101" fmla="*/ 264213 h 271047"/>
                <a:gd name="connsiteX102" fmla="*/ 36672 w 180695"/>
                <a:gd name="connsiteY102" fmla="*/ 263934 h 271047"/>
                <a:gd name="connsiteX103" fmla="*/ 36546 w 180695"/>
                <a:gd name="connsiteY103" fmla="*/ 262174 h 271047"/>
                <a:gd name="connsiteX104" fmla="*/ 35694 w 180695"/>
                <a:gd name="connsiteY104" fmla="*/ 258815 h 271047"/>
                <a:gd name="connsiteX105" fmla="*/ 34246 w 180695"/>
                <a:gd name="connsiteY105" fmla="*/ 252497 h 271047"/>
                <a:gd name="connsiteX106" fmla="*/ 31078 w 180695"/>
                <a:gd name="connsiteY106" fmla="*/ 249334 h 271047"/>
                <a:gd name="connsiteX107" fmla="*/ 26337 w 180695"/>
                <a:gd name="connsiteY107" fmla="*/ 251127 h 271047"/>
                <a:gd name="connsiteX108" fmla="*/ 25433 w 180695"/>
                <a:gd name="connsiteY108" fmla="*/ 251442 h 271047"/>
                <a:gd name="connsiteX109" fmla="*/ 19976 w 180695"/>
                <a:gd name="connsiteY109" fmla="*/ 250130 h 271047"/>
                <a:gd name="connsiteX110" fmla="*/ 16121 w 180695"/>
                <a:gd name="connsiteY110" fmla="*/ 249908 h 271047"/>
                <a:gd name="connsiteX111" fmla="*/ 9790 w 180695"/>
                <a:gd name="connsiteY111" fmla="*/ 250843 h 271047"/>
                <a:gd name="connsiteX112" fmla="*/ 9271 w 180695"/>
                <a:gd name="connsiteY112" fmla="*/ 250891 h 271047"/>
                <a:gd name="connsiteX113" fmla="*/ 9321 w 180695"/>
                <a:gd name="connsiteY113" fmla="*/ 250448 h 271047"/>
                <a:gd name="connsiteX114" fmla="*/ 7308 w 180695"/>
                <a:gd name="connsiteY114" fmla="*/ 249697 h 271047"/>
                <a:gd name="connsiteX115" fmla="*/ 7695 w 180695"/>
                <a:gd name="connsiteY115" fmla="*/ 249454 h 271047"/>
                <a:gd name="connsiteX116" fmla="*/ 3133 w 180695"/>
                <a:gd name="connsiteY116" fmla="*/ 247053 h 271047"/>
                <a:gd name="connsiteX117" fmla="*/ 941 w 180695"/>
                <a:gd name="connsiteY117" fmla="*/ 245840 h 271047"/>
                <a:gd name="connsiteX118" fmla="*/ 3436 w 180695"/>
                <a:gd name="connsiteY118" fmla="*/ 239984 h 271047"/>
                <a:gd name="connsiteX119" fmla="*/ 7022 w 180695"/>
                <a:gd name="connsiteY119" fmla="*/ 229681 h 271047"/>
                <a:gd name="connsiteX120" fmla="*/ 9067 w 180695"/>
                <a:gd name="connsiteY120" fmla="*/ 223566 h 271047"/>
                <a:gd name="connsiteX121" fmla="*/ 12216 w 180695"/>
                <a:gd name="connsiteY121" fmla="*/ 212189 h 271047"/>
                <a:gd name="connsiteX122" fmla="*/ 13065 w 180695"/>
                <a:gd name="connsiteY122" fmla="*/ 208634 h 271047"/>
                <a:gd name="connsiteX123" fmla="*/ 12664 w 180695"/>
                <a:gd name="connsiteY123" fmla="*/ 205233 h 271047"/>
                <a:gd name="connsiteX124" fmla="*/ 7770 w 180695"/>
                <a:gd name="connsiteY124" fmla="*/ 187754 h 271047"/>
                <a:gd name="connsiteX125" fmla="*/ 3991 w 180695"/>
                <a:gd name="connsiteY125" fmla="*/ 172431 h 271047"/>
                <a:gd name="connsiteX126" fmla="*/ 1479 w 180695"/>
                <a:gd name="connsiteY126" fmla="*/ 158781 h 271047"/>
                <a:gd name="connsiteX127" fmla="*/ 10 w 180695"/>
                <a:gd name="connsiteY127" fmla="*/ 144479 h 271047"/>
                <a:gd name="connsiteX128" fmla="*/ 1292 w 180695"/>
                <a:gd name="connsiteY128" fmla="*/ 137196 h 271047"/>
                <a:gd name="connsiteX129" fmla="*/ 5380 w 180695"/>
                <a:gd name="connsiteY129" fmla="*/ 128442 h 271047"/>
                <a:gd name="connsiteX130" fmla="*/ 10438 w 180695"/>
                <a:gd name="connsiteY130" fmla="*/ 122983 h 271047"/>
                <a:gd name="connsiteX131" fmla="*/ 14152 w 180695"/>
                <a:gd name="connsiteY131" fmla="*/ 119981 h 271047"/>
                <a:gd name="connsiteX132" fmla="*/ 17649 w 180695"/>
                <a:gd name="connsiteY132" fmla="*/ 117583 h 271047"/>
                <a:gd name="connsiteX133" fmla="*/ 23047 w 180695"/>
                <a:gd name="connsiteY133" fmla="*/ 114783 h 271047"/>
                <a:gd name="connsiteX134" fmla="*/ 29138 w 180695"/>
                <a:gd name="connsiteY134" fmla="*/ 114342 h 271047"/>
                <a:gd name="connsiteX135" fmla="*/ 30177 w 180695"/>
                <a:gd name="connsiteY135" fmla="*/ 113518 h 271047"/>
                <a:gd name="connsiteX136" fmla="*/ 35406 w 180695"/>
                <a:gd name="connsiteY136" fmla="*/ 110321 h 271047"/>
                <a:gd name="connsiteX137" fmla="*/ 37613 w 180695"/>
                <a:gd name="connsiteY137" fmla="*/ 109377 h 271047"/>
                <a:gd name="connsiteX138" fmla="*/ 40064 w 180695"/>
                <a:gd name="connsiteY138" fmla="*/ 106804 h 271047"/>
                <a:gd name="connsiteX139" fmla="*/ 43286 w 180695"/>
                <a:gd name="connsiteY139" fmla="*/ 102462 h 271047"/>
                <a:gd name="connsiteX140" fmla="*/ 43986 w 180695"/>
                <a:gd name="connsiteY140" fmla="*/ 101140 h 271047"/>
                <a:gd name="connsiteX141" fmla="*/ 44031 w 180695"/>
                <a:gd name="connsiteY141" fmla="*/ 97190 h 271047"/>
                <a:gd name="connsiteX142" fmla="*/ 43602 w 180695"/>
                <a:gd name="connsiteY142" fmla="*/ 90863 h 271047"/>
                <a:gd name="connsiteX143" fmla="*/ 45557 w 180695"/>
                <a:gd name="connsiteY143" fmla="*/ 84518 h 271047"/>
                <a:gd name="connsiteX144" fmla="*/ 49229 w 180695"/>
                <a:gd name="connsiteY144" fmla="*/ 78773 h 271047"/>
                <a:gd name="connsiteX145" fmla="*/ 56831 w 180695"/>
                <a:gd name="connsiteY145" fmla="*/ 70813 h 271047"/>
                <a:gd name="connsiteX146" fmla="*/ 61273 w 180695"/>
                <a:gd name="connsiteY146" fmla="*/ 66397 h 271047"/>
                <a:gd name="connsiteX147" fmla="*/ 64949 w 180695"/>
                <a:gd name="connsiteY147" fmla="*/ 62309 h 271047"/>
                <a:gd name="connsiteX148" fmla="*/ 67759 w 180695"/>
                <a:gd name="connsiteY148" fmla="*/ 59665 h 271047"/>
                <a:gd name="connsiteX149" fmla="*/ 72608 w 180695"/>
                <a:gd name="connsiteY149" fmla="*/ 47696 h 271047"/>
                <a:gd name="connsiteX150" fmla="*/ 76001 w 180695"/>
                <a:gd name="connsiteY150" fmla="*/ 38048 h 271047"/>
                <a:gd name="connsiteX151" fmla="*/ 78576 w 180695"/>
                <a:gd name="connsiteY151" fmla="*/ 32419 h 271047"/>
                <a:gd name="connsiteX152" fmla="*/ 80734 w 180695"/>
                <a:gd name="connsiteY152" fmla="*/ 26795 h 271047"/>
                <a:gd name="connsiteX153" fmla="*/ 83217 w 180695"/>
                <a:gd name="connsiteY153" fmla="*/ 18994 h 271047"/>
                <a:gd name="connsiteX154" fmla="*/ 85434 w 180695"/>
                <a:gd name="connsiteY154" fmla="*/ 14082 h 271047"/>
                <a:gd name="connsiteX155" fmla="*/ 88284 w 180695"/>
                <a:gd name="connsiteY155" fmla="*/ 6601 h 271047"/>
                <a:gd name="connsiteX156" fmla="*/ 92856 w 180695"/>
                <a:gd name="connsiteY156" fmla="*/ 2166 h 271047"/>
                <a:gd name="connsiteX157" fmla="*/ 96165 w 180695"/>
                <a:gd name="connsiteY157" fmla="*/ 605 h 271047"/>
                <a:gd name="connsiteX158" fmla="*/ 80961 w 180695"/>
                <a:gd name="connsiteY158" fmla="*/ 69924 h 271047"/>
                <a:gd name="connsiteX159" fmla="*/ 76051 w 180695"/>
                <a:gd name="connsiteY159" fmla="*/ 73010 h 271047"/>
                <a:gd name="connsiteX160" fmla="*/ 73199 w 180695"/>
                <a:gd name="connsiteY160" fmla="*/ 78893 h 271047"/>
                <a:gd name="connsiteX161" fmla="*/ 73415 w 180695"/>
                <a:gd name="connsiteY161" fmla="*/ 84490 h 271047"/>
                <a:gd name="connsiteX162" fmla="*/ 76493 w 180695"/>
                <a:gd name="connsiteY162" fmla="*/ 86779 h 271047"/>
                <a:gd name="connsiteX163" fmla="*/ 78279 w 180695"/>
                <a:gd name="connsiteY163" fmla="*/ 85764 h 271047"/>
                <a:gd name="connsiteX164" fmla="*/ 80499 w 180695"/>
                <a:gd name="connsiteY164" fmla="*/ 84585 h 271047"/>
                <a:gd name="connsiteX165" fmla="*/ 85407 w 180695"/>
                <a:gd name="connsiteY165" fmla="*/ 75406 h 271047"/>
                <a:gd name="connsiteX166" fmla="*/ 86481 w 180695"/>
                <a:gd name="connsiteY166" fmla="*/ 73981 h 271047"/>
                <a:gd name="connsiteX167" fmla="*/ 86229 w 180695"/>
                <a:gd name="connsiteY167" fmla="*/ 70805 h 271047"/>
                <a:gd name="connsiteX168" fmla="*/ 83849 w 180695"/>
                <a:gd name="connsiteY168" fmla="*/ 69760 h 271047"/>
                <a:gd name="connsiteX169" fmla="*/ 80961 w 180695"/>
                <a:gd name="connsiteY169" fmla="*/ 69924 h 27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180695" h="271047">
                  <a:moveTo>
                    <a:pt x="96165" y="605"/>
                  </a:moveTo>
                  <a:cubicBezTo>
                    <a:pt x="97457" y="207"/>
                    <a:pt x="98821" y="-173"/>
                    <a:pt x="100183" y="83"/>
                  </a:cubicBezTo>
                  <a:cubicBezTo>
                    <a:pt x="100915" y="336"/>
                    <a:pt x="101575" y="798"/>
                    <a:pt x="101924" y="1506"/>
                  </a:cubicBezTo>
                  <a:cubicBezTo>
                    <a:pt x="102580" y="2774"/>
                    <a:pt x="103570" y="3808"/>
                    <a:pt x="104425" y="4937"/>
                  </a:cubicBezTo>
                  <a:cubicBezTo>
                    <a:pt x="105302" y="6078"/>
                    <a:pt x="106666" y="6839"/>
                    <a:pt x="107212" y="8222"/>
                  </a:cubicBezTo>
                  <a:cubicBezTo>
                    <a:pt x="107750" y="9553"/>
                    <a:pt x="108831" y="10568"/>
                    <a:pt x="109419" y="11863"/>
                  </a:cubicBezTo>
                  <a:cubicBezTo>
                    <a:pt x="109472" y="13759"/>
                    <a:pt x="109945" y="15675"/>
                    <a:pt x="111008" y="17269"/>
                  </a:cubicBezTo>
                  <a:cubicBezTo>
                    <a:pt x="111624" y="18185"/>
                    <a:pt x="112202" y="19148"/>
                    <a:pt x="112457" y="20237"/>
                  </a:cubicBezTo>
                  <a:cubicBezTo>
                    <a:pt x="112631" y="21029"/>
                    <a:pt x="113014" y="21750"/>
                    <a:pt x="113562" y="22349"/>
                  </a:cubicBezTo>
                  <a:cubicBezTo>
                    <a:pt x="113711" y="22694"/>
                    <a:pt x="113861" y="23043"/>
                    <a:pt x="114018" y="23390"/>
                  </a:cubicBezTo>
                  <a:cubicBezTo>
                    <a:pt x="114727" y="25462"/>
                    <a:pt x="115595" y="27474"/>
                    <a:pt x="116385" y="29517"/>
                  </a:cubicBezTo>
                  <a:cubicBezTo>
                    <a:pt x="118176" y="34372"/>
                    <a:pt x="119530" y="39431"/>
                    <a:pt x="119914" y="44606"/>
                  </a:cubicBezTo>
                  <a:cubicBezTo>
                    <a:pt x="119939" y="45239"/>
                    <a:pt x="120349" y="45746"/>
                    <a:pt x="120711" y="46233"/>
                  </a:cubicBezTo>
                  <a:cubicBezTo>
                    <a:pt x="122300" y="48365"/>
                    <a:pt x="123878" y="50506"/>
                    <a:pt x="125394" y="52690"/>
                  </a:cubicBezTo>
                  <a:cubicBezTo>
                    <a:pt x="126092" y="53664"/>
                    <a:pt x="126756" y="54668"/>
                    <a:pt x="127557" y="55564"/>
                  </a:cubicBezTo>
                  <a:cubicBezTo>
                    <a:pt x="128967" y="57096"/>
                    <a:pt x="130558" y="58448"/>
                    <a:pt x="131994" y="59959"/>
                  </a:cubicBezTo>
                  <a:cubicBezTo>
                    <a:pt x="133238" y="61260"/>
                    <a:pt x="134287" y="62731"/>
                    <a:pt x="135357" y="64177"/>
                  </a:cubicBezTo>
                  <a:cubicBezTo>
                    <a:pt x="136322" y="65476"/>
                    <a:pt x="137202" y="66836"/>
                    <a:pt x="137984" y="68255"/>
                  </a:cubicBezTo>
                  <a:cubicBezTo>
                    <a:pt x="139489" y="71084"/>
                    <a:pt x="141371" y="73718"/>
                    <a:pt x="142575" y="76703"/>
                  </a:cubicBezTo>
                  <a:cubicBezTo>
                    <a:pt x="144042" y="80144"/>
                    <a:pt x="144715" y="83845"/>
                    <a:pt x="145457" y="87492"/>
                  </a:cubicBezTo>
                  <a:cubicBezTo>
                    <a:pt x="145835" y="90016"/>
                    <a:pt x="146466" y="92524"/>
                    <a:pt x="146430" y="95095"/>
                  </a:cubicBezTo>
                  <a:cubicBezTo>
                    <a:pt x="146520" y="97472"/>
                    <a:pt x="146047" y="99858"/>
                    <a:pt x="145095" y="102035"/>
                  </a:cubicBezTo>
                  <a:cubicBezTo>
                    <a:pt x="144240" y="103935"/>
                    <a:pt x="143685" y="105951"/>
                    <a:pt x="142865" y="107866"/>
                  </a:cubicBezTo>
                  <a:cubicBezTo>
                    <a:pt x="141543" y="111029"/>
                    <a:pt x="140322" y="114237"/>
                    <a:pt x="138918" y="117369"/>
                  </a:cubicBezTo>
                  <a:cubicBezTo>
                    <a:pt x="136568" y="118256"/>
                    <a:pt x="134413" y="119630"/>
                    <a:pt x="131969" y="120263"/>
                  </a:cubicBezTo>
                  <a:cubicBezTo>
                    <a:pt x="128473" y="121161"/>
                    <a:pt x="124833" y="120862"/>
                    <a:pt x="121268" y="120786"/>
                  </a:cubicBezTo>
                  <a:cubicBezTo>
                    <a:pt x="115696" y="120637"/>
                    <a:pt x="110025" y="120915"/>
                    <a:pt x="104570" y="119550"/>
                  </a:cubicBezTo>
                  <a:cubicBezTo>
                    <a:pt x="101606" y="118836"/>
                    <a:pt x="98840" y="117375"/>
                    <a:pt x="96562" y="115351"/>
                  </a:cubicBezTo>
                  <a:cubicBezTo>
                    <a:pt x="93604" y="112780"/>
                    <a:pt x="91091" y="109730"/>
                    <a:pt x="87980" y="107334"/>
                  </a:cubicBezTo>
                  <a:cubicBezTo>
                    <a:pt x="79103" y="100549"/>
                    <a:pt x="66286" y="99435"/>
                    <a:pt x="56384" y="104618"/>
                  </a:cubicBezTo>
                  <a:cubicBezTo>
                    <a:pt x="53466" y="106161"/>
                    <a:pt x="50799" y="108290"/>
                    <a:pt x="48953" y="111054"/>
                  </a:cubicBezTo>
                  <a:cubicBezTo>
                    <a:pt x="46706" y="114386"/>
                    <a:pt x="45706" y="118411"/>
                    <a:pt x="45454" y="122382"/>
                  </a:cubicBezTo>
                  <a:cubicBezTo>
                    <a:pt x="45155" y="127195"/>
                    <a:pt x="45941" y="132019"/>
                    <a:pt x="47354" y="136614"/>
                  </a:cubicBezTo>
                  <a:cubicBezTo>
                    <a:pt x="49281" y="142861"/>
                    <a:pt x="50538" y="149309"/>
                    <a:pt x="51255" y="155804"/>
                  </a:cubicBezTo>
                  <a:cubicBezTo>
                    <a:pt x="49493" y="154678"/>
                    <a:pt x="47867" y="153347"/>
                    <a:pt x="46399" y="151861"/>
                  </a:cubicBezTo>
                  <a:cubicBezTo>
                    <a:pt x="44310" y="149715"/>
                    <a:pt x="42042" y="147729"/>
                    <a:pt x="39520" y="146106"/>
                  </a:cubicBezTo>
                  <a:cubicBezTo>
                    <a:pt x="37721" y="144954"/>
                    <a:pt x="35768" y="143985"/>
                    <a:pt x="33666" y="143546"/>
                  </a:cubicBezTo>
                  <a:cubicBezTo>
                    <a:pt x="31753" y="143142"/>
                    <a:pt x="29687" y="143338"/>
                    <a:pt x="27966" y="144296"/>
                  </a:cubicBezTo>
                  <a:cubicBezTo>
                    <a:pt x="24777" y="146007"/>
                    <a:pt x="22744" y="149400"/>
                    <a:pt x="22084" y="152889"/>
                  </a:cubicBezTo>
                  <a:cubicBezTo>
                    <a:pt x="21347" y="156628"/>
                    <a:pt x="22582" y="160374"/>
                    <a:pt x="23911" y="163830"/>
                  </a:cubicBezTo>
                  <a:cubicBezTo>
                    <a:pt x="26984" y="171457"/>
                    <a:pt x="30362" y="178957"/>
                    <a:pt x="33967" y="186345"/>
                  </a:cubicBezTo>
                  <a:cubicBezTo>
                    <a:pt x="37271" y="193042"/>
                    <a:pt x="40710" y="199674"/>
                    <a:pt x="44443" y="206141"/>
                  </a:cubicBezTo>
                  <a:cubicBezTo>
                    <a:pt x="48016" y="212180"/>
                    <a:pt x="52012" y="218049"/>
                    <a:pt x="57044" y="222976"/>
                  </a:cubicBezTo>
                  <a:cubicBezTo>
                    <a:pt x="59732" y="225605"/>
                    <a:pt x="62717" y="227953"/>
                    <a:pt x="66029" y="229748"/>
                  </a:cubicBezTo>
                  <a:cubicBezTo>
                    <a:pt x="72409" y="233237"/>
                    <a:pt x="79740" y="234780"/>
                    <a:pt x="86979" y="234755"/>
                  </a:cubicBezTo>
                  <a:cubicBezTo>
                    <a:pt x="94777" y="234786"/>
                    <a:pt x="102510" y="233096"/>
                    <a:pt x="109781" y="230337"/>
                  </a:cubicBezTo>
                  <a:cubicBezTo>
                    <a:pt x="116660" y="227730"/>
                    <a:pt x="123136" y="224104"/>
                    <a:pt x="129062" y="219751"/>
                  </a:cubicBezTo>
                  <a:cubicBezTo>
                    <a:pt x="138766" y="212617"/>
                    <a:pt x="146989" y="203676"/>
                    <a:pt x="154358" y="194196"/>
                  </a:cubicBezTo>
                  <a:cubicBezTo>
                    <a:pt x="158068" y="189374"/>
                    <a:pt x="161610" y="184424"/>
                    <a:pt x="164937" y="179329"/>
                  </a:cubicBezTo>
                  <a:cubicBezTo>
                    <a:pt x="166945" y="176199"/>
                    <a:pt x="168855" y="172986"/>
                    <a:pt x="170310" y="169553"/>
                  </a:cubicBezTo>
                  <a:cubicBezTo>
                    <a:pt x="171657" y="166341"/>
                    <a:pt x="172702" y="162764"/>
                    <a:pt x="171876" y="159279"/>
                  </a:cubicBezTo>
                  <a:cubicBezTo>
                    <a:pt x="171983" y="159336"/>
                    <a:pt x="172199" y="159451"/>
                    <a:pt x="172307" y="159510"/>
                  </a:cubicBezTo>
                  <a:cubicBezTo>
                    <a:pt x="173238" y="160527"/>
                    <a:pt x="174482" y="161192"/>
                    <a:pt x="175422" y="162203"/>
                  </a:cubicBezTo>
                  <a:cubicBezTo>
                    <a:pt x="176445" y="163363"/>
                    <a:pt x="177477" y="164527"/>
                    <a:pt x="178253" y="165875"/>
                  </a:cubicBezTo>
                  <a:cubicBezTo>
                    <a:pt x="180786" y="170291"/>
                    <a:pt x="181486" y="175819"/>
                    <a:pt x="179701" y="180634"/>
                  </a:cubicBezTo>
                  <a:cubicBezTo>
                    <a:pt x="179455" y="181210"/>
                    <a:pt x="179239" y="181799"/>
                    <a:pt x="179104" y="182415"/>
                  </a:cubicBezTo>
                  <a:cubicBezTo>
                    <a:pt x="178291" y="184138"/>
                    <a:pt x="177181" y="185721"/>
                    <a:pt x="175838" y="187073"/>
                  </a:cubicBezTo>
                  <a:cubicBezTo>
                    <a:pt x="174180" y="188662"/>
                    <a:pt x="172311" y="190015"/>
                    <a:pt x="170409" y="191293"/>
                  </a:cubicBezTo>
                  <a:cubicBezTo>
                    <a:pt x="169625" y="191815"/>
                    <a:pt x="169339" y="192758"/>
                    <a:pt x="168868" y="193526"/>
                  </a:cubicBezTo>
                  <a:cubicBezTo>
                    <a:pt x="168374" y="194501"/>
                    <a:pt x="167731" y="195424"/>
                    <a:pt x="167455" y="196489"/>
                  </a:cubicBezTo>
                  <a:cubicBezTo>
                    <a:pt x="167289" y="197935"/>
                    <a:pt x="167205" y="199409"/>
                    <a:pt x="166741" y="200800"/>
                  </a:cubicBezTo>
                  <a:cubicBezTo>
                    <a:pt x="165892" y="203806"/>
                    <a:pt x="164084" y="206463"/>
                    <a:pt x="161892" y="208653"/>
                  </a:cubicBezTo>
                  <a:cubicBezTo>
                    <a:pt x="160727" y="209710"/>
                    <a:pt x="160090" y="211184"/>
                    <a:pt x="159195" y="212451"/>
                  </a:cubicBezTo>
                  <a:cubicBezTo>
                    <a:pt x="158545" y="213471"/>
                    <a:pt x="157801" y="214425"/>
                    <a:pt x="157030" y="215354"/>
                  </a:cubicBezTo>
                  <a:cubicBezTo>
                    <a:pt x="156597" y="215800"/>
                    <a:pt x="156992" y="216415"/>
                    <a:pt x="157074" y="216924"/>
                  </a:cubicBezTo>
                  <a:cubicBezTo>
                    <a:pt x="157774" y="219545"/>
                    <a:pt x="158049" y="222271"/>
                    <a:pt x="157955" y="224983"/>
                  </a:cubicBezTo>
                  <a:cubicBezTo>
                    <a:pt x="157717" y="231144"/>
                    <a:pt x="156040" y="237115"/>
                    <a:pt x="154390" y="243015"/>
                  </a:cubicBezTo>
                  <a:cubicBezTo>
                    <a:pt x="153787" y="245119"/>
                    <a:pt x="153139" y="247211"/>
                    <a:pt x="152399" y="249273"/>
                  </a:cubicBezTo>
                  <a:cubicBezTo>
                    <a:pt x="151561" y="248516"/>
                    <a:pt x="150808" y="247671"/>
                    <a:pt x="149921" y="246971"/>
                  </a:cubicBezTo>
                  <a:cubicBezTo>
                    <a:pt x="149329" y="246519"/>
                    <a:pt x="148879" y="245802"/>
                    <a:pt x="148130" y="245615"/>
                  </a:cubicBezTo>
                  <a:cubicBezTo>
                    <a:pt x="146762" y="245845"/>
                    <a:pt x="145528" y="246553"/>
                    <a:pt x="144332" y="247217"/>
                  </a:cubicBezTo>
                  <a:cubicBezTo>
                    <a:pt x="140631" y="249313"/>
                    <a:pt x="137465" y="252344"/>
                    <a:pt x="135231" y="255963"/>
                  </a:cubicBezTo>
                  <a:cubicBezTo>
                    <a:pt x="134550" y="257117"/>
                    <a:pt x="133194" y="257569"/>
                    <a:pt x="132330" y="258553"/>
                  </a:cubicBezTo>
                  <a:cubicBezTo>
                    <a:pt x="131338" y="259440"/>
                    <a:pt x="130558" y="260747"/>
                    <a:pt x="129171" y="261037"/>
                  </a:cubicBezTo>
                  <a:cubicBezTo>
                    <a:pt x="127189" y="261464"/>
                    <a:pt x="125222" y="261958"/>
                    <a:pt x="123279" y="262536"/>
                  </a:cubicBezTo>
                  <a:cubicBezTo>
                    <a:pt x="122495" y="262765"/>
                    <a:pt x="121697" y="263162"/>
                    <a:pt x="120864" y="262960"/>
                  </a:cubicBezTo>
                  <a:cubicBezTo>
                    <a:pt x="119010" y="262559"/>
                    <a:pt x="117159" y="262139"/>
                    <a:pt x="115288" y="261846"/>
                  </a:cubicBezTo>
                  <a:cubicBezTo>
                    <a:pt x="112490" y="261647"/>
                    <a:pt x="109669" y="261279"/>
                    <a:pt x="106872" y="261659"/>
                  </a:cubicBezTo>
                  <a:cubicBezTo>
                    <a:pt x="106168" y="261731"/>
                    <a:pt x="105463" y="261775"/>
                    <a:pt x="104761" y="261796"/>
                  </a:cubicBezTo>
                  <a:cubicBezTo>
                    <a:pt x="104761" y="261901"/>
                    <a:pt x="104757" y="262107"/>
                    <a:pt x="104757" y="262212"/>
                  </a:cubicBezTo>
                  <a:cubicBezTo>
                    <a:pt x="103576" y="261760"/>
                    <a:pt x="102308" y="262073"/>
                    <a:pt x="101110" y="262252"/>
                  </a:cubicBezTo>
                  <a:cubicBezTo>
                    <a:pt x="98390" y="262765"/>
                    <a:pt x="95704" y="263452"/>
                    <a:pt x="93058" y="264255"/>
                  </a:cubicBezTo>
                  <a:cubicBezTo>
                    <a:pt x="91219" y="264928"/>
                    <a:pt x="89371" y="265584"/>
                    <a:pt x="87547" y="266292"/>
                  </a:cubicBezTo>
                  <a:cubicBezTo>
                    <a:pt x="86351" y="266750"/>
                    <a:pt x="85232" y="267396"/>
                    <a:pt x="84022" y="267808"/>
                  </a:cubicBezTo>
                  <a:cubicBezTo>
                    <a:pt x="83143" y="267988"/>
                    <a:pt x="82262" y="267669"/>
                    <a:pt x="81394" y="267566"/>
                  </a:cubicBezTo>
                  <a:cubicBezTo>
                    <a:pt x="79492" y="267263"/>
                    <a:pt x="77573" y="267021"/>
                    <a:pt x="75646" y="267000"/>
                  </a:cubicBezTo>
                  <a:cubicBezTo>
                    <a:pt x="73769" y="266763"/>
                    <a:pt x="71871" y="266778"/>
                    <a:pt x="69985" y="266870"/>
                  </a:cubicBezTo>
                  <a:cubicBezTo>
                    <a:pt x="71515" y="267349"/>
                    <a:pt x="73081" y="267705"/>
                    <a:pt x="74616" y="268175"/>
                  </a:cubicBezTo>
                  <a:cubicBezTo>
                    <a:pt x="74244" y="268522"/>
                    <a:pt x="73878" y="268875"/>
                    <a:pt x="73523" y="269237"/>
                  </a:cubicBezTo>
                  <a:cubicBezTo>
                    <a:pt x="74317" y="269651"/>
                    <a:pt x="75213" y="269779"/>
                    <a:pt x="76060" y="270057"/>
                  </a:cubicBezTo>
                  <a:cubicBezTo>
                    <a:pt x="75431" y="270303"/>
                    <a:pt x="74922" y="270769"/>
                    <a:pt x="74317" y="271042"/>
                  </a:cubicBezTo>
                  <a:cubicBezTo>
                    <a:pt x="72957" y="271080"/>
                    <a:pt x="71601" y="270895"/>
                    <a:pt x="70263" y="270689"/>
                  </a:cubicBezTo>
                  <a:cubicBezTo>
                    <a:pt x="69312" y="270544"/>
                    <a:pt x="68304" y="270630"/>
                    <a:pt x="67425" y="270181"/>
                  </a:cubicBezTo>
                  <a:cubicBezTo>
                    <a:pt x="66952" y="269945"/>
                    <a:pt x="66443" y="269811"/>
                    <a:pt x="65926" y="269737"/>
                  </a:cubicBezTo>
                  <a:cubicBezTo>
                    <a:pt x="64697" y="269558"/>
                    <a:pt x="63757" y="268631"/>
                    <a:pt x="62574" y="268316"/>
                  </a:cubicBezTo>
                  <a:cubicBezTo>
                    <a:pt x="61651" y="268066"/>
                    <a:pt x="60762" y="267715"/>
                    <a:pt x="59837" y="267490"/>
                  </a:cubicBezTo>
                  <a:cubicBezTo>
                    <a:pt x="58902" y="267255"/>
                    <a:pt x="57918" y="267681"/>
                    <a:pt x="57008" y="267326"/>
                  </a:cubicBezTo>
                  <a:cubicBezTo>
                    <a:pt x="55263" y="266733"/>
                    <a:pt x="53468" y="266282"/>
                    <a:pt x="51646" y="266023"/>
                  </a:cubicBezTo>
                  <a:cubicBezTo>
                    <a:pt x="50715" y="265914"/>
                    <a:pt x="49905" y="265384"/>
                    <a:pt x="48983" y="265254"/>
                  </a:cubicBezTo>
                  <a:cubicBezTo>
                    <a:pt x="47921" y="265090"/>
                    <a:pt x="46849" y="265018"/>
                    <a:pt x="45786" y="264894"/>
                  </a:cubicBezTo>
                  <a:cubicBezTo>
                    <a:pt x="44796" y="264785"/>
                    <a:pt x="43850" y="264419"/>
                    <a:pt x="42856" y="264371"/>
                  </a:cubicBezTo>
                  <a:cubicBezTo>
                    <a:pt x="41842" y="264318"/>
                    <a:pt x="40825" y="264344"/>
                    <a:pt x="39820" y="264213"/>
                  </a:cubicBezTo>
                  <a:cubicBezTo>
                    <a:pt x="38772" y="264075"/>
                    <a:pt x="37695" y="264230"/>
                    <a:pt x="36672" y="263934"/>
                  </a:cubicBezTo>
                  <a:cubicBezTo>
                    <a:pt x="36649" y="263343"/>
                    <a:pt x="36619" y="262757"/>
                    <a:pt x="36546" y="262174"/>
                  </a:cubicBezTo>
                  <a:cubicBezTo>
                    <a:pt x="36394" y="261023"/>
                    <a:pt x="35965" y="259938"/>
                    <a:pt x="35694" y="258815"/>
                  </a:cubicBezTo>
                  <a:cubicBezTo>
                    <a:pt x="35247" y="256701"/>
                    <a:pt x="34515" y="254649"/>
                    <a:pt x="34246" y="252497"/>
                  </a:cubicBezTo>
                  <a:cubicBezTo>
                    <a:pt x="34072" y="250889"/>
                    <a:pt x="32726" y="249435"/>
                    <a:pt x="31078" y="249334"/>
                  </a:cubicBezTo>
                  <a:cubicBezTo>
                    <a:pt x="29302" y="249050"/>
                    <a:pt x="27579" y="249914"/>
                    <a:pt x="26337" y="251127"/>
                  </a:cubicBezTo>
                  <a:cubicBezTo>
                    <a:pt x="26036" y="251240"/>
                    <a:pt x="25733" y="251341"/>
                    <a:pt x="25433" y="251442"/>
                  </a:cubicBezTo>
                  <a:cubicBezTo>
                    <a:pt x="23797" y="250418"/>
                    <a:pt x="21811" y="250467"/>
                    <a:pt x="19976" y="250130"/>
                  </a:cubicBezTo>
                  <a:cubicBezTo>
                    <a:pt x="18694" y="250011"/>
                    <a:pt x="17408" y="249687"/>
                    <a:pt x="16121" y="249908"/>
                  </a:cubicBezTo>
                  <a:cubicBezTo>
                    <a:pt x="14002" y="250168"/>
                    <a:pt x="11880" y="250410"/>
                    <a:pt x="9790" y="250843"/>
                  </a:cubicBezTo>
                  <a:cubicBezTo>
                    <a:pt x="9660" y="250856"/>
                    <a:pt x="9401" y="250879"/>
                    <a:pt x="9271" y="250891"/>
                  </a:cubicBezTo>
                  <a:cubicBezTo>
                    <a:pt x="9284" y="250780"/>
                    <a:pt x="9309" y="250559"/>
                    <a:pt x="9321" y="250448"/>
                  </a:cubicBezTo>
                  <a:cubicBezTo>
                    <a:pt x="8693" y="250095"/>
                    <a:pt x="8020" y="249813"/>
                    <a:pt x="7308" y="249697"/>
                  </a:cubicBezTo>
                  <a:cubicBezTo>
                    <a:pt x="7434" y="249615"/>
                    <a:pt x="7562" y="249533"/>
                    <a:pt x="7695" y="249454"/>
                  </a:cubicBezTo>
                  <a:cubicBezTo>
                    <a:pt x="6227" y="248556"/>
                    <a:pt x="4666" y="247831"/>
                    <a:pt x="3133" y="247053"/>
                  </a:cubicBezTo>
                  <a:cubicBezTo>
                    <a:pt x="2394" y="246664"/>
                    <a:pt x="1481" y="246528"/>
                    <a:pt x="941" y="245840"/>
                  </a:cubicBezTo>
                  <a:cubicBezTo>
                    <a:pt x="1801" y="243900"/>
                    <a:pt x="2604" y="241935"/>
                    <a:pt x="3436" y="239984"/>
                  </a:cubicBezTo>
                  <a:cubicBezTo>
                    <a:pt x="4849" y="236628"/>
                    <a:pt x="5740" y="233084"/>
                    <a:pt x="7022" y="229681"/>
                  </a:cubicBezTo>
                  <a:cubicBezTo>
                    <a:pt x="7821" y="227684"/>
                    <a:pt x="8371" y="225601"/>
                    <a:pt x="9067" y="223566"/>
                  </a:cubicBezTo>
                  <a:cubicBezTo>
                    <a:pt x="10000" y="219745"/>
                    <a:pt x="10883" y="215896"/>
                    <a:pt x="12216" y="212189"/>
                  </a:cubicBezTo>
                  <a:cubicBezTo>
                    <a:pt x="12630" y="211039"/>
                    <a:pt x="12794" y="209822"/>
                    <a:pt x="13065" y="208634"/>
                  </a:cubicBezTo>
                  <a:cubicBezTo>
                    <a:pt x="13332" y="207484"/>
                    <a:pt x="12901" y="206347"/>
                    <a:pt x="12664" y="205233"/>
                  </a:cubicBezTo>
                  <a:cubicBezTo>
                    <a:pt x="11358" y="199318"/>
                    <a:pt x="9218" y="193631"/>
                    <a:pt x="7770" y="187754"/>
                  </a:cubicBezTo>
                  <a:cubicBezTo>
                    <a:pt x="6444" y="182663"/>
                    <a:pt x="5076" y="177580"/>
                    <a:pt x="3991" y="172431"/>
                  </a:cubicBezTo>
                  <a:cubicBezTo>
                    <a:pt x="2896" y="167933"/>
                    <a:pt x="1952" y="163390"/>
                    <a:pt x="1479" y="158781"/>
                  </a:cubicBezTo>
                  <a:cubicBezTo>
                    <a:pt x="1025" y="154009"/>
                    <a:pt x="-118" y="149295"/>
                    <a:pt x="10" y="144479"/>
                  </a:cubicBezTo>
                  <a:cubicBezTo>
                    <a:pt x="18" y="141997"/>
                    <a:pt x="607" y="139565"/>
                    <a:pt x="1292" y="137196"/>
                  </a:cubicBezTo>
                  <a:cubicBezTo>
                    <a:pt x="2192" y="134096"/>
                    <a:pt x="3339" y="130989"/>
                    <a:pt x="5380" y="128442"/>
                  </a:cubicBezTo>
                  <a:cubicBezTo>
                    <a:pt x="6940" y="126514"/>
                    <a:pt x="8548" y="124601"/>
                    <a:pt x="10438" y="122983"/>
                  </a:cubicBezTo>
                  <a:cubicBezTo>
                    <a:pt x="11655" y="121959"/>
                    <a:pt x="12874" y="120931"/>
                    <a:pt x="14152" y="119981"/>
                  </a:cubicBezTo>
                  <a:cubicBezTo>
                    <a:pt x="15280" y="119126"/>
                    <a:pt x="16577" y="118514"/>
                    <a:pt x="17649" y="117583"/>
                  </a:cubicBezTo>
                  <a:cubicBezTo>
                    <a:pt x="19217" y="116274"/>
                    <a:pt x="21059" y="115279"/>
                    <a:pt x="23047" y="114783"/>
                  </a:cubicBezTo>
                  <a:cubicBezTo>
                    <a:pt x="25029" y="114184"/>
                    <a:pt x="27131" y="114773"/>
                    <a:pt x="29138" y="114342"/>
                  </a:cubicBezTo>
                  <a:cubicBezTo>
                    <a:pt x="29548" y="114167"/>
                    <a:pt x="29838" y="113802"/>
                    <a:pt x="30177" y="113518"/>
                  </a:cubicBezTo>
                  <a:cubicBezTo>
                    <a:pt x="31671" y="112108"/>
                    <a:pt x="33397" y="110863"/>
                    <a:pt x="35406" y="110321"/>
                  </a:cubicBezTo>
                  <a:cubicBezTo>
                    <a:pt x="36186" y="110125"/>
                    <a:pt x="36949" y="109844"/>
                    <a:pt x="37613" y="109377"/>
                  </a:cubicBezTo>
                  <a:cubicBezTo>
                    <a:pt x="38648" y="108757"/>
                    <a:pt x="39318" y="107723"/>
                    <a:pt x="40064" y="106804"/>
                  </a:cubicBezTo>
                  <a:cubicBezTo>
                    <a:pt x="41092" y="105325"/>
                    <a:pt x="42137" y="103851"/>
                    <a:pt x="43286" y="102462"/>
                  </a:cubicBezTo>
                  <a:cubicBezTo>
                    <a:pt x="43585" y="102065"/>
                    <a:pt x="43986" y="101671"/>
                    <a:pt x="43986" y="101140"/>
                  </a:cubicBezTo>
                  <a:cubicBezTo>
                    <a:pt x="44035" y="99824"/>
                    <a:pt x="43982" y="98506"/>
                    <a:pt x="44031" y="97190"/>
                  </a:cubicBezTo>
                  <a:cubicBezTo>
                    <a:pt x="44159" y="95065"/>
                    <a:pt x="43413" y="92993"/>
                    <a:pt x="43602" y="90863"/>
                  </a:cubicBezTo>
                  <a:cubicBezTo>
                    <a:pt x="43806" y="88646"/>
                    <a:pt x="44501" y="86477"/>
                    <a:pt x="45557" y="84518"/>
                  </a:cubicBezTo>
                  <a:cubicBezTo>
                    <a:pt x="46666" y="82533"/>
                    <a:pt x="47925" y="80635"/>
                    <a:pt x="49229" y="78773"/>
                  </a:cubicBezTo>
                  <a:cubicBezTo>
                    <a:pt x="51408" y="75805"/>
                    <a:pt x="54130" y="73293"/>
                    <a:pt x="56831" y="70813"/>
                  </a:cubicBezTo>
                  <a:cubicBezTo>
                    <a:pt x="58267" y="69293"/>
                    <a:pt x="60079" y="68137"/>
                    <a:pt x="61273" y="66397"/>
                  </a:cubicBezTo>
                  <a:cubicBezTo>
                    <a:pt x="62326" y="64890"/>
                    <a:pt x="63578" y="63534"/>
                    <a:pt x="64949" y="62309"/>
                  </a:cubicBezTo>
                  <a:cubicBezTo>
                    <a:pt x="65857" y="61399"/>
                    <a:pt x="67101" y="60806"/>
                    <a:pt x="67759" y="59665"/>
                  </a:cubicBezTo>
                  <a:cubicBezTo>
                    <a:pt x="69834" y="55871"/>
                    <a:pt x="70874" y="51637"/>
                    <a:pt x="72608" y="47696"/>
                  </a:cubicBezTo>
                  <a:cubicBezTo>
                    <a:pt x="74002" y="44577"/>
                    <a:pt x="74719" y="41210"/>
                    <a:pt x="76001" y="38048"/>
                  </a:cubicBezTo>
                  <a:cubicBezTo>
                    <a:pt x="76764" y="36129"/>
                    <a:pt x="77811" y="34338"/>
                    <a:pt x="78576" y="32419"/>
                  </a:cubicBezTo>
                  <a:cubicBezTo>
                    <a:pt x="79324" y="30557"/>
                    <a:pt x="80198" y="28735"/>
                    <a:pt x="80734" y="26795"/>
                  </a:cubicBezTo>
                  <a:cubicBezTo>
                    <a:pt x="81449" y="24163"/>
                    <a:pt x="82151" y="21510"/>
                    <a:pt x="83217" y="18994"/>
                  </a:cubicBezTo>
                  <a:cubicBezTo>
                    <a:pt x="83891" y="17323"/>
                    <a:pt x="85144" y="15898"/>
                    <a:pt x="85434" y="14082"/>
                  </a:cubicBezTo>
                  <a:cubicBezTo>
                    <a:pt x="85958" y="11451"/>
                    <a:pt x="86985" y="8941"/>
                    <a:pt x="88284" y="6601"/>
                  </a:cubicBezTo>
                  <a:cubicBezTo>
                    <a:pt x="89377" y="4720"/>
                    <a:pt x="91229" y="3533"/>
                    <a:pt x="92856" y="2166"/>
                  </a:cubicBezTo>
                  <a:cubicBezTo>
                    <a:pt x="93836" y="1422"/>
                    <a:pt x="94998" y="970"/>
                    <a:pt x="96165" y="605"/>
                  </a:cubicBezTo>
                  <a:moveTo>
                    <a:pt x="80961" y="69924"/>
                  </a:moveTo>
                  <a:cubicBezTo>
                    <a:pt x="79078" y="70447"/>
                    <a:pt x="77201" y="71370"/>
                    <a:pt x="76051" y="73010"/>
                  </a:cubicBezTo>
                  <a:cubicBezTo>
                    <a:pt x="74876" y="74855"/>
                    <a:pt x="74029" y="76877"/>
                    <a:pt x="73199" y="78893"/>
                  </a:cubicBezTo>
                  <a:cubicBezTo>
                    <a:pt x="72505" y="80680"/>
                    <a:pt x="72652" y="82750"/>
                    <a:pt x="73415" y="84490"/>
                  </a:cubicBezTo>
                  <a:cubicBezTo>
                    <a:pt x="73977" y="85667"/>
                    <a:pt x="75074" y="86882"/>
                    <a:pt x="76493" y="86779"/>
                  </a:cubicBezTo>
                  <a:cubicBezTo>
                    <a:pt x="77230" y="86765"/>
                    <a:pt x="77762" y="86218"/>
                    <a:pt x="78279" y="85764"/>
                  </a:cubicBezTo>
                  <a:cubicBezTo>
                    <a:pt x="79097" y="85546"/>
                    <a:pt x="79944" y="85272"/>
                    <a:pt x="80499" y="84585"/>
                  </a:cubicBezTo>
                  <a:cubicBezTo>
                    <a:pt x="82748" y="81894"/>
                    <a:pt x="84015" y="78580"/>
                    <a:pt x="85407" y="75406"/>
                  </a:cubicBezTo>
                  <a:cubicBezTo>
                    <a:pt x="85745" y="74916"/>
                    <a:pt x="86239" y="74538"/>
                    <a:pt x="86481" y="73981"/>
                  </a:cubicBezTo>
                  <a:cubicBezTo>
                    <a:pt x="87006" y="72993"/>
                    <a:pt x="86975" y="71673"/>
                    <a:pt x="86229" y="70805"/>
                  </a:cubicBezTo>
                  <a:cubicBezTo>
                    <a:pt x="85674" y="70080"/>
                    <a:pt x="84734" y="69760"/>
                    <a:pt x="83849" y="69760"/>
                  </a:cubicBezTo>
                  <a:cubicBezTo>
                    <a:pt x="82885" y="69756"/>
                    <a:pt x="81903" y="69682"/>
                    <a:pt x="80961" y="69924"/>
                  </a:cubicBezTo>
                  <a:close/>
                </a:path>
              </a:pathLst>
            </a:custGeom>
            <a:solidFill>
              <a:srgbClr val="643E3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orma Livre: Forma 1870">
              <a:extLst>
                <a:ext uri="{FF2B5EF4-FFF2-40B4-BE49-F238E27FC236}">
                  <a16:creationId xmlns:a16="http://schemas.microsoft.com/office/drawing/2014/main" id="{9D572999-A6F1-7F40-4C46-5F943180FA19}"/>
                </a:ext>
              </a:extLst>
            </p:cNvPr>
            <p:cNvSpPr/>
            <p:nvPr/>
          </p:nvSpPr>
          <p:spPr>
            <a:xfrm>
              <a:off x="6213405" y="4794047"/>
              <a:ext cx="222808" cy="279285"/>
            </a:xfrm>
            <a:custGeom>
              <a:avLst/>
              <a:gdLst>
                <a:gd name="connsiteX0" fmla="*/ 107627 w 222808"/>
                <a:gd name="connsiteY0" fmla="*/ 424 h 279285"/>
                <a:gd name="connsiteX1" fmla="*/ 111019 w 222808"/>
                <a:gd name="connsiteY1" fmla="*/ 554 h 279285"/>
                <a:gd name="connsiteX2" fmla="*/ 122025 w 222808"/>
                <a:gd name="connsiteY2" fmla="*/ 7858 h 279285"/>
                <a:gd name="connsiteX3" fmla="*/ 134645 w 222808"/>
                <a:gd name="connsiteY3" fmla="*/ 21933 h 279285"/>
                <a:gd name="connsiteX4" fmla="*/ 142235 w 222808"/>
                <a:gd name="connsiteY4" fmla="*/ 32833 h 279285"/>
                <a:gd name="connsiteX5" fmla="*/ 149535 w 222808"/>
                <a:gd name="connsiteY5" fmla="*/ 40869 h 279285"/>
                <a:gd name="connsiteX6" fmla="*/ 154224 w 222808"/>
                <a:gd name="connsiteY6" fmla="*/ 48377 h 279285"/>
                <a:gd name="connsiteX7" fmla="*/ 157005 w 222808"/>
                <a:gd name="connsiteY7" fmla="*/ 62229 h 279285"/>
                <a:gd name="connsiteX8" fmla="*/ 161993 w 222808"/>
                <a:gd name="connsiteY8" fmla="*/ 69634 h 279285"/>
                <a:gd name="connsiteX9" fmla="*/ 170813 w 222808"/>
                <a:gd name="connsiteY9" fmla="*/ 76353 h 279285"/>
                <a:gd name="connsiteX10" fmla="*/ 184906 w 222808"/>
                <a:gd name="connsiteY10" fmla="*/ 87277 h 279285"/>
                <a:gd name="connsiteX11" fmla="*/ 189810 w 222808"/>
                <a:gd name="connsiteY11" fmla="*/ 96166 h 279285"/>
                <a:gd name="connsiteX12" fmla="*/ 188986 w 222808"/>
                <a:gd name="connsiteY12" fmla="*/ 108217 h 279285"/>
                <a:gd name="connsiteX13" fmla="*/ 182811 w 222808"/>
                <a:gd name="connsiteY13" fmla="*/ 126692 h 279285"/>
                <a:gd name="connsiteX14" fmla="*/ 181354 w 222808"/>
                <a:gd name="connsiteY14" fmla="*/ 138627 h 279285"/>
                <a:gd name="connsiteX15" fmla="*/ 186596 w 222808"/>
                <a:gd name="connsiteY15" fmla="*/ 149061 h 279285"/>
                <a:gd name="connsiteX16" fmla="*/ 200446 w 222808"/>
                <a:gd name="connsiteY16" fmla="*/ 160443 h 279285"/>
                <a:gd name="connsiteX17" fmla="*/ 213520 w 222808"/>
                <a:gd name="connsiteY17" fmla="*/ 170061 h 279285"/>
                <a:gd name="connsiteX18" fmla="*/ 220143 w 222808"/>
                <a:gd name="connsiteY18" fmla="*/ 180039 h 279285"/>
                <a:gd name="connsiteX19" fmla="*/ 222220 w 222808"/>
                <a:gd name="connsiteY19" fmla="*/ 198103 h 279285"/>
                <a:gd name="connsiteX20" fmla="*/ 216910 w 222808"/>
                <a:gd name="connsiteY20" fmla="*/ 207009 h 279285"/>
                <a:gd name="connsiteX21" fmla="*/ 208147 w 222808"/>
                <a:gd name="connsiteY21" fmla="*/ 212117 h 279285"/>
                <a:gd name="connsiteX22" fmla="*/ 203548 w 222808"/>
                <a:gd name="connsiteY22" fmla="*/ 219724 h 279285"/>
                <a:gd name="connsiteX23" fmla="*/ 201488 w 222808"/>
                <a:gd name="connsiteY23" fmla="*/ 247494 h 279285"/>
                <a:gd name="connsiteX24" fmla="*/ 210371 w 222808"/>
                <a:gd name="connsiteY24" fmla="*/ 266550 h 279285"/>
                <a:gd name="connsiteX25" fmla="*/ 214386 w 222808"/>
                <a:gd name="connsiteY25" fmla="*/ 276894 h 279285"/>
                <a:gd name="connsiteX26" fmla="*/ 206279 w 222808"/>
                <a:gd name="connsiteY26" fmla="*/ 277711 h 279285"/>
                <a:gd name="connsiteX27" fmla="*/ 201652 w 222808"/>
                <a:gd name="connsiteY27" fmla="*/ 279286 h 279285"/>
                <a:gd name="connsiteX28" fmla="*/ 199763 w 222808"/>
                <a:gd name="connsiteY28" fmla="*/ 276734 h 279285"/>
                <a:gd name="connsiteX29" fmla="*/ 196351 w 222808"/>
                <a:gd name="connsiteY29" fmla="*/ 273129 h 279285"/>
                <a:gd name="connsiteX30" fmla="*/ 190085 w 222808"/>
                <a:gd name="connsiteY30" fmla="*/ 262435 h 279285"/>
                <a:gd name="connsiteX31" fmla="*/ 184034 w 222808"/>
                <a:gd name="connsiteY31" fmla="*/ 258826 h 279285"/>
                <a:gd name="connsiteX32" fmla="*/ 180877 w 222808"/>
                <a:gd name="connsiteY32" fmla="*/ 260522 h 279285"/>
                <a:gd name="connsiteX33" fmla="*/ 180467 w 222808"/>
                <a:gd name="connsiteY33" fmla="*/ 266212 h 279285"/>
                <a:gd name="connsiteX34" fmla="*/ 175679 w 222808"/>
                <a:gd name="connsiteY34" fmla="*/ 266168 h 279285"/>
                <a:gd name="connsiteX35" fmla="*/ 175542 w 222808"/>
                <a:gd name="connsiteY35" fmla="*/ 265527 h 279285"/>
                <a:gd name="connsiteX36" fmla="*/ 179107 w 222808"/>
                <a:gd name="connsiteY36" fmla="*/ 247494 h 279285"/>
                <a:gd name="connsiteX37" fmla="*/ 178226 w 222808"/>
                <a:gd name="connsiteY37" fmla="*/ 239435 h 279285"/>
                <a:gd name="connsiteX38" fmla="*/ 178182 w 222808"/>
                <a:gd name="connsiteY38" fmla="*/ 237865 h 279285"/>
                <a:gd name="connsiteX39" fmla="*/ 180347 w 222808"/>
                <a:gd name="connsiteY39" fmla="*/ 234963 h 279285"/>
                <a:gd name="connsiteX40" fmla="*/ 183044 w 222808"/>
                <a:gd name="connsiteY40" fmla="*/ 231164 h 279285"/>
                <a:gd name="connsiteX41" fmla="*/ 187893 w 222808"/>
                <a:gd name="connsiteY41" fmla="*/ 223312 h 279285"/>
                <a:gd name="connsiteX42" fmla="*/ 188608 w 222808"/>
                <a:gd name="connsiteY42" fmla="*/ 219001 h 279285"/>
                <a:gd name="connsiteX43" fmla="*/ 190020 w 222808"/>
                <a:gd name="connsiteY43" fmla="*/ 216037 h 279285"/>
                <a:gd name="connsiteX44" fmla="*/ 191561 w 222808"/>
                <a:gd name="connsiteY44" fmla="*/ 213805 h 279285"/>
                <a:gd name="connsiteX45" fmla="*/ 196990 w 222808"/>
                <a:gd name="connsiteY45" fmla="*/ 209584 h 279285"/>
                <a:gd name="connsiteX46" fmla="*/ 200257 w 222808"/>
                <a:gd name="connsiteY46" fmla="*/ 204926 h 279285"/>
                <a:gd name="connsiteX47" fmla="*/ 201995 w 222808"/>
                <a:gd name="connsiteY47" fmla="*/ 201779 h 279285"/>
                <a:gd name="connsiteX48" fmla="*/ 203035 w 222808"/>
                <a:gd name="connsiteY48" fmla="*/ 195982 h 279285"/>
                <a:gd name="connsiteX49" fmla="*/ 200236 w 222808"/>
                <a:gd name="connsiteY49" fmla="*/ 187556 h 279285"/>
                <a:gd name="connsiteX50" fmla="*/ 193459 w 222808"/>
                <a:gd name="connsiteY50" fmla="*/ 182021 h 279285"/>
                <a:gd name="connsiteX51" fmla="*/ 193028 w 222808"/>
                <a:gd name="connsiteY51" fmla="*/ 181790 h 279285"/>
                <a:gd name="connsiteX52" fmla="*/ 185924 w 222808"/>
                <a:gd name="connsiteY52" fmla="*/ 175381 h 279285"/>
                <a:gd name="connsiteX53" fmla="*/ 180612 w 222808"/>
                <a:gd name="connsiteY53" fmla="*/ 175606 h 279285"/>
                <a:gd name="connsiteX54" fmla="*/ 178235 w 222808"/>
                <a:gd name="connsiteY54" fmla="*/ 174551 h 279285"/>
                <a:gd name="connsiteX55" fmla="*/ 179979 w 222808"/>
                <a:gd name="connsiteY55" fmla="*/ 162576 h 279285"/>
                <a:gd name="connsiteX56" fmla="*/ 178184 w 222808"/>
                <a:gd name="connsiteY56" fmla="*/ 149694 h 279285"/>
                <a:gd name="connsiteX57" fmla="*/ 172452 w 222808"/>
                <a:gd name="connsiteY57" fmla="*/ 142198 h 279285"/>
                <a:gd name="connsiteX58" fmla="*/ 160070 w 222808"/>
                <a:gd name="connsiteY58" fmla="*/ 139880 h 279285"/>
                <a:gd name="connsiteX59" fmla="*/ 164017 w 222808"/>
                <a:gd name="connsiteY59" fmla="*/ 130377 h 279285"/>
                <a:gd name="connsiteX60" fmla="*/ 166247 w 222808"/>
                <a:gd name="connsiteY60" fmla="*/ 124546 h 279285"/>
                <a:gd name="connsiteX61" fmla="*/ 167582 w 222808"/>
                <a:gd name="connsiteY61" fmla="*/ 117606 h 279285"/>
                <a:gd name="connsiteX62" fmla="*/ 166609 w 222808"/>
                <a:gd name="connsiteY62" fmla="*/ 110003 h 279285"/>
                <a:gd name="connsiteX63" fmla="*/ 163727 w 222808"/>
                <a:gd name="connsiteY63" fmla="*/ 99214 h 279285"/>
                <a:gd name="connsiteX64" fmla="*/ 159137 w 222808"/>
                <a:gd name="connsiteY64" fmla="*/ 90766 h 279285"/>
                <a:gd name="connsiteX65" fmla="*/ 156509 w 222808"/>
                <a:gd name="connsiteY65" fmla="*/ 86689 h 279285"/>
                <a:gd name="connsiteX66" fmla="*/ 153146 w 222808"/>
                <a:gd name="connsiteY66" fmla="*/ 82470 h 279285"/>
                <a:gd name="connsiteX67" fmla="*/ 148709 w 222808"/>
                <a:gd name="connsiteY67" fmla="*/ 78075 h 279285"/>
                <a:gd name="connsiteX68" fmla="*/ 146546 w 222808"/>
                <a:gd name="connsiteY68" fmla="*/ 75202 h 279285"/>
                <a:gd name="connsiteX69" fmla="*/ 141863 w 222808"/>
                <a:gd name="connsiteY69" fmla="*/ 68745 h 279285"/>
                <a:gd name="connsiteX70" fmla="*/ 141066 w 222808"/>
                <a:gd name="connsiteY70" fmla="*/ 67118 h 279285"/>
                <a:gd name="connsiteX71" fmla="*/ 137537 w 222808"/>
                <a:gd name="connsiteY71" fmla="*/ 52028 h 279285"/>
                <a:gd name="connsiteX72" fmla="*/ 135170 w 222808"/>
                <a:gd name="connsiteY72" fmla="*/ 45901 h 279285"/>
                <a:gd name="connsiteX73" fmla="*/ 137291 w 222808"/>
                <a:gd name="connsiteY73" fmla="*/ 48081 h 279285"/>
                <a:gd name="connsiteX74" fmla="*/ 139343 w 222808"/>
                <a:gd name="connsiteY74" fmla="*/ 49157 h 279285"/>
                <a:gd name="connsiteX75" fmla="*/ 142016 w 222808"/>
                <a:gd name="connsiteY75" fmla="*/ 49262 h 279285"/>
                <a:gd name="connsiteX76" fmla="*/ 139412 w 222808"/>
                <a:gd name="connsiteY76" fmla="*/ 43437 h 279285"/>
                <a:gd name="connsiteX77" fmla="*/ 135664 w 222808"/>
                <a:gd name="connsiteY77" fmla="*/ 35620 h 279285"/>
                <a:gd name="connsiteX78" fmla="*/ 134202 w 222808"/>
                <a:gd name="connsiteY78" fmla="*/ 30353 h 279285"/>
                <a:gd name="connsiteX79" fmla="*/ 131637 w 222808"/>
                <a:gd name="connsiteY79" fmla="*/ 26611 h 279285"/>
                <a:gd name="connsiteX80" fmla="*/ 129285 w 222808"/>
                <a:gd name="connsiteY80" fmla="*/ 24119 h 279285"/>
                <a:gd name="connsiteX81" fmla="*/ 128076 w 222808"/>
                <a:gd name="connsiteY81" fmla="*/ 21352 h 279285"/>
                <a:gd name="connsiteX82" fmla="*/ 125222 w 222808"/>
                <a:gd name="connsiteY82" fmla="*/ 18742 h 279285"/>
                <a:gd name="connsiteX83" fmla="*/ 121279 w 222808"/>
                <a:gd name="connsiteY83" fmla="*/ 16363 h 279285"/>
                <a:gd name="connsiteX84" fmla="*/ 118435 w 222808"/>
                <a:gd name="connsiteY84" fmla="*/ 14605 h 279285"/>
                <a:gd name="connsiteX85" fmla="*/ 117388 w 222808"/>
                <a:gd name="connsiteY85" fmla="*/ 15635 h 279285"/>
                <a:gd name="connsiteX86" fmla="*/ 119276 w 222808"/>
                <a:gd name="connsiteY86" fmla="*/ 19648 h 279285"/>
                <a:gd name="connsiteX87" fmla="*/ 121596 w 222808"/>
                <a:gd name="connsiteY87" fmla="*/ 22628 h 279285"/>
                <a:gd name="connsiteX88" fmla="*/ 121336 w 222808"/>
                <a:gd name="connsiteY88" fmla="*/ 22595 h 279285"/>
                <a:gd name="connsiteX89" fmla="*/ 117317 w 222808"/>
                <a:gd name="connsiteY89" fmla="*/ 23116 h 279285"/>
                <a:gd name="connsiteX90" fmla="*/ 114008 w 222808"/>
                <a:gd name="connsiteY90" fmla="*/ 24678 h 279285"/>
                <a:gd name="connsiteX91" fmla="*/ 109437 w 222808"/>
                <a:gd name="connsiteY91" fmla="*/ 29113 h 279285"/>
                <a:gd name="connsiteX92" fmla="*/ 106586 w 222808"/>
                <a:gd name="connsiteY92" fmla="*/ 36594 h 279285"/>
                <a:gd name="connsiteX93" fmla="*/ 104369 w 222808"/>
                <a:gd name="connsiteY93" fmla="*/ 41506 h 279285"/>
                <a:gd name="connsiteX94" fmla="*/ 101887 w 222808"/>
                <a:gd name="connsiteY94" fmla="*/ 49306 h 279285"/>
                <a:gd name="connsiteX95" fmla="*/ 99728 w 222808"/>
                <a:gd name="connsiteY95" fmla="*/ 54931 h 279285"/>
                <a:gd name="connsiteX96" fmla="*/ 97153 w 222808"/>
                <a:gd name="connsiteY96" fmla="*/ 60560 h 279285"/>
                <a:gd name="connsiteX97" fmla="*/ 93760 w 222808"/>
                <a:gd name="connsiteY97" fmla="*/ 70207 h 279285"/>
                <a:gd name="connsiteX98" fmla="*/ 88911 w 222808"/>
                <a:gd name="connsiteY98" fmla="*/ 82176 h 279285"/>
                <a:gd name="connsiteX99" fmla="*/ 86101 w 222808"/>
                <a:gd name="connsiteY99" fmla="*/ 84820 h 279285"/>
                <a:gd name="connsiteX100" fmla="*/ 82425 w 222808"/>
                <a:gd name="connsiteY100" fmla="*/ 88908 h 279285"/>
                <a:gd name="connsiteX101" fmla="*/ 77983 w 222808"/>
                <a:gd name="connsiteY101" fmla="*/ 93324 h 279285"/>
                <a:gd name="connsiteX102" fmla="*/ 70381 w 222808"/>
                <a:gd name="connsiteY102" fmla="*/ 101284 h 279285"/>
                <a:gd name="connsiteX103" fmla="*/ 66709 w 222808"/>
                <a:gd name="connsiteY103" fmla="*/ 107029 h 279285"/>
                <a:gd name="connsiteX104" fmla="*/ 64754 w 222808"/>
                <a:gd name="connsiteY104" fmla="*/ 113375 h 279285"/>
                <a:gd name="connsiteX105" fmla="*/ 65183 w 222808"/>
                <a:gd name="connsiteY105" fmla="*/ 119701 h 279285"/>
                <a:gd name="connsiteX106" fmla="*/ 65139 w 222808"/>
                <a:gd name="connsiteY106" fmla="*/ 123651 h 279285"/>
                <a:gd name="connsiteX107" fmla="*/ 64439 w 222808"/>
                <a:gd name="connsiteY107" fmla="*/ 124973 h 279285"/>
                <a:gd name="connsiteX108" fmla="*/ 61216 w 222808"/>
                <a:gd name="connsiteY108" fmla="*/ 129316 h 279285"/>
                <a:gd name="connsiteX109" fmla="*/ 58766 w 222808"/>
                <a:gd name="connsiteY109" fmla="*/ 131888 h 279285"/>
                <a:gd name="connsiteX110" fmla="*/ 56559 w 222808"/>
                <a:gd name="connsiteY110" fmla="*/ 132832 h 279285"/>
                <a:gd name="connsiteX111" fmla="*/ 51329 w 222808"/>
                <a:gd name="connsiteY111" fmla="*/ 136029 h 279285"/>
                <a:gd name="connsiteX112" fmla="*/ 50291 w 222808"/>
                <a:gd name="connsiteY112" fmla="*/ 136853 h 279285"/>
                <a:gd name="connsiteX113" fmla="*/ 44199 w 222808"/>
                <a:gd name="connsiteY113" fmla="*/ 137295 h 279285"/>
                <a:gd name="connsiteX114" fmla="*/ 38802 w 222808"/>
                <a:gd name="connsiteY114" fmla="*/ 140094 h 279285"/>
                <a:gd name="connsiteX115" fmla="*/ 35304 w 222808"/>
                <a:gd name="connsiteY115" fmla="*/ 142493 h 279285"/>
                <a:gd name="connsiteX116" fmla="*/ 31590 w 222808"/>
                <a:gd name="connsiteY116" fmla="*/ 145494 h 279285"/>
                <a:gd name="connsiteX117" fmla="*/ 26533 w 222808"/>
                <a:gd name="connsiteY117" fmla="*/ 150953 h 279285"/>
                <a:gd name="connsiteX118" fmla="*/ 22444 w 222808"/>
                <a:gd name="connsiteY118" fmla="*/ 159707 h 279285"/>
                <a:gd name="connsiteX119" fmla="*/ 21162 w 222808"/>
                <a:gd name="connsiteY119" fmla="*/ 166991 h 279285"/>
                <a:gd name="connsiteX120" fmla="*/ 22631 w 222808"/>
                <a:gd name="connsiteY120" fmla="*/ 181292 h 279285"/>
                <a:gd name="connsiteX121" fmla="*/ 25143 w 222808"/>
                <a:gd name="connsiteY121" fmla="*/ 194942 h 279285"/>
                <a:gd name="connsiteX122" fmla="*/ 28922 w 222808"/>
                <a:gd name="connsiteY122" fmla="*/ 210265 h 279285"/>
                <a:gd name="connsiteX123" fmla="*/ 33816 w 222808"/>
                <a:gd name="connsiteY123" fmla="*/ 227745 h 279285"/>
                <a:gd name="connsiteX124" fmla="*/ 34217 w 222808"/>
                <a:gd name="connsiteY124" fmla="*/ 231145 h 279285"/>
                <a:gd name="connsiteX125" fmla="*/ 33368 w 222808"/>
                <a:gd name="connsiteY125" fmla="*/ 234700 h 279285"/>
                <a:gd name="connsiteX126" fmla="*/ 30219 w 222808"/>
                <a:gd name="connsiteY126" fmla="*/ 246078 h 279285"/>
                <a:gd name="connsiteX127" fmla="*/ 28174 w 222808"/>
                <a:gd name="connsiteY127" fmla="*/ 252192 h 279285"/>
                <a:gd name="connsiteX128" fmla="*/ 24588 w 222808"/>
                <a:gd name="connsiteY128" fmla="*/ 262496 h 279285"/>
                <a:gd name="connsiteX129" fmla="*/ 22093 w 222808"/>
                <a:gd name="connsiteY129" fmla="*/ 268352 h 279285"/>
                <a:gd name="connsiteX130" fmla="*/ 21852 w 222808"/>
                <a:gd name="connsiteY130" fmla="*/ 268875 h 279285"/>
                <a:gd name="connsiteX131" fmla="*/ 18787 w 222808"/>
                <a:gd name="connsiteY131" fmla="*/ 267725 h 279285"/>
                <a:gd name="connsiteX132" fmla="*/ 16052 w 222808"/>
                <a:gd name="connsiteY132" fmla="*/ 266918 h 279285"/>
                <a:gd name="connsiteX133" fmla="*/ 7998 w 222808"/>
                <a:gd name="connsiteY133" fmla="*/ 265880 h 279285"/>
                <a:gd name="connsiteX134" fmla="*/ 3891 w 222808"/>
                <a:gd name="connsiteY134" fmla="*/ 265808 h 279285"/>
                <a:gd name="connsiteX135" fmla="*/ 0 w 222808"/>
                <a:gd name="connsiteY135" fmla="*/ 265955 h 279285"/>
                <a:gd name="connsiteX136" fmla="*/ 8275 w 222808"/>
                <a:gd name="connsiteY136" fmla="*/ 252530 h 279285"/>
                <a:gd name="connsiteX137" fmla="*/ 19743 w 222808"/>
                <a:gd name="connsiteY137" fmla="*/ 235387 h 279285"/>
                <a:gd name="connsiteX138" fmla="*/ 26060 w 222808"/>
                <a:gd name="connsiteY138" fmla="*/ 215520 h 279285"/>
                <a:gd name="connsiteX139" fmla="*/ 24042 w 222808"/>
                <a:gd name="connsiteY139" fmla="*/ 203377 h 279285"/>
                <a:gd name="connsiteX140" fmla="*/ 18659 w 222808"/>
                <a:gd name="connsiteY140" fmla="*/ 191097 h 279285"/>
                <a:gd name="connsiteX141" fmla="*/ 10304 w 222808"/>
                <a:gd name="connsiteY141" fmla="*/ 170484 h 279285"/>
                <a:gd name="connsiteX142" fmla="*/ 9753 w 222808"/>
                <a:gd name="connsiteY142" fmla="*/ 157935 h 279285"/>
                <a:gd name="connsiteX143" fmla="*/ 13700 w 222808"/>
                <a:gd name="connsiteY143" fmla="*/ 150745 h 279285"/>
                <a:gd name="connsiteX144" fmla="*/ 21677 w 222808"/>
                <a:gd name="connsiteY144" fmla="*/ 144847 h 279285"/>
                <a:gd name="connsiteX145" fmla="*/ 32059 w 222808"/>
                <a:gd name="connsiteY145" fmla="*/ 139882 h 279285"/>
                <a:gd name="connsiteX146" fmla="*/ 42499 w 222808"/>
                <a:gd name="connsiteY146" fmla="*/ 134959 h 279285"/>
                <a:gd name="connsiteX147" fmla="*/ 49099 w 222808"/>
                <a:gd name="connsiteY147" fmla="*/ 129774 h 279285"/>
                <a:gd name="connsiteX148" fmla="*/ 54112 w 222808"/>
                <a:gd name="connsiteY148" fmla="*/ 119674 h 279285"/>
                <a:gd name="connsiteX149" fmla="*/ 54253 w 222808"/>
                <a:gd name="connsiteY149" fmla="*/ 106140 h 279285"/>
                <a:gd name="connsiteX150" fmla="*/ 54112 w 222808"/>
                <a:gd name="connsiteY150" fmla="*/ 97604 h 279285"/>
                <a:gd name="connsiteX151" fmla="*/ 60226 w 222808"/>
                <a:gd name="connsiteY151" fmla="*/ 89650 h 279285"/>
                <a:gd name="connsiteX152" fmla="*/ 76817 w 222808"/>
                <a:gd name="connsiteY152" fmla="*/ 77413 h 279285"/>
                <a:gd name="connsiteX153" fmla="*/ 88085 w 222808"/>
                <a:gd name="connsiteY153" fmla="*/ 62651 h 279285"/>
                <a:gd name="connsiteX154" fmla="*/ 95598 w 222808"/>
                <a:gd name="connsiteY154" fmla="*/ 39229 h 279285"/>
                <a:gd name="connsiteX155" fmla="*/ 97676 w 222808"/>
                <a:gd name="connsiteY155" fmla="*/ 28045 h 279285"/>
                <a:gd name="connsiteX156" fmla="*/ 101611 w 222808"/>
                <a:gd name="connsiteY156" fmla="*/ 14797 h 279285"/>
                <a:gd name="connsiteX157" fmla="*/ 105117 w 222808"/>
                <a:gd name="connsiteY157" fmla="*/ 4218 h 279285"/>
                <a:gd name="connsiteX158" fmla="*/ 107627 w 222808"/>
                <a:gd name="connsiteY158" fmla="*/ 424 h 279285"/>
                <a:gd name="connsiteX159" fmla="*/ 176528 w 222808"/>
                <a:gd name="connsiteY159" fmla="*/ 89713 h 279285"/>
                <a:gd name="connsiteX160" fmla="*/ 175988 w 222808"/>
                <a:gd name="connsiteY160" fmla="*/ 92828 h 279285"/>
                <a:gd name="connsiteX161" fmla="*/ 177333 w 222808"/>
                <a:gd name="connsiteY161" fmla="*/ 97589 h 279285"/>
                <a:gd name="connsiteX162" fmla="*/ 179685 w 222808"/>
                <a:gd name="connsiteY162" fmla="*/ 104778 h 279285"/>
                <a:gd name="connsiteX163" fmla="*/ 180679 w 222808"/>
                <a:gd name="connsiteY163" fmla="*/ 103332 h 279285"/>
                <a:gd name="connsiteX164" fmla="*/ 181657 w 222808"/>
                <a:gd name="connsiteY164" fmla="*/ 98472 h 279285"/>
                <a:gd name="connsiteX165" fmla="*/ 179378 w 222808"/>
                <a:gd name="connsiteY165" fmla="*/ 91332 h 279285"/>
                <a:gd name="connsiteX166" fmla="*/ 176528 w 222808"/>
                <a:gd name="connsiteY166" fmla="*/ 89713 h 279285"/>
                <a:gd name="connsiteX167" fmla="*/ 208063 w 222808"/>
                <a:gd name="connsiteY167" fmla="*/ 175695 h 279285"/>
                <a:gd name="connsiteX168" fmla="*/ 208240 w 222808"/>
                <a:gd name="connsiteY168" fmla="*/ 178337 h 279285"/>
                <a:gd name="connsiteX169" fmla="*/ 209213 w 222808"/>
                <a:gd name="connsiteY169" fmla="*/ 181328 h 279285"/>
                <a:gd name="connsiteX170" fmla="*/ 209856 w 222808"/>
                <a:gd name="connsiteY170" fmla="*/ 184453 h 279285"/>
                <a:gd name="connsiteX171" fmla="*/ 211475 w 222808"/>
                <a:gd name="connsiteY171" fmla="*/ 186805 h 279285"/>
                <a:gd name="connsiteX172" fmla="*/ 213686 w 222808"/>
                <a:gd name="connsiteY172" fmla="*/ 186370 h 279285"/>
                <a:gd name="connsiteX173" fmla="*/ 214411 w 222808"/>
                <a:gd name="connsiteY173" fmla="*/ 184552 h 279285"/>
                <a:gd name="connsiteX174" fmla="*/ 213379 w 222808"/>
                <a:gd name="connsiteY174" fmla="*/ 178408 h 279285"/>
                <a:gd name="connsiteX175" fmla="*/ 211714 w 222808"/>
                <a:gd name="connsiteY175" fmla="*/ 176695 h 279285"/>
                <a:gd name="connsiteX176" fmla="*/ 210478 w 222808"/>
                <a:gd name="connsiteY176" fmla="*/ 175886 h 279285"/>
                <a:gd name="connsiteX177" fmla="*/ 208063 w 222808"/>
                <a:gd name="connsiteY177" fmla="*/ 175695 h 27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222808" h="279285">
                  <a:moveTo>
                    <a:pt x="107627" y="424"/>
                  </a:moveTo>
                  <a:cubicBezTo>
                    <a:pt x="108634" y="-352"/>
                    <a:pt x="109977" y="87"/>
                    <a:pt x="111019" y="554"/>
                  </a:cubicBezTo>
                  <a:cubicBezTo>
                    <a:pt x="115026" y="2425"/>
                    <a:pt x="118675" y="4989"/>
                    <a:pt x="122025" y="7858"/>
                  </a:cubicBezTo>
                  <a:cubicBezTo>
                    <a:pt x="126809" y="11986"/>
                    <a:pt x="131017" y="16764"/>
                    <a:pt x="134645" y="21933"/>
                  </a:cubicBezTo>
                  <a:cubicBezTo>
                    <a:pt x="137176" y="25565"/>
                    <a:pt x="139433" y="29394"/>
                    <a:pt x="142235" y="32833"/>
                  </a:cubicBezTo>
                  <a:cubicBezTo>
                    <a:pt x="144520" y="35643"/>
                    <a:pt x="147149" y="38145"/>
                    <a:pt x="149535" y="40869"/>
                  </a:cubicBezTo>
                  <a:cubicBezTo>
                    <a:pt x="151481" y="43095"/>
                    <a:pt x="153279" y="45544"/>
                    <a:pt x="154224" y="48377"/>
                  </a:cubicBezTo>
                  <a:cubicBezTo>
                    <a:pt x="155723" y="52871"/>
                    <a:pt x="155446" y="57749"/>
                    <a:pt x="157005" y="62229"/>
                  </a:cubicBezTo>
                  <a:cubicBezTo>
                    <a:pt x="157978" y="65087"/>
                    <a:pt x="159837" y="67557"/>
                    <a:pt x="161993" y="69634"/>
                  </a:cubicBezTo>
                  <a:cubicBezTo>
                    <a:pt x="164671" y="72198"/>
                    <a:pt x="167752" y="74279"/>
                    <a:pt x="170813" y="76353"/>
                  </a:cubicBezTo>
                  <a:cubicBezTo>
                    <a:pt x="175712" y="79710"/>
                    <a:pt x="180797" y="82935"/>
                    <a:pt x="184906" y="87277"/>
                  </a:cubicBezTo>
                  <a:cubicBezTo>
                    <a:pt x="187246" y="89764"/>
                    <a:pt x="189160" y="92774"/>
                    <a:pt x="189810" y="96166"/>
                  </a:cubicBezTo>
                  <a:cubicBezTo>
                    <a:pt x="190592" y="100175"/>
                    <a:pt x="189966" y="104301"/>
                    <a:pt x="188986" y="108217"/>
                  </a:cubicBezTo>
                  <a:cubicBezTo>
                    <a:pt x="187391" y="114524"/>
                    <a:pt x="184780" y="120504"/>
                    <a:pt x="182811" y="126692"/>
                  </a:cubicBezTo>
                  <a:cubicBezTo>
                    <a:pt x="181627" y="130533"/>
                    <a:pt x="180730" y="134600"/>
                    <a:pt x="181354" y="138627"/>
                  </a:cubicBezTo>
                  <a:cubicBezTo>
                    <a:pt x="181955" y="142551"/>
                    <a:pt x="184032" y="146091"/>
                    <a:pt x="186596" y="149061"/>
                  </a:cubicBezTo>
                  <a:cubicBezTo>
                    <a:pt x="190554" y="153582"/>
                    <a:pt x="195460" y="157143"/>
                    <a:pt x="200446" y="160443"/>
                  </a:cubicBezTo>
                  <a:cubicBezTo>
                    <a:pt x="204948" y="163438"/>
                    <a:pt x="209637" y="166255"/>
                    <a:pt x="213520" y="170061"/>
                  </a:cubicBezTo>
                  <a:cubicBezTo>
                    <a:pt x="216385" y="172886"/>
                    <a:pt x="218560" y="176355"/>
                    <a:pt x="220143" y="180039"/>
                  </a:cubicBezTo>
                  <a:cubicBezTo>
                    <a:pt x="222520" y="185687"/>
                    <a:pt x="223554" y="192064"/>
                    <a:pt x="222220" y="198103"/>
                  </a:cubicBezTo>
                  <a:cubicBezTo>
                    <a:pt x="221448" y="201523"/>
                    <a:pt x="219727" y="204842"/>
                    <a:pt x="216910" y="207009"/>
                  </a:cubicBezTo>
                  <a:cubicBezTo>
                    <a:pt x="214192" y="209052"/>
                    <a:pt x="210735" y="209876"/>
                    <a:pt x="208147" y="212117"/>
                  </a:cubicBezTo>
                  <a:cubicBezTo>
                    <a:pt x="205854" y="214097"/>
                    <a:pt x="204555" y="216928"/>
                    <a:pt x="203548" y="219724"/>
                  </a:cubicBezTo>
                  <a:cubicBezTo>
                    <a:pt x="200376" y="228550"/>
                    <a:pt x="199159" y="238315"/>
                    <a:pt x="201488" y="247494"/>
                  </a:cubicBezTo>
                  <a:cubicBezTo>
                    <a:pt x="203206" y="254365"/>
                    <a:pt x="207214" y="260303"/>
                    <a:pt x="210371" y="266550"/>
                  </a:cubicBezTo>
                  <a:cubicBezTo>
                    <a:pt x="212074" y="269842"/>
                    <a:pt x="213423" y="273314"/>
                    <a:pt x="214386" y="276894"/>
                  </a:cubicBezTo>
                  <a:cubicBezTo>
                    <a:pt x="211668" y="276913"/>
                    <a:pt x="208929" y="277081"/>
                    <a:pt x="206279" y="277711"/>
                  </a:cubicBezTo>
                  <a:cubicBezTo>
                    <a:pt x="204702" y="278134"/>
                    <a:pt x="203164" y="278680"/>
                    <a:pt x="201652" y="279286"/>
                  </a:cubicBezTo>
                  <a:cubicBezTo>
                    <a:pt x="200879" y="278544"/>
                    <a:pt x="200414" y="277566"/>
                    <a:pt x="199763" y="276734"/>
                  </a:cubicBezTo>
                  <a:cubicBezTo>
                    <a:pt x="198802" y="275380"/>
                    <a:pt x="197703" y="274100"/>
                    <a:pt x="196351" y="273129"/>
                  </a:cubicBezTo>
                  <a:cubicBezTo>
                    <a:pt x="194634" y="269371"/>
                    <a:pt x="192761" y="265613"/>
                    <a:pt x="190085" y="262435"/>
                  </a:cubicBezTo>
                  <a:cubicBezTo>
                    <a:pt x="188530" y="260644"/>
                    <a:pt x="186493" y="258990"/>
                    <a:pt x="184034" y="258826"/>
                  </a:cubicBezTo>
                  <a:cubicBezTo>
                    <a:pt x="182771" y="258702"/>
                    <a:pt x="181375" y="259294"/>
                    <a:pt x="180877" y="260522"/>
                  </a:cubicBezTo>
                  <a:cubicBezTo>
                    <a:pt x="180133" y="262319"/>
                    <a:pt x="180429" y="264320"/>
                    <a:pt x="180467" y="266212"/>
                  </a:cubicBezTo>
                  <a:cubicBezTo>
                    <a:pt x="178869" y="266193"/>
                    <a:pt x="177272" y="266248"/>
                    <a:pt x="175679" y="266168"/>
                  </a:cubicBezTo>
                  <a:cubicBezTo>
                    <a:pt x="175645" y="266008"/>
                    <a:pt x="175576" y="265686"/>
                    <a:pt x="175542" y="265527"/>
                  </a:cubicBezTo>
                  <a:cubicBezTo>
                    <a:pt x="177192" y="259627"/>
                    <a:pt x="178869" y="253655"/>
                    <a:pt x="179107" y="247494"/>
                  </a:cubicBezTo>
                  <a:cubicBezTo>
                    <a:pt x="179202" y="244783"/>
                    <a:pt x="178926" y="242057"/>
                    <a:pt x="178226" y="239435"/>
                  </a:cubicBezTo>
                  <a:cubicBezTo>
                    <a:pt x="178144" y="238927"/>
                    <a:pt x="177749" y="238311"/>
                    <a:pt x="178182" y="237865"/>
                  </a:cubicBezTo>
                  <a:cubicBezTo>
                    <a:pt x="178954" y="236936"/>
                    <a:pt x="179698" y="235982"/>
                    <a:pt x="180347" y="234963"/>
                  </a:cubicBezTo>
                  <a:cubicBezTo>
                    <a:pt x="181243" y="233695"/>
                    <a:pt x="181879" y="232222"/>
                    <a:pt x="183044" y="231164"/>
                  </a:cubicBezTo>
                  <a:cubicBezTo>
                    <a:pt x="185236" y="228974"/>
                    <a:pt x="187044" y="226317"/>
                    <a:pt x="187893" y="223312"/>
                  </a:cubicBezTo>
                  <a:cubicBezTo>
                    <a:pt x="188358" y="221920"/>
                    <a:pt x="188442" y="220447"/>
                    <a:pt x="188608" y="219001"/>
                  </a:cubicBezTo>
                  <a:cubicBezTo>
                    <a:pt x="188883" y="217935"/>
                    <a:pt x="189526" y="217012"/>
                    <a:pt x="190020" y="216037"/>
                  </a:cubicBezTo>
                  <a:cubicBezTo>
                    <a:pt x="190491" y="215270"/>
                    <a:pt x="190777" y="214326"/>
                    <a:pt x="191561" y="213805"/>
                  </a:cubicBezTo>
                  <a:cubicBezTo>
                    <a:pt x="193463" y="212527"/>
                    <a:pt x="195332" y="211173"/>
                    <a:pt x="196990" y="209584"/>
                  </a:cubicBezTo>
                  <a:cubicBezTo>
                    <a:pt x="198333" y="208232"/>
                    <a:pt x="199443" y="206650"/>
                    <a:pt x="200257" y="204926"/>
                  </a:cubicBezTo>
                  <a:cubicBezTo>
                    <a:pt x="200866" y="203894"/>
                    <a:pt x="201516" y="202879"/>
                    <a:pt x="201995" y="201779"/>
                  </a:cubicBezTo>
                  <a:cubicBezTo>
                    <a:pt x="202779" y="199957"/>
                    <a:pt x="202979" y="197946"/>
                    <a:pt x="203035" y="195982"/>
                  </a:cubicBezTo>
                  <a:cubicBezTo>
                    <a:pt x="202903" y="192987"/>
                    <a:pt x="201835" y="190074"/>
                    <a:pt x="200236" y="187556"/>
                  </a:cubicBezTo>
                  <a:cubicBezTo>
                    <a:pt x="198539" y="185141"/>
                    <a:pt x="196118" y="183270"/>
                    <a:pt x="193459" y="182021"/>
                  </a:cubicBezTo>
                  <a:cubicBezTo>
                    <a:pt x="193352" y="181963"/>
                    <a:pt x="193135" y="181847"/>
                    <a:pt x="193028" y="181790"/>
                  </a:cubicBezTo>
                  <a:cubicBezTo>
                    <a:pt x="191962" y="178614"/>
                    <a:pt x="189163" y="176155"/>
                    <a:pt x="185924" y="175381"/>
                  </a:cubicBezTo>
                  <a:cubicBezTo>
                    <a:pt x="184171" y="174934"/>
                    <a:pt x="182333" y="175142"/>
                    <a:pt x="180612" y="175606"/>
                  </a:cubicBezTo>
                  <a:cubicBezTo>
                    <a:pt x="179832" y="175220"/>
                    <a:pt x="179036" y="174881"/>
                    <a:pt x="178235" y="174551"/>
                  </a:cubicBezTo>
                  <a:cubicBezTo>
                    <a:pt x="179090" y="170608"/>
                    <a:pt x="179763" y="166610"/>
                    <a:pt x="179979" y="162576"/>
                  </a:cubicBezTo>
                  <a:cubicBezTo>
                    <a:pt x="180162" y="158230"/>
                    <a:pt x="179811" y="153767"/>
                    <a:pt x="178184" y="149694"/>
                  </a:cubicBezTo>
                  <a:cubicBezTo>
                    <a:pt x="177016" y="146728"/>
                    <a:pt x="175012" y="144098"/>
                    <a:pt x="172452" y="142198"/>
                  </a:cubicBezTo>
                  <a:cubicBezTo>
                    <a:pt x="168999" y="139569"/>
                    <a:pt x="164240" y="138285"/>
                    <a:pt x="160070" y="139880"/>
                  </a:cubicBezTo>
                  <a:cubicBezTo>
                    <a:pt x="161474" y="136748"/>
                    <a:pt x="162695" y="133541"/>
                    <a:pt x="164017" y="130377"/>
                  </a:cubicBezTo>
                  <a:cubicBezTo>
                    <a:pt x="164837" y="128462"/>
                    <a:pt x="165392" y="126447"/>
                    <a:pt x="166247" y="124546"/>
                  </a:cubicBezTo>
                  <a:cubicBezTo>
                    <a:pt x="167200" y="122369"/>
                    <a:pt x="167673" y="119983"/>
                    <a:pt x="167582" y="117606"/>
                  </a:cubicBezTo>
                  <a:cubicBezTo>
                    <a:pt x="167618" y="115035"/>
                    <a:pt x="166987" y="112528"/>
                    <a:pt x="166609" y="110003"/>
                  </a:cubicBezTo>
                  <a:cubicBezTo>
                    <a:pt x="165867" y="106356"/>
                    <a:pt x="165194" y="102655"/>
                    <a:pt x="163727" y="99214"/>
                  </a:cubicBezTo>
                  <a:cubicBezTo>
                    <a:pt x="162523" y="96229"/>
                    <a:pt x="160642" y="93596"/>
                    <a:pt x="159137" y="90766"/>
                  </a:cubicBezTo>
                  <a:cubicBezTo>
                    <a:pt x="158355" y="89348"/>
                    <a:pt x="157474" y="87988"/>
                    <a:pt x="156509" y="86689"/>
                  </a:cubicBezTo>
                  <a:cubicBezTo>
                    <a:pt x="155439" y="85243"/>
                    <a:pt x="154390" y="83771"/>
                    <a:pt x="153146" y="82470"/>
                  </a:cubicBezTo>
                  <a:cubicBezTo>
                    <a:pt x="151711" y="80959"/>
                    <a:pt x="150119" y="79607"/>
                    <a:pt x="148709" y="78075"/>
                  </a:cubicBezTo>
                  <a:cubicBezTo>
                    <a:pt x="147908" y="77180"/>
                    <a:pt x="147244" y="76175"/>
                    <a:pt x="146546" y="75202"/>
                  </a:cubicBezTo>
                  <a:cubicBezTo>
                    <a:pt x="145031" y="73018"/>
                    <a:pt x="143452" y="70876"/>
                    <a:pt x="141863" y="68745"/>
                  </a:cubicBezTo>
                  <a:cubicBezTo>
                    <a:pt x="141501" y="68257"/>
                    <a:pt x="141092" y="67750"/>
                    <a:pt x="141066" y="67118"/>
                  </a:cubicBezTo>
                  <a:cubicBezTo>
                    <a:pt x="140682" y="61943"/>
                    <a:pt x="139328" y="56883"/>
                    <a:pt x="137537" y="52028"/>
                  </a:cubicBezTo>
                  <a:cubicBezTo>
                    <a:pt x="136747" y="49985"/>
                    <a:pt x="135879" y="47973"/>
                    <a:pt x="135170" y="45901"/>
                  </a:cubicBezTo>
                  <a:cubicBezTo>
                    <a:pt x="135870" y="46632"/>
                    <a:pt x="136438" y="47507"/>
                    <a:pt x="137291" y="48081"/>
                  </a:cubicBezTo>
                  <a:cubicBezTo>
                    <a:pt x="137928" y="48514"/>
                    <a:pt x="138599" y="48928"/>
                    <a:pt x="139343" y="49157"/>
                  </a:cubicBezTo>
                  <a:cubicBezTo>
                    <a:pt x="140213" y="49380"/>
                    <a:pt x="141125" y="49287"/>
                    <a:pt x="142016" y="49262"/>
                  </a:cubicBezTo>
                  <a:cubicBezTo>
                    <a:pt x="141846" y="47086"/>
                    <a:pt x="140602" y="45197"/>
                    <a:pt x="139412" y="43437"/>
                  </a:cubicBezTo>
                  <a:cubicBezTo>
                    <a:pt x="137829" y="41022"/>
                    <a:pt x="135921" y="38605"/>
                    <a:pt x="135664" y="35620"/>
                  </a:cubicBezTo>
                  <a:cubicBezTo>
                    <a:pt x="135656" y="33781"/>
                    <a:pt x="135290" y="31873"/>
                    <a:pt x="134202" y="30353"/>
                  </a:cubicBezTo>
                  <a:cubicBezTo>
                    <a:pt x="133308" y="29132"/>
                    <a:pt x="132711" y="27696"/>
                    <a:pt x="131637" y="26611"/>
                  </a:cubicBezTo>
                  <a:cubicBezTo>
                    <a:pt x="130838" y="25794"/>
                    <a:pt x="129970" y="25037"/>
                    <a:pt x="129285" y="24119"/>
                  </a:cubicBezTo>
                  <a:cubicBezTo>
                    <a:pt x="128640" y="23309"/>
                    <a:pt x="128652" y="22195"/>
                    <a:pt x="128076" y="21352"/>
                  </a:cubicBezTo>
                  <a:cubicBezTo>
                    <a:pt x="127374" y="20241"/>
                    <a:pt x="126252" y="19513"/>
                    <a:pt x="125222" y="18742"/>
                  </a:cubicBezTo>
                  <a:cubicBezTo>
                    <a:pt x="123988" y="17823"/>
                    <a:pt x="122672" y="17016"/>
                    <a:pt x="121279" y="16363"/>
                  </a:cubicBezTo>
                  <a:cubicBezTo>
                    <a:pt x="120264" y="15885"/>
                    <a:pt x="119578" y="14809"/>
                    <a:pt x="118435" y="14605"/>
                  </a:cubicBezTo>
                  <a:cubicBezTo>
                    <a:pt x="117828" y="14467"/>
                    <a:pt x="117277" y="15034"/>
                    <a:pt x="117388" y="15635"/>
                  </a:cubicBezTo>
                  <a:cubicBezTo>
                    <a:pt x="117481" y="17149"/>
                    <a:pt x="118330" y="18506"/>
                    <a:pt x="119276" y="19648"/>
                  </a:cubicBezTo>
                  <a:cubicBezTo>
                    <a:pt x="120085" y="20613"/>
                    <a:pt x="120785" y="21661"/>
                    <a:pt x="121596" y="22628"/>
                  </a:cubicBezTo>
                  <a:lnTo>
                    <a:pt x="121336" y="22595"/>
                  </a:lnTo>
                  <a:cubicBezTo>
                    <a:pt x="119974" y="22338"/>
                    <a:pt x="118609" y="22719"/>
                    <a:pt x="117317" y="23116"/>
                  </a:cubicBezTo>
                  <a:cubicBezTo>
                    <a:pt x="116150" y="23482"/>
                    <a:pt x="114988" y="23934"/>
                    <a:pt x="114008" y="24678"/>
                  </a:cubicBezTo>
                  <a:cubicBezTo>
                    <a:pt x="112381" y="26044"/>
                    <a:pt x="110530" y="27232"/>
                    <a:pt x="109437" y="29113"/>
                  </a:cubicBezTo>
                  <a:cubicBezTo>
                    <a:pt x="108138" y="31452"/>
                    <a:pt x="107110" y="33962"/>
                    <a:pt x="106586" y="36594"/>
                  </a:cubicBezTo>
                  <a:cubicBezTo>
                    <a:pt x="106296" y="38410"/>
                    <a:pt x="105044" y="39835"/>
                    <a:pt x="104369" y="41506"/>
                  </a:cubicBezTo>
                  <a:cubicBezTo>
                    <a:pt x="103303" y="44022"/>
                    <a:pt x="102601" y="46674"/>
                    <a:pt x="101887" y="49306"/>
                  </a:cubicBezTo>
                  <a:cubicBezTo>
                    <a:pt x="101351" y="51246"/>
                    <a:pt x="100476" y="53068"/>
                    <a:pt x="99728" y="54931"/>
                  </a:cubicBezTo>
                  <a:cubicBezTo>
                    <a:pt x="98963" y="56850"/>
                    <a:pt x="97916" y="58641"/>
                    <a:pt x="97153" y="60560"/>
                  </a:cubicBezTo>
                  <a:cubicBezTo>
                    <a:pt x="95871" y="63721"/>
                    <a:pt x="95154" y="67088"/>
                    <a:pt x="93760" y="70207"/>
                  </a:cubicBezTo>
                  <a:cubicBezTo>
                    <a:pt x="92026" y="74149"/>
                    <a:pt x="90986" y="78382"/>
                    <a:pt x="88911" y="82176"/>
                  </a:cubicBezTo>
                  <a:cubicBezTo>
                    <a:pt x="88253" y="83317"/>
                    <a:pt x="87009" y="83910"/>
                    <a:pt x="86101" y="84820"/>
                  </a:cubicBezTo>
                  <a:cubicBezTo>
                    <a:pt x="84731" y="86045"/>
                    <a:pt x="83478" y="87401"/>
                    <a:pt x="82425" y="88908"/>
                  </a:cubicBezTo>
                  <a:cubicBezTo>
                    <a:pt x="81231" y="90649"/>
                    <a:pt x="79419" y="91805"/>
                    <a:pt x="77983" y="93324"/>
                  </a:cubicBezTo>
                  <a:cubicBezTo>
                    <a:pt x="75282" y="95805"/>
                    <a:pt x="72560" y="98317"/>
                    <a:pt x="70381" y="101284"/>
                  </a:cubicBezTo>
                  <a:cubicBezTo>
                    <a:pt x="69078" y="103147"/>
                    <a:pt x="67819" y="105045"/>
                    <a:pt x="66709" y="107029"/>
                  </a:cubicBezTo>
                  <a:cubicBezTo>
                    <a:pt x="65654" y="108988"/>
                    <a:pt x="64958" y="111157"/>
                    <a:pt x="64754" y="113375"/>
                  </a:cubicBezTo>
                  <a:cubicBezTo>
                    <a:pt x="64565" y="115504"/>
                    <a:pt x="65311" y="117576"/>
                    <a:pt x="65183" y="119701"/>
                  </a:cubicBezTo>
                  <a:cubicBezTo>
                    <a:pt x="65134" y="121017"/>
                    <a:pt x="65187" y="122335"/>
                    <a:pt x="65139" y="123651"/>
                  </a:cubicBezTo>
                  <a:cubicBezTo>
                    <a:pt x="65139" y="124183"/>
                    <a:pt x="64737" y="124576"/>
                    <a:pt x="64439" y="124973"/>
                  </a:cubicBezTo>
                  <a:cubicBezTo>
                    <a:pt x="63289" y="126362"/>
                    <a:pt x="62244" y="127836"/>
                    <a:pt x="61216" y="129316"/>
                  </a:cubicBezTo>
                  <a:cubicBezTo>
                    <a:pt x="60470" y="130234"/>
                    <a:pt x="59800" y="131268"/>
                    <a:pt x="58766" y="131888"/>
                  </a:cubicBezTo>
                  <a:cubicBezTo>
                    <a:pt x="58101" y="132355"/>
                    <a:pt x="57338" y="132637"/>
                    <a:pt x="56559" y="132832"/>
                  </a:cubicBezTo>
                  <a:cubicBezTo>
                    <a:pt x="54549" y="133374"/>
                    <a:pt x="52823" y="134619"/>
                    <a:pt x="51329" y="136029"/>
                  </a:cubicBezTo>
                  <a:cubicBezTo>
                    <a:pt x="50991" y="136313"/>
                    <a:pt x="50700" y="136679"/>
                    <a:pt x="50291" y="136853"/>
                  </a:cubicBezTo>
                  <a:cubicBezTo>
                    <a:pt x="48283" y="137284"/>
                    <a:pt x="46181" y="136696"/>
                    <a:pt x="44199" y="137295"/>
                  </a:cubicBezTo>
                  <a:cubicBezTo>
                    <a:pt x="42211" y="137791"/>
                    <a:pt x="40370" y="138785"/>
                    <a:pt x="38802" y="140094"/>
                  </a:cubicBezTo>
                  <a:cubicBezTo>
                    <a:pt x="37730" y="141025"/>
                    <a:pt x="36433" y="141637"/>
                    <a:pt x="35304" y="142493"/>
                  </a:cubicBezTo>
                  <a:cubicBezTo>
                    <a:pt x="34026" y="143443"/>
                    <a:pt x="32807" y="144471"/>
                    <a:pt x="31590" y="145494"/>
                  </a:cubicBezTo>
                  <a:cubicBezTo>
                    <a:pt x="29700" y="147113"/>
                    <a:pt x="28092" y="149025"/>
                    <a:pt x="26533" y="150953"/>
                  </a:cubicBezTo>
                  <a:cubicBezTo>
                    <a:pt x="24492" y="153500"/>
                    <a:pt x="23344" y="156607"/>
                    <a:pt x="22444" y="159707"/>
                  </a:cubicBezTo>
                  <a:cubicBezTo>
                    <a:pt x="21759" y="162076"/>
                    <a:pt x="21171" y="164508"/>
                    <a:pt x="21162" y="166991"/>
                  </a:cubicBezTo>
                  <a:cubicBezTo>
                    <a:pt x="21034" y="171806"/>
                    <a:pt x="22177" y="176521"/>
                    <a:pt x="22631" y="181292"/>
                  </a:cubicBezTo>
                  <a:cubicBezTo>
                    <a:pt x="23104" y="185902"/>
                    <a:pt x="24048" y="190444"/>
                    <a:pt x="25143" y="194942"/>
                  </a:cubicBezTo>
                  <a:cubicBezTo>
                    <a:pt x="26228" y="200092"/>
                    <a:pt x="27596" y="205174"/>
                    <a:pt x="28922" y="210265"/>
                  </a:cubicBezTo>
                  <a:cubicBezTo>
                    <a:pt x="30371" y="216142"/>
                    <a:pt x="32510" y="221830"/>
                    <a:pt x="33816" y="227745"/>
                  </a:cubicBezTo>
                  <a:cubicBezTo>
                    <a:pt x="34053" y="228859"/>
                    <a:pt x="34484" y="229996"/>
                    <a:pt x="34217" y="231145"/>
                  </a:cubicBezTo>
                  <a:cubicBezTo>
                    <a:pt x="33946" y="232333"/>
                    <a:pt x="33782" y="233550"/>
                    <a:pt x="33368" y="234700"/>
                  </a:cubicBezTo>
                  <a:cubicBezTo>
                    <a:pt x="32035" y="238408"/>
                    <a:pt x="31153" y="242256"/>
                    <a:pt x="30219" y="246078"/>
                  </a:cubicBezTo>
                  <a:cubicBezTo>
                    <a:pt x="29524" y="248112"/>
                    <a:pt x="28973" y="250195"/>
                    <a:pt x="28174" y="252192"/>
                  </a:cubicBezTo>
                  <a:cubicBezTo>
                    <a:pt x="26892" y="255595"/>
                    <a:pt x="26001" y="259139"/>
                    <a:pt x="24588" y="262496"/>
                  </a:cubicBezTo>
                  <a:cubicBezTo>
                    <a:pt x="23756" y="264446"/>
                    <a:pt x="22953" y="266412"/>
                    <a:pt x="22093" y="268352"/>
                  </a:cubicBezTo>
                  <a:cubicBezTo>
                    <a:pt x="22007" y="268522"/>
                    <a:pt x="21929" y="268696"/>
                    <a:pt x="21852" y="268875"/>
                  </a:cubicBezTo>
                  <a:cubicBezTo>
                    <a:pt x="20923" y="268276"/>
                    <a:pt x="19851" y="267980"/>
                    <a:pt x="18787" y="267725"/>
                  </a:cubicBezTo>
                  <a:cubicBezTo>
                    <a:pt x="17858" y="267513"/>
                    <a:pt x="16977" y="267139"/>
                    <a:pt x="16052" y="266918"/>
                  </a:cubicBezTo>
                  <a:cubicBezTo>
                    <a:pt x="13393" y="266378"/>
                    <a:pt x="10678" y="266260"/>
                    <a:pt x="7998" y="265880"/>
                  </a:cubicBezTo>
                  <a:cubicBezTo>
                    <a:pt x="6632" y="265733"/>
                    <a:pt x="5257" y="265844"/>
                    <a:pt x="3891" y="265808"/>
                  </a:cubicBezTo>
                  <a:cubicBezTo>
                    <a:pt x="2587" y="265747"/>
                    <a:pt x="1301" y="266092"/>
                    <a:pt x="0" y="265955"/>
                  </a:cubicBezTo>
                  <a:cubicBezTo>
                    <a:pt x="2266" y="261197"/>
                    <a:pt x="5215" y="256806"/>
                    <a:pt x="8275" y="252530"/>
                  </a:cubicBezTo>
                  <a:cubicBezTo>
                    <a:pt x="12290" y="246950"/>
                    <a:pt x="16433" y="241430"/>
                    <a:pt x="19743" y="235387"/>
                  </a:cubicBezTo>
                  <a:cubicBezTo>
                    <a:pt x="23121" y="229281"/>
                    <a:pt x="25828" y="222578"/>
                    <a:pt x="26060" y="215520"/>
                  </a:cubicBezTo>
                  <a:cubicBezTo>
                    <a:pt x="26226" y="211385"/>
                    <a:pt x="25385" y="207272"/>
                    <a:pt x="24042" y="203377"/>
                  </a:cubicBezTo>
                  <a:cubicBezTo>
                    <a:pt x="22589" y="199142"/>
                    <a:pt x="20622" y="195112"/>
                    <a:pt x="18659" y="191097"/>
                  </a:cubicBezTo>
                  <a:cubicBezTo>
                    <a:pt x="15373" y="184451"/>
                    <a:pt x="12107" y="177710"/>
                    <a:pt x="10304" y="170484"/>
                  </a:cubicBezTo>
                  <a:cubicBezTo>
                    <a:pt x="9312" y="166400"/>
                    <a:pt x="8780" y="162076"/>
                    <a:pt x="9753" y="157935"/>
                  </a:cubicBezTo>
                  <a:cubicBezTo>
                    <a:pt x="10369" y="155230"/>
                    <a:pt x="11790" y="152746"/>
                    <a:pt x="13700" y="150745"/>
                  </a:cubicBezTo>
                  <a:cubicBezTo>
                    <a:pt x="15983" y="148321"/>
                    <a:pt x="18789" y="146465"/>
                    <a:pt x="21677" y="144847"/>
                  </a:cubicBezTo>
                  <a:cubicBezTo>
                    <a:pt x="25032" y="142978"/>
                    <a:pt x="28544" y="141421"/>
                    <a:pt x="32059" y="139882"/>
                  </a:cubicBezTo>
                  <a:cubicBezTo>
                    <a:pt x="35581" y="138339"/>
                    <a:pt x="39157" y="136878"/>
                    <a:pt x="42499" y="134959"/>
                  </a:cubicBezTo>
                  <a:cubicBezTo>
                    <a:pt x="44931" y="133562"/>
                    <a:pt x="47241" y="131891"/>
                    <a:pt x="49099" y="129774"/>
                  </a:cubicBezTo>
                  <a:cubicBezTo>
                    <a:pt x="51615" y="126917"/>
                    <a:pt x="53271" y="123369"/>
                    <a:pt x="54112" y="119674"/>
                  </a:cubicBezTo>
                  <a:cubicBezTo>
                    <a:pt x="55131" y="115237"/>
                    <a:pt x="55022" y="110606"/>
                    <a:pt x="54253" y="106140"/>
                  </a:cubicBezTo>
                  <a:cubicBezTo>
                    <a:pt x="53828" y="103332"/>
                    <a:pt x="53248" y="100387"/>
                    <a:pt x="54112" y="97604"/>
                  </a:cubicBezTo>
                  <a:cubicBezTo>
                    <a:pt x="55163" y="94335"/>
                    <a:pt x="57679" y="91828"/>
                    <a:pt x="60226" y="89650"/>
                  </a:cubicBezTo>
                  <a:cubicBezTo>
                    <a:pt x="65525" y="85261"/>
                    <a:pt x="71493" y="81770"/>
                    <a:pt x="76817" y="77413"/>
                  </a:cubicBezTo>
                  <a:cubicBezTo>
                    <a:pt x="81658" y="73453"/>
                    <a:pt x="85315" y="68217"/>
                    <a:pt x="88085" y="62651"/>
                  </a:cubicBezTo>
                  <a:cubicBezTo>
                    <a:pt x="91732" y="55265"/>
                    <a:pt x="93918" y="47263"/>
                    <a:pt x="95598" y="39229"/>
                  </a:cubicBezTo>
                  <a:cubicBezTo>
                    <a:pt x="96396" y="35522"/>
                    <a:pt x="96968" y="31770"/>
                    <a:pt x="97676" y="28045"/>
                  </a:cubicBezTo>
                  <a:cubicBezTo>
                    <a:pt x="98526" y="23501"/>
                    <a:pt x="100285" y="19206"/>
                    <a:pt x="101611" y="14797"/>
                  </a:cubicBezTo>
                  <a:cubicBezTo>
                    <a:pt x="102727" y="11255"/>
                    <a:pt x="103675" y="7648"/>
                    <a:pt x="105117" y="4218"/>
                  </a:cubicBezTo>
                  <a:cubicBezTo>
                    <a:pt x="105741" y="2841"/>
                    <a:pt x="106399" y="1374"/>
                    <a:pt x="107627" y="424"/>
                  </a:cubicBezTo>
                  <a:moveTo>
                    <a:pt x="176528" y="89713"/>
                  </a:moveTo>
                  <a:cubicBezTo>
                    <a:pt x="175509" y="90409"/>
                    <a:pt x="175782" y="91798"/>
                    <a:pt x="175988" y="92828"/>
                  </a:cubicBezTo>
                  <a:cubicBezTo>
                    <a:pt x="176400" y="94424"/>
                    <a:pt x="176938" y="95985"/>
                    <a:pt x="177333" y="97589"/>
                  </a:cubicBezTo>
                  <a:cubicBezTo>
                    <a:pt x="177909" y="100046"/>
                    <a:pt x="178754" y="102432"/>
                    <a:pt x="179685" y="104778"/>
                  </a:cubicBezTo>
                  <a:cubicBezTo>
                    <a:pt x="180049" y="104317"/>
                    <a:pt x="180328" y="103800"/>
                    <a:pt x="180679" y="103332"/>
                  </a:cubicBezTo>
                  <a:cubicBezTo>
                    <a:pt x="181835" y="102001"/>
                    <a:pt x="181612" y="100107"/>
                    <a:pt x="181657" y="98472"/>
                  </a:cubicBezTo>
                  <a:cubicBezTo>
                    <a:pt x="181831" y="95906"/>
                    <a:pt x="180801" y="93417"/>
                    <a:pt x="179378" y="91332"/>
                  </a:cubicBezTo>
                  <a:cubicBezTo>
                    <a:pt x="178771" y="90384"/>
                    <a:pt x="177669" y="89663"/>
                    <a:pt x="176528" y="89713"/>
                  </a:cubicBezTo>
                  <a:moveTo>
                    <a:pt x="208063" y="175695"/>
                  </a:moveTo>
                  <a:cubicBezTo>
                    <a:pt x="208160" y="176571"/>
                    <a:pt x="208269" y="177450"/>
                    <a:pt x="208240" y="178337"/>
                  </a:cubicBezTo>
                  <a:cubicBezTo>
                    <a:pt x="208202" y="179428"/>
                    <a:pt x="208919" y="180321"/>
                    <a:pt x="209213" y="181328"/>
                  </a:cubicBezTo>
                  <a:cubicBezTo>
                    <a:pt x="209560" y="182341"/>
                    <a:pt x="209492" y="183442"/>
                    <a:pt x="209856" y="184453"/>
                  </a:cubicBezTo>
                  <a:cubicBezTo>
                    <a:pt x="210121" y="185387"/>
                    <a:pt x="210762" y="186168"/>
                    <a:pt x="211475" y="186805"/>
                  </a:cubicBezTo>
                  <a:cubicBezTo>
                    <a:pt x="212206" y="187007"/>
                    <a:pt x="213164" y="187020"/>
                    <a:pt x="213686" y="186370"/>
                  </a:cubicBezTo>
                  <a:cubicBezTo>
                    <a:pt x="214072" y="185834"/>
                    <a:pt x="214268" y="185189"/>
                    <a:pt x="214411" y="184552"/>
                  </a:cubicBezTo>
                  <a:cubicBezTo>
                    <a:pt x="214827" y="182473"/>
                    <a:pt x="214566" y="180197"/>
                    <a:pt x="213379" y="178408"/>
                  </a:cubicBezTo>
                  <a:cubicBezTo>
                    <a:pt x="212893" y="177771"/>
                    <a:pt x="212252" y="177279"/>
                    <a:pt x="211714" y="176695"/>
                  </a:cubicBezTo>
                  <a:cubicBezTo>
                    <a:pt x="211357" y="176357"/>
                    <a:pt x="211004" y="175913"/>
                    <a:pt x="210478" y="175886"/>
                  </a:cubicBezTo>
                  <a:cubicBezTo>
                    <a:pt x="209673" y="175795"/>
                    <a:pt x="208872" y="175625"/>
                    <a:pt x="208063" y="175695"/>
                  </a:cubicBezTo>
                  <a:close/>
                </a:path>
              </a:pathLst>
            </a:custGeom>
            <a:solidFill>
              <a:srgbClr val="8277A0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90" name="Gráfico 1864">
              <a:extLst>
                <a:ext uri="{FF2B5EF4-FFF2-40B4-BE49-F238E27FC236}">
                  <a16:creationId xmlns:a16="http://schemas.microsoft.com/office/drawing/2014/main" id="{C5C3B3ED-FFDC-F2F9-B009-52AACE7B082A}"/>
                </a:ext>
              </a:extLst>
            </p:cNvPr>
            <p:cNvGrpSpPr/>
            <p:nvPr/>
          </p:nvGrpSpPr>
          <p:grpSpPr>
            <a:xfrm>
              <a:off x="6053069" y="4851624"/>
              <a:ext cx="352565" cy="382070"/>
              <a:chOff x="6053069" y="4851624"/>
              <a:chExt cx="352565" cy="382070"/>
            </a:xfrm>
            <a:solidFill>
              <a:srgbClr val="E0E1E3"/>
            </a:solidFill>
          </p:grpSpPr>
          <p:sp>
            <p:nvSpPr>
              <p:cNvPr id="1891" name="Forma Livre: Forma 1890">
                <a:extLst>
                  <a:ext uri="{FF2B5EF4-FFF2-40B4-BE49-F238E27FC236}">
                    <a16:creationId xmlns:a16="http://schemas.microsoft.com/office/drawing/2014/main" id="{3449A741-1500-6934-890C-234421365047}"/>
                  </a:ext>
                </a:extLst>
              </p:cNvPr>
              <p:cNvSpPr/>
              <p:nvPr/>
            </p:nvSpPr>
            <p:spPr>
              <a:xfrm>
                <a:off x="6127479" y="4851624"/>
                <a:ext cx="43072" cy="177773"/>
              </a:xfrm>
              <a:custGeom>
                <a:avLst/>
                <a:gdLst>
                  <a:gd name="connsiteX0" fmla="*/ 0 w 43072"/>
                  <a:gd name="connsiteY0" fmla="*/ 1066 h 177773"/>
                  <a:gd name="connsiteX1" fmla="*/ 9021 w 43072"/>
                  <a:gd name="connsiteY1" fmla="*/ 841 h 177773"/>
                  <a:gd name="connsiteX2" fmla="*/ 16202 w 43072"/>
                  <a:gd name="connsiteY2" fmla="*/ 6886 h 177773"/>
                  <a:gd name="connsiteX3" fmla="*/ 24307 w 43072"/>
                  <a:gd name="connsiteY3" fmla="*/ 19777 h 177773"/>
                  <a:gd name="connsiteX4" fmla="*/ 34865 w 43072"/>
                  <a:gd name="connsiteY4" fmla="*/ 48145 h 177773"/>
                  <a:gd name="connsiteX5" fmla="*/ 40597 w 43072"/>
                  <a:gd name="connsiteY5" fmla="*/ 79573 h 177773"/>
                  <a:gd name="connsiteX6" fmla="*/ 42907 w 43072"/>
                  <a:gd name="connsiteY6" fmla="*/ 109189 h 177773"/>
                  <a:gd name="connsiteX7" fmla="*/ 41509 w 43072"/>
                  <a:gd name="connsiteY7" fmla="*/ 143030 h 177773"/>
                  <a:gd name="connsiteX8" fmla="*/ 39104 w 43072"/>
                  <a:gd name="connsiteY8" fmla="*/ 155837 h 177773"/>
                  <a:gd name="connsiteX9" fmla="*/ 34238 w 43072"/>
                  <a:gd name="connsiteY9" fmla="*/ 167746 h 177773"/>
                  <a:gd name="connsiteX10" fmla="*/ 28101 w 43072"/>
                  <a:gd name="connsiteY10" fmla="*/ 174626 h 177773"/>
                  <a:gd name="connsiteX11" fmla="*/ 22039 w 43072"/>
                  <a:gd name="connsiteY11" fmla="*/ 177583 h 177773"/>
                  <a:gd name="connsiteX12" fmla="*/ 16527 w 43072"/>
                  <a:gd name="connsiteY12" fmla="*/ 177138 h 177773"/>
                  <a:gd name="connsiteX13" fmla="*/ 22694 w 43072"/>
                  <a:gd name="connsiteY13" fmla="*/ 176137 h 177773"/>
                  <a:gd name="connsiteX14" fmla="*/ 30472 w 43072"/>
                  <a:gd name="connsiteY14" fmla="*/ 170487 h 177773"/>
                  <a:gd name="connsiteX15" fmla="*/ 35699 w 43072"/>
                  <a:gd name="connsiteY15" fmla="*/ 161453 h 177773"/>
                  <a:gd name="connsiteX16" fmla="*/ 39043 w 43072"/>
                  <a:gd name="connsiteY16" fmla="*/ 147435 h 177773"/>
                  <a:gd name="connsiteX17" fmla="*/ 38160 w 43072"/>
                  <a:gd name="connsiteY17" fmla="*/ 81666 h 177773"/>
                  <a:gd name="connsiteX18" fmla="*/ 23985 w 43072"/>
                  <a:gd name="connsiteY18" fmla="*/ 24923 h 177773"/>
                  <a:gd name="connsiteX19" fmla="*/ 16519 w 43072"/>
                  <a:gd name="connsiteY19" fmla="*/ 10106 h 177773"/>
                  <a:gd name="connsiteX20" fmla="*/ 7367 w 43072"/>
                  <a:gd name="connsiteY20" fmla="*/ 2058 h 177773"/>
                  <a:gd name="connsiteX21" fmla="*/ 0 w 43072"/>
                  <a:gd name="connsiteY21" fmla="*/ 1066 h 17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72" h="177773">
                    <a:moveTo>
                      <a:pt x="0" y="1066"/>
                    </a:moveTo>
                    <a:cubicBezTo>
                      <a:pt x="2814" y="-195"/>
                      <a:pt x="6165" y="-420"/>
                      <a:pt x="9021" y="841"/>
                    </a:cubicBezTo>
                    <a:cubicBezTo>
                      <a:pt x="11928" y="2131"/>
                      <a:pt x="14215" y="4458"/>
                      <a:pt x="16202" y="6886"/>
                    </a:cubicBezTo>
                    <a:cubicBezTo>
                      <a:pt x="19369" y="10865"/>
                      <a:pt x="21952" y="15277"/>
                      <a:pt x="24307" y="19777"/>
                    </a:cubicBezTo>
                    <a:cubicBezTo>
                      <a:pt x="28948" y="28767"/>
                      <a:pt x="32307" y="38371"/>
                      <a:pt x="34865" y="48145"/>
                    </a:cubicBezTo>
                    <a:cubicBezTo>
                      <a:pt x="37553" y="58459"/>
                      <a:pt x="39344" y="68992"/>
                      <a:pt x="40597" y="79573"/>
                    </a:cubicBezTo>
                    <a:cubicBezTo>
                      <a:pt x="41713" y="89414"/>
                      <a:pt x="42520" y="99291"/>
                      <a:pt x="42907" y="109189"/>
                    </a:cubicBezTo>
                    <a:cubicBezTo>
                      <a:pt x="43304" y="120480"/>
                      <a:pt x="43045" y="131824"/>
                      <a:pt x="41509" y="143030"/>
                    </a:cubicBezTo>
                    <a:cubicBezTo>
                      <a:pt x="40903" y="147332"/>
                      <a:pt x="40187" y="151627"/>
                      <a:pt x="39104" y="155837"/>
                    </a:cubicBezTo>
                    <a:cubicBezTo>
                      <a:pt x="38024" y="159994"/>
                      <a:pt x="36546" y="164099"/>
                      <a:pt x="34238" y="167746"/>
                    </a:cubicBezTo>
                    <a:cubicBezTo>
                      <a:pt x="32574" y="170342"/>
                      <a:pt x="30543" y="172730"/>
                      <a:pt x="28101" y="174626"/>
                    </a:cubicBezTo>
                    <a:cubicBezTo>
                      <a:pt x="26312" y="176007"/>
                      <a:pt x="24271" y="177129"/>
                      <a:pt x="22039" y="177583"/>
                    </a:cubicBezTo>
                    <a:cubicBezTo>
                      <a:pt x="20202" y="177972"/>
                      <a:pt x="18291" y="177737"/>
                      <a:pt x="16527" y="177138"/>
                    </a:cubicBezTo>
                    <a:cubicBezTo>
                      <a:pt x="18613" y="177087"/>
                      <a:pt x="20729" y="176890"/>
                      <a:pt x="22694" y="176137"/>
                    </a:cubicBezTo>
                    <a:cubicBezTo>
                      <a:pt x="25730" y="174987"/>
                      <a:pt x="28359" y="172925"/>
                      <a:pt x="30472" y="170487"/>
                    </a:cubicBezTo>
                    <a:cubicBezTo>
                      <a:pt x="32752" y="167828"/>
                      <a:pt x="34392" y="164686"/>
                      <a:pt x="35699" y="161453"/>
                    </a:cubicBezTo>
                    <a:cubicBezTo>
                      <a:pt x="37496" y="156976"/>
                      <a:pt x="38436" y="152207"/>
                      <a:pt x="39043" y="147435"/>
                    </a:cubicBezTo>
                    <a:cubicBezTo>
                      <a:pt x="41664" y="125594"/>
                      <a:pt x="41021" y="103448"/>
                      <a:pt x="38160" y="81666"/>
                    </a:cubicBezTo>
                    <a:cubicBezTo>
                      <a:pt x="35609" y="62299"/>
                      <a:pt x="31016" y="43163"/>
                      <a:pt x="23985" y="24923"/>
                    </a:cubicBezTo>
                    <a:cubicBezTo>
                      <a:pt x="21965" y="19771"/>
                      <a:pt x="19716" y="14648"/>
                      <a:pt x="16519" y="10106"/>
                    </a:cubicBezTo>
                    <a:cubicBezTo>
                      <a:pt x="14156" y="6768"/>
                      <a:pt x="11155" y="3731"/>
                      <a:pt x="7367" y="2058"/>
                    </a:cubicBezTo>
                    <a:cubicBezTo>
                      <a:pt x="5078" y="1003"/>
                      <a:pt x="2487" y="643"/>
                      <a:pt x="0" y="1066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2" name="Forma Livre: Forma 1891">
                <a:extLst>
                  <a:ext uri="{FF2B5EF4-FFF2-40B4-BE49-F238E27FC236}">
                    <a16:creationId xmlns:a16="http://schemas.microsoft.com/office/drawing/2014/main" id="{AC780F0C-10F6-CC7E-484D-2DBCFBBC00E3}"/>
                  </a:ext>
                </a:extLst>
              </p:cNvPr>
              <p:cNvSpPr/>
              <p:nvPr/>
            </p:nvSpPr>
            <p:spPr>
              <a:xfrm>
                <a:off x="6063675" y="4909212"/>
                <a:ext cx="133451" cy="206316"/>
              </a:xfrm>
              <a:custGeom>
                <a:avLst/>
                <a:gdLst>
                  <a:gd name="connsiteX0" fmla="*/ 125064 w 133451"/>
                  <a:gd name="connsiteY0" fmla="*/ 3073 h 206316"/>
                  <a:gd name="connsiteX1" fmla="*/ 129186 w 133451"/>
                  <a:gd name="connsiteY1" fmla="*/ 0 h 206316"/>
                  <a:gd name="connsiteX2" fmla="*/ 133445 w 133451"/>
                  <a:gd name="connsiteY2" fmla="*/ 64008 h 206316"/>
                  <a:gd name="connsiteX3" fmla="*/ 131717 w 133451"/>
                  <a:gd name="connsiteY3" fmla="*/ 113830 h 206316"/>
                  <a:gd name="connsiteX4" fmla="*/ 130876 w 133451"/>
                  <a:gd name="connsiteY4" fmla="*/ 121840 h 206316"/>
                  <a:gd name="connsiteX5" fmla="*/ 128560 w 133451"/>
                  <a:gd name="connsiteY5" fmla="*/ 125355 h 206316"/>
                  <a:gd name="connsiteX6" fmla="*/ 113451 w 133451"/>
                  <a:gd name="connsiteY6" fmla="*/ 142380 h 206316"/>
                  <a:gd name="connsiteX7" fmla="*/ 79083 w 133451"/>
                  <a:gd name="connsiteY7" fmla="*/ 177810 h 206316"/>
                  <a:gd name="connsiteX8" fmla="*/ 54688 w 133451"/>
                  <a:gd name="connsiteY8" fmla="*/ 201118 h 206316"/>
                  <a:gd name="connsiteX9" fmla="*/ 47966 w 133451"/>
                  <a:gd name="connsiteY9" fmla="*/ 206316 h 206316"/>
                  <a:gd name="connsiteX10" fmla="*/ 26617 w 133451"/>
                  <a:gd name="connsiteY10" fmla="*/ 159284 h 206316"/>
                  <a:gd name="connsiteX11" fmla="*/ 0 w 133451"/>
                  <a:gd name="connsiteY11" fmla="*/ 32323 h 206316"/>
                  <a:gd name="connsiteX12" fmla="*/ 910 w 133451"/>
                  <a:gd name="connsiteY12" fmla="*/ 33223 h 206316"/>
                  <a:gd name="connsiteX13" fmla="*/ 3977 w 133451"/>
                  <a:gd name="connsiteY13" fmla="*/ 38965 h 206316"/>
                  <a:gd name="connsiteX14" fmla="*/ 6732 w 133451"/>
                  <a:gd name="connsiteY14" fmla="*/ 49671 h 206316"/>
                  <a:gd name="connsiteX15" fmla="*/ 9248 w 133451"/>
                  <a:gd name="connsiteY15" fmla="*/ 54959 h 206316"/>
                  <a:gd name="connsiteX16" fmla="*/ 14669 w 133451"/>
                  <a:gd name="connsiteY16" fmla="*/ 60266 h 206316"/>
                  <a:gd name="connsiteX17" fmla="*/ 18272 w 133451"/>
                  <a:gd name="connsiteY17" fmla="*/ 61462 h 206316"/>
                  <a:gd name="connsiteX18" fmla="*/ 19264 w 133451"/>
                  <a:gd name="connsiteY18" fmla="*/ 61944 h 206316"/>
                  <a:gd name="connsiteX19" fmla="*/ 20708 w 133451"/>
                  <a:gd name="connsiteY19" fmla="*/ 64218 h 206316"/>
                  <a:gd name="connsiteX20" fmla="*/ 27083 w 133451"/>
                  <a:gd name="connsiteY20" fmla="*/ 68455 h 206316"/>
                  <a:gd name="connsiteX21" fmla="*/ 36088 w 133451"/>
                  <a:gd name="connsiteY21" fmla="*/ 62759 h 206316"/>
                  <a:gd name="connsiteX22" fmla="*/ 36328 w 133451"/>
                  <a:gd name="connsiteY22" fmla="*/ 46566 h 206316"/>
                  <a:gd name="connsiteX23" fmla="*/ 31434 w 133451"/>
                  <a:gd name="connsiteY23" fmla="*/ 38852 h 206316"/>
                  <a:gd name="connsiteX24" fmla="*/ 26362 w 133451"/>
                  <a:gd name="connsiteY24" fmla="*/ 34610 h 206316"/>
                  <a:gd name="connsiteX25" fmla="*/ 26587 w 133451"/>
                  <a:gd name="connsiteY25" fmla="*/ 31470 h 206316"/>
                  <a:gd name="connsiteX26" fmla="*/ 26705 w 133451"/>
                  <a:gd name="connsiteY26" fmla="*/ 30959 h 206316"/>
                  <a:gd name="connsiteX27" fmla="*/ 29858 w 133451"/>
                  <a:gd name="connsiteY27" fmla="*/ 33868 h 206316"/>
                  <a:gd name="connsiteX28" fmla="*/ 35617 w 133451"/>
                  <a:gd name="connsiteY28" fmla="*/ 34289 h 206316"/>
                  <a:gd name="connsiteX29" fmla="*/ 37927 w 133451"/>
                  <a:gd name="connsiteY29" fmla="*/ 33347 h 206316"/>
                  <a:gd name="connsiteX30" fmla="*/ 40639 w 133451"/>
                  <a:gd name="connsiteY30" fmla="*/ 31386 h 206316"/>
                  <a:gd name="connsiteX31" fmla="*/ 41156 w 133451"/>
                  <a:gd name="connsiteY31" fmla="*/ 30829 h 206316"/>
                  <a:gd name="connsiteX32" fmla="*/ 43249 w 133451"/>
                  <a:gd name="connsiteY32" fmla="*/ 27323 h 206316"/>
                  <a:gd name="connsiteX33" fmla="*/ 48147 w 133451"/>
                  <a:gd name="connsiteY33" fmla="*/ 70103 h 206316"/>
                  <a:gd name="connsiteX34" fmla="*/ 56744 w 133451"/>
                  <a:gd name="connsiteY34" fmla="*/ 94261 h 206316"/>
                  <a:gd name="connsiteX35" fmla="*/ 68247 w 133451"/>
                  <a:gd name="connsiteY35" fmla="*/ 111759 h 206316"/>
                  <a:gd name="connsiteX36" fmla="*/ 75310 w 133451"/>
                  <a:gd name="connsiteY36" fmla="*/ 118372 h 206316"/>
                  <a:gd name="connsiteX37" fmla="*/ 82755 w 133451"/>
                  <a:gd name="connsiteY37" fmla="*/ 121537 h 206316"/>
                  <a:gd name="connsiteX38" fmla="*/ 90254 w 133451"/>
                  <a:gd name="connsiteY38" fmla="*/ 119814 h 206316"/>
                  <a:gd name="connsiteX39" fmla="*/ 97948 w 133451"/>
                  <a:gd name="connsiteY39" fmla="*/ 112777 h 206316"/>
                  <a:gd name="connsiteX40" fmla="*/ 105226 w 133451"/>
                  <a:gd name="connsiteY40" fmla="*/ 94452 h 206316"/>
                  <a:gd name="connsiteX41" fmla="*/ 107927 w 133451"/>
                  <a:gd name="connsiteY41" fmla="*/ 47192 h 206316"/>
                  <a:gd name="connsiteX42" fmla="*/ 105016 w 133451"/>
                  <a:gd name="connsiteY42" fmla="*/ 15720 h 206316"/>
                  <a:gd name="connsiteX43" fmla="*/ 113195 w 133451"/>
                  <a:gd name="connsiteY43" fmla="*/ 11388 h 206316"/>
                  <a:gd name="connsiteX44" fmla="*/ 114845 w 133451"/>
                  <a:gd name="connsiteY44" fmla="*/ 10730 h 206316"/>
                  <a:gd name="connsiteX45" fmla="*/ 120440 w 133451"/>
                  <a:gd name="connsiteY45" fmla="*/ 6669 h 206316"/>
                  <a:gd name="connsiteX46" fmla="*/ 125064 w 133451"/>
                  <a:gd name="connsiteY46" fmla="*/ 3073 h 206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33451" h="206316">
                    <a:moveTo>
                      <a:pt x="125064" y="3073"/>
                    </a:moveTo>
                    <a:cubicBezTo>
                      <a:pt x="126414" y="2022"/>
                      <a:pt x="127635" y="763"/>
                      <a:pt x="129186" y="0"/>
                    </a:cubicBezTo>
                    <a:cubicBezTo>
                      <a:pt x="132074" y="21208"/>
                      <a:pt x="133300" y="42614"/>
                      <a:pt x="133445" y="64008"/>
                    </a:cubicBezTo>
                    <a:cubicBezTo>
                      <a:pt x="133518" y="80630"/>
                      <a:pt x="133010" y="97258"/>
                      <a:pt x="131717" y="113830"/>
                    </a:cubicBezTo>
                    <a:cubicBezTo>
                      <a:pt x="131463" y="116501"/>
                      <a:pt x="131309" y="119190"/>
                      <a:pt x="130876" y="121840"/>
                    </a:cubicBezTo>
                    <a:cubicBezTo>
                      <a:pt x="130405" y="123175"/>
                      <a:pt x="129380" y="124224"/>
                      <a:pt x="128560" y="125355"/>
                    </a:cubicBezTo>
                    <a:cubicBezTo>
                      <a:pt x="123784" y="131255"/>
                      <a:pt x="118599" y="136806"/>
                      <a:pt x="113451" y="142380"/>
                    </a:cubicBezTo>
                    <a:cubicBezTo>
                      <a:pt x="102217" y="154403"/>
                      <a:pt x="90734" y="166193"/>
                      <a:pt x="79083" y="177810"/>
                    </a:cubicBezTo>
                    <a:cubicBezTo>
                      <a:pt x="71091" y="185722"/>
                      <a:pt x="63085" y="193633"/>
                      <a:pt x="54688" y="201118"/>
                    </a:cubicBezTo>
                    <a:cubicBezTo>
                      <a:pt x="52529" y="202943"/>
                      <a:pt x="50463" y="204948"/>
                      <a:pt x="47966" y="206316"/>
                    </a:cubicBezTo>
                    <a:cubicBezTo>
                      <a:pt x="40094" y="190998"/>
                      <a:pt x="32849" y="175342"/>
                      <a:pt x="26617" y="159284"/>
                    </a:cubicBezTo>
                    <a:cubicBezTo>
                      <a:pt x="10970" y="118778"/>
                      <a:pt x="1623" y="75751"/>
                      <a:pt x="0" y="32323"/>
                    </a:cubicBezTo>
                    <a:cubicBezTo>
                      <a:pt x="303" y="32622"/>
                      <a:pt x="610" y="32918"/>
                      <a:pt x="910" y="33223"/>
                    </a:cubicBezTo>
                    <a:cubicBezTo>
                      <a:pt x="2457" y="34781"/>
                      <a:pt x="3882" y="36683"/>
                      <a:pt x="3977" y="38965"/>
                    </a:cubicBezTo>
                    <a:cubicBezTo>
                      <a:pt x="4139" y="42661"/>
                      <a:pt x="4776" y="46467"/>
                      <a:pt x="6732" y="49671"/>
                    </a:cubicBezTo>
                    <a:cubicBezTo>
                      <a:pt x="7796" y="51325"/>
                      <a:pt x="8233" y="53280"/>
                      <a:pt x="9248" y="54959"/>
                    </a:cubicBezTo>
                    <a:cubicBezTo>
                      <a:pt x="10543" y="57156"/>
                      <a:pt x="12332" y="59165"/>
                      <a:pt x="14669" y="60266"/>
                    </a:cubicBezTo>
                    <a:cubicBezTo>
                      <a:pt x="15809" y="60825"/>
                      <a:pt x="17038" y="61176"/>
                      <a:pt x="18272" y="61462"/>
                    </a:cubicBezTo>
                    <a:cubicBezTo>
                      <a:pt x="18621" y="61563"/>
                      <a:pt x="19043" y="61607"/>
                      <a:pt x="19264" y="61944"/>
                    </a:cubicBezTo>
                    <a:cubicBezTo>
                      <a:pt x="19832" y="62642"/>
                      <a:pt x="20237" y="63453"/>
                      <a:pt x="20708" y="64218"/>
                    </a:cubicBezTo>
                    <a:cubicBezTo>
                      <a:pt x="21990" y="66549"/>
                      <a:pt x="24452" y="68136"/>
                      <a:pt x="27083" y="68455"/>
                    </a:cubicBezTo>
                    <a:cubicBezTo>
                      <a:pt x="30905" y="68830"/>
                      <a:pt x="34776" y="66360"/>
                      <a:pt x="36088" y="62759"/>
                    </a:cubicBezTo>
                    <a:cubicBezTo>
                      <a:pt x="37999" y="57589"/>
                      <a:pt x="37784" y="51823"/>
                      <a:pt x="36328" y="46566"/>
                    </a:cubicBezTo>
                    <a:cubicBezTo>
                      <a:pt x="35518" y="43571"/>
                      <a:pt x="33709" y="40931"/>
                      <a:pt x="31434" y="38852"/>
                    </a:cubicBezTo>
                    <a:cubicBezTo>
                      <a:pt x="29860" y="37299"/>
                      <a:pt x="27989" y="36098"/>
                      <a:pt x="26362" y="34610"/>
                    </a:cubicBezTo>
                    <a:cubicBezTo>
                      <a:pt x="26419" y="33561"/>
                      <a:pt x="26501" y="32515"/>
                      <a:pt x="26587" y="31470"/>
                    </a:cubicBezTo>
                    <a:cubicBezTo>
                      <a:pt x="26617" y="31342"/>
                      <a:pt x="26676" y="31087"/>
                      <a:pt x="26705" y="30959"/>
                    </a:cubicBezTo>
                    <a:cubicBezTo>
                      <a:pt x="27529" y="32143"/>
                      <a:pt x="28534" y="33238"/>
                      <a:pt x="29858" y="33868"/>
                    </a:cubicBezTo>
                    <a:cubicBezTo>
                      <a:pt x="31615" y="34808"/>
                      <a:pt x="33736" y="34900"/>
                      <a:pt x="35617" y="34289"/>
                    </a:cubicBezTo>
                    <a:cubicBezTo>
                      <a:pt x="36420" y="34064"/>
                      <a:pt x="37183" y="33721"/>
                      <a:pt x="37927" y="33347"/>
                    </a:cubicBezTo>
                    <a:cubicBezTo>
                      <a:pt x="38942" y="32866"/>
                      <a:pt x="39840" y="32170"/>
                      <a:pt x="40639" y="31386"/>
                    </a:cubicBezTo>
                    <a:cubicBezTo>
                      <a:pt x="40815" y="31203"/>
                      <a:pt x="40985" y="31016"/>
                      <a:pt x="41156" y="30829"/>
                    </a:cubicBezTo>
                    <a:cubicBezTo>
                      <a:pt x="42106" y="29820"/>
                      <a:pt x="42553" y="28494"/>
                      <a:pt x="43249" y="27323"/>
                    </a:cubicBezTo>
                    <a:cubicBezTo>
                      <a:pt x="43272" y="41702"/>
                      <a:pt x="44727" y="56121"/>
                      <a:pt x="48147" y="70103"/>
                    </a:cubicBezTo>
                    <a:cubicBezTo>
                      <a:pt x="50194" y="78414"/>
                      <a:pt x="52964" y="86572"/>
                      <a:pt x="56744" y="94261"/>
                    </a:cubicBezTo>
                    <a:cubicBezTo>
                      <a:pt x="59833" y="100537"/>
                      <a:pt x="63619" y="106500"/>
                      <a:pt x="68247" y="111759"/>
                    </a:cubicBezTo>
                    <a:cubicBezTo>
                      <a:pt x="70387" y="114176"/>
                      <a:pt x="72680" y="116487"/>
                      <a:pt x="75310" y="118372"/>
                    </a:cubicBezTo>
                    <a:cubicBezTo>
                      <a:pt x="77517" y="119944"/>
                      <a:pt x="80027" y="121237"/>
                      <a:pt x="82755" y="121537"/>
                    </a:cubicBezTo>
                    <a:cubicBezTo>
                      <a:pt x="85363" y="121825"/>
                      <a:pt x="87987" y="121079"/>
                      <a:pt x="90254" y="119814"/>
                    </a:cubicBezTo>
                    <a:cubicBezTo>
                      <a:pt x="93319" y="118103"/>
                      <a:pt x="95858" y="115574"/>
                      <a:pt x="97948" y="112777"/>
                    </a:cubicBezTo>
                    <a:cubicBezTo>
                      <a:pt x="101933" y="107429"/>
                      <a:pt x="103902" y="100905"/>
                      <a:pt x="105226" y="94452"/>
                    </a:cubicBezTo>
                    <a:cubicBezTo>
                      <a:pt x="108354" y="78919"/>
                      <a:pt x="108714" y="62972"/>
                      <a:pt x="107927" y="47192"/>
                    </a:cubicBezTo>
                    <a:cubicBezTo>
                      <a:pt x="107345" y="36672"/>
                      <a:pt x="106448" y="26161"/>
                      <a:pt x="105016" y="15720"/>
                    </a:cubicBezTo>
                    <a:cubicBezTo>
                      <a:pt x="107879" y="14558"/>
                      <a:pt x="110584" y="13032"/>
                      <a:pt x="113195" y="11388"/>
                    </a:cubicBezTo>
                    <a:cubicBezTo>
                      <a:pt x="113722" y="11117"/>
                      <a:pt x="114311" y="10995"/>
                      <a:pt x="114845" y="10730"/>
                    </a:cubicBezTo>
                    <a:cubicBezTo>
                      <a:pt x="116854" y="9587"/>
                      <a:pt x="118643" y="8113"/>
                      <a:pt x="120440" y="6669"/>
                    </a:cubicBezTo>
                    <a:cubicBezTo>
                      <a:pt x="121918" y="5389"/>
                      <a:pt x="123570" y="4334"/>
                      <a:pt x="125064" y="3073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3" name="Forma Livre: Forma 1892">
                <a:extLst>
                  <a:ext uri="{FF2B5EF4-FFF2-40B4-BE49-F238E27FC236}">
                    <a16:creationId xmlns:a16="http://schemas.microsoft.com/office/drawing/2014/main" id="{275A18FA-E443-8856-54F2-936F196E10A1}"/>
                  </a:ext>
                </a:extLst>
              </p:cNvPr>
              <p:cNvSpPr/>
              <p:nvPr/>
            </p:nvSpPr>
            <p:spPr>
              <a:xfrm>
                <a:off x="6053069" y="4925971"/>
                <a:ext cx="57265" cy="191283"/>
              </a:xfrm>
              <a:custGeom>
                <a:avLst/>
                <a:gdLst>
                  <a:gd name="connsiteX0" fmla="*/ 14 w 57265"/>
                  <a:gd name="connsiteY0" fmla="*/ 0 h 191283"/>
                  <a:gd name="connsiteX1" fmla="*/ 1477 w 57265"/>
                  <a:gd name="connsiteY1" fmla="*/ 3424 h 191283"/>
                  <a:gd name="connsiteX2" fmla="*/ 2511 w 57265"/>
                  <a:gd name="connsiteY2" fmla="*/ 5265 h 191283"/>
                  <a:gd name="connsiteX3" fmla="*/ 5605 w 57265"/>
                  <a:gd name="connsiteY3" fmla="*/ 9545 h 191283"/>
                  <a:gd name="connsiteX4" fmla="*/ 9092 w 57265"/>
                  <a:gd name="connsiteY4" fmla="*/ 13927 h 191283"/>
                  <a:gd name="connsiteX5" fmla="*/ 9144 w 57265"/>
                  <a:gd name="connsiteY5" fmla="*/ 13984 h 191283"/>
                  <a:gd name="connsiteX6" fmla="*/ 32106 w 57265"/>
                  <a:gd name="connsiteY6" fmla="*/ 132785 h 191283"/>
                  <a:gd name="connsiteX7" fmla="*/ 57266 w 57265"/>
                  <a:gd name="connsiteY7" fmla="*/ 190096 h 191283"/>
                  <a:gd name="connsiteX8" fmla="*/ 49390 w 57265"/>
                  <a:gd name="connsiteY8" fmla="*/ 191283 h 191283"/>
                  <a:gd name="connsiteX9" fmla="*/ 39393 w 57265"/>
                  <a:gd name="connsiteY9" fmla="*/ 169392 h 191283"/>
                  <a:gd name="connsiteX10" fmla="*/ 20161 w 57265"/>
                  <a:gd name="connsiteY10" fmla="*/ 118183 h 191283"/>
                  <a:gd name="connsiteX11" fmla="*/ 6519 w 57265"/>
                  <a:gd name="connsiteY11" fmla="*/ 65292 h 191283"/>
                  <a:gd name="connsiteX12" fmla="*/ 14 w 57265"/>
                  <a:gd name="connsiteY12" fmla="*/ 0 h 191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265" h="191283">
                    <a:moveTo>
                      <a:pt x="14" y="0"/>
                    </a:moveTo>
                    <a:cubicBezTo>
                      <a:pt x="510" y="1137"/>
                      <a:pt x="848" y="2344"/>
                      <a:pt x="1477" y="3424"/>
                    </a:cubicBezTo>
                    <a:cubicBezTo>
                      <a:pt x="1775" y="4061"/>
                      <a:pt x="2132" y="4668"/>
                      <a:pt x="2511" y="5265"/>
                    </a:cubicBezTo>
                    <a:cubicBezTo>
                      <a:pt x="3427" y="6770"/>
                      <a:pt x="4558" y="8128"/>
                      <a:pt x="5605" y="9545"/>
                    </a:cubicBezTo>
                    <a:cubicBezTo>
                      <a:pt x="6744" y="11022"/>
                      <a:pt x="7824" y="12551"/>
                      <a:pt x="9092" y="13927"/>
                    </a:cubicBezTo>
                    <a:lnTo>
                      <a:pt x="9144" y="13984"/>
                    </a:lnTo>
                    <a:cubicBezTo>
                      <a:pt x="10469" y="54471"/>
                      <a:pt x="18506" y="94654"/>
                      <a:pt x="32106" y="132785"/>
                    </a:cubicBezTo>
                    <a:cubicBezTo>
                      <a:pt x="39093" y="152465"/>
                      <a:pt x="47734" y="171525"/>
                      <a:pt x="57266" y="190096"/>
                    </a:cubicBezTo>
                    <a:cubicBezTo>
                      <a:pt x="54697" y="190802"/>
                      <a:pt x="52036" y="191071"/>
                      <a:pt x="49390" y="191283"/>
                    </a:cubicBezTo>
                    <a:cubicBezTo>
                      <a:pt x="45827" y="184095"/>
                      <a:pt x="42569" y="176759"/>
                      <a:pt x="39393" y="169392"/>
                    </a:cubicBezTo>
                    <a:cubicBezTo>
                      <a:pt x="32217" y="152623"/>
                      <a:pt x="25760" y="135543"/>
                      <a:pt x="20161" y="118183"/>
                    </a:cubicBezTo>
                    <a:cubicBezTo>
                      <a:pt x="14572" y="100844"/>
                      <a:pt x="9901" y="83198"/>
                      <a:pt x="6519" y="65292"/>
                    </a:cubicBezTo>
                    <a:cubicBezTo>
                      <a:pt x="2410" y="43787"/>
                      <a:pt x="-213" y="21921"/>
                      <a:pt x="14" y="0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4" name="Forma Livre: Forma 1893">
                <a:extLst>
                  <a:ext uri="{FF2B5EF4-FFF2-40B4-BE49-F238E27FC236}">
                    <a16:creationId xmlns:a16="http://schemas.microsoft.com/office/drawing/2014/main" id="{C0FFB400-71AB-7493-C4E1-59D8EB8DA1C6}"/>
                  </a:ext>
                </a:extLst>
              </p:cNvPr>
              <p:cNvSpPr/>
              <p:nvPr/>
            </p:nvSpPr>
            <p:spPr>
              <a:xfrm>
                <a:off x="6126697" y="5038544"/>
                <a:ext cx="233727" cy="159052"/>
              </a:xfrm>
              <a:custGeom>
                <a:avLst/>
                <a:gdLst>
                  <a:gd name="connsiteX0" fmla="*/ 68855 w 233727"/>
                  <a:gd name="connsiteY0" fmla="*/ 7273 h 159052"/>
                  <a:gd name="connsiteX1" fmla="*/ 98872 w 233727"/>
                  <a:gd name="connsiteY1" fmla="*/ 0 h 159052"/>
                  <a:gd name="connsiteX2" fmla="*/ 98977 w 233727"/>
                  <a:gd name="connsiteY2" fmla="*/ 61 h 159052"/>
                  <a:gd name="connsiteX3" fmla="*/ 86244 w 233727"/>
                  <a:gd name="connsiteY3" fmla="*/ 19233 h 159052"/>
                  <a:gd name="connsiteX4" fmla="*/ 80176 w 233727"/>
                  <a:gd name="connsiteY4" fmla="*/ 39497 h 159052"/>
                  <a:gd name="connsiteX5" fmla="*/ 65382 w 233727"/>
                  <a:gd name="connsiteY5" fmla="*/ 51342 h 159052"/>
                  <a:gd name="connsiteX6" fmla="*/ 61427 w 233727"/>
                  <a:gd name="connsiteY6" fmla="*/ 61609 h 159052"/>
                  <a:gd name="connsiteX7" fmla="*/ 65481 w 233727"/>
                  <a:gd name="connsiteY7" fmla="*/ 75179 h 159052"/>
                  <a:gd name="connsiteX8" fmla="*/ 78877 w 233727"/>
                  <a:gd name="connsiteY8" fmla="*/ 88684 h 159052"/>
                  <a:gd name="connsiteX9" fmla="*/ 97517 w 233727"/>
                  <a:gd name="connsiteY9" fmla="*/ 97828 h 159052"/>
                  <a:gd name="connsiteX10" fmla="*/ 118502 w 233727"/>
                  <a:gd name="connsiteY10" fmla="*/ 104550 h 159052"/>
                  <a:gd name="connsiteX11" fmla="*/ 139582 w 233727"/>
                  <a:gd name="connsiteY11" fmla="*/ 109266 h 159052"/>
                  <a:gd name="connsiteX12" fmla="*/ 158889 w 233727"/>
                  <a:gd name="connsiteY12" fmla="*/ 111288 h 159052"/>
                  <a:gd name="connsiteX13" fmla="*/ 200912 w 233727"/>
                  <a:gd name="connsiteY13" fmla="*/ 109439 h 159052"/>
                  <a:gd name="connsiteX14" fmla="*/ 216248 w 233727"/>
                  <a:gd name="connsiteY14" fmla="*/ 105527 h 159052"/>
                  <a:gd name="connsiteX15" fmla="*/ 224372 w 233727"/>
                  <a:gd name="connsiteY15" fmla="*/ 108503 h 159052"/>
                  <a:gd name="connsiteX16" fmla="*/ 219458 w 233727"/>
                  <a:gd name="connsiteY16" fmla="*/ 112552 h 159052"/>
                  <a:gd name="connsiteX17" fmla="*/ 215308 w 233727"/>
                  <a:gd name="connsiteY17" fmla="*/ 111368 h 159052"/>
                  <a:gd name="connsiteX18" fmla="*/ 206554 w 233727"/>
                  <a:gd name="connsiteY18" fmla="*/ 111793 h 159052"/>
                  <a:gd name="connsiteX19" fmla="*/ 202356 w 233727"/>
                  <a:gd name="connsiteY19" fmla="*/ 114113 h 159052"/>
                  <a:gd name="connsiteX20" fmla="*/ 196002 w 233727"/>
                  <a:gd name="connsiteY20" fmla="*/ 122876 h 159052"/>
                  <a:gd name="connsiteX21" fmla="*/ 197814 w 233727"/>
                  <a:gd name="connsiteY21" fmla="*/ 130986 h 159052"/>
                  <a:gd name="connsiteX22" fmla="*/ 205970 w 233727"/>
                  <a:gd name="connsiteY22" fmla="*/ 133880 h 159052"/>
                  <a:gd name="connsiteX23" fmla="*/ 208366 w 233727"/>
                  <a:gd name="connsiteY23" fmla="*/ 132549 h 159052"/>
                  <a:gd name="connsiteX24" fmla="*/ 210821 w 233727"/>
                  <a:gd name="connsiteY24" fmla="*/ 132745 h 159052"/>
                  <a:gd name="connsiteX25" fmla="*/ 220067 w 233727"/>
                  <a:gd name="connsiteY25" fmla="*/ 131410 h 159052"/>
                  <a:gd name="connsiteX26" fmla="*/ 227846 w 233727"/>
                  <a:gd name="connsiteY26" fmla="*/ 130176 h 159052"/>
                  <a:gd name="connsiteX27" fmla="*/ 233723 w 233727"/>
                  <a:gd name="connsiteY27" fmla="*/ 128188 h 159052"/>
                  <a:gd name="connsiteX28" fmla="*/ 233164 w 233727"/>
                  <a:gd name="connsiteY28" fmla="*/ 137491 h 159052"/>
                  <a:gd name="connsiteX29" fmla="*/ 230011 w 233727"/>
                  <a:gd name="connsiteY29" fmla="*/ 139246 h 159052"/>
                  <a:gd name="connsiteX30" fmla="*/ 196957 w 233727"/>
                  <a:gd name="connsiteY30" fmla="*/ 152011 h 159052"/>
                  <a:gd name="connsiteX31" fmla="*/ 186983 w 233727"/>
                  <a:gd name="connsiteY31" fmla="*/ 149590 h 159052"/>
                  <a:gd name="connsiteX32" fmla="*/ 182508 w 233727"/>
                  <a:gd name="connsiteY32" fmla="*/ 150544 h 159052"/>
                  <a:gd name="connsiteX33" fmla="*/ 178468 w 233727"/>
                  <a:gd name="connsiteY33" fmla="*/ 151959 h 159052"/>
                  <a:gd name="connsiteX34" fmla="*/ 170123 w 233727"/>
                  <a:gd name="connsiteY34" fmla="*/ 152913 h 159052"/>
                  <a:gd name="connsiteX35" fmla="*/ 165571 w 233727"/>
                  <a:gd name="connsiteY35" fmla="*/ 155748 h 159052"/>
                  <a:gd name="connsiteX36" fmla="*/ 163748 w 233727"/>
                  <a:gd name="connsiteY36" fmla="*/ 157920 h 159052"/>
                  <a:gd name="connsiteX37" fmla="*/ 162655 w 233727"/>
                  <a:gd name="connsiteY37" fmla="*/ 158317 h 159052"/>
                  <a:gd name="connsiteX38" fmla="*/ 116018 w 233727"/>
                  <a:gd name="connsiteY38" fmla="*/ 156444 h 159052"/>
                  <a:gd name="connsiteX39" fmla="*/ 82419 w 233727"/>
                  <a:gd name="connsiteY39" fmla="*/ 146327 h 159052"/>
                  <a:gd name="connsiteX40" fmla="*/ 49212 w 233727"/>
                  <a:gd name="connsiteY40" fmla="*/ 127599 h 159052"/>
                  <a:gd name="connsiteX41" fmla="*/ 15146 w 233727"/>
                  <a:gd name="connsiteY41" fmla="*/ 99656 h 159052"/>
                  <a:gd name="connsiteX42" fmla="*/ 0 w 233727"/>
                  <a:gd name="connsiteY42" fmla="*/ 83900 h 159052"/>
                  <a:gd name="connsiteX43" fmla="*/ 67337 w 233727"/>
                  <a:gd name="connsiteY43" fmla="*/ 8540 h 159052"/>
                  <a:gd name="connsiteX44" fmla="*/ 68855 w 233727"/>
                  <a:gd name="connsiteY44" fmla="*/ 7273 h 159052"/>
                  <a:gd name="connsiteX45" fmla="*/ 43911 w 233727"/>
                  <a:gd name="connsiteY45" fmla="*/ 75678 h 159052"/>
                  <a:gd name="connsiteX46" fmla="*/ 38543 w 233727"/>
                  <a:gd name="connsiteY46" fmla="*/ 80773 h 159052"/>
                  <a:gd name="connsiteX47" fmla="*/ 38110 w 233727"/>
                  <a:gd name="connsiteY47" fmla="*/ 84743 h 159052"/>
                  <a:gd name="connsiteX48" fmla="*/ 36845 w 233727"/>
                  <a:gd name="connsiteY48" fmla="*/ 90006 h 159052"/>
                  <a:gd name="connsiteX49" fmla="*/ 35827 w 233727"/>
                  <a:gd name="connsiteY49" fmla="*/ 97987 h 159052"/>
                  <a:gd name="connsiteX50" fmla="*/ 35510 w 233727"/>
                  <a:gd name="connsiteY50" fmla="*/ 103682 h 159052"/>
                  <a:gd name="connsiteX51" fmla="*/ 34726 w 233727"/>
                  <a:gd name="connsiteY51" fmla="*/ 109348 h 159052"/>
                  <a:gd name="connsiteX52" fmla="*/ 36538 w 233727"/>
                  <a:gd name="connsiteY52" fmla="*/ 116114 h 159052"/>
                  <a:gd name="connsiteX53" fmla="*/ 43930 w 233727"/>
                  <a:gd name="connsiteY53" fmla="*/ 121556 h 159052"/>
                  <a:gd name="connsiteX54" fmla="*/ 49612 w 233727"/>
                  <a:gd name="connsiteY54" fmla="*/ 122853 h 159052"/>
                  <a:gd name="connsiteX55" fmla="*/ 51182 w 233727"/>
                  <a:gd name="connsiteY55" fmla="*/ 123965 h 159052"/>
                  <a:gd name="connsiteX56" fmla="*/ 55152 w 233727"/>
                  <a:gd name="connsiteY56" fmla="*/ 126511 h 159052"/>
                  <a:gd name="connsiteX57" fmla="*/ 59718 w 233727"/>
                  <a:gd name="connsiteY57" fmla="*/ 128861 h 159052"/>
                  <a:gd name="connsiteX58" fmla="*/ 67257 w 233727"/>
                  <a:gd name="connsiteY58" fmla="*/ 129336 h 159052"/>
                  <a:gd name="connsiteX59" fmla="*/ 74404 w 233727"/>
                  <a:gd name="connsiteY59" fmla="*/ 130954 h 159052"/>
                  <a:gd name="connsiteX60" fmla="*/ 75219 w 233727"/>
                  <a:gd name="connsiteY60" fmla="*/ 131368 h 159052"/>
                  <a:gd name="connsiteX61" fmla="*/ 77145 w 233727"/>
                  <a:gd name="connsiteY61" fmla="*/ 134151 h 159052"/>
                  <a:gd name="connsiteX62" fmla="*/ 80493 w 233727"/>
                  <a:gd name="connsiteY62" fmla="*/ 135297 h 159052"/>
                  <a:gd name="connsiteX63" fmla="*/ 84701 w 233727"/>
                  <a:gd name="connsiteY63" fmla="*/ 135099 h 159052"/>
                  <a:gd name="connsiteX64" fmla="*/ 89668 w 233727"/>
                  <a:gd name="connsiteY64" fmla="*/ 135795 h 159052"/>
                  <a:gd name="connsiteX65" fmla="*/ 91839 w 233727"/>
                  <a:gd name="connsiteY65" fmla="*/ 139086 h 159052"/>
                  <a:gd name="connsiteX66" fmla="*/ 96714 w 233727"/>
                  <a:gd name="connsiteY66" fmla="*/ 140551 h 159052"/>
                  <a:gd name="connsiteX67" fmla="*/ 101931 w 233727"/>
                  <a:gd name="connsiteY67" fmla="*/ 141884 h 159052"/>
                  <a:gd name="connsiteX68" fmla="*/ 106559 w 233727"/>
                  <a:gd name="connsiteY68" fmla="*/ 143862 h 159052"/>
                  <a:gd name="connsiteX69" fmla="*/ 108901 w 233727"/>
                  <a:gd name="connsiteY69" fmla="*/ 145485 h 159052"/>
                  <a:gd name="connsiteX70" fmla="*/ 114155 w 233727"/>
                  <a:gd name="connsiteY70" fmla="*/ 147278 h 159052"/>
                  <a:gd name="connsiteX71" fmla="*/ 119185 w 233727"/>
                  <a:gd name="connsiteY71" fmla="*/ 147992 h 159052"/>
                  <a:gd name="connsiteX72" fmla="*/ 123791 w 233727"/>
                  <a:gd name="connsiteY72" fmla="*/ 148749 h 159052"/>
                  <a:gd name="connsiteX73" fmla="*/ 130733 w 233727"/>
                  <a:gd name="connsiteY73" fmla="*/ 149201 h 159052"/>
                  <a:gd name="connsiteX74" fmla="*/ 135372 w 233727"/>
                  <a:gd name="connsiteY74" fmla="*/ 150210 h 159052"/>
                  <a:gd name="connsiteX75" fmla="*/ 140423 w 233727"/>
                  <a:gd name="connsiteY75" fmla="*/ 149752 h 159052"/>
                  <a:gd name="connsiteX76" fmla="*/ 144577 w 233727"/>
                  <a:gd name="connsiteY76" fmla="*/ 149905 h 159052"/>
                  <a:gd name="connsiteX77" fmla="*/ 148480 w 233727"/>
                  <a:gd name="connsiteY77" fmla="*/ 148936 h 159052"/>
                  <a:gd name="connsiteX78" fmla="*/ 150874 w 233727"/>
                  <a:gd name="connsiteY78" fmla="*/ 146691 h 159052"/>
                  <a:gd name="connsiteX79" fmla="*/ 158273 w 233727"/>
                  <a:gd name="connsiteY79" fmla="*/ 148976 h 159052"/>
                  <a:gd name="connsiteX80" fmla="*/ 162910 w 233727"/>
                  <a:gd name="connsiteY80" fmla="*/ 148972 h 159052"/>
                  <a:gd name="connsiteX81" fmla="*/ 170697 w 233727"/>
                  <a:gd name="connsiteY81" fmla="*/ 145951 h 159052"/>
                  <a:gd name="connsiteX82" fmla="*/ 176389 w 233727"/>
                  <a:gd name="connsiteY82" fmla="*/ 140499 h 159052"/>
                  <a:gd name="connsiteX83" fmla="*/ 177934 w 233727"/>
                  <a:gd name="connsiteY83" fmla="*/ 129581 h 159052"/>
                  <a:gd name="connsiteX84" fmla="*/ 177913 w 233727"/>
                  <a:gd name="connsiteY84" fmla="*/ 125832 h 159052"/>
                  <a:gd name="connsiteX85" fmla="*/ 175944 w 233727"/>
                  <a:gd name="connsiteY85" fmla="*/ 121325 h 159052"/>
                  <a:gd name="connsiteX86" fmla="*/ 170470 w 233727"/>
                  <a:gd name="connsiteY86" fmla="*/ 118790 h 159052"/>
                  <a:gd name="connsiteX87" fmla="*/ 165211 w 233727"/>
                  <a:gd name="connsiteY87" fmla="*/ 119255 h 159052"/>
                  <a:gd name="connsiteX88" fmla="*/ 161012 w 233727"/>
                  <a:gd name="connsiteY88" fmla="*/ 120077 h 159052"/>
                  <a:gd name="connsiteX89" fmla="*/ 158847 w 233727"/>
                  <a:gd name="connsiteY89" fmla="*/ 120499 h 159052"/>
                  <a:gd name="connsiteX90" fmla="*/ 155109 w 233727"/>
                  <a:gd name="connsiteY90" fmla="*/ 120774 h 159052"/>
                  <a:gd name="connsiteX91" fmla="*/ 148415 w 233727"/>
                  <a:gd name="connsiteY91" fmla="*/ 121254 h 159052"/>
                  <a:gd name="connsiteX92" fmla="*/ 143990 w 233727"/>
                  <a:gd name="connsiteY92" fmla="*/ 122256 h 159052"/>
                  <a:gd name="connsiteX93" fmla="*/ 137048 w 233727"/>
                  <a:gd name="connsiteY93" fmla="*/ 122052 h 159052"/>
                  <a:gd name="connsiteX94" fmla="*/ 131788 w 233727"/>
                  <a:gd name="connsiteY94" fmla="*/ 121540 h 159052"/>
                  <a:gd name="connsiteX95" fmla="*/ 127566 w 233727"/>
                  <a:gd name="connsiteY95" fmla="*/ 120531 h 159052"/>
                  <a:gd name="connsiteX96" fmla="*/ 122746 w 233727"/>
                  <a:gd name="connsiteY96" fmla="*/ 119108 h 159052"/>
                  <a:gd name="connsiteX97" fmla="*/ 118107 w 233727"/>
                  <a:gd name="connsiteY97" fmla="*/ 118439 h 159052"/>
                  <a:gd name="connsiteX98" fmla="*/ 112043 w 233727"/>
                  <a:gd name="connsiteY98" fmla="*/ 117804 h 159052"/>
                  <a:gd name="connsiteX99" fmla="*/ 108451 w 233727"/>
                  <a:gd name="connsiteY99" fmla="*/ 118279 h 159052"/>
                  <a:gd name="connsiteX100" fmla="*/ 102162 w 233727"/>
                  <a:gd name="connsiteY100" fmla="*/ 119093 h 159052"/>
                  <a:gd name="connsiteX101" fmla="*/ 99820 w 233727"/>
                  <a:gd name="connsiteY101" fmla="*/ 118248 h 159052"/>
                  <a:gd name="connsiteX102" fmla="*/ 98469 w 233727"/>
                  <a:gd name="connsiteY102" fmla="*/ 115959 h 159052"/>
                  <a:gd name="connsiteX103" fmla="*/ 91995 w 233727"/>
                  <a:gd name="connsiteY103" fmla="*/ 111320 h 159052"/>
                  <a:gd name="connsiteX104" fmla="*/ 86345 w 233727"/>
                  <a:gd name="connsiteY104" fmla="*/ 108772 h 159052"/>
                  <a:gd name="connsiteX105" fmla="*/ 82183 w 233727"/>
                  <a:gd name="connsiteY105" fmla="*/ 106200 h 159052"/>
                  <a:gd name="connsiteX106" fmla="*/ 73584 w 233727"/>
                  <a:gd name="connsiteY106" fmla="*/ 101998 h 159052"/>
                  <a:gd name="connsiteX107" fmla="*/ 70969 w 233727"/>
                  <a:gd name="connsiteY107" fmla="*/ 100997 h 159052"/>
                  <a:gd name="connsiteX108" fmla="*/ 66234 w 233727"/>
                  <a:gd name="connsiteY108" fmla="*/ 98608 h 159052"/>
                  <a:gd name="connsiteX109" fmla="*/ 64149 w 233727"/>
                  <a:gd name="connsiteY109" fmla="*/ 96720 h 159052"/>
                  <a:gd name="connsiteX110" fmla="*/ 61231 w 233727"/>
                  <a:gd name="connsiteY110" fmla="*/ 93506 h 159052"/>
                  <a:gd name="connsiteX111" fmla="*/ 58713 w 233727"/>
                  <a:gd name="connsiteY111" fmla="*/ 88892 h 159052"/>
                  <a:gd name="connsiteX112" fmla="*/ 57439 w 233727"/>
                  <a:gd name="connsiteY112" fmla="*/ 82429 h 159052"/>
                  <a:gd name="connsiteX113" fmla="*/ 50848 w 233727"/>
                  <a:gd name="connsiteY113" fmla="*/ 75306 h 159052"/>
                  <a:gd name="connsiteX114" fmla="*/ 43911 w 233727"/>
                  <a:gd name="connsiteY114" fmla="*/ 75678 h 15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233727" h="159052">
                    <a:moveTo>
                      <a:pt x="68855" y="7273"/>
                    </a:moveTo>
                    <a:cubicBezTo>
                      <a:pt x="78713" y="4288"/>
                      <a:pt x="88743" y="1871"/>
                      <a:pt x="98872" y="0"/>
                    </a:cubicBezTo>
                    <a:cubicBezTo>
                      <a:pt x="98898" y="15"/>
                      <a:pt x="98950" y="46"/>
                      <a:pt x="98977" y="61"/>
                    </a:cubicBezTo>
                    <a:cubicBezTo>
                      <a:pt x="94561" y="6331"/>
                      <a:pt x="89758" y="12385"/>
                      <a:pt x="86244" y="19233"/>
                    </a:cubicBezTo>
                    <a:cubicBezTo>
                      <a:pt x="82999" y="25526"/>
                      <a:pt x="80556" y="32378"/>
                      <a:pt x="80176" y="39497"/>
                    </a:cubicBezTo>
                    <a:cubicBezTo>
                      <a:pt x="74700" y="42665"/>
                      <a:pt x="69277" y="46268"/>
                      <a:pt x="65382" y="51342"/>
                    </a:cubicBezTo>
                    <a:cubicBezTo>
                      <a:pt x="63106" y="54284"/>
                      <a:pt x="61580" y="57864"/>
                      <a:pt x="61427" y="61609"/>
                    </a:cubicBezTo>
                    <a:cubicBezTo>
                      <a:pt x="61170" y="66435"/>
                      <a:pt x="62850" y="71186"/>
                      <a:pt x="65481" y="75179"/>
                    </a:cubicBezTo>
                    <a:cubicBezTo>
                      <a:pt x="68998" y="80506"/>
                      <a:pt x="73586" y="85115"/>
                      <a:pt x="78877" y="88684"/>
                    </a:cubicBezTo>
                    <a:cubicBezTo>
                      <a:pt x="84605" y="92630"/>
                      <a:pt x="91074" y="95299"/>
                      <a:pt x="97517" y="97828"/>
                    </a:cubicBezTo>
                    <a:cubicBezTo>
                      <a:pt x="104375" y="100472"/>
                      <a:pt x="111406" y="102643"/>
                      <a:pt x="118502" y="104550"/>
                    </a:cubicBezTo>
                    <a:cubicBezTo>
                      <a:pt x="125447" y="106462"/>
                      <a:pt x="132467" y="108127"/>
                      <a:pt x="139582" y="109266"/>
                    </a:cubicBezTo>
                    <a:cubicBezTo>
                      <a:pt x="145972" y="110307"/>
                      <a:pt x="152423" y="110965"/>
                      <a:pt x="158889" y="111288"/>
                    </a:cubicBezTo>
                    <a:cubicBezTo>
                      <a:pt x="172902" y="112207"/>
                      <a:pt x="187059" y="111892"/>
                      <a:pt x="200912" y="109439"/>
                    </a:cubicBezTo>
                    <a:cubicBezTo>
                      <a:pt x="206110" y="108516"/>
                      <a:pt x="211258" y="107257"/>
                      <a:pt x="216248" y="105527"/>
                    </a:cubicBezTo>
                    <a:cubicBezTo>
                      <a:pt x="219140" y="105844"/>
                      <a:pt x="221906" y="106984"/>
                      <a:pt x="224372" y="108503"/>
                    </a:cubicBezTo>
                    <a:cubicBezTo>
                      <a:pt x="223054" y="110189"/>
                      <a:pt x="221427" y="111686"/>
                      <a:pt x="219458" y="112552"/>
                    </a:cubicBezTo>
                    <a:cubicBezTo>
                      <a:pt x="217967" y="112627"/>
                      <a:pt x="216740" y="111602"/>
                      <a:pt x="215308" y="111368"/>
                    </a:cubicBezTo>
                    <a:cubicBezTo>
                      <a:pt x="212427" y="110794"/>
                      <a:pt x="209341" y="110780"/>
                      <a:pt x="206554" y="111793"/>
                    </a:cubicBezTo>
                    <a:cubicBezTo>
                      <a:pt x="205024" y="112316"/>
                      <a:pt x="203781" y="113386"/>
                      <a:pt x="202356" y="114113"/>
                    </a:cubicBezTo>
                    <a:cubicBezTo>
                      <a:pt x="199004" y="115810"/>
                      <a:pt x="196708" y="119232"/>
                      <a:pt x="196002" y="122876"/>
                    </a:cubicBezTo>
                    <a:cubicBezTo>
                      <a:pt x="195401" y="125672"/>
                      <a:pt x="196002" y="128743"/>
                      <a:pt x="197814" y="130986"/>
                    </a:cubicBezTo>
                    <a:cubicBezTo>
                      <a:pt x="199666" y="133409"/>
                      <a:pt x="202985" y="134744"/>
                      <a:pt x="205970" y="133880"/>
                    </a:cubicBezTo>
                    <a:cubicBezTo>
                      <a:pt x="206867" y="133628"/>
                      <a:pt x="207529" y="132921"/>
                      <a:pt x="208366" y="132549"/>
                    </a:cubicBezTo>
                    <a:cubicBezTo>
                      <a:pt x="209186" y="132509"/>
                      <a:pt x="209997" y="132709"/>
                      <a:pt x="210821" y="132745"/>
                    </a:cubicBezTo>
                    <a:cubicBezTo>
                      <a:pt x="213959" y="132976"/>
                      <a:pt x="217080" y="132322"/>
                      <a:pt x="220067" y="131410"/>
                    </a:cubicBezTo>
                    <a:cubicBezTo>
                      <a:pt x="222600" y="130662"/>
                      <a:pt x="225257" y="130611"/>
                      <a:pt x="227846" y="130176"/>
                    </a:cubicBezTo>
                    <a:cubicBezTo>
                      <a:pt x="229910" y="129848"/>
                      <a:pt x="231790" y="128919"/>
                      <a:pt x="233723" y="128188"/>
                    </a:cubicBezTo>
                    <a:cubicBezTo>
                      <a:pt x="233759" y="131297"/>
                      <a:pt x="233549" y="134405"/>
                      <a:pt x="233164" y="137491"/>
                    </a:cubicBezTo>
                    <a:cubicBezTo>
                      <a:pt x="232235" y="138262"/>
                      <a:pt x="231050" y="138647"/>
                      <a:pt x="230011" y="139246"/>
                    </a:cubicBezTo>
                    <a:cubicBezTo>
                      <a:pt x="219443" y="144564"/>
                      <a:pt x="208347" y="148825"/>
                      <a:pt x="196957" y="152011"/>
                    </a:cubicBezTo>
                    <a:cubicBezTo>
                      <a:pt x="194331" y="149571"/>
                      <a:pt x="190426" y="148772"/>
                      <a:pt x="186983" y="149590"/>
                    </a:cubicBezTo>
                    <a:cubicBezTo>
                      <a:pt x="185497" y="149943"/>
                      <a:pt x="183948" y="150008"/>
                      <a:pt x="182508" y="150544"/>
                    </a:cubicBezTo>
                    <a:cubicBezTo>
                      <a:pt x="181158" y="151000"/>
                      <a:pt x="179883" y="151719"/>
                      <a:pt x="178468" y="151959"/>
                    </a:cubicBezTo>
                    <a:cubicBezTo>
                      <a:pt x="175672" y="151797"/>
                      <a:pt x="172726" y="151715"/>
                      <a:pt x="170123" y="152913"/>
                    </a:cubicBezTo>
                    <a:cubicBezTo>
                      <a:pt x="168515" y="153695"/>
                      <a:pt x="166884" y="154512"/>
                      <a:pt x="165571" y="155748"/>
                    </a:cubicBezTo>
                    <a:cubicBezTo>
                      <a:pt x="164875" y="156394"/>
                      <a:pt x="164385" y="157222"/>
                      <a:pt x="163748" y="157920"/>
                    </a:cubicBezTo>
                    <a:cubicBezTo>
                      <a:pt x="163488" y="158256"/>
                      <a:pt x="163031" y="158248"/>
                      <a:pt x="162655" y="158317"/>
                    </a:cubicBezTo>
                    <a:cubicBezTo>
                      <a:pt x="147116" y="159685"/>
                      <a:pt x="131385" y="159191"/>
                      <a:pt x="116018" y="156444"/>
                    </a:cubicBezTo>
                    <a:cubicBezTo>
                      <a:pt x="104474" y="154395"/>
                      <a:pt x="93157" y="151036"/>
                      <a:pt x="82419" y="146327"/>
                    </a:cubicBezTo>
                    <a:cubicBezTo>
                      <a:pt x="70747" y="141241"/>
                      <a:pt x="59686" y="134822"/>
                      <a:pt x="49212" y="127599"/>
                    </a:cubicBezTo>
                    <a:cubicBezTo>
                      <a:pt x="37114" y="119244"/>
                      <a:pt x="25770" y="109817"/>
                      <a:pt x="15146" y="99656"/>
                    </a:cubicBezTo>
                    <a:cubicBezTo>
                      <a:pt x="9900" y="94601"/>
                      <a:pt x="4790" y="89395"/>
                      <a:pt x="0" y="83900"/>
                    </a:cubicBezTo>
                    <a:cubicBezTo>
                      <a:pt x="22442" y="58776"/>
                      <a:pt x="44895" y="33664"/>
                      <a:pt x="67337" y="8540"/>
                    </a:cubicBezTo>
                    <a:cubicBezTo>
                      <a:pt x="67791" y="8065"/>
                      <a:pt x="68163" y="7420"/>
                      <a:pt x="68855" y="7273"/>
                    </a:cubicBezTo>
                    <a:moveTo>
                      <a:pt x="43911" y="75678"/>
                    </a:moveTo>
                    <a:cubicBezTo>
                      <a:pt x="41553" y="76573"/>
                      <a:pt x="39443" y="78374"/>
                      <a:pt x="38543" y="80773"/>
                    </a:cubicBezTo>
                    <a:cubicBezTo>
                      <a:pt x="38022" y="82036"/>
                      <a:pt x="38165" y="83413"/>
                      <a:pt x="38110" y="84743"/>
                    </a:cubicBezTo>
                    <a:cubicBezTo>
                      <a:pt x="37421" y="86423"/>
                      <a:pt x="36998" y="88195"/>
                      <a:pt x="36845" y="90006"/>
                    </a:cubicBezTo>
                    <a:cubicBezTo>
                      <a:pt x="36632" y="92682"/>
                      <a:pt x="35962" y="95303"/>
                      <a:pt x="35827" y="97987"/>
                    </a:cubicBezTo>
                    <a:cubicBezTo>
                      <a:pt x="35712" y="99885"/>
                      <a:pt x="35972" y="101815"/>
                      <a:pt x="35510" y="103682"/>
                    </a:cubicBezTo>
                    <a:cubicBezTo>
                      <a:pt x="35184" y="105559"/>
                      <a:pt x="34669" y="107425"/>
                      <a:pt x="34726" y="109348"/>
                    </a:cubicBezTo>
                    <a:cubicBezTo>
                      <a:pt x="34671" y="111713"/>
                      <a:pt x="35287" y="114103"/>
                      <a:pt x="36538" y="116114"/>
                    </a:cubicBezTo>
                    <a:cubicBezTo>
                      <a:pt x="38234" y="118759"/>
                      <a:pt x="41011" y="120528"/>
                      <a:pt x="43930" y="121556"/>
                    </a:cubicBezTo>
                    <a:cubicBezTo>
                      <a:pt x="45767" y="122208"/>
                      <a:pt x="47709" y="122466"/>
                      <a:pt x="49612" y="122853"/>
                    </a:cubicBezTo>
                    <a:cubicBezTo>
                      <a:pt x="50276" y="122967"/>
                      <a:pt x="50675" y="123576"/>
                      <a:pt x="51182" y="123965"/>
                    </a:cubicBezTo>
                    <a:cubicBezTo>
                      <a:pt x="52359" y="125029"/>
                      <a:pt x="53855" y="125617"/>
                      <a:pt x="55152" y="126511"/>
                    </a:cubicBezTo>
                    <a:cubicBezTo>
                      <a:pt x="56577" y="127461"/>
                      <a:pt x="58038" y="128425"/>
                      <a:pt x="59718" y="128861"/>
                    </a:cubicBezTo>
                    <a:cubicBezTo>
                      <a:pt x="62160" y="129638"/>
                      <a:pt x="64748" y="129127"/>
                      <a:pt x="67257" y="129336"/>
                    </a:cubicBezTo>
                    <a:cubicBezTo>
                      <a:pt x="69744" y="129317"/>
                      <a:pt x="72001" y="130506"/>
                      <a:pt x="74404" y="130954"/>
                    </a:cubicBezTo>
                    <a:cubicBezTo>
                      <a:pt x="74717" y="130983"/>
                      <a:pt x="74997" y="131143"/>
                      <a:pt x="75219" y="131368"/>
                    </a:cubicBezTo>
                    <a:cubicBezTo>
                      <a:pt x="75348" y="132537"/>
                      <a:pt x="76142" y="133571"/>
                      <a:pt x="77145" y="134151"/>
                    </a:cubicBezTo>
                    <a:cubicBezTo>
                      <a:pt x="78162" y="134759"/>
                      <a:pt x="79230" y="135551"/>
                      <a:pt x="80493" y="135297"/>
                    </a:cubicBezTo>
                    <a:cubicBezTo>
                      <a:pt x="81876" y="134988"/>
                      <a:pt x="83297" y="135126"/>
                      <a:pt x="84701" y="135099"/>
                    </a:cubicBezTo>
                    <a:cubicBezTo>
                      <a:pt x="86368" y="135078"/>
                      <a:pt x="88108" y="135162"/>
                      <a:pt x="89668" y="135795"/>
                    </a:cubicBezTo>
                    <a:cubicBezTo>
                      <a:pt x="89796" y="137146"/>
                      <a:pt x="90608" y="138473"/>
                      <a:pt x="91839" y="139086"/>
                    </a:cubicBezTo>
                    <a:cubicBezTo>
                      <a:pt x="93351" y="139879"/>
                      <a:pt x="95028" y="140320"/>
                      <a:pt x="96714" y="140551"/>
                    </a:cubicBezTo>
                    <a:cubicBezTo>
                      <a:pt x="98507" y="140753"/>
                      <a:pt x="100201" y="141403"/>
                      <a:pt x="101931" y="141884"/>
                    </a:cubicBezTo>
                    <a:cubicBezTo>
                      <a:pt x="103574" y="142292"/>
                      <a:pt x="104962" y="143322"/>
                      <a:pt x="106559" y="143862"/>
                    </a:cubicBezTo>
                    <a:cubicBezTo>
                      <a:pt x="107507" y="144133"/>
                      <a:pt x="108066" y="145012"/>
                      <a:pt x="108901" y="145485"/>
                    </a:cubicBezTo>
                    <a:cubicBezTo>
                      <a:pt x="110471" y="146525"/>
                      <a:pt x="112360" y="146826"/>
                      <a:pt x="114155" y="147278"/>
                    </a:cubicBezTo>
                    <a:cubicBezTo>
                      <a:pt x="115801" y="147698"/>
                      <a:pt x="117514" y="147706"/>
                      <a:pt x="119185" y="147992"/>
                    </a:cubicBezTo>
                    <a:cubicBezTo>
                      <a:pt x="120718" y="148253"/>
                      <a:pt x="122317" y="148192"/>
                      <a:pt x="123791" y="148749"/>
                    </a:cubicBezTo>
                    <a:cubicBezTo>
                      <a:pt x="125998" y="149640"/>
                      <a:pt x="128428" y="149083"/>
                      <a:pt x="130733" y="149201"/>
                    </a:cubicBezTo>
                    <a:cubicBezTo>
                      <a:pt x="132266" y="149585"/>
                      <a:pt x="133792" y="150052"/>
                      <a:pt x="135372" y="150210"/>
                    </a:cubicBezTo>
                    <a:cubicBezTo>
                      <a:pt x="137071" y="150311"/>
                      <a:pt x="138765" y="150069"/>
                      <a:pt x="140423" y="149752"/>
                    </a:cubicBezTo>
                    <a:cubicBezTo>
                      <a:pt x="141796" y="149928"/>
                      <a:pt x="143194" y="150124"/>
                      <a:pt x="144577" y="149905"/>
                    </a:cubicBezTo>
                    <a:cubicBezTo>
                      <a:pt x="145924" y="149873"/>
                      <a:pt x="147296" y="149607"/>
                      <a:pt x="148480" y="148936"/>
                    </a:cubicBezTo>
                    <a:cubicBezTo>
                      <a:pt x="149453" y="148396"/>
                      <a:pt x="150132" y="147492"/>
                      <a:pt x="150874" y="146691"/>
                    </a:cubicBezTo>
                    <a:cubicBezTo>
                      <a:pt x="153426" y="147179"/>
                      <a:pt x="155681" y="148648"/>
                      <a:pt x="158273" y="148976"/>
                    </a:cubicBezTo>
                    <a:cubicBezTo>
                      <a:pt x="159813" y="149075"/>
                      <a:pt x="161365" y="149066"/>
                      <a:pt x="162910" y="148972"/>
                    </a:cubicBezTo>
                    <a:cubicBezTo>
                      <a:pt x="165728" y="148677"/>
                      <a:pt x="168255" y="147290"/>
                      <a:pt x="170697" y="145951"/>
                    </a:cubicBezTo>
                    <a:cubicBezTo>
                      <a:pt x="172942" y="144566"/>
                      <a:pt x="174983" y="142748"/>
                      <a:pt x="176389" y="140499"/>
                    </a:cubicBezTo>
                    <a:cubicBezTo>
                      <a:pt x="178279" y="137218"/>
                      <a:pt x="178384" y="133245"/>
                      <a:pt x="177934" y="129581"/>
                    </a:cubicBezTo>
                    <a:cubicBezTo>
                      <a:pt x="177634" y="128335"/>
                      <a:pt x="178117" y="127082"/>
                      <a:pt x="177913" y="125832"/>
                    </a:cubicBezTo>
                    <a:cubicBezTo>
                      <a:pt x="177673" y="124190"/>
                      <a:pt x="176995" y="122607"/>
                      <a:pt x="175944" y="121325"/>
                    </a:cubicBezTo>
                    <a:cubicBezTo>
                      <a:pt x="174573" y="119772"/>
                      <a:pt x="172545" y="118818"/>
                      <a:pt x="170470" y="118790"/>
                    </a:cubicBezTo>
                    <a:cubicBezTo>
                      <a:pt x="168709" y="118765"/>
                      <a:pt x="166928" y="118839"/>
                      <a:pt x="165211" y="119255"/>
                    </a:cubicBezTo>
                    <a:cubicBezTo>
                      <a:pt x="163820" y="119572"/>
                      <a:pt x="162395" y="119717"/>
                      <a:pt x="161012" y="120077"/>
                    </a:cubicBezTo>
                    <a:cubicBezTo>
                      <a:pt x="160299" y="120268"/>
                      <a:pt x="159538" y="120234"/>
                      <a:pt x="158847" y="120499"/>
                    </a:cubicBezTo>
                    <a:cubicBezTo>
                      <a:pt x="157615" y="120802"/>
                      <a:pt x="156337" y="120468"/>
                      <a:pt x="155109" y="120774"/>
                    </a:cubicBezTo>
                    <a:cubicBezTo>
                      <a:pt x="152909" y="121281"/>
                      <a:pt x="150620" y="120787"/>
                      <a:pt x="148415" y="121254"/>
                    </a:cubicBezTo>
                    <a:cubicBezTo>
                      <a:pt x="146916" y="121495"/>
                      <a:pt x="145533" y="122286"/>
                      <a:pt x="143990" y="122256"/>
                    </a:cubicBezTo>
                    <a:cubicBezTo>
                      <a:pt x="141672" y="122429"/>
                      <a:pt x="139362" y="122111"/>
                      <a:pt x="137048" y="122052"/>
                    </a:cubicBezTo>
                    <a:cubicBezTo>
                      <a:pt x="135292" y="121928"/>
                      <a:pt x="133468" y="122179"/>
                      <a:pt x="131788" y="121540"/>
                    </a:cubicBezTo>
                    <a:cubicBezTo>
                      <a:pt x="130414" y="121056"/>
                      <a:pt x="128938" y="121014"/>
                      <a:pt x="127566" y="120531"/>
                    </a:cubicBezTo>
                    <a:cubicBezTo>
                      <a:pt x="125922" y="120171"/>
                      <a:pt x="124432" y="119284"/>
                      <a:pt x="122746" y="119108"/>
                    </a:cubicBezTo>
                    <a:cubicBezTo>
                      <a:pt x="121191" y="118946"/>
                      <a:pt x="119560" y="119141"/>
                      <a:pt x="118107" y="118439"/>
                    </a:cubicBezTo>
                    <a:cubicBezTo>
                      <a:pt x="116196" y="117584"/>
                      <a:pt x="114076" y="117802"/>
                      <a:pt x="112043" y="117804"/>
                    </a:cubicBezTo>
                    <a:cubicBezTo>
                      <a:pt x="110822" y="117783"/>
                      <a:pt x="109670" y="118288"/>
                      <a:pt x="108451" y="118279"/>
                    </a:cubicBezTo>
                    <a:cubicBezTo>
                      <a:pt x="106330" y="118364"/>
                      <a:pt x="104289" y="119164"/>
                      <a:pt x="102162" y="119093"/>
                    </a:cubicBezTo>
                    <a:cubicBezTo>
                      <a:pt x="101287" y="119118"/>
                      <a:pt x="100657" y="118376"/>
                      <a:pt x="99820" y="118248"/>
                    </a:cubicBezTo>
                    <a:cubicBezTo>
                      <a:pt x="99356" y="117491"/>
                      <a:pt x="99005" y="116667"/>
                      <a:pt x="98469" y="115959"/>
                    </a:cubicBezTo>
                    <a:cubicBezTo>
                      <a:pt x="96821" y="113786"/>
                      <a:pt x="94267" y="112686"/>
                      <a:pt x="91995" y="111320"/>
                    </a:cubicBezTo>
                    <a:cubicBezTo>
                      <a:pt x="90187" y="110307"/>
                      <a:pt x="88262" y="109546"/>
                      <a:pt x="86345" y="108772"/>
                    </a:cubicBezTo>
                    <a:cubicBezTo>
                      <a:pt x="84811" y="108178"/>
                      <a:pt x="83503" y="107156"/>
                      <a:pt x="82183" y="106200"/>
                    </a:cubicBezTo>
                    <a:cubicBezTo>
                      <a:pt x="79625" y="104258"/>
                      <a:pt x="76678" y="102845"/>
                      <a:pt x="73584" y="101998"/>
                    </a:cubicBezTo>
                    <a:cubicBezTo>
                      <a:pt x="72687" y="101739"/>
                      <a:pt x="71764" y="101504"/>
                      <a:pt x="70969" y="100997"/>
                    </a:cubicBezTo>
                    <a:cubicBezTo>
                      <a:pt x="69466" y="100058"/>
                      <a:pt x="67867" y="99284"/>
                      <a:pt x="66234" y="98608"/>
                    </a:cubicBezTo>
                    <a:cubicBezTo>
                      <a:pt x="65324" y="98254"/>
                      <a:pt x="64741" y="97447"/>
                      <a:pt x="64149" y="96720"/>
                    </a:cubicBezTo>
                    <a:cubicBezTo>
                      <a:pt x="63264" y="95568"/>
                      <a:pt x="62200" y="94580"/>
                      <a:pt x="61231" y="93506"/>
                    </a:cubicBezTo>
                    <a:cubicBezTo>
                      <a:pt x="60243" y="92056"/>
                      <a:pt x="59562" y="90425"/>
                      <a:pt x="58713" y="88892"/>
                    </a:cubicBezTo>
                    <a:cubicBezTo>
                      <a:pt x="57607" y="86912"/>
                      <a:pt x="58053" y="84548"/>
                      <a:pt x="57439" y="82429"/>
                    </a:cubicBezTo>
                    <a:cubicBezTo>
                      <a:pt x="56659" y="79142"/>
                      <a:pt x="54181" y="76180"/>
                      <a:pt x="50848" y="75306"/>
                    </a:cubicBezTo>
                    <a:cubicBezTo>
                      <a:pt x="48575" y="74700"/>
                      <a:pt x="46116" y="74900"/>
                      <a:pt x="43911" y="75678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5" name="Forma Livre: Forma 1894">
                <a:extLst>
                  <a:ext uri="{FF2B5EF4-FFF2-40B4-BE49-F238E27FC236}">
                    <a16:creationId xmlns:a16="http://schemas.microsoft.com/office/drawing/2014/main" id="{7EA683D3-5B0A-3876-0C5F-A2C2B16767F5}"/>
                  </a:ext>
                </a:extLst>
              </p:cNvPr>
              <p:cNvSpPr/>
              <p:nvPr/>
            </p:nvSpPr>
            <p:spPr>
              <a:xfrm>
                <a:off x="6369309" y="5076128"/>
                <a:ext cx="36325" cy="48121"/>
              </a:xfrm>
              <a:custGeom>
                <a:avLst/>
                <a:gdLst>
                  <a:gd name="connsiteX0" fmla="*/ 23922 w 36325"/>
                  <a:gd name="connsiteY0" fmla="*/ 7874 h 48121"/>
                  <a:gd name="connsiteX1" fmla="*/ 25723 w 36325"/>
                  <a:gd name="connsiteY1" fmla="*/ 0 h 48121"/>
                  <a:gd name="connsiteX2" fmla="*/ 36325 w 36325"/>
                  <a:gd name="connsiteY2" fmla="*/ 28763 h 48121"/>
                  <a:gd name="connsiteX3" fmla="*/ 25326 w 36325"/>
                  <a:gd name="connsiteY3" fmla="*/ 39783 h 48121"/>
                  <a:gd name="connsiteX4" fmla="*/ 24023 w 36325"/>
                  <a:gd name="connsiteY4" fmla="*/ 34266 h 48121"/>
                  <a:gd name="connsiteX5" fmla="*/ 20412 w 36325"/>
                  <a:gd name="connsiteY5" fmla="*/ 27342 h 48121"/>
                  <a:gd name="connsiteX6" fmla="*/ 11802 w 36325"/>
                  <a:gd name="connsiteY6" fmla="*/ 24992 h 48121"/>
                  <a:gd name="connsiteX7" fmla="*/ 6049 w 36325"/>
                  <a:gd name="connsiteY7" fmla="*/ 30545 h 48121"/>
                  <a:gd name="connsiteX8" fmla="*/ 5520 w 36325"/>
                  <a:gd name="connsiteY8" fmla="*/ 36887 h 48121"/>
                  <a:gd name="connsiteX9" fmla="*/ 4076 w 36325"/>
                  <a:gd name="connsiteY9" fmla="*/ 44567 h 48121"/>
                  <a:gd name="connsiteX10" fmla="*/ 2421 w 36325"/>
                  <a:gd name="connsiteY10" fmla="*/ 48060 h 48121"/>
                  <a:gd name="connsiteX11" fmla="*/ 0 w 36325"/>
                  <a:gd name="connsiteY11" fmla="*/ 48121 h 48121"/>
                  <a:gd name="connsiteX12" fmla="*/ 3388 w 36325"/>
                  <a:gd name="connsiteY12" fmla="*/ 32891 h 48121"/>
                  <a:gd name="connsiteX13" fmla="*/ 1400 w 36325"/>
                  <a:gd name="connsiteY13" fmla="*/ 26860 h 48121"/>
                  <a:gd name="connsiteX14" fmla="*/ 10241 w 36325"/>
                  <a:gd name="connsiteY14" fmla="*/ 23426 h 48121"/>
                  <a:gd name="connsiteX15" fmla="*/ 16887 w 36325"/>
                  <a:gd name="connsiteY15" fmla="*/ 19537 h 48121"/>
                  <a:gd name="connsiteX16" fmla="*/ 23922 w 36325"/>
                  <a:gd name="connsiteY16" fmla="*/ 7874 h 4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25" h="48121">
                    <a:moveTo>
                      <a:pt x="23922" y="7874"/>
                    </a:moveTo>
                    <a:cubicBezTo>
                      <a:pt x="24782" y="5318"/>
                      <a:pt x="25379" y="2674"/>
                      <a:pt x="25723" y="0"/>
                    </a:cubicBezTo>
                    <a:cubicBezTo>
                      <a:pt x="31228" y="8696"/>
                      <a:pt x="34917" y="18562"/>
                      <a:pt x="36325" y="28763"/>
                    </a:cubicBezTo>
                    <a:cubicBezTo>
                      <a:pt x="33156" y="32891"/>
                      <a:pt x="29477" y="36639"/>
                      <a:pt x="25326" y="39783"/>
                    </a:cubicBezTo>
                    <a:cubicBezTo>
                      <a:pt x="24811" y="37963"/>
                      <a:pt x="24569" y="36077"/>
                      <a:pt x="24023" y="34266"/>
                    </a:cubicBezTo>
                    <a:cubicBezTo>
                      <a:pt x="23283" y="31766"/>
                      <a:pt x="22348" y="29177"/>
                      <a:pt x="20412" y="27342"/>
                    </a:cubicBezTo>
                    <a:cubicBezTo>
                      <a:pt x="18238" y="25074"/>
                      <a:pt x="14821" y="24187"/>
                      <a:pt x="11802" y="24992"/>
                    </a:cubicBezTo>
                    <a:cubicBezTo>
                      <a:pt x="9091" y="25656"/>
                      <a:pt x="6827" y="27869"/>
                      <a:pt x="6049" y="30545"/>
                    </a:cubicBezTo>
                    <a:cubicBezTo>
                      <a:pt x="5368" y="32590"/>
                      <a:pt x="5597" y="34768"/>
                      <a:pt x="5520" y="36887"/>
                    </a:cubicBezTo>
                    <a:cubicBezTo>
                      <a:pt x="5368" y="39485"/>
                      <a:pt x="5198" y="42171"/>
                      <a:pt x="4076" y="44567"/>
                    </a:cubicBezTo>
                    <a:cubicBezTo>
                      <a:pt x="3498" y="45719"/>
                      <a:pt x="2857" y="46843"/>
                      <a:pt x="2421" y="48060"/>
                    </a:cubicBezTo>
                    <a:cubicBezTo>
                      <a:pt x="1612" y="48096"/>
                      <a:pt x="805" y="48109"/>
                      <a:pt x="0" y="48121"/>
                    </a:cubicBezTo>
                    <a:cubicBezTo>
                      <a:pt x="2678" y="43581"/>
                      <a:pt x="4298" y="38177"/>
                      <a:pt x="3388" y="32891"/>
                    </a:cubicBezTo>
                    <a:cubicBezTo>
                      <a:pt x="3033" y="30795"/>
                      <a:pt x="2335" y="28765"/>
                      <a:pt x="1400" y="26860"/>
                    </a:cubicBezTo>
                    <a:cubicBezTo>
                      <a:pt x="4118" y="25187"/>
                      <a:pt x="7277" y="24517"/>
                      <a:pt x="10241" y="23426"/>
                    </a:cubicBezTo>
                    <a:cubicBezTo>
                      <a:pt x="12677" y="22566"/>
                      <a:pt x="14991" y="21305"/>
                      <a:pt x="16887" y="19537"/>
                    </a:cubicBezTo>
                    <a:cubicBezTo>
                      <a:pt x="20292" y="16418"/>
                      <a:pt x="22472" y="12202"/>
                      <a:pt x="23922" y="7874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6" name="Forma Livre: Forma 1895">
                <a:extLst>
                  <a:ext uri="{FF2B5EF4-FFF2-40B4-BE49-F238E27FC236}">
                    <a16:creationId xmlns:a16="http://schemas.microsoft.com/office/drawing/2014/main" id="{6E860550-D305-339F-5BA7-B620A5962A4B}"/>
                  </a:ext>
                </a:extLst>
              </p:cNvPr>
              <p:cNvSpPr/>
              <p:nvPr/>
            </p:nvSpPr>
            <p:spPr>
              <a:xfrm>
                <a:off x="6189512" y="5079735"/>
                <a:ext cx="19153" cy="29815"/>
              </a:xfrm>
              <a:custGeom>
                <a:avLst/>
                <a:gdLst>
                  <a:gd name="connsiteX0" fmla="*/ 8064 w 19153"/>
                  <a:gd name="connsiteY0" fmla="*/ 6398 h 29815"/>
                  <a:gd name="connsiteX1" fmla="*/ 17293 w 19153"/>
                  <a:gd name="connsiteY1" fmla="*/ 0 h 29815"/>
                  <a:gd name="connsiteX2" fmla="*/ 19154 w 19153"/>
                  <a:gd name="connsiteY2" fmla="*/ 11807 h 29815"/>
                  <a:gd name="connsiteX3" fmla="*/ 6485 w 19153"/>
                  <a:gd name="connsiteY3" fmla="*/ 20996 h 29815"/>
                  <a:gd name="connsiteX4" fmla="*/ 2019 w 19153"/>
                  <a:gd name="connsiteY4" fmla="*/ 29816 h 29815"/>
                  <a:gd name="connsiteX5" fmla="*/ 1735 w 19153"/>
                  <a:gd name="connsiteY5" fmla="*/ 14093 h 29815"/>
                  <a:gd name="connsiteX6" fmla="*/ 8064 w 19153"/>
                  <a:gd name="connsiteY6" fmla="*/ 6398 h 29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53" h="29815">
                    <a:moveTo>
                      <a:pt x="8064" y="6398"/>
                    </a:moveTo>
                    <a:cubicBezTo>
                      <a:pt x="10897" y="3941"/>
                      <a:pt x="14035" y="1852"/>
                      <a:pt x="17293" y="0"/>
                    </a:cubicBezTo>
                    <a:cubicBezTo>
                      <a:pt x="17207" y="4008"/>
                      <a:pt x="17937" y="7996"/>
                      <a:pt x="19154" y="11807"/>
                    </a:cubicBezTo>
                    <a:cubicBezTo>
                      <a:pt x="14544" y="14259"/>
                      <a:pt x="9956" y="17023"/>
                      <a:pt x="6485" y="20996"/>
                    </a:cubicBezTo>
                    <a:cubicBezTo>
                      <a:pt x="4274" y="23497"/>
                      <a:pt x="2834" y="26596"/>
                      <a:pt x="2019" y="29816"/>
                    </a:cubicBezTo>
                    <a:cubicBezTo>
                      <a:pt x="-432" y="25000"/>
                      <a:pt x="-798" y="18955"/>
                      <a:pt x="1735" y="14093"/>
                    </a:cubicBezTo>
                    <a:cubicBezTo>
                      <a:pt x="3259" y="11107"/>
                      <a:pt x="5556" y="8593"/>
                      <a:pt x="8064" y="6398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7" name="Forma Livre: Forma 1896">
                <a:extLst>
                  <a:ext uri="{FF2B5EF4-FFF2-40B4-BE49-F238E27FC236}">
                    <a16:creationId xmlns:a16="http://schemas.microsoft.com/office/drawing/2014/main" id="{6299EBDB-E60B-9350-3B4E-424FE5E4E098}"/>
                  </a:ext>
                </a:extLst>
              </p:cNvPr>
              <p:cNvSpPr/>
              <p:nvPr/>
            </p:nvSpPr>
            <p:spPr>
              <a:xfrm>
                <a:off x="6361904" y="5103853"/>
                <a:ext cx="9643" cy="20341"/>
              </a:xfrm>
              <a:custGeom>
                <a:avLst/>
                <a:gdLst>
                  <a:gd name="connsiteX0" fmla="*/ 4256 w 9643"/>
                  <a:gd name="connsiteY0" fmla="*/ 5162 h 20341"/>
                  <a:gd name="connsiteX1" fmla="*/ 7662 w 9643"/>
                  <a:gd name="connsiteY1" fmla="*/ 0 h 20341"/>
                  <a:gd name="connsiteX2" fmla="*/ 9602 w 9643"/>
                  <a:gd name="connsiteY2" fmla="*/ 7027 h 20341"/>
                  <a:gd name="connsiteX3" fmla="*/ 5827 w 9643"/>
                  <a:gd name="connsiteY3" fmla="*/ 20330 h 20341"/>
                  <a:gd name="connsiteX4" fmla="*/ 376 w 9643"/>
                  <a:gd name="connsiteY4" fmla="*/ 20160 h 20341"/>
                  <a:gd name="connsiteX5" fmla="*/ 0 w 9643"/>
                  <a:gd name="connsiteY5" fmla="*/ 18335 h 20341"/>
                  <a:gd name="connsiteX6" fmla="*/ 2459 w 9643"/>
                  <a:gd name="connsiteY6" fmla="*/ 12824 h 20341"/>
                  <a:gd name="connsiteX7" fmla="*/ 4256 w 9643"/>
                  <a:gd name="connsiteY7" fmla="*/ 5162 h 20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43" h="20341">
                    <a:moveTo>
                      <a:pt x="4256" y="5162"/>
                    </a:moveTo>
                    <a:cubicBezTo>
                      <a:pt x="4977" y="3214"/>
                      <a:pt x="6096" y="1385"/>
                      <a:pt x="7662" y="0"/>
                    </a:cubicBezTo>
                    <a:cubicBezTo>
                      <a:pt x="8704" y="2207"/>
                      <a:pt x="9425" y="4584"/>
                      <a:pt x="9602" y="7027"/>
                    </a:cubicBezTo>
                    <a:cubicBezTo>
                      <a:pt x="9934" y="11741"/>
                      <a:pt x="8231" y="16349"/>
                      <a:pt x="5827" y="20330"/>
                    </a:cubicBezTo>
                    <a:cubicBezTo>
                      <a:pt x="4006" y="20382"/>
                      <a:pt x="2190" y="20242"/>
                      <a:pt x="376" y="20160"/>
                    </a:cubicBezTo>
                    <a:cubicBezTo>
                      <a:pt x="292" y="19542"/>
                      <a:pt x="156" y="18934"/>
                      <a:pt x="0" y="18335"/>
                    </a:cubicBezTo>
                    <a:cubicBezTo>
                      <a:pt x="1152" y="16670"/>
                      <a:pt x="2007" y="14800"/>
                      <a:pt x="2459" y="12824"/>
                    </a:cubicBezTo>
                    <a:cubicBezTo>
                      <a:pt x="3086" y="10276"/>
                      <a:pt x="3313" y="7626"/>
                      <a:pt x="4256" y="5162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8" name="Forma Livre: Forma 1897">
                <a:extLst>
                  <a:ext uri="{FF2B5EF4-FFF2-40B4-BE49-F238E27FC236}">
                    <a16:creationId xmlns:a16="http://schemas.microsoft.com/office/drawing/2014/main" id="{192ACD4C-F7DB-48C0-3F48-E0A4D1A8FA72}"/>
                  </a:ext>
                </a:extLst>
              </p:cNvPr>
              <p:cNvSpPr/>
              <p:nvPr/>
            </p:nvSpPr>
            <p:spPr>
              <a:xfrm>
                <a:off x="6126665" y="5124550"/>
                <a:ext cx="58830" cy="54063"/>
              </a:xfrm>
              <a:custGeom>
                <a:avLst/>
                <a:gdLst>
                  <a:gd name="connsiteX0" fmla="*/ 0 w 58830"/>
                  <a:gd name="connsiteY0" fmla="*/ 0 h 54063"/>
                  <a:gd name="connsiteX1" fmla="*/ 23609 w 58830"/>
                  <a:gd name="connsiteY1" fmla="*/ 23300 h 54063"/>
                  <a:gd name="connsiteX2" fmla="*/ 58831 w 58830"/>
                  <a:gd name="connsiteY2" fmla="*/ 49505 h 54063"/>
                  <a:gd name="connsiteX3" fmla="*/ 57698 w 58830"/>
                  <a:gd name="connsiteY3" fmla="*/ 54064 h 54063"/>
                  <a:gd name="connsiteX4" fmla="*/ 38747 w 58830"/>
                  <a:gd name="connsiteY4" fmla="*/ 41576 h 54063"/>
                  <a:gd name="connsiteX5" fmla="*/ 4122 w 58830"/>
                  <a:gd name="connsiteY5" fmla="*/ 12109 h 54063"/>
                  <a:gd name="connsiteX6" fmla="*/ 1867 w 58830"/>
                  <a:gd name="connsiteY6" fmla="*/ 9805 h 54063"/>
                  <a:gd name="connsiteX7" fmla="*/ 0 w 58830"/>
                  <a:gd name="connsiteY7" fmla="*/ 0 h 54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830" h="54063">
                    <a:moveTo>
                      <a:pt x="0" y="0"/>
                    </a:moveTo>
                    <a:cubicBezTo>
                      <a:pt x="7371" y="8252"/>
                      <a:pt x="15313" y="15985"/>
                      <a:pt x="23609" y="23300"/>
                    </a:cubicBezTo>
                    <a:cubicBezTo>
                      <a:pt x="34621" y="32958"/>
                      <a:pt x="46326" y="41864"/>
                      <a:pt x="58831" y="49505"/>
                    </a:cubicBezTo>
                    <a:cubicBezTo>
                      <a:pt x="57822" y="50799"/>
                      <a:pt x="57786" y="52496"/>
                      <a:pt x="57698" y="54064"/>
                    </a:cubicBezTo>
                    <a:cubicBezTo>
                      <a:pt x="51184" y="50213"/>
                      <a:pt x="44863" y="46032"/>
                      <a:pt x="38747" y="41576"/>
                    </a:cubicBezTo>
                    <a:cubicBezTo>
                      <a:pt x="26495" y="32628"/>
                      <a:pt x="15062" y="22604"/>
                      <a:pt x="4122" y="12109"/>
                    </a:cubicBezTo>
                    <a:cubicBezTo>
                      <a:pt x="3384" y="11327"/>
                      <a:pt x="2499" y="10671"/>
                      <a:pt x="1867" y="9805"/>
                    </a:cubicBezTo>
                    <a:cubicBezTo>
                      <a:pt x="1185" y="6550"/>
                      <a:pt x="637" y="3264"/>
                      <a:pt x="0" y="0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9" name="Forma Livre: Forma 1898">
                <a:extLst>
                  <a:ext uri="{FF2B5EF4-FFF2-40B4-BE49-F238E27FC236}">
                    <a16:creationId xmlns:a16="http://schemas.microsoft.com/office/drawing/2014/main" id="{A5FFD813-0A53-35B6-CF79-D645B90B957B}"/>
                  </a:ext>
                </a:extLst>
              </p:cNvPr>
              <p:cNvSpPr/>
              <p:nvPr/>
            </p:nvSpPr>
            <p:spPr>
              <a:xfrm>
                <a:off x="6324790" y="5177908"/>
                <a:ext cx="34767" cy="18892"/>
              </a:xfrm>
              <a:custGeom>
                <a:avLst/>
                <a:gdLst>
                  <a:gd name="connsiteX0" fmla="*/ 0 w 34767"/>
                  <a:gd name="connsiteY0" fmla="*/ 13789 h 18892"/>
                  <a:gd name="connsiteX1" fmla="*/ 34768 w 34767"/>
                  <a:gd name="connsiteY1" fmla="*/ 0 h 18892"/>
                  <a:gd name="connsiteX2" fmla="*/ 33250 w 34767"/>
                  <a:gd name="connsiteY2" fmla="*/ 6791 h 18892"/>
                  <a:gd name="connsiteX3" fmla="*/ 24019 w 34767"/>
                  <a:gd name="connsiteY3" fmla="*/ 11136 h 18892"/>
                  <a:gd name="connsiteX4" fmla="*/ 1812 w 34767"/>
                  <a:gd name="connsiteY4" fmla="*/ 18892 h 18892"/>
                  <a:gd name="connsiteX5" fmla="*/ 2148 w 34767"/>
                  <a:gd name="connsiteY5" fmla="*/ 18619 h 18892"/>
                  <a:gd name="connsiteX6" fmla="*/ 0 w 34767"/>
                  <a:gd name="connsiteY6" fmla="*/ 13789 h 1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67" h="18892">
                    <a:moveTo>
                      <a:pt x="0" y="13789"/>
                    </a:moveTo>
                    <a:cubicBezTo>
                      <a:pt x="12010" y="10373"/>
                      <a:pt x="23695" y="5782"/>
                      <a:pt x="34768" y="0"/>
                    </a:cubicBezTo>
                    <a:cubicBezTo>
                      <a:pt x="34364" y="2287"/>
                      <a:pt x="33830" y="4544"/>
                      <a:pt x="33250" y="6791"/>
                    </a:cubicBezTo>
                    <a:cubicBezTo>
                      <a:pt x="30276" y="8439"/>
                      <a:pt x="27130" y="9768"/>
                      <a:pt x="24019" y="11136"/>
                    </a:cubicBezTo>
                    <a:cubicBezTo>
                      <a:pt x="16796" y="14201"/>
                      <a:pt x="9375" y="16801"/>
                      <a:pt x="1812" y="18892"/>
                    </a:cubicBezTo>
                    <a:cubicBezTo>
                      <a:pt x="1896" y="18823"/>
                      <a:pt x="2064" y="18688"/>
                      <a:pt x="2148" y="18619"/>
                    </a:cubicBezTo>
                    <a:cubicBezTo>
                      <a:pt x="1778" y="16876"/>
                      <a:pt x="1024" y="15239"/>
                      <a:pt x="0" y="13789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0" name="Forma Livre: Forma 1899">
                <a:extLst>
                  <a:ext uri="{FF2B5EF4-FFF2-40B4-BE49-F238E27FC236}">
                    <a16:creationId xmlns:a16="http://schemas.microsoft.com/office/drawing/2014/main" id="{E5E6F210-7800-DAF1-1EBB-400EA5B279B2}"/>
                  </a:ext>
                </a:extLst>
              </p:cNvPr>
              <p:cNvSpPr/>
              <p:nvPr/>
            </p:nvSpPr>
            <p:spPr>
              <a:xfrm>
                <a:off x="6311104" y="5186616"/>
                <a:ext cx="46375" cy="39015"/>
              </a:xfrm>
              <a:custGeom>
                <a:avLst/>
                <a:gdLst>
                  <a:gd name="connsiteX0" fmla="*/ 15885 w 46375"/>
                  <a:gd name="connsiteY0" fmla="*/ 11558 h 39015"/>
                  <a:gd name="connsiteX1" fmla="*/ 46376 w 46375"/>
                  <a:gd name="connsiteY1" fmla="*/ 0 h 39015"/>
                  <a:gd name="connsiteX2" fmla="*/ 44121 w 46375"/>
                  <a:gd name="connsiteY2" fmla="*/ 6510 h 39015"/>
                  <a:gd name="connsiteX3" fmla="*/ 39540 w 46375"/>
                  <a:gd name="connsiteY3" fmla="*/ 17480 h 39015"/>
                  <a:gd name="connsiteX4" fmla="*/ 38054 w 46375"/>
                  <a:gd name="connsiteY4" fmla="*/ 28048 h 39015"/>
                  <a:gd name="connsiteX5" fmla="*/ 26565 w 46375"/>
                  <a:gd name="connsiteY5" fmla="*/ 32044 h 39015"/>
                  <a:gd name="connsiteX6" fmla="*/ 3698 w 46375"/>
                  <a:gd name="connsiteY6" fmla="*/ 38375 h 39015"/>
                  <a:gd name="connsiteX7" fmla="*/ 972 w 46375"/>
                  <a:gd name="connsiteY7" fmla="*/ 39003 h 39015"/>
                  <a:gd name="connsiteX8" fmla="*/ 300 w 46375"/>
                  <a:gd name="connsiteY8" fmla="*/ 38385 h 39015"/>
                  <a:gd name="connsiteX9" fmla="*/ 184 w 46375"/>
                  <a:gd name="connsiteY9" fmla="*/ 30011 h 39015"/>
                  <a:gd name="connsiteX10" fmla="*/ 426 w 46375"/>
                  <a:gd name="connsiteY10" fmla="*/ 27125 h 39015"/>
                  <a:gd name="connsiteX11" fmla="*/ 6551 w 46375"/>
                  <a:gd name="connsiteY11" fmla="*/ 21704 h 39015"/>
                  <a:gd name="connsiteX12" fmla="*/ 8943 w 46375"/>
                  <a:gd name="connsiteY12" fmla="*/ 20693 h 39015"/>
                  <a:gd name="connsiteX13" fmla="*/ 13239 w 46375"/>
                  <a:gd name="connsiteY13" fmla="*/ 18297 h 39015"/>
                  <a:gd name="connsiteX14" fmla="*/ 15885 w 46375"/>
                  <a:gd name="connsiteY14" fmla="*/ 11558 h 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375" h="39015">
                    <a:moveTo>
                      <a:pt x="15885" y="11558"/>
                    </a:moveTo>
                    <a:cubicBezTo>
                      <a:pt x="26357" y="8599"/>
                      <a:pt x="36610" y="4813"/>
                      <a:pt x="46376" y="0"/>
                    </a:cubicBezTo>
                    <a:cubicBezTo>
                      <a:pt x="45670" y="2184"/>
                      <a:pt x="44949" y="4366"/>
                      <a:pt x="44121" y="6510"/>
                    </a:cubicBezTo>
                    <a:cubicBezTo>
                      <a:pt x="42735" y="10226"/>
                      <a:pt x="40957" y="13778"/>
                      <a:pt x="39540" y="17480"/>
                    </a:cubicBezTo>
                    <a:cubicBezTo>
                      <a:pt x="38279" y="20817"/>
                      <a:pt x="37220" y="24475"/>
                      <a:pt x="38054" y="28048"/>
                    </a:cubicBezTo>
                    <a:cubicBezTo>
                      <a:pt x="34408" y="29852"/>
                      <a:pt x="30471" y="30955"/>
                      <a:pt x="26565" y="32044"/>
                    </a:cubicBezTo>
                    <a:cubicBezTo>
                      <a:pt x="18906" y="34024"/>
                      <a:pt x="11366" y="36439"/>
                      <a:pt x="3698" y="38375"/>
                    </a:cubicBezTo>
                    <a:cubicBezTo>
                      <a:pt x="2793" y="38600"/>
                      <a:pt x="1897" y="38883"/>
                      <a:pt x="972" y="39003"/>
                    </a:cubicBezTo>
                    <a:cubicBezTo>
                      <a:pt x="575" y="39098"/>
                      <a:pt x="474" y="38621"/>
                      <a:pt x="300" y="38385"/>
                    </a:cubicBezTo>
                    <a:cubicBezTo>
                      <a:pt x="192" y="35594"/>
                      <a:pt x="258" y="32801"/>
                      <a:pt x="184" y="30011"/>
                    </a:cubicBezTo>
                    <a:cubicBezTo>
                      <a:pt x="209" y="29053"/>
                      <a:pt x="-379" y="27899"/>
                      <a:pt x="426" y="27125"/>
                    </a:cubicBezTo>
                    <a:cubicBezTo>
                      <a:pt x="2078" y="24904"/>
                      <a:pt x="4592" y="23611"/>
                      <a:pt x="6551" y="21704"/>
                    </a:cubicBezTo>
                    <a:cubicBezTo>
                      <a:pt x="7165" y="21017"/>
                      <a:pt x="8098" y="20897"/>
                      <a:pt x="8943" y="20693"/>
                    </a:cubicBezTo>
                    <a:cubicBezTo>
                      <a:pt x="10551" y="20288"/>
                      <a:pt x="12068" y="19481"/>
                      <a:pt x="13239" y="18297"/>
                    </a:cubicBezTo>
                    <a:cubicBezTo>
                      <a:pt x="14990" y="16536"/>
                      <a:pt x="15866" y="14018"/>
                      <a:pt x="15885" y="11558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1" name="Forma Livre: Forma 1900">
                <a:extLst>
                  <a:ext uri="{FF2B5EF4-FFF2-40B4-BE49-F238E27FC236}">
                    <a16:creationId xmlns:a16="http://schemas.microsoft.com/office/drawing/2014/main" id="{8A2D1280-DA13-069A-2624-7D81A1F4E717}"/>
                  </a:ext>
                </a:extLst>
              </p:cNvPr>
              <p:cNvSpPr/>
              <p:nvPr/>
            </p:nvSpPr>
            <p:spPr>
              <a:xfrm>
                <a:off x="6217241" y="5189634"/>
                <a:ext cx="72068" cy="14610"/>
              </a:xfrm>
              <a:custGeom>
                <a:avLst/>
                <a:gdLst>
                  <a:gd name="connsiteX0" fmla="*/ 0 w 72068"/>
                  <a:gd name="connsiteY0" fmla="*/ 0 h 14610"/>
                  <a:gd name="connsiteX1" fmla="*/ 72069 w 72068"/>
                  <a:gd name="connsiteY1" fmla="*/ 8635 h 14610"/>
                  <a:gd name="connsiteX2" fmla="*/ 71934 w 72068"/>
                  <a:gd name="connsiteY2" fmla="*/ 14030 h 14610"/>
                  <a:gd name="connsiteX3" fmla="*/ 7224 w 72068"/>
                  <a:gd name="connsiteY3" fmla="*/ 7069 h 14610"/>
                  <a:gd name="connsiteX4" fmla="*/ 4956 w 72068"/>
                  <a:gd name="connsiteY4" fmla="*/ 4841 h 14610"/>
                  <a:gd name="connsiteX5" fmla="*/ 1707 w 72068"/>
                  <a:gd name="connsiteY5" fmla="*/ 2186 h 14610"/>
                  <a:gd name="connsiteX6" fmla="*/ 0 w 72068"/>
                  <a:gd name="connsiteY6" fmla="*/ 0 h 1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068" h="14610">
                    <a:moveTo>
                      <a:pt x="0" y="0"/>
                    </a:moveTo>
                    <a:cubicBezTo>
                      <a:pt x="22955" y="8345"/>
                      <a:pt x="47815" y="10777"/>
                      <a:pt x="72069" y="8635"/>
                    </a:cubicBezTo>
                    <a:cubicBezTo>
                      <a:pt x="71524" y="10381"/>
                      <a:pt x="71489" y="12256"/>
                      <a:pt x="71934" y="14030"/>
                    </a:cubicBezTo>
                    <a:cubicBezTo>
                      <a:pt x="50192" y="15769"/>
                      <a:pt x="28054" y="13644"/>
                      <a:pt x="7224" y="7069"/>
                    </a:cubicBezTo>
                    <a:cubicBezTo>
                      <a:pt x="6646" y="6169"/>
                      <a:pt x="5885" y="5377"/>
                      <a:pt x="4956" y="4841"/>
                    </a:cubicBezTo>
                    <a:cubicBezTo>
                      <a:pt x="3737" y="4145"/>
                      <a:pt x="2535" y="3336"/>
                      <a:pt x="1707" y="2186"/>
                    </a:cubicBezTo>
                    <a:cubicBezTo>
                      <a:pt x="1158" y="1438"/>
                      <a:pt x="486" y="788"/>
                      <a:pt x="0" y="0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1" name="Forma Livre: Forma 2380">
                <a:extLst>
                  <a:ext uri="{FF2B5EF4-FFF2-40B4-BE49-F238E27FC236}">
                    <a16:creationId xmlns:a16="http://schemas.microsoft.com/office/drawing/2014/main" id="{1F18B2D0-5BAE-FFF6-C83E-ADA78264FAB8}"/>
                  </a:ext>
                </a:extLst>
              </p:cNvPr>
              <p:cNvSpPr/>
              <p:nvPr/>
            </p:nvSpPr>
            <p:spPr>
              <a:xfrm>
                <a:off x="6219230" y="5198500"/>
                <a:ext cx="75759" cy="35194"/>
              </a:xfrm>
              <a:custGeom>
                <a:avLst/>
                <a:gdLst>
                  <a:gd name="connsiteX0" fmla="*/ 6182 w 75759"/>
                  <a:gd name="connsiteY0" fmla="*/ 0 h 35194"/>
                  <a:gd name="connsiteX1" fmla="*/ 6920 w 75759"/>
                  <a:gd name="connsiteY1" fmla="*/ 198 h 35194"/>
                  <a:gd name="connsiteX2" fmla="*/ 32338 w 75759"/>
                  <a:gd name="connsiteY2" fmla="*/ 5631 h 35194"/>
                  <a:gd name="connsiteX3" fmla="*/ 70408 w 75759"/>
                  <a:gd name="connsiteY3" fmla="*/ 6531 h 35194"/>
                  <a:gd name="connsiteX4" fmla="*/ 71844 w 75759"/>
                  <a:gd name="connsiteY4" fmla="*/ 7813 h 35194"/>
                  <a:gd name="connsiteX5" fmla="*/ 72678 w 75759"/>
                  <a:gd name="connsiteY5" fmla="*/ 10344 h 35194"/>
                  <a:gd name="connsiteX6" fmla="*/ 74675 w 75759"/>
                  <a:gd name="connsiteY6" fmla="*/ 22667 h 35194"/>
                  <a:gd name="connsiteX7" fmla="*/ 75760 w 75759"/>
                  <a:gd name="connsiteY7" fmla="*/ 25255 h 35194"/>
                  <a:gd name="connsiteX8" fmla="*/ 75276 w 75759"/>
                  <a:gd name="connsiteY8" fmla="*/ 30968 h 35194"/>
                  <a:gd name="connsiteX9" fmla="*/ 66654 w 75759"/>
                  <a:gd name="connsiteY9" fmla="*/ 33116 h 35194"/>
                  <a:gd name="connsiteX10" fmla="*/ 65330 w 75759"/>
                  <a:gd name="connsiteY10" fmla="*/ 32708 h 35194"/>
                  <a:gd name="connsiteX11" fmla="*/ 68617 w 75759"/>
                  <a:gd name="connsiteY11" fmla="*/ 28218 h 35194"/>
                  <a:gd name="connsiteX12" fmla="*/ 69099 w 75759"/>
                  <a:gd name="connsiteY12" fmla="*/ 26543 h 35194"/>
                  <a:gd name="connsiteX13" fmla="*/ 68348 w 75759"/>
                  <a:gd name="connsiteY13" fmla="*/ 25559 h 35194"/>
                  <a:gd name="connsiteX14" fmla="*/ 66333 w 75759"/>
                  <a:gd name="connsiteY14" fmla="*/ 26444 h 35194"/>
                  <a:gd name="connsiteX15" fmla="*/ 62873 w 75759"/>
                  <a:gd name="connsiteY15" fmla="*/ 31232 h 35194"/>
                  <a:gd name="connsiteX16" fmla="*/ 61719 w 75759"/>
                  <a:gd name="connsiteY16" fmla="*/ 33059 h 35194"/>
                  <a:gd name="connsiteX17" fmla="*/ 61429 w 75759"/>
                  <a:gd name="connsiteY17" fmla="*/ 34011 h 35194"/>
                  <a:gd name="connsiteX18" fmla="*/ 55758 w 75759"/>
                  <a:gd name="connsiteY18" fmla="*/ 35195 h 35194"/>
                  <a:gd name="connsiteX19" fmla="*/ 48798 w 75759"/>
                  <a:gd name="connsiteY19" fmla="*/ 32103 h 35194"/>
                  <a:gd name="connsiteX20" fmla="*/ 45870 w 75759"/>
                  <a:gd name="connsiteY20" fmla="*/ 31214 h 35194"/>
                  <a:gd name="connsiteX21" fmla="*/ 45868 w 75759"/>
                  <a:gd name="connsiteY21" fmla="*/ 31491 h 35194"/>
                  <a:gd name="connsiteX22" fmla="*/ 45448 w 75759"/>
                  <a:gd name="connsiteY22" fmla="*/ 31424 h 35194"/>
                  <a:gd name="connsiteX23" fmla="*/ 45423 w 75759"/>
                  <a:gd name="connsiteY23" fmla="*/ 33679 h 35194"/>
                  <a:gd name="connsiteX24" fmla="*/ 47218 w 75759"/>
                  <a:gd name="connsiteY24" fmla="*/ 34530 h 35194"/>
                  <a:gd name="connsiteX25" fmla="*/ 43672 w 75759"/>
                  <a:gd name="connsiteY25" fmla="*/ 34465 h 35194"/>
                  <a:gd name="connsiteX26" fmla="*/ 34011 w 75759"/>
                  <a:gd name="connsiteY26" fmla="*/ 33856 h 35194"/>
                  <a:gd name="connsiteX27" fmla="*/ 8366 w 75759"/>
                  <a:gd name="connsiteY27" fmla="*/ 31201 h 35194"/>
                  <a:gd name="connsiteX28" fmla="*/ 4256 w 75759"/>
                  <a:gd name="connsiteY28" fmla="*/ 30396 h 35194"/>
                  <a:gd name="connsiteX29" fmla="*/ 2512 w 75759"/>
                  <a:gd name="connsiteY29" fmla="*/ 28592 h 35194"/>
                  <a:gd name="connsiteX30" fmla="*/ 0 w 75759"/>
                  <a:gd name="connsiteY30" fmla="*/ 25631 h 35194"/>
                  <a:gd name="connsiteX31" fmla="*/ 782 w 75759"/>
                  <a:gd name="connsiteY31" fmla="*/ 23750 h 35194"/>
                  <a:gd name="connsiteX32" fmla="*/ 2825 w 75759"/>
                  <a:gd name="connsiteY32" fmla="*/ 19571 h 35194"/>
                  <a:gd name="connsiteX33" fmla="*/ 5253 w 75759"/>
                  <a:gd name="connsiteY33" fmla="*/ 12286 h 35194"/>
                  <a:gd name="connsiteX34" fmla="*/ 6636 w 75759"/>
                  <a:gd name="connsiteY34" fmla="*/ 5295 h 35194"/>
                  <a:gd name="connsiteX35" fmla="*/ 6182 w 75759"/>
                  <a:gd name="connsiteY35" fmla="*/ 0 h 35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5759" h="35194">
                    <a:moveTo>
                      <a:pt x="6182" y="0"/>
                    </a:moveTo>
                    <a:cubicBezTo>
                      <a:pt x="6367" y="50"/>
                      <a:pt x="6735" y="149"/>
                      <a:pt x="6920" y="198"/>
                    </a:cubicBezTo>
                    <a:cubicBezTo>
                      <a:pt x="15224" y="2699"/>
                      <a:pt x="23739" y="4496"/>
                      <a:pt x="32338" y="5631"/>
                    </a:cubicBezTo>
                    <a:cubicBezTo>
                      <a:pt x="44945" y="7298"/>
                      <a:pt x="57736" y="7611"/>
                      <a:pt x="70408" y="6531"/>
                    </a:cubicBezTo>
                    <a:cubicBezTo>
                      <a:pt x="71011" y="6789"/>
                      <a:pt x="71390" y="7359"/>
                      <a:pt x="71844" y="7813"/>
                    </a:cubicBezTo>
                    <a:cubicBezTo>
                      <a:pt x="72546" y="8458"/>
                      <a:pt x="72485" y="9478"/>
                      <a:pt x="72678" y="10344"/>
                    </a:cubicBezTo>
                    <a:cubicBezTo>
                      <a:pt x="73469" y="14430"/>
                      <a:pt x="73502" y="18655"/>
                      <a:pt x="74675" y="22667"/>
                    </a:cubicBezTo>
                    <a:cubicBezTo>
                      <a:pt x="74898" y="23584"/>
                      <a:pt x="75440" y="24374"/>
                      <a:pt x="75760" y="25255"/>
                    </a:cubicBezTo>
                    <a:cubicBezTo>
                      <a:pt x="75682" y="27161"/>
                      <a:pt x="75156" y="29046"/>
                      <a:pt x="75276" y="30968"/>
                    </a:cubicBezTo>
                    <a:cubicBezTo>
                      <a:pt x="72455" y="31888"/>
                      <a:pt x="69473" y="32208"/>
                      <a:pt x="66654" y="33116"/>
                    </a:cubicBezTo>
                    <a:cubicBezTo>
                      <a:pt x="66211" y="32975"/>
                      <a:pt x="65767" y="32838"/>
                      <a:pt x="65330" y="32708"/>
                    </a:cubicBezTo>
                    <a:cubicBezTo>
                      <a:pt x="66431" y="31216"/>
                      <a:pt x="67493" y="29692"/>
                      <a:pt x="68617" y="28218"/>
                    </a:cubicBezTo>
                    <a:cubicBezTo>
                      <a:pt x="68960" y="27743"/>
                      <a:pt x="69324" y="27140"/>
                      <a:pt x="69099" y="26543"/>
                    </a:cubicBezTo>
                    <a:cubicBezTo>
                      <a:pt x="68985" y="26123"/>
                      <a:pt x="68624" y="25858"/>
                      <a:pt x="68348" y="25559"/>
                    </a:cubicBezTo>
                    <a:cubicBezTo>
                      <a:pt x="67543" y="25448"/>
                      <a:pt x="66742" y="25711"/>
                      <a:pt x="66333" y="26444"/>
                    </a:cubicBezTo>
                    <a:cubicBezTo>
                      <a:pt x="65202" y="28056"/>
                      <a:pt x="64025" y="29635"/>
                      <a:pt x="62873" y="31232"/>
                    </a:cubicBezTo>
                    <a:cubicBezTo>
                      <a:pt x="62457" y="31819"/>
                      <a:pt x="61963" y="32370"/>
                      <a:pt x="61719" y="33059"/>
                    </a:cubicBezTo>
                    <a:cubicBezTo>
                      <a:pt x="61612" y="33370"/>
                      <a:pt x="61519" y="33688"/>
                      <a:pt x="61429" y="34011"/>
                    </a:cubicBezTo>
                    <a:cubicBezTo>
                      <a:pt x="59552" y="34469"/>
                      <a:pt x="57612" y="34646"/>
                      <a:pt x="55758" y="35195"/>
                    </a:cubicBezTo>
                    <a:cubicBezTo>
                      <a:pt x="53431" y="34179"/>
                      <a:pt x="51119" y="33130"/>
                      <a:pt x="48798" y="32103"/>
                    </a:cubicBezTo>
                    <a:cubicBezTo>
                      <a:pt x="47857" y="31699"/>
                      <a:pt x="46936" y="31111"/>
                      <a:pt x="45870" y="31214"/>
                    </a:cubicBezTo>
                    <a:lnTo>
                      <a:pt x="45868" y="31491"/>
                    </a:lnTo>
                    <a:cubicBezTo>
                      <a:pt x="45763" y="31474"/>
                      <a:pt x="45553" y="31441"/>
                      <a:pt x="45448" y="31424"/>
                    </a:cubicBezTo>
                    <a:cubicBezTo>
                      <a:pt x="45389" y="32172"/>
                      <a:pt x="45374" y="32927"/>
                      <a:pt x="45423" y="33679"/>
                    </a:cubicBezTo>
                    <a:cubicBezTo>
                      <a:pt x="46011" y="33978"/>
                      <a:pt x="46608" y="34261"/>
                      <a:pt x="47218" y="34530"/>
                    </a:cubicBezTo>
                    <a:cubicBezTo>
                      <a:pt x="46068" y="34936"/>
                      <a:pt x="44849" y="34478"/>
                      <a:pt x="43672" y="34465"/>
                    </a:cubicBezTo>
                    <a:cubicBezTo>
                      <a:pt x="40452" y="34261"/>
                      <a:pt x="37236" y="33973"/>
                      <a:pt x="34011" y="33856"/>
                    </a:cubicBezTo>
                    <a:cubicBezTo>
                      <a:pt x="25456" y="33032"/>
                      <a:pt x="16874" y="32437"/>
                      <a:pt x="8366" y="31201"/>
                    </a:cubicBezTo>
                    <a:cubicBezTo>
                      <a:pt x="6997" y="30923"/>
                      <a:pt x="5589" y="30818"/>
                      <a:pt x="4256" y="30396"/>
                    </a:cubicBezTo>
                    <a:cubicBezTo>
                      <a:pt x="3517" y="29973"/>
                      <a:pt x="3063" y="29213"/>
                      <a:pt x="2512" y="28592"/>
                    </a:cubicBezTo>
                    <a:cubicBezTo>
                      <a:pt x="1726" y="27558"/>
                      <a:pt x="757" y="26684"/>
                      <a:pt x="0" y="25631"/>
                    </a:cubicBezTo>
                    <a:cubicBezTo>
                      <a:pt x="305" y="25021"/>
                      <a:pt x="542" y="24382"/>
                      <a:pt x="782" y="23750"/>
                    </a:cubicBezTo>
                    <a:cubicBezTo>
                      <a:pt x="1307" y="22280"/>
                      <a:pt x="2335" y="21055"/>
                      <a:pt x="2825" y="19571"/>
                    </a:cubicBezTo>
                    <a:cubicBezTo>
                      <a:pt x="3626" y="17139"/>
                      <a:pt x="4580" y="14758"/>
                      <a:pt x="5253" y="12286"/>
                    </a:cubicBezTo>
                    <a:cubicBezTo>
                      <a:pt x="5883" y="9997"/>
                      <a:pt x="6648" y="7695"/>
                      <a:pt x="6636" y="5295"/>
                    </a:cubicBezTo>
                    <a:cubicBezTo>
                      <a:pt x="6766" y="3521"/>
                      <a:pt x="6718" y="1709"/>
                      <a:pt x="6182" y="0"/>
                    </a:cubicBezTo>
                    <a:close/>
                  </a:path>
                </a:pathLst>
              </a:custGeom>
              <a:solidFill>
                <a:srgbClr val="E0E1E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7" name="Gráfico 1864">
              <a:extLst>
                <a:ext uri="{FF2B5EF4-FFF2-40B4-BE49-F238E27FC236}">
                  <a16:creationId xmlns:a16="http://schemas.microsoft.com/office/drawing/2014/main" id="{2384B61C-D791-C2CA-9152-853A8F3AE08C}"/>
                </a:ext>
              </a:extLst>
            </p:cNvPr>
            <p:cNvGrpSpPr/>
            <p:nvPr/>
          </p:nvGrpSpPr>
          <p:grpSpPr>
            <a:xfrm>
              <a:off x="6221230" y="4792625"/>
              <a:ext cx="216395" cy="418933"/>
              <a:chOff x="6221230" y="4792625"/>
              <a:chExt cx="216395" cy="418933"/>
            </a:xfrm>
            <a:solidFill>
              <a:srgbClr val="1C1433"/>
            </a:solidFill>
          </p:grpSpPr>
          <p:sp>
            <p:nvSpPr>
              <p:cNvPr id="1868" name="Forma Livre: Forma 1867">
                <a:extLst>
                  <a:ext uri="{FF2B5EF4-FFF2-40B4-BE49-F238E27FC236}">
                    <a16:creationId xmlns:a16="http://schemas.microsoft.com/office/drawing/2014/main" id="{F9D2A570-49CA-F024-8FD9-AAFEF4C5DBF6}"/>
                  </a:ext>
                </a:extLst>
              </p:cNvPr>
              <p:cNvSpPr/>
              <p:nvPr/>
            </p:nvSpPr>
            <p:spPr>
              <a:xfrm>
                <a:off x="6221230" y="4792625"/>
                <a:ext cx="216395" cy="418933"/>
              </a:xfrm>
              <a:custGeom>
                <a:avLst/>
                <a:gdLst>
                  <a:gd name="connsiteX0" fmla="*/ 99865 w 216395"/>
                  <a:gd name="connsiteY0" fmla="*/ 215 h 418933"/>
                  <a:gd name="connsiteX1" fmla="*/ 104268 w 216395"/>
                  <a:gd name="connsiteY1" fmla="*/ 917 h 418933"/>
                  <a:gd name="connsiteX2" fmla="*/ 119219 w 216395"/>
                  <a:gd name="connsiteY2" fmla="*/ 12032 h 418933"/>
                  <a:gd name="connsiteX3" fmla="*/ 126948 w 216395"/>
                  <a:gd name="connsiteY3" fmla="*/ 21104 h 418933"/>
                  <a:gd name="connsiteX4" fmla="*/ 133588 w 216395"/>
                  <a:gd name="connsiteY4" fmla="*/ 30846 h 418933"/>
                  <a:gd name="connsiteX5" fmla="*/ 139600 w 216395"/>
                  <a:gd name="connsiteY5" fmla="*/ 37915 h 418933"/>
                  <a:gd name="connsiteX6" fmla="*/ 146937 w 216395"/>
                  <a:gd name="connsiteY6" fmla="*/ 47382 h 418933"/>
                  <a:gd name="connsiteX7" fmla="*/ 149413 w 216395"/>
                  <a:gd name="connsiteY7" fmla="*/ 58293 h 418933"/>
                  <a:gd name="connsiteX8" fmla="*/ 151625 w 216395"/>
                  <a:gd name="connsiteY8" fmla="*/ 65631 h 418933"/>
                  <a:gd name="connsiteX9" fmla="*/ 158943 w 216395"/>
                  <a:gd name="connsiteY9" fmla="*/ 73217 h 418933"/>
                  <a:gd name="connsiteX10" fmla="*/ 174735 w 216395"/>
                  <a:gd name="connsiteY10" fmla="*/ 84540 h 418933"/>
                  <a:gd name="connsiteX11" fmla="*/ 181339 w 216395"/>
                  <a:gd name="connsiteY11" fmla="*/ 92006 h 418933"/>
                  <a:gd name="connsiteX12" fmla="*/ 183679 w 216395"/>
                  <a:gd name="connsiteY12" fmla="*/ 99457 h 418933"/>
                  <a:gd name="connsiteX13" fmla="*/ 182201 w 216395"/>
                  <a:gd name="connsiteY13" fmla="*/ 111232 h 418933"/>
                  <a:gd name="connsiteX14" fmla="*/ 178029 w 216395"/>
                  <a:gd name="connsiteY14" fmla="*/ 123591 h 418933"/>
                  <a:gd name="connsiteX15" fmla="*/ 175090 w 216395"/>
                  <a:gd name="connsiteY15" fmla="*/ 133519 h 418933"/>
                  <a:gd name="connsiteX16" fmla="*/ 175765 w 216395"/>
                  <a:gd name="connsiteY16" fmla="*/ 142980 h 418933"/>
                  <a:gd name="connsiteX17" fmla="*/ 181592 w 216395"/>
                  <a:gd name="connsiteY17" fmla="*/ 151448 h 418933"/>
                  <a:gd name="connsiteX18" fmla="*/ 196293 w 216395"/>
                  <a:gd name="connsiteY18" fmla="*/ 162584 h 418933"/>
                  <a:gd name="connsiteX19" fmla="*/ 209249 w 216395"/>
                  <a:gd name="connsiteY19" fmla="*/ 173376 h 418933"/>
                  <a:gd name="connsiteX20" fmla="*/ 216339 w 216395"/>
                  <a:gd name="connsiteY20" fmla="*/ 192160 h 418933"/>
                  <a:gd name="connsiteX21" fmla="*/ 214592 w 216395"/>
                  <a:gd name="connsiteY21" fmla="*/ 203448 h 418933"/>
                  <a:gd name="connsiteX22" fmla="*/ 208715 w 216395"/>
                  <a:gd name="connsiteY22" fmla="*/ 210390 h 418933"/>
                  <a:gd name="connsiteX23" fmla="*/ 201089 w 216395"/>
                  <a:gd name="connsiteY23" fmla="*/ 214750 h 418933"/>
                  <a:gd name="connsiteX24" fmla="*/ 196675 w 216395"/>
                  <a:gd name="connsiteY24" fmla="*/ 222714 h 418933"/>
                  <a:gd name="connsiteX25" fmla="*/ 195435 w 216395"/>
                  <a:gd name="connsiteY25" fmla="*/ 250028 h 418933"/>
                  <a:gd name="connsiteX26" fmla="*/ 206041 w 216395"/>
                  <a:gd name="connsiteY26" fmla="*/ 272237 h 418933"/>
                  <a:gd name="connsiteX27" fmla="*/ 209467 w 216395"/>
                  <a:gd name="connsiteY27" fmla="*/ 303325 h 418933"/>
                  <a:gd name="connsiteX28" fmla="*/ 202186 w 216395"/>
                  <a:gd name="connsiteY28" fmla="*/ 326192 h 418933"/>
                  <a:gd name="connsiteX29" fmla="*/ 189136 w 216395"/>
                  <a:gd name="connsiteY29" fmla="*/ 346215 h 418933"/>
                  <a:gd name="connsiteX30" fmla="*/ 193745 w 216395"/>
                  <a:gd name="connsiteY30" fmla="*/ 361229 h 418933"/>
                  <a:gd name="connsiteX31" fmla="*/ 195626 w 216395"/>
                  <a:gd name="connsiteY31" fmla="*/ 372949 h 418933"/>
                  <a:gd name="connsiteX32" fmla="*/ 189804 w 216395"/>
                  <a:gd name="connsiteY32" fmla="*/ 383578 h 418933"/>
                  <a:gd name="connsiteX33" fmla="*/ 184379 w 216395"/>
                  <a:gd name="connsiteY33" fmla="*/ 385144 h 418933"/>
                  <a:gd name="connsiteX34" fmla="*/ 176568 w 216395"/>
                  <a:gd name="connsiteY34" fmla="*/ 405466 h 418933"/>
                  <a:gd name="connsiteX35" fmla="*/ 167580 w 216395"/>
                  <a:gd name="connsiteY35" fmla="*/ 414514 h 418933"/>
                  <a:gd name="connsiteX36" fmla="*/ 160110 w 216395"/>
                  <a:gd name="connsiteY36" fmla="*/ 418447 h 418933"/>
                  <a:gd name="connsiteX37" fmla="*/ 153773 w 216395"/>
                  <a:gd name="connsiteY37" fmla="*/ 418800 h 418933"/>
                  <a:gd name="connsiteX38" fmla="*/ 154321 w 216395"/>
                  <a:gd name="connsiteY38" fmla="*/ 417966 h 418933"/>
                  <a:gd name="connsiteX39" fmla="*/ 165581 w 216395"/>
                  <a:gd name="connsiteY39" fmla="*/ 414853 h 418933"/>
                  <a:gd name="connsiteX40" fmla="*/ 180936 w 216395"/>
                  <a:gd name="connsiteY40" fmla="*/ 396169 h 418933"/>
                  <a:gd name="connsiteX41" fmla="*/ 183559 w 216395"/>
                  <a:gd name="connsiteY41" fmla="*/ 382366 h 418933"/>
                  <a:gd name="connsiteX42" fmla="*/ 180793 w 216395"/>
                  <a:gd name="connsiteY42" fmla="*/ 367913 h 418933"/>
                  <a:gd name="connsiteX43" fmla="*/ 178887 w 216395"/>
                  <a:gd name="connsiteY43" fmla="*/ 361702 h 418933"/>
                  <a:gd name="connsiteX44" fmla="*/ 178958 w 216395"/>
                  <a:gd name="connsiteY44" fmla="*/ 361279 h 418933"/>
                  <a:gd name="connsiteX45" fmla="*/ 180644 w 216395"/>
                  <a:gd name="connsiteY45" fmla="*/ 366393 h 418933"/>
                  <a:gd name="connsiteX46" fmla="*/ 183757 w 216395"/>
                  <a:gd name="connsiteY46" fmla="*/ 381128 h 418933"/>
                  <a:gd name="connsiteX47" fmla="*/ 183845 w 216395"/>
                  <a:gd name="connsiteY47" fmla="*/ 383557 h 418933"/>
                  <a:gd name="connsiteX48" fmla="*/ 186048 w 216395"/>
                  <a:gd name="connsiteY48" fmla="*/ 384444 h 418933"/>
                  <a:gd name="connsiteX49" fmla="*/ 190342 w 216395"/>
                  <a:gd name="connsiteY49" fmla="*/ 381809 h 418933"/>
                  <a:gd name="connsiteX50" fmla="*/ 193938 w 216395"/>
                  <a:gd name="connsiteY50" fmla="*/ 376156 h 418933"/>
                  <a:gd name="connsiteX51" fmla="*/ 194878 w 216395"/>
                  <a:gd name="connsiteY51" fmla="*/ 369773 h 418933"/>
                  <a:gd name="connsiteX52" fmla="*/ 192593 w 216395"/>
                  <a:gd name="connsiteY52" fmla="*/ 360314 h 418933"/>
                  <a:gd name="connsiteX53" fmla="*/ 188829 w 216395"/>
                  <a:gd name="connsiteY53" fmla="*/ 348098 h 418933"/>
                  <a:gd name="connsiteX54" fmla="*/ 188717 w 216395"/>
                  <a:gd name="connsiteY54" fmla="*/ 345302 h 418933"/>
                  <a:gd name="connsiteX55" fmla="*/ 201259 w 216395"/>
                  <a:gd name="connsiteY55" fmla="*/ 326112 h 418933"/>
                  <a:gd name="connsiteX56" fmla="*/ 209228 w 216395"/>
                  <a:gd name="connsiteY56" fmla="*/ 296832 h 418933"/>
                  <a:gd name="connsiteX57" fmla="*/ 209045 w 216395"/>
                  <a:gd name="connsiteY57" fmla="*/ 289482 h 418933"/>
                  <a:gd name="connsiteX58" fmla="*/ 206407 w 216395"/>
                  <a:gd name="connsiteY58" fmla="*/ 275670 h 418933"/>
                  <a:gd name="connsiteX59" fmla="*/ 201936 w 216395"/>
                  <a:gd name="connsiteY59" fmla="*/ 265631 h 418933"/>
                  <a:gd name="connsiteX60" fmla="*/ 198071 w 216395"/>
                  <a:gd name="connsiteY60" fmla="*/ 258363 h 418933"/>
                  <a:gd name="connsiteX61" fmla="*/ 195788 w 216395"/>
                  <a:gd name="connsiteY61" fmla="*/ 253499 h 418933"/>
                  <a:gd name="connsiteX62" fmla="*/ 193022 w 216395"/>
                  <a:gd name="connsiteY62" fmla="*/ 240082 h 418933"/>
                  <a:gd name="connsiteX63" fmla="*/ 197114 w 216395"/>
                  <a:gd name="connsiteY63" fmla="*/ 219141 h 418933"/>
                  <a:gd name="connsiteX64" fmla="*/ 201423 w 216395"/>
                  <a:gd name="connsiteY64" fmla="*/ 213411 h 418933"/>
                  <a:gd name="connsiteX65" fmla="*/ 209560 w 216395"/>
                  <a:gd name="connsiteY65" fmla="*/ 208705 h 418933"/>
                  <a:gd name="connsiteX66" fmla="*/ 212902 w 216395"/>
                  <a:gd name="connsiteY66" fmla="*/ 204904 h 418933"/>
                  <a:gd name="connsiteX67" fmla="*/ 215458 w 216395"/>
                  <a:gd name="connsiteY67" fmla="*/ 196757 h 418933"/>
                  <a:gd name="connsiteX68" fmla="*/ 205882 w 216395"/>
                  <a:gd name="connsiteY68" fmla="*/ 170899 h 418933"/>
                  <a:gd name="connsiteX69" fmla="*/ 202720 w 216395"/>
                  <a:gd name="connsiteY69" fmla="*/ 168161 h 418933"/>
                  <a:gd name="connsiteX70" fmla="*/ 195176 w 216395"/>
                  <a:gd name="connsiteY70" fmla="*/ 162891 h 418933"/>
                  <a:gd name="connsiteX71" fmla="*/ 186964 w 216395"/>
                  <a:gd name="connsiteY71" fmla="*/ 157224 h 418933"/>
                  <a:gd name="connsiteX72" fmla="*/ 181308 w 216395"/>
                  <a:gd name="connsiteY72" fmla="*/ 152369 h 418933"/>
                  <a:gd name="connsiteX73" fmla="*/ 174672 w 216395"/>
                  <a:gd name="connsiteY73" fmla="*/ 142406 h 418933"/>
                  <a:gd name="connsiteX74" fmla="*/ 173909 w 216395"/>
                  <a:gd name="connsiteY74" fmla="*/ 136451 h 418933"/>
                  <a:gd name="connsiteX75" fmla="*/ 176398 w 216395"/>
                  <a:gd name="connsiteY75" fmla="*/ 125710 h 418933"/>
                  <a:gd name="connsiteX76" fmla="*/ 182729 w 216395"/>
                  <a:gd name="connsiteY76" fmla="*/ 104512 h 418933"/>
                  <a:gd name="connsiteX77" fmla="*/ 180482 w 216395"/>
                  <a:gd name="connsiteY77" fmla="*/ 92239 h 418933"/>
                  <a:gd name="connsiteX78" fmla="*/ 177419 w 216395"/>
                  <a:gd name="connsiteY78" fmla="*/ 88365 h 418933"/>
                  <a:gd name="connsiteX79" fmla="*/ 173430 w 216395"/>
                  <a:gd name="connsiteY79" fmla="*/ 84584 h 418933"/>
                  <a:gd name="connsiteX80" fmla="*/ 168137 w 216395"/>
                  <a:gd name="connsiteY80" fmla="*/ 80607 h 418933"/>
                  <a:gd name="connsiteX81" fmla="*/ 163376 w 216395"/>
                  <a:gd name="connsiteY81" fmla="*/ 77364 h 418933"/>
                  <a:gd name="connsiteX82" fmla="*/ 154078 w 216395"/>
                  <a:gd name="connsiteY82" fmla="*/ 70287 h 418933"/>
                  <a:gd name="connsiteX83" fmla="*/ 149403 w 216395"/>
                  <a:gd name="connsiteY83" fmla="*/ 62379 h 418933"/>
                  <a:gd name="connsiteX84" fmla="*/ 146618 w 216395"/>
                  <a:gd name="connsiteY84" fmla="*/ 48774 h 418933"/>
                  <a:gd name="connsiteX85" fmla="*/ 142189 w 216395"/>
                  <a:gd name="connsiteY85" fmla="*/ 42020 h 418933"/>
                  <a:gd name="connsiteX86" fmla="*/ 138633 w 216395"/>
                  <a:gd name="connsiteY86" fmla="*/ 38224 h 418933"/>
                  <a:gd name="connsiteX87" fmla="*/ 134156 w 216395"/>
                  <a:gd name="connsiteY87" fmla="*/ 33070 h 418933"/>
                  <a:gd name="connsiteX88" fmla="*/ 125693 w 216395"/>
                  <a:gd name="connsiteY88" fmla="*/ 20879 h 418933"/>
                  <a:gd name="connsiteX89" fmla="*/ 118664 w 216395"/>
                  <a:gd name="connsiteY89" fmla="*/ 12793 h 418933"/>
                  <a:gd name="connsiteX90" fmla="*/ 115020 w 216395"/>
                  <a:gd name="connsiteY90" fmla="*/ 9287 h 418933"/>
                  <a:gd name="connsiteX91" fmla="*/ 104039 w 216395"/>
                  <a:gd name="connsiteY91" fmla="*/ 1766 h 418933"/>
                  <a:gd name="connsiteX92" fmla="*/ 100756 w 216395"/>
                  <a:gd name="connsiteY92" fmla="*/ 896 h 418933"/>
                  <a:gd name="connsiteX93" fmla="*/ 98026 w 216395"/>
                  <a:gd name="connsiteY93" fmla="*/ 3017 h 418933"/>
                  <a:gd name="connsiteX94" fmla="*/ 95539 w 216395"/>
                  <a:gd name="connsiteY94" fmla="*/ 8728 h 418933"/>
                  <a:gd name="connsiteX95" fmla="*/ 93073 w 216395"/>
                  <a:gd name="connsiteY95" fmla="*/ 16564 h 418933"/>
                  <a:gd name="connsiteX96" fmla="*/ 89393 w 216395"/>
                  <a:gd name="connsiteY96" fmla="*/ 28847 h 418933"/>
                  <a:gd name="connsiteX97" fmla="*/ 87901 w 216395"/>
                  <a:gd name="connsiteY97" fmla="*/ 37049 h 418933"/>
                  <a:gd name="connsiteX98" fmla="*/ 83566 w 216395"/>
                  <a:gd name="connsiteY98" fmla="*/ 54348 h 418933"/>
                  <a:gd name="connsiteX99" fmla="*/ 71882 w 216395"/>
                  <a:gd name="connsiteY99" fmla="*/ 75443 h 418933"/>
                  <a:gd name="connsiteX100" fmla="*/ 63817 w 216395"/>
                  <a:gd name="connsiteY100" fmla="*/ 82081 h 418933"/>
                  <a:gd name="connsiteX101" fmla="*/ 51819 w 216395"/>
                  <a:gd name="connsiteY101" fmla="*/ 90898 h 418933"/>
                  <a:gd name="connsiteX102" fmla="*/ 49301 w 216395"/>
                  <a:gd name="connsiteY102" fmla="*/ 93210 h 418933"/>
                  <a:gd name="connsiteX103" fmla="*/ 46779 w 216395"/>
                  <a:gd name="connsiteY103" fmla="*/ 96578 h 418933"/>
                  <a:gd name="connsiteX104" fmla="*/ 45299 w 216395"/>
                  <a:gd name="connsiteY104" fmla="*/ 103644 h 418933"/>
                  <a:gd name="connsiteX105" fmla="*/ 46512 w 216395"/>
                  <a:gd name="connsiteY105" fmla="*/ 114381 h 418933"/>
                  <a:gd name="connsiteX106" fmla="*/ 45383 w 216395"/>
                  <a:gd name="connsiteY106" fmla="*/ 122303 h 418933"/>
                  <a:gd name="connsiteX107" fmla="*/ 40248 w 216395"/>
                  <a:gd name="connsiteY107" fmla="*/ 131459 h 418933"/>
                  <a:gd name="connsiteX108" fmla="*/ 30804 w 216395"/>
                  <a:gd name="connsiteY108" fmla="*/ 137777 h 418933"/>
                  <a:gd name="connsiteX109" fmla="*/ 19311 w 216395"/>
                  <a:gd name="connsiteY109" fmla="*/ 142883 h 418933"/>
                  <a:gd name="connsiteX110" fmla="*/ 16723 w 216395"/>
                  <a:gd name="connsiteY110" fmla="*/ 144083 h 418933"/>
                  <a:gd name="connsiteX111" fmla="*/ 7025 w 216395"/>
                  <a:gd name="connsiteY111" fmla="*/ 150353 h 418933"/>
                  <a:gd name="connsiteX112" fmla="*/ 1188 w 216395"/>
                  <a:gd name="connsiteY112" fmla="*/ 160072 h 418933"/>
                  <a:gd name="connsiteX113" fmla="*/ 1526 w 216395"/>
                  <a:gd name="connsiteY113" fmla="*/ 170288 h 418933"/>
                  <a:gd name="connsiteX114" fmla="*/ 6209 w 216395"/>
                  <a:gd name="connsiteY114" fmla="*/ 184102 h 418933"/>
                  <a:gd name="connsiteX115" fmla="*/ 8450 w 216395"/>
                  <a:gd name="connsiteY115" fmla="*/ 189014 h 418933"/>
                  <a:gd name="connsiteX116" fmla="*/ 13749 w 216395"/>
                  <a:gd name="connsiteY116" fmla="*/ 200085 h 418933"/>
                  <a:gd name="connsiteX117" fmla="*/ 17711 w 216395"/>
                  <a:gd name="connsiteY117" fmla="*/ 216324 h 418933"/>
                  <a:gd name="connsiteX118" fmla="*/ 14817 w 216395"/>
                  <a:gd name="connsiteY118" fmla="*/ 229419 h 418933"/>
                  <a:gd name="connsiteX119" fmla="*/ 6804 w 216395"/>
                  <a:gd name="connsiteY119" fmla="*/ 244061 h 418933"/>
                  <a:gd name="connsiteX120" fmla="*/ 5661 w 216395"/>
                  <a:gd name="connsiteY120" fmla="*/ 244244 h 418933"/>
                  <a:gd name="connsiteX121" fmla="*/ 15235 w 216395"/>
                  <a:gd name="connsiteY121" fmla="*/ 225808 h 418933"/>
                  <a:gd name="connsiteX122" fmla="*/ 16677 w 216395"/>
                  <a:gd name="connsiteY122" fmla="*/ 212957 h 418933"/>
                  <a:gd name="connsiteX123" fmla="*/ 12868 w 216395"/>
                  <a:gd name="connsiteY123" fmla="*/ 200148 h 418933"/>
                  <a:gd name="connsiteX124" fmla="*/ 3943 w 216395"/>
                  <a:gd name="connsiteY124" fmla="*/ 180896 h 418933"/>
                  <a:gd name="connsiteX125" fmla="*/ 307 w 216395"/>
                  <a:gd name="connsiteY125" fmla="*/ 168173 h 418933"/>
                  <a:gd name="connsiteX126" fmla="*/ 1255 w 216395"/>
                  <a:gd name="connsiteY126" fmla="*/ 156777 h 418933"/>
                  <a:gd name="connsiteX127" fmla="*/ 6701 w 216395"/>
                  <a:gd name="connsiteY127" fmla="*/ 149424 h 418933"/>
                  <a:gd name="connsiteX128" fmla="*/ 15281 w 216395"/>
                  <a:gd name="connsiteY128" fmla="*/ 143902 h 418933"/>
                  <a:gd name="connsiteX129" fmla="*/ 28149 w 216395"/>
                  <a:gd name="connsiteY129" fmla="*/ 138053 h 418933"/>
                  <a:gd name="connsiteX130" fmla="*/ 38241 w 216395"/>
                  <a:gd name="connsiteY130" fmla="*/ 132199 h 418933"/>
                  <a:gd name="connsiteX131" fmla="*/ 44218 w 216395"/>
                  <a:gd name="connsiteY131" fmla="*/ 123219 h 418933"/>
                  <a:gd name="connsiteX132" fmla="*/ 45446 w 216395"/>
                  <a:gd name="connsiteY132" fmla="*/ 110820 h 418933"/>
                  <a:gd name="connsiteX133" fmla="*/ 44500 w 216395"/>
                  <a:gd name="connsiteY133" fmla="*/ 100695 h 418933"/>
                  <a:gd name="connsiteX134" fmla="*/ 48288 w 216395"/>
                  <a:gd name="connsiteY134" fmla="*/ 93057 h 418933"/>
                  <a:gd name="connsiteX135" fmla="*/ 56159 w 216395"/>
                  <a:gd name="connsiteY135" fmla="*/ 86406 h 418933"/>
                  <a:gd name="connsiteX136" fmla="*/ 66926 w 216395"/>
                  <a:gd name="connsiteY136" fmla="*/ 78680 h 418933"/>
                  <a:gd name="connsiteX137" fmla="*/ 78997 w 216395"/>
                  <a:gd name="connsiteY137" fmla="*/ 63441 h 418933"/>
                  <a:gd name="connsiteX138" fmla="*/ 86429 w 216395"/>
                  <a:gd name="connsiteY138" fmla="*/ 40175 h 418933"/>
                  <a:gd name="connsiteX139" fmla="*/ 88580 w 216395"/>
                  <a:gd name="connsiteY139" fmla="*/ 28627 h 418933"/>
                  <a:gd name="connsiteX140" fmla="*/ 92569 w 216395"/>
                  <a:gd name="connsiteY140" fmla="*/ 15370 h 418933"/>
                  <a:gd name="connsiteX141" fmla="*/ 96434 w 216395"/>
                  <a:gd name="connsiteY141" fmla="*/ 4118 h 418933"/>
                  <a:gd name="connsiteX142" fmla="*/ 99865 w 216395"/>
                  <a:gd name="connsiteY142" fmla="*/ 215 h 41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216395" h="418933">
                    <a:moveTo>
                      <a:pt x="99865" y="215"/>
                    </a:moveTo>
                    <a:cubicBezTo>
                      <a:pt x="101347" y="-336"/>
                      <a:pt x="102923" y="272"/>
                      <a:pt x="104268" y="917"/>
                    </a:cubicBezTo>
                    <a:cubicBezTo>
                      <a:pt x="109885" y="3662"/>
                      <a:pt x="114826" y="7618"/>
                      <a:pt x="119219" y="12032"/>
                    </a:cubicBezTo>
                    <a:cubicBezTo>
                      <a:pt x="122017" y="14857"/>
                      <a:pt x="124592" y="17900"/>
                      <a:pt x="126948" y="21104"/>
                    </a:cubicBezTo>
                    <a:cubicBezTo>
                      <a:pt x="129275" y="24273"/>
                      <a:pt x="131293" y="27655"/>
                      <a:pt x="133588" y="30846"/>
                    </a:cubicBezTo>
                    <a:cubicBezTo>
                      <a:pt x="135373" y="33381"/>
                      <a:pt x="137458" y="35681"/>
                      <a:pt x="139600" y="37915"/>
                    </a:cubicBezTo>
                    <a:cubicBezTo>
                      <a:pt x="142330" y="40824"/>
                      <a:pt x="145186" y="43744"/>
                      <a:pt x="146937" y="47382"/>
                    </a:cubicBezTo>
                    <a:cubicBezTo>
                      <a:pt x="148594" y="50781"/>
                      <a:pt x="148867" y="54608"/>
                      <a:pt x="149413" y="58293"/>
                    </a:cubicBezTo>
                    <a:cubicBezTo>
                      <a:pt x="149779" y="60826"/>
                      <a:pt x="150324" y="63397"/>
                      <a:pt x="151625" y="65631"/>
                    </a:cubicBezTo>
                    <a:cubicBezTo>
                      <a:pt x="153397" y="68719"/>
                      <a:pt x="156131" y="71098"/>
                      <a:pt x="158943" y="73217"/>
                    </a:cubicBezTo>
                    <a:cubicBezTo>
                      <a:pt x="164156" y="77061"/>
                      <a:pt x="169779" y="80349"/>
                      <a:pt x="174735" y="84540"/>
                    </a:cubicBezTo>
                    <a:cubicBezTo>
                      <a:pt x="177272" y="86694"/>
                      <a:pt x="179652" y="89114"/>
                      <a:pt x="181339" y="92006"/>
                    </a:cubicBezTo>
                    <a:cubicBezTo>
                      <a:pt x="182681" y="94268"/>
                      <a:pt x="183462" y="96840"/>
                      <a:pt x="183679" y="99457"/>
                    </a:cubicBezTo>
                    <a:cubicBezTo>
                      <a:pt x="184005" y="103436"/>
                      <a:pt x="183242" y="107409"/>
                      <a:pt x="182201" y="111232"/>
                    </a:cubicBezTo>
                    <a:cubicBezTo>
                      <a:pt x="181041" y="115426"/>
                      <a:pt x="179509" y="119503"/>
                      <a:pt x="178029" y="123591"/>
                    </a:cubicBezTo>
                    <a:cubicBezTo>
                      <a:pt x="176856" y="126837"/>
                      <a:pt x="175696" y="130110"/>
                      <a:pt x="175090" y="133519"/>
                    </a:cubicBezTo>
                    <a:cubicBezTo>
                      <a:pt x="174515" y="136659"/>
                      <a:pt x="174584" y="139980"/>
                      <a:pt x="175765" y="142980"/>
                    </a:cubicBezTo>
                    <a:cubicBezTo>
                      <a:pt x="176997" y="146219"/>
                      <a:pt x="179172" y="149004"/>
                      <a:pt x="181592" y="151448"/>
                    </a:cubicBezTo>
                    <a:cubicBezTo>
                      <a:pt x="185962" y="155812"/>
                      <a:pt x="191134" y="159238"/>
                      <a:pt x="196293" y="162584"/>
                    </a:cubicBezTo>
                    <a:cubicBezTo>
                      <a:pt x="200980" y="165682"/>
                      <a:pt x="205783" y="168867"/>
                      <a:pt x="209249" y="173376"/>
                    </a:cubicBezTo>
                    <a:cubicBezTo>
                      <a:pt x="213356" y="178775"/>
                      <a:pt x="215876" y="185386"/>
                      <a:pt x="216339" y="192160"/>
                    </a:cubicBezTo>
                    <a:cubicBezTo>
                      <a:pt x="216568" y="195984"/>
                      <a:pt x="216135" y="199912"/>
                      <a:pt x="214592" y="203448"/>
                    </a:cubicBezTo>
                    <a:cubicBezTo>
                      <a:pt x="213369" y="206264"/>
                      <a:pt x="211372" y="208801"/>
                      <a:pt x="208715" y="210390"/>
                    </a:cubicBezTo>
                    <a:cubicBezTo>
                      <a:pt x="206224" y="211931"/>
                      <a:pt x="203307" y="212778"/>
                      <a:pt x="201089" y="214750"/>
                    </a:cubicBezTo>
                    <a:cubicBezTo>
                      <a:pt x="198794" y="216845"/>
                      <a:pt x="197657" y="219841"/>
                      <a:pt x="196675" y="222714"/>
                    </a:cubicBezTo>
                    <a:cubicBezTo>
                      <a:pt x="193720" y="231443"/>
                      <a:pt x="192763" y="241104"/>
                      <a:pt x="195435" y="250028"/>
                    </a:cubicBezTo>
                    <a:cubicBezTo>
                      <a:pt x="197865" y="257930"/>
                      <a:pt x="203038" y="264582"/>
                      <a:pt x="206041" y="272237"/>
                    </a:cubicBezTo>
                    <a:cubicBezTo>
                      <a:pt x="209873" y="282070"/>
                      <a:pt x="210901" y="292897"/>
                      <a:pt x="209467" y="303325"/>
                    </a:cubicBezTo>
                    <a:cubicBezTo>
                      <a:pt x="208381" y="311291"/>
                      <a:pt x="205869" y="319047"/>
                      <a:pt x="202186" y="326192"/>
                    </a:cubicBezTo>
                    <a:cubicBezTo>
                      <a:pt x="198521" y="333279"/>
                      <a:pt x="194058" y="339940"/>
                      <a:pt x="189136" y="346215"/>
                    </a:cubicBezTo>
                    <a:cubicBezTo>
                      <a:pt x="190716" y="351205"/>
                      <a:pt x="192284" y="356201"/>
                      <a:pt x="193745" y="361229"/>
                    </a:cubicBezTo>
                    <a:cubicBezTo>
                      <a:pt x="194836" y="365027"/>
                      <a:pt x="196198" y="368938"/>
                      <a:pt x="195626" y="372949"/>
                    </a:cubicBezTo>
                    <a:cubicBezTo>
                      <a:pt x="195067" y="377039"/>
                      <a:pt x="192978" y="380926"/>
                      <a:pt x="189804" y="383578"/>
                    </a:cubicBezTo>
                    <a:cubicBezTo>
                      <a:pt x="188337" y="384856"/>
                      <a:pt x="186332" y="385693"/>
                      <a:pt x="184379" y="385144"/>
                    </a:cubicBezTo>
                    <a:cubicBezTo>
                      <a:pt x="184015" y="392533"/>
                      <a:pt x="180963" y="399589"/>
                      <a:pt x="176568" y="405466"/>
                    </a:cubicBezTo>
                    <a:cubicBezTo>
                      <a:pt x="174014" y="408881"/>
                      <a:pt x="170977" y="411935"/>
                      <a:pt x="167580" y="414514"/>
                    </a:cubicBezTo>
                    <a:cubicBezTo>
                      <a:pt x="165327" y="416213"/>
                      <a:pt x="162853" y="417703"/>
                      <a:pt x="160110" y="418447"/>
                    </a:cubicBezTo>
                    <a:cubicBezTo>
                      <a:pt x="158048" y="419011"/>
                      <a:pt x="155883" y="419019"/>
                      <a:pt x="153773" y="418800"/>
                    </a:cubicBezTo>
                    <a:cubicBezTo>
                      <a:pt x="153949" y="418517"/>
                      <a:pt x="154134" y="418239"/>
                      <a:pt x="154321" y="417966"/>
                    </a:cubicBezTo>
                    <a:cubicBezTo>
                      <a:pt x="158300" y="418599"/>
                      <a:pt x="162357" y="417146"/>
                      <a:pt x="165581" y="414853"/>
                    </a:cubicBezTo>
                    <a:cubicBezTo>
                      <a:pt x="172257" y="410174"/>
                      <a:pt x="177739" y="403694"/>
                      <a:pt x="180936" y="396169"/>
                    </a:cubicBezTo>
                    <a:cubicBezTo>
                      <a:pt x="182775" y="391822"/>
                      <a:pt x="183748" y="387091"/>
                      <a:pt x="183559" y="382366"/>
                    </a:cubicBezTo>
                    <a:cubicBezTo>
                      <a:pt x="183313" y="377447"/>
                      <a:pt x="182184" y="372619"/>
                      <a:pt x="180793" y="367913"/>
                    </a:cubicBezTo>
                    <a:cubicBezTo>
                      <a:pt x="180247" y="365813"/>
                      <a:pt x="179397" y="363808"/>
                      <a:pt x="178887" y="361702"/>
                    </a:cubicBezTo>
                    <a:lnTo>
                      <a:pt x="178958" y="361279"/>
                    </a:lnTo>
                    <a:cubicBezTo>
                      <a:pt x="179603" y="362954"/>
                      <a:pt x="180144" y="364667"/>
                      <a:pt x="180644" y="366393"/>
                    </a:cubicBezTo>
                    <a:cubicBezTo>
                      <a:pt x="182134" y="371192"/>
                      <a:pt x="183359" y="376104"/>
                      <a:pt x="183757" y="381128"/>
                    </a:cubicBezTo>
                    <a:cubicBezTo>
                      <a:pt x="183807" y="381933"/>
                      <a:pt x="183671" y="382757"/>
                      <a:pt x="183845" y="383557"/>
                    </a:cubicBezTo>
                    <a:cubicBezTo>
                      <a:pt x="184267" y="384304"/>
                      <a:pt x="185239" y="384573"/>
                      <a:pt x="186048" y="384444"/>
                    </a:cubicBezTo>
                    <a:cubicBezTo>
                      <a:pt x="187759" y="384156"/>
                      <a:pt x="189197" y="383063"/>
                      <a:pt x="190342" y="381809"/>
                    </a:cubicBezTo>
                    <a:cubicBezTo>
                      <a:pt x="192007" y="380272"/>
                      <a:pt x="193136" y="378252"/>
                      <a:pt x="193938" y="376156"/>
                    </a:cubicBezTo>
                    <a:cubicBezTo>
                      <a:pt x="194701" y="374126"/>
                      <a:pt x="195086" y="371940"/>
                      <a:pt x="194878" y="369773"/>
                    </a:cubicBezTo>
                    <a:cubicBezTo>
                      <a:pt x="194577" y="366525"/>
                      <a:pt x="193465" y="363436"/>
                      <a:pt x="192593" y="360314"/>
                    </a:cubicBezTo>
                    <a:cubicBezTo>
                      <a:pt x="191387" y="356226"/>
                      <a:pt x="190134" y="352153"/>
                      <a:pt x="188829" y="348098"/>
                    </a:cubicBezTo>
                    <a:cubicBezTo>
                      <a:pt x="188553" y="347217"/>
                      <a:pt x="188019" y="346118"/>
                      <a:pt x="188717" y="345302"/>
                    </a:cubicBezTo>
                    <a:cubicBezTo>
                      <a:pt x="193449" y="339291"/>
                      <a:pt x="197690" y="332880"/>
                      <a:pt x="201259" y="326112"/>
                    </a:cubicBezTo>
                    <a:cubicBezTo>
                      <a:pt x="205993" y="317086"/>
                      <a:pt x="208780" y="307020"/>
                      <a:pt x="209228" y="296832"/>
                    </a:cubicBezTo>
                    <a:cubicBezTo>
                      <a:pt x="209119" y="294381"/>
                      <a:pt x="209385" y="291918"/>
                      <a:pt x="209045" y="289482"/>
                    </a:cubicBezTo>
                    <a:cubicBezTo>
                      <a:pt x="208765" y="284786"/>
                      <a:pt x="207771" y="280162"/>
                      <a:pt x="206407" y="275670"/>
                    </a:cubicBezTo>
                    <a:cubicBezTo>
                      <a:pt x="205213" y="272202"/>
                      <a:pt x="203780" y="268805"/>
                      <a:pt x="201936" y="265631"/>
                    </a:cubicBezTo>
                    <a:cubicBezTo>
                      <a:pt x="200709" y="263174"/>
                      <a:pt x="199250" y="260841"/>
                      <a:pt x="198071" y="258363"/>
                    </a:cubicBezTo>
                    <a:cubicBezTo>
                      <a:pt x="197295" y="256746"/>
                      <a:pt x="196402" y="255187"/>
                      <a:pt x="195788" y="253499"/>
                    </a:cubicBezTo>
                    <a:cubicBezTo>
                      <a:pt x="194035" y="249247"/>
                      <a:pt x="193222" y="244662"/>
                      <a:pt x="193022" y="240082"/>
                    </a:cubicBezTo>
                    <a:cubicBezTo>
                      <a:pt x="192940" y="232921"/>
                      <a:pt x="194411" y="225766"/>
                      <a:pt x="197114" y="219141"/>
                    </a:cubicBezTo>
                    <a:cubicBezTo>
                      <a:pt x="198107" y="216965"/>
                      <a:pt x="199343" y="214718"/>
                      <a:pt x="201423" y="213411"/>
                    </a:cubicBezTo>
                    <a:cubicBezTo>
                      <a:pt x="203971" y="211565"/>
                      <a:pt x="207149" y="210760"/>
                      <a:pt x="209560" y="208705"/>
                    </a:cubicBezTo>
                    <a:cubicBezTo>
                      <a:pt x="210792" y="207553"/>
                      <a:pt x="212040" y="206372"/>
                      <a:pt x="212902" y="204904"/>
                    </a:cubicBezTo>
                    <a:cubicBezTo>
                      <a:pt x="214354" y="202426"/>
                      <a:pt x="215132" y="199597"/>
                      <a:pt x="215458" y="196757"/>
                    </a:cubicBezTo>
                    <a:cubicBezTo>
                      <a:pt x="216240" y="187299"/>
                      <a:pt x="212580" y="177598"/>
                      <a:pt x="205882" y="170899"/>
                    </a:cubicBezTo>
                    <a:cubicBezTo>
                      <a:pt x="204786" y="170031"/>
                      <a:pt x="203864" y="168968"/>
                      <a:pt x="202720" y="168161"/>
                    </a:cubicBezTo>
                    <a:cubicBezTo>
                      <a:pt x="200328" y="166229"/>
                      <a:pt x="197720" y="164604"/>
                      <a:pt x="195176" y="162891"/>
                    </a:cubicBezTo>
                    <a:cubicBezTo>
                      <a:pt x="192423" y="161025"/>
                      <a:pt x="189592" y="159267"/>
                      <a:pt x="186964" y="157224"/>
                    </a:cubicBezTo>
                    <a:cubicBezTo>
                      <a:pt x="185022" y="155675"/>
                      <a:pt x="183011" y="154189"/>
                      <a:pt x="181308" y="152369"/>
                    </a:cubicBezTo>
                    <a:cubicBezTo>
                      <a:pt x="178382" y="149613"/>
                      <a:pt x="175969" y="146231"/>
                      <a:pt x="174672" y="142406"/>
                    </a:cubicBezTo>
                    <a:cubicBezTo>
                      <a:pt x="174161" y="140468"/>
                      <a:pt x="173770" y="138465"/>
                      <a:pt x="173909" y="136451"/>
                    </a:cubicBezTo>
                    <a:cubicBezTo>
                      <a:pt x="174155" y="132762"/>
                      <a:pt x="175187" y="129185"/>
                      <a:pt x="176398" y="125710"/>
                    </a:cubicBezTo>
                    <a:cubicBezTo>
                      <a:pt x="178769" y="118734"/>
                      <a:pt x="181798" y="111880"/>
                      <a:pt x="182729" y="104512"/>
                    </a:cubicBezTo>
                    <a:cubicBezTo>
                      <a:pt x="183362" y="100332"/>
                      <a:pt x="182706" y="95878"/>
                      <a:pt x="180482" y="92239"/>
                    </a:cubicBezTo>
                    <a:cubicBezTo>
                      <a:pt x="179601" y="90848"/>
                      <a:pt x="178624" y="89496"/>
                      <a:pt x="177419" y="88365"/>
                    </a:cubicBezTo>
                    <a:cubicBezTo>
                      <a:pt x="176106" y="87085"/>
                      <a:pt x="174885" y="85706"/>
                      <a:pt x="173430" y="84584"/>
                    </a:cubicBezTo>
                    <a:cubicBezTo>
                      <a:pt x="171698" y="83218"/>
                      <a:pt x="169937" y="81883"/>
                      <a:pt x="168137" y="80607"/>
                    </a:cubicBezTo>
                    <a:cubicBezTo>
                      <a:pt x="166508" y="79586"/>
                      <a:pt x="164993" y="78400"/>
                      <a:pt x="163376" y="77364"/>
                    </a:cubicBezTo>
                    <a:cubicBezTo>
                      <a:pt x="160095" y="75254"/>
                      <a:pt x="156938" y="72941"/>
                      <a:pt x="154078" y="70287"/>
                    </a:cubicBezTo>
                    <a:cubicBezTo>
                      <a:pt x="151974" y="68036"/>
                      <a:pt x="150178" y="65396"/>
                      <a:pt x="149403" y="62379"/>
                    </a:cubicBezTo>
                    <a:cubicBezTo>
                      <a:pt x="148152" y="57911"/>
                      <a:pt x="148362" y="53116"/>
                      <a:pt x="146618" y="48774"/>
                    </a:cubicBezTo>
                    <a:cubicBezTo>
                      <a:pt x="145630" y="46239"/>
                      <a:pt x="143948" y="44061"/>
                      <a:pt x="142189" y="42020"/>
                    </a:cubicBezTo>
                    <a:cubicBezTo>
                      <a:pt x="140991" y="40763"/>
                      <a:pt x="139917" y="39395"/>
                      <a:pt x="138633" y="38224"/>
                    </a:cubicBezTo>
                    <a:cubicBezTo>
                      <a:pt x="137132" y="36511"/>
                      <a:pt x="135532" y="34886"/>
                      <a:pt x="134156" y="33070"/>
                    </a:cubicBezTo>
                    <a:cubicBezTo>
                      <a:pt x="131167" y="29123"/>
                      <a:pt x="128686" y="24820"/>
                      <a:pt x="125693" y="20879"/>
                    </a:cubicBezTo>
                    <a:cubicBezTo>
                      <a:pt x="123526" y="18039"/>
                      <a:pt x="121243" y="15271"/>
                      <a:pt x="118664" y="12793"/>
                    </a:cubicBezTo>
                    <a:cubicBezTo>
                      <a:pt x="117449" y="11622"/>
                      <a:pt x="116338" y="10344"/>
                      <a:pt x="115020" y="9287"/>
                    </a:cubicBezTo>
                    <a:cubicBezTo>
                      <a:pt x="111663" y="6376"/>
                      <a:pt x="108058" y="3696"/>
                      <a:pt x="104039" y="1766"/>
                    </a:cubicBezTo>
                    <a:cubicBezTo>
                      <a:pt x="103013" y="1295"/>
                      <a:pt x="101916" y="724"/>
                      <a:pt x="100756" y="896"/>
                    </a:cubicBezTo>
                    <a:cubicBezTo>
                      <a:pt x="99598" y="1169"/>
                      <a:pt x="98641" y="2023"/>
                      <a:pt x="98026" y="3017"/>
                    </a:cubicBezTo>
                    <a:cubicBezTo>
                      <a:pt x="96960" y="4808"/>
                      <a:pt x="96155" y="6741"/>
                      <a:pt x="95539" y="8728"/>
                    </a:cubicBezTo>
                    <a:cubicBezTo>
                      <a:pt x="94652" y="11319"/>
                      <a:pt x="93862" y="13943"/>
                      <a:pt x="93073" y="16564"/>
                    </a:cubicBezTo>
                    <a:cubicBezTo>
                      <a:pt x="91749" y="20629"/>
                      <a:pt x="90238" y="24648"/>
                      <a:pt x="89393" y="28847"/>
                    </a:cubicBezTo>
                    <a:cubicBezTo>
                      <a:pt x="88830" y="31569"/>
                      <a:pt x="88388" y="34314"/>
                      <a:pt x="87901" y="37049"/>
                    </a:cubicBezTo>
                    <a:cubicBezTo>
                      <a:pt x="86747" y="42882"/>
                      <a:pt x="85490" y="48713"/>
                      <a:pt x="83566" y="54348"/>
                    </a:cubicBezTo>
                    <a:cubicBezTo>
                      <a:pt x="81103" y="62043"/>
                      <a:pt x="77380" y="69461"/>
                      <a:pt x="71882" y="75443"/>
                    </a:cubicBezTo>
                    <a:cubicBezTo>
                      <a:pt x="69475" y="77978"/>
                      <a:pt x="66614" y="80010"/>
                      <a:pt x="63817" y="82081"/>
                    </a:cubicBezTo>
                    <a:cubicBezTo>
                      <a:pt x="59800" y="84996"/>
                      <a:pt x="55562" y="87625"/>
                      <a:pt x="51819" y="90898"/>
                    </a:cubicBezTo>
                    <a:cubicBezTo>
                      <a:pt x="51001" y="91695"/>
                      <a:pt x="50020" y="92317"/>
                      <a:pt x="49301" y="93210"/>
                    </a:cubicBezTo>
                    <a:cubicBezTo>
                      <a:pt x="48424" y="94305"/>
                      <a:pt x="47443" y="95331"/>
                      <a:pt x="46779" y="96578"/>
                    </a:cubicBezTo>
                    <a:cubicBezTo>
                      <a:pt x="45545" y="98690"/>
                      <a:pt x="44967" y="101210"/>
                      <a:pt x="45299" y="103644"/>
                    </a:cubicBezTo>
                    <a:cubicBezTo>
                      <a:pt x="45721" y="107222"/>
                      <a:pt x="46438" y="110772"/>
                      <a:pt x="46512" y="114381"/>
                    </a:cubicBezTo>
                    <a:cubicBezTo>
                      <a:pt x="46356" y="117046"/>
                      <a:pt x="46093" y="119720"/>
                      <a:pt x="45383" y="122303"/>
                    </a:cubicBezTo>
                    <a:cubicBezTo>
                      <a:pt x="44366" y="125672"/>
                      <a:pt x="42785" y="128966"/>
                      <a:pt x="40248" y="131459"/>
                    </a:cubicBezTo>
                    <a:cubicBezTo>
                      <a:pt x="37629" y="134252"/>
                      <a:pt x="34199" y="136096"/>
                      <a:pt x="30804" y="137777"/>
                    </a:cubicBezTo>
                    <a:cubicBezTo>
                      <a:pt x="26997" y="139535"/>
                      <a:pt x="23111" y="141111"/>
                      <a:pt x="19311" y="142883"/>
                    </a:cubicBezTo>
                    <a:cubicBezTo>
                      <a:pt x="18472" y="143333"/>
                      <a:pt x="17591" y="143698"/>
                      <a:pt x="16723" y="144083"/>
                    </a:cubicBezTo>
                    <a:cubicBezTo>
                      <a:pt x="13333" y="145905"/>
                      <a:pt x="9871" y="147722"/>
                      <a:pt x="7025" y="150353"/>
                    </a:cubicBezTo>
                    <a:cubicBezTo>
                      <a:pt x="4072" y="152819"/>
                      <a:pt x="1867" y="156255"/>
                      <a:pt x="1188" y="160072"/>
                    </a:cubicBezTo>
                    <a:cubicBezTo>
                      <a:pt x="580" y="163452"/>
                      <a:pt x="816" y="166942"/>
                      <a:pt x="1526" y="170288"/>
                    </a:cubicBezTo>
                    <a:cubicBezTo>
                      <a:pt x="2504" y="175068"/>
                      <a:pt x="4259" y="179646"/>
                      <a:pt x="6209" y="184102"/>
                    </a:cubicBezTo>
                    <a:cubicBezTo>
                      <a:pt x="6867" y="185781"/>
                      <a:pt x="7773" y="187343"/>
                      <a:pt x="8450" y="189014"/>
                    </a:cubicBezTo>
                    <a:cubicBezTo>
                      <a:pt x="10283" y="192671"/>
                      <a:pt x="12149" y="196316"/>
                      <a:pt x="13749" y="200085"/>
                    </a:cubicBezTo>
                    <a:cubicBezTo>
                      <a:pt x="16006" y="205203"/>
                      <a:pt x="17686" y="210687"/>
                      <a:pt x="17711" y="216324"/>
                    </a:cubicBezTo>
                    <a:cubicBezTo>
                      <a:pt x="17518" y="220814"/>
                      <a:pt x="16561" y="225272"/>
                      <a:pt x="14817" y="229419"/>
                    </a:cubicBezTo>
                    <a:cubicBezTo>
                      <a:pt x="12769" y="234613"/>
                      <a:pt x="9877" y="239418"/>
                      <a:pt x="6804" y="244061"/>
                    </a:cubicBezTo>
                    <a:cubicBezTo>
                      <a:pt x="6420" y="244116"/>
                      <a:pt x="6039" y="244175"/>
                      <a:pt x="5661" y="244244"/>
                    </a:cubicBezTo>
                    <a:cubicBezTo>
                      <a:pt x="9511" y="238483"/>
                      <a:pt x="13133" y="232452"/>
                      <a:pt x="15235" y="225808"/>
                    </a:cubicBezTo>
                    <a:cubicBezTo>
                      <a:pt x="16532" y="221674"/>
                      <a:pt x="17173" y="217281"/>
                      <a:pt x="16677" y="212957"/>
                    </a:cubicBezTo>
                    <a:cubicBezTo>
                      <a:pt x="16191" y="208499"/>
                      <a:pt x="14651" y="204236"/>
                      <a:pt x="12868" y="200148"/>
                    </a:cubicBezTo>
                    <a:cubicBezTo>
                      <a:pt x="10016" y="193674"/>
                      <a:pt x="6525" y="187490"/>
                      <a:pt x="3943" y="180896"/>
                    </a:cubicBezTo>
                    <a:cubicBezTo>
                      <a:pt x="2319" y="176791"/>
                      <a:pt x="940" y="172556"/>
                      <a:pt x="307" y="168173"/>
                    </a:cubicBezTo>
                    <a:cubicBezTo>
                      <a:pt x="-225" y="164377"/>
                      <a:pt x="-159" y="160388"/>
                      <a:pt x="1255" y="156777"/>
                    </a:cubicBezTo>
                    <a:cubicBezTo>
                      <a:pt x="2361" y="153884"/>
                      <a:pt x="4370" y="151425"/>
                      <a:pt x="6701" y="149424"/>
                    </a:cubicBezTo>
                    <a:cubicBezTo>
                      <a:pt x="9295" y="147202"/>
                      <a:pt x="12254" y="145462"/>
                      <a:pt x="15281" y="143902"/>
                    </a:cubicBezTo>
                    <a:cubicBezTo>
                      <a:pt x="19477" y="141752"/>
                      <a:pt x="23840" y="139959"/>
                      <a:pt x="28149" y="138053"/>
                    </a:cubicBezTo>
                    <a:cubicBezTo>
                      <a:pt x="31697" y="136455"/>
                      <a:pt x="35256" y="134734"/>
                      <a:pt x="38241" y="132199"/>
                    </a:cubicBezTo>
                    <a:cubicBezTo>
                      <a:pt x="41036" y="129851"/>
                      <a:pt x="43056" y="126662"/>
                      <a:pt x="44218" y="123219"/>
                    </a:cubicBezTo>
                    <a:cubicBezTo>
                      <a:pt x="45562" y="119247"/>
                      <a:pt x="45868" y="114974"/>
                      <a:pt x="45446" y="110820"/>
                    </a:cubicBezTo>
                    <a:cubicBezTo>
                      <a:pt x="45122" y="107449"/>
                      <a:pt x="44151" y="104105"/>
                      <a:pt x="44500" y="100695"/>
                    </a:cubicBezTo>
                    <a:cubicBezTo>
                      <a:pt x="44799" y="97792"/>
                      <a:pt x="46360" y="95184"/>
                      <a:pt x="48288" y="93057"/>
                    </a:cubicBezTo>
                    <a:cubicBezTo>
                      <a:pt x="50602" y="90499"/>
                      <a:pt x="53374" y="88418"/>
                      <a:pt x="56159" y="86406"/>
                    </a:cubicBezTo>
                    <a:cubicBezTo>
                      <a:pt x="59756" y="83842"/>
                      <a:pt x="63430" y="81385"/>
                      <a:pt x="66926" y="78680"/>
                    </a:cubicBezTo>
                    <a:cubicBezTo>
                      <a:pt x="72168" y="74732"/>
                      <a:pt x="76103" y="69284"/>
                      <a:pt x="78997" y="63441"/>
                    </a:cubicBezTo>
                    <a:cubicBezTo>
                      <a:pt x="82616" y="56107"/>
                      <a:pt x="84767" y="48153"/>
                      <a:pt x="86429" y="40175"/>
                    </a:cubicBezTo>
                    <a:cubicBezTo>
                      <a:pt x="87253" y="36347"/>
                      <a:pt x="87812" y="32467"/>
                      <a:pt x="88580" y="28627"/>
                    </a:cubicBezTo>
                    <a:cubicBezTo>
                      <a:pt x="89490" y="24091"/>
                      <a:pt x="91259" y="19794"/>
                      <a:pt x="92569" y="15370"/>
                    </a:cubicBezTo>
                    <a:cubicBezTo>
                      <a:pt x="93763" y="11590"/>
                      <a:pt x="94747" y="7719"/>
                      <a:pt x="96434" y="4118"/>
                    </a:cubicBezTo>
                    <a:cubicBezTo>
                      <a:pt x="97210" y="2569"/>
                      <a:pt x="98175" y="892"/>
                      <a:pt x="99865" y="215"/>
                    </a:cubicBezTo>
                    <a:close/>
                  </a:path>
                </a:pathLst>
              </a:custGeom>
              <a:solidFill>
                <a:srgbClr val="1C143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9" name="Forma Livre: Forma 1868">
                <a:extLst>
                  <a:ext uri="{FF2B5EF4-FFF2-40B4-BE49-F238E27FC236}">
                    <a16:creationId xmlns:a16="http://schemas.microsoft.com/office/drawing/2014/main" id="{6C057CE5-006E-58DF-483B-CD7DC136F988}"/>
                  </a:ext>
                </a:extLst>
              </p:cNvPr>
              <p:cNvSpPr/>
              <p:nvPr/>
            </p:nvSpPr>
            <p:spPr>
              <a:xfrm>
                <a:off x="6394281" y="5053504"/>
                <a:ext cx="19131" cy="50636"/>
              </a:xfrm>
              <a:custGeom>
                <a:avLst/>
                <a:gdLst>
                  <a:gd name="connsiteX0" fmla="*/ 1836 w 19131"/>
                  <a:gd name="connsiteY0" fmla="*/ 155 h 50636"/>
                  <a:gd name="connsiteX1" fmla="*/ 5180 w 19131"/>
                  <a:gd name="connsiteY1" fmla="*/ 510 h 50636"/>
                  <a:gd name="connsiteX2" fmla="*/ 10788 w 19131"/>
                  <a:gd name="connsiteY2" fmla="*/ 6019 h 50636"/>
                  <a:gd name="connsiteX3" fmla="*/ 14626 w 19131"/>
                  <a:gd name="connsiteY3" fmla="*/ 13124 h 50636"/>
                  <a:gd name="connsiteX4" fmla="*/ 18866 w 19131"/>
                  <a:gd name="connsiteY4" fmla="*/ 27967 h 50636"/>
                  <a:gd name="connsiteX5" fmla="*/ 19120 w 19131"/>
                  <a:gd name="connsiteY5" fmla="*/ 31532 h 50636"/>
                  <a:gd name="connsiteX6" fmla="*/ 15965 w 19131"/>
                  <a:gd name="connsiteY6" fmla="*/ 45422 h 50636"/>
                  <a:gd name="connsiteX7" fmla="*/ 12865 w 19131"/>
                  <a:gd name="connsiteY7" fmla="*/ 50637 h 50636"/>
                  <a:gd name="connsiteX8" fmla="*/ 12636 w 19131"/>
                  <a:gd name="connsiteY8" fmla="*/ 50202 h 50636"/>
                  <a:gd name="connsiteX9" fmla="*/ 12537 w 19131"/>
                  <a:gd name="connsiteY9" fmla="*/ 49666 h 50636"/>
                  <a:gd name="connsiteX10" fmla="*/ 17411 w 19131"/>
                  <a:gd name="connsiteY10" fmla="*/ 39116 h 50636"/>
                  <a:gd name="connsiteX11" fmla="*/ 17792 w 19131"/>
                  <a:gd name="connsiteY11" fmla="*/ 26256 h 50636"/>
                  <a:gd name="connsiteX12" fmla="*/ 13033 w 19131"/>
                  <a:gd name="connsiteY12" fmla="*/ 11783 h 50636"/>
                  <a:gd name="connsiteX13" fmla="*/ 8970 w 19131"/>
                  <a:gd name="connsiteY13" fmla="*/ 4926 h 50636"/>
                  <a:gd name="connsiteX14" fmla="*/ 5403 w 19131"/>
                  <a:gd name="connsiteY14" fmla="*/ 1534 h 50636"/>
                  <a:gd name="connsiteX15" fmla="*/ 2107 w 19131"/>
                  <a:gd name="connsiteY15" fmla="*/ 893 h 50636"/>
                  <a:gd name="connsiteX16" fmla="*/ 1077 w 19131"/>
                  <a:gd name="connsiteY16" fmla="*/ 2316 h 50636"/>
                  <a:gd name="connsiteX17" fmla="*/ 1052 w 19131"/>
                  <a:gd name="connsiteY17" fmla="*/ 7390 h 50636"/>
                  <a:gd name="connsiteX18" fmla="*/ 1010 w 19131"/>
                  <a:gd name="connsiteY18" fmla="*/ 20472 h 50636"/>
                  <a:gd name="connsiteX19" fmla="*/ 350 w 19131"/>
                  <a:gd name="connsiteY19" fmla="*/ 19455 h 50636"/>
                  <a:gd name="connsiteX20" fmla="*/ 430 w 19131"/>
                  <a:gd name="connsiteY20" fmla="*/ 17655 h 50636"/>
                  <a:gd name="connsiteX21" fmla="*/ 390 w 19131"/>
                  <a:gd name="connsiteY21" fmla="*/ 9679 h 50636"/>
                  <a:gd name="connsiteX22" fmla="*/ 74 w 19131"/>
                  <a:gd name="connsiteY22" fmla="*/ 5214 h 50636"/>
                  <a:gd name="connsiteX23" fmla="*/ 293 w 19131"/>
                  <a:gd name="connsiteY23" fmla="*/ 2120 h 50636"/>
                  <a:gd name="connsiteX24" fmla="*/ 1836 w 19131"/>
                  <a:gd name="connsiteY24" fmla="*/ 155 h 50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131" h="50636">
                    <a:moveTo>
                      <a:pt x="1836" y="155"/>
                    </a:moveTo>
                    <a:cubicBezTo>
                      <a:pt x="2941" y="-133"/>
                      <a:pt x="4159" y="-22"/>
                      <a:pt x="5180" y="510"/>
                    </a:cubicBezTo>
                    <a:cubicBezTo>
                      <a:pt x="7669" y="1574"/>
                      <a:pt x="9340" y="3829"/>
                      <a:pt x="10788" y="6019"/>
                    </a:cubicBezTo>
                    <a:cubicBezTo>
                      <a:pt x="12291" y="8260"/>
                      <a:pt x="13409" y="10721"/>
                      <a:pt x="14626" y="13124"/>
                    </a:cubicBezTo>
                    <a:cubicBezTo>
                      <a:pt x="16648" y="17863"/>
                      <a:pt x="18304" y="22822"/>
                      <a:pt x="18866" y="27967"/>
                    </a:cubicBezTo>
                    <a:cubicBezTo>
                      <a:pt x="18861" y="29163"/>
                      <a:pt x="19196" y="30332"/>
                      <a:pt x="19120" y="31532"/>
                    </a:cubicBezTo>
                    <a:cubicBezTo>
                      <a:pt x="19210" y="36329"/>
                      <a:pt x="18096" y="41125"/>
                      <a:pt x="15965" y="45422"/>
                    </a:cubicBezTo>
                    <a:cubicBezTo>
                      <a:pt x="15063" y="47232"/>
                      <a:pt x="14094" y="49024"/>
                      <a:pt x="12865" y="50637"/>
                    </a:cubicBezTo>
                    <a:cubicBezTo>
                      <a:pt x="12808" y="50527"/>
                      <a:pt x="12692" y="50309"/>
                      <a:pt x="12636" y="50202"/>
                    </a:cubicBezTo>
                    <a:cubicBezTo>
                      <a:pt x="12610" y="50067"/>
                      <a:pt x="12562" y="49800"/>
                      <a:pt x="12537" y="49666"/>
                    </a:cubicBezTo>
                    <a:cubicBezTo>
                      <a:pt x="14674" y="46420"/>
                      <a:pt x="16446" y="42895"/>
                      <a:pt x="17411" y="39116"/>
                    </a:cubicBezTo>
                    <a:cubicBezTo>
                      <a:pt x="18500" y="34925"/>
                      <a:pt x="18473" y="30511"/>
                      <a:pt x="17792" y="26256"/>
                    </a:cubicBezTo>
                    <a:cubicBezTo>
                      <a:pt x="16976" y="21220"/>
                      <a:pt x="15276" y="16354"/>
                      <a:pt x="13033" y="11783"/>
                    </a:cubicBezTo>
                    <a:cubicBezTo>
                      <a:pt x="11849" y="9403"/>
                      <a:pt x="10567" y="7055"/>
                      <a:pt x="8970" y="4926"/>
                    </a:cubicBezTo>
                    <a:cubicBezTo>
                      <a:pt x="7967" y="3623"/>
                      <a:pt x="6834" y="2372"/>
                      <a:pt x="5403" y="1534"/>
                    </a:cubicBezTo>
                    <a:cubicBezTo>
                      <a:pt x="4421" y="968"/>
                      <a:pt x="3232" y="590"/>
                      <a:pt x="2107" y="893"/>
                    </a:cubicBezTo>
                    <a:cubicBezTo>
                      <a:pt x="1479" y="1071"/>
                      <a:pt x="1184" y="1727"/>
                      <a:pt x="1077" y="2316"/>
                    </a:cubicBezTo>
                    <a:cubicBezTo>
                      <a:pt x="747" y="3991"/>
                      <a:pt x="985" y="5700"/>
                      <a:pt x="1052" y="7390"/>
                    </a:cubicBezTo>
                    <a:cubicBezTo>
                      <a:pt x="1323" y="11743"/>
                      <a:pt x="1405" y="16121"/>
                      <a:pt x="1010" y="20472"/>
                    </a:cubicBezTo>
                    <a:cubicBezTo>
                      <a:pt x="785" y="20134"/>
                      <a:pt x="558" y="19795"/>
                      <a:pt x="350" y="19455"/>
                    </a:cubicBezTo>
                    <a:cubicBezTo>
                      <a:pt x="62" y="18879"/>
                      <a:pt x="468" y="18254"/>
                      <a:pt x="430" y="17655"/>
                    </a:cubicBezTo>
                    <a:cubicBezTo>
                      <a:pt x="392" y="14996"/>
                      <a:pt x="501" y="12333"/>
                      <a:pt x="390" y="9679"/>
                    </a:cubicBezTo>
                    <a:cubicBezTo>
                      <a:pt x="39" y="8207"/>
                      <a:pt x="404" y="6685"/>
                      <a:pt x="74" y="5214"/>
                    </a:cubicBezTo>
                    <a:cubicBezTo>
                      <a:pt x="-148" y="4180"/>
                      <a:pt x="190" y="3148"/>
                      <a:pt x="293" y="2120"/>
                    </a:cubicBezTo>
                    <a:cubicBezTo>
                      <a:pt x="512" y="1302"/>
                      <a:pt x="932" y="380"/>
                      <a:pt x="1836" y="155"/>
                    </a:cubicBezTo>
                    <a:close/>
                  </a:path>
                </a:pathLst>
              </a:custGeom>
              <a:solidFill>
                <a:srgbClr val="1C143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70" name="Forma Livre: Forma 1869">
              <a:extLst>
                <a:ext uri="{FF2B5EF4-FFF2-40B4-BE49-F238E27FC236}">
                  <a16:creationId xmlns:a16="http://schemas.microsoft.com/office/drawing/2014/main" id="{E05BA9BE-1B8C-37F6-D6B8-AA0BCC5A9B58}"/>
                </a:ext>
              </a:extLst>
            </p:cNvPr>
            <p:cNvSpPr/>
            <p:nvPr/>
          </p:nvSpPr>
          <p:spPr>
            <a:xfrm>
              <a:off x="6206798" y="4793489"/>
              <a:ext cx="229994" cy="427576"/>
            </a:xfrm>
            <a:custGeom>
              <a:avLst/>
              <a:gdLst>
                <a:gd name="connsiteX0" fmla="*/ 112458 w 229994"/>
                <a:gd name="connsiteY0" fmla="*/ 2152 h 427576"/>
                <a:gd name="connsiteX1" fmla="*/ 115188 w 229994"/>
                <a:gd name="connsiteY1" fmla="*/ 31 h 427576"/>
                <a:gd name="connsiteX2" fmla="*/ 118471 w 229994"/>
                <a:gd name="connsiteY2" fmla="*/ 902 h 427576"/>
                <a:gd name="connsiteX3" fmla="*/ 129452 w 229994"/>
                <a:gd name="connsiteY3" fmla="*/ 8422 h 427576"/>
                <a:gd name="connsiteX4" fmla="*/ 133096 w 229994"/>
                <a:gd name="connsiteY4" fmla="*/ 11928 h 427576"/>
                <a:gd name="connsiteX5" fmla="*/ 140125 w 229994"/>
                <a:gd name="connsiteY5" fmla="*/ 20014 h 427576"/>
                <a:gd name="connsiteX6" fmla="*/ 148588 w 229994"/>
                <a:gd name="connsiteY6" fmla="*/ 32206 h 427576"/>
                <a:gd name="connsiteX7" fmla="*/ 153065 w 229994"/>
                <a:gd name="connsiteY7" fmla="*/ 37359 h 427576"/>
                <a:gd name="connsiteX8" fmla="*/ 156621 w 229994"/>
                <a:gd name="connsiteY8" fmla="*/ 41156 h 427576"/>
                <a:gd name="connsiteX9" fmla="*/ 161050 w 229994"/>
                <a:gd name="connsiteY9" fmla="*/ 47909 h 427576"/>
                <a:gd name="connsiteX10" fmla="*/ 163835 w 229994"/>
                <a:gd name="connsiteY10" fmla="*/ 61515 h 427576"/>
                <a:gd name="connsiteX11" fmla="*/ 168510 w 229994"/>
                <a:gd name="connsiteY11" fmla="*/ 69422 h 427576"/>
                <a:gd name="connsiteX12" fmla="*/ 177809 w 229994"/>
                <a:gd name="connsiteY12" fmla="*/ 76499 h 427576"/>
                <a:gd name="connsiteX13" fmla="*/ 182569 w 229994"/>
                <a:gd name="connsiteY13" fmla="*/ 79743 h 427576"/>
                <a:gd name="connsiteX14" fmla="*/ 187862 w 229994"/>
                <a:gd name="connsiteY14" fmla="*/ 83719 h 427576"/>
                <a:gd name="connsiteX15" fmla="*/ 191852 w 229994"/>
                <a:gd name="connsiteY15" fmla="*/ 87501 h 427576"/>
                <a:gd name="connsiteX16" fmla="*/ 194914 w 229994"/>
                <a:gd name="connsiteY16" fmla="*/ 91375 h 427576"/>
                <a:gd name="connsiteX17" fmla="*/ 197161 w 229994"/>
                <a:gd name="connsiteY17" fmla="*/ 103648 h 427576"/>
                <a:gd name="connsiteX18" fmla="*/ 190830 w 229994"/>
                <a:gd name="connsiteY18" fmla="*/ 124846 h 427576"/>
                <a:gd name="connsiteX19" fmla="*/ 188341 w 229994"/>
                <a:gd name="connsiteY19" fmla="*/ 135587 h 427576"/>
                <a:gd name="connsiteX20" fmla="*/ 189104 w 229994"/>
                <a:gd name="connsiteY20" fmla="*/ 141541 h 427576"/>
                <a:gd name="connsiteX21" fmla="*/ 195740 w 229994"/>
                <a:gd name="connsiteY21" fmla="*/ 151504 h 427576"/>
                <a:gd name="connsiteX22" fmla="*/ 201396 w 229994"/>
                <a:gd name="connsiteY22" fmla="*/ 156360 h 427576"/>
                <a:gd name="connsiteX23" fmla="*/ 209609 w 229994"/>
                <a:gd name="connsiteY23" fmla="*/ 162027 h 427576"/>
                <a:gd name="connsiteX24" fmla="*/ 217152 w 229994"/>
                <a:gd name="connsiteY24" fmla="*/ 167296 h 427576"/>
                <a:gd name="connsiteX25" fmla="*/ 220314 w 229994"/>
                <a:gd name="connsiteY25" fmla="*/ 170035 h 427576"/>
                <a:gd name="connsiteX26" fmla="*/ 229890 w 229994"/>
                <a:gd name="connsiteY26" fmla="*/ 195893 h 427576"/>
                <a:gd name="connsiteX27" fmla="*/ 227334 w 229994"/>
                <a:gd name="connsiteY27" fmla="*/ 204040 h 427576"/>
                <a:gd name="connsiteX28" fmla="*/ 223992 w 229994"/>
                <a:gd name="connsiteY28" fmla="*/ 207840 h 427576"/>
                <a:gd name="connsiteX29" fmla="*/ 215856 w 229994"/>
                <a:gd name="connsiteY29" fmla="*/ 212546 h 427576"/>
                <a:gd name="connsiteX30" fmla="*/ 211547 w 229994"/>
                <a:gd name="connsiteY30" fmla="*/ 218276 h 427576"/>
                <a:gd name="connsiteX31" fmla="*/ 207454 w 229994"/>
                <a:gd name="connsiteY31" fmla="*/ 239218 h 427576"/>
                <a:gd name="connsiteX32" fmla="*/ 210220 w 229994"/>
                <a:gd name="connsiteY32" fmla="*/ 252634 h 427576"/>
                <a:gd name="connsiteX33" fmla="*/ 212503 w 229994"/>
                <a:gd name="connsiteY33" fmla="*/ 257498 h 427576"/>
                <a:gd name="connsiteX34" fmla="*/ 216368 w 229994"/>
                <a:gd name="connsiteY34" fmla="*/ 264767 h 427576"/>
                <a:gd name="connsiteX35" fmla="*/ 220839 w 229994"/>
                <a:gd name="connsiteY35" fmla="*/ 274805 h 427576"/>
                <a:gd name="connsiteX36" fmla="*/ 223477 w 229994"/>
                <a:gd name="connsiteY36" fmla="*/ 288617 h 427576"/>
                <a:gd name="connsiteX37" fmla="*/ 223660 w 229994"/>
                <a:gd name="connsiteY37" fmla="*/ 295968 h 427576"/>
                <a:gd name="connsiteX38" fmla="*/ 215692 w 229994"/>
                <a:gd name="connsiteY38" fmla="*/ 325247 h 427576"/>
                <a:gd name="connsiteX39" fmla="*/ 203149 w 229994"/>
                <a:gd name="connsiteY39" fmla="*/ 344438 h 427576"/>
                <a:gd name="connsiteX40" fmla="*/ 203261 w 229994"/>
                <a:gd name="connsiteY40" fmla="*/ 347233 h 427576"/>
                <a:gd name="connsiteX41" fmla="*/ 207025 w 229994"/>
                <a:gd name="connsiteY41" fmla="*/ 359450 h 427576"/>
                <a:gd name="connsiteX42" fmla="*/ 209310 w 229994"/>
                <a:gd name="connsiteY42" fmla="*/ 368908 h 427576"/>
                <a:gd name="connsiteX43" fmla="*/ 208371 w 229994"/>
                <a:gd name="connsiteY43" fmla="*/ 375292 h 427576"/>
                <a:gd name="connsiteX44" fmla="*/ 204774 w 229994"/>
                <a:gd name="connsiteY44" fmla="*/ 380944 h 427576"/>
                <a:gd name="connsiteX45" fmla="*/ 200480 w 229994"/>
                <a:gd name="connsiteY45" fmla="*/ 383580 h 427576"/>
                <a:gd name="connsiteX46" fmla="*/ 198277 w 229994"/>
                <a:gd name="connsiteY46" fmla="*/ 382693 h 427576"/>
                <a:gd name="connsiteX47" fmla="*/ 198189 w 229994"/>
                <a:gd name="connsiteY47" fmla="*/ 380263 h 427576"/>
                <a:gd name="connsiteX48" fmla="*/ 195076 w 229994"/>
                <a:gd name="connsiteY48" fmla="*/ 365529 h 427576"/>
                <a:gd name="connsiteX49" fmla="*/ 193390 w 229994"/>
                <a:gd name="connsiteY49" fmla="*/ 360415 h 427576"/>
                <a:gd name="connsiteX50" fmla="*/ 192436 w 229994"/>
                <a:gd name="connsiteY50" fmla="*/ 357476 h 427576"/>
                <a:gd name="connsiteX51" fmla="*/ 192501 w 229994"/>
                <a:gd name="connsiteY51" fmla="*/ 358989 h 427576"/>
                <a:gd name="connsiteX52" fmla="*/ 193319 w 229994"/>
                <a:gd name="connsiteY52" fmla="*/ 360837 h 427576"/>
                <a:gd name="connsiteX53" fmla="*/ 195225 w 229994"/>
                <a:gd name="connsiteY53" fmla="*/ 367048 h 427576"/>
                <a:gd name="connsiteX54" fmla="*/ 197991 w 229994"/>
                <a:gd name="connsiteY54" fmla="*/ 381501 h 427576"/>
                <a:gd name="connsiteX55" fmla="*/ 195368 w 229994"/>
                <a:gd name="connsiteY55" fmla="*/ 395304 h 427576"/>
                <a:gd name="connsiteX56" fmla="*/ 180014 w 229994"/>
                <a:gd name="connsiteY56" fmla="*/ 413988 h 427576"/>
                <a:gd name="connsiteX57" fmla="*/ 168753 w 229994"/>
                <a:gd name="connsiteY57" fmla="*/ 417101 h 427576"/>
                <a:gd name="connsiteX58" fmla="*/ 168493 w 229994"/>
                <a:gd name="connsiteY58" fmla="*/ 416105 h 427576"/>
                <a:gd name="connsiteX59" fmla="*/ 169445 w 229994"/>
                <a:gd name="connsiteY59" fmla="*/ 413589 h 427576"/>
                <a:gd name="connsiteX60" fmla="*/ 167700 w 229994"/>
                <a:gd name="connsiteY60" fmla="*/ 416612 h 427576"/>
                <a:gd name="connsiteX61" fmla="*/ 163623 w 229994"/>
                <a:gd name="connsiteY61" fmla="*/ 422207 h 427576"/>
                <a:gd name="connsiteX62" fmla="*/ 161638 w 229994"/>
                <a:gd name="connsiteY62" fmla="*/ 424767 h 427576"/>
                <a:gd name="connsiteX63" fmla="*/ 150408 w 229994"/>
                <a:gd name="connsiteY63" fmla="*/ 427546 h 427576"/>
                <a:gd name="connsiteX64" fmla="*/ 143665 w 229994"/>
                <a:gd name="connsiteY64" fmla="*/ 424197 h 427576"/>
                <a:gd name="connsiteX65" fmla="*/ 142841 w 229994"/>
                <a:gd name="connsiteY65" fmla="*/ 422682 h 427576"/>
                <a:gd name="connsiteX66" fmla="*/ 142360 w 229994"/>
                <a:gd name="connsiteY66" fmla="*/ 421175 h 427576"/>
                <a:gd name="connsiteX67" fmla="*/ 143846 w 229994"/>
                <a:gd name="connsiteY67" fmla="*/ 410606 h 427576"/>
                <a:gd name="connsiteX68" fmla="*/ 148426 w 229994"/>
                <a:gd name="connsiteY68" fmla="*/ 399636 h 427576"/>
                <a:gd name="connsiteX69" fmla="*/ 150681 w 229994"/>
                <a:gd name="connsiteY69" fmla="*/ 393127 h 427576"/>
                <a:gd name="connsiteX70" fmla="*/ 152243 w 229994"/>
                <a:gd name="connsiteY70" fmla="*/ 390939 h 427576"/>
                <a:gd name="connsiteX71" fmla="*/ 151242 w 229994"/>
                <a:gd name="connsiteY71" fmla="*/ 391210 h 427576"/>
                <a:gd name="connsiteX72" fmla="*/ 152760 w 229994"/>
                <a:gd name="connsiteY72" fmla="*/ 384419 h 427576"/>
                <a:gd name="connsiteX73" fmla="*/ 153885 w 229994"/>
                <a:gd name="connsiteY73" fmla="*/ 383414 h 427576"/>
                <a:gd name="connsiteX74" fmla="*/ 153912 w 229994"/>
                <a:gd name="connsiteY74" fmla="*/ 382371 h 427576"/>
                <a:gd name="connsiteX75" fmla="*/ 153063 w 229994"/>
                <a:gd name="connsiteY75" fmla="*/ 382546 h 427576"/>
                <a:gd name="connsiteX76" fmla="*/ 153622 w 229994"/>
                <a:gd name="connsiteY76" fmla="*/ 373243 h 427576"/>
                <a:gd name="connsiteX77" fmla="*/ 151539 w 229994"/>
                <a:gd name="connsiteY77" fmla="*/ 361768 h 427576"/>
                <a:gd name="connsiteX78" fmla="*/ 144270 w 229994"/>
                <a:gd name="connsiteY78" fmla="*/ 353558 h 427576"/>
                <a:gd name="connsiteX79" fmla="*/ 136146 w 229994"/>
                <a:gd name="connsiteY79" fmla="*/ 350582 h 427576"/>
                <a:gd name="connsiteX80" fmla="*/ 137439 w 229994"/>
                <a:gd name="connsiteY80" fmla="*/ 350111 h 427576"/>
                <a:gd name="connsiteX81" fmla="*/ 137220 w 229994"/>
                <a:gd name="connsiteY81" fmla="*/ 349779 h 427576"/>
                <a:gd name="connsiteX82" fmla="*/ 134368 w 229994"/>
                <a:gd name="connsiteY82" fmla="*/ 349649 h 427576"/>
                <a:gd name="connsiteX83" fmla="*/ 131058 w 229994"/>
                <a:gd name="connsiteY83" fmla="*/ 350931 h 427576"/>
                <a:gd name="connsiteX84" fmla="*/ 123379 w 229994"/>
                <a:gd name="connsiteY84" fmla="*/ 352555 h 427576"/>
                <a:gd name="connsiteX85" fmla="*/ 123690 w 229994"/>
                <a:gd name="connsiteY85" fmla="*/ 352022 h 427576"/>
                <a:gd name="connsiteX86" fmla="*/ 123150 w 229994"/>
                <a:gd name="connsiteY86" fmla="*/ 346845 h 427576"/>
                <a:gd name="connsiteX87" fmla="*/ 125437 w 229994"/>
                <a:gd name="connsiteY87" fmla="*/ 339028 h 427576"/>
                <a:gd name="connsiteX88" fmla="*/ 127734 w 229994"/>
                <a:gd name="connsiteY88" fmla="*/ 336694 h 427576"/>
                <a:gd name="connsiteX89" fmla="*/ 134862 w 229994"/>
                <a:gd name="connsiteY89" fmla="*/ 332877 h 427576"/>
                <a:gd name="connsiteX90" fmla="*/ 136016 w 229994"/>
                <a:gd name="connsiteY90" fmla="*/ 332213 h 427576"/>
                <a:gd name="connsiteX91" fmla="*/ 135526 w 229994"/>
                <a:gd name="connsiteY91" fmla="*/ 332060 h 427576"/>
                <a:gd name="connsiteX92" fmla="*/ 136361 w 229994"/>
                <a:gd name="connsiteY92" fmla="*/ 331795 h 427576"/>
                <a:gd name="connsiteX93" fmla="*/ 151997 w 229994"/>
                <a:gd name="connsiteY93" fmla="*/ 330363 h 427576"/>
                <a:gd name="connsiteX94" fmla="*/ 153527 w 229994"/>
                <a:gd name="connsiteY94" fmla="*/ 328499 h 427576"/>
                <a:gd name="connsiteX95" fmla="*/ 154542 w 229994"/>
                <a:gd name="connsiteY95" fmla="*/ 326967 h 427576"/>
                <a:gd name="connsiteX96" fmla="*/ 157218 w 229994"/>
                <a:gd name="connsiteY96" fmla="*/ 317844 h 427576"/>
                <a:gd name="connsiteX97" fmla="*/ 162126 w 229994"/>
                <a:gd name="connsiteY97" fmla="*/ 309063 h 427576"/>
                <a:gd name="connsiteX98" fmla="*/ 163274 w 229994"/>
                <a:gd name="connsiteY98" fmla="*/ 308247 h 427576"/>
                <a:gd name="connsiteX99" fmla="*/ 173336 w 229994"/>
                <a:gd name="connsiteY99" fmla="*/ 304331 h 427576"/>
                <a:gd name="connsiteX100" fmla="*/ 180901 w 229994"/>
                <a:gd name="connsiteY100" fmla="*/ 298414 h 427576"/>
                <a:gd name="connsiteX101" fmla="*/ 185745 w 229994"/>
                <a:gd name="connsiteY101" fmla="*/ 287957 h 427576"/>
                <a:gd name="connsiteX102" fmla="*/ 186977 w 229994"/>
                <a:gd name="connsiteY102" fmla="*/ 281487 h 427576"/>
                <a:gd name="connsiteX103" fmla="*/ 187219 w 229994"/>
                <a:gd name="connsiteY103" fmla="*/ 278589 h 427576"/>
                <a:gd name="connsiteX104" fmla="*/ 187345 w 229994"/>
                <a:gd name="connsiteY104" fmla="*/ 274763 h 427576"/>
                <a:gd name="connsiteX105" fmla="*/ 187074 w 229994"/>
                <a:gd name="connsiteY105" fmla="*/ 266770 h 427576"/>
                <a:gd name="connsiteX106" fmla="*/ 187484 w 229994"/>
                <a:gd name="connsiteY106" fmla="*/ 261080 h 427576"/>
                <a:gd name="connsiteX107" fmla="*/ 190641 w 229994"/>
                <a:gd name="connsiteY107" fmla="*/ 259384 h 427576"/>
                <a:gd name="connsiteX108" fmla="*/ 196692 w 229994"/>
                <a:gd name="connsiteY108" fmla="*/ 262993 h 427576"/>
                <a:gd name="connsiteX109" fmla="*/ 202958 w 229994"/>
                <a:gd name="connsiteY109" fmla="*/ 273687 h 427576"/>
                <a:gd name="connsiteX110" fmla="*/ 206369 w 229994"/>
                <a:gd name="connsiteY110" fmla="*/ 284352 h 427576"/>
                <a:gd name="connsiteX111" fmla="*/ 207107 w 229994"/>
                <a:gd name="connsiteY111" fmla="*/ 294042 h 427576"/>
                <a:gd name="connsiteX112" fmla="*/ 206662 w 229994"/>
                <a:gd name="connsiteY112" fmla="*/ 297664 h 427576"/>
                <a:gd name="connsiteX113" fmla="*/ 204190 w 229994"/>
                <a:gd name="connsiteY113" fmla="*/ 305174 h 427576"/>
                <a:gd name="connsiteX114" fmla="*/ 200278 w 229994"/>
                <a:gd name="connsiteY114" fmla="*/ 311780 h 427576"/>
                <a:gd name="connsiteX115" fmla="*/ 198992 w 229994"/>
                <a:gd name="connsiteY115" fmla="*/ 313460 h 427576"/>
                <a:gd name="connsiteX116" fmla="*/ 188001 w 229994"/>
                <a:gd name="connsiteY116" fmla="*/ 324043 h 427576"/>
                <a:gd name="connsiteX117" fmla="*/ 166259 w 229994"/>
                <a:gd name="connsiteY117" fmla="*/ 332051 h 427576"/>
                <a:gd name="connsiteX118" fmla="*/ 161584 w 229994"/>
                <a:gd name="connsiteY118" fmla="*/ 332148 h 427576"/>
                <a:gd name="connsiteX119" fmla="*/ 159972 w 229994"/>
                <a:gd name="connsiteY119" fmla="*/ 332123 h 427576"/>
                <a:gd name="connsiteX120" fmla="*/ 159343 w 229994"/>
                <a:gd name="connsiteY120" fmla="*/ 332106 h 427576"/>
                <a:gd name="connsiteX121" fmla="*/ 154233 w 229994"/>
                <a:gd name="connsiteY121" fmla="*/ 331887 h 427576"/>
                <a:gd name="connsiteX122" fmla="*/ 145227 w 229994"/>
                <a:gd name="connsiteY122" fmla="*/ 331740 h 427576"/>
                <a:gd name="connsiteX123" fmla="*/ 133523 w 229994"/>
                <a:gd name="connsiteY123" fmla="*/ 334300 h 427576"/>
                <a:gd name="connsiteX124" fmla="*/ 127022 w 229994"/>
                <a:gd name="connsiteY124" fmla="*/ 338515 h 427576"/>
                <a:gd name="connsiteX125" fmla="*/ 124308 w 229994"/>
                <a:gd name="connsiteY125" fmla="*/ 343349 h 427576"/>
                <a:gd name="connsiteX126" fmla="*/ 124508 w 229994"/>
                <a:gd name="connsiteY126" fmla="*/ 351887 h 427576"/>
                <a:gd name="connsiteX127" fmla="*/ 131566 w 229994"/>
                <a:gd name="connsiteY127" fmla="*/ 350269 h 427576"/>
                <a:gd name="connsiteX128" fmla="*/ 130168 w 229994"/>
                <a:gd name="connsiteY128" fmla="*/ 349588 h 427576"/>
                <a:gd name="connsiteX129" fmla="*/ 131123 w 229994"/>
                <a:gd name="connsiteY129" fmla="*/ 348749 h 427576"/>
                <a:gd name="connsiteX130" fmla="*/ 135518 w 229994"/>
                <a:gd name="connsiteY130" fmla="*/ 349028 h 427576"/>
                <a:gd name="connsiteX131" fmla="*/ 138925 w 229994"/>
                <a:gd name="connsiteY131" fmla="*/ 349691 h 427576"/>
                <a:gd name="connsiteX132" fmla="*/ 145328 w 229994"/>
                <a:gd name="connsiteY132" fmla="*/ 352568 h 427576"/>
                <a:gd name="connsiteX133" fmla="*/ 152728 w 229994"/>
                <a:gd name="connsiteY133" fmla="*/ 360978 h 427576"/>
                <a:gd name="connsiteX134" fmla="*/ 155015 w 229994"/>
                <a:gd name="connsiteY134" fmla="*/ 372351 h 427576"/>
                <a:gd name="connsiteX135" fmla="*/ 154618 w 229994"/>
                <a:gd name="connsiteY135" fmla="*/ 381291 h 427576"/>
                <a:gd name="connsiteX136" fmla="*/ 154317 w 229994"/>
                <a:gd name="connsiteY136" fmla="*/ 383597 h 427576"/>
                <a:gd name="connsiteX137" fmla="*/ 152947 w 229994"/>
                <a:gd name="connsiteY137" fmla="*/ 390167 h 427576"/>
                <a:gd name="connsiteX138" fmla="*/ 152447 w 229994"/>
                <a:gd name="connsiteY138" fmla="*/ 392154 h 427576"/>
                <a:gd name="connsiteX139" fmla="*/ 148295 w 229994"/>
                <a:gd name="connsiteY139" fmla="*/ 403714 h 427576"/>
                <a:gd name="connsiteX140" fmla="*/ 144167 w 229994"/>
                <a:gd name="connsiteY140" fmla="*/ 414064 h 427576"/>
                <a:gd name="connsiteX141" fmla="*/ 143921 w 229994"/>
                <a:gd name="connsiteY141" fmla="*/ 421541 h 427576"/>
                <a:gd name="connsiteX142" fmla="*/ 146545 w 229994"/>
                <a:gd name="connsiteY142" fmla="*/ 424975 h 427576"/>
                <a:gd name="connsiteX143" fmla="*/ 153441 w 229994"/>
                <a:gd name="connsiteY143" fmla="*/ 426053 h 427576"/>
                <a:gd name="connsiteX144" fmla="*/ 163827 w 229994"/>
                <a:gd name="connsiteY144" fmla="*/ 421337 h 427576"/>
                <a:gd name="connsiteX145" fmla="*/ 168163 w 229994"/>
                <a:gd name="connsiteY145" fmla="*/ 414518 h 427576"/>
                <a:gd name="connsiteX146" fmla="*/ 171404 w 229994"/>
                <a:gd name="connsiteY146" fmla="*/ 405255 h 427576"/>
                <a:gd name="connsiteX147" fmla="*/ 173996 w 229994"/>
                <a:gd name="connsiteY147" fmla="*/ 392671 h 427576"/>
                <a:gd name="connsiteX148" fmla="*/ 174471 w 229994"/>
                <a:gd name="connsiteY148" fmla="*/ 378491 h 427576"/>
                <a:gd name="connsiteX149" fmla="*/ 174450 w 229994"/>
                <a:gd name="connsiteY149" fmla="*/ 378275 h 427576"/>
                <a:gd name="connsiteX150" fmla="*/ 175789 w 229994"/>
                <a:gd name="connsiteY150" fmla="*/ 377535 h 427576"/>
                <a:gd name="connsiteX151" fmla="*/ 175850 w 229994"/>
                <a:gd name="connsiteY151" fmla="*/ 378163 h 427576"/>
                <a:gd name="connsiteX152" fmla="*/ 174097 w 229994"/>
                <a:gd name="connsiteY152" fmla="*/ 400341 h 427576"/>
                <a:gd name="connsiteX153" fmla="*/ 171585 w 229994"/>
                <a:gd name="connsiteY153" fmla="*/ 409408 h 427576"/>
                <a:gd name="connsiteX154" fmla="*/ 168808 w 229994"/>
                <a:gd name="connsiteY154" fmla="*/ 416595 h 427576"/>
                <a:gd name="connsiteX155" fmla="*/ 169079 w 229994"/>
                <a:gd name="connsiteY155" fmla="*/ 416597 h 427576"/>
                <a:gd name="connsiteX156" fmla="*/ 174403 w 229994"/>
                <a:gd name="connsiteY156" fmla="*/ 416158 h 427576"/>
                <a:gd name="connsiteX157" fmla="*/ 183087 w 229994"/>
                <a:gd name="connsiteY157" fmla="*/ 410976 h 427576"/>
                <a:gd name="connsiteX158" fmla="*/ 195847 w 229994"/>
                <a:gd name="connsiteY158" fmla="*/ 392442 h 427576"/>
                <a:gd name="connsiteX159" fmla="*/ 197296 w 229994"/>
                <a:gd name="connsiteY159" fmla="*/ 379822 h 427576"/>
                <a:gd name="connsiteX160" fmla="*/ 193031 w 229994"/>
                <a:gd name="connsiteY160" fmla="*/ 361983 h 427576"/>
                <a:gd name="connsiteX161" fmla="*/ 191782 w 229994"/>
                <a:gd name="connsiteY161" fmla="*/ 358418 h 427576"/>
                <a:gd name="connsiteX162" fmla="*/ 190187 w 229994"/>
                <a:gd name="connsiteY162" fmla="*/ 354220 h 427576"/>
                <a:gd name="connsiteX163" fmla="*/ 189550 w 229994"/>
                <a:gd name="connsiteY163" fmla="*/ 352673 h 427576"/>
                <a:gd name="connsiteX164" fmla="*/ 189487 w 229994"/>
                <a:gd name="connsiteY164" fmla="*/ 351086 h 427576"/>
                <a:gd name="connsiteX165" fmla="*/ 190517 w 229994"/>
                <a:gd name="connsiteY165" fmla="*/ 351204 h 427576"/>
                <a:gd name="connsiteX166" fmla="*/ 191173 w 229994"/>
                <a:gd name="connsiteY166" fmla="*/ 352879 h 427576"/>
                <a:gd name="connsiteX167" fmla="*/ 192722 w 229994"/>
                <a:gd name="connsiteY167" fmla="*/ 356871 h 427576"/>
                <a:gd name="connsiteX168" fmla="*/ 193626 w 229994"/>
                <a:gd name="connsiteY168" fmla="*/ 359322 h 427576"/>
                <a:gd name="connsiteX169" fmla="*/ 198521 w 229994"/>
                <a:gd name="connsiteY169" fmla="*/ 377966 h 427576"/>
                <a:gd name="connsiteX170" fmla="*/ 198838 w 229994"/>
                <a:gd name="connsiteY170" fmla="*/ 382832 h 427576"/>
                <a:gd name="connsiteX171" fmla="*/ 202735 w 229994"/>
                <a:gd name="connsiteY171" fmla="*/ 382088 h 427576"/>
                <a:gd name="connsiteX172" fmla="*/ 208669 w 229994"/>
                <a:gd name="connsiteY172" fmla="*/ 368274 h 427576"/>
                <a:gd name="connsiteX173" fmla="*/ 207038 w 229994"/>
                <a:gd name="connsiteY173" fmla="*/ 361497 h 427576"/>
                <a:gd name="connsiteX174" fmla="*/ 202304 w 229994"/>
                <a:gd name="connsiteY174" fmla="*/ 346084 h 427576"/>
                <a:gd name="connsiteX175" fmla="*/ 202340 w 229994"/>
                <a:gd name="connsiteY175" fmla="*/ 344650 h 427576"/>
                <a:gd name="connsiteX176" fmla="*/ 216709 w 229994"/>
                <a:gd name="connsiteY176" fmla="*/ 321935 h 427576"/>
                <a:gd name="connsiteX177" fmla="*/ 220040 w 229994"/>
                <a:gd name="connsiteY177" fmla="*/ 313287 h 427576"/>
                <a:gd name="connsiteX178" fmla="*/ 221941 w 229994"/>
                <a:gd name="connsiteY178" fmla="*/ 305706 h 427576"/>
                <a:gd name="connsiteX179" fmla="*/ 222573 w 229994"/>
                <a:gd name="connsiteY179" fmla="*/ 301716 h 427576"/>
                <a:gd name="connsiteX180" fmla="*/ 223101 w 229994"/>
                <a:gd name="connsiteY180" fmla="*/ 292588 h 427576"/>
                <a:gd name="connsiteX181" fmla="*/ 220993 w 229994"/>
                <a:gd name="connsiteY181" fmla="*/ 277452 h 427576"/>
                <a:gd name="connsiteX182" fmla="*/ 216978 w 229994"/>
                <a:gd name="connsiteY182" fmla="*/ 267108 h 427576"/>
                <a:gd name="connsiteX183" fmla="*/ 208095 w 229994"/>
                <a:gd name="connsiteY183" fmla="*/ 248052 h 427576"/>
                <a:gd name="connsiteX184" fmla="*/ 210155 w 229994"/>
                <a:gd name="connsiteY184" fmla="*/ 220281 h 427576"/>
                <a:gd name="connsiteX185" fmla="*/ 214754 w 229994"/>
                <a:gd name="connsiteY185" fmla="*/ 212675 h 427576"/>
                <a:gd name="connsiteX186" fmla="*/ 223517 w 229994"/>
                <a:gd name="connsiteY186" fmla="*/ 207567 h 427576"/>
                <a:gd name="connsiteX187" fmla="*/ 228826 w 229994"/>
                <a:gd name="connsiteY187" fmla="*/ 198661 h 427576"/>
                <a:gd name="connsiteX188" fmla="*/ 226750 w 229994"/>
                <a:gd name="connsiteY188" fmla="*/ 180597 h 427576"/>
                <a:gd name="connsiteX189" fmla="*/ 220127 w 229994"/>
                <a:gd name="connsiteY189" fmla="*/ 170619 h 427576"/>
                <a:gd name="connsiteX190" fmla="*/ 207053 w 229994"/>
                <a:gd name="connsiteY190" fmla="*/ 161001 h 427576"/>
                <a:gd name="connsiteX191" fmla="*/ 193203 w 229994"/>
                <a:gd name="connsiteY191" fmla="*/ 149619 h 427576"/>
                <a:gd name="connsiteX192" fmla="*/ 187961 w 229994"/>
                <a:gd name="connsiteY192" fmla="*/ 139185 h 427576"/>
                <a:gd name="connsiteX193" fmla="*/ 189418 w 229994"/>
                <a:gd name="connsiteY193" fmla="*/ 127250 h 427576"/>
                <a:gd name="connsiteX194" fmla="*/ 195593 w 229994"/>
                <a:gd name="connsiteY194" fmla="*/ 108774 h 427576"/>
                <a:gd name="connsiteX195" fmla="*/ 196417 w 229994"/>
                <a:gd name="connsiteY195" fmla="*/ 96724 h 427576"/>
                <a:gd name="connsiteX196" fmla="*/ 191513 w 229994"/>
                <a:gd name="connsiteY196" fmla="*/ 87835 h 427576"/>
                <a:gd name="connsiteX197" fmla="*/ 177420 w 229994"/>
                <a:gd name="connsiteY197" fmla="*/ 76911 h 427576"/>
                <a:gd name="connsiteX198" fmla="*/ 168600 w 229994"/>
                <a:gd name="connsiteY198" fmla="*/ 70192 h 427576"/>
                <a:gd name="connsiteX199" fmla="*/ 163612 w 229994"/>
                <a:gd name="connsiteY199" fmla="*/ 62786 h 427576"/>
                <a:gd name="connsiteX200" fmla="*/ 160831 w 229994"/>
                <a:gd name="connsiteY200" fmla="*/ 48935 h 427576"/>
                <a:gd name="connsiteX201" fmla="*/ 156142 w 229994"/>
                <a:gd name="connsiteY201" fmla="*/ 41427 h 427576"/>
                <a:gd name="connsiteX202" fmla="*/ 148842 w 229994"/>
                <a:gd name="connsiteY202" fmla="*/ 33391 h 427576"/>
                <a:gd name="connsiteX203" fmla="*/ 141252 w 229994"/>
                <a:gd name="connsiteY203" fmla="*/ 22490 h 427576"/>
                <a:gd name="connsiteX204" fmla="*/ 128632 w 229994"/>
                <a:gd name="connsiteY204" fmla="*/ 8416 h 427576"/>
                <a:gd name="connsiteX205" fmla="*/ 117626 w 229994"/>
                <a:gd name="connsiteY205" fmla="*/ 1112 h 427576"/>
                <a:gd name="connsiteX206" fmla="*/ 114234 w 229994"/>
                <a:gd name="connsiteY206" fmla="*/ 981 h 427576"/>
                <a:gd name="connsiteX207" fmla="*/ 111724 w 229994"/>
                <a:gd name="connsiteY207" fmla="*/ 4775 h 427576"/>
                <a:gd name="connsiteX208" fmla="*/ 108218 w 229994"/>
                <a:gd name="connsiteY208" fmla="*/ 15354 h 427576"/>
                <a:gd name="connsiteX209" fmla="*/ 104283 w 229994"/>
                <a:gd name="connsiteY209" fmla="*/ 28603 h 427576"/>
                <a:gd name="connsiteX210" fmla="*/ 102205 w 229994"/>
                <a:gd name="connsiteY210" fmla="*/ 39787 h 427576"/>
                <a:gd name="connsiteX211" fmla="*/ 94692 w 229994"/>
                <a:gd name="connsiteY211" fmla="*/ 63209 h 427576"/>
                <a:gd name="connsiteX212" fmla="*/ 83424 w 229994"/>
                <a:gd name="connsiteY212" fmla="*/ 77971 h 427576"/>
                <a:gd name="connsiteX213" fmla="*/ 66833 w 229994"/>
                <a:gd name="connsiteY213" fmla="*/ 90208 h 427576"/>
                <a:gd name="connsiteX214" fmla="*/ 60719 w 229994"/>
                <a:gd name="connsiteY214" fmla="*/ 98162 h 427576"/>
                <a:gd name="connsiteX215" fmla="*/ 60860 w 229994"/>
                <a:gd name="connsiteY215" fmla="*/ 106698 h 427576"/>
                <a:gd name="connsiteX216" fmla="*/ 60719 w 229994"/>
                <a:gd name="connsiteY216" fmla="*/ 120232 h 427576"/>
                <a:gd name="connsiteX217" fmla="*/ 55706 w 229994"/>
                <a:gd name="connsiteY217" fmla="*/ 130332 h 427576"/>
                <a:gd name="connsiteX218" fmla="*/ 49106 w 229994"/>
                <a:gd name="connsiteY218" fmla="*/ 135517 h 427576"/>
                <a:gd name="connsiteX219" fmla="*/ 38665 w 229994"/>
                <a:gd name="connsiteY219" fmla="*/ 140440 h 427576"/>
                <a:gd name="connsiteX220" fmla="*/ 28284 w 229994"/>
                <a:gd name="connsiteY220" fmla="*/ 145405 h 427576"/>
                <a:gd name="connsiteX221" fmla="*/ 20307 w 229994"/>
                <a:gd name="connsiteY221" fmla="*/ 151303 h 427576"/>
                <a:gd name="connsiteX222" fmla="*/ 16360 w 229994"/>
                <a:gd name="connsiteY222" fmla="*/ 158493 h 427576"/>
                <a:gd name="connsiteX223" fmla="*/ 16911 w 229994"/>
                <a:gd name="connsiteY223" fmla="*/ 171042 h 427576"/>
                <a:gd name="connsiteX224" fmla="*/ 25266 w 229994"/>
                <a:gd name="connsiteY224" fmla="*/ 191655 h 427576"/>
                <a:gd name="connsiteX225" fmla="*/ 30649 w 229994"/>
                <a:gd name="connsiteY225" fmla="*/ 203935 h 427576"/>
                <a:gd name="connsiteX226" fmla="*/ 32667 w 229994"/>
                <a:gd name="connsiteY226" fmla="*/ 216078 h 427576"/>
                <a:gd name="connsiteX227" fmla="*/ 26350 w 229994"/>
                <a:gd name="connsiteY227" fmla="*/ 235945 h 427576"/>
                <a:gd name="connsiteX228" fmla="*/ 14882 w 229994"/>
                <a:gd name="connsiteY228" fmla="*/ 253088 h 427576"/>
                <a:gd name="connsiteX229" fmla="*/ 6607 w 229994"/>
                <a:gd name="connsiteY229" fmla="*/ 266513 h 427576"/>
                <a:gd name="connsiteX230" fmla="*/ 2496 w 229994"/>
                <a:gd name="connsiteY230" fmla="*/ 277733 h 427576"/>
                <a:gd name="connsiteX231" fmla="*/ 1556 w 229994"/>
                <a:gd name="connsiteY231" fmla="*/ 283356 h 427576"/>
                <a:gd name="connsiteX232" fmla="*/ 1438 w 229994"/>
                <a:gd name="connsiteY232" fmla="*/ 285445 h 427576"/>
                <a:gd name="connsiteX233" fmla="*/ 3135 w 229994"/>
                <a:gd name="connsiteY233" fmla="*/ 297374 h 427576"/>
                <a:gd name="connsiteX234" fmla="*/ 3574 w 229994"/>
                <a:gd name="connsiteY234" fmla="*/ 298723 h 427576"/>
                <a:gd name="connsiteX235" fmla="*/ 7616 w 229994"/>
                <a:gd name="connsiteY235" fmla="*/ 309498 h 427576"/>
                <a:gd name="connsiteX236" fmla="*/ 12532 w 229994"/>
                <a:gd name="connsiteY236" fmla="*/ 338201 h 427576"/>
                <a:gd name="connsiteX237" fmla="*/ 13020 w 229994"/>
                <a:gd name="connsiteY237" fmla="*/ 338643 h 427576"/>
                <a:gd name="connsiteX238" fmla="*/ 29154 w 229994"/>
                <a:gd name="connsiteY238" fmla="*/ 345125 h 427576"/>
                <a:gd name="connsiteX239" fmla="*/ 27710 w 229994"/>
                <a:gd name="connsiteY239" fmla="*/ 345142 h 427576"/>
                <a:gd name="connsiteX240" fmla="*/ 11143 w 229994"/>
                <a:gd name="connsiteY240" fmla="*/ 338792 h 427576"/>
                <a:gd name="connsiteX241" fmla="*/ 7582 w 229994"/>
                <a:gd name="connsiteY241" fmla="*/ 313781 h 427576"/>
                <a:gd name="connsiteX242" fmla="*/ 3225 w 229994"/>
                <a:gd name="connsiteY242" fmla="*/ 301979 h 427576"/>
                <a:gd name="connsiteX243" fmla="*/ 2237 w 229994"/>
                <a:gd name="connsiteY243" fmla="*/ 299434 h 427576"/>
                <a:gd name="connsiteX244" fmla="*/ 3080 w 229994"/>
                <a:gd name="connsiteY244" fmla="*/ 299032 h 427576"/>
                <a:gd name="connsiteX245" fmla="*/ 2699 w 229994"/>
                <a:gd name="connsiteY245" fmla="*/ 297655 h 427576"/>
                <a:gd name="connsiteX246" fmla="*/ 1867 w 229994"/>
                <a:gd name="connsiteY246" fmla="*/ 298053 h 427576"/>
                <a:gd name="connsiteX247" fmla="*/ 7 w 229994"/>
                <a:gd name="connsiteY247" fmla="*/ 286246 h 427576"/>
                <a:gd name="connsiteX248" fmla="*/ 867 w 229994"/>
                <a:gd name="connsiteY248" fmla="*/ 285641 h 427576"/>
                <a:gd name="connsiteX249" fmla="*/ 867 w 229994"/>
                <a:gd name="connsiteY249" fmla="*/ 284220 h 427576"/>
                <a:gd name="connsiteX250" fmla="*/ 74 w 229994"/>
                <a:gd name="connsiteY250" fmla="*/ 284552 h 427576"/>
                <a:gd name="connsiteX251" fmla="*/ 6142 w 229994"/>
                <a:gd name="connsiteY251" fmla="*/ 264287 h 427576"/>
                <a:gd name="connsiteX252" fmla="*/ 18876 w 229994"/>
                <a:gd name="connsiteY252" fmla="*/ 245116 h 427576"/>
                <a:gd name="connsiteX253" fmla="*/ 18771 w 229994"/>
                <a:gd name="connsiteY253" fmla="*/ 245055 h 427576"/>
                <a:gd name="connsiteX254" fmla="*/ 18842 w 229994"/>
                <a:gd name="connsiteY254" fmla="*/ 244840 h 427576"/>
                <a:gd name="connsiteX255" fmla="*/ 20206 w 229994"/>
                <a:gd name="connsiteY255" fmla="*/ 244727 h 427576"/>
                <a:gd name="connsiteX256" fmla="*/ 21236 w 229994"/>
                <a:gd name="connsiteY256" fmla="*/ 243197 h 427576"/>
                <a:gd name="connsiteX257" fmla="*/ 29249 w 229994"/>
                <a:gd name="connsiteY257" fmla="*/ 228555 h 427576"/>
                <a:gd name="connsiteX258" fmla="*/ 32143 w 229994"/>
                <a:gd name="connsiteY258" fmla="*/ 215460 h 427576"/>
                <a:gd name="connsiteX259" fmla="*/ 28181 w 229994"/>
                <a:gd name="connsiteY259" fmla="*/ 199220 h 427576"/>
                <a:gd name="connsiteX260" fmla="*/ 22882 w 229994"/>
                <a:gd name="connsiteY260" fmla="*/ 188149 h 427576"/>
                <a:gd name="connsiteX261" fmla="*/ 20641 w 229994"/>
                <a:gd name="connsiteY261" fmla="*/ 183237 h 427576"/>
                <a:gd name="connsiteX262" fmla="*/ 15958 w 229994"/>
                <a:gd name="connsiteY262" fmla="*/ 169423 h 427576"/>
                <a:gd name="connsiteX263" fmla="*/ 15620 w 229994"/>
                <a:gd name="connsiteY263" fmla="*/ 159208 h 427576"/>
                <a:gd name="connsiteX264" fmla="*/ 21457 w 229994"/>
                <a:gd name="connsiteY264" fmla="*/ 149489 h 427576"/>
                <a:gd name="connsiteX265" fmla="*/ 31155 w 229994"/>
                <a:gd name="connsiteY265" fmla="*/ 143219 h 427576"/>
                <a:gd name="connsiteX266" fmla="*/ 33743 w 229994"/>
                <a:gd name="connsiteY266" fmla="*/ 142018 h 427576"/>
                <a:gd name="connsiteX267" fmla="*/ 45236 w 229994"/>
                <a:gd name="connsiteY267" fmla="*/ 136913 h 427576"/>
                <a:gd name="connsiteX268" fmla="*/ 54680 w 229994"/>
                <a:gd name="connsiteY268" fmla="*/ 130594 h 427576"/>
                <a:gd name="connsiteX269" fmla="*/ 59815 w 229994"/>
                <a:gd name="connsiteY269" fmla="*/ 121438 h 427576"/>
                <a:gd name="connsiteX270" fmla="*/ 60944 w 229994"/>
                <a:gd name="connsiteY270" fmla="*/ 113516 h 427576"/>
                <a:gd name="connsiteX271" fmla="*/ 59731 w 229994"/>
                <a:gd name="connsiteY271" fmla="*/ 102780 h 427576"/>
                <a:gd name="connsiteX272" fmla="*/ 61211 w 229994"/>
                <a:gd name="connsiteY272" fmla="*/ 95713 h 427576"/>
                <a:gd name="connsiteX273" fmla="*/ 63733 w 229994"/>
                <a:gd name="connsiteY273" fmla="*/ 92346 h 427576"/>
                <a:gd name="connsiteX274" fmla="*/ 66251 w 229994"/>
                <a:gd name="connsiteY274" fmla="*/ 90034 h 427576"/>
                <a:gd name="connsiteX275" fmla="*/ 78249 w 229994"/>
                <a:gd name="connsiteY275" fmla="*/ 81216 h 427576"/>
                <a:gd name="connsiteX276" fmla="*/ 86314 w 229994"/>
                <a:gd name="connsiteY276" fmla="*/ 74578 h 427576"/>
                <a:gd name="connsiteX277" fmla="*/ 97999 w 229994"/>
                <a:gd name="connsiteY277" fmla="*/ 53483 h 427576"/>
                <a:gd name="connsiteX278" fmla="*/ 102333 w 229994"/>
                <a:gd name="connsiteY278" fmla="*/ 36184 h 427576"/>
                <a:gd name="connsiteX279" fmla="*/ 103825 w 229994"/>
                <a:gd name="connsiteY279" fmla="*/ 27983 h 427576"/>
                <a:gd name="connsiteX280" fmla="*/ 107506 w 229994"/>
                <a:gd name="connsiteY280" fmla="*/ 15699 h 427576"/>
                <a:gd name="connsiteX281" fmla="*/ 109971 w 229994"/>
                <a:gd name="connsiteY281" fmla="*/ 7863 h 427576"/>
                <a:gd name="connsiteX282" fmla="*/ 112458 w 229994"/>
                <a:gd name="connsiteY282" fmla="*/ 2152 h 427576"/>
                <a:gd name="connsiteX283" fmla="*/ 189319 w 229994"/>
                <a:gd name="connsiteY283" fmla="*/ 260170 h 427576"/>
                <a:gd name="connsiteX284" fmla="*/ 187776 w 229994"/>
                <a:gd name="connsiteY284" fmla="*/ 262135 h 427576"/>
                <a:gd name="connsiteX285" fmla="*/ 187557 w 229994"/>
                <a:gd name="connsiteY285" fmla="*/ 265229 h 427576"/>
                <a:gd name="connsiteX286" fmla="*/ 187873 w 229994"/>
                <a:gd name="connsiteY286" fmla="*/ 269693 h 427576"/>
                <a:gd name="connsiteX287" fmla="*/ 187913 w 229994"/>
                <a:gd name="connsiteY287" fmla="*/ 277670 h 427576"/>
                <a:gd name="connsiteX288" fmla="*/ 187833 w 229994"/>
                <a:gd name="connsiteY288" fmla="*/ 279470 h 427576"/>
                <a:gd name="connsiteX289" fmla="*/ 187471 w 229994"/>
                <a:gd name="connsiteY289" fmla="*/ 281466 h 427576"/>
                <a:gd name="connsiteX290" fmla="*/ 188234 w 229994"/>
                <a:gd name="connsiteY290" fmla="*/ 282639 h 427576"/>
                <a:gd name="connsiteX291" fmla="*/ 186433 w 229994"/>
                <a:gd name="connsiteY291" fmla="*/ 290513 h 427576"/>
                <a:gd name="connsiteX292" fmla="*/ 179398 w 229994"/>
                <a:gd name="connsiteY292" fmla="*/ 302177 h 427576"/>
                <a:gd name="connsiteX293" fmla="*/ 172751 w 229994"/>
                <a:gd name="connsiteY293" fmla="*/ 306065 h 427576"/>
                <a:gd name="connsiteX294" fmla="*/ 163911 w 229994"/>
                <a:gd name="connsiteY294" fmla="*/ 309500 h 427576"/>
                <a:gd name="connsiteX295" fmla="*/ 163490 w 229994"/>
                <a:gd name="connsiteY295" fmla="*/ 308764 h 427576"/>
                <a:gd name="connsiteX296" fmla="*/ 162420 w 229994"/>
                <a:gd name="connsiteY296" fmla="*/ 309428 h 427576"/>
                <a:gd name="connsiteX297" fmla="*/ 162767 w 229994"/>
                <a:gd name="connsiteY297" fmla="*/ 310364 h 427576"/>
                <a:gd name="connsiteX298" fmla="*/ 159362 w 229994"/>
                <a:gd name="connsiteY298" fmla="*/ 315526 h 427576"/>
                <a:gd name="connsiteX299" fmla="*/ 157565 w 229994"/>
                <a:gd name="connsiteY299" fmla="*/ 323187 h 427576"/>
                <a:gd name="connsiteX300" fmla="*/ 155106 w 229994"/>
                <a:gd name="connsiteY300" fmla="*/ 328699 h 427576"/>
                <a:gd name="connsiteX301" fmla="*/ 154780 w 229994"/>
                <a:gd name="connsiteY301" fmla="*/ 327702 h 427576"/>
                <a:gd name="connsiteX302" fmla="*/ 153819 w 229994"/>
                <a:gd name="connsiteY302" fmla="*/ 328964 h 427576"/>
                <a:gd name="connsiteX303" fmla="*/ 153998 w 229994"/>
                <a:gd name="connsiteY303" fmla="*/ 330275 h 427576"/>
                <a:gd name="connsiteX304" fmla="*/ 154015 w 229994"/>
                <a:gd name="connsiteY304" fmla="*/ 330376 h 427576"/>
                <a:gd name="connsiteX305" fmla="*/ 154269 w 229994"/>
                <a:gd name="connsiteY305" fmla="*/ 331313 h 427576"/>
                <a:gd name="connsiteX306" fmla="*/ 155516 w 229994"/>
                <a:gd name="connsiteY306" fmla="*/ 331337 h 427576"/>
                <a:gd name="connsiteX307" fmla="*/ 155482 w 229994"/>
                <a:gd name="connsiteY307" fmla="*/ 330523 h 427576"/>
                <a:gd name="connsiteX308" fmla="*/ 160932 w 229994"/>
                <a:gd name="connsiteY308" fmla="*/ 330693 h 427576"/>
                <a:gd name="connsiteX309" fmla="*/ 160531 w 229994"/>
                <a:gd name="connsiteY309" fmla="*/ 331511 h 427576"/>
                <a:gd name="connsiteX310" fmla="*/ 161763 w 229994"/>
                <a:gd name="connsiteY310" fmla="*/ 331610 h 427576"/>
                <a:gd name="connsiteX311" fmla="*/ 162511 w 229994"/>
                <a:gd name="connsiteY311" fmla="*/ 330761 h 427576"/>
                <a:gd name="connsiteX312" fmla="*/ 164932 w 229994"/>
                <a:gd name="connsiteY312" fmla="*/ 330700 h 427576"/>
                <a:gd name="connsiteX313" fmla="*/ 187837 w 229994"/>
                <a:gd name="connsiteY313" fmla="*/ 322422 h 427576"/>
                <a:gd name="connsiteX314" fmla="*/ 198836 w 229994"/>
                <a:gd name="connsiteY314" fmla="*/ 311402 h 427576"/>
                <a:gd name="connsiteX315" fmla="*/ 199082 w 229994"/>
                <a:gd name="connsiteY315" fmla="*/ 312423 h 427576"/>
                <a:gd name="connsiteX316" fmla="*/ 200160 w 229994"/>
                <a:gd name="connsiteY316" fmla="*/ 311122 h 427576"/>
                <a:gd name="connsiteX317" fmla="*/ 200118 w 229994"/>
                <a:gd name="connsiteY317" fmla="*/ 310216 h 427576"/>
                <a:gd name="connsiteX318" fmla="*/ 200348 w 229994"/>
                <a:gd name="connsiteY318" fmla="*/ 310652 h 427576"/>
                <a:gd name="connsiteX319" fmla="*/ 203448 w 229994"/>
                <a:gd name="connsiteY319" fmla="*/ 305437 h 427576"/>
                <a:gd name="connsiteX320" fmla="*/ 206603 w 229994"/>
                <a:gd name="connsiteY320" fmla="*/ 291547 h 427576"/>
                <a:gd name="connsiteX321" fmla="*/ 206349 w 229994"/>
                <a:gd name="connsiteY321" fmla="*/ 287982 h 427576"/>
                <a:gd name="connsiteX322" fmla="*/ 202109 w 229994"/>
                <a:gd name="connsiteY322" fmla="*/ 273139 h 427576"/>
                <a:gd name="connsiteX323" fmla="*/ 198271 w 229994"/>
                <a:gd name="connsiteY323" fmla="*/ 266034 h 427576"/>
                <a:gd name="connsiteX324" fmla="*/ 192663 w 229994"/>
                <a:gd name="connsiteY324" fmla="*/ 260525 h 427576"/>
                <a:gd name="connsiteX325" fmla="*/ 189319 w 229994"/>
                <a:gd name="connsiteY325" fmla="*/ 260170 h 427576"/>
                <a:gd name="connsiteX326" fmla="*/ 189983 w 229994"/>
                <a:gd name="connsiteY326" fmla="*/ 352209 h 427576"/>
                <a:gd name="connsiteX327" fmla="*/ 190445 w 229994"/>
                <a:gd name="connsiteY327" fmla="*/ 353636 h 427576"/>
                <a:gd name="connsiteX328" fmla="*/ 189983 w 229994"/>
                <a:gd name="connsiteY328" fmla="*/ 352209 h 42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</a:cxnLst>
              <a:rect l="l" t="t" r="r" b="b"/>
              <a:pathLst>
                <a:path w="229994" h="427576">
                  <a:moveTo>
                    <a:pt x="112458" y="2152"/>
                  </a:moveTo>
                  <a:cubicBezTo>
                    <a:pt x="113074" y="1158"/>
                    <a:pt x="114030" y="305"/>
                    <a:pt x="115188" y="31"/>
                  </a:cubicBezTo>
                  <a:cubicBezTo>
                    <a:pt x="116348" y="-141"/>
                    <a:pt x="117446" y="431"/>
                    <a:pt x="118471" y="902"/>
                  </a:cubicBezTo>
                  <a:cubicBezTo>
                    <a:pt x="122490" y="2831"/>
                    <a:pt x="126095" y="5511"/>
                    <a:pt x="129452" y="8422"/>
                  </a:cubicBezTo>
                  <a:cubicBezTo>
                    <a:pt x="130770" y="9480"/>
                    <a:pt x="131882" y="10758"/>
                    <a:pt x="133096" y="11928"/>
                  </a:cubicBezTo>
                  <a:cubicBezTo>
                    <a:pt x="135676" y="14406"/>
                    <a:pt x="137958" y="17175"/>
                    <a:pt x="140125" y="20014"/>
                  </a:cubicBezTo>
                  <a:cubicBezTo>
                    <a:pt x="143118" y="23955"/>
                    <a:pt x="145599" y="28258"/>
                    <a:pt x="148588" y="32206"/>
                  </a:cubicBezTo>
                  <a:cubicBezTo>
                    <a:pt x="149964" y="34022"/>
                    <a:pt x="151564" y="35646"/>
                    <a:pt x="153065" y="37359"/>
                  </a:cubicBezTo>
                  <a:cubicBezTo>
                    <a:pt x="154349" y="38530"/>
                    <a:pt x="155423" y="39899"/>
                    <a:pt x="156621" y="41156"/>
                  </a:cubicBezTo>
                  <a:cubicBezTo>
                    <a:pt x="158380" y="43197"/>
                    <a:pt x="160062" y="45374"/>
                    <a:pt x="161050" y="47909"/>
                  </a:cubicBezTo>
                  <a:cubicBezTo>
                    <a:pt x="162795" y="52252"/>
                    <a:pt x="162584" y="57046"/>
                    <a:pt x="163835" y="61515"/>
                  </a:cubicBezTo>
                  <a:cubicBezTo>
                    <a:pt x="164611" y="64531"/>
                    <a:pt x="166406" y="67171"/>
                    <a:pt x="168510" y="69422"/>
                  </a:cubicBezTo>
                  <a:cubicBezTo>
                    <a:pt x="171370" y="72077"/>
                    <a:pt x="174527" y="74389"/>
                    <a:pt x="177809" y="76499"/>
                  </a:cubicBezTo>
                  <a:cubicBezTo>
                    <a:pt x="179425" y="77536"/>
                    <a:pt x="180940" y="78721"/>
                    <a:pt x="182569" y="79743"/>
                  </a:cubicBezTo>
                  <a:cubicBezTo>
                    <a:pt x="184369" y="81019"/>
                    <a:pt x="186130" y="82353"/>
                    <a:pt x="187862" y="83719"/>
                  </a:cubicBezTo>
                  <a:cubicBezTo>
                    <a:pt x="189317" y="84842"/>
                    <a:pt x="190538" y="86221"/>
                    <a:pt x="191852" y="87501"/>
                  </a:cubicBezTo>
                  <a:cubicBezTo>
                    <a:pt x="193056" y="88632"/>
                    <a:pt x="194033" y="89983"/>
                    <a:pt x="194914" y="91375"/>
                  </a:cubicBezTo>
                  <a:cubicBezTo>
                    <a:pt x="197138" y="95013"/>
                    <a:pt x="197794" y="99467"/>
                    <a:pt x="197161" y="103648"/>
                  </a:cubicBezTo>
                  <a:cubicBezTo>
                    <a:pt x="196230" y="111015"/>
                    <a:pt x="193201" y="117869"/>
                    <a:pt x="190830" y="124846"/>
                  </a:cubicBezTo>
                  <a:cubicBezTo>
                    <a:pt x="189619" y="128320"/>
                    <a:pt x="188587" y="131898"/>
                    <a:pt x="188341" y="135587"/>
                  </a:cubicBezTo>
                  <a:cubicBezTo>
                    <a:pt x="188203" y="137600"/>
                    <a:pt x="188594" y="139603"/>
                    <a:pt x="189104" y="141541"/>
                  </a:cubicBezTo>
                  <a:cubicBezTo>
                    <a:pt x="190401" y="145367"/>
                    <a:pt x="192814" y="148749"/>
                    <a:pt x="195740" y="151504"/>
                  </a:cubicBezTo>
                  <a:cubicBezTo>
                    <a:pt x="197443" y="153325"/>
                    <a:pt x="199454" y="154811"/>
                    <a:pt x="201396" y="156360"/>
                  </a:cubicBezTo>
                  <a:cubicBezTo>
                    <a:pt x="204024" y="158403"/>
                    <a:pt x="206855" y="160160"/>
                    <a:pt x="209609" y="162027"/>
                  </a:cubicBezTo>
                  <a:cubicBezTo>
                    <a:pt x="212152" y="163740"/>
                    <a:pt x="214760" y="165365"/>
                    <a:pt x="217152" y="167296"/>
                  </a:cubicBezTo>
                  <a:cubicBezTo>
                    <a:pt x="218296" y="168103"/>
                    <a:pt x="219219" y="169167"/>
                    <a:pt x="220314" y="170035"/>
                  </a:cubicBezTo>
                  <a:cubicBezTo>
                    <a:pt x="227013" y="176734"/>
                    <a:pt x="230672" y="186434"/>
                    <a:pt x="229890" y="195893"/>
                  </a:cubicBezTo>
                  <a:cubicBezTo>
                    <a:pt x="229564" y="198733"/>
                    <a:pt x="228787" y="201562"/>
                    <a:pt x="227334" y="204040"/>
                  </a:cubicBezTo>
                  <a:cubicBezTo>
                    <a:pt x="226472" y="205507"/>
                    <a:pt x="225224" y="206688"/>
                    <a:pt x="223992" y="207840"/>
                  </a:cubicBezTo>
                  <a:cubicBezTo>
                    <a:pt x="221581" y="209896"/>
                    <a:pt x="218403" y="210701"/>
                    <a:pt x="215856" y="212546"/>
                  </a:cubicBezTo>
                  <a:cubicBezTo>
                    <a:pt x="213775" y="213854"/>
                    <a:pt x="212539" y="216101"/>
                    <a:pt x="211547" y="218276"/>
                  </a:cubicBezTo>
                  <a:cubicBezTo>
                    <a:pt x="208843" y="224901"/>
                    <a:pt x="207372" y="232056"/>
                    <a:pt x="207454" y="239218"/>
                  </a:cubicBezTo>
                  <a:cubicBezTo>
                    <a:pt x="207654" y="243798"/>
                    <a:pt x="208467" y="248382"/>
                    <a:pt x="210220" y="252634"/>
                  </a:cubicBezTo>
                  <a:cubicBezTo>
                    <a:pt x="210834" y="254322"/>
                    <a:pt x="211727" y="255882"/>
                    <a:pt x="212503" y="257498"/>
                  </a:cubicBezTo>
                  <a:cubicBezTo>
                    <a:pt x="213682" y="259976"/>
                    <a:pt x="215141" y="262309"/>
                    <a:pt x="216368" y="264767"/>
                  </a:cubicBezTo>
                  <a:cubicBezTo>
                    <a:pt x="218212" y="267940"/>
                    <a:pt x="219645" y="271337"/>
                    <a:pt x="220839" y="274805"/>
                  </a:cubicBezTo>
                  <a:cubicBezTo>
                    <a:pt x="222203" y="279297"/>
                    <a:pt x="223198" y="283921"/>
                    <a:pt x="223477" y="288617"/>
                  </a:cubicBezTo>
                  <a:cubicBezTo>
                    <a:pt x="223818" y="291053"/>
                    <a:pt x="223551" y="293517"/>
                    <a:pt x="223660" y="295968"/>
                  </a:cubicBezTo>
                  <a:cubicBezTo>
                    <a:pt x="223212" y="306156"/>
                    <a:pt x="220425" y="316222"/>
                    <a:pt x="215692" y="325247"/>
                  </a:cubicBezTo>
                  <a:cubicBezTo>
                    <a:pt x="212122" y="332015"/>
                    <a:pt x="207881" y="338426"/>
                    <a:pt x="203149" y="344438"/>
                  </a:cubicBezTo>
                  <a:cubicBezTo>
                    <a:pt x="202452" y="345253"/>
                    <a:pt x="202985" y="346353"/>
                    <a:pt x="203261" y="347233"/>
                  </a:cubicBezTo>
                  <a:cubicBezTo>
                    <a:pt x="204566" y="351288"/>
                    <a:pt x="205819" y="355362"/>
                    <a:pt x="207025" y="359450"/>
                  </a:cubicBezTo>
                  <a:cubicBezTo>
                    <a:pt x="207898" y="362571"/>
                    <a:pt x="209010" y="365661"/>
                    <a:pt x="209310" y="368908"/>
                  </a:cubicBezTo>
                  <a:cubicBezTo>
                    <a:pt x="209518" y="371076"/>
                    <a:pt x="209134" y="373262"/>
                    <a:pt x="208371" y="375292"/>
                  </a:cubicBezTo>
                  <a:cubicBezTo>
                    <a:pt x="207568" y="377388"/>
                    <a:pt x="206439" y="379408"/>
                    <a:pt x="204774" y="380944"/>
                  </a:cubicBezTo>
                  <a:cubicBezTo>
                    <a:pt x="203629" y="382199"/>
                    <a:pt x="202191" y="383292"/>
                    <a:pt x="200480" y="383580"/>
                  </a:cubicBezTo>
                  <a:cubicBezTo>
                    <a:pt x="199671" y="383708"/>
                    <a:pt x="198700" y="383439"/>
                    <a:pt x="198277" y="382693"/>
                  </a:cubicBezTo>
                  <a:cubicBezTo>
                    <a:pt x="198103" y="381892"/>
                    <a:pt x="198239" y="381068"/>
                    <a:pt x="198189" y="380263"/>
                  </a:cubicBezTo>
                  <a:cubicBezTo>
                    <a:pt x="197792" y="375239"/>
                    <a:pt x="196566" y="370327"/>
                    <a:pt x="195076" y="365529"/>
                  </a:cubicBezTo>
                  <a:cubicBezTo>
                    <a:pt x="194576" y="363803"/>
                    <a:pt x="194035" y="362090"/>
                    <a:pt x="193390" y="360415"/>
                  </a:cubicBezTo>
                  <a:cubicBezTo>
                    <a:pt x="193106" y="359422"/>
                    <a:pt x="192795" y="358441"/>
                    <a:pt x="192436" y="357476"/>
                  </a:cubicBezTo>
                  <a:cubicBezTo>
                    <a:pt x="192020" y="357932"/>
                    <a:pt x="192337" y="358496"/>
                    <a:pt x="192501" y="358989"/>
                  </a:cubicBezTo>
                  <a:cubicBezTo>
                    <a:pt x="192720" y="359624"/>
                    <a:pt x="193010" y="360236"/>
                    <a:pt x="193319" y="360837"/>
                  </a:cubicBezTo>
                  <a:cubicBezTo>
                    <a:pt x="193829" y="362943"/>
                    <a:pt x="194679" y="364948"/>
                    <a:pt x="195225" y="367048"/>
                  </a:cubicBezTo>
                  <a:cubicBezTo>
                    <a:pt x="196617" y="371754"/>
                    <a:pt x="197745" y="376583"/>
                    <a:pt x="197991" y="381501"/>
                  </a:cubicBezTo>
                  <a:cubicBezTo>
                    <a:pt x="198180" y="386226"/>
                    <a:pt x="197207" y="390958"/>
                    <a:pt x="195368" y="395304"/>
                  </a:cubicBezTo>
                  <a:cubicBezTo>
                    <a:pt x="192171" y="402829"/>
                    <a:pt x="186689" y="409310"/>
                    <a:pt x="180014" y="413988"/>
                  </a:cubicBezTo>
                  <a:cubicBezTo>
                    <a:pt x="176789" y="416282"/>
                    <a:pt x="172732" y="417734"/>
                    <a:pt x="168753" y="417101"/>
                  </a:cubicBezTo>
                  <a:cubicBezTo>
                    <a:pt x="168650" y="416776"/>
                    <a:pt x="168350" y="416454"/>
                    <a:pt x="168493" y="416105"/>
                  </a:cubicBezTo>
                  <a:cubicBezTo>
                    <a:pt x="168808" y="415264"/>
                    <a:pt x="169277" y="414480"/>
                    <a:pt x="169445" y="413589"/>
                  </a:cubicBezTo>
                  <a:cubicBezTo>
                    <a:pt x="168573" y="414405"/>
                    <a:pt x="168321" y="415626"/>
                    <a:pt x="167700" y="416612"/>
                  </a:cubicBezTo>
                  <a:cubicBezTo>
                    <a:pt x="166725" y="418720"/>
                    <a:pt x="165323" y="420626"/>
                    <a:pt x="163623" y="422207"/>
                  </a:cubicBezTo>
                  <a:cubicBezTo>
                    <a:pt x="162837" y="422959"/>
                    <a:pt x="162307" y="423920"/>
                    <a:pt x="161638" y="424767"/>
                  </a:cubicBezTo>
                  <a:cubicBezTo>
                    <a:pt x="158261" y="426732"/>
                    <a:pt x="154320" y="427773"/>
                    <a:pt x="150408" y="427546"/>
                  </a:cubicBezTo>
                  <a:cubicBezTo>
                    <a:pt x="147858" y="427344"/>
                    <a:pt x="145168" y="426383"/>
                    <a:pt x="143665" y="424197"/>
                  </a:cubicBezTo>
                  <a:cubicBezTo>
                    <a:pt x="143341" y="423716"/>
                    <a:pt x="143068" y="423207"/>
                    <a:pt x="142841" y="422682"/>
                  </a:cubicBezTo>
                  <a:cubicBezTo>
                    <a:pt x="142641" y="422188"/>
                    <a:pt x="142486" y="421684"/>
                    <a:pt x="142360" y="421175"/>
                  </a:cubicBezTo>
                  <a:cubicBezTo>
                    <a:pt x="141525" y="417602"/>
                    <a:pt x="142585" y="413944"/>
                    <a:pt x="143846" y="410606"/>
                  </a:cubicBezTo>
                  <a:cubicBezTo>
                    <a:pt x="145262" y="406905"/>
                    <a:pt x="147041" y="403353"/>
                    <a:pt x="148426" y="399636"/>
                  </a:cubicBezTo>
                  <a:cubicBezTo>
                    <a:pt x="149254" y="397493"/>
                    <a:pt x="149975" y="395311"/>
                    <a:pt x="150681" y="393127"/>
                  </a:cubicBezTo>
                  <a:cubicBezTo>
                    <a:pt x="151694" y="392847"/>
                    <a:pt x="152083" y="391885"/>
                    <a:pt x="152243" y="390939"/>
                  </a:cubicBezTo>
                  <a:cubicBezTo>
                    <a:pt x="151900" y="391016"/>
                    <a:pt x="151568" y="391103"/>
                    <a:pt x="151242" y="391210"/>
                  </a:cubicBezTo>
                  <a:cubicBezTo>
                    <a:pt x="151823" y="388963"/>
                    <a:pt x="152356" y="386705"/>
                    <a:pt x="152760" y="384419"/>
                  </a:cubicBezTo>
                  <a:cubicBezTo>
                    <a:pt x="153178" y="384154"/>
                    <a:pt x="153752" y="383948"/>
                    <a:pt x="153885" y="383414"/>
                  </a:cubicBezTo>
                  <a:cubicBezTo>
                    <a:pt x="153918" y="383063"/>
                    <a:pt x="153908" y="382714"/>
                    <a:pt x="153912" y="382371"/>
                  </a:cubicBezTo>
                  <a:cubicBezTo>
                    <a:pt x="153624" y="382424"/>
                    <a:pt x="153340" y="382481"/>
                    <a:pt x="153063" y="382546"/>
                  </a:cubicBezTo>
                  <a:cubicBezTo>
                    <a:pt x="153447" y="379460"/>
                    <a:pt x="153657" y="376351"/>
                    <a:pt x="153622" y="373243"/>
                  </a:cubicBezTo>
                  <a:cubicBezTo>
                    <a:pt x="153563" y="369346"/>
                    <a:pt x="153115" y="365369"/>
                    <a:pt x="151539" y="361768"/>
                  </a:cubicBezTo>
                  <a:cubicBezTo>
                    <a:pt x="150051" y="358355"/>
                    <a:pt x="147394" y="355538"/>
                    <a:pt x="144270" y="353558"/>
                  </a:cubicBezTo>
                  <a:cubicBezTo>
                    <a:pt x="141805" y="352038"/>
                    <a:pt x="139039" y="350899"/>
                    <a:pt x="136146" y="350582"/>
                  </a:cubicBezTo>
                  <a:cubicBezTo>
                    <a:pt x="136577" y="350430"/>
                    <a:pt x="137006" y="350269"/>
                    <a:pt x="137439" y="350111"/>
                  </a:cubicBezTo>
                  <a:cubicBezTo>
                    <a:pt x="137384" y="350029"/>
                    <a:pt x="137275" y="349861"/>
                    <a:pt x="137220" y="349779"/>
                  </a:cubicBezTo>
                  <a:cubicBezTo>
                    <a:pt x="136277" y="349684"/>
                    <a:pt x="135299" y="349291"/>
                    <a:pt x="134368" y="349649"/>
                  </a:cubicBezTo>
                  <a:cubicBezTo>
                    <a:pt x="133210" y="349934"/>
                    <a:pt x="132201" y="350609"/>
                    <a:pt x="131058" y="350931"/>
                  </a:cubicBezTo>
                  <a:cubicBezTo>
                    <a:pt x="128531" y="351620"/>
                    <a:pt x="125965" y="352148"/>
                    <a:pt x="123379" y="352555"/>
                  </a:cubicBezTo>
                  <a:cubicBezTo>
                    <a:pt x="123478" y="352373"/>
                    <a:pt x="123583" y="352196"/>
                    <a:pt x="123690" y="352022"/>
                  </a:cubicBezTo>
                  <a:cubicBezTo>
                    <a:pt x="123299" y="350323"/>
                    <a:pt x="123058" y="348589"/>
                    <a:pt x="123150" y="346845"/>
                  </a:cubicBezTo>
                  <a:cubicBezTo>
                    <a:pt x="123020" y="344089"/>
                    <a:pt x="123703" y="341216"/>
                    <a:pt x="125437" y="339028"/>
                  </a:cubicBezTo>
                  <a:cubicBezTo>
                    <a:pt x="126036" y="338098"/>
                    <a:pt x="126843" y="337340"/>
                    <a:pt x="127734" y="336694"/>
                  </a:cubicBezTo>
                  <a:cubicBezTo>
                    <a:pt x="129820" y="334952"/>
                    <a:pt x="132287" y="333720"/>
                    <a:pt x="134862" y="332877"/>
                  </a:cubicBezTo>
                  <a:cubicBezTo>
                    <a:pt x="135295" y="332753"/>
                    <a:pt x="135676" y="332505"/>
                    <a:pt x="136016" y="332213"/>
                  </a:cubicBezTo>
                  <a:cubicBezTo>
                    <a:pt x="135894" y="332175"/>
                    <a:pt x="135650" y="332100"/>
                    <a:pt x="135526" y="332060"/>
                  </a:cubicBezTo>
                  <a:cubicBezTo>
                    <a:pt x="135800" y="331967"/>
                    <a:pt x="136077" y="331875"/>
                    <a:pt x="136361" y="331795"/>
                  </a:cubicBezTo>
                  <a:cubicBezTo>
                    <a:pt x="141410" y="330244"/>
                    <a:pt x="146759" y="330092"/>
                    <a:pt x="151997" y="330363"/>
                  </a:cubicBezTo>
                  <a:cubicBezTo>
                    <a:pt x="152531" y="329762"/>
                    <a:pt x="153056" y="329151"/>
                    <a:pt x="153527" y="328499"/>
                  </a:cubicBezTo>
                  <a:cubicBezTo>
                    <a:pt x="153878" y="327997"/>
                    <a:pt x="154214" y="327484"/>
                    <a:pt x="154542" y="326967"/>
                  </a:cubicBezTo>
                  <a:cubicBezTo>
                    <a:pt x="156279" y="324230"/>
                    <a:pt x="156531" y="320932"/>
                    <a:pt x="157218" y="317844"/>
                  </a:cubicBezTo>
                  <a:cubicBezTo>
                    <a:pt x="157943" y="314532"/>
                    <a:pt x="159461" y="311253"/>
                    <a:pt x="162126" y="309063"/>
                  </a:cubicBezTo>
                  <a:cubicBezTo>
                    <a:pt x="162488" y="308764"/>
                    <a:pt x="162874" y="308495"/>
                    <a:pt x="163274" y="308247"/>
                  </a:cubicBezTo>
                  <a:cubicBezTo>
                    <a:pt x="166372" y="306345"/>
                    <a:pt x="170006" y="305699"/>
                    <a:pt x="173336" y="304331"/>
                  </a:cubicBezTo>
                  <a:cubicBezTo>
                    <a:pt x="176371" y="303154"/>
                    <a:pt x="178981" y="301027"/>
                    <a:pt x="180901" y="298414"/>
                  </a:cubicBezTo>
                  <a:cubicBezTo>
                    <a:pt x="183221" y="295312"/>
                    <a:pt x="184697" y="291663"/>
                    <a:pt x="185745" y="287957"/>
                  </a:cubicBezTo>
                  <a:cubicBezTo>
                    <a:pt x="186323" y="285836"/>
                    <a:pt x="186706" y="283667"/>
                    <a:pt x="186977" y="281487"/>
                  </a:cubicBezTo>
                  <a:cubicBezTo>
                    <a:pt x="187070" y="280520"/>
                    <a:pt x="187147" y="279554"/>
                    <a:pt x="187219" y="278589"/>
                  </a:cubicBezTo>
                  <a:cubicBezTo>
                    <a:pt x="187290" y="277313"/>
                    <a:pt x="187328" y="276039"/>
                    <a:pt x="187345" y="274763"/>
                  </a:cubicBezTo>
                  <a:cubicBezTo>
                    <a:pt x="187343" y="272098"/>
                    <a:pt x="187276" y="269429"/>
                    <a:pt x="187074" y="266770"/>
                  </a:cubicBezTo>
                  <a:cubicBezTo>
                    <a:pt x="187036" y="264878"/>
                    <a:pt x="186740" y="262877"/>
                    <a:pt x="187484" y="261080"/>
                  </a:cubicBezTo>
                  <a:cubicBezTo>
                    <a:pt x="187982" y="259852"/>
                    <a:pt x="189378" y="259260"/>
                    <a:pt x="190641" y="259384"/>
                  </a:cubicBezTo>
                  <a:cubicBezTo>
                    <a:pt x="193100" y="259547"/>
                    <a:pt x="195137" y="261202"/>
                    <a:pt x="196692" y="262993"/>
                  </a:cubicBezTo>
                  <a:cubicBezTo>
                    <a:pt x="199368" y="266171"/>
                    <a:pt x="201241" y="269929"/>
                    <a:pt x="202958" y="273687"/>
                  </a:cubicBezTo>
                  <a:cubicBezTo>
                    <a:pt x="204432" y="277122"/>
                    <a:pt x="205632" y="280684"/>
                    <a:pt x="206369" y="284352"/>
                  </a:cubicBezTo>
                  <a:cubicBezTo>
                    <a:pt x="206981" y="287539"/>
                    <a:pt x="207317" y="290799"/>
                    <a:pt x="207107" y="294042"/>
                  </a:cubicBezTo>
                  <a:cubicBezTo>
                    <a:pt x="207025" y="295255"/>
                    <a:pt x="206899" y="296468"/>
                    <a:pt x="206662" y="297664"/>
                  </a:cubicBezTo>
                  <a:cubicBezTo>
                    <a:pt x="206178" y="300262"/>
                    <a:pt x="205314" y="302782"/>
                    <a:pt x="204190" y="305174"/>
                  </a:cubicBezTo>
                  <a:cubicBezTo>
                    <a:pt x="203103" y="307497"/>
                    <a:pt x="201749" y="309683"/>
                    <a:pt x="200278" y="311780"/>
                  </a:cubicBezTo>
                  <a:cubicBezTo>
                    <a:pt x="199868" y="312354"/>
                    <a:pt x="199425" y="312903"/>
                    <a:pt x="198992" y="313460"/>
                  </a:cubicBezTo>
                  <a:cubicBezTo>
                    <a:pt x="195814" y="317447"/>
                    <a:pt x="192118" y="321031"/>
                    <a:pt x="188001" y="324043"/>
                  </a:cubicBezTo>
                  <a:cubicBezTo>
                    <a:pt x="181661" y="328612"/>
                    <a:pt x="174080" y="331549"/>
                    <a:pt x="166259" y="332051"/>
                  </a:cubicBezTo>
                  <a:cubicBezTo>
                    <a:pt x="164701" y="332167"/>
                    <a:pt x="163141" y="332131"/>
                    <a:pt x="161584" y="332148"/>
                  </a:cubicBezTo>
                  <a:cubicBezTo>
                    <a:pt x="161044" y="332142"/>
                    <a:pt x="160506" y="332131"/>
                    <a:pt x="159972" y="332123"/>
                  </a:cubicBezTo>
                  <a:cubicBezTo>
                    <a:pt x="159816" y="332118"/>
                    <a:pt x="159501" y="332110"/>
                    <a:pt x="159343" y="332106"/>
                  </a:cubicBezTo>
                  <a:cubicBezTo>
                    <a:pt x="157643" y="331971"/>
                    <a:pt x="155938" y="331908"/>
                    <a:pt x="154233" y="331887"/>
                  </a:cubicBezTo>
                  <a:cubicBezTo>
                    <a:pt x="151236" y="331692"/>
                    <a:pt x="148228" y="331622"/>
                    <a:pt x="145227" y="331740"/>
                  </a:cubicBezTo>
                  <a:cubicBezTo>
                    <a:pt x="141218" y="331925"/>
                    <a:pt x="137227" y="332747"/>
                    <a:pt x="133523" y="334300"/>
                  </a:cubicBezTo>
                  <a:cubicBezTo>
                    <a:pt x="131135" y="335311"/>
                    <a:pt x="128838" y="336644"/>
                    <a:pt x="127022" y="338515"/>
                  </a:cubicBezTo>
                  <a:cubicBezTo>
                    <a:pt x="125712" y="339847"/>
                    <a:pt x="124722" y="341516"/>
                    <a:pt x="124308" y="343349"/>
                  </a:cubicBezTo>
                  <a:cubicBezTo>
                    <a:pt x="123653" y="346157"/>
                    <a:pt x="123940" y="349087"/>
                    <a:pt x="124508" y="351887"/>
                  </a:cubicBezTo>
                  <a:cubicBezTo>
                    <a:pt x="126898" y="351523"/>
                    <a:pt x="129233" y="350884"/>
                    <a:pt x="131566" y="350269"/>
                  </a:cubicBezTo>
                  <a:cubicBezTo>
                    <a:pt x="131074" y="350149"/>
                    <a:pt x="130316" y="350214"/>
                    <a:pt x="130168" y="349588"/>
                  </a:cubicBezTo>
                  <a:cubicBezTo>
                    <a:pt x="130059" y="349037"/>
                    <a:pt x="130641" y="348698"/>
                    <a:pt x="131123" y="348749"/>
                  </a:cubicBezTo>
                  <a:cubicBezTo>
                    <a:pt x="132590" y="348726"/>
                    <a:pt x="134059" y="348867"/>
                    <a:pt x="135518" y="349028"/>
                  </a:cubicBezTo>
                  <a:cubicBezTo>
                    <a:pt x="136670" y="349142"/>
                    <a:pt x="137811" y="349365"/>
                    <a:pt x="138925" y="349691"/>
                  </a:cubicBezTo>
                  <a:cubicBezTo>
                    <a:pt x="141195" y="350296"/>
                    <a:pt x="143358" y="351288"/>
                    <a:pt x="145328" y="352568"/>
                  </a:cubicBezTo>
                  <a:cubicBezTo>
                    <a:pt x="148485" y="354636"/>
                    <a:pt x="151165" y="357520"/>
                    <a:pt x="152728" y="360978"/>
                  </a:cubicBezTo>
                  <a:cubicBezTo>
                    <a:pt x="154347" y="364534"/>
                    <a:pt x="154887" y="368475"/>
                    <a:pt x="155015" y="372351"/>
                  </a:cubicBezTo>
                  <a:cubicBezTo>
                    <a:pt x="155085" y="375334"/>
                    <a:pt x="154946" y="378325"/>
                    <a:pt x="154618" y="381291"/>
                  </a:cubicBezTo>
                  <a:cubicBezTo>
                    <a:pt x="154517" y="382058"/>
                    <a:pt x="154439" y="382829"/>
                    <a:pt x="154317" y="383597"/>
                  </a:cubicBezTo>
                  <a:cubicBezTo>
                    <a:pt x="153956" y="385806"/>
                    <a:pt x="153515" y="388002"/>
                    <a:pt x="152947" y="390167"/>
                  </a:cubicBezTo>
                  <a:cubicBezTo>
                    <a:pt x="152779" y="390827"/>
                    <a:pt x="152623" y="391492"/>
                    <a:pt x="152447" y="392154"/>
                  </a:cubicBezTo>
                  <a:cubicBezTo>
                    <a:pt x="151249" y="396070"/>
                    <a:pt x="149918" y="399950"/>
                    <a:pt x="148295" y="403714"/>
                  </a:cubicBezTo>
                  <a:cubicBezTo>
                    <a:pt x="146849" y="407132"/>
                    <a:pt x="145197" y="410485"/>
                    <a:pt x="144167" y="414064"/>
                  </a:cubicBezTo>
                  <a:cubicBezTo>
                    <a:pt x="143476" y="416477"/>
                    <a:pt x="143146" y="419105"/>
                    <a:pt x="143921" y="421541"/>
                  </a:cubicBezTo>
                  <a:cubicBezTo>
                    <a:pt x="144356" y="422945"/>
                    <a:pt x="145246" y="424242"/>
                    <a:pt x="146545" y="424975"/>
                  </a:cubicBezTo>
                  <a:cubicBezTo>
                    <a:pt x="148613" y="426177"/>
                    <a:pt x="151112" y="426295"/>
                    <a:pt x="153441" y="426053"/>
                  </a:cubicBezTo>
                  <a:cubicBezTo>
                    <a:pt x="157273" y="425602"/>
                    <a:pt x="161012" y="424002"/>
                    <a:pt x="163827" y="421337"/>
                  </a:cubicBezTo>
                  <a:cubicBezTo>
                    <a:pt x="165783" y="419443"/>
                    <a:pt x="167122" y="417011"/>
                    <a:pt x="168163" y="414518"/>
                  </a:cubicBezTo>
                  <a:cubicBezTo>
                    <a:pt x="169416" y="411496"/>
                    <a:pt x="170530" y="408410"/>
                    <a:pt x="171404" y="405255"/>
                  </a:cubicBezTo>
                  <a:cubicBezTo>
                    <a:pt x="172577" y="401131"/>
                    <a:pt x="173430" y="396921"/>
                    <a:pt x="173996" y="392671"/>
                  </a:cubicBezTo>
                  <a:cubicBezTo>
                    <a:pt x="174630" y="387977"/>
                    <a:pt x="174910" y="383214"/>
                    <a:pt x="174471" y="378491"/>
                  </a:cubicBezTo>
                  <a:cubicBezTo>
                    <a:pt x="174464" y="378436"/>
                    <a:pt x="174456" y="378329"/>
                    <a:pt x="174450" y="378275"/>
                  </a:cubicBezTo>
                  <a:cubicBezTo>
                    <a:pt x="174912" y="378060"/>
                    <a:pt x="175360" y="377812"/>
                    <a:pt x="175789" y="377535"/>
                  </a:cubicBezTo>
                  <a:cubicBezTo>
                    <a:pt x="175803" y="377739"/>
                    <a:pt x="175824" y="377947"/>
                    <a:pt x="175850" y="378163"/>
                  </a:cubicBezTo>
                  <a:cubicBezTo>
                    <a:pt x="176579" y="385589"/>
                    <a:pt x="175589" y="393068"/>
                    <a:pt x="174097" y="400341"/>
                  </a:cubicBezTo>
                  <a:cubicBezTo>
                    <a:pt x="173403" y="403399"/>
                    <a:pt x="172634" y="406449"/>
                    <a:pt x="171585" y="409408"/>
                  </a:cubicBezTo>
                  <a:cubicBezTo>
                    <a:pt x="170784" y="411849"/>
                    <a:pt x="169872" y="414253"/>
                    <a:pt x="168808" y="416595"/>
                  </a:cubicBezTo>
                  <a:cubicBezTo>
                    <a:pt x="168875" y="416595"/>
                    <a:pt x="169012" y="416595"/>
                    <a:pt x="169079" y="416597"/>
                  </a:cubicBezTo>
                  <a:cubicBezTo>
                    <a:pt x="170860" y="416704"/>
                    <a:pt x="172680" y="416683"/>
                    <a:pt x="174403" y="416158"/>
                  </a:cubicBezTo>
                  <a:cubicBezTo>
                    <a:pt x="177682" y="415195"/>
                    <a:pt x="180505" y="413154"/>
                    <a:pt x="183087" y="410976"/>
                  </a:cubicBezTo>
                  <a:cubicBezTo>
                    <a:pt x="188850" y="406056"/>
                    <a:pt x="193455" y="399662"/>
                    <a:pt x="195847" y="392442"/>
                  </a:cubicBezTo>
                  <a:cubicBezTo>
                    <a:pt x="197216" y="388393"/>
                    <a:pt x="197672" y="384072"/>
                    <a:pt x="197296" y="379822"/>
                  </a:cubicBezTo>
                  <a:cubicBezTo>
                    <a:pt x="196739" y="373707"/>
                    <a:pt x="194979" y="367780"/>
                    <a:pt x="193031" y="361983"/>
                  </a:cubicBezTo>
                  <a:cubicBezTo>
                    <a:pt x="192621" y="360791"/>
                    <a:pt x="192196" y="359605"/>
                    <a:pt x="191782" y="358418"/>
                  </a:cubicBezTo>
                  <a:cubicBezTo>
                    <a:pt x="191271" y="357009"/>
                    <a:pt x="190742" y="355610"/>
                    <a:pt x="190187" y="354220"/>
                  </a:cubicBezTo>
                  <a:cubicBezTo>
                    <a:pt x="189974" y="353701"/>
                    <a:pt x="189756" y="353188"/>
                    <a:pt x="189550" y="352673"/>
                  </a:cubicBezTo>
                  <a:cubicBezTo>
                    <a:pt x="189310" y="352165"/>
                    <a:pt x="189172" y="351595"/>
                    <a:pt x="189487" y="351086"/>
                  </a:cubicBezTo>
                  <a:cubicBezTo>
                    <a:pt x="189823" y="351120"/>
                    <a:pt x="190170" y="351158"/>
                    <a:pt x="190517" y="351204"/>
                  </a:cubicBezTo>
                  <a:cubicBezTo>
                    <a:pt x="190727" y="351761"/>
                    <a:pt x="190950" y="352320"/>
                    <a:pt x="191173" y="352879"/>
                  </a:cubicBezTo>
                  <a:cubicBezTo>
                    <a:pt x="191707" y="354201"/>
                    <a:pt x="192215" y="355536"/>
                    <a:pt x="192722" y="356871"/>
                  </a:cubicBezTo>
                  <a:cubicBezTo>
                    <a:pt x="193033" y="357682"/>
                    <a:pt x="193338" y="358498"/>
                    <a:pt x="193626" y="359322"/>
                  </a:cubicBezTo>
                  <a:cubicBezTo>
                    <a:pt x="195713" y="365400"/>
                    <a:pt x="197686" y="371572"/>
                    <a:pt x="198521" y="377966"/>
                  </a:cubicBezTo>
                  <a:cubicBezTo>
                    <a:pt x="198723" y="379578"/>
                    <a:pt x="198828" y="381203"/>
                    <a:pt x="198838" y="382832"/>
                  </a:cubicBezTo>
                  <a:cubicBezTo>
                    <a:pt x="200177" y="383244"/>
                    <a:pt x="201636" y="382947"/>
                    <a:pt x="202735" y="382088"/>
                  </a:cubicBezTo>
                  <a:cubicBezTo>
                    <a:pt x="206948" y="378960"/>
                    <a:pt x="209331" y="373491"/>
                    <a:pt x="208669" y="368274"/>
                  </a:cubicBezTo>
                  <a:cubicBezTo>
                    <a:pt x="208383" y="365959"/>
                    <a:pt x="207683" y="363727"/>
                    <a:pt x="207038" y="361497"/>
                  </a:cubicBezTo>
                  <a:cubicBezTo>
                    <a:pt x="205537" y="356337"/>
                    <a:pt x="203963" y="351196"/>
                    <a:pt x="202304" y="346084"/>
                  </a:cubicBezTo>
                  <a:cubicBezTo>
                    <a:pt x="202166" y="345615"/>
                    <a:pt x="201968" y="345062"/>
                    <a:pt x="202340" y="344650"/>
                  </a:cubicBezTo>
                  <a:cubicBezTo>
                    <a:pt x="207851" y="337575"/>
                    <a:pt x="212879" y="330063"/>
                    <a:pt x="216709" y="321935"/>
                  </a:cubicBezTo>
                  <a:cubicBezTo>
                    <a:pt x="217999" y="319127"/>
                    <a:pt x="219130" y="316243"/>
                    <a:pt x="220040" y="313287"/>
                  </a:cubicBezTo>
                  <a:cubicBezTo>
                    <a:pt x="220812" y="310797"/>
                    <a:pt x="221455" y="308266"/>
                    <a:pt x="221941" y="305706"/>
                  </a:cubicBezTo>
                  <a:cubicBezTo>
                    <a:pt x="222184" y="304379"/>
                    <a:pt x="222403" y="303051"/>
                    <a:pt x="222573" y="301716"/>
                  </a:cubicBezTo>
                  <a:cubicBezTo>
                    <a:pt x="222960" y="298689"/>
                    <a:pt x="223134" y="295638"/>
                    <a:pt x="223101" y="292588"/>
                  </a:cubicBezTo>
                  <a:cubicBezTo>
                    <a:pt x="223021" y="287482"/>
                    <a:pt x="222348" y="282379"/>
                    <a:pt x="220993" y="277452"/>
                  </a:cubicBezTo>
                  <a:cubicBezTo>
                    <a:pt x="220030" y="273872"/>
                    <a:pt x="218680" y="270400"/>
                    <a:pt x="216978" y="267108"/>
                  </a:cubicBezTo>
                  <a:cubicBezTo>
                    <a:pt x="213821" y="260861"/>
                    <a:pt x="209812" y="254923"/>
                    <a:pt x="208095" y="248052"/>
                  </a:cubicBezTo>
                  <a:cubicBezTo>
                    <a:pt x="205766" y="238873"/>
                    <a:pt x="206983" y="229107"/>
                    <a:pt x="210155" y="220281"/>
                  </a:cubicBezTo>
                  <a:cubicBezTo>
                    <a:pt x="211162" y="217486"/>
                    <a:pt x="212461" y="214655"/>
                    <a:pt x="214754" y="212675"/>
                  </a:cubicBezTo>
                  <a:cubicBezTo>
                    <a:pt x="217342" y="210434"/>
                    <a:pt x="220799" y="209610"/>
                    <a:pt x="223517" y="207567"/>
                  </a:cubicBezTo>
                  <a:cubicBezTo>
                    <a:pt x="226334" y="205400"/>
                    <a:pt x="228055" y="202081"/>
                    <a:pt x="228826" y="198661"/>
                  </a:cubicBezTo>
                  <a:cubicBezTo>
                    <a:pt x="230161" y="192622"/>
                    <a:pt x="229127" y="186245"/>
                    <a:pt x="226750" y="180597"/>
                  </a:cubicBezTo>
                  <a:cubicBezTo>
                    <a:pt x="225167" y="176912"/>
                    <a:pt x="222992" y="173444"/>
                    <a:pt x="220127" y="170619"/>
                  </a:cubicBezTo>
                  <a:cubicBezTo>
                    <a:pt x="216244" y="166813"/>
                    <a:pt x="211555" y="163996"/>
                    <a:pt x="207053" y="161001"/>
                  </a:cubicBezTo>
                  <a:cubicBezTo>
                    <a:pt x="202067" y="157701"/>
                    <a:pt x="197161" y="154140"/>
                    <a:pt x="193203" y="149619"/>
                  </a:cubicBezTo>
                  <a:cubicBezTo>
                    <a:pt x="190639" y="146649"/>
                    <a:pt x="188562" y="143109"/>
                    <a:pt x="187961" y="139185"/>
                  </a:cubicBezTo>
                  <a:cubicBezTo>
                    <a:pt x="187337" y="135158"/>
                    <a:pt x="188234" y="131091"/>
                    <a:pt x="189418" y="127250"/>
                  </a:cubicBezTo>
                  <a:cubicBezTo>
                    <a:pt x="191387" y="121062"/>
                    <a:pt x="193998" y="115082"/>
                    <a:pt x="195593" y="108774"/>
                  </a:cubicBezTo>
                  <a:cubicBezTo>
                    <a:pt x="196572" y="104859"/>
                    <a:pt x="197199" y="100732"/>
                    <a:pt x="196417" y="96724"/>
                  </a:cubicBezTo>
                  <a:cubicBezTo>
                    <a:pt x="195767" y="93332"/>
                    <a:pt x="193853" y="90322"/>
                    <a:pt x="191513" y="87835"/>
                  </a:cubicBezTo>
                  <a:cubicBezTo>
                    <a:pt x="187404" y="83492"/>
                    <a:pt x="182319" y="80268"/>
                    <a:pt x="177420" y="76911"/>
                  </a:cubicBezTo>
                  <a:cubicBezTo>
                    <a:pt x="174359" y="74837"/>
                    <a:pt x="171278" y="72756"/>
                    <a:pt x="168600" y="70192"/>
                  </a:cubicBezTo>
                  <a:cubicBezTo>
                    <a:pt x="166443" y="68115"/>
                    <a:pt x="164585" y="65645"/>
                    <a:pt x="163612" y="62786"/>
                  </a:cubicBezTo>
                  <a:cubicBezTo>
                    <a:pt x="162053" y="58307"/>
                    <a:pt x="162330" y="53429"/>
                    <a:pt x="160831" y="48935"/>
                  </a:cubicBezTo>
                  <a:cubicBezTo>
                    <a:pt x="159885" y="46101"/>
                    <a:pt x="158088" y="43653"/>
                    <a:pt x="156142" y="41427"/>
                  </a:cubicBezTo>
                  <a:cubicBezTo>
                    <a:pt x="153756" y="38703"/>
                    <a:pt x="151127" y="36201"/>
                    <a:pt x="148842" y="33391"/>
                  </a:cubicBezTo>
                  <a:cubicBezTo>
                    <a:pt x="146040" y="29952"/>
                    <a:pt x="143783" y="26123"/>
                    <a:pt x="141252" y="22490"/>
                  </a:cubicBezTo>
                  <a:cubicBezTo>
                    <a:pt x="137624" y="17322"/>
                    <a:pt x="133416" y="12544"/>
                    <a:pt x="128632" y="8416"/>
                  </a:cubicBezTo>
                  <a:cubicBezTo>
                    <a:pt x="125282" y="5547"/>
                    <a:pt x="121633" y="2983"/>
                    <a:pt x="117626" y="1112"/>
                  </a:cubicBezTo>
                  <a:cubicBezTo>
                    <a:pt x="116584" y="645"/>
                    <a:pt x="115241" y="206"/>
                    <a:pt x="114234" y="981"/>
                  </a:cubicBezTo>
                  <a:cubicBezTo>
                    <a:pt x="113006" y="1932"/>
                    <a:pt x="112348" y="3399"/>
                    <a:pt x="111724" y="4775"/>
                  </a:cubicBezTo>
                  <a:cubicBezTo>
                    <a:pt x="110282" y="8206"/>
                    <a:pt x="109334" y="11813"/>
                    <a:pt x="108218" y="15354"/>
                  </a:cubicBezTo>
                  <a:cubicBezTo>
                    <a:pt x="106892" y="19764"/>
                    <a:pt x="105132" y="24058"/>
                    <a:pt x="104283" y="28603"/>
                  </a:cubicBezTo>
                  <a:cubicBezTo>
                    <a:pt x="103575" y="32327"/>
                    <a:pt x="103003" y="36079"/>
                    <a:pt x="102205" y="39787"/>
                  </a:cubicBezTo>
                  <a:cubicBezTo>
                    <a:pt x="100525" y="47821"/>
                    <a:pt x="98339" y="55823"/>
                    <a:pt x="94692" y="63209"/>
                  </a:cubicBezTo>
                  <a:cubicBezTo>
                    <a:pt x="91922" y="68775"/>
                    <a:pt x="88265" y="74011"/>
                    <a:pt x="83424" y="77971"/>
                  </a:cubicBezTo>
                  <a:cubicBezTo>
                    <a:pt x="78100" y="82328"/>
                    <a:pt x="72132" y="85819"/>
                    <a:pt x="66833" y="90208"/>
                  </a:cubicBezTo>
                  <a:cubicBezTo>
                    <a:pt x="64286" y="92386"/>
                    <a:pt x="61770" y="94893"/>
                    <a:pt x="60719" y="98162"/>
                  </a:cubicBezTo>
                  <a:cubicBezTo>
                    <a:pt x="59855" y="100945"/>
                    <a:pt x="60435" y="103890"/>
                    <a:pt x="60860" y="106698"/>
                  </a:cubicBezTo>
                  <a:cubicBezTo>
                    <a:pt x="61629" y="111164"/>
                    <a:pt x="61738" y="115795"/>
                    <a:pt x="60719" y="120232"/>
                  </a:cubicBezTo>
                  <a:cubicBezTo>
                    <a:pt x="59878" y="123927"/>
                    <a:pt x="58222" y="127475"/>
                    <a:pt x="55706" y="130332"/>
                  </a:cubicBezTo>
                  <a:cubicBezTo>
                    <a:pt x="53848" y="132448"/>
                    <a:pt x="51538" y="134119"/>
                    <a:pt x="49106" y="135517"/>
                  </a:cubicBezTo>
                  <a:cubicBezTo>
                    <a:pt x="45764" y="137436"/>
                    <a:pt x="42188" y="138897"/>
                    <a:pt x="38665" y="140440"/>
                  </a:cubicBezTo>
                  <a:cubicBezTo>
                    <a:pt x="35151" y="141979"/>
                    <a:pt x="31639" y="143536"/>
                    <a:pt x="28284" y="145405"/>
                  </a:cubicBezTo>
                  <a:cubicBezTo>
                    <a:pt x="25396" y="147023"/>
                    <a:pt x="22590" y="148879"/>
                    <a:pt x="20307" y="151303"/>
                  </a:cubicBezTo>
                  <a:cubicBezTo>
                    <a:pt x="18397" y="153304"/>
                    <a:pt x="16976" y="155788"/>
                    <a:pt x="16360" y="158493"/>
                  </a:cubicBezTo>
                  <a:cubicBezTo>
                    <a:pt x="15387" y="162634"/>
                    <a:pt x="15918" y="166958"/>
                    <a:pt x="16911" y="171042"/>
                  </a:cubicBezTo>
                  <a:cubicBezTo>
                    <a:pt x="18714" y="178268"/>
                    <a:pt x="21980" y="185009"/>
                    <a:pt x="25266" y="191655"/>
                  </a:cubicBezTo>
                  <a:cubicBezTo>
                    <a:pt x="27229" y="195670"/>
                    <a:pt x="29196" y="199699"/>
                    <a:pt x="30649" y="203935"/>
                  </a:cubicBezTo>
                  <a:cubicBezTo>
                    <a:pt x="31992" y="207830"/>
                    <a:pt x="32833" y="211943"/>
                    <a:pt x="32667" y="216078"/>
                  </a:cubicBezTo>
                  <a:cubicBezTo>
                    <a:pt x="32435" y="223136"/>
                    <a:pt x="29728" y="229839"/>
                    <a:pt x="26350" y="235945"/>
                  </a:cubicBezTo>
                  <a:cubicBezTo>
                    <a:pt x="23040" y="241988"/>
                    <a:pt x="18897" y="247508"/>
                    <a:pt x="14882" y="253088"/>
                  </a:cubicBezTo>
                  <a:cubicBezTo>
                    <a:pt x="11822" y="257364"/>
                    <a:pt x="8873" y="261754"/>
                    <a:pt x="6607" y="266513"/>
                  </a:cubicBezTo>
                  <a:cubicBezTo>
                    <a:pt x="4864" y="270101"/>
                    <a:pt x="3410" y="273845"/>
                    <a:pt x="2496" y="277733"/>
                  </a:cubicBezTo>
                  <a:cubicBezTo>
                    <a:pt x="2058" y="279583"/>
                    <a:pt x="1737" y="281462"/>
                    <a:pt x="1556" y="283356"/>
                  </a:cubicBezTo>
                  <a:cubicBezTo>
                    <a:pt x="1482" y="284048"/>
                    <a:pt x="1455" y="284745"/>
                    <a:pt x="1438" y="285445"/>
                  </a:cubicBezTo>
                  <a:cubicBezTo>
                    <a:pt x="1255" y="289485"/>
                    <a:pt x="1905" y="293529"/>
                    <a:pt x="3135" y="297374"/>
                  </a:cubicBezTo>
                  <a:cubicBezTo>
                    <a:pt x="3277" y="297821"/>
                    <a:pt x="3425" y="298271"/>
                    <a:pt x="3574" y="298723"/>
                  </a:cubicBezTo>
                  <a:cubicBezTo>
                    <a:pt x="4782" y="302366"/>
                    <a:pt x="6302" y="305893"/>
                    <a:pt x="7616" y="309498"/>
                  </a:cubicBezTo>
                  <a:cubicBezTo>
                    <a:pt x="11044" y="318651"/>
                    <a:pt x="12305" y="328474"/>
                    <a:pt x="12532" y="338201"/>
                  </a:cubicBezTo>
                  <a:cubicBezTo>
                    <a:pt x="12503" y="338475"/>
                    <a:pt x="12843" y="338517"/>
                    <a:pt x="13020" y="338643"/>
                  </a:cubicBezTo>
                  <a:cubicBezTo>
                    <a:pt x="18325" y="340978"/>
                    <a:pt x="23702" y="343154"/>
                    <a:pt x="29154" y="345125"/>
                  </a:cubicBezTo>
                  <a:cubicBezTo>
                    <a:pt x="28702" y="345443"/>
                    <a:pt x="28183" y="345314"/>
                    <a:pt x="27710" y="345142"/>
                  </a:cubicBezTo>
                  <a:cubicBezTo>
                    <a:pt x="22159" y="343101"/>
                    <a:pt x="16560" y="341178"/>
                    <a:pt x="11143" y="338792"/>
                  </a:cubicBezTo>
                  <a:cubicBezTo>
                    <a:pt x="10964" y="330359"/>
                    <a:pt x="10037" y="321876"/>
                    <a:pt x="7582" y="313781"/>
                  </a:cubicBezTo>
                  <a:cubicBezTo>
                    <a:pt x="6344" y="309771"/>
                    <a:pt x="4690" y="305910"/>
                    <a:pt x="3225" y="301979"/>
                  </a:cubicBezTo>
                  <a:cubicBezTo>
                    <a:pt x="2895" y="301130"/>
                    <a:pt x="2655" y="300245"/>
                    <a:pt x="2237" y="299434"/>
                  </a:cubicBezTo>
                  <a:cubicBezTo>
                    <a:pt x="2512" y="299289"/>
                    <a:pt x="2794" y="299158"/>
                    <a:pt x="3080" y="299032"/>
                  </a:cubicBezTo>
                  <a:cubicBezTo>
                    <a:pt x="2960" y="298568"/>
                    <a:pt x="2832" y="298109"/>
                    <a:pt x="2699" y="297655"/>
                  </a:cubicBezTo>
                  <a:cubicBezTo>
                    <a:pt x="2418" y="297781"/>
                    <a:pt x="2140" y="297912"/>
                    <a:pt x="1867" y="298053"/>
                  </a:cubicBezTo>
                  <a:cubicBezTo>
                    <a:pt x="650" y="294242"/>
                    <a:pt x="-79" y="290254"/>
                    <a:pt x="7" y="286246"/>
                  </a:cubicBezTo>
                  <a:cubicBezTo>
                    <a:pt x="305" y="286061"/>
                    <a:pt x="608" y="285878"/>
                    <a:pt x="867" y="285641"/>
                  </a:cubicBezTo>
                  <a:cubicBezTo>
                    <a:pt x="934" y="285168"/>
                    <a:pt x="885" y="284691"/>
                    <a:pt x="867" y="284220"/>
                  </a:cubicBezTo>
                  <a:cubicBezTo>
                    <a:pt x="598" y="284323"/>
                    <a:pt x="335" y="284434"/>
                    <a:pt x="74" y="284552"/>
                  </a:cubicBezTo>
                  <a:cubicBezTo>
                    <a:pt x="455" y="277433"/>
                    <a:pt x="2897" y="270580"/>
                    <a:pt x="6142" y="264287"/>
                  </a:cubicBezTo>
                  <a:cubicBezTo>
                    <a:pt x="9657" y="257439"/>
                    <a:pt x="14460" y="251386"/>
                    <a:pt x="18876" y="245116"/>
                  </a:cubicBezTo>
                  <a:cubicBezTo>
                    <a:pt x="18849" y="245101"/>
                    <a:pt x="18796" y="245069"/>
                    <a:pt x="18771" y="245055"/>
                  </a:cubicBezTo>
                  <a:cubicBezTo>
                    <a:pt x="18788" y="245000"/>
                    <a:pt x="18825" y="244893"/>
                    <a:pt x="18842" y="244840"/>
                  </a:cubicBezTo>
                  <a:cubicBezTo>
                    <a:pt x="19282" y="244815"/>
                    <a:pt x="19799" y="244975"/>
                    <a:pt x="20206" y="244727"/>
                  </a:cubicBezTo>
                  <a:cubicBezTo>
                    <a:pt x="20614" y="244262"/>
                    <a:pt x="20887" y="243703"/>
                    <a:pt x="21236" y="243197"/>
                  </a:cubicBezTo>
                  <a:cubicBezTo>
                    <a:pt x="24309" y="238553"/>
                    <a:pt x="27202" y="233748"/>
                    <a:pt x="29249" y="228555"/>
                  </a:cubicBezTo>
                  <a:cubicBezTo>
                    <a:pt x="30993" y="224408"/>
                    <a:pt x="31950" y="219949"/>
                    <a:pt x="32143" y="215460"/>
                  </a:cubicBezTo>
                  <a:cubicBezTo>
                    <a:pt x="32118" y="209822"/>
                    <a:pt x="30439" y="204338"/>
                    <a:pt x="28181" y="199220"/>
                  </a:cubicBezTo>
                  <a:cubicBezTo>
                    <a:pt x="26582" y="195451"/>
                    <a:pt x="24715" y="191807"/>
                    <a:pt x="22882" y="188149"/>
                  </a:cubicBezTo>
                  <a:cubicBezTo>
                    <a:pt x="22205" y="186478"/>
                    <a:pt x="21299" y="184917"/>
                    <a:pt x="20641" y="183237"/>
                  </a:cubicBezTo>
                  <a:cubicBezTo>
                    <a:pt x="18691" y="178781"/>
                    <a:pt x="16936" y="174203"/>
                    <a:pt x="15958" y="169423"/>
                  </a:cubicBezTo>
                  <a:cubicBezTo>
                    <a:pt x="15248" y="166077"/>
                    <a:pt x="15013" y="162588"/>
                    <a:pt x="15620" y="159208"/>
                  </a:cubicBezTo>
                  <a:cubicBezTo>
                    <a:pt x="16299" y="155391"/>
                    <a:pt x="18504" y="151954"/>
                    <a:pt x="21457" y="149489"/>
                  </a:cubicBezTo>
                  <a:cubicBezTo>
                    <a:pt x="24303" y="146857"/>
                    <a:pt x="27765" y="145041"/>
                    <a:pt x="31155" y="143219"/>
                  </a:cubicBezTo>
                  <a:cubicBezTo>
                    <a:pt x="32023" y="142834"/>
                    <a:pt x="32904" y="142468"/>
                    <a:pt x="33743" y="142018"/>
                  </a:cubicBezTo>
                  <a:cubicBezTo>
                    <a:pt x="37543" y="140247"/>
                    <a:pt x="41429" y="138670"/>
                    <a:pt x="45236" y="136913"/>
                  </a:cubicBezTo>
                  <a:cubicBezTo>
                    <a:pt x="48631" y="135231"/>
                    <a:pt x="52061" y="133388"/>
                    <a:pt x="54680" y="130594"/>
                  </a:cubicBezTo>
                  <a:cubicBezTo>
                    <a:pt x="57217" y="128102"/>
                    <a:pt x="58798" y="124808"/>
                    <a:pt x="59815" y="121438"/>
                  </a:cubicBezTo>
                  <a:cubicBezTo>
                    <a:pt x="60525" y="118855"/>
                    <a:pt x="60788" y="116182"/>
                    <a:pt x="60944" y="113516"/>
                  </a:cubicBezTo>
                  <a:cubicBezTo>
                    <a:pt x="60870" y="109907"/>
                    <a:pt x="60153" y="106357"/>
                    <a:pt x="59731" y="102780"/>
                  </a:cubicBezTo>
                  <a:cubicBezTo>
                    <a:pt x="59399" y="100346"/>
                    <a:pt x="59977" y="97825"/>
                    <a:pt x="61211" y="95713"/>
                  </a:cubicBezTo>
                  <a:cubicBezTo>
                    <a:pt x="61875" y="94467"/>
                    <a:pt x="62856" y="93441"/>
                    <a:pt x="63733" y="92346"/>
                  </a:cubicBezTo>
                  <a:cubicBezTo>
                    <a:pt x="64452" y="91452"/>
                    <a:pt x="65433" y="90830"/>
                    <a:pt x="66251" y="90034"/>
                  </a:cubicBezTo>
                  <a:cubicBezTo>
                    <a:pt x="69995" y="86761"/>
                    <a:pt x="74232" y="84131"/>
                    <a:pt x="78249" y="81216"/>
                  </a:cubicBezTo>
                  <a:cubicBezTo>
                    <a:pt x="81047" y="79146"/>
                    <a:pt x="83907" y="77113"/>
                    <a:pt x="86314" y="74578"/>
                  </a:cubicBezTo>
                  <a:cubicBezTo>
                    <a:pt x="91813" y="68596"/>
                    <a:pt x="95535" y="61178"/>
                    <a:pt x="97999" y="53483"/>
                  </a:cubicBezTo>
                  <a:cubicBezTo>
                    <a:pt x="99922" y="47848"/>
                    <a:pt x="101179" y="42017"/>
                    <a:pt x="102333" y="36184"/>
                  </a:cubicBezTo>
                  <a:cubicBezTo>
                    <a:pt x="102820" y="33450"/>
                    <a:pt x="103262" y="30705"/>
                    <a:pt x="103825" y="27983"/>
                  </a:cubicBezTo>
                  <a:cubicBezTo>
                    <a:pt x="104670" y="23783"/>
                    <a:pt x="106181" y="19764"/>
                    <a:pt x="107506" y="15699"/>
                  </a:cubicBezTo>
                  <a:cubicBezTo>
                    <a:pt x="108294" y="13078"/>
                    <a:pt x="109084" y="10455"/>
                    <a:pt x="109971" y="7863"/>
                  </a:cubicBezTo>
                  <a:cubicBezTo>
                    <a:pt x="110587" y="5877"/>
                    <a:pt x="111392" y="3943"/>
                    <a:pt x="112458" y="2152"/>
                  </a:cubicBezTo>
                  <a:moveTo>
                    <a:pt x="189319" y="260170"/>
                  </a:moveTo>
                  <a:cubicBezTo>
                    <a:pt x="188415" y="260395"/>
                    <a:pt x="187994" y="261317"/>
                    <a:pt x="187776" y="262135"/>
                  </a:cubicBezTo>
                  <a:cubicBezTo>
                    <a:pt x="187673" y="263163"/>
                    <a:pt x="187335" y="264195"/>
                    <a:pt x="187557" y="265229"/>
                  </a:cubicBezTo>
                  <a:cubicBezTo>
                    <a:pt x="187887" y="266700"/>
                    <a:pt x="187522" y="268222"/>
                    <a:pt x="187873" y="269693"/>
                  </a:cubicBezTo>
                  <a:cubicBezTo>
                    <a:pt x="187984" y="272348"/>
                    <a:pt x="187875" y="275011"/>
                    <a:pt x="187913" y="277670"/>
                  </a:cubicBezTo>
                  <a:cubicBezTo>
                    <a:pt x="187950" y="278269"/>
                    <a:pt x="187545" y="278894"/>
                    <a:pt x="187833" y="279470"/>
                  </a:cubicBezTo>
                  <a:cubicBezTo>
                    <a:pt x="187519" y="280081"/>
                    <a:pt x="187635" y="280806"/>
                    <a:pt x="187471" y="281466"/>
                  </a:cubicBezTo>
                  <a:cubicBezTo>
                    <a:pt x="187721" y="281855"/>
                    <a:pt x="187984" y="282242"/>
                    <a:pt x="188234" y="282639"/>
                  </a:cubicBezTo>
                  <a:cubicBezTo>
                    <a:pt x="187889" y="285313"/>
                    <a:pt x="187292" y="287957"/>
                    <a:pt x="186433" y="290513"/>
                  </a:cubicBezTo>
                  <a:cubicBezTo>
                    <a:pt x="184982" y="294841"/>
                    <a:pt x="182803" y="299057"/>
                    <a:pt x="179398" y="302177"/>
                  </a:cubicBezTo>
                  <a:cubicBezTo>
                    <a:pt x="177502" y="303944"/>
                    <a:pt x="175187" y="305205"/>
                    <a:pt x="172751" y="306065"/>
                  </a:cubicBezTo>
                  <a:cubicBezTo>
                    <a:pt x="169788" y="307156"/>
                    <a:pt x="166628" y="307827"/>
                    <a:pt x="163911" y="309500"/>
                  </a:cubicBezTo>
                  <a:cubicBezTo>
                    <a:pt x="163774" y="309245"/>
                    <a:pt x="163629" y="309004"/>
                    <a:pt x="163490" y="308764"/>
                  </a:cubicBezTo>
                  <a:cubicBezTo>
                    <a:pt x="163129" y="308978"/>
                    <a:pt x="162771" y="309199"/>
                    <a:pt x="162420" y="309428"/>
                  </a:cubicBezTo>
                  <a:cubicBezTo>
                    <a:pt x="162523" y="309739"/>
                    <a:pt x="162633" y="310055"/>
                    <a:pt x="162767" y="310364"/>
                  </a:cubicBezTo>
                  <a:cubicBezTo>
                    <a:pt x="161201" y="311749"/>
                    <a:pt x="160083" y="313577"/>
                    <a:pt x="159362" y="315526"/>
                  </a:cubicBezTo>
                  <a:cubicBezTo>
                    <a:pt x="158418" y="317989"/>
                    <a:pt x="158191" y="320640"/>
                    <a:pt x="157565" y="323187"/>
                  </a:cubicBezTo>
                  <a:cubicBezTo>
                    <a:pt x="157113" y="325163"/>
                    <a:pt x="156258" y="327034"/>
                    <a:pt x="155106" y="328699"/>
                  </a:cubicBezTo>
                  <a:cubicBezTo>
                    <a:pt x="155007" y="328358"/>
                    <a:pt x="154891" y="328028"/>
                    <a:pt x="154780" y="327702"/>
                  </a:cubicBezTo>
                  <a:cubicBezTo>
                    <a:pt x="154383" y="328055"/>
                    <a:pt x="154015" y="328461"/>
                    <a:pt x="153819" y="328964"/>
                  </a:cubicBezTo>
                  <a:cubicBezTo>
                    <a:pt x="153800" y="329403"/>
                    <a:pt x="153931" y="329838"/>
                    <a:pt x="153998" y="330275"/>
                  </a:cubicBezTo>
                  <a:cubicBezTo>
                    <a:pt x="154002" y="330300"/>
                    <a:pt x="154011" y="330351"/>
                    <a:pt x="154015" y="330376"/>
                  </a:cubicBezTo>
                  <a:cubicBezTo>
                    <a:pt x="154099" y="330670"/>
                    <a:pt x="154038" y="331065"/>
                    <a:pt x="154269" y="331313"/>
                  </a:cubicBezTo>
                  <a:cubicBezTo>
                    <a:pt x="154675" y="331398"/>
                    <a:pt x="155097" y="331345"/>
                    <a:pt x="155516" y="331337"/>
                  </a:cubicBezTo>
                  <a:cubicBezTo>
                    <a:pt x="155507" y="331133"/>
                    <a:pt x="155490" y="330727"/>
                    <a:pt x="155482" y="330523"/>
                  </a:cubicBezTo>
                  <a:cubicBezTo>
                    <a:pt x="157296" y="330605"/>
                    <a:pt x="159112" y="330746"/>
                    <a:pt x="160932" y="330693"/>
                  </a:cubicBezTo>
                  <a:cubicBezTo>
                    <a:pt x="160783" y="330956"/>
                    <a:pt x="160653" y="331231"/>
                    <a:pt x="160531" y="331511"/>
                  </a:cubicBezTo>
                  <a:cubicBezTo>
                    <a:pt x="160934" y="331553"/>
                    <a:pt x="161346" y="331648"/>
                    <a:pt x="161763" y="331610"/>
                  </a:cubicBezTo>
                  <a:cubicBezTo>
                    <a:pt x="162118" y="331450"/>
                    <a:pt x="162296" y="331065"/>
                    <a:pt x="162511" y="330761"/>
                  </a:cubicBezTo>
                  <a:cubicBezTo>
                    <a:pt x="163316" y="330748"/>
                    <a:pt x="164123" y="330735"/>
                    <a:pt x="164932" y="330700"/>
                  </a:cubicBezTo>
                  <a:cubicBezTo>
                    <a:pt x="173195" y="330462"/>
                    <a:pt x="181243" y="327347"/>
                    <a:pt x="187837" y="322422"/>
                  </a:cubicBezTo>
                  <a:cubicBezTo>
                    <a:pt x="191988" y="319278"/>
                    <a:pt x="195667" y="315530"/>
                    <a:pt x="198836" y="311402"/>
                  </a:cubicBezTo>
                  <a:cubicBezTo>
                    <a:pt x="198870" y="311747"/>
                    <a:pt x="198973" y="312085"/>
                    <a:pt x="199082" y="312423"/>
                  </a:cubicBezTo>
                  <a:cubicBezTo>
                    <a:pt x="199490" y="312033"/>
                    <a:pt x="199824" y="311574"/>
                    <a:pt x="200160" y="311122"/>
                  </a:cubicBezTo>
                  <a:cubicBezTo>
                    <a:pt x="200148" y="310816"/>
                    <a:pt x="200135" y="310513"/>
                    <a:pt x="200118" y="310216"/>
                  </a:cubicBezTo>
                  <a:cubicBezTo>
                    <a:pt x="200175" y="310324"/>
                    <a:pt x="200291" y="310542"/>
                    <a:pt x="200348" y="310652"/>
                  </a:cubicBezTo>
                  <a:cubicBezTo>
                    <a:pt x="201577" y="309039"/>
                    <a:pt x="202546" y="307246"/>
                    <a:pt x="203448" y="305437"/>
                  </a:cubicBezTo>
                  <a:cubicBezTo>
                    <a:pt x="205579" y="301140"/>
                    <a:pt x="206693" y="296344"/>
                    <a:pt x="206603" y="291547"/>
                  </a:cubicBezTo>
                  <a:cubicBezTo>
                    <a:pt x="206679" y="290347"/>
                    <a:pt x="206344" y="289178"/>
                    <a:pt x="206349" y="287982"/>
                  </a:cubicBezTo>
                  <a:cubicBezTo>
                    <a:pt x="205787" y="282837"/>
                    <a:pt x="204131" y="277878"/>
                    <a:pt x="202109" y="273139"/>
                  </a:cubicBezTo>
                  <a:cubicBezTo>
                    <a:pt x="200892" y="270736"/>
                    <a:pt x="199774" y="268275"/>
                    <a:pt x="198271" y="266034"/>
                  </a:cubicBezTo>
                  <a:cubicBezTo>
                    <a:pt x="196823" y="263844"/>
                    <a:pt x="195152" y="261588"/>
                    <a:pt x="192663" y="260525"/>
                  </a:cubicBezTo>
                  <a:cubicBezTo>
                    <a:pt x="191641" y="259993"/>
                    <a:pt x="190424" y="259882"/>
                    <a:pt x="189319" y="260170"/>
                  </a:cubicBezTo>
                  <a:moveTo>
                    <a:pt x="189983" y="352209"/>
                  </a:moveTo>
                  <a:cubicBezTo>
                    <a:pt x="190101" y="352692"/>
                    <a:pt x="190256" y="353169"/>
                    <a:pt x="190445" y="353636"/>
                  </a:cubicBezTo>
                  <a:cubicBezTo>
                    <a:pt x="190954" y="353224"/>
                    <a:pt x="190616" y="352253"/>
                    <a:pt x="189983" y="352209"/>
                  </a:cubicBezTo>
                  <a:close/>
                </a:path>
              </a:pathLst>
            </a:custGeom>
            <a:solidFill>
              <a:srgbClr val="150F25"/>
            </a:solidFill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orma Livre: Forma 1881">
              <a:extLst>
                <a:ext uri="{FF2B5EF4-FFF2-40B4-BE49-F238E27FC236}">
                  <a16:creationId xmlns:a16="http://schemas.microsoft.com/office/drawing/2014/main" id="{3DB2BA8A-EC3F-53E2-1687-DB9A33973075}"/>
                </a:ext>
              </a:extLst>
            </p:cNvPr>
            <p:cNvSpPr/>
            <p:nvPr/>
          </p:nvSpPr>
          <p:spPr>
            <a:xfrm>
              <a:off x="6092122" y="4803250"/>
              <a:ext cx="39646" cy="13906"/>
            </a:xfrm>
            <a:custGeom>
              <a:avLst/>
              <a:gdLst>
                <a:gd name="connsiteX0" fmla="*/ 16553 w 39646"/>
                <a:gd name="connsiteY0" fmla="*/ 4185 h 13906"/>
                <a:gd name="connsiteX1" fmla="*/ 39646 w 39646"/>
                <a:gd name="connsiteY1" fmla="*/ 21 h 13906"/>
                <a:gd name="connsiteX2" fmla="*/ 28237 w 39646"/>
                <a:gd name="connsiteY2" fmla="*/ 2842 h 13906"/>
                <a:gd name="connsiteX3" fmla="*/ 9408 w 39646"/>
                <a:gd name="connsiteY3" fmla="*/ 12687 h 13906"/>
                <a:gd name="connsiteX4" fmla="*/ 6077 w 39646"/>
                <a:gd name="connsiteY4" fmla="*/ 12424 h 13906"/>
                <a:gd name="connsiteX5" fmla="*/ 2623 w 39646"/>
                <a:gd name="connsiteY5" fmla="*/ 13326 h 13906"/>
                <a:gd name="connsiteX6" fmla="*/ 0 w 39646"/>
                <a:gd name="connsiteY6" fmla="*/ 13906 h 13906"/>
                <a:gd name="connsiteX7" fmla="*/ 16553 w 39646"/>
                <a:gd name="connsiteY7" fmla="*/ 4185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6" h="13906">
                  <a:moveTo>
                    <a:pt x="16553" y="4185"/>
                  </a:moveTo>
                  <a:cubicBezTo>
                    <a:pt x="23861" y="1248"/>
                    <a:pt x="31768" y="-194"/>
                    <a:pt x="39646" y="21"/>
                  </a:cubicBezTo>
                  <a:cubicBezTo>
                    <a:pt x="35718" y="324"/>
                    <a:pt x="31918" y="1488"/>
                    <a:pt x="28237" y="2842"/>
                  </a:cubicBezTo>
                  <a:cubicBezTo>
                    <a:pt x="21580" y="5313"/>
                    <a:pt x="15226" y="8609"/>
                    <a:pt x="9408" y="12687"/>
                  </a:cubicBezTo>
                  <a:cubicBezTo>
                    <a:pt x="8319" y="12471"/>
                    <a:pt x="7184" y="12134"/>
                    <a:pt x="6077" y="12424"/>
                  </a:cubicBezTo>
                  <a:cubicBezTo>
                    <a:pt x="4927" y="12733"/>
                    <a:pt x="3777" y="13040"/>
                    <a:pt x="2623" y="13326"/>
                  </a:cubicBezTo>
                  <a:cubicBezTo>
                    <a:pt x="1751" y="13532"/>
                    <a:pt x="906" y="13885"/>
                    <a:pt x="0" y="13906"/>
                  </a:cubicBezTo>
                  <a:cubicBezTo>
                    <a:pt x="5015" y="9902"/>
                    <a:pt x="10598" y="6589"/>
                    <a:pt x="16553" y="4185"/>
                  </a:cubicBezTo>
                  <a:close/>
                </a:path>
              </a:pathLst>
            </a:custGeom>
            <a:solidFill>
              <a:srgbClr val="E9EAE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3" name="Forma Livre: Forma 1882">
              <a:extLst>
                <a:ext uri="{FF2B5EF4-FFF2-40B4-BE49-F238E27FC236}">
                  <a16:creationId xmlns:a16="http://schemas.microsoft.com/office/drawing/2014/main" id="{96213B99-BB69-EC49-676B-1BA1250DBE94}"/>
                </a:ext>
              </a:extLst>
            </p:cNvPr>
            <p:cNvSpPr/>
            <p:nvPr/>
          </p:nvSpPr>
          <p:spPr>
            <a:xfrm>
              <a:off x="6067492" y="4804480"/>
              <a:ext cx="124118" cy="123473"/>
            </a:xfrm>
            <a:custGeom>
              <a:avLst/>
              <a:gdLst>
                <a:gd name="connsiteX0" fmla="*/ 57944 w 124118"/>
                <a:gd name="connsiteY0" fmla="*/ 1419 h 123473"/>
                <a:gd name="connsiteX1" fmla="*/ 70154 w 124118"/>
                <a:gd name="connsiteY1" fmla="*/ 116 h 123473"/>
                <a:gd name="connsiteX2" fmla="*/ 81714 w 124118"/>
                <a:gd name="connsiteY2" fmla="*/ 3015 h 123473"/>
                <a:gd name="connsiteX3" fmla="*/ 89164 w 124118"/>
                <a:gd name="connsiteY3" fmla="*/ 7622 h 123473"/>
                <a:gd name="connsiteX4" fmla="*/ 100854 w 124118"/>
                <a:gd name="connsiteY4" fmla="*/ 21812 h 123473"/>
                <a:gd name="connsiteX5" fmla="*/ 108575 w 124118"/>
                <a:gd name="connsiteY5" fmla="*/ 37389 h 123473"/>
                <a:gd name="connsiteX6" fmla="*/ 124119 w 124118"/>
                <a:gd name="connsiteY6" fmla="*/ 95947 h 123473"/>
                <a:gd name="connsiteX7" fmla="*/ 120030 w 124118"/>
                <a:gd name="connsiteY7" fmla="*/ 99680 h 123473"/>
                <a:gd name="connsiteX8" fmla="*/ 118448 w 124118"/>
                <a:gd name="connsiteY8" fmla="*/ 101855 h 123473"/>
                <a:gd name="connsiteX9" fmla="*/ 114910 w 124118"/>
                <a:gd name="connsiteY9" fmla="*/ 105057 h 123473"/>
                <a:gd name="connsiteX10" fmla="*/ 108951 w 124118"/>
                <a:gd name="connsiteY10" fmla="*/ 108769 h 123473"/>
                <a:gd name="connsiteX11" fmla="*/ 104741 w 124118"/>
                <a:gd name="connsiteY11" fmla="*/ 111896 h 123473"/>
                <a:gd name="connsiteX12" fmla="*/ 100342 w 124118"/>
                <a:gd name="connsiteY12" fmla="*/ 114753 h 123473"/>
                <a:gd name="connsiteX13" fmla="*/ 94006 w 124118"/>
                <a:gd name="connsiteY13" fmla="*/ 87215 h 123473"/>
                <a:gd name="connsiteX14" fmla="*/ 79705 w 124118"/>
                <a:gd name="connsiteY14" fmla="*/ 56410 h 123473"/>
                <a:gd name="connsiteX15" fmla="*/ 73124 w 124118"/>
                <a:gd name="connsiteY15" fmla="*/ 48893 h 123473"/>
                <a:gd name="connsiteX16" fmla="*/ 66454 w 124118"/>
                <a:gd name="connsiteY16" fmla="*/ 45831 h 123473"/>
                <a:gd name="connsiteX17" fmla="*/ 56458 w 124118"/>
                <a:gd name="connsiteY17" fmla="*/ 48908 h 123473"/>
                <a:gd name="connsiteX18" fmla="*/ 52477 w 124118"/>
                <a:gd name="connsiteY18" fmla="*/ 53959 h 123473"/>
                <a:gd name="connsiteX19" fmla="*/ 48779 w 124118"/>
                <a:gd name="connsiteY19" fmla="*/ 63249 h 123473"/>
                <a:gd name="connsiteX20" fmla="*/ 43722 w 124118"/>
                <a:gd name="connsiteY20" fmla="*/ 84353 h 123473"/>
                <a:gd name="connsiteX21" fmla="*/ 39529 w 124118"/>
                <a:gd name="connsiteY21" fmla="*/ 123474 h 123473"/>
                <a:gd name="connsiteX22" fmla="*/ 38013 w 124118"/>
                <a:gd name="connsiteY22" fmla="*/ 120153 h 123473"/>
                <a:gd name="connsiteX23" fmla="*/ 36042 w 124118"/>
                <a:gd name="connsiteY23" fmla="*/ 116003 h 123473"/>
                <a:gd name="connsiteX24" fmla="*/ 35747 w 124118"/>
                <a:gd name="connsiteY24" fmla="*/ 112413 h 123473"/>
                <a:gd name="connsiteX25" fmla="*/ 36405 w 124118"/>
                <a:gd name="connsiteY25" fmla="*/ 108115 h 123473"/>
                <a:gd name="connsiteX26" fmla="*/ 36693 w 124118"/>
                <a:gd name="connsiteY26" fmla="*/ 100233 h 123473"/>
                <a:gd name="connsiteX27" fmla="*/ 35958 w 124118"/>
                <a:gd name="connsiteY27" fmla="*/ 98196 h 123473"/>
                <a:gd name="connsiteX28" fmla="*/ 40014 w 124118"/>
                <a:gd name="connsiteY28" fmla="*/ 91329 h 123473"/>
                <a:gd name="connsiteX29" fmla="*/ 43651 w 124118"/>
                <a:gd name="connsiteY29" fmla="*/ 82350 h 123473"/>
                <a:gd name="connsiteX30" fmla="*/ 43810 w 124118"/>
                <a:gd name="connsiteY30" fmla="*/ 75209 h 123473"/>
                <a:gd name="connsiteX31" fmla="*/ 42488 w 124118"/>
                <a:gd name="connsiteY31" fmla="*/ 66926 h 123473"/>
                <a:gd name="connsiteX32" fmla="*/ 39430 w 124118"/>
                <a:gd name="connsiteY32" fmla="*/ 63195 h 123473"/>
                <a:gd name="connsiteX33" fmla="*/ 40649 w 124118"/>
                <a:gd name="connsiteY33" fmla="*/ 54390 h 123473"/>
                <a:gd name="connsiteX34" fmla="*/ 37393 w 124118"/>
                <a:gd name="connsiteY34" fmla="*/ 45526 h 123473"/>
                <a:gd name="connsiteX35" fmla="*/ 31058 w 124118"/>
                <a:gd name="connsiteY35" fmla="*/ 42278 h 123473"/>
                <a:gd name="connsiteX36" fmla="*/ 28292 w 124118"/>
                <a:gd name="connsiteY36" fmla="*/ 41444 h 123473"/>
                <a:gd name="connsiteX37" fmla="*/ 22715 w 124118"/>
                <a:gd name="connsiteY37" fmla="*/ 42314 h 123473"/>
                <a:gd name="connsiteX38" fmla="*/ 18848 w 124118"/>
                <a:gd name="connsiteY38" fmla="*/ 47044 h 123473"/>
                <a:gd name="connsiteX39" fmla="*/ 16738 w 124118"/>
                <a:gd name="connsiteY39" fmla="*/ 51460 h 123473"/>
                <a:gd name="connsiteX40" fmla="*/ 14915 w 124118"/>
                <a:gd name="connsiteY40" fmla="*/ 56979 h 123473"/>
                <a:gd name="connsiteX41" fmla="*/ 11891 w 124118"/>
                <a:gd name="connsiteY41" fmla="*/ 61742 h 123473"/>
                <a:gd name="connsiteX42" fmla="*/ 8647 w 124118"/>
                <a:gd name="connsiteY42" fmla="*/ 65219 h 123473"/>
                <a:gd name="connsiteX43" fmla="*/ 4507 w 124118"/>
                <a:gd name="connsiteY43" fmla="*/ 68416 h 123473"/>
                <a:gd name="connsiteX44" fmla="*/ 719 w 124118"/>
                <a:gd name="connsiteY44" fmla="*/ 73046 h 123473"/>
                <a:gd name="connsiteX45" fmla="*/ 0 w 124118"/>
                <a:gd name="connsiteY45" fmla="*/ 73563 h 123473"/>
                <a:gd name="connsiteX46" fmla="*/ 7468 w 124118"/>
                <a:gd name="connsiteY46" fmla="*/ 48712 h 123473"/>
                <a:gd name="connsiteX47" fmla="*/ 17772 w 124118"/>
                <a:gd name="connsiteY47" fmla="*/ 29364 h 123473"/>
                <a:gd name="connsiteX48" fmla="*/ 46684 w 124118"/>
                <a:gd name="connsiteY48" fmla="*/ 5743 h 123473"/>
                <a:gd name="connsiteX49" fmla="*/ 57944 w 124118"/>
                <a:gd name="connsiteY49" fmla="*/ 1419 h 1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4118" h="123473">
                  <a:moveTo>
                    <a:pt x="57944" y="1419"/>
                  </a:moveTo>
                  <a:cubicBezTo>
                    <a:pt x="61895" y="290"/>
                    <a:pt x="66047" y="-256"/>
                    <a:pt x="70154" y="116"/>
                  </a:cubicBezTo>
                  <a:cubicBezTo>
                    <a:pt x="74139" y="412"/>
                    <a:pt x="78015" y="1537"/>
                    <a:pt x="81714" y="3015"/>
                  </a:cubicBezTo>
                  <a:cubicBezTo>
                    <a:pt x="84459" y="4068"/>
                    <a:pt x="86894" y="5776"/>
                    <a:pt x="89164" y="7622"/>
                  </a:cubicBezTo>
                  <a:cubicBezTo>
                    <a:pt x="93914" y="11561"/>
                    <a:pt x="97681" y="16551"/>
                    <a:pt x="100854" y="21812"/>
                  </a:cubicBezTo>
                  <a:cubicBezTo>
                    <a:pt x="103841" y="26787"/>
                    <a:pt x="106326" y="32046"/>
                    <a:pt x="108575" y="37389"/>
                  </a:cubicBezTo>
                  <a:cubicBezTo>
                    <a:pt x="116495" y="56057"/>
                    <a:pt x="121088" y="75951"/>
                    <a:pt x="124119" y="95947"/>
                  </a:cubicBezTo>
                  <a:cubicBezTo>
                    <a:pt x="122580" y="96994"/>
                    <a:pt x="121527" y="98583"/>
                    <a:pt x="120030" y="99680"/>
                  </a:cubicBezTo>
                  <a:cubicBezTo>
                    <a:pt x="119230" y="100193"/>
                    <a:pt x="119150" y="101254"/>
                    <a:pt x="118448" y="101855"/>
                  </a:cubicBezTo>
                  <a:cubicBezTo>
                    <a:pt x="117256" y="102911"/>
                    <a:pt x="116289" y="104231"/>
                    <a:pt x="114910" y="105057"/>
                  </a:cubicBezTo>
                  <a:cubicBezTo>
                    <a:pt x="112909" y="106269"/>
                    <a:pt x="110971" y="107587"/>
                    <a:pt x="108951" y="108769"/>
                  </a:cubicBezTo>
                  <a:cubicBezTo>
                    <a:pt x="107425" y="109641"/>
                    <a:pt x="106151" y="110864"/>
                    <a:pt x="104741" y="111896"/>
                  </a:cubicBezTo>
                  <a:cubicBezTo>
                    <a:pt x="103358" y="112970"/>
                    <a:pt x="101844" y="113859"/>
                    <a:pt x="100342" y="114753"/>
                  </a:cubicBezTo>
                  <a:cubicBezTo>
                    <a:pt x="98832" y="105450"/>
                    <a:pt x="96815" y="96218"/>
                    <a:pt x="94006" y="87215"/>
                  </a:cubicBezTo>
                  <a:cubicBezTo>
                    <a:pt x="90618" y="76386"/>
                    <a:pt x="86084" y="65831"/>
                    <a:pt x="79705" y="56410"/>
                  </a:cubicBezTo>
                  <a:cubicBezTo>
                    <a:pt x="77813" y="53665"/>
                    <a:pt x="75720" y="51010"/>
                    <a:pt x="73124" y="48893"/>
                  </a:cubicBezTo>
                  <a:cubicBezTo>
                    <a:pt x="71207" y="47336"/>
                    <a:pt x="68930" y="46131"/>
                    <a:pt x="66454" y="45831"/>
                  </a:cubicBezTo>
                  <a:cubicBezTo>
                    <a:pt x="62890" y="45383"/>
                    <a:pt x="59133" y="46491"/>
                    <a:pt x="56458" y="48908"/>
                  </a:cubicBezTo>
                  <a:cubicBezTo>
                    <a:pt x="54837" y="50337"/>
                    <a:pt x="53643" y="52160"/>
                    <a:pt x="52477" y="53959"/>
                  </a:cubicBezTo>
                  <a:cubicBezTo>
                    <a:pt x="50921" y="56916"/>
                    <a:pt x="49816" y="60082"/>
                    <a:pt x="48779" y="63249"/>
                  </a:cubicBezTo>
                  <a:cubicBezTo>
                    <a:pt x="46604" y="70154"/>
                    <a:pt x="45044" y="77240"/>
                    <a:pt x="43722" y="84353"/>
                  </a:cubicBezTo>
                  <a:cubicBezTo>
                    <a:pt x="41366" y="97267"/>
                    <a:pt x="39960" y="110356"/>
                    <a:pt x="39529" y="123474"/>
                  </a:cubicBezTo>
                  <a:cubicBezTo>
                    <a:pt x="39005" y="122374"/>
                    <a:pt x="38663" y="121191"/>
                    <a:pt x="38013" y="120153"/>
                  </a:cubicBezTo>
                  <a:cubicBezTo>
                    <a:pt x="37198" y="118849"/>
                    <a:pt x="36594" y="117433"/>
                    <a:pt x="36042" y="116003"/>
                  </a:cubicBezTo>
                  <a:cubicBezTo>
                    <a:pt x="35607" y="114858"/>
                    <a:pt x="35785" y="113607"/>
                    <a:pt x="35747" y="112413"/>
                  </a:cubicBezTo>
                  <a:cubicBezTo>
                    <a:pt x="35707" y="110950"/>
                    <a:pt x="35993" y="109511"/>
                    <a:pt x="36405" y="108115"/>
                  </a:cubicBezTo>
                  <a:cubicBezTo>
                    <a:pt x="37114" y="105565"/>
                    <a:pt x="37500" y="102805"/>
                    <a:pt x="36693" y="100233"/>
                  </a:cubicBezTo>
                  <a:cubicBezTo>
                    <a:pt x="36517" y="99529"/>
                    <a:pt x="36056" y="98913"/>
                    <a:pt x="35958" y="98196"/>
                  </a:cubicBezTo>
                  <a:cubicBezTo>
                    <a:pt x="37511" y="96033"/>
                    <a:pt x="38764" y="93677"/>
                    <a:pt x="40014" y="91329"/>
                  </a:cubicBezTo>
                  <a:cubicBezTo>
                    <a:pt x="41498" y="88460"/>
                    <a:pt x="43043" y="85555"/>
                    <a:pt x="43651" y="82350"/>
                  </a:cubicBezTo>
                  <a:cubicBezTo>
                    <a:pt x="44166" y="80002"/>
                    <a:pt x="43962" y="77584"/>
                    <a:pt x="43810" y="75209"/>
                  </a:cubicBezTo>
                  <a:cubicBezTo>
                    <a:pt x="43682" y="72422"/>
                    <a:pt x="43676" y="69509"/>
                    <a:pt x="42488" y="66926"/>
                  </a:cubicBezTo>
                  <a:cubicBezTo>
                    <a:pt x="41828" y="65429"/>
                    <a:pt x="40670" y="64229"/>
                    <a:pt x="39430" y="63195"/>
                  </a:cubicBezTo>
                  <a:cubicBezTo>
                    <a:pt x="39930" y="60277"/>
                    <a:pt x="40687" y="57372"/>
                    <a:pt x="40649" y="54390"/>
                  </a:cubicBezTo>
                  <a:cubicBezTo>
                    <a:pt x="40681" y="51182"/>
                    <a:pt x="39657" y="47861"/>
                    <a:pt x="37393" y="45526"/>
                  </a:cubicBezTo>
                  <a:cubicBezTo>
                    <a:pt x="35728" y="43773"/>
                    <a:pt x="33467" y="42569"/>
                    <a:pt x="31058" y="42278"/>
                  </a:cubicBezTo>
                  <a:cubicBezTo>
                    <a:pt x="30081" y="42199"/>
                    <a:pt x="29231" y="41667"/>
                    <a:pt x="28292" y="41444"/>
                  </a:cubicBezTo>
                  <a:cubicBezTo>
                    <a:pt x="26417" y="41026"/>
                    <a:pt x="24347" y="41251"/>
                    <a:pt x="22715" y="42314"/>
                  </a:cubicBezTo>
                  <a:cubicBezTo>
                    <a:pt x="20941" y="43407"/>
                    <a:pt x="19724" y="45192"/>
                    <a:pt x="18848" y="47044"/>
                  </a:cubicBezTo>
                  <a:cubicBezTo>
                    <a:pt x="18163" y="48525"/>
                    <a:pt x="17295" y="49921"/>
                    <a:pt x="16738" y="51460"/>
                  </a:cubicBezTo>
                  <a:cubicBezTo>
                    <a:pt x="16069" y="53278"/>
                    <a:pt x="15577" y="55159"/>
                    <a:pt x="14915" y="56979"/>
                  </a:cubicBezTo>
                  <a:cubicBezTo>
                    <a:pt x="14167" y="58720"/>
                    <a:pt x="12839" y="60117"/>
                    <a:pt x="11891" y="61742"/>
                  </a:cubicBezTo>
                  <a:cubicBezTo>
                    <a:pt x="11088" y="63134"/>
                    <a:pt x="9852" y="64187"/>
                    <a:pt x="8647" y="65219"/>
                  </a:cubicBezTo>
                  <a:cubicBezTo>
                    <a:pt x="7306" y="66335"/>
                    <a:pt x="5759" y="67193"/>
                    <a:pt x="4507" y="68416"/>
                  </a:cubicBezTo>
                  <a:cubicBezTo>
                    <a:pt x="3073" y="69814"/>
                    <a:pt x="1995" y="71514"/>
                    <a:pt x="719" y="73046"/>
                  </a:cubicBezTo>
                  <a:cubicBezTo>
                    <a:pt x="534" y="73286"/>
                    <a:pt x="254" y="73414"/>
                    <a:pt x="0" y="73563"/>
                  </a:cubicBezTo>
                  <a:cubicBezTo>
                    <a:pt x="1705" y="65070"/>
                    <a:pt x="4254" y="56754"/>
                    <a:pt x="7468" y="48712"/>
                  </a:cubicBezTo>
                  <a:cubicBezTo>
                    <a:pt x="10203" y="41925"/>
                    <a:pt x="13520" y="35336"/>
                    <a:pt x="17772" y="29364"/>
                  </a:cubicBezTo>
                  <a:cubicBezTo>
                    <a:pt x="25076" y="19090"/>
                    <a:pt x="35342" y="11124"/>
                    <a:pt x="46684" y="5743"/>
                  </a:cubicBezTo>
                  <a:cubicBezTo>
                    <a:pt x="50331" y="4044"/>
                    <a:pt x="54074" y="2529"/>
                    <a:pt x="57944" y="1419"/>
                  </a:cubicBezTo>
                  <a:close/>
                </a:path>
              </a:pathLst>
            </a:custGeom>
            <a:solidFill>
              <a:srgbClr val="EDEDEF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4" name="Forma Livre: Forma 1883">
              <a:extLst>
                <a:ext uri="{FF2B5EF4-FFF2-40B4-BE49-F238E27FC236}">
                  <a16:creationId xmlns:a16="http://schemas.microsoft.com/office/drawing/2014/main" id="{4B7CEA5C-3FFB-BC9B-8BB8-BA386C2CE023}"/>
                </a:ext>
              </a:extLst>
            </p:cNvPr>
            <p:cNvSpPr/>
            <p:nvPr/>
          </p:nvSpPr>
          <p:spPr>
            <a:xfrm>
              <a:off x="6330779" y="4808631"/>
              <a:ext cx="24642" cy="34718"/>
            </a:xfrm>
            <a:custGeom>
              <a:avLst/>
              <a:gdLst>
                <a:gd name="connsiteX0" fmla="*/ 14 w 24642"/>
                <a:gd name="connsiteY0" fmla="*/ 1051 h 34718"/>
                <a:gd name="connsiteX1" fmla="*/ 1061 w 24642"/>
                <a:gd name="connsiteY1" fmla="*/ 21 h 34718"/>
                <a:gd name="connsiteX2" fmla="*/ 3905 w 24642"/>
                <a:gd name="connsiteY2" fmla="*/ 1778 h 34718"/>
                <a:gd name="connsiteX3" fmla="*/ 7848 w 24642"/>
                <a:gd name="connsiteY3" fmla="*/ 4158 h 34718"/>
                <a:gd name="connsiteX4" fmla="*/ 10703 w 24642"/>
                <a:gd name="connsiteY4" fmla="*/ 6768 h 34718"/>
                <a:gd name="connsiteX5" fmla="*/ 11911 w 24642"/>
                <a:gd name="connsiteY5" fmla="*/ 9534 h 34718"/>
                <a:gd name="connsiteX6" fmla="*/ 14263 w 24642"/>
                <a:gd name="connsiteY6" fmla="*/ 12027 h 34718"/>
                <a:gd name="connsiteX7" fmla="*/ 16828 w 24642"/>
                <a:gd name="connsiteY7" fmla="*/ 15769 h 34718"/>
                <a:gd name="connsiteX8" fmla="*/ 18291 w 24642"/>
                <a:gd name="connsiteY8" fmla="*/ 21036 h 34718"/>
                <a:gd name="connsiteX9" fmla="*/ 22038 w 24642"/>
                <a:gd name="connsiteY9" fmla="*/ 28853 h 34718"/>
                <a:gd name="connsiteX10" fmla="*/ 24643 w 24642"/>
                <a:gd name="connsiteY10" fmla="*/ 34678 h 34718"/>
                <a:gd name="connsiteX11" fmla="*/ 21969 w 24642"/>
                <a:gd name="connsiteY11" fmla="*/ 34573 h 34718"/>
                <a:gd name="connsiteX12" fmla="*/ 19918 w 24642"/>
                <a:gd name="connsiteY12" fmla="*/ 33496 h 34718"/>
                <a:gd name="connsiteX13" fmla="*/ 17797 w 24642"/>
                <a:gd name="connsiteY13" fmla="*/ 31317 h 34718"/>
                <a:gd name="connsiteX14" fmla="*/ 17341 w 24642"/>
                <a:gd name="connsiteY14" fmla="*/ 30276 h 34718"/>
                <a:gd name="connsiteX15" fmla="*/ 16586 w 24642"/>
                <a:gd name="connsiteY15" fmla="*/ 28437 h 34718"/>
                <a:gd name="connsiteX16" fmla="*/ 16475 w 24642"/>
                <a:gd name="connsiteY16" fmla="*/ 26716 h 34718"/>
                <a:gd name="connsiteX17" fmla="*/ 17935 w 24642"/>
                <a:gd name="connsiteY17" fmla="*/ 26524 h 34718"/>
                <a:gd name="connsiteX18" fmla="*/ 18663 w 24642"/>
                <a:gd name="connsiteY18" fmla="*/ 25026 h 34718"/>
                <a:gd name="connsiteX19" fmla="*/ 17885 w 24642"/>
                <a:gd name="connsiteY19" fmla="*/ 21879 h 34718"/>
                <a:gd name="connsiteX20" fmla="*/ 17572 w 24642"/>
                <a:gd name="connsiteY20" fmla="*/ 19851 h 34718"/>
                <a:gd name="connsiteX21" fmla="*/ 15880 w 24642"/>
                <a:gd name="connsiteY21" fmla="*/ 16267 h 34718"/>
                <a:gd name="connsiteX22" fmla="*/ 15216 w 24642"/>
                <a:gd name="connsiteY22" fmla="*/ 13995 h 34718"/>
                <a:gd name="connsiteX23" fmla="*/ 12170 w 24642"/>
                <a:gd name="connsiteY23" fmla="*/ 10365 h 34718"/>
                <a:gd name="connsiteX24" fmla="*/ 7924 w 24642"/>
                <a:gd name="connsiteY24" fmla="*/ 6384 h 34718"/>
                <a:gd name="connsiteX25" fmla="*/ 5242 w 24642"/>
                <a:gd name="connsiteY25" fmla="*/ 3628 h 34718"/>
                <a:gd name="connsiteX26" fmla="*/ 2966 w 24642"/>
                <a:gd name="connsiteY26" fmla="*/ 2079 h 34718"/>
                <a:gd name="connsiteX27" fmla="*/ 1696 w 24642"/>
                <a:gd name="connsiteY27" fmla="*/ 2970 h 34718"/>
                <a:gd name="connsiteX28" fmla="*/ 2417 w 24642"/>
                <a:gd name="connsiteY28" fmla="*/ 4952 h 34718"/>
                <a:gd name="connsiteX29" fmla="*/ 4336 w 24642"/>
                <a:gd name="connsiteY29" fmla="*/ 7060 h 34718"/>
                <a:gd name="connsiteX30" fmla="*/ 5717 w 24642"/>
                <a:gd name="connsiteY30" fmla="*/ 8298 h 34718"/>
                <a:gd name="connsiteX31" fmla="*/ 4222 w 24642"/>
                <a:gd name="connsiteY31" fmla="*/ 8044 h 34718"/>
                <a:gd name="connsiteX32" fmla="*/ 1902 w 24642"/>
                <a:gd name="connsiteY32" fmla="*/ 5064 h 34718"/>
                <a:gd name="connsiteX33" fmla="*/ 14 w 24642"/>
                <a:gd name="connsiteY33" fmla="*/ 1051 h 3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4642" h="34718">
                  <a:moveTo>
                    <a:pt x="14" y="1051"/>
                  </a:moveTo>
                  <a:cubicBezTo>
                    <a:pt x="-97" y="450"/>
                    <a:pt x="454" y="-118"/>
                    <a:pt x="1061" y="21"/>
                  </a:cubicBezTo>
                  <a:cubicBezTo>
                    <a:pt x="2205" y="225"/>
                    <a:pt x="2890" y="1301"/>
                    <a:pt x="3905" y="1778"/>
                  </a:cubicBezTo>
                  <a:cubicBezTo>
                    <a:pt x="5299" y="2432"/>
                    <a:pt x="6614" y="3239"/>
                    <a:pt x="7848" y="4158"/>
                  </a:cubicBezTo>
                  <a:cubicBezTo>
                    <a:pt x="8878" y="4929"/>
                    <a:pt x="10001" y="5656"/>
                    <a:pt x="10703" y="6768"/>
                  </a:cubicBezTo>
                  <a:cubicBezTo>
                    <a:pt x="11279" y="7611"/>
                    <a:pt x="11266" y="8725"/>
                    <a:pt x="11911" y="9534"/>
                  </a:cubicBezTo>
                  <a:cubicBezTo>
                    <a:pt x="12597" y="10453"/>
                    <a:pt x="13465" y="11210"/>
                    <a:pt x="14263" y="12027"/>
                  </a:cubicBezTo>
                  <a:cubicBezTo>
                    <a:pt x="15337" y="13112"/>
                    <a:pt x="15934" y="14548"/>
                    <a:pt x="16828" y="15769"/>
                  </a:cubicBezTo>
                  <a:cubicBezTo>
                    <a:pt x="17917" y="17288"/>
                    <a:pt x="18282" y="19197"/>
                    <a:pt x="18291" y="21036"/>
                  </a:cubicBezTo>
                  <a:cubicBezTo>
                    <a:pt x="18547" y="24021"/>
                    <a:pt x="20456" y="26438"/>
                    <a:pt x="22038" y="28853"/>
                  </a:cubicBezTo>
                  <a:cubicBezTo>
                    <a:pt x="23228" y="30613"/>
                    <a:pt x="24472" y="32502"/>
                    <a:pt x="24643" y="34678"/>
                  </a:cubicBezTo>
                  <a:cubicBezTo>
                    <a:pt x="23751" y="34703"/>
                    <a:pt x="22839" y="34795"/>
                    <a:pt x="21969" y="34573"/>
                  </a:cubicBezTo>
                  <a:cubicBezTo>
                    <a:pt x="21225" y="34343"/>
                    <a:pt x="20554" y="33929"/>
                    <a:pt x="19918" y="33496"/>
                  </a:cubicBezTo>
                  <a:cubicBezTo>
                    <a:pt x="19064" y="32923"/>
                    <a:pt x="18497" y="32048"/>
                    <a:pt x="17797" y="31317"/>
                  </a:cubicBezTo>
                  <a:cubicBezTo>
                    <a:pt x="17639" y="30970"/>
                    <a:pt x="17490" y="30621"/>
                    <a:pt x="17341" y="30276"/>
                  </a:cubicBezTo>
                  <a:cubicBezTo>
                    <a:pt x="17120" y="29650"/>
                    <a:pt x="16840" y="29047"/>
                    <a:pt x="16586" y="28437"/>
                  </a:cubicBezTo>
                  <a:cubicBezTo>
                    <a:pt x="16353" y="27891"/>
                    <a:pt x="16466" y="27287"/>
                    <a:pt x="16475" y="26716"/>
                  </a:cubicBezTo>
                  <a:cubicBezTo>
                    <a:pt x="16952" y="26659"/>
                    <a:pt x="17477" y="26722"/>
                    <a:pt x="17935" y="26524"/>
                  </a:cubicBezTo>
                  <a:cubicBezTo>
                    <a:pt x="18419" y="26203"/>
                    <a:pt x="18659" y="25591"/>
                    <a:pt x="18663" y="25026"/>
                  </a:cubicBezTo>
                  <a:cubicBezTo>
                    <a:pt x="18587" y="23935"/>
                    <a:pt x="17963" y="22968"/>
                    <a:pt x="17885" y="21879"/>
                  </a:cubicBezTo>
                  <a:cubicBezTo>
                    <a:pt x="17807" y="21200"/>
                    <a:pt x="17883" y="20479"/>
                    <a:pt x="17572" y="19851"/>
                  </a:cubicBezTo>
                  <a:cubicBezTo>
                    <a:pt x="16998" y="18661"/>
                    <a:pt x="16483" y="17442"/>
                    <a:pt x="15880" y="16267"/>
                  </a:cubicBezTo>
                  <a:cubicBezTo>
                    <a:pt x="15516" y="15552"/>
                    <a:pt x="15535" y="14720"/>
                    <a:pt x="15216" y="13995"/>
                  </a:cubicBezTo>
                  <a:cubicBezTo>
                    <a:pt x="14486" y="12563"/>
                    <a:pt x="13215" y="11546"/>
                    <a:pt x="12170" y="10365"/>
                  </a:cubicBezTo>
                  <a:cubicBezTo>
                    <a:pt x="11031" y="8780"/>
                    <a:pt x="9530" y="7472"/>
                    <a:pt x="7924" y="6384"/>
                  </a:cubicBezTo>
                  <a:cubicBezTo>
                    <a:pt x="6667" y="5862"/>
                    <a:pt x="6156" y="4532"/>
                    <a:pt x="5242" y="3628"/>
                  </a:cubicBezTo>
                  <a:cubicBezTo>
                    <a:pt x="4601" y="2974"/>
                    <a:pt x="3905" y="2245"/>
                    <a:pt x="2966" y="2079"/>
                  </a:cubicBezTo>
                  <a:cubicBezTo>
                    <a:pt x="2453" y="2163"/>
                    <a:pt x="1837" y="2422"/>
                    <a:pt x="1696" y="2970"/>
                  </a:cubicBezTo>
                  <a:cubicBezTo>
                    <a:pt x="1681" y="3689"/>
                    <a:pt x="2028" y="4366"/>
                    <a:pt x="2417" y="4952"/>
                  </a:cubicBezTo>
                  <a:cubicBezTo>
                    <a:pt x="2974" y="5724"/>
                    <a:pt x="3573" y="6482"/>
                    <a:pt x="4336" y="7060"/>
                  </a:cubicBezTo>
                  <a:cubicBezTo>
                    <a:pt x="4830" y="7433"/>
                    <a:pt x="5299" y="7840"/>
                    <a:pt x="5717" y="8298"/>
                  </a:cubicBezTo>
                  <a:cubicBezTo>
                    <a:pt x="5223" y="8172"/>
                    <a:pt x="4723" y="8101"/>
                    <a:pt x="4222" y="8044"/>
                  </a:cubicBezTo>
                  <a:cubicBezTo>
                    <a:pt x="3411" y="7077"/>
                    <a:pt x="2711" y="6028"/>
                    <a:pt x="1902" y="5064"/>
                  </a:cubicBezTo>
                  <a:cubicBezTo>
                    <a:pt x="956" y="3922"/>
                    <a:pt x="107" y="2564"/>
                    <a:pt x="14" y="1051"/>
                  </a:cubicBezTo>
                  <a:close/>
                </a:path>
              </a:pathLst>
            </a:custGeom>
            <a:solidFill>
              <a:srgbClr val="9080A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5" name="Forma Livre: Forma 1884">
              <a:extLst>
                <a:ext uri="{FF2B5EF4-FFF2-40B4-BE49-F238E27FC236}">
                  <a16:creationId xmlns:a16="http://schemas.microsoft.com/office/drawing/2014/main" id="{AB5BF870-91F9-AE8E-D855-FD0F4175F0BB}"/>
                </a:ext>
              </a:extLst>
            </p:cNvPr>
            <p:cNvSpPr/>
            <p:nvPr/>
          </p:nvSpPr>
          <p:spPr>
            <a:xfrm>
              <a:off x="6332475" y="4810710"/>
              <a:ext cx="16967" cy="24636"/>
            </a:xfrm>
            <a:custGeom>
              <a:avLst/>
              <a:gdLst>
                <a:gd name="connsiteX0" fmla="*/ 0 w 16967"/>
                <a:gd name="connsiteY0" fmla="*/ 891 h 24636"/>
                <a:gd name="connsiteX1" fmla="*/ 1270 w 16967"/>
                <a:gd name="connsiteY1" fmla="*/ 0 h 24636"/>
                <a:gd name="connsiteX2" fmla="*/ 3546 w 16967"/>
                <a:gd name="connsiteY2" fmla="*/ 1549 h 24636"/>
                <a:gd name="connsiteX3" fmla="*/ 6228 w 16967"/>
                <a:gd name="connsiteY3" fmla="*/ 4305 h 24636"/>
                <a:gd name="connsiteX4" fmla="*/ 10474 w 16967"/>
                <a:gd name="connsiteY4" fmla="*/ 8286 h 24636"/>
                <a:gd name="connsiteX5" fmla="*/ 13520 w 16967"/>
                <a:gd name="connsiteY5" fmla="*/ 11916 h 24636"/>
                <a:gd name="connsiteX6" fmla="*/ 14184 w 16967"/>
                <a:gd name="connsiteY6" fmla="*/ 14188 h 24636"/>
                <a:gd name="connsiteX7" fmla="*/ 15876 w 16967"/>
                <a:gd name="connsiteY7" fmla="*/ 17772 h 24636"/>
                <a:gd name="connsiteX8" fmla="*/ 16189 w 16967"/>
                <a:gd name="connsiteY8" fmla="*/ 19800 h 24636"/>
                <a:gd name="connsiteX9" fmla="*/ 16967 w 16967"/>
                <a:gd name="connsiteY9" fmla="*/ 22947 h 24636"/>
                <a:gd name="connsiteX10" fmla="*/ 16240 w 16967"/>
                <a:gd name="connsiteY10" fmla="*/ 24445 h 24636"/>
                <a:gd name="connsiteX11" fmla="*/ 14779 w 16967"/>
                <a:gd name="connsiteY11" fmla="*/ 24637 h 24636"/>
                <a:gd name="connsiteX12" fmla="*/ 14659 w 16967"/>
                <a:gd name="connsiteY12" fmla="*/ 22102 h 24636"/>
                <a:gd name="connsiteX13" fmla="*/ 13634 w 16967"/>
                <a:gd name="connsiteY13" fmla="*/ 18121 h 24636"/>
                <a:gd name="connsiteX14" fmla="*/ 12543 w 16967"/>
                <a:gd name="connsiteY14" fmla="*/ 14814 h 24636"/>
                <a:gd name="connsiteX15" fmla="*/ 9234 w 16967"/>
                <a:gd name="connsiteY15" fmla="*/ 9299 h 24636"/>
                <a:gd name="connsiteX16" fmla="*/ 4021 w 16967"/>
                <a:gd name="connsiteY16" fmla="*/ 6220 h 24636"/>
                <a:gd name="connsiteX17" fmla="*/ 2640 w 16967"/>
                <a:gd name="connsiteY17" fmla="*/ 4982 h 24636"/>
                <a:gd name="connsiteX18" fmla="*/ 721 w 16967"/>
                <a:gd name="connsiteY18" fmla="*/ 2873 h 24636"/>
                <a:gd name="connsiteX19" fmla="*/ 0 w 16967"/>
                <a:gd name="connsiteY19" fmla="*/ 891 h 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67" h="24636">
                  <a:moveTo>
                    <a:pt x="0" y="891"/>
                  </a:moveTo>
                  <a:cubicBezTo>
                    <a:pt x="141" y="343"/>
                    <a:pt x="757" y="84"/>
                    <a:pt x="1270" y="0"/>
                  </a:cubicBezTo>
                  <a:cubicBezTo>
                    <a:pt x="2210" y="166"/>
                    <a:pt x="2905" y="895"/>
                    <a:pt x="3546" y="1549"/>
                  </a:cubicBezTo>
                  <a:cubicBezTo>
                    <a:pt x="4461" y="2453"/>
                    <a:pt x="4972" y="3783"/>
                    <a:pt x="6228" y="4305"/>
                  </a:cubicBezTo>
                  <a:cubicBezTo>
                    <a:pt x="7834" y="5394"/>
                    <a:pt x="9335" y="6701"/>
                    <a:pt x="10474" y="8286"/>
                  </a:cubicBezTo>
                  <a:cubicBezTo>
                    <a:pt x="11519" y="9467"/>
                    <a:pt x="12791" y="10484"/>
                    <a:pt x="13520" y="11916"/>
                  </a:cubicBezTo>
                  <a:cubicBezTo>
                    <a:pt x="13840" y="12641"/>
                    <a:pt x="13821" y="13473"/>
                    <a:pt x="14184" y="14188"/>
                  </a:cubicBezTo>
                  <a:cubicBezTo>
                    <a:pt x="14787" y="15363"/>
                    <a:pt x="15302" y="16582"/>
                    <a:pt x="15876" y="17772"/>
                  </a:cubicBezTo>
                  <a:cubicBezTo>
                    <a:pt x="16187" y="18400"/>
                    <a:pt x="16112" y="19121"/>
                    <a:pt x="16189" y="19800"/>
                  </a:cubicBezTo>
                  <a:cubicBezTo>
                    <a:pt x="16267" y="20889"/>
                    <a:pt x="16892" y="21856"/>
                    <a:pt x="16967" y="22947"/>
                  </a:cubicBezTo>
                  <a:cubicBezTo>
                    <a:pt x="16963" y="23512"/>
                    <a:pt x="16723" y="24124"/>
                    <a:pt x="16240" y="24445"/>
                  </a:cubicBezTo>
                  <a:cubicBezTo>
                    <a:pt x="15782" y="24643"/>
                    <a:pt x="15256" y="24580"/>
                    <a:pt x="14779" y="24637"/>
                  </a:cubicBezTo>
                  <a:cubicBezTo>
                    <a:pt x="14809" y="23792"/>
                    <a:pt x="14804" y="22938"/>
                    <a:pt x="14659" y="22102"/>
                  </a:cubicBezTo>
                  <a:cubicBezTo>
                    <a:pt x="14411" y="20754"/>
                    <a:pt x="14260" y="19361"/>
                    <a:pt x="13634" y="18121"/>
                  </a:cubicBezTo>
                  <a:cubicBezTo>
                    <a:pt x="13089" y="17082"/>
                    <a:pt x="12963" y="15899"/>
                    <a:pt x="12543" y="14814"/>
                  </a:cubicBezTo>
                  <a:cubicBezTo>
                    <a:pt x="11778" y="12803"/>
                    <a:pt x="10714" y="10875"/>
                    <a:pt x="9234" y="9299"/>
                  </a:cubicBezTo>
                  <a:cubicBezTo>
                    <a:pt x="7759" y="7899"/>
                    <a:pt x="5976" y="6802"/>
                    <a:pt x="4021" y="6220"/>
                  </a:cubicBezTo>
                  <a:cubicBezTo>
                    <a:pt x="3603" y="5761"/>
                    <a:pt x="3134" y="5354"/>
                    <a:pt x="2640" y="4982"/>
                  </a:cubicBezTo>
                  <a:cubicBezTo>
                    <a:pt x="1877" y="4404"/>
                    <a:pt x="1278" y="3645"/>
                    <a:pt x="721" y="2873"/>
                  </a:cubicBezTo>
                  <a:cubicBezTo>
                    <a:pt x="333" y="2287"/>
                    <a:pt x="-14" y="1610"/>
                    <a:pt x="0" y="891"/>
                  </a:cubicBezTo>
                  <a:close/>
                </a:path>
              </a:pathLst>
            </a:custGeom>
            <a:solidFill>
              <a:srgbClr val="9F89B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orma Livre: Forma 1885">
              <a:extLst>
                <a:ext uri="{FF2B5EF4-FFF2-40B4-BE49-F238E27FC236}">
                  <a16:creationId xmlns:a16="http://schemas.microsoft.com/office/drawing/2014/main" id="{0BD1A5E0-2E63-C210-9299-7A6EB85E9B57}"/>
                </a:ext>
              </a:extLst>
            </p:cNvPr>
            <p:cNvSpPr/>
            <p:nvPr/>
          </p:nvSpPr>
          <p:spPr>
            <a:xfrm>
              <a:off x="6053762" y="4815562"/>
              <a:ext cx="47768" cy="93631"/>
            </a:xfrm>
            <a:custGeom>
              <a:avLst/>
              <a:gdLst>
                <a:gd name="connsiteX0" fmla="*/ 44437 w 47768"/>
                <a:gd name="connsiteY0" fmla="*/ 113 h 93631"/>
                <a:gd name="connsiteX1" fmla="*/ 47768 w 47768"/>
                <a:gd name="connsiteY1" fmla="*/ 375 h 93631"/>
                <a:gd name="connsiteX2" fmla="*/ 31834 w 47768"/>
                <a:gd name="connsiteY2" fmla="*/ 15465 h 93631"/>
                <a:gd name="connsiteX3" fmla="*/ 21351 w 47768"/>
                <a:gd name="connsiteY3" fmla="*/ 33630 h 93631"/>
                <a:gd name="connsiteX4" fmla="*/ 13215 w 47768"/>
                <a:gd name="connsiteY4" fmla="*/ 58216 h 93631"/>
                <a:gd name="connsiteX5" fmla="*/ 11628 w 47768"/>
                <a:gd name="connsiteY5" fmla="*/ 65678 h 93631"/>
                <a:gd name="connsiteX6" fmla="*/ 6817 w 47768"/>
                <a:gd name="connsiteY6" fmla="*/ 74500 h 93631"/>
                <a:gd name="connsiteX7" fmla="*/ 4927 w 47768"/>
                <a:gd name="connsiteY7" fmla="*/ 79759 h 93631"/>
                <a:gd name="connsiteX8" fmla="*/ 1795 w 47768"/>
                <a:gd name="connsiteY8" fmla="*/ 87511 h 93631"/>
                <a:gd name="connsiteX9" fmla="*/ 0 w 47768"/>
                <a:gd name="connsiteY9" fmla="*/ 93632 h 93631"/>
                <a:gd name="connsiteX10" fmla="*/ 3540 w 47768"/>
                <a:gd name="connsiteY10" fmla="*/ 65577 h 93631"/>
                <a:gd name="connsiteX11" fmla="*/ 11832 w 47768"/>
                <a:gd name="connsiteY11" fmla="*/ 37046 h 93631"/>
                <a:gd name="connsiteX12" fmla="*/ 38331 w 47768"/>
                <a:gd name="connsiteY12" fmla="*/ 1597 h 93631"/>
                <a:gd name="connsiteX13" fmla="*/ 38360 w 47768"/>
                <a:gd name="connsiteY13" fmla="*/ 1595 h 93631"/>
                <a:gd name="connsiteX14" fmla="*/ 40983 w 47768"/>
                <a:gd name="connsiteY14" fmla="*/ 1014 h 93631"/>
                <a:gd name="connsiteX15" fmla="*/ 44437 w 47768"/>
                <a:gd name="connsiteY15" fmla="*/ 113 h 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768" h="93631">
                  <a:moveTo>
                    <a:pt x="44437" y="113"/>
                  </a:moveTo>
                  <a:cubicBezTo>
                    <a:pt x="45544" y="-177"/>
                    <a:pt x="46680" y="159"/>
                    <a:pt x="47768" y="375"/>
                  </a:cubicBezTo>
                  <a:cubicBezTo>
                    <a:pt x="41772" y="4602"/>
                    <a:pt x="36298" y="9628"/>
                    <a:pt x="31834" y="15465"/>
                  </a:cubicBezTo>
                  <a:cubicBezTo>
                    <a:pt x="27565" y="21029"/>
                    <a:pt x="24164" y="27217"/>
                    <a:pt x="21351" y="33630"/>
                  </a:cubicBezTo>
                  <a:cubicBezTo>
                    <a:pt x="17915" y="41561"/>
                    <a:pt x="15178" y="49798"/>
                    <a:pt x="13215" y="58216"/>
                  </a:cubicBezTo>
                  <a:cubicBezTo>
                    <a:pt x="12609" y="60686"/>
                    <a:pt x="12174" y="63198"/>
                    <a:pt x="11628" y="65678"/>
                  </a:cubicBezTo>
                  <a:cubicBezTo>
                    <a:pt x="9587" y="68345"/>
                    <a:pt x="7857" y="71294"/>
                    <a:pt x="6817" y="74500"/>
                  </a:cubicBezTo>
                  <a:cubicBezTo>
                    <a:pt x="6215" y="76263"/>
                    <a:pt x="5860" y="78126"/>
                    <a:pt x="4927" y="79759"/>
                  </a:cubicBezTo>
                  <a:cubicBezTo>
                    <a:pt x="3559" y="82193"/>
                    <a:pt x="2426" y="84780"/>
                    <a:pt x="1795" y="87511"/>
                  </a:cubicBezTo>
                  <a:cubicBezTo>
                    <a:pt x="1154" y="89537"/>
                    <a:pt x="729" y="91630"/>
                    <a:pt x="0" y="93632"/>
                  </a:cubicBezTo>
                  <a:cubicBezTo>
                    <a:pt x="685" y="84230"/>
                    <a:pt x="1801" y="74847"/>
                    <a:pt x="3540" y="65577"/>
                  </a:cubicBezTo>
                  <a:cubicBezTo>
                    <a:pt x="5383" y="55835"/>
                    <a:pt x="7977" y="46197"/>
                    <a:pt x="11832" y="37046"/>
                  </a:cubicBezTo>
                  <a:cubicBezTo>
                    <a:pt x="17553" y="23291"/>
                    <a:pt x="26617" y="10851"/>
                    <a:pt x="38331" y="1597"/>
                  </a:cubicBezTo>
                  <a:lnTo>
                    <a:pt x="38360" y="1595"/>
                  </a:lnTo>
                  <a:cubicBezTo>
                    <a:pt x="39266" y="1574"/>
                    <a:pt x="40111" y="1220"/>
                    <a:pt x="40983" y="1014"/>
                  </a:cubicBezTo>
                  <a:cubicBezTo>
                    <a:pt x="42137" y="729"/>
                    <a:pt x="43287" y="422"/>
                    <a:pt x="44437" y="113"/>
                  </a:cubicBezTo>
                  <a:close/>
                </a:path>
              </a:pathLst>
            </a:custGeom>
            <a:solidFill>
              <a:srgbClr val="EDEDE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orma Livre: Forma 1887">
              <a:extLst>
                <a:ext uri="{FF2B5EF4-FFF2-40B4-BE49-F238E27FC236}">
                  <a16:creationId xmlns:a16="http://schemas.microsoft.com/office/drawing/2014/main" id="{7EC85088-338B-BDAB-84CD-F4D643D43CF8}"/>
                </a:ext>
              </a:extLst>
            </p:cNvPr>
            <p:cNvSpPr/>
            <p:nvPr/>
          </p:nvSpPr>
          <p:spPr>
            <a:xfrm>
              <a:off x="6334741" y="4816642"/>
              <a:ext cx="13378" cy="22265"/>
            </a:xfrm>
            <a:custGeom>
              <a:avLst/>
              <a:gdLst>
                <a:gd name="connsiteX0" fmla="*/ 0 w 13378"/>
                <a:gd name="connsiteY0" fmla="*/ 0 h 22265"/>
                <a:gd name="connsiteX1" fmla="*/ 261 w 13378"/>
                <a:gd name="connsiteY1" fmla="*/ 34 h 22265"/>
                <a:gd name="connsiteX2" fmla="*/ 1755 w 13378"/>
                <a:gd name="connsiteY2" fmla="*/ 288 h 22265"/>
                <a:gd name="connsiteX3" fmla="*/ 6968 w 13378"/>
                <a:gd name="connsiteY3" fmla="*/ 3367 h 22265"/>
                <a:gd name="connsiteX4" fmla="*/ 10276 w 13378"/>
                <a:gd name="connsiteY4" fmla="*/ 8883 h 22265"/>
                <a:gd name="connsiteX5" fmla="*/ 11367 w 13378"/>
                <a:gd name="connsiteY5" fmla="*/ 12189 h 22265"/>
                <a:gd name="connsiteX6" fmla="*/ 12393 w 13378"/>
                <a:gd name="connsiteY6" fmla="*/ 16170 h 22265"/>
                <a:gd name="connsiteX7" fmla="*/ 12513 w 13378"/>
                <a:gd name="connsiteY7" fmla="*/ 18705 h 22265"/>
                <a:gd name="connsiteX8" fmla="*/ 12624 w 13378"/>
                <a:gd name="connsiteY8" fmla="*/ 20426 h 22265"/>
                <a:gd name="connsiteX9" fmla="*/ 13379 w 13378"/>
                <a:gd name="connsiteY9" fmla="*/ 22266 h 22265"/>
                <a:gd name="connsiteX10" fmla="*/ 12273 w 13378"/>
                <a:gd name="connsiteY10" fmla="*/ 20153 h 22265"/>
                <a:gd name="connsiteX11" fmla="*/ 10825 w 13378"/>
                <a:gd name="connsiteY11" fmla="*/ 17185 h 22265"/>
                <a:gd name="connsiteX12" fmla="*/ 9236 w 13378"/>
                <a:gd name="connsiteY12" fmla="*/ 11779 h 22265"/>
                <a:gd name="connsiteX13" fmla="*/ 7029 w 13378"/>
                <a:gd name="connsiteY13" fmla="*/ 8139 h 22265"/>
                <a:gd name="connsiteX14" fmla="*/ 4242 w 13378"/>
                <a:gd name="connsiteY14" fmla="*/ 4853 h 22265"/>
                <a:gd name="connsiteX15" fmla="*/ 1740 w 13378"/>
                <a:gd name="connsiteY15" fmla="*/ 1423 h 22265"/>
                <a:gd name="connsiteX16" fmla="*/ 0 w 13378"/>
                <a:gd name="connsiteY16" fmla="*/ 0 h 2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78" h="22265">
                  <a:moveTo>
                    <a:pt x="0" y="0"/>
                  </a:moveTo>
                  <a:lnTo>
                    <a:pt x="261" y="34"/>
                  </a:lnTo>
                  <a:cubicBezTo>
                    <a:pt x="761" y="90"/>
                    <a:pt x="1261" y="162"/>
                    <a:pt x="1755" y="288"/>
                  </a:cubicBezTo>
                  <a:cubicBezTo>
                    <a:pt x="3710" y="870"/>
                    <a:pt x="5492" y="1967"/>
                    <a:pt x="6968" y="3367"/>
                  </a:cubicBezTo>
                  <a:cubicBezTo>
                    <a:pt x="8448" y="4944"/>
                    <a:pt x="9511" y="6871"/>
                    <a:pt x="10276" y="8883"/>
                  </a:cubicBezTo>
                  <a:cubicBezTo>
                    <a:pt x="10697" y="9967"/>
                    <a:pt x="10823" y="11151"/>
                    <a:pt x="11367" y="12189"/>
                  </a:cubicBezTo>
                  <a:cubicBezTo>
                    <a:pt x="11994" y="13429"/>
                    <a:pt x="12145" y="14823"/>
                    <a:pt x="12393" y="16170"/>
                  </a:cubicBezTo>
                  <a:cubicBezTo>
                    <a:pt x="12538" y="17007"/>
                    <a:pt x="12542" y="17860"/>
                    <a:pt x="12513" y="18705"/>
                  </a:cubicBezTo>
                  <a:cubicBezTo>
                    <a:pt x="12504" y="19277"/>
                    <a:pt x="12391" y="19880"/>
                    <a:pt x="12624" y="20426"/>
                  </a:cubicBezTo>
                  <a:cubicBezTo>
                    <a:pt x="12878" y="21036"/>
                    <a:pt x="13158" y="21639"/>
                    <a:pt x="13379" y="22266"/>
                  </a:cubicBezTo>
                  <a:cubicBezTo>
                    <a:pt x="12830" y="21667"/>
                    <a:pt x="12448" y="20946"/>
                    <a:pt x="12273" y="20153"/>
                  </a:cubicBezTo>
                  <a:cubicBezTo>
                    <a:pt x="12019" y="19064"/>
                    <a:pt x="11441" y="18102"/>
                    <a:pt x="10825" y="17185"/>
                  </a:cubicBezTo>
                  <a:cubicBezTo>
                    <a:pt x="9761" y="15592"/>
                    <a:pt x="9288" y="13675"/>
                    <a:pt x="9236" y="11779"/>
                  </a:cubicBezTo>
                  <a:cubicBezTo>
                    <a:pt x="8647" y="10484"/>
                    <a:pt x="7567" y="9469"/>
                    <a:pt x="7029" y="8139"/>
                  </a:cubicBezTo>
                  <a:cubicBezTo>
                    <a:pt x="6482" y="6756"/>
                    <a:pt x="5118" y="5995"/>
                    <a:pt x="4242" y="4853"/>
                  </a:cubicBezTo>
                  <a:cubicBezTo>
                    <a:pt x="3386" y="3725"/>
                    <a:pt x="2396" y="2690"/>
                    <a:pt x="1740" y="1423"/>
                  </a:cubicBezTo>
                  <a:cubicBezTo>
                    <a:pt x="1391" y="715"/>
                    <a:pt x="731" y="252"/>
                    <a:pt x="0" y="0"/>
                  </a:cubicBezTo>
                  <a:close/>
                </a:path>
              </a:pathLst>
            </a:custGeom>
            <a:solidFill>
              <a:srgbClr val="78483F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9" name="Forma Livre: Forma 1888">
              <a:extLst>
                <a:ext uri="{FF2B5EF4-FFF2-40B4-BE49-F238E27FC236}">
                  <a16:creationId xmlns:a16="http://schemas.microsoft.com/office/drawing/2014/main" id="{EA1A33C6-3BA7-F225-6ED9-6BFC97B3CC06}"/>
                </a:ext>
              </a:extLst>
            </p:cNvPr>
            <p:cNvSpPr/>
            <p:nvPr/>
          </p:nvSpPr>
          <p:spPr>
            <a:xfrm>
              <a:off x="6063614" y="4845726"/>
              <a:ext cx="47858" cy="85611"/>
            </a:xfrm>
            <a:custGeom>
              <a:avLst/>
              <a:gdLst>
                <a:gd name="connsiteX0" fmla="*/ 26594 w 47858"/>
                <a:gd name="connsiteY0" fmla="*/ 1068 h 85611"/>
                <a:gd name="connsiteX1" fmla="*/ 32170 w 47858"/>
                <a:gd name="connsiteY1" fmla="*/ 198 h 85611"/>
                <a:gd name="connsiteX2" fmla="*/ 34936 w 47858"/>
                <a:gd name="connsiteY2" fmla="*/ 1032 h 85611"/>
                <a:gd name="connsiteX3" fmla="*/ 41271 w 47858"/>
                <a:gd name="connsiteY3" fmla="*/ 4280 h 85611"/>
                <a:gd name="connsiteX4" fmla="*/ 44527 w 47858"/>
                <a:gd name="connsiteY4" fmla="*/ 13143 h 85611"/>
                <a:gd name="connsiteX5" fmla="*/ 43308 w 47858"/>
                <a:gd name="connsiteY5" fmla="*/ 21948 h 85611"/>
                <a:gd name="connsiteX6" fmla="*/ 46366 w 47858"/>
                <a:gd name="connsiteY6" fmla="*/ 25679 h 85611"/>
                <a:gd name="connsiteX7" fmla="*/ 47688 w 47858"/>
                <a:gd name="connsiteY7" fmla="*/ 33963 h 85611"/>
                <a:gd name="connsiteX8" fmla="*/ 47529 w 47858"/>
                <a:gd name="connsiteY8" fmla="*/ 41103 h 85611"/>
                <a:gd name="connsiteX9" fmla="*/ 43892 w 47858"/>
                <a:gd name="connsiteY9" fmla="*/ 50083 h 85611"/>
                <a:gd name="connsiteX10" fmla="*/ 39836 w 47858"/>
                <a:gd name="connsiteY10" fmla="*/ 56950 h 85611"/>
                <a:gd name="connsiteX11" fmla="*/ 40571 w 47858"/>
                <a:gd name="connsiteY11" fmla="*/ 58986 h 85611"/>
                <a:gd name="connsiteX12" fmla="*/ 40283 w 47858"/>
                <a:gd name="connsiteY12" fmla="*/ 66869 h 85611"/>
                <a:gd name="connsiteX13" fmla="*/ 39625 w 47858"/>
                <a:gd name="connsiteY13" fmla="*/ 71167 h 85611"/>
                <a:gd name="connsiteX14" fmla="*/ 39920 w 47858"/>
                <a:gd name="connsiteY14" fmla="*/ 74757 h 85611"/>
                <a:gd name="connsiteX15" fmla="*/ 41891 w 47858"/>
                <a:gd name="connsiteY15" fmla="*/ 78906 h 85611"/>
                <a:gd name="connsiteX16" fmla="*/ 43407 w 47858"/>
                <a:gd name="connsiteY16" fmla="*/ 82227 h 85611"/>
                <a:gd name="connsiteX17" fmla="*/ 43340 w 47858"/>
                <a:gd name="connsiteY17" fmla="*/ 84756 h 85611"/>
                <a:gd name="connsiteX18" fmla="*/ 43041 w 47858"/>
                <a:gd name="connsiteY18" fmla="*/ 85612 h 85611"/>
                <a:gd name="connsiteX19" fmla="*/ 40668 w 47858"/>
                <a:gd name="connsiteY19" fmla="*/ 83680 h 85611"/>
                <a:gd name="connsiteX20" fmla="*/ 29698 w 47858"/>
                <a:gd name="connsiteY20" fmla="*/ 82236 h 85611"/>
                <a:gd name="connsiteX21" fmla="*/ 24618 w 47858"/>
                <a:gd name="connsiteY21" fmla="*/ 81673 h 85611"/>
                <a:gd name="connsiteX22" fmla="*/ 18966 w 47858"/>
                <a:gd name="connsiteY22" fmla="*/ 80577 h 85611"/>
                <a:gd name="connsiteX23" fmla="*/ 14491 w 47858"/>
                <a:gd name="connsiteY23" fmla="*/ 79825 h 85611"/>
                <a:gd name="connsiteX24" fmla="*/ 8887 w 47858"/>
                <a:gd name="connsiteY24" fmla="*/ 77622 h 85611"/>
                <a:gd name="connsiteX25" fmla="*/ 5963 w 47858"/>
                <a:gd name="connsiteY25" fmla="*/ 75518 h 85611"/>
                <a:gd name="connsiteX26" fmla="*/ 3418 w 47858"/>
                <a:gd name="connsiteY26" fmla="*/ 73668 h 85611"/>
                <a:gd name="connsiteX27" fmla="*/ 824 w 47858"/>
                <a:gd name="connsiteY27" fmla="*/ 70793 h 85611"/>
                <a:gd name="connsiteX28" fmla="*/ 0 w 47858"/>
                <a:gd name="connsiteY28" fmla="*/ 68775 h 85611"/>
                <a:gd name="connsiteX29" fmla="*/ 3834 w 47858"/>
                <a:gd name="connsiteY29" fmla="*/ 32342 h 85611"/>
                <a:gd name="connsiteX30" fmla="*/ 3878 w 47858"/>
                <a:gd name="connsiteY30" fmla="*/ 32317 h 85611"/>
                <a:gd name="connsiteX31" fmla="*/ 4597 w 47858"/>
                <a:gd name="connsiteY31" fmla="*/ 31800 h 85611"/>
                <a:gd name="connsiteX32" fmla="*/ 8385 w 47858"/>
                <a:gd name="connsiteY32" fmla="*/ 27170 h 85611"/>
                <a:gd name="connsiteX33" fmla="*/ 12525 w 47858"/>
                <a:gd name="connsiteY33" fmla="*/ 23973 h 85611"/>
                <a:gd name="connsiteX34" fmla="*/ 15769 w 47858"/>
                <a:gd name="connsiteY34" fmla="*/ 20496 h 85611"/>
                <a:gd name="connsiteX35" fmla="*/ 18793 w 47858"/>
                <a:gd name="connsiteY35" fmla="*/ 15733 h 85611"/>
                <a:gd name="connsiteX36" fmla="*/ 20616 w 47858"/>
                <a:gd name="connsiteY36" fmla="*/ 10213 h 85611"/>
                <a:gd name="connsiteX37" fmla="*/ 22726 w 47858"/>
                <a:gd name="connsiteY37" fmla="*/ 5797 h 85611"/>
                <a:gd name="connsiteX38" fmla="*/ 26594 w 47858"/>
                <a:gd name="connsiteY38" fmla="*/ 1068 h 85611"/>
                <a:gd name="connsiteX39" fmla="*/ 29511 w 47858"/>
                <a:gd name="connsiteY39" fmla="*/ 12963 h 85611"/>
                <a:gd name="connsiteX40" fmla="*/ 28885 w 47858"/>
                <a:gd name="connsiteY40" fmla="*/ 16702 h 85611"/>
                <a:gd name="connsiteX41" fmla="*/ 30291 w 47858"/>
                <a:gd name="connsiteY41" fmla="*/ 19884 h 85611"/>
                <a:gd name="connsiteX42" fmla="*/ 30902 w 47858"/>
                <a:gd name="connsiteY42" fmla="*/ 25343 h 85611"/>
                <a:gd name="connsiteX43" fmla="*/ 30781 w 47858"/>
                <a:gd name="connsiteY43" fmla="*/ 27878 h 85611"/>
                <a:gd name="connsiteX44" fmla="*/ 31230 w 47858"/>
                <a:gd name="connsiteY44" fmla="*/ 25425 h 85611"/>
                <a:gd name="connsiteX45" fmla="*/ 32256 w 47858"/>
                <a:gd name="connsiteY45" fmla="*/ 19275 h 85611"/>
                <a:gd name="connsiteX46" fmla="*/ 33414 w 47858"/>
                <a:gd name="connsiteY46" fmla="*/ 15023 h 85611"/>
                <a:gd name="connsiteX47" fmla="*/ 34869 w 47858"/>
                <a:gd name="connsiteY47" fmla="*/ 12494 h 85611"/>
                <a:gd name="connsiteX48" fmla="*/ 34444 w 47858"/>
                <a:gd name="connsiteY48" fmla="*/ 10474 h 85611"/>
                <a:gd name="connsiteX49" fmla="*/ 32628 w 47858"/>
                <a:gd name="connsiteY49" fmla="*/ 9848 h 85611"/>
                <a:gd name="connsiteX50" fmla="*/ 29511 w 47858"/>
                <a:gd name="connsiteY50" fmla="*/ 12963 h 85611"/>
                <a:gd name="connsiteX51" fmla="*/ 22905 w 47858"/>
                <a:gd name="connsiteY51" fmla="*/ 26997 h 85611"/>
                <a:gd name="connsiteX52" fmla="*/ 18236 w 47858"/>
                <a:gd name="connsiteY52" fmla="*/ 32195 h 85611"/>
                <a:gd name="connsiteX53" fmla="*/ 15970 w 47858"/>
                <a:gd name="connsiteY53" fmla="*/ 32662 h 85611"/>
                <a:gd name="connsiteX54" fmla="*/ 13276 w 47858"/>
                <a:gd name="connsiteY54" fmla="*/ 33751 h 85611"/>
                <a:gd name="connsiteX55" fmla="*/ 8130 w 47858"/>
                <a:gd name="connsiteY55" fmla="*/ 37841 h 85611"/>
                <a:gd name="connsiteX56" fmla="*/ 5484 w 47858"/>
                <a:gd name="connsiteY56" fmla="*/ 42560 h 85611"/>
                <a:gd name="connsiteX57" fmla="*/ 5108 w 47858"/>
                <a:gd name="connsiteY57" fmla="*/ 45713 h 85611"/>
                <a:gd name="connsiteX58" fmla="*/ 4044 w 47858"/>
                <a:gd name="connsiteY58" fmla="*/ 49526 h 85611"/>
                <a:gd name="connsiteX59" fmla="*/ 4429 w 47858"/>
                <a:gd name="connsiteY59" fmla="*/ 52460 h 85611"/>
                <a:gd name="connsiteX60" fmla="*/ 6253 w 47858"/>
                <a:gd name="connsiteY60" fmla="*/ 53851 h 85611"/>
                <a:gd name="connsiteX61" fmla="*/ 8151 w 47858"/>
                <a:gd name="connsiteY61" fmla="*/ 51552 h 85611"/>
                <a:gd name="connsiteX62" fmla="*/ 9211 w 47858"/>
                <a:gd name="connsiteY62" fmla="*/ 46722 h 85611"/>
                <a:gd name="connsiteX63" fmla="*/ 12286 w 47858"/>
                <a:gd name="connsiteY63" fmla="*/ 43066 h 85611"/>
                <a:gd name="connsiteX64" fmla="*/ 19155 w 47858"/>
                <a:gd name="connsiteY64" fmla="*/ 38369 h 85611"/>
                <a:gd name="connsiteX65" fmla="*/ 22192 w 47858"/>
                <a:gd name="connsiteY65" fmla="*/ 33202 h 85611"/>
                <a:gd name="connsiteX66" fmla="*/ 24376 w 47858"/>
                <a:gd name="connsiteY66" fmla="*/ 28864 h 85611"/>
                <a:gd name="connsiteX67" fmla="*/ 27542 w 47858"/>
                <a:gd name="connsiteY67" fmla="*/ 25768 h 85611"/>
                <a:gd name="connsiteX68" fmla="*/ 22905 w 47858"/>
                <a:gd name="connsiteY68" fmla="*/ 26997 h 85611"/>
                <a:gd name="connsiteX69" fmla="*/ 28784 w 47858"/>
                <a:gd name="connsiteY69" fmla="*/ 57063 h 85611"/>
                <a:gd name="connsiteX70" fmla="*/ 28258 w 47858"/>
                <a:gd name="connsiteY70" fmla="*/ 62328 h 85611"/>
                <a:gd name="connsiteX71" fmla="*/ 28239 w 47858"/>
                <a:gd name="connsiteY71" fmla="*/ 67171 h 85611"/>
                <a:gd name="connsiteX72" fmla="*/ 28227 w 47858"/>
                <a:gd name="connsiteY72" fmla="*/ 73048 h 85611"/>
                <a:gd name="connsiteX73" fmla="*/ 29551 w 47858"/>
                <a:gd name="connsiteY73" fmla="*/ 76105 h 85611"/>
                <a:gd name="connsiteX74" fmla="*/ 30877 w 47858"/>
                <a:gd name="connsiteY74" fmla="*/ 78511 h 85611"/>
                <a:gd name="connsiteX75" fmla="*/ 31272 w 47858"/>
                <a:gd name="connsiteY75" fmla="*/ 75302 h 85611"/>
                <a:gd name="connsiteX76" fmla="*/ 31981 w 47858"/>
                <a:gd name="connsiteY76" fmla="*/ 71356 h 85611"/>
                <a:gd name="connsiteX77" fmla="*/ 32170 w 47858"/>
                <a:gd name="connsiteY77" fmla="*/ 66324 h 85611"/>
                <a:gd name="connsiteX78" fmla="*/ 31630 w 47858"/>
                <a:gd name="connsiteY78" fmla="*/ 58894 h 85611"/>
                <a:gd name="connsiteX79" fmla="*/ 29894 w 47858"/>
                <a:gd name="connsiteY79" fmla="*/ 56407 h 85611"/>
                <a:gd name="connsiteX80" fmla="*/ 28784 w 47858"/>
                <a:gd name="connsiteY80" fmla="*/ 57063 h 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7858" h="85611">
                  <a:moveTo>
                    <a:pt x="26594" y="1068"/>
                  </a:moveTo>
                  <a:cubicBezTo>
                    <a:pt x="28225" y="4"/>
                    <a:pt x="30295" y="-221"/>
                    <a:pt x="32170" y="198"/>
                  </a:cubicBezTo>
                  <a:cubicBezTo>
                    <a:pt x="33110" y="421"/>
                    <a:pt x="33959" y="952"/>
                    <a:pt x="34936" y="1032"/>
                  </a:cubicBezTo>
                  <a:cubicBezTo>
                    <a:pt x="37345" y="1322"/>
                    <a:pt x="39607" y="2527"/>
                    <a:pt x="41271" y="4280"/>
                  </a:cubicBezTo>
                  <a:cubicBezTo>
                    <a:pt x="43535" y="6615"/>
                    <a:pt x="44559" y="9936"/>
                    <a:pt x="44527" y="13143"/>
                  </a:cubicBezTo>
                  <a:cubicBezTo>
                    <a:pt x="44565" y="16126"/>
                    <a:pt x="43808" y="19031"/>
                    <a:pt x="43308" y="21948"/>
                  </a:cubicBezTo>
                  <a:cubicBezTo>
                    <a:pt x="44548" y="22983"/>
                    <a:pt x="45706" y="24183"/>
                    <a:pt x="46366" y="25679"/>
                  </a:cubicBezTo>
                  <a:cubicBezTo>
                    <a:pt x="47554" y="28263"/>
                    <a:pt x="47560" y="31176"/>
                    <a:pt x="47688" y="33963"/>
                  </a:cubicBezTo>
                  <a:cubicBezTo>
                    <a:pt x="47840" y="36338"/>
                    <a:pt x="48044" y="38755"/>
                    <a:pt x="47529" y="41103"/>
                  </a:cubicBezTo>
                  <a:cubicBezTo>
                    <a:pt x="46921" y="44309"/>
                    <a:pt x="45376" y="47214"/>
                    <a:pt x="43892" y="50083"/>
                  </a:cubicBezTo>
                  <a:cubicBezTo>
                    <a:pt x="42642" y="52431"/>
                    <a:pt x="41389" y="54787"/>
                    <a:pt x="39836" y="56950"/>
                  </a:cubicBezTo>
                  <a:cubicBezTo>
                    <a:pt x="39934" y="57666"/>
                    <a:pt x="40395" y="58282"/>
                    <a:pt x="40571" y="58986"/>
                  </a:cubicBezTo>
                  <a:cubicBezTo>
                    <a:pt x="41378" y="61559"/>
                    <a:pt x="40992" y="64319"/>
                    <a:pt x="40283" y="66869"/>
                  </a:cubicBezTo>
                  <a:cubicBezTo>
                    <a:pt x="39871" y="68264"/>
                    <a:pt x="39586" y="69704"/>
                    <a:pt x="39625" y="71167"/>
                  </a:cubicBezTo>
                  <a:cubicBezTo>
                    <a:pt x="39663" y="72361"/>
                    <a:pt x="39485" y="73612"/>
                    <a:pt x="39920" y="74757"/>
                  </a:cubicBezTo>
                  <a:cubicBezTo>
                    <a:pt x="40473" y="76186"/>
                    <a:pt x="41076" y="77603"/>
                    <a:pt x="41891" y="78906"/>
                  </a:cubicBezTo>
                  <a:cubicBezTo>
                    <a:pt x="42541" y="79945"/>
                    <a:pt x="42883" y="81128"/>
                    <a:pt x="43407" y="82227"/>
                  </a:cubicBezTo>
                  <a:cubicBezTo>
                    <a:pt x="43377" y="83070"/>
                    <a:pt x="43361" y="83913"/>
                    <a:pt x="43340" y="84756"/>
                  </a:cubicBezTo>
                  <a:cubicBezTo>
                    <a:pt x="43245" y="85042"/>
                    <a:pt x="43142" y="85326"/>
                    <a:pt x="43041" y="85612"/>
                  </a:cubicBezTo>
                  <a:cubicBezTo>
                    <a:pt x="42568" y="84657"/>
                    <a:pt x="41729" y="83901"/>
                    <a:pt x="40668" y="83680"/>
                  </a:cubicBezTo>
                  <a:cubicBezTo>
                    <a:pt x="37019" y="83163"/>
                    <a:pt x="33299" y="83085"/>
                    <a:pt x="29698" y="82236"/>
                  </a:cubicBezTo>
                  <a:cubicBezTo>
                    <a:pt x="28012" y="81981"/>
                    <a:pt x="26301" y="81946"/>
                    <a:pt x="24618" y="81673"/>
                  </a:cubicBezTo>
                  <a:cubicBezTo>
                    <a:pt x="22726" y="81345"/>
                    <a:pt x="20824" y="81067"/>
                    <a:pt x="18966" y="80577"/>
                  </a:cubicBezTo>
                  <a:cubicBezTo>
                    <a:pt x="17494" y="80191"/>
                    <a:pt x="15947" y="80275"/>
                    <a:pt x="14491" y="79825"/>
                  </a:cubicBezTo>
                  <a:cubicBezTo>
                    <a:pt x="12525" y="79402"/>
                    <a:pt x="10518" y="78848"/>
                    <a:pt x="8887" y="77622"/>
                  </a:cubicBezTo>
                  <a:cubicBezTo>
                    <a:pt x="7937" y="76884"/>
                    <a:pt x="6827" y="76367"/>
                    <a:pt x="5963" y="75518"/>
                  </a:cubicBezTo>
                  <a:cubicBezTo>
                    <a:pt x="5213" y="74761"/>
                    <a:pt x="4105" y="74499"/>
                    <a:pt x="3418" y="73668"/>
                  </a:cubicBezTo>
                  <a:cubicBezTo>
                    <a:pt x="2566" y="72697"/>
                    <a:pt x="1755" y="71688"/>
                    <a:pt x="824" y="70793"/>
                  </a:cubicBezTo>
                  <a:cubicBezTo>
                    <a:pt x="645" y="70080"/>
                    <a:pt x="578" y="69309"/>
                    <a:pt x="0" y="68775"/>
                  </a:cubicBezTo>
                  <a:cubicBezTo>
                    <a:pt x="319" y="56557"/>
                    <a:pt x="1457" y="44340"/>
                    <a:pt x="3834" y="32342"/>
                  </a:cubicBezTo>
                  <a:lnTo>
                    <a:pt x="3878" y="32317"/>
                  </a:lnTo>
                  <a:cubicBezTo>
                    <a:pt x="4132" y="32168"/>
                    <a:pt x="4412" y="32040"/>
                    <a:pt x="4597" y="31800"/>
                  </a:cubicBezTo>
                  <a:cubicBezTo>
                    <a:pt x="5873" y="30268"/>
                    <a:pt x="6951" y="28567"/>
                    <a:pt x="8385" y="27170"/>
                  </a:cubicBezTo>
                  <a:cubicBezTo>
                    <a:pt x="9637" y="25946"/>
                    <a:pt x="11184" y="25089"/>
                    <a:pt x="12525" y="23973"/>
                  </a:cubicBezTo>
                  <a:cubicBezTo>
                    <a:pt x="13730" y="22941"/>
                    <a:pt x="14966" y="21887"/>
                    <a:pt x="15769" y="20496"/>
                  </a:cubicBezTo>
                  <a:cubicBezTo>
                    <a:pt x="16717" y="18871"/>
                    <a:pt x="18045" y="17473"/>
                    <a:pt x="18793" y="15733"/>
                  </a:cubicBezTo>
                  <a:cubicBezTo>
                    <a:pt x="19455" y="13913"/>
                    <a:pt x="19947" y="12032"/>
                    <a:pt x="20616" y="10213"/>
                  </a:cubicBezTo>
                  <a:cubicBezTo>
                    <a:pt x="21173" y="8675"/>
                    <a:pt x="22041" y="7279"/>
                    <a:pt x="22726" y="5797"/>
                  </a:cubicBezTo>
                  <a:cubicBezTo>
                    <a:pt x="23603" y="3945"/>
                    <a:pt x="24820" y="2161"/>
                    <a:pt x="26594" y="1068"/>
                  </a:cubicBezTo>
                  <a:moveTo>
                    <a:pt x="29511" y="12963"/>
                  </a:moveTo>
                  <a:cubicBezTo>
                    <a:pt x="29110" y="14155"/>
                    <a:pt x="28523" y="15422"/>
                    <a:pt x="28885" y="16702"/>
                  </a:cubicBezTo>
                  <a:cubicBezTo>
                    <a:pt x="29055" y="17896"/>
                    <a:pt x="30167" y="18678"/>
                    <a:pt x="30291" y="19884"/>
                  </a:cubicBezTo>
                  <a:cubicBezTo>
                    <a:pt x="30707" y="21677"/>
                    <a:pt x="30755" y="23516"/>
                    <a:pt x="30902" y="25343"/>
                  </a:cubicBezTo>
                  <a:cubicBezTo>
                    <a:pt x="30921" y="26190"/>
                    <a:pt x="30688" y="27029"/>
                    <a:pt x="30781" y="27878"/>
                  </a:cubicBezTo>
                  <a:cubicBezTo>
                    <a:pt x="31016" y="27077"/>
                    <a:pt x="31113" y="26247"/>
                    <a:pt x="31230" y="25425"/>
                  </a:cubicBezTo>
                  <a:cubicBezTo>
                    <a:pt x="31554" y="23371"/>
                    <a:pt x="31914" y="21324"/>
                    <a:pt x="32256" y="19275"/>
                  </a:cubicBezTo>
                  <a:cubicBezTo>
                    <a:pt x="32519" y="17827"/>
                    <a:pt x="33030" y="16439"/>
                    <a:pt x="33414" y="15023"/>
                  </a:cubicBezTo>
                  <a:cubicBezTo>
                    <a:pt x="33643" y="14041"/>
                    <a:pt x="34556" y="13431"/>
                    <a:pt x="34869" y="12494"/>
                  </a:cubicBezTo>
                  <a:cubicBezTo>
                    <a:pt x="34961" y="11815"/>
                    <a:pt x="34999" y="10974"/>
                    <a:pt x="34444" y="10474"/>
                  </a:cubicBezTo>
                  <a:cubicBezTo>
                    <a:pt x="33940" y="10070"/>
                    <a:pt x="33299" y="9709"/>
                    <a:pt x="32628" y="9848"/>
                  </a:cubicBezTo>
                  <a:cubicBezTo>
                    <a:pt x="31062" y="10100"/>
                    <a:pt x="29992" y="11542"/>
                    <a:pt x="29511" y="12963"/>
                  </a:cubicBezTo>
                  <a:moveTo>
                    <a:pt x="22905" y="26997"/>
                  </a:moveTo>
                  <a:cubicBezTo>
                    <a:pt x="21057" y="28456"/>
                    <a:pt x="20099" y="30751"/>
                    <a:pt x="18236" y="32195"/>
                  </a:cubicBezTo>
                  <a:cubicBezTo>
                    <a:pt x="17505" y="32450"/>
                    <a:pt x="16717" y="32469"/>
                    <a:pt x="15970" y="32662"/>
                  </a:cubicBezTo>
                  <a:cubicBezTo>
                    <a:pt x="15012" y="32860"/>
                    <a:pt x="14142" y="33316"/>
                    <a:pt x="13276" y="33751"/>
                  </a:cubicBezTo>
                  <a:cubicBezTo>
                    <a:pt x="11296" y="34716"/>
                    <a:pt x="9389" y="36000"/>
                    <a:pt x="8130" y="37841"/>
                  </a:cubicBezTo>
                  <a:cubicBezTo>
                    <a:pt x="7117" y="39329"/>
                    <a:pt x="5965" y="40790"/>
                    <a:pt x="5484" y="42560"/>
                  </a:cubicBezTo>
                  <a:cubicBezTo>
                    <a:pt x="5160" y="43579"/>
                    <a:pt x="5097" y="44649"/>
                    <a:pt x="5108" y="45713"/>
                  </a:cubicBezTo>
                  <a:cubicBezTo>
                    <a:pt x="5167" y="47081"/>
                    <a:pt x="4202" y="48197"/>
                    <a:pt x="4044" y="49526"/>
                  </a:cubicBezTo>
                  <a:cubicBezTo>
                    <a:pt x="3947" y="50507"/>
                    <a:pt x="3880" y="51586"/>
                    <a:pt x="4429" y="52460"/>
                  </a:cubicBezTo>
                  <a:cubicBezTo>
                    <a:pt x="4773" y="53141"/>
                    <a:pt x="5379" y="54013"/>
                    <a:pt x="6253" y="53851"/>
                  </a:cubicBezTo>
                  <a:cubicBezTo>
                    <a:pt x="7205" y="53448"/>
                    <a:pt x="7878" y="52536"/>
                    <a:pt x="8151" y="51552"/>
                  </a:cubicBezTo>
                  <a:cubicBezTo>
                    <a:pt x="8763" y="50003"/>
                    <a:pt x="8761" y="48309"/>
                    <a:pt x="9211" y="46722"/>
                  </a:cubicBezTo>
                  <a:cubicBezTo>
                    <a:pt x="9848" y="45263"/>
                    <a:pt x="10680" y="43630"/>
                    <a:pt x="12286" y="43066"/>
                  </a:cubicBezTo>
                  <a:cubicBezTo>
                    <a:pt x="14888" y="42097"/>
                    <a:pt x="17671" y="40855"/>
                    <a:pt x="19155" y="38369"/>
                  </a:cubicBezTo>
                  <a:cubicBezTo>
                    <a:pt x="20195" y="36664"/>
                    <a:pt x="21225" y="34951"/>
                    <a:pt x="22192" y="33202"/>
                  </a:cubicBezTo>
                  <a:cubicBezTo>
                    <a:pt x="23073" y="31836"/>
                    <a:pt x="23443" y="30203"/>
                    <a:pt x="24376" y="28864"/>
                  </a:cubicBezTo>
                  <a:cubicBezTo>
                    <a:pt x="25351" y="27750"/>
                    <a:pt x="26884" y="27163"/>
                    <a:pt x="27542" y="25768"/>
                  </a:cubicBezTo>
                  <a:cubicBezTo>
                    <a:pt x="25927" y="25675"/>
                    <a:pt x="24246" y="26077"/>
                    <a:pt x="22905" y="26997"/>
                  </a:cubicBezTo>
                  <a:moveTo>
                    <a:pt x="28784" y="57063"/>
                  </a:moveTo>
                  <a:cubicBezTo>
                    <a:pt x="28435" y="58799"/>
                    <a:pt x="28506" y="60580"/>
                    <a:pt x="28258" y="62328"/>
                  </a:cubicBezTo>
                  <a:cubicBezTo>
                    <a:pt x="28185" y="63941"/>
                    <a:pt x="28239" y="65557"/>
                    <a:pt x="28239" y="67171"/>
                  </a:cubicBezTo>
                  <a:cubicBezTo>
                    <a:pt x="28416" y="69128"/>
                    <a:pt x="28130" y="71087"/>
                    <a:pt x="28227" y="73048"/>
                  </a:cubicBezTo>
                  <a:cubicBezTo>
                    <a:pt x="28195" y="74209"/>
                    <a:pt x="28813" y="75255"/>
                    <a:pt x="29551" y="76105"/>
                  </a:cubicBezTo>
                  <a:cubicBezTo>
                    <a:pt x="30173" y="76796"/>
                    <a:pt x="30505" y="77673"/>
                    <a:pt x="30877" y="78511"/>
                  </a:cubicBezTo>
                  <a:cubicBezTo>
                    <a:pt x="30938" y="77437"/>
                    <a:pt x="30766" y="76298"/>
                    <a:pt x="31272" y="75302"/>
                  </a:cubicBezTo>
                  <a:cubicBezTo>
                    <a:pt x="31857" y="74070"/>
                    <a:pt x="31964" y="72699"/>
                    <a:pt x="31981" y="71356"/>
                  </a:cubicBezTo>
                  <a:cubicBezTo>
                    <a:pt x="32273" y="69694"/>
                    <a:pt x="32147" y="68002"/>
                    <a:pt x="32170" y="66324"/>
                  </a:cubicBezTo>
                  <a:cubicBezTo>
                    <a:pt x="32157" y="63842"/>
                    <a:pt x="32290" y="61309"/>
                    <a:pt x="31630" y="58894"/>
                  </a:cubicBezTo>
                  <a:cubicBezTo>
                    <a:pt x="31264" y="57967"/>
                    <a:pt x="30936" y="56767"/>
                    <a:pt x="29894" y="56407"/>
                  </a:cubicBezTo>
                  <a:cubicBezTo>
                    <a:pt x="29425" y="56182"/>
                    <a:pt x="28832" y="56561"/>
                    <a:pt x="28784" y="57063"/>
                  </a:cubicBezTo>
                  <a:close/>
                </a:path>
              </a:pathLst>
            </a:custGeom>
            <a:solidFill>
              <a:srgbClr val="ADA8B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82" name="Gráfico 1864">
              <a:extLst>
                <a:ext uri="{FF2B5EF4-FFF2-40B4-BE49-F238E27FC236}">
                  <a16:creationId xmlns:a16="http://schemas.microsoft.com/office/drawing/2014/main" id="{EE0391D9-D457-F10D-C9A6-037CA78B958F}"/>
                </a:ext>
              </a:extLst>
            </p:cNvPr>
            <p:cNvGrpSpPr/>
            <p:nvPr/>
          </p:nvGrpSpPr>
          <p:grpSpPr>
            <a:xfrm>
              <a:off x="6108314" y="4853928"/>
              <a:ext cx="109626" cy="278352"/>
              <a:chOff x="6108314" y="4853928"/>
              <a:chExt cx="109626" cy="278352"/>
            </a:xfrm>
            <a:solidFill>
              <a:srgbClr val="B1B2B3"/>
            </a:solidFill>
          </p:grpSpPr>
          <p:sp>
            <p:nvSpPr>
              <p:cNvPr id="2383" name="Forma Livre: Forma 2382">
                <a:extLst>
                  <a:ext uri="{FF2B5EF4-FFF2-40B4-BE49-F238E27FC236}">
                    <a16:creationId xmlns:a16="http://schemas.microsoft.com/office/drawing/2014/main" id="{A82BF6E3-DE3F-FA3B-6F73-48AE55206E8B}"/>
                  </a:ext>
                </a:extLst>
              </p:cNvPr>
              <p:cNvSpPr/>
              <p:nvPr/>
            </p:nvSpPr>
            <p:spPr>
              <a:xfrm>
                <a:off x="6108314" y="4853928"/>
                <a:ext cx="58454" cy="173395"/>
              </a:xfrm>
              <a:custGeom>
                <a:avLst/>
                <a:gdLst>
                  <a:gd name="connsiteX0" fmla="*/ 18693 w 58454"/>
                  <a:gd name="connsiteY0" fmla="*/ 273 h 173395"/>
                  <a:gd name="connsiteX1" fmla="*/ 25464 w 58454"/>
                  <a:gd name="connsiteY1" fmla="*/ 832 h 173395"/>
                  <a:gd name="connsiteX2" fmla="*/ 34428 w 58454"/>
                  <a:gd name="connsiteY2" fmla="*/ 8470 h 173395"/>
                  <a:gd name="connsiteX3" fmla="*/ 41827 w 58454"/>
                  <a:gd name="connsiteY3" fmla="*/ 23106 h 173395"/>
                  <a:gd name="connsiteX4" fmla="*/ 55860 w 58454"/>
                  <a:gd name="connsiteY4" fmla="*/ 79046 h 173395"/>
                  <a:gd name="connsiteX5" fmla="*/ 57115 w 58454"/>
                  <a:gd name="connsiteY5" fmla="*/ 142308 h 173395"/>
                  <a:gd name="connsiteX6" fmla="*/ 54063 w 58454"/>
                  <a:gd name="connsiteY6" fmla="*/ 157290 h 173395"/>
                  <a:gd name="connsiteX7" fmla="*/ 50172 w 58454"/>
                  <a:gd name="connsiteY7" fmla="*/ 165156 h 173395"/>
                  <a:gd name="connsiteX8" fmla="*/ 42225 w 58454"/>
                  <a:gd name="connsiteY8" fmla="*/ 172159 h 173395"/>
                  <a:gd name="connsiteX9" fmla="*/ 33722 w 58454"/>
                  <a:gd name="connsiteY9" fmla="*/ 173316 h 173395"/>
                  <a:gd name="connsiteX10" fmla="*/ 32163 w 58454"/>
                  <a:gd name="connsiteY10" fmla="*/ 172977 h 173395"/>
                  <a:gd name="connsiteX11" fmla="*/ 24898 w 58454"/>
                  <a:gd name="connsiteY11" fmla="*/ 166377 h 173395"/>
                  <a:gd name="connsiteX12" fmla="*/ 13430 w 58454"/>
                  <a:gd name="connsiteY12" fmla="*/ 149053 h 173395"/>
                  <a:gd name="connsiteX13" fmla="*/ 5069 w 58454"/>
                  <a:gd name="connsiteY13" fmla="*/ 125833 h 173395"/>
                  <a:gd name="connsiteX14" fmla="*/ 545 w 58454"/>
                  <a:gd name="connsiteY14" fmla="*/ 97041 h 173395"/>
                  <a:gd name="connsiteX15" fmla="*/ 1245 w 58454"/>
                  <a:gd name="connsiteY15" fmla="*/ 56844 h 173395"/>
                  <a:gd name="connsiteX16" fmla="*/ 4203 w 58454"/>
                  <a:gd name="connsiteY16" fmla="*/ 35608 h 173395"/>
                  <a:gd name="connsiteX17" fmla="*/ 10004 w 58454"/>
                  <a:gd name="connsiteY17" fmla="*/ 12119 h 173395"/>
                  <a:gd name="connsiteX18" fmla="*/ 13207 w 58454"/>
                  <a:gd name="connsiteY18" fmla="*/ 4802 h 173395"/>
                  <a:gd name="connsiteX19" fmla="*/ 15982 w 58454"/>
                  <a:gd name="connsiteY19" fmla="*/ 1090 h 173395"/>
                  <a:gd name="connsiteX20" fmla="*/ 18693 w 58454"/>
                  <a:gd name="connsiteY20" fmla="*/ 273 h 17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54" h="173395">
                    <a:moveTo>
                      <a:pt x="18693" y="273"/>
                    </a:moveTo>
                    <a:cubicBezTo>
                      <a:pt x="20943" y="-213"/>
                      <a:pt x="23332" y="-64"/>
                      <a:pt x="25464" y="832"/>
                    </a:cubicBezTo>
                    <a:cubicBezTo>
                      <a:pt x="29188" y="2320"/>
                      <a:pt x="32127" y="5254"/>
                      <a:pt x="34428" y="8470"/>
                    </a:cubicBezTo>
                    <a:cubicBezTo>
                      <a:pt x="37611" y="12947"/>
                      <a:pt x="39828" y="18015"/>
                      <a:pt x="41827" y="23106"/>
                    </a:cubicBezTo>
                    <a:cubicBezTo>
                      <a:pt x="48761" y="41090"/>
                      <a:pt x="53310" y="59953"/>
                      <a:pt x="55860" y="79046"/>
                    </a:cubicBezTo>
                    <a:cubicBezTo>
                      <a:pt x="58649" y="99992"/>
                      <a:pt x="59378" y="121274"/>
                      <a:pt x="57115" y="142308"/>
                    </a:cubicBezTo>
                    <a:cubicBezTo>
                      <a:pt x="56581" y="147380"/>
                      <a:pt x="55790" y="152471"/>
                      <a:pt x="54063" y="157290"/>
                    </a:cubicBezTo>
                    <a:cubicBezTo>
                      <a:pt x="53058" y="160040"/>
                      <a:pt x="51811" y="162722"/>
                      <a:pt x="50172" y="165156"/>
                    </a:cubicBezTo>
                    <a:cubicBezTo>
                      <a:pt x="48179" y="168109"/>
                      <a:pt x="45478" y="170657"/>
                      <a:pt x="42225" y="172159"/>
                    </a:cubicBezTo>
                    <a:cubicBezTo>
                      <a:pt x="39580" y="173389"/>
                      <a:pt x="36587" y="173524"/>
                      <a:pt x="33722" y="173316"/>
                    </a:cubicBezTo>
                    <a:cubicBezTo>
                      <a:pt x="33195" y="173250"/>
                      <a:pt x="32604" y="173330"/>
                      <a:pt x="32163" y="172977"/>
                    </a:cubicBezTo>
                    <a:cubicBezTo>
                      <a:pt x="29432" y="171146"/>
                      <a:pt x="27082" y="168817"/>
                      <a:pt x="24898" y="166377"/>
                    </a:cubicBezTo>
                    <a:cubicBezTo>
                      <a:pt x="20278" y="161183"/>
                      <a:pt x="16507" y="155275"/>
                      <a:pt x="13430" y="149053"/>
                    </a:cubicBezTo>
                    <a:cubicBezTo>
                      <a:pt x="9783" y="141658"/>
                      <a:pt x="7087" y="133820"/>
                      <a:pt x="5069" y="125833"/>
                    </a:cubicBezTo>
                    <a:cubicBezTo>
                      <a:pt x="2696" y="116398"/>
                      <a:pt x="1264" y="106739"/>
                      <a:pt x="545" y="97041"/>
                    </a:cubicBezTo>
                    <a:cubicBezTo>
                      <a:pt x="-413" y="83656"/>
                      <a:pt x="-64" y="70193"/>
                      <a:pt x="1245" y="56844"/>
                    </a:cubicBezTo>
                    <a:cubicBezTo>
                      <a:pt x="1950" y="49729"/>
                      <a:pt x="2927" y="42641"/>
                      <a:pt x="4203" y="35608"/>
                    </a:cubicBezTo>
                    <a:cubicBezTo>
                      <a:pt x="5674" y="27677"/>
                      <a:pt x="7394" y="19762"/>
                      <a:pt x="10004" y="12119"/>
                    </a:cubicBezTo>
                    <a:cubicBezTo>
                      <a:pt x="10826" y="9580"/>
                      <a:pt x="11936" y="7146"/>
                      <a:pt x="13207" y="4802"/>
                    </a:cubicBezTo>
                    <a:cubicBezTo>
                      <a:pt x="13983" y="3465"/>
                      <a:pt x="14876" y="2177"/>
                      <a:pt x="15982" y="1090"/>
                    </a:cubicBezTo>
                    <a:cubicBezTo>
                      <a:pt x="16798" y="611"/>
                      <a:pt x="17781" y="500"/>
                      <a:pt x="18693" y="273"/>
                    </a:cubicBezTo>
                    <a:close/>
                  </a:path>
                </a:pathLst>
              </a:custGeom>
              <a:solidFill>
                <a:srgbClr val="B1B2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4" name="Forma Livre: Forma 2383">
                <a:extLst>
                  <a:ext uri="{FF2B5EF4-FFF2-40B4-BE49-F238E27FC236}">
                    <a16:creationId xmlns:a16="http://schemas.microsoft.com/office/drawing/2014/main" id="{D923CB14-48B2-F74B-791A-AFC139A11632}"/>
                  </a:ext>
                </a:extLst>
              </p:cNvPr>
              <p:cNvSpPr/>
              <p:nvPr/>
            </p:nvSpPr>
            <p:spPr>
              <a:xfrm>
                <a:off x="6192598" y="5092923"/>
                <a:ext cx="25342" cy="39358"/>
              </a:xfrm>
              <a:custGeom>
                <a:avLst/>
                <a:gdLst>
                  <a:gd name="connsiteX0" fmla="*/ 6463 w 25342"/>
                  <a:gd name="connsiteY0" fmla="*/ 6686 h 39358"/>
                  <a:gd name="connsiteX1" fmla="*/ 16437 w 25342"/>
                  <a:gd name="connsiteY1" fmla="*/ 0 h 39358"/>
                  <a:gd name="connsiteX2" fmla="*/ 17425 w 25342"/>
                  <a:gd name="connsiteY2" fmla="*/ 2545 h 39358"/>
                  <a:gd name="connsiteX3" fmla="*/ 21782 w 25342"/>
                  <a:gd name="connsiteY3" fmla="*/ 14348 h 39358"/>
                  <a:gd name="connsiteX4" fmla="*/ 25343 w 25342"/>
                  <a:gd name="connsiteY4" fmla="*/ 39359 h 39358"/>
                  <a:gd name="connsiteX5" fmla="*/ 17488 w 25342"/>
                  <a:gd name="connsiteY5" fmla="*/ 35466 h 39358"/>
                  <a:gd name="connsiteX6" fmla="*/ 13841 w 25342"/>
                  <a:gd name="connsiteY6" fmla="*/ 33038 h 39358"/>
                  <a:gd name="connsiteX7" fmla="*/ 5953 w 25342"/>
                  <a:gd name="connsiteY7" fmla="*/ 26419 h 39358"/>
                  <a:gd name="connsiteX8" fmla="*/ 0 w 25342"/>
                  <a:gd name="connsiteY8" fmla="*/ 18375 h 39358"/>
                  <a:gd name="connsiteX9" fmla="*/ 1242 w 25342"/>
                  <a:gd name="connsiteY9" fmla="*/ 14066 h 39358"/>
                  <a:gd name="connsiteX10" fmla="*/ 6463 w 25342"/>
                  <a:gd name="connsiteY10" fmla="*/ 6686 h 39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42" h="39358">
                    <a:moveTo>
                      <a:pt x="6463" y="6686"/>
                    </a:moveTo>
                    <a:cubicBezTo>
                      <a:pt x="9433" y="3973"/>
                      <a:pt x="12921" y="1915"/>
                      <a:pt x="16437" y="0"/>
                    </a:cubicBezTo>
                    <a:cubicBezTo>
                      <a:pt x="16855" y="811"/>
                      <a:pt x="17095" y="1696"/>
                      <a:pt x="17425" y="2545"/>
                    </a:cubicBezTo>
                    <a:cubicBezTo>
                      <a:pt x="18890" y="6476"/>
                      <a:pt x="20544" y="10337"/>
                      <a:pt x="21782" y="14348"/>
                    </a:cubicBezTo>
                    <a:cubicBezTo>
                      <a:pt x="24237" y="22442"/>
                      <a:pt x="25164" y="30926"/>
                      <a:pt x="25343" y="39359"/>
                    </a:cubicBezTo>
                    <a:cubicBezTo>
                      <a:pt x="22665" y="38186"/>
                      <a:pt x="20010" y="36948"/>
                      <a:pt x="17488" y="35466"/>
                    </a:cubicBezTo>
                    <a:cubicBezTo>
                      <a:pt x="16300" y="34612"/>
                      <a:pt x="15033" y="33883"/>
                      <a:pt x="13841" y="33038"/>
                    </a:cubicBezTo>
                    <a:cubicBezTo>
                      <a:pt x="11025" y="31069"/>
                      <a:pt x="8359" y="28872"/>
                      <a:pt x="5953" y="26419"/>
                    </a:cubicBezTo>
                    <a:cubicBezTo>
                      <a:pt x="3628" y="24014"/>
                      <a:pt x="1658" y="21271"/>
                      <a:pt x="0" y="18375"/>
                    </a:cubicBezTo>
                    <a:cubicBezTo>
                      <a:pt x="191" y="16889"/>
                      <a:pt x="727" y="15466"/>
                      <a:pt x="1242" y="14066"/>
                    </a:cubicBezTo>
                    <a:cubicBezTo>
                      <a:pt x="2321" y="11210"/>
                      <a:pt x="4208" y="8721"/>
                      <a:pt x="6463" y="6686"/>
                    </a:cubicBezTo>
                    <a:close/>
                  </a:path>
                </a:pathLst>
              </a:custGeom>
              <a:solidFill>
                <a:srgbClr val="B1B2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85" name="Forma Livre: Forma 2384">
              <a:extLst>
                <a:ext uri="{FF2B5EF4-FFF2-40B4-BE49-F238E27FC236}">
                  <a16:creationId xmlns:a16="http://schemas.microsoft.com/office/drawing/2014/main" id="{3B2B6A37-CF34-86B3-30D7-F6C763CDEA46}"/>
                </a:ext>
              </a:extLst>
            </p:cNvPr>
            <p:cNvSpPr/>
            <p:nvPr/>
          </p:nvSpPr>
          <p:spPr>
            <a:xfrm>
              <a:off x="6092385" y="4855543"/>
              <a:ext cx="6151" cy="18060"/>
            </a:xfrm>
            <a:custGeom>
              <a:avLst/>
              <a:gdLst>
                <a:gd name="connsiteX0" fmla="*/ 739 w 6151"/>
                <a:gd name="connsiteY0" fmla="*/ 3145 h 18060"/>
                <a:gd name="connsiteX1" fmla="*/ 3857 w 6151"/>
                <a:gd name="connsiteY1" fmla="*/ 30 h 18060"/>
                <a:gd name="connsiteX2" fmla="*/ 5673 w 6151"/>
                <a:gd name="connsiteY2" fmla="*/ 657 h 18060"/>
                <a:gd name="connsiteX3" fmla="*/ 6097 w 6151"/>
                <a:gd name="connsiteY3" fmla="*/ 2677 h 18060"/>
                <a:gd name="connsiteX4" fmla="*/ 4643 w 6151"/>
                <a:gd name="connsiteY4" fmla="*/ 5205 h 18060"/>
                <a:gd name="connsiteX5" fmla="*/ 3485 w 6151"/>
                <a:gd name="connsiteY5" fmla="*/ 9457 h 18060"/>
                <a:gd name="connsiteX6" fmla="*/ 2459 w 6151"/>
                <a:gd name="connsiteY6" fmla="*/ 15608 h 18060"/>
                <a:gd name="connsiteX7" fmla="*/ 2009 w 6151"/>
                <a:gd name="connsiteY7" fmla="*/ 18061 h 18060"/>
                <a:gd name="connsiteX8" fmla="*/ 2131 w 6151"/>
                <a:gd name="connsiteY8" fmla="*/ 15526 h 18060"/>
                <a:gd name="connsiteX9" fmla="*/ 1519 w 6151"/>
                <a:gd name="connsiteY9" fmla="*/ 10067 h 18060"/>
                <a:gd name="connsiteX10" fmla="*/ 113 w 6151"/>
                <a:gd name="connsiteY10" fmla="*/ 6885 h 18060"/>
                <a:gd name="connsiteX11" fmla="*/ 739 w 6151"/>
                <a:gd name="connsiteY11" fmla="*/ 3145 h 1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51" h="18060">
                  <a:moveTo>
                    <a:pt x="739" y="3145"/>
                  </a:moveTo>
                  <a:cubicBezTo>
                    <a:pt x="1221" y="1724"/>
                    <a:pt x="2291" y="282"/>
                    <a:pt x="3857" y="30"/>
                  </a:cubicBezTo>
                  <a:cubicBezTo>
                    <a:pt x="4527" y="-109"/>
                    <a:pt x="5168" y="253"/>
                    <a:pt x="5673" y="657"/>
                  </a:cubicBezTo>
                  <a:cubicBezTo>
                    <a:pt x="6228" y="1157"/>
                    <a:pt x="6190" y="1998"/>
                    <a:pt x="6097" y="2677"/>
                  </a:cubicBezTo>
                  <a:cubicBezTo>
                    <a:pt x="5784" y="3614"/>
                    <a:pt x="4872" y="4224"/>
                    <a:pt x="4643" y="5205"/>
                  </a:cubicBezTo>
                  <a:cubicBezTo>
                    <a:pt x="4258" y="6622"/>
                    <a:pt x="3747" y="8009"/>
                    <a:pt x="3485" y="9457"/>
                  </a:cubicBezTo>
                  <a:cubicBezTo>
                    <a:pt x="3142" y="11507"/>
                    <a:pt x="2782" y="13554"/>
                    <a:pt x="2459" y="15608"/>
                  </a:cubicBezTo>
                  <a:cubicBezTo>
                    <a:pt x="2341" y="16429"/>
                    <a:pt x="2244" y="17260"/>
                    <a:pt x="2009" y="18061"/>
                  </a:cubicBezTo>
                  <a:cubicBezTo>
                    <a:pt x="1916" y="17211"/>
                    <a:pt x="2150" y="16373"/>
                    <a:pt x="2131" y="15526"/>
                  </a:cubicBezTo>
                  <a:cubicBezTo>
                    <a:pt x="1984" y="13699"/>
                    <a:pt x="1935" y="11860"/>
                    <a:pt x="1519" y="10067"/>
                  </a:cubicBezTo>
                  <a:cubicBezTo>
                    <a:pt x="1395" y="8860"/>
                    <a:pt x="283" y="8078"/>
                    <a:pt x="113" y="6885"/>
                  </a:cubicBezTo>
                  <a:cubicBezTo>
                    <a:pt x="-249" y="5605"/>
                    <a:pt x="338" y="4337"/>
                    <a:pt x="739" y="3145"/>
                  </a:cubicBezTo>
                  <a:close/>
                </a:path>
              </a:pathLst>
            </a:custGeom>
            <a:solidFill>
              <a:srgbClr val="BBB3C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6" name="Forma Livre: Forma 2385">
              <a:extLst>
                <a:ext uri="{FF2B5EF4-FFF2-40B4-BE49-F238E27FC236}">
                  <a16:creationId xmlns:a16="http://schemas.microsoft.com/office/drawing/2014/main" id="{642222C2-8B1B-E557-CBFC-5583BCDBD002}"/>
                </a:ext>
              </a:extLst>
            </p:cNvPr>
            <p:cNvSpPr/>
            <p:nvPr/>
          </p:nvSpPr>
          <p:spPr>
            <a:xfrm>
              <a:off x="6067592" y="4871480"/>
              <a:ext cx="23563" cy="28116"/>
            </a:xfrm>
            <a:custGeom>
              <a:avLst/>
              <a:gdLst>
                <a:gd name="connsiteX0" fmla="*/ 18926 w 23563"/>
                <a:gd name="connsiteY0" fmla="*/ 1243 h 28116"/>
                <a:gd name="connsiteX1" fmla="*/ 23563 w 23563"/>
                <a:gd name="connsiteY1" fmla="*/ 13 h 28116"/>
                <a:gd name="connsiteX2" fmla="*/ 20398 w 23563"/>
                <a:gd name="connsiteY2" fmla="*/ 3109 h 28116"/>
                <a:gd name="connsiteX3" fmla="*/ 18214 w 23563"/>
                <a:gd name="connsiteY3" fmla="*/ 7447 h 28116"/>
                <a:gd name="connsiteX4" fmla="*/ 15176 w 23563"/>
                <a:gd name="connsiteY4" fmla="*/ 12614 h 28116"/>
                <a:gd name="connsiteX5" fmla="*/ 8307 w 23563"/>
                <a:gd name="connsiteY5" fmla="*/ 17312 h 28116"/>
                <a:gd name="connsiteX6" fmla="*/ 5232 w 23563"/>
                <a:gd name="connsiteY6" fmla="*/ 20967 h 28116"/>
                <a:gd name="connsiteX7" fmla="*/ 4173 w 23563"/>
                <a:gd name="connsiteY7" fmla="*/ 25797 h 28116"/>
                <a:gd name="connsiteX8" fmla="*/ 2275 w 23563"/>
                <a:gd name="connsiteY8" fmla="*/ 28097 h 28116"/>
                <a:gd name="connsiteX9" fmla="*/ 450 w 23563"/>
                <a:gd name="connsiteY9" fmla="*/ 26705 h 28116"/>
                <a:gd name="connsiteX10" fmla="*/ 66 w 23563"/>
                <a:gd name="connsiteY10" fmla="*/ 23771 h 28116"/>
                <a:gd name="connsiteX11" fmla="*/ 1129 w 23563"/>
                <a:gd name="connsiteY11" fmla="*/ 19958 h 28116"/>
                <a:gd name="connsiteX12" fmla="*/ 1505 w 23563"/>
                <a:gd name="connsiteY12" fmla="*/ 16805 h 28116"/>
                <a:gd name="connsiteX13" fmla="*/ 4152 w 23563"/>
                <a:gd name="connsiteY13" fmla="*/ 12086 h 28116"/>
                <a:gd name="connsiteX14" fmla="*/ 9297 w 23563"/>
                <a:gd name="connsiteY14" fmla="*/ 7996 h 28116"/>
                <a:gd name="connsiteX15" fmla="*/ 11992 w 23563"/>
                <a:gd name="connsiteY15" fmla="*/ 6907 h 28116"/>
                <a:gd name="connsiteX16" fmla="*/ 14258 w 23563"/>
                <a:gd name="connsiteY16" fmla="*/ 6441 h 28116"/>
                <a:gd name="connsiteX17" fmla="*/ 18926 w 23563"/>
                <a:gd name="connsiteY17" fmla="*/ 1243 h 2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563" h="28116">
                  <a:moveTo>
                    <a:pt x="18926" y="1243"/>
                  </a:moveTo>
                  <a:cubicBezTo>
                    <a:pt x="20267" y="322"/>
                    <a:pt x="21949" y="-80"/>
                    <a:pt x="23563" y="13"/>
                  </a:cubicBezTo>
                  <a:cubicBezTo>
                    <a:pt x="22905" y="1409"/>
                    <a:pt x="21373" y="1995"/>
                    <a:pt x="20398" y="3109"/>
                  </a:cubicBezTo>
                  <a:cubicBezTo>
                    <a:pt x="19464" y="4448"/>
                    <a:pt x="19094" y="6081"/>
                    <a:pt x="18214" y="7447"/>
                  </a:cubicBezTo>
                  <a:cubicBezTo>
                    <a:pt x="17247" y="9196"/>
                    <a:pt x="16217" y="10909"/>
                    <a:pt x="15176" y="12614"/>
                  </a:cubicBezTo>
                  <a:cubicBezTo>
                    <a:pt x="13692" y="15101"/>
                    <a:pt x="10909" y="16343"/>
                    <a:pt x="8307" y="17312"/>
                  </a:cubicBezTo>
                  <a:cubicBezTo>
                    <a:pt x="6701" y="17875"/>
                    <a:pt x="5869" y="19508"/>
                    <a:pt x="5232" y="20967"/>
                  </a:cubicBezTo>
                  <a:cubicBezTo>
                    <a:pt x="4782" y="22554"/>
                    <a:pt x="4784" y="24248"/>
                    <a:pt x="4173" y="25797"/>
                  </a:cubicBezTo>
                  <a:cubicBezTo>
                    <a:pt x="3900" y="26781"/>
                    <a:pt x="3227" y="27693"/>
                    <a:pt x="2275" y="28097"/>
                  </a:cubicBezTo>
                  <a:cubicBezTo>
                    <a:pt x="1400" y="28259"/>
                    <a:pt x="795" y="27386"/>
                    <a:pt x="450" y="26705"/>
                  </a:cubicBezTo>
                  <a:cubicBezTo>
                    <a:pt x="-98" y="25831"/>
                    <a:pt x="-31" y="24753"/>
                    <a:pt x="66" y="23771"/>
                  </a:cubicBezTo>
                  <a:cubicBezTo>
                    <a:pt x="223" y="22443"/>
                    <a:pt x="1188" y="21326"/>
                    <a:pt x="1129" y="19958"/>
                  </a:cubicBezTo>
                  <a:cubicBezTo>
                    <a:pt x="1119" y="18895"/>
                    <a:pt x="1182" y="17825"/>
                    <a:pt x="1505" y="16805"/>
                  </a:cubicBezTo>
                  <a:cubicBezTo>
                    <a:pt x="1987" y="15035"/>
                    <a:pt x="3139" y="13575"/>
                    <a:pt x="4152" y="12086"/>
                  </a:cubicBezTo>
                  <a:cubicBezTo>
                    <a:pt x="5411" y="10245"/>
                    <a:pt x="7317" y="8961"/>
                    <a:pt x="9297" y="7996"/>
                  </a:cubicBezTo>
                  <a:cubicBezTo>
                    <a:pt x="10163" y="7561"/>
                    <a:pt x="11033" y="7105"/>
                    <a:pt x="11992" y="6907"/>
                  </a:cubicBezTo>
                  <a:cubicBezTo>
                    <a:pt x="12738" y="6714"/>
                    <a:pt x="13526" y="6695"/>
                    <a:pt x="14258" y="6441"/>
                  </a:cubicBezTo>
                  <a:cubicBezTo>
                    <a:pt x="16120" y="4997"/>
                    <a:pt x="17079" y="2701"/>
                    <a:pt x="18926" y="1243"/>
                  </a:cubicBezTo>
                  <a:close/>
                </a:path>
              </a:pathLst>
            </a:custGeom>
            <a:solidFill>
              <a:srgbClr val="BCB4C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7" name="Forma Livre: Forma 2386">
              <a:extLst>
                <a:ext uri="{FF2B5EF4-FFF2-40B4-BE49-F238E27FC236}">
                  <a16:creationId xmlns:a16="http://schemas.microsoft.com/office/drawing/2014/main" id="{3F69716D-B5D8-A973-B67F-BC2E9EC7232B}"/>
                </a:ext>
              </a:extLst>
            </p:cNvPr>
            <p:cNvSpPr/>
            <p:nvPr/>
          </p:nvSpPr>
          <p:spPr>
            <a:xfrm>
              <a:off x="6055557" y="4881240"/>
              <a:ext cx="9832" cy="22353"/>
            </a:xfrm>
            <a:custGeom>
              <a:avLst/>
              <a:gdLst>
                <a:gd name="connsiteX0" fmla="*/ 5021 w 9832"/>
                <a:gd name="connsiteY0" fmla="*/ 8822 h 22353"/>
                <a:gd name="connsiteX1" fmla="*/ 9833 w 9832"/>
                <a:gd name="connsiteY1" fmla="*/ 0 h 22353"/>
                <a:gd name="connsiteX2" fmla="*/ 7170 w 9832"/>
                <a:gd name="connsiteY2" fmla="*/ 22354 h 22353"/>
                <a:gd name="connsiteX3" fmla="*/ 4731 w 9832"/>
                <a:gd name="connsiteY3" fmla="*/ 21349 h 22353"/>
                <a:gd name="connsiteX4" fmla="*/ 3241 w 9832"/>
                <a:gd name="connsiteY4" fmla="*/ 18850 h 22353"/>
                <a:gd name="connsiteX5" fmla="*/ 1595 w 9832"/>
                <a:gd name="connsiteY5" fmla="*/ 18869 h 22353"/>
                <a:gd name="connsiteX6" fmla="*/ 0 w 9832"/>
                <a:gd name="connsiteY6" fmla="*/ 21833 h 22353"/>
                <a:gd name="connsiteX7" fmla="*/ 3132 w 9832"/>
                <a:gd name="connsiteY7" fmla="*/ 14081 h 22353"/>
                <a:gd name="connsiteX8" fmla="*/ 5021 w 9832"/>
                <a:gd name="connsiteY8" fmla="*/ 8822 h 2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32" h="22353">
                  <a:moveTo>
                    <a:pt x="5021" y="8822"/>
                  </a:moveTo>
                  <a:cubicBezTo>
                    <a:pt x="6062" y="5616"/>
                    <a:pt x="7792" y="2667"/>
                    <a:pt x="9833" y="0"/>
                  </a:cubicBezTo>
                  <a:cubicBezTo>
                    <a:pt x="8582" y="7401"/>
                    <a:pt x="7634" y="14861"/>
                    <a:pt x="7170" y="22354"/>
                  </a:cubicBezTo>
                  <a:cubicBezTo>
                    <a:pt x="6356" y="22018"/>
                    <a:pt x="5366" y="22030"/>
                    <a:pt x="4731" y="21349"/>
                  </a:cubicBezTo>
                  <a:cubicBezTo>
                    <a:pt x="3922" y="20719"/>
                    <a:pt x="3939" y="19544"/>
                    <a:pt x="3241" y="18850"/>
                  </a:cubicBezTo>
                  <a:cubicBezTo>
                    <a:pt x="2695" y="18768"/>
                    <a:pt x="2142" y="18837"/>
                    <a:pt x="1595" y="18869"/>
                  </a:cubicBezTo>
                  <a:cubicBezTo>
                    <a:pt x="954" y="19800"/>
                    <a:pt x="723" y="20952"/>
                    <a:pt x="0" y="21833"/>
                  </a:cubicBezTo>
                  <a:cubicBezTo>
                    <a:pt x="631" y="19102"/>
                    <a:pt x="1764" y="16515"/>
                    <a:pt x="3132" y="14081"/>
                  </a:cubicBezTo>
                  <a:cubicBezTo>
                    <a:pt x="4065" y="12448"/>
                    <a:pt x="4420" y="10585"/>
                    <a:pt x="5021" y="8822"/>
                  </a:cubicBezTo>
                  <a:close/>
                </a:path>
              </a:pathLst>
            </a:custGeom>
            <a:solidFill>
              <a:srgbClr val="AAA5B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8" name="Forma Livre: Forma 2387">
              <a:extLst>
                <a:ext uri="{FF2B5EF4-FFF2-40B4-BE49-F238E27FC236}">
                  <a16:creationId xmlns:a16="http://schemas.microsoft.com/office/drawing/2014/main" id="{7B6B2F1F-E689-66AF-88E7-7A10E0D84FE3}"/>
                </a:ext>
              </a:extLst>
            </p:cNvPr>
            <p:cNvSpPr/>
            <p:nvPr/>
          </p:nvSpPr>
          <p:spPr>
            <a:xfrm>
              <a:off x="6389198" y="4883758"/>
              <a:ext cx="5883" cy="15066"/>
            </a:xfrm>
            <a:custGeom>
              <a:avLst/>
              <a:gdLst>
                <a:gd name="connsiteX0" fmla="*/ 735 w 5883"/>
                <a:gd name="connsiteY0" fmla="*/ 2 h 15066"/>
                <a:gd name="connsiteX1" fmla="*/ 3586 w 5883"/>
                <a:gd name="connsiteY1" fmla="*/ 1621 h 15066"/>
                <a:gd name="connsiteX2" fmla="*/ 5864 w 5883"/>
                <a:gd name="connsiteY2" fmla="*/ 8761 h 15066"/>
                <a:gd name="connsiteX3" fmla="*/ 4887 w 5883"/>
                <a:gd name="connsiteY3" fmla="*/ 13621 h 15066"/>
                <a:gd name="connsiteX4" fmla="*/ 3892 w 5883"/>
                <a:gd name="connsiteY4" fmla="*/ 15067 h 15066"/>
                <a:gd name="connsiteX5" fmla="*/ 1540 w 5883"/>
                <a:gd name="connsiteY5" fmla="*/ 7878 h 15066"/>
                <a:gd name="connsiteX6" fmla="*/ 195 w 5883"/>
                <a:gd name="connsiteY6" fmla="*/ 3118 h 15066"/>
                <a:gd name="connsiteX7" fmla="*/ 735 w 5883"/>
                <a:gd name="connsiteY7" fmla="*/ 2 h 1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3" h="15066">
                  <a:moveTo>
                    <a:pt x="735" y="2"/>
                  </a:moveTo>
                  <a:cubicBezTo>
                    <a:pt x="1877" y="-48"/>
                    <a:pt x="2978" y="673"/>
                    <a:pt x="3586" y="1621"/>
                  </a:cubicBezTo>
                  <a:cubicBezTo>
                    <a:pt x="5009" y="3706"/>
                    <a:pt x="6038" y="6195"/>
                    <a:pt x="5864" y="8761"/>
                  </a:cubicBezTo>
                  <a:cubicBezTo>
                    <a:pt x="5820" y="10397"/>
                    <a:pt x="6043" y="12290"/>
                    <a:pt x="4887" y="13621"/>
                  </a:cubicBezTo>
                  <a:cubicBezTo>
                    <a:pt x="4536" y="14090"/>
                    <a:pt x="4256" y="14607"/>
                    <a:pt x="3892" y="15067"/>
                  </a:cubicBezTo>
                  <a:cubicBezTo>
                    <a:pt x="2961" y="12721"/>
                    <a:pt x="2116" y="10336"/>
                    <a:pt x="1540" y="7878"/>
                  </a:cubicBezTo>
                  <a:cubicBezTo>
                    <a:pt x="1145" y="6275"/>
                    <a:pt x="607" y="4713"/>
                    <a:pt x="195" y="3118"/>
                  </a:cubicBezTo>
                  <a:cubicBezTo>
                    <a:pt x="-11" y="2088"/>
                    <a:pt x="-284" y="698"/>
                    <a:pt x="735" y="2"/>
                  </a:cubicBezTo>
                  <a:close/>
                </a:path>
              </a:pathLst>
            </a:custGeom>
            <a:solidFill>
              <a:srgbClr val="A78FB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9" name="Forma Livre: Forma 2388">
              <a:extLst>
                <a:ext uri="{FF2B5EF4-FFF2-40B4-BE49-F238E27FC236}">
                  <a16:creationId xmlns:a16="http://schemas.microsoft.com/office/drawing/2014/main" id="{A5F9FCE3-4473-407E-0295-C6BC46CE0616}"/>
                </a:ext>
              </a:extLst>
            </p:cNvPr>
            <p:cNvSpPr/>
            <p:nvPr/>
          </p:nvSpPr>
          <p:spPr>
            <a:xfrm>
              <a:off x="6307310" y="4886305"/>
              <a:ext cx="14085" cy="17039"/>
            </a:xfrm>
            <a:custGeom>
              <a:avLst/>
              <a:gdLst>
                <a:gd name="connsiteX0" fmla="*/ 8209 w 14085"/>
                <a:gd name="connsiteY0" fmla="*/ 178 h 17039"/>
                <a:gd name="connsiteX1" fmla="*/ 11097 w 14085"/>
                <a:gd name="connsiteY1" fmla="*/ 14 h 17039"/>
                <a:gd name="connsiteX2" fmla="*/ 13476 w 14085"/>
                <a:gd name="connsiteY2" fmla="*/ 1058 h 17039"/>
                <a:gd name="connsiteX3" fmla="*/ 13728 w 14085"/>
                <a:gd name="connsiteY3" fmla="*/ 4234 h 17039"/>
                <a:gd name="connsiteX4" fmla="*/ 12654 w 14085"/>
                <a:gd name="connsiteY4" fmla="*/ 5660 h 17039"/>
                <a:gd name="connsiteX5" fmla="*/ 7746 w 14085"/>
                <a:gd name="connsiteY5" fmla="*/ 14839 h 17039"/>
                <a:gd name="connsiteX6" fmla="*/ 5527 w 14085"/>
                <a:gd name="connsiteY6" fmla="*/ 16018 h 17039"/>
                <a:gd name="connsiteX7" fmla="*/ 3740 w 14085"/>
                <a:gd name="connsiteY7" fmla="*/ 17033 h 17039"/>
                <a:gd name="connsiteX8" fmla="*/ 663 w 14085"/>
                <a:gd name="connsiteY8" fmla="*/ 14744 h 17039"/>
                <a:gd name="connsiteX9" fmla="*/ 446 w 14085"/>
                <a:gd name="connsiteY9" fmla="*/ 9147 h 17039"/>
                <a:gd name="connsiteX10" fmla="*/ 3299 w 14085"/>
                <a:gd name="connsiteY10" fmla="*/ 3263 h 17039"/>
                <a:gd name="connsiteX11" fmla="*/ 8209 w 14085"/>
                <a:gd name="connsiteY11" fmla="*/ 178 h 1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85" h="17039">
                  <a:moveTo>
                    <a:pt x="8209" y="178"/>
                  </a:moveTo>
                  <a:cubicBezTo>
                    <a:pt x="9151" y="-64"/>
                    <a:pt x="10132" y="10"/>
                    <a:pt x="11097" y="14"/>
                  </a:cubicBezTo>
                  <a:cubicBezTo>
                    <a:pt x="11982" y="14"/>
                    <a:pt x="12921" y="333"/>
                    <a:pt x="13476" y="1058"/>
                  </a:cubicBezTo>
                  <a:cubicBezTo>
                    <a:pt x="14222" y="1926"/>
                    <a:pt x="14254" y="3247"/>
                    <a:pt x="13728" y="4234"/>
                  </a:cubicBezTo>
                  <a:cubicBezTo>
                    <a:pt x="13487" y="4791"/>
                    <a:pt x="12993" y="5170"/>
                    <a:pt x="12654" y="5660"/>
                  </a:cubicBezTo>
                  <a:cubicBezTo>
                    <a:pt x="11263" y="8833"/>
                    <a:pt x="9995" y="12148"/>
                    <a:pt x="7746" y="14839"/>
                  </a:cubicBezTo>
                  <a:cubicBezTo>
                    <a:pt x="7192" y="15526"/>
                    <a:pt x="6344" y="15799"/>
                    <a:pt x="5527" y="16018"/>
                  </a:cubicBezTo>
                  <a:cubicBezTo>
                    <a:pt x="5010" y="16472"/>
                    <a:pt x="4478" y="17018"/>
                    <a:pt x="3740" y="17033"/>
                  </a:cubicBezTo>
                  <a:cubicBezTo>
                    <a:pt x="2321" y="17136"/>
                    <a:pt x="1224" y="15921"/>
                    <a:pt x="663" y="14744"/>
                  </a:cubicBezTo>
                  <a:cubicBezTo>
                    <a:pt x="-100" y="13004"/>
                    <a:pt x="-247" y="10933"/>
                    <a:pt x="446" y="9147"/>
                  </a:cubicBezTo>
                  <a:cubicBezTo>
                    <a:pt x="1277" y="7131"/>
                    <a:pt x="2124" y="5109"/>
                    <a:pt x="3299" y="3263"/>
                  </a:cubicBezTo>
                  <a:cubicBezTo>
                    <a:pt x="4449" y="1624"/>
                    <a:pt x="6326" y="701"/>
                    <a:pt x="8209" y="178"/>
                  </a:cubicBezTo>
                  <a:close/>
                </a:path>
              </a:pathLst>
            </a:custGeom>
            <a:solidFill>
              <a:srgbClr val="CCB55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0" name="Forma Livre: Forma 2389">
              <a:extLst>
                <a:ext uri="{FF2B5EF4-FFF2-40B4-BE49-F238E27FC236}">
                  <a16:creationId xmlns:a16="http://schemas.microsoft.com/office/drawing/2014/main" id="{428A5E4E-45C3-3C00-7E68-514AF5B860D5}"/>
                </a:ext>
              </a:extLst>
            </p:cNvPr>
            <p:cNvSpPr/>
            <p:nvPr/>
          </p:nvSpPr>
          <p:spPr>
            <a:xfrm>
              <a:off x="6053459" y="4900052"/>
              <a:ext cx="9267" cy="22808"/>
            </a:xfrm>
            <a:custGeom>
              <a:avLst/>
              <a:gdLst>
                <a:gd name="connsiteX0" fmla="*/ 3693 w 9267"/>
                <a:gd name="connsiteY0" fmla="*/ 57 h 22808"/>
                <a:gd name="connsiteX1" fmla="*/ 5339 w 9267"/>
                <a:gd name="connsiteY1" fmla="*/ 39 h 22808"/>
                <a:gd name="connsiteX2" fmla="*/ 6829 w 9267"/>
                <a:gd name="connsiteY2" fmla="*/ 2538 h 22808"/>
                <a:gd name="connsiteX3" fmla="*/ 9267 w 9267"/>
                <a:gd name="connsiteY3" fmla="*/ 3542 h 22808"/>
                <a:gd name="connsiteX4" fmla="*/ 8561 w 9267"/>
                <a:gd name="connsiteY4" fmla="*/ 22809 h 22808"/>
                <a:gd name="connsiteX5" fmla="*/ 4750 w 9267"/>
                <a:gd name="connsiteY5" fmla="*/ 18893 h 22808"/>
                <a:gd name="connsiteX6" fmla="*/ 2291 w 9267"/>
                <a:gd name="connsiteY6" fmla="*/ 16318 h 22808"/>
                <a:gd name="connsiteX7" fmla="*/ 0 w 9267"/>
                <a:gd name="connsiteY7" fmla="*/ 13577 h 22808"/>
                <a:gd name="connsiteX8" fmla="*/ 303 w 9267"/>
                <a:gd name="connsiteY8" fmla="*/ 9142 h 22808"/>
                <a:gd name="connsiteX9" fmla="*/ 2098 w 9267"/>
                <a:gd name="connsiteY9" fmla="*/ 3021 h 22808"/>
                <a:gd name="connsiteX10" fmla="*/ 3693 w 9267"/>
                <a:gd name="connsiteY10" fmla="*/ 57 h 2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7" h="22808">
                  <a:moveTo>
                    <a:pt x="3693" y="57"/>
                  </a:moveTo>
                  <a:cubicBezTo>
                    <a:pt x="4240" y="26"/>
                    <a:pt x="4792" y="-43"/>
                    <a:pt x="5339" y="39"/>
                  </a:cubicBezTo>
                  <a:cubicBezTo>
                    <a:pt x="6037" y="732"/>
                    <a:pt x="6020" y="1907"/>
                    <a:pt x="6829" y="2538"/>
                  </a:cubicBezTo>
                  <a:cubicBezTo>
                    <a:pt x="7464" y="3219"/>
                    <a:pt x="8454" y="3206"/>
                    <a:pt x="9267" y="3542"/>
                  </a:cubicBezTo>
                  <a:cubicBezTo>
                    <a:pt x="8803" y="9953"/>
                    <a:pt x="8643" y="16381"/>
                    <a:pt x="8561" y="22809"/>
                  </a:cubicBezTo>
                  <a:cubicBezTo>
                    <a:pt x="7220" y="21577"/>
                    <a:pt x="5894" y="20314"/>
                    <a:pt x="4750" y="18893"/>
                  </a:cubicBezTo>
                  <a:cubicBezTo>
                    <a:pt x="3983" y="17985"/>
                    <a:pt x="3023" y="17260"/>
                    <a:pt x="2291" y="16318"/>
                  </a:cubicBezTo>
                  <a:cubicBezTo>
                    <a:pt x="1558" y="15381"/>
                    <a:pt x="893" y="14376"/>
                    <a:pt x="0" y="13577"/>
                  </a:cubicBezTo>
                  <a:cubicBezTo>
                    <a:pt x="103" y="12099"/>
                    <a:pt x="137" y="10613"/>
                    <a:pt x="303" y="9142"/>
                  </a:cubicBezTo>
                  <a:cubicBezTo>
                    <a:pt x="1032" y="7141"/>
                    <a:pt x="1457" y="5047"/>
                    <a:pt x="2098" y="3021"/>
                  </a:cubicBezTo>
                  <a:cubicBezTo>
                    <a:pt x="2821" y="2140"/>
                    <a:pt x="3052" y="989"/>
                    <a:pt x="3693" y="57"/>
                  </a:cubicBezTo>
                  <a:close/>
                </a:path>
              </a:pathLst>
            </a:custGeom>
            <a:solidFill>
              <a:srgbClr val="A49EB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1" name="Forma Livre: Forma 2390">
              <a:extLst>
                <a:ext uri="{FF2B5EF4-FFF2-40B4-BE49-F238E27FC236}">
                  <a16:creationId xmlns:a16="http://schemas.microsoft.com/office/drawing/2014/main" id="{458C8B15-E132-B8F7-3613-AE7823BEA616}"/>
                </a:ext>
              </a:extLst>
            </p:cNvPr>
            <p:cNvSpPr/>
            <p:nvPr/>
          </p:nvSpPr>
          <p:spPr>
            <a:xfrm>
              <a:off x="6167833" y="4900426"/>
              <a:ext cx="25027" cy="24506"/>
            </a:xfrm>
            <a:custGeom>
              <a:avLst/>
              <a:gdLst>
                <a:gd name="connsiteX0" fmla="*/ 23777 w 25027"/>
                <a:gd name="connsiteY0" fmla="*/ 0 h 24506"/>
                <a:gd name="connsiteX1" fmla="*/ 25028 w 25027"/>
                <a:gd name="connsiteY1" fmla="*/ 8786 h 24506"/>
                <a:gd name="connsiteX2" fmla="*/ 20906 w 25027"/>
                <a:gd name="connsiteY2" fmla="*/ 11859 h 24506"/>
                <a:gd name="connsiteX3" fmla="*/ 16282 w 25027"/>
                <a:gd name="connsiteY3" fmla="*/ 15455 h 24506"/>
                <a:gd name="connsiteX4" fmla="*/ 10686 w 25027"/>
                <a:gd name="connsiteY4" fmla="*/ 19516 h 24506"/>
                <a:gd name="connsiteX5" fmla="*/ 9036 w 25027"/>
                <a:gd name="connsiteY5" fmla="*/ 20174 h 24506"/>
                <a:gd name="connsiteX6" fmla="*/ 858 w 25027"/>
                <a:gd name="connsiteY6" fmla="*/ 24506 h 24506"/>
                <a:gd name="connsiteX7" fmla="*/ 0 w 25027"/>
                <a:gd name="connsiteY7" fmla="*/ 18806 h 24506"/>
                <a:gd name="connsiteX8" fmla="*/ 4399 w 25027"/>
                <a:gd name="connsiteY8" fmla="*/ 15949 h 24506"/>
                <a:gd name="connsiteX9" fmla="*/ 8609 w 25027"/>
                <a:gd name="connsiteY9" fmla="*/ 12822 h 24506"/>
                <a:gd name="connsiteX10" fmla="*/ 14568 w 25027"/>
                <a:gd name="connsiteY10" fmla="*/ 9110 h 24506"/>
                <a:gd name="connsiteX11" fmla="*/ 18106 w 25027"/>
                <a:gd name="connsiteY11" fmla="*/ 5909 h 24506"/>
                <a:gd name="connsiteX12" fmla="*/ 19689 w 25027"/>
                <a:gd name="connsiteY12" fmla="*/ 3733 h 24506"/>
                <a:gd name="connsiteX13" fmla="*/ 23777 w 25027"/>
                <a:gd name="connsiteY13" fmla="*/ 0 h 2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027" h="24506">
                  <a:moveTo>
                    <a:pt x="23777" y="0"/>
                  </a:moveTo>
                  <a:cubicBezTo>
                    <a:pt x="24229" y="2924"/>
                    <a:pt x="24635" y="5854"/>
                    <a:pt x="25028" y="8786"/>
                  </a:cubicBezTo>
                  <a:cubicBezTo>
                    <a:pt x="23476" y="9549"/>
                    <a:pt x="22255" y="10808"/>
                    <a:pt x="20906" y="11859"/>
                  </a:cubicBezTo>
                  <a:cubicBezTo>
                    <a:pt x="19411" y="13120"/>
                    <a:pt x="17759" y="14175"/>
                    <a:pt x="16282" y="15455"/>
                  </a:cubicBezTo>
                  <a:cubicBezTo>
                    <a:pt x="14484" y="16899"/>
                    <a:pt x="12696" y="18373"/>
                    <a:pt x="10686" y="19516"/>
                  </a:cubicBezTo>
                  <a:cubicBezTo>
                    <a:pt x="10152" y="19781"/>
                    <a:pt x="9564" y="19903"/>
                    <a:pt x="9036" y="20174"/>
                  </a:cubicBezTo>
                  <a:cubicBezTo>
                    <a:pt x="6426" y="21818"/>
                    <a:pt x="3720" y="23344"/>
                    <a:pt x="858" y="24506"/>
                  </a:cubicBezTo>
                  <a:cubicBezTo>
                    <a:pt x="593" y="22602"/>
                    <a:pt x="303" y="20704"/>
                    <a:pt x="0" y="18806"/>
                  </a:cubicBezTo>
                  <a:cubicBezTo>
                    <a:pt x="1503" y="17913"/>
                    <a:pt x="3016" y="17023"/>
                    <a:pt x="4399" y="15949"/>
                  </a:cubicBezTo>
                  <a:cubicBezTo>
                    <a:pt x="5810" y="14917"/>
                    <a:pt x="7083" y="13694"/>
                    <a:pt x="8609" y="12822"/>
                  </a:cubicBezTo>
                  <a:cubicBezTo>
                    <a:pt x="10629" y="11640"/>
                    <a:pt x="12567" y="10323"/>
                    <a:pt x="14568" y="9110"/>
                  </a:cubicBezTo>
                  <a:cubicBezTo>
                    <a:pt x="15947" y="8284"/>
                    <a:pt x="16914" y="6964"/>
                    <a:pt x="18106" y="5909"/>
                  </a:cubicBezTo>
                  <a:cubicBezTo>
                    <a:pt x="18808" y="5307"/>
                    <a:pt x="18888" y="4246"/>
                    <a:pt x="19689" y="3733"/>
                  </a:cubicBezTo>
                  <a:cubicBezTo>
                    <a:pt x="21185" y="2636"/>
                    <a:pt x="22238" y="1047"/>
                    <a:pt x="23777" y="0"/>
                  </a:cubicBezTo>
                  <a:close/>
                </a:path>
              </a:pathLst>
            </a:custGeom>
            <a:solidFill>
              <a:srgbClr val="E8E9E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2" name="Forma Livre: Forma 2391">
              <a:extLst>
                <a:ext uri="{FF2B5EF4-FFF2-40B4-BE49-F238E27FC236}">
                  <a16:creationId xmlns:a16="http://schemas.microsoft.com/office/drawing/2014/main" id="{7E20E2FF-F81A-2BD5-8E72-4F3263E5FD21}"/>
                </a:ext>
              </a:extLst>
            </p:cNvPr>
            <p:cNvSpPr/>
            <p:nvPr/>
          </p:nvSpPr>
          <p:spPr>
            <a:xfrm>
              <a:off x="6091820" y="4902067"/>
              <a:ext cx="3971" cy="22170"/>
            </a:xfrm>
            <a:custGeom>
              <a:avLst/>
              <a:gdLst>
                <a:gd name="connsiteX0" fmla="*/ 578 w 3971"/>
                <a:gd name="connsiteY0" fmla="*/ 722 h 22170"/>
                <a:gd name="connsiteX1" fmla="*/ 1687 w 3971"/>
                <a:gd name="connsiteY1" fmla="*/ 66 h 22170"/>
                <a:gd name="connsiteX2" fmla="*/ 3424 w 3971"/>
                <a:gd name="connsiteY2" fmla="*/ 2553 h 22170"/>
                <a:gd name="connsiteX3" fmla="*/ 3964 w 3971"/>
                <a:gd name="connsiteY3" fmla="*/ 9983 h 22170"/>
                <a:gd name="connsiteX4" fmla="*/ 3775 w 3971"/>
                <a:gd name="connsiteY4" fmla="*/ 15015 h 22170"/>
                <a:gd name="connsiteX5" fmla="*/ 3066 w 3971"/>
                <a:gd name="connsiteY5" fmla="*/ 18961 h 22170"/>
                <a:gd name="connsiteX6" fmla="*/ 2671 w 3971"/>
                <a:gd name="connsiteY6" fmla="*/ 22170 h 22170"/>
                <a:gd name="connsiteX7" fmla="*/ 1345 w 3971"/>
                <a:gd name="connsiteY7" fmla="*/ 19764 h 22170"/>
                <a:gd name="connsiteX8" fmla="*/ 21 w 3971"/>
                <a:gd name="connsiteY8" fmla="*/ 16707 h 22170"/>
                <a:gd name="connsiteX9" fmla="*/ 33 w 3971"/>
                <a:gd name="connsiteY9" fmla="*/ 10830 h 22170"/>
                <a:gd name="connsiteX10" fmla="*/ 52 w 3971"/>
                <a:gd name="connsiteY10" fmla="*/ 5988 h 22170"/>
                <a:gd name="connsiteX11" fmla="*/ 578 w 3971"/>
                <a:gd name="connsiteY11" fmla="*/ 722 h 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71" h="22170">
                  <a:moveTo>
                    <a:pt x="578" y="722"/>
                  </a:moveTo>
                  <a:cubicBezTo>
                    <a:pt x="626" y="220"/>
                    <a:pt x="1219" y="-159"/>
                    <a:pt x="1687" y="66"/>
                  </a:cubicBezTo>
                  <a:cubicBezTo>
                    <a:pt x="2730" y="426"/>
                    <a:pt x="3058" y="1626"/>
                    <a:pt x="3424" y="2553"/>
                  </a:cubicBezTo>
                  <a:cubicBezTo>
                    <a:pt x="4084" y="4968"/>
                    <a:pt x="3951" y="7501"/>
                    <a:pt x="3964" y="9983"/>
                  </a:cubicBezTo>
                  <a:cubicBezTo>
                    <a:pt x="3941" y="11661"/>
                    <a:pt x="4067" y="13353"/>
                    <a:pt x="3775" y="15015"/>
                  </a:cubicBezTo>
                  <a:cubicBezTo>
                    <a:pt x="3758" y="16358"/>
                    <a:pt x="3651" y="17729"/>
                    <a:pt x="3066" y="18961"/>
                  </a:cubicBezTo>
                  <a:cubicBezTo>
                    <a:pt x="2560" y="19957"/>
                    <a:pt x="2732" y="21096"/>
                    <a:pt x="2671" y="22170"/>
                  </a:cubicBezTo>
                  <a:cubicBezTo>
                    <a:pt x="2299" y="21332"/>
                    <a:pt x="1967" y="20455"/>
                    <a:pt x="1345" y="19764"/>
                  </a:cubicBezTo>
                  <a:cubicBezTo>
                    <a:pt x="607" y="18914"/>
                    <a:pt x="-11" y="17868"/>
                    <a:pt x="21" y="16707"/>
                  </a:cubicBezTo>
                  <a:cubicBezTo>
                    <a:pt x="-76" y="14746"/>
                    <a:pt x="210" y="12787"/>
                    <a:pt x="33" y="10830"/>
                  </a:cubicBezTo>
                  <a:cubicBezTo>
                    <a:pt x="33" y="9216"/>
                    <a:pt x="-21" y="7600"/>
                    <a:pt x="52" y="5988"/>
                  </a:cubicBezTo>
                  <a:cubicBezTo>
                    <a:pt x="300" y="4239"/>
                    <a:pt x="229" y="2458"/>
                    <a:pt x="578" y="722"/>
                  </a:cubicBezTo>
                  <a:close/>
                </a:path>
              </a:pathLst>
            </a:custGeom>
            <a:solidFill>
              <a:srgbClr val="BAB2C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3" name="Forma Livre: Forma 2392">
              <a:extLst>
                <a:ext uri="{FF2B5EF4-FFF2-40B4-BE49-F238E27FC236}">
                  <a16:creationId xmlns:a16="http://schemas.microsoft.com/office/drawing/2014/main" id="{05545F17-8EFD-1E0A-439B-2F3A4EE02ABD}"/>
                </a:ext>
              </a:extLst>
            </p:cNvPr>
            <p:cNvSpPr/>
            <p:nvPr/>
          </p:nvSpPr>
          <p:spPr>
            <a:xfrm>
              <a:off x="6053083" y="4913629"/>
              <a:ext cx="8947" cy="17796"/>
            </a:xfrm>
            <a:custGeom>
              <a:avLst/>
              <a:gdLst>
                <a:gd name="connsiteX0" fmla="*/ 376 w 8947"/>
                <a:gd name="connsiteY0" fmla="*/ 0 h 17796"/>
                <a:gd name="connsiteX1" fmla="*/ 2667 w 8947"/>
                <a:gd name="connsiteY1" fmla="*/ 2741 h 17796"/>
                <a:gd name="connsiteX2" fmla="*/ 5127 w 8947"/>
                <a:gd name="connsiteY2" fmla="*/ 5316 h 17796"/>
                <a:gd name="connsiteX3" fmla="*/ 8937 w 8947"/>
                <a:gd name="connsiteY3" fmla="*/ 9232 h 17796"/>
                <a:gd name="connsiteX4" fmla="*/ 8948 w 8947"/>
                <a:gd name="connsiteY4" fmla="*/ 17797 h 17796"/>
                <a:gd name="connsiteX5" fmla="*/ 3372 w 8947"/>
                <a:gd name="connsiteY5" fmla="*/ 14026 h 17796"/>
                <a:gd name="connsiteX6" fmla="*/ 1026 w 8947"/>
                <a:gd name="connsiteY6" fmla="*/ 11996 h 17796"/>
                <a:gd name="connsiteX7" fmla="*/ 1463 w 8947"/>
                <a:gd name="connsiteY7" fmla="*/ 15767 h 17796"/>
                <a:gd name="connsiteX8" fmla="*/ 0 w 8947"/>
                <a:gd name="connsiteY8" fmla="*/ 12343 h 17796"/>
                <a:gd name="connsiteX9" fmla="*/ 376 w 8947"/>
                <a:gd name="connsiteY9" fmla="*/ 0 h 1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47" h="17796">
                  <a:moveTo>
                    <a:pt x="376" y="0"/>
                  </a:moveTo>
                  <a:cubicBezTo>
                    <a:pt x="1270" y="799"/>
                    <a:pt x="1934" y="1803"/>
                    <a:pt x="2667" y="2741"/>
                  </a:cubicBezTo>
                  <a:cubicBezTo>
                    <a:pt x="3399" y="3683"/>
                    <a:pt x="4359" y="4408"/>
                    <a:pt x="5127" y="5316"/>
                  </a:cubicBezTo>
                  <a:cubicBezTo>
                    <a:pt x="6270" y="6737"/>
                    <a:pt x="7596" y="8000"/>
                    <a:pt x="8937" y="9232"/>
                  </a:cubicBezTo>
                  <a:cubicBezTo>
                    <a:pt x="8925" y="12086"/>
                    <a:pt x="8921" y="14943"/>
                    <a:pt x="8948" y="17797"/>
                  </a:cubicBezTo>
                  <a:cubicBezTo>
                    <a:pt x="6989" y="16702"/>
                    <a:pt x="5019" y="15569"/>
                    <a:pt x="3372" y="14026"/>
                  </a:cubicBezTo>
                  <a:cubicBezTo>
                    <a:pt x="2621" y="13314"/>
                    <a:pt x="1814" y="12666"/>
                    <a:pt x="1026" y="11996"/>
                  </a:cubicBezTo>
                  <a:cubicBezTo>
                    <a:pt x="486" y="13276"/>
                    <a:pt x="1415" y="14489"/>
                    <a:pt x="1463" y="15767"/>
                  </a:cubicBezTo>
                  <a:cubicBezTo>
                    <a:pt x="835" y="14686"/>
                    <a:pt x="496" y="13480"/>
                    <a:pt x="0" y="12343"/>
                  </a:cubicBezTo>
                  <a:cubicBezTo>
                    <a:pt x="-4" y="8231"/>
                    <a:pt x="130" y="4107"/>
                    <a:pt x="376" y="0"/>
                  </a:cubicBezTo>
                  <a:close/>
                </a:path>
              </a:pathLst>
            </a:custGeom>
            <a:solidFill>
              <a:srgbClr val="948DA9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4" name="Forma Livre: Forma 2393">
              <a:extLst>
                <a:ext uri="{FF2B5EF4-FFF2-40B4-BE49-F238E27FC236}">
                  <a16:creationId xmlns:a16="http://schemas.microsoft.com/office/drawing/2014/main" id="{7314A514-D59C-6AFB-EEC1-7646D6C630A6}"/>
                </a:ext>
              </a:extLst>
            </p:cNvPr>
            <p:cNvSpPr/>
            <p:nvPr/>
          </p:nvSpPr>
          <p:spPr>
            <a:xfrm>
              <a:off x="6063484" y="4914501"/>
              <a:ext cx="43469" cy="25540"/>
            </a:xfrm>
            <a:custGeom>
              <a:avLst/>
              <a:gdLst>
                <a:gd name="connsiteX0" fmla="*/ 130 w 43469"/>
                <a:gd name="connsiteY0" fmla="*/ 0 h 25540"/>
                <a:gd name="connsiteX1" fmla="*/ 954 w 43469"/>
                <a:gd name="connsiteY1" fmla="*/ 2018 h 25540"/>
                <a:gd name="connsiteX2" fmla="*/ 3547 w 43469"/>
                <a:gd name="connsiteY2" fmla="*/ 4893 h 25540"/>
                <a:gd name="connsiteX3" fmla="*/ 6093 w 43469"/>
                <a:gd name="connsiteY3" fmla="*/ 6743 h 25540"/>
                <a:gd name="connsiteX4" fmla="*/ 9017 w 43469"/>
                <a:gd name="connsiteY4" fmla="*/ 8847 h 25540"/>
                <a:gd name="connsiteX5" fmla="*/ 14620 w 43469"/>
                <a:gd name="connsiteY5" fmla="*/ 11050 h 25540"/>
                <a:gd name="connsiteX6" fmla="*/ 19095 w 43469"/>
                <a:gd name="connsiteY6" fmla="*/ 11802 h 25540"/>
                <a:gd name="connsiteX7" fmla="*/ 24747 w 43469"/>
                <a:gd name="connsiteY7" fmla="*/ 12897 h 25540"/>
                <a:gd name="connsiteX8" fmla="*/ 29828 w 43469"/>
                <a:gd name="connsiteY8" fmla="*/ 13461 h 25540"/>
                <a:gd name="connsiteX9" fmla="*/ 40798 w 43469"/>
                <a:gd name="connsiteY9" fmla="*/ 14905 h 25540"/>
                <a:gd name="connsiteX10" fmla="*/ 43171 w 43469"/>
                <a:gd name="connsiteY10" fmla="*/ 16836 h 25540"/>
                <a:gd name="connsiteX11" fmla="*/ 43469 w 43469"/>
                <a:gd name="connsiteY11" fmla="*/ 15981 h 25540"/>
                <a:gd name="connsiteX12" fmla="*/ 43440 w 43469"/>
                <a:gd name="connsiteY12" fmla="*/ 22034 h 25540"/>
                <a:gd name="connsiteX13" fmla="*/ 41346 w 43469"/>
                <a:gd name="connsiteY13" fmla="*/ 25540 h 25540"/>
                <a:gd name="connsiteX14" fmla="*/ 41695 w 43469"/>
                <a:gd name="connsiteY14" fmla="*/ 21816 h 25540"/>
                <a:gd name="connsiteX15" fmla="*/ 36518 w 43469"/>
                <a:gd name="connsiteY15" fmla="*/ 21297 h 25540"/>
                <a:gd name="connsiteX16" fmla="*/ 29592 w 43469"/>
                <a:gd name="connsiteY16" fmla="*/ 21709 h 25540"/>
                <a:gd name="connsiteX17" fmla="*/ 19650 w 43469"/>
                <a:gd name="connsiteY17" fmla="*/ 21133 h 25540"/>
                <a:gd name="connsiteX18" fmla="*/ 15566 w 43469"/>
                <a:gd name="connsiteY18" fmla="*/ 19552 h 25540"/>
                <a:gd name="connsiteX19" fmla="*/ 7903 w 43469"/>
                <a:gd name="connsiteY19" fmla="*/ 15434 h 25540"/>
                <a:gd name="connsiteX20" fmla="*/ 3241 w 43469"/>
                <a:gd name="connsiteY20" fmla="*/ 12534 h 25540"/>
                <a:gd name="connsiteX21" fmla="*/ 256 w 43469"/>
                <a:gd name="connsiteY21" fmla="*/ 11331 h 25540"/>
                <a:gd name="connsiteX22" fmla="*/ 6 w 43469"/>
                <a:gd name="connsiteY22" fmla="*/ 5242 h 25540"/>
                <a:gd name="connsiteX23" fmla="*/ 130 w 43469"/>
                <a:gd name="connsiteY23" fmla="*/ 0 h 2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469" h="25540">
                  <a:moveTo>
                    <a:pt x="130" y="0"/>
                  </a:moveTo>
                  <a:cubicBezTo>
                    <a:pt x="708" y="534"/>
                    <a:pt x="775" y="1305"/>
                    <a:pt x="954" y="2018"/>
                  </a:cubicBezTo>
                  <a:cubicBezTo>
                    <a:pt x="1885" y="2913"/>
                    <a:pt x="2696" y="3922"/>
                    <a:pt x="3547" y="4893"/>
                  </a:cubicBezTo>
                  <a:cubicBezTo>
                    <a:pt x="4235" y="5724"/>
                    <a:pt x="5343" y="5986"/>
                    <a:pt x="6093" y="6743"/>
                  </a:cubicBezTo>
                  <a:cubicBezTo>
                    <a:pt x="6957" y="7592"/>
                    <a:pt x="8067" y="8109"/>
                    <a:pt x="9017" y="8847"/>
                  </a:cubicBezTo>
                  <a:cubicBezTo>
                    <a:pt x="10648" y="10072"/>
                    <a:pt x="12655" y="10627"/>
                    <a:pt x="14620" y="11050"/>
                  </a:cubicBezTo>
                  <a:cubicBezTo>
                    <a:pt x="16077" y="11500"/>
                    <a:pt x="17624" y="11416"/>
                    <a:pt x="19095" y="11802"/>
                  </a:cubicBezTo>
                  <a:cubicBezTo>
                    <a:pt x="20953" y="12292"/>
                    <a:pt x="22856" y="12569"/>
                    <a:pt x="24747" y="12897"/>
                  </a:cubicBezTo>
                  <a:cubicBezTo>
                    <a:pt x="26431" y="13171"/>
                    <a:pt x="28142" y="13206"/>
                    <a:pt x="29828" y="13461"/>
                  </a:cubicBezTo>
                  <a:cubicBezTo>
                    <a:pt x="33428" y="14310"/>
                    <a:pt x="37149" y="14388"/>
                    <a:pt x="40798" y="14905"/>
                  </a:cubicBezTo>
                  <a:cubicBezTo>
                    <a:pt x="41859" y="15125"/>
                    <a:pt x="42698" y="15882"/>
                    <a:pt x="43171" y="16836"/>
                  </a:cubicBezTo>
                  <a:cubicBezTo>
                    <a:pt x="43272" y="16551"/>
                    <a:pt x="43375" y="16267"/>
                    <a:pt x="43469" y="15981"/>
                  </a:cubicBezTo>
                  <a:cubicBezTo>
                    <a:pt x="43452" y="17999"/>
                    <a:pt x="43406" y="20017"/>
                    <a:pt x="43440" y="22034"/>
                  </a:cubicBezTo>
                  <a:cubicBezTo>
                    <a:pt x="42744" y="23205"/>
                    <a:pt x="42296" y="24532"/>
                    <a:pt x="41346" y="25540"/>
                  </a:cubicBezTo>
                  <a:cubicBezTo>
                    <a:pt x="41502" y="24298"/>
                    <a:pt x="42233" y="23067"/>
                    <a:pt x="41695" y="21816"/>
                  </a:cubicBezTo>
                  <a:cubicBezTo>
                    <a:pt x="39982" y="21532"/>
                    <a:pt x="38244" y="21465"/>
                    <a:pt x="36518" y="21297"/>
                  </a:cubicBezTo>
                  <a:cubicBezTo>
                    <a:pt x="34210" y="21438"/>
                    <a:pt x="31907" y="21702"/>
                    <a:pt x="29592" y="21709"/>
                  </a:cubicBezTo>
                  <a:cubicBezTo>
                    <a:pt x="26278" y="22135"/>
                    <a:pt x="22906" y="21837"/>
                    <a:pt x="19650" y="21133"/>
                  </a:cubicBezTo>
                  <a:cubicBezTo>
                    <a:pt x="18225" y="20784"/>
                    <a:pt x="16916" y="20109"/>
                    <a:pt x="15566" y="19552"/>
                  </a:cubicBezTo>
                  <a:cubicBezTo>
                    <a:pt x="12884" y="18434"/>
                    <a:pt x="10377" y="16948"/>
                    <a:pt x="7903" y="15434"/>
                  </a:cubicBezTo>
                  <a:cubicBezTo>
                    <a:pt x="6396" y="14396"/>
                    <a:pt x="4933" y="13265"/>
                    <a:pt x="3241" y="12534"/>
                  </a:cubicBezTo>
                  <a:cubicBezTo>
                    <a:pt x="2280" y="12046"/>
                    <a:pt x="1214" y="11815"/>
                    <a:pt x="256" y="11331"/>
                  </a:cubicBezTo>
                  <a:cubicBezTo>
                    <a:pt x="-80" y="9322"/>
                    <a:pt x="300" y="7260"/>
                    <a:pt x="6" y="5242"/>
                  </a:cubicBezTo>
                  <a:cubicBezTo>
                    <a:pt x="-24" y="3493"/>
                    <a:pt x="67" y="1745"/>
                    <a:pt x="130" y="0"/>
                  </a:cubicBezTo>
                  <a:close/>
                </a:path>
              </a:pathLst>
            </a:custGeom>
            <a:solidFill>
              <a:srgbClr val="A19BB4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5" name="Forma Livre: Forma 2394">
              <a:extLst>
                <a:ext uri="{FF2B5EF4-FFF2-40B4-BE49-F238E27FC236}">
                  <a16:creationId xmlns:a16="http://schemas.microsoft.com/office/drawing/2014/main" id="{890FA249-CB5E-497C-5294-A2EDAE853E3D}"/>
                </a:ext>
              </a:extLst>
            </p:cNvPr>
            <p:cNvSpPr/>
            <p:nvPr/>
          </p:nvSpPr>
          <p:spPr>
            <a:xfrm>
              <a:off x="6256421" y="4917932"/>
              <a:ext cx="150305" cy="133381"/>
            </a:xfrm>
            <a:custGeom>
              <a:avLst/>
              <a:gdLst>
                <a:gd name="connsiteX0" fmla="*/ 34520 w 150305"/>
                <a:gd name="connsiteY0" fmla="*/ 3245 h 133381"/>
                <a:gd name="connsiteX1" fmla="*/ 66116 w 150305"/>
                <a:gd name="connsiteY1" fmla="*/ 5961 h 133381"/>
                <a:gd name="connsiteX2" fmla="*/ 74699 w 150305"/>
                <a:gd name="connsiteY2" fmla="*/ 13977 h 133381"/>
                <a:gd name="connsiteX3" fmla="*/ 82707 w 150305"/>
                <a:gd name="connsiteY3" fmla="*/ 18177 h 133381"/>
                <a:gd name="connsiteX4" fmla="*/ 99405 w 150305"/>
                <a:gd name="connsiteY4" fmla="*/ 19413 h 133381"/>
                <a:gd name="connsiteX5" fmla="*/ 110105 w 150305"/>
                <a:gd name="connsiteY5" fmla="*/ 18889 h 133381"/>
                <a:gd name="connsiteX6" fmla="*/ 117054 w 150305"/>
                <a:gd name="connsiteY6" fmla="*/ 15995 h 133381"/>
                <a:gd name="connsiteX7" fmla="*/ 129437 w 150305"/>
                <a:gd name="connsiteY7" fmla="*/ 18314 h 133381"/>
                <a:gd name="connsiteX8" fmla="*/ 135169 w 150305"/>
                <a:gd name="connsiteY8" fmla="*/ 25809 h 133381"/>
                <a:gd name="connsiteX9" fmla="*/ 136964 w 150305"/>
                <a:gd name="connsiteY9" fmla="*/ 38692 h 133381"/>
                <a:gd name="connsiteX10" fmla="*/ 135219 w 150305"/>
                <a:gd name="connsiteY10" fmla="*/ 50666 h 133381"/>
                <a:gd name="connsiteX11" fmla="*/ 134704 w 150305"/>
                <a:gd name="connsiteY11" fmla="*/ 52924 h 133381"/>
                <a:gd name="connsiteX12" fmla="*/ 137597 w 150305"/>
                <a:gd name="connsiteY12" fmla="*/ 51722 h 133381"/>
                <a:gd name="connsiteX13" fmla="*/ 142908 w 150305"/>
                <a:gd name="connsiteY13" fmla="*/ 51497 h 133381"/>
                <a:gd name="connsiteX14" fmla="*/ 150013 w 150305"/>
                <a:gd name="connsiteY14" fmla="*/ 57905 h 133381"/>
                <a:gd name="connsiteX15" fmla="*/ 148447 w 150305"/>
                <a:gd name="connsiteY15" fmla="*/ 68180 h 133381"/>
                <a:gd name="connsiteX16" fmla="*/ 143074 w 150305"/>
                <a:gd name="connsiteY16" fmla="*/ 77956 h 133381"/>
                <a:gd name="connsiteX17" fmla="*/ 132495 w 150305"/>
                <a:gd name="connsiteY17" fmla="*/ 92823 h 133381"/>
                <a:gd name="connsiteX18" fmla="*/ 107199 w 150305"/>
                <a:gd name="connsiteY18" fmla="*/ 118378 h 133381"/>
                <a:gd name="connsiteX19" fmla="*/ 87918 w 150305"/>
                <a:gd name="connsiteY19" fmla="*/ 128963 h 133381"/>
                <a:gd name="connsiteX20" fmla="*/ 65116 w 150305"/>
                <a:gd name="connsiteY20" fmla="*/ 133381 h 133381"/>
                <a:gd name="connsiteX21" fmla="*/ 44166 w 150305"/>
                <a:gd name="connsiteY21" fmla="*/ 128374 h 133381"/>
                <a:gd name="connsiteX22" fmla="*/ 35180 w 150305"/>
                <a:gd name="connsiteY22" fmla="*/ 121602 h 133381"/>
                <a:gd name="connsiteX23" fmla="*/ 22579 w 150305"/>
                <a:gd name="connsiteY23" fmla="*/ 104768 h 133381"/>
                <a:gd name="connsiteX24" fmla="*/ 12103 w 150305"/>
                <a:gd name="connsiteY24" fmla="*/ 84972 h 133381"/>
                <a:gd name="connsiteX25" fmla="*/ 2048 w 150305"/>
                <a:gd name="connsiteY25" fmla="*/ 62456 h 133381"/>
                <a:gd name="connsiteX26" fmla="*/ 221 w 150305"/>
                <a:gd name="connsiteY26" fmla="*/ 51516 h 133381"/>
                <a:gd name="connsiteX27" fmla="*/ 6102 w 150305"/>
                <a:gd name="connsiteY27" fmla="*/ 42923 h 133381"/>
                <a:gd name="connsiteX28" fmla="*/ 11803 w 150305"/>
                <a:gd name="connsiteY28" fmla="*/ 42172 h 133381"/>
                <a:gd name="connsiteX29" fmla="*/ 17657 w 150305"/>
                <a:gd name="connsiteY29" fmla="*/ 44733 h 133381"/>
                <a:gd name="connsiteX30" fmla="*/ 24536 w 150305"/>
                <a:gd name="connsiteY30" fmla="*/ 50488 h 133381"/>
                <a:gd name="connsiteX31" fmla="*/ 29392 w 150305"/>
                <a:gd name="connsiteY31" fmla="*/ 54431 h 133381"/>
                <a:gd name="connsiteX32" fmla="*/ 25490 w 150305"/>
                <a:gd name="connsiteY32" fmla="*/ 35240 h 133381"/>
                <a:gd name="connsiteX33" fmla="*/ 23590 w 150305"/>
                <a:gd name="connsiteY33" fmla="*/ 21008 h 133381"/>
                <a:gd name="connsiteX34" fmla="*/ 27090 w 150305"/>
                <a:gd name="connsiteY34" fmla="*/ 9681 h 133381"/>
                <a:gd name="connsiteX35" fmla="*/ 34520 w 150305"/>
                <a:gd name="connsiteY35" fmla="*/ 3245 h 133381"/>
                <a:gd name="connsiteX36" fmla="*/ 33051 w 150305"/>
                <a:gd name="connsiteY36" fmla="*/ 15262 h 133381"/>
                <a:gd name="connsiteX37" fmla="*/ 32418 w 150305"/>
                <a:gd name="connsiteY37" fmla="*/ 16657 h 133381"/>
                <a:gd name="connsiteX38" fmla="*/ 30922 w 150305"/>
                <a:gd name="connsiteY38" fmla="*/ 35774 h 133381"/>
                <a:gd name="connsiteX39" fmla="*/ 36362 w 150305"/>
                <a:gd name="connsiteY39" fmla="*/ 47043 h 133381"/>
                <a:gd name="connsiteX40" fmla="*/ 56969 w 150305"/>
                <a:gd name="connsiteY40" fmla="*/ 51789 h 133381"/>
                <a:gd name="connsiteX41" fmla="*/ 65099 w 150305"/>
                <a:gd name="connsiteY41" fmla="*/ 46437 h 133381"/>
                <a:gd name="connsiteX42" fmla="*/ 70451 w 150305"/>
                <a:gd name="connsiteY42" fmla="*/ 35209 h 133381"/>
                <a:gd name="connsiteX43" fmla="*/ 70987 w 150305"/>
                <a:gd name="connsiteY43" fmla="*/ 22686 h 133381"/>
                <a:gd name="connsiteX44" fmla="*/ 69988 w 150305"/>
                <a:gd name="connsiteY44" fmla="*/ 21675 h 133381"/>
                <a:gd name="connsiteX45" fmla="*/ 34249 w 150305"/>
                <a:gd name="connsiteY45" fmla="*/ 15173 h 133381"/>
                <a:gd name="connsiteX46" fmla="*/ 33051 w 150305"/>
                <a:gd name="connsiteY46" fmla="*/ 15262 h 133381"/>
                <a:gd name="connsiteX47" fmla="*/ 93156 w 150305"/>
                <a:gd name="connsiteY47" fmla="*/ 27625 h 133381"/>
                <a:gd name="connsiteX48" fmla="*/ 92903 w 150305"/>
                <a:gd name="connsiteY48" fmla="*/ 28588 h 133381"/>
                <a:gd name="connsiteX49" fmla="*/ 94480 w 150305"/>
                <a:gd name="connsiteY49" fmla="*/ 45672 h 133381"/>
                <a:gd name="connsiteX50" fmla="*/ 100626 w 150305"/>
                <a:gd name="connsiteY50" fmla="*/ 55728 h 133381"/>
                <a:gd name="connsiteX51" fmla="*/ 107146 w 150305"/>
                <a:gd name="connsiteY51" fmla="*/ 59232 h 133381"/>
                <a:gd name="connsiteX52" fmla="*/ 120184 w 150305"/>
                <a:gd name="connsiteY52" fmla="*/ 56373 h 133381"/>
                <a:gd name="connsiteX53" fmla="*/ 128417 w 150305"/>
                <a:gd name="connsiteY53" fmla="*/ 42032 h 133381"/>
                <a:gd name="connsiteX54" fmla="*/ 125777 w 150305"/>
                <a:gd name="connsiteY54" fmla="*/ 29307 h 133381"/>
                <a:gd name="connsiteX55" fmla="*/ 124457 w 150305"/>
                <a:gd name="connsiteY55" fmla="*/ 28663 h 133381"/>
                <a:gd name="connsiteX56" fmla="*/ 115373 w 150305"/>
                <a:gd name="connsiteY56" fmla="*/ 31524 h 133381"/>
                <a:gd name="connsiteX57" fmla="*/ 103310 w 150305"/>
                <a:gd name="connsiteY57" fmla="*/ 31648 h 133381"/>
                <a:gd name="connsiteX58" fmla="*/ 94223 w 150305"/>
                <a:gd name="connsiteY58" fmla="*/ 27705 h 133381"/>
                <a:gd name="connsiteX59" fmla="*/ 93156 w 150305"/>
                <a:gd name="connsiteY59" fmla="*/ 27625 h 133381"/>
                <a:gd name="connsiteX60" fmla="*/ 12637 w 150305"/>
                <a:gd name="connsiteY60" fmla="*/ 54328 h 133381"/>
                <a:gd name="connsiteX61" fmla="*/ 12326 w 150305"/>
                <a:gd name="connsiteY61" fmla="*/ 55694 h 133381"/>
                <a:gd name="connsiteX62" fmla="*/ 15458 w 150305"/>
                <a:gd name="connsiteY62" fmla="*/ 68365 h 133381"/>
                <a:gd name="connsiteX63" fmla="*/ 24252 w 150305"/>
                <a:gd name="connsiteY63" fmla="*/ 90481 h 133381"/>
                <a:gd name="connsiteX64" fmla="*/ 35254 w 150305"/>
                <a:gd name="connsiteY64" fmla="*/ 106813 h 133381"/>
                <a:gd name="connsiteX65" fmla="*/ 51136 w 150305"/>
                <a:gd name="connsiteY65" fmla="*/ 119956 h 133381"/>
                <a:gd name="connsiteX66" fmla="*/ 70816 w 150305"/>
                <a:gd name="connsiteY66" fmla="*/ 125648 h 133381"/>
                <a:gd name="connsiteX67" fmla="*/ 90890 w 150305"/>
                <a:gd name="connsiteY67" fmla="*/ 119519 h 133381"/>
                <a:gd name="connsiteX68" fmla="*/ 106122 w 150305"/>
                <a:gd name="connsiteY68" fmla="*/ 107822 h 133381"/>
                <a:gd name="connsiteX69" fmla="*/ 120300 w 150305"/>
                <a:gd name="connsiteY69" fmla="*/ 91950 h 133381"/>
                <a:gd name="connsiteX70" fmla="*/ 139677 w 150305"/>
                <a:gd name="connsiteY70" fmla="*/ 61964 h 133381"/>
                <a:gd name="connsiteX71" fmla="*/ 138708 w 150305"/>
                <a:gd name="connsiteY71" fmla="*/ 60796 h 133381"/>
                <a:gd name="connsiteX72" fmla="*/ 113843 w 150305"/>
                <a:gd name="connsiteY72" fmla="*/ 70538 h 133381"/>
                <a:gd name="connsiteX73" fmla="*/ 90572 w 150305"/>
                <a:gd name="connsiteY73" fmla="*/ 74511 h 133381"/>
                <a:gd name="connsiteX74" fmla="*/ 37406 w 150305"/>
                <a:gd name="connsiteY74" fmla="*/ 65767 h 133381"/>
                <a:gd name="connsiteX75" fmla="*/ 14317 w 150305"/>
                <a:gd name="connsiteY75" fmla="*/ 54795 h 133381"/>
                <a:gd name="connsiteX76" fmla="*/ 12637 w 150305"/>
                <a:gd name="connsiteY76" fmla="*/ 54328 h 13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50305" h="133381">
                  <a:moveTo>
                    <a:pt x="34520" y="3245"/>
                  </a:moveTo>
                  <a:cubicBezTo>
                    <a:pt x="44422" y="-1938"/>
                    <a:pt x="57240" y="-824"/>
                    <a:pt x="66116" y="5961"/>
                  </a:cubicBezTo>
                  <a:cubicBezTo>
                    <a:pt x="69227" y="8357"/>
                    <a:pt x="71741" y="11407"/>
                    <a:pt x="74699" y="13977"/>
                  </a:cubicBezTo>
                  <a:cubicBezTo>
                    <a:pt x="76977" y="16001"/>
                    <a:pt x="79743" y="17462"/>
                    <a:pt x="82707" y="18177"/>
                  </a:cubicBezTo>
                  <a:cubicBezTo>
                    <a:pt x="88161" y="19541"/>
                    <a:pt x="93832" y="19264"/>
                    <a:pt x="99405" y="19413"/>
                  </a:cubicBezTo>
                  <a:cubicBezTo>
                    <a:pt x="102969" y="19489"/>
                    <a:pt x="106610" y="19787"/>
                    <a:pt x="110105" y="18889"/>
                  </a:cubicBezTo>
                  <a:cubicBezTo>
                    <a:pt x="112550" y="18257"/>
                    <a:pt x="114704" y="16882"/>
                    <a:pt x="117054" y="15995"/>
                  </a:cubicBezTo>
                  <a:cubicBezTo>
                    <a:pt x="121225" y="14400"/>
                    <a:pt x="125983" y="15684"/>
                    <a:pt x="129437" y="18314"/>
                  </a:cubicBezTo>
                  <a:cubicBezTo>
                    <a:pt x="131997" y="20214"/>
                    <a:pt x="134000" y="22843"/>
                    <a:pt x="135169" y="25809"/>
                  </a:cubicBezTo>
                  <a:cubicBezTo>
                    <a:pt x="136796" y="29883"/>
                    <a:pt x="137147" y="34345"/>
                    <a:pt x="136964" y="38692"/>
                  </a:cubicBezTo>
                  <a:cubicBezTo>
                    <a:pt x="136747" y="42725"/>
                    <a:pt x="136075" y="46723"/>
                    <a:pt x="135219" y="50666"/>
                  </a:cubicBezTo>
                  <a:cubicBezTo>
                    <a:pt x="135041" y="51417"/>
                    <a:pt x="134860" y="52167"/>
                    <a:pt x="134704" y="52924"/>
                  </a:cubicBezTo>
                  <a:cubicBezTo>
                    <a:pt x="135652" y="52489"/>
                    <a:pt x="136600" y="52043"/>
                    <a:pt x="137597" y="51722"/>
                  </a:cubicBezTo>
                  <a:cubicBezTo>
                    <a:pt x="139318" y="51257"/>
                    <a:pt x="141155" y="51049"/>
                    <a:pt x="142908" y="51497"/>
                  </a:cubicBezTo>
                  <a:cubicBezTo>
                    <a:pt x="146147" y="52270"/>
                    <a:pt x="148947" y="54729"/>
                    <a:pt x="150013" y="57905"/>
                  </a:cubicBezTo>
                  <a:cubicBezTo>
                    <a:pt x="150839" y="61390"/>
                    <a:pt x="149794" y="64968"/>
                    <a:pt x="148447" y="68180"/>
                  </a:cubicBezTo>
                  <a:cubicBezTo>
                    <a:pt x="146992" y="71612"/>
                    <a:pt x="145081" y="74826"/>
                    <a:pt x="143074" y="77956"/>
                  </a:cubicBezTo>
                  <a:cubicBezTo>
                    <a:pt x="139747" y="83051"/>
                    <a:pt x="136205" y="88001"/>
                    <a:pt x="132495" y="92823"/>
                  </a:cubicBezTo>
                  <a:cubicBezTo>
                    <a:pt x="125126" y="102302"/>
                    <a:pt x="116903" y="111244"/>
                    <a:pt x="107199" y="118378"/>
                  </a:cubicBezTo>
                  <a:cubicBezTo>
                    <a:pt x="101273" y="122731"/>
                    <a:pt x="94797" y="126357"/>
                    <a:pt x="87918" y="128963"/>
                  </a:cubicBezTo>
                  <a:cubicBezTo>
                    <a:pt x="80647" y="131723"/>
                    <a:pt x="72914" y="133413"/>
                    <a:pt x="65116" y="133381"/>
                  </a:cubicBezTo>
                  <a:cubicBezTo>
                    <a:pt x="57877" y="133406"/>
                    <a:pt x="50545" y="131864"/>
                    <a:pt x="44166" y="128374"/>
                  </a:cubicBezTo>
                  <a:cubicBezTo>
                    <a:pt x="40853" y="126579"/>
                    <a:pt x="37869" y="124232"/>
                    <a:pt x="35180" y="121602"/>
                  </a:cubicBezTo>
                  <a:cubicBezTo>
                    <a:pt x="30148" y="116675"/>
                    <a:pt x="26153" y="110807"/>
                    <a:pt x="22579" y="104768"/>
                  </a:cubicBezTo>
                  <a:cubicBezTo>
                    <a:pt x="18846" y="98300"/>
                    <a:pt x="15408" y="91669"/>
                    <a:pt x="12103" y="84972"/>
                  </a:cubicBezTo>
                  <a:cubicBezTo>
                    <a:pt x="8499" y="77584"/>
                    <a:pt x="5121" y="70084"/>
                    <a:pt x="2048" y="62456"/>
                  </a:cubicBezTo>
                  <a:cubicBezTo>
                    <a:pt x="719" y="59000"/>
                    <a:pt x="-517" y="55255"/>
                    <a:pt x="221" y="51516"/>
                  </a:cubicBezTo>
                  <a:cubicBezTo>
                    <a:pt x="881" y="48026"/>
                    <a:pt x="2914" y="44634"/>
                    <a:pt x="6102" y="42923"/>
                  </a:cubicBezTo>
                  <a:cubicBezTo>
                    <a:pt x="7824" y="41964"/>
                    <a:pt x="9890" y="41769"/>
                    <a:pt x="11803" y="42172"/>
                  </a:cubicBezTo>
                  <a:cubicBezTo>
                    <a:pt x="13905" y="42612"/>
                    <a:pt x="15857" y="43581"/>
                    <a:pt x="17657" y="44733"/>
                  </a:cubicBezTo>
                  <a:cubicBezTo>
                    <a:pt x="20179" y="46355"/>
                    <a:pt x="22447" y="48342"/>
                    <a:pt x="24536" y="50488"/>
                  </a:cubicBezTo>
                  <a:cubicBezTo>
                    <a:pt x="26003" y="51974"/>
                    <a:pt x="27630" y="53304"/>
                    <a:pt x="29392" y="54431"/>
                  </a:cubicBezTo>
                  <a:cubicBezTo>
                    <a:pt x="28675" y="47936"/>
                    <a:pt x="27418" y="41487"/>
                    <a:pt x="25490" y="35240"/>
                  </a:cubicBezTo>
                  <a:cubicBezTo>
                    <a:pt x="24078" y="30646"/>
                    <a:pt x="23292" y="25822"/>
                    <a:pt x="23590" y="21008"/>
                  </a:cubicBezTo>
                  <a:cubicBezTo>
                    <a:pt x="23843" y="17038"/>
                    <a:pt x="24843" y="13012"/>
                    <a:pt x="27090" y="9681"/>
                  </a:cubicBezTo>
                  <a:cubicBezTo>
                    <a:pt x="28936" y="6917"/>
                    <a:pt x="31603" y="4788"/>
                    <a:pt x="34520" y="3245"/>
                  </a:cubicBezTo>
                  <a:moveTo>
                    <a:pt x="33051" y="15262"/>
                  </a:moveTo>
                  <a:cubicBezTo>
                    <a:pt x="32624" y="15587"/>
                    <a:pt x="32572" y="16178"/>
                    <a:pt x="32418" y="16657"/>
                  </a:cubicBezTo>
                  <a:cubicBezTo>
                    <a:pt x="30829" y="22868"/>
                    <a:pt x="29982" y="29389"/>
                    <a:pt x="30922" y="35774"/>
                  </a:cubicBezTo>
                  <a:cubicBezTo>
                    <a:pt x="31548" y="39949"/>
                    <a:pt x="33194" y="44140"/>
                    <a:pt x="36362" y="47043"/>
                  </a:cubicBezTo>
                  <a:cubicBezTo>
                    <a:pt x="41778" y="52043"/>
                    <a:pt x="49909" y="53914"/>
                    <a:pt x="56969" y="51789"/>
                  </a:cubicBezTo>
                  <a:cubicBezTo>
                    <a:pt x="60130" y="50851"/>
                    <a:pt x="62951" y="48928"/>
                    <a:pt x="65099" y="46437"/>
                  </a:cubicBezTo>
                  <a:cubicBezTo>
                    <a:pt x="67861" y="43270"/>
                    <a:pt x="69641" y="39318"/>
                    <a:pt x="70451" y="35209"/>
                  </a:cubicBezTo>
                  <a:cubicBezTo>
                    <a:pt x="71260" y="31095"/>
                    <a:pt x="71403" y="26856"/>
                    <a:pt x="70987" y="22686"/>
                  </a:cubicBezTo>
                  <a:cubicBezTo>
                    <a:pt x="70997" y="22124"/>
                    <a:pt x="70522" y="21708"/>
                    <a:pt x="69988" y="21675"/>
                  </a:cubicBezTo>
                  <a:cubicBezTo>
                    <a:pt x="58077" y="19505"/>
                    <a:pt x="46161" y="17349"/>
                    <a:pt x="34249" y="15173"/>
                  </a:cubicBezTo>
                  <a:cubicBezTo>
                    <a:pt x="33850" y="15108"/>
                    <a:pt x="33402" y="15003"/>
                    <a:pt x="33051" y="15262"/>
                  </a:cubicBezTo>
                  <a:moveTo>
                    <a:pt x="93156" y="27625"/>
                  </a:moveTo>
                  <a:cubicBezTo>
                    <a:pt x="92840" y="27827"/>
                    <a:pt x="92958" y="28272"/>
                    <a:pt x="92903" y="28588"/>
                  </a:cubicBezTo>
                  <a:cubicBezTo>
                    <a:pt x="92517" y="34309"/>
                    <a:pt x="92752" y="40167"/>
                    <a:pt x="94480" y="45672"/>
                  </a:cubicBezTo>
                  <a:cubicBezTo>
                    <a:pt x="95701" y="49437"/>
                    <a:pt x="97708" y="53016"/>
                    <a:pt x="100626" y="55728"/>
                  </a:cubicBezTo>
                  <a:cubicBezTo>
                    <a:pt x="102448" y="57430"/>
                    <a:pt x="104695" y="58708"/>
                    <a:pt x="107146" y="59232"/>
                  </a:cubicBezTo>
                  <a:cubicBezTo>
                    <a:pt x="111638" y="60213"/>
                    <a:pt x="116491" y="59082"/>
                    <a:pt x="120184" y="56373"/>
                  </a:cubicBezTo>
                  <a:cubicBezTo>
                    <a:pt x="124764" y="53031"/>
                    <a:pt x="127915" y="47698"/>
                    <a:pt x="128417" y="42032"/>
                  </a:cubicBezTo>
                  <a:cubicBezTo>
                    <a:pt x="128729" y="37647"/>
                    <a:pt x="127539" y="33288"/>
                    <a:pt x="125777" y="29307"/>
                  </a:cubicBezTo>
                  <a:cubicBezTo>
                    <a:pt x="125624" y="28756"/>
                    <a:pt x="124993" y="28352"/>
                    <a:pt x="124457" y="28663"/>
                  </a:cubicBezTo>
                  <a:cubicBezTo>
                    <a:pt x="121534" y="29916"/>
                    <a:pt x="118490" y="30894"/>
                    <a:pt x="115373" y="31524"/>
                  </a:cubicBezTo>
                  <a:cubicBezTo>
                    <a:pt x="111413" y="32319"/>
                    <a:pt x="107268" y="32577"/>
                    <a:pt x="103310" y="31648"/>
                  </a:cubicBezTo>
                  <a:cubicBezTo>
                    <a:pt x="100086" y="30858"/>
                    <a:pt x="97034" y="29452"/>
                    <a:pt x="94223" y="27705"/>
                  </a:cubicBezTo>
                  <a:cubicBezTo>
                    <a:pt x="93902" y="27505"/>
                    <a:pt x="93465" y="27299"/>
                    <a:pt x="93156" y="27625"/>
                  </a:cubicBezTo>
                  <a:moveTo>
                    <a:pt x="12637" y="54328"/>
                  </a:moveTo>
                  <a:cubicBezTo>
                    <a:pt x="12147" y="54597"/>
                    <a:pt x="12223" y="55230"/>
                    <a:pt x="12326" y="55694"/>
                  </a:cubicBezTo>
                  <a:cubicBezTo>
                    <a:pt x="13148" y="59967"/>
                    <a:pt x="14220" y="64192"/>
                    <a:pt x="15458" y="68365"/>
                  </a:cubicBezTo>
                  <a:cubicBezTo>
                    <a:pt x="17732" y="75974"/>
                    <a:pt x="20595" y="83423"/>
                    <a:pt x="24252" y="90481"/>
                  </a:cubicBezTo>
                  <a:cubicBezTo>
                    <a:pt x="27271" y="96322"/>
                    <a:pt x="30880" y="101888"/>
                    <a:pt x="35254" y="106813"/>
                  </a:cubicBezTo>
                  <a:cubicBezTo>
                    <a:pt x="39830" y="111971"/>
                    <a:pt x="45146" y="116515"/>
                    <a:pt x="51136" y="119956"/>
                  </a:cubicBezTo>
                  <a:cubicBezTo>
                    <a:pt x="57108" y="123380"/>
                    <a:pt x="63876" y="125694"/>
                    <a:pt x="70816" y="125648"/>
                  </a:cubicBezTo>
                  <a:cubicBezTo>
                    <a:pt x="77921" y="125537"/>
                    <a:pt x="84796" y="123059"/>
                    <a:pt x="90890" y="119519"/>
                  </a:cubicBezTo>
                  <a:cubicBezTo>
                    <a:pt x="96445" y="116297"/>
                    <a:pt x="101477" y="112240"/>
                    <a:pt x="106122" y="107822"/>
                  </a:cubicBezTo>
                  <a:cubicBezTo>
                    <a:pt x="111259" y="102918"/>
                    <a:pt x="115943" y="97554"/>
                    <a:pt x="120300" y="91950"/>
                  </a:cubicBezTo>
                  <a:cubicBezTo>
                    <a:pt x="127579" y="82519"/>
                    <a:pt x="134074" y="72476"/>
                    <a:pt x="139677" y="61964"/>
                  </a:cubicBezTo>
                  <a:cubicBezTo>
                    <a:pt x="140247" y="61310"/>
                    <a:pt x="139455" y="60291"/>
                    <a:pt x="138708" y="60796"/>
                  </a:cubicBezTo>
                  <a:cubicBezTo>
                    <a:pt x="130690" y="64680"/>
                    <a:pt x="122402" y="68049"/>
                    <a:pt x="113843" y="70538"/>
                  </a:cubicBezTo>
                  <a:cubicBezTo>
                    <a:pt x="106263" y="72713"/>
                    <a:pt x="98440" y="74023"/>
                    <a:pt x="90572" y="74511"/>
                  </a:cubicBezTo>
                  <a:cubicBezTo>
                    <a:pt x="72487" y="75639"/>
                    <a:pt x="54213" y="72486"/>
                    <a:pt x="37406" y="65767"/>
                  </a:cubicBezTo>
                  <a:cubicBezTo>
                    <a:pt x="29484" y="62614"/>
                    <a:pt x="21772" y="58933"/>
                    <a:pt x="14317" y="54795"/>
                  </a:cubicBezTo>
                  <a:cubicBezTo>
                    <a:pt x="13795" y="54561"/>
                    <a:pt x="13228" y="53975"/>
                    <a:pt x="12637" y="54328"/>
                  </a:cubicBezTo>
                  <a:close/>
                </a:path>
              </a:pathLst>
            </a:custGeom>
            <a:solidFill>
              <a:srgbClr val="432F64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6" name="Forma Livre: Forma 2395">
              <a:extLst>
                <a:ext uri="{FF2B5EF4-FFF2-40B4-BE49-F238E27FC236}">
                  <a16:creationId xmlns:a16="http://schemas.microsoft.com/office/drawing/2014/main" id="{350153AA-F208-DE41-212A-E20077D1FBEA}"/>
                </a:ext>
              </a:extLst>
            </p:cNvPr>
            <p:cNvSpPr/>
            <p:nvPr/>
          </p:nvSpPr>
          <p:spPr>
            <a:xfrm>
              <a:off x="6063411" y="4919743"/>
              <a:ext cx="41962" cy="20855"/>
            </a:xfrm>
            <a:custGeom>
              <a:avLst/>
              <a:gdLst>
                <a:gd name="connsiteX0" fmla="*/ 55 w 41962"/>
                <a:gd name="connsiteY0" fmla="*/ 12828 h 20855"/>
                <a:gd name="connsiteX1" fmla="*/ 78 w 41962"/>
                <a:gd name="connsiteY1" fmla="*/ 0 h 20855"/>
                <a:gd name="connsiteX2" fmla="*/ 329 w 41962"/>
                <a:gd name="connsiteY2" fmla="*/ 6089 h 20855"/>
                <a:gd name="connsiteX3" fmla="*/ 3313 w 41962"/>
                <a:gd name="connsiteY3" fmla="*/ 7292 h 20855"/>
                <a:gd name="connsiteX4" fmla="*/ 7975 w 41962"/>
                <a:gd name="connsiteY4" fmla="*/ 10192 h 20855"/>
                <a:gd name="connsiteX5" fmla="*/ 15639 w 41962"/>
                <a:gd name="connsiteY5" fmla="*/ 14310 h 20855"/>
                <a:gd name="connsiteX6" fmla="*/ 19723 w 41962"/>
                <a:gd name="connsiteY6" fmla="*/ 15891 h 20855"/>
                <a:gd name="connsiteX7" fmla="*/ 29665 w 41962"/>
                <a:gd name="connsiteY7" fmla="*/ 16466 h 20855"/>
                <a:gd name="connsiteX8" fmla="*/ 36591 w 41962"/>
                <a:gd name="connsiteY8" fmla="*/ 16054 h 20855"/>
                <a:gd name="connsiteX9" fmla="*/ 41768 w 41962"/>
                <a:gd name="connsiteY9" fmla="*/ 16574 h 20855"/>
                <a:gd name="connsiteX10" fmla="*/ 41419 w 41962"/>
                <a:gd name="connsiteY10" fmla="*/ 20298 h 20855"/>
                <a:gd name="connsiteX11" fmla="*/ 40902 w 41962"/>
                <a:gd name="connsiteY11" fmla="*/ 20855 h 20855"/>
                <a:gd name="connsiteX12" fmla="*/ 39880 w 41962"/>
                <a:gd name="connsiteY12" fmla="*/ 19951 h 20855"/>
                <a:gd name="connsiteX13" fmla="*/ 27357 w 41962"/>
                <a:gd name="connsiteY13" fmla="*/ 18747 h 20855"/>
                <a:gd name="connsiteX14" fmla="*/ 16625 w 41962"/>
                <a:gd name="connsiteY14" fmla="*/ 16872 h 20855"/>
                <a:gd name="connsiteX15" fmla="*/ 8682 w 41962"/>
                <a:gd name="connsiteY15" fmla="*/ 15573 h 20855"/>
                <a:gd name="connsiteX16" fmla="*/ 55 w 41962"/>
                <a:gd name="connsiteY16" fmla="*/ 12828 h 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962" h="20855">
                  <a:moveTo>
                    <a:pt x="55" y="12828"/>
                  </a:moveTo>
                  <a:cubicBezTo>
                    <a:pt x="26" y="8553"/>
                    <a:pt x="-64" y="4273"/>
                    <a:pt x="78" y="0"/>
                  </a:cubicBezTo>
                  <a:cubicBezTo>
                    <a:pt x="373" y="2018"/>
                    <a:pt x="-8" y="4080"/>
                    <a:pt x="329" y="6089"/>
                  </a:cubicBezTo>
                  <a:cubicBezTo>
                    <a:pt x="1287" y="6573"/>
                    <a:pt x="2353" y="6804"/>
                    <a:pt x="3313" y="7292"/>
                  </a:cubicBezTo>
                  <a:cubicBezTo>
                    <a:pt x="5005" y="8023"/>
                    <a:pt x="6468" y="9154"/>
                    <a:pt x="7975" y="10192"/>
                  </a:cubicBezTo>
                  <a:cubicBezTo>
                    <a:pt x="10449" y="11706"/>
                    <a:pt x="12957" y="13192"/>
                    <a:pt x="15639" y="14310"/>
                  </a:cubicBezTo>
                  <a:cubicBezTo>
                    <a:pt x="16988" y="14867"/>
                    <a:pt x="18298" y="15542"/>
                    <a:pt x="19723" y="15891"/>
                  </a:cubicBezTo>
                  <a:cubicBezTo>
                    <a:pt x="22979" y="16595"/>
                    <a:pt x="26350" y="16893"/>
                    <a:pt x="29665" y="16466"/>
                  </a:cubicBezTo>
                  <a:cubicBezTo>
                    <a:pt x="31979" y="16460"/>
                    <a:pt x="34283" y="16195"/>
                    <a:pt x="36591" y="16054"/>
                  </a:cubicBezTo>
                  <a:cubicBezTo>
                    <a:pt x="38317" y="16223"/>
                    <a:pt x="40055" y="16290"/>
                    <a:pt x="41768" y="16574"/>
                  </a:cubicBezTo>
                  <a:cubicBezTo>
                    <a:pt x="42306" y="17824"/>
                    <a:pt x="41575" y="19056"/>
                    <a:pt x="41419" y="20298"/>
                  </a:cubicBezTo>
                  <a:cubicBezTo>
                    <a:pt x="41249" y="20485"/>
                    <a:pt x="41079" y="20672"/>
                    <a:pt x="40902" y="20855"/>
                  </a:cubicBezTo>
                  <a:cubicBezTo>
                    <a:pt x="40793" y="20349"/>
                    <a:pt x="40452" y="19886"/>
                    <a:pt x="39880" y="19951"/>
                  </a:cubicBezTo>
                  <a:cubicBezTo>
                    <a:pt x="35675" y="20065"/>
                    <a:pt x="31490" y="19470"/>
                    <a:pt x="27357" y="18747"/>
                  </a:cubicBezTo>
                  <a:cubicBezTo>
                    <a:pt x="23765" y="18205"/>
                    <a:pt x="20179" y="17620"/>
                    <a:pt x="16625" y="16872"/>
                  </a:cubicBezTo>
                  <a:cubicBezTo>
                    <a:pt x="13997" y="16309"/>
                    <a:pt x="11284" y="16273"/>
                    <a:pt x="8682" y="15573"/>
                  </a:cubicBezTo>
                  <a:cubicBezTo>
                    <a:pt x="5716" y="14974"/>
                    <a:pt x="2878" y="13896"/>
                    <a:pt x="55" y="12828"/>
                  </a:cubicBezTo>
                  <a:close/>
                </a:path>
              </a:pathLst>
            </a:custGeom>
            <a:solidFill>
              <a:srgbClr val="938CA9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7" name="Forma Livre: Forma 2396">
              <a:extLst>
                <a:ext uri="{FF2B5EF4-FFF2-40B4-BE49-F238E27FC236}">
                  <a16:creationId xmlns:a16="http://schemas.microsoft.com/office/drawing/2014/main" id="{BC019CCB-9C28-F9D5-A7D5-A2B583861BC8}"/>
                </a:ext>
              </a:extLst>
            </p:cNvPr>
            <p:cNvSpPr/>
            <p:nvPr/>
          </p:nvSpPr>
          <p:spPr>
            <a:xfrm>
              <a:off x="6053941" y="4925624"/>
              <a:ext cx="8090" cy="7293"/>
            </a:xfrm>
            <a:custGeom>
              <a:avLst/>
              <a:gdLst>
                <a:gd name="connsiteX0" fmla="*/ 605 w 8090"/>
                <a:gd name="connsiteY0" fmla="*/ 3771 h 7293"/>
                <a:gd name="connsiteX1" fmla="*/ 168 w 8090"/>
                <a:gd name="connsiteY1" fmla="*/ 0 h 7293"/>
                <a:gd name="connsiteX2" fmla="*/ 2514 w 8090"/>
                <a:gd name="connsiteY2" fmla="*/ 2030 h 7293"/>
                <a:gd name="connsiteX3" fmla="*/ 8090 w 8090"/>
                <a:gd name="connsiteY3" fmla="*/ 5801 h 7293"/>
                <a:gd name="connsiteX4" fmla="*/ 7849 w 8090"/>
                <a:gd name="connsiteY4" fmla="*/ 7294 h 7293"/>
                <a:gd name="connsiteX5" fmla="*/ 1604 w 8090"/>
                <a:gd name="connsiteY5" fmla="*/ 4900 h 7293"/>
                <a:gd name="connsiteX6" fmla="*/ 1640 w 8090"/>
                <a:gd name="connsiteY6" fmla="*/ 5612 h 7293"/>
                <a:gd name="connsiteX7" fmla="*/ 605 w 8090"/>
                <a:gd name="connsiteY7" fmla="*/ 3771 h 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0" h="7293">
                  <a:moveTo>
                    <a:pt x="605" y="3771"/>
                  </a:moveTo>
                  <a:cubicBezTo>
                    <a:pt x="557" y="2493"/>
                    <a:pt x="-372" y="1280"/>
                    <a:pt x="168" y="0"/>
                  </a:cubicBezTo>
                  <a:cubicBezTo>
                    <a:pt x="956" y="671"/>
                    <a:pt x="1764" y="1318"/>
                    <a:pt x="2514" y="2030"/>
                  </a:cubicBezTo>
                  <a:cubicBezTo>
                    <a:pt x="4162" y="3573"/>
                    <a:pt x="6131" y="4706"/>
                    <a:pt x="8090" y="5801"/>
                  </a:cubicBezTo>
                  <a:cubicBezTo>
                    <a:pt x="8013" y="6297"/>
                    <a:pt x="7933" y="6796"/>
                    <a:pt x="7849" y="7294"/>
                  </a:cubicBezTo>
                  <a:cubicBezTo>
                    <a:pt x="5745" y="6554"/>
                    <a:pt x="3735" y="5557"/>
                    <a:pt x="1604" y="4900"/>
                  </a:cubicBezTo>
                  <a:cubicBezTo>
                    <a:pt x="1612" y="5135"/>
                    <a:pt x="1623" y="5373"/>
                    <a:pt x="1640" y="5612"/>
                  </a:cubicBezTo>
                  <a:cubicBezTo>
                    <a:pt x="1261" y="5015"/>
                    <a:pt x="904" y="4408"/>
                    <a:pt x="605" y="3771"/>
                  </a:cubicBezTo>
                  <a:close/>
                </a:path>
              </a:pathLst>
            </a:custGeom>
            <a:solidFill>
              <a:srgbClr val="8981A1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8" name="Forma Livre: Forma 2397">
              <a:extLst>
                <a:ext uri="{FF2B5EF4-FFF2-40B4-BE49-F238E27FC236}">
                  <a16:creationId xmlns:a16="http://schemas.microsoft.com/office/drawing/2014/main" id="{6031469D-C56D-D964-4493-59AA306A800A}"/>
                </a:ext>
              </a:extLst>
            </p:cNvPr>
            <p:cNvSpPr/>
            <p:nvPr/>
          </p:nvSpPr>
          <p:spPr>
            <a:xfrm>
              <a:off x="6055544" y="4930524"/>
              <a:ext cx="6620" cy="9374"/>
            </a:xfrm>
            <a:custGeom>
              <a:avLst/>
              <a:gdLst>
                <a:gd name="connsiteX0" fmla="*/ 0 w 6620"/>
                <a:gd name="connsiteY0" fmla="*/ 0 h 9374"/>
                <a:gd name="connsiteX1" fmla="*/ 6245 w 6620"/>
                <a:gd name="connsiteY1" fmla="*/ 2394 h 9374"/>
                <a:gd name="connsiteX2" fmla="*/ 6487 w 6620"/>
                <a:gd name="connsiteY2" fmla="*/ 902 h 9374"/>
                <a:gd name="connsiteX3" fmla="*/ 6617 w 6620"/>
                <a:gd name="connsiteY3" fmla="*/ 9375 h 9374"/>
                <a:gd name="connsiteX4" fmla="*/ 3130 w 6620"/>
                <a:gd name="connsiteY4" fmla="*/ 4992 h 9374"/>
                <a:gd name="connsiteX5" fmla="*/ 36 w 6620"/>
                <a:gd name="connsiteY5" fmla="*/ 713 h 9374"/>
                <a:gd name="connsiteX6" fmla="*/ 0 w 6620"/>
                <a:gd name="connsiteY6" fmla="*/ 0 h 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0" h="9374">
                  <a:moveTo>
                    <a:pt x="0" y="0"/>
                  </a:moveTo>
                  <a:cubicBezTo>
                    <a:pt x="2131" y="658"/>
                    <a:pt x="4141" y="1654"/>
                    <a:pt x="6245" y="2394"/>
                  </a:cubicBezTo>
                  <a:cubicBezTo>
                    <a:pt x="6329" y="1896"/>
                    <a:pt x="6409" y="1398"/>
                    <a:pt x="6487" y="902"/>
                  </a:cubicBezTo>
                  <a:cubicBezTo>
                    <a:pt x="6510" y="3727"/>
                    <a:pt x="6644" y="6552"/>
                    <a:pt x="6617" y="9375"/>
                  </a:cubicBezTo>
                  <a:cubicBezTo>
                    <a:pt x="5349" y="7998"/>
                    <a:pt x="4269" y="6470"/>
                    <a:pt x="3130" y="4992"/>
                  </a:cubicBezTo>
                  <a:cubicBezTo>
                    <a:pt x="2083" y="3575"/>
                    <a:pt x="952" y="2218"/>
                    <a:pt x="36" y="713"/>
                  </a:cubicBezTo>
                  <a:cubicBezTo>
                    <a:pt x="19" y="473"/>
                    <a:pt x="8" y="235"/>
                    <a:pt x="0" y="0"/>
                  </a:cubicBezTo>
                  <a:close/>
                </a:path>
              </a:pathLst>
            </a:custGeom>
            <a:solidFill>
              <a:srgbClr val="80789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9" name="Forma Livre: Forma 2398">
              <a:extLst>
                <a:ext uri="{FF2B5EF4-FFF2-40B4-BE49-F238E27FC236}">
                  <a16:creationId xmlns:a16="http://schemas.microsoft.com/office/drawing/2014/main" id="{21035CDD-0BDC-0D9A-51BE-016328229CB6}"/>
                </a:ext>
              </a:extLst>
            </p:cNvPr>
            <p:cNvSpPr/>
            <p:nvPr/>
          </p:nvSpPr>
          <p:spPr>
            <a:xfrm>
              <a:off x="6063466" y="4932571"/>
              <a:ext cx="40847" cy="11317"/>
            </a:xfrm>
            <a:custGeom>
              <a:avLst/>
              <a:gdLst>
                <a:gd name="connsiteX0" fmla="*/ 1 w 40847"/>
                <a:gd name="connsiteY0" fmla="*/ 0 h 11317"/>
                <a:gd name="connsiteX1" fmla="*/ 8627 w 40847"/>
                <a:gd name="connsiteY1" fmla="*/ 2745 h 11317"/>
                <a:gd name="connsiteX2" fmla="*/ 16570 w 40847"/>
                <a:gd name="connsiteY2" fmla="*/ 4044 h 11317"/>
                <a:gd name="connsiteX3" fmla="*/ 27303 w 40847"/>
                <a:gd name="connsiteY3" fmla="*/ 5919 h 11317"/>
                <a:gd name="connsiteX4" fmla="*/ 39826 w 40847"/>
                <a:gd name="connsiteY4" fmla="*/ 7123 h 11317"/>
                <a:gd name="connsiteX5" fmla="*/ 40848 w 40847"/>
                <a:gd name="connsiteY5" fmla="*/ 8027 h 11317"/>
                <a:gd name="connsiteX6" fmla="*/ 38136 w 40847"/>
                <a:gd name="connsiteY6" fmla="*/ 9988 h 11317"/>
                <a:gd name="connsiteX7" fmla="*/ 40320 w 40847"/>
                <a:gd name="connsiteY7" fmla="*/ 7746 h 11317"/>
                <a:gd name="connsiteX8" fmla="*/ 38420 w 40847"/>
                <a:gd name="connsiteY8" fmla="*/ 7453 h 11317"/>
                <a:gd name="connsiteX9" fmla="*/ 31904 w 40847"/>
                <a:gd name="connsiteY9" fmla="*/ 7596 h 11317"/>
                <a:gd name="connsiteX10" fmla="*/ 28537 w 40847"/>
                <a:gd name="connsiteY10" fmla="*/ 7695 h 11317"/>
                <a:gd name="connsiteX11" fmla="*/ 31219 w 40847"/>
                <a:gd name="connsiteY11" fmla="*/ 9618 h 11317"/>
                <a:gd name="connsiteX12" fmla="*/ 33463 w 40847"/>
                <a:gd name="connsiteY12" fmla="*/ 10745 h 11317"/>
                <a:gd name="connsiteX13" fmla="*/ 35826 w 40847"/>
                <a:gd name="connsiteY13" fmla="*/ 10930 h 11317"/>
                <a:gd name="connsiteX14" fmla="*/ 30067 w 40847"/>
                <a:gd name="connsiteY14" fmla="*/ 10510 h 11317"/>
                <a:gd name="connsiteX15" fmla="*/ 26914 w 40847"/>
                <a:gd name="connsiteY15" fmla="*/ 7601 h 11317"/>
                <a:gd name="connsiteX16" fmla="*/ 26796 w 40847"/>
                <a:gd name="connsiteY16" fmla="*/ 8111 h 11317"/>
                <a:gd name="connsiteX17" fmla="*/ 26592 w 40847"/>
                <a:gd name="connsiteY17" fmla="*/ 7495 h 11317"/>
                <a:gd name="connsiteX18" fmla="*/ 20797 w 40847"/>
                <a:gd name="connsiteY18" fmla="*/ 6743 h 11317"/>
                <a:gd name="connsiteX19" fmla="*/ 11864 w 40847"/>
                <a:gd name="connsiteY19" fmla="*/ 4792 h 11317"/>
                <a:gd name="connsiteX20" fmla="*/ 5 w 40847"/>
                <a:gd name="connsiteY20" fmla="*/ 1118 h 11317"/>
                <a:gd name="connsiteX21" fmla="*/ 1 w 40847"/>
                <a:gd name="connsiteY21" fmla="*/ 0 h 1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847" h="11317">
                  <a:moveTo>
                    <a:pt x="1" y="0"/>
                  </a:moveTo>
                  <a:cubicBezTo>
                    <a:pt x="2824" y="1068"/>
                    <a:pt x="5661" y="2146"/>
                    <a:pt x="8627" y="2745"/>
                  </a:cubicBezTo>
                  <a:cubicBezTo>
                    <a:pt x="11229" y="3445"/>
                    <a:pt x="13943" y="3481"/>
                    <a:pt x="16570" y="4044"/>
                  </a:cubicBezTo>
                  <a:cubicBezTo>
                    <a:pt x="20125" y="4792"/>
                    <a:pt x="23711" y="5377"/>
                    <a:pt x="27303" y="5919"/>
                  </a:cubicBezTo>
                  <a:cubicBezTo>
                    <a:pt x="31435" y="6642"/>
                    <a:pt x="35620" y="7237"/>
                    <a:pt x="39826" y="7123"/>
                  </a:cubicBezTo>
                  <a:cubicBezTo>
                    <a:pt x="40398" y="7058"/>
                    <a:pt x="40738" y="7521"/>
                    <a:pt x="40848" y="8027"/>
                  </a:cubicBezTo>
                  <a:cubicBezTo>
                    <a:pt x="40049" y="8811"/>
                    <a:pt x="39151" y="9507"/>
                    <a:pt x="38136" y="9988"/>
                  </a:cubicBezTo>
                  <a:cubicBezTo>
                    <a:pt x="38718" y="9108"/>
                    <a:pt x="39662" y="8565"/>
                    <a:pt x="40320" y="7746"/>
                  </a:cubicBezTo>
                  <a:cubicBezTo>
                    <a:pt x="39710" y="7529"/>
                    <a:pt x="39065" y="7430"/>
                    <a:pt x="38420" y="7453"/>
                  </a:cubicBezTo>
                  <a:cubicBezTo>
                    <a:pt x="36248" y="7472"/>
                    <a:pt x="34067" y="7342"/>
                    <a:pt x="31904" y="7596"/>
                  </a:cubicBezTo>
                  <a:cubicBezTo>
                    <a:pt x="30783" y="7710"/>
                    <a:pt x="29657" y="7596"/>
                    <a:pt x="28537" y="7695"/>
                  </a:cubicBezTo>
                  <a:cubicBezTo>
                    <a:pt x="29279" y="8519"/>
                    <a:pt x="30214" y="9154"/>
                    <a:pt x="31219" y="9618"/>
                  </a:cubicBezTo>
                  <a:cubicBezTo>
                    <a:pt x="31979" y="9969"/>
                    <a:pt x="32871" y="10100"/>
                    <a:pt x="33463" y="10745"/>
                  </a:cubicBezTo>
                  <a:cubicBezTo>
                    <a:pt x="34252" y="10764"/>
                    <a:pt x="35042" y="10821"/>
                    <a:pt x="35826" y="10930"/>
                  </a:cubicBezTo>
                  <a:cubicBezTo>
                    <a:pt x="33945" y="11542"/>
                    <a:pt x="31824" y="11449"/>
                    <a:pt x="30067" y="10510"/>
                  </a:cubicBezTo>
                  <a:cubicBezTo>
                    <a:pt x="28743" y="9879"/>
                    <a:pt x="27738" y="8784"/>
                    <a:pt x="26914" y="7601"/>
                  </a:cubicBezTo>
                  <a:cubicBezTo>
                    <a:pt x="26884" y="7729"/>
                    <a:pt x="26826" y="7983"/>
                    <a:pt x="26796" y="8111"/>
                  </a:cubicBezTo>
                  <a:cubicBezTo>
                    <a:pt x="26746" y="7956"/>
                    <a:pt x="26643" y="7649"/>
                    <a:pt x="26592" y="7495"/>
                  </a:cubicBezTo>
                  <a:cubicBezTo>
                    <a:pt x="24671" y="7161"/>
                    <a:pt x="22716" y="7090"/>
                    <a:pt x="20797" y="6743"/>
                  </a:cubicBezTo>
                  <a:cubicBezTo>
                    <a:pt x="17804" y="6169"/>
                    <a:pt x="14784" y="5690"/>
                    <a:pt x="11864" y="4792"/>
                  </a:cubicBezTo>
                  <a:cubicBezTo>
                    <a:pt x="7841" y="3798"/>
                    <a:pt x="3929" y="2432"/>
                    <a:pt x="5" y="1118"/>
                  </a:cubicBezTo>
                  <a:cubicBezTo>
                    <a:pt x="1" y="744"/>
                    <a:pt x="-1" y="370"/>
                    <a:pt x="1" y="0"/>
                  </a:cubicBezTo>
                  <a:close/>
                </a:path>
              </a:pathLst>
            </a:custGeom>
            <a:solidFill>
              <a:srgbClr val="877F9F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00" name="Gráfico 1864">
              <a:extLst>
                <a:ext uri="{FF2B5EF4-FFF2-40B4-BE49-F238E27FC236}">
                  <a16:creationId xmlns:a16="http://schemas.microsoft.com/office/drawing/2014/main" id="{7A846EFE-1B65-4AEF-DF3F-FD33D9B70F62}"/>
                </a:ext>
              </a:extLst>
            </p:cNvPr>
            <p:cNvGrpSpPr/>
            <p:nvPr/>
          </p:nvGrpSpPr>
          <p:grpSpPr>
            <a:xfrm>
              <a:off x="6264623" y="4933028"/>
              <a:ext cx="132867" cy="322343"/>
              <a:chOff x="6264623" y="4933028"/>
              <a:chExt cx="132867" cy="322343"/>
            </a:xfrm>
            <a:solidFill>
              <a:srgbClr val="000000"/>
            </a:solidFill>
          </p:grpSpPr>
          <p:sp>
            <p:nvSpPr>
              <p:cNvPr id="2401" name="Forma Livre: Forma 2400">
                <a:extLst>
                  <a:ext uri="{FF2B5EF4-FFF2-40B4-BE49-F238E27FC236}">
                    <a16:creationId xmlns:a16="http://schemas.microsoft.com/office/drawing/2014/main" id="{22B748DF-248E-F6BD-EDAF-6F1FC2B296DE}"/>
                  </a:ext>
                </a:extLst>
              </p:cNvPr>
              <p:cNvSpPr/>
              <p:nvPr/>
            </p:nvSpPr>
            <p:spPr>
              <a:xfrm>
                <a:off x="6286950" y="4933028"/>
                <a:ext cx="40684" cy="37557"/>
              </a:xfrm>
              <a:custGeom>
                <a:avLst/>
                <a:gdLst>
                  <a:gd name="connsiteX0" fmla="*/ 2521 w 40684"/>
                  <a:gd name="connsiteY0" fmla="*/ 166 h 37557"/>
                  <a:gd name="connsiteX1" fmla="*/ 3720 w 40684"/>
                  <a:gd name="connsiteY1" fmla="*/ 77 h 37557"/>
                  <a:gd name="connsiteX2" fmla="*/ 39459 w 40684"/>
                  <a:gd name="connsiteY2" fmla="*/ 6579 h 37557"/>
                  <a:gd name="connsiteX3" fmla="*/ 40457 w 40684"/>
                  <a:gd name="connsiteY3" fmla="*/ 7590 h 37557"/>
                  <a:gd name="connsiteX4" fmla="*/ 39921 w 40684"/>
                  <a:gd name="connsiteY4" fmla="*/ 20113 h 37557"/>
                  <a:gd name="connsiteX5" fmla="*/ 34569 w 40684"/>
                  <a:gd name="connsiteY5" fmla="*/ 31341 h 37557"/>
                  <a:gd name="connsiteX6" fmla="*/ 26439 w 40684"/>
                  <a:gd name="connsiteY6" fmla="*/ 36693 h 37557"/>
                  <a:gd name="connsiteX7" fmla="*/ 5832 w 40684"/>
                  <a:gd name="connsiteY7" fmla="*/ 31947 h 37557"/>
                  <a:gd name="connsiteX8" fmla="*/ 392 w 40684"/>
                  <a:gd name="connsiteY8" fmla="*/ 20678 h 37557"/>
                  <a:gd name="connsiteX9" fmla="*/ 1889 w 40684"/>
                  <a:gd name="connsiteY9" fmla="*/ 1561 h 37557"/>
                  <a:gd name="connsiteX10" fmla="*/ 2521 w 40684"/>
                  <a:gd name="connsiteY10" fmla="*/ 166 h 37557"/>
                  <a:gd name="connsiteX11" fmla="*/ 1618 w 40684"/>
                  <a:gd name="connsiteY11" fmla="*/ 10972 h 37557"/>
                  <a:gd name="connsiteX12" fmla="*/ 3116 w 40684"/>
                  <a:gd name="connsiteY12" fmla="*/ 25456 h 37557"/>
                  <a:gd name="connsiteX13" fmla="*/ 8209 w 40684"/>
                  <a:gd name="connsiteY13" fmla="*/ 32113 h 37557"/>
                  <a:gd name="connsiteX14" fmla="*/ 20518 w 40684"/>
                  <a:gd name="connsiteY14" fmla="*/ 36161 h 37557"/>
                  <a:gd name="connsiteX15" fmla="*/ 30866 w 40684"/>
                  <a:gd name="connsiteY15" fmla="*/ 32895 h 37557"/>
                  <a:gd name="connsiteX16" fmla="*/ 38096 w 40684"/>
                  <a:gd name="connsiteY16" fmla="*/ 21700 h 37557"/>
                  <a:gd name="connsiteX17" fmla="*/ 39089 w 40684"/>
                  <a:gd name="connsiteY17" fmla="*/ 7953 h 37557"/>
                  <a:gd name="connsiteX18" fmla="*/ 26866 w 40684"/>
                  <a:gd name="connsiteY18" fmla="*/ 5708 h 37557"/>
                  <a:gd name="connsiteX19" fmla="*/ 24402 w 40684"/>
                  <a:gd name="connsiteY19" fmla="*/ 17698 h 37557"/>
                  <a:gd name="connsiteX20" fmla="*/ 21737 w 40684"/>
                  <a:gd name="connsiteY20" fmla="*/ 22068 h 37557"/>
                  <a:gd name="connsiteX21" fmla="*/ 19373 w 40684"/>
                  <a:gd name="connsiteY21" fmla="*/ 22616 h 37557"/>
                  <a:gd name="connsiteX22" fmla="*/ 17687 w 40684"/>
                  <a:gd name="connsiteY22" fmla="*/ 20016 h 37557"/>
                  <a:gd name="connsiteX23" fmla="*/ 17426 w 40684"/>
                  <a:gd name="connsiteY23" fmla="*/ 13313 h 37557"/>
                  <a:gd name="connsiteX24" fmla="*/ 18879 w 40684"/>
                  <a:gd name="connsiteY24" fmla="*/ 4266 h 37557"/>
                  <a:gd name="connsiteX25" fmla="*/ 3387 w 40684"/>
                  <a:gd name="connsiteY25" fmla="*/ 1450 h 37557"/>
                  <a:gd name="connsiteX26" fmla="*/ 1618 w 40684"/>
                  <a:gd name="connsiteY26" fmla="*/ 10972 h 37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684" h="37557">
                    <a:moveTo>
                      <a:pt x="2521" y="166"/>
                    </a:moveTo>
                    <a:cubicBezTo>
                      <a:pt x="2872" y="-93"/>
                      <a:pt x="3320" y="12"/>
                      <a:pt x="3720" y="77"/>
                    </a:cubicBezTo>
                    <a:cubicBezTo>
                      <a:pt x="15631" y="2253"/>
                      <a:pt x="27547" y="4409"/>
                      <a:pt x="39459" y="6579"/>
                    </a:cubicBezTo>
                    <a:cubicBezTo>
                      <a:pt x="39992" y="6612"/>
                      <a:pt x="40467" y="7028"/>
                      <a:pt x="40457" y="7590"/>
                    </a:cubicBezTo>
                    <a:cubicBezTo>
                      <a:pt x="40873" y="11760"/>
                      <a:pt x="40730" y="15999"/>
                      <a:pt x="39921" y="20113"/>
                    </a:cubicBezTo>
                    <a:cubicBezTo>
                      <a:pt x="39112" y="24222"/>
                      <a:pt x="37331" y="28174"/>
                      <a:pt x="34569" y="31341"/>
                    </a:cubicBezTo>
                    <a:cubicBezTo>
                      <a:pt x="32421" y="33832"/>
                      <a:pt x="29600" y="35755"/>
                      <a:pt x="26439" y="36693"/>
                    </a:cubicBezTo>
                    <a:cubicBezTo>
                      <a:pt x="19379" y="38818"/>
                      <a:pt x="11249" y="36947"/>
                      <a:pt x="5832" y="31947"/>
                    </a:cubicBezTo>
                    <a:cubicBezTo>
                      <a:pt x="2664" y="29044"/>
                      <a:pt x="1019" y="24853"/>
                      <a:pt x="392" y="20678"/>
                    </a:cubicBezTo>
                    <a:cubicBezTo>
                      <a:pt x="-547" y="14293"/>
                      <a:pt x="300" y="7772"/>
                      <a:pt x="1889" y="1561"/>
                    </a:cubicBezTo>
                    <a:cubicBezTo>
                      <a:pt x="2042" y="1082"/>
                      <a:pt x="2095" y="491"/>
                      <a:pt x="2521" y="166"/>
                    </a:cubicBezTo>
                    <a:moveTo>
                      <a:pt x="1618" y="10972"/>
                    </a:moveTo>
                    <a:cubicBezTo>
                      <a:pt x="1174" y="15821"/>
                      <a:pt x="1309" y="20874"/>
                      <a:pt x="3116" y="25456"/>
                    </a:cubicBezTo>
                    <a:cubicBezTo>
                      <a:pt x="4140" y="28102"/>
                      <a:pt x="5929" y="30429"/>
                      <a:pt x="8209" y="32113"/>
                    </a:cubicBezTo>
                    <a:cubicBezTo>
                      <a:pt x="11730" y="34746"/>
                      <a:pt x="16129" y="36142"/>
                      <a:pt x="20518" y="36161"/>
                    </a:cubicBezTo>
                    <a:cubicBezTo>
                      <a:pt x="24182" y="36144"/>
                      <a:pt x="27925" y="35144"/>
                      <a:pt x="30866" y="32895"/>
                    </a:cubicBezTo>
                    <a:cubicBezTo>
                      <a:pt x="34473" y="30139"/>
                      <a:pt x="36905" y="26042"/>
                      <a:pt x="38096" y="21700"/>
                    </a:cubicBezTo>
                    <a:cubicBezTo>
                      <a:pt x="39295" y="17233"/>
                      <a:pt x="39467" y="12544"/>
                      <a:pt x="39089" y="7953"/>
                    </a:cubicBezTo>
                    <a:cubicBezTo>
                      <a:pt x="35017" y="7182"/>
                      <a:pt x="30933" y="6484"/>
                      <a:pt x="26866" y="5708"/>
                    </a:cubicBezTo>
                    <a:cubicBezTo>
                      <a:pt x="26609" y="9788"/>
                      <a:pt x="25939" y="13891"/>
                      <a:pt x="24402" y="17698"/>
                    </a:cubicBezTo>
                    <a:cubicBezTo>
                      <a:pt x="23728" y="19266"/>
                      <a:pt x="22946" y="20840"/>
                      <a:pt x="21737" y="22068"/>
                    </a:cubicBezTo>
                    <a:cubicBezTo>
                      <a:pt x="21147" y="22681"/>
                      <a:pt x="20167" y="23104"/>
                      <a:pt x="19373" y="22616"/>
                    </a:cubicBezTo>
                    <a:cubicBezTo>
                      <a:pt x="18464" y="22042"/>
                      <a:pt x="18010" y="20998"/>
                      <a:pt x="17687" y="20016"/>
                    </a:cubicBezTo>
                    <a:cubicBezTo>
                      <a:pt x="17033" y="17843"/>
                      <a:pt x="17216" y="15539"/>
                      <a:pt x="17426" y="13313"/>
                    </a:cubicBezTo>
                    <a:cubicBezTo>
                      <a:pt x="17748" y="10274"/>
                      <a:pt x="18261" y="7260"/>
                      <a:pt x="18879" y="4266"/>
                    </a:cubicBezTo>
                    <a:cubicBezTo>
                      <a:pt x="13714" y="3329"/>
                      <a:pt x="8550" y="2392"/>
                      <a:pt x="3387" y="1450"/>
                    </a:cubicBezTo>
                    <a:cubicBezTo>
                      <a:pt x="2515" y="4563"/>
                      <a:pt x="1939" y="7756"/>
                      <a:pt x="1618" y="109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2" name="Forma Livre: Forma 2401">
                <a:extLst>
                  <a:ext uri="{FF2B5EF4-FFF2-40B4-BE49-F238E27FC236}">
                    <a16:creationId xmlns:a16="http://schemas.microsoft.com/office/drawing/2014/main" id="{80E79C84-F57B-191B-32A9-A37C20E7DEA1}"/>
                  </a:ext>
                </a:extLst>
              </p:cNvPr>
              <p:cNvSpPr/>
              <p:nvPr/>
            </p:nvSpPr>
            <p:spPr>
              <a:xfrm>
                <a:off x="6349164" y="4945386"/>
                <a:ext cx="35723" cy="32126"/>
              </a:xfrm>
              <a:custGeom>
                <a:avLst/>
                <a:gdLst>
                  <a:gd name="connsiteX0" fmla="*/ 412 w 35723"/>
                  <a:gd name="connsiteY0" fmla="*/ 171 h 32126"/>
                  <a:gd name="connsiteX1" fmla="*/ 1480 w 35723"/>
                  <a:gd name="connsiteY1" fmla="*/ 250 h 32126"/>
                  <a:gd name="connsiteX2" fmla="*/ 10567 w 35723"/>
                  <a:gd name="connsiteY2" fmla="*/ 4194 h 32126"/>
                  <a:gd name="connsiteX3" fmla="*/ 22630 w 35723"/>
                  <a:gd name="connsiteY3" fmla="*/ 4070 h 32126"/>
                  <a:gd name="connsiteX4" fmla="*/ 31714 w 35723"/>
                  <a:gd name="connsiteY4" fmla="*/ 1209 h 32126"/>
                  <a:gd name="connsiteX5" fmla="*/ 33034 w 35723"/>
                  <a:gd name="connsiteY5" fmla="*/ 1852 h 32126"/>
                  <a:gd name="connsiteX6" fmla="*/ 35674 w 35723"/>
                  <a:gd name="connsiteY6" fmla="*/ 14577 h 32126"/>
                  <a:gd name="connsiteX7" fmla="*/ 27441 w 35723"/>
                  <a:gd name="connsiteY7" fmla="*/ 28919 h 32126"/>
                  <a:gd name="connsiteX8" fmla="*/ 14403 w 35723"/>
                  <a:gd name="connsiteY8" fmla="*/ 31777 h 32126"/>
                  <a:gd name="connsiteX9" fmla="*/ 7883 w 35723"/>
                  <a:gd name="connsiteY9" fmla="*/ 28273 h 32126"/>
                  <a:gd name="connsiteX10" fmla="*/ 1737 w 35723"/>
                  <a:gd name="connsiteY10" fmla="*/ 18218 h 32126"/>
                  <a:gd name="connsiteX11" fmla="*/ 160 w 35723"/>
                  <a:gd name="connsiteY11" fmla="*/ 1133 h 32126"/>
                  <a:gd name="connsiteX12" fmla="*/ 412 w 35723"/>
                  <a:gd name="connsiteY12" fmla="*/ 171 h 32126"/>
                  <a:gd name="connsiteX13" fmla="*/ 1531 w 35723"/>
                  <a:gd name="connsiteY13" fmla="*/ 1964 h 32126"/>
                  <a:gd name="connsiteX14" fmla="*/ 2300 w 35723"/>
                  <a:gd name="connsiteY14" fmla="*/ 14836 h 32126"/>
                  <a:gd name="connsiteX15" fmla="*/ 6327 w 35723"/>
                  <a:gd name="connsiteY15" fmla="*/ 24364 h 32126"/>
                  <a:gd name="connsiteX16" fmla="*/ 12826 w 35723"/>
                  <a:gd name="connsiteY16" fmla="*/ 29822 h 32126"/>
                  <a:gd name="connsiteX17" fmla="*/ 25165 w 35723"/>
                  <a:gd name="connsiteY17" fmla="*/ 28715 h 32126"/>
                  <a:gd name="connsiteX18" fmla="*/ 34333 w 35723"/>
                  <a:gd name="connsiteY18" fmla="*/ 13339 h 32126"/>
                  <a:gd name="connsiteX19" fmla="*/ 31864 w 35723"/>
                  <a:gd name="connsiteY19" fmla="*/ 2674 h 32126"/>
                  <a:gd name="connsiteX20" fmla="*/ 19651 w 35723"/>
                  <a:gd name="connsiteY20" fmla="*/ 5976 h 32126"/>
                  <a:gd name="connsiteX21" fmla="*/ 19853 w 35723"/>
                  <a:gd name="connsiteY21" fmla="*/ 15859 h 32126"/>
                  <a:gd name="connsiteX22" fmla="*/ 18920 w 35723"/>
                  <a:gd name="connsiteY22" fmla="*/ 18464 h 32126"/>
                  <a:gd name="connsiteX23" fmla="*/ 15204 w 35723"/>
                  <a:gd name="connsiteY23" fmla="*/ 18230 h 32126"/>
                  <a:gd name="connsiteX24" fmla="*/ 13638 w 35723"/>
                  <a:gd name="connsiteY24" fmla="*/ 14079 h 32126"/>
                  <a:gd name="connsiteX25" fmla="*/ 12898 w 35723"/>
                  <a:gd name="connsiteY25" fmla="*/ 6033 h 32126"/>
                  <a:gd name="connsiteX26" fmla="*/ 1531 w 35723"/>
                  <a:gd name="connsiteY26" fmla="*/ 1964 h 3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5723" h="32126">
                    <a:moveTo>
                      <a:pt x="412" y="171"/>
                    </a:moveTo>
                    <a:cubicBezTo>
                      <a:pt x="721" y="-155"/>
                      <a:pt x="1159" y="51"/>
                      <a:pt x="1480" y="250"/>
                    </a:cubicBezTo>
                    <a:cubicBezTo>
                      <a:pt x="4290" y="1997"/>
                      <a:pt x="7342" y="3403"/>
                      <a:pt x="10567" y="4194"/>
                    </a:cubicBezTo>
                    <a:cubicBezTo>
                      <a:pt x="14525" y="5123"/>
                      <a:pt x="18670" y="4864"/>
                      <a:pt x="22630" y="4070"/>
                    </a:cubicBezTo>
                    <a:cubicBezTo>
                      <a:pt x="25747" y="3439"/>
                      <a:pt x="28791" y="2462"/>
                      <a:pt x="31714" y="1209"/>
                    </a:cubicBezTo>
                    <a:cubicBezTo>
                      <a:pt x="32250" y="898"/>
                      <a:pt x="32881" y="1301"/>
                      <a:pt x="33034" y="1852"/>
                    </a:cubicBezTo>
                    <a:cubicBezTo>
                      <a:pt x="34796" y="5833"/>
                      <a:pt x="35985" y="10193"/>
                      <a:pt x="35674" y="14577"/>
                    </a:cubicBezTo>
                    <a:cubicBezTo>
                      <a:pt x="35172" y="20244"/>
                      <a:pt x="32021" y="25577"/>
                      <a:pt x="27441" y="28919"/>
                    </a:cubicBezTo>
                    <a:cubicBezTo>
                      <a:pt x="23748" y="31628"/>
                      <a:pt x="18895" y="32759"/>
                      <a:pt x="14403" y="31777"/>
                    </a:cubicBezTo>
                    <a:cubicBezTo>
                      <a:pt x="11952" y="31254"/>
                      <a:pt x="9705" y="29976"/>
                      <a:pt x="7883" y="28273"/>
                    </a:cubicBezTo>
                    <a:cubicBezTo>
                      <a:pt x="4965" y="25562"/>
                      <a:pt x="2958" y="21982"/>
                      <a:pt x="1737" y="18218"/>
                    </a:cubicBezTo>
                    <a:cubicBezTo>
                      <a:pt x="9" y="12713"/>
                      <a:pt x="-227" y="6855"/>
                      <a:pt x="160" y="1133"/>
                    </a:cubicBezTo>
                    <a:cubicBezTo>
                      <a:pt x="215" y="818"/>
                      <a:pt x="97" y="372"/>
                      <a:pt x="412" y="171"/>
                    </a:cubicBezTo>
                    <a:moveTo>
                      <a:pt x="1531" y="1964"/>
                    </a:moveTo>
                    <a:cubicBezTo>
                      <a:pt x="1241" y="6262"/>
                      <a:pt x="1421" y="10611"/>
                      <a:pt x="2300" y="14836"/>
                    </a:cubicBezTo>
                    <a:cubicBezTo>
                      <a:pt x="3002" y="18232"/>
                      <a:pt x="4314" y="21526"/>
                      <a:pt x="6327" y="24364"/>
                    </a:cubicBezTo>
                    <a:cubicBezTo>
                      <a:pt x="7979" y="26688"/>
                      <a:pt x="10151" y="28744"/>
                      <a:pt x="12826" y="29822"/>
                    </a:cubicBezTo>
                    <a:cubicBezTo>
                      <a:pt x="16818" y="31401"/>
                      <a:pt x="21478" y="30825"/>
                      <a:pt x="25165" y="28715"/>
                    </a:cubicBezTo>
                    <a:cubicBezTo>
                      <a:pt x="30533" y="25577"/>
                      <a:pt x="34190" y="19578"/>
                      <a:pt x="34333" y="13339"/>
                    </a:cubicBezTo>
                    <a:cubicBezTo>
                      <a:pt x="34325" y="9654"/>
                      <a:pt x="33318" y="6037"/>
                      <a:pt x="31864" y="2674"/>
                    </a:cubicBezTo>
                    <a:cubicBezTo>
                      <a:pt x="27962" y="4307"/>
                      <a:pt x="23851" y="5463"/>
                      <a:pt x="19651" y="5976"/>
                    </a:cubicBezTo>
                    <a:cubicBezTo>
                      <a:pt x="19813" y="9268"/>
                      <a:pt x="19939" y="12563"/>
                      <a:pt x="19853" y="15859"/>
                    </a:cubicBezTo>
                    <a:cubicBezTo>
                      <a:pt x="19780" y="16778"/>
                      <a:pt x="19618" y="17795"/>
                      <a:pt x="18920" y="18464"/>
                    </a:cubicBezTo>
                    <a:cubicBezTo>
                      <a:pt x="17896" y="19424"/>
                      <a:pt x="16118" y="19269"/>
                      <a:pt x="15204" y="18230"/>
                    </a:cubicBezTo>
                    <a:cubicBezTo>
                      <a:pt x="14199" y="17087"/>
                      <a:pt x="13898" y="15531"/>
                      <a:pt x="13638" y="14079"/>
                    </a:cubicBezTo>
                    <a:cubicBezTo>
                      <a:pt x="13253" y="11412"/>
                      <a:pt x="13041" y="8721"/>
                      <a:pt x="12898" y="6033"/>
                    </a:cubicBezTo>
                    <a:cubicBezTo>
                      <a:pt x="8850" y="5579"/>
                      <a:pt x="5056" y="3931"/>
                      <a:pt x="1531" y="19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3" name="Forma Livre: Forma 2402">
                <a:extLst>
                  <a:ext uri="{FF2B5EF4-FFF2-40B4-BE49-F238E27FC236}">
                    <a16:creationId xmlns:a16="http://schemas.microsoft.com/office/drawing/2014/main" id="{8F1448DD-3335-B010-D6D3-6EDB9173CB27}"/>
                  </a:ext>
                </a:extLst>
              </p:cNvPr>
              <p:cNvSpPr/>
              <p:nvPr/>
            </p:nvSpPr>
            <p:spPr>
              <a:xfrm>
                <a:off x="6360616" y="5121191"/>
                <a:ext cx="1698" cy="3658"/>
              </a:xfrm>
              <a:custGeom>
                <a:avLst/>
                <a:gdLst>
                  <a:gd name="connsiteX0" fmla="*/ 2 w 1698"/>
                  <a:gd name="connsiteY0" fmla="*/ 1261 h 3658"/>
                  <a:gd name="connsiteX1" fmla="*/ 962 w 1698"/>
                  <a:gd name="connsiteY1" fmla="*/ 0 h 3658"/>
                  <a:gd name="connsiteX2" fmla="*/ 1288 w 1698"/>
                  <a:gd name="connsiteY2" fmla="*/ 996 h 3658"/>
                  <a:gd name="connsiteX3" fmla="*/ 1664 w 1698"/>
                  <a:gd name="connsiteY3" fmla="*/ 2821 h 3658"/>
                  <a:gd name="connsiteX4" fmla="*/ 1698 w 1698"/>
                  <a:gd name="connsiteY4" fmla="*/ 3634 h 3658"/>
                  <a:gd name="connsiteX5" fmla="*/ 452 w 1698"/>
                  <a:gd name="connsiteY5" fmla="*/ 3611 h 3658"/>
                  <a:gd name="connsiteX6" fmla="*/ 197 w 1698"/>
                  <a:gd name="connsiteY6" fmla="*/ 2674 h 3658"/>
                  <a:gd name="connsiteX7" fmla="*/ 181 w 1698"/>
                  <a:gd name="connsiteY7" fmla="*/ 2573 h 3658"/>
                  <a:gd name="connsiteX8" fmla="*/ 2 w 1698"/>
                  <a:gd name="connsiteY8" fmla="*/ 1261 h 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8" h="3658">
                    <a:moveTo>
                      <a:pt x="2" y="1261"/>
                    </a:moveTo>
                    <a:cubicBezTo>
                      <a:pt x="197" y="759"/>
                      <a:pt x="565" y="353"/>
                      <a:pt x="962" y="0"/>
                    </a:cubicBezTo>
                    <a:cubicBezTo>
                      <a:pt x="1074" y="326"/>
                      <a:pt x="1189" y="656"/>
                      <a:pt x="1288" y="996"/>
                    </a:cubicBezTo>
                    <a:cubicBezTo>
                      <a:pt x="1444" y="1595"/>
                      <a:pt x="1580" y="2203"/>
                      <a:pt x="1664" y="2821"/>
                    </a:cubicBezTo>
                    <a:cubicBezTo>
                      <a:pt x="1673" y="3025"/>
                      <a:pt x="1690" y="3430"/>
                      <a:pt x="1698" y="3634"/>
                    </a:cubicBezTo>
                    <a:cubicBezTo>
                      <a:pt x="1280" y="3643"/>
                      <a:pt x="857" y="3695"/>
                      <a:pt x="452" y="3611"/>
                    </a:cubicBezTo>
                    <a:cubicBezTo>
                      <a:pt x="220" y="3363"/>
                      <a:pt x="281" y="2968"/>
                      <a:pt x="197" y="2674"/>
                    </a:cubicBezTo>
                    <a:lnTo>
                      <a:pt x="181" y="2573"/>
                    </a:lnTo>
                    <a:cubicBezTo>
                      <a:pt x="113" y="2136"/>
                      <a:pt x="-17" y="1700"/>
                      <a:pt x="2" y="12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4" name="Forma Livre: Forma 2403">
                <a:extLst>
                  <a:ext uri="{FF2B5EF4-FFF2-40B4-BE49-F238E27FC236}">
                    <a16:creationId xmlns:a16="http://schemas.microsoft.com/office/drawing/2014/main" id="{89195F04-58A6-5A0D-5FA2-D8238FEC3D39}"/>
                  </a:ext>
                </a:extLst>
              </p:cNvPr>
              <p:cNvSpPr/>
              <p:nvPr/>
            </p:nvSpPr>
            <p:spPr>
              <a:xfrm>
                <a:off x="6396781" y="5145698"/>
                <a:ext cx="709" cy="1427"/>
              </a:xfrm>
              <a:custGeom>
                <a:avLst/>
                <a:gdLst>
                  <a:gd name="connsiteX0" fmla="*/ 0 w 709"/>
                  <a:gd name="connsiteY0" fmla="*/ 0 h 1427"/>
                  <a:gd name="connsiteX1" fmla="*/ 462 w 709"/>
                  <a:gd name="connsiteY1" fmla="*/ 1427 h 1427"/>
                  <a:gd name="connsiteX2" fmla="*/ 0 w 709"/>
                  <a:gd name="connsiteY2" fmla="*/ 0 h 1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9" h="1427">
                    <a:moveTo>
                      <a:pt x="0" y="0"/>
                    </a:moveTo>
                    <a:cubicBezTo>
                      <a:pt x="633" y="44"/>
                      <a:pt x="971" y="1015"/>
                      <a:pt x="462" y="1427"/>
                    </a:cubicBezTo>
                    <a:cubicBezTo>
                      <a:pt x="273" y="961"/>
                      <a:pt x="118" y="4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5" name="Forma Livre: Forma 2404">
                <a:extLst>
                  <a:ext uri="{FF2B5EF4-FFF2-40B4-BE49-F238E27FC236}">
                    <a16:creationId xmlns:a16="http://schemas.microsoft.com/office/drawing/2014/main" id="{7CF7FF6F-B425-5FCF-6768-154BD18CC25E}"/>
                  </a:ext>
                </a:extLst>
              </p:cNvPr>
              <p:cNvSpPr/>
              <p:nvPr/>
            </p:nvSpPr>
            <p:spPr>
              <a:xfrm>
                <a:off x="6280924" y="5224769"/>
                <a:ext cx="11324" cy="11310"/>
              </a:xfrm>
              <a:custGeom>
                <a:avLst/>
                <a:gdLst>
                  <a:gd name="connsiteX0" fmla="*/ 4638 w 11324"/>
                  <a:gd name="connsiteY0" fmla="*/ 175 h 11310"/>
                  <a:gd name="connsiteX1" fmla="*/ 6198 w 11324"/>
                  <a:gd name="connsiteY1" fmla="*/ 198 h 11310"/>
                  <a:gd name="connsiteX2" fmla="*/ 6923 w 11324"/>
                  <a:gd name="connsiteY2" fmla="*/ 1949 h 11310"/>
                  <a:gd name="connsiteX3" fmla="*/ 3635 w 11324"/>
                  <a:gd name="connsiteY3" fmla="*/ 6439 h 11310"/>
                  <a:gd name="connsiteX4" fmla="*/ 4960 w 11324"/>
                  <a:gd name="connsiteY4" fmla="*/ 6847 h 11310"/>
                  <a:gd name="connsiteX5" fmla="*/ 8661 w 11324"/>
                  <a:gd name="connsiteY5" fmla="*/ 8016 h 11310"/>
                  <a:gd name="connsiteX6" fmla="*/ 11324 w 11324"/>
                  <a:gd name="connsiteY6" fmla="*/ 9378 h 11310"/>
                  <a:gd name="connsiteX7" fmla="*/ 11322 w 11324"/>
                  <a:gd name="connsiteY7" fmla="*/ 10466 h 11310"/>
                  <a:gd name="connsiteX8" fmla="*/ 10990 w 11324"/>
                  <a:gd name="connsiteY8" fmla="*/ 10836 h 11310"/>
                  <a:gd name="connsiteX9" fmla="*/ 9271 w 11324"/>
                  <a:gd name="connsiteY9" fmla="*/ 11215 h 11310"/>
                  <a:gd name="connsiteX10" fmla="*/ 3350 w 11324"/>
                  <a:gd name="connsiteY10" fmla="*/ 9340 h 11310"/>
                  <a:gd name="connsiteX11" fmla="*/ 840 w 11324"/>
                  <a:gd name="connsiteY11" fmla="*/ 8493 h 11310"/>
                  <a:gd name="connsiteX12" fmla="*/ 24 w 11324"/>
                  <a:gd name="connsiteY12" fmla="*/ 6790 h 11310"/>
                  <a:gd name="connsiteX13" fmla="*/ 1178 w 11324"/>
                  <a:gd name="connsiteY13" fmla="*/ 4964 h 11310"/>
                  <a:gd name="connsiteX14" fmla="*/ 4638 w 11324"/>
                  <a:gd name="connsiteY14" fmla="*/ 175 h 1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324" h="11310">
                    <a:moveTo>
                      <a:pt x="4638" y="175"/>
                    </a:moveTo>
                    <a:cubicBezTo>
                      <a:pt x="5145" y="45"/>
                      <a:pt x="5725" y="-155"/>
                      <a:pt x="6198" y="198"/>
                    </a:cubicBezTo>
                    <a:cubicBezTo>
                      <a:pt x="6822" y="541"/>
                      <a:pt x="6919" y="1302"/>
                      <a:pt x="6923" y="1949"/>
                    </a:cubicBezTo>
                    <a:cubicBezTo>
                      <a:pt x="5798" y="3423"/>
                      <a:pt x="4737" y="4947"/>
                      <a:pt x="3635" y="6439"/>
                    </a:cubicBezTo>
                    <a:cubicBezTo>
                      <a:pt x="4073" y="6569"/>
                      <a:pt x="4516" y="6706"/>
                      <a:pt x="4960" y="6847"/>
                    </a:cubicBezTo>
                    <a:cubicBezTo>
                      <a:pt x="6189" y="7246"/>
                      <a:pt x="7427" y="7622"/>
                      <a:pt x="8661" y="8016"/>
                    </a:cubicBezTo>
                    <a:cubicBezTo>
                      <a:pt x="9611" y="8327"/>
                      <a:pt x="10723" y="8474"/>
                      <a:pt x="11324" y="9378"/>
                    </a:cubicBezTo>
                    <a:cubicBezTo>
                      <a:pt x="11316" y="9735"/>
                      <a:pt x="11316" y="10099"/>
                      <a:pt x="11322" y="10466"/>
                    </a:cubicBezTo>
                    <a:cubicBezTo>
                      <a:pt x="11238" y="10559"/>
                      <a:pt x="11072" y="10744"/>
                      <a:pt x="10990" y="10836"/>
                    </a:cubicBezTo>
                    <a:cubicBezTo>
                      <a:pt x="10549" y="11339"/>
                      <a:pt x="9878" y="11400"/>
                      <a:pt x="9271" y="11215"/>
                    </a:cubicBezTo>
                    <a:cubicBezTo>
                      <a:pt x="7301" y="10576"/>
                      <a:pt x="5327" y="9954"/>
                      <a:pt x="3350" y="9340"/>
                    </a:cubicBezTo>
                    <a:cubicBezTo>
                      <a:pt x="2513" y="9056"/>
                      <a:pt x="1643" y="8863"/>
                      <a:pt x="840" y="8493"/>
                    </a:cubicBezTo>
                    <a:cubicBezTo>
                      <a:pt x="197" y="8211"/>
                      <a:pt x="-89" y="7448"/>
                      <a:pt x="24" y="6790"/>
                    </a:cubicBezTo>
                    <a:cubicBezTo>
                      <a:pt x="268" y="6101"/>
                      <a:pt x="762" y="5550"/>
                      <a:pt x="1178" y="4964"/>
                    </a:cubicBezTo>
                    <a:cubicBezTo>
                      <a:pt x="2330" y="3366"/>
                      <a:pt x="3507" y="1788"/>
                      <a:pt x="4638" y="1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6" name="Forma Livre: Forma 2405">
                <a:extLst>
                  <a:ext uri="{FF2B5EF4-FFF2-40B4-BE49-F238E27FC236}">
                    <a16:creationId xmlns:a16="http://schemas.microsoft.com/office/drawing/2014/main" id="{BE85DFCB-B2C4-C27C-04F8-89DAE0928E25}"/>
                  </a:ext>
                </a:extLst>
              </p:cNvPr>
              <p:cNvSpPr/>
              <p:nvPr/>
            </p:nvSpPr>
            <p:spPr>
              <a:xfrm>
                <a:off x="6264623" y="5229702"/>
                <a:ext cx="11425" cy="13756"/>
              </a:xfrm>
              <a:custGeom>
                <a:avLst/>
                <a:gdLst>
                  <a:gd name="connsiteX0" fmla="*/ 477 w 11425"/>
                  <a:gd name="connsiteY0" fmla="*/ 12 h 13756"/>
                  <a:gd name="connsiteX1" fmla="*/ 3405 w 11425"/>
                  <a:gd name="connsiteY1" fmla="*/ 901 h 13756"/>
                  <a:gd name="connsiteX2" fmla="*/ 10364 w 11425"/>
                  <a:gd name="connsiteY2" fmla="*/ 3993 h 13756"/>
                  <a:gd name="connsiteX3" fmla="*/ 11192 w 11425"/>
                  <a:gd name="connsiteY3" fmla="*/ 4621 h 13756"/>
                  <a:gd name="connsiteX4" fmla="*/ 10040 w 11425"/>
                  <a:gd name="connsiteY4" fmla="*/ 8182 h 13756"/>
                  <a:gd name="connsiteX5" fmla="*/ 6394 w 11425"/>
                  <a:gd name="connsiteY5" fmla="*/ 13756 h 13756"/>
                  <a:gd name="connsiteX6" fmla="*/ 6381 w 11425"/>
                  <a:gd name="connsiteY6" fmla="*/ 13756 h 13756"/>
                  <a:gd name="connsiteX7" fmla="*/ 4809 w 11425"/>
                  <a:gd name="connsiteY7" fmla="*/ 13410 h 13756"/>
                  <a:gd name="connsiteX8" fmla="*/ 4039 w 11425"/>
                  <a:gd name="connsiteY8" fmla="*/ 12129 h 13756"/>
                  <a:gd name="connsiteX9" fmla="*/ 4521 w 11425"/>
                  <a:gd name="connsiteY9" fmla="*/ 11387 h 13756"/>
                  <a:gd name="connsiteX10" fmla="*/ 6589 w 11425"/>
                  <a:gd name="connsiteY10" fmla="*/ 8235 h 13756"/>
                  <a:gd name="connsiteX11" fmla="*/ 8004 w 11425"/>
                  <a:gd name="connsiteY11" fmla="*/ 6080 h 13756"/>
                  <a:gd name="connsiteX12" fmla="*/ 4727 w 11425"/>
                  <a:gd name="connsiteY12" fmla="*/ 4617 h 13756"/>
                  <a:gd name="connsiteX13" fmla="*/ 4300 w 11425"/>
                  <a:gd name="connsiteY13" fmla="*/ 4430 h 13756"/>
                  <a:gd name="connsiteX14" fmla="*/ 1824 w 11425"/>
                  <a:gd name="connsiteY14" fmla="*/ 3329 h 13756"/>
                  <a:gd name="connsiteX15" fmla="*/ 29 w 11425"/>
                  <a:gd name="connsiteY15" fmla="*/ 2477 h 13756"/>
                  <a:gd name="connsiteX16" fmla="*/ 54 w 11425"/>
                  <a:gd name="connsiteY16" fmla="*/ 222 h 13756"/>
                  <a:gd name="connsiteX17" fmla="*/ 475 w 11425"/>
                  <a:gd name="connsiteY17" fmla="*/ 289 h 13756"/>
                  <a:gd name="connsiteX18" fmla="*/ 477 w 11425"/>
                  <a:gd name="connsiteY18" fmla="*/ 12 h 1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425" h="13756">
                    <a:moveTo>
                      <a:pt x="477" y="12"/>
                    </a:moveTo>
                    <a:cubicBezTo>
                      <a:pt x="1542" y="-91"/>
                      <a:pt x="2463" y="497"/>
                      <a:pt x="3405" y="901"/>
                    </a:cubicBezTo>
                    <a:cubicBezTo>
                      <a:pt x="5725" y="1929"/>
                      <a:pt x="8037" y="2978"/>
                      <a:pt x="10364" y="3993"/>
                    </a:cubicBezTo>
                    <a:cubicBezTo>
                      <a:pt x="10658" y="4170"/>
                      <a:pt x="10936" y="4380"/>
                      <a:pt x="11192" y="4621"/>
                    </a:cubicBezTo>
                    <a:cubicBezTo>
                      <a:pt x="11951" y="5944"/>
                      <a:pt x="10665" y="7114"/>
                      <a:pt x="10040" y="8182"/>
                    </a:cubicBezTo>
                    <a:cubicBezTo>
                      <a:pt x="8815" y="10034"/>
                      <a:pt x="7611" y="11898"/>
                      <a:pt x="6394" y="13756"/>
                    </a:cubicBezTo>
                    <a:lnTo>
                      <a:pt x="6381" y="13756"/>
                    </a:lnTo>
                    <a:cubicBezTo>
                      <a:pt x="5851" y="13685"/>
                      <a:pt x="5233" y="13790"/>
                      <a:pt x="4809" y="13410"/>
                    </a:cubicBezTo>
                    <a:cubicBezTo>
                      <a:pt x="4428" y="13067"/>
                      <a:pt x="4262" y="12567"/>
                      <a:pt x="4039" y="12129"/>
                    </a:cubicBezTo>
                    <a:cubicBezTo>
                      <a:pt x="4191" y="11871"/>
                      <a:pt x="4355" y="11629"/>
                      <a:pt x="4521" y="11387"/>
                    </a:cubicBezTo>
                    <a:cubicBezTo>
                      <a:pt x="5212" y="10337"/>
                      <a:pt x="5904" y="9288"/>
                      <a:pt x="6589" y="8235"/>
                    </a:cubicBezTo>
                    <a:cubicBezTo>
                      <a:pt x="7058" y="7514"/>
                      <a:pt x="7533" y="6797"/>
                      <a:pt x="8004" y="6080"/>
                    </a:cubicBezTo>
                    <a:cubicBezTo>
                      <a:pt x="6911" y="5590"/>
                      <a:pt x="5824" y="5092"/>
                      <a:pt x="4727" y="4617"/>
                    </a:cubicBezTo>
                    <a:cubicBezTo>
                      <a:pt x="4620" y="4571"/>
                      <a:pt x="4407" y="4476"/>
                      <a:pt x="4300" y="4430"/>
                    </a:cubicBezTo>
                    <a:cubicBezTo>
                      <a:pt x="3474" y="4056"/>
                      <a:pt x="2654" y="3682"/>
                      <a:pt x="1824" y="3329"/>
                    </a:cubicBezTo>
                    <a:cubicBezTo>
                      <a:pt x="1214" y="3060"/>
                      <a:pt x="618" y="2776"/>
                      <a:pt x="29" y="2477"/>
                    </a:cubicBezTo>
                    <a:cubicBezTo>
                      <a:pt x="-19" y="1725"/>
                      <a:pt x="-5" y="970"/>
                      <a:pt x="54" y="222"/>
                    </a:cubicBezTo>
                    <a:cubicBezTo>
                      <a:pt x="159" y="239"/>
                      <a:pt x="369" y="273"/>
                      <a:pt x="475" y="289"/>
                    </a:cubicBezTo>
                    <a:lnTo>
                      <a:pt x="47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7" name="Forma Livre: Forma 2406">
                <a:extLst>
                  <a:ext uri="{FF2B5EF4-FFF2-40B4-BE49-F238E27FC236}">
                    <a16:creationId xmlns:a16="http://schemas.microsoft.com/office/drawing/2014/main" id="{DAECC09D-C1F1-0434-1FF2-75F19A4E4920}"/>
                  </a:ext>
                </a:extLst>
              </p:cNvPr>
              <p:cNvSpPr/>
              <p:nvPr/>
            </p:nvSpPr>
            <p:spPr>
              <a:xfrm>
                <a:off x="6273990" y="5242078"/>
                <a:ext cx="19282" cy="13292"/>
              </a:xfrm>
              <a:custGeom>
                <a:avLst/>
                <a:gdLst>
                  <a:gd name="connsiteX0" fmla="*/ 3476 w 19282"/>
                  <a:gd name="connsiteY0" fmla="*/ 2128 h 13292"/>
                  <a:gd name="connsiteX1" fmla="*/ 16045 w 19282"/>
                  <a:gd name="connsiteY1" fmla="*/ 3 h 13292"/>
                  <a:gd name="connsiteX2" fmla="*/ 17897 w 19282"/>
                  <a:gd name="connsiteY2" fmla="*/ 1239 h 13292"/>
                  <a:gd name="connsiteX3" fmla="*/ 19248 w 19282"/>
                  <a:gd name="connsiteY3" fmla="*/ 8219 h 13292"/>
                  <a:gd name="connsiteX4" fmla="*/ 18487 w 19282"/>
                  <a:gd name="connsiteY4" fmla="*/ 10628 h 13292"/>
                  <a:gd name="connsiteX5" fmla="*/ 13941 w 19282"/>
                  <a:gd name="connsiteY5" fmla="*/ 13277 h 13292"/>
                  <a:gd name="connsiteX6" fmla="*/ 10567 w 19282"/>
                  <a:gd name="connsiteY6" fmla="*/ 10704 h 13292"/>
                  <a:gd name="connsiteX7" fmla="*/ 8287 w 19282"/>
                  <a:gd name="connsiteY7" fmla="*/ 3644 h 13292"/>
                  <a:gd name="connsiteX8" fmla="*/ 1746 w 19282"/>
                  <a:gd name="connsiteY8" fmla="*/ 5983 h 13292"/>
                  <a:gd name="connsiteX9" fmla="*/ 154 w 19282"/>
                  <a:gd name="connsiteY9" fmla="*/ 5123 h 13292"/>
                  <a:gd name="connsiteX10" fmla="*/ 224 w 19282"/>
                  <a:gd name="connsiteY10" fmla="*/ 3532 h 13292"/>
                  <a:gd name="connsiteX11" fmla="*/ 3476 w 19282"/>
                  <a:gd name="connsiteY11" fmla="*/ 2128 h 13292"/>
                  <a:gd name="connsiteX12" fmla="*/ 11112 w 19282"/>
                  <a:gd name="connsiteY12" fmla="*/ 3135 h 13292"/>
                  <a:gd name="connsiteX13" fmla="*/ 12959 w 19282"/>
                  <a:gd name="connsiteY13" fmla="*/ 9134 h 13292"/>
                  <a:gd name="connsiteX14" fmla="*/ 14342 w 19282"/>
                  <a:gd name="connsiteY14" fmla="*/ 10443 h 13292"/>
                  <a:gd name="connsiteX15" fmla="*/ 16350 w 19282"/>
                  <a:gd name="connsiteY15" fmla="*/ 8159 h 13292"/>
                  <a:gd name="connsiteX16" fmla="*/ 15463 w 19282"/>
                  <a:gd name="connsiteY16" fmla="*/ 2847 h 13292"/>
                  <a:gd name="connsiteX17" fmla="*/ 11112 w 19282"/>
                  <a:gd name="connsiteY17" fmla="*/ 3135 h 13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282" h="13292">
                    <a:moveTo>
                      <a:pt x="3476" y="2128"/>
                    </a:moveTo>
                    <a:cubicBezTo>
                      <a:pt x="7467" y="583"/>
                      <a:pt x="11780" y="-7"/>
                      <a:pt x="16045" y="3"/>
                    </a:cubicBezTo>
                    <a:cubicBezTo>
                      <a:pt x="16858" y="-45"/>
                      <a:pt x="17615" y="480"/>
                      <a:pt x="17897" y="1239"/>
                    </a:cubicBezTo>
                    <a:cubicBezTo>
                      <a:pt x="18832" y="3431"/>
                      <a:pt x="19437" y="5821"/>
                      <a:pt x="19248" y="8219"/>
                    </a:cubicBezTo>
                    <a:cubicBezTo>
                      <a:pt x="19093" y="9046"/>
                      <a:pt x="18914" y="9890"/>
                      <a:pt x="18487" y="10628"/>
                    </a:cubicBezTo>
                    <a:cubicBezTo>
                      <a:pt x="17592" y="12219"/>
                      <a:pt x="15818" y="13447"/>
                      <a:pt x="13941" y="13277"/>
                    </a:cubicBezTo>
                    <a:cubicBezTo>
                      <a:pt x="12436" y="13125"/>
                      <a:pt x="11288" y="11948"/>
                      <a:pt x="10567" y="10704"/>
                    </a:cubicBezTo>
                    <a:cubicBezTo>
                      <a:pt x="9323" y="8539"/>
                      <a:pt x="8749" y="6071"/>
                      <a:pt x="8287" y="3644"/>
                    </a:cubicBezTo>
                    <a:cubicBezTo>
                      <a:pt x="6017" y="4144"/>
                      <a:pt x="3833" y="4972"/>
                      <a:pt x="1746" y="5983"/>
                    </a:cubicBezTo>
                    <a:cubicBezTo>
                      <a:pt x="1088" y="6040"/>
                      <a:pt x="405" y="5762"/>
                      <a:pt x="154" y="5123"/>
                    </a:cubicBezTo>
                    <a:cubicBezTo>
                      <a:pt x="-178" y="4619"/>
                      <a:pt x="112" y="4049"/>
                      <a:pt x="224" y="3532"/>
                    </a:cubicBezTo>
                    <a:cubicBezTo>
                      <a:pt x="1287" y="3019"/>
                      <a:pt x="2370" y="2548"/>
                      <a:pt x="3476" y="2128"/>
                    </a:cubicBezTo>
                    <a:moveTo>
                      <a:pt x="11112" y="3135"/>
                    </a:moveTo>
                    <a:cubicBezTo>
                      <a:pt x="11467" y="5197"/>
                      <a:pt x="11961" y="7278"/>
                      <a:pt x="12959" y="9134"/>
                    </a:cubicBezTo>
                    <a:cubicBezTo>
                      <a:pt x="13289" y="9661"/>
                      <a:pt x="13664" y="10334"/>
                      <a:pt x="14342" y="10443"/>
                    </a:cubicBezTo>
                    <a:cubicBezTo>
                      <a:pt x="15446" y="10273"/>
                      <a:pt x="16209" y="9216"/>
                      <a:pt x="16350" y="8159"/>
                    </a:cubicBezTo>
                    <a:cubicBezTo>
                      <a:pt x="16606" y="6347"/>
                      <a:pt x="16108" y="4524"/>
                      <a:pt x="15463" y="2847"/>
                    </a:cubicBezTo>
                    <a:cubicBezTo>
                      <a:pt x="14006" y="2864"/>
                      <a:pt x="12558" y="2998"/>
                      <a:pt x="11112" y="31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08" name="Forma Livre: Forma 2407">
              <a:extLst>
                <a:ext uri="{FF2B5EF4-FFF2-40B4-BE49-F238E27FC236}">
                  <a16:creationId xmlns:a16="http://schemas.microsoft.com/office/drawing/2014/main" id="{1BA19BB6-E06F-056A-54F0-3EA9FA9E0976}"/>
                </a:ext>
              </a:extLst>
            </p:cNvPr>
            <p:cNvSpPr/>
            <p:nvPr/>
          </p:nvSpPr>
          <p:spPr>
            <a:xfrm>
              <a:off x="6063471" y="4933689"/>
              <a:ext cx="26791" cy="10474"/>
            </a:xfrm>
            <a:custGeom>
              <a:avLst/>
              <a:gdLst>
                <a:gd name="connsiteX0" fmla="*/ 0 w 26791"/>
                <a:gd name="connsiteY0" fmla="*/ 0 h 10474"/>
                <a:gd name="connsiteX1" fmla="*/ 11859 w 26791"/>
                <a:gd name="connsiteY1" fmla="*/ 3674 h 10474"/>
                <a:gd name="connsiteX2" fmla="*/ 20792 w 26791"/>
                <a:gd name="connsiteY2" fmla="*/ 5625 h 10474"/>
                <a:gd name="connsiteX3" fmla="*/ 26587 w 26791"/>
                <a:gd name="connsiteY3" fmla="*/ 6377 h 10474"/>
                <a:gd name="connsiteX4" fmla="*/ 26791 w 26791"/>
                <a:gd name="connsiteY4" fmla="*/ 6993 h 10474"/>
                <a:gd name="connsiteX5" fmla="*/ 26566 w 26791"/>
                <a:gd name="connsiteY5" fmla="*/ 10133 h 10474"/>
                <a:gd name="connsiteX6" fmla="*/ 21599 w 26791"/>
                <a:gd name="connsiteY6" fmla="*/ 10297 h 10474"/>
                <a:gd name="connsiteX7" fmla="*/ 16925 w 26791"/>
                <a:gd name="connsiteY7" fmla="*/ 10402 h 10474"/>
                <a:gd name="connsiteX8" fmla="*/ 13635 w 26791"/>
                <a:gd name="connsiteY8" fmla="*/ 10287 h 10474"/>
                <a:gd name="connsiteX9" fmla="*/ 2531 w 26791"/>
                <a:gd name="connsiteY9" fmla="*/ 8763 h 10474"/>
                <a:gd name="connsiteX10" fmla="*/ 1114 w 26791"/>
                <a:gd name="connsiteY10" fmla="*/ 8746 h 10474"/>
                <a:gd name="connsiteX11" fmla="*/ 204 w 26791"/>
                <a:gd name="connsiteY11" fmla="*/ 7846 h 10474"/>
                <a:gd name="connsiteX12" fmla="*/ 0 w 26791"/>
                <a:gd name="connsiteY12" fmla="*/ 0 h 1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791" h="10474">
                  <a:moveTo>
                    <a:pt x="0" y="0"/>
                  </a:moveTo>
                  <a:cubicBezTo>
                    <a:pt x="3924" y="1314"/>
                    <a:pt x="7836" y="2680"/>
                    <a:pt x="11859" y="3674"/>
                  </a:cubicBezTo>
                  <a:cubicBezTo>
                    <a:pt x="14779" y="4572"/>
                    <a:pt x="17799" y="5051"/>
                    <a:pt x="20792" y="5625"/>
                  </a:cubicBezTo>
                  <a:cubicBezTo>
                    <a:pt x="22711" y="5972"/>
                    <a:pt x="24666" y="6043"/>
                    <a:pt x="26587" y="6377"/>
                  </a:cubicBezTo>
                  <a:cubicBezTo>
                    <a:pt x="26638" y="6531"/>
                    <a:pt x="26741" y="6838"/>
                    <a:pt x="26791" y="6993"/>
                  </a:cubicBezTo>
                  <a:cubicBezTo>
                    <a:pt x="26705" y="8038"/>
                    <a:pt x="26623" y="9085"/>
                    <a:pt x="26566" y="10133"/>
                  </a:cubicBezTo>
                  <a:cubicBezTo>
                    <a:pt x="24906" y="10049"/>
                    <a:pt x="23262" y="10409"/>
                    <a:pt x="21599" y="10297"/>
                  </a:cubicBezTo>
                  <a:cubicBezTo>
                    <a:pt x="20036" y="10188"/>
                    <a:pt x="18482" y="10644"/>
                    <a:pt x="16925" y="10402"/>
                  </a:cubicBezTo>
                  <a:cubicBezTo>
                    <a:pt x="15834" y="10230"/>
                    <a:pt x="14732" y="10325"/>
                    <a:pt x="13635" y="10287"/>
                  </a:cubicBezTo>
                  <a:cubicBezTo>
                    <a:pt x="9906" y="10011"/>
                    <a:pt x="6182" y="9581"/>
                    <a:pt x="2531" y="8763"/>
                  </a:cubicBezTo>
                  <a:cubicBezTo>
                    <a:pt x="2064" y="8639"/>
                    <a:pt x="1583" y="8664"/>
                    <a:pt x="1114" y="8746"/>
                  </a:cubicBezTo>
                  <a:cubicBezTo>
                    <a:pt x="813" y="8441"/>
                    <a:pt x="507" y="8145"/>
                    <a:pt x="204" y="7846"/>
                  </a:cubicBezTo>
                  <a:cubicBezTo>
                    <a:pt x="145" y="5232"/>
                    <a:pt x="32" y="2617"/>
                    <a:pt x="0" y="0"/>
                  </a:cubicBezTo>
                  <a:close/>
                </a:path>
              </a:pathLst>
            </a:custGeom>
            <a:solidFill>
              <a:srgbClr val="7D759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09" name="Gráfico 1864">
              <a:extLst>
                <a:ext uri="{FF2B5EF4-FFF2-40B4-BE49-F238E27FC236}">
                  <a16:creationId xmlns:a16="http://schemas.microsoft.com/office/drawing/2014/main" id="{C58EBC63-6176-45B7-CB1B-0D78E3445E07}"/>
                </a:ext>
              </a:extLst>
            </p:cNvPr>
            <p:cNvGrpSpPr/>
            <p:nvPr/>
          </p:nvGrpSpPr>
          <p:grpSpPr>
            <a:xfrm>
              <a:off x="6270256" y="4934478"/>
              <a:ext cx="123702" cy="107692"/>
              <a:chOff x="6270256" y="4934478"/>
              <a:chExt cx="123702" cy="107692"/>
            </a:xfrm>
            <a:solidFill>
              <a:srgbClr val="E4E4E4"/>
            </a:solidFill>
          </p:grpSpPr>
          <p:sp>
            <p:nvSpPr>
              <p:cNvPr id="2410" name="Forma Livre: Forma 2409">
                <a:extLst>
                  <a:ext uri="{FF2B5EF4-FFF2-40B4-BE49-F238E27FC236}">
                    <a16:creationId xmlns:a16="http://schemas.microsoft.com/office/drawing/2014/main" id="{41F44BE7-95EA-6F1F-F985-10E5D05104FB}"/>
                  </a:ext>
                </a:extLst>
              </p:cNvPr>
              <p:cNvSpPr/>
              <p:nvPr/>
            </p:nvSpPr>
            <p:spPr>
              <a:xfrm>
                <a:off x="6288354" y="4934478"/>
                <a:ext cx="37863" cy="34711"/>
              </a:xfrm>
              <a:custGeom>
                <a:avLst/>
                <a:gdLst>
                  <a:gd name="connsiteX0" fmla="*/ 214 w 37863"/>
                  <a:gd name="connsiteY0" fmla="*/ 9522 h 34711"/>
                  <a:gd name="connsiteX1" fmla="*/ 1983 w 37863"/>
                  <a:gd name="connsiteY1" fmla="*/ 0 h 34711"/>
                  <a:gd name="connsiteX2" fmla="*/ 17475 w 37863"/>
                  <a:gd name="connsiteY2" fmla="*/ 2817 h 34711"/>
                  <a:gd name="connsiteX3" fmla="*/ 16022 w 37863"/>
                  <a:gd name="connsiteY3" fmla="*/ 11863 h 34711"/>
                  <a:gd name="connsiteX4" fmla="*/ 16283 w 37863"/>
                  <a:gd name="connsiteY4" fmla="*/ 18566 h 34711"/>
                  <a:gd name="connsiteX5" fmla="*/ 17968 w 37863"/>
                  <a:gd name="connsiteY5" fmla="*/ 21166 h 34711"/>
                  <a:gd name="connsiteX6" fmla="*/ 20333 w 37863"/>
                  <a:gd name="connsiteY6" fmla="*/ 20618 h 34711"/>
                  <a:gd name="connsiteX7" fmla="*/ 22998 w 37863"/>
                  <a:gd name="connsiteY7" fmla="*/ 16248 h 34711"/>
                  <a:gd name="connsiteX8" fmla="*/ 25462 w 37863"/>
                  <a:gd name="connsiteY8" fmla="*/ 4258 h 34711"/>
                  <a:gd name="connsiteX9" fmla="*/ 37685 w 37863"/>
                  <a:gd name="connsiteY9" fmla="*/ 6503 h 34711"/>
                  <a:gd name="connsiteX10" fmla="*/ 36692 w 37863"/>
                  <a:gd name="connsiteY10" fmla="*/ 20250 h 34711"/>
                  <a:gd name="connsiteX11" fmla="*/ 29462 w 37863"/>
                  <a:gd name="connsiteY11" fmla="*/ 31445 h 34711"/>
                  <a:gd name="connsiteX12" fmla="*/ 19114 w 37863"/>
                  <a:gd name="connsiteY12" fmla="*/ 34711 h 34711"/>
                  <a:gd name="connsiteX13" fmla="*/ 6805 w 37863"/>
                  <a:gd name="connsiteY13" fmla="*/ 30663 h 34711"/>
                  <a:gd name="connsiteX14" fmla="*/ 1712 w 37863"/>
                  <a:gd name="connsiteY14" fmla="*/ 24006 h 34711"/>
                  <a:gd name="connsiteX15" fmla="*/ 214 w 37863"/>
                  <a:gd name="connsiteY15" fmla="*/ 9522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863" h="34711">
                    <a:moveTo>
                      <a:pt x="214" y="9522"/>
                    </a:moveTo>
                    <a:cubicBezTo>
                      <a:pt x="535" y="6306"/>
                      <a:pt x="1111" y="3113"/>
                      <a:pt x="1983" y="0"/>
                    </a:cubicBezTo>
                    <a:cubicBezTo>
                      <a:pt x="7146" y="942"/>
                      <a:pt x="12310" y="1879"/>
                      <a:pt x="17475" y="2817"/>
                    </a:cubicBezTo>
                    <a:cubicBezTo>
                      <a:pt x="16857" y="5810"/>
                      <a:pt x="16344" y="8824"/>
                      <a:pt x="16022" y="11863"/>
                    </a:cubicBezTo>
                    <a:cubicBezTo>
                      <a:pt x="15812" y="14089"/>
                      <a:pt x="15629" y="16393"/>
                      <a:pt x="16283" y="18566"/>
                    </a:cubicBezTo>
                    <a:cubicBezTo>
                      <a:pt x="16606" y="19548"/>
                      <a:pt x="17060" y="20593"/>
                      <a:pt x="17968" y="21166"/>
                    </a:cubicBezTo>
                    <a:cubicBezTo>
                      <a:pt x="18763" y="21654"/>
                      <a:pt x="19742" y="21232"/>
                      <a:pt x="20333" y="20618"/>
                    </a:cubicBezTo>
                    <a:cubicBezTo>
                      <a:pt x="21542" y="19390"/>
                      <a:pt x="22324" y="17816"/>
                      <a:pt x="22998" y="16248"/>
                    </a:cubicBezTo>
                    <a:cubicBezTo>
                      <a:pt x="24535" y="12441"/>
                      <a:pt x="25205" y="8338"/>
                      <a:pt x="25462" y="4258"/>
                    </a:cubicBezTo>
                    <a:cubicBezTo>
                      <a:pt x="29529" y="5034"/>
                      <a:pt x="33613" y="5732"/>
                      <a:pt x="37685" y="6503"/>
                    </a:cubicBezTo>
                    <a:cubicBezTo>
                      <a:pt x="38063" y="11094"/>
                      <a:pt x="37890" y="15783"/>
                      <a:pt x="36692" y="20250"/>
                    </a:cubicBezTo>
                    <a:cubicBezTo>
                      <a:pt x="35501" y="24593"/>
                      <a:pt x="33069" y="28689"/>
                      <a:pt x="29462" y="31445"/>
                    </a:cubicBezTo>
                    <a:cubicBezTo>
                      <a:pt x="26521" y="33694"/>
                      <a:pt x="22778" y="34694"/>
                      <a:pt x="19114" y="34711"/>
                    </a:cubicBezTo>
                    <a:cubicBezTo>
                      <a:pt x="14725" y="34692"/>
                      <a:pt x="10326" y="33297"/>
                      <a:pt x="6805" y="30663"/>
                    </a:cubicBezTo>
                    <a:cubicBezTo>
                      <a:pt x="4525" y="28979"/>
                      <a:pt x="2736" y="26652"/>
                      <a:pt x="1712" y="24006"/>
                    </a:cubicBezTo>
                    <a:cubicBezTo>
                      <a:pt x="-95" y="19424"/>
                      <a:pt x="-230" y="14371"/>
                      <a:pt x="214" y="9522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1" name="Forma Livre: Forma 2410">
                <a:extLst>
                  <a:ext uri="{FF2B5EF4-FFF2-40B4-BE49-F238E27FC236}">
                    <a16:creationId xmlns:a16="http://schemas.microsoft.com/office/drawing/2014/main" id="{37469EB6-FF24-CB6F-D5A5-FD1A85E2EB4B}"/>
                  </a:ext>
                </a:extLst>
              </p:cNvPr>
              <p:cNvSpPr/>
              <p:nvPr/>
            </p:nvSpPr>
            <p:spPr>
              <a:xfrm>
                <a:off x="6350566" y="4947350"/>
                <a:ext cx="32930" cy="28759"/>
              </a:xfrm>
              <a:custGeom>
                <a:avLst/>
                <a:gdLst>
                  <a:gd name="connsiteX0" fmla="*/ 128 w 32930"/>
                  <a:gd name="connsiteY0" fmla="*/ 0 h 28759"/>
                  <a:gd name="connsiteX1" fmla="*/ 11495 w 32930"/>
                  <a:gd name="connsiteY1" fmla="*/ 4069 h 28759"/>
                  <a:gd name="connsiteX2" fmla="*/ 12235 w 32930"/>
                  <a:gd name="connsiteY2" fmla="*/ 12115 h 28759"/>
                  <a:gd name="connsiteX3" fmla="*/ 13801 w 32930"/>
                  <a:gd name="connsiteY3" fmla="*/ 16267 h 28759"/>
                  <a:gd name="connsiteX4" fmla="*/ 17517 w 32930"/>
                  <a:gd name="connsiteY4" fmla="*/ 16500 h 28759"/>
                  <a:gd name="connsiteX5" fmla="*/ 18450 w 32930"/>
                  <a:gd name="connsiteY5" fmla="*/ 13896 h 28759"/>
                  <a:gd name="connsiteX6" fmla="*/ 18249 w 32930"/>
                  <a:gd name="connsiteY6" fmla="*/ 4013 h 28759"/>
                  <a:gd name="connsiteX7" fmla="*/ 30461 w 32930"/>
                  <a:gd name="connsiteY7" fmla="*/ 710 h 28759"/>
                  <a:gd name="connsiteX8" fmla="*/ 32931 w 32930"/>
                  <a:gd name="connsiteY8" fmla="*/ 11376 h 28759"/>
                  <a:gd name="connsiteX9" fmla="*/ 23762 w 32930"/>
                  <a:gd name="connsiteY9" fmla="*/ 26751 h 28759"/>
                  <a:gd name="connsiteX10" fmla="*/ 11424 w 32930"/>
                  <a:gd name="connsiteY10" fmla="*/ 27859 h 28759"/>
                  <a:gd name="connsiteX11" fmla="*/ 4925 w 32930"/>
                  <a:gd name="connsiteY11" fmla="*/ 22400 h 28759"/>
                  <a:gd name="connsiteX12" fmla="*/ 897 w 32930"/>
                  <a:gd name="connsiteY12" fmla="*/ 12872 h 28759"/>
                  <a:gd name="connsiteX13" fmla="*/ 128 w 32930"/>
                  <a:gd name="connsiteY13" fmla="*/ 0 h 2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930" h="28759">
                    <a:moveTo>
                      <a:pt x="128" y="0"/>
                    </a:moveTo>
                    <a:cubicBezTo>
                      <a:pt x="3653" y="1967"/>
                      <a:pt x="7447" y="3615"/>
                      <a:pt x="11495" y="4069"/>
                    </a:cubicBezTo>
                    <a:cubicBezTo>
                      <a:pt x="11638" y="6758"/>
                      <a:pt x="11850" y="9448"/>
                      <a:pt x="12235" y="12115"/>
                    </a:cubicBezTo>
                    <a:cubicBezTo>
                      <a:pt x="12496" y="13568"/>
                      <a:pt x="12796" y="15123"/>
                      <a:pt x="13801" y="16267"/>
                    </a:cubicBezTo>
                    <a:cubicBezTo>
                      <a:pt x="14715" y="17305"/>
                      <a:pt x="16494" y="17461"/>
                      <a:pt x="17517" y="16500"/>
                    </a:cubicBezTo>
                    <a:cubicBezTo>
                      <a:pt x="18215" y="15832"/>
                      <a:pt x="18377" y="14814"/>
                      <a:pt x="18450" y="13896"/>
                    </a:cubicBezTo>
                    <a:cubicBezTo>
                      <a:pt x="18537" y="10600"/>
                      <a:pt x="18411" y="7304"/>
                      <a:pt x="18249" y="4013"/>
                    </a:cubicBezTo>
                    <a:cubicBezTo>
                      <a:pt x="22448" y="3500"/>
                      <a:pt x="26560" y="2344"/>
                      <a:pt x="30461" y="710"/>
                    </a:cubicBezTo>
                    <a:cubicBezTo>
                      <a:pt x="31915" y="4074"/>
                      <a:pt x="32922" y="7691"/>
                      <a:pt x="32931" y="11376"/>
                    </a:cubicBezTo>
                    <a:cubicBezTo>
                      <a:pt x="32788" y="17614"/>
                      <a:pt x="29130" y="23613"/>
                      <a:pt x="23762" y="26751"/>
                    </a:cubicBezTo>
                    <a:cubicBezTo>
                      <a:pt x="20075" y="28862"/>
                      <a:pt x="15415" y="29437"/>
                      <a:pt x="11424" y="27859"/>
                    </a:cubicBezTo>
                    <a:cubicBezTo>
                      <a:pt x="8748" y="26781"/>
                      <a:pt x="6577" y="24725"/>
                      <a:pt x="4925" y="22400"/>
                    </a:cubicBezTo>
                    <a:cubicBezTo>
                      <a:pt x="2911" y="19563"/>
                      <a:pt x="1599" y="16269"/>
                      <a:pt x="897" y="12872"/>
                    </a:cubicBezTo>
                    <a:cubicBezTo>
                      <a:pt x="19" y="8647"/>
                      <a:pt x="-162" y="4298"/>
                      <a:pt x="128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2" name="Forma Livre: Forma 2411">
                <a:extLst>
                  <a:ext uri="{FF2B5EF4-FFF2-40B4-BE49-F238E27FC236}">
                    <a16:creationId xmlns:a16="http://schemas.microsoft.com/office/drawing/2014/main" id="{4FDA5F3D-A192-5241-9F5E-CA82170DD943}"/>
                  </a:ext>
                </a:extLst>
              </p:cNvPr>
              <p:cNvSpPr/>
              <p:nvPr/>
            </p:nvSpPr>
            <p:spPr>
              <a:xfrm>
                <a:off x="6270256" y="4974078"/>
                <a:ext cx="10036" cy="21525"/>
              </a:xfrm>
              <a:custGeom>
                <a:avLst/>
                <a:gdLst>
                  <a:gd name="connsiteX0" fmla="*/ 0 w 10036"/>
                  <a:gd name="connsiteY0" fmla="*/ 0 h 21525"/>
                  <a:gd name="connsiteX1" fmla="*/ 10037 w 10036"/>
                  <a:gd name="connsiteY1" fmla="*/ 5200 h 21525"/>
                  <a:gd name="connsiteX2" fmla="*/ 6247 w 10036"/>
                  <a:gd name="connsiteY2" fmla="*/ 21526 h 21525"/>
                  <a:gd name="connsiteX3" fmla="*/ 0 w 10036"/>
                  <a:gd name="connsiteY3" fmla="*/ 0 h 2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36" h="21525">
                    <a:moveTo>
                      <a:pt x="0" y="0"/>
                    </a:moveTo>
                    <a:cubicBezTo>
                      <a:pt x="3294" y="1831"/>
                      <a:pt x="6648" y="3548"/>
                      <a:pt x="10037" y="5200"/>
                    </a:cubicBezTo>
                    <a:cubicBezTo>
                      <a:pt x="8765" y="10640"/>
                      <a:pt x="7565" y="16097"/>
                      <a:pt x="6247" y="21526"/>
                    </a:cubicBezTo>
                    <a:cubicBezTo>
                      <a:pt x="3607" y="14526"/>
                      <a:pt x="1509" y="7325"/>
                      <a:pt x="0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3" name="Forma Livre: Forma 2412">
                <a:extLst>
                  <a:ext uri="{FF2B5EF4-FFF2-40B4-BE49-F238E27FC236}">
                    <a16:creationId xmlns:a16="http://schemas.microsoft.com/office/drawing/2014/main" id="{1D53804A-0DE6-0D8C-3147-375FF5AB697B}"/>
                  </a:ext>
                </a:extLst>
              </p:cNvPr>
              <p:cNvSpPr/>
              <p:nvPr/>
            </p:nvSpPr>
            <p:spPr>
              <a:xfrm>
                <a:off x="6277449" y="4979900"/>
                <a:ext cx="10900" cy="30557"/>
              </a:xfrm>
              <a:custGeom>
                <a:avLst/>
                <a:gdLst>
                  <a:gd name="connsiteX0" fmla="*/ 4151 w 10900"/>
                  <a:gd name="connsiteY0" fmla="*/ 0 h 30557"/>
                  <a:gd name="connsiteX1" fmla="*/ 10901 w 10900"/>
                  <a:gd name="connsiteY1" fmla="*/ 3050 h 30557"/>
                  <a:gd name="connsiteX2" fmla="*/ 5919 w 10900"/>
                  <a:gd name="connsiteY2" fmla="*/ 30558 h 30557"/>
                  <a:gd name="connsiteX3" fmla="*/ 362 w 10900"/>
                  <a:gd name="connsiteY3" fmla="*/ 18991 h 30557"/>
                  <a:gd name="connsiteX4" fmla="*/ 0 w 10900"/>
                  <a:gd name="connsiteY4" fmla="*/ 17953 h 30557"/>
                  <a:gd name="connsiteX5" fmla="*/ 4151 w 10900"/>
                  <a:gd name="connsiteY5" fmla="*/ 0 h 3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00" h="30557">
                    <a:moveTo>
                      <a:pt x="4151" y="0"/>
                    </a:moveTo>
                    <a:cubicBezTo>
                      <a:pt x="6384" y="1055"/>
                      <a:pt x="8624" y="2091"/>
                      <a:pt x="10901" y="3050"/>
                    </a:cubicBezTo>
                    <a:cubicBezTo>
                      <a:pt x="9278" y="12225"/>
                      <a:pt x="7592" y="21391"/>
                      <a:pt x="5919" y="30558"/>
                    </a:cubicBezTo>
                    <a:cubicBezTo>
                      <a:pt x="3840" y="26816"/>
                      <a:pt x="1997" y="22947"/>
                      <a:pt x="362" y="18991"/>
                    </a:cubicBezTo>
                    <a:cubicBezTo>
                      <a:pt x="233" y="18646"/>
                      <a:pt x="29" y="18318"/>
                      <a:pt x="0" y="17953"/>
                    </a:cubicBezTo>
                    <a:cubicBezTo>
                      <a:pt x="1404" y="11973"/>
                      <a:pt x="2756" y="5980"/>
                      <a:pt x="4151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4" name="Forma Livre: Forma 2413">
                <a:extLst>
                  <a:ext uri="{FF2B5EF4-FFF2-40B4-BE49-F238E27FC236}">
                    <a16:creationId xmlns:a16="http://schemas.microsoft.com/office/drawing/2014/main" id="{B2B4C34F-CB72-372F-462C-7EF63990ACE7}"/>
                  </a:ext>
                </a:extLst>
              </p:cNvPr>
              <p:cNvSpPr/>
              <p:nvPr/>
            </p:nvSpPr>
            <p:spPr>
              <a:xfrm>
                <a:off x="6383438" y="4980873"/>
                <a:ext cx="10520" cy="15852"/>
              </a:xfrm>
              <a:custGeom>
                <a:avLst/>
                <a:gdLst>
                  <a:gd name="connsiteX0" fmla="*/ 0 w 10520"/>
                  <a:gd name="connsiteY0" fmla="*/ 4544 h 15852"/>
                  <a:gd name="connsiteX1" fmla="*/ 10520 w 10520"/>
                  <a:gd name="connsiteY1" fmla="*/ 0 h 15852"/>
                  <a:gd name="connsiteX2" fmla="*/ 986 w 10520"/>
                  <a:gd name="connsiteY2" fmla="*/ 15853 h 15852"/>
                  <a:gd name="connsiteX3" fmla="*/ 0 w 10520"/>
                  <a:gd name="connsiteY3" fmla="*/ 4544 h 15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20" h="15852">
                    <a:moveTo>
                      <a:pt x="0" y="4544"/>
                    </a:moveTo>
                    <a:cubicBezTo>
                      <a:pt x="3559" y="3155"/>
                      <a:pt x="7048" y="1593"/>
                      <a:pt x="10520" y="0"/>
                    </a:cubicBezTo>
                    <a:cubicBezTo>
                      <a:pt x="7619" y="5444"/>
                      <a:pt x="4357" y="10688"/>
                      <a:pt x="986" y="15853"/>
                    </a:cubicBezTo>
                    <a:cubicBezTo>
                      <a:pt x="584" y="12090"/>
                      <a:pt x="326" y="8313"/>
                      <a:pt x="0" y="4544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5" name="Forma Livre: Forma 2414">
                <a:extLst>
                  <a:ext uri="{FF2B5EF4-FFF2-40B4-BE49-F238E27FC236}">
                    <a16:creationId xmlns:a16="http://schemas.microsoft.com/office/drawing/2014/main" id="{7FDCB6F5-4B79-F445-0E30-93AAF34B2694}"/>
                  </a:ext>
                </a:extLst>
              </p:cNvPr>
              <p:cNvSpPr/>
              <p:nvPr/>
            </p:nvSpPr>
            <p:spPr>
              <a:xfrm>
                <a:off x="6284505" y="4983530"/>
                <a:ext cx="12525" cy="38070"/>
              </a:xfrm>
              <a:custGeom>
                <a:avLst/>
                <a:gdLst>
                  <a:gd name="connsiteX0" fmla="*/ 5181 w 12525"/>
                  <a:gd name="connsiteY0" fmla="*/ 0 h 38070"/>
                  <a:gd name="connsiteX1" fmla="*/ 12525 w 12525"/>
                  <a:gd name="connsiteY1" fmla="*/ 2892 h 38070"/>
                  <a:gd name="connsiteX2" fmla="*/ 6430 w 12525"/>
                  <a:gd name="connsiteY2" fmla="*/ 38070 h 38070"/>
                  <a:gd name="connsiteX3" fmla="*/ 519 w 12525"/>
                  <a:gd name="connsiteY3" fmla="*/ 29765 h 38070"/>
                  <a:gd name="connsiteX4" fmla="*/ 44 w 12525"/>
                  <a:gd name="connsiteY4" fmla="*/ 28368 h 38070"/>
                  <a:gd name="connsiteX5" fmla="*/ 5181 w 12525"/>
                  <a:gd name="connsiteY5" fmla="*/ 0 h 3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25" h="38070">
                    <a:moveTo>
                      <a:pt x="5181" y="0"/>
                    </a:moveTo>
                    <a:cubicBezTo>
                      <a:pt x="7607" y="1022"/>
                      <a:pt x="10053" y="1986"/>
                      <a:pt x="12525" y="2892"/>
                    </a:cubicBezTo>
                    <a:cubicBezTo>
                      <a:pt x="10512" y="14621"/>
                      <a:pt x="8456" y="26343"/>
                      <a:pt x="6430" y="38070"/>
                    </a:cubicBezTo>
                    <a:cubicBezTo>
                      <a:pt x="4168" y="35533"/>
                      <a:pt x="2323" y="32641"/>
                      <a:pt x="519" y="29765"/>
                    </a:cubicBezTo>
                    <a:cubicBezTo>
                      <a:pt x="282" y="29332"/>
                      <a:pt x="-137" y="28897"/>
                      <a:pt x="44" y="28368"/>
                    </a:cubicBezTo>
                    <a:cubicBezTo>
                      <a:pt x="1751" y="18911"/>
                      <a:pt x="3491" y="9459"/>
                      <a:pt x="5181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6" name="Forma Livre: Forma 2415">
                <a:extLst>
                  <a:ext uri="{FF2B5EF4-FFF2-40B4-BE49-F238E27FC236}">
                    <a16:creationId xmlns:a16="http://schemas.microsoft.com/office/drawing/2014/main" id="{2359748B-16A3-B53E-E2B1-14F6BF1F10B7}"/>
                  </a:ext>
                </a:extLst>
              </p:cNvPr>
              <p:cNvSpPr/>
              <p:nvPr/>
            </p:nvSpPr>
            <p:spPr>
              <a:xfrm>
                <a:off x="6372653" y="4985958"/>
                <a:ext cx="10478" cy="24842"/>
              </a:xfrm>
              <a:custGeom>
                <a:avLst/>
                <a:gdLst>
                  <a:gd name="connsiteX0" fmla="*/ 0 w 10478"/>
                  <a:gd name="connsiteY0" fmla="*/ 3275 h 24842"/>
                  <a:gd name="connsiteX1" fmla="*/ 9404 w 10478"/>
                  <a:gd name="connsiteY1" fmla="*/ 0 h 24842"/>
                  <a:gd name="connsiteX2" fmla="*/ 10478 w 10478"/>
                  <a:gd name="connsiteY2" fmla="*/ 12679 h 24842"/>
                  <a:gd name="connsiteX3" fmla="*/ 1572 w 10478"/>
                  <a:gd name="connsiteY3" fmla="*/ 24843 h 24842"/>
                  <a:gd name="connsiteX4" fmla="*/ 0 w 10478"/>
                  <a:gd name="connsiteY4" fmla="*/ 3275 h 2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8" h="24842">
                    <a:moveTo>
                      <a:pt x="0" y="3275"/>
                    </a:moveTo>
                    <a:cubicBezTo>
                      <a:pt x="3170" y="2291"/>
                      <a:pt x="6308" y="1198"/>
                      <a:pt x="9404" y="0"/>
                    </a:cubicBezTo>
                    <a:cubicBezTo>
                      <a:pt x="9770" y="4225"/>
                      <a:pt x="10123" y="8452"/>
                      <a:pt x="10478" y="12679"/>
                    </a:cubicBezTo>
                    <a:cubicBezTo>
                      <a:pt x="7666" y="16845"/>
                      <a:pt x="4675" y="20889"/>
                      <a:pt x="1572" y="24843"/>
                    </a:cubicBezTo>
                    <a:cubicBezTo>
                      <a:pt x="1068" y="17652"/>
                      <a:pt x="532" y="10463"/>
                      <a:pt x="0" y="3275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7" name="Forma Livre: Forma 2416">
                <a:extLst>
                  <a:ext uri="{FF2B5EF4-FFF2-40B4-BE49-F238E27FC236}">
                    <a16:creationId xmlns:a16="http://schemas.microsoft.com/office/drawing/2014/main" id="{DF7C28A5-B24F-C15A-118D-675D03084111}"/>
                  </a:ext>
                </a:extLst>
              </p:cNvPr>
              <p:cNvSpPr/>
              <p:nvPr/>
            </p:nvSpPr>
            <p:spPr>
              <a:xfrm>
                <a:off x="6292086" y="4986908"/>
                <a:ext cx="14635" cy="44028"/>
              </a:xfrm>
              <a:custGeom>
                <a:avLst/>
                <a:gdLst>
                  <a:gd name="connsiteX0" fmla="*/ 6299 w 14635"/>
                  <a:gd name="connsiteY0" fmla="*/ 0 h 44028"/>
                  <a:gd name="connsiteX1" fmla="*/ 14636 w 14635"/>
                  <a:gd name="connsiteY1" fmla="*/ 2623 h 44028"/>
                  <a:gd name="connsiteX2" fmla="*/ 7952 w 14635"/>
                  <a:gd name="connsiteY2" fmla="*/ 44029 h 44028"/>
                  <a:gd name="connsiteX3" fmla="*/ 0 w 14635"/>
                  <a:gd name="connsiteY3" fmla="*/ 36153 h 44028"/>
                  <a:gd name="connsiteX4" fmla="*/ 6299 w 14635"/>
                  <a:gd name="connsiteY4" fmla="*/ 0 h 44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35" h="44028">
                    <a:moveTo>
                      <a:pt x="6299" y="0"/>
                    </a:moveTo>
                    <a:cubicBezTo>
                      <a:pt x="9047" y="969"/>
                      <a:pt x="11828" y="1848"/>
                      <a:pt x="14636" y="2623"/>
                    </a:cubicBezTo>
                    <a:cubicBezTo>
                      <a:pt x="12427" y="16429"/>
                      <a:pt x="10157" y="30224"/>
                      <a:pt x="7952" y="44029"/>
                    </a:cubicBezTo>
                    <a:cubicBezTo>
                      <a:pt x="5103" y="41612"/>
                      <a:pt x="2413" y="39003"/>
                      <a:pt x="0" y="36153"/>
                    </a:cubicBezTo>
                    <a:cubicBezTo>
                      <a:pt x="2144" y="24111"/>
                      <a:pt x="4189" y="12048"/>
                      <a:pt x="6299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8" name="Forma Livre: Forma 2417">
                <a:extLst>
                  <a:ext uri="{FF2B5EF4-FFF2-40B4-BE49-F238E27FC236}">
                    <a16:creationId xmlns:a16="http://schemas.microsoft.com/office/drawing/2014/main" id="{346BC25E-85ED-5E63-AA18-B73A5D0B393F}"/>
                  </a:ext>
                </a:extLst>
              </p:cNvPr>
              <p:cNvSpPr/>
              <p:nvPr/>
            </p:nvSpPr>
            <p:spPr>
              <a:xfrm>
                <a:off x="6358039" y="4989638"/>
                <a:ext cx="14898" cy="38345"/>
              </a:xfrm>
              <a:custGeom>
                <a:avLst/>
                <a:gdLst>
                  <a:gd name="connsiteX0" fmla="*/ 1019 w 14898"/>
                  <a:gd name="connsiteY0" fmla="*/ 2825 h 38345"/>
                  <a:gd name="connsiteX1" fmla="*/ 13248 w 14898"/>
                  <a:gd name="connsiteY1" fmla="*/ 0 h 38345"/>
                  <a:gd name="connsiteX2" fmla="*/ 14898 w 14898"/>
                  <a:gd name="connsiteY2" fmla="*/ 22699 h 38345"/>
                  <a:gd name="connsiteX3" fmla="*/ 0 w 14898"/>
                  <a:gd name="connsiteY3" fmla="*/ 38345 h 38345"/>
                  <a:gd name="connsiteX4" fmla="*/ 1019 w 14898"/>
                  <a:gd name="connsiteY4" fmla="*/ 2825 h 3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98" h="38345">
                    <a:moveTo>
                      <a:pt x="1019" y="2825"/>
                    </a:moveTo>
                    <a:cubicBezTo>
                      <a:pt x="5146" y="2121"/>
                      <a:pt x="9234" y="1183"/>
                      <a:pt x="13248" y="0"/>
                    </a:cubicBezTo>
                    <a:cubicBezTo>
                      <a:pt x="13776" y="7567"/>
                      <a:pt x="14352" y="15132"/>
                      <a:pt x="14898" y="22699"/>
                    </a:cubicBezTo>
                    <a:cubicBezTo>
                      <a:pt x="10381" y="28319"/>
                      <a:pt x="5396" y="33564"/>
                      <a:pt x="0" y="38345"/>
                    </a:cubicBezTo>
                    <a:cubicBezTo>
                      <a:pt x="359" y="26507"/>
                      <a:pt x="673" y="14665"/>
                      <a:pt x="1019" y="2825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9" name="Forma Livre: Forma 2418">
                <a:extLst>
                  <a:ext uri="{FF2B5EF4-FFF2-40B4-BE49-F238E27FC236}">
                    <a16:creationId xmlns:a16="http://schemas.microsoft.com/office/drawing/2014/main" id="{9C75F5DC-DDE6-6880-17CF-E7ABB97D085D}"/>
                  </a:ext>
                </a:extLst>
              </p:cNvPr>
              <p:cNvSpPr/>
              <p:nvPr/>
            </p:nvSpPr>
            <p:spPr>
              <a:xfrm>
                <a:off x="6301295" y="4989903"/>
                <a:ext cx="16945" cy="49468"/>
              </a:xfrm>
              <a:custGeom>
                <a:avLst/>
                <a:gdLst>
                  <a:gd name="connsiteX0" fmla="*/ 0 w 16945"/>
                  <a:gd name="connsiteY0" fmla="*/ 42013 h 49468"/>
                  <a:gd name="connsiteX1" fmla="*/ 6831 w 16945"/>
                  <a:gd name="connsiteY1" fmla="*/ 0 h 49468"/>
                  <a:gd name="connsiteX2" fmla="*/ 16946 w 16945"/>
                  <a:gd name="connsiteY2" fmla="*/ 2249 h 49468"/>
                  <a:gd name="connsiteX3" fmla="*/ 12448 w 16945"/>
                  <a:gd name="connsiteY3" fmla="*/ 49469 h 49468"/>
                  <a:gd name="connsiteX4" fmla="*/ 0 w 16945"/>
                  <a:gd name="connsiteY4" fmla="*/ 42013 h 4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45" h="49468">
                    <a:moveTo>
                      <a:pt x="0" y="42013"/>
                    </a:moveTo>
                    <a:cubicBezTo>
                      <a:pt x="2287" y="28010"/>
                      <a:pt x="4498" y="13995"/>
                      <a:pt x="6831" y="0"/>
                    </a:cubicBezTo>
                    <a:cubicBezTo>
                      <a:pt x="10163" y="908"/>
                      <a:pt x="13545" y="1635"/>
                      <a:pt x="16946" y="2249"/>
                    </a:cubicBezTo>
                    <a:cubicBezTo>
                      <a:pt x="15464" y="17990"/>
                      <a:pt x="13946" y="33727"/>
                      <a:pt x="12448" y="49469"/>
                    </a:cubicBezTo>
                    <a:cubicBezTo>
                      <a:pt x="7971" y="47594"/>
                      <a:pt x="3779" y="45053"/>
                      <a:pt x="0" y="42013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0" name="Forma Livre: Forma 2419">
                <a:extLst>
                  <a:ext uri="{FF2B5EF4-FFF2-40B4-BE49-F238E27FC236}">
                    <a16:creationId xmlns:a16="http://schemas.microsoft.com/office/drawing/2014/main" id="{D5FF4C4D-03F6-3DF6-9A1B-47AFDA6FABB6}"/>
                  </a:ext>
                </a:extLst>
              </p:cNvPr>
              <p:cNvSpPr/>
              <p:nvPr/>
            </p:nvSpPr>
            <p:spPr>
              <a:xfrm>
                <a:off x="6315105" y="4992398"/>
                <a:ext cx="16516" cy="49771"/>
              </a:xfrm>
              <a:custGeom>
                <a:avLst/>
                <a:gdLst>
                  <a:gd name="connsiteX0" fmla="*/ 4540 w 16516"/>
                  <a:gd name="connsiteY0" fmla="*/ 0 h 49771"/>
                  <a:gd name="connsiteX1" fmla="*/ 16517 w 16516"/>
                  <a:gd name="connsiteY1" fmla="*/ 1406 h 49771"/>
                  <a:gd name="connsiteX2" fmla="*/ 13536 w 16516"/>
                  <a:gd name="connsiteY2" fmla="*/ 49723 h 49771"/>
                  <a:gd name="connsiteX3" fmla="*/ 0 w 16516"/>
                  <a:gd name="connsiteY3" fmla="*/ 47495 h 49771"/>
                  <a:gd name="connsiteX4" fmla="*/ 4540 w 16516"/>
                  <a:gd name="connsiteY4" fmla="*/ 0 h 4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16" h="49771">
                    <a:moveTo>
                      <a:pt x="4540" y="0"/>
                    </a:moveTo>
                    <a:cubicBezTo>
                      <a:pt x="8507" y="658"/>
                      <a:pt x="12504" y="1120"/>
                      <a:pt x="16517" y="1406"/>
                    </a:cubicBezTo>
                    <a:cubicBezTo>
                      <a:pt x="15519" y="17511"/>
                      <a:pt x="14520" y="33616"/>
                      <a:pt x="13536" y="49723"/>
                    </a:cubicBezTo>
                    <a:cubicBezTo>
                      <a:pt x="8931" y="49994"/>
                      <a:pt x="4305" y="49109"/>
                      <a:pt x="0" y="47495"/>
                    </a:cubicBezTo>
                    <a:cubicBezTo>
                      <a:pt x="1522" y="31663"/>
                      <a:pt x="3018" y="15830"/>
                      <a:pt x="4540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1" name="Forma Livre: Forma 2420">
                <a:extLst>
                  <a:ext uri="{FF2B5EF4-FFF2-40B4-BE49-F238E27FC236}">
                    <a16:creationId xmlns:a16="http://schemas.microsoft.com/office/drawing/2014/main" id="{BC9F5EF2-4011-46A6-2725-8C83876FE2FA}"/>
                  </a:ext>
                </a:extLst>
              </p:cNvPr>
              <p:cNvSpPr/>
              <p:nvPr/>
            </p:nvSpPr>
            <p:spPr>
              <a:xfrm>
                <a:off x="6344965" y="4992699"/>
                <a:ext cx="12682" cy="44453"/>
              </a:xfrm>
              <a:custGeom>
                <a:avLst/>
                <a:gdLst>
                  <a:gd name="connsiteX0" fmla="*/ 1251 w 12682"/>
                  <a:gd name="connsiteY0" fmla="*/ 1196 h 44453"/>
                  <a:gd name="connsiteX1" fmla="*/ 12683 w 12682"/>
                  <a:gd name="connsiteY1" fmla="*/ 0 h 44453"/>
                  <a:gd name="connsiteX2" fmla="*/ 11651 w 12682"/>
                  <a:gd name="connsiteY2" fmla="*/ 36445 h 44453"/>
                  <a:gd name="connsiteX3" fmla="*/ 0 w 12682"/>
                  <a:gd name="connsiteY3" fmla="*/ 44454 h 44453"/>
                  <a:gd name="connsiteX4" fmla="*/ 1251 w 12682"/>
                  <a:gd name="connsiteY4" fmla="*/ 1196 h 4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82" h="44453">
                    <a:moveTo>
                      <a:pt x="1251" y="1196"/>
                    </a:moveTo>
                    <a:cubicBezTo>
                      <a:pt x="5078" y="1001"/>
                      <a:pt x="8895" y="584"/>
                      <a:pt x="12683" y="0"/>
                    </a:cubicBezTo>
                    <a:cubicBezTo>
                      <a:pt x="12328" y="12147"/>
                      <a:pt x="11981" y="24296"/>
                      <a:pt x="11651" y="36445"/>
                    </a:cubicBezTo>
                    <a:cubicBezTo>
                      <a:pt x="8040" y="39487"/>
                      <a:pt x="4149" y="42202"/>
                      <a:pt x="0" y="44454"/>
                    </a:cubicBezTo>
                    <a:cubicBezTo>
                      <a:pt x="427" y="30034"/>
                      <a:pt x="839" y="15615"/>
                      <a:pt x="1251" y="1196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2" name="Forma Livre: Forma 2421">
                <a:extLst>
                  <a:ext uri="{FF2B5EF4-FFF2-40B4-BE49-F238E27FC236}">
                    <a16:creationId xmlns:a16="http://schemas.microsoft.com/office/drawing/2014/main" id="{D580C931-864F-F728-DD70-3F7796BC80EE}"/>
                  </a:ext>
                </a:extLst>
              </p:cNvPr>
              <p:cNvSpPr/>
              <p:nvPr/>
            </p:nvSpPr>
            <p:spPr>
              <a:xfrm>
                <a:off x="6330056" y="4993880"/>
                <a:ext cx="14759" cy="48121"/>
              </a:xfrm>
              <a:custGeom>
                <a:avLst/>
                <a:gdLst>
                  <a:gd name="connsiteX0" fmla="*/ 2972 w 14759"/>
                  <a:gd name="connsiteY0" fmla="*/ 0 h 48121"/>
                  <a:gd name="connsiteX1" fmla="*/ 14760 w 14759"/>
                  <a:gd name="connsiteY1" fmla="*/ 99 h 48121"/>
                  <a:gd name="connsiteX2" fmla="*/ 13486 w 14759"/>
                  <a:gd name="connsiteY2" fmla="*/ 43993 h 48121"/>
                  <a:gd name="connsiteX3" fmla="*/ 0 w 14759"/>
                  <a:gd name="connsiteY3" fmla="*/ 48121 h 48121"/>
                  <a:gd name="connsiteX4" fmla="*/ 2972 w 14759"/>
                  <a:gd name="connsiteY4" fmla="*/ 0 h 4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9" h="48121">
                    <a:moveTo>
                      <a:pt x="2972" y="0"/>
                    </a:moveTo>
                    <a:cubicBezTo>
                      <a:pt x="6894" y="242"/>
                      <a:pt x="10831" y="227"/>
                      <a:pt x="14760" y="99"/>
                    </a:cubicBezTo>
                    <a:cubicBezTo>
                      <a:pt x="14325" y="14730"/>
                      <a:pt x="13911" y="29362"/>
                      <a:pt x="13486" y="43993"/>
                    </a:cubicBezTo>
                    <a:cubicBezTo>
                      <a:pt x="9263" y="46101"/>
                      <a:pt x="4706" y="47613"/>
                      <a:pt x="0" y="48121"/>
                    </a:cubicBezTo>
                    <a:cubicBezTo>
                      <a:pt x="988" y="32080"/>
                      <a:pt x="1978" y="16040"/>
                      <a:pt x="2972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23" name="Forma Livre: Forma 2422">
              <a:extLst>
                <a:ext uri="{FF2B5EF4-FFF2-40B4-BE49-F238E27FC236}">
                  <a16:creationId xmlns:a16="http://schemas.microsoft.com/office/drawing/2014/main" id="{B2EAA12D-7AFB-F2DE-6A80-335FB12BD37F}"/>
                </a:ext>
              </a:extLst>
            </p:cNvPr>
            <p:cNvSpPr/>
            <p:nvPr/>
          </p:nvSpPr>
          <p:spPr>
            <a:xfrm>
              <a:off x="6092002" y="4940008"/>
              <a:ext cx="11783" cy="3493"/>
            </a:xfrm>
            <a:custGeom>
              <a:avLst/>
              <a:gdLst>
                <a:gd name="connsiteX0" fmla="*/ 3367 w 11783"/>
                <a:gd name="connsiteY0" fmla="*/ 160 h 3493"/>
                <a:gd name="connsiteX1" fmla="*/ 9883 w 11783"/>
                <a:gd name="connsiteY1" fmla="*/ 17 h 3493"/>
                <a:gd name="connsiteX2" fmla="*/ 11783 w 11783"/>
                <a:gd name="connsiteY2" fmla="*/ 309 h 3493"/>
                <a:gd name="connsiteX3" fmla="*/ 9599 w 11783"/>
                <a:gd name="connsiteY3" fmla="*/ 2552 h 3493"/>
                <a:gd name="connsiteX4" fmla="*/ 7289 w 11783"/>
                <a:gd name="connsiteY4" fmla="*/ 3493 h 3493"/>
                <a:gd name="connsiteX5" fmla="*/ 4927 w 11783"/>
                <a:gd name="connsiteY5" fmla="*/ 3308 h 3493"/>
                <a:gd name="connsiteX6" fmla="*/ 2682 w 11783"/>
                <a:gd name="connsiteY6" fmla="*/ 2182 h 3493"/>
                <a:gd name="connsiteX7" fmla="*/ 0 w 11783"/>
                <a:gd name="connsiteY7" fmla="*/ 259 h 3493"/>
                <a:gd name="connsiteX8" fmla="*/ 3367 w 11783"/>
                <a:gd name="connsiteY8" fmla="*/ 160 h 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83" h="3493">
                  <a:moveTo>
                    <a:pt x="3367" y="160"/>
                  </a:moveTo>
                  <a:cubicBezTo>
                    <a:pt x="5530" y="-95"/>
                    <a:pt x="7712" y="36"/>
                    <a:pt x="9883" y="17"/>
                  </a:cubicBezTo>
                  <a:cubicBezTo>
                    <a:pt x="10529" y="-6"/>
                    <a:pt x="11174" y="93"/>
                    <a:pt x="11783" y="309"/>
                  </a:cubicBezTo>
                  <a:cubicBezTo>
                    <a:pt x="11125" y="1129"/>
                    <a:pt x="10182" y="1671"/>
                    <a:pt x="9599" y="2552"/>
                  </a:cubicBezTo>
                  <a:cubicBezTo>
                    <a:pt x="8855" y="2926"/>
                    <a:pt x="8092" y="3269"/>
                    <a:pt x="7289" y="3493"/>
                  </a:cubicBezTo>
                  <a:cubicBezTo>
                    <a:pt x="6505" y="3384"/>
                    <a:pt x="5715" y="3327"/>
                    <a:pt x="4927" y="3308"/>
                  </a:cubicBezTo>
                  <a:cubicBezTo>
                    <a:pt x="4334" y="2663"/>
                    <a:pt x="3443" y="2533"/>
                    <a:pt x="2682" y="2182"/>
                  </a:cubicBezTo>
                  <a:cubicBezTo>
                    <a:pt x="1677" y="1717"/>
                    <a:pt x="742" y="1083"/>
                    <a:pt x="0" y="259"/>
                  </a:cubicBezTo>
                  <a:cubicBezTo>
                    <a:pt x="1120" y="160"/>
                    <a:pt x="2247" y="273"/>
                    <a:pt x="3367" y="160"/>
                  </a:cubicBezTo>
                  <a:close/>
                </a:path>
              </a:pathLst>
            </a:custGeom>
            <a:solidFill>
              <a:srgbClr val="7E769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24" name="Gráfico 1864">
              <a:extLst>
                <a:ext uri="{FF2B5EF4-FFF2-40B4-BE49-F238E27FC236}">
                  <a16:creationId xmlns:a16="http://schemas.microsoft.com/office/drawing/2014/main" id="{97825D31-EFFD-2488-9E05-E802E3BB16C5}"/>
                </a:ext>
              </a:extLst>
            </p:cNvPr>
            <p:cNvGrpSpPr/>
            <p:nvPr/>
          </p:nvGrpSpPr>
          <p:grpSpPr>
            <a:xfrm>
              <a:off x="6064585" y="4942367"/>
              <a:ext cx="261375" cy="288490"/>
              <a:chOff x="6064585" y="4942367"/>
              <a:chExt cx="261375" cy="288490"/>
            </a:xfrm>
            <a:solidFill>
              <a:srgbClr val="72698E"/>
            </a:solidFill>
          </p:grpSpPr>
          <p:sp>
            <p:nvSpPr>
              <p:cNvPr id="2425" name="Forma Livre: Forma 2424">
                <a:extLst>
                  <a:ext uri="{FF2B5EF4-FFF2-40B4-BE49-F238E27FC236}">
                    <a16:creationId xmlns:a16="http://schemas.microsoft.com/office/drawing/2014/main" id="{FDD08057-CF77-6228-62D5-5176BF7D6C46}"/>
                  </a:ext>
                </a:extLst>
              </p:cNvPr>
              <p:cNvSpPr/>
              <p:nvPr/>
            </p:nvSpPr>
            <p:spPr>
              <a:xfrm>
                <a:off x="6064585" y="4942367"/>
                <a:ext cx="36560" cy="34592"/>
              </a:xfrm>
              <a:custGeom>
                <a:avLst/>
                <a:gdLst>
                  <a:gd name="connsiteX0" fmla="*/ 0 w 36560"/>
                  <a:gd name="connsiteY0" fmla="*/ 69 h 34592"/>
                  <a:gd name="connsiteX1" fmla="*/ 1417 w 36560"/>
                  <a:gd name="connsiteY1" fmla="*/ 86 h 34592"/>
                  <a:gd name="connsiteX2" fmla="*/ 12521 w 36560"/>
                  <a:gd name="connsiteY2" fmla="*/ 1610 h 34592"/>
                  <a:gd name="connsiteX3" fmla="*/ 15811 w 36560"/>
                  <a:gd name="connsiteY3" fmla="*/ 1725 h 34592"/>
                  <a:gd name="connsiteX4" fmla="*/ 20485 w 36560"/>
                  <a:gd name="connsiteY4" fmla="*/ 1620 h 34592"/>
                  <a:gd name="connsiteX5" fmla="*/ 25452 w 36560"/>
                  <a:gd name="connsiteY5" fmla="*/ 1456 h 34592"/>
                  <a:gd name="connsiteX6" fmla="*/ 30524 w 36560"/>
                  <a:gd name="connsiteY6" fmla="*/ 5698 h 34592"/>
                  <a:gd name="connsiteX7" fmla="*/ 35417 w 36560"/>
                  <a:gd name="connsiteY7" fmla="*/ 13412 h 34592"/>
                  <a:gd name="connsiteX8" fmla="*/ 35178 w 36560"/>
                  <a:gd name="connsiteY8" fmla="*/ 29605 h 34592"/>
                  <a:gd name="connsiteX9" fmla="*/ 33366 w 36560"/>
                  <a:gd name="connsiteY9" fmla="*/ 31751 h 34592"/>
                  <a:gd name="connsiteX10" fmla="*/ 26100 w 36560"/>
                  <a:gd name="connsiteY10" fmla="*/ 34511 h 34592"/>
                  <a:gd name="connsiteX11" fmla="*/ 22276 w 36560"/>
                  <a:gd name="connsiteY11" fmla="*/ 33056 h 34592"/>
                  <a:gd name="connsiteX12" fmla="*/ 19798 w 36560"/>
                  <a:gd name="connsiteY12" fmla="*/ 31064 h 34592"/>
                  <a:gd name="connsiteX13" fmla="*/ 18354 w 36560"/>
                  <a:gd name="connsiteY13" fmla="*/ 28790 h 34592"/>
                  <a:gd name="connsiteX14" fmla="*/ 17362 w 36560"/>
                  <a:gd name="connsiteY14" fmla="*/ 28308 h 34592"/>
                  <a:gd name="connsiteX15" fmla="*/ 13759 w 36560"/>
                  <a:gd name="connsiteY15" fmla="*/ 27112 h 34592"/>
                  <a:gd name="connsiteX16" fmla="*/ 8338 w 36560"/>
                  <a:gd name="connsiteY16" fmla="*/ 21805 h 34592"/>
                  <a:gd name="connsiteX17" fmla="*/ 5822 w 36560"/>
                  <a:gd name="connsiteY17" fmla="*/ 16516 h 34592"/>
                  <a:gd name="connsiteX18" fmla="*/ 3067 w 36560"/>
                  <a:gd name="connsiteY18" fmla="*/ 5811 h 34592"/>
                  <a:gd name="connsiteX19" fmla="*/ 0 w 36560"/>
                  <a:gd name="connsiteY19" fmla="*/ 69 h 3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6560" h="34592">
                    <a:moveTo>
                      <a:pt x="0" y="69"/>
                    </a:moveTo>
                    <a:cubicBezTo>
                      <a:pt x="469" y="-13"/>
                      <a:pt x="950" y="-38"/>
                      <a:pt x="1417" y="86"/>
                    </a:cubicBezTo>
                    <a:cubicBezTo>
                      <a:pt x="5068" y="903"/>
                      <a:pt x="8792" y="1334"/>
                      <a:pt x="12521" y="1610"/>
                    </a:cubicBezTo>
                    <a:cubicBezTo>
                      <a:pt x="13618" y="1647"/>
                      <a:pt x="14720" y="1553"/>
                      <a:pt x="15811" y="1725"/>
                    </a:cubicBezTo>
                    <a:cubicBezTo>
                      <a:pt x="17368" y="1967"/>
                      <a:pt x="18922" y="1511"/>
                      <a:pt x="20485" y="1620"/>
                    </a:cubicBezTo>
                    <a:cubicBezTo>
                      <a:pt x="22148" y="1731"/>
                      <a:pt x="23792" y="1372"/>
                      <a:pt x="25452" y="1456"/>
                    </a:cubicBezTo>
                    <a:cubicBezTo>
                      <a:pt x="27079" y="2944"/>
                      <a:pt x="28950" y="4144"/>
                      <a:pt x="30524" y="5698"/>
                    </a:cubicBezTo>
                    <a:cubicBezTo>
                      <a:pt x="32798" y="7777"/>
                      <a:pt x="34608" y="10417"/>
                      <a:pt x="35417" y="13412"/>
                    </a:cubicBezTo>
                    <a:cubicBezTo>
                      <a:pt x="36874" y="18669"/>
                      <a:pt x="37088" y="24434"/>
                      <a:pt x="35178" y="29605"/>
                    </a:cubicBezTo>
                    <a:cubicBezTo>
                      <a:pt x="34390" y="30154"/>
                      <a:pt x="34020" y="31074"/>
                      <a:pt x="33366" y="31751"/>
                    </a:cubicBezTo>
                    <a:cubicBezTo>
                      <a:pt x="31571" y="33746"/>
                      <a:pt x="28788" y="34923"/>
                      <a:pt x="26100" y="34511"/>
                    </a:cubicBezTo>
                    <a:cubicBezTo>
                      <a:pt x="24714" y="34393"/>
                      <a:pt x="23449" y="33763"/>
                      <a:pt x="22276" y="33056"/>
                    </a:cubicBezTo>
                    <a:cubicBezTo>
                      <a:pt x="21368" y="32499"/>
                      <a:pt x="20658" y="31686"/>
                      <a:pt x="19798" y="31064"/>
                    </a:cubicBezTo>
                    <a:cubicBezTo>
                      <a:pt x="19327" y="30299"/>
                      <a:pt x="18922" y="29487"/>
                      <a:pt x="18354" y="28790"/>
                    </a:cubicBezTo>
                    <a:cubicBezTo>
                      <a:pt x="18133" y="28453"/>
                      <a:pt x="17711" y="28409"/>
                      <a:pt x="17362" y="28308"/>
                    </a:cubicBezTo>
                    <a:cubicBezTo>
                      <a:pt x="16128" y="28022"/>
                      <a:pt x="14898" y="27671"/>
                      <a:pt x="13759" y="27112"/>
                    </a:cubicBezTo>
                    <a:cubicBezTo>
                      <a:pt x="11422" y="26011"/>
                      <a:pt x="9633" y="24001"/>
                      <a:pt x="8338" y="21805"/>
                    </a:cubicBezTo>
                    <a:cubicBezTo>
                      <a:pt x="7323" y="20125"/>
                      <a:pt x="6886" y="18171"/>
                      <a:pt x="5822" y="16516"/>
                    </a:cubicBezTo>
                    <a:cubicBezTo>
                      <a:pt x="3865" y="13313"/>
                      <a:pt x="3229" y="9507"/>
                      <a:pt x="3067" y="5811"/>
                    </a:cubicBezTo>
                    <a:cubicBezTo>
                      <a:pt x="2972" y="3529"/>
                      <a:pt x="1547" y="1626"/>
                      <a:pt x="0" y="69"/>
                    </a:cubicBezTo>
                    <a:close/>
                  </a:path>
                </a:pathLst>
              </a:custGeom>
              <a:solidFill>
                <a:srgbClr val="72698E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6" name="Forma Livre: Forma 2425">
                <a:extLst>
                  <a:ext uri="{FF2B5EF4-FFF2-40B4-BE49-F238E27FC236}">
                    <a16:creationId xmlns:a16="http://schemas.microsoft.com/office/drawing/2014/main" id="{7E8B19C7-80F5-9C82-CD48-B98822684017}"/>
                  </a:ext>
                </a:extLst>
              </p:cNvPr>
              <p:cNvSpPr/>
              <p:nvPr/>
            </p:nvSpPr>
            <p:spPr>
              <a:xfrm>
                <a:off x="6201850" y="5155574"/>
                <a:ext cx="92528" cy="33202"/>
              </a:xfrm>
              <a:custGeom>
                <a:avLst/>
                <a:gdLst>
                  <a:gd name="connsiteX0" fmla="*/ 10580 w 92528"/>
                  <a:gd name="connsiteY0" fmla="*/ 2206 h 33202"/>
                  <a:gd name="connsiteX1" fmla="*/ 15675 w 92528"/>
                  <a:gd name="connsiteY1" fmla="*/ 200 h 33202"/>
                  <a:gd name="connsiteX2" fmla="*/ 19885 w 92528"/>
                  <a:gd name="connsiteY2" fmla="*/ 116 h 33202"/>
                  <a:gd name="connsiteX3" fmla="*/ 22399 w 92528"/>
                  <a:gd name="connsiteY3" fmla="*/ 1024 h 33202"/>
                  <a:gd name="connsiteX4" fmla="*/ 24667 w 92528"/>
                  <a:gd name="connsiteY4" fmla="*/ 1218 h 33202"/>
                  <a:gd name="connsiteX5" fmla="*/ 27008 w 92528"/>
                  <a:gd name="connsiteY5" fmla="*/ 2063 h 33202"/>
                  <a:gd name="connsiteX6" fmla="*/ 33297 w 92528"/>
                  <a:gd name="connsiteY6" fmla="*/ 1249 h 33202"/>
                  <a:gd name="connsiteX7" fmla="*/ 36890 w 92528"/>
                  <a:gd name="connsiteY7" fmla="*/ 774 h 33202"/>
                  <a:gd name="connsiteX8" fmla="*/ 42954 w 92528"/>
                  <a:gd name="connsiteY8" fmla="*/ 1409 h 33202"/>
                  <a:gd name="connsiteX9" fmla="*/ 47593 w 92528"/>
                  <a:gd name="connsiteY9" fmla="*/ 2077 h 33202"/>
                  <a:gd name="connsiteX10" fmla="*/ 52412 w 92528"/>
                  <a:gd name="connsiteY10" fmla="*/ 3500 h 33202"/>
                  <a:gd name="connsiteX11" fmla="*/ 56635 w 92528"/>
                  <a:gd name="connsiteY11" fmla="*/ 4509 h 33202"/>
                  <a:gd name="connsiteX12" fmla="*/ 61894 w 92528"/>
                  <a:gd name="connsiteY12" fmla="*/ 5022 h 33202"/>
                  <a:gd name="connsiteX13" fmla="*/ 68837 w 92528"/>
                  <a:gd name="connsiteY13" fmla="*/ 5226 h 33202"/>
                  <a:gd name="connsiteX14" fmla="*/ 73261 w 92528"/>
                  <a:gd name="connsiteY14" fmla="*/ 4224 h 33202"/>
                  <a:gd name="connsiteX15" fmla="*/ 79956 w 92528"/>
                  <a:gd name="connsiteY15" fmla="*/ 3744 h 33202"/>
                  <a:gd name="connsiteX16" fmla="*/ 83693 w 92528"/>
                  <a:gd name="connsiteY16" fmla="*/ 3469 h 33202"/>
                  <a:gd name="connsiteX17" fmla="*/ 86495 w 92528"/>
                  <a:gd name="connsiteY17" fmla="*/ 3423 h 33202"/>
                  <a:gd name="connsiteX18" fmla="*/ 92282 w 92528"/>
                  <a:gd name="connsiteY18" fmla="*/ 6639 h 33202"/>
                  <a:gd name="connsiteX19" fmla="*/ 92443 w 92528"/>
                  <a:gd name="connsiteY19" fmla="*/ 10687 h 33202"/>
                  <a:gd name="connsiteX20" fmla="*/ 91973 w 92528"/>
                  <a:gd name="connsiteY20" fmla="*/ 14834 h 33202"/>
                  <a:gd name="connsiteX21" fmla="*/ 89496 w 92528"/>
                  <a:gd name="connsiteY21" fmla="*/ 18651 h 33202"/>
                  <a:gd name="connsiteX22" fmla="*/ 86562 w 92528"/>
                  <a:gd name="connsiteY22" fmla="*/ 20791 h 33202"/>
                  <a:gd name="connsiteX23" fmla="*/ 82163 w 92528"/>
                  <a:gd name="connsiteY23" fmla="*/ 24736 h 33202"/>
                  <a:gd name="connsiteX24" fmla="*/ 80597 w 92528"/>
                  <a:gd name="connsiteY24" fmla="*/ 24946 h 33202"/>
                  <a:gd name="connsiteX25" fmla="*/ 82146 w 92528"/>
                  <a:gd name="connsiteY25" fmla="*/ 22662 h 33202"/>
                  <a:gd name="connsiteX26" fmla="*/ 83552 w 92528"/>
                  <a:gd name="connsiteY26" fmla="*/ 20480 h 33202"/>
                  <a:gd name="connsiteX27" fmla="*/ 79277 w 92528"/>
                  <a:gd name="connsiteY27" fmla="*/ 21474 h 33202"/>
                  <a:gd name="connsiteX28" fmla="*/ 76696 w 92528"/>
                  <a:gd name="connsiteY28" fmla="*/ 23301 h 33202"/>
                  <a:gd name="connsiteX29" fmla="*/ 73682 w 92528"/>
                  <a:gd name="connsiteY29" fmla="*/ 26823 h 33202"/>
                  <a:gd name="connsiteX30" fmla="*/ 71327 w 92528"/>
                  <a:gd name="connsiteY30" fmla="*/ 28654 h 33202"/>
                  <a:gd name="connsiteX31" fmla="*/ 69444 w 92528"/>
                  <a:gd name="connsiteY31" fmla="*/ 28070 h 33202"/>
                  <a:gd name="connsiteX32" fmla="*/ 65888 w 92528"/>
                  <a:gd name="connsiteY32" fmla="*/ 27677 h 33202"/>
                  <a:gd name="connsiteX33" fmla="*/ 63826 w 92528"/>
                  <a:gd name="connsiteY33" fmla="*/ 28312 h 33202"/>
                  <a:gd name="connsiteX34" fmla="*/ 64618 w 92528"/>
                  <a:gd name="connsiteY34" fmla="*/ 30590 h 33202"/>
                  <a:gd name="connsiteX35" fmla="*/ 68067 w 92528"/>
                  <a:gd name="connsiteY35" fmla="*/ 31336 h 33202"/>
                  <a:gd name="connsiteX36" fmla="*/ 70503 w 92528"/>
                  <a:gd name="connsiteY36" fmla="*/ 32541 h 33202"/>
                  <a:gd name="connsiteX37" fmla="*/ 69423 w 92528"/>
                  <a:gd name="connsiteY37" fmla="*/ 32875 h 33202"/>
                  <a:gd name="connsiteX38" fmla="*/ 65270 w 92528"/>
                  <a:gd name="connsiteY38" fmla="*/ 32721 h 33202"/>
                  <a:gd name="connsiteX39" fmla="*/ 60219 w 92528"/>
                  <a:gd name="connsiteY39" fmla="*/ 33180 h 33202"/>
                  <a:gd name="connsiteX40" fmla="*/ 55580 w 92528"/>
                  <a:gd name="connsiteY40" fmla="*/ 32171 h 33202"/>
                  <a:gd name="connsiteX41" fmla="*/ 48637 w 92528"/>
                  <a:gd name="connsiteY41" fmla="*/ 31719 h 33202"/>
                  <a:gd name="connsiteX42" fmla="*/ 44032 w 92528"/>
                  <a:gd name="connsiteY42" fmla="*/ 30962 h 33202"/>
                  <a:gd name="connsiteX43" fmla="*/ 39002 w 92528"/>
                  <a:gd name="connsiteY43" fmla="*/ 30247 h 33202"/>
                  <a:gd name="connsiteX44" fmla="*/ 33747 w 92528"/>
                  <a:gd name="connsiteY44" fmla="*/ 28455 h 33202"/>
                  <a:gd name="connsiteX45" fmla="*/ 31406 w 92528"/>
                  <a:gd name="connsiteY45" fmla="*/ 26832 h 33202"/>
                  <a:gd name="connsiteX46" fmla="*/ 26777 w 92528"/>
                  <a:gd name="connsiteY46" fmla="*/ 24854 h 33202"/>
                  <a:gd name="connsiteX47" fmla="*/ 21560 w 92528"/>
                  <a:gd name="connsiteY47" fmla="*/ 23521 h 33202"/>
                  <a:gd name="connsiteX48" fmla="*/ 16686 w 92528"/>
                  <a:gd name="connsiteY48" fmla="*/ 22056 h 33202"/>
                  <a:gd name="connsiteX49" fmla="*/ 15820 w 92528"/>
                  <a:gd name="connsiteY49" fmla="*/ 20736 h 33202"/>
                  <a:gd name="connsiteX50" fmla="*/ 14515 w 92528"/>
                  <a:gd name="connsiteY50" fmla="*/ 18765 h 33202"/>
                  <a:gd name="connsiteX51" fmla="*/ 9548 w 92528"/>
                  <a:gd name="connsiteY51" fmla="*/ 18069 h 33202"/>
                  <a:gd name="connsiteX52" fmla="*/ 5340 w 92528"/>
                  <a:gd name="connsiteY52" fmla="*/ 18266 h 33202"/>
                  <a:gd name="connsiteX53" fmla="*/ 1991 w 92528"/>
                  <a:gd name="connsiteY53" fmla="*/ 17121 h 33202"/>
                  <a:gd name="connsiteX54" fmla="*/ 66 w 92528"/>
                  <a:gd name="connsiteY54" fmla="*/ 14338 h 33202"/>
                  <a:gd name="connsiteX55" fmla="*/ 190 w 92528"/>
                  <a:gd name="connsiteY55" fmla="*/ 11919 h 33202"/>
                  <a:gd name="connsiteX56" fmla="*/ 1491 w 92528"/>
                  <a:gd name="connsiteY56" fmla="*/ 8625 h 33202"/>
                  <a:gd name="connsiteX57" fmla="*/ 3685 w 92528"/>
                  <a:gd name="connsiteY57" fmla="*/ 6620 h 33202"/>
                  <a:gd name="connsiteX58" fmla="*/ 5848 w 92528"/>
                  <a:gd name="connsiteY58" fmla="*/ 4371 h 33202"/>
                  <a:gd name="connsiteX59" fmla="*/ 10580 w 92528"/>
                  <a:gd name="connsiteY59" fmla="*/ 2206 h 33202"/>
                  <a:gd name="connsiteX60" fmla="*/ 20049 w 92528"/>
                  <a:gd name="connsiteY60" fmla="*/ 3236 h 33202"/>
                  <a:gd name="connsiteX61" fmla="*/ 16648 w 92528"/>
                  <a:gd name="connsiteY61" fmla="*/ 4022 h 33202"/>
                  <a:gd name="connsiteX62" fmla="*/ 15610 w 92528"/>
                  <a:gd name="connsiteY62" fmla="*/ 3761 h 33202"/>
                  <a:gd name="connsiteX63" fmla="*/ 13209 w 92528"/>
                  <a:gd name="connsiteY63" fmla="*/ 3576 h 33202"/>
                  <a:gd name="connsiteX64" fmla="*/ 9943 w 92528"/>
                  <a:gd name="connsiteY64" fmla="*/ 5943 h 33202"/>
                  <a:gd name="connsiteX65" fmla="*/ 8591 w 92528"/>
                  <a:gd name="connsiteY65" fmla="*/ 9344 h 33202"/>
                  <a:gd name="connsiteX66" fmla="*/ 10157 w 92528"/>
                  <a:gd name="connsiteY66" fmla="*/ 12566 h 33202"/>
                  <a:gd name="connsiteX67" fmla="*/ 12560 w 92528"/>
                  <a:gd name="connsiteY67" fmla="*/ 13602 h 33202"/>
                  <a:gd name="connsiteX68" fmla="*/ 13840 w 92528"/>
                  <a:gd name="connsiteY68" fmla="*/ 12360 h 33202"/>
                  <a:gd name="connsiteX69" fmla="*/ 15570 w 92528"/>
                  <a:gd name="connsiteY69" fmla="*/ 11557 h 33202"/>
                  <a:gd name="connsiteX70" fmla="*/ 16694 w 92528"/>
                  <a:gd name="connsiteY70" fmla="*/ 10157 h 33202"/>
                  <a:gd name="connsiteX71" fmla="*/ 18590 w 92528"/>
                  <a:gd name="connsiteY71" fmla="*/ 9728 h 33202"/>
                  <a:gd name="connsiteX72" fmla="*/ 20505 w 92528"/>
                  <a:gd name="connsiteY72" fmla="*/ 8619 h 33202"/>
                  <a:gd name="connsiteX73" fmla="*/ 23425 w 92528"/>
                  <a:gd name="connsiteY73" fmla="*/ 9287 h 33202"/>
                  <a:gd name="connsiteX74" fmla="*/ 28236 w 92528"/>
                  <a:gd name="connsiteY74" fmla="*/ 9983 h 33202"/>
                  <a:gd name="connsiteX75" fmla="*/ 32057 w 92528"/>
                  <a:gd name="connsiteY75" fmla="*/ 9888 h 33202"/>
                  <a:gd name="connsiteX76" fmla="*/ 36131 w 92528"/>
                  <a:gd name="connsiteY76" fmla="*/ 10050 h 33202"/>
                  <a:gd name="connsiteX77" fmla="*/ 38777 w 92528"/>
                  <a:gd name="connsiteY77" fmla="*/ 9943 h 33202"/>
                  <a:gd name="connsiteX78" fmla="*/ 41367 w 92528"/>
                  <a:gd name="connsiteY78" fmla="*/ 8896 h 33202"/>
                  <a:gd name="connsiteX79" fmla="*/ 40492 w 92528"/>
                  <a:gd name="connsiteY79" fmla="*/ 7212 h 33202"/>
                  <a:gd name="connsiteX80" fmla="*/ 37518 w 92528"/>
                  <a:gd name="connsiteY80" fmla="*/ 6584 h 33202"/>
                  <a:gd name="connsiteX81" fmla="*/ 34970 w 92528"/>
                  <a:gd name="connsiteY81" fmla="*/ 5878 h 33202"/>
                  <a:gd name="connsiteX82" fmla="*/ 28072 w 92528"/>
                  <a:gd name="connsiteY82" fmla="*/ 5340 h 33202"/>
                  <a:gd name="connsiteX83" fmla="*/ 26727 w 92528"/>
                  <a:gd name="connsiteY83" fmla="*/ 4787 h 33202"/>
                  <a:gd name="connsiteX84" fmla="*/ 22588 w 92528"/>
                  <a:gd name="connsiteY84" fmla="*/ 3305 h 33202"/>
                  <a:gd name="connsiteX85" fmla="*/ 20049 w 92528"/>
                  <a:gd name="connsiteY85" fmla="*/ 3236 h 3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92528" h="33202">
                    <a:moveTo>
                      <a:pt x="10580" y="2206"/>
                    </a:moveTo>
                    <a:cubicBezTo>
                      <a:pt x="12379" y="1792"/>
                      <a:pt x="13855" y="539"/>
                      <a:pt x="15675" y="200"/>
                    </a:cubicBezTo>
                    <a:cubicBezTo>
                      <a:pt x="17064" y="9"/>
                      <a:pt x="18489" y="-94"/>
                      <a:pt x="19885" y="116"/>
                    </a:cubicBezTo>
                    <a:cubicBezTo>
                      <a:pt x="20782" y="230"/>
                      <a:pt x="21558" y="728"/>
                      <a:pt x="22399" y="1024"/>
                    </a:cubicBezTo>
                    <a:cubicBezTo>
                      <a:pt x="23145" y="1153"/>
                      <a:pt x="23921" y="1039"/>
                      <a:pt x="24667" y="1218"/>
                    </a:cubicBezTo>
                    <a:cubicBezTo>
                      <a:pt x="25503" y="1346"/>
                      <a:pt x="26134" y="2088"/>
                      <a:pt x="27008" y="2063"/>
                    </a:cubicBezTo>
                    <a:cubicBezTo>
                      <a:pt x="29136" y="2134"/>
                      <a:pt x="31176" y="1333"/>
                      <a:pt x="33297" y="1249"/>
                    </a:cubicBezTo>
                    <a:cubicBezTo>
                      <a:pt x="34516" y="1258"/>
                      <a:pt x="35668" y="753"/>
                      <a:pt x="36890" y="774"/>
                    </a:cubicBezTo>
                    <a:cubicBezTo>
                      <a:pt x="38922" y="772"/>
                      <a:pt x="41043" y="554"/>
                      <a:pt x="42954" y="1409"/>
                    </a:cubicBezTo>
                    <a:cubicBezTo>
                      <a:pt x="44406" y="2111"/>
                      <a:pt x="46037" y="1916"/>
                      <a:pt x="47593" y="2077"/>
                    </a:cubicBezTo>
                    <a:cubicBezTo>
                      <a:pt x="49278" y="2254"/>
                      <a:pt x="50769" y="3141"/>
                      <a:pt x="52412" y="3500"/>
                    </a:cubicBezTo>
                    <a:cubicBezTo>
                      <a:pt x="53785" y="3984"/>
                      <a:pt x="55260" y="4026"/>
                      <a:pt x="56635" y="4509"/>
                    </a:cubicBezTo>
                    <a:cubicBezTo>
                      <a:pt x="58314" y="5148"/>
                      <a:pt x="60139" y="4898"/>
                      <a:pt x="61894" y="5022"/>
                    </a:cubicBezTo>
                    <a:cubicBezTo>
                      <a:pt x="64208" y="5081"/>
                      <a:pt x="66518" y="5398"/>
                      <a:pt x="68837" y="5226"/>
                    </a:cubicBezTo>
                    <a:cubicBezTo>
                      <a:pt x="70379" y="5256"/>
                      <a:pt x="71763" y="4465"/>
                      <a:pt x="73261" y="4224"/>
                    </a:cubicBezTo>
                    <a:cubicBezTo>
                      <a:pt x="75466" y="3757"/>
                      <a:pt x="77755" y="4251"/>
                      <a:pt x="79956" y="3744"/>
                    </a:cubicBezTo>
                    <a:cubicBezTo>
                      <a:pt x="81183" y="3437"/>
                      <a:pt x="82461" y="3772"/>
                      <a:pt x="83693" y="3469"/>
                    </a:cubicBezTo>
                    <a:cubicBezTo>
                      <a:pt x="84626" y="3528"/>
                      <a:pt x="85570" y="3645"/>
                      <a:pt x="86495" y="3423"/>
                    </a:cubicBezTo>
                    <a:cubicBezTo>
                      <a:pt x="88878" y="2941"/>
                      <a:pt x="91388" y="4413"/>
                      <a:pt x="92282" y="6639"/>
                    </a:cubicBezTo>
                    <a:cubicBezTo>
                      <a:pt x="92805" y="7940"/>
                      <a:pt x="92273" y="9340"/>
                      <a:pt x="92443" y="10687"/>
                    </a:cubicBezTo>
                    <a:cubicBezTo>
                      <a:pt x="92595" y="12076"/>
                      <a:pt x="92601" y="13548"/>
                      <a:pt x="91973" y="14834"/>
                    </a:cubicBezTo>
                    <a:cubicBezTo>
                      <a:pt x="91304" y="16194"/>
                      <a:pt x="90667" y="17640"/>
                      <a:pt x="89496" y="18651"/>
                    </a:cubicBezTo>
                    <a:cubicBezTo>
                      <a:pt x="88616" y="19492"/>
                      <a:pt x="87598" y="20162"/>
                      <a:pt x="86562" y="20791"/>
                    </a:cubicBezTo>
                    <a:cubicBezTo>
                      <a:pt x="84870" y="21846"/>
                      <a:pt x="83735" y="23538"/>
                      <a:pt x="82163" y="24736"/>
                    </a:cubicBezTo>
                    <a:cubicBezTo>
                      <a:pt x="81639" y="24812"/>
                      <a:pt x="81124" y="24953"/>
                      <a:pt x="80597" y="24946"/>
                    </a:cubicBezTo>
                    <a:cubicBezTo>
                      <a:pt x="81082" y="24162"/>
                      <a:pt x="81751" y="23502"/>
                      <a:pt x="82146" y="22662"/>
                    </a:cubicBezTo>
                    <a:cubicBezTo>
                      <a:pt x="82522" y="21878"/>
                      <a:pt x="83016" y="21161"/>
                      <a:pt x="83552" y="20480"/>
                    </a:cubicBezTo>
                    <a:cubicBezTo>
                      <a:pt x="82102" y="20656"/>
                      <a:pt x="80580" y="20753"/>
                      <a:pt x="79277" y="21474"/>
                    </a:cubicBezTo>
                    <a:cubicBezTo>
                      <a:pt x="78344" y="21972"/>
                      <a:pt x="77499" y="22617"/>
                      <a:pt x="76696" y="23301"/>
                    </a:cubicBezTo>
                    <a:cubicBezTo>
                      <a:pt x="75496" y="24305"/>
                      <a:pt x="74968" y="25901"/>
                      <a:pt x="73682" y="26823"/>
                    </a:cubicBezTo>
                    <a:cubicBezTo>
                      <a:pt x="72864" y="27393"/>
                      <a:pt x="72193" y="28162"/>
                      <a:pt x="71327" y="28654"/>
                    </a:cubicBezTo>
                    <a:cubicBezTo>
                      <a:pt x="70659" y="28684"/>
                      <a:pt x="70064" y="28263"/>
                      <a:pt x="69444" y="28070"/>
                    </a:cubicBezTo>
                    <a:cubicBezTo>
                      <a:pt x="68320" y="27593"/>
                      <a:pt x="67077" y="27692"/>
                      <a:pt x="65888" y="27677"/>
                    </a:cubicBezTo>
                    <a:cubicBezTo>
                      <a:pt x="65171" y="27683"/>
                      <a:pt x="64334" y="27742"/>
                      <a:pt x="63826" y="28312"/>
                    </a:cubicBezTo>
                    <a:cubicBezTo>
                      <a:pt x="63355" y="29100"/>
                      <a:pt x="63847" y="30178"/>
                      <a:pt x="64618" y="30590"/>
                    </a:cubicBezTo>
                    <a:cubicBezTo>
                      <a:pt x="65644" y="31279"/>
                      <a:pt x="66962" y="30878"/>
                      <a:pt x="68067" y="31336"/>
                    </a:cubicBezTo>
                    <a:cubicBezTo>
                      <a:pt x="68904" y="31681"/>
                      <a:pt x="69692" y="32137"/>
                      <a:pt x="70503" y="32541"/>
                    </a:cubicBezTo>
                    <a:cubicBezTo>
                      <a:pt x="70142" y="32652"/>
                      <a:pt x="69785" y="32772"/>
                      <a:pt x="69423" y="32875"/>
                    </a:cubicBezTo>
                    <a:cubicBezTo>
                      <a:pt x="68040" y="33093"/>
                      <a:pt x="66642" y="32898"/>
                      <a:pt x="65270" y="32721"/>
                    </a:cubicBezTo>
                    <a:cubicBezTo>
                      <a:pt x="63611" y="33039"/>
                      <a:pt x="61917" y="33281"/>
                      <a:pt x="60219" y="33180"/>
                    </a:cubicBezTo>
                    <a:cubicBezTo>
                      <a:pt x="58638" y="33022"/>
                      <a:pt x="57112" y="32555"/>
                      <a:pt x="55580" y="32171"/>
                    </a:cubicBezTo>
                    <a:cubicBezTo>
                      <a:pt x="53274" y="32053"/>
                      <a:pt x="50844" y="32610"/>
                      <a:pt x="48637" y="31719"/>
                    </a:cubicBezTo>
                    <a:cubicBezTo>
                      <a:pt x="47164" y="31162"/>
                      <a:pt x="45564" y="31223"/>
                      <a:pt x="44032" y="30962"/>
                    </a:cubicBezTo>
                    <a:cubicBezTo>
                      <a:pt x="42361" y="30676"/>
                      <a:pt x="40648" y="30668"/>
                      <a:pt x="39002" y="30247"/>
                    </a:cubicBezTo>
                    <a:cubicBezTo>
                      <a:pt x="37207" y="29796"/>
                      <a:pt x="35317" y="29495"/>
                      <a:pt x="33747" y="28455"/>
                    </a:cubicBezTo>
                    <a:cubicBezTo>
                      <a:pt x="32913" y="27982"/>
                      <a:pt x="32354" y="27103"/>
                      <a:pt x="31406" y="26832"/>
                    </a:cubicBezTo>
                    <a:cubicBezTo>
                      <a:pt x="29808" y="26292"/>
                      <a:pt x="28421" y="25262"/>
                      <a:pt x="26777" y="24854"/>
                    </a:cubicBezTo>
                    <a:cubicBezTo>
                      <a:pt x="25047" y="24373"/>
                      <a:pt x="23353" y="23723"/>
                      <a:pt x="21560" y="23521"/>
                    </a:cubicBezTo>
                    <a:cubicBezTo>
                      <a:pt x="19874" y="23290"/>
                      <a:pt x="18197" y="22849"/>
                      <a:pt x="16686" y="22056"/>
                    </a:cubicBezTo>
                    <a:cubicBezTo>
                      <a:pt x="16429" y="21592"/>
                      <a:pt x="16120" y="21163"/>
                      <a:pt x="15820" y="20736"/>
                    </a:cubicBezTo>
                    <a:cubicBezTo>
                      <a:pt x="15353" y="20089"/>
                      <a:pt x="15313" y="19137"/>
                      <a:pt x="14515" y="18765"/>
                    </a:cubicBezTo>
                    <a:cubicBezTo>
                      <a:pt x="12955" y="18132"/>
                      <a:pt x="11215" y="18048"/>
                      <a:pt x="9548" y="18069"/>
                    </a:cubicBezTo>
                    <a:cubicBezTo>
                      <a:pt x="8144" y="18096"/>
                      <a:pt x="6723" y="17957"/>
                      <a:pt x="5340" y="18266"/>
                    </a:cubicBezTo>
                    <a:cubicBezTo>
                      <a:pt x="4076" y="18521"/>
                      <a:pt x="3009" y="17728"/>
                      <a:pt x="1991" y="17121"/>
                    </a:cubicBezTo>
                    <a:cubicBezTo>
                      <a:pt x="989" y="16541"/>
                      <a:pt x="194" y="15507"/>
                      <a:pt x="66" y="14338"/>
                    </a:cubicBezTo>
                    <a:cubicBezTo>
                      <a:pt x="-39" y="13531"/>
                      <a:pt x="-33" y="12703"/>
                      <a:pt x="190" y="11919"/>
                    </a:cubicBezTo>
                    <a:cubicBezTo>
                      <a:pt x="509" y="10782"/>
                      <a:pt x="762" y="9583"/>
                      <a:pt x="1491" y="8625"/>
                    </a:cubicBezTo>
                    <a:cubicBezTo>
                      <a:pt x="2040" y="7780"/>
                      <a:pt x="2819" y="7124"/>
                      <a:pt x="3685" y="6620"/>
                    </a:cubicBezTo>
                    <a:cubicBezTo>
                      <a:pt x="4577" y="6048"/>
                      <a:pt x="5037" y="5035"/>
                      <a:pt x="5848" y="4371"/>
                    </a:cubicBezTo>
                    <a:cubicBezTo>
                      <a:pt x="7114" y="3086"/>
                      <a:pt x="8970" y="2836"/>
                      <a:pt x="10580" y="2206"/>
                    </a:cubicBezTo>
                    <a:moveTo>
                      <a:pt x="20049" y="3236"/>
                    </a:moveTo>
                    <a:cubicBezTo>
                      <a:pt x="18880" y="3339"/>
                      <a:pt x="17794" y="3809"/>
                      <a:pt x="16648" y="4022"/>
                    </a:cubicBezTo>
                    <a:cubicBezTo>
                      <a:pt x="16272" y="4118"/>
                      <a:pt x="15942" y="3885"/>
                      <a:pt x="15610" y="3761"/>
                    </a:cubicBezTo>
                    <a:cubicBezTo>
                      <a:pt x="14866" y="3406"/>
                      <a:pt x="14000" y="3488"/>
                      <a:pt x="13209" y="3576"/>
                    </a:cubicBezTo>
                    <a:cubicBezTo>
                      <a:pt x="11860" y="3921"/>
                      <a:pt x="10851" y="4951"/>
                      <a:pt x="9943" y="5943"/>
                    </a:cubicBezTo>
                    <a:cubicBezTo>
                      <a:pt x="9144" y="6880"/>
                      <a:pt x="8472" y="8068"/>
                      <a:pt x="8591" y="9344"/>
                    </a:cubicBezTo>
                    <a:cubicBezTo>
                      <a:pt x="8635" y="10607"/>
                      <a:pt x="9752" y="11429"/>
                      <a:pt x="10157" y="12566"/>
                    </a:cubicBezTo>
                    <a:cubicBezTo>
                      <a:pt x="10512" y="13499"/>
                      <a:pt x="11654" y="13876"/>
                      <a:pt x="12560" y="13602"/>
                    </a:cubicBezTo>
                    <a:cubicBezTo>
                      <a:pt x="13146" y="13379"/>
                      <a:pt x="13407" y="12764"/>
                      <a:pt x="13840" y="12360"/>
                    </a:cubicBezTo>
                    <a:cubicBezTo>
                      <a:pt x="14414" y="12087"/>
                      <a:pt x="15061" y="11956"/>
                      <a:pt x="15570" y="11557"/>
                    </a:cubicBezTo>
                    <a:cubicBezTo>
                      <a:pt x="16089" y="11217"/>
                      <a:pt x="16289" y="10599"/>
                      <a:pt x="16694" y="10157"/>
                    </a:cubicBezTo>
                    <a:cubicBezTo>
                      <a:pt x="17251" y="9775"/>
                      <a:pt x="18000" y="10025"/>
                      <a:pt x="18590" y="9728"/>
                    </a:cubicBezTo>
                    <a:cubicBezTo>
                      <a:pt x="19229" y="9346"/>
                      <a:pt x="19637" y="8465"/>
                      <a:pt x="20505" y="8619"/>
                    </a:cubicBezTo>
                    <a:cubicBezTo>
                      <a:pt x="21573" y="8396"/>
                      <a:pt x="22395" y="9277"/>
                      <a:pt x="23425" y="9287"/>
                    </a:cubicBezTo>
                    <a:cubicBezTo>
                      <a:pt x="25041" y="9405"/>
                      <a:pt x="26670" y="9535"/>
                      <a:pt x="28236" y="9983"/>
                    </a:cubicBezTo>
                    <a:cubicBezTo>
                      <a:pt x="29501" y="10357"/>
                      <a:pt x="30777" y="9777"/>
                      <a:pt x="32057" y="9888"/>
                    </a:cubicBezTo>
                    <a:cubicBezTo>
                      <a:pt x="33413" y="9962"/>
                      <a:pt x="34781" y="9857"/>
                      <a:pt x="36131" y="10050"/>
                    </a:cubicBezTo>
                    <a:cubicBezTo>
                      <a:pt x="37011" y="10168"/>
                      <a:pt x="37905" y="10100"/>
                      <a:pt x="38777" y="9943"/>
                    </a:cubicBezTo>
                    <a:cubicBezTo>
                      <a:pt x="39719" y="9825"/>
                      <a:pt x="40509" y="9256"/>
                      <a:pt x="41367" y="8896"/>
                    </a:cubicBezTo>
                    <a:cubicBezTo>
                      <a:pt x="41226" y="8276"/>
                      <a:pt x="41049" y="7587"/>
                      <a:pt x="40492" y="7212"/>
                    </a:cubicBezTo>
                    <a:cubicBezTo>
                      <a:pt x="39633" y="6620"/>
                      <a:pt x="38542" y="6416"/>
                      <a:pt x="37518" y="6584"/>
                    </a:cubicBezTo>
                    <a:cubicBezTo>
                      <a:pt x="36591" y="6731"/>
                      <a:pt x="35822" y="6101"/>
                      <a:pt x="34970" y="5878"/>
                    </a:cubicBezTo>
                    <a:cubicBezTo>
                      <a:pt x="32705" y="5327"/>
                      <a:pt x="30336" y="5890"/>
                      <a:pt x="28072" y="5340"/>
                    </a:cubicBezTo>
                    <a:cubicBezTo>
                      <a:pt x="27595" y="5230"/>
                      <a:pt x="27065" y="5169"/>
                      <a:pt x="26727" y="4787"/>
                    </a:cubicBezTo>
                    <a:cubicBezTo>
                      <a:pt x="25680" y="3654"/>
                      <a:pt x="24061" y="3345"/>
                      <a:pt x="22588" y="3305"/>
                    </a:cubicBezTo>
                    <a:cubicBezTo>
                      <a:pt x="21739" y="3305"/>
                      <a:pt x="20894" y="3063"/>
                      <a:pt x="20049" y="3236"/>
                    </a:cubicBezTo>
                    <a:close/>
                  </a:path>
                </a:pathLst>
              </a:custGeom>
              <a:solidFill>
                <a:srgbClr val="72698E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7" name="Forma Livre: Forma 2426">
                <a:extLst>
                  <a:ext uri="{FF2B5EF4-FFF2-40B4-BE49-F238E27FC236}">
                    <a16:creationId xmlns:a16="http://schemas.microsoft.com/office/drawing/2014/main" id="{1959EF88-F282-FB99-8377-B0CDBEF61F45}"/>
                  </a:ext>
                </a:extLst>
              </p:cNvPr>
              <p:cNvSpPr/>
              <p:nvPr/>
            </p:nvSpPr>
            <p:spPr>
              <a:xfrm>
                <a:off x="6184363" y="5174055"/>
                <a:ext cx="40102" cy="22648"/>
              </a:xfrm>
              <a:custGeom>
                <a:avLst/>
                <a:gdLst>
                  <a:gd name="connsiteX0" fmla="*/ 1133 w 40102"/>
                  <a:gd name="connsiteY0" fmla="*/ 0 h 22648"/>
                  <a:gd name="connsiteX1" fmla="*/ 32878 w 40102"/>
                  <a:gd name="connsiteY1" fmla="*/ 15579 h 22648"/>
                  <a:gd name="connsiteX2" fmla="*/ 34585 w 40102"/>
                  <a:gd name="connsiteY2" fmla="*/ 17765 h 22648"/>
                  <a:gd name="connsiteX3" fmla="*/ 37835 w 40102"/>
                  <a:gd name="connsiteY3" fmla="*/ 20420 h 22648"/>
                  <a:gd name="connsiteX4" fmla="*/ 40103 w 40102"/>
                  <a:gd name="connsiteY4" fmla="*/ 22648 h 22648"/>
                  <a:gd name="connsiteX5" fmla="*/ 0 w 40102"/>
                  <a:gd name="connsiteY5" fmla="*/ 4559 h 22648"/>
                  <a:gd name="connsiteX6" fmla="*/ 1133 w 40102"/>
                  <a:gd name="connsiteY6" fmla="*/ 0 h 2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02" h="22648">
                    <a:moveTo>
                      <a:pt x="1133" y="0"/>
                    </a:moveTo>
                    <a:cubicBezTo>
                      <a:pt x="11189" y="6178"/>
                      <a:pt x="21782" y="11529"/>
                      <a:pt x="32878" y="15579"/>
                    </a:cubicBezTo>
                    <a:cubicBezTo>
                      <a:pt x="33364" y="16368"/>
                      <a:pt x="34036" y="17017"/>
                      <a:pt x="34585" y="17765"/>
                    </a:cubicBezTo>
                    <a:cubicBezTo>
                      <a:pt x="35413" y="18915"/>
                      <a:pt x="36616" y="19724"/>
                      <a:pt x="37835" y="20420"/>
                    </a:cubicBezTo>
                    <a:cubicBezTo>
                      <a:pt x="38764" y="20956"/>
                      <a:pt x="39525" y="21749"/>
                      <a:pt x="40103" y="22648"/>
                    </a:cubicBezTo>
                    <a:cubicBezTo>
                      <a:pt x="26068" y="18266"/>
                      <a:pt x="12654" y="12023"/>
                      <a:pt x="0" y="4559"/>
                    </a:cubicBezTo>
                    <a:cubicBezTo>
                      <a:pt x="88" y="2991"/>
                      <a:pt x="124" y="1295"/>
                      <a:pt x="1133" y="0"/>
                    </a:cubicBezTo>
                    <a:close/>
                  </a:path>
                </a:pathLst>
              </a:custGeom>
              <a:solidFill>
                <a:srgbClr val="72698E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8" name="Forma Livre: Forma 2427">
                <a:extLst>
                  <a:ext uri="{FF2B5EF4-FFF2-40B4-BE49-F238E27FC236}">
                    <a16:creationId xmlns:a16="http://schemas.microsoft.com/office/drawing/2014/main" id="{DD06C7FE-C8FE-67C6-DC7A-DC4D8E74CD41}"/>
                  </a:ext>
                </a:extLst>
              </p:cNvPr>
              <p:cNvSpPr/>
              <p:nvPr/>
            </p:nvSpPr>
            <p:spPr>
              <a:xfrm>
                <a:off x="6199091" y="5188125"/>
                <a:ext cx="27057" cy="38627"/>
              </a:xfrm>
              <a:custGeom>
                <a:avLst/>
                <a:gdLst>
                  <a:gd name="connsiteX0" fmla="*/ 120 w 27057"/>
                  <a:gd name="connsiteY0" fmla="*/ 1185 h 38627"/>
                  <a:gd name="connsiteX1" fmla="*/ 21 w 27057"/>
                  <a:gd name="connsiteY1" fmla="*/ 0 h 38627"/>
                  <a:gd name="connsiteX2" fmla="*/ 27058 w 27057"/>
                  <a:gd name="connsiteY2" fmla="*/ 10573 h 38627"/>
                  <a:gd name="connsiteX3" fmla="*/ 26320 w 27057"/>
                  <a:gd name="connsiteY3" fmla="*/ 10375 h 38627"/>
                  <a:gd name="connsiteX4" fmla="*/ 26774 w 27057"/>
                  <a:gd name="connsiteY4" fmla="*/ 15670 h 38627"/>
                  <a:gd name="connsiteX5" fmla="*/ 25391 w 27057"/>
                  <a:gd name="connsiteY5" fmla="*/ 22661 h 38627"/>
                  <a:gd name="connsiteX6" fmla="*/ 22963 w 27057"/>
                  <a:gd name="connsiteY6" fmla="*/ 29946 h 38627"/>
                  <a:gd name="connsiteX7" fmla="*/ 20920 w 27057"/>
                  <a:gd name="connsiteY7" fmla="*/ 34125 h 38627"/>
                  <a:gd name="connsiteX8" fmla="*/ 20138 w 27057"/>
                  <a:gd name="connsiteY8" fmla="*/ 36006 h 38627"/>
                  <a:gd name="connsiteX9" fmla="*/ 19600 w 27057"/>
                  <a:gd name="connsiteY9" fmla="*/ 36935 h 38627"/>
                  <a:gd name="connsiteX10" fmla="*/ 18184 w 27057"/>
                  <a:gd name="connsiteY10" fmla="*/ 38627 h 38627"/>
                  <a:gd name="connsiteX11" fmla="*/ 19073 w 27057"/>
                  <a:gd name="connsiteY11" fmla="*/ 36498 h 38627"/>
                  <a:gd name="connsiteX12" fmla="*/ 17477 w 27057"/>
                  <a:gd name="connsiteY12" fmla="*/ 34041 h 38627"/>
                  <a:gd name="connsiteX13" fmla="*/ 13143 w 27057"/>
                  <a:gd name="connsiteY13" fmla="*/ 28319 h 38627"/>
                  <a:gd name="connsiteX14" fmla="*/ 10745 w 27057"/>
                  <a:gd name="connsiteY14" fmla="*/ 25679 h 38627"/>
                  <a:gd name="connsiteX15" fmla="*/ 9433 w 27057"/>
                  <a:gd name="connsiteY15" fmla="*/ 24300 h 38627"/>
                  <a:gd name="connsiteX16" fmla="*/ 8790 w 27057"/>
                  <a:gd name="connsiteY16" fmla="*/ 28988 h 38627"/>
                  <a:gd name="connsiteX17" fmla="*/ 8271 w 27057"/>
                  <a:gd name="connsiteY17" fmla="*/ 30535 h 38627"/>
                  <a:gd name="connsiteX18" fmla="*/ 8313 w 27057"/>
                  <a:gd name="connsiteY18" fmla="*/ 29362 h 38627"/>
                  <a:gd name="connsiteX19" fmla="*/ 8485 w 27057"/>
                  <a:gd name="connsiteY19" fmla="*/ 25889 h 38627"/>
                  <a:gd name="connsiteX20" fmla="*/ 8529 w 27057"/>
                  <a:gd name="connsiteY20" fmla="*/ 21137 h 38627"/>
                  <a:gd name="connsiteX21" fmla="*/ 7668 w 27057"/>
                  <a:gd name="connsiteY21" fmla="*/ 19184 h 38627"/>
                  <a:gd name="connsiteX22" fmla="*/ 7092 w 27057"/>
                  <a:gd name="connsiteY22" fmla="*/ 18020 h 38627"/>
                  <a:gd name="connsiteX23" fmla="*/ 4784 w 27057"/>
                  <a:gd name="connsiteY23" fmla="*/ 13114 h 38627"/>
                  <a:gd name="connsiteX24" fmla="*/ 2423 w 27057"/>
                  <a:gd name="connsiteY24" fmla="*/ 12216 h 38627"/>
                  <a:gd name="connsiteX25" fmla="*/ 1257 w 27057"/>
                  <a:gd name="connsiteY25" fmla="*/ 13583 h 38627"/>
                  <a:gd name="connsiteX26" fmla="*/ 2253 w 27057"/>
                  <a:gd name="connsiteY26" fmla="*/ 15689 h 38627"/>
                  <a:gd name="connsiteX27" fmla="*/ 1730 w 27057"/>
                  <a:gd name="connsiteY27" fmla="*/ 16832 h 38627"/>
                  <a:gd name="connsiteX28" fmla="*/ 1368 w 27057"/>
                  <a:gd name="connsiteY28" fmla="*/ 19056 h 38627"/>
                  <a:gd name="connsiteX29" fmla="*/ 885 w 27057"/>
                  <a:gd name="connsiteY29" fmla="*/ 21843 h 38627"/>
                  <a:gd name="connsiteX30" fmla="*/ 681 w 27057"/>
                  <a:gd name="connsiteY30" fmla="*/ 20191 h 38627"/>
                  <a:gd name="connsiteX31" fmla="*/ 1387 w 27057"/>
                  <a:gd name="connsiteY31" fmla="*/ 15884 h 38627"/>
                  <a:gd name="connsiteX32" fmla="*/ 778 w 27057"/>
                  <a:gd name="connsiteY32" fmla="*/ 12746 h 38627"/>
                  <a:gd name="connsiteX33" fmla="*/ 1850 w 27057"/>
                  <a:gd name="connsiteY33" fmla="*/ 11216 h 38627"/>
                  <a:gd name="connsiteX34" fmla="*/ 3535 w 27057"/>
                  <a:gd name="connsiteY34" fmla="*/ 11613 h 38627"/>
                  <a:gd name="connsiteX35" fmla="*/ 3527 w 27057"/>
                  <a:gd name="connsiteY35" fmla="*/ 11027 h 38627"/>
                  <a:gd name="connsiteX36" fmla="*/ 120 w 27057"/>
                  <a:gd name="connsiteY36" fmla="*/ 1185 h 38627"/>
                  <a:gd name="connsiteX37" fmla="*/ 17572 w 27057"/>
                  <a:gd name="connsiteY37" fmla="*/ 13572 h 38627"/>
                  <a:gd name="connsiteX38" fmla="*/ 17162 w 27057"/>
                  <a:gd name="connsiteY38" fmla="*/ 17143 h 38627"/>
                  <a:gd name="connsiteX39" fmla="*/ 19817 w 27057"/>
                  <a:gd name="connsiteY39" fmla="*/ 19172 h 38627"/>
                  <a:gd name="connsiteX40" fmla="*/ 19777 w 27057"/>
                  <a:gd name="connsiteY40" fmla="*/ 18526 h 38627"/>
                  <a:gd name="connsiteX41" fmla="*/ 21067 w 27057"/>
                  <a:gd name="connsiteY41" fmla="*/ 16912 h 38627"/>
                  <a:gd name="connsiteX42" fmla="*/ 20315 w 27057"/>
                  <a:gd name="connsiteY42" fmla="*/ 13145 h 38627"/>
                  <a:gd name="connsiteX43" fmla="*/ 19468 w 27057"/>
                  <a:gd name="connsiteY43" fmla="*/ 12460 h 38627"/>
                  <a:gd name="connsiteX44" fmla="*/ 17572 w 27057"/>
                  <a:gd name="connsiteY44" fmla="*/ 13572 h 38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7057" h="38627">
                    <a:moveTo>
                      <a:pt x="120" y="1185"/>
                    </a:moveTo>
                    <a:cubicBezTo>
                      <a:pt x="-25" y="803"/>
                      <a:pt x="-11" y="395"/>
                      <a:pt x="21" y="0"/>
                    </a:cubicBezTo>
                    <a:cubicBezTo>
                      <a:pt x="8742" y="4212"/>
                      <a:pt x="17774" y="7798"/>
                      <a:pt x="27058" y="10573"/>
                    </a:cubicBezTo>
                    <a:cubicBezTo>
                      <a:pt x="26873" y="10524"/>
                      <a:pt x="26505" y="10426"/>
                      <a:pt x="26320" y="10375"/>
                    </a:cubicBezTo>
                    <a:cubicBezTo>
                      <a:pt x="26856" y="12084"/>
                      <a:pt x="26904" y="13896"/>
                      <a:pt x="26774" y="15670"/>
                    </a:cubicBezTo>
                    <a:cubicBezTo>
                      <a:pt x="26787" y="18070"/>
                      <a:pt x="26022" y="20372"/>
                      <a:pt x="25391" y="22661"/>
                    </a:cubicBezTo>
                    <a:cubicBezTo>
                      <a:pt x="24718" y="25133"/>
                      <a:pt x="23764" y="27514"/>
                      <a:pt x="22963" y="29946"/>
                    </a:cubicBezTo>
                    <a:cubicBezTo>
                      <a:pt x="22474" y="31430"/>
                      <a:pt x="21446" y="32655"/>
                      <a:pt x="20920" y="34125"/>
                    </a:cubicBezTo>
                    <a:cubicBezTo>
                      <a:pt x="20681" y="34757"/>
                      <a:pt x="20443" y="35396"/>
                      <a:pt x="20138" y="36006"/>
                    </a:cubicBezTo>
                    <a:cubicBezTo>
                      <a:pt x="19972" y="36321"/>
                      <a:pt x="19787" y="36626"/>
                      <a:pt x="19600" y="36935"/>
                    </a:cubicBezTo>
                    <a:cubicBezTo>
                      <a:pt x="19205" y="37559"/>
                      <a:pt x="18705" y="38106"/>
                      <a:pt x="18184" y="38627"/>
                    </a:cubicBezTo>
                    <a:cubicBezTo>
                      <a:pt x="18488" y="37925"/>
                      <a:pt x="19012" y="37276"/>
                      <a:pt x="19073" y="36498"/>
                    </a:cubicBezTo>
                    <a:cubicBezTo>
                      <a:pt x="18833" y="35522"/>
                      <a:pt x="18011" y="34850"/>
                      <a:pt x="17477" y="34041"/>
                    </a:cubicBezTo>
                    <a:cubicBezTo>
                      <a:pt x="16122" y="32065"/>
                      <a:pt x="14545" y="30257"/>
                      <a:pt x="13143" y="28319"/>
                    </a:cubicBezTo>
                    <a:cubicBezTo>
                      <a:pt x="12447" y="27346"/>
                      <a:pt x="11508" y="26591"/>
                      <a:pt x="10745" y="25679"/>
                    </a:cubicBezTo>
                    <a:cubicBezTo>
                      <a:pt x="10337" y="25189"/>
                      <a:pt x="9898" y="24729"/>
                      <a:pt x="9433" y="24300"/>
                    </a:cubicBezTo>
                    <a:cubicBezTo>
                      <a:pt x="9204" y="25860"/>
                      <a:pt x="8717" y="27394"/>
                      <a:pt x="8790" y="28988"/>
                    </a:cubicBezTo>
                    <a:cubicBezTo>
                      <a:pt x="8620" y="29503"/>
                      <a:pt x="8437" y="30013"/>
                      <a:pt x="8271" y="30535"/>
                    </a:cubicBezTo>
                    <a:cubicBezTo>
                      <a:pt x="8220" y="30142"/>
                      <a:pt x="8225" y="29742"/>
                      <a:pt x="8313" y="29362"/>
                    </a:cubicBezTo>
                    <a:cubicBezTo>
                      <a:pt x="8532" y="28218"/>
                      <a:pt x="8595" y="27045"/>
                      <a:pt x="8485" y="25889"/>
                    </a:cubicBezTo>
                    <a:cubicBezTo>
                      <a:pt x="8296" y="24298"/>
                      <a:pt x="9000" y="22705"/>
                      <a:pt x="8529" y="21137"/>
                    </a:cubicBezTo>
                    <a:cubicBezTo>
                      <a:pt x="8387" y="20429"/>
                      <a:pt x="8069" y="19777"/>
                      <a:pt x="7668" y="19184"/>
                    </a:cubicBezTo>
                    <a:cubicBezTo>
                      <a:pt x="7462" y="18800"/>
                      <a:pt x="7268" y="18411"/>
                      <a:pt x="7092" y="18020"/>
                    </a:cubicBezTo>
                    <a:cubicBezTo>
                      <a:pt x="6612" y="16269"/>
                      <a:pt x="5778" y="14623"/>
                      <a:pt x="4784" y="13114"/>
                    </a:cubicBezTo>
                    <a:cubicBezTo>
                      <a:pt x="4298" y="12273"/>
                      <a:pt x="3245" y="12366"/>
                      <a:pt x="2423" y="12216"/>
                    </a:cubicBezTo>
                    <a:cubicBezTo>
                      <a:pt x="2047" y="12672"/>
                      <a:pt x="1393" y="12979"/>
                      <a:pt x="1257" y="13583"/>
                    </a:cubicBezTo>
                    <a:cubicBezTo>
                      <a:pt x="1469" y="14333"/>
                      <a:pt x="2114" y="14903"/>
                      <a:pt x="2253" y="15689"/>
                    </a:cubicBezTo>
                    <a:cubicBezTo>
                      <a:pt x="2165" y="16101"/>
                      <a:pt x="1904" y="16450"/>
                      <a:pt x="1730" y="16832"/>
                    </a:cubicBezTo>
                    <a:cubicBezTo>
                      <a:pt x="1351" y="17507"/>
                      <a:pt x="1444" y="18308"/>
                      <a:pt x="1368" y="19056"/>
                    </a:cubicBezTo>
                    <a:cubicBezTo>
                      <a:pt x="1326" y="20000"/>
                      <a:pt x="1099" y="20923"/>
                      <a:pt x="885" y="21843"/>
                    </a:cubicBezTo>
                    <a:cubicBezTo>
                      <a:pt x="727" y="21307"/>
                      <a:pt x="450" y="20744"/>
                      <a:pt x="681" y="20191"/>
                    </a:cubicBezTo>
                    <a:cubicBezTo>
                      <a:pt x="1185" y="18804"/>
                      <a:pt x="1017" y="17299"/>
                      <a:pt x="1387" y="15884"/>
                    </a:cubicBezTo>
                    <a:cubicBezTo>
                      <a:pt x="1757" y="14758"/>
                      <a:pt x="502" y="13871"/>
                      <a:pt x="778" y="12746"/>
                    </a:cubicBezTo>
                    <a:cubicBezTo>
                      <a:pt x="973" y="12141"/>
                      <a:pt x="1473" y="11706"/>
                      <a:pt x="1850" y="11216"/>
                    </a:cubicBezTo>
                    <a:cubicBezTo>
                      <a:pt x="2413" y="11334"/>
                      <a:pt x="2968" y="11504"/>
                      <a:pt x="3535" y="11613"/>
                    </a:cubicBezTo>
                    <a:cubicBezTo>
                      <a:pt x="3750" y="11468"/>
                      <a:pt x="3544" y="11207"/>
                      <a:pt x="3527" y="11027"/>
                    </a:cubicBezTo>
                    <a:cubicBezTo>
                      <a:pt x="2310" y="7775"/>
                      <a:pt x="1177" y="4492"/>
                      <a:pt x="120" y="1185"/>
                    </a:cubicBezTo>
                    <a:moveTo>
                      <a:pt x="17572" y="13572"/>
                    </a:moveTo>
                    <a:cubicBezTo>
                      <a:pt x="16822" y="14587"/>
                      <a:pt x="16853" y="15979"/>
                      <a:pt x="17162" y="17143"/>
                    </a:cubicBezTo>
                    <a:cubicBezTo>
                      <a:pt x="17559" y="18327"/>
                      <a:pt x="18831" y="18644"/>
                      <a:pt x="19817" y="19172"/>
                    </a:cubicBezTo>
                    <a:cubicBezTo>
                      <a:pt x="19798" y="18949"/>
                      <a:pt x="19785" y="18734"/>
                      <a:pt x="19777" y="18526"/>
                    </a:cubicBezTo>
                    <a:cubicBezTo>
                      <a:pt x="20283" y="18058"/>
                      <a:pt x="20895" y="17616"/>
                      <a:pt x="21067" y="16912"/>
                    </a:cubicBezTo>
                    <a:cubicBezTo>
                      <a:pt x="21534" y="15638"/>
                      <a:pt x="21122" y="14186"/>
                      <a:pt x="20315" y="13145"/>
                    </a:cubicBezTo>
                    <a:cubicBezTo>
                      <a:pt x="20084" y="12864"/>
                      <a:pt x="19861" y="12500"/>
                      <a:pt x="19468" y="12460"/>
                    </a:cubicBezTo>
                    <a:cubicBezTo>
                      <a:pt x="18688" y="12435"/>
                      <a:pt x="17982" y="12939"/>
                      <a:pt x="17572" y="13572"/>
                    </a:cubicBezTo>
                    <a:close/>
                  </a:path>
                </a:pathLst>
              </a:custGeom>
              <a:solidFill>
                <a:srgbClr val="72698E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9" name="Forma Livre: Forma 2428">
                <a:extLst>
                  <a:ext uri="{FF2B5EF4-FFF2-40B4-BE49-F238E27FC236}">
                    <a16:creationId xmlns:a16="http://schemas.microsoft.com/office/drawing/2014/main" id="{D85F6500-2612-38AD-DF0B-696EBA4FA50A}"/>
                  </a:ext>
                </a:extLst>
              </p:cNvPr>
              <p:cNvSpPr/>
              <p:nvPr/>
            </p:nvSpPr>
            <p:spPr>
              <a:xfrm>
                <a:off x="6289352" y="5188133"/>
                <a:ext cx="33071" cy="8727"/>
              </a:xfrm>
              <a:custGeom>
                <a:avLst/>
                <a:gdLst>
                  <a:gd name="connsiteX0" fmla="*/ 19853 w 33071"/>
                  <a:gd name="connsiteY0" fmla="*/ 954 h 8727"/>
                  <a:gd name="connsiteX1" fmla="*/ 24328 w 33071"/>
                  <a:gd name="connsiteY1" fmla="*/ 0 h 8727"/>
                  <a:gd name="connsiteX2" fmla="*/ 28597 w 33071"/>
                  <a:gd name="connsiteY2" fmla="*/ 591 h 8727"/>
                  <a:gd name="connsiteX3" fmla="*/ 33072 w 33071"/>
                  <a:gd name="connsiteY3" fmla="*/ 2766 h 8727"/>
                  <a:gd name="connsiteX4" fmla="*/ 0 w 33071"/>
                  <a:gd name="connsiteY4" fmla="*/ 8727 h 8727"/>
                  <a:gd name="connsiteX5" fmla="*/ 1093 w 33071"/>
                  <a:gd name="connsiteY5" fmla="*/ 8330 h 8727"/>
                  <a:gd name="connsiteX6" fmla="*/ 2915 w 33071"/>
                  <a:gd name="connsiteY6" fmla="*/ 6159 h 8727"/>
                  <a:gd name="connsiteX7" fmla="*/ 7468 w 33071"/>
                  <a:gd name="connsiteY7" fmla="*/ 3323 h 8727"/>
                  <a:gd name="connsiteX8" fmla="*/ 15813 w 33071"/>
                  <a:gd name="connsiteY8" fmla="*/ 2369 h 8727"/>
                  <a:gd name="connsiteX9" fmla="*/ 19853 w 33071"/>
                  <a:gd name="connsiteY9" fmla="*/ 954 h 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071" h="8727">
                    <a:moveTo>
                      <a:pt x="19853" y="954"/>
                    </a:moveTo>
                    <a:cubicBezTo>
                      <a:pt x="21292" y="418"/>
                      <a:pt x="22842" y="353"/>
                      <a:pt x="24328" y="0"/>
                    </a:cubicBezTo>
                    <a:cubicBezTo>
                      <a:pt x="25753" y="164"/>
                      <a:pt x="27193" y="256"/>
                      <a:pt x="28597" y="591"/>
                    </a:cubicBezTo>
                    <a:cubicBezTo>
                      <a:pt x="30236" y="958"/>
                      <a:pt x="31682" y="1852"/>
                      <a:pt x="33072" y="2766"/>
                    </a:cubicBezTo>
                    <a:cubicBezTo>
                      <a:pt x="22249" y="5719"/>
                      <a:pt x="11168" y="7701"/>
                      <a:pt x="0" y="8727"/>
                    </a:cubicBezTo>
                    <a:cubicBezTo>
                      <a:pt x="376" y="8658"/>
                      <a:pt x="832" y="8666"/>
                      <a:pt x="1093" y="8330"/>
                    </a:cubicBezTo>
                    <a:cubicBezTo>
                      <a:pt x="1730" y="7632"/>
                      <a:pt x="2220" y="6804"/>
                      <a:pt x="2915" y="6159"/>
                    </a:cubicBezTo>
                    <a:cubicBezTo>
                      <a:pt x="4229" y="4923"/>
                      <a:pt x="5860" y="4105"/>
                      <a:pt x="7468" y="3323"/>
                    </a:cubicBezTo>
                    <a:cubicBezTo>
                      <a:pt x="10070" y="2125"/>
                      <a:pt x="13017" y="2207"/>
                      <a:pt x="15813" y="2369"/>
                    </a:cubicBezTo>
                    <a:cubicBezTo>
                      <a:pt x="17227" y="2129"/>
                      <a:pt x="18503" y="1410"/>
                      <a:pt x="19853" y="954"/>
                    </a:cubicBezTo>
                    <a:close/>
                  </a:path>
                </a:pathLst>
              </a:custGeom>
              <a:solidFill>
                <a:srgbClr val="72698E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0" name="Forma Livre: Forma 2429">
                <a:extLst>
                  <a:ext uri="{FF2B5EF4-FFF2-40B4-BE49-F238E27FC236}">
                    <a16:creationId xmlns:a16="http://schemas.microsoft.com/office/drawing/2014/main" id="{021D54D0-A6C4-4A7E-734D-2CC9B3328BC2}"/>
                  </a:ext>
                </a:extLst>
              </p:cNvPr>
              <p:cNvSpPr/>
              <p:nvPr/>
            </p:nvSpPr>
            <p:spPr>
              <a:xfrm>
                <a:off x="6288869" y="5192203"/>
                <a:ext cx="36423" cy="11461"/>
              </a:xfrm>
              <a:custGeom>
                <a:avLst/>
                <a:gdLst>
                  <a:gd name="connsiteX0" fmla="*/ 441 w 36423"/>
                  <a:gd name="connsiteY0" fmla="*/ 6066 h 11461"/>
                  <a:gd name="connsiteX1" fmla="*/ 34133 w 36423"/>
                  <a:gd name="connsiteY1" fmla="*/ 0 h 11461"/>
                  <a:gd name="connsiteX2" fmla="*/ 35962 w 36423"/>
                  <a:gd name="connsiteY2" fmla="*/ 2230 h 11461"/>
                  <a:gd name="connsiteX3" fmla="*/ 36319 w 36423"/>
                  <a:gd name="connsiteY3" fmla="*/ 5007 h 11461"/>
                  <a:gd name="connsiteX4" fmla="*/ 307 w 36423"/>
                  <a:gd name="connsiteY4" fmla="*/ 11462 h 11461"/>
                  <a:gd name="connsiteX5" fmla="*/ 441 w 36423"/>
                  <a:gd name="connsiteY5" fmla="*/ 6066 h 1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23" h="11461">
                    <a:moveTo>
                      <a:pt x="441" y="6066"/>
                    </a:moveTo>
                    <a:cubicBezTo>
                      <a:pt x="11823" y="5055"/>
                      <a:pt x="23113" y="3014"/>
                      <a:pt x="34133" y="0"/>
                    </a:cubicBezTo>
                    <a:cubicBezTo>
                      <a:pt x="34667" y="803"/>
                      <a:pt x="35348" y="1488"/>
                      <a:pt x="35962" y="2230"/>
                    </a:cubicBezTo>
                    <a:cubicBezTo>
                      <a:pt x="36590" y="3018"/>
                      <a:pt x="36432" y="4078"/>
                      <a:pt x="36319" y="5007"/>
                    </a:cubicBezTo>
                    <a:cubicBezTo>
                      <a:pt x="24536" y="8208"/>
                      <a:pt x="12485" y="10491"/>
                      <a:pt x="307" y="11462"/>
                    </a:cubicBezTo>
                    <a:cubicBezTo>
                      <a:pt x="-139" y="9688"/>
                      <a:pt x="-103" y="7813"/>
                      <a:pt x="441" y="6066"/>
                    </a:cubicBezTo>
                    <a:close/>
                  </a:path>
                </a:pathLst>
              </a:custGeom>
              <a:solidFill>
                <a:srgbClr val="72698E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1" name="Forma Livre: Forma 2430">
                <a:extLst>
                  <a:ext uri="{FF2B5EF4-FFF2-40B4-BE49-F238E27FC236}">
                    <a16:creationId xmlns:a16="http://schemas.microsoft.com/office/drawing/2014/main" id="{138399C0-69FE-314D-45BB-DBBE5DC89BD4}"/>
                  </a:ext>
                </a:extLst>
              </p:cNvPr>
              <p:cNvSpPr/>
              <p:nvPr/>
            </p:nvSpPr>
            <p:spPr>
              <a:xfrm>
                <a:off x="6289638" y="5198460"/>
                <a:ext cx="36322" cy="32396"/>
              </a:xfrm>
              <a:custGeom>
                <a:avLst/>
                <a:gdLst>
                  <a:gd name="connsiteX0" fmla="*/ 0 w 36322"/>
                  <a:gd name="connsiteY0" fmla="*/ 6571 h 32396"/>
                  <a:gd name="connsiteX1" fmla="*/ 36321 w 36322"/>
                  <a:gd name="connsiteY1" fmla="*/ 0 h 32396"/>
                  <a:gd name="connsiteX2" fmla="*/ 34221 w 36322"/>
                  <a:gd name="connsiteY2" fmla="*/ 5555 h 32396"/>
                  <a:gd name="connsiteX3" fmla="*/ 32254 w 36322"/>
                  <a:gd name="connsiteY3" fmla="*/ 7363 h 32396"/>
                  <a:gd name="connsiteX4" fmla="*/ 30409 w 36322"/>
                  <a:gd name="connsiteY4" fmla="*/ 8849 h 32396"/>
                  <a:gd name="connsiteX5" fmla="*/ 28017 w 36322"/>
                  <a:gd name="connsiteY5" fmla="*/ 9860 h 32396"/>
                  <a:gd name="connsiteX6" fmla="*/ 21892 w 36322"/>
                  <a:gd name="connsiteY6" fmla="*/ 15281 h 32396"/>
                  <a:gd name="connsiteX7" fmla="*/ 21650 w 36322"/>
                  <a:gd name="connsiteY7" fmla="*/ 18167 h 32396"/>
                  <a:gd name="connsiteX8" fmla="*/ 21765 w 36322"/>
                  <a:gd name="connsiteY8" fmla="*/ 26541 h 32396"/>
                  <a:gd name="connsiteX9" fmla="*/ 21791 w 36322"/>
                  <a:gd name="connsiteY9" fmla="*/ 27396 h 32396"/>
                  <a:gd name="connsiteX10" fmla="*/ 7741 w 36322"/>
                  <a:gd name="connsiteY10" fmla="*/ 30356 h 32396"/>
                  <a:gd name="connsiteX11" fmla="*/ 5530 w 36322"/>
                  <a:gd name="connsiteY11" fmla="*/ 30917 h 32396"/>
                  <a:gd name="connsiteX12" fmla="*/ 5503 w 36322"/>
                  <a:gd name="connsiteY12" fmla="*/ 32397 h 32396"/>
                  <a:gd name="connsiteX13" fmla="*/ 4868 w 36322"/>
                  <a:gd name="connsiteY13" fmla="*/ 31008 h 32396"/>
                  <a:gd name="connsiteX14" fmla="*/ 5351 w 36322"/>
                  <a:gd name="connsiteY14" fmla="*/ 25295 h 32396"/>
                  <a:gd name="connsiteX15" fmla="*/ 4267 w 36322"/>
                  <a:gd name="connsiteY15" fmla="*/ 22707 h 32396"/>
                  <a:gd name="connsiteX16" fmla="*/ 2270 w 36322"/>
                  <a:gd name="connsiteY16" fmla="*/ 10384 h 32396"/>
                  <a:gd name="connsiteX17" fmla="*/ 1436 w 36322"/>
                  <a:gd name="connsiteY17" fmla="*/ 7853 h 32396"/>
                  <a:gd name="connsiteX18" fmla="*/ 0 w 36322"/>
                  <a:gd name="connsiteY18" fmla="*/ 6571 h 32396"/>
                  <a:gd name="connsiteX19" fmla="*/ 5213 w 36322"/>
                  <a:gd name="connsiteY19" fmla="*/ 9967 h 32396"/>
                  <a:gd name="connsiteX20" fmla="*/ 4883 w 36322"/>
                  <a:gd name="connsiteY20" fmla="*/ 14602 h 32396"/>
                  <a:gd name="connsiteX21" fmla="*/ 5248 w 36322"/>
                  <a:gd name="connsiteY21" fmla="*/ 18783 h 32396"/>
                  <a:gd name="connsiteX22" fmla="*/ 6930 w 36322"/>
                  <a:gd name="connsiteY22" fmla="*/ 25078 h 32396"/>
                  <a:gd name="connsiteX23" fmla="*/ 8345 w 36322"/>
                  <a:gd name="connsiteY23" fmla="*/ 21246 h 32396"/>
                  <a:gd name="connsiteX24" fmla="*/ 9614 w 36322"/>
                  <a:gd name="connsiteY24" fmla="*/ 17505 h 32396"/>
                  <a:gd name="connsiteX25" fmla="*/ 9742 w 36322"/>
                  <a:gd name="connsiteY25" fmla="*/ 16754 h 32396"/>
                  <a:gd name="connsiteX26" fmla="*/ 9099 w 36322"/>
                  <a:gd name="connsiteY26" fmla="*/ 10718 h 32396"/>
                  <a:gd name="connsiteX27" fmla="*/ 7601 w 36322"/>
                  <a:gd name="connsiteY27" fmla="*/ 8832 h 32396"/>
                  <a:gd name="connsiteX28" fmla="*/ 5213 w 36322"/>
                  <a:gd name="connsiteY28" fmla="*/ 9967 h 3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6322" h="32396">
                    <a:moveTo>
                      <a:pt x="0" y="6571"/>
                    </a:moveTo>
                    <a:cubicBezTo>
                      <a:pt x="12288" y="5591"/>
                      <a:pt x="24439" y="3243"/>
                      <a:pt x="36321" y="0"/>
                    </a:cubicBezTo>
                    <a:cubicBezTo>
                      <a:pt x="36361" y="2049"/>
                      <a:pt x="35371" y="3924"/>
                      <a:pt x="34221" y="5555"/>
                    </a:cubicBezTo>
                    <a:cubicBezTo>
                      <a:pt x="33688" y="6276"/>
                      <a:pt x="32939" y="6798"/>
                      <a:pt x="32254" y="7363"/>
                    </a:cubicBezTo>
                    <a:cubicBezTo>
                      <a:pt x="31647" y="7870"/>
                      <a:pt x="30831" y="8143"/>
                      <a:pt x="30409" y="8849"/>
                    </a:cubicBezTo>
                    <a:cubicBezTo>
                      <a:pt x="29564" y="9053"/>
                      <a:pt x="28630" y="9173"/>
                      <a:pt x="28017" y="9860"/>
                    </a:cubicBezTo>
                    <a:cubicBezTo>
                      <a:pt x="26058" y="11767"/>
                      <a:pt x="23544" y="13059"/>
                      <a:pt x="21892" y="15281"/>
                    </a:cubicBezTo>
                    <a:cubicBezTo>
                      <a:pt x="21086" y="16054"/>
                      <a:pt x="21675" y="17208"/>
                      <a:pt x="21650" y="18167"/>
                    </a:cubicBezTo>
                    <a:cubicBezTo>
                      <a:pt x="21723" y="20956"/>
                      <a:pt x="21658" y="23750"/>
                      <a:pt x="21765" y="26541"/>
                    </a:cubicBezTo>
                    <a:cubicBezTo>
                      <a:pt x="21768" y="26821"/>
                      <a:pt x="21776" y="27104"/>
                      <a:pt x="21791" y="27396"/>
                    </a:cubicBezTo>
                    <a:cubicBezTo>
                      <a:pt x="17091" y="28307"/>
                      <a:pt x="12429" y="29393"/>
                      <a:pt x="7741" y="30356"/>
                    </a:cubicBezTo>
                    <a:cubicBezTo>
                      <a:pt x="6999" y="30530"/>
                      <a:pt x="6264" y="30726"/>
                      <a:pt x="5530" y="30917"/>
                    </a:cubicBezTo>
                    <a:cubicBezTo>
                      <a:pt x="5513" y="31409"/>
                      <a:pt x="5497" y="31899"/>
                      <a:pt x="5503" y="32397"/>
                    </a:cubicBezTo>
                    <a:cubicBezTo>
                      <a:pt x="5253" y="31949"/>
                      <a:pt x="4998" y="31499"/>
                      <a:pt x="4868" y="31008"/>
                    </a:cubicBezTo>
                    <a:cubicBezTo>
                      <a:pt x="4748" y="29086"/>
                      <a:pt x="5274" y="27201"/>
                      <a:pt x="5351" y="25295"/>
                    </a:cubicBezTo>
                    <a:cubicBezTo>
                      <a:pt x="5032" y="24414"/>
                      <a:pt x="4490" y="23624"/>
                      <a:pt x="4267" y="22707"/>
                    </a:cubicBezTo>
                    <a:cubicBezTo>
                      <a:pt x="3094" y="18695"/>
                      <a:pt x="3060" y="14470"/>
                      <a:pt x="2270" y="10384"/>
                    </a:cubicBezTo>
                    <a:cubicBezTo>
                      <a:pt x="2077" y="9518"/>
                      <a:pt x="2138" y="8498"/>
                      <a:pt x="1436" y="7853"/>
                    </a:cubicBezTo>
                    <a:cubicBezTo>
                      <a:pt x="982" y="7399"/>
                      <a:pt x="603" y="6829"/>
                      <a:pt x="0" y="6571"/>
                    </a:cubicBezTo>
                    <a:moveTo>
                      <a:pt x="5213" y="9967"/>
                    </a:moveTo>
                    <a:cubicBezTo>
                      <a:pt x="4588" y="11426"/>
                      <a:pt x="4658" y="13061"/>
                      <a:pt x="4883" y="14602"/>
                    </a:cubicBezTo>
                    <a:cubicBezTo>
                      <a:pt x="4845" y="16000"/>
                      <a:pt x="4748" y="17442"/>
                      <a:pt x="5248" y="18783"/>
                    </a:cubicBezTo>
                    <a:cubicBezTo>
                      <a:pt x="6041" y="20813"/>
                      <a:pt x="6354" y="22985"/>
                      <a:pt x="6930" y="25078"/>
                    </a:cubicBezTo>
                    <a:cubicBezTo>
                      <a:pt x="7531" y="23848"/>
                      <a:pt x="7962" y="22556"/>
                      <a:pt x="8345" y="21246"/>
                    </a:cubicBezTo>
                    <a:cubicBezTo>
                      <a:pt x="8950" y="20061"/>
                      <a:pt x="9101" y="18722"/>
                      <a:pt x="9614" y="17505"/>
                    </a:cubicBezTo>
                    <a:cubicBezTo>
                      <a:pt x="9688" y="17257"/>
                      <a:pt x="9805" y="17009"/>
                      <a:pt x="9742" y="16754"/>
                    </a:cubicBezTo>
                    <a:cubicBezTo>
                      <a:pt x="9230" y="14781"/>
                      <a:pt x="9642" y="12687"/>
                      <a:pt x="9099" y="10718"/>
                    </a:cubicBezTo>
                    <a:cubicBezTo>
                      <a:pt x="8841" y="9950"/>
                      <a:pt x="8443" y="9080"/>
                      <a:pt x="7601" y="8832"/>
                    </a:cubicBezTo>
                    <a:cubicBezTo>
                      <a:pt x="6640" y="8378"/>
                      <a:pt x="5684" y="9183"/>
                      <a:pt x="5213" y="9967"/>
                    </a:cubicBezTo>
                    <a:close/>
                  </a:path>
                </a:pathLst>
              </a:custGeom>
              <a:solidFill>
                <a:srgbClr val="72698E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32" name="Forma Livre: Forma 2431">
              <a:extLst>
                <a:ext uri="{FF2B5EF4-FFF2-40B4-BE49-F238E27FC236}">
                  <a16:creationId xmlns:a16="http://schemas.microsoft.com/office/drawing/2014/main" id="{51AB388E-0B09-8230-5FF0-37F303E05063}"/>
                </a:ext>
              </a:extLst>
            </p:cNvPr>
            <p:cNvSpPr/>
            <p:nvPr/>
          </p:nvSpPr>
          <p:spPr>
            <a:xfrm>
              <a:off x="6391125" y="4968598"/>
              <a:ext cx="2892" cy="2257"/>
            </a:xfrm>
            <a:custGeom>
              <a:avLst/>
              <a:gdLst>
                <a:gd name="connsiteX0" fmla="*/ 0 w 2892"/>
                <a:gd name="connsiteY0" fmla="*/ 2257 h 2257"/>
                <a:gd name="connsiteX1" fmla="*/ 515 w 2892"/>
                <a:gd name="connsiteY1" fmla="*/ 0 h 2257"/>
                <a:gd name="connsiteX2" fmla="*/ 2892 w 2892"/>
                <a:gd name="connsiteY2" fmla="*/ 1055 h 2257"/>
                <a:gd name="connsiteX3" fmla="*/ 0 w 2892"/>
                <a:gd name="connsiteY3" fmla="*/ 2257 h 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" h="2257">
                  <a:moveTo>
                    <a:pt x="0" y="2257"/>
                  </a:moveTo>
                  <a:cubicBezTo>
                    <a:pt x="156" y="1501"/>
                    <a:pt x="336" y="750"/>
                    <a:pt x="515" y="0"/>
                  </a:cubicBezTo>
                  <a:cubicBezTo>
                    <a:pt x="1316" y="330"/>
                    <a:pt x="2112" y="668"/>
                    <a:pt x="2892" y="1055"/>
                  </a:cubicBezTo>
                  <a:cubicBezTo>
                    <a:pt x="1896" y="1377"/>
                    <a:pt x="948" y="1822"/>
                    <a:pt x="0" y="2257"/>
                  </a:cubicBezTo>
                  <a:close/>
                </a:path>
              </a:pathLst>
            </a:custGeom>
            <a:solidFill>
              <a:srgbClr val="65403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3" name="Forma Livre: Forma 2432">
              <a:extLst>
                <a:ext uri="{FF2B5EF4-FFF2-40B4-BE49-F238E27FC236}">
                  <a16:creationId xmlns:a16="http://schemas.microsoft.com/office/drawing/2014/main" id="{8E95DB99-7AFD-42F2-02CF-2F89BEAF3EDB}"/>
                </a:ext>
              </a:extLst>
            </p:cNvPr>
            <p:cNvSpPr/>
            <p:nvPr/>
          </p:nvSpPr>
          <p:spPr>
            <a:xfrm>
              <a:off x="6421468" y="4969725"/>
              <a:ext cx="6533" cy="11249"/>
            </a:xfrm>
            <a:custGeom>
              <a:avLst/>
              <a:gdLst>
                <a:gd name="connsiteX0" fmla="*/ 0 w 6533"/>
                <a:gd name="connsiteY0" fmla="*/ 16 h 11249"/>
                <a:gd name="connsiteX1" fmla="*/ 2415 w 6533"/>
                <a:gd name="connsiteY1" fmla="*/ 207 h 11249"/>
                <a:gd name="connsiteX2" fmla="*/ 3651 w 6533"/>
                <a:gd name="connsiteY2" fmla="*/ 1017 h 11249"/>
                <a:gd name="connsiteX3" fmla="*/ 5316 w 6533"/>
                <a:gd name="connsiteY3" fmla="*/ 2730 h 11249"/>
                <a:gd name="connsiteX4" fmla="*/ 6348 w 6533"/>
                <a:gd name="connsiteY4" fmla="*/ 8874 h 11249"/>
                <a:gd name="connsiteX5" fmla="*/ 5623 w 6533"/>
                <a:gd name="connsiteY5" fmla="*/ 10692 h 11249"/>
                <a:gd name="connsiteX6" fmla="*/ 3411 w 6533"/>
                <a:gd name="connsiteY6" fmla="*/ 11127 h 11249"/>
                <a:gd name="connsiteX7" fmla="*/ 1793 w 6533"/>
                <a:gd name="connsiteY7" fmla="*/ 8775 h 11249"/>
                <a:gd name="connsiteX8" fmla="*/ 1150 w 6533"/>
                <a:gd name="connsiteY8" fmla="*/ 5649 h 11249"/>
                <a:gd name="connsiteX9" fmla="*/ 177 w 6533"/>
                <a:gd name="connsiteY9" fmla="*/ 2658 h 11249"/>
                <a:gd name="connsiteX10" fmla="*/ 0 w 6533"/>
                <a:gd name="connsiteY10" fmla="*/ 16 h 1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3" h="11249">
                  <a:moveTo>
                    <a:pt x="0" y="16"/>
                  </a:moveTo>
                  <a:cubicBezTo>
                    <a:pt x="809" y="-53"/>
                    <a:pt x="1610" y="117"/>
                    <a:pt x="2415" y="207"/>
                  </a:cubicBezTo>
                  <a:cubicBezTo>
                    <a:pt x="2941" y="235"/>
                    <a:pt x="3294" y="678"/>
                    <a:pt x="3651" y="1017"/>
                  </a:cubicBezTo>
                  <a:cubicBezTo>
                    <a:pt x="4189" y="1601"/>
                    <a:pt x="4830" y="2093"/>
                    <a:pt x="5316" y="2730"/>
                  </a:cubicBezTo>
                  <a:cubicBezTo>
                    <a:pt x="6503" y="4519"/>
                    <a:pt x="6764" y="6795"/>
                    <a:pt x="6348" y="8874"/>
                  </a:cubicBezTo>
                  <a:cubicBezTo>
                    <a:pt x="6205" y="9511"/>
                    <a:pt x="6009" y="10156"/>
                    <a:pt x="5623" y="10692"/>
                  </a:cubicBezTo>
                  <a:cubicBezTo>
                    <a:pt x="5101" y="11341"/>
                    <a:pt x="4143" y="11329"/>
                    <a:pt x="3411" y="11127"/>
                  </a:cubicBezTo>
                  <a:cubicBezTo>
                    <a:pt x="2699" y="10490"/>
                    <a:pt x="2058" y="9708"/>
                    <a:pt x="1793" y="8775"/>
                  </a:cubicBezTo>
                  <a:cubicBezTo>
                    <a:pt x="1429" y="7764"/>
                    <a:pt x="1497" y="6662"/>
                    <a:pt x="1150" y="5649"/>
                  </a:cubicBezTo>
                  <a:cubicBezTo>
                    <a:pt x="855" y="4643"/>
                    <a:pt x="139" y="3749"/>
                    <a:pt x="177" y="2658"/>
                  </a:cubicBezTo>
                  <a:cubicBezTo>
                    <a:pt x="206" y="1771"/>
                    <a:pt x="97" y="893"/>
                    <a:pt x="0" y="16"/>
                  </a:cubicBezTo>
                  <a:close/>
                </a:path>
              </a:pathLst>
            </a:custGeom>
            <a:solidFill>
              <a:srgbClr val="9E89B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4" name="Forma Livre: Forma 2433">
              <a:extLst>
                <a:ext uri="{FF2B5EF4-FFF2-40B4-BE49-F238E27FC236}">
                  <a16:creationId xmlns:a16="http://schemas.microsoft.com/office/drawing/2014/main" id="{55C43E01-8A4C-D853-4F38-4FB5EF480E2B}"/>
                </a:ext>
              </a:extLst>
            </p:cNvPr>
            <p:cNvSpPr/>
            <p:nvPr/>
          </p:nvSpPr>
          <p:spPr>
            <a:xfrm>
              <a:off x="6084383" y="4971972"/>
              <a:ext cx="15379" cy="5733"/>
            </a:xfrm>
            <a:custGeom>
              <a:avLst/>
              <a:gdLst>
                <a:gd name="connsiteX0" fmla="*/ 13568 w 15379"/>
                <a:gd name="connsiteY0" fmla="*/ 2146 h 5733"/>
                <a:gd name="connsiteX1" fmla="*/ 15380 w 15379"/>
                <a:gd name="connsiteY1" fmla="*/ 0 h 5733"/>
                <a:gd name="connsiteX2" fmla="*/ 6375 w 15379"/>
                <a:gd name="connsiteY2" fmla="*/ 5696 h 5733"/>
                <a:gd name="connsiteX3" fmla="*/ 0 w 15379"/>
                <a:gd name="connsiteY3" fmla="*/ 1459 h 5733"/>
                <a:gd name="connsiteX4" fmla="*/ 2478 w 15379"/>
                <a:gd name="connsiteY4" fmla="*/ 3451 h 5733"/>
                <a:gd name="connsiteX5" fmla="*/ 6302 w 15379"/>
                <a:gd name="connsiteY5" fmla="*/ 4906 h 5733"/>
                <a:gd name="connsiteX6" fmla="*/ 13568 w 15379"/>
                <a:gd name="connsiteY6" fmla="*/ 2146 h 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9" h="5733">
                  <a:moveTo>
                    <a:pt x="13568" y="2146"/>
                  </a:moveTo>
                  <a:cubicBezTo>
                    <a:pt x="14222" y="1469"/>
                    <a:pt x="14592" y="549"/>
                    <a:pt x="15380" y="0"/>
                  </a:cubicBezTo>
                  <a:cubicBezTo>
                    <a:pt x="14068" y="3601"/>
                    <a:pt x="10196" y="6070"/>
                    <a:pt x="6375" y="5696"/>
                  </a:cubicBezTo>
                  <a:cubicBezTo>
                    <a:pt x="3744" y="5377"/>
                    <a:pt x="1282" y="3790"/>
                    <a:pt x="0" y="1459"/>
                  </a:cubicBezTo>
                  <a:cubicBezTo>
                    <a:pt x="860" y="2081"/>
                    <a:pt x="1570" y="2894"/>
                    <a:pt x="2478" y="3451"/>
                  </a:cubicBezTo>
                  <a:cubicBezTo>
                    <a:pt x="3651" y="4158"/>
                    <a:pt x="4916" y="4788"/>
                    <a:pt x="6302" y="4906"/>
                  </a:cubicBezTo>
                  <a:cubicBezTo>
                    <a:pt x="8990" y="5318"/>
                    <a:pt x="11773" y="4141"/>
                    <a:pt x="13568" y="2146"/>
                  </a:cubicBezTo>
                  <a:close/>
                </a:path>
              </a:pathLst>
            </a:custGeom>
            <a:solidFill>
              <a:srgbClr val="847D9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5" name="Forma Livre: Forma 2434">
              <a:extLst>
                <a:ext uri="{FF2B5EF4-FFF2-40B4-BE49-F238E27FC236}">
                  <a16:creationId xmlns:a16="http://schemas.microsoft.com/office/drawing/2014/main" id="{408835B8-5668-9CEE-C1C7-EDC0BF434708}"/>
                </a:ext>
              </a:extLst>
            </p:cNvPr>
            <p:cNvSpPr/>
            <p:nvPr/>
          </p:nvSpPr>
          <p:spPr>
            <a:xfrm>
              <a:off x="6268671" y="4972149"/>
              <a:ext cx="127621" cy="71431"/>
            </a:xfrm>
            <a:custGeom>
              <a:avLst/>
              <a:gdLst>
                <a:gd name="connsiteX0" fmla="*/ 387 w 127621"/>
                <a:gd name="connsiteY0" fmla="*/ 110 h 71431"/>
                <a:gd name="connsiteX1" fmla="*/ 2067 w 127621"/>
                <a:gd name="connsiteY1" fmla="*/ 577 h 71431"/>
                <a:gd name="connsiteX2" fmla="*/ 25156 w 127621"/>
                <a:gd name="connsiteY2" fmla="*/ 11549 h 71431"/>
                <a:gd name="connsiteX3" fmla="*/ 78322 w 127621"/>
                <a:gd name="connsiteY3" fmla="*/ 20293 h 71431"/>
                <a:gd name="connsiteX4" fmla="*/ 101593 w 127621"/>
                <a:gd name="connsiteY4" fmla="*/ 16320 h 71431"/>
                <a:gd name="connsiteX5" fmla="*/ 126458 w 127621"/>
                <a:gd name="connsiteY5" fmla="*/ 6578 h 71431"/>
                <a:gd name="connsiteX6" fmla="*/ 127427 w 127621"/>
                <a:gd name="connsiteY6" fmla="*/ 7747 h 71431"/>
                <a:gd name="connsiteX7" fmla="*/ 108050 w 127621"/>
                <a:gd name="connsiteY7" fmla="*/ 37733 h 71431"/>
                <a:gd name="connsiteX8" fmla="*/ 93872 w 127621"/>
                <a:gd name="connsiteY8" fmla="*/ 53604 h 71431"/>
                <a:gd name="connsiteX9" fmla="*/ 78640 w 127621"/>
                <a:gd name="connsiteY9" fmla="*/ 65302 h 71431"/>
                <a:gd name="connsiteX10" fmla="*/ 58566 w 127621"/>
                <a:gd name="connsiteY10" fmla="*/ 71431 h 71431"/>
                <a:gd name="connsiteX11" fmla="*/ 38886 w 127621"/>
                <a:gd name="connsiteY11" fmla="*/ 65739 h 71431"/>
                <a:gd name="connsiteX12" fmla="*/ 23004 w 127621"/>
                <a:gd name="connsiteY12" fmla="*/ 52595 h 71431"/>
                <a:gd name="connsiteX13" fmla="*/ 12002 w 127621"/>
                <a:gd name="connsiteY13" fmla="*/ 36264 h 71431"/>
                <a:gd name="connsiteX14" fmla="*/ 3208 w 127621"/>
                <a:gd name="connsiteY14" fmla="*/ 14147 h 71431"/>
                <a:gd name="connsiteX15" fmla="*/ 76 w 127621"/>
                <a:gd name="connsiteY15" fmla="*/ 1477 h 71431"/>
                <a:gd name="connsiteX16" fmla="*/ 387 w 127621"/>
                <a:gd name="connsiteY16" fmla="*/ 110 h 71431"/>
                <a:gd name="connsiteX17" fmla="*/ 1585 w 127621"/>
                <a:gd name="connsiteY17" fmla="*/ 1929 h 71431"/>
                <a:gd name="connsiteX18" fmla="*/ 7832 w 127621"/>
                <a:gd name="connsiteY18" fmla="*/ 23454 h 71431"/>
                <a:gd name="connsiteX19" fmla="*/ 11622 w 127621"/>
                <a:gd name="connsiteY19" fmla="*/ 7129 h 71431"/>
                <a:gd name="connsiteX20" fmla="*/ 1585 w 127621"/>
                <a:gd name="connsiteY20" fmla="*/ 1929 h 71431"/>
                <a:gd name="connsiteX21" fmla="*/ 12929 w 127621"/>
                <a:gd name="connsiteY21" fmla="*/ 7751 h 71431"/>
                <a:gd name="connsiteX22" fmla="*/ 8778 w 127621"/>
                <a:gd name="connsiteY22" fmla="*/ 25703 h 71431"/>
                <a:gd name="connsiteX23" fmla="*/ 9140 w 127621"/>
                <a:gd name="connsiteY23" fmla="*/ 26742 h 71431"/>
                <a:gd name="connsiteX24" fmla="*/ 14697 w 127621"/>
                <a:gd name="connsiteY24" fmla="*/ 38309 h 71431"/>
                <a:gd name="connsiteX25" fmla="*/ 19679 w 127621"/>
                <a:gd name="connsiteY25" fmla="*/ 10801 h 71431"/>
                <a:gd name="connsiteX26" fmla="*/ 12929 w 127621"/>
                <a:gd name="connsiteY26" fmla="*/ 7751 h 71431"/>
                <a:gd name="connsiteX27" fmla="*/ 114768 w 127621"/>
                <a:gd name="connsiteY27" fmla="*/ 13268 h 71431"/>
                <a:gd name="connsiteX28" fmla="*/ 115753 w 127621"/>
                <a:gd name="connsiteY28" fmla="*/ 24577 h 71431"/>
                <a:gd name="connsiteX29" fmla="*/ 125288 w 127621"/>
                <a:gd name="connsiteY29" fmla="*/ 8724 h 71431"/>
                <a:gd name="connsiteX30" fmla="*/ 114768 w 127621"/>
                <a:gd name="connsiteY30" fmla="*/ 13268 h 71431"/>
                <a:gd name="connsiteX31" fmla="*/ 21015 w 127621"/>
                <a:gd name="connsiteY31" fmla="*/ 11381 h 71431"/>
                <a:gd name="connsiteX32" fmla="*/ 15878 w 127621"/>
                <a:gd name="connsiteY32" fmla="*/ 39748 h 71431"/>
                <a:gd name="connsiteX33" fmla="*/ 16353 w 127621"/>
                <a:gd name="connsiteY33" fmla="*/ 41146 h 71431"/>
                <a:gd name="connsiteX34" fmla="*/ 22264 w 127621"/>
                <a:gd name="connsiteY34" fmla="*/ 49451 h 71431"/>
                <a:gd name="connsiteX35" fmla="*/ 28360 w 127621"/>
                <a:gd name="connsiteY35" fmla="*/ 14273 h 71431"/>
                <a:gd name="connsiteX36" fmla="*/ 21015 w 127621"/>
                <a:gd name="connsiteY36" fmla="*/ 11381 h 71431"/>
                <a:gd name="connsiteX37" fmla="*/ 103983 w 127621"/>
                <a:gd name="connsiteY37" fmla="*/ 17083 h 71431"/>
                <a:gd name="connsiteX38" fmla="*/ 105555 w 127621"/>
                <a:gd name="connsiteY38" fmla="*/ 38651 h 71431"/>
                <a:gd name="connsiteX39" fmla="*/ 114461 w 127621"/>
                <a:gd name="connsiteY39" fmla="*/ 26487 h 71431"/>
                <a:gd name="connsiteX40" fmla="*/ 113387 w 127621"/>
                <a:gd name="connsiteY40" fmla="*/ 13809 h 71431"/>
                <a:gd name="connsiteX41" fmla="*/ 103983 w 127621"/>
                <a:gd name="connsiteY41" fmla="*/ 17083 h 71431"/>
                <a:gd name="connsiteX42" fmla="*/ 29715 w 127621"/>
                <a:gd name="connsiteY42" fmla="*/ 14759 h 71431"/>
                <a:gd name="connsiteX43" fmla="*/ 23416 w 127621"/>
                <a:gd name="connsiteY43" fmla="*/ 50912 h 71431"/>
                <a:gd name="connsiteX44" fmla="*/ 31367 w 127621"/>
                <a:gd name="connsiteY44" fmla="*/ 58788 h 71431"/>
                <a:gd name="connsiteX45" fmla="*/ 38052 w 127621"/>
                <a:gd name="connsiteY45" fmla="*/ 17382 h 71431"/>
                <a:gd name="connsiteX46" fmla="*/ 29715 w 127621"/>
                <a:gd name="connsiteY46" fmla="*/ 14759 h 71431"/>
                <a:gd name="connsiteX47" fmla="*/ 90387 w 127621"/>
                <a:gd name="connsiteY47" fmla="*/ 20314 h 71431"/>
                <a:gd name="connsiteX48" fmla="*/ 89368 w 127621"/>
                <a:gd name="connsiteY48" fmla="*/ 55835 h 71431"/>
                <a:gd name="connsiteX49" fmla="*/ 104266 w 127621"/>
                <a:gd name="connsiteY49" fmla="*/ 40188 h 71431"/>
                <a:gd name="connsiteX50" fmla="*/ 102616 w 127621"/>
                <a:gd name="connsiteY50" fmla="*/ 17489 h 71431"/>
                <a:gd name="connsiteX51" fmla="*/ 90387 w 127621"/>
                <a:gd name="connsiteY51" fmla="*/ 20314 h 71431"/>
                <a:gd name="connsiteX52" fmla="*/ 32624 w 127621"/>
                <a:gd name="connsiteY52" fmla="*/ 59767 h 71431"/>
                <a:gd name="connsiteX53" fmla="*/ 45072 w 127621"/>
                <a:gd name="connsiteY53" fmla="*/ 67223 h 71431"/>
                <a:gd name="connsiteX54" fmla="*/ 49570 w 127621"/>
                <a:gd name="connsiteY54" fmla="*/ 20003 h 71431"/>
                <a:gd name="connsiteX55" fmla="*/ 39456 w 127621"/>
                <a:gd name="connsiteY55" fmla="*/ 17754 h 71431"/>
                <a:gd name="connsiteX56" fmla="*/ 32624 w 127621"/>
                <a:gd name="connsiteY56" fmla="*/ 59767 h 71431"/>
                <a:gd name="connsiteX57" fmla="*/ 50974 w 127621"/>
                <a:gd name="connsiteY57" fmla="*/ 20249 h 71431"/>
                <a:gd name="connsiteX58" fmla="*/ 46434 w 127621"/>
                <a:gd name="connsiteY58" fmla="*/ 67744 h 71431"/>
                <a:gd name="connsiteX59" fmla="*/ 59970 w 127621"/>
                <a:gd name="connsiteY59" fmla="*/ 69972 h 71431"/>
                <a:gd name="connsiteX60" fmla="*/ 62951 w 127621"/>
                <a:gd name="connsiteY60" fmla="*/ 21655 h 71431"/>
                <a:gd name="connsiteX61" fmla="*/ 50974 w 127621"/>
                <a:gd name="connsiteY61" fmla="*/ 20249 h 71431"/>
                <a:gd name="connsiteX62" fmla="*/ 77545 w 127621"/>
                <a:gd name="connsiteY62" fmla="*/ 21746 h 71431"/>
                <a:gd name="connsiteX63" fmla="*/ 76294 w 127621"/>
                <a:gd name="connsiteY63" fmla="*/ 65003 h 71431"/>
                <a:gd name="connsiteX64" fmla="*/ 87945 w 127621"/>
                <a:gd name="connsiteY64" fmla="*/ 56995 h 71431"/>
                <a:gd name="connsiteX65" fmla="*/ 88977 w 127621"/>
                <a:gd name="connsiteY65" fmla="*/ 20550 h 71431"/>
                <a:gd name="connsiteX66" fmla="*/ 77545 w 127621"/>
                <a:gd name="connsiteY66" fmla="*/ 21746 h 71431"/>
                <a:gd name="connsiteX67" fmla="*/ 64357 w 127621"/>
                <a:gd name="connsiteY67" fmla="*/ 21731 h 71431"/>
                <a:gd name="connsiteX68" fmla="*/ 61385 w 127621"/>
                <a:gd name="connsiteY68" fmla="*/ 69852 h 71431"/>
                <a:gd name="connsiteX69" fmla="*/ 74871 w 127621"/>
                <a:gd name="connsiteY69" fmla="*/ 65724 h 71431"/>
                <a:gd name="connsiteX70" fmla="*/ 76145 w 127621"/>
                <a:gd name="connsiteY70" fmla="*/ 21830 h 71431"/>
                <a:gd name="connsiteX71" fmla="*/ 64357 w 127621"/>
                <a:gd name="connsiteY71" fmla="*/ 21731 h 7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27621" h="71431">
                  <a:moveTo>
                    <a:pt x="387" y="110"/>
                  </a:moveTo>
                  <a:cubicBezTo>
                    <a:pt x="978" y="-243"/>
                    <a:pt x="1545" y="344"/>
                    <a:pt x="2067" y="577"/>
                  </a:cubicBezTo>
                  <a:cubicBezTo>
                    <a:pt x="9522" y="4716"/>
                    <a:pt x="17234" y="8396"/>
                    <a:pt x="25156" y="11549"/>
                  </a:cubicBezTo>
                  <a:cubicBezTo>
                    <a:pt x="41963" y="18269"/>
                    <a:pt x="60237" y="21422"/>
                    <a:pt x="78322" y="20293"/>
                  </a:cubicBezTo>
                  <a:cubicBezTo>
                    <a:pt x="86190" y="19805"/>
                    <a:pt x="94013" y="18496"/>
                    <a:pt x="101593" y="16320"/>
                  </a:cubicBezTo>
                  <a:cubicBezTo>
                    <a:pt x="110152" y="13832"/>
                    <a:pt x="118440" y="10462"/>
                    <a:pt x="126458" y="6578"/>
                  </a:cubicBezTo>
                  <a:cubicBezTo>
                    <a:pt x="127205" y="6074"/>
                    <a:pt x="127997" y="7093"/>
                    <a:pt x="127427" y="7747"/>
                  </a:cubicBezTo>
                  <a:cubicBezTo>
                    <a:pt x="121824" y="18258"/>
                    <a:pt x="115329" y="28301"/>
                    <a:pt x="108050" y="37733"/>
                  </a:cubicBezTo>
                  <a:cubicBezTo>
                    <a:pt x="103693" y="43336"/>
                    <a:pt x="99009" y="48701"/>
                    <a:pt x="93872" y="53604"/>
                  </a:cubicBezTo>
                  <a:cubicBezTo>
                    <a:pt x="89227" y="58023"/>
                    <a:pt x="84195" y="62079"/>
                    <a:pt x="78640" y="65302"/>
                  </a:cubicBezTo>
                  <a:cubicBezTo>
                    <a:pt x="72546" y="68841"/>
                    <a:pt x="65671" y="71319"/>
                    <a:pt x="58566" y="71431"/>
                  </a:cubicBezTo>
                  <a:cubicBezTo>
                    <a:pt x="51626" y="71477"/>
                    <a:pt x="44858" y="69163"/>
                    <a:pt x="38886" y="65739"/>
                  </a:cubicBezTo>
                  <a:cubicBezTo>
                    <a:pt x="32896" y="62298"/>
                    <a:pt x="27580" y="57754"/>
                    <a:pt x="23004" y="52595"/>
                  </a:cubicBezTo>
                  <a:cubicBezTo>
                    <a:pt x="18630" y="47671"/>
                    <a:pt x="15021" y="42105"/>
                    <a:pt x="12002" y="36264"/>
                  </a:cubicBezTo>
                  <a:cubicBezTo>
                    <a:pt x="8345" y="29205"/>
                    <a:pt x="5482" y="21756"/>
                    <a:pt x="3208" y="14147"/>
                  </a:cubicBezTo>
                  <a:cubicBezTo>
                    <a:pt x="1970" y="9975"/>
                    <a:pt x="898" y="5750"/>
                    <a:pt x="76" y="1477"/>
                  </a:cubicBezTo>
                  <a:cubicBezTo>
                    <a:pt x="-27" y="1012"/>
                    <a:pt x="-103" y="379"/>
                    <a:pt x="387" y="110"/>
                  </a:cubicBezTo>
                  <a:moveTo>
                    <a:pt x="1585" y="1929"/>
                  </a:moveTo>
                  <a:cubicBezTo>
                    <a:pt x="3094" y="9254"/>
                    <a:pt x="5192" y="16455"/>
                    <a:pt x="7832" y="23454"/>
                  </a:cubicBezTo>
                  <a:cubicBezTo>
                    <a:pt x="9150" y="18025"/>
                    <a:pt x="10350" y="12568"/>
                    <a:pt x="11622" y="7129"/>
                  </a:cubicBezTo>
                  <a:cubicBezTo>
                    <a:pt x="8234" y="5477"/>
                    <a:pt x="4879" y="3759"/>
                    <a:pt x="1585" y="1929"/>
                  </a:cubicBezTo>
                  <a:moveTo>
                    <a:pt x="12929" y="7751"/>
                  </a:moveTo>
                  <a:cubicBezTo>
                    <a:pt x="11534" y="13731"/>
                    <a:pt x="10182" y="19723"/>
                    <a:pt x="8778" y="25703"/>
                  </a:cubicBezTo>
                  <a:cubicBezTo>
                    <a:pt x="8807" y="26069"/>
                    <a:pt x="9011" y="26397"/>
                    <a:pt x="9140" y="26742"/>
                  </a:cubicBezTo>
                  <a:cubicBezTo>
                    <a:pt x="10775" y="30698"/>
                    <a:pt x="12618" y="34567"/>
                    <a:pt x="14697" y="38309"/>
                  </a:cubicBezTo>
                  <a:cubicBezTo>
                    <a:pt x="16370" y="29142"/>
                    <a:pt x="18056" y="19976"/>
                    <a:pt x="19679" y="10801"/>
                  </a:cubicBezTo>
                  <a:cubicBezTo>
                    <a:pt x="17402" y="9842"/>
                    <a:pt x="15162" y="8806"/>
                    <a:pt x="12929" y="7751"/>
                  </a:cubicBezTo>
                  <a:moveTo>
                    <a:pt x="114768" y="13268"/>
                  </a:moveTo>
                  <a:cubicBezTo>
                    <a:pt x="115093" y="17037"/>
                    <a:pt x="115352" y="20814"/>
                    <a:pt x="115753" y="24577"/>
                  </a:cubicBezTo>
                  <a:cubicBezTo>
                    <a:pt x="119125" y="19412"/>
                    <a:pt x="122387" y="14168"/>
                    <a:pt x="125288" y="8724"/>
                  </a:cubicBezTo>
                  <a:cubicBezTo>
                    <a:pt x="121815" y="10317"/>
                    <a:pt x="118326" y="11879"/>
                    <a:pt x="114768" y="13268"/>
                  </a:cubicBezTo>
                  <a:moveTo>
                    <a:pt x="21015" y="11381"/>
                  </a:moveTo>
                  <a:cubicBezTo>
                    <a:pt x="19326" y="20840"/>
                    <a:pt x="17585" y="30292"/>
                    <a:pt x="15878" y="39748"/>
                  </a:cubicBezTo>
                  <a:cubicBezTo>
                    <a:pt x="15698" y="40278"/>
                    <a:pt x="16116" y="40713"/>
                    <a:pt x="16353" y="41146"/>
                  </a:cubicBezTo>
                  <a:cubicBezTo>
                    <a:pt x="18157" y="44022"/>
                    <a:pt x="20002" y="46914"/>
                    <a:pt x="22264" y="49451"/>
                  </a:cubicBezTo>
                  <a:cubicBezTo>
                    <a:pt x="24290" y="37724"/>
                    <a:pt x="26346" y="26002"/>
                    <a:pt x="28360" y="14273"/>
                  </a:cubicBezTo>
                  <a:cubicBezTo>
                    <a:pt x="25888" y="13367"/>
                    <a:pt x="23441" y="12402"/>
                    <a:pt x="21015" y="11381"/>
                  </a:cubicBezTo>
                  <a:moveTo>
                    <a:pt x="103983" y="17083"/>
                  </a:moveTo>
                  <a:cubicBezTo>
                    <a:pt x="104514" y="24272"/>
                    <a:pt x="105050" y="31461"/>
                    <a:pt x="105555" y="38651"/>
                  </a:cubicBezTo>
                  <a:cubicBezTo>
                    <a:pt x="108657" y="34698"/>
                    <a:pt x="111648" y="30653"/>
                    <a:pt x="114461" y="26487"/>
                  </a:cubicBezTo>
                  <a:cubicBezTo>
                    <a:pt x="114105" y="22260"/>
                    <a:pt x="113752" y="18033"/>
                    <a:pt x="113387" y="13809"/>
                  </a:cubicBezTo>
                  <a:cubicBezTo>
                    <a:pt x="110290" y="15007"/>
                    <a:pt x="107152" y="16100"/>
                    <a:pt x="103983" y="17083"/>
                  </a:cubicBezTo>
                  <a:moveTo>
                    <a:pt x="29715" y="14759"/>
                  </a:moveTo>
                  <a:cubicBezTo>
                    <a:pt x="27605" y="26807"/>
                    <a:pt x="25560" y="38870"/>
                    <a:pt x="23416" y="50912"/>
                  </a:cubicBezTo>
                  <a:cubicBezTo>
                    <a:pt x="25829" y="53762"/>
                    <a:pt x="28519" y="56370"/>
                    <a:pt x="31367" y="58788"/>
                  </a:cubicBezTo>
                  <a:cubicBezTo>
                    <a:pt x="33572" y="44982"/>
                    <a:pt x="35842" y="31187"/>
                    <a:pt x="38052" y="17382"/>
                  </a:cubicBezTo>
                  <a:cubicBezTo>
                    <a:pt x="35243" y="16606"/>
                    <a:pt x="32463" y="15728"/>
                    <a:pt x="29715" y="14759"/>
                  </a:cubicBezTo>
                  <a:moveTo>
                    <a:pt x="90387" y="20314"/>
                  </a:moveTo>
                  <a:cubicBezTo>
                    <a:pt x="90041" y="32154"/>
                    <a:pt x="89727" y="43996"/>
                    <a:pt x="89368" y="55835"/>
                  </a:cubicBezTo>
                  <a:cubicBezTo>
                    <a:pt x="94764" y="51053"/>
                    <a:pt x="99749" y="45808"/>
                    <a:pt x="104266" y="40188"/>
                  </a:cubicBezTo>
                  <a:cubicBezTo>
                    <a:pt x="103720" y="32621"/>
                    <a:pt x="103144" y="25056"/>
                    <a:pt x="102616" y="17489"/>
                  </a:cubicBezTo>
                  <a:cubicBezTo>
                    <a:pt x="98602" y="18672"/>
                    <a:pt x="94513" y="19610"/>
                    <a:pt x="90387" y="20314"/>
                  </a:cubicBezTo>
                  <a:moveTo>
                    <a:pt x="32624" y="59767"/>
                  </a:moveTo>
                  <a:cubicBezTo>
                    <a:pt x="36404" y="62807"/>
                    <a:pt x="40595" y="65348"/>
                    <a:pt x="45072" y="67223"/>
                  </a:cubicBezTo>
                  <a:cubicBezTo>
                    <a:pt x="46571" y="51481"/>
                    <a:pt x="48088" y="35744"/>
                    <a:pt x="49570" y="20003"/>
                  </a:cubicBezTo>
                  <a:cubicBezTo>
                    <a:pt x="46169" y="19389"/>
                    <a:pt x="42787" y="18662"/>
                    <a:pt x="39456" y="17754"/>
                  </a:cubicBezTo>
                  <a:cubicBezTo>
                    <a:pt x="37123" y="31749"/>
                    <a:pt x="34911" y="45764"/>
                    <a:pt x="32624" y="59767"/>
                  </a:cubicBezTo>
                  <a:moveTo>
                    <a:pt x="50974" y="20249"/>
                  </a:moveTo>
                  <a:cubicBezTo>
                    <a:pt x="49452" y="36079"/>
                    <a:pt x="47956" y="51912"/>
                    <a:pt x="46434" y="67744"/>
                  </a:cubicBezTo>
                  <a:cubicBezTo>
                    <a:pt x="50739" y="69358"/>
                    <a:pt x="55365" y="70243"/>
                    <a:pt x="59970" y="69972"/>
                  </a:cubicBezTo>
                  <a:cubicBezTo>
                    <a:pt x="60954" y="53865"/>
                    <a:pt x="61953" y="37760"/>
                    <a:pt x="62951" y="21655"/>
                  </a:cubicBezTo>
                  <a:cubicBezTo>
                    <a:pt x="58938" y="21369"/>
                    <a:pt x="54941" y="20907"/>
                    <a:pt x="50974" y="20249"/>
                  </a:cubicBezTo>
                  <a:moveTo>
                    <a:pt x="77545" y="21746"/>
                  </a:moveTo>
                  <a:cubicBezTo>
                    <a:pt x="77133" y="36165"/>
                    <a:pt x="76721" y="50584"/>
                    <a:pt x="76294" y="65003"/>
                  </a:cubicBezTo>
                  <a:cubicBezTo>
                    <a:pt x="80443" y="62752"/>
                    <a:pt x="84334" y="60036"/>
                    <a:pt x="87945" y="56995"/>
                  </a:cubicBezTo>
                  <a:cubicBezTo>
                    <a:pt x="88275" y="44846"/>
                    <a:pt x="88622" y="32697"/>
                    <a:pt x="88977" y="20550"/>
                  </a:cubicBezTo>
                  <a:cubicBezTo>
                    <a:pt x="85189" y="21134"/>
                    <a:pt x="81372" y="21550"/>
                    <a:pt x="77545" y="21746"/>
                  </a:cubicBezTo>
                  <a:moveTo>
                    <a:pt x="64357" y="21731"/>
                  </a:moveTo>
                  <a:cubicBezTo>
                    <a:pt x="63363" y="37771"/>
                    <a:pt x="62373" y="53810"/>
                    <a:pt x="61385" y="69852"/>
                  </a:cubicBezTo>
                  <a:cubicBezTo>
                    <a:pt x="66091" y="69344"/>
                    <a:pt x="70648" y="67832"/>
                    <a:pt x="74871" y="65724"/>
                  </a:cubicBezTo>
                  <a:cubicBezTo>
                    <a:pt x="75296" y="51093"/>
                    <a:pt x="75710" y="36461"/>
                    <a:pt x="76145" y="21830"/>
                  </a:cubicBezTo>
                  <a:cubicBezTo>
                    <a:pt x="72216" y="21958"/>
                    <a:pt x="68279" y="21973"/>
                    <a:pt x="64357" y="21731"/>
                  </a:cubicBezTo>
                  <a:close/>
                </a:path>
              </a:pathLst>
            </a:custGeom>
            <a:solidFill>
              <a:srgbClr val="000001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6" name="Forma Livre: Forma 2435">
              <a:extLst>
                <a:ext uri="{FF2B5EF4-FFF2-40B4-BE49-F238E27FC236}">
                  <a16:creationId xmlns:a16="http://schemas.microsoft.com/office/drawing/2014/main" id="{C90BE7C0-2848-5070-07E9-4C4961E9FA4E}"/>
                </a:ext>
              </a:extLst>
            </p:cNvPr>
            <p:cNvSpPr/>
            <p:nvPr/>
          </p:nvSpPr>
          <p:spPr>
            <a:xfrm>
              <a:off x="6406864" y="4976068"/>
              <a:ext cx="9576" cy="22904"/>
            </a:xfrm>
            <a:custGeom>
              <a:avLst/>
              <a:gdLst>
                <a:gd name="connsiteX0" fmla="*/ 0 w 9576"/>
                <a:gd name="connsiteY0" fmla="*/ 0 h 22904"/>
                <a:gd name="connsiteX1" fmla="*/ 6777 w 9576"/>
                <a:gd name="connsiteY1" fmla="*/ 5534 h 22904"/>
                <a:gd name="connsiteX2" fmla="*/ 9576 w 9576"/>
                <a:gd name="connsiteY2" fmla="*/ 13961 h 22904"/>
                <a:gd name="connsiteX3" fmla="*/ 8536 w 9576"/>
                <a:gd name="connsiteY3" fmla="*/ 19758 h 22904"/>
                <a:gd name="connsiteX4" fmla="*/ 6798 w 9576"/>
                <a:gd name="connsiteY4" fmla="*/ 22905 h 22904"/>
                <a:gd name="connsiteX5" fmla="*/ 7395 w 9576"/>
                <a:gd name="connsiteY5" fmla="*/ 21124 h 22904"/>
                <a:gd name="connsiteX6" fmla="*/ 5946 w 9576"/>
                <a:gd name="connsiteY6" fmla="*/ 6365 h 22904"/>
                <a:gd name="connsiteX7" fmla="*/ 3115 w 9576"/>
                <a:gd name="connsiteY7" fmla="*/ 2693 h 22904"/>
                <a:gd name="connsiteX8" fmla="*/ 0 w 9576"/>
                <a:gd name="connsiteY8" fmla="*/ 0 h 2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6" h="22904">
                  <a:moveTo>
                    <a:pt x="0" y="0"/>
                  </a:moveTo>
                  <a:cubicBezTo>
                    <a:pt x="2659" y="1249"/>
                    <a:pt x="5080" y="3119"/>
                    <a:pt x="6777" y="5534"/>
                  </a:cubicBezTo>
                  <a:cubicBezTo>
                    <a:pt x="8376" y="8052"/>
                    <a:pt x="9444" y="10966"/>
                    <a:pt x="9576" y="13961"/>
                  </a:cubicBezTo>
                  <a:cubicBezTo>
                    <a:pt x="9520" y="15924"/>
                    <a:pt x="9320" y="17936"/>
                    <a:pt x="8536" y="19758"/>
                  </a:cubicBezTo>
                  <a:cubicBezTo>
                    <a:pt x="8057" y="20857"/>
                    <a:pt x="7407" y="21873"/>
                    <a:pt x="6798" y="22905"/>
                  </a:cubicBezTo>
                  <a:cubicBezTo>
                    <a:pt x="6932" y="22289"/>
                    <a:pt x="7149" y="21700"/>
                    <a:pt x="7395" y="21124"/>
                  </a:cubicBezTo>
                  <a:cubicBezTo>
                    <a:pt x="9179" y="16309"/>
                    <a:pt x="8479" y="10781"/>
                    <a:pt x="5946" y="6365"/>
                  </a:cubicBezTo>
                  <a:cubicBezTo>
                    <a:pt x="5171" y="5017"/>
                    <a:pt x="4139" y="3853"/>
                    <a:pt x="3115" y="2693"/>
                  </a:cubicBezTo>
                  <a:cubicBezTo>
                    <a:pt x="2176" y="1682"/>
                    <a:pt x="931" y="1017"/>
                    <a:pt x="0" y="0"/>
                  </a:cubicBezTo>
                  <a:close/>
                </a:path>
              </a:pathLst>
            </a:custGeom>
            <a:solidFill>
              <a:srgbClr val="68464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37" name="Gráfico 1864">
              <a:extLst>
                <a:ext uri="{FF2B5EF4-FFF2-40B4-BE49-F238E27FC236}">
                  <a16:creationId xmlns:a16="http://schemas.microsoft.com/office/drawing/2014/main" id="{97E38789-4A1D-FB6D-EF07-D190B8CAB824}"/>
                </a:ext>
              </a:extLst>
            </p:cNvPr>
            <p:cNvGrpSpPr/>
            <p:nvPr/>
          </p:nvGrpSpPr>
          <p:grpSpPr>
            <a:xfrm>
              <a:off x="6140479" y="5046567"/>
              <a:ext cx="43930" cy="58202"/>
              <a:chOff x="6140479" y="5046567"/>
              <a:chExt cx="43930" cy="58202"/>
            </a:xfrm>
            <a:solidFill>
              <a:srgbClr val="9C9AA6"/>
            </a:solidFill>
          </p:grpSpPr>
          <p:sp>
            <p:nvSpPr>
              <p:cNvPr id="2438" name="Forma Livre: Forma 2437">
                <a:extLst>
                  <a:ext uri="{FF2B5EF4-FFF2-40B4-BE49-F238E27FC236}">
                    <a16:creationId xmlns:a16="http://schemas.microsoft.com/office/drawing/2014/main" id="{D2D3BF47-BC80-D216-53D3-05AF25DD7CD6}"/>
                  </a:ext>
                </a:extLst>
              </p:cNvPr>
              <p:cNvSpPr/>
              <p:nvPr/>
            </p:nvSpPr>
            <p:spPr>
              <a:xfrm>
                <a:off x="6143119" y="5046567"/>
                <a:ext cx="41290" cy="55068"/>
              </a:xfrm>
              <a:custGeom>
                <a:avLst/>
                <a:gdLst>
                  <a:gd name="connsiteX0" fmla="*/ 0 w 41290"/>
                  <a:gd name="connsiteY0" fmla="*/ 42112 h 55068"/>
                  <a:gd name="connsiteX1" fmla="*/ 40559 w 41290"/>
                  <a:gd name="connsiteY1" fmla="*/ 0 h 55068"/>
                  <a:gd name="connsiteX2" fmla="*/ 41290 w 41290"/>
                  <a:gd name="connsiteY2" fmla="*/ 9177 h 55068"/>
                  <a:gd name="connsiteX3" fmla="*/ 290 w 41290"/>
                  <a:gd name="connsiteY3" fmla="*/ 55068 h 55068"/>
                  <a:gd name="connsiteX4" fmla="*/ 0 w 41290"/>
                  <a:gd name="connsiteY4" fmla="*/ 42112 h 55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90" h="55068">
                    <a:moveTo>
                      <a:pt x="0" y="42112"/>
                    </a:moveTo>
                    <a:cubicBezTo>
                      <a:pt x="13763" y="28317"/>
                      <a:pt x="27401" y="14381"/>
                      <a:pt x="40559" y="0"/>
                    </a:cubicBezTo>
                    <a:cubicBezTo>
                      <a:pt x="40857" y="3054"/>
                      <a:pt x="40887" y="6133"/>
                      <a:pt x="41290" y="9177"/>
                    </a:cubicBezTo>
                    <a:cubicBezTo>
                      <a:pt x="27626" y="24475"/>
                      <a:pt x="13946" y="39762"/>
                      <a:pt x="290" y="55068"/>
                    </a:cubicBezTo>
                    <a:cubicBezTo>
                      <a:pt x="229" y="50751"/>
                      <a:pt x="21" y="46413"/>
                      <a:pt x="0" y="42112"/>
                    </a:cubicBezTo>
                    <a:close/>
                  </a:path>
                </a:pathLst>
              </a:custGeom>
              <a:solidFill>
                <a:srgbClr val="9C9AA6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9" name="Forma Livre: Forma 2438">
                <a:extLst>
                  <a:ext uri="{FF2B5EF4-FFF2-40B4-BE49-F238E27FC236}">
                    <a16:creationId xmlns:a16="http://schemas.microsoft.com/office/drawing/2014/main" id="{1D2C1DA4-6D9E-9D4D-0A04-EAA283E944EE}"/>
                  </a:ext>
                </a:extLst>
              </p:cNvPr>
              <p:cNvSpPr/>
              <p:nvPr/>
            </p:nvSpPr>
            <p:spPr>
              <a:xfrm>
                <a:off x="6140479" y="5090062"/>
                <a:ext cx="1542" cy="14707"/>
              </a:xfrm>
              <a:custGeom>
                <a:avLst/>
                <a:gdLst>
                  <a:gd name="connsiteX0" fmla="*/ 0 w 1542"/>
                  <a:gd name="connsiteY0" fmla="*/ 1223 h 14707"/>
                  <a:gd name="connsiteX1" fmla="*/ 1228 w 1542"/>
                  <a:gd name="connsiteY1" fmla="*/ 0 h 14707"/>
                  <a:gd name="connsiteX2" fmla="*/ 1543 w 1542"/>
                  <a:gd name="connsiteY2" fmla="*/ 13066 h 14707"/>
                  <a:gd name="connsiteX3" fmla="*/ 139 w 1542"/>
                  <a:gd name="connsiteY3" fmla="*/ 14707 h 14707"/>
                  <a:gd name="connsiteX4" fmla="*/ 74 w 1542"/>
                  <a:gd name="connsiteY4" fmla="*/ 4025 h 14707"/>
                  <a:gd name="connsiteX5" fmla="*/ 0 w 1542"/>
                  <a:gd name="connsiteY5" fmla="*/ 1223 h 1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2" h="14707">
                    <a:moveTo>
                      <a:pt x="0" y="1223"/>
                    </a:moveTo>
                    <a:cubicBezTo>
                      <a:pt x="393" y="797"/>
                      <a:pt x="805" y="393"/>
                      <a:pt x="1228" y="0"/>
                    </a:cubicBezTo>
                    <a:cubicBezTo>
                      <a:pt x="1328" y="4355"/>
                      <a:pt x="1494" y="8712"/>
                      <a:pt x="1543" y="13066"/>
                    </a:cubicBezTo>
                    <a:cubicBezTo>
                      <a:pt x="1125" y="13654"/>
                      <a:pt x="589" y="14144"/>
                      <a:pt x="139" y="14707"/>
                    </a:cubicBezTo>
                    <a:cubicBezTo>
                      <a:pt x="139" y="11147"/>
                      <a:pt x="80" y="7586"/>
                      <a:pt x="74" y="4025"/>
                    </a:cubicBezTo>
                    <a:cubicBezTo>
                      <a:pt x="61" y="3090"/>
                      <a:pt x="97" y="2152"/>
                      <a:pt x="0" y="1223"/>
                    </a:cubicBezTo>
                    <a:close/>
                  </a:path>
                </a:pathLst>
              </a:custGeom>
              <a:solidFill>
                <a:srgbClr val="9C9AA6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40" name="Forma Livre: Forma 2439">
              <a:extLst>
                <a:ext uri="{FF2B5EF4-FFF2-40B4-BE49-F238E27FC236}">
                  <a16:creationId xmlns:a16="http://schemas.microsoft.com/office/drawing/2014/main" id="{5D8579A8-7E47-F055-FD22-7BA26EAF7500}"/>
                </a:ext>
              </a:extLst>
            </p:cNvPr>
            <p:cNvSpPr/>
            <p:nvPr/>
          </p:nvSpPr>
          <p:spPr>
            <a:xfrm>
              <a:off x="6386908" y="5059574"/>
              <a:ext cx="7234" cy="8895"/>
            </a:xfrm>
            <a:custGeom>
              <a:avLst/>
              <a:gdLst>
                <a:gd name="connsiteX0" fmla="*/ 48 w 7234"/>
                <a:gd name="connsiteY0" fmla="*/ 6257 h 8895"/>
                <a:gd name="connsiteX1" fmla="*/ 2039 w 7234"/>
                <a:gd name="connsiteY1" fmla="*/ 0 h 8895"/>
                <a:gd name="connsiteX2" fmla="*/ 2176 w 7234"/>
                <a:gd name="connsiteY2" fmla="*/ 641 h 8895"/>
                <a:gd name="connsiteX3" fmla="*/ 6964 w 7234"/>
                <a:gd name="connsiteY3" fmla="*/ 685 h 8895"/>
                <a:gd name="connsiteX4" fmla="*/ 7235 w 7234"/>
                <a:gd name="connsiteY4" fmla="*/ 8679 h 8895"/>
                <a:gd name="connsiteX5" fmla="*/ 3992 w 7234"/>
                <a:gd name="connsiteY5" fmla="*/ 8479 h 8895"/>
                <a:gd name="connsiteX6" fmla="*/ 2398 w 7234"/>
                <a:gd name="connsiteY6" fmla="*/ 8895 h 8895"/>
                <a:gd name="connsiteX7" fmla="*/ 0 w 7234"/>
                <a:gd name="connsiteY7" fmla="*/ 6400 h 8895"/>
                <a:gd name="connsiteX8" fmla="*/ 48 w 7234"/>
                <a:gd name="connsiteY8" fmla="*/ 6257 h 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4" h="8895">
                  <a:moveTo>
                    <a:pt x="48" y="6257"/>
                  </a:moveTo>
                  <a:cubicBezTo>
                    <a:pt x="788" y="4195"/>
                    <a:pt x="1436" y="2104"/>
                    <a:pt x="2039" y="0"/>
                  </a:cubicBezTo>
                  <a:cubicBezTo>
                    <a:pt x="2073" y="160"/>
                    <a:pt x="2142" y="481"/>
                    <a:pt x="2176" y="641"/>
                  </a:cubicBezTo>
                  <a:cubicBezTo>
                    <a:pt x="3769" y="721"/>
                    <a:pt x="5366" y="666"/>
                    <a:pt x="6964" y="685"/>
                  </a:cubicBezTo>
                  <a:cubicBezTo>
                    <a:pt x="7165" y="3344"/>
                    <a:pt x="7233" y="6014"/>
                    <a:pt x="7235" y="8679"/>
                  </a:cubicBezTo>
                  <a:cubicBezTo>
                    <a:pt x="6154" y="8593"/>
                    <a:pt x="5076" y="8343"/>
                    <a:pt x="3992" y="8479"/>
                  </a:cubicBezTo>
                  <a:cubicBezTo>
                    <a:pt x="3447" y="8576"/>
                    <a:pt x="2920" y="8734"/>
                    <a:pt x="2398" y="8895"/>
                  </a:cubicBezTo>
                  <a:cubicBezTo>
                    <a:pt x="1564" y="8095"/>
                    <a:pt x="889" y="7138"/>
                    <a:pt x="0" y="6400"/>
                  </a:cubicBezTo>
                  <a:cubicBezTo>
                    <a:pt x="13" y="6365"/>
                    <a:pt x="38" y="6293"/>
                    <a:pt x="48" y="6257"/>
                  </a:cubicBezTo>
                  <a:close/>
                </a:path>
              </a:pathLst>
            </a:custGeom>
            <a:solidFill>
              <a:srgbClr val="7C7299">
                <a:alpha val="96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41" name="Gráfico 1864">
              <a:extLst>
                <a:ext uri="{FF2B5EF4-FFF2-40B4-BE49-F238E27FC236}">
                  <a16:creationId xmlns:a16="http://schemas.microsoft.com/office/drawing/2014/main" id="{6904A4D1-CCAA-9083-3EF1-DBA6500CC5D1}"/>
                </a:ext>
              </a:extLst>
            </p:cNvPr>
            <p:cNvGrpSpPr/>
            <p:nvPr/>
          </p:nvGrpSpPr>
          <p:grpSpPr>
            <a:xfrm>
              <a:off x="6209294" y="5059848"/>
              <a:ext cx="184481" cy="21598"/>
              <a:chOff x="6209294" y="5059848"/>
              <a:chExt cx="184481" cy="21598"/>
            </a:xfrm>
            <a:solidFill>
              <a:srgbClr val="8E85A9"/>
            </a:solidFill>
          </p:grpSpPr>
          <p:sp>
            <p:nvSpPr>
              <p:cNvPr id="2442" name="Forma Livre: Forma 2441">
                <a:extLst>
                  <a:ext uri="{FF2B5EF4-FFF2-40B4-BE49-F238E27FC236}">
                    <a16:creationId xmlns:a16="http://schemas.microsoft.com/office/drawing/2014/main" id="{696FEC06-98AF-F793-C5FD-C9757A02880D}"/>
                  </a:ext>
                </a:extLst>
              </p:cNvPr>
              <p:cNvSpPr/>
              <p:nvPr/>
            </p:nvSpPr>
            <p:spPr>
              <a:xfrm>
                <a:off x="6209294" y="5059848"/>
                <a:ext cx="25962" cy="11374"/>
              </a:xfrm>
              <a:custGeom>
                <a:avLst/>
                <a:gdLst>
                  <a:gd name="connsiteX0" fmla="*/ 4111 w 25962"/>
                  <a:gd name="connsiteY0" fmla="*/ 154 h 11374"/>
                  <a:gd name="connsiteX1" fmla="*/ 8002 w 25962"/>
                  <a:gd name="connsiteY1" fmla="*/ 7 h 11374"/>
                  <a:gd name="connsiteX2" fmla="*/ 12109 w 25962"/>
                  <a:gd name="connsiteY2" fmla="*/ 79 h 11374"/>
                  <a:gd name="connsiteX3" fmla="*/ 20164 w 25962"/>
                  <a:gd name="connsiteY3" fmla="*/ 1117 h 11374"/>
                  <a:gd name="connsiteX4" fmla="*/ 22898 w 25962"/>
                  <a:gd name="connsiteY4" fmla="*/ 1924 h 11374"/>
                  <a:gd name="connsiteX5" fmla="*/ 25963 w 25962"/>
                  <a:gd name="connsiteY5" fmla="*/ 3074 h 11374"/>
                  <a:gd name="connsiteX6" fmla="*/ 23037 w 25962"/>
                  <a:gd name="connsiteY6" fmla="*/ 8415 h 11374"/>
                  <a:gd name="connsiteX7" fmla="*/ 22976 w 25962"/>
                  <a:gd name="connsiteY7" fmla="*/ 8457 h 11374"/>
                  <a:gd name="connsiteX8" fmla="*/ 17795 w 25962"/>
                  <a:gd name="connsiteY8" fmla="*/ 9870 h 11374"/>
                  <a:gd name="connsiteX9" fmla="*/ 13883 w 25962"/>
                  <a:gd name="connsiteY9" fmla="*/ 8823 h 11374"/>
                  <a:gd name="connsiteX10" fmla="*/ 3403 w 25962"/>
                  <a:gd name="connsiteY10" fmla="*/ 9859 h 11374"/>
                  <a:gd name="connsiteX11" fmla="*/ 0 w 25962"/>
                  <a:gd name="connsiteY11" fmla="*/ 11374 h 11374"/>
                  <a:gd name="connsiteX12" fmla="*/ 4111 w 25962"/>
                  <a:gd name="connsiteY12" fmla="*/ 154 h 11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962" h="11374">
                    <a:moveTo>
                      <a:pt x="4111" y="154"/>
                    </a:moveTo>
                    <a:cubicBezTo>
                      <a:pt x="5412" y="291"/>
                      <a:pt x="6699" y="-54"/>
                      <a:pt x="8002" y="7"/>
                    </a:cubicBezTo>
                    <a:cubicBezTo>
                      <a:pt x="9368" y="43"/>
                      <a:pt x="10743" y="-68"/>
                      <a:pt x="12109" y="79"/>
                    </a:cubicBezTo>
                    <a:cubicBezTo>
                      <a:pt x="14789" y="459"/>
                      <a:pt x="17505" y="577"/>
                      <a:pt x="20164" y="1117"/>
                    </a:cubicBezTo>
                    <a:cubicBezTo>
                      <a:pt x="21089" y="1338"/>
                      <a:pt x="21969" y="1712"/>
                      <a:pt x="22898" y="1924"/>
                    </a:cubicBezTo>
                    <a:cubicBezTo>
                      <a:pt x="23962" y="2179"/>
                      <a:pt x="25034" y="2475"/>
                      <a:pt x="25963" y="3074"/>
                    </a:cubicBezTo>
                    <a:cubicBezTo>
                      <a:pt x="25055" y="4890"/>
                      <a:pt x="23964" y="6607"/>
                      <a:pt x="23037" y="8415"/>
                    </a:cubicBezTo>
                    <a:lnTo>
                      <a:pt x="22976" y="8457"/>
                    </a:lnTo>
                    <a:cubicBezTo>
                      <a:pt x="21261" y="8970"/>
                      <a:pt x="19516" y="9382"/>
                      <a:pt x="17795" y="9870"/>
                    </a:cubicBezTo>
                    <a:cubicBezTo>
                      <a:pt x="16612" y="9149"/>
                      <a:pt x="15210" y="9069"/>
                      <a:pt x="13883" y="8823"/>
                    </a:cubicBezTo>
                    <a:cubicBezTo>
                      <a:pt x="10375" y="8142"/>
                      <a:pt x="6762" y="8777"/>
                      <a:pt x="3403" y="9859"/>
                    </a:cubicBezTo>
                    <a:cubicBezTo>
                      <a:pt x="2207" y="10223"/>
                      <a:pt x="1152" y="10906"/>
                      <a:pt x="0" y="11374"/>
                    </a:cubicBezTo>
                    <a:cubicBezTo>
                      <a:pt x="914" y="7486"/>
                      <a:pt x="2369" y="3742"/>
                      <a:pt x="4111" y="154"/>
                    </a:cubicBezTo>
                    <a:close/>
                  </a:path>
                </a:pathLst>
              </a:custGeom>
              <a:solidFill>
                <a:srgbClr val="8E85A9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3" name="Forma Livre: Forma 2442">
                <a:extLst>
                  <a:ext uri="{FF2B5EF4-FFF2-40B4-BE49-F238E27FC236}">
                    <a16:creationId xmlns:a16="http://schemas.microsoft.com/office/drawing/2014/main" id="{F60EAB6E-7F25-0E1D-0C82-189E0360133E}"/>
                  </a:ext>
                </a:extLst>
              </p:cNvPr>
              <p:cNvSpPr/>
              <p:nvPr/>
            </p:nvSpPr>
            <p:spPr>
              <a:xfrm>
                <a:off x="6379913" y="5065974"/>
                <a:ext cx="13862" cy="15472"/>
              </a:xfrm>
              <a:custGeom>
                <a:avLst/>
                <a:gdLst>
                  <a:gd name="connsiteX0" fmla="*/ 6690 w 13862"/>
                  <a:gd name="connsiteY0" fmla="*/ 820 h 15472"/>
                  <a:gd name="connsiteX1" fmla="*/ 6995 w 13862"/>
                  <a:gd name="connsiteY1" fmla="*/ 0 h 15472"/>
                  <a:gd name="connsiteX2" fmla="*/ 9394 w 13862"/>
                  <a:gd name="connsiteY2" fmla="*/ 2495 h 15472"/>
                  <a:gd name="connsiteX3" fmla="*/ 13398 w 13862"/>
                  <a:gd name="connsiteY3" fmla="*/ 7626 h 15472"/>
                  <a:gd name="connsiteX4" fmla="*/ 13862 w 13862"/>
                  <a:gd name="connsiteY4" fmla="*/ 9003 h 15472"/>
                  <a:gd name="connsiteX5" fmla="*/ 12630 w 13862"/>
                  <a:gd name="connsiteY5" fmla="*/ 15472 h 15472"/>
                  <a:gd name="connsiteX6" fmla="*/ 9324 w 13862"/>
                  <a:gd name="connsiteY6" fmla="*/ 13614 h 15472"/>
                  <a:gd name="connsiteX7" fmla="*/ 7004 w 13862"/>
                  <a:gd name="connsiteY7" fmla="*/ 12794 h 15472"/>
                  <a:gd name="connsiteX8" fmla="*/ 0 w 13862"/>
                  <a:gd name="connsiteY8" fmla="*/ 12460 h 15472"/>
                  <a:gd name="connsiteX9" fmla="*/ 1860 w 13862"/>
                  <a:gd name="connsiteY9" fmla="*/ 10047 h 15472"/>
                  <a:gd name="connsiteX10" fmla="*/ 6690 w 13862"/>
                  <a:gd name="connsiteY10" fmla="*/ 820 h 15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62" h="15472">
                    <a:moveTo>
                      <a:pt x="6690" y="820"/>
                    </a:moveTo>
                    <a:cubicBezTo>
                      <a:pt x="6793" y="546"/>
                      <a:pt x="6888" y="269"/>
                      <a:pt x="6995" y="0"/>
                    </a:cubicBezTo>
                    <a:cubicBezTo>
                      <a:pt x="7884" y="738"/>
                      <a:pt x="8559" y="1694"/>
                      <a:pt x="9394" y="2495"/>
                    </a:cubicBezTo>
                    <a:cubicBezTo>
                      <a:pt x="10827" y="4124"/>
                      <a:pt x="12097" y="5890"/>
                      <a:pt x="13398" y="7626"/>
                    </a:cubicBezTo>
                    <a:cubicBezTo>
                      <a:pt x="13715" y="8015"/>
                      <a:pt x="13862" y="8498"/>
                      <a:pt x="13862" y="9003"/>
                    </a:cubicBezTo>
                    <a:cubicBezTo>
                      <a:pt x="13591" y="11182"/>
                      <a:pt x="13209" y="13351"/>
                      <a:pt x="12630" y="15472"/>
                    </a:cubicBezTo>
                    <a:cubicBezTo>
                      <a:pt x="11760" y="14497"/>
                      <a:pt x="10478" y="14123"/>
                      <a:pt x="9324" y="13614"/>
                    </a:cubicBezTo>
                    <a:cubicBezTo>
                      <a:pt x="8563" y="13307"/>
                      <a:pt x="7823" y="12906"/>
                      <a:pt x="7004" y="12794"/>
                    </a:cubicBezTo>
                    <a:cubicBezTo>
                      <a:pt x="4675" y="12591"/>
                      <a:pt x="2291" y="13040"/>
                      <a:pt x="0" y="12460"/>
                    </a:cubicBezTo>
                    <a:cubicBezTo>
                      <a:pt x="660" y="11689"/>
                      <a:pt x="1301" y="10898"/>
                      <a:pt x="1860" y="10047"/>
                    </a:cubicBezTo>
                    <a:cubicBezTo>
                      <a:pt x="3878" y="7212"/>
                      <a:pt x="5406" y="4046"/>
                      <a:pt x="6690" y="820"/>
                    </a:cubicBezTo>
                    <a:close/>
                  </a:path>
                </a:pathLst>
              </a:custGeom>
              <a:solidFill>
                <a:srgbClr val="8E85A9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44" name="Forma Livre: Forma 2443">
              <a:extLst>
                <a:ext uri="{FF2B5EF4-FFF2-40B4-BE49-F238E27FC236}">
                  <a16:creationId xmlns:a16="http://schemas.microsoft.com/office/drawing/2014/main" id="{8DA37F97-5DE1-F990-A589-2C5BA0DF86B7}"/>
                </a:ext>
              </a:extLst>
            </p:cNvPr>
            <p:cNvSpPr/>
            <p:nvPr/>
          </p:nvSpPr>
          <p:spPr>
            <a:xfrm>
              <a:off x="6341429" y="5062174"/>
              <a:ext cx="45527" cy="18661"/>
            </a:xfrm>
            <a:custGeom>
              <a:avLst/>
              <a:gdLst>
                <a:gd name="connsiteX0" fmla="*/ 37460 w 45527"/>
                <a:gd name="connsiteY0" fmla="*/ 1602 h 18661"/>
                <a:gd name="connsiteX1" fmla="*/ 41259 w 45527"/>
                <a:gd name="connsiteY1" fmla="*/ 0 h 18661"/>
                <a:gd name="connsiteX2" fmla="*/ 43049 w 45527"/>
                <a:gd name="connsiteY2" fmla="*/ 1356 h 18661"/>
                <a:gd name="connsiteX3" fmla="*/ 45528 w 45527"/>
                <a:gd name="connsiteY3" fmla="*/ 3657 h 18661"/>
                <a:gd name="connsiteX4" fmla="*/ 45479 w 45527"/>
                <a:gd name="connsiteY4" fmla="*/ 3800 h 18661"/>
                <a:gd name="connsiteX5" fmla="*/ 45175 w 45527"/>
                <a:gd name="connsiteY5" fmla="*/ 4620 h 18661"/>
                <a:gd name="connsiteX6" fmla="*/ 41360 w 45527"/>
                <a:gd name="connsiteY6" fmla="*/ 6363 h 18661"/>
                <a:gd name="connsiteX7" fmla="*/ 30915 w 45527"/>
                <a:gd name="connsiteY7" fmla="*/ 9999 h 18661"/>
                <a:gd name="connsiteX8" fmla="*/ 27373 w 45527"/>
                <a:gd name="connsiteY8" fmla="*/ 12778 h 18661"/>
                <a:gd name="connsiteX9" fmla="*/ 28189 w 45527"/>
                <a:gd name="connsiteY9" fmla="*/ 13595 h 18661"/>
                <a:gd name="connsiteX10" fmla="*/ 25164 w 45527"/>
                <a:gd name="connsiteY10" fmla="*/ 15767 h 18661"/>
                <a:gd name="connsiteX11" fmla="*/ 21915 w 45527"/>
                <a:gd name="connsiteY11" fmla="*/ 16754 h 18661"/>
                <a:gd name="connsiteX12" fmla="*/ 21032 w 45527"/>
                <a:gd name="connsiteY12" fmla="*/ 17791 h 18661"/>
                <a:gd name="connsiteX13" fmla="*/ 16614 w 45527"/>
                <a:gd name="connsiteY13" fmla="*/ 17738 h 18661"/>
                <a:gd name="connsiteX14" fmla="*/ 12986 w 45527"/>
                <a:gd name="connsiteY14" fmla="*/ 18108 h 18661"/>
                <a:gd name="connsiteX15" fmla="*/ 9557 w 45527"/>
                <a:gd name="connsiteY15" fmla="*/ 18478 h 18661"/>
                <a:gd name="connsiteX16" fmla="*/ 4780 w 45527"/>
                <a:gd name="connsiteY16" fmla="*/ 18444 h 18661"/>
                <a:gd name="connsiteX17" fmla="*/ 0 w 45527"/>
                <a:gd name="connsiteY17" fmla="*/ 16044 h 18661"/>
                <a:gd name="connsiteX18" fmla="*/ 8416 w 45527"/>
                <a:gd name="connsiteY18" fmla="*/ 16231 h 18661"/>
                <a:gd name="connsiteX19" fmla="*/ 13993 w 45527"/>
                <a:gd name="connsiteY19" fmla="*/ 17345 h 18661"/>
                <a:gd name="connsiteX20" fmla="*/ 16408 w 45527"/>
                <a:gd name="connsiteY20" fmla="*/ 16920 h 18661"/>
                <a:gd name="connsiteX21" fmla="*/ 22299 w 45527"/>
                <a:gd name="connsiteY21" fmla="*/ 15422 h 18661"/>
                <a:gd name="connsiteX22" fmla="*/ 25458 w 45527"/>
                <a:gd name="connsiteY22" fmla="*/ 12937 h 18661"/>
                <a:gd name="connsiteX23" fmla="*/ 28359 w 45527"/>
                <a:gd name="connsiteY23" fmla="*/ 10348 h 18661"/>
                <a:gd name="connsiteX24" fmla="*/ 37460 w 45527"/>
                <a:gd name="connsiteY24" fmla="*/ 1602 h 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527" h="18661">
                  <a:moveTo>
                    <a:pt x="37460" y="1602"/>
                  </a:moveTo>
                  <a:cubicBezTo>
                    <a:pt x="38656" y="937"/>
                    <a:pt x="39890" y="229"/>
                    <a:pt x="41259" y="0"/>
                  </a:cubicBezTo>
                  <a:cubicBezTo>
                    <a:pt x="42007" y="187"/>
                    <a:pt x="42457" y="904"/>
                    <a:pt x="43049" y="1356"/>
                  </a:cubicBezTo>
                  <a:cubicBezTo>
                    <a:pt x="43937" y="2056"/>
                    <a:pt x="44689" y="2901"/>
                    <a:pt x="45528" y="3657"/>
                  </a:cubicBezTo>
                  <a:cubicBezTo>
                    <a:pt x="45517" y="3693"/>
                    <a:pt x="45492" y="3765"/>
                    <a:pt x="45479" y="3800"/>
                  </a:cubicBezTo>
                  <a:cubicBezTo>
                    <a:pt x="45372" y="4069"/>
                    <a:pt x="45278" y="4347"/>
                    <a:pt x="45175" y="4620"/>
                  </a:cubicBezTo>
                  <a:cubicBezTo>
                    <a:pt x="44187" y="5679"/>
                    <a:pt x="42696" y="5980"/>
                    <a:pt x="41360" y="6363"/>
                  </a:cubicBezTo>
                  <a:cubicBezTo>
                    <a:pt x="37727" y="7050"/>
                    <a:pt x="34118" y="8113"/>
                    <a:pt x="30915" y="9999"/>
                  </a:cubicBezTo>
                  <a:cubicBezTo>
                    <a:pt x="29637" y="10785"/>
                    <a:pt x="28338" y="11609"/>
                    <a:pt x="27373" y="12778"/>
                  </a:cubicBezTo>
                  <a:cubicBezTo>
                    <a:pt x="27642" y="13047"/>
                    <a:pt x="27914" y="13322"/>
                    <a:pt x="28189" y="13595"/>
                  </a:cubicBezTo>
                  <a:cubicBezTo>
                    <a:pt x="27212" y="14371"/>
                    <a:pt x="26049" y="14873"/>
                    <a:pt x="25164" y="15767"/>
                  </a:cubicBezTo>
                  <a:cubicBezTo>
                    <a:pt x="24109" y="16172"/>
                    <a:pt x="22900" y="16153"/>
                    <a:pt x="21915" y="16754"/>
                  </a:cubicBezTo>
                  <a:cubicBezTo>
                    <a:pt x="21551" y="17034"/>
                    <a:pt x="21303" y="17429"/>
                    <a:pt x="21032" y="17791"/>
                  </a:cubicBezTo>
                  <a:cubicBezTo>
                    <a:pt x="19554" y="18079"/>
                    <a:pt x="18087" y="17492"/>
                    <a:pt x="16614" y="17738"/>
                  </a:cubicBezTo>
                  <a:cubicBezTo>
                    <a:pt x="15409" y="17927"/>
                    <a:pt x="14156" y="17717"/>
                    <a:pt x="12986" y="18108"/>
                  </a:cubicBezTo>
                  <a:cubicBezTo>
                    <a:pt x="11880" y="18442"/>
                    <a:pt x="10707" y="18932"/>
                    <a:pt x="9557" y="18478"/>
                  </a:cubicBezTo>
                  <a:cubicBezTo>
                    <a:pt x="8017" y="17887"/>
                    <a:pt x="6344" y="18039"/>
                    <a:pt x="4780" y="18444"/>
                  </a:cubicBezTo>
                  <a:cubicBezTo>
                    <a:pt x="3151" y="17717"/>
                    <a:pt x="1663" y="16702"/>
                    <a:pt x="0" y="16044"/>
                  </a:cubicBezTo>
                  <a:cubicBezTo>
                    <a:pt x="2798" y="15664"/>
                    <a:pt x="5618" y="16031"/>
                    <a:pt x="8416" y="16231"/>
                  </a:cubicBezTo>
                  <a:cubicBezTo>
                    <a:pt x="10287" y="16523"/>
                    <a:pt x="12139" y="16944"/>
                    <a:pt x="13993" y="17345"/>
                  </a:cubicBezTo>
                  <a:cubicBezTo>
                    <a:pt x="14825" y="17547"/>
                    <a:pt x="15624" y="17150"/>
                    <a:pt x="16408" y="16920"/>
                  </a:cubicBezTo>
                  <a:cubicBezTo>
                    <a:pt x="18350" y="16342"/>
                    <a:pt x="20317" y="15849"/>
                    <a:pt x="22299" y="15422"/>
                  </a:cubicBezTo>
                  <a:cubicBezTo>
                    <a:pt x="23687" y="15132"/>
                    <a:pt x="24466" y="13824"/>
                    <a:pt x="25458" y="12937"/>
                  </a:cubicBezTo>
                  <a:cubicBezTo>
                    <a:pt x="26322" y="11954"/>
                    <a:pt x="27678" y="11502"/>
                    <a:pt x="28359" y="10348"/>
                  </a:cubicBezTo>
                  <a:cubicBezTo>
                    <a:pt x="30594" y="6728"/>
                    <a:pt x="33759" y="3697"/>
                    <a:pt x="37460" y="1602"/>
                  </a:cubicBezTo>
                  <a:close/>
                </a:path>
              </a:pathLst>
            </a:custGeom>
            <a:solidFill>
              <a:srgbClr val="694539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5" name="Forma Livre: Forma 2444">
              <a:extLst>
                <a:ext uri="{FF2B5EF4-FFF2-40B4-BE49-F238E27FC236}">
                  <a16:creationId xmlns:a16="http://schemas.microsoft.com/office/drawing/2014/main" id="{DA21B11C-A7D5-8D3C-1BB1-BF879DFC69D8}"/>
                </a:ext>
              </a:extLst>
            </p:cNvPr>
            <p:cNvSpPr/>
            <p:nvPr/>
          </p:nvSpPr>
          <p:spPr>
            <a:xfrm>
              <a:off x="6232331" y="5062399"/>
              <a:ext cx="9921" cy="5864"/>
            </a:xfrm>
            <a:custGeom>
              <a:avLst/>
              <a:gdLst>
                <a:gd name="connsiteX0" fmla="*/ 2926 w 9921"/>
                <a:gd name="connsiteY0" fmla="*/ 523 h 5864"/>
                <a:gd name="connsiteX1" fmla="*/ 3168 w 9921"/>
                <a:gd name="connsiteY1" fmla="*/ 0 h 5864"/>
                <a:gd name="connsiteX2" fmla="*/ 5360 w 9921"/>
                <a:gd name="connsiteY2" fmla="*/ 1213 h 5864"/>
                <a:gd name="connsiteX3" fmla="*/ 9921 w 9921"/>
                <a:gd name="connsiteY3" fmla="*/ 3613 h 5864"/>
                <a:gd name="connsiteX4" fmla="*/ 9534 w 9921"/>
                <a:gd name="connsiteY4" fmla="*/ 3857 h 5864"/>
                <a:gd name="connsiteX5" fmla="*/ 0 w 9921"/>
                <a:gd name="connsiteY5" fmla="*/ 5864 h 5864"/>
                <a:gd name="connsiteX6" fmla="*/ 2926 w 9921"/>
                <a:gd name="connsiteY6" fmla="*/ 523 h 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1" h="5864">
                  <a:moveTo>
                    <a:pt x="2926" y="523"/>
                  </a:moveTo>
                  <a:cubicBezTo>
                    <a:pt x="3004" y="345"/>
                    <a:pt x="3081" y="170"/>
                    <a:pt x="3168" y="0"/>
                  </a:cubicBezTo>
                  <a:cubicBezTo>
                    <a:pt x="3708" y="687"/>
                    <a:pt x="4620" y="824"/>
                    <a:pt x="5360" y="1213"/>
                  </a:cubicBezTo>
                  <a:cubicBezTo>
                    <a:pt x="6892" y="1991"/>
                    <a:pt x="8454" y="2716"/>
                    <a:pt x="9921" y="3613"/>
                  </a:cubicBezTo>
                  <a:cubicBezTo>
                    <a:pt x="9789" y="3693"/>
                    <a:pt x="9660" y="3775"/>
                    <a:pt x="9534" y="3857"/>
                  </a:cubicBezTo>
                  <a:cubicBezTo>
                    <a:pt x="6333" y="4420"/>
                    <a:pt x="3172" y="5167"/>
                    <a:pt x="0" y="5864"/>
                  </a:cubicBezTo>
                  <a:cubicBezTo>
                    <a:pt x="927" y="4057"/>
                    <a:pt x="2018" y="2339"/>
                    <a:pt x="2926" y="523"/>
                  </a:cubicBezTo>
                  <a:close/>
                </a:path>
              </a:pathLst>
            </a:custGeom>
            <a:solidFill>
              <a:srgbClr val="6F4D4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6" name="Forma Livre: Forma 2445">
              <a:extLst>
                <a:ext uri="{FF2B5EF4-FFF2-40B4-BE49-F238E27FC236}">
                  <a16:creationId xmlns:a16="http://schemas.microsoft.com/office/drawing/2014/main" id="{EDDE7EDD-5F32-228C-8C92-06C3200ADAD3}"/>
                </a:ext>
              </a:extLst>
            </p:cNvPr>
            <p:cNvSpPr/>
            <p:nvPr/>
          </p:nvSpPr>
          <p:spPr>
            <a:xfrm>
              <a:off x="6257321" y="5065838"/>
              <a:ext cx="13782" cy="13357"/>
            </a:xfrm>
            <a:custGeom>
              <a:avLst/>
              <a:gdLst>
                <a:gd name="connsiteX0" fmla="*/ 3573 w 13782"/>
                <a:gd name="connsiteY0" fmla="*/ 1847 h 13357"/>
                <a:gd name="connsiteX1" fmla="*/ 8315 w 13782"/>
                <a:gd name="connsiteY1" fmla="*/ 54 h 13357"/>
                <a:gd name="connsiteX2" fmla="*/ 11483 w 13782"/>
                <a:gd name="connsiteY2" fmla="*/ 3218 h 13357"/>
                <a:gd name="connsiteX3" fmla="*/ 12931 w 13782"/>
                <a:gd name="connsiteY3" fmla="*/ 9536 h 13357"/>
                <a:gd name="connsiteX4" fmla="*/ 13782 w 13782"/>
                <a:gd name="connsiteY4" fmla="*/ 12895 h 13357"/>
                <a:gd name="connsiteX5" fmla="*/ 13686 w 13782"/>
                <a:gd name="connsiteY5" fmla="*/ 13286 h 13357"/>
                <a:gd name="connsiteX6" fmla="*/ 8521 w 13782"/>
                <a:gd name="connsiteY6" fmla="*/ 13290 h 13357"/>
                <a:gd name="connsiteX7" fmla="*/ 3390 w 13782"/>
                <a:gd name="connsiteY7" fmla="*/ 13275 h 13357"/>
                <a:gd name="connsiteX8" fmla="*/ 4662 w 13782"/>
                <a:gd name="connsiteY8" fmla="*/ 13002 h 13357"/>
                <a:gd name="connsiteX9" fmla="*/ 4435 w 13782"/>
                <a:gd name="connsiteY9" fmla="*/ 11268 h 13357"/>
                <a:gd name="connsiteX10" fmla="*/ 3489 w 13782"/>
                <a:gd name="connsiteY10" fmla="*/ 9963 h 13357"/>
                <a:gd name="connsiteX11" fmla="*/ 3113 w 13782"/>
                <a:gd name="connsiteY11" fmla="*/ 8449 h 13357"/>
                <a:gd name="connsiteX12" fmla="*/ 1352 w 13782"/>
                <a:gd name="connsiteY12" fmla="*/ 7686 h 13357"/>
                <a:gd name="connsiteX13" fmla="*/ 0 w 13782"/>
                <a:gd name="connsiteY13" fmla="*/ 8237 h 13357"/>
                <a:gd name="connsiteX14" fmla="*/ 3573 w 13782"/>
                <a:gd name="connsiteY14" fmla="*/ 1847 h 1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82" h="13357">
                  <a:moveTo>
                    <a:pt x="3573" y="1847"/>
                  </a:moveTo>
                  <a:cubicBezTo>
                    <a:pt x="4815" y="634"/>
                    <a:pt x="6539" y="-230"/>
                    <a:pt x="8315" y="54"/>
                  </a:cubicBezTo>
                  <a:cubicBezTo>
                    <a:pt x="9963" y="155"/>
                    <a:pt x="11308" y="1610"/>
                    <a:pt x="11483" y="3218"/>
                  </a:cubicBezTo>
                  <a:cubicBezTo>
                    <a:pt x="11752" y="5370"/>
                    <a:pt x="12483" y="7421"/>
                    <a:pt x="12931" y="9536"/>
                  </a:cubicBezTo>
                  <a:cubicBezTo>
                    <a:pt x="13202" y="10658"/>
                    <a:pt x="13631" y="11743"/>
                    <a:pt x="13782" y="12895"/>
                  </a:cubicBezTo>
                  <a:cubicBezTo>
                    <a:pt x="13757" y="12994"/>
                    <a:pt x="13709" y="13187"/>
                    <a:pt x="13686" y="13286"/>
                  </a:cubicBezTo>
                  <a:cubicBezTo>
                    <a:pt x="11966" y="13464"/>
                    <a:pt x="10241" y="13250"/>
                    <a:pt x="8521" y="13290"/>
                  </a:cubicBezTo>
                  <a:cubicBezTo>
                    <a:pt x="6810" y="13233"/>
                    <a:pt x="5099" y="13380"/>
                    <a:pt x="3390" y="13275"/>
                  </a:cubicBezTo>
                  <a:cubicBezTo>
                    <a:pt x="3813" y="13191"/>
                    <a:pt x="4233" y="13090"/>
                    <a:pt x="4662" y="13002"/>
                  </a:cubicBezTo>
                  <a:cubicBezTo>
                    <a:pt x="4601" y="12422"/>
                    <a:pt x="4591" y="11829"/>
                    <a:pt x="4435" y="11268"/>
                  </a:cubicBezTo>
                  <a:cubicBezTo>
                    <a:pt x="4160" y="10801"/>
                    <a:pt x="3735" y="10442"/>
                    <a:pt x="3489" y="9963"/>
                  </a:cubicBezTo>
                  <a:cubicBezTo>
                    <a:pt x="3300" y="9473"/>
                    <a:pt x="3277" y="8941"/>
                    <a:pt x="3113" y="8449"/>
                  </a:cubicBezTo>
                  <a:cubicBezTo>
                    <a:pt x="2592" y="8067"/>
                    <a:pt x="1972" y="7836"/>
                    <a:pt x="1352" y="7686"/>
                  </a:cubicBezTo>
                  <a:cubicBezTo>
                    <a:pt x="822" y="7501"/>
                    <a:pt x="401" y="7974"/>
                    <a:pt x="0" y="8237"/>
                  </a:cubicBezTo>
                  <a:cubicBezTo>
                    <a:pt x="1343" y="6186"/>
                    <a:pt x="1896" y="3682"/>
                    <a:pt x="3573" y="1847"/>
                  </a:cubicBezTo>
                  <a:close/>
                </a:path>
              </a:pathLst>
            </a:custGeom>
            <a:solidFill>
              <a:srgbClr val="C9B35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7" name="Forma Livre: Forma 2446">
              <a:extLst>
                <a:ext uri="{FF2B5EF4-FFF2-40B4-BE49-F238E27FC236}">
                  <a16:creationId xmlns:a16="http://schemas.microsoft.com/office/drawing/2014/main" id="{C37E99D1-7302-CE1B-CBCC-1A92A24BBB7A}"/>
                </a:ext>
              </a:extLst>
            </p:cNvPr>
            <p:cNvSpPr/>
            <p:nvPr/>
          </p:nvSpPr>
          <p:spPr>
            <a:xfrm>
              <a:off x="6231404" y="5066256"/>
              <a:ext cx="12474" cy="3684"/>
            </a:xfrm>
            <a:custGeom>
              <a:avLst/>
              <a:gdLst>
                <a:gd name="connsiteX0" fmla="*/ 927 w 12474"/>
                <a:gd name="connsiteY0" fmla="*/ 2007 h 3684"/>
                <a:gd name="connsiteX1" fmla="*/ 10461 w 12474"/>
                <a:gd name="connsiteY1" fmla="*/ 0 h 3684"/>
                <a:gd name="connsiteX2" fmla="*/ 12475 w 12474"/>
                <a:gd name="connsiteY2" fmla="*/ 750 h 3684"/>
                <a:gd name="connsiteX3" fmla="*/ 12424 w 12474"/>
                <a:gd name="connsiteY3" fmla="*/ 1194 h 3684"/>
                <a:gd name="connsiteX4" fmla="*/ 0 w 12474"/>
                <a:gd name="connsiteY4" fmla="*/ 3685 h 3684"/>
                <a:gd name="connsiteX5" fmla="*/ 866 w 12474"/>
                <a:gd name="connsiteY5" fmla="*/ 2049 h 3684"/>
                <a:gd name="connsiteX6" fmla="*/ 927 w 12474"/>
                <a:gd name="connsiteY6" fmla="*/ 2007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4" h="3684">
                  <a:moveTo>
                    <a:pt x="927" y="2007"/>
                  </a:moveTo>
                  <a:cubicBezTo>
                    <a:pt x="4099" y="1309"/>
                    <a:pt x="7260" y="563"/>
                    <a:pt x="10461" y="0"/>
                  </a:cubicBezTo>
                  <a:cubicBezTo>
                    <a:pt x="11174" y="116"/>
                    <a:pt x="11846" y="397"/>
                    <a:pt x="12475" y="750"/>
                  </a:cubicBezTo>
                  <a:cubicBezTo>
                    <a:pt x="12462" y="862"/>
                    <a:pt x="12437" y="1082"/>
                    <a:pt x="12424" y="1194"/>
                  </a:cubicBezTo>
                  <a:cubicBezTo>
                    <a:pt x="8229" y="1707"/>
                    <a:pt x="4116" y="2743"/>
                    <a:pt x="0" y="3685"/>
                  </a:cubicBezTo>
                  <a:cubicBezTo>
                    <a:pt x="292" y="3140"/>
                    <a:pt x="542" y="2575"/>
                    <a:pt x="866" y="2049"/>
                  </a:cubicBezTo>
                  <a:lnTo>
                    <a:pt x="927" y="2007"/>
                  </a:lnTo>
                  <a:close/>
                </a:path>
              </a:pathLst>
            </a:custGeom>
            <a:solidFill>
              <a:srgbClr val="59372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8" name="Forma Livre: Forma 2447">
              <a:extLst>
                <a:ext uri="{FF2B5EF4-FFF2-40B4-BE49-F238E27FC236}">
                  <a16:creationId xmlns:a16="http://schemas.microsoft.com/office/drawing/2014/main" id="{E22EC8C9-90C6-324A-E5A7-9E6DE385A08D}"/>
                </a:ext>
              </a:extLst>
            </p:cNvPr>
            <p:cNvSpPr/>
            <p:nvPr/>
          </p:nvSpPr>
          <p:spPr>
            <a:xfrm>
              <a:off x="6244348" y="5066391"/>
              <a:ext cx="16546" cy="10704"/>
            </a:xfrm>
            <a:custGeom>
              <a:avLst/>
              <a:gdLst>
                <a:gd name="connsiteX0" fmla="*/ 6331 w 16546"/>
                <a:gd name="connsiteY0" fmla="*/ 75 h 10704"/>
                <a:gd name="connsiteX1" fmla="*/ 10186 w 16546"/>
                <a:gd name="connsiteY1" fmla="*/ 298 h 10704"/>
                <a:gd name="connsiteX2" fmla="*/ 15643 w 16546"/>
                <a:gd name="connsiteY2" fmla="*/ 1610 h 10704"/>
                <a:gd name="connsiteX3" fmla="*/ 16546 w 16546"/>
                <a:gd name="connsiteY3" fmla="*/ 1294 h 10704"/>
                <a:gd name="connsiteX4" fmla="*/ 12973 w 16546"/>
                <a:gd name="connsiteY4" fmla="*/ 7684 h 10704"/>
                <a:gd name="connsiteX5" fmla="*/ 11044 w 16546"/>
                <a:gd name="connsiteY5" fmla="*/ 10705 h 10704"/>
                <a:gd name="connsiteX6" fmla="*/ 9602 w 16546"/>
                <a:gd name="connsiteY6" fmla="*/ 9967 h 10704"/>
                <a:gd name="connsiteX7" fmla="*/ 5381 w 16546"/>
                <a:gd name="connsiteY7" fmla="*/ 5349 h 10704"/>
                <a:gd name="connsiteX8" fmla="*/ 0 w 16546"/>
                <a:gd name="connsiteY8" fmla="*/ 1011 h 10704"/>
                <a:gd name="connsiteX9" fmla="*/ 6331 w 16546"/>
                <a:gd name="connsiteY9" fmla="*/ 75 h 1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46" h="10704">
                  <a:moveTo>
                    <a:pt x="6331" y="75"/>
                  </a:moveTo>
                  <a:cubicBezTo>
                    <a:pt x="7617" y="-146"/>
                    <a:pt x="8904" y="178"/>
                    <a:pt x="10186" y="298"/>
                  </a:cubicBezTo>
                  <a:cubicBezTo>
                    <a:pt x="12021" y="634"/>
                    <a:pt x="14007" y="586"/>
                    <a:pt x="15643" y="1610"/>
                  </a:cubicBezTo>
                  <a:cubicBezTo>
                    <a:pt x="15943" y="1509"/>
                    <a:pt x="16246" y="1408"/>
                    <a:pt x="16546" y="1294"/>
                  </a:cubicBezTo>
                  <a:cubicBezTo>
                    <a:pt x="14869" y="3129"/>
                    <a:pt x="14316" y="5633"/>
                    <a:pt x="12973" y="7684"/>
                  </a:cubicBezTo>
                  <a:cubicBezTo>
                    <a:pt x="12370" y="8714"/>
                    <a:pt x="11689" y="9698"/>
                    <a:pt x="11044" y="10705"/>
                  </a:cubicBezTo>
                  <a:cubicBezTo>
                    <a:pt x="10543" y="10505"/>
                    <a:pt x="9946" y="10417"/>
                    <a:pt x="9602" y="9967"/>
                  </a:cubicBezTo>
                  <a:cubicBezTo>
                    <a:pt x="8256" y="8369"/>
                    <a:pt x="6854" y="6824"/>
                    <a:pt x="5381" y="5349"/>
                  </a:cubicBezTo>
                  <a:cubicBezTo>
                    <a:pt x="3847" y="3596"/>
                    <a:pt x="1831" y="2406"/>
                    <a:pt x="0" y="1011"/>
                  </a:cubicBezTo>
                  <a:cubicBezTo>
                    <a:pt x="2089" y="578"/>
                    <a:pt x="4212" y="336"/>
                    <a:pt x="6331" y="75"/>
                  </a:cubicBezTo>
                  <a:close/>
                </a:path>
              </a:pathLst>
            </a:custGeom>
            <a:solidFill>
              <a:srgbClr val="69453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9" name="Forma Livre: Forma 2448">
              <a:extLst>
                <a:ext uri="{FF2B5EF4-FFF2-40B4-BE49-F238E27FC236}">
                  <a16:creationId xmlns:a16="http://schemas.microsoft.com/office/drawing/2014/main" id="{FBA3D1E7-BC38-D9DA-304E-808057685CDE}"/>
                </a:ext>
              </a:extLst>
            </p:cNvPr>
            <p:cNvSpPr/>
            <p:nvPr/>
          </p:nvSpPr>
          <p:spPr>
            <a:xfrm>
              <a:off x="6346209" y="5066794"/>
              <a:ext cx="40394" cy="18267"/>
            </a:xfrm>
            <a:custGeom>
              <a:avLst/>
              <a:gdLst>
                <a:gd name="connsiteX0" fmla="*/ 36580 w 40394"/>
                <a:gd name="connsiteY0" fmla="*/ 1742 h 18267"/>
                <a:gd name="connsiteX1" fmla="*/ 40395 w 40394"/>
                <a:gd name="connsiteY1" fmla="*/ 0 h 18267"/>
                <a:gd name="connsiteX2" fmla="*/ 35565 w 40394"/>
                <a:gd name="connsiteY2" fmla="*/ 9227 h 18267"/>
                <a:gd name="connsiteX3" fmla="*/ 34297 w 40394"/>
                <a:gd name="connsiteY3" fmla="*/ 10100 h 18267"/>
                <a:gd name="connsiteX4" fmla="*/ 29118 w 40394"/>
                <a:gd name="connsiteY4" fmla="*/ 10905 h 18267"/>
                <a:gd name="connsiteX5" fmla="*/ 31779 w 40394"/>
                <a:gd name="connsiteY5" fmla="*/ 13675 h 18267"/>
                <a:gd name="connsiteX6" fmla="*/ 30320 w 40394"/>
                <a:gd name="connsiteY6" fmla="*/ 15123 h 18267"/>
                <a:gd name="connsiteX7" fmla="*/ 26968 w 40394"/>
                <a:gd name="connsiteY7" fmla="*/ 16714 h 18267"/>
                <a:gd name="connsiteX8" fmla="*/ 23615 w 40394"/>
                <a:gd name="connsiteY8" fmla="*/ 16704 h 18267"/>
                <a:gd name="connsiteX9" fmla="*/ 22411 w 40394"/>
                <a:gd name="connsiteY9" fmla="*/ 16822 h 18267"/>
                <a:gd name="connsiteX10" fmla="*/ 19132 w 40394"/>
                <a:gd name="connsiteY10" fmla="*/ 16717 h 18267"/>
                <a:gd name="connsiteX11" fmla="*/ 16988 w 40394"/>
                <a:gd name="connsiteY11" fmla="*/ 17772 h 18267"/>
                <a:gd name="connsiteX12" fmla="*/ 14409 w 40394"/>
                <a:gd name="connsiteY12" fmla="*/ 16582 h 18267"/>
                <a:gd name="connsiteX13" fmla="*/ 12319 w 40394"/>
                <a:gd name="connsiteY13" fmla="*/ 16937 h 18267"/>
                <a:gd name="connsiteX14" fmla="*/ 7432 w 40394"/>
                <a:gd name="connsiteY14" fmla="*/ 17713 h 18267"/>
                <a:gd name="connsiteX15" fmla="*/ 7218 w 40394"/>
                <a:gd name="connsiteY15" fmla="*/ 18268 h 18267"/>
                <a:gd name="connsiteX16" fmla="*/ 2726 w 40394"/>
                <a:gd name="connsiteY16" fmla="*/ 15411 h 18267"/>
                <a:gd name="connsiteX17" fmla="*/ 0 w 40394"/>
                <a:gd name="connsiteY17" fmla="*/ 13824 h 18267"/>
                <a:gd name="connsiteX18" fmla="*/ 4778 w 40394"/>
                <a:gd name="connsiteY18" fmla="*/ 13858 h 18267"/>
                <a:gd name="connsiteX19" fmla="*/ 8206 w 40394"/>
                <a:gd name="connsiteY19" fmla="*/ 13488 h 18267"/>
                <a:gd name="connsiteX20" fmla="*/ 11834 w 40394"/>
                <a:gd name="connsiteY20" fmla="*/ 13118 h 18267"/>
                <a:gd name="connsiteX21" fmla="*/ 16252 w 40394"/>
                <a:gd name="connsiteY21" fmla="*/ 13171 h 18267"/>
                <a:gd name="connsiteX22" fmla="*/ 17135 w 40394"/>
                <a:gd name="connsiteY22" fmla="*/ 12134 h 18267"/>
                <a:gd name="connsiteX23" fmla="*/ 20384 w 40394"/>
                <a:gd name="connsiteY23" fmla="*/ 11146 h 18267"/>
                <a:gd name="connsiteX24" fmla="*/ 23409 w 40394"/>
                <a:gd name="connsiteY24" fmla="*/ 8975 h 18267"/>
                <a:gd name="connsiteX25" fmla="*/ 22594 w 40394"/>
                <a:gd name="connsiteY25" fmla="*/ 8158 h 18267"/>
                <a:gd name="connsiteX26" fmla="*/ 26135 w 40394"/>
                <a:gd name="connsiteY26" fmla="*/ 5379 h 18267"/>
                <a:gd name="connsiteX27" fmla="*/ 36580 w 40394"/>
                <a:gd name="connsiteY27" fmla="*/ 1742 h 1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0394" h="18267">
                  <a:moveTo>
                    <a:pt x="36580" y="1742"/>
                  </a:moveTo>
                  <a:cubicBezTo>
                    <a:pt x="37917" y="1360"/>
                    <a:pt x="39407" y="1059"/>
                    <a:pt x="40395" y="0"/>
                  </a:cubicBezTo>
                  <a:cubicBezTo>
                    <a:pt x="39110" y="3226"/>
                    <a:pt x="37582" y="6392"/>
                    <a:pt x="35565" y="9227"/>
                  </a:cubicBezTo>
                  <a:cubicBezTo>
                    <a:pt x="35142" y="9520"/>
                    <a:pt x="34743" y="9848"/>
                    <a:pt x="34297" y="10100"/>
                  </a:cubicBezTo>
                  <a:cubicBezTo>
                    <a:pt x="32607" y="10566"/>
                    <a:pt x="30884" y="10962"/>
                    <a:pt x="29118" y="10905"/>
                  </a:cubicBezTo>
                  <a:cubicBezTo>
                    <a:pt x="30087" y="11741"/>
                    <a:pt x="31073" y="12586"/>
                    <a:pt x="31779" y="13675"/>
                  </a:cubicBezTo>
                  <a:cubicBezTo>
                    <a:pt x="31296" y="14161"/>
                    <a:pt x="30802" y="14636"/>
                    <a:pt x="30320" y="15123"/>
                  </a:cubicBezTo>
                  <a:cubicBezTo>
                    <a:pt x="29070" y="15382"/>
                    <a:pt x="28307" y="16748"/>
                    <a:pt x="26968" y="16714"/>
                  </a:cubicBezTo>
                  <a:cubicBezTo>
                    <a:pt x="25845" y="16832"/>
                    <a:pt x="24708" y="16313"/>
                    <a:pt x="23615" y="16704"/>
                  </a:cubicBezTo>
                  <a:cubicBezTo>
                    <a:pt x="23224" y="16832"/>
                    <a:pt x="22814" y="16889"/>
                    <a:pt x="22411" y="16822"/>
                  </a:cubicBezTo>
                  <a:cubicBezTo>
                    <a:pt x="21318" y="16654"/>
                    <a:pt x="20218" y="16914"/>
                    <a:pt x="19132" y="16717"/>
                  </a:cubicBezTo>
                  <a:cubicBezTo>
                    <a:pt x="18188" y="16496"/>
                    <a:pt x="17948" y="18053"/>
                    <a:pt x="16988" y="17772"/>
                  </a:cubicBezTo>
                  <a:cubicBezTo>
                    <a:pt x="16069" y="17509"/>
                    <a:pt x="15361" y="16759"/>
                    <a:pt x="14409" y="16582"/>
                  </a:cubicBezTo>
                  <a:cubicBezTo>
                    <a:pt x="13686" y="16399"/>
                    <a:pt x="13005" y="16780"/>
                    <a:pt x="12319" y="16937"/>
                  </a:cubicBezTo>
                  <a:cubicBezTo>
                    <a:pt x="10722" y="17387"/>
                    <a:pt x="9036" y="17301"/>
                    <a:pt x="7432" y="17713"/>
                  </a:cubicBezTo>
                  <a:cubicBezTo>
                    <a:pt x="7380" y="17852"/>
                    <a:pt x="7271" y="18129"/>
                    <a:pt x="7218" y="18268"/>
                  </a:cubicBezTo>
                  <a:cubicBezTo>
                    <a:pt x="5730" y="17299"/>
                    <a:pt x="4235" y="16345"/>
                    <a:pt x="2726" y="15411"/>
                  </a:cubicBezTo>
                  <a:cubicBezTo>
                    <a:pt x="1839" y="14846"/>
                    <a:pt x="946" y="14287"/>
                    <a:pt x="0" y="13824"/>
                  </a:cubicBezTo>
                  <a:cubicBezTo>
                    <a:pt x="1564" y="13419"/>
                    <a:pt x="3237" y="13267"/>
                    <a:pt x="4778" y="13858"/>
                  </a:cubicBezTo>
                  <a:cubicBezTo>
                    <a:pt x="5927" y="14312"/>
                    <a:pt x="7100" y="13822"/>
                    <a:pt x="8206" y="13488"/>
                  </a:cubicBezTo>
                  <a:cubicBezTo>
                    <a:pt x="9377" y="13097"/>
                    <a:pt x="10629" y="13307"/>
                    <a:pt x="11834" y="13118"/>
                  </a:cubicBezTo>
                  <a:cubicBezTo>
                    <a:pt x="13307" y="12872"/>
                    <a:pt x="14774" y="13459"/>
                    <a:pt x="16252" y="13171"/>
                  </a:cubicBezTo>
                  <a:cubicBezTo>
                    <a:pt x="16523" y="12809"/>
                    <a:pt x="16771" y="12414"/>
                    <a:pt x="17135" y="12134"/>
                  </a:cubicBezTo>
                  <a:cubicBezTo>
                    <a:pt x="18121" y="11533"/>
                    <a:pt x="19329" y="11552"/>
                    <a:pt x="20384" y="11146"/>
                  </a:cubicBezTo>
                  <a:cubicBezTo>
                    <a:pt x="21269" y="10253"/>
                    <a:pt x="22432" y="9751"/>
                    <a:pt x="23409" y="8975"/>
                  </a:cubicBezTo>
                  <a:cubicBezTo>
                    <a:pt x="23134" y="8702"/>
                    <a:pt x="22863" y="8427"/>
                    <a:pt x="22594" y="8158"/>
                  </a:cubicBezTo>
                  <a:cubicBezTo>
                    <a:pt x="23558" y="6989"/>
                    <a:pt x="24857" y="6165"/>
                    <a:pt x="26135" y="5379"/>
                  </a:cubicBezTo>
                  <a:cubicBezTo>
                    <a:pt x="29339" y="3493"/>
                    <a:pt x="32948" y="2430"/>
                    <a:pt x="36580" y="1742"/>
                  </a:cubicBezTo>
                  <a:close/>
                </a:path>
              </a:pathLst>
            </a:custGeom>
            <a:solidFill>
              <a:srgbClr val="735249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0" name="Forma Livre: Forma 2449">
              <a:extLst>
                <a:ext uri="{FF2B5EF4-FFF2-40B4-BE49-F238E27FC236}">
                  <a16:creationId xmlns:a16="http://schemas.microsoft.com/office/drawing/2014/main" id="{D386D48C-8FDF-0BC6-3E54-2E08E79772AF}"/>
                </a:ext>
              </a:extLst>
            </p:cNvPr>
            <p:cNvSpPr/>
            <p:nvPr/>
          </p:nvSpPr>
          <p:spPr>
            <a:xfrm>
              <a:off x="6409756" y="5067176"/>
              <a:ext cx="20142" cy="23531"/>
            </a:xfrm>
            <a:custGeom>
              <a:avLst/>
              <a:gdLst>
                <a:gd name="connsiteX0" fmla="*/ 0 w 20142"/>
                <a:gd name="connsiteY0" fmla="*/ 0 h 23531"/>
                <a:gd name="connsiteX1" fmla="*/ 3411 w 20142"/>
                <a:gd name="connsiteY1" fmla="*/ 3605 h 23531"/>
                <a:gd name="connsiteX2" fmla="*/ 5301 w 20142"/>
                <a:gd name="connsiteY2" fmla="*/ 6157 h 23531"/>
                <a:gd name="connsiteX3" fmla="*/ 9927 w 20142"/>
                <a:gd name="connsiteY3" fmla="*/ 4582 h 23531"/>
                <a:gd name="connsiteX4" fmla="*/ 18035 w 20142"/>
                <a:gd name="connsiteY4" fmla="*/ 3765 h 23531"/>
                <a:gd name="connsiteX5" fmla="*/ 20143 w 20142"/>
                <a:gd name="connsiteY5" fmla="*/ 18901 h 23531"/>
                <a:gd name="connsiteX6" fmla="*/ 16759 w 20142"/>
                <a:gd name="connsiteY6" fmla="*/ 18081 h 23531"/>
                <a:gd name="connsiteX7" fmla="*/ 16582 w 20142"/>
                <a:gd name="connsiteY7" fmla="*/ 19411 h 23531"/>
                <a:gd name="connsiteX8" fmla="*/ 15670 w 20142"/>
                <a:gd name="connsiteY8" fmla="*/ 12326 h 23531"/>
                <a:gd name="connsiteX9" fmla="*/ 14159 w 20142"/>
                <a:gd name="connsiteY9" fmla="*/ 10295 h 23531"/>
                <a:gd name="connsiteX10" fmla="*/ 11788 w 20142"/>
                <a:gd name="connsiteY10" fmla="*/ 11443 h 23531"/>
                <a:gd name="connsiteX11" fmla="*/ 11601 w 20142"/>
                <a:gd name="connsiteY11" fmla="*/ 14501 h 23531"/>
                <a:gd name="connsiteX12" fmla="*/ 11722 w 20142"/>
                <a:gd name="connsiteY12" fmla="*/ 18503 h 23531"/>
                <a:gd name="connsiteX13" fmla="*/ 12343 w 20142"/>
                <a:gd name="connsiteY13" fmla="*/ 23214 h 23531"/>
                <a:gd name="connsiteX14" fmla="*/ 12374 w 20142"/>
                <a:gd name="connsiteY14" fmla="*/ 23531 h 23531"/>
                <a:gd name="connsiteX15" fmla="*/ 9911 w 20142"/>
                <a:gd name="connsiteY15" fmla="*/ 22119 h 23531"/>
                <a:gd name="connsiteX16" fmla="*/ 7378 w 20142"/>
                <a:gd name="connsiteY16" fmla="*/ 15628 h 23531"/>
                <a:gd name="connsiteX17" fmla="*/ 3411 w 20142"/>
                <a:gd name="connsiteY17" fmla="*/ 10665 h 23531"/>
                <a:gd name="connsiteX18" fmla="*/ 0 w 20142"/>
                <a:gd name="connsiteY18" fmla="*/ 0 h 2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42" h="23531">
                  <a:moveTo>
                    <a:pt x="0" y="0"/>
                  </a:moveTo>
                  <a:cubicBezTo>
                    <a:pt x="1352" y="971"/>
                    <a:pt x="2451" y="2251"/>
                    <a:pt x="3411" y="3605"/>
                  </a:cubicBezTo>
                  <a:cubicBezTo>
                    <a:pt x="4063" y="4437"/>
                    <a:pt x="4528" y="5415"/>
                    <a:pt x="5301" y="6157"/>
                  </a:cubicBezTo>
                  <a:cubicBezTo>
                    <a:pt x="6812" y="5551"/>
                    <a:pt x="8351" y="5005"/>
                    <a:pt x="9927" y="4582"/>
                  </a:cubicBezTo>
                  <a:cubicBezTo>
                    <a:pt x="12578" y="3952"/>
                    <a:pt x="15317" y="3783"/>
                    <a:pt x="18035" y="3765"/>
                  </a:cubicBezTo>
                  <a:cubicBezTo>
                    <a:pt x="19390" y="8691"/>
                    <a:pt x="20063" y="13795"/>
                    <a:pt x="20143" y="18901"/>
                  </a:cubicBezTo>
                  <a:cubicBezTo>
                    <a:pt x="19029" y="18566"/>
                    <a:pt x="17921" y="18182"/>
                    <a:pt x="16759" y="18081"/>
                  </a:cubicBezTo>
                  <a:cubicBezTo>
                    <a:pt x="16691" y="18522"/>
                    <a:pt x="16624" y="18964"/>
                    <a:pt x="16582" y="19411"/>
                  </a:cubicBezTo>
                  <a:cubicBezTo>
                    <a:pt x="16136" y="17068"/>
                    <a:pt x="16275" y="14642"/>
                    <a:pt x="15670" y="12326"/>
                  </a:cubicBezTo>
                  <a:cubicBezTo>
                    <a:pt x="15413" y="11523"/>
                    <a:pt x="15081" y="10514"/>
                    <a:pt x="14159" y="10295"/>
                  </a:cubicBezTo>
                  <a:cubicBezTo>
                    <a:pt x="13213" y="9927"/>
                    <a:pt x="12189" y="10594"/>
                    <a:pt x="11788" y="11443"/>
                  </a:cubicBezTo>
                  <a:cubicBezTo>
                    <a:pt x="11443" y="12422"/>
                    <a:pt x="11466" y="13482"/>
                    <a:pt x="11601" y="14501"/>
                  </a:cubicBezTo>
                  <a:cubicBezTo>
                    <a:pt x="11765" y="15830"/>
                    <a:pt x="11619" y="17171"/>
                    <a:pt x="11722" y="18503"/>
                  </a:cubicBezTo>
                  <a:cubicBezTo>
                    <a:pt x="11870" y="20080"/>
                    <a:pt x="11958" y="21669"/>
                    <a:pt x="12343" y="23214"/>
                  </a:cubicBezTo>
                  <a:lnTo>
                    <a:pt x="12374" y="23531"/>
                  </a:lnTo>
                  <a:cubicBezTo>
                    <a:pt x="11565" y="23037"/>
                    <a:pt x="10627" y="22737"/>
                    <a:pt x="9911" y="22119"/>
                  </a:cubicBezTo>
                  <a:cubicBezTo>
                    <a:pt x="8801" y="20061"/>
                    <a:pt x="8570" y="17648"/>
                    <a:pt x="7378" y="15628"/>
                  </a:cubicBezTo>
                  <a:cubicBezTo>
                    <a:pt x="6384" y="13763"/>
                    <a:pt x="5307" y="11750"/>
                    <a:pt x="3411" y="10665"/>
                  </a:cubicBezTo>
                  <a:cubicBezTo>
                    <a:pt x="2674" y="6997"/>
                    <a:pt x="1473" y="3435"/>
                    <a:pt x="0" y="0"/>
                  </a:cubicBezTo>
                  <a:close/>
                </a:path>
              </a:pathLst>
            </a:custGeom>
            <a:solidFill>
              <a:srgbClr val="7E739B">
                <a:alpha val="97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1" name="Forma Livre: Forma 2450">
              <a:extLst>
                <a:ext uri="{FF2B5EF4-FFF2-40B4-BE49-F238E27FC236}">
                  <a16:creationId xmlns:a16="http://schemas.microsoft.com/office/drawing/2014/main" id="{85D6000C-C141-165A-FC73-8E2BD13B5874}"/>
                </a:ext>
              </a:extLst>
            </p:cNvPr>
            <p:cNvSpPr/>
            <p:nvPr/>
          </p:nvSpPr>
          <p:spPr>
            <a:xfrm>
              <a:off x="6231349" y="5067401"/>
              <a:ext cx="24041" cy="12462"/>
            </a:xfrm>
            <a:custGeom>
              <a:avLst/>
              <a:gdLst>
                <a:gd name="connsiteX0" fmla="*/ 55 w 24041"/>
                <a:gd name="connsiteY0" fmla="*/ 2539 h 12462"/>
                <a:gd name="connsiteX1" fmla="*/ 12479 w 24041"/>
                <a:gd name="connsiteY1" fmla="*/ 48 h 12462"/>
                <a:gd name="connsiteX2" fmla="*/ 12998 w 24041"/>
                <a:gd name="connsiteY2" fmla="*/ 0 h 12462"/>
                <a:gd name="connsiteX3" fmla="*/ 18379 w 24041"/>
                <a:gd name="connsiteY3" fmla="*/ 4338 h 12462"/>
                <a:gd name="connsiteX4" fmla="*/ 22600 w 24041"/>
                <a:gd name="connsiteY4" fmla="*/ 8956 h 12462"/>
                <a:gd name="connsiteX5" fmla="*/ 24042 w 24041"/>
                <a:gd name="connsiteY5" fmla="*/ 9694 h 12462"/>
                <a:gd name="connsiteX6" fmla="*/ 22774 w 24041"/>
                <a:gd name="connsiteY6" fmla="*/ 11880 h 12462"/>
                <a:gd name="connsiteX7" fmla="*/ 22579 w 24041"/>
                <a:gd name="connsiteY7" fmla="*/ 12250 h 12462"/>
                <a:gd name="connsiteX8" fmla="*/ 18396 w 24041"/>
                <a:gd name="connsiteY8" fmla="*/ 12462 h 12462"/>
                <a:gd name="connsiteX9" fmla="*/ 16565 w 24041"/>
                <a:gd name="connsiteY9" fmla="*/ 11397 h 12462"/>
                <a:gd name="connsiteX10" fmla="*/ 15313 w 24041"/>
                <a:gd name="connsiteY10" fmla="*/ 9726 h 12462"/>
                <a:gd name="connsiteX11" fmla="*/ 13028 w 24041"/>
                <a:gd name="connsiteY11" fmla="*/ 8216 h 12462"/>
                <a:gd name="connsiteX12" fmla="*/ 5995 w 24041"/>
                <a:gd name="connsiteY12" fmla="*/ 4946 h 12462"/>
                <a:gd name="connsiteX13" fmla="*/ 4315 w 24041"/>
                <a:gd name="connsiteY13" fmla="*/ 3657 h 12462"/>
                <a:gd name="connsiteX14" fmla="*/ 1925 w 24041"/>
                <a:gd name="connsiteY14" fmla="*/ 3561 h 12462"/>
                <a:gd name="connsiteX15" fmla="*/ 0 w 24041"/>
                <a:gd name="connsiteY15" fmla="*/ 2623 h 12462"/>
                <a:gd name="connsiteX16" fmla="*/ 55 w 24041"/>
                <a:gd name="connsiteY16" fmla="*/ 2539 h 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41" h="12462">
                  <a:moveTo>
                    <a:pt x="55" y="2539"/>
                  </a:moveTo>
                  <a:cubicBezTo>
                    <a:pt x="4170" y="1597"/>
                    <a:pt x="8284" y="561"/>
                    <a:pt x="12479" y="48"/>
                  </a:cubicBezTo>
                  <a:cubicBezTo>
                    <a:pt x="12609" y="36"/>
                    <a:pt x="12868" y="13"/>
                    <a:pt x="12998" y="0"/>
                  </a:cubicBezTo>
                  <a:cubicBezTo>
                    <a:pt x="14829" y="1396"/>
                    <a:pt x="16845" y="2585"/>
                    <a:pt x="18379" y="4338"/>
                  </a:cubicBezTo>
                  <a:cubicBezTo>
                    <a:pt x="19853" y="5814"/>
                    <a:pt x="21255" y="7359"/>
                    <a:pt x="22600" y="8956"/>
                  </a:cubicBezTo>
                  <a:cubicBezTo>
                    <a:pt x="22945" y="9406"/>
                    <a:pt x="23542" y="9494"/>
                    <a:pt x="24042" y="9694"/>
                  </a:cubicBezTo>
                  <a:cubicBezTo>
                    <a:pt x="23590" y="10405"/>
                    <a:pt x="23165" y="11132"/>
                    <a:pt x="22774" y="11880"/>
                  </a:cubicBezTo>
                  <a:cubicBezTo>
                    <a:pt x="22701" y="11996"/>
                    <a:pt x="22640" y="12122"/>
                    <a:pt x="22579" y="12250"/>
                  </a:cubicBezTo>
                  <a:cubicBezTo>
                    <a:pt x="21177" y="12128"/>
                    <a:pt x="19790" y="12399"/>
                    <a:pt x="18396" y="12462"/>
                  </a:cubicBezTo>
                  <a:cubicBezTo>
                    <a:pt x="17810" y="12061"/>
                    <a:pt x="17152" y="11785"/>
                    <a:pt x="16565" y="11397"/>
                  </a:cubicBezTo>
                  <a:cubicBezTo>
                    <a:pt x="16082" y="10890"/>
                    <a:pt x="15832" y="10201"/>
                    <a:pt x="15313" y="9726"/>
                  </a:cubicBezTo>
                  <a:cubicBezTo>
                    <a:pt x="14640" y="9097"/>
                    <a:pt x="13801" y="8696"/>
                    <a:pt x="13028" y="8216"/>
                  </a:cubicBezTo>
                  <a:cubicBezTo>
                    <a:pt x="10861" y="6791"/>
                    <a:pt x="8481" y="5682"/>
                    <a:pt x="5995" y="4946"/>
                  </a:cubicBezTo>
                  <a:cubicBezTo>
                    <a:pt x="5282" y="4727"/>
                    <a:pt x="5030" y="3870"/>
                    <a:pt x="4315" y="3657"/>
                  </a:cubicBezTo>
                  <a:cubicBezTo>
                    <a:pt x="3556" y="3285"/>
                    <a:pt x="2720" y="3493"/>
                    <a:pt x="1925" y="3561"/>
                  </a:cubicBezTo>
                  <a:cubicBezTo>
                    <a:pt x="1152" y="3630"/>
                    <a:pt x="546" y="3079"/>
                    <a:pt x="0" y="2623"/>
                  </a:cubicBezTo>
                  <a:lnTo>
                    <a:pt x="55" y="2539"/>
                  </a:lnTo>
                  <a:close/>
                </a:path>
              </a:pathLst>
            </a:custGeom>
            <a:solidFill>
              <a:srgbClr val="75554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2" name="Forma Livre: Forma 2451">
              <a:extLst>
                <a:ext uri="{FF2B5EF4-FFF2-40B4-BE49-F238E27FC236}">
                  <a16:creationId xmlns:a16="http://schemas.microsoft.com/office/drawing/2014/main" id="{CA74D45C-67BD-D0AA-35CC-10C71C121110}"/>
                </a:ext>
              </a:extLst>
            </p:cNvPr>
            <p:cNvSpPr/>
            <p:nvPr/>
          </p:nvSpPr>
          <p:spPr>
            <a:xfrm>
              <a:off x="6389307" y="5068053"/>
              <a:ext cx="4710" cy="6923"/>
            </a:xfrm>
            <a:custGeom>
              <a:avLst/>
              <a:gdLst>
                <a:gd name="connsiteX0" fmla="*/ 0 w 4710"/>
                <a:gd name="connsiteY0" fmla="*/ 416 h 6923"/>
                <a:gd name="connsiteX1" fmla="*/ 1593 w 4710"/>
                <a:gd name="connsiteY1" fmla="*/ 0 h 6923"/>
                <a:gd name="connsiteX2" fmla="*/ 4710 w 4710"/>
                <a:gd name="connsiteY2" fmla="*/ 4025 h 6923"/>
                <a:gd name="connsiteX3" fmla="*/ 4469 w 4710"/>
                <a:gd name="connsiteY3" fmla="*/ 6924 h 6923"/>
                <a:gd name="connsiteX4" fmla="*/ 4004 w 4710"/>
                <a:gd name="connsiteY4" fmla="*/ 5547 h 6923"/>
                <a:gd name="connsiteX5" fmla="*/ 0 w 4710"/>
                <a:gd name="connsiteY5" fmla="*/ 416 h 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0" h="6923">
                  <a:moveTo>
                    <a:pt x="0" y="416"/>
                  </a:moveTo>
                  <a:cubicBezTo>
                    <a:pt x="521" y="254"/>
                    <a:pt x="1049" y="97"/>
                    <a:pt x="1593" y="0"/>
                  </a:cubicBezTo>
                  <a:cubicBezTo>
                    <a:pt x="2621" y="1347"/>
                    <a:pt x="3628" y="2716"/>
                    <a:pt x="4710" y="4025"/>
                  </a:cubicBezTo>
                  <a:cubicBezTo>
                    <a:pt x="4639" y="4990"/>
                    <a:pt x="4561" y="5957"/>
                    <a:pt x="4469" y="6924"/>
                  </a:cubicBezTo>
                  <a:cubicBezTo>
                    <a:pt x="4469" y="6419"/>
                    <a:pt x="4322" y="5936"/>
                    <a:pt x="4004" y="5547"/>
                  </a:cubicBezTo>
                  <a:cubicBezTo>
                    <a:pt x="2703" y="3811"/>
                    <a:pt x="1433" y="2045"/>
                    <a:pt x="0" y="416"/>
                  </a:cubicBezTo>
                  <a:close/>
                </a:path>
              </a:pathLst>
            </a:custGeom>
            <a:solidFill>
              <a:srgbClr val="756B90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3" name="Forma Livre: Forma 2452">
              <a:extLst>
                <a:ext uri="{FF2B5EF4-FFF2-40B4-BE49-F238E27FC236}">
                  <a16:creationId xmlns:a16="http://schemas.microsoft.com/office/drawing/2014/main" id="{2487CC5A-168E-950D-5D87-FB054BB3ACEA}"/>
                </a:ext>
              </a:extLst>
            </p:cNvPr>
            <p:cNvSpPr/>
            <p:nvPr/>
          </p:nvSpPr>
          <p:spPr>
            <a:xfrm>
              <a:off x="6390900" y="5068013"/>
              <a:ext cx="3243" cy="4065"/>
            </a:xfrm>
            <a:custGeom>
              <a:avLst/>
              <a:gdLst>
                <a:gd name="connsiteX0" fmla="*/ 0 w 3243"/>
                <a:gd name="connsiteY0" fmla="*/ 40 h 4065"/>
                <a:gd name="connsiteX1" fmla="*/ 3243 w 3243"/>
                <a:gd name="connsiteY1" fmla="*/ 240 h 4065"/>
                <a:gd name="connsiteX2" fmla="*/ 3117 w 3243"/>
                <a:gd name="connsiteY2" fmla="*/ 4065 h 4065"/>
                <a:gd name="connsiteX3" fmla="*/ 0 w 3243"/>
                <a:gd name="connsiteY3" fmla="*/ 4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3" h="4065">
                  <a:moveTo>
                    <a:pt x="0" y="40"/>
                  </a:moveTo>
                  <a:cubicBezTo>
                    <a:pt x="1085" y="-97"/>
                    <a:pt x="2163" y="154"/>
                    <a:pt x="3243" y="240"/>
                  </a:cubicBezTo>
                  <a:cubicBezTo>
                    <a:pt x="3226" y="1516"/>
                    <a:pt x="3189" y="2789"/>
                    <a:pt x="3117" y="4065"/>
                  </a:cubicBezTo>
                  <a:cubicBezTo>
                    <a:pt x="2035" y="2756"/>
                    <a:pt x="1028" y="1387"/>
                    <a:pt x="0" y="40"/>
                  </a:cubicBezTo>
                  <a:close/>
                </a:path>
              </a:pathLst>
            </a:custGeom>
            <a:solidFill>
              <a:srgbClr val="766C92">
                <a:alpha val="91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4" name="Forma Livre: Forma 2453">
              <a:extLst>
                <a:ext uri="{FF2B5EF4-FFF2-40B4-BE49-F238E27FC236}">
                  <a16:creationId xmlns:a16="http://schemas.microsoft.com/office/drawing/2014/main" id="{D6CE9DAE-3404-11C5-E7CD-7FF9AD5E6521}"/>
                </a:ext>
              </a:extLst>
            </p:cNvPr>
            <p:cNvSpPr/>
            <p:nvPr/>
          </p:nvSpPr>
          <p:spPr>
            <a:xfrm>
              <a:off x="6208237" y="5068305"/>
              <a:ext cx="24033" cy="10629"/>
            </a:xfrm>
            <a:custGeom>
              <a:avLst/>
              <a:gdLst>
                <a:gd name="connsiteX0" fmla="*/ 18852 w 24033"/>
                <a:gd name="connsiteY0" fmla="*/ 1412 h 10629"/>
                <a:gd name="connsiteX1" fmla="*/ 24033 w 24033"/>
                <a:gd name="connsiteY1" fmla="*/ 0 h 10629"/>
                <a:gd name="connsiteX2" fmla="*/ 23167 w 24033"/>
                <a:gd name="connsiteY2" fmla="*/ 1635 h 10629"/>
                <a:gd name="connsiteX3" fmla="*/ 23113 w 24033"/>
                <a:gd name="connsiteY3" fmla="*/ 1719 h 10629"/>
                <a:gd name="connsiteX4" fmla="*/ 23014 w 24033"/>
                <a:gd name="connsiteY4" fmla="*/ 1747 h 10629"/>
                <a:gd name="connsiteX5" fmla="*/ 0 w 24033"/>
                <a:gd name="connsiteY5" fmla="*/ 10629 h 10629"/>
                <a:gd name="connsiteX6" fmla="*/ 118 w 24033"/>
                <a:gd name="connsiteY6" fmla="*/ 8540 h 10629"/>
                <a:gd name="connsiteX7" fmla="*/ 166 w 24033"/>
                <a:gd name="connsiteY7" fmla="*/ 8885 h 10629"/>
                <a:gd name="connsiteX8" fmla="*/ 18852 w 24033"/>
                <a:gd name="connsiteY8" fmla="*/ 1412 h 1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33" h="10629">
                  <a:moveTo>
                    <a:pt x="18852" y="1412"/>
                  </a:moveTo>
                  <a:cubicBezTo>
                    <a:pt x="20574" y="925"/>
                    <a:pt x="22318" y="513"/>
                    <a:pt x="24033" y="0"/>
                  </a:cubicBezTo>
                  <a:cubicBezTo>
                    <a:pt x="23710" y="525"/>
                    <a:pt x="23460" y="1091"/>
                    <a:pt x="23167" y="1635"/>
                  </a:cubicBezTo>
                  <a:lnTo>
                    <a:pt x="23113" y="1719"/>
                  </a:lnTo>
                  <a:lnTo>
                    <a:pt x="23014" y="1747"/>
                  </a:lnTo>
                  <a:cubicBezTo>
                    <a:pt x="15027" y="3767"/>
                    <a:pt x="7245" y="6693"/>
                    <a:pt x="0" y="10629"/>
                  </a:cubicBezTo>
                  <a:cubicBezTo>
                    <a:pt x="17" y="9929"/>
                    <a:pt x="44" y="9232"/>
                    <a:pt x="118" y="8540"/>
                  </a:cubicBezTo>
                  <a:lnTo>
                    <a:pt x="166" y="8885"/>
                  </a:lnTo>
                  <a:cubicBezTo>
                    <a:pt x="6148" y="5827"/>
                    <a:pt x="12401" y="3298"/>
                    <a:pt x="18852" y="1412"/>
                  </a:cubicBezTo>
                  <a:close/>
                </a:path>
              </a:pathLst>
            </a:custGeom>
            <a:solidFill>
              <a:srgbClr val="645C7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5" name="Forma Livre: Forma 2454">
              <a:extLst>
                <a:ext uri="{FF2B5EF4-FFF2-40B4-BE49-F238E27FC236}">
                  <a16:creationId xmlns:a16="http://schemas.microsoft.com/office/drawing/2014/main" id="{A55A599E-1B65-C121-833F-E360B7F0F1D9}"/>
                </a:ext>
              </a:extLst>
            </p:cNvPr>
            <p:cNvSpPr/>
            <p:nvPr/>
          </p:nvSpPr>
          <p:spPr>
            <a:xfrm>
              <a:off x="6208354" y="5068389"/>
              <a:ext cx="18734" cy="8800"/>
            </a:xfrm>
            <a:custGeom>
              <a:avLst/>
              <a:gdLst>
                <a:gd name="connsiteX0" fmla="*/ 4343 w 18734"/>
                <a:gd name="connsiteY0" fmla="*/ 1318 h 8800"/>
                <a:gd name="connsiteX1" fmla="*/ 14823 w 18734"/>
                <a:gd name="connsiteY1" fmla="*/ 282 h 8800"/>
                <a:gd name="connsiteX2" fmla="*/ 18734 w 18734"/>
                <a:gd name="connsiteY2" fmla="*/ 1328 h 8800"/>
                <a:gd name="connsiteX3" fmla="*/ 48 w 18734"/>
                <a:gd name="connsiteY3" fmla="*/ 8801 h 8800"/>
                <a:gd name="connsiteX4" fmla="*/ 0 w 18734"/>
                <a:gd name="connsiteY4" fmla="*/ 8456 h 8800"/>
                <a:gd name="connsiteX5" fmla="*/ 940 w 18734"/>
                <a:gd name="connsiteY5" fmla="*/ 2833 h 8800"/>
                <a:gd name="connsiteX6" fmla="*/ 4343 w 18734"/>
                <a:gd name="connsiteY6" fmla="*/ 1318 h 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" h="8800">
                  <a:moveTo>
                    <a:pt x="4343" y="1318"/>
                  </a:moveTo>
                  <a:cubicBezTo>
                    <a:pt x="7701" y="236"/>
                    <a:pt x="11315" y="-399"/>
                    <a:pt x="14823" y="282"/>
                  </a:cubicBezTo>
                  <a:cubicBezTo>
                    <a:pt x="16149" y="528"/>
                    <a:pt x="17551" y="608"/>
                    <a:pt x="18734" y="1328"/>
                  </a:cubicBezTo>
                  <a:cubicBezTo>
                    <a:pt x="12284" y="3214"/>
                    <a:pt x="6030" y="5743"/>
                    <a:pt x="48" y="8801"/>
                  </a:cubicBezTo>
                  <a:lnTo>
                    <a:pt x="0" y="8456"/>
                  </a:lnTo>
                  <a:cubicBezTo>
                    <a:pt x="181" y="6562"/>
                    <a:pt x="502" y="4683"/>
                    <a:pt x="940" y="2833"/>
                  </a:cubicBezTo>
                  <a:cubicBezTo>
                    <a:pt x="2091" y="2365"/>
                    <a:pt x="3147" y="1682"/>
                    <a:pt x="4343" y="1318"/>
                  </a:cubicBezTo>
                  <a:close/>
                </a:path>
              </a:pathLst>
            </a:custGeom>
            <a:solidFill>
              <a:srgbClr val="958DA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56" name="Gráfico 1864">
              <a:extLst>
                <a:ext uri="{FF2B5EF4-FFF2-40B4-BE49-F238E27FC236}">
                  <a16:creationId xmlns:a16="http://schemas.microsoft.com/office/drawing/2014/main" id="{9EF1903A-8E75-D928-BECF-A72078422C9A}"/>
                </a:ext>
              </a:extLst>
            </p:cNvPr>
            <p:cNvGrpSpPr/>
            <p:nvPr/>
          </p:nvGrpSpPr>
          <p:grpSpPr>
            <a:xfrm>
              <a:off x="6208206" y="5070052"/>
              <a:ext cx="179492" cy="31684"/>
              <a:chOff x="6208206" y="5070052"/>
              <a:chExt cx="179492" cy="31684"/>
            </a:xfrm>
            <a:solidFill>
              <a:srgbClr val="9A92B1"/>
            </a:solidFill>
          </p:grpSpPr>
          <p:sp>
            <p:nvSpPr>
              <p:cNvPr id="2457" name="Forma Livre: Forma 2456">
                <a:extLst>
                  <a:ext uri="{FF2B5EF4-FFF2-40B4-BE49-F238E27FC236}">
                    <a16:creationId xmlns:a16="http://schemas.microsoft.com/office/drawing/2014/main" id="{F287CD26-D0C6-8021-1664-4A5E94FE24A4}"/>
                  </a:ext>
                </a:extLst>
              </p:cNvPr>
              <p:cNvSpPr/>
              <p:nvPr/>
            </p:nvSpPr>
            <p:spPr>
              <a:xfrm>
                <a:off x="6208206" y="5070052"/>
                <a:ext cx="23044" cy="20811"/>
              </a:xfrm>
              <a:custGeom>
                <a:avLst/>
                <a:gdLst>
                  <a:gd name="connsiteX0" fmla="*/ 30 w 23044"/>
                  <a:gd name="connsiteY0" fmla="*/ 8883 h 20811"/>
                  <a:gd name="connsiteX1" fmla="*/ 23044 w 23044"/>
                  <a:gd name="connsiteY1" fmla="*/ 0 h 20811"/>
                  <a:gd name="connsiteX2" fmla="*/ 20825 w 23044"/>
                  <a:gd name="connsiteY2" fmla="*/ 3977 h 20811"/>
                  <a:gd name="connsiteX3" fmla="*/ 17777 w 23044"/>
                  <a:gd name="connsiteY3" fmla="*/ 10217 h 20811"/>
                  <a:gd name="connsiteX4" fmla="*/ 16047 w 23044"/>
                  <a:gd name="connsiteY4" fmla="*/ 15008 h 20811"/>
                  <a:gd name="connsiteX5" fmla="*/ 1727 w 23044"/>
                  <a:gd name="connsiteY5" fmla="*/ 20811 h 20811"/>
                  <a:gd name="connsiteX6" fmla="*/ 30 w 23044"/>
                  <a:gd name="connsiteY6" fmla="*/ 8883 h 20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44" h="20811">
                    <a:moveTo>
                      <a:pt x="30" y="8883"/>
                    </a:moveTo>
                    <a:cubicBezTo>
                      <a:pt x="7276" y="4946"/>
                      <a:pt x="15057" y="2020"/>
                      <a:pt x="23044" y="0"/>
                    </a:cubicBezTo>
                    <a:cubicBezTo>
                      <a:pt x="22429" y="1394"/>
                      <a:pt x="21544" y="2638"/>
                      <a:pt x="20825" y="3977"/>
                    </a:cubicBezTo>
                    <a:cubicBezTo>
                      <a:pt x="19604" y="5948"/>
                      <a:pt x="18601" y="8050"/>
                      <a:pt x="17777" y="10217"/>
                    </a:cubicBezTo>
                    <a:cubicBezTo>
                      <a:pt x="17172" y="11804"/>
                      <a:pt x="16728" y="13450"/>
                      <a:pt x="16047" y="15008"/>
                    </a:cubicBezTo>
                    <a:cubicBezTo>
                      <a:pt x="11127" y="16555"/>
                      <a:pt x="6345" y="18520"/>
                      <a:pt x="1727" y="20811"/>
                    </a:cubicBezTo>
                    <a:cubicBezTo>
                      <a:pt x="497" y="16967"/>
                      <a:pt x="-152" y="12923"/>
                      <a:pt x="30" y="8883"/>
                    </a:cubicBezTo>
                    <a:close/>
                  </a:path>
                </a:pathLst>
              </a:custGeom>
              <a:solidFill>
                <a:srgbClr val="9A92B1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8" name="Forma Livre: Forma 2457">
                <a:extLst>
                  <a:ext uri="{FF2B5EF4-FFF2-40B4-BE49-F238E27FC236}">
                    <a16:creationId xmlns:a16="http://schemas.microsoft.com/office/drawing/2014/main" id="{AB374E23-5AF3-A494-1232-4CC69BDD5311}"/>
                  </a:ext>
                </a:extLst>
              </p:cNvPr>
              <p:cNvSpPr/>
              <p:nvPr/>
            </p:nvSpPr>
            <p:spPr>
              <a:xfrm>
                <a:off x="6363981" y="5087958"/>
                <a:ext cx="23718" cy="13778"/>
              </a:xfrm>
              <a:custGeom>
                <a:avLst/>
                <a:gdLst>
                  <a:gd name="connsiteX0" fmla="*/ 0 w 23718"/>
                  <a:gd name="connsiteY0" fmla="*/ 5772 h 13778"/>
                  <a:gd name="connsiteX1" fmla="*/ 6760 w 23718"/>
                  <a:gd name="connsiteY1" fmla="*/ 0 h 13778"/>
                  <a:gd name="connsiteX2" fmla="*/ 13019 w 23718"/>
                  <a:gd name="connsiteY2" fmla="*/ 1900 h 13778"/>
                  <a:gd name="connsiteX3" fmla="*/ 15094 w 23718"/>
                  <a:gd name="connsiteY3" fmla="*/ 1839 h 13778"/>
                  <a:gd name="connsiteX4" fmla="*/ 18524 w 23718"/>
                  <a:gd name="connsiteY4" fmla="*/ 2764 h 13778"/>
                  <a:gd name="connsiteX5" fmla="*/ 20927 w 23718"/>
                  <a:gd name="connsiteY5" fmla="*/ 4147 h 13778"/>
                  <a:gd name="connsiteX6" fmla="*/ 23718 w 23718"/>
                  <a:gd name="connsiteY6" fmla="*/ 3945 h 13778"/>
                  <a:gd name="connsiteX7" fmla="*/ 16153 w 23718"/>
                  <a:gd name="connsiteY7" fmla="*/ 9862 h 13778"/>
                  <a:gd name="connsiteX8" fmla="*/ 6091 w 23718"/>
                  <a:gd name="connsiteY8" fmla="*/ 13778 h 13778"/>
                  <a:gd name="connsiteX9" fmla="*/ 0 w 23718"/>
                  <a:gd name="connsiteY9" fmla="*/ 5772 h 1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18" h="13778">
                    <a:moveTo>
                      <a:pt x="0" y="5772"/>
                    </a:moveTo>
                    <a:cubicBezTo>
                      <a:pt x="2226" y="3817"/>
                      <a:pt x="4563" y="1986"/>
                      <a:pt x="6760" y="0"/>
                    </a:cubicBezTo>
                    <a:cubicBezTo>
                      <a:pt x="8836" y="675"/>
                      <a:pt x="10848" y="1568"/>
                      <a:pt x="13019" y="1900"/>
                    </a:cubicBezTo>
                    <a:cubicBezTo>
                      <a:pt x="13648" y="2373"/>
                      <a:pt x="14411" y="1921"/>
                      <a:pt x="15094" y="1839"/>
                    </a:cubicBezTo>
                    <a:cubicBezTo>
                      <a:pt x="16328" y="1515"/>
                      <a:pt x="17442" y="2302"/>
                      <a:pt x="18524" y="2764"/>
                    </a:cubicBezTo>
                    <a:cubicBezTo>
                      <a:pt x="19380" y="3126"/>
                      <a:pt x="20054" y="3819"/>
                      <a:pt x="20927" y="4147"/>
                    </a:cubicBezTo>
                    <a:cubicBezTo>
                      <a:pt x="21862" y="4202"/>
                      <a:pt x="22770" y="3722"/>
                      <a:pt x="23718" y="3945"/>
                    </a:cubicBezTo>
                    <a:cubicBezTo>
                      <a:pt x="21799" y="6558"/>
                      <a:pt x="19188" y="8685"/>
                      <a:pt x="16153" y="9862"/>
                    </a:cubicBezTo>
                    <a:cubicBezTo>
                      <a:pt x="12824" y="11231"/>
                      <a:pt x="9190" y="11876"/>
                      <a:pt x="6091" y="13778"/>
                    </a:cubicBezTo>
                    <a:cubicBezTo>
                      <a:pt x="4435" y="10848"/>
                      <a:pt x="2329" y="8195"/>
                      <a:pt x="0" y="5772"/>
                    </a:cubicBezTo>
                    <a:close/>
                  </a:path>
                </a:pathLst>
              </a:custGeom>
              <a:solidFill>
                <a:srgbClr val="9A92B1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59" name="Forma Livre: Forma 2458">
              <a:extLst>
                <a:ext uri="{FF2B5EF4-FFF2-40B4-BE49-F238E27FC236}">
                  <a16:creationId xmlns:a16="http://schemas.microsoft.com/office/drawing/2014/main" id="{BDEA8995-D743-F040-EB5A-9E3E64483CC8}"/>
                </a:ext>
              </a:extLst>
            </p:cNvPr>
            <p:cNvSpPr/>
            <p:nvPr/>
          </p:nvSpPr>
          <p:spPr>
            <a:xfrm>
              <a:off x="6228769" y="5070024"/>
              <a:ext cx="20975" cy="11302"/>
            </a:xfrm>
            <a:custGeom>
              <a:avLst/>
              <a:gdLst>
                <a:gd name="connsiteX0" fmla="*/ 2481 w 20975"/>
                <a:gd name="connsiteY0" fmla="*/ 27 h 11302"/>
                <a:gd name="connsiteX1" fmla="*/ 2580 w 20975"/>
                <a:gd name="connsiteY1" fmla="*/ 0 h 11302"/>
                <a:gd name="connsiteX2" fmla="*/ 4505 w 20975"/>
                <a:gd name="connsiteY2" fmla="*/ 937 h 11302"/>
                <a:gd name="connsiteX3" fmla="*/ 6895 w 20975"/>
                <a:gd name="connsiteY3" fmla="*/ 1034 h 11302"/>
                <a:gd name="connsiteX4" fmla="*/ 8575 w 20975"/>
                <a:gd name="connsiteY4" fmla="*/ 2323 h 11302"/>
                <a:gd name="connsiteX5" fmla="*/ 15608 w 20975"/>
                <a:gd name="connsiteY5" fmla="*/ 5593 h 11302"/>
                <a:gd name="connsiteX6" fmla="*/ 17892 w 20975"/>
                <a:gd name="connsiteY6" fmla="*/ 7102 h 11302"/>
                <a:gd name="connsiteX7" fmla="*/ 19145 w 20975"/>
                <a:gd name="connsiteY7" fmla="*/ 8773 h 11302"/>
                <a:gd name="connsiteX8" fmla="*/ 20976 w 20975"/>
                <a:gd name="connsiteY8" fmla="*/ 9839 h 11302"/>
                <a:gd name="connsiteX9" fmla="*/ 10590 w 20975"/>
                <a:gd name="connsiteY9" fmla="*/ 11302 h 11302"/>
                <a:gd name="connsiteX10" fmla="*/ 9369 w 20975"/>
                <a:gd name="connsiteY10" fmla="*/ 9745 h 11302"/>
                <a:gd name="connsiteX11" fmla="*/ 7919 w 20975"/>
                <a:gd name="connsiteY11" fmla="*/ 9080 h 11302"/>
                <a:gd name="connsiteX12" fmla="*/ 6155 w 20975"/>
                <a:gd name="connsiteY12" fmla="*/ 7657 h 11302"/>
                <a:gd name="connsiteX13" fmla="*/ 1981 w 20975"/>
                <a:gd name="connsiteY13" fmla="*/ 7590 h 11302"/>
                <a:gd name="connsiteX14" fmla="*/ 320 w 20975"/>
                <a:gd name="connsiteY14" fmla="*/ 7016 h 11302"/>
                <a:gd name="connsiteX15" fmla="*/ 261 w 20975"/>
                <a:gd name="connsiteY15" fmla="*/ 4004 h 11302"/>
                <a:gd name="connsiteX16" fmla="*/ 2481 w 20975"/>
                <a:gd name="connsiteY16" fmla="*/ 27 h 1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75" h="11302">
                  <a:moveTo>
                    <a:pt x="2481" y="27"/>
                  </a:moveTo>
                  <a:lnTo>
                    <a:pt x="2580" y="0"/>
                  </a:lnTo>
                  <a:cubicBezTo>
                    <a:pt x="3126" y="456"/>
                    <a:pt x="3732" y="1007"/>
                    <a:pt x="4505" y="937"/>
                  </a:cubicBezTo>
                  <a:cubicBezTo>
                    <a:pt x="5300" y="870"/>
                    <a:pt x="6136" y="662"/>
                    <a:pt x="6895" y="1034"/>
                  </a:cubicBezTo>
                  <a:cubicBezTo>
                    <a:pt x="7610" y="1246"/>
                    <a:pt x="7862" y="2104"/>
                    <a:pt x="8575" y="2323"/>
                  </a:cubicBezTo>
                  <a:cubicBezTo>
                    <a:pt x="11061" y="3058"/>
                    <a:pt x="13440" y="4168"/>
                    <a:pt x="15608" y="5593"/>
                  </a:cubicBezTo>
                  <a:cubicBezTo>
                    <a:pt x="16381" y="6072"/>
                    <a:pt x="17220" y="6474"/>
                    <a:pt x="17892" y="7102"/>
                  </a:cubicBezTo>
                  <a:cubicBezTo>
                    <a:pt x="18412" y="7577"/>
                    <a:pt x="18662" y="8267"/>
                    <a:pt x="19145" y="8773"/>
                  </a:cubicBezTo>
                  <a:cubicBezTo>
                    <a:pt x="19732" y="9162"/>
                    <a:pt x="20389" y="9438"/>
                    <a:pt x="20976" y="9839"/>
                  </a:cubicBezTo>
                  <a:cubicBezTo>
                    <a:pt x="17495" y="10186"/>
                    <a:pt x="14035" y="10701"/>
                    <a:pt x="10590" y="11302"/>
                  </a:cubicBezTo>
                  <a:cubicBezTo>
                    <a:pt x="10149" y="10808"/>
                    <a:pt x="9817" y="10228"/>
                    <a:pt x="9369" y="9745"/>
                  </a:cubicBezTo>
                  <a:cubicBezTo>
                    <a:pt x="8890" y="9507"/>
                    <a:pt x="8299" y="9484"/>
                    <a:pt x="7919" y="9080"/>
                  </a:cubicBezTo>
                  <a:cubicBezTo>
                    <a:pt x="7368" y="8563"/>
                    <a:pt x="6897" y="7907"/>
                    <a:pt x="6155" y="7657"/>
                  </a:cubicBezTo>
                  <a:cubicBezTo>
                    <a:pt x="4804" y="7205"/>
                    <a:pt x="3364" y="7468"/>
                    <a:pt x="1981" y="7590"/>
                  </a:cubicBezTo>
                  <a:cubicBezTo>
                    <a:pt x="1401" y="7603"/>
                    <a:pt x="606" y="7643"/>
                    <a:pt x="320" y="7016"/>
                  </a:cubicBezTo>
                  <a:cubicBezTo>
                    <a:pt x="-342" y="6106"/>
                    <a:pt x="221" y="5000"/>
                    <a:pt x="261" y="4004"/>
                  </a:cubicBezTo>
                  <a:cubicBezTo>
                    <a:pt x="980" y="2665"/>
                    <a:pt x="1865" y="1421"/>
                    <a:pt x="2481" y="27"/>
                  </a:cubicBezTo>
                  <a:close/>
                </a:path>
              </a:pathLst>
            </a:custGeom>
            <a:solidFill>
              <a:srgbClr val="7F615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0" name="Forma Livre: Forma 2459">
              <a:extLst>
                <a:ext uri="{FF2B5EF4-FFF2-40B4-BE49-F238E27FC236}">
                  <a16:creationId xmlns:a16="http://schemas.microsoft.com/office/drawing/2014/main" id="{7CAA0906-D8F3-D364-2CD8-B1876DABE41B}"/>
                </a:ext>
              </a:extLst>
            </p:cNvPr>
            <p:cNvSpPr/>
            <p:nvPr/>
          </p:nvSpPr>
          <p:spPr>
            <a:xfrm>
              <a:off x="6254124" y="5073482"/>
              <a:ext cx="7859" cy="5949"/>
            </a:xfrm>
            <a:custGeom>
              <a:avLst/>
              <a:gdLst>
                <a:gd name="connsiteX0" fmla="*/ 3197 w 7859"/>
                <a:gd name="connsiteY0" fmla="*/ 593 h 5949"/>
                <a:gd name="connsiteX1" fmla="*/ 4549 w 7859"/>
                <a:gd name="connsiteY1" fmla="*/ 42 h 5949"/>
                <a:gd name="connsiteX2" fmla="*/ 6310 w 7859"/>
                <a:gd name="connsiteY2" fmla="*/ 805 h 5949"/>
                <a:gd name="connsiteX3" fmla="*/ 6686 w 7859"/>
                <a:gd name="connsiteY3" fmla="*/ 2318 h 5949"/>
                <a:gd name="connsiteX4" fmla="*/ 7632 w 7859"/>
                <a:gd name="connsiteY4" fmla="*/ 3624 h 5949"/>
                <a:gd name="connsiteX5" fmla="*/ 7859 w 7859"/>
                <a:gd name="connsiteY5" fmla="*/ 5358 h 5949"/>
                <a:gd name="connsiteX6" fmla="*/ 6587 w 7859"/>
                <a:gd name="connsiteY6" fmla="*/ 5631 h 5949"/>
                <a:gd name="connsiteX7" fmla="*/ 1581 w 7859"/>
                <a:gd name="connsiteY7" fmla="*/ 5927 h 5949"/>
                <a:gd name="connsiteX8" fmla="*/ 0 w 7859"/>
                <a:gd name="connsiteY8" fmla="*/ 5799 h 5949"/>
                <a:gd name="connsiteX9" fmla="*/ 1267 w 7859"/>
                <a:gd name="connsiteY9" fmla="*/ 3613 h 5949"/>
                <a:gd name="connsiteX10" fmla="*/ 3197 w 7859"/>
                <a:gd name="connsiteY10" fmla="*/ 593 h 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59" h="5949">
                  <a:moveTo>
                    <a:pt x="3197" y="593"/>
                  </a:moveTo>
                  <a:cubicBezTo>
                    <a:pt x="3598" y="330"/>
                    <a:pt x="4019" y="-143"/>
                    <a:pt x="4549" y="42"/>
                  </a:cubicBezTo>
                  <a:cubicBezTo>
                    <a:pt x="5169" y="191"/>
                    <a:pt x="5789" y="422"/>
                    <a:pt x="6310" y="805"/>
                  </a:cubicBezTo>
                  <a:cubicBezTo>
                    <a:pt x="6474" y="1297"/>
                    <a:pt x="6497" y="1828"/>
                    <a:pt x="6686" y="2318"/>
                  </a:cubicBezTo>
                  <a:cubicBezTo>
                    <a:pt x="6932" y="2797"/>
                    <a:pt x="7357" y="3157"/>
                    <a:pt x="7632" y="3624"/>
                  </a:cubicBezTo>
                  <a:cubicBezTo>
                    <a:pt x="7788" y="4185"/>
                    <a:pt x="7798" y="4777"/>
                    <a:pt x="7859" y="5358"/>
                  </a:cubicBezTo>
                  <a:cubicBezTo>
                    <a:pt x="7430" y="5446"/>
                    <a:pt x="7010" y="5547"/>
                    <a:pt x="6587" y="5631"/>
                  </a:cubicBezTo>
                  <a:cubicBezTo>
                    <a:pt x="4916" y="5723"/>
                    <a:pt x="3243" y="5759"/>
                    <a:pt x="1581" y="5927"/>
                  </a:cubicBezTo>
                  <a:cubicBezTo>
                    <a:pt x="1047" y="5978"/>
                    <a:pt x="511" y="5946"/>
                    <a:pt x="0" y="5799"/>
                  </a:cubicBezTo>
                  <a:cubicBezTo>
                    <a:pt x="391" y="5051"/>
                    <a:pt x="816" y="4323"/>
                    <a:pt x="1267" y="3613"/>
                  </a:cubicBezTo>
                  <a:cubicBezTo>
                    <a:pt x="1913" y="2606"/>
                    <a:pt x="2594" y="1622"/>
                    <a:pt x="3197" y="593"/>
                  </a:cubicBezTo>
                  <a:close/>
                </a:path>
              </a:pathLst>
            </a:custGeom>
            <a:solidFill>
              <a:srgbClr val="CDB863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1" name="Forma Livre: Forma 2460">
              <a:extLst>
                <a:ext uri="{FF2B5EF4-FFF2-40B4-BE49-F238E27FC236}">
                  <a16:creationId xmlns:a16="http://schemas.microsoft.com/office/drawing/2014/main" id="{F3675503-7E37-F17E-FB9B-B795CE34DEE0}"/>
                </a:ext>
              </a:extLst>
            </p:cNvPr>
            <p:cNvSpPr/>
            <p:nvPr/>
          </p:nvSpPr>
          <p:spPr>
            <a:xfrm>
              <a:off x="6224253" y="5074028"/>
              <a:ext cx="15106" cy="11030"/>
            </a:xfrm>
            <a:custGeom>
              <a:avLst/>
              <a:gdLst>
                <a:gd name="connsiteX0" fmla="*/ 1730 w 15106"/>
                <a:gd name="connsiteY0" fmla="*/ 6241 h 11030"/>
                <a:gd name="connsiteX1" fmla="*/ 4778 w 15106"/>
                <a:gd name="connsiteY1" fmla="*/ 0 h 11030"/>
                <a:gd name="connsiteX2" fmla="*/ 4837 w 15106"/>
                <a:gd name="connsiteY2" fmla="*/ 3012 h 11030"/>
                <a:gd name="connsiteX3" fmla="*/ 6497 w 15106"/>
                <a:gd name="connsiteY3" fmla="*/ 3586 h 11030"/>
                <a:gd name="connsiteX4" fmla="*/ 10671 w 15106"/>
                <a:gd name="connsiteY4" fmla="*/ 3653 h 11030"/>
                <a:gd name="connsiteX5" fmla="*/ 12435 w 15106"/>
                <a:gd name="connsiteY5" fmla="*/ 5076 h 11030"/>
                <a:gd name="connsiteX6" fmla="*/ 13885 w 15106"/>
                <a:gd name="connsiteY6" fmla="*/ 5740 h 11030"/>
                <a:gd name="connsiteX7" fmla="*/ 15107 w 15106"/>
                <a:gd name="connsiteY7" fmla="*/ 7298 h 11030"/>
                <a:gd name="connsiteX8" fmla="*/ 0 w 15106"/>
                <a:gd name="connsiteY8" fmla="*/ 11031 h 11030"/>
                <a:gd name="connsiteX9" fmla="*/ 1730 w 15106"/>
                <a:gd name="connsiteY9" fmla="*/ 6241 h 1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6" h="11030">
                  <a:moveTo>
                    <a:pt x="1730" y="6241"/>
                  </a:moveTo>
                  <a:cubicBezTo>
                    <a:pt x="2554" y="4074"/>
                    <a:pt x="3556" y="1972"/>
                    <a:pt x="4778" y="0"/>
                  </a:cubicBezTo>
                  <a:cubicBezTo>
                    <a:pt x="4738" y="996"/>
                    <a:pt x="4174" y="2102"/>
                    <a:pt x="4837" y="3012"/>
                  </a:cubicBezTo>
                  <a:cubicBezTo>
                    <a:pt x="5122" y="3638"/>
                    <a:pt x="5917" y="3598"/>
                    <a:pt x="6497" y="3586"/>
                  </a:cubicBezTo>
                  <a:cubicBezTo>
                    <a:pt x="7880" y="3464"/>
                    <a:pt x="9320" y="3201"/>
                    <a:pt x="10671" y="3653"/>
                  </a:cubicBezTo>
                  <a:cubicBezTo>
                    <a:pt x="11413" y="3903"/>
                    <a:pt x="11884" y="4559"/>
                    <a:pt x="12435" y="5076"/>
                  </a:cubicBezTo>
                  <a:cubicBezTo>
                    <a:pt x="12815" y="5480"/>
                    <a:pt x="13406" y="5503"/>
                    <a:pt x="13885" y="5740"/>
                  </a:cubicBezTo>
                  <a:cubicBezTo>
                    <a:pt x="14333" y="6224"/>
                    <a:pt x="14665" y="6804"/>
                    <a:pt x="15107" y="7298"/>
                  </a:cubicBezTo>
                  <a:cubicBezTo>
                    <a:pt x="9997" y="8210"/>
                    <a:pt x="4942" y="9440"/>
                    <a:pt x="0" y="11031"/>
                  </a:cubicBezTo>
                  <a:cubicBezTo>
                    <a:pt x="681" y="9473"/>
                    <a:pt x="1125" y="7828"/>
                    <a:pt x="1730" y="6241"/>
                  </a:cubicBezTo>
                  <a:close/>
                </a:path>
              </a:pathLst>
            </a:custGeom>
            <a:solidFill>
              <a:srgbClr val="856961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2" name="Forma Livre: Forma 2461">
              <a:extLst>
                <a:ext uri="{FF2B5EF4-FFF2-40B4-BE49-F238E27FC236}">
                  <a16:creationId xmlns:a16="http://schemas.microsoft.com/office/drawing/2014/main" id="{5AA3E622-AC64-CCA7-C2F6-091FF94E15CA}"/>
                </a:ext>
              </a:extLst>
            </p:cNvPr>
            <p:cNvSpPr/>
            <p:nvPr/>
          </p:nvSpPr>
          <p:spPr>
            <a:xfrm>
              <a:off x="6375327" y="5076021"/>
              <a:ext cx="6446" cy="4447"/>
            </a:xfrm>
            <a:custGeom>
              <a:avLst/>
              <a:gdLst>
                <a:gd name="connsiteX0" fmla="*/ 5179 w 6446"/>
                <a:gd name="connsiteY0" fmla="*/ 872 h 4447"/>
                <a:gd name="connsiteX1" fmla="*/ 6447 w 6446"/>
                <a:gd name="connsiteY1" fmla="*/ 0 h 4447"/>
                <a:gd name="connsiteX2" fmla="*/ 4586 w 6446"/>
                <a:gd name="connsiteY2" fmla="*/ 2413 h 4447"/>
                <a:gd name="connsiteX3" fmla="*/ 2888 w 6446"/>
                <a:gd name="connsiteY3" fmla="*/ 4221 h 4447"/>
                <a:gd name="connsiteX4" fmla="*/ 2661 w 6446"/>
                <a:gd name="connsiteY4" fmla="*/ 4448 h 4447"/>
                <a:gd name="connsiteX5" fmla="*/ 0 w 6446"/>
                <a:gd name="connsiteY5" fmla="*/ 1677 h 4447"/>
                <a:gd name="connsiteX6" fmla="*/ 5179 w 6446"/>
                <a:gd name="connsiteY6" fmla="*/ 872 h 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46" h="4447">
                  <a:moveTo>
                    <a:pt x="5179" y="872"/>
                  </a:moveTo>
                  <a:cubicBezTo>
                    <a:pt x="5625" y="620"/>
                    <a:pt x="6024" y="292"/>
                    <a:pt x="6447" y="0"/>
                  </a:cubicBezTo>
                  <a:cubicBezTo>
                    <a:pt x="5888" y="851"/>
                    <a:pt x="5246" y="1642"/>
                    <a:pt x="4586" y="2413"/>
                  </a:cubicBezTo>
                  <a:cubicBezTo>
                    <a:pt x="4048" y="3042"/>
                    <a:pt x="3477" y="3641"/>
                    <a:pt x="2888" y="4221"/>
                  </a:cubicBezTo>
                  <a:cubicBezTo>
                    <a:pt x="2831" y="4277"/>
                    <a:pt x="2718" y="4391"/>
                    <a:pt x="2661" y="4448"/>
                  </a:cubicBezTo>
                  <a:cubicBezTo>
                    <a:pt x="1955" y="3359"/>
                    <a:pt x="969" y="2514"/>
                    <a:pt x="0" y="1677"/>
                  </a:cubicBezTo>
                  <a:cubicBezTo>
                    <a:pt x="1766" y="1734"/>
                    <a:pt x="3489" y="1339"/>
                    <a:pt x="5179" y="872"/>
                  </a:cubicBezTo>
                  <a:close/>
                </a:path>
              </a:pathLst>
            </a:custGeom>
            <a:solidFill>
              <a:srgbClr val="7A5C53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3" name="Forma Livre: Forma 2462">
              <a:extLst>
                <a:ext uri="{FF2B5EF4-FFF2-40B4-BE49-F238E27FC236}">
                  <a16:creationId xmlns:a16="http://schemas.microsoft.com/office/drawing/2014/main" id="{4D54DC8B-F691-870C-72B1-7E55CFFFBE38}"/>
                </a:ext>
              </a:extLst>
            </p:cNvPr>
            <p:cNvSpPr/>
            <p:nvPr/>
          </p:nvSpPr>
          <p:spPr>
            <a:xfrm>
              <a:off x="6421265" y="5077368"/>
              <a:ext cx="5138" cy="16758"/>
            </a:xfrm>
            <a:custGeom>
              <a:avLst/>
              <a:gdLst>
                <a:gd name="connsiteX0" fmla="*/ 279 w 5138"/>
                <a:gd name="connsiteY0" fmla="*/ 1251 h 16758"/>
                <a:gd name="connsiteX1" fmla="*/ 2650 w 5138"/>
                <a:gd name="connsiteY1" fmla="*/ 104 h 16758"/>
                <a:gd name="connsiteX2" fmla="*/ 4161 w 5138"/>
                <a:gd name="connsiteY2" fmla="*/ 2134 h 16758"/>
                <a:gd name="connsiteX3" fmla="*/ 5073 w 5138"/>
                <a:gd name="connsiteY3" fmla="*/ 9220 h 16758"/>
                <a:gd name="connsiteX4" fmla="*/ 4617 w 5138"/>
                <a:gd name="connsiteY4" fmla="*/ 15170 h 16758"/>
                <a:gd name="connsiteX5" fmla="*/ 3850 w 5138"/>
                <a:gd name="connsiteY5" fmla="*/ 15136 h 16758"/>
                <a:gd name="connsiteX6" fmla="*/ 2410 w 5138"/>
                <a:gd name="connsiteY6" fmla="*/ 16707 h 16758"/>
                <a:gd name="connsiteX7" fmla="*/ 1563 w 5138"/>
                <a:gd name="connsiteY7" fmla="*/ 16303 h 16758"/>
                <a:gd name="connsiteX8" fmla="*/ 834 w 5138"/>
                <a:gd name="connsiteY8" fmla="*/ 13022 h 16758"/>
                <a:gd name="connsiteX9" fmla="*/ 214 w 5138"/>
                <a:gd name="connsiteY9" fmla="*/ 8312 h 16758"/>
                <a:gd name="connsiteX10" fmla="*/ 92 w 5138"/>
                <a:gd name="connsiteY10" fmla="*/ 4309 h 16758"/>
                <a:gd name="connsiteX11" fmla="*/ 279 w 5138"/>
                <a:gd name="connsiteY11" fmla="*/ 1251 h 1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38" h="16758">
                  <a:moveTo>
                    <a:pt x="279" y="1251"/>
                  </a:moveTo>
                  <a:cubicBezTo>
                    <a:pt x="680" y="402"/>
                    <a:pt x="1704" y="-264"/>
                    <a:pt x="2650" y="104"/>
                  </a:cubicBezTo>
                  <a:cubicBezTo>
                    <a:pt x="3572" y="322"/>
                    <a:pt x="3904" y="1331"/>
                    <a:pt x="4161" y="2134"/>
                  </a:cubicBezTo>
                  <a:cubicBezTo>
                    <a:pt x="4766" y="4450"/>
                    <a:pt x="4628" y="6876"/>
                    <a:pt x="5073" y="9220"/>
                  </a:cubicBezTo>
                  <a:cubicBezTo>
                    <a:pt x="5279" y="11216"/>
                    <a:pt x="4962" y="13207"/>
                    <a:pt x="4617" y="15170"/>
                  </a:cubicBezTo>
                  <a:cubicBezTo>
                    <a:pt x="4352" y="15147"/>
                    <a:pt x="4104" y="15122"/>
                    <a:pt x="3850" y="15136"/>
                  </a:cubicBezTo>
                  <a:cubicBezTo>
                    <a:pt x="3375" y="15660"/>
                    <a:pt x="3110" y="16433"/>
                    <a:pt x="2410" y="16707"/>
                  </a:cubicBezTo>
                  <a:cubicBezTo>
                    <a:pt x="2063" y="16875"/>
                    <a:pt x="1704" y="16602"/>
                    <a:pt x="1563" y="16303"/>
                  </a:cubicBezTo>
                  <a:cubicBezTo>
                    <a:pt x="1075" y="15256"/>
                    <a:pt x="1742" y="13896"/>
                    <a:pt x="834" y="13022"/>
                  </a:cubicBezTo>
                  <a:cubicBezTo>
                    <a:pt x="449" y="11477"/>
                    <a:pt x="361" y="9888"/>
                    <a:pt x="214" y="8312"/>
                  </a:cubicBezTo>
                  <a:cubicBezTo>
                    <a:pt x="111" y="6979"/>
                    <a:pt x="256" y="5638"/>
                    <a:pt x="92" y="4309"/>
                  </a:cubicBezTo>
                  <a:cubicBezTo>
                    <a:pt x="-43" y="3290"/>
                    <a:pt x="-66" y="2231"/>
                    <a:pt x="279" y="1251"/>
                  </a:cubicBezTo>
                  <a:close/>
                </a:path>
              </a:pathLst>
            </a:custGeom>
            <a:solidFill>
              <a:srgbClr val="8C7CA5">
                <a:alpha val="96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4" name="Forma Livre: Forma 2463">
              <a:extLst>
                <a:ext uri="{FF2B5EF4-FFF2-40B4-BE49-F238E27FC236}">
                  <a16:creationId xmlns:a16="http://schemas.microsoft.com/office/drawing/2014/main" id="{6EBBE011-6343-FBD7-7228-F1E265315B81}"/>
                </a:ext>
              </a:extLst>
            </p:cNvPr>
            <p:cNvSpPr/>
            <p:nvPr/>
          </p:nvSpPr>
          <p:spPr>
            <a:xfrm>
              <a:off x="6413168" y="5077841"/>
              <a:ext cx="9080" cy="18824"/>
            </a:xfrm>
            <a:custGeom>
              <a:avLst/>
              <a:gdLst>
                <a:gd name="connsiteX0" fmla="*/ 0 w 9080"/>
                <a:gd name="connsiteY0" fmla="*/ 0 h 18824"/>
                <a:gd name="connsiteX1" fmla="*/ 3966 w 9080"/>
                <a:gd name="connsiteY1" fmla="*/ 4963 h 18824"/>
                <a:gd name="connsiteX2" fmla="*/ 6499 w 9080"/>
                <a:gd name="connsiteY2" fmla="*/ 11453 h 18824"/>
                <a:gd name="connsiteX3" fmla="*/ 8963 w 9080"/>
                <a:gd name="connsiteY3" fmla="*/ 12866 h 18824"/>
                <a:gd name="connsiteX4" fmla="*/ 8549 w 9080"/>
                <a:gd name="connsiteY4" fmla="*/ 18825 h 18824"/>
                <a:gd name="connsiteX5" fmla="*/ 7504 w 9080"/>
                <a:gd name="connsiteY5" fmla="*/ 15897 h 18824"/>
                <a:gd name="connsiteX6" fmla="*/ 4708 w 9080"/>
                <a:gd name="connsiteY6" fmla="*/ 14283 h 18824"/>
                <a:gd name="connsiteX7" fmla="*/ 3920 w 9080"/>
                <a:gd name="connsiteY7" fmla="*/ 12553 h 18824"/>
                <a:gd name="connsiteX8" fmla="*/ 2543 w 9080"/>
                <a:gd name="connsiteY8" fmla="*/ 10787 h 18824"/>
                <a:gd name="connsiteX9" fmla="*/ 738 w 9080"/>
                <a:gd name="connsiteY9" fmla="*/ 9690 h 18824"/>
                <a:gd name="connsiteX10" fmla="*/ 0 w 9080"/>
                <a:gd name="connsiteY10" fmla="*/ 0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80" h="18824">
                  <a:moveTo>
                    <a:pt x="0" y="0"/>
                  </a:moveTo>
                  <a:cubicBezTo>
                    <a:pt x="1896" y="1085"/>
                    <a:pt x="2972" y="3098"/>
                    <a:pt x="3966" y="4963"/>
                  </a:cubicBezTo>
                  <a:cubicBezTo>
                    <a:pt x="5158" y="6983"/>
                    <a:pt x="5389" y="9396"/>
                    <a:pt x="6499" y="11453"/>
                  </a:cubicBezTo>
                  <a:cubicBezTo>
                    <a:pt x="7216" y="12071"/>
                    <a:pt x="8153" y="12372"/>
                    <a:pt x="8963" y="12866"/>
                  </a:cubicBezTo>
                  <a:cubicBezTo>
                    <a:pt x="9248" y="14856"/>
                    <a:pt x="8979" y="16874"/>
                    <a:pt x="8549" y="18825"/>
                  </a:cubicBezTo>
                  <a:cubicBezTo>
                    <a:pt x="8240" y="17837"/>
                    <a:pt x="7998" y="16809"/>
                    <a:pt x="7504" y="15897"/>
                  </a:cubicBezTo>
                  <a:cubicBezTo>
                    <a:pt x="6720" y="15136"/>
                    <a:pt x="5543" y="14974"/>
                    <a:pt x="4708" y="14283"/>
                  </a:cubicBezTo>
                  <a:cubicBezTo>
                    <a:pt x="4378" y="13736"/>
                    <a:pt x="4435" y="12990"/>
                    <a:pt x="3920" y="12553"/>
                  </a:cubicBezTo>
                  <a:cubicBezTo>
                    <a:pt x="3369" y="12038"/>
                    <a:pt x="2905" y="11445"/>
                    <a:pt x="2543" y="10787"/>
                  </a:cubicBezTo>
                  <a:cubicBezTo>
                    <a:pt x="2192" y="10106"/>
                    <a:pt x="1366" y="9982"/>
                    <a:pt x="738" y="9690"/>
                  </a:cubicBezTo>
                  <a:cubicBezTo>
                    <a:pt x="948" y="6447"/>
                    <a:pt x="612" y="3187"/>
                    <a:pt x="0" y="0"/>
                  </a:cubicBezTo>
                  <a:close/>
                </a:path>
              </a:pathLst>
            </a:custGeom>
            <a:solidFill>
              <a:srgbClr val="746A8F">
                <a:alpha val="90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5" name="Forma Livre: Forma 2464">
              <a:extLst>
                <a:ext uri="{FF2B5EF4-FFF2-40B4-BE49-F238E27FC236}">
                  <a16:creationId xmlns:a16="http://schemas.microsoft.com/office/drawing/2014/main" id="{75BD951D-D3A8-4E42-A245-15D35EC7E9A8}"/>
                </a:ext>
              </a:extLst>
            </p:cNvPr>
            <p:cNvSpPr/>
            <p:nvPr/>
          </p:nvSpPr>
          <p:spPr>
            <a:xfrm>
              <a:off x="6339315" y="5078218"/>
              <a:ext cx="9620" cy="4708"/>
            </a:xfrm>
            <a:custGeom>
              <a:avLst/>
              <a:gdLst>
                <a:gd name="connsiteX0" fmla="*/ 4 w 9620"/>
                <a:gd name="connsiteY0" fmla="*/ 137 h 4708"/>
                <a:gd name="connsiteX1" fmla="*/ 2115 w 9620"/>
                <a:gd name="connsiteY1" fmla="*/ 0 h 4708"/>
                <a:gd name="connsiteX2" fmla="*/ 6894 w 9620"/>
                <a:gd name="connsiteY2" fmla="*/ 2400 h 4708"/>
                <a:gd name="connsiteX3" fmla="*/ 9621 w 9620"/>
                <a:gd name="connsiteY3" fmla="*/ 3987 h 4708"/>
                <a:gd name="connsiteX4" fmla="*/ 8095 w 9620"/>
                <a:gd name="connsiteY4" fmla="*/ 4708 h 4708"/>
                <a:gd name="connsiteX5" fmla="*/ 7256 w 9620"/>
                <a:gd name="connsiteY5" fmla="*/ 4252 h 4708"/>
                <a:gd name="connsiteX6" fmla="*/ 0 w 9620"/>
                <a:gd name="connsiteY6" fmla="*/ 553 h 4708"/>
                <a:gd name="connsiteX7" fmla="*/ 4 w 9620"/>
                <a:gd name="connsiteY7" fmla="*/ 137 h 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20" h="4708">
                  <a:moveTo>
                    <a:pt x="4" y="137"/>
                  </a:moveTo>
                  <a:cubicBezTo>
                    <a:pt x="706" y="116"/>
                    <a:pt x="1410" y="71"/>
                    <a:pt x="2115" y="0"/>
                  </a:cubicBezTo>
                  <a:cubicBezTo>
                    <a:pt x="3777" y="658"/>
                    <a:pt x="5265" y="1673"/>
                    <a:pt x="6894" y="2400"/>
                  </a:cubicBezTo>
                  <a:cubicBezTo>
                    <a:pt x="7840" y="2863"/>
                    <a:pt x="8733" y="3422"/>
                    <a:pt x="9621" y="3987"/>
                  </a:cubicBezTo>
                  <a:cubicBezTo>
                    <a:pt x="9080" y="4158"/>
                    <a:pt x="8563" y="4391"/>
                    <a:pt x="8095" y="4708"/>
                  </a:cubicBezTo>
                  <a:cubicBezTo>
                    <a:pt x="7813" y="4551"/>
                    <a:pt x="7531" y="4397"/>
                    <a:pt x="7256" y="4252"/>
                  </a:cubicBezTo>
                  <a:cubicBezTo>
                    <a:pt x="4893" y="2915"/>
                    <a:pt x="2489" y="1637"/>
                    <a:pt x="0" y="553"/>
                  </a:cubicBezTo>
                  <a:cubicBezTo>
                    <a:pt x="0" y="448"/>
                    <a:pt x="4" y="242"/>
                    <a:pt x="4" y="137"/>
                  </a:cubicBezTo>
                  <a:close/>
                </a:path>
              </a:pathLst>
            </a:custGeom>
            <a:solidFill>
              <a:srgbClr val="5F3B2F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6" name="Forma Livre: Forma 2465">
              <a:extLst>
                <a:ext uri="{FF2B5EF4-FFF2-40B4-BE49-F238E27FC236}">
                  <a16:creationId xmlns:a16="http://schemas.microsoft.com/office/drawing/2014/main" id="{AEF55BA6-611F-979B-CB8B-C3E36B819ED1}"/>
                </a:ext>
              </a:extLst>
            </p:cNvPr>
            <p:cNvSpPr/>
            <p:nvPr/>
          </p:nvSpPr>
          <p:spPr>
            <a:xfrm>
              <a:off x="6304542" y="5078537"/>
              <a:ext cx="42027" cy="9214"/>
            </a:xfrm>
            <a:custGeom>
              <a:avLst/>
              <a:gdLst>
                <a:gd name="connsiteX0" fmla="*/ 31125 w 42027"/>
                <a:gd name="connsiteY0" fmla="*/ 273 h 9214"/>
                <a:gd name="connsiteX1" fmla="*/ 34772 w 42027"/>
                <a:gd name="connsiteY1" fmla="*/ 233 h 9214"/>
                <a:gd name="connsiteX2" fmla="*/ 42028 w 42027"/>
                <a:gd name="connsiteY2" fmla="*/ 3932 h 9214"/>
                <a:gd name="connsiteX3" fmla="*/ 36735 w 42027"/>
                <a:gd name="connsiteY3" fmla="*/ 4502 h 9214"/>
                <a:gd name="connsiteX4" fmla="*/ 30879 w 42027"/>
                <a:gd name="connsiteY4" fmla="*/ 5480 h 9214"/>
                <a:gd name="connsiteX5" fmla="*/ 27506 w 42027"/>
                <a:gd name="connsiteY5" fmla="*/ 6264 h 9214"/>
                <a:gd name="connsiteX6" fmla="*/ 24162 w 42027"/>
                <a:gd name="connsiteY6" fmla="*/ 7363 h 9214"/>
                <a:gd name="connsiteX7" fmla="*/ 22444 w 42027"/>
                <a:gd name="connsiteY7" fmla="*/ 8084 h 9214"/>
                <a:gd name="connsiteX8" fmla="*/ 20380 w 42027"/>
                <a:gd name="connsiteY8" fmla="*/ 7949 h 9214"/>
                <a:gd name="connsiteX9" fmla="*/ 13919 w 42027"/>
                <a:gd name="connsiteY9" fmla="*/ 9215 h 9214"/>
                <a:gd name="connsiteX10" fmla="*/ 4631 w 42027"/>
                <a:gd name="connsiteY10" fmla="*/ 6196 h 9214"/>
                <a:gd name="connsiteX11" fmla="*/ 0 w 42027"/>
                <a:gd name="connsiteY11" fmla="*/ 4891 h 9214"/>
                <a:gd name="connsiteX12" fmla="*/ 5660 w 42027"/>
                <a:gd name="connsiteY12" fmla="*/ 5021 h 9214"/>
                <a:gd name="connsiteX13" fmla="*/ 11409 w 42027"/>
                <a:gd name="connsiteY13" fmla="*/ 5587 h 9214"/>
                <a:gd name="connsiteX14" fmla="*/ 14037 w 42027"/>
                <a:gd name="connsiteY14" fmla="*/ 5828 h 9214"/>
                <a:gd name="connsiteX15" fmla="*/ 17562 w 42027"/>
                <a:gd name="connsiteY15" fmla="*/ 4313 h 9214"/>
                <a:gd name="connsiteX16" fmla="*/ 23073 w 42027"/>
                <a:gd name="connsiteY16" fmla="*/ 2276 h 9214"/>
                <a:gd name="connsiteX17" fmla="*/ 31125 w 42027"/>
                <a:gd name="connsiteY17" fmla="*/ 273 h 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27" h="9214">
                  <a:moveTo>
                    <a:pt x="31125" y="273"/>
                  </a:moveTo>
                  <a:cubicBezTo>
                    <a:pt x="32323" y="94"/>
                    <a:pt x="33591" y="-219"/>
                    <a:pt x="34772" y="233"/>
                  </a:cubicBezTo>
                  <a:cubicBezTo>
                    <a:pt x="37261" y="1318"/>
                    <a:pt x="39665" y="2596"/>
                    <a:pt x="42028" y="3932"/>
                  </a:cubicBezTo>
                  <a:cubicBezTo>
                    <a:pt x="40262" y="4132"/>
                    <a:pt x="38469" y="4073"/>
                    <a:pt x="36735" y="4502"/>
                  </a:cubicBezTo>
                  <a:cubicBezTo>
                    <a:pt x="34764" y="4721"/>
                    <a:pt x="32857" y="5330"/>
                    <a:pt x="30879" y="5480"/>
                  </a:cubicBezTo>
                  <a:cubicBezTo>
                    <a:pt x="29725" y="5606"/>
                    <a:pt x="28639" y="6039"/>
                    <a:pt x="27506" y="6264"/>
                  </a:cubicBezTo>
                  <a:cubicBezTo>
                    <a:pt x="26354" y="6495"/>
                    <a:pt x="25179" y="6747"/>
                    <a:pt x="24162" y="7363"/>
                  </a:cubicBezTo>
                  <a:cubicBezTo>
                    <a:pt x="23613" y="7642"/>
                    <a:pt x="23083" y="8075"/>
                    <a:pt x="22444" y="8084"/>
                  </a:cubicBezTo>
                  <a:cubicBezTo>
                    <a:pt x="21753" y="8052"/>
                    <a:pt x="21070" y="7876"/>
                    <a:pt x="20380" y="7949"/>
                  </a:cubicBezTo>
                  <a:cubicBezTo>
                    <a:pt x="18198" y="8185"/>
                    <a:pt x="15958" y="8342"/>
                    <a:pt x="13919" y="9215"/>
                  </a:cubicBezTo>
                  <a:cubicBezTo>
                    <a:pt x="10852" y="8113"/>
                    <a:pt x="7729" y="7190"/>
                    <a:pt x="4631" y="6196"/>
                  </a:cubicBezTo>
                  <a:cubicBezTo>
                    <a:pt x="3096" y="5725"/>
                    <a:pt x="1530" y="5370"/>
                    <a:pt x="0" y="4891"/>
                  </a:cubicBezTo>
                  <a:cubicBezTo>
                    <a:pt x="1885" y="4798"/>
                    <a:pt x="3783" y="4784"/>
                    <a:pt x="5660" y="5021"/>
                  </a:cubicBezTo>
                  <a:cubicBezTo>
                    <a:pt x="7588" y="5042"/>
                    <a:pt x="9507" y="5284"/>
                    <a:pt x="11409" y="5587"/>
                  </a:cubicBezTo>
                  <a:cubicBezTo>
                    <a:pt x="12277" y="5690"/>
                    <a:pt x="13158" y="6009"/>
                    <a:pt x="14037" y="5828"/>
                  </a:cubicBezTo>
                  <a:cubicBezTo>
                    <a:pt x="15247" y="5416"/>
                    <a:pt x="16366" y="4771"/>
                    <a:pt x="17562" y="4313"/>
                  </a:cubicBezTo>
                  <a:cubicBezTo>
                    <a:pt x="19386" y="3605"/>
                    <a:pt x="21234" y="2949"/>
                    <a:pt x="23073" y="2276"/>
                  </a:cubicBezTo>
                  <a:cubicBezTo>
                    <a:pt x="25719" y="1473"/>
                    <a:pt x="28405" y="786"/>
                    <a:pt x="31125" y="273"/>
                  </a:cubicBezTo>
                  <a:close/>
                </a:path>
              </a:pathLst>
            </a:custGeom>
            <a:solidFill>
              <a:srgbClr val="6B473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7" name="Forma Livre: Forma 2466">
              <a:extLst>
                <a:ext uri="{FF2B5EF4-FFF2-40B4-BE49-F238E27FC236}">
                  <a16:creationId xmlns:a16="http://schemas.microsoft.com/office/drawing/2014/main" id="{E4012130-7D4B-BCE5-7884-BD382E6A3942}"/>
                </a:ext>
              </a:extLst>
            </p:cNvPr>
            <p:cNvSpPr/>
            <p:nvPr/>
          </p:nvSpPr>
          <p:spPr>
            <a:xfrm>
              <a:off x="6377000" y="5078434"/>
              <a:ext cx="15543" cy="13675"/>
            </a:xfrm>
            <a:custGeom>
              <a:avLst/>
              <a:gdLst>
                <a:gd name="connsiteX0" fmla="*/ 1215 w 15543"/>
                <a:gd name="connsiteY0" fmla="*/ 1808 h 13675"/>
                <a:gd name="connsiteX1" fmla="*/ 2913 w 15543"/>
                <a:gd name="connsiteY1" fmla="*/ 0 h 13675"/>
                <a:gd name="connsiteX2" fmla="*/ 9917 w 15543"/>
                <a:gd name="connsiteY2" fmla="*/ 334 h 13675"/>
                <a:gd name="connsiteX3" fmla="*/ 12237 w 15543"/>
                <a:gd name="connsiteY3" fmla="*/ 1154 h 13675"/>
                <a:gd name="connsiteX4" fmla="*/ 15544 w 15543"/>
                <a:gd name="connsiteY4" fmla="*/ 3012 h 13675"/>
                <a:gd name="connsiteX5" fmla="*/ 10699 w 15543"/>
                <a:gd name="connsiteY5" fmla="*/ 13469 h 13675"/>
                <a:gd name="connsiteX6" fmla="*/ 7907 w 15543"/>
                <a:gd name="connsiteY6" fmla="*/ 13671 h 13675"/>
                <a:gd name="connsiteX7" fmla="*/ 5505 w 15543"/>
                <a:gd name="connsiteY7" fmla="*/ 12288 h 13675"/>
                <a:gd name="connsiteX8" fmla="*/ 2075 w 15543"/>
                <a:gd name="connsiteY8" fmla="*/ 11363 h 13675"/>
                <a:gd name="connsiteX9" fmla="*/ 0 w 15543"/>
                <a:gd name="connsiteY9" fmla="*/ 11424 h 13675"/>
                <a:gd name="connsiteX10" fmla="*/ 3371 w 15543"/>
                <a:gd name="connsiteY10" fmla="*/ 10133 h 13675"/>
                <a:gd name="connsiteX11" fmla="*/ 4193 w 15543"/>
                <a:gd name="connsiteY11" fmla="*/ 6440 h 13675"/>
                <a:gd name="connsiteX12" fmla="*/ 2821 w 15543"/>
                <a:gd name="connsiteY12" fmla="*/ 4454 h 13675"/>
                <a:gd name="connsiteX13" fmla="*/ 1215 w 15543"/>
                <a:gd name="connsiteY13" fmla="*/ 1808 h 1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43" h="13675">
                  <a:moveTo>
                    <a:pt x="1215" y="1808"/>
                  </a:moveTo>
                  <a:cubicBezTo>
                    <a:pt x="1803" y="1228"/>
                    <a:pt x="2375" y="628"/>
                    <a:pt x="2913" y="0"/>
                  </a:cubicBezTo>
                  <a:cubicBezTo>
                    <a:pt x="5204" y="580"/>
                    <a:pt x="7588" y="130"/>
                    <a:pt x="9917" y="334"/>
                  </a:cubicBezTo>
                  <a:cubicBezTo>
                    <a:pt x="10737" y="446"/>
                    <a:pt x="11476" y="847"/>
                    <a:pt x="12237" y="1154"/>
                  </a:cubicBezTo>
                  <a:cubicBezTo>
                    <a:pt x="13391" y="1663"/>
                    <a:pt x="14674" y="2037"/>
                    <a:pt x="15544" y="3012"/>
                  </a:cubicBezTo>
                  <a:cubicBezTo>
                    <a:pt x="14495" y="6718"/>
                    <a:pt x="13019" y="10367"/>
                    <a:pt x="10699" y="13469"/>
                  </a:cubicBezTo>
                  <a:cubicBezTo>
                    <a:pt x="9751" y="13246"/>
                    <a:pt x="8843" y="13726"/>
                    <a:pt x="7907" y="13671"/>
                  </a:cubicBezTo>
                  <a:cubicBezTo>
                    <a:pt x="7035" y="13343"/>
                    <a:pt x="6360" y="12649"/>
                    <a:pt x="5505" y="12288"/>
                  </a:cubicBezTo>
                  <a:cubicBezTo>
                    <a:pt x="4422" y="11825"/>
                    <a:pt x="3308" y="11039"/>
                    <a:pt x="2075" y="11363"/>
                  </a:cubicBezTo>
                  <a:cubicBezTo>
                    <a:pt x="1391" y="11445"/>
                    <a:pt x="628" y="11897"/>
                    <a:pt x="0" y="11424"/>
                  </a:cubicBezTo>
                  <a:cubicBezTo>
                    <a:pt x="1192" y="11252"/>
                    <a:pt x="2562" y="11157"/>
                    <a:pt x="3371" y="10133"/>
                  </a:cubicBezTo>
                  <a:cubicBezTo>
                    <a:pt x="4368" y="9185"/>
                    <a:pt x="4380" y="7706"/>
                    <a:pt x="4193" y="6440"/>
                  </a:cubicBezTo>
                  <a:cubicBezTo>
                    <a:pt x="4046" y="5604"/>
                    <a:pt x="3395" y="5015"/>
                    <a:pt x="2821" y="4454"/>
                  </a:cubicBezTo>
                  <a:cubicBezTo>
                    <a:pt x="2054" y="3733"/>
                    <a:pt x="1635" y="2747"/>
                    <a:pt x="1215" y="1808"/>
                  </a:cubicBezTo>
                  <a:close/>
                </a:path>
              </a:pathLst>
            </a:custGeom>
            <a:solidFill>
              <a:srgbClr val="958CA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8" name="Forma Livre: Forma 2467">
              <a:extLst>
                <a:ext uri="{FF2B5EF4-FFF2-40B4-BE49-F238E27FC236}">
                  <a16:creationId xmlns:a16="http://schemas.microsoft.com/office/drawing/2014/main" id="{83DB499C-0B8B-4224-6F16-51ED54A48775}"/>
                </a:ext>
              </a:extLst>
            </p:cNvPr>
            <p:cNvSpPr/>
            <p:nvPr/>
          </p:nvSpPr>
          <p:spPr>
            <a:xfrm>
              <a:off x="6255704" y="5078733"/>
              <a:ext cx="15529" cy="1944"/>
            </a:xfrm>
            <a:custGeom>
              <a:avLst/>
              <a:gdLst>
                <a:gd name="connsiteX0" fmla="*/ 15399 w 15529"/>
                <a:gd name="connsiteY0" fmla="*/ 0 h 1944"/>
                <a:gd name="connsiteX1" fmla="*/ 15525 w 15529"/>
                <a:gd name="connsiteY1" fmla="*/ 1759 h 1944"/>
                <a:gd name="connsiteX2" fmla="*/ 15529 w 15529"/>
                <a:gd name="connsiteY2" fmla="*/ 1909 h 1944"/>
                <a:gd name="connsiteX3" fmla="*/ 5572 w 15529"/>
                <a:gd name="connsiteY3" fmla="*/ 1845 h 1944"/>
                <a:gd name="connsiteX4" fmla="*/ 1616 w 15529"/>
                <a:gd name="connsiteY4" fmla="*/ 1940 h 1944"/>
                <a:gd name="connsiteX5" fmla="*/ 0 w 15529"/>
                <a:gd name="connsiteY5" fmla="*/ 677 h 1944"/>
                <a:gd name="connsiteX6" fmla="*/ 5007 w 15529"/>
                <a:gd name="connsiteY6" fmla="*/ 380 h 1944"/>
                <a:gd name="connsiteX7" fmla="*/ 10138 w 15529"/>
                <a:gd name="connsiteY7" fmla="*/ 395 h 1944"/>
                <a:gd name="connsiteX8" fmla="*/ 15302 w 15529"/>
                <a:gd name="connsiteY8" fmla="*/ 391 h 1944"/>
                <a:gd name="connsiteX9" fmla="*/ 15399 w 15529"/>
                <a:gd name="connsiteY9" fmla="*/ 0 h 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29" h="1944">
                  <a:moveTo>
                    <a:pt x="15399" y="0"/>
                  </a:moveTo>
                  <a:cubicBezTo>
                    <a:pt x="15472" y="582"/>
                    <a:pt x="15502" y="1169"/>
                    <a:pt x="15525" y="1759"/>
                  </a:cubicBezTo>
                  <a:cubicBezTo>
                    <a:pt x="15525" y="1797"/>
                    <a:pt x="15527" y="1873"/>
                    <a:pt x="15529" y="1909"/>
                  </a:cubicBezTo>
                  <a:cubicBezTo>
                    <a:pt x="12216" y="1736"/>
                    <a:pt x="8879" y="1528"/>
                    <a:pt x="5572" y="1845"/>
                  </a:cubicBezTo>
                  <a:cubicBezTo>
                    <a:pt x="4258" y="2007"/>
                    <a:pt x="2932" y="1917"/>
                    <a:pt x="1616" y="1940"/>
                  </a:cubicBezTo>
                  <a:cubicBezTo>
                    <a:pt x="1101" y="1486"/>
                    <a:pt x="559" y="1068"/>
                    <a:pt x="0" y="677"/>
                  </a:cubicBezTo>
                  <a:cubicBezTo>
                    <a:pt x="1663" y="509"/>
                    <a:pt x="3336" y="473"/>
                    <a:pt x="5007" y="380"/>
                  </a:cubicBezTo>
                  <a:cubicBezTo>
                    <a:pt x="6716" y="486"/>
                    <a:pt x="8427" y="338"/>
                    <a:pt x="10138" y="395"/>
                  </a:cubicBezTo>
                  <a:cubicBezTo>
                    <a:pt x="11857" y="355"/>
                    <a:pt x="13583" y="570"/>
                    <a:pt x="15302" y="391"/>
                  </a:cubicBezTo>
                  <a:cubicBezTo>
                    <a:pt x="15325" y="292"/>
                    <a:pt x="15373" y="99"/>
                    <a:pt x="15399" y="0"/>
                  </a:cubicBezTo>
                  <a:close/>
                </a:path>
              </a:pathLst>
            </a:custGeom>
            <a:solidFill>
              <a:srgbClr val="B6A14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9" name="Forma Livre: Forma 2468">
              <a:extLst>
                <a:ext uri="{FF2B5EF4-FFF2-40B4-BE49-F238E27FC236}">
                  <a16:creationId xmlns:a16="http://schemas.microsoft.com/office/drawing/2014/main" id="{DB814B2F-51BF-B72C-C6DE-AD2F7E51091A}"/>
                </a:ext>
              </a:extLst>
            </p:cNvPr>
            <p:cNvSpPr/>
            <p:nvPr/>
          </p:nvSpPr>
          <p:spPr>
            <a:xfrm>
              <a:off x="6253232" y="5079281"/>
              <a:ext cx="4088" cy="1721"/>
            </a:xfrm>
            <a:custGeom>
              <a:avLst/>
              <a:gdLst>
                <a:gd name="connsiteX0" fmla="*/ 696 w 4088"/>
                <a:gd name="connsiteY0" fmla="*/ 370 h 1721"/>
                <a:gd name="connsiteX1" fmla="*/ 891 w 4088"/>
                <a:gd name="connsiteY1" fmla="*/ 0 h 1721"/>
                <a:gd name="connsiteX2" fmla="*/ 2472 w 4088"/>
                <a:gd name="connsiteY2" fmla="*/ 128 h 1721"/>
                <a:gd name="connsiteX3" fmla="*/ 4088 w 4088"/>
                <a:gd name="connsiteY3" fmla="*/ 1391 h 1721"/>
                <a:gd name="connsiteX4" fmla="*/ 0 w 4088"/>
                <a:gd name="connsiteY4" fmla="*/ 1721 h 1721"/>
                <a:gd name="connsiteX5" fmla="*/ 40 w 4088"/>
                <a:gd name="connsiteY5" fmla="*/ 1644 h 1721"/>
                <a:gd name="connsiteX6" fmla="*/ 696 w 4088"/>
                <a:gd name="connsiteY6" fmla="*/ 370 h 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8" h="1721">
                  <a:moveTo>
                    <a:pt x="696" y="370"/>
                  </a:moveTo>
                  <a:cubicBezTo>
                    <a:pt x="757" y="242"/>
                    <a:pt x="818" y="116"/>
                    <a:pt x="891" y="0"/>
                  </a:cubicBezTo>
                  <a:cubicBezTo>
                    <a:pt x="1402" y="147"/>
                    <a:pt x="1938" y="179"/>
                    <a:pt x="2472" y="128"/>
                  </a:cubicBezTo>
                  <a:cubicBezTo>
                    <a:pt x="3031" y="519"/>
                    <a:pt x="3573" y="937"/>
                    <a:pt x="4088" y="1391"/>
                  </a:cubicBezTo>
                  <a:cubicBezTo>
                    <a:pt x="2724" y="1490"/>
                    <a:pt x="1358" y="1568"/>
                    <a:pt x="0" y="1721"/>
                  </a:cubicBezTo>
                  <a:lnTo>
                    <a:pt x="40" y="1644"/>
                  </a:lnTo>
                  <a:cubicBezTo>
                    <a:pt x="256" y="1215"/>
                    <a:pt x="473" y="790"/>
                    <a:pt x="696" y="370"/>
                  </a:cubicBezTo>
                  <a:close/>
                </a:path>
              </a:pathLst>
            </a:custGeom>
            <a:solidFill>
              <a:srgbClr val="AB974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0" name="Forma Livre: Forma 2469">
              <a:extLst>
                <a:ext uri="{FF2B5EF4-FFF2-40B4-BE49-F238E27FC236}">
                  <a16:creationId xmlns:a16="http://schemas.microsoft.com/office/drawing/2014/main" id="{05D00255-5E7E-127A-33E6-E9E28F4ECBF3}"/>
                </a:ext>
              </a:extLst>
            </p:cNvPr>
            <p:cNvSpPr/>
            <p:nvPr/>
          </p:nvSpPr>
          <p:spPr>
            <a:xfrm>
              <a:off x="6223820" y="5079620"/>
              <a:ext cx="30107" cy="7030"/>
            </a:xfrm>
            <a:custGeom>
              <a:avLst/>
              <a:gdLst>
                <a:gd name="connsiteX0" fmla="*/ 25925 w 30107"/>
                <a:gd name="connsiteY0" fmla="*/ 243 h 7030"/>
                <a:gd name="connsiteX1" fmla="*/ 30108 w 30107"/>
                <a:gd name="connsiteY1" fmla="*/ 31 h 7030"/>
                <a:gd name="connsiteX2" fmla="*/ 29452 w 30107"/>
                <a:gd name="connsiteY2" fmla="*/ 1305 h 7030"/>
                <a:gd name="connsiteX3" fmla="*/ 17223 w 30107"/>
                <a:gd name="connsiteY3" fmla="*/ 2846 h 7030"/>
                <a:gd name="connsiteX4" fmla="*/ 0 w 30107"/>
                <a:gd name="connsiteY4" fmla="*/ 7031 h 7030"/>
                <a:gd name="connsiteX5" fmla="*/ 433 w 30107"/>
                <a:gd name="connsiteY5" fmla="*/ 5439 h 7030"/>
                <a:gd name="connsiteX6" fmla="*/ 15540 w 30107"/>
                <a:gd name="connsiteY6" fmla="*/ 1706 h 7030"/>
                <a:gd name="connsiteX7" fmla="*/ 25925 w 30107"/>
                <a:gd name="connsiteY7" fmla="*/ 243 h 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07" h="7030">
                  <a:moveTo>
                    <a:pt x="25925" y="243"/>
                  </a:moveTo>
                  <a:cubicBezTo>
                    <a:pt x="27319" y="180"/>
                    <a:pt x="28706" y="-91"/>
                    <a:pt x="30108" y="31"/>
                  </a:cubicBezTo>
                  <a:cubicBezTo>
                    <a:pt x="29885" y="452"/>
                    <a:pt x="29669" y="876"/>
                    <a:pt x="29452" y="1305"/>
                  </a:cubicBezTo>
                  <a:cubicBezTo>
                    <a:pt x="25368" y="1742"/>
                    <a:pt x="21271" y="2123"/>
                    <a:pt x="17223" y="2846"/>
                  </a:cubicBezTo>
                  <a:cubicBezTo>
                    <a:pt x="11390" y="3819"/>
                    <a:pt x="5635" y="5240"/>
                    <a:pt x="0" y="7031"/>
                  </a:cubicBezTo>
                  <a:cubicBezTo>
                    <a:pt x="149" y="6501"/>
                    <a:pt x="284" y="5967"/>
                    <a:pt x="433" y="5439"/>
                  </a:cubicBezTo>
                  <a:cubicBezTo>
                    <a:pt x="5375" y="3848"/>
                    <a:pt x="10430" y="2619"/>
                    <a:pt x="15540" y="1706"/>
                  </a:cubicBezTo>
                  <a:cubicBezTo>
                    <a:pt x="18985" y="1105"/>
                    <a:pt x="22444" y="590"/>
                    <a:pt x="25925" y="243"/>
                  </a:cubicBezTo>
                  <a:close/>
                </a:path>
              </a:pathLst>
            </a:custGeom>
            <a:solidFill>
              <a:srgbClr val="4A2E2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1" name="Forma Livre: Forma 2470">
              <a:extLst>
                <a:ext uri="{FF2B5EF4-FFF2-40B4-BE49-F238E27FC236}">
                  <a16:creationId xmlns:a16="http://schemas.microsoft.com/office/drawing/2014/main" id="{9A23BD75-AEB0-8E77-41DC-B6485EC39C6B}"/>
                </a:ext>
              </a:extLst>
            </p:cNvPr>
            <p:cNvSpPr/>
            <p:nvPr/>
          </p:nvSpPr>
          <p:spPr>
            <a:xfrm>
              <a:off x="6370740" y="5080242"/>
              <a:ext cx="10546" cy="9616"/>
            </a:xfrm>
            <a:custGeom>
              <a:avLst/>
              <a:gdLst>
                <a:gd name="connsiteX0" fmla="*/ 7247 w 10546"/>
                <a:gd name="connsiteY0" fmla="*/ 227 h 9616"/>
                <a:gd name="connsiteX1" fmla="*/ 7474 w 10546"/>
                <a:gd name="connsiteY1" fmla="*/ 0 h 9616"/>
                <a:gd name="connsiteX2" fmla="*/ 9080 w 10546"/>
                <a:gd name="connsiteY2" fmla="*/ 2646 h 9616"/>
                <a:gd name="connsiteX3" fmla="*/ 10453 w 10546"/>
                <a:gd name="connsiteY3" fmla="*/ 4633 h 9616"/>
                <a:gd name="connsiteX4" fmla="*/ 9631 w 10546"/>
                <a:gd name="connsiteY4" fmla="*/ 8326 h 9616"/>
                <a:gd name="connsiteX5" fmla="*/ 6260 w 10546"/>
                <a:gd name="connsiteY5" fmla="*/ 9616 h 9616"/>
                <a:gd name="connsiteX6" fmla="*/ 0 w 10546"/>
                <a:gd name="connsiteY6" fmla="*/ 7716 h 9616"/>
                <a:gd name="connsiteX7" fmla="*/ 250 w 10546"/>
                <a:gd name="connsiteY7" fmla="*/ 7460 h 9616"/>
                <a:gd name="connsiteX8" fmla="*/ 5789 w 10546"/>
                <a:gd name="connsiteY8" fmla="*/ 1675 h 9616"/>
                <a:gd name="connsiteX9" fmla="*/ 7247 w 10546"/>
                <a:gd name="connsiteY9" fmla="*/ 227 h 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46" h="9616">
                  <a:moveTo>
                    <a:pt x="7247" y="227"/>
                  </a:moveTo>
                  <a:cubicBezTo>
                    <a:pt x="7304" y="170"/>
                    <a:pt x="7418" y="57"/>
                    <a:pt x="7474" y="0"/>
                  </a:cubicBezTo>
                  <a:cubicBezTo>
                    <a:pt x="7895" y="940"/>
                    <a:pt x="8313" y="1925"/>
                    <a:pt x="9080" y="2646"/>
                  </a:cubicBezTo>
                  <a:cubicBezTo>
                    <a:pt x="9654" y="3208"/>
                    <a:pt x="10306" y="3796"/>
                    <a:pt x="10453" y="4633"/>
                  </a:cubicBezTo>
                  <a:cubicBezTo>
                    <a:pt x="10640" y="5898"/>
                    <a:pt x="10627" y="7378"/>
                    <a:pt x="9631" y="8326"/>
                  </a:cubicBezTo>
                  <a:cubicBezTo>
                    <a:pt x="8822" y="9349"/>
                    <a:pt x="7451" y="9444"/>
                    <a:pt x="6260" y="9616"/>
                  </a:cubicBezTo>
                  <a:cubicBezTo>
                    <a:pt x="4088" y="9284"/>
                    <a:pt x="2077" y="8391"/>
                    <a:pt x="0" y="7716"/>
                  </a:cubicBezTo>
                  <a:cubicBezTo>
                    <a:pt x="63" y="7651"/>
                    <a:pt x="189" y="7523"/>
                    <a:pt x="250" y="7460"/>
                  </a:cubicBezTo>
                  <a:cubicBezTo>
                    <a:pt x="1934" y="5377"/>
                    <a:pt x="3998" y="3657"/>
                    <a:pt x="5789" y="1675"/>
                  </a:cubicBezTo>
                  <a:cubicBezTo>
                    <a:pt x="6270" y="1188"/>
                    <a:pt x="6764" y="713"/>
                    <a:pt x="7247" y="227"/>
                  </a:cubicBezTo>
                  <a:close/>
                </a:path>
              </a:pathLst>
            </a:custGeom>
            <a:solidFill>
              <a:srgbClr val="8F86A9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2" name="Forma Livre: Forma 2471">
              <a:extLst>
                <a:ext uri="{FF2B5EF4-FFF2-40B4-BE49-F238E27FC236}">
                  <a16:creationId xmlns:a16="http://schemas.microsoft.com/office/drawing/2014/main" id="{40838F9C-6EFE-B0F8-7DD8-ED48DBAA2B29}"/>
                </a:ext>
              </a:extLst>
            </p:cNvPr>
            <p:cNvSpPr/>
            <p:nvPr/>
          </p:nvSpPr>
          <p:spPr>
            <a:xfrm>
              <a:off x="6261277" y="5080413"/>
              <a:ext cx="9976" cy="7730"/>
            </a:xfrm>
            <a:custGeom>
              <a:avLst/>
              <a:gdLst>
                <a:gd name="connsiteX0" fmla="*/ 0 w 9976"/>
                <a:gd name="connsiteY0" fmla="*/ 165 h 7730"/>
                <a:gd name="connsiteX1" fmla="*/ 9957 w 9976"/>
                <a:gd name="connsiteY1" fmla="*/ 228 h 7730"/>
                <a:gd name="connsiteX2" fmla="*/ 9848 w 9976"/>
                <a:gd name="connsiteY2" fmla="*/ 5178 h 7730"/>
                <a:gd name="connsiteX3" fmla="*/ 8925 w 9976"/>
                <a:gd name="connsiteY3" fmla="*/ 6885 h 7730"/>
                <a:gd name="connsiteX4" fmla="*/ 4441 w 9976"/>
                <a:gd name="connsiteY4" fmla="*/ 7286 h 7730"/>
                <a:gd name="connsiteX5" fmla="*/ 3399 w 9976"/>
                <a:gd name="connsiteY5" fmla="*/ 7705 h 7730"/>
                <a:gd name="connsiteX6" fmla="*/ 2209 w 9976"/>
                <a:gd name="connsiteY6" fmla="*/ 6294 h 7730"/>
                <a:gd name="connsiteX7" fmla="*/ 2306 w 9976"/>
                <a:gd name="connsiteY7" fmla="*/ 5615 h 7730"/>
                <a:gd name="connsiteX8" fmla="*/ 238 w 9976"/>
                <a:gd name="connsiteY8" fmla="*/ 3862 h 7730"/>
                <a:gd name="connsiteX9" fmla="*/ 486 w 9976"/>
                <a:gd name="connsiteY9" fmla="*/ 1659 h 7730"/>
                <a:gd name="connsiteX10" fmla="*/ 0 w 9976"/>
                <a:gd name="connsiteY10" fmla="*/ 165 h 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76" h="7730">
                  <a:moveTo>
                    <a:pt x="0" y="165"/>
                  </a:moveTo>
                  <a:cubicBezTo>
                    <a:pt x="3306" y="-152"/>
                    <a:pt x="6644" y="56"/>
                    <a:pt x="9957" y="228"/>
                  </a:cubicBezTo>
                  <a:cubicBezTo>
                    <a:pt x="9948" y="1876"/>
                    <a:pt x="10053" y="3536"/>
                    <a:pt x="9848" y="5178"/>
                  </a:cubicBezTo>
                  <a:cubicBezTo>
                    <a:pt x="9545" y="5748"/>
                    <a:pt x="9286" y="6347"/>
                    <a:pt x="8925" y="6885"/>
                  </a:cubicBezTo>
                  <a:cubicBezTo>
                    <a:pt x="7563" y="7602"/>
                    <a:pt x="5917" y="7633"/>
                    <a:pt x="4441" y="7286"/>
                  </a:cubicBezTo>
                  <a:cubicBezTo>
                    <a:pt x="4109" y="7444"/>
                    <a:pt x="3798" y="7835"/>
                    <a:pt x="3399" y="7705"/>
                  </a:cubicBezTo>
                  <a:cubicBezTo>
                    <a:pt x="2924" y="7303"/>
                    <a:pt x="2579" y="6782"/>
                    <a:pt x="2209" y="6294"/>
                  </a:cubicBezTo>
                  <a:cubicBezTo>
                    <a:pt x="2243" y="6063"/>
                    <a:pt x="2295" y="5842"/>
                    <a:pt x="2306" y="5615"/>
                  </a:cubicBezTo>
                  <a:cubicBezTo>
                    <a:pt x="1787" y="4859"/>
                    <a:pt x="1015" y="4323"/>
                    <a:pt x="238" y="3862"/>
                  </a:cubicBezTo>
                  <a:cubicBezTo>
                    <a:pt x="40" y="3110"/>
                    <a:pt x="111" y="2343"/>
                    <a:pt x="486" y="1659"/>
                  </a:cubicBezTo>
                  <a:cubicBezTo>
                    <a:pt x="282" y="1174"/>
                    <a:pt x="118" y="672"/>
                    <a:pt x="0" y="165"/>
                  </a:cubicBezTo>
                  <a:close/>
                </a:path>
              </a:pathLst>
            </a:custGeom>
            <a:solidFill>
              <a:srgbClr val="BFAC61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3" name="Forma Livre: Forma 2472">
              <a:extLst>
                <a:ext uri="{FF2B5EF4-FFF2-40B4-BE49-F238E27FC236}">
                  <a16:creationId xmlns:a16="http://schemas.microsoft.com/office/drawing/2014/main" id="{2A4F4437-2073-022A-21FA-5865216B1BE5}"/>
                </a:ext>
              </a:extLst>
            </p:cNvPr>
            <p:cNvSpPr/>
            <p:nvPr/>
          </p:nvSpPr>
          <p:spPr>
            <a:xfrm>
              <a:off x="6271002" y="5080492"/>
              <a:ext cx="47259" cy="10993"/>
            </a:xfrm>
            <a:custGeom>
              <a:avLst/>
              <a:gdLst>
                <a:gd name="connsiteX0" fmla="*/ 231 w 47259"/>
                <a:gd name="connsiteY0" fmla="*/ 149 h 10993"/>
                <a:gd name="connsiteX1" fmla="*/ 227 w 47259"/>
                <a:gd name="connsiteY1" fmla="*/ 0 h 10993"/>
                <a:gd name="connsiteX2" fmla="*/ 3376 w 47259"/>
                <a:gd name="connsiteY2" fmla="*/ 280 h 10993"/>
                <a:gd name="connsiteX3" fmla="*/ 6411 w 47259"/>
                <a:gd name="connsiteY3" fmla="*/ 437 h 10993"/>
                <a:gd name="connsiteX4" fmla="*/ 9341 w 47259"/>
                <a:gd name="connsiteY4" fmla="*/ 961 h 10993"/>
                <a:gd name="connsiteX5" fmla="*/ 12538 w 47259"/>
                <a:gd name="connsiteY5" fmla="*/ 1320 h 10993"/>
                <a:gd name="connsiteX6" fmla="*/ 15201 w 47259"/>
                <a:gd name="connsiteY6" fmla="*/ 2089 h 10993"/>
                <a:gd name="connsiteX7" fmla="*/ 20563 w 47259"/>
                <a:gd name="connsiteY7" fmla="*/ 3393 h 10993"/>
                <a:gd name="connsiteX8" fmla="*/ 23392 w 47259"/>
                <a:gd name="connsiteY8" fmla="*/ 3556 h 10993"/>
                <a:gd name="connsiteX9" fmla="*/ 26129 w 47259"/>
                <a:gd name="connsiteY9" fmla="*/ 4383 h 10993"/>
                <a:gd name="connsiteX10" fmla="*/ 29482 w 47259"/>
                <a:gd name="connsiteY10" fmla="*/ 5803 h 10993"/>
                <a:gd name="connsiteX11" fmla="*/ 30980 w 47259"/>
                <a:gd name="connsiteY11" fmla="*/ 6247 h 10993"/>
                <a:gd name="connsiteX12" fmla="*/ 33818 w 47259"/>
                <a:gd name="connsiteY12" fmla="*/ 6756 h 10993"/>
                <a:gd name="connsiteX13" fmla="*/ 37872 w 47259"/>
                <a:gd name="connsiteY13" fmla="*/ 7109 h 10993"/>
                <a:gd name="connsiteX14" fmla="*/ 39615 w 47259"/>
                <a:gd name="connsiteY14" fmla="*/ 6123 h 10993"/>
                <a:gd name="connsiteX15" fmla="*/ 46228 w 47259"/>
                <a:gd name="connsiteY15" fmla="*/ 8305 h 10993"/>
                <a:gd name="connsiteX16" fmla="*/ 47260 w 47259"/>
                <a:gd name="connsiteY16" fmla="*/ 8717 h 10993"/>
                <a:gd name="connsiteX17" fmla="*/ 43268 w 47259"/>
                <a:gd name="connsiteY17" fmla="*/ 8864 h 10993"/>
                <a:gd name="connsiteX18" fmla="*/ 38532 w 47259"/>
                <a:gd name="connsiteY18" fmla="*/ 9984 h 10993"/>
                <a:gd name="connsiteX19" fmla="*/ 32286 w 47259"/>
                <a:gd name="connsiteY19" fmla="*/ 10993 h 10993"/>
                <a:gd name="connsiteX20" fmla="*/ 28199 w 47259"/>
                <a:gd name="connsiteY20" fmla="*/ 10316 h 10993"/>
                <a:gd name="connsiteX21" fmla="*/ 26188 w 47259"/>
                <a:gd name="connsiteY21" fmla="*/ 9787 h 10993"/>
                <a:gd name="connsiteX22" fmla="*/ 23651 w 47259"/>
                <a:gd name="connsiteY22" fmla="*/ 9139 h 10993"/>
                <a:gd name="connsiteX23" fmla="*/ 19447 w 47259"/>
                <a:gd name="connsiteY23" fmla="*/ 8353 h 10993"/>
                <a:gd name="connsiteX24" fmla="*/ 15642 w 47259"/>
                <a:gd name="connsiteY24" fmla="*/ 7754 h 10993"/>
                <a:gd name="connsiteX25" fmla="*/ 12092 w 47259"/>
                <a:gd name="connsiteY25" fmla="*/ 7485 h 10993"/>
                <a:gd name="connsiteX26" fmla="*/ 9343 w 47259"/>
                <a:gd name="connsiteY26" fmla="*/ 7504 h 10993"/>
                <a:gd name="connsiteX27" fmla="*/ 7590 w 47259"/>
                <a:gd name="connsiteY27" fmla="*/ 7607 h 10993"/>
                <a:gd name="connsiteX28" fmla="*/ 5272 w 47259"/>
                <a:gd name="connsiteY28" fmla="*/ 7592 h 10993"/>
                <a:gd name="connsiteX29" fmla="*/ 1724 w 47259"/>
                <a:gd name="connsiteY29" fmla="*/ 6695 h 10993"/>
                <a:gd name="connsiteX30" fmla="*/ 141 w 47259"/>
                <a:gd name="connsiteY30" fmla="*/ 6508 h 10993"/>
                <a:gd name="connsiteX31" fmla="*/ 0 w 47259"/>
                <a:gd name="connsiteY31" fmla="*/ 5978 h 10993"/>
                <a:gd name="connsiteX32" fmla="*/ 122 w 47259"/>
                <a:gd name="connsiteY32" fmla="*/ 5099 h 10993"/>
                <a:gd name="connsiteX33" fmla="*/ 231 w 47259"/>
                <a:gd name="connsiteY33" fmla="*/ 149 h 1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7259" h="10993">
                  <a:moveTo>
                    <a:pt x="231" y="149"/>
                  </a:moveTo>
                  <a:cubicBezTo>
                    <a:pt x="229" y="114"/>
                    <a:pt x="227" y="38"/>
                    <a:pt x="227" y="0"/>
                  </a:cubicBezTo>
                  <a:cubicBezTo>
                    <a:pt x="1251" y="296"/>
                    <a:pt x="2327" y="141"/>
                    <a:pt x="3376" y="280"/>
                  </a:cubicBezTo>
                  <a:cubicBezTo>
                    <a:pt x="4380" y="410"/>
                    <a:pt x="5398" y="385"/>
                    <a:pt x="6411" y="437"/>
                  </a:cubicBezTo>
                  <a:cubicBezTo>
                    <a:pt x="7405" y="486"/>
                    <a:pt x="8351" y="851"/>
                    <a:pt x="9341" y="961"/>
                  </a:cubicBezTo>
                  <a:cubicBezTo>
                    <a:pt x="10405" y="1085"/>
                    <a:pt x="11476" y="1156"/>
                    <a:pt x="12538" y="1320"/>
                  </a:cubicBezTo>
                  <a:cubicBezTo>
                    <a:pt x="13461" y="1450"/>
                    <a:pt x="14270" y="1980"/>
                    <a:pt x="15201" y="2089"/>
                  </a:cubicBezTo>
                  <a:cubicBezTo>
                    <a:pt x="17023" y="2348"/>
                    <a:pt x="18819" y="2800"/>
                    <a:pt x="20563" y="3393"/>
                  </a:cubicBezTo>
                  <a:cubicBezTo>
                    <a:pt x="21473" y="3748"/>
                    <a:pt x="22457" y="3321"/>
                    <a:pt x="23392" y="3556"/>
                  </a:cubicBezTo>
                  <a:cubicBezTo>
                    <a:pt x="24317" y="3781"/>
                    <a:pt x="25206" y="4132"/>
                    <a:pt x="26129" y="4383"/>
                  </a:cubicBezTo>
                  <a:cubicBezTo>
                    <a:pt x="27312" y="4698"/>
                    <a:pt x="28252" y="5625"/>
                    <a:pt x="29482" y="5803"/>
                  </a:cubicBezTo>
                  <a:cubicBezTo>
                    <a:pt x="29999" y="5877"/>
                    <a:pt x="30507" y="6011"/>
                    <a:pt x="30980" y="6247"/>
                  </a:cubicBezTo>
                  <a:cubicBezTo>
                    <a:pt x="31859" y="6697"/>
                    <a:pt x="32868" y="6611"/>
                    <a:pt x="33818" y="6756"/>
                  </a:cubicBezTo>
                  <a:cubicBezTo>
                    <a:pt x="35157" y="6962"/>
                    <a:pt x="36513" y="7147"/>
                    <a:pt x="37872" y="7109"/>
                  </a:cubicBezTo>
                  <a:cubicBezTo>
                    <a:pt x="38478" y="6835"/>
                    <a:pt x="38986" y="6369"/>
                    <a:pt x="39615" y="6123"/>
                  </a:cubicBezTo>
                  <a:cubicBezTo>
                    <a:pt x="41805" y="6888"/>
                    <a:pt x="44021" y="7584"/>
                    <a:pt x="46228" y="8305"/>
                  </a:cubicBezTo>
                  <a:cubicBezTo>
                    <a:pt x="46570" y="8429"/>
                    <a:pt x="46913" y="8574"/>
                    <a:pt x="47260" y="8717"/>
                  </a:cubicBezTo>
                  <a:cubicBezTo>
                    <a:pt x="45929" y="8841"/>
                    <a:pt x="44536" y="8273"/>
                    <a:pt x="43268" y="8864"/>
                  </a:cubicBezTo>
                  <a:cubicBezTo>
                    <a:pt x="41776" y="9560"/>
                    <a:pt x="40092" y="9524"/>
                    <a:pt x="38532" y="9984"/>
                  </a:cubicBezTo>
                  <a:cubicBezTo>
                    <a:pt x="36485" y="10558"/>
                    <a:pt x="34335" y="10449"/>
                    <a:pt x="32286" y="10993"/>
                  </a:cubicBezTo>
                  <a:cubicBezTo>
                    <a:pt x="30959" y="10598"/>
                    <a:pt x="29585" y="10320"/>
                    <a:pt x="28199" y="10316"/>
                  </a:cubicBezTo>
                  <a:cubicBezTo>
                    <a:pt x="27491" y="10320"/>
                    <a:pt x="26842" y="10001"/>
                    <a:pt x="26188" y="9787"/>
                  </a:cubicBezTo>
                  <a:cubicBezTo>
                    <a:pt x="25364" y="9484"/>
                    <a:pt x="24511" y="9284"/>
                    <a:pt x="23651" y="9139"/>
                  </a:cubicBezTo>
                  <a:cubicBezTo>
                    <a:pt x="22243" y="8904"/>
                    <a:pt x="20874" y="8452"/>
                    <a:pt x="19447" y="8353"/>
                  </a:cubicBezTo>
                  <a:cubicBezTo>
                    <a:pt x="18159" y="8269"/>
                    <a:pt x="16933" y="7786"/>
                    <a:pt x="15642" y="7754"/>
                  </a:cubicBezTo>
                  <a:cubicBezTo>
                    <a:pt x="14453" y="7718"/>
                    <a:pt x="13280" y="7498"/>
                    <a:pt x="12092" y="7485"/>
                  </a:cubicBezTo>
                  <a:cubicBezTo>
                    <a:pt x="11174" y="7493"/>
                    <a:pt x="10243" y="7231"/>
                    <a:pt x="9343" y="7504"/>
                  </a:cubicBezTo>
                  <a:cubicBezTo>
                    <a:pt x="8769" y="7674"/>
                    <a:pt x="8174" y="7691"/>
                    <a:pt x="7590" y="7607"/>
                  </a:cubicBezTo>
                  <a:cubicBezTo>
                    <a:pt x="6817" y="7498"/>
                    <a:pt x="6037" y="7781"/>
                    <a:pt x="5272" y="7592"/>
                  </a:cubicBezTo>
                  <a:cubicBezTo>
                    <a:pt x="4086" y="7302"/>
                    <a:pt x="2878" y="7100"/>
                    <a:pt x="1724" y="6695"/>
                  </a:cubicBezTo>
                  <a:cubicBezTo>
                    <a:pt x="1217" y="6503"/>
                    <a:pt x="673" y="6493"/>
                    <a:pt x="141" y="6508"/>
                  </a:cubicBezTo>
                  <a:cubicBezTo>
                    <a:pt x="105" y="6375"/>
                    <a:pt x="36" y="6110"/>
                    <a:pt x="0" y="5978"/>
                  </a:cubicBezTo>
                  <a:cubicBezTo>
                    <a:pt x="36" y="5682"/>
                    <a:pt x="76" y="5387"/>
                    <a:pt x="122" y="5099"/>
                  </a:cubicBezTo>
                  <a:cubicBezTo>
                    <a:pt x="328" y="3458"/>
                    <a:pt x="223" y="1797"/>
                    <a:pt x="231" y="149"/>
                  </a:cubicBezTo>
                  <a:close/>
                </a:path>
              </a:pathLst>
            </a:custGeom>
            <a:solidFill>
              <a:srgbClr val="674740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4" name="Forma Livre: Forma 2473">
              <a:extLst>
                <a:ext uri="{FF2B5EF4-FFF2-40B4-BE49-F238E27FC236}">
                  <a16:creationId xmlns:a16="http://schemas.microsoft.com/office/drawing/2014/main" id="{3ACA49A4-E1F5-5F1F-91CE-DD17D637BAD2}"/>
                </a:ext>
              </a:extLst>
            </p:cNvPr>
            <p:cNvSpPr/>
            <p:nvPr/>
          </p:nvSpPr>
          <p:spPr>
            <a:xfrm>
              <a:off x="6251203" y="5080578"/>
              <a:ext cx="10559" cy="20403"/>
            </a:xfrm>
            <a:custGeom>
              <a:avLst/>
              <a:gdLst>
                <a:gd name="connsiteX0" fmla="*/ 2030 w 10559"/>
                <a:gd name="connsiteY0" fmla="*/ 425 h 20403"/>
                <a:gd name="connsiteX1" fmla="*/ 6118 w 10559"/>
                <a:gd name="connsiteY1" fmla="*/ 95 h 20403"/>
                <a:gd name="connsiteX2" fmla="*/ 10074 w 10559"/>
                <a:gd name="connsiteY2" fmla="*/ 0 h 20403"/>
                <a:gd name="connsiteX3" fmla="*/ 10559 w 10559"/>
                <a:gd name="connsiteY3" fmla="*/ 1494 h 20403"/>
                <a:gd name="connsiteX4" fmla="*/ 10311 w 10559"/>
                <a:gd name="connsiteY4" fmla="*/ 3697 h 20403"/>
                <a:gd name="connsiteX5" fmla="*/ 9838 w 10559"/>
                <a:gd name="connsiteY5" fmla="*/ 6356 h 20403"/>
                <a:gd name="connsiteX6" fmla="*/ 10269 w 10559"/>
                <a:gd name="connsiteY6" fmla="*/ 8477 h 20403"/>
                <a:gd name="connsiteX7" fmla="*/ 9052 w 10559"/>
                <a:gd name="connsiteY7" fmla="*/ 12046 h 20403"/>
                <a:gd name="connsiteX8" fmla="*/ 8955 w 10559"/>
                <a:gd name="connsiteY8" fmla="*/ 15388 h 20403"/>
                <a:gd name="connsiteX9" fmla="*/ 10404 w 10559"/>
                <a:gd name="connsiteY9" fmla="*/ 20015 h 20403"/>
                <a:gd name="connsiteX10" fmla="*/ 7598 w 10559"/>
                <a:gd name="connsiteY10" fmla="*/ 20294 h 20403"/>
                <a:gd name="connsiteX11" fmla="*/ 3570 w 10559"/>
                <a:gd name="connsiteY11" fmla="*/ 14701 h 20403"/>
                <a:gd name="connsiteX12" fmla="*/ 741 w 10559"/>
                <a:gd name="connsiteY12" fmla="*/ 9570 h 20403"/>
                <a:gd name="connsiteX13" fmla="*/ 100 w 10559"/>
                <a:gd name="connsiteY13" fmla="*/ 4574 h 20403"/>
                <a:gd name="connsiteX14" fmla="*/ 2030 w 10559"/>
                <a:gd name="connsiteY14" fmla="*/ 425 h 2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59" h="20403">
                  <a:moveTo>
                    <a:pt x="2030" y="425"/>
                  </a:moveTo>
                  <a:cubicBezTo>
                    <a:pt x="3387" y="271"/>
                    <a:pt x="4754" y="193"/>
                    <a:pt x="6118" y="95"/>
                  </a:cubicBezTo>
                  <a:cubicBezTo>
                    <a:pt x="7434" y="71"/>
                    <a:pt x="8760" y="162"/>
                    <a:pt x="10074" y="0"/>
                  </a:cubicBezTo>
                  <a:cubicBezTo>
                    <a:pt x="10191" y="507"/>
                    <a:pt x="10355" y="1009"/>
                    <a:pt x="10559" y="1494"/>
                  </a:cubicBezTo>
                  <a:cubicBezTo>
                    <a:pt x="10185" y="2178"/>
                    <a:pt x="10114" y="2945"/>
                    <a:pt x="10311" y="3697"/>
                  </a:cubicBezTo>
                  <a:cubicBezTo>
                    <a:pt x="9741" y="4467"/>
                    <a:pt x="9882" y="5459"/>
                    <a:pt x="9838" y="6356"/>
                  </a:cubicBezTo>
                  <a:cubicBezTo>
                    <a:pt x="9790" y="7090"/>
                    <a:pt x="9996" y="7802"/>
                    <a:pt x="10269" y="8477"/>
                  </a:cubicBezTo>
                  <a:cubicBezTo>
                    <a:pt x="9828" y="9652"/>
                    <a:pt x="9203" y="10781"/>
                    <a:pt x="9052" y="12046"/>
                  </a:cubicBezTo>
                  <a:cubicBezTo>
                    <a:pt x="8926" y="13150"/>
                    <a:pt x="8712" y="14280"/>
                    <a:pt x="8955" y="15388"/>
                  </a:cubicBezTo>
                  <a:cubicBezTo>
                    <a:pt x="9300" y="16967"/>
                    <a:pt x="9704" y="18549"/>
                    <a:pt x="10404" y="20015"/>
                  </a:cubicBezTo>
                  <a:cubicBezTo>
                    <a:pt x="9588" y="20668"/>
                    <a:pt x="8537" y="20302"/>
                    <a:pt x="7598" y="20294"/>
                  </a:cubicBezTo>
                  <a:cubicBezTo>
                    <a:pt x="5945" y="18673"/>
                    <a:pt x="4707" y="16698"/>
                    <a:pt x="3570" y="14701"/>
                  </a:cubicBezTo>
                  <a:cubicBezTo>
                    <a:pt x="2643" y="12981"/>
                    <a:pt x="1536" y="11359"/>
                    <a:pt x="741" y="9570"/>
                  </a:cubicBezTo>
                  <a:cubicBezTo>
                    <a:pt x="16" y="8019"/>
                    <a:pt x="-129" y="6253"/>
                    <a:pt x="100" y="4574"/>
                  </a:cubicBezTo>
                  <a:cubicBezTo>
                    <a:pt x="363" y="3037"/>
                    <a:pt x="1388" y="1806"/>
                    <a:pt x="2030" y="425"/>
                  </a:cubicBezTo>
                  <a:close/>
                </a:path>
              </a:pathLst>
            </a:custGeom>
            <a:solidFill>
              <a:srgbClr val="C5B46F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5" name="Forma Livre: Forma 2474">
              <a:extLst>
                <a:ext uri="{FF2B5EF4-FFF2-40B4-BE49-F238E27FC236}">
                  <a16:creationId xmlns:a16="http://schemas.microsoft.com/office/drawing/2014/main" id="{67C28746-7EAB-EFE2-EBF3-ED61813C2772}"/>
                </a:ext>
              </a:extLst>
            </p:cNvPr>
            <p:cNvSpPr/>
            <p:nvPr/>
          </p:nvSpPr>
          <p:spPr>
            <a:xfrm>
              <a:off x="6223085" y="5080925"/>
              <a:ext cx="127790" cy="67660"/>
            </a:xfrm>
            <a:custGeom>
              <a:avLst/>
              <a:gdLst>
                <a:gd name="connsiteX0" fmla="*/ 17958 w 127790"/>
                <a:gd name="connsiteY0" fmla="*/ 1541 h 67660"/>
                <a:gd name="connsiteX1" fmla="*/ 30187 w 127790"/>
                <a:gd name="connsiteY1" fmla="*/ 0 h 67660"/>
                <a:gd name="connsiteX2" fmla="*/ 30147 w 127790"/>
                <a:gd name="connsiteY2" fmla="*/ 78 h 67660"/>
                <a:gd name="connsiteX3" fmla="*/ 28218 w 127790"/>
                <a:gd name="connsiteY3" fmla="*/ 4227 h 67660"/>
                <a:gd name="connsiteX4" fmla="*/ 28859 w 127790"/>
                <a:gd name="connsiteY4" fmla="*/ 9223 h 67660"/>
                <a:gd name="connsiteX5" fmla="*/ 31688 w 127790"/>
                <a:gd name="connsiteY5" fmla="*/ 14354 h 67660"/>
                <a:gd name="connsiteX6" fmla="*/ 35715 w 127790"/>
                <a:gd name="connsiteY6" fmla="*/ 19947 h 67660"/>
                <a:gd name="connsiteX7" fmla="*/ 39648 w 127790"/>
                <a:gd name="connsiteY7" fmla="*/ 20422 h 67660"/>
                <a:gd name="connsiteX8" fmla="*/ 41248 w 127790"/>
                <a:gd name="connsiteY8" fmla="*/ 22438 h 67660"/>
                <a:gd name="connsiteX9" fmla="*/ 46521 w 127790"/>
                <a:gd name="connsiteY9" fmla="*/ 24208 h 67660"/>
                <a:gd name="connsiteX10" fmla="*/ 50320 w 127790"/>
                <a:gd name="connsiteY10" fmla="*/ 23294 h 67660"/>
                <a:gd name="connsiteX11" fmla="*/ 51261 w 127790"/>
                <a:gd name="connsiteY11" fmla="*/ 24017 h 67660"/>
                <a:gd name="connsiteX12" fmla="*/ 52306 w 127790"/>
                <a:gd name="connsiteY12" fmla="*/ 24012 h 67660"/>
                <a:gd name="connsiteX13" fmla="*/ 55713 w 127790"/>
                <a:gd name="connsiteY13" fmla="*/ 30261 h 67660"/>
                <a:gd name="connsiteX14" fmla="*/ 67988 w 127790"/>
                <a:gd name="connsiteY14" fmla="*/ 35237 h 67660"/>
                <a:gd name="connsiteX15" fmla="*/ 74618 w 127790"/>
                <a:gd name="connsiteY15" fmla="*/ 30934 h 67660"/>
                <a:gd name="connsiteX16" fmla="*/ 76625 w 127790"/>
                <a:gd name="connsiteY16" fmla="*/ 26621 h 67660"/>
                <a:gd name="connsiteX17" fmla="*/ 77338 w 127790"/>
                <a:gd name="connsiteY17" fmla="*/ 22909 h 67660"/>
                <a:gd name="connsiteX18" fmla="*/ 80331 w 127790"/>
                <a:gd name="connsiteY18" fmla="*/ 14764 h 67660"/>
                <a:gd name="connsiteX19" fmla="*/ 81449 w 127790"/>
                <a:gd name="connsiteY19" fmla="*/ 14573 h 67660"/>
                <a:gd name="connsiteX20" fmla="*/ 83540 w 127790"/>
                <a:gd name="connsiteY20" fmla="*/ 14564 h 67660"/>
                <a:gd name="connsiteX21" fmla="*/ 86487 w 127790"/>
                <a:gd name="connsiteY21" fmla="*/ 14625 h 67660"/>
                <a:gd name="connsiteX22" fmla="*/ 88909 w 127790"/>
                <a:gd name="connsiteY22" fmla="*/ 14928 h 67660"/>
                <a:gd name="connsiteX23" fmla="*/ 91120 w 127790"/>
                <a:gd name="connsiteY23" fmla="*/ 15476 h 67660"/>
                <a:gd name="connsiteX24" fmla="*/ 92999 w 127790"/>
                <a:gd name="connsiteY24" fmla="*/ 14650 h 67660"/>
                <a:gd name="connsiteX25" fmla="*/ 100316 w 127790"/>
                <a:gd name="connsiteY25" fmla="*/ 14987 h 67660"/>
                <a:gd name="connsiteX26" fmla="*/ 103729 w 127790"/>
                <a:gd name="connsiteY26" fmla="*/ 14465 h 67660"/>
                <a:gd name="connsiteX27" fmla="*/ 107795 w 127790"/>
                <a:gd name="connsiteY27" fmla="*/ 14951 h 67660"/>
                <a:gd name="connsiteX28" fmla="*/ 109421 w 127790"/>
                <a:gd name="connsiteY28" fmla="*/ 14524 h 67660"/>
                <a:gd name="connsiteX29" fmla="*/ 127790 w 127790"/>
                <a:gd name="connsiteY29" fmla="*/ 27481 h 67660"/>
                <a:gd name="connsiteX30" fmla="*/ 127763 w 127790"/>
                <a:gd name="connsiteY30" fmla="*/ 27537 h 67660"/>
                <a:gd name="connsiteX31" fmla="*/ 123265 w 127790"/>
                <a:gd name="connsiteY31" fmla="*/ 36691 h 67660"/>
                <a:gd name="connsiteX32" fmla="*/ 119799 w 127790"/>
                <a:gd name="connsiteY32" fmla="*/ 44296 h 67660"/>
                <a:gd name="connsiteX33" fmla="*/ 120074 w 127790"/>
                <a:gd name="connsiteY33" fmla="*/ 44359 h 67660"/>
                <a:gd name="connsiteX34" fmla="*/ 119239 w 127790"/>
                <a:gd name="connsiteY34" fmla="*/ 44624 h 67660"/>
                <a:gd name="connsiteX35" fmla="*/ 110611 w 127790"/>
                <a:gd name="connsiteY35" fmla="*/ 49244 h 67660"/>
                <a:gd name="connsiteX36" fmla="*/ 106687 w 127790"/>
                <a:gd name="connsiteY36" fmla="*/ 55413 h 67660"/>
                <a:gd name="connsiteX37" fmla="*/ 106849 w 127790"/>
                <a:gd name="connsiteY37" fmla="*/ 64708 h 67660"/>
                <a:gd name="connsiteX38" fmla="*/ 73348 w 127790"/>
                <a:gd name="connsiteY38" fmla="*/ 67661 h 67660"/>
                <a:gd name="connsiteX39" fmla="*/ 65672 w 127790"/>
                <a:gd name="connsiteY39" fmla="*/ 67619 h 67660"/>
                <a:gd name="connsiteX40" fmla="*/ 43820 w 127790"/>
                <a:gd name="connsiteY40" fmla="*/ 65414 h 67660"/>
                <a:gd name="connsiteX41" fmla="*/ 40253 w 127790"/>
                <a:gd name="connsiteY41" fmla="*/ 64945 h 67660"/>
                <a:gd name="connsiteX42" fmla="*/ 40655 w 127790"/>
                <a:gd name="connsiteY42" fmla="*/ 64779 h 67660"/>
                <a:gd name="connsiteX43" fmla="*/ 38099 w 127790"/>
                <a:gd name="connsiteY43" fmla="*/ 64413 h 67660"/>
                <a:gd name="connsiteX44" fmla="*/ 12876 w 127790"/>
                <a:gd name="connsiteY44" fmla="*/ 57691 h 67660"/>
                <a:gd name="connsiteX45" fmla="*/ 12575 w 127790"/>
                <a:gd name="connsiteY45" fmla="*/ 55075 h 67660"/>
                <a:gd name="connsiteX46" fmla="*/ 11980 w 127790"/>
                <a:gd name="connsiteY46" fmla="*/ 47632 h 67660"/>
                <a:gd name="connsiteX47" fmla="*/ 10484 w 127790"/>
                <a:gd name="connsiteY47" fmla="*/ 41648 h 67660"/>
                <a:gd name="connsiteX48" fmla="*/ 8056 w 127790"/>
                <a:gd name="connsiteY48" fmla="*/ 37986 h 67660"/>
                <a:gd name="connsiteX49" fmla="*/ 3968 w 127790"/>
                <a:gd name="connsiteY49" fmla="*/ 26898 h 67660"/>
                <a:gd name="connsiteX50" fmla="*/ 1420 w 127790"/>
                <a:gd name="connsiteY50" fmla="*/ 22337 h 67660"/>
                <a:gd name="connsiteX51" fmla="*/ 42 w 127790"/>
                <a:gd name="connsiteY51" fmla="*/ 12939 h 67660"/>
                <a:gd name="connsiteX52" fmla="*/ 670 w 127790"/>
                <a:gd name="connsiteY52" fmla="*/ 5766 h 67660"/>
                <a:gd name="connsiteX53" fmla="*/ 735 w 127790"/>
                <a:gd name="connsiteY53" fmla="*/ 5726 h 67660"/>
                <a:gd name="connsiteX54" fmla="*/ 17958 w 127790"/>
                <a:gd name="connsiteY54" fmla="*/ 1541 h 67660"/>
                <a:gd name="connsiteX55" fmla="*/ 104440 w 127790"/>
                <a:gd name="connsiteY55" fmla="*/ 27386 h 67660"/>
                <a:gd name="connsiteX56" fmla="*/ 101558 w 127790"/>
                <a:gd name="connsiteY56" fmla="*/ 29696 h 67660"/>
                <a:gd name="connsiteX57" fmla="*/ 98460 w 127790"/>
                <a:gd name="connsiteY57" fmla="*/ 33967 h 67660"/>
                <a:gd name="connsiteX58" fmla="*/ 97474 w 127790"/>
                <a:gd name="connsiteY58" fmla="*/ 36267 h 67660"/>
                <a:gd name="connsiteX59" fmla="*/ 100604 w 127790"/>
                <a:gd name="connsiteY59" fmla="*/ 38396 h 67660"/>
                <a:gd name="connsiteX60" fmla="*/ 105419 w 127790"/>
                <a:gd name="connsiteY60" fmla="*/ 35691 h 67660"/>
                <a:gd name="connsiteX61" fmla="*/ 107839 w 127790"/>
                <a:gd name="connsiteY61" fmla="*/ 34102 h 67660"/>
                <a:gd name="connsiteX62" fmla="*/ 109051 w 127790"/>
                <a:gd name="connsiteY62" fmla="*/ 29349 h 67660"/>
                <a:gd name="connsiteX63" fmla="*/ 107639 w 127790"/>
                <a:gd name="connsiteY63" fmla="*/ 27546 h 67660"/>
                <a:gd name="connsiteX64" fmla="*/ 104440 w 127790"/>
                <a:gd name="connsiteY64" fmla="*/ 27386 h 6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7790" h="67660">
                  <a:moveTo>
                    <a:pt x="17958" y="1541"/>
                  </a:moveTo>
                  <a:cubicBezTo>
                    <a:pt x="22007" y="818"/>
                    <a:pt x="26103" y="437"/>
                    <a:pt x="30187" y="0"/>
                  </a:cubicBezTo>
                  <a:lnTo>
                    <a:pt x="30147" y="78"/>
                  </a:lnTo>
                  <a:cubicBezTo>
                    <a:pt x="29506" y="1459"/>
                    <a:pt x="28481" y="2690"/>
                    <a:pt x="28218" y="4227"/>
                  </a:cubicBezTo>
                  <a:cubicBezTo>
                    <a:pt x="27989" y="5906"/>
                    <a:pt x="28134" y="7672"/>
                    <a:pt x="28859" y="9223"/>
                  </a:cubicBezTo>
                  <a:cubicBezTo>
                    <a:pt x="29653" y="11012"/>
                    <a:pt x="30761" y="12635"/>
                    <a:pt x="31688" y="14354"/>
                  </a:cubicBezTo>
                  <a:cubicBezTo>
                    <a:pt x="32825" y="16351"/>
                    <a:pt x="34063" y="18327"/>
                    <a:pt x="35715" y="19947"/>
                  </a:cubicBezTo>
                  <a:cubicBezTo>
                    <a:pt x="36773" y="20902"/>
                    <a:pt x="38395" y="21118"/>
                    <a:pt x="39648" y="20422"/>
                  </a:cubicBezTo>
                  <a:cubicBezTo>
                    <a:pt x="39549" y="21433"/>
                    <a:pt x="40581" y="21898"/>
                    <a:pt x="41248" y="22438"/>
                  </a:cubicBezTo>
                  <a:cubicBezTo>
                    <a:pt x="42750" y="23592"/>
                    <a:pt x="44638" y="24164"/>
                    <a:pt x="46521" y="24208"/>
                  </a:cubicBezTo>
                  <a:cubicBezTo>
                    <a:pt x="47841" y="24155"/>
                    <a:pt x="49012" y="23401"/>
                    <a:pt x="50320" y="23294"/>
                  </a:cubicBezTo>
                  <a:cubicBezTo>
                    <a:pt x="50671" y="23474"/>
                    <a:pt x="50959" y="23758"/>
                    <a:pt x="51261" y="24017"/>
                  </a:cubicBezTo>
                  <a:cubicBezTo>
                    <a:pt x="51606" y="24012"/>
                    <a:pt x="51955" y="24012"/>
                    <a:pt x="52306" y="24012"/>
                  </a:cubicBezTo>
                  <a:cubicBezTo>
                    <a:pt x="53172" y="26230"/>
                    <a:pt x="54366" y="28302"/>
                    <a:pt x="55713" y="30261"/>
                  </a:cubicBezTo>
                  <a:cubicBezTo>
                    <a:pt x="58235" y="34242"/>
                    <a:pt x="63400" y="36370"/>
                    <a:pt x="67988" y="35237"/>
                  </a:cubicBezTo>
                  <a:cubicBezTo>
                    <a:pt x="70654" y="34715"/>
                    <a:pt x="72924" y="32998"/>
                    <a:pt x="74618" y="30934"/>
                  </a:cubicBezTo>
                  <a:cubicBezTo>
                    <a:pt x="75591" y="29669"/>
                    <a:pt x="76337" y="28199"/>
                    <a:pt x="76625" y="26621"/>
                  </a:cubicBezTo>
                  <a:cubicBezTo>
                    <a:pt x="76900" y="25389"/>
                    <a:pt x="76917" y="24105"/>
                    <a:pt x="77338" y="22909"/>
                  </a:cubicBezTo>
                  <a:cubicBezTo>
                    <a:pt x="78416" y="20225"/>
                    <a:pt x="78754" y="17236"/>
                    <a:pt x="80331" y="14764"/>
                  </a:cubicBezTo>
                  <a:cubicBezTo>
                    <a:pt x="80589" y="14390"/>
                    <a:pt x="81073" y="14558"/>
                    <a:pt x="81449" y="14573"/>
                  </a:cubicBezTo>
                  <a:cubicBezTo>
                    <a:pt x="82141" y="14667"/>
                    <a:pt x="82843" y="14655"/>
                    <a:pt x="83540" y="14564"/>
                  </a:cubicBezTo>
                  <a:cubicBezTo>
                    <a:pt x="84522" y="14428"/>
                    <a:pt x="85502" y="14652"/>
                    <a:pt x="86487" y="14625"/>
                  </a:cubicBezTo>
                  <a:cubicBezTo>
                    <a:pt x="87297" y="14627"/>
                    <a:pt x="88171" y="14501"/>
                    <a:pt x="88909" y="14928"/>
                  </a:cubicBezTo>
                  <a:cubicBezTo>
                    <a:pt x="89588" y="15287"/>
                    <a:pt x="90338" y="15535"/>
                    <a:pt x="91120" y="15476"/>
                  </a:cubicBezTo>
                  <a:cubicBezTo>
                    <a:pt x="91856" y="15506"/>
                    <a:pt x="92318" y="14795"/>
                    <a:pt x="92999" y="14650"/>
                  </a:cubicBezTo>
                  <a:cubicBezTo>
                    <a:pt x="95452" y="14352"/>
                    <a:pt x="97865" y="15361"/>
                    <a:pt x="100316" y="14987"/>
                  </a:cubicBezTo>
                  <a:cubicBezTo>
                    <a:pt x="101461" y="14871"/>
                    <a:pt x="102580" y="14568"/>
                    <a:pt x="103729" y="14465"/>
                  </a:cubicBezTo>
                  <a:cubicBezTo>
                    <a:pt x="105094" y="14484"/>
                    <a:pt x="106451" y="14695"/>
                    <a:pt x="107795" y="14951"/>
                  </a:cubicBezTo>
                  <a:cubicBezTo>
                    <a:pt x="108373" y="15077"/>
                    <a:pt x="108898" y="14713"/>
                    <a:pt x="109421" y="14524"/>
                  </a:cubicBezTo>
                  <a:cubicBezTo>
                    <a:pt x="116072" y="18016"/>
                    <a:pt x="122367" y="22257"/>
                    <a:pt x="127790" y="27481"/>
                  </a:cubicBezTo>
                  <a:lnTo>
                    <a:pt x="127763" y="27537"/>
                  </a:lnTo>
                  <a:cubicBezTo>
                    <a:pt x="126327" y="30619"/>
                    <a:pt x="124774" y="33643"/>
                    <a:pt x="123265" y="36691"/>
                  </a:cubicBezTo>
                  <a:cubicBezTo>
                    <a:pt x="122092" y="39216"/>
                    <a:pt x="120534" y="41591"/>
                    <a:pt x="119799" y="44296"/>
                  </a:cubicBezTo>
                  <a:lnTo>
                    <a:pt x="120074" y="44359"/>
                  </a:lnTo>
                  <a:cubicBezTo>
                    <a:pt x="119790" y="44439"/>
                    <a:pt x="119513" y="44531"/>
                    <a:pt x="119239" y="44624"/>
                  </a:cubicBezTo>
                  <a:cubicBezTo>
                    <a:pt x="116122" y="45624"/>
                    <a:pt x="113096" y="47083"/>
                    <a:pt x="110611" y="49244"/>
                  </a:cubicBezTo>
                  <a:cubicBezTo>
                    <a:pt x="108747" y="50862"/>
                    <a:pt x="107267" y="52992"/>
                    <a:pt x="106687" y="55413"/>
                  </a:cubicBezTo>
                  <a:cubicBezTo>
                    <a:pt x="105930" y="58461"/>
                    <a:pt x="106191" y="61664"/>
                    <a:pt x="106849" y="64708"/>
                  </a:cubicBezTo>
                  <a:cubicBezTo>
                    <a:pt x="95763" y="66433"/>
                    <a:pt x="84560" y="67360"/>
                    <a:pt x="73348" y="67661"/>
                  </a:cubicBezTo>
                  <a:cubicBezTo>
                    <a:pt x="70788" y="67655"/>
                    <a:pt x="68230" y="67676"/>
                    <a:pt x="65672" y="67619"/>
                  </a:cubicBezTo>
                  <a:cubicBezTo>
                    <a:pt x="58349" y="67358"/>
                    <a:pt x="51051" y="66578"/>
                    <a:pt x="43820" y="65414"/>
                  </a:cubicBezTo>
                  <a:cubicBezTo>
                    <a:pt x="42631" y="65248"/>
                    <a:pt x="41456" y="64949"/>
                    <a:pt x="40253" y="64945"/>
                  </a:cubicBezTo>
                  <a:cubicBezTo>
                    <a:pt x="40354" y="64903"/>
                    <a:pt x="40554" y="64821"/>
                    <a:pt x="40655" y="64779"/>
                  </a:cubicBezTo>
                  <a:cubicBezTo>
                    <a:pt x="39787" y="64777"/>
                    <a:pt x="38942" y="64586"/>
                    <a:pt x="38099" y="64413"/>
                  </a:cubicBezTo>
                  <a:cubicBezTo>
                    <a:pt x="29538" y="62814"/>
                    <a:pt x="21086" y="60601"/>
                    <a:pt x="12876" y="57691"/>
                  </a:cubicBezTo>
                  <a:cubicBezTo>
                    <a:pt x="12416" y="56903"/>
                    <a:pt x="12725" y="55936"/>
                    <a:pt x="12575" y="55075"/>
                  </a:cubicBezTo>
                  <a:cubicBezTo>
                    <a:pt x="12222" y="52609"/>
                    <a:pt x="11873" y="50129"/>
                    <a:pt x="11980" y="47632"/>
                  </a:cubicBezTo>
                  <a:cubicBezTo>
                    <a:pt x="12083" y="45544"/>
                    <a:pt x="11642" y="43407"/>
                    <a:pt x="10484" y="41648"/>
                  </a:cubicBezTo>
                  <a:cubicBezTo>
                    <a:pt x="9649" y="40441"/>
                    <a:pt x="8907" y="39178"/>
                    <a:pt x="8056" y="37986"/>
                  </a:cubicBezTo>
                  <a:cubicBezTo>
                    <a:pt x="5927" y="34621"/>
                    <a:pt x="4897" y="30726"/>
                    <a:pt x="3968" y="26898"/>
                  </a:cubicBezTo>
                  <a:cubicBezTo>
                    <a:pt x="3360" y="25257"/>
                    <a:pt x="2101" y="23949"/>
                    <a:pt x="1420" y="22337"/>
                  </a:cubicBezTo>
                  <a:cubicBezTo>
                    <a:pt x="-85" y="19447"/>
                    <a:pt x="56" y="16101"/>
                    <a:pt x="42" y="12939"/>
                  </a:cubicBezTo>
                  <a:cubicBezTo>
                    <a:pt x="-122" y="10529"/>
                    <a:pt x="222" y="8128"/>
                    <a:pt x="670" y="5766"/>
                  </a:cubicBezTo>
                  <a:cubicBezTo>
                    <a:pt x="687" y="5755"/>
                    <a:pt x="720" y="5736"/>
                    <a:pt x="735" y="5726"/>
                  </a:cubicBezTo>
                  <a:cubicBezTo>
                    <a:pt x="6370" y="3935"/>
                    <a:pt x="12125" y="2514"/>
                    <a:pt x="17958" y="1541"/>
                  </a:cubicBezTo>
                  <a:moveTo>
                    <a:pt x="104440" y="27386"/>
                  </a:moveTo>
                  <a:cubicBezTo>
                    <a:pt x="103214" y="27747"/>
                    <a:pt x="102365" y="28769"/>
                    <a:pt x="101558" y="29696"/>
                  </a:cubicBezTo>
                  <a:cubicBezTo>
                    <a:pt x="100467" y="31075"/>
                    <a:pt x="99366" y="32456"/>
                    <a:pt x="98460" y="33967"/>
                  </a:cubicBezTo>
                  <a:cubicBezTo>
                    <a:pt x="98014" y="34671"/>
                    <a:pt x="97365" y="35363"/>
                    <a:pt x="97474" y="36267"/>
                  </a:cubicBezTo>
                  <a:cubicBezTo>
                    <a:pt x="97329" y="37841"/>
                    <a:pt x="99206" y="38980"/>
                    <a:pt x="100604" y="38396"/>
                  </a:cubicBezTo>
                  <a:cubicBezTo>
                    <a:pt x="102285" y="37637"/>
                    <a:pt x="103721" y="36422"/>
                    <a:pt x="105419" y="35691"/>
                  </a:cubicBezTo>
                  <a:cubicBezTo>
                    <a:pt x="106317" y="35321"/>
                    <a:pt x="107170" y="34814"/>
                    <a:pt x="107839" y="34102"/>
                  </a:cubicBezTo>
                  <a:cubicBezTo>
                    <a:pt x="109077" y="32897"/>
                    <a:pt x="109514" y="30997"/>
                    <a:pt x="109051" y="29349"/>
                  </a:cubicBezTo>
                  <a:cubicBezTo>
                    <a:pt x="108835" y="28597"/>
                    <a:pt x="108341" y="27907"/>
                    <a:pt x="107639" y="27546"/>
                  </a:cubicBezTo>
                  <a:cubicBezTo>
                    <a:pt x="106666" y="26997"/>
                    <a:pt x="105474" y="27075"/>
                    <a:pt x="104440" y="27386"/>
                  </a:cubicBezTo>
                  <a:close/>
                </a:path>
              </a:pathLst>
            </a:custGeom>
            <a:solidFill>
              <a:srgbClr val="7A605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6" name="Forma Livre: Forma 2475">
              <a:extLst>
                <a:ext uri="{FF2B5EF4-FFF2-40B4-BE49-F238E27FC236}">
                  <a16:creationId xmlns:a16="http://schemas.microsoft.com/office/drawing/2014/main" id="{06E53773-BDFB-9751-6249-3A91F1F364EA}"/>
                </a:ext>
              </a:extLst>
            </p:cNvPr>
            <p:cNvSpPr/>
            <p:nvPr/>
          </p:nvSpPr>
          <p:spPr>
            <a:xfrm>
              <a:off x="6353427" y="5081917"/>
              <a:ext cx="23102" cy="7270"/>
            </a:xfrm>
            <a:custGeom>
              <a:avLst/>
              <a:gdLst>
                <a:gd name="connsiteX0" fmla="*/ 19750 w 23102"/>
                <a:gd name="connsiteY0" fmla="*/ 1591 h 7270"/>
                <a:gd name="connsiteX1" fmla="*/ 23102 w 23102"/>
                <a:gd name="connsiteY1" fmla="*/ 0 h 7270"/>
                <a:gd name="connsiteX2" fmla="*/ 17564 w 23102"/>
                <a:gd name="connsiteY2" fmla="*/ 5784 h 7270"/>
                <a:gd name="connsiteX3" fmla="*/ 13225 w 23102"/>
                <a:gd name="connsiteY3" fmla="*/ 4074 h 7270"/>
                <a:gd name="connsiteX4" fmla="*/ 10213 w 23102"/>
                <a:gd name="connsiteY4" fmla="*/ 3023 h 7270"/>
                <a:gd name="connsiteX5" fmla="*/ 7746 w 23102"/>
                <a:gd name="connsiteY5" fmla="*/ 6199 h 7270"/>
                <a:gd name="connsiteX6" fmla="*/ 5591 w 23102"/>
                <a:gd name="connsiteY6" fmla="*/ 7271 h 7270"/>
                <a:gd name="connsiteX7" fmla="*/ 0 w 23102"/>
                <a:gd name="connsiteY7" fmla="*/ 3144 h 7270"/>
                <a:gd name="connsiteX8" fmla="*/ 214 w 23102"/>
                <a:gd name="connsiteY8" fmla="*/ 2590 h 7270"/>
                <a:gd name="connsiteX9" fmla="*/ 5101 w 23102"/>
                <a:gd name="connsiteY9" fmla="*/ 1814 h 7270"/>
                <a:gd name="connsiteX10" fmla="*/ 7191 w 23102"/>
                <a:gd name="connsiteY10" fmla="*/ 1459 h 7270"/>
                <a:gd name="connsiteX11" fmla="*/ 9770 w 23102"/>
                <a:gd name="connsiteY11" fmla="*/ 2648 h 7270"/>
                <a:gd name="connsiteX12" fmla="*/ 11914 w 23102"/>
                <a:gd name="connsiteY12" fmla="*/ 1593 h 7270"/>
                <a:gd name="connsiteX13" fmla="*/ 15193 w 23102"/>
                <a:gd name="connsiteY13" fmla="*/ 1698 h 7270"/>
                <a:gd name="connsiteX14" fmla="*/ 16397 w 23102"/>
                <a:gd name="connsiteY14" fmla="*/ 1581 h 7270"/>
                <a:gd name="connsiteX15" fmla="*/ 19750 w 23102"/>
                <a:gd name="connsiteY15" fmla="*/ 1591 h 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102" h="7270">
                  <a:moveTo>
                    <a:pt x="19750" y="1591"/>
                  </a:moveTo>
                  <a:cubicBezTo>
                    <a:pt x="21089" y="1625"/>
                    <a:pt x="21852" y="259"/>
                    <a:pt x="23102" y="0"/>
                  </a:cubicBezTo>
                  <a:cubicBezTo>
                    <a:pt x="21311" y="1982"/>
                    <a:pt x="19247" y="3701"/>
                    <a:pt x="17564" y="5784"/>
                  </a:cubicBezTo>
                  <a:cubicBezTo>
                    <a:pt x="16126" y="5188"/>
                    <a:pt x="14697" y="4578"/>
                    <a:pt x="13225" y="4074"/>
                  </a:cubicBezTo>
                  <a:cubicBezTo>
                    <a:pt x="12214" y="3739"/>
                    <a:pt x="11262" y="3216"/>
                    <a:pt x="10213" y="3023"/>
                  </a:cubicBezTo>
                  <a:cubicBezTo>
                    <a:pt x="9297" y="4000"/>
                    <a:pt x="8403" y="5024"/>
                    <a:pt x="7746" y="6199"/>
                  </a:cubicBezTo>
                  <a:cubicBezTo>
                    <a:pt x="7359" y="7052"/>
                    <a:pt x="6285" y="6838"/>
                    <a:pt x="5591" y="7271"/>
                  </a:cubicBezTo>
                  <a:cubicBezTo>
                    <a:pt x="3767" y="5841"/>
                    <a:pt x="1936" y="4418"/>
                    <a:pt x="0" y="3144"/>
                  </a:cubicBezTo>
                  <a:cubicBezTo>
                    <a:pt x="53" y="3006"/>
                    <a:pt x="162" y="2728"/>
                    <a:pt x="214" y="2590"/>
                  </a:cubicBezTo>
                  <a:cubicBezTo>
                    <a:pt x="1818" y="2178"/>
                    <a:pt x="3504" y="2264"/>
                    <a:pt x="5101" y="1814"/>
                  </a:cubicBezTo>
                  <a:cubicBezTo>
                    <a:pt x="5787" y="1656"/>
                    <a:pt x="6468" y="1276"/>
                    <a:pt x="7191" y="1459"/>
                  </a:cubicBezTo>
                  <a:cubicBezTo>
                    <a:pt x="8143" y="1635"/>
                    <a:pt x="8851" y="2386"/>
                    <a:pt x="9770" y="2648"/>
                  </a:cubicBezTo>
                  <a:cubicBezTo>
                    <a:pt x="10730" y="2930"/>
                    <a:pt x="10970" y="1373"/>
                    <a:pt x="11914" y="1593"/>
                  </a:cubicBezTo>
                  <a:cubicBezTo>
                    <a:pt x="13000" y="1791"/>
                    <a:pt x="14100" y="1530"/>
                    <a:pt x="15193" y="1698"/>
                  </a:cubicBezTo>
                  <a:cubicBezTo>
                    <a:pt x="15596" y="1766"/>
                    <a:pt x="16006" y="1709"/>
                    <a:pt x="16397" y="1581"/>
                  </a:cubicBezTo>
                  <a:cubicBezTo>
                    <a:pt x="17490" y="1190"/>
                    <a:pt x="18627" y="1709"/>
                    <a:pt x="19750" y="1591"/>
                  </a:cubicBezTo>
                  <a:close/>
                </a:path>
              </a:pathLst>
            </a:custGeom>
            <a:solidFill>
              <a:srgbClr val="795B53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7" name="Forma Livre: Forma 2476">
              <a:extLst>
                <a:ext uri="{FF2B5EF4-FFF2-40B4-BE49-F238E27FC236}">
                  <a16:creationId xmlns:a16="http://schemas.microsoft.com/office/drawing/2014/main" id="{86F4E75B-BBFC-37F9-768A-7B2FB2572A0B}"/>
                </a:ext>
              </a:extLst>
            </p:cNvPr>
            <p:cNvSpPr/>
            <p:nvPr/>
          </p:nvSpPr>
          <p:spPr>
            <a:xfrm>
              <a:off x="6347409" y="5082205"/>
              <a:ext cx="16550" cy="12430"/>
            </a:xfrm>
            <a:custGeom>
              <a:avLst/>
              <a:gdLst>
                <a:gd name="connsiteX0" fmla="*/ 0 w 16550"/>
                <a:gd name="connsiteY0" fmla="*/ 721 h 12430"/>
                <a:gd name="connsiteX1" fmla="*/ 1526 w 16550"/>
                <a:gd name="connsiteY1" fmla="*/ 0 h 12430"/>
                <a:gd name="connsiteX2" fmla="*/ 6018 w 16550"/>
                <a:gd name="connsiteY2" fmla="*/ 2857 h 12430"/>
                <a:gd name="connsiteX3" fmla="*/ 11609 w 16550"/>
                <a:gd name="connsiteY3" fmla="*/ 6983 h 12430"/>
                <a:gd name="connsiteX4" fmla="*/ 16551 w 16550"/>
                <a:gd name="connsiteY4" fmla="*/ 11502 h 12430"/>
                <a:gd name="connsiteX5" fmla="*/ 15487 w 16550"/>
                <a:gd name="connsiteY5" fmla="*/ 12431 h 12430"/>
                <a:gd name="connsiteX6" fmla="*/ 8458 w 16550"/>
                <a:gd name="connsiteY6" fmla="*/ 6331 h 12430"/>
                <a:gd name="connsiteX7" fmla="*/ 1331 w 16550"/>
                <a:gd name="connsiteY7" fmla="*/ 1515 h 12430"/>
                <a:gd name="connsiteX8" fmla="*/ 0 w 16550"/>
                <a:gd name="connsiteY8" fmla="*/ 721 h 1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0" h="12430">
                  <a:moveTo>
                    <a:pt x="0" y="721"/>
                  </a:moveTo>
                  <a:cubicBezTo>
                    <a:pt x="469" y="404"/>
                    <a:pt x="986" y="170"/>
                    <a:pt x="1526" y="0"/>
                  </a:cubicBezTo>
                  <a:cubicBezTo>
                    <a:pt x="3035" y="933"/>
                    <a:pt x="4530" y="1888"/>
                    <a:pt x="6018" y="2857"/>
                  </a:cubicBezTo>
                  <a:cubicBezTo>
                    <a:pt x="7954" y="4130"/>
                    <a:pt x="9784" y="5553"/>
                    <a:pt x="11609" y="6983"/>
                  </a:cubicBezTo>
                  <a:cubicBezTo>
                    <a:pt x="13339" y="8393"/>
                    <a:pt x="14983" y="9911"/>
                    <a:pt x="16551" y="11502"/>
                  </a:cubicBezTo>
                  <a:cubicBezTo>
                    <a:pt x="16195" y="11813"/>
                    <a:pt x="15842" y="12122"/>
                    <a:pt x="15487" y="12431"/>
                  </a:cubicBezTo>
                  <a:cubicBezTo>
                    <a:pt x="13305" y="10220"/>
                    <a:pt x="10934" y="8204"/>
                    <a:pt x="8458" y="6331"/>
                  </a:cubicBezTo>
                  <a:cubicBezTo>
                    <a:pt x="6194" y="4565"/>
                    <a:pt x="3767" y="3027"/>
                    <a:pt x="1331" y="1515"/>
                  </a:cubicBezTo>
                  <a:cubicBezTo>
                    <a:pt x="891" y="1240"/>
                    <a:pt x="446" y="971"/>
                    <a:pt x="0" y="721"/>
                  </a:cubicBezTo>
                  <a:close/>
                </a:path>
              </a:pathLst>
            </a:custGeom>
            <a:solidFill>
              <a:srgbClr val="50322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8" name="Forma Livre: Forma 2477">
              <a:extLst>
                <a:ext uri="{FF2B5EF4-FFF2-40B4-BE49-F238E27FC236}">
                  <a16:creationId xmlns:a16="http://schemas.microsoft.com/office/drawing/2014/main" id="{9D4B0984-F43B-6BF8-CF97-29B4AFE70F09}"/>
                </a:ext>
              </a:extLst>
            </p:cNvPr>
            <p:cNvSpPr/>
            <p:nvPr/>
          </p:nvSpPr>
          <p:spPr>
            <a:xfrm>
              <a:off x="6318461" y="5082470"/>
              <a:ext cx="30278" cy="6492"/>
            </a:xfrm>
            <a:custGeom>
              <a:avLst/>
              <a:gdLst>
                <a:gd name="connsiteX0" fmla="*/ 22816 w 30278"/>
                <a:gd name="connsiteY0" fmla="*/ 570 h 6492"/>
                <a:gd name="connsiteX1" fmla="*/ 28109 w 30278"/>
                <a:gd name="connsiteY1" fmla="*/ 0 h 6492"/>
                <a:gd name="connsiteX2" fmla="*/ 28948 w 30278"/>
                <a:gd name="connsiteY2" fmla="*/ 456 h 6492"/>
                <a:gd name="connsiteX3" fmla="*/ 30278 w 30278"/>
                <a:gd name="connsiteY3" fmla="*/ 1251 h 6492"/>
                <a:gd name="connsiteX4" fmla="*/ 25875 w 30278"/>
                <a:gd name="connsiteY4" fmla="*/ 3321 h 6492"/>
                <a:gd name="connsiteX5" fmla="*/ 24550 w 30278"/>
                <a:gd name="connsiteY5" fmla="*/ 3508 h 6492"/>
                <a:gd name="connsiteX6" fmla="*/ 21162 w 30278"/>
                <a:gd name="connsiteY6" fmla="*/ 4250 h 6492"/>
                <a:gd name="connsiteX7" fmla="*/ 14230 w 30278"/>
                <a:gd name="connsiteY7" fmla="*/ 5089 h 6492"/>
                <a:gd name="connsiteX8" fmla="*/ 11142 w 30278"/>
                <a:gd name="connsiteY8" fmla="*/ 5209 h 6492"/>
                <a:gd name="connsiteX9" fmla="*/ 7474 w 30278"/>
                <a:gd name="connsiteY9" fmla="*/ 5654 h 6492"/>
                <a:gd name="connsiteX10" fmla="*/ 3224 w 30278"/>
                <a:gd name="connsiteY10" fmla="*/ 6493 h 6492"/>
                <a:gd name="connsiteX11" fmla="*/ 408 w 30278"/>
                <a:gd name="connsiteY11" fmla="*/ 5433 h 6492"/>
                <a:gd name="connsiteX12" fmla="*/ 0 w 30278"/>
                <a:gd name="connsiteY12" fmla="*/ 5282 h 6492"/>
                <a:gd name="connsiteX13" fmla="*/ 6461 w 30278"/>
                <a:gd name="connsiteY13" fmla="*/ 4017 h 6492"/>
                <a:gd name="connsiteX14" fmla="*/ 8525 w 30278"/>
                <a:gd name="connsiteY14" fmla="*/ 4151 h 6492"/>
                <a:gd name="connsiteX15" fmla="*/ 10243 w 30278"/>
                <a:gd name="connsiteY15" fmla="*/ 3430 h 6492"/>
                <a:gd name="connsiteX16" fmla="*/ 13587 w 30278"/>
                <a:gd name="connsiteY16" fmla="*/ 2331 h 6492"/>
                <a:gd name="connsiteX17" fmla="*/ 16960 w 30278"/>
                <a:gd name="connsiteY17" fmla="*/ 1547 h 6492"/>
                <a:gd name="connsiteX18" fmla="*/ 22816 w 30278"/>
                <a:gd name="connsiteY18" fmla="*/ 570 h 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278" h="6492">
                  <a:moveTo>
                    <a:pt x="22816" y="570"/>
                  </a:moveTo>
                  <a:cubicBezTo>
                    <a:pt x="24550" y="141"/>
                    <a:pt x="26343" y="200"/>
                    <a:pt x="28109" y="0"/>
                  </a:cubicBezTo>
                  <a:cubicBezTo>
                    <a:pt x="28384" y="145"/>
                    <a:pt x="28666" y="298"/>
                    <a:pt x="28948" y="456"/>
                  </a:cubicBezTo>
                  <a:cubicBezTo>
                    <a:pt x="29393" y="706"/>
                    <a:pt x="29839" y="975"/>
                    <a:pt x="30278" y="1251"/>
                  </a:cubicBezTo>
                  <a:cubicBezTo>
                    <a:pt x="28830" y="1980"/>
                    <a:pt x="27407" y="2777"/>
                    <a:pt x="25875" y="3321"/>
                  </a:cubicBezTo>
                  <a:cubicBezTo>
                    <a:pt x="25450" y="3477"/>
                    <a:pt x="24988" y="3458"/>
                    <a:pt x="24550" y="3508"/>
                  </a:cubicBezTo>
                  <a:cubicBezTo>
                    <a:pt x="23386" y="3594"/>
                    <a:pt x="22343" y="4263"/>
                    <a:pt x="21162" y="4250"/>
                  </a:cubicBezTo>
                  <a:cubicBezTo>
                    <a:pt x="18819" y="4221"/>
                    <a:pt x="16576" y="5127"/>
                    <a:pt x="14230" y="5089"/>
                  </a:cubicBezTo>
                  <a:cubicBezTo>
                    <a:pt x="13194" y="5040"/>
                    <a:pt x="12174" y="5314"/>
                    <a:pt x="11142" y="5209"/>
                  </a:cubicBezTo>
                  <a:cubicBezTo>
                    <a:pt x="9898" y="5074"/>
                    <a:pt x="8698" y="5526"/>
                    <a:pt x="7474" y="5654"/>
                  </a:cubicBezTo>
                  <a:cubicBezTo>
                    <a:pt x="6060" y="5948"/>
                    <a:pt x="4610" y="6081"/>
                    <a:pt x="3224" y="6493"/>
                  </a:cubicBezTo>
                  <a:cubicBezTo>
                    <a:pt x="2274" y="6161"/>
                    <a:pt x="1341" y="5793"/>
                    <a:pt x="408" y="5433"/>
                  </a:cubicBezTo>
                  <a:cubicBezTo>
                    <a:pt x="305" y="5396"/>
                    <a:pt x="101" y="5320"/>
                    <a:pt x="0" y="5282"/>
                  </a:cubicBezTo>
                  <a:cubicBezTo>
                    <a:pt x="2039" y="4410"/>
                    <a:pt x="4280" y="4252"/>
                    <a:pt x="6461" y="4017"/>
                  </a:cubicBezTo>
                  <a:cubicBezTo>
                    <a:pt x="7151" y="3943"/>
                    <a:pt x="7834" y="4120"/>
                    <a:pt x="8525" y="4151"/>
                  </a:cubicBezTo>
                  <a:cubicBezTo>
                    <a:pt x="9164" y="4143"/>
                    <a:pt x="9694" y="3710"/>
                    <a:pt x="10243" y="3430"/>
                  </a:cubicBezTo>
                  <a:cubicBezTo>
                    <a:pt x="11260" y="2814"/>
                    <a:pt x="12435" y="2562"/>
                    <a:pt x="13587" y="2331"/>
                  </a:cubicBezTo>
                  <a:cubicBezTo>
                    <a:pt x="14720" y="2106"/>
                    <a:pt x="15806" y="1673"/>
                    <a:pt x="16960" y="1547"/>
                  </a:cubicBezTo>
                  <a:cubicBezTo>
                    <a:pt x="18938" y="1398"/>
                    <a:pt x="20845" y="788"/>
                    <a:pt x="22816" y="570"/>
                  </a:cubicBezTo>
                  <a:close/>
                </a:path>
              </a:pathLst>
            </a:custGeom>
            <a:solidFill>
              <a:srgbClr val="73514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9" name="Forma Livre: Forma 2478">
              <a:extLst>
                <a:ext uri="{FF2B5EF4-FFF2-40B4-BE49-F238E27FC236}">
                  <a16:creationId xmlns:a16="http://schemas.microsoft.com/office/drawing/2014/main" id="{AE3F2202-FC57-9B37-3831-D4E50D4FB35F}"/>
                </a:ext>
              </a:extLst>
            </p:cNvPr>
            <p:cNvSpPr/>
            <p:nvPr/>
          </p:nvSpPr>
          <p:spPr>
            <a:xfrm>
              <a:off x="6321686" y="5083720"/>
              <a:ext cx="34181" cy="8312"/>
            </a:xfrm>
            <a:custGeom>
              <a:avLst/>
              <a:gdLst>
                <a:gd name="connsiteX0" fmla="*/ 22650 w 34181"/>
                <a:gd name="connsiteY0" fmla="*/ 2070 h 8312"/>
                <a:gd name="connsiteX1" fmla="*/ 27054 w 34181"/>
                <a:gd name="connsiteY1" fmla="*/ 0 h 8312"/>
                <a:gd name="connsiteX2" fmla="*/ 34181 w 34181"/>
                <a:gd name="connsiteY2" fmla="*/ 4816 h 8312"/>
                <a:gd name="connsiteX3" fmla="*/ 32233 w 34181"/>
                <a:gd name="connsiteY3" fmla="*/ 5354 h 8312"/>
                <a:gd name="connsiteX4" fmla="*/ 29267 w 34181"/>
                <a:gd name="connsiteY4" fmla="*/ 5322 h 8312"/>
                <a:gd name="connsiteX5" fmla="*/ 23590 w 34181"/>
                <a:gd name="connsiteY5" fmla="*/ 5677 h 8312"/>
                <a:gd name="connsiteX6" fmla="*/ 18785 w 34181"/>
                <a:gd name="connsiteY6" fmla="*/ 7062 h 8312"/>
                <a:gd name="connsiteX7" fmla="*/ 15016 w 34181"/>
                <a:gd name="connsiteY7" fmla="*/ 7855 h 8312"/>
                <a:gd name="connsiteX8" fmla="*/ 14211 w 34181"/>
                <a:gd name="connsiteY8" fmla="*/ 7645 h 8312"/>
                <a:gd name="connsiteX9" fmla="*/ 12685 w 34181"/>
                <a:gd name="connsiteY9" fmla="*/ 8305 h 8312"/>
                <a:gd name="connsiteX10" fmla="*/ 9705 w 34181"/>
                <a:gd name="connsiteY10" fmla="*/ 7943 h 8312"/>
                <a:gd name="connsiteX11" fmla="*/ 6020 w 34181"/>
                <a:gd name="connsiteY11" fmla="*/ 7804 h 8312"/>
                <a:gd name="connsiteX12" fmla="*/ 4956 w 34181"/>
                <a:gd name="connsiteY12" fmla="*/ 7371 h 8312"/>
                <a:gd name="connsiteX13" fmla="*/ 0 w 34181"/>
                <a:gd name="connsiteY13" fmla="*/ 5242 h 8312"/>
                <a:gd name="connsiteX14" fmla="*/ 4250 w 34181"/>
                <a:gd name="connsiteY14" fmla="*/ 4404 h 8312"/>
                <a:gd name="connsiteX15" fmla="*/ 7918 w 34181"/>
                <a:gd name="connsiteY15" fmla="*/ 3958 h 8312"/>
                <a:gd name="connsiteX16" fmla="*/ 11006 w 34181"/>
                <a:gd name="connsiteY16" fmla="*/ 3838 h 8312"/>
                <a:gd name="connsiteX17" fmla="*/ 17938 w 34181"/>
                <a:gd name="connsiteY17" fmla="*/ 2999 h 8312"/>
                <a:gd name="connsiteX18" fmla="*/ 21326 w 34181"/>
                <a:gd name="connsiteY18" fmla="*/ 2257 h 8312"/>
                <a:gd name="connsiteX19" fmla="*/ 22650 w 34181"/>
                <a:gd name="connsiteY19" fmla="*/ 2070 h 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181" h="8312">
                  <a:moveTo>
                    <a:pt x="22650" y="2070"/>
                  </a:moveTo>
                  <a:cubicBezTo>
                    <a:pt x="24183" y="1526"/>
                    <a:pt x="25606" y="729"/>
                    <a:pt x="27054" y="0"/>
                  </a:cubicBezTo>
                  <a:cubicBezTo>
                    <a:pt x="29490" y="1511"/>
                    <a:pt x="31918" y="3050"/>
                    <a:pt x="34181" y="4816"/>
                  </a:cubicBezTo>
                  <a:cubicBezTo>
                    <a:pt x="33540" y="5026"/>
                    <a:pt x="32903" y="5270"/>
                    <a:pt x="32233" y="5354"/>
                  </a:cubicBezTo>
                  <a:cubicBezTo>
                    <a:pt x="31239" y="5484"/>
                    <a:pt x="30249" y="5053"/>
                    <a:pt x="29267" y="5322"/>
                  </a:cubicBezTo>
                  <a:cubicBezTo>
                    <a:pt x="27405" y="5799"/>
                    <a:pt x="25473" y="5383"/>
                    <a:pt x="23590" y="5677"/>
                  </a:cubicBezTo>
                  <a:cubicBezTo>
                    <a:pt x="21877" y="5709"/>
                    <a:pt x="20450" y="6789"/>
                    <a:pt x="18785" y="7062"/>
                  </a:cubicBezTo>
                  <a:cubicBezTo>
                    <a:pt x="17509" y="7252"/>
                    <a:pt x="16336" y="8368"/>
                    <a:pt x="15016" y="7855"/>
                  </a:cubicBezTo>
                  <a:cubicBezTo>
                    <a:pt x="14743" y="7781"/>
                    <a:pt x="14474" y="7710"/>
                    <a:pt x="14211" y="7645"/>
                  </a:cubicBezTo>
                  <a:cubicBezTo>
                    <a:pt x="13740" y="7933"/>
                    <a:pt x="13278" y="8378"/>
                    <a:pt x="12685" y="8305"/>
                  </a:cubicBezTo>
                  <a:cubicBezTo>
                    <a:pt x="11687" y="8231"/>
                    <a:pt x="10701" y="8034"/>
                    <a:pt x="9705" y="7943"/>
                  </a:cubicBezTo>
                  <a:cubicBezTo>
                    <a:pt x="8481" y="7838"/>
                    <a:pt x="7237" y="7449"/>
                    <a:pt x="6020" y="7804"/>
                  </a:cubicBezTo>
                  <a:cubicBezTo>
                    <a:pt x="5665" y="7653"/>
                    <a:pt x="5307" y="7512"/>
                    <a:pt x="4956" y="7371"/>
                  </a:cubicBezTo>
                  <a:cubicBezTo>
                    <a:pt x="3340" y="6581"/>
                    <a:pt x="1667" y="5913"/>
                    <a:pt x="0" y="5242"/>
                  </a:cubicBezTo>
                  <a:cubicBezTo>
                    <a:pt x="1385" y="4830"/>
                    <a:pt x="2835" y="4698"/>
                    <a:pt x="4250" y="4404"/>
                  </a:cubicBezTo>
                  <a:cubicBezTo>
                    <a:pt x="5473" y="4275"/>
                    <a:pt x="6674" y="3823"/>
                    <a:pt x="7918" y="3958"/>
                  </a:cubicBezTo>
                  <a:cubicBezTo>
                    <a:pt x="8950" y="4063"/>
                    <a:pt x="9969" y="3790"/>
                    <a:pt x="11006" y="3838"/>
                  </a:cubicBezTo>
                  <a:cubicBezTo>
                    <a:pt x="13351" y="3876"/>
                    <a:pt x="15594" y="2970"/>
                    <a:pt x="17938" y="2999"/>
                  </a:cubicBezTo>
                  <a:cubicBezTo>
                    <a:pt x="19119" y="3012"/>
                    <a:pt x="20162" y="2344"/>
                    <a:pt x="21326" y="2257"/>
                  </a:cubicBezTo>
                  <a:cubicBezTo>
                    <a:pt x="21763" y="2207"/>
                    <a:pt x="22226" y="2226"/>
                    <a:pt x="22650" y="2070"/>
                  </a:cubicBezTo>
                  <a:close/>
                </a:path>
              </a:pathLst>
            </a:custGeom>
            <a:solidFill>
              <a:srgbClr val="7A5B5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0" name="Forma Livre: Forma 2479">
              <a:extLst>
                <a:ext uri="{FF2B5EF4-FFF2-40B4-BE49-F238E27FC236}">
                  <a16:creationId xmlns:a16="http://schemas.microsoft.com/office/drawing/2014/main" id="{6E868CD9-F14C-26FA-2D40-A52B091C8882}"/>
                </a:ext>
              </a:extLst>
            </p:cNvPr>
            <p:cNvSpPr/>
            <p:nvPr/>
          </p:nvSpPr>
          <p:spPr>
            <a:xfrm>
              <a:off x="6258800" y="5084275"/>
              <a:ext cx="12323" cy="17480"/>
            </a:xfrm>
            <a:custGeom>
              <a:avLst/>
              <a:gdLst>
                <a:gd name="connsiteX0" fmla="*/ 2241 w 12323"/>
                <a:gd name="connsiteY0" fmla="*/ 2659 h 17480"/>
                <a:gd name="connsiteX1" fmla="*/ 2714 w 12323"/>
                <a:gd name="connsiteY1" fmla="*/ 0 h 17480"/>
                <a:gd name="connsiteX2" fmla="*/ 4782 w 12323"/>
                <a:gd name="connsiteY2" fmla="*/ 1753 h 17480"/>
                <a:gd name="connsiteX3" fmla="*/ 4685 w 12323"/>
                <a:gd name="connsiteY3" fmla="*/ 2432 h 17480"/>
                <a:gd name="connsiteX4" fmla="*/ 5875 w 12323"/>
                <a:gd name="connsiteY4" fmla="*/ 3842 h 17480"/>
                <a:gd name="connsiteX5" fmla="*/ 6917 w 12323"/>
                <a:gd name="connsiteY5" fmla="*/ 3424 h 17480"/>
                <a:gd name="connsiteX6" fmla="*/ 11401 w 12323"/>
                <a:gd name="connsiteY6" fmla="*/ 3023 h 17480"/>
                <a:gd name="connsiteX7" fmla="*/ 12324 w 12323"/>
                <a:gd name="connsiteY7" fmla="*/ 1316 h 17480"/>
                <a:gd name="connsiteX8" fmla="*/ 12202 w 12323"/>
                <a:gd name="connsiteY8" fmla="*/ 2194 h 17480"/>
                <a:gd name="connsiteX9" fmla="*/ 10352 w 12323"/>
                <a:gd name="connsiteY9" fmla="*/ 6785 h 17480"/>
                <a:gd name="connsiteX10" fmla="*/ 7128 w 12323"/>
                <a:gd name="connsiteY10" fmla="*/ 13215 h 17480"/>
                <a:gd name="connsiteX11" fmla="*/ 5713 w 12323"/>
                <a:gd name="connsiteY11" fmla="*/ 14974 h 17480"/>
                <a:gd name="connsiteX12" fmla="*/ 3933 w 12323"/>
                <a:gd name="connsiteY12" fmla="*/ 17072 h 17480"/>
                <a:gd name="connsiteX13" fmla="*/ 0 w 12323"/>
                <a:gd name="connsiteY13" fmla="*/ 16597 h 17480"/>
                <a:gd name="connsiteX14" fmla="*/ 2806 w 12323"/>
                <a:gd name="connsiteY14" fmla="*/ 16317 h 17480"/>
                <a:gd name="connsiteX15" fmla="*/ 1358 w 12323"/>
                <a:gd name="connsiteY15" fmla="*/ 11691 h 17480"/>
                <a:gd name="connsiteX16" fmla="*/ 1455 w 12323"/>
                <a:gd name="connsiteY16" fmla="*/ 8349 h 17480"/>
                <a:gd name="connsiteX17" fmla="*/ 2672 w 12323"/>
                <a:gd name="connsiteY17" fmla="*/ 4780 h 17480"/>
                <a:gd name="connsiteX18" fmla="*/ 2241 w 12323"/>
                <a:gd name="connsiteY18" fmla="*/ 2659 h 1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23" h="17480">
                  <a:moveTo>
                    <a:pt x="2241" y="2659"/>
                  </a:moveTo>
                  <a:cubicBezTo>
                    <a:pt x="2285" y="1761"/>
                    <a:pt x="2144" y="769"/>
                    <a:pt x="2714" y="0"/>
                  </a:cubicBezTo>
                  <a:cubicBezTo>
                    <a:pt x="3491" y="460"/>
                    <a:pt x="4263" y="996"/>
                    <a:pt x="4782" y="1753"/>
                  </a:cubicBezTo>
                  <a:cubicBezTo>
                    <a:pt x="4771" y="1980"/>
                    <a:pt x="4719" y="2201"/>
                    <a:pt x="4685" y="2432"/>
                  </a:cubicBezTo>
                  <a:cubicBezTo>
                    <a:pt x="5055" y="2920"/>
                    <a:pt x="5400" y="3441"/>
                    <a:pt x="5875" y="3842"/>
                  </a:cubicBezTo>
                  <a:cubicBezTo>
                    <a:pt x="6274" y="3973"/>
                    <a:pt x="6585" y="3582"/>
                    <a:pt x="6917" y="3424"/>
                  </a:cubicBezTo>
                  <a:cubicBezTo>
                    <a:pt x="8393" y="3771"/>
                    <a:pt x="10039" y="3739"/>
                    <a:pt x="11401" y="3023"/>
                  </a:cubicBezTo>
                  <a:cubicBezTo>
                    <a:pt x="11762" y="2484"/>
                    <a:pt x="12021" y="1885"/>
                    <a:pt x="12324" y="1316"/>
                  </a:cubicBezTo>
                  <a:cubicBezTo>
                    <a:pt x="12277" y="1604"/>
                    <a:pt x="12237" y="1898"/>
                    <a:pt x="12202" y="2194"/>
                  </a:cubicBezTo>
                  <a:cubicBezTo>
                    <a:pt x="11800" y="3807"/>
                    <a:pt x="10938" y="5242"/>
                    <a:pt x="10352" y="6785"/>
                  </a:cubicBezTo>
                  <a:cubicBezTo>
                    <a:pt x="9398" y="8984"/>
                    <a:pt x="8376" y="11165"/>
                    <a:pt x="7128" y="13215"/>
                  </a:cubicBezTo>
                  <a:cubicBezTo>
                    <a:pt x="6728" y="13856"/>
                    <a:pt x="6239" y="14434"/>
                    <a:pt x="5713" y="14974"/>
                  </a:cubicBezTo>
                  <a:cubicBezTo>
                    <a:pt x="5055" y="15622"/>
                    <a:pt x="4698" y="16525"/>
                    <a:pt x="3933" y="17072"/>
                  </a:cubicBezTo>
                  <a:cubicBezTo>
                    <a:pt x="2680" y="17768"/>
                    <a:pt x="1057" y="17551"/>
                    <a:pt x="0" y="16597"/>
                  </a:cubicBezTo>
                  <a:cubicBezTo>
                    <a:pt x="940" y="16605"/>
                    <a:pt x="1991" y="16971"/>
                    <a:pt x="2806" y="16317"/>
                  </a:cubicBezTo>
                  <a:cubicBezTo>
                    <a:pt x="2106" y="14852"/>
                    <a:pt x="1703" y="13269"/>
                    <a:pt x="1358" y="11691"/>
                  </a:cubicBezTo>
                  <a:cubicBezTo>
                    <a:pt x="1114" y="10583"/>
                    <a:pt x="1328" y="9452"/>
                    <a:pt x="1455" y="8349"/>
                  </a:cubicBezTo>
                  <a:cubicBezTo>
                    <a:pt x="1606" y="7083"/>
                    <a:pt x="2230" y="5955"/>
                    <a:pt x="2672" y="4780"/>
                  </a:cubicBezTo>
                  <a:cubicBezTo>
                    <a:pt x="2398" y="4105"/>
                    <a:pt x="2192" y="3393"/>
                    <a:pt x="2241" y="2659"/>
                  </a:cubicBezTo>
                  <a:close/>
                </a:path>
              </a:pathLst>
            </a:custGeom>
            <a:solidFill>
              <a:srgbClr val="B8A869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1" name="Forma Livre: Forma 2480">
              <a:extLst>
                <a:ext uri="{FF2B5EF4-FFF2-40B4-BE49-F238E27FC236}">
                  <a16:creationId xmlns:a16="http://schemas.microsoft.com/office/drawing/2014/main" id="{AFEDEFAC-7ABF-6087-5805-DA80B7F132CE}"/>
                </a:ext>
              </a:extLst>
            </p:cNvPr>
            <p:cNvSpPr/>
            <p:nvPr/>
          </p:nvSpPr>
          <p:spPr>
            <a:xfrm>
              <a:off x="6308080" y="5084734"/>
              <a:ext cx="10789" cy="4063"/>
            </a:xfrm>
            <a:custGeom>
              <a:avLst/>
              <a:gdLst>
                <a:gd name="connsiteX0" fmla="*/ 0 w 10789"/>
                <a:gd name="connsiteY0" fmla="*/ 1061 h 4063"/>
                <a:gd name="connsiteX1" fmla="*/ 1093 w 10789"/>
                <a:gd name="connsiteY1" fmla="*/ 0 h 4063"/>
                <a:gd name="connsiteX2" fmla="*/ 10381 w 10789"/>
                <a:gd name="connsiteY2" fmla="*/ 3018 h 4063"/>
                <a:gd name="connsiteX3" fmla="*/ 10789 w 10789"/>
                <a:gd name="connsiteY3" fmla="*/ 3170 h 4063"/>
                <a:gd name="connsiteX4" fmla="*/ 9150 w 10789"/>
                <a:gd name="connsiteY4" fmla="*/ 4063 h 4063"/>
                <a:gd name="connsiteX5" fmla="*/ 2537 w 10789"/>
                <a:gd name="connsiteY5" fmla="*/ 1881 h 4063"/>
                <a:gd name="connsiteX6" fmla="*/ 0 w 10789"/>
                <a:gd name="connsiteY6" fmla="*/ 1061 h 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89" h="4063">
                  <a:moveTo>
                    <a:pt x="0" y="1061"/>
                  </a:moveTo>
                  <a:cubicBezTo>
                    <a:pt x="355" y="700"/>
                    <a:pt x="721" y="347"/>
                    <a:pt x="1093" y="0"/>
                  </a:cubicBezTo>
                  <a:cubicBezTo>
                    <a:pt x="4191" y="994"/>
                    <a:pt x="7315" y="1917"/>
                    <a:pt x="10381" y="3018"/>
                  </a:cubicBezTo>
                  <a:cubicBezTo>
                    <a:pt x="10482" y="3056"/>
                    <a:pt x="10686" y="3132"/>
                    <a:pt x="10789" y="3170"/>
                  </a:cubicBezTo>
                  <a:cubicBezTo>
                    <a:pt x="10106" y="3184"/>
                    <a:pt x="9427" y="3380"/>
                    <a:pt x="9150" y="4063"/>
                  </a:cubicBezTo>
                  <a:cubicBezTo>
                    <a:pt x="6943" y="3342"/>
                    <a:pt x="4727" y="2646"/>
                    <a:pt x="2537" y="1881"/>
                  </a:cubicBezTo>
                  <a:cubicBezTo>
                    <a:pt x="1690" y="1604"/>
                    <a:pt x="795" y="1476"/>
                    <a:pt x="0" y="1061"/>
                  </a:cubicBezTo>
                  <a:close/>
                </a:path>
              </a:pathLst>
            </a:custGeom>
            <a:solidFill>
              <a:srgbClr val="5E3A2F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2" name="Forma Livre: Forma 2481">
              <a:extLst>
                <a:ext uri="{FF2B5EF4-FFF2-40B4-BE49-F238E27FC236}">
                  <a16:creationId xmlns:a16="http://schemas.microsoft.com/office/drawing/2014/main" id="{48C942E0-ED3C-DABE-C917-F6B1B602A928}"/>
                </a:ext>
              </a:extLst>
            </p:cNvPr>
            <p:cNvSpPr/>
            <p:nvPr/>
          </p:nvSpPr>
          <p:spPr>
            <a:xfrm>
              <a:off x="6359018" y="5084940"/>
              <a:ext cx="11972" cy="8790"/>
            </a:xfrm>
            <a:custGeom>
              <a:avLst/>
              <a:gdLst>
                <a:gd name="connsiteX0" fmla="*/ 4622 w 11972"/>
                <a:gd name="connsiteY0" fmla="*/ 0 h 8790"/>
                <a:gd name="connsiteX1" fmla="*/ 7634 w 11972"/>
                <a:gd name="connsiteY1" fmla="*/ 1051 h 8790"/>
                <a:gd name="connsiteX2" fmla="*/ 11973 w 11972"/>
                <a:gd name="connsiteY2" fmla="*/ 2762 h 8790"/>
                <a:gd name="connsiteX3" fmla="*/ 11722 w 11972"/>
                <a:gd name="connsiteY3" fmla="*/ 3018 h 8790"/>
                <a:gd name="connsiteX4" fmla="*/ 4963 w 11972"/>
                <a:gd name="connsiteY4" fmla="*/ 8790 h 8790"/>
                <a:gd name="connsiteX5" fmla="*/ 4942 w 11972"/>
                <a:gd name="connsiteY5" fmla="*/ 8767 h 8790"/>
                <a:gd name="connsiteX6" fmla="*/ 0 w 11972"/>
                <a:gd name="connsiteY6" fmla="*/ 4248 h 8790"/>
                <a:gd name="connsiteX7" fmla="*/ 2154 w 11972"/>
                <a:gd name="connsiteY7" fmla="*/ 3176 h 8790"/>
                <a:gd name="connsiteX8" fmla="*/ 4622 w 11972"/>
                <a:gd name="connsiteY8" fmla="*/ 0 h 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" h="8790">
                  <a:moveTo>
                    <a:pt x="4622" y="0"/>
                  </a:moveTo>
                  <a:cubicBezTo>
                    <a:pt x="5671" y="193"/>
                    <a:pt x="6623" y="717"/>
                    <a:pt x="7634" y="1051"/>
                  </a:cubicBezTo>
                  <a:cubicBezTo>
                    <a:pt x="9106" y="1555"/>
                    <a:pt x="10535" y="2165"/>
                    <a:pt x="11973" y="2762"/>
                  </a:cubicBezTo>
                  <a:cubicBezTo>
                    <a:pt x="11912" y="2825"/>
                    <a:pt x="11785" y="2953"/>
                    <a:pt x="11722" y="3018"/>
                  </a:cubicBezTo>
                  <a:cubicBezTo>
                    <a:pt x="9526" y="5005"/>
                    <a:pt x="7189" y="6835"/>
                    <a:pt x="4963" y="8790"/>
                  </a:cubicBezTo>
                  <a:lnTo>
                    <a:pt x="4942" y="8767"/>
                  </a:lnTo>
                  <a:cubicBezTo>
                    <a:pt x="3374" y="7176"/>
                    <a:pt x="1730" y="5658"/>
                    <a:pt x="0" y="4248"/>
                  </a:cubicBezTo>
                  <a:cubicBezTo>
                    <a:pt x="694" y="3815"/>
                    <a:pt x="1768" y="4029"/>
                    <a:pt x="2154" y="3176"/>
                  </a:cubicBezTo>
                  <a:cubicBezTo>
                    <a:pt x="2812" y="2001"/>
                    <a:pt x="3706" y="977"/>
                    <a:pt x="4622" y="0"/>
                  </a:cubicBezTo>
                  <a:close/>
                </a:path>
              </a:pathLst>
            </a:custGeom>
            <a:solidFill>
              <a:srgbClr val="82655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83" name="Gráfico 1864">
              <a:extLst>
                <a:ext uri="{FF2B5EF4-FFF2-40B4-BE49-F238E27FC236}">
                  <a16:creationId xmlns:a16="http://schemas.microsoft.com/office/drawing/2014/main" id="{7C1B9D37-CB11-2C5E-6B1C-5E0EB51F7E7F}"/>
                </a:ext>
              </a:extLst>
            </p:cNvPr>
            <p:cNvGrpSpPr/>
            <p:nvPr/>
          </p:nvGrpSpPr>
          <p:grpSpPr>
            <a:xfrm>
              <a:off x="6209933" y="5085059"/>
              <a:ext cx="160139" cy="17492"/>
              <a:chOff x="6209933" y="5085059"/>
              <a:chExt cx="160139" cy="17492"/>
            </a:xfrm>
            <a:solidFill>
              <a:srgbClr val="5F5775"/>
            </a:solidFill>
          </p:grpSpPr>
          <p:sp>
            <p:nvSpPr>
              <p:cNvPr id="2484" name="Forma Livre: Forma 2483">
                <a:extLst>
                  <a:ext uri="{FF2B5EF4-FFF2-40B4-BE49-F238E27FC236}">
                    <a16:creationId xmlns:a16="http://schemas.microsoft.com/office/drawing/2014/main" id="{578BFF0E-D353-5A03-A2F8-FFA6E04F8401}"/>
                  </a:ext>
                </a:extLst>
              </p:cNvPr>
              <p:cNvSpPr/>
              <p:nvPr/>
            </p:nvSpPr>
            <p:spPr>
              <a:xfrm>
                <a:off x="6209933" y="5085059"/>
                <a:ext cx="14320" cy="7152"/>
              </a:xfrm>
              <a:custGeom>
                <a:avLst/>
                <a:gdLst>
                  <a:gd name="connsiteX0" fmla="*/ 0 w 14320"/>
                  <a:gd name="connsiteY0" fmla="*/ 5803 h 7152"/>
                  <a:gd name="connsiteX1" fmla="*/ 14320 w 14320"/>
                  <a:gd name="connsiteY1" fmla="*/ 0 h 7152"/>
                  <a:gd name="connsiteX2" fmla="*/ 13887 w 14320"/>
                  <a:gd name="connsiteY2" fmla="*/ 1591 h 7152"/>
                  <a:gd name="connsiteX3" fmla="*/ 13822 w 14320"/>
                  <a:gd name="connsiteY3" fmla="*/ 1631 h 7152"/>
                  <a:gd name="connsiteX4" fmla="*/ 439 w 14320"/>
                  <a:gd name="connsiteY4" fmla="*/ 7153 h 7152"/>
                  <a:gd name="connsiteX5" fmla="*/ 0 w 14320"/>
                  <a:gd name="connsiteY5" fmla="*/ 5803 h 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20" h="7152">
                    <a:moveTo>
                      <a:pt x="0" y="5803"/>
                    </a:moveTo>
                    <a:cubicBezTo>
                      <a:pt x="4618" y="3512"/>
                      <a:pt x="9400" y="1547"/>
                      <a:pt x="14320" y="0"/>
                    </a:cubicBezTo>
                    <a:cubicBezTo>
                      <a:pt x="14171" y="528"/>
                      <a:pt x="14037" y="1061"/>
                      <a:pt x="13887" y="1591"/>
                    </a:cubicBezTo>
                    <a:cubicBezTo>
                      <a:pt x="13873" y="1602"/>
                      <a:pt x="13839" y="1621"/>
                      <a:pt x="13822" y="1631"/>
                    </a:cubicBezTo>
                    <a:cubicBezTo>
                      <a:pt x="9234" y="3144"/>
                      <a:pt x="4767" y="5005"/>
                      <a:pt x="439" y="7153"/>
                    </a:cubicBezTo>
                    <a:cubicBezTo>
                      <a:pt x="290" y="6701"/>
                      <a:pt x="143" y="6251"/>
                      <a:pt x="0" y="5803"/>
                    </a:cubicBezTo>
                    <a:close/>
                  </a:path>
                </a:pathLst>
              </a:custGeom>
              <a:solidFill>
                <a:srgbClr val="5F577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5" name="Forma Livre: Forma 2484">
                <a:extLst>
                  <a:ext uri="{FF2B5EF4-FFF2-40B4-BE49-F238E27FC236}">
                    <a16:creationId xmlns:a16="http://schemas.microsoft.com/office/drawing/2014/main" id="{4D779522-BF1F-659F-8542-38E9C1DA166F}"/>
                  </a:ext>
                </a:extLst>
              </p:cNvPr>
              <p:cNvSpPr/>
              <p:nvPr/>
            </p:nvSpPr>
            <p:spPr>
              <a:xfrm>
                <a:off x="6362896" y="5093707"/>
                <a:ext cx="7175" cy="8844"/>
              </a:xfrm>
              <a:custGeom>
                <a:avLst/>
                <a:gdLst>
                  <a:gd name="connsiteX0" fmla="*/ 1064 w 7175"/>
                  <a:gd name="connsiteY0" fmla="*/ 0 h 8844"/>
                  <a:gd name="connsiteX1" fmla="*/ 1085 w 7175"/>
                  <a:gd name="connsiteY1" fmla="*/ 23 h 8844"/>
                  <a:gd name="connsiteX2" fmla="*/ 7176 w 7175"/>
                  <a:gd name="connsiteY2" fmla="*/ 8029 h 8844"/>
                  <a:gd name="connsiteX3" fmla="*/ 6028 w 7175"/>
                  <a:gd name="connsiteY3" fmla="*/ 8845 h 8844"/>
                  <a:gd name="connsiteX4" fmla="*/ 21 w 7175"/>
                  <a:gd name="connsiteY4" fmla="*/ 950 h 8844"/>
                  <a:gd name="connsiteX5" fmla="*/ 0 w 7175"/>
                  <a:gd name="connsiteY5" fmla="*/ 929 h 8844"/>
                  <a:gd name="connsiteX6" fmla="*/ 1064 w 7175"/>
                  <a:gd name="connsiteY6" fmla="*/ 0 h 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5" h="8844">
                    <a:moveTo>
                      <a:pt x="1064" y="0"/>
                    </a:moveTo>
                    <a:lnTo>
                      <a:pt x="1085" y="23"/>
                    </a:lnTo>
                    <a:cubicBezTo>
                      <a:pt x="3414" y="2447"/>
                      <a:pt x="5520" y="5099"/>
                      <a:pt x="7176" y="8029"/>
                    </a:cubicBezTo>
                    <a:cubicBezTo>
                      <a:pt x="6777" y="8277"/>
                      <a:pt x="6390" y="8546"/>
                      <a:pt x="6028" y="8845"/>
                    </a:cubicBezTo>
                    <a:cubicBezTo>
                      <a:pt x="4391" y="5957"/>
                      <a:pt x="2329" y="3329"/>
                      <a:pt x="21" y="950"/>
                    </a:cubicBezTo>
                    <a:lnTo>
                      <a:pt x="0" y="929"/>
                    </a:lnTo>
                    <a:cubicBezTo>
                      <a:pt x="355" y="620"/>
                      <a:pt x="708" y="311"/>
                      <a:pt x="1064" y="0"/>
                    </a:cubicBezTo>
                    <a:close/>
                  </a:path>
                </a:pathLst>
              </a:custGeom>
              <a:solidFill>
                <a:srgbClr val="5F577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86" name="Forma Livre: Forma 2485">
              <a:extLst>
                <a:ext uri="{FF2B5EF4-FFF2-40B4-BE49-F238E27FC236}">
                  <a16:creationId xmlns:a16="http://schemas.microsoft.com/office/drawing/2014/main" id="{D9D70D40-5426-7B18-988E-190E326CB4B9}"/>
                </a:ext>
              </a:extLst>
            </p:cNvPr>
            <p:cNvSpPr/>
            <p:nvPr/>
          </p:nvSpPr>
          <p:spPr>
            <a:xfrm>
              <a:off x="6425823" y="5085257"/>
              <a:ext cx="4079" cy="9948"/>
            </a:xfrm>
            <a:custGeom>
              <a:avLst/>
              <a:gdLst>
                <a:gd name="connsiteX0" fmla="*/ 691 w 4079"/>
                <a:gd name="connsiteY0" fmla="*/ 0 h 9948"/>
                <a:gd name="connsiteX1" fmla="*/ 4076 w 4079"/>
                <a:gd name="connsiteY1" fmla="*/ 820 h 9948"/>
                <a:gd name="connsiteX2" fmla="*/ 3548 w 4079"/>
                <a:gd name="connsiteY2" fmla="*/ 9948 h 9948"/>
                <a:gd name="connsiteX3" fmla="*/ 0 w 4079"/>
                <a:gd name="connsiteY3" fmla="*/ 7670 h 9948"/>
                <a:gd name="connsiteX4" fmla="*/ 59 w 4079"/>
                <a:gd name="connsiteY4" fmla="*/ 7281 h 9948"/>
                <a:gd name="connsiteX5" fmla="*/ 515 w 4079"/>
                <a:gd name="connsiteY5" fmla="*/ 1331 h 9948"/>
                <a:gd name="connsiteX6" fmla="*/ 691 w 4079"/>
                <a:gd name="connsiteY6" fmla="*/ 0 h 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9" h="9948">
                  <a:moveTo>
                    <a:pt x="691" y="0"/>
                  </a:moveTo>
                  <a:cubicBezTo>
                    <a:pt x="1854" y="101"/>
                    <a:pt x="2962" y="486"/>
                    <a:pt x="4076" y="820"/>
                  </a:cubicBezTo>
                  <a:cubicBezTo>
                    <a:pt x="4109" y="3870"/>
                    <a:pt x="3935" y="6922"/>
                    <a:pt x="3548" y="9948"/>
                  </a:cubicBezTo>
                  <a:cubicBezTo>
                    <a:pt x="2325" y="9246"/>
                    <a:pt x="1286" y="8252"/>
                    <a:pt x="0" y="7670"/>
                  </a:cubicBezTo>
                  <a:cubicBezTo>
                    <a:pt x="15" y="7573"/>
                    <a:pt x="44" y="7378"/>
                    <a:pt x="59" y="7281"/>
                  </a:cubicBezTo>
                  <a:cubicBezTo>
                    <a:pt x="404" y="5318"/>
                    <a:pt x="721" y="3327"/>
                    <a:pt x="515" y="1331"/>
                  </a:cubicBezTo>
                  <a:cubicBezTo>
                    <a:pt x="557" y="883"/>
                    <a:pt x="624" y="441"/>
                    <a:pt x="691" y="0"/>
                  </a:cubicBezTo>
                  <a:close/>
                </a:path>
              </a:pathLst>
            </a:custGeom>
            <a:solidFill>
              <a:srgbClr val="7A7097">
                <a:alpha val="95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7" name="Forma Livre: Forma 2486">
              <a:extLst>
                <a:ext uri="{FF2B5EF4-FFF2-40B4-BE49-F238E27FC236}">
                  <a16:creationId xmlns:a16="http://schemas.microsoft.com/office/drawing/2014/main" id="{F25B739E-0423-888F-9572-DFEB5BACA1F8}"/>
                </a:ext>
              </a:extLst>
            </p:cNvPr>
            <p:cNvSpPr/>
            <p:nvPr/>
          </p:nvSpPr>
          <p:spPr>
            <a:xfrm>
              <a:off x="6265928" y="5086470"/>
              <a:ext cx="37359" cy="23622"/>
            </a:xfrm>
            <a:custGeom>
              <a:avLst/>
              <a:gdLst>
                <a:gd name="connsiteX0" fmla="*/ 3224 w 37359"/>
                <a:gd name="connsiteY0" fmla="*/ 4591 h 23622"/>
                <a:gd name="connsiteX1" fmla="*/ 5074 w 37359"/>
                <a:gd name="connsiteY1" fmla="*/ 0 h 23622"/>
                <a:gd name="connsiteX2" fmla="*/ 5215 w 37359"/>
                <a:gd name="connsiteY2" fmla="*/ 530 h 23622"/>
                <a:gd name="connsiteX3" fmla="*/ 6798 w 37359"/>
                <a:gd name="connsiteY3" fmla="*/ 717 h 23622"/>
                <a:gd name="connsiteX4" fmla="*/ 10346 w 37359"/>
                <a:gd name="connsiteY4" fmla="*/ 1614 h 23622"/>
                <a:gd name="connsiteX5" fmla="*/ 12664 w 37359"/>
                <a:gd name="connsiteY5" fmla="*/ 1629 h 23622"/>
                <a:gd name="connsiteX6" fmla="*/ 14417 w 37359"/>
                <a:gd name="connsiteY6" fmla="*/ 1526 h 23622"/>
                <a:gd name="connsiteX7" fmla="*/ 17166 w 37359"/>
                <a:gd name="connsiteY7" fmla="*/ 1507 h 23622"/>
                <a:gd name="connsiteX8" fmla="*/ 20717 w 37359"/>
                <a:gd name="connsiteY8" fmla="*/ 1776 h 23622"/>
                <a:gd name="connsiteX9" fmla="*/ 24521 w 37359"/>
                <a:gd name="connsiteY9" fmla="*/ 2375 h 23622"/>
                <a:gd name="connsiteX10" fmla="*/ 28725 w 37359"/>
                <a:gd name="connsiteY10" fmla="*/ 3161 h 23622"/>
                <a:gd name="connsiteX11" fmla="*/ 31262 w 37359"/>
                <a:gd name="connsiteY11" fmla="*/ 3809 h 23622"/>
                <a:gd name="connsiteX12" fmla="*/ 33273 w 37359"/>
                <a:gd name="connsiteY12" fmla="*/ 4338 h 23622"/>
                <a:gd name="connsiteX13" fmla="*/ 37360 w 37359"/>
                <a:gd name="connsiteY13" fmla="*/ 5015 h 23622"/>
                <a:gd name="connsiteX14" fmla="*/ 36334 w 37359"/>
                <a:gd name="connsiteY14" fmla="*/ 6024 h 23622"/>
                <a:gd name="connsiteX15" fmla="*/ 36794 w 37359"/>
                <a:gd name="connsiteY15" fmla="*/ 6476 h 23622"/>
                <a:gd name="connsiteX16" fmla="*/ 35380 w 37359"/>
                <a:gd name="connsiteY16" fmla="*/ 8820 h 23622"/>
                <a:gd name="connsiteX17" fmla="*/ 32916 w 37359"/>
                <a:gd name="connsiteY17" fmla="*/ 10341 h 23622"/>
                <a:gd name="connsiteX18" fmla="*/ 31119 w 37359"/>
                <a:gd name="connsiteY18" fmla="*/ 11695 h 23622"/>
                <a:gd name="connsiteX19" fmla="*/ 30669 w 37359"/>
                <a:gd name="connsiteY19" fmla="*/ 15420 h 23622"/>
                <a:gd name="connsiteX20" fmla="*/ 29120 w 37359"/>
                <a:gd name="connsiteY20" fmla="*/ 18121 h 23622"/>
                <a:gd name="connsiteX21" fmla="*/ 28208 w 37359"/>
                <a:gd name="connsiteY21" fmla="*/ 20540 h 23622"/>
                <a:gd name="connsiteX22" fmla="*/ 23596 w 37359"/>
                <a:gd name="connsiteY22" fmla="*/ 23504 h 23622"/>
                <a:gd name="connsiteX23" fmla="*/ 18514 w 37359"/>
                <a:gd name="connsiteY23" fmla="*/ 22848 h 23622"/>
                <a:gd name="connsiteX24" fmla="*/ 14468 w 37359"/>
                <a:gd name="connsiteY24" fmla="*/ 18694 h 23622"/>
                <a:gd name="connsiteX25" fmla="*/ 13490 w 37359"/>
                <a:gd name="connsiteY25" fmla="*/ 16315 h 23622"/>
                <a:gd name="connsiteX26" fmla="*/ 11901 w 37359"/>
                <a:gd name="connsiteY26" fmla="*/ 16010 h 23622"/>
                <a:gd name="connsiteX27" fmla="*/ 9694 w 37359"/>
                <a:gd name="connsiteY27" fmla="*/ 13774 h 23622"/>
                <a:gd name="connsiteX28" fmla="*/ 7697 w 37359"/>
                <a:gd name="connsiteY28" fmla="*/ 13969 h 23622"/>
                <a:gd name="connsiteX29" fmla="*/ 5608 w 37359"/>
                <a:gd name="connsiteY29" fmla="*/ 13238 h 23622"/>
                <a:gd name="connsiteX30" fmla="*/ 0 w 37359"/>
                <a:gd name="connsiteY30" fmla="*/ 11020 h 23622"/>
                <a:gd name="connsiteX31" fmla="*/ 3224 w 37359"/>
                <a:gd name="connsiteY31" fmla="*/ 4591 h 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59" h="23622">
                  <a:moveTo>
                    <a:pt x="3224" y="4591"/>
                  </a:moveTo>
                  <a:cubicBezTo>
                    <a:pt x="3811" y="3048"/>
                    <a:pt x="4673" y="1612"/>
                    <a:pt x="5074" y="0"/>
                  </a:cubicBezTo>
                  <a:cubicBezTo>
                    <a:pt x="5110" y="132"/>
                    <a:pt x="5179" y="397"/>
                    <a:pt x="5215" y="530"/>
                  </a:cubicBezTo>
                  <a:cubicBezTo>
                    <a:pt x="5747" y="515"/>
                    <a:pt x="6291" y="525"/>
                    <a:pt x="6798" y="717"/>
                  </a:cubicBezTo>
                  <a:cubicBezTo>
                    <a:pt x="7952" y="1122"/>
                    <a:pt x="9160" y="1324"/>
                    <a:pt x="10346" y="1614"/>
                  </a:cubicBezTo>
                  <a:cubicBezTo>
                    <a:pt x="11111" y="1803"/>
                    <a:pt x="11891" y="1520"/>
                    <a:pt x="12664" y="1629"/>
                  </a:cubicBezTo>
                  <a:cubicBezTo>
                    <a:pt x="13248" y="1713"/>
                    <a:pt x="13843" y="1696"/>
                    <a:pt x="14417" y="1526"/>
                  </a:cubicBezTo>
                  <a:cubicBezTo>
                    <a:pt x="15317" y="1253"/>
                    <a:pt x="16248" y="1515"/>
                    <a:pt x="17166" y="1507"/>
                  </a:cubicBezTo>
                  <a:cubicBezTo>
                    <a:pt x="18354" y="1520"/>
                    <a:pt x="19527" y="1740"/>
                    <a:pt x="20717" y="1776"/>
                  </a:cubicBezTo>
                  <a:cubicBezTo>
                    <a:pt x="22007" y="1808"/>
                    <a:pt x="23233" y="2291"/>
                    <a:pt x="24521" y="2375"/>
                  </a:cubicBezTo>
                  <a:cubicBezTo>
                    <a:pt x="25948" y="2474"/>
                    <a:pt x="27317" y="2926"/>
                    <a:pt x="28725" y="3161"/>
                  </a:cubicBezTo>
                  <a:cubicBezTo>
                    <a:pt x="29585" y="3306"/>
                    <a:pt x="30438" y="3506"/>
                    <a:pt x="31262" y="3809"/>
                  </a:cubicBezTo>
                  <a:cubicBezTo>
                    <a:pt x="31916" y="4023"/>
                    <a:pt x="32565" y="4343"/>
                    <a:pt x="33273" y="4338"/>
                  </a:cubicBezTo>
                  <a:cubicBezTo>
                    <a:pt x="34659" y="4343"/>
                    <a:pt x="36033" y="4620"/>
                    <a:pt x="37360" y="5015"/>
                  </a:cubicBezTo>
                  <a:cubicBezTo>
                    <a:pt x="36912" y="5232"/>
                    <a:pt x="36561" y="5585"/>
                    <a:pt x="36334" y="6024"/>
                  </a:cubicBezTo>
                  <a:cubicBezTo>
                    <a:pt x="36483" y="6171"/>
                    <a:pt x="36637" y="6323"/>
                    <a:pt x="36794" y="6476"/>
                  </a:cubicBezTo>
                  <a:cubicBezTo>
                    <a:pt x="36410" y="7294"/>
                    <a:pt x="36290" y="8397"/>
                    <a:pt x="35380" y="8820"/>
                  </a:cubicBezTo>
                  <a:cubicBezTo>
                    <a:pt x="34522" y="9274"/>
                    <a:pt x="33837" y="10009"/>
                    <a:pt x="32916" y="10341"/>
                  </a:cubicBezTo>
                  <a:cubicBezTo>
                    <a:pt x="32178" y="10579"/>
                    <a:pt x="31672" y="11191"/>
                    <a:pt x="31119" y="11695"/>
                  </a:cubicBezTo>
                  <a:cubicBezTo>
                    <a:pt x="30928" y="12931"/>
                    <a:pt x="30879" y="14186"/>
                    <a:pt x="30669" y="15420"/>
                  </a:cubicBezTo>
                  <a:cubicBezTo>
                    <a:pt x="30509" y="16498"/>
                    <a:pt x="29574" y="17181"/>
                    <a:pt x="29120" y="18121"/>
                  </a:cubicBezTo>
                  <a:cubicBezTo>
                    <a:pt x="28691" y="18877"/>
                    <a:pt x="28609" y="19773"/>
                    <a:pt x="28208" y="20540"/>
                  </a:cubicBezTo>
                  <a:cubicBezTo>
                    <a:pt x="27085" y="22024"/>
                    <a:pt x="25471" y="23224"/>
                    <a:pt x="23596" y="23504"/>
                  </a:cubicBezTo>
                  <a:cubicBezTo>
                    <a:pt x="21892" y="23727"/>
                    <a:pt x="20054" y="23703"/>
                    <a:pt x="18514" y="22848"/>
                  </a:cubicBezTo>
                  <a:cubicBezTo>
                    <a:pt x="16696" y="22001"/>
                    <a:pt x="15695" y="20178"/>
                    <a:pt x="14468" y="18694"/>
                  </a:cubicBezTo>
                  <a:cubicBezTo>
                    <a:pt x="13854" y="18034"/>
                    <a:pt x="13784" y="17120"/>
                    <a:pt x="13490" y="16315"/>
                  </a:cubicBezTo>
                  <a:cubicBezTo>
                    <a:pt x="13183" y="15716"/>
                    <a:pt x="12422" y="15954"/>
                    <a:pt x="11901" y="16010"/>
                  </a:cubicBezTo>
                  <a:cubicBezTo>
                    <a:pt x="11004" y="15430"/>
                    <a:pt x="10432" y="14514"/>
                    <a:pt x="9694" y="13774"/>
                  </a:cubicBezTo>
                  <a:cubicBezTo>
                    <a:pt x="9024" y="13801"/>
                    <a:pt x="8372" y="14066"/>
                    <a:pt x="7697" y="13969"/>
                  </a:cubicBezTo>
                  <a:cubicBezTo>
                    <a:pt x="6938" y="13913"/>
                    <a:pt x="6363" y="13307"/>
                    <a:pt x="5608" y="13238"/>
                  </a:cubicBezTo>
                  <a:cubicBezTo>
                    <a:pt x="3615" y="12990"/>
                    <a:pt x="1467" y="12475"/>
                    <a:pt x="0" y="11020"/>
                  </a:cubicBezTo>
                  <a:cubicBezTo>
                    <a:pt x="1249" y="8971"/>
                    <a:pt x="2270" y="6789"/>
                    <a:pt x="3224" y="4591"/>
                  </a:cubicBezTo>
                  <a:close/>
                </a:path>
              </a:pathLst>
            </a:custGeom>
            <a:solidFill>
              <a:srgbClr val="694E4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88" name="Gráfico 1864">
              <a:extLst>
                <a:ext uri="{FF2B5EF4-FFF2-40B4-BE49-F238E27FC236}">
                  <a16:creationId xmlns:a16="http://schemas.microsoft.com/office/drawing/2014/main" id="{FC51FB19-F340-57B2-CDD7-0FBDEFB96A78}"/>
                </a:ext>
              </a:extLst>
            </p:cNvPr>
            <p:cNvGrpSpPr/>
            <p:nvPr/>
          </p:nvGrpSpPr>
          <p:grpSpPr>
            <a:xfrm>
              <a:off x="6210372" y="5086690"/>
              <a:ext cx="150659" cy="58685"/>
              <a:chOff x="6210372" y="5086690"/>
              <a:chExt cx="150659" cy="58685"/>
            </a:xfrm>
            <a:solidFill>
              <a:srgbClr val="8F88A5"/>
            </a:solidFill>
          </p:grpSpPr>
          <p:sp>
            <p:nvSpPr>
              <p:cNvPr id="2489" name="Forma Livre: Forma 2488">
                <a:extLst>
                  <a:ext uri="{FF2B5EF4-FFF2-40B4-BE49-F238E27FC236}">
                    <a16:creationId xmlns:a16="http://schemas.microsoft.com/office/drawing/2014/main" id="{603476B2-B88D-C400-C503-AEF19E4BF022}"/>
                  </a:ext>
                </a:extLst>
              </p:cNvPr>
              <p:cNvSpPr/>
              <p:nvPr/>
            </p:nvSpPr>
            <p:spPr>
              <a:xfrm>
                <a:off x="6210372" y="5086690"/>
                <a:ext cx="25588" cy="51925"/>
              </a:xfrm>
              <a:custGeom>
                <a:avLst/>
                <a:gdLst>
                  <a:gd name="connsiteX0" fmla="*/ 0 w 25588"/>
                  <a:gd name="connsiteY0" fmla="*/ 5522 h 51925"/>
                  <a:gd name="connsiteX1" fmla="*/ 13383 w 25588"/>
                  <a:gd name="connsiteY1" fmla="*/ 0 h 51925"/>
                  <a:gd name="connsiteX2" fmla="*/ 12754 w 25588"/>
                  <a:gd name="connsiteY2" fmla="*/ 7174 h 51925"/>
                  <a:gd name="connsiteX3" fmla="*/ 14133 w 25588"/>
                  <a:gd name="connsiteY3" fmla="*/ 16572 h 51925"/>
                  <a:gd name="connsiteX4" fmla="*/ 16681 w 25588"/>
                  <a:gd name="connsiteY4" fmla="*/ 21133 h 51925"/>
                  <a:gd name="connsiteX5" fmla="*/ 20769 w 25588"/>
                  <a:gd name="connsiteY5" fmla="*/ 32220 h 51925"/>
                  <a:gd name="connsiteX6" fmla="*/ 23197 w 25588"/>
                  <a:gd name="connsiteY6" fmla="*/ 35882 h 51925"/>
                  <a:gd name="connsiteX7" fmla="*/ 24693 w 25588"/>
                  <a:gd name="connsiteY7" fmla="*/ 41866 h 51925"/>
                  <a:gd name="connsiteX8" fmla="*/ 25288 w 25588"/>
                  <a:gd name="connsiteY8" fmla="*/ 49309 h 51925"/>
                  <a:gd name="connsiteX9" fmla="*/ 25589 w 25588"/>
                  <a:gd name="connsiteY9" fmla="*/ 51926 h 51925"/>
                  <a:gd name="connsiteX10" fmla="*/ 25580 w 25588"/>
                  <a:gd name="connsiteY10" fmla="*/ 51924 h 51925"/>
                  <a:gd name="connsiteX11" fmla="*/ 9446 w 25588"/>
                  <a:gd name="connsiteY11" fmla="*/ 45441 h 51925"/>
                  <a:gd name="connsiteX12" fmla="*/ 8958 w 25588"/>
                  <a:gd name="connsiteY12" fmla="*/ 45000 h 51925"/>
                  <a:gd name="connsiteX13" fmla="*/ 4042 w 25588"/>
                  <a:gd name="connsiteY13" fmla="*/ 16296 h 51925"/>
                  <a:gd name="connsiteX14" fmla="*/ 0 w 25588"/>
                  <a:gd name="connsiteY14" fmla="*/ 5522 h 5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588" h="51925">
                    <a:moveTo>
                      <a:pt x="0" y="5522"/>
                    </a:moveTo>
                    <a:cubicBezTo>
                      <a:pt x="4328" y="3374"/>
                      <a:pt x="8794" y="1513"/>
                      <a:pt x="13383" y="0"/>
                    </a:cubicBezTo>
                    <a:cubicBezTo>
                      <a:pt x="12935" y="2363"/>
                      <a:pt x="12591" y="4763"/>
                      <a:pt x="12754" y="7174"/>
                    </a:cubicBezTo>
                    <a:cubicBezTo>
                      <a:pt x="12769" y="10335"/>
                      <a:pt x="12628" y="13681"/>
                      <a:pt x="14133" y="16572"/>
                    </a:cubicBezTo>
                    <a:cubicBezTo>
                      <a:pt x="14814" y="18184"/>
                      <a:pt x="16073" y="19491"/>
                      <a:pt x="16681" y="21133"/>
                    </a:cubicBezTo>
                    <a:cubicBezTo>
                      <a:pt x="17610" y="24960"/>
                      <a:pt x="18640" y="28855"/>
                      <a:pt x="20769" y="32220"/>
                    </a:cubicBezTo>
                    <a:cubicBezTo>
                      <a:pt x="21620" y="33412"/>
                      <a:pt x="22362" y="34675"/>
                      <a:pt x="23197" y="35882"/>
                    </a:cubicBezTo>
                    <a:cubicBezTo>
                      <a:pt x="24355" y="37641"/>
                      <a:pt x="24796" y="39779"/>
                      <a:pt x="24693" y="41866"/>
                    </a:cubicBezTo>
                    <a:cubicBezTo>
                      <a:pt x="24586" y="44363"/>
                      <a:pt x="24935" y="46843"/>
                      <a:pt x="25288" y="49309"/>
                    </a:cubicBezTo>
                    <a:cubicBezTo>
                      <a:pt x="25437" y="50171"/>
                      <a:pt x="25129" y="51138"/>
                      <a:pt x="25589" y="51926"/>
                    </a:cubicBezTo>
                    <a:lnTo>
                      <a:pt x="25580" y="51924"/>
                    </a:lnTo>
                    <a:cubicBezTo>
                      <a:pt x="20128" y="49952"/>
                      <a:pt x="14751" y="47777"/>
                      <a:pt x="9446" y="45441"/>
                    </a:cubicBezTo>
                    <a:cubicBezTo>
                      <a:pt x="9270" y="45315"/>
                      <a:pt x="8929" y="45273"/>
                      <a:pt x="8958" y="45000"/>
                    </a:cubicBezTo>
                    <a:cubicBezTo>
                      <a:pt x="8731" y="35272"/>
                      <a:pt x="7470" y="25450"/>
                      <a:pt x="4042" y="16296"/>
                    </a:cubicBezTo>
                    <a:cubicBezTo>
                      <a:pt x="2728" y="12691"/>
                      <a:pt x="1209" y="9164"/>
                      <a:pt x="0" y="5522"/>
                    </a:cubicBezTo>
                    <a:close/>
                  </a:path>
                </a:pathLst>
              </a:custGeom>
              <a:solidFill>
                <a:srgbClr val="8F88A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0" name="Forma Livre: Forma 2489">
                <a:extLst>
                  <a:ext uri="{FF2B5EF4-FFF2-40B4-BE49-F238E27FC236}">
                    <a16:creationId xmlns:a16="http://schemas.microsoft.com/office/drawing/2014/main" id="{7233E52C-5782-9B47-DDD6-0AA349328771}"/>
                  </a:ext>
                </a:extLst>
              </p:cNvPr>
              <p:cNvSpPr/>
              <p:nvPr/>
            </p:nvSpPr>
            <p:spPr>
              <a:xfrm>
                <a:off x="6342884" y="5108462"/>
                <a:ext cx="17441" cy="16821"/>
              </a:xfrm>
              <a:custGeom>
                <a:avLst/>
                <a:gdLst>
                  <a:gd name="connsiteX0" fmla="*/ 7964 w 17441"/>
                  <a:gd name="connsiteY0" fmla="*/ 0 h 16821"/>
                  <a:gd name="connsiteX1" fmla="*/ 13442 w 17441"/>
                  <a:gd name="connsiteY1" fmla="*/ 6106 h 16821"/>
                  <a:gd name="connsiteX2" fmla="*/ 17442 w 17441"/>
                  <a:gd name="connsiteY2" fmla="*/ 13526 h 16821"/>
                  <a:gd name="connsiteX3" fmla="*/ 15912 w 17441"/>
                  <a:gd name="connsiteY3" fmla="*/ 15390 h 16821"/>
                  <a:gd name="connsiteX4" fmla="*/ 275 w 17441"/>
                  <a:gd name="connsiteY4" fmla="*/ 16822 h 16821"/>
                  <a:gd name="connsiteX5" fmla="*/ 0 w 17441"/>
                  <a:gd name="connsiteY5" fmla="*/ 16759 h 16821"/>
                  <a:gd name="connsiteX6" fmla="*/ 3466 w 17441"/>
                  <a:gd name="connsiteY6" fmla="*/ 9154 h 16821"/>
                  <a:gd name="connsiteX7" fmla="*/ 7964 w 17441"/>
                  <a:gd name="connsiteY7" fmla="*/ 0 h 16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441" h="16821">
                    <a:moveTo>
                      <a:pt x="7964" y="0"/>
                    </a:moveTo>
                    <a:cubicBezTo>
                      <a:pt x="9990" y="1839"/>
                      <a:pt x="11779" y="3935"/>
                      <a:pt x="13442" y="6106"/>
                    </a:cubicBezTo>
                    <a:cubicBezTo>
                      <a:pt x="15096" y="8376"/>
                      <a:pt x="16677" y="10795"/>
                      <a:pt x="17442" y="13526"/>
                    </a:cubicBezTo>
                    <a:cubicBezTo>
                      <a:pt x="16971" y="14177"/>
                      <a:pt x="16445" y="14789"/>
                      <a:pt x="15912" y="15390"/>
                    </a:cubicBezTo>
                    <a:cubicBezTo>
                      <a:pt x="10674" y="15119"/>
                      <a:pt x="5324" y="15270"/>
                      <a:pt x="275" y="16822"/>
                    </a:cubicBezTo>
                    <a:lnTo>
                      <a:pt x="0" y="16759"/>
                    </a:lnTo>
                    <a:cubicBezTo>
                      <a:pt x="736" y="14053"/>
                      <a:pt x="2293" y="11678"/>
                      <a:pt x="3466" y="9154"/>
                    </a:cubicBezTo>
                    <a:cubicBezTo>
                      <a:pt x="4975" y="6106"/>
                      <a:pt x="6529" y="3081"/>
                      <a:pt x="7964" y="0"/>
                    </a:cubicBezTo>
                    <a:close/>
                  </a:path>
                </a:pathLst>
              </a:custGeom>
              <a:solidFill>
                <a:srgbClr val="8F88A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1" name="Forma Livre: Forma 2490">
                <a:extLst>
                  <a:ext uri="{FF2B5EF4-FFF2-40B4-BE49-F238E27FC236}">
                    <a16:creationId xmlns:a16="http://schemas.microsoft.com/office/drawing/2014/main" id="{57DC1AEC-B739-31E9-E930-A824A6C1B8F3}"/>
                  </a:ext>
                </a:extLst>
              </p:cNvPr>
              <p:cNvSpPr/>
              <p:nvPr/>
            </p:nvSpPr>
            <p:spPr>
              <a:xfrm>
                <a:off x="6330730" y="5125172"/>
                <a:ext cx="30301" cy="20204"/>
              </a:xfrm>
              <a:custGeom>
                <a:avLst/>
                <a:gdLst>
                  <a:gd name="connsiteX0" fmla="*/ 9591 w 30301"/>
                  <a:gd name="connsiteY0" fmla="*/ 2618 h 20204"/>
                  <a:gd name="connsiteX1" fmla="*/ 21295 w 30301"/>
                  <a:gd name="connsiteY1" fmla="*/ 58 h 20204"/>
                  <a:gd name="connsiteX2" fmla="*/ 30302 w 30301"/>
                  <a:gd name="connsiteY2" fmla="*/ 205 h 20204"/>
                  <a:gd name="connsiteX3" fmla="*/ 27889 w 30301"/>
                  <a:gd name="connsiteY3" fmla="*/ 8074 h 20204"/>
                  <a:gd name="connsiteX4" fmla="*/ 26043 w 30301"/>
                  <a:gd name="connsiteY4" fmla="*/ 10441 h 20204"/>
                  <a:gd name="connsiteX5" fmla="*/ 14022 w 30301"/>
                  <a:gd name="connsiteY5" fmla="*/ 16730 h 20204"/>
                  <a:gd name="connsiteX6" fmla="*/ 11586 w 30301"/>
                  <a:gd name="connsiteY6" fmla="*/ 17346 h 20204"/>
                  <a:gd name="connsiteX7" fmla="*/ 7191 w 30301"/>
                  <a:gd name="connsiteY7" fmla="*/ 17066 h 20204"/>
                  <a:gd name="connsiteX8" fmla="*/ 6237 w 30301"/>
                  <a:gd name="connsiteY8" fmla="*/ 17905 h 20204"/>
                  <a:gd name="connsiteX9" fmla="*/ 7634 w 30301"/>
                  <a:gd name="connsiteY9" fmla="*/ 18586 h 20204"/>
                  <a:gd name="connsiteX10" fmla="*/ 576 w 30301"/>
                  <a:gd name="connsiteY10" fmla="*/ 20205 h 20204"/>
                  <a:gd name="connsiteX11" fmla="*/ 377 w 30301"/>
                  <a:gd name="connsiteY11" fmla="*/ 11667 h 20204"/>
                  <a:gd name="connsiteX12" fmla="*/ 3090 w 30301"/>
                  <a:gd name="connsiteY12" fmla="*/ 6832 h 20204"/>
                  <a:gd name="connsiteX13" fmla="*/ 9591 w 30301"/>
                  <a:gd name="connsiteY13" fmla="*/ 2618 h 2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301" h="20204">
                    <a:moveTo>
                      <a:pt x="9591" y="2618"/>
                    </a:moveTo>
                    <a:cubicBezTo>
                      <a:pt x="13295" y="1064"/>
                      <a:pt x="17287" y="243"/>
                      <a:pt x="21295" y="58"/>
                    </a:cubicBezTo>
                    <a:cubicBezTo>
                      <a:pt x="24296" y="-60"/>
                      <a:pt x="27304" y="9"/>
                      <a:pt x="30302" y="205"/>
                    </a:cubicBezTo>
                    <a:cubicBezTo>
                      <a:pt x="30308" y="3002"/>
                      <a:pt x="29297" y="5693"/>
                      <a:pt x="27889" y="8074"/>
                    </a:cubicBezTo>
                    <a:cubicBezTo>
                      <a:pt x="27365" y="8926"/>
                      <a:pt x="26882" y="9853"/>
                      <a:pt x="26043" y="10441"/>
                    </a:cubicBezTo>
                    <a:cubicBezTo>
                      <a:pt x="22325" y="13039"/>
                      <a:pt x="18245" y="15086"/>
                      <a:pt x="14022" y="16730"/>
                    </a:cubicBezTo>
                    <a:cubicBezTo>
                      <a:pt x="13236" y="17020"/>
                      <a:pt x="12450" y="17445"/>
                      <a:pt x="11586" y="17346"/>
                    </a:cubicBezTo>
                    <a:cubicBezTo>
                      <a:pt x="10127" y="17184"/>
                      <a:pt x="8658" y="17043"/>
                      <a:pt x="7191" y="17066"/>
                    </a:cubicBezTo>
                    <a:cubicBezTo>
                      <a:pt x="6710" y="17016"/>
                      <a:pt x="6127" y="17354"/>
                      <a:pt x="6237" y="17905"/>
                    </a:cubicBezTo>
                    <a:cubicBezTo>
                      <a:pt x="6384" y="18531"/>
                      <a:pt x="7143" y="18466"/>
                      <a:pt x="7634" y="18586"/>
                    </a:cubicBezTo>
                    <a:cubicBezTo>
                      <a:pt x="5301" y="19202"/>
                      <a:pt x="2966" y="19841"/>
                      <a:pt x="576" y="20205"/>
                    </a:cubicBezTo>
                    <a:cubicBezTo>
                      <a:pt x="9" y="17405"/>
                      <a:pt x="-279" y="14475"/>
                      <a:pt x="377" y="11667"/>
                    </a:cubicBezTo>
                    <a:cubicBezTo>
                      <a:pt x="791" y="9834"/>
                      <a:pt x="1781" y="8165"/>
                      <a:pt x="3090" y="6832"/>
                    </a:cubicBezTo>
                    <a:cubicBezTo>
                      <a:pt x="4906" y="4961"/>
                      <a:pt x="7204" y="3629"/>
                      <a:pt x="9591" y="2618"/>
                    </a:cubicBezTo>
                    <a:close/>
                  </a:path>
                </a:pathLst>
              </a:custGeom>
              <a:solidFill>
                <a:srgbClr val="8F88A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92" name="Forma Livre: Forma 2491">
              <a:extLst>
                <a:ext uri="{FF2B5EF4-FFF2-40B4-BE49-F238E27FC236}">
                  <a16:creationId xmlns:a16="http://schemas.microsoft.com/office/drawing/2014/main" id="{B3A6E225-8938-D3B0-F323-39CC01EF53B1}"/>
                </a:ext>
              </a:extLst>
            </p:cNvPr>
            <p:cNvSpPr/>
            <p:nvPr/>
          </p:nvSpPr>
          <p:spPr>
            <a:xfrm>
              <a:off x="6413460" y="5087531"/>
              <a:ext cx="8256" cy="12624"/>
            </a:xfrm>
            <a:custGeom>
              <a:avLst/>
              <a:gdLst>
                <a:gd name="connsiteX0" fmla="*/ 446 w 8256"/>
                <a:gd name="connsiteY0" fmla="*/ 0 h 12624"/>
                <a:gd name="connsiteX1" fmla="*/ 2251 w 8256"/>
                <a:gd name="connsiteY1" fmla="*/ 1097 h 12624"/>
                <a:gd name="connsiteX2" fmla="*/ 3628 w 8256"/>
                <a:gd name="connsiteY2" fmla="*/ 2863 h 12624"/>
                <a:gd name="connsiteX3" fmla="*/ 4416 w 8256"/>
                <a:gd name="connsiteY3" fmla="*/ 4593 h 12624"/>
                <a:gd name="connsiteX4" fmla="*/ 7212 w 8256"/>
                <a:gd name="connsiteY4" fmla="*/ 6207 h 12624"/>
                <a:gd name="connsiteX5" fmla="*/ 8256 w 8256"/>
                <a:gd name="connsiteY5" fmla="*/ 9135 h 12624"/>
                <a:gd name="connsiteX6" fmla="*/ 7437 w 8256"/>
                <a:gd name="connsiteY6" fmla="*/ 12624 h 12624"/>
                <a:gd name="connsiteX7" fmla="*/ 4967 w 8256"/>
                <a:gd name="connsiteY7" fmla="*/ 10560 h 12624"/>
                <a:gd name="connsiteX8" fmla="*/ 2873 w 8256"/>
                <a:gd name="connsiteY8" fmla="*/ 9080 h 12624"/>
                <a:gd name="connsiteX9" fmla="*/ 2871 w 8256"/>
                <a:gd name="connsiteY9" fmla="*/ 6356 h 12624"/>
                <a:gd name="connsiteX10" fmla="*/ 0 w 8256"/>
                <a:gd name="connsiteY10" fmla="*/ 3622 h 12624"/>
                <a:gd name="connsiteX11" fmla="*/ 446 w 8256"/>
                <a:gd name="connsiteY11" fmla="*/ 0 h 1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56" h="12624">
                  <a:moveTo>
                    <a:pt x="446" y="0"/>
                  </a:moveTo>
                  <a:cubicBezTo>
                    <a:pt x="1074" y="292"/>
                    <a:pt x="1900" y="416"/>
                    <a:pt x="2251" y="1097"/>
                  </a:cubicBezTo>
                  <a:cubicBezTo>
                    <a:pt x="2613" y="1755"/>
                    <a:pt x="3077" y="2348"/>
                    <a:pt x="3628" y="2863"/>
                  </a:cubicBezTo>
                  <a:cubicBezTo>
                    <a:pt x="4143" y="3300"/>
                    <a:pt x="4086" y="4046"/>
                    <a:pt x="4416" y="4593"/>
                  </a:cubicBezTo>
                  <a:cubicBezTo>
                    <a:pt x="5251" y="5284"/>
                    <a:pt x="6428" y="5446"/>
                    <a:pt x="7212" y="6207"/>
                  </a:cubicBezTo>
                  <a:cubicBezTo>
                    <a:pt x="7706" y="7119"/>
                    <a:pt x="7947" y="8147"/>
                    <a:pt x="8256" y="9135"/>
                  </a:cubicBezTo>
                  <a:cubicBezTo>
                    <a:pt x="7994" y="10299"/>
                    <a:pt x="7733" y="11466"/>
                    <a:pt x="7437" y="12624"/>
                  </a:cubicBezTo>
                  <a:cubicBezTo>
                    <a:pt x="6764" y="11767"/>
                    <a:pt x="5808" y="11224"/>
                    <a:pt x="4967" y="10560"/>
                  </a:cubicBezTo>
                  <a:cubicBezTo>
                    <a:pt x="4294" y="10030"/>
                    <a:pt x="3573" y="9566"/>
                    <a:pt x="2873" y="9080"/>
                  </a:cubicBezTo>
                  <a:cubicBezTo>
                    <a:pt x="2997" y="8191"/>
                    <a:pt x="3609" y="7123"/>
                    <a:pt x="2871" y="6356"/>
                  </a:cubicBezTo>
                  <a:cubicBezTo>
                    <a:pt x="2127" y="5225"/>
                    <a:pt x="826" y="4670"/>
                    <a:pt x="0" y="3622"/>
                  </a:cubicBezTo>
                  <a:cubicBezTo>
                    <a:pt x="237" y="2426"/>
                    <a:pt x="364" y="1213"/>
                    <a:pt x="446" y="0"/>
                  </a:cubicBezTo>
                  <a:close/>
                </a:path>
              </a:pathLst>
            </a:custGeom>
            <a:solidFill>
              <a:srgbClr val="6B6284">
                <a:alpha val="83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3" name="Forma Livre: Forma 2492">
              <a:extLst>
                <a:ext uri="{FF2B5EF4-FFF2-40B4-BE49-F238E27FC236}">
                  <a16:creationId xmlns:a16="http://schemas.microsoft.com/office/drawing/2014/main" id="{A6F9125C-6898-E3F1-8869-9A927B051072}"/>
                </a:ext>
              </a:extLst>
            </p:cNvPr>
            <p:cNvSpPr/>
            <p:nvPr/>
          </p:nvSpPr>
          <p:spPr>
            <a:xfrm>
              <a:off x="6317230" y="5087903"/>
              <a:ext cx="9412" cy="3821"/>
            </a:xfrm>
            <a:custGeom>
              <a:avLst/>
              <a:gdLst>
                <a:gd name="connsiteX0" fmla="*/ 0 w 9412"/>
                <a:gd name="connsiteY0" fmla="*/ 893 h 3821"/>
                <a:gd name="connsiteX1" fmla="*/ 1640 w 9412"/>
                <a:gd name="connsiteY1" fmla="*/ 0 h 3821"/>
                <a:gd name="connsiteX2" fmla="*/ 4456 w 9412"/>
                <a:gd name="connsiteY2" fmla="*/ 1059 h 3821"/>
                <a:gd name="connsiteX3" fmla="*/ 9412 w 9412"/>
                <a:gd name="connsiteY3" fmla="*/ 3189 h 3821"/>
                <a:gd name="connsiteX4" fmla="*/ 8185 w 9412"/>
                <a:gd name="connsiteY4" fmla="*/ 3067 h 3821"/>
                <a:gd name="connsiteX5" fmla="*/ 7432 w 9412"/>
                <a:gd name="connsiteY5" fmla="*/ 3821 h 3821"/>
                <a:gd name="connsiteX6" fmla="*/ 1032 w 9412"/>
                <a:gd name="connsiteY6" fmla="*/ 1305 h 3821"/>
                <a:gd name="connsiteX7" fmla="*/ 0 w 9412"/>
                <a:gd name="connsiteY7" fmla="*/ 893 h 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12" h="3821">
                  <a:moveTo>
                    <a:pt x="0" y="893"/>
                  </a:moveTo>
                  <a:cubicBezTo>
                    <a:pt x="277" y="210"/>
                    <a:pt x="956" y="15"/>
                    <a:pt x="1640" y="0"/>
                  </a:cubicBezTo>
                  <a:cubicBezTo>
                    <a:pt x="2573" y="359"/>
                    <a:pt x="3506" y="727"/>
                    <a:pt x="4456" y="1059"/>
                  </a:cubicBezTo>
                  <a:cubicBezTo>
                    <a:pt x="6123" y="1730"/>
                    <a:pt x="7796" y="2398"/>
                    <a:pt x="9412" y="3189"/>
                  </a:cubicBezTo>
                  <a:cubicBezTo>
                    <a:pt x="9000" y="3132"/>
                    <a:pt x="8593" y="3100"/>
                    <a:pt x="8185" y="3067"/>
                  </a:cubicBezTo>
                  <a:cubicBezTo>
                    <a:pt x="7931" y="3317"/>
                    <a:pt x="7680" y="3567"/>
                    <a:pt x="7432" y="3821"/>
                  </a:cubicBezTo>
                  <a:cubicBezTo>
                    <a:pt x="5314" y="2945"/>
                    <a:pt x="3193" y="2072"/>
                    <a:pt x="1032" y="1305"/>
                  </a:cubicBezTo>
                  <a:cubicBezTo>
                    <a:pt x="685" y="1162"/>
                    <a:pt x="343" y="1017"/>
                    <a:pt x="0" y="893"/>
                  </a:cubicBezTo>
                  <a:close/>
                </a:path>
              </a:pathLst>
            </a:custGeom>
            <a:solidFill>
              <a:srgbClr val="54342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4" name="Forma Livre: Forma 2493">
              <a:extLst>
                <a:ext uri="{FF2B5EF4-FFF2-40B4-BE49-F238E27FC236}">
                  <a16:creationId xmlns:a16="http://schemas.microsoft.com/office/drawing/2014/main" id="{E4451016-2FBB-74B3-D5C0-BC0286FDAEBC}"/>
                </a:ext>
              </a:extLst>
            </p:cNvPr>
            <p:cNvSpPr/>
            <p:nvPr/>
          </p:nvSpPr>
          <p:spPr>
            <a:xfrm>
              <a:off x="6327706" y="5088536"/>
              <a:ext cx="35211" cy="18602"/>
            </a:xfrm>
            <a:custGeom>
              <a:avLst/>
              <a:gdLst>
                <a:gd name="connsiteX0" fmla="*/ 26213 w 35211"/>
                <a:gd name="connsiteY0" fmla="*/ 538 h 18602"/>
                <a:gd name="connsiteX1" fmla="*/ 28162 w 35211"/>
                <a:gd name="connsiteY1" fmla="*/ 0 h 18602"/>
                <a:gd name="connsiteX2" fmla="*/ 35190 w 35211"/>
                <a:gd name="connsiteY2" fmla="*/ 6100 h 18602"/>
                <a:gd name="connsiteX3" fmla="*/ 35211 w 35211"/>
                <a:gd name="connsiteY3" fmla="*/ 6121 h 18602"/>
                <a:gd name="connsiteX4" fmla="*/ 31140 w 35211"/>
                <a:gd name="connsiteY4" fmla="*/ 9415 h 18602"/>
                <a:gd name="connsiteX5" fmla="*/ 28496 w 35211"/>
                <a:gd name="connsiteY5" fmla="*/ 11636 h 18602"/>
                <a:gd name="connsiteX6" fmla="*/ 23844 w 35211"/>
                <a:gd name="connsiteY6" fmla="*/ 18560 h 18602"/>
                <a:gd name="connsiteX7" fmla="*/ 23821 w 35211"/>
                <a:gd name="connsiteY7" fmla="*/ 18602 h 18602"/>
                <a:gd name="connsiteX8" fmla="*/ 0 w 35211"/>
                <a:gd name="connsiteY8" fmla="*/ 2989 h 18602"/>
                <a:gd name="connsiteX9" fmla="*/ 3685 w 35211"/>
                <a:gd name="connsiteY9" fmla="*/ 3128 h 18602"/>
                <a:gd name="connsiteX10" fmla="*/ 6665 w 35211"/>
                <a:gd name="connsiteY10" fmla="*/ 3489 h 18602"/>
                <a:gd name="connsiteX11" fmla="*/ 8191 w 35211"/>
                <a:gd name="connsiteY11" fmla="*/ 2829 h 18602"/>
                <a:gd name="connsiteX12" fmla="*/ 8996 w 35211"/>
                <a:gd name="connsiteY12" fmla="*/ 3039 h 18602"/>
                <a:gd name="connsiteX13" fmla="*/ 12765 w 35211"/>
                <a:gd name="connsiteY13" fmla="*/ 2247 h 18602"/>
                <a:gd name="connsiteX14" fmla="*/ 17570 w 35211"/>
                <a:gd name="connsiteY14" fmla="*/ 862 h 18602"/>
                <a:gd name="connsiteX15" fmla="*/ 23247 w 35211"/>
                <a:gd name="connsiteY15" fmla="*/ 507 h 18602"/>
                <a:gd name="connsiteX16" fmla="*/ 26213 w 35211"/>
                <a:gd name="connsiteY16" fmla="*/ 538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11" h="18602">
                  <a:moveTo>
                    <a:pt x="26213" y="538"/>
                  </a:moveTo>
                  <a:cubicBezTo>
                    <a:pt x="26884" y="454"/>
                    <a:pt x="27520" y="210"/>
                    <a:pt x="28162" y="0"/>
                  </a:cubicBezTo>
                  <a:cubicBezTo>
                    <a:pt x="30638" y="1873"/>
                    <a:pt x="33009" y="3889"/>
                    <a:pt x="35190" y="6100"/>
                  </a:cubicBezTo>
                  <a:lnTo>
                    <a:pt x="35211" y="6121"/>
                  </a:lnTo>
                  <a:cubicBezTo>
                    <a:pt x="33822" y="7176"/>
                    <a:pt x="32519" y="8343"/>
                    <a:pt x="31140" y="9415"/>
                  </a:cubicBezTo>
                  <a:cubicBezTo>
                    <a:pt x="30249" y="10144"/>
                    <a:pt x="29126" y="10627"/>
                    <a:pt x="28496" y="11636"/>
                  </a:cubicBezTo>
                  <a:cubicBezTo>
                    <a:pt x="26915" y="13923"/>
                    <a:pt x="25231" y="16147"/>
                    <a:pt x="23844" y="18560"/>
                  </a:cubicBezTo>
                  <a:lnTo>
                    <a:pt x="23821" y="18602"/>
                  </a:lnTo>
                  <a:cubicBezTo>
                    <a:pt x="16965" y="11939"/>
                    <a:pt x="8641" y="6976"/>
                    <a:pt x="0" y="2989"/>
                  </a:cubicBezTo>
                  <a:cubicBezTo>
                    <a:pt x="1217" y="2634"/>
                    <a:pt x="2461" y="3023"/>
                    <a:pt x="3685" y="3128"/>
                  </a:cubicBezTo>
                  <a:cubicBezTo>
                    <a:pt x="4681" y="3218"/>
                    <a:pt x="5667" y="3416"/>
                    <a:pt x="6665" y="3489"/>
                  </a:cubicBezTo>
                  <a:cubicBezTo>
                    <a:pt x="7258" y="3563"/>
                    <a:pt x="7720" y="3117"/>
                    <a:pt x="8191" y="2829"/>
                  </a:cubicBezTo>
                  <a:cubicBezTo>
                    <a:pt x="8454" y="2894"/>
                    <a:pt x="8723" y="2966"/>
                    <a:pt x="8996" y="3039"/>
                  </a:cubicBezTo>
                  <a:cubicBezTo>
                    <a:pt x="10316" y="3552"/>
                    <a:pt x="11489" y="2436"/>
                    <a:pt x="12765" y="2247"/>
                  </a:cubicBezTo>
                  <a:cubicBezTo>
                    <a:pt x="14430" y="1974"/>
                    <a:pt x="15857" y="893"/>
                    <a:pt x="17570" y="862"/>
                  </a:cubicBezTo>
                  <a:cubicBezTo>
                    <a:pt x="19453" y="568"/>
                    <a:pt x="21385" y="984"/>
                    <a:pt x="23247" y="507"/>
                  </a:cubicBezTo>
                  <a:cubicBezTo>
                    <a:pt x="24229" y="238"/>
                    <a:pt x="25219" y="668"/>
                    <a:pt x="26213" y="538"/>
                  </a:cubicBezTo>
                  <a:close/>
                </a:path>
              </a:pathLst>
            </a:custGeom>
            <a:solidFill>
              <a:srgbClr val="83675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5" name="Forma Livre: Forma 2494">
              <a:extLst>
                <a:ext uri="{FF2B5EF4-FFF2-40B4-BE49-F238E27FC236}">
                  <a16:creationId xmlns:a16="http://schemas.microsoft.com/office/drawing/2014/main" id="{9B7AA6F1-858A-6E7C-D161-DB6E50EA5C91}"/>
                </a:ext>
              </a:extLst>
            </p:cNvPr>
            <p:cNvSpPr/>
            <p:nvPr/>
          </p:nvSpPr>
          <p:spPr>
            <a:xfrm>
              <a:off x="6262727" y="5089082"/>
              <a:ext cx="69779" cy="27382"/>
            </a:xfrm>
            <a:custGeom>
              <a:avLst/>
              <a:gdLst>
                <a:gd name="connsiteX0" fmla="*/ 51544 w 69779"/>
                <a:gd name="connsiteY0" fmla="*/ 274 h 27382"/>
                <a:gd name="connsiteX1" fmla="*/ 55535 w 69779"/>
                <a:gd name="connsiteY1" fmla="*/ 127 h 27382"/>
                <a:gd name="connsiteX2" fmla="*/ 61936 w 69779"/>
                <a:gd name="connsiteY2" fmla="*/ 2643 h 27382"/>
                <a:gd name="connsiteX3" fmla="*/ 69780 w 69779"/>
                <a:gd name="connsiteY3" fmla="*/ 6367 h 27382"/>
                <a:gd name="connsiteX4" fmla="*/ 68153 w 69779"/>
                <a:gd name="connsiteY4" fmla="*/ 6794 h 27382"/>
                <a:gd name="connsiteX5" fmla="*/ 64088 w 69779"/>
                <a:gd name="connsiteY5" fmla="*/ 6309 h 27382"/>
                <a:gd name="connsiteX6" fmla="*/ 60674 w 69779"/>
                <a:gd name="connsiteY6" fmla="*/ 6830 h 27382"/>
                <a:gd name="connsiteX7" fmla="*/ 53358 w 69779"/>
                <a:gd name="connsiteY7" fmla="*/ 6494 h 27382"/>
                <a:gd name="connsiteX8" fmla="*/ 51479 w 69779"/>
                <a:gd name="connsiteY8" fmla="*/ 7320 h 27382"/>
                <a:gd name="connsiteX9" fmla="*/ 49267 w 69779"/>
                <a:gd name="connsiteY9" fmla="*/ 6771 h 27382"/>
                <a:gd name="connsiteX10" fmla="*/ 46846 w 69779"/>
                <a:gd name="connsiteY10" fmla="*/ 6468 h 27382"/>
                <a:gd name="connsiteX11" fmla="*/ 43899 w 69779"/>
                <a:gd name="connsiteY11" fmla="*/ 6407 h 27382"/>
                <a:gd name="connsiteX12" fmla="*/ 41808 w 69779"/>
                <a:gd name="connsiteY12" fmla="*/ 6416 h 27382"/>
                <a:gd name="connsiteX13" fmla="*/ 40689 w 69779"/>
                <a:gd name="connsiteY13" fmla="*/ 6607 h 27382"/>
                <a:gd name="connsiteX14" fmla="*/ 37696 w 69779"/>
                <a:gd name="connsiteY14" fmla="*/ 14752 h 27382"/>
                <a:gd name="connsiteX15" fmla="*/ 36984 w 69779"/>
                <a:gd name="connsiteY15" fmla="*/ 18464 h 27382"/>
                <a:gd name="connsiteX16" fmla="*/ 34976 w 69779"/>
                <a:gd name="connsiteY16" fmla="*/ 22777 h 27382"/>
                <a:gd name="connsiteX17" fmla="*/ 28347 w 69779"/>
                <a:gd name="connsiteY17" fmla="*/ 27080 h 27382"/>
                <a:gd name="connsiteX18" fmla="*/ 16072 w 69779"/>
                <a:gd name="connsiteY18" fmla="*/ 22104 h 27382"/>
                <a:gd name="connsiteX19" fmla="*/ 12664 w 69779"/>
                <a:gd name="connsiteY19" fmla="*/ 15855 h 27382"/>
                <a:gd name="connsiteX20" fmla="*/ 11620 w 69779"/>
                <a:gd name="connsiteY20" fmla="*/ 15860 h 27382"/>
                <a:gd name="connsiteX21" fmla="*/ 10678 w 69779"/>
                <a:gd name="connsiteY21" fmla="*/ 15137 h 27382"/>
                <a:gd name="connsiteX22" fmla="*/ 6880 w 69779"/>
                <a:gd name="connsiteY22" fmla="*/ 16051 h 27382"/>
                <a:gd name="connsiteX23" fmla="*/ 1606 w 69779"/>
                <a:gd name="connsiteY23" fmla="*/ 14281 h 27382"/>
                <a:gd name="connsiteX24" fmla="*/ 7 w 69779"/>
                <a:gd name="connsiteY24" fmla="*/ 12265 h 27382"/>
                <a:gd name="connsiteX25" fmla="*/ 1787 w 69779"/>
                <a:gd name="connsiteY25" fmla="*/ 10168 h 27382"/>
                <a:gd name="connsiteX26" fmla="*/ 3202 w 69779"/>
                <a:gd name="connsiteY26" fmla="*/ 8408 h 27382"/>
                <a:gd name="connsiteX27" fmla="*/ 8809 w 69779"/>
                <a:gd name="connsiteY27" fmla="*/ 10626 h 27382"/>
                <a:gd name="connsiteX28" fmla="*/ 10899 w 69779"/>
                <a:gd name="connsiteY28" fmla="*/ 11357 h 27382"/>
                <a:gd name="connsiteX29" fmla="*/ 12896 w 69779"/>
                <a:gd name="connsiteY29" fmla="*/ 11162 h 27382"/>
                <a:gd name="connsiteX30" fmla="*/ 15103 w 69779"/>
                <a:gd name="connsiteY30" fmla="*/ 13398 h 27382"/>
                <a:gd name="connsiteX31" fmla="*/ 16692 w 69779"/>
                <a:gd name="connsiteY31" fmla="*/ 13703 h 27382"/>
                <a:gd name="connsiteX32" fmla="*/ 17669 w 69779"/>
                <a:gd name="connsiteY32" fmla="*/ 16082 h 27382"/>
                <a:gd name="connsiteX33" fmla="*/ 21715 w 69779"/>
                <a:gd name="connsiteY33" fmla="*/ 20236 h 27382"/>
                <a:gd name="connsiteX34" fmla="*/ 26798 w 69779"/>
                <a:gd name="connsiteY34" fmla="*/ 20892 h 27382"/>
                <a:gd name="connsiteX35" fmla="*/ 31409 w 69779"/>
                <a:gd name="connsiteY35" fmla="*/ 17928 h 27382"/>
                <a:gd name="connsiteX36" fmla="*/ 32322 w 69779"/>
                <a:gd name="connsiteY36" fmla="*/ 15509 h 27382"/>
                <a:gd name="connsiteX37" fmla="*/ 33871 w 69779"/>
                <a:gd name="connsiteY37" fmla="*/ 12808 h 27382"/>
                <a:gd name="connsiteX38" fmla="*/ 34321 w 69779"/>
                <a:gd name="connsiteY38" fmla="*/ 9083 h 27382"/>
                <a:gd name="connsiteX39" fmla="*/ 36118 w 69779"/>
                <a:gd name="connsiteY39" fmla="*/ 7729 h 27382"/>
                <a:gd name="connsiteX40" fmla="*/ 38581 w 69779"/>
                <a:gd name="connsiteY40" fmla="*/ 6208 h 27382"/>
                <a:gd name="connsiteX41" fmla="*/ 39996 w 69779"/>
                <a:gd name="connsiteY41" fmla="*/ 3864 h 27382"/>
                <a:gd name="connsiteX42" fmla="*/ 39535 w 69779"/>
                <a:gd name="connsiteY42" fmla="*/ 3412 h 27382"/>
                <a:gd name="connsiteX43" fmla="*/ 40561 w 69779"/>
                <a:gd name="connsiteY43" fmla="*/ 2403 h 27382"/>
                <a:gd name="connsiteX44" fmla="*/ 46808 w 69779"/>
                <a:gd name="connsiteY44" fmla="*/ 1394 h 27382"/>
                <a:gd name="connsiteX45" fmla="*/ 51544 w 69779"/>
                <a:gd name="connsiteY45" fmla="*/ 274 h 2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9779" h="27382">
                  <a:moveTo>
                    <a:pt x="51544" y="274"/>
                  </a:moveTo>
                  <a:cubicBezTo>
                    <a:pt x="52811" y="-317"/>
                    <a:pt x="54205" y="251"/>
                    <a:pt x="55535" y="127"/>
                  </a:cubicBezTo>
                  <a:cubicBezTo>
                    <a:pt x="57696" y="894"/>
                    <a:pt x="59817" y="1766"/>
                    <a:pt x="61936" y="2643"/>
                  </a:cubicBezTo>
                  <a:cubicBezTo>
                    <a:pt x="64603" y="3769"/>
                    <a:pt x="67224" y="5005"/>
                    <a:pt x="69780" y="6367"/>
                  </a:cubicBezTo>
                  <a:cubicBezTo>
                    <a:pt x="69257" y="6557"/>
                    <a:pt x="68731" y="6920"/>
                    <a:pt x="68153" y="6794"/>
                  </a:cubicBezTo>
                  <a:cubicBezTo>
                    <a:pt x="66810" y="6538"/>
                    <a:pt x="65452" y="6327"/>
                    <a:pt x="64088" y="6309"/>
                  </a:cubicBezTo>
                  <a:cubicBezTo>
                    <a:pt x="62938" y="6412"/>
                    <a:pt x="61820" y="6714"/>
                    <a:pt x="60674" y="6830"/>
                  </a:cubicBezTo>
                  <a:cubicBezTo>
                    <a:pt x="58224" y="7204"/>
                    <a:pt x="55811" y="6195"/>
                    <a:pt x="53358" y="6494"/>
                  </a:cubicBezTo>
                  <a:cubicBezTo>
                    <a:pt x="52677" y="6639"/>
                    <a:pt x="52214" y="7349"/>
                    <a:pt x="51479" y="7320"/>
                  </a:cubicBezTo>
                  <a:cubicBezTo>
                    <a:pt x="50697" y="7378"/>
                    <a:pt x="49946" y="7130"/>
                    <a:pt x="49267" y="6771"/>
                  </a:cubicBezTo>
                  <a:cubicBezTo>
                    <a:pt x="48530" y="6344"/>
                    <a:pt x="47655" y="6470"/>
                    <a:pt x="46846" y="6468"/>
                  </a:cubicBezTo>
                  <a:cubicBezTo>
                    <a:pt x="45860" y="6496"/>
                    <a:pt x="44881" y="6271"/>
                    <a:pt x="43899" y="6407"/>
                  </a:cubicBezTo>
                  <a:cubicBezTo>
                    <a:pt x="43201" y="6498"/>
                    <a:pt x="42499" y="6510"/>
                    <a:pt x="41808" y="6416"/>
                  </a:cubicBezTo>
                  <a:cubicBezTo>
                    <a:pt x="41431" y="6401"/>
                    <a:pt x="40948" y="6233"/>
                    <a:pt x="40689" y="6607"/>
                  </a:cubicBezTo>
                  <a:cubicBezTo>
                    <a:pt x="39113" y="9079"/>
                    <a:pt x="38774" y="12068"/>
                    <a:pt x="37696" y="14752"/>
                  </a:cubicBezTo>
                  <a:cubicBezTo>
                    <a:pt x="37276" y="15948"/>
                    <a:pt x="37259" y="17232"/>
                    <a:pt x="36984" y="18464"/>
                  </a:cubicBezTo>
                  <a:cubicBezTo>
                    <a:pt x="36696" y="20042"/>
                    <a:pt x="35949" y="21512"/>
                    <a:pt x="34976" y="22777"/>
                  </a:cubicBezTo>
                  <a:cubicBezTo>
                    <a:pt x="33282" y="24841"/>
                    <a:pt x="31012" y="26558"/>
                    <a:pt x="28347" y="27080"/>
                  </a:cubicBezTo>
                  <a:cubicBezTo>
                    <a:pt x="23758" y="28213"/>
                    <a:pt x="18594" y="26086"/>
                    <a:pt x="16072" y="22104"/>
                  </a:cubicBezTo>
                  <a:cubicBezTo>
                    <a:pt x="14724" y="20146"/>
                    <a:pt x="13530" y="18073"/>
                    <a:pt x="12664" y="15855"/>
                  </a:cubicBezTo>
                  <a:cubicBezTo>
                    <a:pt x="12313" y="15855"/>
                    <a:pt x="11964" y="15855"/>
                    <a:pt x="11620" y="15860"/>
                  </a:cubicBezTo>
                  <a:cubicBezTo>
                    <a:pt x="11317" y="15601"/>
                    <a:pt x="11029" y="15317"/>
                    <a:pt x="10678" y="15137"/>
                  </a:cubicBezTo>
                  <a:cubicBezTo>
                    <a:pt x="9371" y="15244"/>
                    <a:pt x="8200" y="15998"/>
                    <a:pt x="6880" y="16051"/>
                  </a:cubicBezTo>
                  <a:cubicBezTo>
                    <a:pt x="4997" y="16007"/>
                    <a:pt x="3109" y="15435"/>
                    <a:pt x="1606" y="14281"/>
                  </a:cubicBezTo>
                  <a:cubicBezTo>
                    <a:pt x="940" y="13741"/>
                    <a:pt x="-92" y="13276"/>
                    <a:pt x="7" y="12265"/>
                  </a:cubicBezTo>
                  <a:cubicBezTo>
                    <a:pt x="772" y="11719"/>
                    <a:pt x="1129" y="10815"/>
                    <a:pt x="1787" y="10168"/>
                  </a:cubicBezTo>
                  <a:cubicBezTo>
                    <a:pt x="2312" y="9627"/>
                    <a:pt x="2802" y="9049"/>
                    <a:pt x="3202" y="8408"/>
                  </a:cubicBezTo>
                  <a:cubicBezTo>
                    <a:pt x="4669" y="9863"/>
                    <a:pt x="6817" y="10378"/>
                    <a:pt x="8809" y="10626"/>
                  </a:cubicBezTo>
                  <a:cubicBezTo>
                    <a:pt x="9564" y="10695"/>
                    <a:pt x="10140" y="11301"/>
                    <a:pt x="10899" y="11357"/>
                  </a:cubicBezTo>
                  <a:cubicBezTo>
                    <a:pt x="11573" y="11454"/>
                    <a:pt x="12225" y="11189"/>
                    <a:pt x="12896" y="11162"/>
                  </a:cubicBezTo>
                  <a:cubicBezTo>
                    <a:pt x="13633" y="11902"/>
                    <a:pt x="14205" y="12818"/>
                    <a:pt x="15103" y="13398"/>
                  </a:cubicBezTo>
                  <a:cubicBezTo>
                    <a:pt x="15624" y="13342"/>
                    <a:pt x="16385" y="13104"/>
                    <a:pt x="16692" y="13703"/>
                  </a:cubicBezTo>
                  <a:cubicBezTo>
                    <a:pt x="16986" y="14508"/>
                    <a:pt x="17055" y="15422"/>
                    <a:pt x="17669" y="16082"/>
                  </a:cubicBezTo>
                  <a:cubicBezTo>
                    <a:pt x="18897" y="17566"/>
                    <a:pt x="19897" y="19389"/>
                    <a:pt x="21715" y="20236"/>
                  </a:cubicBezTo>
                  <a:cubicBezTo>
                    <a:pt x="23256" y="21091"/>
                    <a:pt x="25093" y="21114"/>
                    <a:pt x="26798" y="20892"/>
                  </a:cubicBezTo>
                  <a:cubicBezTo>
                    <a:pt x="28673" y="20612"/>
                    <a:pt x="30287" y="19412"/>
                    <a:pt x="31409" y="17928"/>
                  </a:cubicBezTo>
                  <a:cubicBezTo>
                    <a:pt x="31811" y="17161"/>
                    <a:pt x="31893" y="16265"/>
                    <a:pt x="32322" y="15509"/>
                  </a:cubicBezTo>
                  <a:cubicBezTo>
                    <a:pt x="32776" y="14569"/>
                    <a:pt x="33711" y="13886"/>
                    <a:pt x="33871" y="12808"/>
                  </a:cubicBezTo>
                  <a:cubicBezTo>
                    <a:pt x="34081" y="11574"/>
                    <a:pt x="34129" y="10319"/>
                    <a:pt x="34321" y="9083"/>
                  </a:cubicBezTo>
                  <a:cubicBezTo>
                    <a:pt x="34873" y="8579"/>
                    <a:pt x="35380" y="7967"/>
                    <a:pt x="36118" y="7729"/>
                  </a:cubicBezTo>
                  <a:cubicBezTo>
                    <a:pt x="37038" y="7397"/>
                    <a:pt x="37724" y="6662"/>
                    <a:pt x="38581" y="6208"/>
                  </a:cubicBezTo>
                  <a:cubicBezTo>
                    <a:pt x="39491" y="5785"/>
                    <a:pt x="39611" y="4682"/>
                    <a:pt x="39996" y="3864"/>
                  </a:cubicBezTo>
                  <a:cubicBezTo>
                    <a:pt x="39838" y="3711"/>
                    <a:pt x="39685" y="3559"/>
                    <a:pt x="39535" y="3412"/>
                  </a:cubicBezTo>
                  <a:cubicBezTo>
                    <a:pt x="39762" y="2973"/>
                    <a:pt x="40113" y="2620"/>
                    <a:pt x="40561" y="2403"/>
                  </a:cubicBezTo>
                  <a:cubicBezTo>
                    <a:pt x="42610" y="1859"/>
                    <a:pt x="44761" y="1968"/>
                    <a:pt x="46808" y="1394"/>
                  </a:cubicBezTo>
                  <a:cubicBezTo>
                    <a:pt x="48368" y="934"/>
                    <a:pt x="50051" y="970"/>
                    <a:pt x="51544" y="274"/>
                  </a:cubicBezTo>
                  <a:close/>
                </a:path>
              </a:pathLst>
            </a:custGeom>
            <a:solidFill>
              <a:srgbClr val="725650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6" name="Forma Livre: Forma 2495">
              <a:extLst>
                <a:ext uri="{FF2B5EF4-FFF2-40B4-BE49-F238E27FC236}">
                  <a16:creationId xmlns:a16="http://schemas.microsoft.com/office/drawing/2014/main" id="{1ED25297-2752-F227-2B92-DC3141FEDDF2}"/>
                </a:ext>
              </a:extLst>
            </p:cNvPr>
            <p:cNvSpPr/>
            <p:nvPr/>
          </p:nvSpPr>
          <p:spPr>
            <a:xfrm>
              <a:off x="6420371" y="5090390"/>
              <a:ext cx="5511" cy="11436"/>
            </a:xfrm>
            <a:custGeom>
              <a:avLst/>
              <a:gdLst>
                <a:gd name="connsiteX0" fmla="*/ 1728 w 5511"/>
                <a:gd name="connsiteY0" fmla="*/ 0 h 11436"/>
                <a:gd name="connsiteX1" fmla="*/ 2457 w 5511"/>
                <a:gd name="connsiteY1" fmla="*/ 3281 h 11436"/>
                <a:gd name="connsiteX2" fmla="*/ 3304 w 5511"/>
                <a:gd name="connsiteY2" fmla="*/ 3685 h 11436"/>
                <a:gd name="connsiteX3" fmla="*/ 4744 w 5511"/>
                <a:gd name="connsiteY3" fmla="*/ 2115 h 11436"/>
                <a:gd name="connsiteX4" fmla="*/ 5511 w 5511"/>
                <a:gd name="connsiteY4" fmla="*/ 2148 h 11436"/>
                <a:gd name="connsiteX5" fmla="*/ 5452 w 5511"/>
                <a:gd name="connsiteY5" fmla="*/ 2537 h 11436"/>
                <a:gd name="connsiteX6" fmla="*/ 4179 w 5511"/>
                <a:gd name="connsiteY6" fmla="*/ 5906 h 11436"/>
                <a:gd name="connsiteX7" fmla="*/ 1654 w 5511"/>
                <a:gd name="connsiteY7" fmla="*/ 9818 h 11436"/>
                <a:gd name="connsiteX8" fmla="*/ 0 w 5511"/>
                <a:gd name="connsiteY8" fmla="*/ 11437 h 11436"/>
                <a:gd name="connsiteX9" fmla="*/ 525 w 5511"/>
                <a:gd name="connsiteY9" fmla="*/ 9766 h 11436"/>
                <a:gd name="connsiteX10" fmla="*/ 1345 w 5511"/>
                <a:gd name="connsiteY10" fmla="*/ 6276 h 11436"/>
                <a:gd name="connsiteX11" fmla="*/ 1759 w 5511"/>
                <a:gd name="connsiteY11" fmla="*/ 317 h 11436"/>
                <a:gd name="connsiteX12" fmla="*/ 1728 w 5511"/>
                <a:gd name="connsiteY12" fmla="*/ 0 h 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1" h="11436">
                  <a:moveTo>
                    <a:pt x="1728" y="0"/>
                  </a:moveTo>
                  <a:cubicBezTo>
                    <a:pt x="2636" y="874"/>
                    <a:pt x="1970" y="2234"/>
                    <a:pt x="2457" y="3281"/>
                  </a:cubicBezTo>
                  <a:cubicBezTo>
                    <a:pt x="2598" y="3580"/>
                    <a:pt x="2957" y="3853"/>
                    <a:pt x="3304" y="3685"/>
                  </a:cubicBezTo>
                  <a:cubicBezTo>
                    <a:pt x="4004" y="3411"/>
                    <a:pt x="4269" y="2638"/>
                    <a:pt x="4744" y="2115"/>
                  </a:cubicBezTo>
                  <a:cubicBezTo>
                    <a:pt x="4998" y="2100"/>
                    <a:pt x="5246" y="2125"/>
                    <a:pt x="5511" y="2148"/>
                  </a:cubicBezTo>
                  <a:cubicBezTo>
                    <a:pt x="5497" y="2245"/>
                    <a:pt x="5467" y="2440"/>
                    <a:pt x="5452" y="2537"/>
                  </a:cubicBezTo>
                  <a:cubicBezTo>
                    <a:pt x="5236" y="3729"/>
                    <a:pt x="4628" y="4792"/>
                    <a:pt x="4179" y="5906"/>
                  </a:cubicBezTo>
                  <a:cubicBezTo>
                    <a:pt x="3472" y="7287"/>
                    <a:pt x="2609" y="8595"/>
                    <a:pt x="1654" y="9818"/>
                  </a:cubicBezTo>
                  <a:cubicBezTo>
                    <a:pt x="1148" y="10402"/>
                    <a:pt x="574" y="10922"/>
                    <a:pt x="0" y="11437"/>
                  </a:cubicBezTo>
                  <a:cubicBezTo>
                    <a:pt x="170" y="10877"/>
                    <a:pt x="355" y="10323"/>
                    <a:pt x="525" y="9766"/>
                  </a:cubicBezTo>
                  <a:cubicBezTo>
                    <a:pt x="822" y="8607"/>
                    <a:pt x="1083" y="7441"/>
                    <a:pt x="1345" y="6276"/>
                  </a:cubicBezTo>
                  <a:cubicBezTo>
                    <a:pt x="1776" y="4326"/>
                    <a:pt x="2045" y="2308"/>
                    <a:pt x="1759" y="31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817297">
                <a:alpha val="88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7" name="Forma Livre: Forma 2496">
              <a:extLst>
                <a:ext uri="{FF2B5EF4-FFF2-40B4-BE49-F238E27FC236}">
                  <a16:creationId xmlns:a16="http://schemas.microsoft.com/office/drawing/2014/main" id="{7B298FE3-6AEE-E4F8-E4AD-F3BF33614ABB}"/>
                </a:ext>
              </a:extLst>
            </p:cNvPr>
            <p:cNvSpPr/>
            <p:nvPr/>
          </p:nvSpPr>
          <p:spPr>
            <a:xfrm>
              <a:off x="6324662" y="5090970"/>
              <a:ext cx="26864" cy="17435"/>
            </a:xfrm>
            <a:custGeom>
              <a:avLst/>
              <a:gdLst>
                <a:gd name="connsiteX0" fmla="*/ 752 w 26864"/>
                <a:gd name="connsiteY0" fmla="*/ 0 h 17435"/>
                <a:gd name="connsiteX1" fmla="*/ 1980 w 26864"/>
                <a:gd name="connsiteY1" fmla="*/ 122 h 17435"/>
                <a:gd name="connsiteX2" fmla="*/ 3044 w 26864"/>
                <a:gd name="connsiteY2" fmla="*/ 555 h 17435"/>
                <a:gd name="connsiteX3" fmla="*/ 26865 w 26864"/>
                <a:gd name="connsiteY3" fmla="*/ 16168 h 17435"/>
                <a:gd name="connsiteX4" fmla="*/ 26213 w 26864"/>
                <a:gd name="connsiteY4" fmla="*/ 17435 h 17435"/>
                <a:gd name="connsiteX5" fmla="*/ 7844 w 26864"/>
                <a:gd name="connsiteY5" fmla="*/ 4479 h 17435"/>
                <a:gd name="connsiteX6" fmla="*/ 0 w 26864"/>
                <a:gd name="connsiteY6" fmla="*/ 755 h 17435"/>
                <a:gd name="connsiteX7" fmla="*/ 752 w 26864"/>
                <a:gd name="connsiteY7" fmla="*/ 0 h 1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4" h="17435">
                  <a:moveTo>
                    <a:pt x="752" y="0"/>
                  </a:moveTo>
                  <a:cubicBezTo>
                    <a:pt x="1160" y="34"/>
                    <a:pt x="1568" y="65"/>
                    <a:pt x="1980" y="122"/>
                  </a:cubicBezTo>
                  <a:cubicBezTo>
                    <a:pt x="2331" y="263"/>
                    <a:pt x="2688" y="404"/>
                    <a:pt x="3044" y="555"/>
                  </a:cubicBezTo>
                  <a:cubicBezTo>
                    <a:pt x="11685" y="4542"/>
                    <a:pt x="20008" y="9505"/>
                    <a:pt x="26865" y="16168"/>
                  </a:cubicBezTo>
                  <a:cubicBezTo>
                    <a:pt x="26636" y="16584"/>
                    <a:pt x="26415" y="17005"/>
                    <a:pt x="26213" y="17435"/>
                  </a:cubicBezTo>
                  <a:cubicBezTo>
                    <a:pt x="20790" y="12212"/>
                    <a:pt x="14495" y="7971"/>
                    <a:pt x="7844" y="4479"/>
                  </a:cubicBezTo>
                  <a:cubicBezTo>
                    <a:pt x="5288" y="3117"/>
                    <a:pt x="2667" y="1881"/>
                    <a:pt x="0" y="755"/>
                  </a:cubicBezTo>
                  <a:cubicBezTo>
                    <a:pt x="248" y="500"/>
                    <a:pt x="498" y="250"/>
                    <a:pt x="752" y="0"/>
                  </a:cubicBezTo>
                  <a:close/>
                </a:path>
              </a:pathLst>
            </a:custGeom>
            <a:solidFill>
              <a:srgbClr val="492D2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8" name="Forma Livre: Forma 2497">
              <a:extLst>
                <a:ext uri="{FF2B5EF4-FFF2-40B4-BE49-F238E27FC236}">
                  <a16:creationId xmlns:a16="http://schemas.microsoft.com/office/drawing/2014/main" id="{7710C443-F860-1010-AD64-F6422AD6DCD8}"/>
                </a:ext>
              </a:extLst>
            </p:cNvPr>
            <p:cNvSpPr/>
            <p:nvPr/>
          </p:nvSpPr>
          <p:spPr>
            <a:xfrm>
              <a:off x="6410988" y="5091153"/>
              <a:ext cx="15850" cy="24270"/>
            </a:xfrm>
            <a:custGeom>
              <a:avLst/>
              <a:gdLst>
                <a:gd name="connsiteX0" fmla="*/ 0 w 15850"/>
                <a:gd name="connsiteY0" fmla="*/ 7510 h 24270"/>
                <a:gd name="connsiteX1" fmla="*/ 2472 w 15850"/>
                <a:gd name="connsiteY1" fmla="*/ 0 h 24270"/>
                <a:gd name="connsiteX2" fmla="*/ 5343 w 15850"/>
                <a:gd name="connsiteY2" fmla="*/ 2735 h 24270"/>
                <a:gd name="connsiteX3" fmla="*/ 5345 w 15850"/>
                <a:gd name="connsiteY3" fmla="*/ 5459 h 24270"/>
                <a:gd name="connsiteX4" fmla="*/ 7439 w 15850"/>
                <a:gd name="connsiteY4" fmla="*/ 6938 h 24270"/>
                <a:gd name="connsiteX5" fmla="*/ 9908 w 15850"/>
                <a:gd name="connsiteY5" fmla="*/ 9003 h 24270"/>
                <a:gd name="connsiteX6" fmla="*/ 9383 w 15850"/>
                <a:gd name="connsiteY6" fmla="*/ 10674 h 24270"/>
                <a:gd name="connsiteX7" fmla="*/ 11037 w 15850"/>
                <a:gd name="connsiteY7" fmla="*/ 9055 h 24270"/>
                <a:gd name="connsiteX8" fmla="*/ 12584 w 15850"/>
                <a:gd name="connsiteY8" fmla="*/ 11916 h 24270"/>
                <a:gd name="connsiteX9" fmla="*/ 15851 w 15850"/>
                <a:gd name="connsiteY9" fmla="*/ 15624 h 24270"/>
                <a:gd name="connsiteX10" fmla="*/ 12519 w 15850"/>
                <a:gd name="connsiteY10" fmla="*/ 24271 h 24270"/>
                <a:gd name="connsiteX11" fmla="*/ 12162 w 15850"/>
                <a:gd name="connsiteY11" fmla="*/ 24229 h 24270"/>
                <a:gd name="connsiteX12" fmla="*/ 8624 w 15850"/>
                <a:gd name="connsiteY12" fmla="*/ 19201 h 24270"/>
                <a:gd name="connsiteX13" fmla="*/ 6310 w 15850"/>
                <a:gd name="connsiteY13" fmla="*/ 17101 h 24270"/>
                <a:gd name="connsiteX14" fmla="*/ 4900 w 15850"/>
                <a:gd name="connsiteY14" fmla="*/ 15586 h 24270"/>
                <a:gd name="connsiteX15" fmla="*/ 2279 w 15850"/>
                <a:gd name="connsiteY15" fmla="*/ 13984 h 24270"/>
                <a:gd name="connsiteX16" fmla="*/ 1839 w 15850"/>
                <a:gd name="connsiteY16" fmla="*/ 13272 h 24270"/>
                <a:gd name="connsiteX17" fmla="*/ 2327 w 15850"/>
                <a:gd name="connsiteY17" fmla="*/ 10243 h 24270"/>
                <a:gd name="connsiteX18" fmla="*/ 1944 w 15850"/>
                <a:gd name="connsiteY18" fmla="*/ 9488 h 24270"/>
                <a:gd name="connsiteX19" fmla="*/ 0 w 15850"/>
                <a:gd name="connsiteY19" fmla="*/ 7510 h 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850" h="24270">
                  <a:moveTo>
                    <a:pt x="0" y="7510"/>
                  </a:moveTo>
                  <a:cubicBezTo>
                    <a:pt x="1125" y="5118"/>
                    <a:pt x="1988" y="2598"/>
                    <a:pt x="2472" y="0"/>
                  </a:cubicBezTo>
                  <a:cubicBezTo>
                    <a:pt x="3298" y="1049"/>
                    <a:pt x="4599" y="1604"/>
                    <a:pt x="5343" y="2735"/>
                  </a:cubicBezTo>
                  <a:cubicBezTo>
                    <a:pt x="6081" y="3502"/>
                    <a:pt x="5469" y="4570"/>
                    <a:pt x="5345" y="5459"/>
                  </a:cubicBezTo>
                  <a:cubicBezTo>
                    <a:pt x="6045" y="5944"/>
                    <a:pt x="6766" y="6409"/>
                    <a:pt x="7439" y="6938"/>
                  </a:cubicBezTo>
                  <a:cubicBezTo>
                    <a:pt x="8279" y="7603"/>
                    <a:pt x="9236" y="8145"/>
                    <a:pt x="9908" y="9003"/>
                  </a:cubicBezTo>
                  <a:cubicBezTo>
                    <a:pt x="9738" y="9560"/>
                    <a:pt x="9553" y="10114"/>
                    <a:pt x="9383" y="10674"/>
                  </a:cubicBezTo>
                  <a:cubicBezTo>
                    <a:pt x="9957" y="10159"/>
                    <a:pt x="10531" y="9639"/>
                    <a:pt x="11037" y="9055"/>
                  </a:cubicBezTo>
                  <a:cubicBezTo>
                    <a:pt x="11630" y="9969"/>
                    <a:pt x="11727" y="11168"/>
                    <a:pt x="12584" y="11916"/>
                  </a:cubicBezTo>
                  <a:cubicBezTo>
                    <a:pt x="13801" y="13034"/>
                    <a:pt x="14758" y="14388"/>
                    <a:pt x="15851" y="15624"/>
                  </a:cubicBezTo>
                  <a:cubicBezTo>
                    <a:pt x="14940" y="18579"/>
                    <a:pt x="13810" y="21463"/>
                    <a:pt x="12519" y="24271"/>
                  </a:cubicBezTo>
                  <a:cubicBezTo>
                    <a:pt x="12429" y="24260"/>
                    <a:pt x="12250" y="24239"/>
                    <a:pt x="12162" y="24229"/>
                  </a:cubicBezTo>
                  <a:cubicBezTo>
                    <a:pt x="11237" y="22388"/>
                    <a:pt x="9972" y="20748"/>
                    <a:pt x="8624" y="19201"/>
                  </a:cubicBezTo>
                  <a:cubicBezTo>
                    <a:pt x="7985" y="18362"/>
                    <a:pt x="7111" y="17763"/>
                    <a:pt x="6310" y="17101"/>
                  </a:cubicBezTo>
                  <a:cubicBezTo>
                    <a:pt x="5766" y="16662"/>
                    <a:pt x="5457" y="16004"/>
                    <a:pt x="4900" y="15586"/>
                  </a:cubicBezTo>
                  <a:cubicBezTo>
                    <a:pt x="4076" y="14970"/>
                    <a:pt x="3157" y="14505"/>
                    <a:pt x="2279" y="13984"/>
                  </a:cubicBezTo>
                  <a:cubicBezTo>
                    <a:pt x="2041" y="13831"/>
                    <a:pt x="1713" y="13589"/>
                    <a:pt x="1839" y="13272"/>
                  </a:cubicBezTo>
                  <a:cubicBezTo>
                    <a:pt x="2108" y="12277"/>
                    <a:pt x="2106" y="11243"/>
                    <a:pt x="2327" y="10243"/>
                  </a:cubicBezTo>
                  <a:cubicBezTo>
                    <a:pt x="2428" y="9919"/>
                    <a:pt x="2117" y="9700"/>
                    <a:pt x="1944" y="9488"/>
                  </a:cubicBezTo>
                  <a:cubicBezTo>
                    <a:pt x="1284" y="8839"/>
                    <a:pt x="607" y="8206"/>
                    <a:pt x="0" y="7510"/>
                  </a:cubicBezTo>
                  <a:close/>
                </a:path>
              </a:pathLst>
            </a:custGeom>
            <a:solidFill>
              <a:srgbClr val="645B7B">
                <a:alpha val="77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9" name="Forma Livre: Forma 2498">
              <a:extLst>
                <a:ext uri="{FF2B5EF4-FFF2-40B4-BE49-F238E27FC236}">
                  <a16:creationId xmlns:a16="http://schemas.microsoft.com/office/drawing/2014/main" id="{1B1A4037-E189-4F14-4865-3F7E3219BE33}"/>
                </a:ext>
              </a:extLst>
            </p:cNvPr>
            <p:cNvSpPr/>
            <p:nvPr/>
          </p:nvSpPr>
          <p:spPr>
            <a:xfrm>
              <a:off x="6424550" y="5092927"/>
              <a:ext cx="4821" cy="6301"/>
            </a:xfrm>
            <a:custGeom>
              <a:avLst/>
              <a:gdLst>
                <a:gd name="connsiteX0" fmla="*/ 1274 w 4821"/>
                <a:gd name="connsiteY0" fmla="*/ 0 h 6301"/>
                <a:gd name="connsiteX1" fmla="*/ 4822 w 4821"/>
                <a:gd name="connsiteY1" fmla="*/ 2278 h 6301"/>
                <a:gd name="connsiteX2" fmla="*/ 4189 w 4821"/>
                <a:gd name="connsiteY2" fmla="*/ 6268 h 6301"/>
                <a:gd name="connsiteX3" fmla="*/ 3813 w 4821"/>
                <a:gd name="connsiteY3" fmla="*/ 6302 h 6301"/>
                <a:gd name="connsiteX4" fmla="*/ 0 w 4821"/>
                <a:gd name="connsiteY4" fmla="*/ 3369 h 6301"/>
                <a:gd name="connsiteX5" fmla="*/ 1274 w 4821"/>
                <a:gd name="connsiteY5" fmla="*/ 0 h 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1" h="6301">
                  <a:moveTo>
                    <a:pt x="1274" y="0"/>
                  </a:moveTo>
                  <a:cubicBezTo>
                    <a:pt x="2560" y="582"/>
                    <a:pt x="3598" y="1576"/>
                    <a:pt x="4822" y="2278"/>
                  </a:cubicBezTo>
                  <a:cubicBezTo>
                    <a:pt x="4652" y="3613"/>
                    <a:pt x="4433" y="4942"/>
                    <a:pt x="4189" y="6268"/>
                  </a:cubicBezTo>
                  <a:cubicBezTo>
                    <a:pt x="4095" y="6276"/>
                    <a:pt x="3907" y="6293"/>
                    <a:pt x="3813" y="6302"/>
                  </a:cubicBezTo>
                  <a:cubicBezTo>
                    <a:pt x="2623" y="5225"/>
                    <a:pt x="1412" y="4145"/>
                    <a:pt x="0" y="3369"/>
                  </a:cubicBezTo>
                  <a:cubicBezTo>
                    <a:pt x="450" y="2255"/>
                    <a:pt x="1057" y="1192"/>
                    <a:pt x="1274" y="0"/>
                  </a:cubicBezTo>
                  <a:close/>
                </a:path>
              </a:pathLst>
            </a:custGeom>
            <a:solidFill>
              <a:srgbClr val="756B90">
                <a:alpha val="90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0" name="Forma Livre: Forma 2499">
              <a:extLst>
                <a:ext uri="{FF2B5EF4-FFF2-40B4-BE49-F238E27FC236}">
                  <a16:creationId xmlns:a16="http://schemas.microsoft.com/office/drawing/2014/main" id="{80BFC505-C071-AE75-B47B-153BEA0EBA67}"/>
                </a:ext>
              </a:extLst>
            </p:cNvPr>
            <p:cNvSpPr/>
            <p:nvPr/>
          </p:nvSpPr>
          <p:spPr>
            <a:xfrm>
              <a:off x="6351550" y="5094657"/>
              <a:ext cx="17374" cy="25799"/>
            </a:xfrm>
            <a:custGeom>
              <a:avLst/>
              <a:gdLst>
                <a:gd name="connsiteX0" fmla="*/ 7296 w 17374"/>
                <a:gd name="connsiteY0" fmla="*/ 3294 h 25799"/>
                <a:gd name="connsiteX1" fmla="*/ 11367 w 17374"/>
                <a:gd name="connsiteY1" fmla="*/ 0 h 25799"/>
                <a:gd name="connsiteX2" fmla="*/ 17375 w 17374"/>
                <a:gd name="connsiteY2" fmla="*/ 7895 h 25799"/>
                <a:gd name="connsiteX3" fmla="*/ 12467 w 17374"/>
                <a:gd name="connsiteY3" fmla="*/ 16677 h 25799"/>
                <a:gd name="connsiteX4" fmla="*/ 9791 w 17374"/>
                <a:gd name="connsiteY4" fmla="*/ 25799 h 25799"/>
                <a:gd name="connsiteX5" fmla="*/ 0 w 17374"/>
                <a:gd name="connsiteY5" fmla="*/ 12439 h 25799"/>
                <a:gd name="connsiteX6" fmla="*/ 4652 w 17374"/>
                <a:gd name="connsiteY6" fmla="*/ 5515 h 25799"/>
                <a:gd name="connsiteX7" fmla="*/ 7296 w 17374"/>
                <a:gd name="connsiteY7" fmla="*/ 3294 h 2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" h="25799">
                  <a:moveTo>
                    <a:pt x="7296" y="3294"/>
                  </a:moveTo>
                  <a:cubicBezTo>
                    <a:pt x="8675" y="2222"/>
                    <a:pt x="9978" y="1055"/>
                    <a:pt x="11367" y="0"/>
                  </a:cubicBezTo>
                  <a:cubicBezTo>
                    <a:pt x="13675" y="2379"/>
                    <a:pt x="15737" y="5007"/>
                    <a:pt x="17375" y="7895"/>
                  </a:cubicBezTo>
                  <a:cubicBezTo>
                    <a:pt x="14709" y="10085"/>
                    <a:pt x="13192" y="13364"/>
                    <a:pt x="12467" y="16677"/>
                  </a:cubicBezTo>
                  <a:cubicBezTo>
                    <a:pt x="11779" y="19764"/>
                    <a:pt x="11527" y="23062"/>
                    <a:pt x="9791" y="25799"/>
                  </a:cubicBezTo>
                  <a:cubicBezTo>
                    <a:pt x="7691" y="20611"/>
                    <a:pt x="3922" y="16338"/>
                    <a:pt x="0" y="12439"/>
                  </a:cubicBezTo>
                  <a:cubicBezTo>
                    <a:pt x="1387" y="10026"/>
                    <a:pt x="3071" y="7802"/>
                    <a:pt x="4652" y="5515"/>
                  </a:cubicBezTo>
                  <a:cubicBezTo>
                    <a:pt x="5282" y="4507"/>
                    <a:pt x="6405" y="4023"/>
                    <a:pt x="7296" y="3294"/>
                  </a:cubicBezTo>
                  <a:close/>
                </a:path>
              </a:pathLst>
            </a:custGeom>
            <a:solidFill>
              <a:srgbClr val="9C94B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1" name="Forma Livre: Forma 2500">
              <a:extLst>
                <a:ext uri="{FF2B5EF4-FFF2-40B4-BE49-F238E27FC236}">
                  <a16:creationId xmlns:a16="http://schemas.microsoft.com/office/drawing/2014/main" id="{8798E749-FCA5-83AF-FA25-1FFA6E89E933}"/>
                </a:ext>
              </a:extLst>
            </p:cNvPr>
            <p:cNvSpPr/>
            <p:nvPr/>
          </p:nvSpPr>
          <p:spPr>
            <a:xfrm>
              <a:off x="6422025" y="5096296"/>
              <a:ext cx="6713" cy="10480"/>
            </a:xfrm>
            <a:custGeom>
              <a:avLst/>
              <a:gdLst>
                <a:gd name="connsiteX0" fmla="*/ 2524 w 6713"/>
                <a:gd name="connsiteY0" fmla="*/ 0 h 10480"/>
                <a:gd name="connsiteX1" fmla="*/ 6337 w 6713"/>
                <a:gd name="connsiteY1" fmla="*/ 2932 h 10480"/>
                <a:gd name="connsiteX2" fmla="*/ 6714 w 6713"/>
                <a:gd name="connsiteY2" fmla="*/ 2899 h 10480"/>
                <a:gd name="connsiteX3" fmla="*/ 4813 w 6713"/>
                <a:gd name="connsiteY3" fmla="*/ 10480 h 10480"/>
                <a:gd name="connsiteX4" fmla="*/ 1547 w 6713"/>
                <a:gd name="connsiteY4" fmla="*/ 6772 h 10480"/>
                <a:gd name="connsiteX5" fmla="*/ 0 w 6713"/>
                <a:gd name="connsiteY5" fmla="*/ 3912 h 10480"/>
                <a:gd name="connsiteX6" fmla="*/ 2524 w 6713"/>
                <a:gd name="connsiteY6" fmla="*/ 0 h 1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3" h="10480">
                  <a:moveTo>
                    <a:pt x="2524" y="0"/>
                  </a:moveTo>
                  <a:cubicBezTo>
                    <a:pt x="3937" y="776"/>
                    <a:pt x="5148" y="1856"/>
                    <a:pt x="6337" y="2932"/>
                  </a:cubicBezTo>
                  <a:cubicBezTo>
                    <a:pt x="6432" y="2924"/>
                    <a:pt x="6619" y="2907"/>
                    <a:pt x="6714" y="2899"/>
                  </a:cubicBezTo>
                  <a:cubicBezTo>
                    <a:pt x="6228" y="5459"/>
                    <a:pt x="5585" y="7989"/>
                    <a:pt x="4813" y="10480"/>
                  </a:cubicBezTo>
                  <a:cubicBezTo>
                    <a:pt x="3720" y="9244"/>
                    <a:pt x="2764" y="7891"/>
                    <a:pt x="1547" y="6772"/>
                  </a:cubicBezTo>
                  <a:cubicBezTo>
                    <a:pt x="689" y="6024"/>
                    <a:pt x="593" y="4826"/>
                    <a:pt x="0" y="3912"/>
                  </a:cubicBezTo>
                  <a:cubicBezTo>
                    <a:pt x="954" y="2688"/>
                    <a:pt x="1818" y="1381"/>
                    <a:pt x="2524" y="0"/>
                  </a:cubicBezTo>
                  <a:close/>
                </a:path>
              </a:pathLst>
            </a:custGeom>
            <a:solidFill>
              <a:srgbClr val="6D6486">
                <a:alpha val="84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2" name="Forma Livre: Forma 2501">
              <a:extLst>
                <a:ext uri="{FF2B5EF4-FFF2-40B4-BE49-F238E27FC236}">
                  <a16:creationId xmlns:a16="http://schemas.microsoft.com/office/drawing/2014/main" id="{80790AB7-25EF-AEA6-1ED9-5025F942D2A5}"/>
                </a:ext>
              </a:extLst>
            </p:cNvPr>
            <p:cNvSpPr/>
            <p:nvPr/>
          </p:nvSpPr>
          <p:spPr>
            <a:xfrm>
              <a:off x="6400424" y="5098663"/>
              <a:ext cx="23083" cy="72791"/>
            </a:xfrm>
            <a:custGeom>
              <a:avLst/>
              <a:gdLst>
                <a:gd name="connsiteX0" fmla="*/ 6653 w 23083"/>
                <a:gd name="connsiteY0" fmla="*/ 6606 h 72791"/>
                <a:gd name="connsiteX1" fmla="*/ 10564 w 23083"/>
                <a:gd name="connsiteY1" fmla="*/ 0 h 72791"/>
                <a:gd name="connsiteX2" fmla="*/ 12509 w 23083"/>
                <a:gd name="connsiteY2" fmla="*/ 1978 h 72791"/>
                <a:gd name="connsiteX3" fmla="*/ 12891 w 23083"/>
                <a:gd name="connsiteY3" fmla="*/ 2733 h 72791"/>
                <a:gd name="connsiteX4" fmla="*/ 12403 w 23083"/>
                <a:gd name="connsiteY4" fmla="*/ 5761 h 72791"/>
                <a:gd name="connsiteX5" fmla="*/ 12843 w 23083"/>
                <a:gd name="connsiteY5" fmla="*/ 6474 h 72791"/>
                <a:gd name="connsiteX6" fmla="*/ 15464 w 23083"/>
                <a:gd name="connsiteY6" fmla="*/ 8076 h 72791"/>
                <a:gd name="connsiteX7" fmla="*/ 16874 w 23083"/>
                <a:gd name="connsiteY7" fmla="*/ 9591 h 72791"/>
                <a:gd name="connsiteX8" fmla="*/ 19188 w 23083"/>
                <a:gd name="connsiteY8" fmla="*/ 11691 h 72791"/>
                <a:gd name="connsiteX9" fmla="*/ 22726 w 23083"/>
                <a:gd name="connsiteY9" fmla="*/ 16719 h 72791"/>
                <a:gd name="connsiteX10" fmla="*/ 23083 w 23083"/>
                <a:gd name="connsiteY10" fmla="*/ 16761 h 72791"/>
                <a:gd name="connsiteX11" fmla="*/ 8715 w 23083"/>
                <a:gd name="connsiteY11" fmla="*/ 39476 h 72791"/>
                <a:gd name="connsiteX12" fmla="*/ 8679 w 23083"/>
                <a:gd name="connsiteY12" fmla="*/ 40910 h 72791"/>
                <a:gd name="connsiteX13" fmla="*/ 13412 w 23083"/>
                <a:gd name="connsiteY13" fmla="*/ 56323 h 72791"/>
                <a:gd name="connsiteX14" fmla="*/ 11828 w 23083"/>
                <a:gd name="connsiteY14" fmla="*/ 58606 h 72791"/>
                <a:gd name="connsiteX15" fmla="*/ 10766 w 23083"/>
                <a:gd name="connsiteY15" fmla="*/ 61326 h 72791"/>
                <a:gd name="connsiteX16" fmla="*/ 9524 w 23083"/>
                <a:gd name="connsiteY16" fmla="*/ 64870 h 72791"/>
                <a:gd name="connsiteX17" fmla="*/ 6747 w 23083"/>
                <a:gd name="connsiteY17" fmla="*/ 67802 h 72791"/>
                <a:gd name="connsiteX18" fmla="*/ 6192 w 23083"/>
                <a:gd name="connsiteY18" fmla="*/ 69958 h 72791"/>
                <a:gd name="connsiteX19" fmla="*/ 5566 w 23083"/>
                <a:gd name="connsiteY19" fmla="*/ 72691 h 72791"/>
                <a:gd name="connsiteX20" fmla="*/ 4895 w 23083"/>
                <a:gd name="connsiteY20" fmla="*/ 72792 h 72791"/>
                <a:gd name="connsiteX21" fmla="*/ 0 w 23083"/>
                <a:gd name="connsiteY21" fmla="*/ 54148 h 72791"/>
                <a:gd name="connsiteX22" fmla="*/ 862 w 23083"/>
                <a:gd name="connsiteY22" fmla="*/ 51611 h 72791"/>
                <a:gd name="connsiteX23" fmla="*/ 2098 w 23083"/>
                <a:gd name="connsiteY23" fmla="*/ 49378 h 72791"/>
                <a:gd name="connsiteX24" fmla="*/ 2655 w 23083"/>
                <a:gd name="connsiteY24" fmla="*/ 50564 h 72791"/>
                <a:gd name="connsiteX25" fmla="*/ 4555 w 23083"/>
                <a:gd name="connsiteY25" fmla="*/ 48323 h 72791"/>
                <a:gd name="connsiteX26" fmla="*/ 3884 w 23083"/>
                <a:gd name="connsiteY26" fmla="*/ 45631 h 72791"/>
                <a:gd name="connsiteX27" fmla="*/ 8034 w 23083"/>
                <a:gd name="connsiteY27" fmla="*/ 20630 h 72791"/>
                <a:gd name="connsiteX28" fmla="*/ 7382 w 23083"/>
                <a:gd name="connsiteY28" fmla="*/ 10972 h 72791"/>
                <a:gd name="connsiteX29" fmla="*/ 6653 w 23083"/>
                <a:gd name="connsiteY29" fmla="*/ 6606 h 7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083" h="72791">
                  <a:moveTo>
                    <a:pt x="6653" y="6606"/>
                  </a:moveTo>
                  <a:cubicBezTo>
                    <a:pt x="8124" y="4509"/>
                    <a:pt x="9478" y="2323"/>
                    <a:pt x="10564" y="0"/>
                  </a:cubicBezTo>
                  <a:cubicBezTo>
                    <a:pt x="11172" y="696"/>
                    <a:pt x="11849" y="1328"/>
                    <a:pt x="12509" y="1978"/>
                  </a:cubicBezTo>
                  <a:cubicBezTo>
                    <a:pt x="12681" y="2190"/>
                    <a:pt x="12992" y="2409"/>
                    <a:pt x="12891" y="2733"/>
                  </a:cubicBezTo>
                  <a:cubicBezTo>
                    <a:pt x="12670" y="3733"/>
                    <a:pt x="12673" y="4767"/>
                    <a:pt x="12403" y="5761"/>
                  </a:cubicBezTo>
                  <a:cubicBezTo>
                    <a:pt x="12277" y="6079"/>
                    <a:pt x="12605" y="6320"/>
                    <a:pt x="12843" y="6474"/>
                  </a:cubicBezTo>
                  <a:cubicBezTo>
                    <a:pt x="13721" y="6995"/>
                    <a:pt x="14640" y="7460"/>
                    <a:pt x="15464" y="8076"/>
                  </a:cubicBezTo>
                  <a:cubicBezTo>
                    <a:pt x="16021" y="8494"/>
                    <a:pt x="16330" y="9152"/>
                    <a:pt x="16874" y="9591"/>
                  </a:cubicBezTo>
                  <a:cubicBezTo>
                    <a:pt x="17675" y="10253"/>
                    <a:pt x="18549" y="10852"/>
                    <a:pt x="19188" y="11691"/>
                  </a:cubicBezTo>
                  <a:cubicBezTo>
                    <a:pt x="20536" y="13238"/>
                    <a:pt x="21801" y="14877"/>
                    <a:pt x="22726" y="16719"/>
                  </a:cubicBezTo>
                  <a:cubicBezTo>
                    <a:pt x="22814" y="16729"/>
                    <a:pt x="22993" y="16750"/>
                    <a:pt x="23083" y="16761"/>
                  </a:cubicBezTo>
                  <a:cubicBezTo>
                    <a:pt x="19254" y="24889"/>
                    <a:pt x="14226" y="32401"/>
                    <a:pt x="8715" y="39476"/>
                  </a:cubicBezTo>
                  <a:cubicBezTo>
                    <a:pt x="8343" y="39888"/>
                    <a:pt x="8540" y="40441"/>
                    <a:pt x="8679" y="40910"/>
                  </a:cubicBezTo>
                  <a:cubicBezTo>
                    <a:pt x="10337" y="46022"/>
                    <a:pt x="11912" y="51163"/>
                    <a:pt x="13412" y="56323"/>
                  </a:cubicBezTo>
                  <a:cubicBezTo>
                    <a:pt x="12845" y="57055"/>
                    <a:pt x="12195" y="57744"/>
                    <a:pt x="11828" y="58606"/>
                  </a:cubicBezTo>
                  <a:cubicBezTo>
                    <a:pt x="11434" y="59495"/>
                    <a:pt x="11083" y="60405"/>
                    <a:pt x="10766" y="61326"/>
                  </a:cubicBezTo>
                  <a:cubicBezTo>
                    <a:pt x="10312" y="62499"/>
                    <a:pt x="10260" y="63812"/>
                    <a:pt x="9524" y="64870"/>
                  </a:cubicBezTo>
                  <a:cubicBezTo>
                    <a:pt x="9032" y="66187"/>
                    <a:pt x="7756" y="66919"/>
                    <a:pt x="6747" y="67802"/>
                  </a:cubicBezTo>
                  <a:cubicBezTo>
                    <a:pt x="6686" y="68546"/>
                    <a:pt x="6571" y="69300"/>
                    <a:pt x="6192" y="69958"/>
                  </a:cubicBezTo>
                  <a:cubicBezTo>
                    <a:pt x="5715" y="70791"/>
                    <a:pt x="5644" y="71755"/>
                    <a:pt x="5566" y="72691"/>
                  </a:cubicBezTo>
                  <a:cubicBezTo>
                    <a:pt x="5398" y="72716"/>
                    <a:pt x="5061" y="72766"/>
                    <a:pt x="4895" y="72792"/>
                  </a:cubicBezTo>
                  <a:cubicBezTo>
                    <a:pt x="4061" y="66398"/>
                    <a:pt x="2087" y="60226"/>
                    <a:pt x="0" y="54148"/>
                  </a:cubicBezTo>
                  <a:cubicBezTo>
                    <a:pt x="277" y="53298"/>
                    <a:pt x="450" y="52409"/>
                    <a:pt x="862" y="51611"/>
                  </a:cubicBezTo>
                  <a:cubicBezTo>
                    <a:pt x="1246" y="50852"/>
                    <a:pt x="1728" y="50143"/>
                    <a:pt x="2098" y="49378"/>
                  </a:cubicBezTo>
                  <a:cubicBezTo>
                    <a:pt x="2243" y="49778"/>
                    <a:pt x="2289" y="50284"/>
                    <a:pt x="2655" y="50564"/>
                  </a:cubicBezTo>
                  <a:cubicBezTo>
                    <a:pt x="3786" y="50429"/>
                    <a:pt x="4275" y="49284"/>
                    <a:pt x="4555" y="48323"/>
                  </a:cubicBezTo>
                  <a:cubicBezTo>
                    <a:pt x="4889" y="47365"/>
                    <a:pt x="4208" y="46488"/>
                    <a:pt x="3884" y="45631"/>
                  </a:cubicBezTo>
                  <a:cubicBezTo>
                    <a:pt x="7197" y="37761"/>
                    <a:pt x="8147" y="29105"/>
                    <a:pt x="8034" y="20630"/>
                  </a:cubicBezTo>
                  <a:cubicBezTo>
                    <a:pt x="7983" y="17402"/>
                    <a:pt x="7771" y="14175"/>
                    <a:pt x="7382" y="10972"/>
                  </a:cubicBezTo>
                  <a:cubicBezTo>
                    <a:pt x="7172" y="9511"/>
                    <a:pt x="7073" y="8025"/>
                    <a:pt x="6653" y="6606"/>
                  </a:cubicBezTo>
                  <a:close/>
                </a:path>
              </a:pathLst>
            </a:custGeom>
            <a:solidFill>
              <a:srgbClr val="5D5573">
                <a:alpha val="72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03" name="Gráfico 1864">
              <a:extLst>
                <a:ext uri="{FF2B5EF4-FFF2-40B4-BE49-F238E27FC236}">
                  <a16:creationId xmlns:a16="http://schemas.microsoft.com/office/drawing/2014/main" id="{0EAB0BA2-DC1D-2666-ED6B-63BE667875D6}"/>
                </a:ext>
              </a:extLst>
            </p:cNvPr>
            <p:cNvGrpSpPr/>
            <p:nvPr/>
          </p:nvGrpSpPr>
          <p:grpSpPr>
            <a:xfrm>
              <a:off x="6161418" y="5100829"/>
              <a:ext cx="233216" cy="86761"/>
              <a:chOff x="6161418" y="5100829"/>
              <a:chExt cx="233216" cy="86761"/>
            </a:xfrm>
            <a:solidFill>
              <a:srgbClr val="BDBBC8"/>
            </a:solidFill>
          </p:grpSpPr>
          <p:sp>
            <p:nvSpPr>
              <p:cNvPr id="2504" name="Forma Livre: Forma 2503">
                <a:extLst>
                  <a:ext uri="{FF2B5EF4-FFF2-40B4-BE49-F238E27FC236}">
                    <a16:creationId xmlns:a16="http://schemas.microsoft.com/office/drawing/2014/main" id="{A90DFB80-974F-4ABD-15E0-B926606C78FC}"/>
                  </a:ext>
                </a:extLst>
              </p:cNvPr>
              <p:cNvSpPr/>
              <p:nvPr/>
            </p:nvSpPr>
            <p:spPr>
              <a:xfrm>
                <a:off x="6371730" y="5100829"/>
                <a:ext cx="22904" cy="23360"/>
              </a:xfrm>
              <a:custGeom>
                <a:avLst/>
                <a:gdLst>
                  <a:gd name="connsiteX0" fmla="*/ 9381 w 22904"/>
                  <a:gd name="connsiteY0" fmla="*/ 292 h 23360"/>
                  <a:gd name="connsiteX1" fmla="*/ 17990 w 22904"/>
                  <a:gd name="connsiteY1" fmla="*/ 2642 h 23360"/>
                  <a:gd name="connsiteX2" fmla="*/ 21601 w 22904"/>
                  <a:gd name="connsiteY2" fmla="*/ 9565 h 23360"/>
                  <a:gd name="connsiteX3" fmla="*/ 22905 w 22904"/>
                  <a:gd name="connsiteY3" fmla="*/ 15083 h 23360"/>
                  <a:gd name="connsiteX4" fmla="*/ 0 w 22904"/>
                  <a:gd name="connsiteY4" fmla="*/ 23360 h 23360"/>
                  <a:gd name="connsiteX5" fmla="*/ 1654 w 22904"/>
                  <a:gd name="connsiteY5" fmla="*/ 19867 h 23360"/>
                  <a:gd name="connsiteX6" fmla="*/ 3098 w 22904"/>
                  <a:gd name="connsiteY6" fmla="*/ 12186 h 23360"/>
                  <a:gd name="connsiteX7" fmla="*/ 3628 w 22904"/>
                  <a:gd name="connsiteY7" fmla="*/ 5845 h 23360"/>
                  <a:gd name="connsiteX8" fmla="*/ 9381 w 22904"/>
                  <a:gd name="connsiteY8" fmla="*/ 292 h 23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04" h="23360">
                    <a:moveTo>
                      <a:pt x="9381" y="292"/>
                    </a:moveTo>
                    <a:cubicBezTo>
                      <a:pt x="12399" y="-513"/>
                      <a:pt x="15817" y="374"/>
                      <a:pt x="17990" y="2642"/>
                    </a:cubicBezTo>
                    <a:cubicBezTo>
                      <a:pt x="19926" y="4477"/>
                      <a:pt x="20862" y="7066"/>
                      <a:pt x="21601" y="9565"/>
                    </a:cubicBezTo>
                    <a:cubicBezTo>
                      <a:pt x="22148" y="11377"/>
                      <a:pt x="22390" y="13263"/>
                      <a:pt x="22905" y="15083"/>
                    </a:cubicBezTo>
                    <a:cubicBezTo>
                      <a:pt x="16311" y="20008"/>
                      <a:pt x="8263" y="23123"/>
                      <a:pt x="0" y="23360"/>
                    </a:cubicBezTo>
                    <a:cubicBezTo>
                      <a:pt x="435" y="22143"/>
                      <a:pt x="1076" y="21019"/>
                      <a:pt x="1654" y="19867"/>
                    </a:cubicBezTo>
                    <a:cubicBezTo>
                      <a:pt x="2777" y="17471"/>
                      <a:pt x="2947" y="14784"/>
                      <a:pt x="3098" y="12186"/>
                    </a:cubicBezTo>
                    <a:cubicBezTo>
                      <a:pt x="3176" y="10068"/>
                      <a:pt x="2947" y="7890"/>
                      <a:pt x="3628" y="5845"/>
                    </a:cubicBezTo>
                    <a:cubicBezTo>
                      <a:pt x="4406" y="3169"/>
                      <a:pt x="6669" y="956"/>
                      <a:pt x="9381" y="292"/>
                    </a:cubicBezTo>
                    <a:close/>
                  </a:path>
                </a:pathLst>
              </a:custGeom>
              <a:solidFill>
                <a:srgbClr val="BDBBC8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5" name="Forma Livre: Forma 2504">
                <a:extLst>
                  <a:ext uri="{FF2B5EF4-FFF2-40B4-BE49-F238E27FC236}">
                    <a16:creationId xmlns:a16="http://schemas.microsoft.com/office/drawing/2014/main" id="{FE56A7D7-EBB2-4406-0221-768E5AD9412D}"/>
                  </a:ext>
                </a:extLst>
              </p:cNvPr>
              <p:cNvSpPr/>
              <p:nvPr/>
            </p:nvSpPr>
            <p:spPr>
              <a:xfrm>
                <a:off x="6161418" y="5113495"/>
                <a:ext cx="65098" cy="56417"/>
              </a:xfrm>
              <a:custGeom>
                <a:avLst/>
                <a:gdLst>
                  <a:gd name="connsiteX0" fmla="*/ 9190 w 65098"/>
                  <a:gd name="connsiteY0" fmla="*/ 727 h 56417"/>
                  <a:gd name="connsiteX1" fmla="*/ 16126 w 65098"/>
                  <a:gd name="connsiteY1" fmla="*/ 355 h 56417"/>
                  <a:gd name="connsiteX2" fmla="*/ 22718 w 65098"/>
                  <a:gd name="connsiteY2" fmla="*/ 7478 h 56417"/>
                  <a:gd name="connsiteX3" fmla="*/ 23991 w 65098"/>
                  <a:gd name="connsiteY3" fmla="*/ 13941 h 56417"/>
                  <a:gd name="connsiteX4" fmla="*/ 26510 w 65098"/>
                  <a:gd name="connsiteY4" fmla="*/ 18555 h 56417"/>
                  <a:gd name="connsiteX5" fmla="*/ 29427 w 65098"/>
                  <a:gd name="connsiteY5" fmla="*/ 21769 h 56417"/>
                  <a:gd name="connsiteX6" fmla="*/ 31512 w 65098"/>
                  <a:gd name="connsiteY6" fmla="*/ 23656 h 56417"/>
                  <a:gd name="connsiteX7" fmla="*/ 36248 w 65098"/>
                  <a:gd name="connsiteY7" fmla="*/ 26046 h 56417"/>
                  <a:gd name="connsiteX8" fmla="*/ 38863 w 65098"/>
                  <a:gd name="connsiteY8" fmla="*/ 27047 h 56417"/>
                  <a:gd name="connsiteX9" fmla="*/ 47462 w 65098"/>
                  <a:gd name="connsiteY9" fmla="*/ 31249 h 56417"/>
                  <a:gd name="connsiteX10" fmla="*/ 51623 w 65098"/>
                  <a:gd name="connsiteY10" fmla="*/ 33821 h 56417"/>
                  <a:gd name="connsiteX11" fmla="*/ 57273 w 65098"/>
                  <a:gd name="connsiteY11" fmla="*/ 36369 h 56417"/>
                  <a:gd name="connsiteX12" fmla="*/ 63747 w 65098"/>
                  <a:gd name="connsiteY12" fmla="*/ 41008 h 56417"/>
                  <a:gd name="connsiteX13" fmla="*/ 65099 w 65098"/>
                  <a:gd name="connsiteY13" fmla="*/ 43297 h 56417"/>
                  <a:gd name="connsiteX14" fmla="*/ 62831 w 65098"/>
                  <a:gd name="connsiteY14" fmla="*/ 43103 h 56417"/>
                  <a:gd name="connsiteX15" fmla="*/ 60317 w 65098"/>
                  <a:gd name="connsiteY15" fmla="*/ 42195 h 56417"/>
                  <a:gd name="connsiteX16" fmla="*/ 56107 w 65098"/>
                  <a:gd name="connsiteY16" fmla="*/ 42280 h 56417"/>
                  <a:gd name="connsiteX17" fmla="*/ 51012 w 65098"/>
                  <a:gd name="connsiteY17" fmla="*/ 44285 h 56417"/>
                  <a:gd name="connsiteX18" fmla="*/ 46280 w 65098"/>
                  <a:gd name="connsiteY18" fmla="*/ 46450 h 56417"/>
                  <a:gd name="connsiteX19" fmla="*/ 44117 w 65098"/>
                  <a:gd name="connsiteY19" fmla="*/ 48699 h 56417"/>
                  <a:gd name="connsiteX20" fmla="*/ 41923 w 65098"/>
                  <a:gd name="connsiteY20" fmla="*/ 50704 h 56417"/>
                  <a:gd name="connsiteX21" fmla="*/ 40622 w 65098"/>
                  <a:gd name="connsiteY21" fmla="*/ 53998 h 56417"/>
                  <a:gd name="connsiteX22" fmla="*/ 40498 w 65098"/>
                  <a:gd name="connsiteY22" fmla="*/ 56417 h 56417"/>
                  <a:gd name="connsiteX23" fmla="*/ 39682 w 65098"/>
                  <a:gd name="connsiteY23" fmla="*/ 56003 h 56417"/>
                  <a:gd name="connsiteX24" fmla="*/ 32536 w 65098"/>
                  <a:gd name="connsiteY24" fmla="*/ 54384 h 56417"/>
                  <a:gd name="connsiteX25" fmla="*/ 24996 w 65098"/>
                  <a:gd name="connsiteY25" fmla="*/ 53909 h 56417"/>
                  <a:gd name="connsiteX26" fmla="*/ 20431 w 65098"/>
                  <a:gd name="connsiteY26" fmla="*/ 51559 h 56417"/>
                  <a:gd name="connsiteX27" fmla="*/ 16460 w 65098"/>
                  <a:gd name="connsiteY27" fmla="*/ 49014 h 56417"/>
                  <a:gd name="connsiteX28" fmla="*/ 14890 w 65098"/>
                  <a:gd name="connsiteY28" fmla="*/ 47902 h 56417"/>
                  <a:gd name="connsiteX29" fmla="*/ 9209 w 65098"/>
                  <a:gd name="connsiteY29" fmla="*/ 46605 h 56417"/>
                  <a:gd name="connsiteX30" fmla="*/ 1816 w 65098"/>
                  <a:gd name="connsiteY30" fmla="*/ 41163 h 56417"/>
                  <a:gd name="connsiteX31" fmla="*/ 4 w 65098"/>
                  <a:gd name="connsiteY31" fmla="*/ 34397 h 56417"/>
                  <a:gd name="connsiteX32" fmla="*/ 788 w 65098"/>
                  <a:gd name="connsiteY32" fmla="*/ 28731 h 56417"/>
                  <a:gd name="connsiteX33" fmla="*/ 1106 w 65098"/>
                  <a:gd name="connsiteY33" fmla="*/ 23036 h 56417"/>
                  <a:gd name="connsiteX34" fmla="*/ 2123 w 65098"/>
                  <a:gd name="connsiteY34" fmla="*/ 15055 h 56417"/>
                  <a:gd name="connsiteX35" fmla="*/ 3388 w 65098"/>
                  <a:gd name="connsiteY35" fmla="*/ 9792 h 56417"/>
                  <a:gd name="connsiteX36" fmla="*/ 3821 w 65098"/>
                  <a:gd name="connsiteY36" fmla="*/ 5822 h 56417"/>
                  <a:gd name="connsiteX37" fmla="*/ 9190 w 65098"/>
                  <a:gd name="connsiteY37" fmla="*/ 727 h 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5098" h="56417">
                    <a:moveTo>
                      <a:pt x="9190" y="727"/>
                    </a:moveTo>
                    <a:cubicBezTo>
                      <a:pt x="11395" y="-51"/>
                      <a:pt x="13854" y="-251"/>
                      <a:pt x="16126" y="355"/>
                    </a:cubicBezTo>
                    <a:cubicBezTo>
                      <a:pt x="19460" y="1229"/>
                      <a:pt x="21938" y="4191"/>
                      <a:pt x="22718" y="7478"/>
                    </a:cubicBezTo>
                    <a:cubicBezTo>
                      <a:pt x="23331" y="9597"/>
                      <a:pt x="22886" y="11961"/>
                      <a:pt x="23991" y="13941"/>
                    </a:cubicBezTo>
                    <a:cubicBezTo>
                      <a:pt x="24841" y="15474"/>
                      <a:pt x="25522" y="17105"/>
                      <a:pt x="26510" y="18555"/>
                    </a:cubicBezTo>
                    <a:cubicBezTo>
                      <a:pt x="27479" y="19629"/>
                      <a:pt x="28542" y="20617"/>
                      <a:pt x="29427" y="21769"/>
                    </a:cubicBezTo>
                    <a:cubicBezTo>
                      <a:pt x="30020" y="22496"/>
                      <a:pt x="30602" y="23303"/>
                      <a:pt x="31512" y="23656"/>
                    </a:cubicBezTo>
                    <a:cubicBezTo>
                      <a:pt x="33145" y="24333"/>
                      <a:pt x="34745" y="25107"/>
                      <a:pt x="36248" y="26046"/>
                    </a:cubicBezTo>
                    <a:cubicBezTo>
                      <a:pt x="37042" y="26553"/>
                      <a:pt x="37965" y="26788"/>
                      <a:pt x="38863" y="27047"/>
                    </a:cubicBezTo>
                    <a:cubicBezTo>
                      <a:pt x="41957" y="27894"/>
                      <a:pt x="44904" y="29306"/>
                      <a:pt x="47462" y="31249"/>
                    </a:cubicBezTo>
                    <a:cubicBezTo>
                      <a:pt x="48782" y="32205"/>
                      <a:pt x="50089" y="33227"/>
                      <a:pt x="51623" y="33821"/>
                    </a:cubicBezTo>
                    <a:cubicBezTo>
                      <a:pt x="53540" y="34595"/>
                      <a:pt x="55466" y="35356"/>
                      <a:pt x="57273" y="36369"/>
                    </a:cubicBezTo>
                    <a:cubicBezTo>
                      <a:pt x="59546" y="37735"/>
                      <a:pt x="62099" y="38834"/>
                      <a:pt x="63747" y="41008"/>
                    </a:cubicBezTo>
                    <a:cubicBezTo>
                      <a:pt x="64283" y="41716"/>
                      <a:pt x="64634" y="42540"/>
                      <a:pt x="65099" y="43297"/>
                    </a:cubicBezTo>
                    <a:cubicBezTo>
                      <a:pt x="64353" y="43118"/>
                      <a:pt x="63577" y="43232"/>
                      <a:pt x="62831" y="43103"/>
                    </a:cubicBezTo>
                    <a:cubicBezTo>
                      <a:pt x="61990" y="42807"/>
                      <a:pt x="61214" y="42309"/>
                      <a:pt x="60317" y="42195"/>
                    </a:cubicBezTo>
                    <a:cubicBezTo>
                      <a:pt x="58921" y="41985"/>
                      <a:pt x="57496" y="42088"/>
                      <a:pt x="56107" y="42280"/>
                    </a:cubicBezTo>
                    <a:cubicBezTo>
                      <a:pt x="54286" y="42618"/>
                      <a:pt x="52811" y="43871"/>
                      <a:pt x="51012" y="44285"/>
                    </a:cubicBezTo>
                    <a:cubicBezTo>
                      <a:pt x="49402" y="44915"/>
                      <a:pt x="47546" y="45165"/>
                      <a:pt x="46280" y="46450"/>
                    </a:cubicBezTo>
                    <a:cubicBezTo>
                      <a:pt x="45469" y="47114"/>
                      <a:pt x="45009" y="48127"/>
                      <a:pt x="44117" y="48699"/>
                    </a:cubicBezTo>
                    <a:cubicBezTo>
                      <a:pt x="43251" y="49203"/>
                      <a:pt x="42472" y="49859"/>
                      <a:pt x="41923" y="50704"/>
                    </a:cubicBezTo>
                    <a:cubicBezTo>
                      <a:pt x="41194" y="51662"/>
                      <a:pt x="40941" y="52861"/>
                      <a:pt x="40622" y="53998"/>
                    </a:cubicBezTo>
                    <a:cubicBezTo>
                      <a:pt x="40399" y="54782"/>
                      <a:pt x="40393" y="55610"/>
                      <a:pt x="40498" y="56417"/>
                    </a:cubicBezTo>
                    <a:cubicBezTo>
                      <a:pt x="40275" y="56192"/>
                      <a:pt x="39996" y="56032"/>
                      <a:pt x="39682" y="56003"/>
                    </a:cubicBezTo>
                    <a:cubicBezTo>
                      <a:pt x="37280" y="55555"/>
                      <a:pt x="35022" y="54366"/>
                      <a:pt x="32536" y="54384"/>
                    </a:cubicBezTo>
                    <a:cubicBezTo>
                      <a:pt x="30026" y="54176"/>
                      <a:pt x="27439" y="54687"/>
                      <a:pt x="24996" y="53909"/>
                    </a:cubicBezTo>
                    <a:cubicBezTo>
                      <a:pt x="23317" y="53474"/>
                      <a:pt x="21856" y="52510"/>
                      <a:pt x="20431" y="51559"/>
                    </a:cubicBezTo>
                    <a:cubicBezTo>
                      <a:pt x="19134" y="50666"/>
                      <a:pt x="17637" y="50078"/>
                      <a:pt x="16460" y="49014"/>
                    </a:cubicBezTo>
                    <a:cubicBezTo>
                      <a:pt x="15954" y="48625"/>
                      <a:pt x="15554" y="48016"/>
                      <a:pt x="14890" y="47902"/>
                    </a:cubicBezTo>
                    <a:cubicBezTo>
                      <a:pt x="12988" y="47515"/>
                      <a:pt x="11046" y="47257"/>
                      <a:pt x="9209" y="46605"/>
                    </a:cubicBezTo>
                    <a:cubicBezTo>
                      <a:pt x="6289" y="45577"/>
                      <a:pt x="3512" y="43808"/>
                      <a:pt x="1816" y="41163"/>
                    </a:cubicBezTo>
                    <a:cubicBezTo>
                      <a:pt x="566" y="39152"/>
                      <a:pt x="-50" y="36762"/>
                      <a:pt x="4" y="34397"/>
                    </a:cubicBezTo>
                    <a:cubicBezTo>
                      <a:pt x="-52" y="32474"/>
                      <a:pt x="463" y="30608"/>
                      <a:pt x="788" y="28731"/>
                    </a:cubicBezTo>
                    <a:cubicBezTo>
                      <a:pt x="1251" y="26864"/>
                      <a:pt x="990" y="24934"/>
                      <a:pt x="1106" y="23036"/>
                    </a:cubicBezTo>
                    <a:cubicBezTo>
                      <a:pt x="1240" y="20352"/>
                      <a:pt x="1911" y="17731"/>
                      <a:pt x="2123" y="15055"/>
                    </a:cubicBezTo>
                    <a:cubicBezTo>
                      <a:pt x="2277" y="13244"/>
                      <a:pt x="2699" y="11472"/>
                      <a:pt x="3388" y="9792"/>
                    </a:cubicBezTo>
                    <a:cubicBezTo>
                      <a:pt x="3443" y="8462"/>
                      <a:pt x="3300" y="7085"/>
                      <a:pt x="3821" y="5822"/>
                    </a:cubicBezTo>
                    <a:cubicBezTo>
                      <a:pt x="4721" y="3423"/>
                      <a:pt x="6831" y="1622"/>
                      <a:pt x="9190" y="727"/>
                    </a:cubicBezTo>
                    <a:close/>
                  </a:path>
                </a:pathLst>
              </a:custGeom>
              <a:solidFill>
                <a:srgbClr val="BDBBC8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6" name="Forma Livre: Forma 2505">
                <a:extLst>
                  <a:ext uri="{FF2B5EF4-FFF2-40B4-BE49-F238E27FC236}">
                    <a16:creationId xmlns:a16="http://schemas.microsoft.com/office/drawing/2014/main" id="{88504900-3D4E-DC04-879C-AEEB44C5B67D}"/>
                  </a:ext>
                </a:extLst>
              </p:cNvPr>
              <p:cNvSpPr/>
              <p:nvPr/>
            </p:nvSpPr>
            <p:spPr>
              <a:xfrm>
                <a:off x="6322474" y="5147047"/>
                <a:ext cx="37946" cy="25640"/>
              </a:xfrm>
              <a:custGeom>
                <a:avLst/>
                <a:gdLst>
                  <a:gd name="connsiteX0" fmla="*/ 28595 w 37946"/>
                  <a:gd name="connsiteY0" fmla="*/ 0 h 25640"/>
                  <a:gd name="connsiteX1" fmla="*/ 35863 w 37946"/>
                  <a:gd name="connsiteY1" fmla="*/ 8210 h 25640"/>
                  <a:gd name="connsiteX2" fmla="*/ 37946 w 37946"/>
                  <a:gd name="connsiteY2" fmla="*/ 19685 h 25640"/>
                  <a:gd name="connsiteX3" fmla="*/ 32069 w 37946"/>
                  <a:gd name="connsiteY3" fmla="*/ 21673 h 25640"/>
                  <a:gd name="connsiteX4" fmla="*/ 24290 w 37946"/>
                  <a:gd name="connsiteY4" fmla="*/ 22907 h 25640"/>
                  <a:gd name="connsiteX5" fmla="*/ 15044 w 37946"/>
                  <a:gd name="connsiteY5" fmla="*/ 24241 h 25640"/>
                  <a:gd name="connsiteX6" fmla="*/ 12589 w 37946"/>
                  <a:gd name="connsiteY6" fmla="*/ 24046 h 25640"/>
                  <a:gd name="connsiteX7" fmla="*/ 10193 w 37946"/>
                  <a:gd name="connsiteY7" fmla="*/ 25377 h 25640"/>
                  <a:gd name="connsiteX8" fmla="*/ 2037 w 37946"/>
                  <a:gd name="connsiteY8" fmla="*/ 22482 h 25640"/>
                  <a:gd name="connsiteX9" fmla="*/ 225 w 37946"/>
                  <a:gd name="connsiteY9" fmla="*/ 14373 h 25640"/>
                  <a:gd name="connsiteX10" fmla="*/ 6579 w 37946"/>
                  <a:gd name="connsiteY10" fmla="*/ 5610 h 25640"/>
                  <a:gd name="connsiteX11" fmla="*/ 10777 w 37946"/>
                  <a:gd name="connsiteY11" fmla="*/ 3290 h 25640"/>
                  <a:gd name="connsiteX12" fmla="*/ 19531 w 37946"/>
                  <a:gd name="connsiteY12" fmla="*/ 2865 h 25640"/>
                  <a:gd name="connsiteX13" fmla="*/ 23681 w 37946"/>
                  <a:gd name="connsiteY13" fmla="*/ 4048 h 25640"/>
                  <a:gd name="connsiteX14" fmla="*/ 28595 w 37946"/>
                  <a:gd name="connsiteY14" fmla="*/ 0 h 2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946" h="25640">
                    <a:moveTo>
                      <a:pt x="28595" y="0"/>
                    </a:moveTo>
                    <a:cubicBezTo>
                      <a:pt x="31718" y="1980"/>
                      <a:pt x="34375" y="4797"/>
                      <a:pt x="35863" y="8210"/>
                    </a:cubicBezTo>
                    <a:cubicBezTo>
                      <a:pt x="37440" y="11811"/>
                      <a:pt x="37888" y="15788"/>
                      <a:pt x="37946" y="19685"/>
                    </a:cubicBezTo>
                    <a:cubicBezTo>
                      <a:pt x="36013" y="20416"/>
                      <a:pt x="34134" y="21345"/>
                      <a:pt x="32069" y="21673"/>
                    </a:cubicBezTo>
                    <a:cubicBezTo>
                      <a:pt x="29480" y="22108"/>
                      <a:pt x="26823" y="22158"/>
                      <a:pt x="24290" y="22907"/>
                    </a:cubicBezTo>
                    <a:cubicBezTo>
                      <a:pt x="21303" y="23819"/>
                      <a:pt x="18182" y="24473"/>
                      <a:pt x="15044" y="24241"/>
                    </a:cubicBezTo>
                    <a:cubicBezTo>
                      <a:pt x="14220" y="24206"/>
                      <a:pt x="13409" y="24006"/>
                      <a:pt x="12589" y="24046"/>
                    </a:cubicBezTo>
                    <a:cubicBezTo>
                      <a:pt x="11752" y="24418"/>
                      <a:pt x="11090" y="25124"/>
                      <a:pt x="10193" y="25377"/>
                    </a:cubicBezTo>
                    <a:cubicBezTo>
                      <a:pt x="7208" y="26240"/>
                      <a:pt x="3889" y="24906"/>
                      <a:pt x="2037" y="22482"/>
                    </a:cubicBezTo>
                    <a:cubicBezTo>
                      <a:pt x="225" y="20239"/>
                      <a:pt x="-376" y="17169"/>
                      <a:pt x="225" y="14373"/>
                    </a:cubicBezTo>
                    <a:cubicBezTo>
                      <a:pt x="932" y="10728"/>
                      <a:pt x="3227" y="7306"/>
                      <a:pt x="6579" y="5610"/>
                    </a:cubicBezTo>
                    <a:cubicBezTo>
                      <a:pt x="8005" y="4883"/>
                      <a:pt x="9247" y="3813"/>
                      <a:pt x="10777" y="3290"/>
                    </a:cubicBezTo>
                    <a:cubicBezTo>
                      <a:pt x="13564" y="2276"/>
                      <a:pt x="16650" y="2291"/>
                      <a:pt x="19531" y="2865"/>
                    </a:cubicBezTo>
                    <a:cubicBezTo>
                      <a:pt x="20963" y="3098"/>
                      <a:pt x="22190" y="4124"/>
                      <a:pt x="23681" y="4048"/>
                    </a:cubicBezTo>
                    <a:cubicBezTo>
                      <a:pt x="25650" y="3182"/>
                      <a:pt x="27277" y="1686"/>
                      <a:pt x="28595" y="0"/>
                    </a:cubicBezTo>
                    <a:close/>
                  </a:path>
                </a:pathLst>
              </a:custGeom>
              <a:solidFill>
                <a:srgbClr val="BDBBC8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7" name="Forma Livre: Forma 2506">
                <a:extLst>
                  <a:ext uri="{FF2B5EF4-FFF2-40B4-BE49-F238E27FC236}">
                    <a16:creationId xmlns:a16="http://schemas.microsoft.com/office/drawing/2014/main" id="{0E3D73DC-3D94-C9C1-07BC-F871B22EFD95}"/>
                  </a:ext>
                </a:extLst>
              </p:cNvPr>
              <p:cNvSpPr/>
              <p:nvPr/>
            </p:nvSpPr>
            <p:spPr>
              <a:xfrm>
                <a:off x="6277571" y="5157330"/>
                <a:ext cx="27281" cy="30260"/>
              </a:xfrm>
              <a:custGeom>
                <a:avLst/>
                <a:gdLst>
                  <a:gd name="connsiteX0" fmla="*/ 14337 w 27281"/>
                  <a:gd name="connsiteY0" fmla="*/ 469 h 30260"/>
                  <a:gd name="connsiteX1" fmla="*/ 19596 w 27281"/>
                  <a:gd name="connsiteY1" fmla="*/ 4 h 30260"/>
                  <a:gd name="connsiteX2" fmla="*/ 25070 w 27281"/>
                  <a:gd name="connsiteY2" fmla="*/ 2539 h 30260"/>
                  <a:gd name="connsiteX3" fmla="*/ 27039 w 27281"/>
                  <a:gd name="connsiteY3" fmla="*/ 7046 h 30260"/>
                  <a:gd name="connsiteX4" fmla="*/ 27060 w 27281"/>
                  <a:gd name="connsiteY4" fmla="*/ 10796 h 30260"/>
                  <a:gd name="connsiteX5" fmla="*/ 25515 w 27281"/>
                  <a:gd name="connsiteY5" fmla="*/ 21713 h 30260"/>
                  <a:gd name="connsiteX6" fmla="*/ 19823 w 27281"/>
                  <a:gd name="connsiteY6" fmla="*/ 27165 h 30260"/>
                  <a:gd name="connsiteX7" fmla="*/ 12036 w 27281"/>
                  <a:gd name="connsiteY7" fmla="*/ 30186 h 30260"/>
                  <a:gd name="connsiteX8" fmla="*/ 7399 w 27281"/>
                  <a:gd name="connsiteY8" fmla="*/ 30190 h 30260"/>
                  <a:gd name="connsiteX9" fmla="*/ 0 w 27281"/>
                  <a:gd name="connsiteY9" fmla="*/ 27905 h 30260"/>
                  <a:gd name="connsiteX10" fmla="*/ 2894 w 27281"/>
                  <a:gd name="connsiteY10" fmla="*/ 25146 h 30260"/>
                  <a:gd name="connsiteX11" fmla="*/ 4673 w 27281"/>
                  <a:gd name="connsiteY11" fmla="*/ 23729 h 30260"/>
                  <a:gd name="connsiteX12" fmla="*/ 6442 w 27281"/>
                  <a:gd name="connsiteY12" fmla="*/ 22981 h 30260"/>
                  <a:gd name="connsiteX13" fmla="*/ 10842 w 27281"/>
                  <a:gd name="connsiteY13" fmla="*/ 19035 h 30260"/>
                  <a:gd name="connsiteX14" fmla="*/ 13776 w 27281"/>
                  <a:gd name="connsiteY14" fmla="*/ 16895 h 30260"/>
                  <a:gd name="connsiteX15" fmla="*/ 16252 w 27281"/>
                  <a:gd name="connsiteY15" fmla="*/ 13078 h 30260"/>
                  <a:gd name="connsiteX16" fmla="*/ 16723 w 27281"/>
                  <a:gd name="connsiteY16" fmla="*/ 8931 h 30260"/>
                  <a:gd name="connsiteX17" fmla="*/ 16561 w 27281"/>
                  <a:gd name="connsiteY17" fmla="*/ 4883 h 30260"/>
                  <a:gd name="connsiteX18" fmla="*/ 10774 w 27281"/>
                  <a:gd name="connsiteY18" fmla="*/ 1667 h 30260"/>
                  <a:gd name="connsiteX19" fmla="*/ 7973 w 27281"/>
                  <a:gd name="connsiteY19" fmla="*/ 1713 h 30260"/>
                  <a:gd name="connsiteX20" fmla="*/ 10138 w 27281"/>
                  <a:gd name="connsiteY20" fmla="*/ 1291 h 30260"/>
                  <a:gd name="connsiteX21" fmla="*/ 14337 w 27281"/>
                  <a:gd name="connsiteY21" fmla="*/ 469 h 3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281" h="30260">
                    <a:moveTo>
                      <a:pt x="14337" y="469"/>
                    </a:moveTo>
                    <a:cubicBezTo>
                      <a:pt x="16054" y="53"/>
                      <a:pt x="17835" y="-21"/>
                      <a:pt x="19596" y="4"/>
                    </a:cubicBezTo>
                    <a:cubicBezTo>
                      <a:pt x="21671" y="32"/>
                      <a:pt x="23699" y="986"/>
                      <a:pt x="25070" y="2539"/>
                    </a:cubicBezTo>
                    <a:cubicBezTo>
                      <a:pt x="26121" y="3821"/>
                      <a:pt x="26800" y="5404"/>
                      <a:pt x="27039" y="7046"/>
                    </a:cubicBezTo>
                    <a:cubicBezTo>
                      <a:pt x="27243" y="8296"/>
                      <a:pt x="26760" y="9549"/>
                      <a:pt x="27060" y="10796"/>
                    </a:cubicBezTo>
                    <a:cubicBezTo>
                      <a:pt x="27510" y="14459"/>
                      <a:pt x="27405" y="18432"/>
                      <a:pt x="25515" y="21713"/>
                    </a:cubicBezTo>
                    <a:cubicBezTo>
                      <a:pt x="24109" y="23962"/>
                      <a:pt x="22068" y="25780"/>
                      <a:pt x="19823" y="27165"/>
                    </a:cubicBezTo>
                    <a:cubicBezTo>
                      <a:pt x="17381" y="28504"/>
                      <a:pt x="14854" y="29892"/>
                      <a:pt x="12036" y="30186"/>
                    </a:cubicBezTo>
                    <a:cubicBezTo>
                      <a:pt x="10491" y="30281"/>
                      <a:pt x="8939" y="30289"/>
                      <a:pt x="7399" y="30190"/>
                    </a:cubicBezTo>
                    <a:cubicBezTo>
                      <a:pt x="4807" y="29862"/>
                      <a:pt x="2552" y="28393"/>
                      <a:pt x="0" y="27905"/>
                    </a:cubicBezTo>
                    <a:cubicBezTo>
                      <a:pt x="879" y="26896"/>
                      <a:pt x="1919" y="26054"/>
                      <a:pt x="2894" y="25146"/>
                    </a:cubicBezTo>
                    <a:cubicBezTo>
                      <a:pt x="3464" y="24645"/>
                      <a:pt x="3817" y="23771"/>
                      <a:pt x="4673" y="23729"/>
                    </a:cubicBezTo>
                    <a:cubicBezTo>
                      <a:pt x="5307" y="23611"/>
                      <a:pt x="5938" y="23403"/>
                      <a:pt x="6442" y="22981"/>
                    </a:cubicBezTo>
                    <a:cubicBezTo>
                      <a:pt x="8015" y="21782"/>
                      <a:pt x="9150" y="20090"/>
                      <a:pt x="10842" y="19035"/>
                    </a:cubicBezTo>
                    <a:cubicBezTo>
                      <a:pt x="11878" y="18407"/>
                      <a:pt x="12895" y="17736"/>
                      <a:pt x="13776" y="16895"/>
                    </a:cubicBezTo>
                    <a:cubicBezTo>
                      <a:pt x="14947" y="15884"/>
                      <a:pt x="15584" y="14438"/>
                      <a:pt x="16252" y="13078"/>
                    </a:cubicBezTo>
                    <a:cubicBezTo>
                      <a:pt x="16881" y="11792"/>
                      <a:pt x="16874" y="10321"/>
                      <a:pt x="16723" y="8931"/>
                    </a:cubicBezTo>
                    <a:cubicBezTo>
                      <a:pt x="16553" y="7584"/>
                      <a:pt x="17084" y="6184"/>
                      <a:pt x="16561" y="4883"/>
                    </a:cubicBezTo>
                    <a:cubicBezTo>
                      <a:pt x="15668" y="2657"/>
                      <a:pt x="13158" y="1186"/>
                      <a:pt x="10774" y="1667"/>
                    </a:cubicBezTo>
                    <a:cubicBezTo>
                      <a:pt x="9850" y="1890"/>
                      <a:pt x="8906" y="1772"/>
                      <a:pt x="7973" y="1713"/>
                    </a:cubicBezTo>
                    <a:cubicBezTo>
                      <a:pt x="8664" y="1448"/>
                      <a:pt x="9425" y="1482"/>
                      <a:pt x="10138" y="1291"/>
                    </a:cubicBezTo>
                    <a:cubicBezTo>
                      <a:pt x="11521" y="931"/>
                      <a:pt x="12946" y="786"/>
                      <a:pt x="14337" y="469"/>
                    </a:cubicBezTo>
                    <a:close/>
                  </a:path>
                </a:pathLst>
              </a:custGeom>
              <a:solidFill>
                <a:srgbClr val="BDBBC8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08" name="Gráfico 1864">
              <a:extLst>
                <a:ext uri="{FF2B5EF4-FFF2-40B4-BE49-F238E27FC236}">
                  <a16:creationId xmlns:a16="http://schemas.microsoft.com/office/drawing/2014/main" id="{C3F4EED7-0A12-49AC-F3A8-851C8CD8ED43}"/>
                </a:ext>
              </a:extLst>
            </p:cNvPr>
            <p:cNvGrpSpPr/>
            <p:nvPr/>
          </p:nvGrpSpPr>
          <p:grpSpPr>
            <a:xfrm>
              <a:off x="6350848" y="5105269"/>
              <a:ext cx="57618" cy="104816"/>
              <a:chOff x="6350848" y="5105269"/>
              <a:chExt cx="57618" cy="104816"/>
            </a:xfrm>
            <a:solidFill>
              <a:srgbClr val="5D5572"/>
            </a:solidFill>
          </p:grpSpPr>
          <p:sp>
            <p:nvSpPr>
              <p:cNvPr id="2509" name="Forma Livre: Forma 2508">
                <a:extLst>
                  <a:ext uri="{FF2B5EF4-FFF2-40B4-BE49-F238E27FC236}">
                    <a16:creationId xmlns:a16="http://schemas.microsoft.com/office/drawing/2014/main" id="{B4A9C842-4180-C46C-850C-5917E05ACE66}"/>
                  </a:ext>
                </a:extLst>
              </p:cNvPr>
              <p:cNvSpPr/>
              <p:nvPr/>
            </p:nvSpPr>
            <p:spPr>
              <a:xfrm>
                <a:off x="6397315" y="5105269"/>
                <a:ext cx="11151" cy="41098"/>
              </a:xfrm>
              <a:custGeom>
                <a:avLst/>
                <a:gdLst>
                  <a:gd name="connsiteX0" fmla="*/ 8475 w 11151"/>
                  <a:gd name="connsiteY0" fmla="*/ 1679 h 41098"/>
                  <a:gd name="connsiteX1" fmla="*/ 9761 w 11151"/>
                  <a:gd name="connsiteY1" fmla="*/ 0 h 41098"/>
                  <a:gd name="connsiteX2" fmla="*/ 10491 w 11151"/>
                  <a:gd name="connsiteY2" fmla="*/ 4366 h 41098"/>
                  <a:gd name="connsiteX3" fmla="*/ 11142 w 11151"/>
                  <a:gd name="connsiteY3" fmla="*/ 14024 h 41098"/>
                  <a:gd name="connsiteX4" fmla="*/ 6993 w 11151"/>
                  <a:gd name="connsiteY4" fmla="*/ 39024 h 41098"/>
                  <a:gd name="connsiteX5" fmla="*/ 6926 w 11151"/>
                  <a:gd name="connsiteY5" fmla="*/ 39180 h 41098"/>
                  <a:gd name="connsiteX6" fmla="*/ 5719 w 11151"/>
                  <a:gd name="connsiteY6" fmla="*/ 38448 h 41098"/>
                  <a:gd name="connsiteX7" fmla="*/ 9707 w 11151"/>
                  <a:gd name="connsiteY7" fmla="*/ 18446 h 41098"/>
                  <a:gd name="connsiteX8" fmla="*/ 1555 w 11151"/>
                  <a:gd name="connsiteY8" fmla="*/ 39636 h 41098"/>
                  <a:gd name="connsiteX9" fmla="*/ 656 w 11151"/>
                  <a:gd name="connsiteY9" fmla="*/ 41099 h 41098"/>
                  <a:gd name="connsiteX10" fmla="*/ 0 w 11151"/>
                  <a:gd name="connsiteY10" fmla="*/ 39424 h 41098"/>
                  <a:gd name="connsiteX11" fmla="*/ 8195 w 11151"/>
                  <a:gd name="connsiteY11" fmla="*/ 19064 h 41098"/>
                  <a:gd name="connsiteX12" fmla="*/ 8790 w 11151"/>
                  <a:gd name="connsiteY12" fmla="*/ 3517 h 41098"/>
                  <a:gd name="connsiteX13" fmla="*/ 8475 w 11151"/>
                  <a:gd name="connsiteY13" fmla="*/ 1679 h 4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151" h="41098">
                    <a:moveTo>
                      <a:pt x="8475" y="1679"/>
                    </a:moveTo>
                    <a:cubicBezTo>
                      <a:pt x="8908" y="1122"/>
                      <a:pt x="9351" y="574"/>
                      <a:pt x="9761" y="0"/>
                    </a:cubicBezTo>
                    <a:cubicBezTo>
                      <a:pt x="10182" y="1419"/>
                      <a:pt x="10281" y="2905"/>
                      <a:pt x="10491" y="4366"/>
                    </a:cubicBezTo>
                    <a:cubicBezTo>
                      <a:pt x="10880" y="7569"/>
                      <a:pt x="11092" y="10795"/>
                      <a:pt x="11142" y="14024"/>
                    </a:cubicBezTo>
                    <a:cubicBezTo>
                      <a:pt x="11256" y="22499"/>
                      <a:pt x="10306" y="31155"/>
                      <a:pt x="6993" y="39024"/>
                    </a:cubicBezTo>
                    <a:lnTo>
                      <a:pt x="6926" y="39180"/>
                    </a:lnTo>
                    <a:cubicBezTo>
                      <a:pt x="6518" y="38934"/>
                      <a:pt x="6119" y="38692"/>
                      <a:pt x="5719" y="38448"/>
                    </a:cubicBezTo>
                    <a:cubicBezTo>
                      <a:pt x="8376" y="32130"/>
                      <a:pt x="9427" y="25259"/>
                      <a:pt x="9707" y="18446"/>
                    </a:cubicBezTo>
                    <a:cubicBezTo>
                      <a:pt x="8612" y="26003"/>
                      <a:pt x="5726" y="33257"/>
                      <a:pt x="1555" y="39636"/>
                    </a:cubicBezTo>
                    <a:cubicBezTo>
                      <a:pt x="1234" y="40109"/>
                      <a:pt x="935" y="40597"/>
                      <a:pt x="656" y="41099"/>
                    </a:cubicBezTo>
                    <a:cubicBezTo>
                      <a:pt x="433" y="40540"/>
                      <a:pt x="210" y="39981"/>
                      <a:pt x="0" y="39424"/>
                    </a:cubicBezTo>
                    <a:cubicBezTo>
                      <a:pt x="4122" y="33313"/>
                      <a:pt x="6985" y="26343"/>
                      <a:pt x="8195" y="19064"/>
                    </a:cubicBezTo>
                    <a:cubicBezTo>
                      <a:pt x="9080" y="13938"/>
                      <a:pt x="9215" y="8696"/>
                      <a:pt x="8790" y="3517"/>
                    </a:cubicBezTo>
                    <a:cubicBezTo>
                      <a:pt x="8746" y="2892"/>
                      <a:pt x="8712" y="2260"/>
                      <a:pt x="8475" y="1679"/>
                    </a:cubicBezTo>
                    <a:close/>
                  </a:path>
                </a:pathLst>
              </a:custGeom>
              <a:solidFill>
                <a:srgbClr val="5D557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0" name="Forma Livre: Forma 2509">
                <a:extLst>
                  <a:ext uri="{FF2B5EF4-FFF2-40B4-BE49-F238E27FC236}">
                    <a16:creationId xmlns:a16="http://schemas.microsoft.com/office/drawing/2014/main" id="{51454E2B-6A0C-7398-B710-C0359615E3CE}"/>
                  </a:ext>
                </a:extLst>
              </p:cNvPr>
              <p:cNvSpPr/>
              <p:nvPr/>
            </p:nvSpPr>
            <p:spPr>
              <a:xfrm>
                <a:off x="6350848" y="5107096"/>
                <a:ext cx="10492" cy="14892"/>
              </a:xfrm>
              <a:custGeom>
                <a:avLst/>
                <a:gdLst>
                  <a:gd name="connsiteX0" fmla="*/ 679 w 10492"/>
                  <a:gd name="connsiteY0" fmla="*/ 42 h 14892"/>
                  <a:gd name="connsiteX1" fmla="*/ 702 w 10492"/>
                  <a:gd name="connsiteY1" fmla="*/ 0 h 14892"/>
                  <a:gd name="connsiteX2" fmla="*/ 10493 w 10492"/>
                  <a:gd name="connsiteY2" fmla="*/ 13360 h 14892"/>
                  <a:gd name="connsiteX3" fmla="*/ 9478 w 10492"/>
                  <a:gd name="connsiteY3" fmla="*/ 14892 h 14892"/>
                  <a:gd name="connsiteX4" fmla="*/ 5478 w 10492"/>
                  <a:gd name="connsiteY4" fmla="*/ 7472 h 14892"/>
                  <a:gd name="connsiteX5" fmla="*/ 0 w 10492"/>
                  <a:gd name="connsiteY5" fmla="*/ 1366 h 14892"/>
                  <a:gd name="connsiteX6" fmla="*/ 27 w 10492"/>
                  <a:gd name="connsiteY6" fmla="*/ 1309 h 14892"/>
                  <a:gd name="connsiteX7" fmla="*/ 679 w 10492"/>
                  <a:gd name="connsiteY7" fmla="*/ 42 h 1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92" h="14892">
                    <a:moveTo>
                      <a:pt x="679" y="42"/>
                    </a:moveTo>
                    <a:lnTo>
                      <a:pt x="702" y="0"/>
                    </a:lnTo>
                    <a:cubicBezTo>
                      <a:pt x="4624" y="3899"/>
                      <a:pt x="8393" y="8172"/>
                      <a:pt x="10493" y="13360"/>
                    </a:cubicBezTo>
                    <a:cubicBezTo>
                      <a:pt x="10165" y="13877"/>
                      <a:pt x="9829" y="14390"/>
                      <a:pt x="9478" y="14892"/>
                    </a:cubicBezTo>
                    <a:cubicBezTo>
                      <a:pt x="8712" y="12162"/>
                      <a:pt x="7132" y="9742"/>
                      <a:pt x="5478" y="7472"/>
                    </a:cubicBezTo>
                    <a:cubicBezTo>
                      <a:pt x="3815" y="5301"/>
                      <a:pt x="2026" y="3205"/>
                      <a:pt x="0" y="1366"/>
                    </a:cubicBezTo>
                    <a:lnTo>
                      <a:pt x="27" y="1309"/>
                    </a:lnTo>
                    <a:cubicBezTo>
                      <a:pt x="229" y="879"/>
                      <a:pt x="450" y="458"/>
                      <a:pt x="679" y="42"/>
                    </a:cubicBezTo>
                    <a:close/>
                  </a:path>
                </a:pathLst>
              </a:custGeom>
              <a:solidFill>
                <a:srgbClr val="5D557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1" name="Forma Livre: Forma 2510">
                <a:extLst>
                  <a:ext uri="{FF2B5EF4-FFF2-40B4-BE49-F238E27FC236}">
                    <a16:creationId xmlns:a16="http://schemas.microsoft.com/office/drawing/2014/main" id="{BD99C963-C0FD-8075-933E-E92712D56B7D}"/>
                  </a:ext>
                </a:extLst>
              </p:cNvPr>
              <p:cNvSpPr/>
              <p:nvPr/>
            </p:nvSpPr>
            <p:spPr>
              <a:xfrm>
                <a:off x="6392109" y="5146162"/>
                <a:ext cx="4876" cy="6688"/>
              </a:xfrm>
              <a:custGeom>
                <a:avLst/>
                <a:gdLst>
                  <a:gd name="connsiteX0" fmla="*/ 420 w 4876"/>
                  <a:gd name="connsiteY0" fmla="*/ 4950 h 6688"/>
                  <a:gd name="connsiteX1" fmla="*/ 4240 w 4876"/>
                  <a:gd name="connsiteY1" fmla="*/ 0 h 6688"/>
                  <a:gd name="connsiteX2" fmla="*/ 4876 w 4876"/>
                  <a:gd name="connsiteY2" fmla="*/ 1547 h 6688"/>
                  <a:gd name="connsiteX3" fmla="*/ 725 w 4876"/>
                  <a:gd name="connsiteY3" fmla="*/ 6688 h 6688"/>
                  <a:gd name="connsiteX4" fmla="*/ 0 w 4876"/>
                  <a:gd name="connsiteY4" fmla="*/ 5427 h 6688"/>
                  <a:gd name="connsiteX5" fmla="*/ 420 w 4876"/>
                  <a:gd name="connsiteY5" fmla="*/ 4950 h 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76" h="6688">
                    <a:moveTo>
                      <a:pt x="420" y="4950"/>
                    </a:moveTo>
                    <a:cubicBezTo>
                      <a:pt x="1766" y="3357"/>
                      <a:pt x="3006" y="1679"/>
                      <a:pt x="4240" y="0"/>
                    </a:cubicBezTo>
                    <a:cubicBezTo>
                      <a:pt x="4446" y="515"/>
                      <a:pt x="4664" y="1028"/>
                      <a:pt x="4876" y="1547"/>
                    </a:cubicBezTo>
                    <a:cubicBezTo>
                      <a:pt x="3554" y="3311"/>
                      <a:pt x="2190" y="5043"/>
                      <a:pt x="725" y="6688"/>
                    </a:cubicBezTo>
                    <a:cubicBezTo>
                      <a:pt x="479" y="6266"/>
                      <a:pt x="238" y="5845"/>
                      <a:pt x="0" y="5427"/>
                    </a:cubicBezTo>
                    <a:cubicBezTo>
                      <a:pt x="135" y="5263"/>
                      <a:pt x="275" y="5106"/>
                      <a:pt x="420" y="4950"/>
                    </a:cubicBezTo>
                    <a:close/>
                  </a:path>
                </a:pathLst>
              </a:custGeom>
              <a:solidFill>
                <a:srgbClr val="5D557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2" name="Forma Livre: Forma 2511">
                <a:extLst>
                  <a:ext uri="{FF2B5EF4-FFF2-40B4-BE49-F238E27FC236}">
                    <a16:creationId xmlns:a16="http://schemas.microsoft.com/office/drawing/2014/main" id="{627018FF-ECFE-0E96-8F31-7A695158A63D}"/>
                  </a:ext>
                </a:extLst>
              </p:cNvPr>
              <p:cNvSpPr/>
              <p:nvPr/>
            </p:nvSpPr>
            <p:spPr>
              <a:xfrm>
                <a:off x="6399520" y="5146072"/>
                <a:ext cx="3039" cy="6738"/>
              </a:xfrm>
              <a:custGeom>
                <a:avLst/>
                <a:gdLst>
                  <a:gd name="connsiteX0" fmla="*/ 2434 w 3039"/>
                  <a:gd name="connsiteY0" fmla="*/ 0 h 6738"/>
                  <a:gd name="connsiteX1" fmla="*/ 3039 w 3039"/>
                  <a:gd name="connsiteY1" fmla="*/ 1869 h 6738"/>
                  <a:gd name="connsiteX2" fmla="*/ 3002 w 3039"/>
                  <a:gd name="connsiteY2" fmla="*/ 1970 h 6738"/>
                  <a:gd name="connsiteX3" fmla="*/ 1766 w 3039"/>
                  <a:gd name="connsiteY3" fmla="*/ 4202 h 6738"/>
                  <a:gd name="connsiteX4" fmla="*/ 904 w 3039"/>
                  <a:gd name="connsiteY4" fmla="*/ 6739 h 6738"/>
                  <a:gd name="connsiteX5" fmla="*/ 0 w 3039"/>
                  <a:gd name="connsiteY5" fmla="*/ 4288 h 6738"/>
                  <a:gd name="connsiteX6" fmla="*/ 2434 w 3039"/>
                  <a:gd name="connsiteY6" fmla="*/ 0 h 6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9" h="6738">
                    <a:moveTo>
                      <a:pt x="2434" y="0"/>
                    </a:moveTo>
                    <a:cubicBezTo>
                      <a:pt x="2760" y="574"/>
                      <a:pt x="2926" y="1219"/>
                      <a:pt x="3039" y="1869"/>
                    </a:cubicBezTo>
                    <a:lnTo>
                      <a:pt x="3002" y="1970"/>
                    </a:lnTo>
                    <a:cubicBezTo>
                      <a:pt x="2632" y="2735"/>
                      <a:pt x="2150" y="3443"/>
                      <a:pt x="1766" y="4202"/>
                    </a:cubicBezTo>
                    <a:cubicBezTo>
                      <a:pt x="1354" y="5000"/>
                      <a:pt x="1181" y="5890"/>
                      <a:pt x="904" y="6739"/>
                    </a:cubicBezTo>
                    <a:cubicBezTo>
                      <a:pt x="616" y="5915"/>
                      <a:pt x="311" y="5099"/>
                      <a:pt x="0" y="4288"/>
                    </a:cubicBezTo>
                    <a:cubicBezTo>
                      <a:pt x="874" y="2894"/>
                      <a:pt x="1728" y="1488"/>
                      <a:pt x="2434" y="0"/>
                    </a:cubicBezTo>
                    <a:close/>
                  </a:path>
                </a:pathLst>
              </a:custGeom>
              <a:solidFill>
                <a:srgbClr val="5D557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3" name="Forma Livre: Forma 2512">
                <a:extLst>
                  <a:ext uri="{FF2B5EF4-FFF2-40B4-BE49-F238E27FC236}">
                    <a16:creationId xmlns:a16="http://schemas.microsoft.com/office/drawing/2014/main" id="{0EFB37D4-4630-4508-658B-D40DBF505DCA}"/>
                  </a:ext>
                </a:extLst>
              </p:cNvPr>
              <p:cNvSpPr/>
              <p:nvPr/>
            </p:nvSpPr>
            <p:spPr>
              <a:xfrm>
                <a:off x="6375606" y="5151907"/>
                <a:ext cx="24222" cy="58179"/>
              </a:xfrm>
              <a:custGeom>
                <a:avLst/>
                <a:gdLst>
                  <a:gd name="connsiteX0" fmla="*/ 22974 w 24222"/>
                  <a:gd name="connsiteY0" fmla="*/ 0 h 58179"/>
                  <a:gd name="connsiteX1" fmla="*/ 24223 w 24222"/>
                  <a:gd name="connsiteY1" fmla="*/ 3565 h 58179"/>
                  <a:gd name="connsiteX2" fmla="*/ 22577 w 24222"/>
                  <a:gd name="connsiteY2" fmla="*/ 8729 h 58179"/>
                  <a:gd name="connsiteX3" fmla="*/ 4534 w 24222"/>
                  <a:gd name="connsiteY3" fmla="*/ 51197 h 58179"/>
                  <a:gd name="connsiteX4" fmla="*/ 271 w 24222"/>
                  <a:gd name="connsiteY4" fmla="*/ 58179 h 58179"/>
                  <a:gd name="connsiteX5" fmla="*/ 0 w 24222"/>
                  <a:gd name="connsiteY5" fmla="*/ 58177 h 58179"/>
                  <a:gd name="connsiteX6" fmla="*/ 2777 w 24222"/>
                  <a:gd name="connsiteY6" fmla="*/ 50991 h 58179"/>
                  <a:gd name="connsiteX7" fmla="*/ 3498 w 24222"/>
                  <a:gd name="connsiteY7" fmla="*/ 50173 h 58179"/>
                  <a:gd name="connsiteX8" fmla="*/ 9263 w 24222"/>
                  <a:gd name="connsiteY8" fmla="*/ 39077 h 58179"/>
                  <a:gd name="connsiteX9" fmla="*/ 17940 w 24222"/>
                  <a:gd name="connsiteY9" fmla="*/ 18140 h 58179"/>
                  <a:gd name="connsiteX10" fmla="*/ 22877 w 24222"/>
                  <a:gd name="connsiteY10" fmla="*/ 2697 h 58179"/>
                  <a:gd name="connsiteX11" fmla="*/ 7363 w 24222"/>
                  <a:gd name="connsiteY11" fmla="*/ 18724 h 58179"/>
                  <a:gd name="connsiteX12" fmla="*/ 7041 w 24222"/>
                  <a:gd name="connsiteY12" fmla="*/ 19745 h 58179"/>
                  <a:gd name="connsiteX13" fmla="*/ 6980 w 24222"/>
                  <a:gd name="connsiteY13" fmla="*/ 19117 h 58179"/>
                  <a:gd name="connsiteX14" fmla="*/ 6886 w 24222"/>
                  <a:gd name="connsiteY14" fmla="*/ 18297 h 58179"/>
                  <a:gd name="connsiteX15" fmla="*/ 6768 w 24222"/>
                  <a:gd name="connsiteY15" fmla="*/ 17366 h 58179"/>
                  <a:gd name="connsiteX16" fmla="*/ 22974 w 24222"/>
                  <a:gd name="connsiteY16" fmla="*/ 0 h 58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222" h="58179">
                    <a:moveTo>
                      <a:pt x="22974" y="0"/>
                    </a:moveTo>
                    <a:cubicBezTo>
                      <a:pt x="23388" y="1188"/>
                      <a:pt x="23813" y="2373"/>
                      <a:pt x="24223" y="3565"/>
                    </a:cubicBezTo>
                    <a:cubicBezTo>
                      <a:pt x="23531" y="5236"/>
                      <a:pt x="23153" y="7016"/>
                      <a:pt x="22577" y="8729"/>
                    </a:cubicBezTo>
                    <a:cubicBezTo>
                      <a:pt x="17948" y="23415"/>
                      <a:pt x="12179" y="37805"/>
                      <a:pt x="4534" y="51197"/>
                    </a:cubicBezTo>
                    <a:cubicBezTo>
                      <a:pt x="3180" y="53563"/>
                      <a:pt x="1751" y="55886"/>
                      <a:pt x="271" y="58179"/>
                    </a:cubicBezTo>
                    <a:cubicBezTo>
                      <a:pt x="204" y="58177"/>
                      <a:pt x="67" y="58177"/>
                      <a:pt x="0" y="58177"/>
                    </a:cubicBezTo>
                    <a:cubicBezTo>
                      <a:pt x="1064" y="55835"/>
                      <a:pt x="1976" y="53431"/>
                      <a:pt x="2777" y="50991"/>
                    </a:cubicBezTo>
                    <a:cubicBezTo>
                      <a:pt x="3180" y="50911"/>
                      <a:pt x="3294" y="50467"/>
                      <a:pt x="3498" y="50173"/>
                    </a:cubicBezTo>
                    <a:cubicBezTo>
                      <a:pt x="5530" y="46534"/>
                      <a:pt x="7512" y="42862"/>
                      <a:pt x="9263" y="39077"/>
                    </a:cubicBezTo>
                    <a:cubicBezTo>
                      <a:pt x="12551" y="32271"/>
                      <a:pt x="15384" y="25250"/>
                      <a:pt x="17940" y="18140"/>
                    </a:cubicBezTo>
                    <a:cubicBezTo>
                      <a:pt x="19743" y="13045"/>
                      <a:pt x="21459" y="7912"/>
                      <a:pt x="22877" y="2697"/>
                    </a:cubicBezTo>
                    <a:cubicBezTo>
                      <a:pt x="18579" y="8807"/>
                      <a:pt x="13196" y="14085"/>
                      <a:pt x="7363" y="18724"/>
                    </a:cubicBezTo>
                    <a:cubicBezTo>
                      <a:pt x="6999" y="18938"/>
                      <a:pt x="7033" y="19376"/>
                      <a:pt x="7041" y="19745"/>
                    </a:cubicBezTo>
                    <a:cubicBezTo>
                      <a:pt x="7016" y="19529"/>
                      <a:pt x="6995" y="19321"/>
                      <a:pt x="6980" y="19117"/>
                    </a:cubicBezTo>
                    <a:cubicBezTo>
                      <a:pt x="6949" y="18840"/>
                      <a:pt x="6915" y="18566"/>
                      <a:pt x="6886" y="18297"/>
                    </a:cubicBezTo>
                    <a:cubicBezTo>
                      <a:pt x="6838" y="17978"/>
                      <a:pt x="6810" y="17673"/>
                      <a:pt x="6768" y="17366"/>
                    </a:cubicBezTo>
                    <a:cubicBezTo>
                      <a:pt x="12990" y="12435"/>
                      <a:pt x="18676" y="6703"/>
                      <a:pt x="22974" y="0"/>
                    </a:cubicBezTo>
                    <a:close/>
                  </a:path>
                </a:pathLst>
              </a:custGeom>
              <a:solidFill>
                <a:srgbClr val="5D557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14" name="Gráfico 1864">
              <a:extLst>
                <a:ext uri="{FF2B5EF4-FFF2-40B4-BE49-F238E27FC236}">
                  <a16:creationId xmlns:a16="http://schemas.microsoft.com/office/drawing/2014/main" id="{7975050D-7ED8-1F3C-3DFC-A232F65BA7F2}"/>
                </a:ext>
              </a:extLst>
            </p:cNvPr>
            <p:cNvGrpSpPr/>
            <p:nvPr/>
          </p:nvGrpSpPr>
          <p:grpSpPr>
            <a:xfrm>
              <a:off x="6345723" y="5106949"/>
              <a:ext cx="61298" cy="86880"/>
              <a:chOff x="6345723" y="5106949"/>
              <a:chExt cx="61298" cy="86880"/>
            </a:xfrm>
            <a:solidFill>
              <a:srgbClr val="9D95B3"/>
            </a:solidFill>
          </p:grpSpPr>
          <p:sp>
            <p:nvSpPr>
              <p:cNvPr id="2515" name="Forma Livre: Forma 2514">
                <a:extLst>
                  <a:ext uri="{FF2B5EF4-FFF2-40B4-BE49-F238E27FC236}">
                    <a16:creationId xmlns:a16="http://schemas.microsoft.com/office/drawing/2014/main" id="{265C56AF-9CE0-E3B8-2F17-5B1FFCDA61E2}"/>
                  </a:ext>
                </a:extLst>
              </p:cNvPr>
              <p:cNvSpPr/>
              <p:nvPr/>
            </p:nvSpPr>
            <p:spPr>
              <a:xfrm>
                <a:off x="6377172" y="5106949"/>
                <a:ext cx="29165" cy="55463"/>
              </a:xfrm>
              <a:custGeom>
                <a:avLst/>
                <a:gdLst>
                  <a:gd name="connsiteX0" fmla="*/ 28618 w 29165"/>
                  <a:gd name="connsiteY0" fmla="*/ 0 h 55463"/>
                  <a:gd name="connsiteX1" fmla="*/ 28933 w 29165"/>
                  <a:gd name="connsiteY1" fmla="*/ 1837 h 55463"/>
                  <a:gd name="connsiteX2" fmla="*/ 28338 w 29165"/>
                  <a:gd name="connsiteY2" fmla="*/ 17385 h 55463"/>
                  <a:gd name="connsiteX3" fmla="*/ 20143 w 29165"/>
                  <a:gd name="connsiteY3" fmla="*/ 37744 h 55463"/>
                  <a:gd name="connsiteX4" fmla="*/ 19113 w 29165"/>
                  <a:gd name="connsiteY4" fmla="*/ 37627 h 55463"/>
                  <a:gd name="connsiteX5" fmla="*/ 19176 w 29165"/>
                  <a:gd name="connsiteY5" fmla="*/ 39213 h 55463"/>
                  <a:gd name="connsiteX6" fmla="*/ 15357 w 29165"/>
                  <a:gd name="connsiteY6" fmla="*/ 44164 h 55463"/>
                  <a:gd name="connsiteX7" fmla="*/ 14163 w 29165"/>
                  <a:gd name="connsiteY7" fmla="*/ 42190 h 55463"/>
                  <a:gd name="connsiteX8" fmla="*/ 12818 w 29165"/>
                  <a:gd name="connsiteY8" fmla="*/ 42535 h 55463"/>
                  <a:gd name="connsiteX9" fmla="*/ 12340 w 29165"/>
                  <a:gd name="connsiteY9" fmla="*/ 45891 h 55463"/>
                  <a:gd name="connsiteX10" fmla="*/ 12414 w 29165"/>
                  <a:gd name="connsiteY10" fmla="*/ 47400 h 55463"/>
                  <a:gd name="connsiteX11" fmla="*/ 11729 w 29165"/>
                  <a:gd name="connsiteY11" fmla="*/ 48151 h 55463"/>
                  <a:gd name="connsiteX12" fmla="*/ 3662 w 29165"/>
                  <a:gd name="connsiteY12" fmla="*/ 55463 h 55463"/>
                  <a:gd name="connsiteX13" fmla="*/ 0 w 29165"/>
                  <a:gd name="connsiteY13" fmla="*/ 46024 h 55463"/>
                  <a:gd name="connsiteX14" fmla="*/ 2661 w 29165"/>
                  <a:gd name="connsiteY14" fmla="*/ 42062 h 55463"/>
                  <a:gd name="connsiteX15" fmla="*/ 7025 w 29165"/>
                  <a:gd name="connsiteY15" fmla="*/ 35884 h 55463"/>
                  <a:gd name="connsiteX16" fmla="*/ 10220 w 29165"/>
                  <a:gd name="connsiteY16" fmla="*/ 31335 h 55463"/>
                  <a:gd name="connsiteX17" fmla="*/ 14045 w 29165"/>
                  <a:gd name="connsiteY17" fmla="*/ 26520 h 55463"/>
                  <a:gd name="connsiteX18" fmla="*/ 17822 w 29165"/>
                  <a:gd name="connsiteY18" fmla="*/ 17017 h 55463"/>
                  <a:gd name="connsiteX19" fmla="*/ 17627 w 29165"/>
                  <a:gd name="connsiteY19" fmla="*/ 10583 h 55463"/>
                  <a:gd name="connsiteX20" fmla="*/ 28618 w 29165"/>
                  <a:gd name="connsiteY20" fmla="*/ 0 h 55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165" h="55463">
                    <a:moveTo>
                      <a:pt x="28618" y="0"/>
                    </a:moveTo>
                    <a:cubicBezTo>
                      <a:pt x="28855" y="580"/>
                      <a:pt x="28889" y="1213"/>
                      <a:pt x="28933" y="1837"/>
                    </a:cubicBezTo>
                    <a:cubicBezTo>
                      <a:pt x="29358" y="7016"/>
                      <a:pt x="29223" y="12258"/>
                      <a:pt x="28338" y="17385"/>
                    </a:cubicBezTo>
                    <a:cubicBezTo>
                      <a:pt x="27127" y="24664"/>
                      <a:pt x="24265" y="31634"/>
                      <a:pt x="20143" y="37744"/>
                    </a:cubicBezTo>
                    <a:cubicBezTo>
                      <a:pt x="19796" y="37698"/>
                      <a:pt x="19449" y="37660"/>
                      <a:pt x="19113" y="37627"/>
                    </a:cubicBezTo>
                    <a:cubicBezTo>
                      <a:pt x="18798" y="38135"/>
                      <a:pt x="18936" y="38705"/>
                      <a:pt x="19176" y="39213"/>
                    </a:cubicBezTo>
                    <a:cubicBezTo>
                      <a:pt x="17942" y="40893"/>
                      <a:pt x="16702" y="42570"/>
                      <a:pt x="15357" y="44164"/>
                    </a:cubicBezTo>
                    <a:cubicBezTo>
                      <a:pt x="15123" y="43428"/>
                      <a:pt x="14932" y="42547"/>
                      <a:pt x="14163" y="42190"/>
                    </a:cubicBezTo>
                    <a:cubicBezTo>
                      <a:pt x="13726" y="41866"/>
                      <a:pt x="13011" y="41999"/>
                      <a:pt x="12818" y="42535"/>
                    </a:cubicBezTo>
                    <a:cubicBezTo>
                      <a:pt x="12454" y="43615"/>
                      <a:pt x="12504" y="44773"/>
                      <a:pt x="12340" y="45891"/>
                    </a:cubicBezTo>
                    <a:cubicBezTo>
                      <a:pt x="12250" y="46394"/>
                      <a:pt x="12275" y="46904"/>
                      <a:pt x="12414" y="47400"/>
                    </a:cubicBezTo>
                    <a:cubicBezTo>
                      <a:pt x="12181" y="47644"/>
                      <a:pt x="11956" y="47901"/>
                      <a:pt x="11729" y="48151"/>
                    </a:cubicBezTo>
                    <a:cubicBezTo>
                      <a:pt x="9160" y="50717"/>
                      <a:pt x="6495" y="53191"/>
                      <a:pt x="3662" y="55463"/>
                    </a:cubicBezTo>
                    <a:cubicBezTo>
                      <a:pt x="2684" y="52229"/>
                      <a:pt x="1431" y="49082"/>
                      <a:pt x="0" y="46024"/>
                    </a:cubicBezTo>
                    <a:cubicBezTo>
                      <a:pt x="1028" y="44803"/>
                      <a:pt x="1871" y="43443"/>
                      <a:pt x="2661" y="42062"/>
                    </a:cubicBezTo>
                    <a:cubicBezTo>
                      <a:pt x="3876" y="39838"/>
                      <a:pt x="5642" y="37994"/>
                      <a:pt x="7025" y="35884"/>
                    </a:cubicBezTo>
                    <a:cubicBezTo>
                      <a:pt x="8105" y="34379"/>
                      <a:pt x="9099" y="32813"/>
                      <a:pt x="10220" y="31335"/>
                    </a:cubicBezTo>
                    <a:cubicBezTo>
                      <a:pt x="11451" y="29696"/>
                      <a:pt x="12921" y="28241"/>
                      <a:pt x="14045" y="26520"/>
                    </a:cubicBezTo>
                    <a:cubicBezTo>
                      <a:pt x="16044" y="23718"/>
                      <a:pt x="17324" y="20418"/>
                      <a:pt x="17822" y="17017"/>
                    </a:cubicBezTo>
                    <a:cubicBezTo>
                      <a:pt x="18072" y="14880"/>
                      <a:pt x="17976" y="12704"/>
                      <a:pt x="17627" y="10583"/>
                    </a:cubicBezTo>
                    <a:cubicBezTo>
                      <a:pt x="21744" y="7571"/>
                      <a:pt x="25440" y="3987"/>
                      <a:pt x="28618" y="0"/>
                    </a:cubicBezTo>
                    <a:close/>
                  </a:path>
                </a:pathLst>
              </a:custGeom>
              <a:solidFill>
                <a:srgbClr val="9D95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6" name="Forma Livre: Forma 2515">
                <a:extLst>
                  <a:ext uri="{FF2B5EF4-FFF2-40B4-BE49-F238E27FC236}">
                    <a16:creationId xmlns:a16="http://schemas.microsoft.com/office/drawing/2014/main" id="{195BD65B-46BE-9618-64DD-A54F2B0C5D80}"/>
                  </a:ext>
                </a:extLst>
              </p:cNvPr>
              <p:cNvSpPr/>
              <p:nvPr/>
            </p:nvSpPr>
            <p:spPr>
              <a:xfrm>
                <a:off x="6397971" y="5123716"/>
                <a:ext cx="9050" cy="26643"/>
              </a:xfrm>
              <a:custGeom>
                <a:avLst/>
                <a:gdLst>
                  <a:gd name="connsiteX0" fmla="*/ 9051 w 9050"/>
                  <a:gd name="connsiteY0" fmla="*/ 0 h 26643"/>
                  <a:gd name="connsiteX1" fmla="*/ 5064 w 9050"/>
                  <a:gd name="connsiteY1" fmla="*/ 20002 h 26643"/>
                  <a:gd name="connsiteX2" fmla="*/ 3983 w 9050"/>
                  <a:gd name="connsiteY2" fmla="*/ 22356 h 26643"/>
                  <a:gd name="connsiteX3" fmla="*/ 1549 w 9050"/>
                  <a:gd name="connsiteY3" fmla="*/ 26644 h 26643"/>
                  <a:gd name="connsiteX4" fmla="*/ 0 w 9050"/>
                  <a:gd name="connsiteY4" fmla="*/ 22652 h 26643"/>
                  <a:gd name="connsiteX5" fmla="*/ 900 w 9050"/>
                  <a:gd name="connsiteY5" fmla="*/ 21190 h 26643"/>
                  <a:gd name="connsiteX6" fmla="*/ 9051 w 9050"/>
                  <a:gd name="connsiteY6" fmla="*/ 0 h 2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50" h="26643">
                    <a:moveTo>
                      <a:pt x="9051" y="0"/>
                    </a:moveTo>
                    <a:cubicBezTo>
                      <a:pt x="8771" y="6812"/>
                      <a:pt x="7720" y="13684"/>
                      <a:pt x="5064" y="20002"/>
                    </a:cubicBezTo>
                    <a:cubicBezTo>
                      <a:pt x="4725" y="20796"/>
                      <a:pt x="4361" y="21578"/>
                      <a:pt x="3983" y="22356"/>
                    </a:cubicBezTo>
                    <a:cubicBezTo>
                      <a:pt x="3277" y="23844"/>
                      <a:pt x="2424" y="25250"/>
                      <a:pt x="1549" y="26644"/>
                    </a:cubicBezTo>
                    <a:cubicBezTo>
                      <a:pt x="1043" y="25309"/>
                      <a:pt x="534" y="23975"/>
                      <a:pt x="0" y="22652"/>
                    </a:cubicBezTo>
                    <a:cubicBezTo>
                      <a:pt x="280" y="22150"/>
                      <a:pt x="578" y="21662"/>
                      <a:pt x="900" y="21190"/>
                    </a:cubicBezTo>
                    <a:cubicBezTo>
                      <a:pt x="5070" y="14810"/>
                      <a:pt x="7956" y="7556"/>
                      <a:pt x="9051" y="0"/>
                    </a:cubicBezTo>
                    <a:close/>
                  </a:path>
                </a:pathLst>
              </a:custGeom>
              <a:solidFill>
                <a:srgbClr val="9D95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7" name="Forma Livre: Forma 2516">
                <a:extLst>
                  <a:ext uri="{FF2B5EF4-FFF2-40B4-BE49-F238E27FC236}">
                    <a16:creationId xmlns:a16="http://schemas.microsoft.com/office/drawing/2014/main" id="{CF021D71-176D-65C8-D1E8-B5EAB0207678}"/>
                  </a:ext>
                </a:extLst>
              </p:cNvPr>
              <p:cNvSpPr/>
              <p:nvPr/>
            </p:nvSpPr>
            <p:spPr>
              <a:xfrm>
                <a:off x="6360643" y="5125465"/>
                <a:ext cx="6127" cy="7070"/>
              </a:xfrm>
              <a:custGeom>
                <a:avLst/>
                <a:gdLst>
                  <a:gd name="connsiteX0" fmla="*/ 1776 w 6127"/>
                  <a:gd name="connsiteY0" fmla="*/ 0 h 7070"/>
                  <a:gd name="connsiteX1" fmla="*/ 5499 w 6127"/>
                  <a:gd name="connsiteY1" fmla="*/ 130 h 7070"/>
                  <a:gd name="connsiteX2" fmla="*/ 6127 w 6127"/>
                  <a:gd name="connsiteY2" fmla="*/ 147 h 7070"/>
                  <a:gd name="connsiteX3" fmla="*/ 0 w 6127"/>
                  <a:gd name="connsiteY3" fmla="*/ 7071 h 7070"/>
                  <a:gd name="connsiteX4" fmla="*/ 1776 w 6127"/>
                  <a:gd name="connsiteY4" fmla="*/ 0 h 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7" h="7070">
                    <a:moveTo>
                      <a:pt x="1776" y="0"/>
                    </a:moveTo>
                    <a:cubicBezTo>
                      <a:pt x="3014" y="63"/>
                      <a:pt x="4254" y="151"/>
                      <a:pt x="5499" y="130"/>
                    </a:cubicBezTo>
                    <a:cubicBezTo>
                      <a:pt x="5656" y="135"/>
                      <a:pt x="5972" y="143"/>
                      <a:pt x="6127" y="147"/>
                    </a:cubicBezTo>
                    <a:cubicBezTo>
                      <a:pt x="4385" y="2699"/>
                      <a:pt x="2295" y="5005"/>
                      <a:pt x="0" y="7071"/>
                    </a:cubicBezTo>
                    <a:cubicBezTo>
                      <a:pt x="1022" y="4851"/>
                      <a:pt x="1820" y="2474"/>
                      <a:pt x="1776" y="0"/>
                    </a:cubicBezTo>
                    <a:close/>
                  </a:path>
                </a:pathLst>
              </a:custGeom>
              <a:solidFill>
                <a:srgbClr val="9D95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8" name="Forma Livre: Forma 2517">
                <a:extLst>
                  <a:ext uri="{FF2B5EF4-FFF2-40B4-BE49-F238E27FC236}">
                    <a16:creationId xmlns:a16="http://schemas.microsoft.com/office/drawing/2014/main" id="{1AAC77DB-B556-9339-285E-36178D82D797}"/>
                  </a:ext>
                </a:extLst>
              </p:cNvPr>
              <p:cNvSpPr/>
              <p:nvPr/>
            </p:nvSpPr>
            <p:spPr>
              <a:xfrm>
                <a:off x="6345723" y="5125748"/>
                <a:ext cx="25017" cy="20308"/>
              </a:xfrm>
              <a:custGeom>
                <a:avLst/>
                <a:gdLst>
                  <a:gd name="connsiteX0" fmla="*/ 1320 w 25017"/>
                  <a:gd name="connsiteY0" fmla="*/ 16731 h 20308"/>
                  <a:gd name="connsiteX1" fmla="*/ 22659 w 25017"/>
                  <a:gd name="connsiteY1" fmla="*/ 0 h 20308"/>
                  <a:gd name="connsiteX2" fmla="*/ 25017 w 25017"/>
                  <a:gd name="connsiteY2" fmla="*/ 101 h 20308"/>
                  <a:gd name="connsiteX3" fmla="*/ 20464 w 25017"/>
                  <a:gd name="connsiteY3" fmla="*/ 4786 h 20308"/>
                  <a:gd name="connsiteX4" fmla="*/ 17812 w 25017"/>
                  <a:gd name="connsiteY4" fmla="*/ 7590 h 20308"/>
                  <a:gd name="connsiteX5" fmla="*/ 14766 w 25017"/>
                  <a:gd name="connsiteY5" fmla="*/ 10842 h 20308"/>
                  <a:gd name="connsiteX6" fmla="*/ 10650 w 25017"/>
                  <a:gd name="connsiteY6" fmla="*/ 15775 h 20308"/>
                  <a:gd name="connsiteX7" fmla="*/ 6402 w 25017"/>
                  <a:gd name="connsiteY7" fmla="*/ 20309 h 20308"/>
                  <a:gd name="connsiteX8" fmla="*/ 0 w 25017"/>
                  <a:gd name="connsiteY8" fmla="*/ 17431 h 20308"/>
                  <a:gd name="connsiteX9" fmla="*/ 1320 w 25017"/>
                  <a:gd name="connsiteY9" fmla="*/ 16731 h 2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17" h="20308">
                    <a:moveTo>
                      <a:pt x="1320" y="16731"/>
                    </a:moveTo>
                    <a:cubicBezTo>
                      <a:pt x="9782" y="13276"/>
                      <a:pt x="17606" y="7722"/>
                      <a:pt x="22659" y="0"/>
                    </a:cubicBezTo>
                    <a:cubicBezTo>
                      <a:pt x="23441" y="50"/>
                      <a:pt x="24229" y="61"/>
                      <a:pt x="25017" y="101"/>
                    </a:cubicBezTo>
                    <a:cubicBezTo>
                      <a:pt x="23579" y="1738"/>
                      <a:pt x="21917" y="3161"/>
                      <a:pt x="20464" y="4786"/>
                    </a:cubicBezTo>
                    <a:cubicBezTo>
                      <a:pt x="19651" y="5787"/>
                      <a:pt x="18728" y="6686"/>
                      <a:pt x="17812" y="7590"/>
                    </a:cubicBezTo>
                    <a:cubicBezTo>
                      <a:pt x="16719" y="8601"/>
                      <a:pt x="15859" y="9829"/>
                      <a:pt x="14766" y="10842"/>
                    </a:cubicBezTo>
                    <a:cubicBezTo>
                      <a:pt x="13351" y="12448"/>
                      <a:pt x="12103" y="14198"/>
                      <a:pt x="10650" y="15775"/>
                    </a:cubicBezTo>
                    <a:cubicBezTo>
                      <a:pt x="9179" y="17236"/>
                      <a:pt x="7876" y="18848"/>
                      <a:pt x="6402" y="20309"/>
                    </a:cubicBezTo>
                    <a:cubicBezTo>
                      <a:pt x="4433" y="19029"/>
                      <a:pt x="2270" y="18037"/>
                      <a:pt x="0" y="17431"/>
                    </a:cubicBezTo>
                    <a:cubicBezTo>
                      <a:pt x="406" y="17139"/>
                      <a:pt x="847" y="16902"/>
                      <a:pt x="1320" y="16731"/>
                    </a:cubicBezTo>
                    <a:close/>
                  </a:path>
                </a:pathLst>
              </a:custGeom>
              <a:solidFill>
                <a:srgbClr val="9D95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9" name="Forma Livre: Forma 2518">
                <a:extLst>
                  <a:ext uri="{FF2B5EF4-FFF2-40B4-BE49-F238E27FC236}">
                    <a16:creationId xmlns:a16="http://schemas.microsoft.com/office/drawing/2014/main" id="{38D51078-73D3-DD56-7D88-CA487B0D1B99}"/>
                  </a:ext>
                </a:extLst>
              </p:cNvPr>
              <p:cNvSpPr/>
              <p:nvPr/>
            </p:nvSpPr>
            <p:spPr>
              <a:xfrm>
                <a:off x="6381254" y="5147709"/>
                <a:ext cx="17326" cy="21563"/>
              </a:xfrm>
              <a:custGeom>
                <a:avLst/>
                <a:gdLst>
                  <a:gd name="connsiteX0" fmla="*/ 11579 w 17326"/>
                  <a:gd name="connsiteY0" fmla="*/ 5141 h 21563"/>
                  <a:gd name="connsiteX1" fmla="*/ 15731 w 17326"/>
                  <a:gd name="connsiteY1" fmla="*/ 0 h 21563"/>
                  <a:gd name="connsiteX2" fmla="*/ 17326 w 17326"/>
                  <a:gd name="connsiteY2" fmla="*/ 4198 h 21563"/>
                  <a:gd name="connsiteX3" fmla="*/ 1120 w 17326"/>
                  <a:gd name="connsiteY3" fmla="*/ 21564 h 21563"/>
                  <a:gd name="connsiteX4" fmla="*/ 0 w 17326"/>
                  <a:gd name="connsiteY4" fmla="*/ 16176 h 21563"/>
                  <a:gd name="connsiteX5" fmla="*/ 7071 w 17326"/>
                  <a:gd name="connsiteY5" fmla="*/ 9890 h 21563"/>
                  <a:gd name="connsiteX6" fmla="*/ 7533 w 17326"/>
                  <a:gd name="connsiteY6" fmla="*/ 11273 h 21563"/>
                  <a:gd name="connsiteX7" fmla="*/ 9450 w 17326"/>
                  <a:gd name="connsiteY7" fmla="*/ 10486 h 21563"/>
                  <a:gd name="connsiteX8" fmla="*/ 11428 w 17326"/>
                  <a:gd name="connsiteY8" fmla="*/ 5328 h 21563"/>
                  <a:gd name="connsiteX9" fmla="*/ 11579 w 17326"/>
                  <a:gd name="connsiteY9" fmla="*/ 5141 h 21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26" h="21563">
                    <a:moveTo>
                      <a:pt x="11579" y="5141"/>
                    </a:moveTo>
                    <a:cubicBezTo>
                      <a:pt x="13045" y="3495"/>
                      <a:pt x="14409" y="1764"/>
                      <a:pt x="15731" y="0"/>
                    </a:cubicBezTo>
                    <a:cubicBezTo>
                      <a:pt x="16286" y="1389"/>
                      <a:pt x="16815" y="2789"/>
                      <a:pt x="17326" y="4198"/>
                    </a:cubicBezTo>
                    <a:cubicBezTo>
                      <a:pt x="13028" y="10901"/>
                      <a:pt x="7342" y="16633"/>
                      <a:pt x="1120" y="21564"/>
                    </a:cubicBezTo>
                    <a:cubicBezTo>
                      <a:pt x="849" y="19748"/>
                      <a:pt x="477" y="17946"/>
                      <a:pt x="0" y="16176"/>
                    </a:cubicBezTo>
                    <a:cubicBezTo>
                      <a:pt x="2457" y="14196"/>
                      <a:pt x="4855" y="12137"/>
                      <a:pt x="7071" y="9890"/>
                    </a:cubicBezTo>
                    <a:cubicBezTo>
                      <a:pt x="6932" y="10388"/>
                      <a:pt x="6840" y="11157"/>
                      <a:pt x="7533" y="11273"/>
                    </a:cubicBezTo>
                    <a:cubicBezTo>
                      <a:pt x="8204" y="11107"/>
                      <a:pt x="8830" y="10793"/>
                      <a:pt x="9450" y="10486"/>
                    </a:cubicBezTo>
                    <a:cubicBezTo>
                      <a:pt x="11302" y="9599"/>
                      <a:pt x="11924" y="7193"/>
                      <a:pt x="11428" y="5328"/>
                    </a:cubicBezTo>
                    <a:cubicBezTo>
                      <a:pt x="11466" y="5282"/>
                      <a:pt x="11542" y="5188"/>
                      <a:pt x="11579" y="5141"/>
                    </a:cubicBezTo>
                    <a:close/>
                  </a:path>
                </a:pathLst>
              </a:custGeom>
              <a:solidFill>
                <a:srgbClr val="9D95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0" name="Forma Livre: Forma 2519">
                <a:extLst>
                  <a:ext uri="{FF2B5EF4-FFF2-40B4-BE49-F238E27FC236}">
                    <a16:creationId xmlns:a16="http://schemas.microsoft.com/office/drawing/2014/main" id="{2300226C-A5C8-97AF-2F0C-EEE669ED9151}"/>
                  </a:ext>
                </a:extLst>
              </p:cNvPr>
              <p:cNvSpPr/>
              <p:nvPr/>
            </p:nvSpPr>
            <p:spPr>
              <a:xfrm>
                <a:off x="6380895" y="5154604"/>
                <a:ext cx="17588" cy="39226"/>
              </a:xfrm>
              <a:custGeom>
                <a:avLst/>
                <a:gdLst>
                  <a:gd name="connsiteX0" fmla="*/ 2075 w 17588"/>
                  <a:gd name="connsiteY0" fmla="*/ 16027 h 39226"/>
                  <a:gd name="connsiteX1" fmla="*/ 17589 w 17588"/>
                  <a:gd name="connsiteY1" fmla="*/ 0 h 39226"/>
                  <a:gd name="connsiteX2" fmla="*/ 12651 w 17588"/>
                  <a:gd name="connsiteY2" fmla="*/ 15443 h 39226"/>
                  <a:gd name="connsiteX3" fmla="*/ 3975 w 17588"/>
                  <a:gd name="connsiteY3" fmla="*/ 36380 h 39226"/>
                  <a:gd name="connsiteX4" fmla="*/ 1894 w 17588"/>
                  <a:gd name="connsiteY4" fmla="*/ 37921 h 39226"/>
                  <a:gd name="connsiteX5" fmla="*/ 0 w 17588"/>
                  <a:gd name="connsiteY5" fmla="*/ 39226 h 39226"/>
                  <a:gd name="connsiteX6" fmla="*/ 1753 w 17588"/>
                  <a:gd name="connsiteY6" fmla="*/ 17049 h 39226"/>
                  <a:gd name="connsiteX7" fmla="*/ 2075 w 17588"/>
                  <a:gd name="connsiteY7" fmla="*/ 16027 h 3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88" h="39226">
                    <a:moveTo>
                      <a:pt x="2075" y="16027"/>
                    </a:moveTo>
                    <a:cubicBezTo>
                      <a:pt x="7907" y="11388"/>
                      <a:pt x="13290" y="6110"/>
                      <a:pt x="17589" y="0"/>
                    </a:cubicBezTo>
                    <a:cubicBezTo>
                      <a:pt x="16170" y="5215"/>
                      <a:pt x="14455" y="10348"/>
                      <a:pt x="12651" y="15443"/>
                    </a:cubicBezTo>
                    <a:cubicBezTo>
                      <a:pt x="10096" y="22554"/>
                      <a:pt x="7262" y="29574"/>
                      <a:pt x="3975" y="36380"/>
                    </a:cubicBezTo>
                    <a:cubicBezTo>
                      <a:pt x="3273" y="36882"/>
                      <a:pt x="2548" y="37353"/>
                      <a:pt x="1894" y="37921"/>
                    </a:cubicBezTo>
                    <a:cubicBezTo>
                      <a:pt x="1295" y="38398"/>
                      <a:pt x="763" y="39018"/>
                      <a:pt x="0" y="39226"/>
                    </a:cubicBezTo>
                    <a:cubicBezTo>
                      <a:pt x="1492" y="31953"/>
                      <a:pt x="2482" y="24475"/>
                      <a:pt x="1753" y="17049"/>
                    </a:cubicBezTo>
                    <a:cubicBezTo>
                      <a:pt x="1745" y="16679"/>
                      <a:pt x="1711" y="16242"/>
                      <a:pt x="2075" y="16027"/>
                    </a:cubicBezTo>
                    <a:close/>
                  </a:path>
                </a:pathLst>
              </a:custGeom>
              <a:solidFill>
                <a:srgbClr val="9D95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21" name="Forma Livre: Forma 2520">
              <a:extLst>
                <a:ext uri="{FF2B5EF4-FFF2-40B4-BE49-F238E27FC236}">
                  <a16:creationId xmlns:a16="http://schemas.microsoft.com/office/drawing/2014/main" id="{ADA45444-7D80-ECB6-F063-867B77CF5292}"/>
                </a:ext>
              </a:extLst>
            </p:cNvPr>
            <p:cNvSpPr/>
            <p:nvPr/>
          </p:nvSpPr>
          <p:spPr>
            <a:xfrm>
              <a:off x="6320547" y="5108068"/>
              <a:ext cx="11769" cy="11408"/>
            </a:xfrm>
            <a:custGeom>
              <a:avLst/>
              <a:gdLst>
                <a:gd name="connsiteX0" fmla="*/ 6978 w 11769"/>
                <a:gd name="connsiteY0" fmla="*/ 243 h 11408"/>
                <a:gd name="connsiteX1" fmla="*/ 10177 w 11769"/>
                <a:gd name="connsiteY1" fmla="*/ 403 h 11408"/>
                <a:gd name="connsiteX2" fmla="*/ 11590 w 11769"/>
                <a:gd name="connsiteY2" fmla="*/ 2206 h 11408"/>
                <a:gd name="connsiteX3" fmla="*/ 10377 w 11769"/>
                <a:gd name="connsiteY3" fmla="*/ 6959 h 11408"/>
                <a:gd name="connsiteX4" fmla="*/ 7957 w 11769"/>
                <a:gd name="connsiteY4" fmla="*/ 8548 h 11408"/>
                <a:gd name="connsiteX5" fmla="*/ 3142 w 11769"/>
                <a:gd name="connsiteY5" fmla="*/ 11253 h 11408"/>
                <a:gd name="connsiteX6" fmla="*/ 12 w 11769"/>
                <a:gd name="connsiteY6" fmla="*/ 9124 h 11408"/>
                <a:gd name="connsiteX7" fmla="*/ 998 w 11769"/>
                <a:gd name="connsiteY7" fmla="*/ 6824 h 11408"/>
                <a:gd name="connsiteX8" fmla="*/ 4096 w 11769"/>
                <a:gd name="connsiteY8" fmla="*/ 2553 h 11408"/>
                <a:gd name="connsiteX9" fmla="*/ 6978 w 11769"/>
                <a:gd name="connsiteY9" fmla="*/ 243 h 1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69" h="11408">
                  <a:moveTo>
                    <a:pt x="6978" y="243"/>
                  </a:moveTo>
                  <a:cubicBezTo>
                    <a:pt x="8012" y="-68"/>
                    <a:pt x="9204" y="-146"/>
                    <a:pt x="10177" y="403"/>
                  </a:cubicBezTo>
                  <a:cubicBezTo>
                    <a:pt x="10879" y="765"/>
                    <a:pt x="11373" y="1454"/>
                    <a:pt x="11590" y="2206"/>
                  </a:cubicBezTo>
                  <a:cubicBezTo>
                    <a:pt x="12052" y="3854"/>
                    <a:pt x="11615" y="5755"/>
                    <a:pt x="10377" y="6959"/>
                  </a:cubicBezTo>
                  <a:cubicBezTo>
                    <a:pt x="9708" y="7671"/>
                    <a:pt x="8855" y="8178"/>
                    <a:pt x="7957" y="8548"/>
                  </a:cubicBezTo>
                  <a:cubicBezTo>
                    <a:pt x="6259" y="9279"/>
                    <a:pt x="4824" y="10494"/>
                    <a:pt x="3142" y="11253"/>
                  </a:cubicBezTo>
                  <a:cubicBezTo>
                    <a:pt x="1744" y="11837"/>
                    <a:pt x="-133" y="10698"/>
                    <a:pt x="12" y="9124"/>
                  </a:cubicBezTo>
                  <a:cubicBezTo>
                    <a:pt x="-97" y="8220"/>
                    <a:pt x="552" y="7529"/>
                    <a:pt x="998" y="6824"/>
                  </a:cubicBezTo>
                  <a:cubicBezTo>
                    <a:pt x="1904" y="5313"/>
                    <a:pt x="3005" y="3932"/>
                    <a:pt x="4096" y="2553"/>
                  </a:cubicBezTo>
                  <a:cubicBezTo>
                    <a:pt x="4903" y="1626"/>
                    <a:pt x="5753" y="605"/>
                    <a:pt x="6978" y="243"/>
                  </a:cubicBezTo>
                  <a:close/>
                </a:path>
              </a:pathLst>
            </a:custGeom>
            <a:solidFill>
              <a:srgbClr val="C4B47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2" name="Forma Livre: Forma 2521">
              <a:extLst>
                <a:ext uri="{FF2B5EF4-FFF2-40B4-BE49-F238E27FC236}">
                  <a16:creationId xmlns:a16="http://schemas.microsoft.com/office/drawing/2014/main" id="{DA136DB8-7236-1A02-CC35-D41F4DD86458}"/>
                </a:ext>
              </a:extLst>
            </p:cNvPr>
            <p:cNvSpPr/>
            <p:nvPr/>
          </p:nvSpPr>
          <p:spPr>
            <a:xfrm>
              <a:off x="6352126" y="5117532"/>
              <a:ext cx="43008" cy="48308"/>
            </a:xfrm>
            <a:custGeom>
              <a:avLst/>
              <a:gdLst>
                <a:gd name="connsiteX0" fmla="*/ 20931 w 43008"/>
                <a:gd name="connsiteY0" fmla="*/ 8008 h 48308"/>
                <a:gd name="connsiteX1" fmla="*/ 42673 w 43008"/>
                <a:gd name="connsiteY1" fmla="*/ 0 h 48308"/>
                <a:gd name="connsiteX2" fmla="*/ 42869 w 43008"/>
                <a:gd name="connsiteY2" fmla="*/ 6434 h 48308"/>
                <a:gd name="connsiteX3" fmla="*/ 39092 w 43008"/>
                <a:gd name="connsiteY3" fmla="*/ 15937 h 48308"/>
                <a:gd name="connsiteX4" fmla="*/ 35266 w 43008"/>
                <a:gd name="connsiteY4" fmla="*/ 20752 h 48308"/>
                <a:gd name="connsiteX5" fmla="*/ 32071 w 43008"/>
                <a:gd name="connsiteY5" fmla="*/ 25301 h 48308"/>
                <a:gd name="connsiteX6" fmla="*/ 27708 w 43008"/>
                <a:gd name="connsiteY6" fmla="*/ 31478 h 48308"/>
                <a:gd name="connsiteX7" fmla="*/ 25047 w 43008"/>
                <a:gd name="connsiteY7" fmla="*/ 35441 h 48308"/>
                <a:gd name="connsiteX8" fmla="*/ 23760 w 43008"/>
                <a:gd name="connsiteY8" fmla="*/ 35083 h 48308"/>
                <a:gd name="connsiteX9" fmla="*/ 24029 w 43008"/>
                <a:gd name="connsiteY9" fmla="*/ 36643 h 48308"/>
                <a:gd name="connsiteX10" fmla="*/ 19283 w 43008"/>
                <a:gd name="connsiteY10" fmla="*/ 40485 h 48308"/>
                <a:gd name="connsiteX11" fmla="*/ 15064 w 43008"/>
                <a:gd name="connsiteY11" fmla="*/ 44264 h 48308"/>
                <a:gd name="connsiteX12" fmla="*/ 9688 w 43008"/>
                <a:gd name="connsiteY12" fmla="*/ 48309 h 48308"/>
                <a:gd name="connsiteX13" fmla="*/ 7401 w 43008"/>
                <a:gd name="connsiteY13" fmla="*/ 36935 h 48308"/>
                <a:gd name="connsiteX14" fmla="*/ 0 w 43008"/>
                <a:gd name="connsiteY14" fmla="*/ 28525 h 48308"/>
                <a:gd name="connsiteX15" fmla="*/ 4248 w 43008"/>
                <a:gd name="connsiteY15" fmla="*/ 23991 h 48308"/>
                <a:gd name="connsiteX16" fmla="*/ 8364 w 43008"/>
                <a:gd name="connsiteY16" fmla="*/ 19058 h 48308"/>
                <a:gd name="connsiteX17" fmla="*/ 11409 w 43008"/>
                <a:gd name="connsiteY17" fmla="*/ 15806 h 48308"/>
                <a:gd name="connsiteX18" fmla="*/ 14062 w 43008"/>
                <a:gd name="connsiteY18" fmla="*/ 13003 h 48308"/>
                <a:gd name="connsiteX19" fmla="*/ 18615 w 43008"/>
                <a:gd name="connsiteY19" fmla="*/ 8317 h 48308"/>
                <a:gd name="connsiteX20" fmla="*/ 16256 w 43008"/>
                <a:gd name="connsiteY20" fmla="*/ 8216 h 48308"/>
                <a:gd name="connsiteX21" fmla="*/ 16256 w 43008"/>
                <a:gd name="connsiteY21" fmla="*/ 8105 h 48308"/>
                <a:gd name="connsiteX22" fmla="*/ 20931 w 43008"/>
                <a:gd name="connsiteY22" fmla="*/ 8008 h 4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8" h="48308">
                  <a:moveTo>
                    <a:pt x="20931" y="8008"/>
                  </a:moveTo>
                  <a:cubicBezTo>
                    <a:pt x="28752" y="7506"/>
                    <a:pt x="36334" y="4570"/>
                    <a:pt x="42673" y="0"/>
                  </a:cubicBezTo>
                  <a:cubicBezTo>
                    <a:pt x="43022" y="2121"/>
                    <a:pt x="43119" y="4296"/>
                    <a:pt x="42869" y="6434"/>
                  </a:cubicBezTo>
                  <a:cubicBezTo>
                    <a:pt x="42371" y="9835"/>
                    <a:pt x="41090" y="13135"/>
                    <a:pt x="39092" y="15937"/>
                  </a:cubicBezTo>
                  <a:cubicBezTo>
                    <a:pt x="37967" y="17658"/>
                    <a:pt x="36498" y="19113"/>
                    <a:pt x="35266" y="20752"/>
                  </a:cubicBezTo>
                  <a:cubicBezTo>
                    <a:pt x="34146" y="22230"/>
                    <a:pt x="33152" y="23796"/>
                    <a:pt x="32071" y="25301"/>
                  </a:cubicBezTo>
                  <a:cubicBezTo>
                    <a:pt x="30688" y="27411"/>
                    <a:pt x="28922" y="29255"/>
                    <a:pt x="27708" y="31478"/>
                  </a:cubicBezTo>
                  <a:cubicBezTo>
                    <a:pt x="26917" y="32859"/>
                    <a:pt x="26074" y="34219"/>
                    <a:pt x="25047" y="35441"/>
                  </a:cubicBezTo>
                  <a:cubicBezTo>
                    <a:pt x="24777" y="34942"/>
                    <a:pt x="24223" y="35047"/>
                    <a:pt x="23760" y="35083"/>
                  </a:cubicBezTo>
                  <a:cubicBezTo>
                    <a:pt x="23663" y="35621"/>
                    <a:pt x="23750" y="36164"/>
                    <a:pt x="24029" y="36643"/>
                  </a:cubicBezTo>
                  <a:cubicBezTo>
                    <a:pt x="22619" y="38125"/>
                    <a:pt x="20918" y="39272"/>
                    <a:pt x="19283" y="40485"/>
                  </a:cubicBezTo>
                  <a:cubicBezTo>
                    <a:pt x="17824" y="41685"/>
                    <a:pt x="16431" y="42959"/>
                    <a:pt x="15064" y="44264"/>
                  </a:cubicBezTo>
                  <a:cubicBezTo>
                    <a:pt x="13333" y="45677"/>
                    <a:pt x="11781" y="47424"/>
                    <a:pt x="9688" y="48309"/>
                  </a:cubicBezTo>
                  <a:cubicBezTo>
                    <a:pt x="9560" y="44433"/>
                    <a:pt x="9019" y="40491"/>
                    <a:pt x="7401" y="36935"/>
                  </a:cubicBezTo>
                  <a:cubicBezTo>
                    <a:pt x="5837" y="33477"/>
                    <a:pt x="3157" y="30594"/>
                    <a:pt x="0" y="28525"/>
                  </a:cubicBezTo>
                  <a:cubicBezTo>
                    <a:pt x="1473" y="27064"/>
                    <a:pt x="2777" y="25452"/>
                    <a:pt x="4248" y="23991"/>
                  </a:cubicBezTo>
                  <a:cubicBezTo>
                    <a:pt x="5700" y="22415"/>
                    <a:pt x="6949" y="20664"/>
                    <a:pt x="8364" y="19058"/>
                  </a:cubicBezTo>
                  <a:cubicBezTo>
                    <a:pt x="9457" y="18045"/>
                    <a:pt x="10316" y="16817"/>
                    <a:pt x="11409" y="15806"/>
                  </a:cubicBezTo>
                  <a:cubicBezTo>
                    <a:pt x="12326" y="14903"/>
                    <a:pt x="13248" y="14003"/>
                    <a:pt x="14062" y="13003"/>
                  </a:cubicBezTo>
                  <a:cubicBezTo>
                    <a:pt x="15514" y="11378"/>
                    <a:pt x="17177" y="9955"/>
                    <a:pt x="18615" y="8317"/>
                  </a:cubicBezTo>
                  <a:cubicBezTo>
                    <a:pt x="17826" y="8277"/>
                    <a:pt x="17038" y="8267"/>
                    <a:pt x="16256" y="8216"/>
                  </a:cubicBezTo>
                  <a:lnTo>
                    <a:pt x="16256" y="8105"/>
                  </a:lnTo>
                  <a:cubicBezTo>
                    <a:pt x="17814" y="8088"/>
                    <a:pt x="19373" y="8124"/>
                    <a:pt x="20931" y="8008"/>
                  </a:cubicBezTo>
                  <a:close/>
                </a:path>
              </a:pathLst>
            </a:custGeom>
            <a:solidFill>
              <a:srgbClr val="938AA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3" name="Forma Livre: Forma 2522">
              <a:extLst>
                <a:ext uri="{FF2B5EF4-FFF2-40B4-BE49-F238E27FC236}">
                  <a16:creationId xmlns:a16="http://schemas.microsoft.com/office/drawing/2014/main" id="{16A754D0-1B85-577C-B150-68C97FD86AE0}"/>
                </a:ext>
              </a:extLst>
            </p:cNvPr>
            <p:cNvSpPr/>
            <p:nvPr/>
          </p:nvSpPr>
          <p:spPr>
            <a:xfrm>
              <a:off x="6360796" y="5123764"/>
              <a:ext cx="16" cy="100"/>
            </a:xfrm>
            <a:custGeom>
              <a:avLst/>
              <a:gdLst>
                <a:gd name="connsiteX0" fmla="*/ 17 w 16"/>
                <a:gd name="connsiteY0" fmla="*/ 101 h 100"/>
                <a:gd name="connsiteX1" fmla="*/ 0 w 16"/>
                <a:gd name="connsiteY1" fmla="*/ 0 h 100"/>
                <a:gd name="connsiteX2" fmla="*/ 17 w 16"/>
                <a:gd name="connsiteY2" fmla="*/ 101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" h="100">
                  <a:moveTo>
                    <a:pt x="17" y="101"/>
                  </a:moveTo>
                  <a:cubicBezTo>
                    <a:pt x="13" y="76"/>
                    <a:pt x="4" y="25"/>
                    <a:pt x="0" y="0"/>
                  </a:cubicBezTo>
                  <a:lnTo>
                    <a:pt x="17" y="101"/>
                  </a:lnTo>
                  <a:close/>
                </a:path>
              </a:pathLst>
            </a:custGeom>
            <a:solidFill>
              <a:srgbClr val="77767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4" name="Forma Livre: Forma 2523">
              <a:extLst>
                <a:ext uri="{FF2B5EF4-FFF2-40B4-BE49-F238E27FC236}">
                  <a16:creationId xmlns:a16="http://schemas.microsoft.com/office/drawing/2014/main" id="{6D80E224-84DE-FAF0-4CF3-93172EACF50B}"/>
                </a:ext>
              </a:extLst>
            </p:cNvPr>
            <p:cNvSpPr/>
            <p:nvPr/>
          </p:nvSpPr>
          <p:spPr>
            <a:xfrm>
              <a:off x="6342316" y="5125376"/>
              <a:ext cx="26065" cy="17803"/>
            </a:xfrm>
            <a:custGeom>
              <a:avLst/>
              <a:gdLst>
                <a:gd name="connsiteX0" fmla="*/ 18716 w 26065"/>
                <a:gd name="connsiteY0" fmla="*/ 0 h 17803"/>
                <a:gd name="connsiteX1" fmla="*/ 23825 w 26065"/>
                <a:gd name="connsiteY1" fmla="*/ 219 h 17803"/>
                <a:gd name="connsiteX2" fmla="*/ 20103 w 26065"/>
                <a:gd name="connsiteY2" fmla="*/ 88 h 17803"/>
                <a:gd name="connsiteX3" fmla="*/ 18327 w 26065"/>
                <a:gd name="connsiteY3" fmla="*/ 7159 h 17803"/>
                <a:gd name="connsiteX4" fmla="*/ 24454 w 26065"/>
                <a:gd name="connsiteY4" fmla="*/ 235 h 17803"/>
                <a:gd name="connsiteX5" fmla="*/ 26066 w 26065"/>
                <a:gd name="connsiteY5" fmla="*/ 261 h 17803"/>
                <a:gd name="connsiteX6" fmla="*/ 26066 w 26065"/>
                <a:gd name="connsiteY6" fmla="*/ 372 h 17803"/>
                <a:gd name="connsiteX7" fmla="*/ 4727 w 26065"/>
                <a:gd name="connsiteY7" fmla="*/ 17103 h 17803"/>
                <a:gd name="connsiteX8" fmla="*/ 3407 w 26065"/>
                <a:gd name="connsiteY8" fmla="*/ 17803 h 17803"/>
                <a:gd name="connsiteX9" fmla="*/ 0 w 26065"/>
                <a:gd name="connsiteY9" fmla="*/ 17141 h 17803"/>
                <a:gd name="connsiteX10" fmla="*/ 2436 w 26065"/>
                <a:gd name="connsiteY10" fmla="*/ 16525 h 17803"/>
                <a:gd name="connsiteX11" fmla="*/ 14457 w 26065"/>
                <a:gd name="connsiteY11" fmla="*/ 10236 h 17803"/>
                <a:gd name="connsiteX12" fmla="*/ 16303 w 26065"/>
                <a:gd name="connsiteY12" fmla="*/ 7870 h 17803"/>
                <a:gd name="connsiteX13" fmla="*/ 18716 w 26065"/>
                <a:gd name="connsiteY13" fmla="*/ 0 h 17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65" h="17803">
                  <a:moveTo>
                    <a:pt x="18716" y="0"/>
                  </a:moveTo>
                  <a:cubicBezTo>
                    <a:pt x="20420" y="21"/>
                    <a:pt x="22125" y="84"/>
                    <a:pt x="23825" y="219"/>
                  </a:cubicBezTo>
                  <a:cubicBezTo>
                    <a:pt x="22581" y="240"/>
                    <a:pt x="21341" y="151"/>
                    <a:pt x="20103" y="88"/>
                  </a:cubicBezTo>
                  <a:cubicBezTo>
                    <a:pt x="20147" y="2562"/>
                    <a:pt x="19348" y="4940"/>
                    <a:pt x="18327" y="7159"/>
                  </a:cubicBezTo>
                  <a:cubicBezTo>
                    <a:pt x="20622" y="5093"/>
                    <a:pt x="22711" y="2787"/>
                    <a:pt x="24454" y="235"/>
                  </a:cubicBezTo>
                  <a:cubicBezTo>
                    <a:pt x="24988" y="244"/>
                    <a:pt x="25526" y="254"/>
                    <a:pt x="26066" y="261"/>
                  </a:cubicBezTo>
                  <a:lnTo>
                    <a:pt x="26066" y="372"/>
                  </a:lnTo>
                  <a:cubicBezTo>
                    <a:pt x="21013" y="8095"/>
                    <a:pt x="13190" y="13648"/>
                    <a:pt x="4727" y="17103"/>
                  </a:cubicBezTo>
                  <a:cubicBezTo>
                    <a:pt x="4254" y="17274"/>
                    <a:pt x="3813" y="17511"/>
                    <a:pt x="3407" y="17803"/>
                  </a:cubicBezTo>
                  <a:cubicBezTo>
                    <a:pt x="2293" y="17477"/>
                    <a:pt x="1152" y="17255"/>
                    <a:pt x="0" y="17141"/>
                  </a:cubicBezTo>
                  <a:cubicBezTo>
                    <a:pt x="864" y="17240"/>
                    <a:pt x="1650" y="16815"/>
                    <a:pt x="2436" y="16525"/>
                  </a:cubicBezTo>
                  <a:cubicBezTo>
                    <a:pt x="6659" y="14882"/>
                    <a:pt x="10739" y="12834"/>
                    <a:pt x="14457" y="10236"/>
                  </a:cubicBezTo>
                  <a:cubicBezTo>
                    <a:pt x="15296" y="9648"/>
                    <a:pt x="15779" y="8721"/>
                    <a:pt x="16303" y="7870"/>
                  </a:cubicBezTo>
                  <a:cubicBezTo>
                    <a:pt x="17711" y="5488"/>
                    <a:pt x="18722" y="2798"/>
                    <a:pt x="18716" y="0"/>
                  </a:cubicBezTo>
                  <a:close/>
                </a:path>
              </a:pathLst>
            </a:custGeom>
            <a:solidFill>
              <a:srgbClr val="5C547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5" name="Forma Livre: Forma 2524">
              <a:extLst>
                <a:ext uri="{FF2B5EF4-FFF2-40B4-BE49-F238E27FC236}">
                  <a16:creationId xmlns:a16="http://schemas.microsoft.com/office/drawing/2014/main" id="{983C60F1-6856-8957-8478-907C9D8622AA}"/>
                </a:ext>
              </a:extLst>
            </p:cNvPr>
            <p:cNvSpPr/>
            <p:nvPr/>
          </p:nvSpPr>
          <p:spPr>
            <a:xfrm>
              <a:off x="6296433" y="5125549"/>
              <a:ext cx="46381" cy="23279"/>
            </a:xfrm>
            <a:custGeom>
              <a:avLst/>
              <a:gdLst>
                <a:gd name="connsiteX0" fmla="*/ 37263 w 46381"/>
                <a:gd name="connsiteY0" fmla="*/ 4620 h 23279"/>
                <a:gd name="connsiteX1" fmla="*/ 45891 w 46381"/>
                <a:gd name="connsiteY1" fmla="*/ 0 h 23279"/>
                <a:gd name="connsiteX2" fmla="*/ 46381 w 46381"/>
                <a:gd name="connsiteY2" fmla="*/ 153 h 23279"/>
                <a:gd name="connsiteX3" fmla="*/ 45227 w 46381"/>
                <a:gd name="connsiteY3" fmla="*/ 818 h 23279"/>
                <a:gd name="connsiteX4" fmla="*/ 38099 w 46381"/>
                <a:gd name="connsiteY4" fmla="*/ 4635 h 23279"/>
                <a:gd name="connsiteX5" fmla="*/ 35802 w 46381"/>
                <a:gd name="connsiteY5" fmla="*/ 6968 h 23279"/>
                <a:gd name="connsiteX6" fmla="*/ 33515 w 46381"/>
                <a:gd name="connsiteY6" fmla="*/ 14785 h 23279"/>
                <a:gd name="connsiteX7" fmla="*/ 34055 w 46381"/>
                <a:gd name="connsiteY7" fmla="*/ 19962 h 23279"/>
                <a:gd name="connsiteX8" fmla="*/ 33744 w 46381"/>
                <a:gd name="connsiteY8" fmla="*/ 20496 h 23279"/>
                <a:gd name="connsiteX9" fmla="*/ 24777 w 46381"/>
                <a:gd name="connsiteY9" fmla="*/ 22043 h 23279"/>
                <a:gd name="connsiteX10" fmla="*/ 4729 w 46381"/>
                <a:gd name="connsiteY10" fmla="*/ 23243 h 23279"/>
                <a:gd name="connsiteX11" fmla="*/ 0 w 46381"/>
                <a:gd name="connsiteY11" fmla="*/ 23037 h 23279"/>
                <a:gd name="connsiteX12" fmla="*/ 33500 w 46381"/>
                <a:gd name="connsiteY12" fmla="*/ 20084 h 23279"/>
                <a:gd name="connsiteX13" fmla="*/ 33339 w 46381"/>
                <a:gd name="connsiteY13" fmla="*/ 10789 h 23279"/>
                <a:gd name="connsiteX14" fmla="*/ 37263 w 46381"/>
                <a:gd name="connsiteY14" fmla="*/ 4620 h 2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381" h="23279">
                  <a:moveTo>
                    <a:pt x="37263" y="4620"/>
                  </a:moveTo>
                  <a:cubicBezTo>
                    <a:pt x="39747" y="2459"/>
                    <a:pt x="42774" y="1001"/>
                    <a:pt x="45891" y="0"/>
                  </a:cubicBezTo>
                  <a:cubicBezTo>
                    <a:pt x="46015" y="40"/>
                    <a:pt x="46259" y="116"/>
                    <a:pt x="46381" y="153"/>
                  </a:cubicBezTo>
                  <a:cubicBezTo>
                    <a:pt x="46041" y="446"/>
                    <a:pt x="45660" y="694"/>
                    <a:pt x="45227" y="818"/>
                  </a:cubicBezTo>
                  <a:cubicBezTo>
                    <a:pt x="42652" y="1661"/>
                    <a:pt x="40185" y="2892"/>
                    <a:pt x="38099" y="4635"/>
                  </a:cubicBezTo>
                  <a:cubicBezTo>
                    <a:pt x="37208" y="5280"/>
                    <a:pt x="36401" y="6039"/>
                    <a:pt x="35802" y="6968"/>
                  </a:cubicBezTo>
                  <a:cubicBezTo>
                    <a:pt x="34068" y="9156"/>
                    <a:pt x="33385" y="12029"/>
                    <a:pt x="33515" y="14785"/>
                  </a:cubicBezTo>
                  <a:cubicBezTo>
                    <a:pt x="33423" y="16530"/>
                    <a:pt x="33664" y="18264"/>
                    <a:pt x="34055" y="19962"/>
                  </a:cubicBezTo>
                  <a:cubicBezTo>
                    <a:pt x="33948" y="20136"/>
                    <a:pt x="33843" y="20313"/>
                    <a:pt x="33744" y="20496"/>
                  </a:cubicBezTo>
                  <a:cubicBezTo>
                    <a:pt x="30781" y="21147"/>
                    <a:pt x="27779" y="21616"/>
                    <a:pt x="24777" y="22043"/>
                  </a:cubicBezTo>
                  <a:cubicBezTo>
                    <a:pt x="18131" y="22898"/>
                    <a:pt x="11428" y="23422"/>
                    <a:pt x="4729" y="23243"/>
                  </a:cubicBezTo>
                  <a:cubicBezTo>
                    <a:pt x="3153" y="23165"/>
                    <a:pt x="1536" y="23481"/>
                    <a:pt x="0" y="23037"/>
                  </a:cubicBezTo>
                  <a:cubicBezTo>
                    <a:pt x="11212" y="22737"/>
                    <a:pt x="22415" y="21810"/>
                    <a:pt x="33500" y="20084"/>
                  </a:cubicBezTo>
                  <a:cubicBezTo>
                    <a:pt x="32843" y="17040"/>
                    <a:pt x="32582" y="13837"/>
                    <a:pt x="33339" y="10789"/>
                  </a:cubicBezTo>
                  <a:cubicBezTo>
                    <a:pt x="33919" y="8368"/>
                    <a:pt x="35398" y="6239"/>
                    <a:pt x="37263" y="4620"/>
                  </a:cubicBezTo>
                  <a:close/>
                </a:path>
              </a:pathLst>
            </a:custGeom>
            <a:solidFill>
              <a:srgbClr val="0F081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6" name="Gráfico 1864">
              <a:extLst>
                <a:ext uri="{FF2B5EF4-FFF2-40B4-BE49-F238E27FC236}">
                  <a16:creationId xmlns:a16="http://schemas.microsoft.com/office/drawing/2014/main" id="{861AFFED-9BE4-9CA2-24E5-5A369324FA4A}"/>
                </a:ext>
              </a:extLst>
            </p:cNvPr>
            <p:cNvGrpSpPr/>
            <p:nvPr/>
          </p:nvGrpSpPr>
          <p:grpSpPr>
            <a:xfrm>
              <a:off x="6130032" y="5138251"/>
              <a:ext cx="210300" cy="198833"/>
              <a:chOff x="6130032" y="5138251"/>
              <a:chExt cx="210300" cy="198833"/>
            </a:xfrm>
            <a:solidFill>
              <a:srgbClr val="9592A7"/>
            </a:solidFill>
          </p:grpSpPr>
          <p:sp>
            <p:nvSpPr>
              <p:cNvPr id="2527" name="Forma Livre: Forma 2526">
                <a:extLst>
                  <a:ext uri="{FF2B5EF4-FFF2-40B4-BE49-F238E27FC236}">
                    <a16:creationId xmlns:a16="http://schemas.microsoft.com/office/drawing/2014/main" id="{6CD392A4-9551-7995-3AB6-ECE8E1B9F6C0}"/>
                  </a:ext>
                </a:extLst>
              </p:cNvPr>
              <p:cNvSpPr/>
              <p:nvPr/>
            </p:nvSpPr>
            <p:spPr>
              <a:xfrm>
                <a:off x="6130032" y="5138251"/>
                <a:ext cx="110177" cy="133213"/>
              </a:xfrm>
              <a:custGeom>
                <a:avLst/>
                <a:gdLst>
                  <a:gd name="connsiteX0" fmla="*/ 770 w 110177"/>
                  <a:gd name="connsiteY0" fmla="*/ 6091 h 133213"/>
                  <a:gd name="connsiteX1" fmla="*/ 362 w 110177"/>
                  <a:gd name="connsiteY1" fmla="*/ 0 h 133213"/>
                  <a:gd name="connsiteX2" fmla="*/ 18071 w 110177"/>
                  <a:gd name="connsiteY2" fmla="*/ 15987 h 133213"/>
                  <a:gd name="connsiteX3" fmla="*/ 49159 w 110177"/>
                  <a:gd name="connsiteY3" fmla="*/ 38877 h 133213"/>
                  <a:gd name="connsiteX4" fmla="*/ 50121 w 110177"/>
                  <a:gd name="connsiteY4" fmla="*/ 41931 h 133213"/>
                  <a:gd name="connsiteX5" fmla="*/ 55067 w 110177"/>
                  <a:gd name="connsiteY5" fmla="*/ 54001 h 133213"/>
                  <a:gd name="connsiteX6" fmla="*/ 58735 w 110177"/>
                  <a:gd name="connsiteY6" fmla="*/ 62339 h 133213"/>
                  <a:gd name="connsiteX7" fmla="*/ 63618 w 110177"/>
                  <a:gd name="connsiteY7" fmla="*/ 70906 h 133213"/>
                  <a:gd name="connsiteX8" fmla="*/ 67170 w 110177"/>
                  <a:gd name="connsiteY8" fmla="*/ 76827 h 133213"/>
                  <a:gd name="connsiteX9" fmla="*/ 68509 w 110177"/>
                  <a:gd name="connsiteY9" fmla="*/ 78616 h 133213"/>
                  <a:gd name="connsiteX10" fmla="*/ 68912 w 110177"/>
                  <a:gd name="connsiteY10" fmla="*/ 79739 h 133213"/>
                  <a:gd name="connsiteX11" fmla="*/ 71199 w 110177"/>
                  <a:gd name="connsiteY11" fmla="*/ 89182 h 133213"/>
                  <a:gd name="connsiteX12" fmla="*/ 74058 w 110177"/>
                  <a:gd name="connsiteY12" fmla="*/ 93033 h 133213"/>
                  <a:gd name="connsiteX13" fmla="*/ 78569 w 110177"/>
                  <a:gd name="connsiteY13" fmla="*/ 93960 h 133213"/>
                  <a:gd name="connsiteX14" fmla="*/ 80185 w 110177"/>
                  <a:gd name="connsiteY14" fmla="*/ 93918 h 133213"/>
                  <a:gd name="connsiteX15" fmla="*/ 75922 w 110177"/>
                  <a:gd name="connsiteY15" fmla="*/ 94183 h 133213"/>
                  <a:gd name="connsiteX16" fmla="*/ 78693 w 110177"/>
                  <a:gd name="connsiteY16" fmla="*/ 96625 h 133213"/>
                  <a:gd name="connsiteX17" fmla="*/ 81736 w 110177"/>
                  <a:gd name="connsiteY17" fmla="*/ 99667 h 133213"/>
                  <a:gd name="connsiteX18" fmla="*/ 83304 w 110177"/>
                  <a:gd name="connsiteY18" fmla="*/ 100627 h 133213"/>
                  <a:gd name="connsiteX19" fmla="*/ 86453 w 110177"/>
                  <a:gd name="connsiteY19" fmla="*/ 103568 h 133213"/>
                  <a:gd name="connsiteX20" fmla="*/ 89854 w 110177"/>
                  <a:gd name="connsiteY20" fmla="*/ 105418 h 133213"/>
                  <a:gd name="connsiteX21" fmla="*/ 92742 w 110177"/>
                  <a:gd name="connsiteY21" fmla="*/ 107990 h 133213"/>
                  <a:gd name="connsiteX22" fmla="*/ 95344 w 110177"/>
                  <a:gd name="connsiteY22" fmla="*/ 110416 h 133213"/>
                  <a:gd name="connsiteX23" fmla="*/ 98819 w 110177"/>
                  <a:gd name="connsiteY23" fmla="*/ 110572 h 133213"/>
                  <a:gd name="connsiteX24" fmla="*/ 102144 w 110177"/>
                  <a:gd name="connsiteY24" fmla="*/ 111433 h 133213"/>
                  <a:gd name="connsiteX25" fmla="*/ 104523 w 110177"/>
                  <a:gd name="connsiteY25" fmla="*/ 112758 h 133213"/>
                  <a:gd name="connsiteX26" fmla="*/ 110177 w 110177"/>
                  <a:gd name="connsiteY26" fmla="*/ 114151 h 133213"/>
                  <a:gd name="connsiteX27" fmla="*/ 108115 w 110177"/>
                  <a:gd name="connsiteY27" fmla="*/ 119562 h 133213"/>
                  <a:gd name="connsiteX28" fmla="*/ 108101 w 110177"/>
                  <a:gd name="connsiteY28" fmla="*/ 126105 h 133213"/>
                  <a:gd name="connsiteX29" fmla="*/ 109990 w 110177"/>
                  <a:gd name="connsiteY29" fmla="*/ 133214 h 133213"/>
                  <a:gd name="connsiteX30" fmla="*/ 61409 w 110177"/>
                  <a:gd name="connsiteY30" fmla="*/ 114527 h 133213"/>
                  <a:gd name="connsiteX31" fmla="*/ 57140 w 110177"/>
                  <a:gd name="connsiteY31" fmla="*/ 108081 h 133213"/>
                  <a:gd name="connsiteX32" fmla="*/ 54577 w 110177"/>
                  <a:gd name="connsiteY32" fmla="*/ 97792 h 133213"/>
                  <a:gd name="connsiteX33" fmla="*/ 50207 w 110177"/>
                  <a:gd name="connsiteY33" fmla="*/ 90217 h 133213"/>
                  <a:gd name="connsiteX34" fmla="*/ 49501 w 110177"/>
                  <a:gd name="connsiteY34" fmla="*/ 85960 h 133213"/>
                  <a:gd name="connsiteX35" fmla="*/ 50653 w 110177"/>
                  <a:gd name="connsiteY35" fmla="*/ 80039 h 133213"/>
                  <a:gd name="connsiteX36" fmla="*/ 48393 w 110177"/>
                  <a:gd name="connsiteY36" fmla="*/ 75207 h 133213"/>
                  <a:gd name="connsiteX37" fmla="*/ 46525 w 110177"/>
                  <a:gd name="connsiteY37" fmla="*/ 73273 h 133213"/>
                  <a:gd name="connsiteX38" fmla="*/ 46226 w 110177"/>
                  <a:gd name="connsiteY38" fmla="*/ 72071 h 133213"/>
                  <a:gd name="connsiteX39" fmla="*/ 48847 w 110177"/>
                  <a:gd name="connsiteY39" fmla="*/ 68798 h 133213"/>
                  <a:gd name="connsiteX40" fmla="*/ 47731 w 110177"/>
                  <a:gd name="connsiteY40" fmla="*/ 68046 h 133213"/>
                  <a:gd name="connsiteX41" fmla="*/ 44547 w 110177"/>
                  <a:gd name="connsiteY41" fmla="*/ 71802 h 133213"/>
                  <a:gd name="connsiteX42" fmla="*/ 44969 w 110177"/>
                  <a:gd name="connsiteY42" fmla="*/ 75020 h 133213"/>
                  <a:gd name="connsiteX43" fmla="*/ 46878 w 110177"/>
                  <a:gd name="connsiteY43" fmla="*/ 79411 h 133213"/>
                  <a:gd name="connsiteX44" fmla="*/ 46640 w 110177"/>
                  <a:gd name="connsiteY44" fmla="*/ 85330 h 133213"/>
                  <a:gd name="connsiteX45" fmla="*/ 47269 w 110177"/>
                  <a:gd name="connsiteY45" fmla="*/ 91007 h 133213"/>
                  <a:gd name="connsiteX46" fmla="*/ 48612 w 110177"/>
                  <a:gd name="connsiteY46" fmla="*/ 96014 h 133213"/>
                  <a:gd name="connsiteX47" fmla="*/ 48829 w 110177"/>
                  <a:gd name="connsiteY47" fmla="*/ 101674 h 133213"/>
                  <a:gd name="connsiteX48" fmla="*/ 49932 w 110177"/>
                  <a:gd name="connsiteY48" fmla="*/ 106435 h 133213"/>
                  <a:gd name="connsiteX49" fmla="*/ 20808 w 110177"/>
                  <a:gd name="connsiteY49" fmla="*/ 71924 h 133213"/>
                  <a:gd name="connsiteX50" fmla="*/ 6288 w 110177"/>
                  <a:gd name="connsiteY50" fmla="*/ 31693 h 133213"/>
                  <a:gd name="connsiteX51" fmla="*/ 770 w 110177"/>
                  <a:gd name="connsiteY51" fmla="*/ 6091 h 13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10177" h="133213">
                    <a:moveTo>
                      <a:pt x="770" y="6091"/>
                    </a:moveTo>
                    <a:cubicBezTo>
                      <a:pt x="379" y="4103"/>
                      <a:pt x="-491" y="1988"/>
                      <a:pt x="362" y="0"/>
                    </a:cubicBezTo>
                    <a:cubicBezTo>
                      <a:pt x="6120" y="5486"/>
                      <a:pt x="12003" y="10844"/>
                      <a:pt x="18071" y="15987"/>
                    </a:cubicBezTo>
                    <a:cubicBezTo>
                      <a:pt x="27874" y="24340"/>
                      <a:pt x="38224" y="32067"/>
                      <a:pt x="49159" y="38877"/>
                    </a:cubicBezTo>
                    <a:cubicBezTo>
                      <a:pt x="49192" y="39964"/>
                      <a:pt x="49766" y="40924"/>
                      <a:pt x="50121" y="41931"/>
                    </a:cubicBezTo>
                    <a:cubicBezTo>
                      <a:pt x="51727" y="45971"/>
                      <a:pt x="53348" y="50007"/>
                      <a:pt x="55067" y="54001"/>
                    </a:cubicBezTo>
                    <a:cubicBezTo>
                      <a:pt x="56278" y="56783"/>
                      <a:pt x="57314" y="59650"/>
                      <a:pt x="58735" y="62339"/>
                    </a:cubicBezTo>
                    <a:cubicBezTo>
                      <a:pt x="60143" y="65313"/>
                      <a:pt x="61938" y="68079"/>
                      <a:pt x="63618" y="70906"/>
                    </a:cubicBezTo>
                    <a:cubicBezTo>
                      <a:pt x="64774" y="72897"/>
                      <a:pt x="66077" y="74799"/>
                      <a:pt x="67170" y="76827"/>
                    </a:cubicBezTo>
                    <a:cubicBezTo>
                      <a:pt x="67559" y="77458"/>
                      <a:pt x="67796" y="78259"/>
                      <a:pt x="68509" y="78616"/>
                    </a:cubicBezTo>
                    <a:cubicBezTo>
                      <a:pt x="68643" y="78986"/>
                      <a:pt x="68790" y="79354"/>
                      <a:pt x="68912" y="79739"/>
                    </a:cubicBezTo>
                    <a:cubicBezTo>
                      <a:pt x="69667" y="82887"/>
                      <a:pt x="69959" y="86166"/>
                      <a:pt x="71199" y="89182"/>
                    </a:cubicBezTo>
                    <a:cubicBezTo>
                      <a:pt x="71861" y="90639"/>
                      <a:pt x="72742" y="92077"/>
                      <a:pt x="74058" y="93033"/>
                    </a:cubicBezTo>
                    <a:cubicBezTo>
                      <a:pt x="75363" y="93960"/>
                      <a:pt x="77026" y="94008"/>
                      <a:pt x="78569" y="93960"/>
                    </a:cubicBezTo>
                    <a:cubicBezTo>
                      <a:pt x="79105" y="93945"/>
                      <a:pt x="79645" y="93943"/>
                      <a:pt x="80185" y="93918"/>
                    </a:cubicBezTo>
                    <a:cubicBezTo>
                      <a:pt x="78802" y="94349"/>
                      <a:pt x="77341" y="94065"/>
                      <a:pt x="75922" y="94183"/>
                    </a:cubicBezTo>
                    <a:cubicBezTo>
                      <a:pt x="76677" y="95167"/>
                      <a:pt x="77585" y="96043"/>
                      <a:pt x="78693" y="96625"/>
                    </a:cubicBezTo>
                    <a:cubicBezTo>
                      <a:pt x="80025" y="97302"/>
                      <a:pt x="80462" y="98921"/>
                      <a:pt x="81736" y="99667"/>
                    </a:cubicBezTo>
                    <a:cubicBezTo>
                      <a:pt x="82255" y="99989"/>
                      <a:pt x="82920" y="100110"/>
                      <a:pt x="83304" y="100627"/>
                    </a:cubicBezTo>
                    <a:cubicBezTo>
                      <a:pt x="84210" y="101739"/>
                      <a:pt x="85173" y="102868"/>
                      <a:pt x="86453" y="103568"/>
                    </a:cubicBezTo>
                    <a:cubicBezTo>
                      <a:pt x="87556" y="104239"/>
                      <a:pt x="88805" y="104648"/>
                      <a:pt x="89854" y="105418"/>
                    </a:cubicBezTo>
                    <a:cubicBezTo>
                      <a:pt x="90896" y="106174"/>
                      <a:pt x="91937" y="106967"/>
                      <a:pt x="92742" y="107990"/>
                    </a:cubicBezTo>
                    <a:cubicBezTo>
                      <a:pt x="93469" y="108930"/>
                      <a:pt x="94348" y="109760"/>
                      <a:pt x="95344" y="110416"/>
                    </a:cubicBezTo>
                    <a:cubicBezTo>
                      <a:pt x="96473" y="110696"/>
                      <a:pt x="97665" y="110418"/>
                      <a:pt x="98819" y="110572"/>
                    </a:cubicBezTo>
                    <a:cubicBezTo>
                      <a:pt x="99945" y="110725"/>
                      <a:pt x="101213" y="110673"/>
                      <a:pt x="102144" y="111433"/>
                    </a:cubicBezTo>
                    <a:cubicBezTo>
                      <a:pt x="102873" y="111967"/>
                      <a:pt x="103567" y="112678"/>
                      <a:pt x="104523" y="112758"/>
                    </a:cubicBezTo>
                    <a:cubicBezTo>
                      <a:pt x="106463" y="112966"/>
                      <a:pt x="108300" y="113655"/>
                      <a:pt x="110177" y="114151"/>
                    </a:cubicBezTo>
                    <a:cubicBezTo>
                      <a:pt x="109448" y="115938"/>
                      <a:pt x="108622" y="117695"/>
                      <a:pt x="108115" y="119562"/>
                    </a:cubicBezTo>
                    <a:cubicBezTo>
                      <a:pt x="107531" y="121697"/>
                      <a:pt x="107716" y="123948"/>
                      <a:pt x="108101" y="126105"/>
                    </a:cubicBezTo>
                    <a:cubicBezTo>
                      <a:pt x="108523" y="128522"/>
                      <a:pt x="109187" y="130893"/>
                      <a:pt x="109990" y="133214"/>
                    </a:cubicBezTo>
                    <a:cubicBezTo>
                      <a:pt x="92801" y="130176"/>
                      <a:pt x="76160" y="123875"/>
                      <a:pt x="61409" y="114527"/>
                    </a:cubicBezTo>
                    <a:cubicBezTo>
                      <a:pt x="59582" y="112697"/>
                      <a:pt x="58193" y="110435"/>
                      <a:pt x="57140" y="108081"/>
                    </a:cubicBezTo>
                    <a:cubicBezTo>
                      <a:pt x="55695" y="104808"/>
                      <a:pt x="55948" y="101086"/>
                      <a:pt x="54577" y="97792"/>
                    </a:cubicBezTo>
                    <a:cubicBezTo>
                      <a:pt x="53484" y="95066"/>
                      <a:pt x="51557" y="92802"/>
                      <a:pt x="50207" y="90217"/>
                    </a:cubicBezTo>
                    <a:cubicBezTo>
                      <a:pt x="49520" y="88924"/>
                      <a:pt x="49131" y="87408"/>
                      <a:pt x="49501" y="85960"/>
                    </a:cubicBezTo>
                    <a:cubicBezTo>
                      <a:pt x="49978" y="84010"/>
                      <a:pt x="50785" y="82084"/>
                      <a:pt x="50653" y="80039"/>
                    </a:cubicBezTo>
                    <a:cubicBezTo>
                      <a:pt x="50546" y="78210"/>
                      <a:pt x="49602" y="76539"/>
                      <a:pt x="48393" y="75207"/>
                    </a:cubicBezTo>
                    <a:cubicBezTo>
                      <a:pt x="47803" y="74530"/>
                      <a:pt x="47090" y="73969"/>
                      <a:pt x="46525" y="73273"/>
                    </a:cubicBezTo>
                    <a:cubicBezTo>
                      <a:pt x="46245" y="72943"/>
                      <a:pt x="46067" y="72489"/>
                      <a:pt x="46226" y="72071"/>
                    </a:cubicBezTo>
                    <a:cubicBezTo>
                      <a:pt x="46657" y="70679"/>
                      <a:pt x="47963" y="69868"/>
                      <a:pt x="48847" y="68798"/>
                    </a:cubicBezTo>
                    <a:cubicBezTo>
                      <a:pt x="49198" y="68107"/>
                      <a:pt x="48238" y="67610"/>
                      <a:pt x="47731" y="68046"/>
                    </a:cubicBezTo>
                    <a:cubicBezTo>
                      <a:pt x="46443" y="69061"/>
                      <a:pt x="45138" y="70227"/>
                      <a:pt x="44547" y="71802"/>
                    </a:cubicBezTo>
                    <a:cubicBezTo>
                      <a:pt x="44137" y="72872"/>
                      <a:pt x="44457" y="74044"/>
                      <a:pt x="44969" y="75020"/>
                    </a:cubicBezTo>
                    <a:cubicBezTo>
                      <a:pt x="45703" y="76434"/>
                      <a:pt x="46603" y="77809"/>
                      <a:pt x="46878" y="79411"/>
                    </a:cubicBezTo>
                    <a:cubicBezTo>
                      <a:pt x="47290" y="81378"/>
                      <a:pt x="46775" y="83362"/>
                      <a:pt x="46640" y="85330"/>
                    </a:cubicBezTo>
                    <a:cubicBezTo>
                      <a:pt x="46483" y="87240"/>
                      <a:pt x="46748" y="89166"/>
                      <a:pt x="47269" y="91007"/>
                    </a:cubicBezTo>
                    <a:cubicBezTo>
                      <a:pt x="47721" y="92672"/>
                      <a:pt x="48429" y="94282"/>
                      <a:pt x="48612" y="96014"/>
                    </a:cubicBezTo>
                    <a:cubicBezTo>
                      <a:pt x="48816" y="97893"/>
                      <a:pt x="48612" y="99793"/>
                      <a:pt x="48829" y="101674"/>
                    </a:cubicBezTo>
                    <a:cubicBezTo>
                      <a:pt x="49020" y="103293"/>
                      <a:pt x="49407" y="104888"/>
                      <a:pt x="49932" y="106435"/>
                    </a:cubicBezTo>
                    <a:cubicBezTo>
                      <a:pt x="38073" y="97012"/>
                      <a:pt x="27845" y="85382"/>
                      <a:pt x="20808" y="71924"/>
                    </a:cubicBezTo>
                    <a:cubicBezTo>
                      <a:pt x="14128" y="59266"/>
                      <a:pt x="9708" y="45551"/>
                      <a:pt x="6288" y="31693"/>
                    </a:cubicBezTo>
                    <a:cubicBezTo>
                      <a:pt x="4175" y="23218"/>
                      <a:pt x="2586" y="14629"/>
                      <a:pt x="770" y="6091"/>
                    </a:cubicBezTo>
                    <a:close/>
                  </a:path>
                </a:pathLst>
              </a:custGeom>
              <a:solidFill>
                <a:srgbClr val="9592A7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8" name="Forma Livre: Forma 2527">
                <a:extLst>
                  <a:ext uri="{FF2B5EF4-FFF2-40B4-BE49-F238E27FC236}">
                    <a16:creationId xmlns:a16="http://schemas.microsoft.com/office/drawing/2014/main" id="{0ECBCB7C-A57C-A052-6D80-565EB2CA933C}"/>
                  </a:ext>
                </a:extLst>
              </p:cNvPr>
              <p:cNvSpPr/>
              <p:nvPr/>
            </p:nvSpPr>
            <p:spPr>
              <a:xfrm>
                <a:off x="6174377" y="5250800"/>
                <a:ext cx="165955" cy="86283"/>
              </a:xfrm>
              <a:custGeom>
                <a:avLst/>
                <a:gdLst>
                  <a:gd name="connsiteX0" fmla="*/ 11479 w 165955"/>
                  <a:gd name="connsiteY0" fmla="*/ 0 h 86283"/>
                  <a:gd name="connsiteX1" fmla="*/ 57000 w 165955"/>
                  <a:gd name="connsiteY1" fmla="*/ 20300 h 86283"/>
                  <a:gd name="connsiteX2" fmla="*/ 114471 w 165955"/>
                  <a:gd name="connsiteY2" fmla="*/ 21244 h 86283"/>
                  <a:gd name="connsiteX3" fmla="*/ 156301 w 165955"/>
                  <a:gd name="connsiteY3" fmla="*/ 3941 h 86283"/>
                  <a:gd name="connsiteX4" fmla="*/ 161644 w 165955"/>
                  <a:gd name="connsiteY4" fmla="*/ 9995 h 86283"/>
                  <a:gd name="connsiteX5" fmla="*/ 152619 w 165955"/>
                  <a:gd name="connsiteY5" fmla="*/ 16683 h 86283"/>
                  <a:gd name="connsiteX6" fmla="*/ 151883 w 165955"/>
                  <a:gd name="connsiteY6" fmla="*/ 22718 h 86283"/>
                  <a:gd name="connsiteX7" fmla="*/ 154435 w 165955"/>
                  <a:gd name="connsiteY7" fmla="*/ 26427 h 86283"/>
                  <a:gd name="connsiteX8" fmla="*/ 156007 w 165955"/>
                  <a:gd name="connsiteY8" fmla="*/ 27163 h 86283"/>
                  <a:gd name="connsiteX9" fmla="*/ 156917 w 165955"/>
                  <a:gd name="connsiteY9" fmla="*/ 25963 h 86283"/>
                  <a:gd name="connsiteX10" fmla="*/ 156522 w 165955"/>
                  <a:gd name="connsiteY10" fmla="*/ 22642 h 86283"/>
                  <a:gd name="connsiteX11" fmla="*/ 160207 w 165955"/>
                  <a:gd name="connsiteY11" fmla="*/ 20029 h 86283"/>
                  <a:gd name="connsiteX12" fmla="*/ 163895 w 165955"/>
                  <a:gd name="connsiteY12" fmla="*/ 21614 h 86283"/>
                  <a:gd name="connsiteX13" fmla="*/ 165690 w 165955"/>
                  <a:gd name="connsiteY13" fmla="*/ 28681 h 86283"/>
                  <a:gd name="connsiteX14" fmla="*/ 158535 w 165955"/>
                  <a:gd name="connsiteY14" fmla="*/ 34326 h 86283"/>
                  <a:gd name="connsiteX15" fmla="*/ 154163 w 165955"/>
                  <a:gd name="connsiteY15" fmla="*/ 33656 h 86283"/>
                  <a:gd name="connsiteX16" fmla="*/ 146552 w 165955"/>
                  <a:gd name="connsiteY16" fmla="*/ 30812 h 86283"/>
                  <a:gd name="connsiteX17" fmla="*/ 135349 w 165955"/>
                  <a:gd name="connsiteY17" fmla="*/ 32843 h 86283"/>
                  <a:gd name="connsiteX18" fmla="*/ 122994 w 165955"/>
                  <a:gd name="connsiteY18" fmla="*/ 45481 h 86283"/>
                  <a:gd name="connsiteX19" fmla="*/ 119852 w 165955"/>
                  <a:gd name="connsiteY19" fmla="*/ 57044 h 86283"/>
                  <a:gd name="connsiteX20" fmla="*/ 123810 w 165955"/>
                  <a:gd name="connsiteY20" fmla="*/ 70946 h 86283"/>
                  <a:gd name="connsiteX21" fmla="*/ 128041 w 165955"/>
                  <a:gd name="connsiteY21" fmla="*/ 75530 h 86283"/>
                  <a:gd name="connsiteX22" fmla="*/ 120072 w 165955"/>
                  <a:gd name="connsiteY22" fmla="*/ 73780 h 86283"/>
                  <a:gd name="connsiteX23" fmla="*/ 111774 w 165955"/>
                  <a:gd name="connsiteY23" fmla="*/ 77567 h 86283"/>
                  <a:gd name="connsiteX24" fmla="*/ 104985 w 165955"/>
                  <a:gd name="connsiteY24" fmla="*/ 83390 h 86283"/>
                  <a:gd name="connsiteX25" fmla="*/ 103625 w 165955"/>
                  <a:gd name="connsiteY25" fmla="*/ 86282 h 86283"/>
                  <a:gd name="connsiteX26" fmla="*/ 103511 w 165955"/>
                  <a:gd name="connsiteY26" fmla="*/ 86271 h 86283"/>
                  <a:gd name="connsiteX27" fmla="*/ 99854 w 165955"/>
                  <a:gd name="connsiteY27" fmla="*/ 86284 h 86283"/>
                  <a:gd name="connsiteX28" fmla="*/ 70473 w 165955"/>
                  <a:gd name="connsiteY28" fmla="*/ 83451 h 86283"/>
                  <a:gd name="connsiteX29" fmla="*/ 54236 w 165955"/>
                  <a:gd name="connsiteY29" fmla="*/ 79524 h 86283"/>
                  <a:gd name="connsiteX30" fmla="*/ 57765 w 165955"/>
                  <a:gd name="connsiteY30" fmla="*/ 67827 h 86283"/>
                  <a:gd name="connsiteX31" fmla="*/ 53477 w 165955"/>
                  <a:gd name="connsiteY31" fmla="*/ 61204 h 86283"/>
                  <a:gd name="connsiteX32" fmla="*/ 37490 w 165955"/>
                  <a:gd name="connsiteY32" fmla="*/ 58202 h 86283"/>
                  <a:gd name="connsiteX33" fmla="*/ 31840 w 165955"/>
                  <a:gd name="connsiteY33" fmla="*/ 50049 h 86283"/>
                  <a:gd name="connsiteX34" fmla="*/ 6854 w 165955"/>
                  <a:gd name="connsiteY34" fmla="*/ 54635 h 86283"/>
                  <a:gd name="connsiteX35" fmla="*/ 3046 w 165955"/>
                  <a:gd name="connsiteY35" fmla="*/ 45406 h 86283"/>
                  <a:gd name="connsiteX36" fmla="*/ 0 w 165955"/>
                  <a:gd name="connsiteY36" fmla="*/ 42421 h 86283"/>
                  <a:gd name="connsiteX37" fmla="*/ 11479 w 165955"/>
                  <a:gd name="connsiteY37" fmla="*/ 0 h 86283"/>
                  <a:gd name="connsiteX38" fmla="*/ 69393 w 165955"/>
                  <a:gd name="connsiteY38" fmla="*/ 41299 h 86283"/>
                  <a:gd name="connsiteX39" fmla="*/ 62108 w 165955"/>
                  <a:gd name="connsiteY39" fmla="*/ 45124 h 86283"/>
                  <a:gd name="connsiteX40" fmla="*/ 58574 w 165955"/>
                  <a:gd name="connsiteY40" fmla="*/ 55583 h 86283"/>
                  <a:gd name="connsiteX41" fmla="*/ 64561 w 165955"/>
                  <a:gd name="connsiteY41" fmla="*/ 63787 h 86283"/>
                  <a:gd name="connsiteX42" fmla="*/ 71810 w 165955"/>
                  <a:gd name="connsiteY42" fmla="*/ 66843 h 86283"/>
                  <a:gd name="connsiteX43" fmla="*/ 76954 w 165955"/>
                  <a:gd name="connsiteY43" fmla="*/ 74482 h 86283"/>
                  <a:gd name="connsiteX44" fmla="*/ 78009 w 165955"/>
                  <a:gd name="connsiteY44" fmla="*/ 74936 h 86283"/>
                  <a:gd name="connsiteX45" fmla="*/ 78461 w 165955"/>
                  <a:gd name="connsiteY45" fmla="*/ 73643 h 86283"/>
                  <a:gd name="connsiteX46" fmla="*/ 77702 w 165955"/>
                  <a:gd name="connsiteY46" fmla="*/ 66158 h 86283"/>
                  <a:gd name="connsiteX47" fmla="*/ 75110 w 165955"/>
                  <a:gd name="connsiteY47" fmla="*/ 62887 h 86283"/>
                  <a:gd name="connsiteX48" fmla="*/ 69931 w 165955"/>
                  <a:gd name="connsiteY48" fmla="*/ 59871 h 86283"/>
                  <a:gd name="connsiteX49" fmla="*/ 68048 w 165955"/>
                  <a:gd name="connsiteY49" fmla="*/ 53200 h 86283"/>
                  <a:gd name="connsiteX50" fmla="*/ 76758 w 165955"/>
                  <a:gd name="connsiteY50" fmla="*/ 50515 h 86283"/>
                  <a:gd name="connsiteX51" fmla="*/ 80258 w 165955"/>
                  <a:gd name="connsiteY51" fmla="*/ 54852 h 86283"/>
                  <a:gd name="connsiteX52" fmla="*/ 79583 w 165955"/>
                  <a:gd name="connsiteY52" fmla="*/ 56928 h 86283"/>
                  <a:gd name="connsiteX53" fmla="*/ 76060 w 165955"/>
                  <a:gd name="connsiteY53" fmla="*/ 58427 h 86283"/>
                  <a:gd name="connsiteX54" fmla="*/ 75812 w 165955"/>
                  <a:gd name="connsiteY54" fmla="*/ 58974 h 86283"/>
                  <a:gd name="connsiteX55" fmla="*/ 76323 w 165955"/>
                  <a:gd name="connsiteY55" fmla="*/ 59564 h 86283"/>
                  <a:gd name="connsiteX56" fmla="*/ 80119 w 165955"/>
                  <a:gd name="connsiteY56" fmla="*/ 60590 h 86283"/>
                  <a:gd name="connsiteX57" fmla="*/ 83766 w 165955"/>
                  <a:gd name="connsiteY57" fmla="*/ 59203 h 86283"/>
                  <a:gd name="connsiteX58" fmla="*/ 86410 w 165955"/>
                  <a:gd name="connsiteY58" fmla="*/ 51569 h 86283"/>
                  <a:gd name="connsiteX59" fmla="*/ 81605 w 165955"/>
                  <a:gd name="connsiteY59" fmla="*/ 44208 h 86283"/>
                  <a:gd name="connsiteX60" fmla="*/ 69393 w 165955"/>
                  <a:gd name="connsiteY60" fmla="*/ 41299 h 86283"/>
                  <a:gd name="connsiteX61" fmla="*/ 106866 w 165955"/>
                  <a:gd name="connsiteY61" fmla="*/ 61527 h 86283"/>
                  <a:gd name="connsiteX62" fmla="*/ 105849 w 165955"/>
                  <a:gd name="connsiteY62" fmla="*/ 63289 h 86283"/>
                  <a:gd name="connsiteX63" fmla="*/ 107942 w 165955"/>
                  <a:gd name="connsiteY63" fmla="*/ 65391 h 86283"/>
                  <a:gd name="connsiteX64" fmla="*/ 111597 w 165955"/>
                  <a:gd name="connsiteY64" fmla="*/ 73031 h 86283"/>
                  <a:gd name="connsiteX65" fmla="*/ 113151 w 165955"/>
                  <a:gd name="connsiteY65" fmla="*/ 75051 h 86283"/>
                  <a:gd name="connsiteX66" fmla="*/ 115166 w 165955"/>
                  <a:gd name="connsiteY66" fmla="*/ 74034 h 86283"/>
                  <a:gd name="connsiteX67" fmla="*/ 116596 w 165955"/>
                  <a:gd name="connsiteY67" fmla="*/ 69244 h 86283"/>
                  <a:gd name="connsiteX68" fmla="*/ 115080 w 165955"/>
                  <a:gd name="connsiteY68" fmla="*/ 64756 h 86283"/>
                  <a:gd name="connsiteX69" fmla="*/ 109182 w 165955"/>
                  <a:gd name="connsiteY69" fmla="*/ 61788 h 86283"/>
                  <a:gd name="connsiteX70" fmla="*/ 106866 w 165955"/>
                  <a:gd name="connsiteY70" fmla="*/ 61527 h 86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65955" h="86283">
                    <a:moveTo>
                      <a:pt x="11479" y="0"/>
                    </a:moveTo>
                    <a:cubicBezTo>
                      <a:pt x="25223" y="9507"/>
                      <a:pt x="40750" y="16405"/>
                      <a:pt x="57000" y="20300"/>
                    </a:cubicBezTo>
                    <a:cubicBezTo>
                      <a:pt x="75770" y="24815"/>
                      <a:pt x="95581" y="25431"/>
                      <a:pt x="114471" y="21244"/>
                    </a:cubicBezTo>
                    <a:cubicBezTo>
                      <a:pt x="129285" y="17974"/>
                      <a:pt x="143444" y="11962"/>
                      <a:pt x="156301" y="3941"/>
                    </a:cubicBezTo>
                    <a:cubicBezTo>
                      <a:pt x="158115" y="5930"/>
                      <a:pt x="159893" y="7952"/>
                      <a:pt x="161644" y="9995"/>
                    </a:cubicBezTo>
                    <a:cubicBezTo>
                      <a:pt x="157737" y="10434"/>
                      <a:pt x="154197" y="13091"/>
                      <a:pt x="152619" y="16683"/>
                    </a:cubicBezTo>
                    <a:cubicBezTo>
                      <a:pt x="151793" y="18558"/>
                      <a:pt x="151402" y="20698"/>
                      <a:pt x="151883" y="22718"/>
                    </a:cubicBezTo>
                    <a:cubicBezTo>
                      <a:pt x="152238" y="24216"/>
                      <a:pt x="153228" y="25496"/>
                      <a:pt x="154435" y="26427"/>
                    </a:cubicBezTo>
                    <a:cubicBezTo>
                      <a:pt x="154899" y="26764"/>
                      <a:pt x="155410" y="27117"/>
                      <a:pt x="156007" y="27163"/>
                    </a:cubicBezTo>
                    <a:cubicBezTo>
                      <a:pt x="156623" y="27209"/>
                      <a:pt x="157106" y="26537"/>
                      <a:pt x="156917" y="25963"/>
                    </a:cubicBezTo>
                    <a:cubicBezTo>
                      <a:pt x="156684" y="24878"/>
                      <a:pt x="156068" y="23754"/>
                      <a:pt x="156522" y="22642"/>
                    </a:cubicBezTo>
                    <a:cubicBezTo>
                      <a:pt x="157142" y="21185"/>
                      <a:pt x="158655" y="20199"/>
                      <a:pt x="160207" y="20029"/>
                    </a:cubicBezTo>
                    <a:cubicBezTo>
                      <a:pt x="161615" y="19874"/>
                      <a:pt x="162935" y="20645"/>
                      <a:pt x="163895" y="21614"/>
                    </a:cubicBezTo>
                    <a:cubicBezTo>
                      <a:pt x="165705" y="23422"/>
                      <a:pt x="166380" y="26230"/>
                      <a:pt x="165690" y="28681"/>
                    </a:cubicBezTo>
                    <a:cubicBezTo>
                      <a:pt x="164755" y="31796"/>
                      <a:pt x="161690" y="33944"/>
                      <a:pt x="158535" y="34326"/>
                    </a:cubicBezTo>
                    <a:cubicBezTo>
                      <a:pt x="157045" y="34528"/>
                      <a:pt x="155547" y="34200"/>
                      <a:pt x="154163" y="33656"/>
                    </a:cubicBezTo>
                    <a:cubicBezTo>
                      <a:pt x="151637" y="32687"/>
                      <a:pt x="149251" y="31268"/>
                      <a:pt x="146552" y="30812"/>
                    </a:cubicBezTo>
                    <a:cubicBezTo>
                      <a:pt x="142723" y="30131"/>
                      <a:pt x="138769" y="31098"/>
                      <a:pt x="135349" y="32843"/>
                    </a:cubicBezTo>
                    <a:cubicBezTo>
                      <a:pt x="130006" y="35579"/>
                      <a:pt x="125737" y="40176"/>
                      <a:pt x="122994" y="45481"/>
                    </a:cubicBezTo>
                    <a:cubicBezTo>
                      <a:pt x="121155" y="49057"/>
                      <a:pt x="120003" y="53015"/>
                      <a:pt x="119852" y="57044"/>
                    </a:cubicBezTo>
                    <a:cubicBezTo>
                      <a:pt x="119686" y="61933"/>
                      <a:pt x="121018" y="66908"/>
                      <a:pt x="123810" y="70946"/>
                    </a:cubicBezTo>
                    <a:cubicBezTo>
                      <a:pt x="124991" y="72668"/>
                      <a:pt x="126483" y="74147"/>
                      <a:pt x="128041" y="75530"/>
                    </a:cubicBezTo>
                    <a:cubicBezTo>
                      <a:pt x="125460" y="74681"/>
                      <a:pt x="122839" y="73647"/>
                      <a:pt x="120072" y="73780"/>
                    </a:cubicBezTo>
                    <a:cubicBezTo>
                      <a:pt x="116932" y="73941"/>
                      <a:pt x="114246" y="75795"/>
                      <a:pt x="111774" y="77567"/>
                    </a:cubicBezTo>
                    <a:cubicBezTo>
                      <a:pt x="109380" y="79337"/>
                      <a:pt x="106839" y="81019"/>
                      <a:pt x="104985" y="83390"/>
                    </a:cubicBezTo>
                    <a:cubicBezTo>
                      <a:pt x="104339" y="84245"/>
                      <a:pt x="103827" y="85218"/>
                      <a:pt x="103625" y="86282"/>
                    </a:cubicBezTo>
                    <a:lnTo>
                      <a:pt x="103511" y="86271"/>
                    </a:lnTo>
                    <a:cubicBezTo>
                      <a:pt x="102294" y="86097"/>
                      <a:pt x="101069" y="86196"/>
                      <a:pt x="99854" y="86284"/>
                    </a:cubicBezTo>
                    <a:cubicBezTo>
                      <a:pt x="90009" y="86097"/>
                      <a:pt x="80167" y="85189"/>
                      <a:pt x="70473" y="83451"/>
                    </a:cubicBezTo>
                    <a:cubicBezTo>
                      <a:pt x="64991" y="82454"/>
                      <a:pt x="59556" y="81180"/>
                      <a:pt x="54236" y="79524"/>
                    </a:cubicBezTo>
                    <a:cubicBezTo>
                      <a:pt x="57515" y="76699"/>
                      <a:pt x="58669" y="71968"/>
                      <a:pt x="57765" y="67827"/>
                    </a:cubicBezTo>
                    <a:cubicBezTo>
                      <a:pt x="57212" y="65181"/>
                      <a:pt x="55562" y="62875"/>
                      <a:pt x="53477" y="61204"/>
                    </a:cubicBezTo>
                    <a:cubicBezTo>
                      <a:pt x="49078" y="57647"/>
                      <a:pt x="42879" y="56456"/>
                      <a:pt x="37490" y="58202"/>
                    </a:cubicBezTo>
                    <a:cubicBezTo>
                      <a:pt x="36496" y="55003"/>
                      <a:pt x="34699" y="51911"/>
                      <a:pt x="31840" y="50049"/>
                    </a:cubicBezTo>
                    <a:cubicBezTo>
                      <a:pt x="24036" y="44784"/>
                      <a:pt x="12267" y="46915"/>
                      <a:pt x="6854" y="54635"/>
                    </a:cubicBezTo>
                    <a:cubicBezTo>
                      <a:pt x="6388" y="51304"/>
                      <a:pt x="5196" y="48025"/>
                      <a:pt x="3046" y="45406"/>
                    </a:cubicBezTo>
                    <a:cubicBezTo>
                      <a:pt x="2157" y="44290"/>
                      <a:pt x="1127" y="43289"/>
                      <a:pt x="0" y="42421"/>
                    </a:cubicBezTo>
                    <a:cubicBezTo>
                      <a:pt x="3094" y="28094"/>
                      <a:pt x="7157" y="13997"/>
                      <a:pt x="11479" y="0"/>
                    </a:cubicBezTo>
                    <a:moveTo>
                      <a:pt x="69393" y="41299"/>
                    </a:moveTo>
                    <a:cubicBezTo>
                      <a:pt x="66648" y="41776"/>
                      <a:pt x="64014" y="43068"/>
                      <a:pt x="62108" y="45124"/>
                    </a:cubicBezTo>
                    <a:cubicBezTo>
                      <a:pt x="59508" y="47884"/>
                      <a:pt x="58070" y="51796"/>
                      <a:pt x="58574" y="55583"/>
                    </a:cubicBezTo>
                    <a:cubicBezTo>
                      <a:pt x="59064" y="59077"/>
                      <a:pt x="61385" y="62253"/>
                      <a:pt x="64561" y="63787"/>
                    </a:cubicBezTo>
                    <a:cubicBezTo>
                      <a:pt x="66911" y="64964"/>
                      <a:pt x="69582" y="65414"/>
                      <a:pt x="71810" y="66843"/>
                    </a:cubicBezTo>
                    <a:cubicBezTo>
                      <a:pt x="74417" y="68632"/>
                      <a:pt x="75915" y="71581"/>
                      <a:pt x="76954" y="74482"/>
                    </a:cubicBezTo>
                    <a:cubicBezTo>
                      <a:pt x="77069" y="74910"/>
                      <a:pt x="77605" y="75173"/>
                      <a:pt x="78009" y="74936"/>
                    </a:cubicBezTo>
                    <a:cubicBezTo>
                      <a:pt x="78427" y="74643"/>
                      <a:pt x="78402" y="74084"/>
                      <a:pt x="78461" y="73643"/>
                    </a:cubicBezTo>
                    <a:cubicBezTo>
                      <a:pt x="78679" y="71137"/>
                      <a:pt x="78618" y="68531"/>
                      <a:pt x="77702" y="66158"/>
                    </a:cubicBezTo>
                    <a:cubicBezTo>
                      <a:pt x="77195" y="64836"/>
                      <a:pt x="76298" y="63663"/>
                      <a:pt x="75110" y="62887"/>
                    </a:cubicBezTo>
                    <a:cubicBezTo>
                      <a:pt x="73464" y="61744"/>
                      <a:pt x="71482" y="61158"/>
                      <a:pt x="69931" y="59871"/>
                    </a:cubicBezTo>
                    <a:cubicBezTo>
                      <a:pt x="68098" y="58267"/>
                      <a:pt x="67228" y="55526"/>
                      <a:pt x="68048" y="53200"/>
                    </a:cubicBezTo>
                    <a:cubicBezTo>
                      <a:pt x="69319" y="49900"/>
                      <a:pt x="73830" y="48668"/>
                      <a:pt x="76758" y="50515"/>
                    </a:cubicBezTo>
                    <a:cubicBezTo>
                      <a:pt x="78385" y="51470"/>
                      <a:pt x="79793" y="52987"/>
                      <a:pt x="80258" y="54852"/>
                    </a:cubicBezTo>
                    <a:cubicBezTo>
                      <a:pt x="80457" y="55604"/>
                      <a:pt x="80212" y="56449"/>
                      <a:pt x="79583" y="56928"/>
                    </a:cubicBezTo>
                    <a:cubicBezTo>
                      <a:pt x="78587" y="57788"/>
                      <a:pt x="77248" y="57969"/>
                      <a:pt x="76060" y="58427"/>
                    </a:cubicBezTo>
                    <a:cubicBezTo>
                      <a:pt x="75997" y="58564"/>
                      <a:pt x="75875" y="58837"/>
                      <a:pt x="75812" y="58974"/>
                    </a:cubicBezTo>
                    <a:cubicBezTo>
                      <a:pt x="75955" y="59178"/>
                      <a:pt x="76060" y="59457"/>
                      <a:pt x="76323" y="59564"/>
                    </a:cubicBezTo>
                    <a:cubicBezTo>
                      <a:pt x="77504" y="60140"/>
                      <a:pt x="78795" y="60552"/>
                      <a:pt x="80119" y="60590"/>
                    </a:cubicBezTo>
                    <a:cubicBezTo>
                      <a:pt x="81458" y="60628"/>
                      <a:pt x="82761" y="60067"/>
                      <a:pt x="83766" y="59203"/>
                    </a:cubicBezTo>
                    <a:cubicBezTo>
                      <a:pt x="85908" y="57364"/>
                      <a:pt x="87005" y="54343"/>
                      <a:pt x="86410" y="51569"/>
                    </a:cubicBezTo>
                    <a:cubicBezTo>
                      <a:pt x="85817" y="48617"/>
                      <a:pt x="83928" y="46055"/>
                      <a:pt x="81605" y="44208"/>
                    </a:cubicBezTo>
                    <a:cubicBezTo>
                      <a:pt x="78221" y="41500"/>
                      <a:pt x="73624" y="40529"/>
                      <a:pt x="69393" y="41299"/>
                    </a:cubicBezTo>
                    <a:moveTo>
                      <a:pt x="106866" y="61527"/>
                    </a:moveTo>
                    <a:cubicBezTo>
                      <a:pt x="106130" y="61710"/>
                      <a:pt x="105372" y="62511"/>
                      <a:pt x="105849" y="63289"/>
                    </a:cubicBezTo>
                    <a:cubicBezTo>
                      <a:pt x="106404" y="64117"/>
                      <a:pt x="107314" y="64619"/>
                      <a:pt x="107942" y="65391"/>
                    </a:cubicBezTo>
                    <a:cubicBezTo>
                      <a:pt x="109838" y="67560"/>
                      <a:pt x="110521" y="70427"/>
                      <a:pt x="111597" y="73031"/>
                    </a:cubicBezTo>
                    <a:cubicBezTo>
                      <a:pt x="111946" y="73796"/>
                      <a:pt x="112316" y="74702"/>
                      <a:pt x="113151" y="75051"/>
                    </a:cubicBezTo>
                    <a:cubicBezTo>
                      <a:pt x="113989" y="75335"/>
                      <a:pt x="114744" y="74692"/>
                      <a:pt x="115166" y="74034"/>
                    </a:cubicBezTo>
                    <a:cubicBezTo>
                      <a:pt x="116085" y="72615"/>
                      <a:pt x="116516" y="70919"/>
                      <a:pt x="116596" y="69244"/>
                    </a:cubicBezTo>
                    <a:cubicBezTo>
                      <a:pt x="116665" y="67631"/>
                      <a:pt x="116230" y="65933"/>
                      <a:pt x="115080" y="64756"/>
                    </a:cubicBezTo>
                    <a:cubicBezTo>
                      <a:pt x="113514" y="63133"/>
                      <a:pt x="111320" y="62330"/>
                      <a:pt x="109182" y="61788"/>
                    </a:cubicBezTo>
                    <a:cubicBezTo>
                      <a:pt x="108424" y="61624"/>
                      <a:pt x="107640" y="61357"/>
                      <a:pt x="106866" y="61527"/>
                    </a:cubicBezTo>
                    <a:close/>
                  </a:path>
                </a:pathLst>
              </a:custGeom>
              <a:solidFill>
                <a:srgbClr val="9592A7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29" name="Forma Livre: Forma 2528">
              <a:extLst>
                <a:ext uri="{FF2B5EF4-FFF2-40B4-BE49-F238E27FC236}">
                  <a16:creationId xmlns:a16="http://schemas.microsoft.com/office/drawing/2014/main" id="{1276EC79-4C0E-7741-2092-C6D053A8C47A}"/>
                </a:ext>
              </a:extLst>
            </p:cNvPr>
            <p:cNvSpPr/>
            <p:nvPr/>
          </p:nvSpPr>
          <p:spPr>
            <a:xfrm>
              <a:off x="6401954" y="5143718"/>
              <a:ext cx="2286" cy="4222"/>
            </a:xfrm>
            <a:custGeom>
              <a:avLst/>
              <a:gdLst>
                <a:gd name="connsiteX0" fmla="*/ 0 w 2286"/>
                <a:gd name="connsiteY0" fmla="*/ 2354 h 4222"/>
                <a:gd name="connsiteX1" fmla="*/ 1080 w 2286"/>
                <a:gd name="connsiteY1" fmla="*/ 0 h 4222"/>
                <a:gd name="connsiteX2" fmla="*/ 2287 w 2286"/>
                <a:gd name="connsiteY2" fmla="*/ 731 h 4222"/>
                <a:gd name="connsiteX3" fmla="*/ 605 w 2286"/>
                <a:gd name="connsiteY3" fmla="*/ 4223 h 4222"/>
                <a:gd name="connsiteX4" fmla="*/ 0 w 2286"/>
                <a:gd name="connsiteY4" fmla="*/ 2354 h 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" h="4222">
                  <a:moveTo>
                    <a:pt x="0" y="2354"/>
                  </a:moveTo>
                  <a:cubicBezTo>
                    <a:pt x="378" y="1576"/>
                    <a:pt x="742" y="795"/>
                    <a:pt x="1080" y="0"/>
                  </a:cubicBezTo>
                  <a:cubicBezTo>
                    <a:pt x="1480" y="244"/>
                    <a:pt x="1879" y="486"/>
                    <a:pt x="2287" y="731"/>
                  </a:cubicBezTo>
                  <a:cubicBezTo>
                    <a:pt x="1787" y="1923"/>
                    <a:pt x="1204" y="3077"/>
                    <a:pt x="605" y="4223"/>
                  </a:cubicBezTo>
                  <a:cubicBezTo>
                    <a:pt x="492" y="3573"/>
                    <a:pt x="326" y="2928"/>
                    <a:pt x="0" y="2354"/>
                  </a:cubicBezTo>
                  <a:close/>
                </a:path>
              </a:pathLst>
            </a:custGeom>
            <a:solidFill>
              <a:srgbClr val="6D5F8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0" name="Forma Livre: Forma 2529">
              <a:extLst>
                <a:ext uri="{FF2B5EF4-FFF2-40B4-BE49-F238E27FC236}">
                  <a16:creationId xmlns:a16="http://schemas.microsoft.com/office/drawing/2014/main" id="{B4FC7E58-449C-7C73-5D09-9BBC01FD042E}"/>
                </a:ext>
              </a:extLst>
            </p:cNvPr>
            <p:cNvSpPr/>
            <p:nvPr/>
          </p:nvSpPr>
          <p:spPr>
            <a:xfrm>
              <a:off x="6402522" y="5144294"/>
              <a:ext cx="2547" cy="4933"/>
            </a:xfrm>
            <a:custGeom>
              <a:avLst/>
              <a:gdLst>
                <a:gd name="connsiteX0" fmla="*/ 1719 w 2547"/>
                <a:gd name="connsiteY0" fmla="*/ 156 h 4933"/>
                <a:gd name="connsiteX1" fmla="*/ 1787 w 2547"/>
                <a:gd name="connsiteY1" fmla="*/ 0 h 4933"/>
                <a:gd name="connsiteX2" fmla="*/ 2457 w 2547"/>
                <a:gd name="connsiteY2" fmla="*/ 2693 h 4933"/>
                <a:gd name="connsiteX3" fmla="*/ 557 w 2547"/>
                <a:gd name="connsiteY3" fmla="*/ 4933 h 4933"/>
                <a:gd name="connsiteX4" fmla="*/ 0 w 2547"/>
                <a:gd name="connsiteY4" fmla="*/ 3748 h 4933"/>
                <a:gd name="connsiteX5" fmla="*/ 38 w 2547"/>
                <a:gd name="connsiteY5" fmla="*/ 3647 h 4933"/>
                <a:gd name="connsiteX6" fmla="*/ 1719 w 2547"/>
                <a:gd name="connsiteY6" fmla="*/ 156 h 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7" h="4933">
                  <a:moveTo>
                    <a:pt x="1719" y="156"/>
                  </a:moveTo>
                  <a:lnTo>
                    <a:pt x="1787" y="0"/>
                  </a:lnTo>
                  <a:cubicBezTo>
                    <a:pt x="2110" y="858"/>
                    <a:pt x="2791" y="1734"/>
                    <a:pt x="2457" y="2693"/>
                  </a:cubicBezTo>
                  <a:cubicBezTo>
                    <a:pt x="2178" y="3653"/>
                    <a:pt x="1688" y="4799"/>
                    <a:pt x="557" y="4933"/>
                  </a:cubicBezTo>
                  <a:cubicBezTo>
                    <a:pt x="191" y="4654"/>
                    <a:pt x="145" y="4147"/>
                    <a:pt x="0" y="3748"/>
                  </a:cubicBezTo>
                  <a:lnTo>
                    <a:pt x="38" y="3647"/>
                  </a:lnTo>
                  <a:cubicBezTo>
                    <a:pt x="637" y="2501"/>
                    <a:pt x="1219" y="1347"/>
                    <a:pt x="1719" y="156"/>
                  </a:cubicBezTo>
                  <a:close/>
                </a:path>
              </a:pathLst>
            </a:custGeom>
            <a:solidFill>
              <a:srgbClr val="7A6B8C">
                <a:alpha val="77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1" name="Forma Livre: Forma 2530">
              <a:extLst>
                <a:ext uri="{FF2B5EF4-FFF2-40B4-BE49-F238E27FC236}">
                  <a16:creationId xmlns:a16="http://schemas.microsoft.com/office/drawing/2014/main" id="{6E145E48-9147-4C6E-9F90-EFCF0153CD22}"/>
                </a:ext>
              </a:extLst>
            </p:cNvPr>
            <p:cNvSpPr/>
            <p:nvPr/>
          </p:nvSpPr>
          <p:spPr>
            <a:xfrm>
              <a:off x="6389460" y="5148964"/>
              <a:ext cx="3069" cy="5385"/>
            </a:xfrm>
            <a:custGeom>
              <a:avLst/>
              <a:gdLst>
                <a:gd name="connsiteX0" fmla="*/ 530 w 3069"/>
                <a:gd name="connsiteY0" fmla="*/ 519 h 5385"/>
                <a:gd name="connsiteX1" fmla="*/ 1875 w 3069"/>
                <a:gd name="connsiteY1" fmla="*/ 175 h 5385"/>
                <a:gd name="connsiteX2" fmla="*/ 3069 w 3069"/>
                <a:gd name="connsiteY2" fmla="*/ 2148 h 5385"/>
                <a:gd name="connsiteX3" fmla="*/ 2649 w 3069"/>
                <a:gd name="connsiteY3" fmla="*/ 2626 h 5385"/>
                <a:gd name="connsiteX4" fmla="*/ 127 w 3069"/>
                <a:gd name="connsiteY4" fmla="*/ 5385 h 5385"/>
                <a:gd name="connsiteX5" fmla="*/ 53 w 3069"/>
                <a:gd name="connsiteY5" fmla="*/ 3876 h 5385"/>
                <a:gd name="connsiteX6" fmla="*/ 530 w 3069"/>
                <a:gd name="connsiteY6" fmla="*/ 519 h 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9" h="5385">
                  <a:moveTo>
                    <a:pt x="530" y="519"/>
                  </a:moveTo>
                  <a:cubicBezTo>
                    <a:pt x="724" y="-17"/>
                    <a:pt x="1438" y="-149"/>
                    <a:pt x="1875" y="175"/>
                  </a:cubicBezTo>
                  <a:cubicBezTo>
                    <a:pt x="2645" y="532"/>
                    <a:pt x="2836" y="1413"/>
                    <a:pt x="3069" y="2148"/>
                  </a:cubicBezTo>
                  <a:cubicBezTo>
                    <a:pt x="2924" y="2304"/>
                    <a:pt x="2784" y="2462"/>
                    <a:pt x="2649" y="2626"/>
                  </a:cubicBezTo>
                  <a:cubicBezTo>
                    <a:pt x="1833" y="3569"/>
                    <a:pt x="1001" y="4496"/>
                    <a:pt x="127" y="5385"/>
                  </a:cubicBezTo>
                  <a:cubicBezTo>
                    <a:pt x="-12" y="4889"/>
                    <a:pt x="-37" y="4379"/>
                    <a:pt x="53" y="3876"/>
                  </a:cubicBezTo>
                  <a:cubicBezTo>
                    <a:pt x="217" y="2758"/>
                    <a:pt x="167" y="1600"/>
                    <a:pt x="530" y="519"/>
                  </a:cubicBezTo>
                  <a:close/>
                </a:path>
              </a:pathLst>
            </a:custGeom>
            <a:solidFill>
              <a:srgbClr val="ADA1BF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2" name="Forma Livre: Forma 2531">
              <a:extLst>
                <a:ext uri="{FF2B5EF4-FFF2-40B4-BE49-F238E27FC236}">
                  <a16:creationId xmlns:a16="http://schemas.microsoft.com/office/drawing/2014/main" id="{DB1BBC70-03C0-769B-241B-4C7C09D035B0}"/>
                </a:ext>
              </a:extLst>
            </p:cNvPr>
            <p:cNvSpPr/>
            <p:nvPr/>
          </p:nvSpPr>
          <p:spPr>
            <a:xfrm>
              <a:off x="6388325" y="5151589"/>
              <a:ext cx="4508" cy="6009"/>
            </a:xfrm>
            <a:custGeom>
              <a:avLst/>
              <a:gdLst>
                <a:gd name="connsiteX0" fmla="*/ 1261 w 4508"/>
                <a:gd name="connsiteY0" fmla="*/ 2760 h 6009"/>
                <a:gd name="connsiteX1" fmla="*/ 3783 w 4508"/>
                <a:gd name="connsiteY1" fmla="*/ 0 h 6009"/>
                <a:gd name="connsiteX2" fmla="*/ 4509 w 4508"/>
                <a:gd name="connsiteY2" fmla="*/ 1261 h 6009"/>
                <a:gd name="connsiteX3" fmla="*/ 4357 w 4508"/>
                <a:gd name="connsiteY3" fmla="*/ 1448 h 6009"/>
                <a:gd name="connsiteX4" fmla="*/ 0 w 4508"/>
                <a:gd name="connsiteY4" fmla="*/ 6009 h 6009"/>
                <a:gd name="connsiteX5" fmla="*/ 576 w 4508"/>
                <a:gd name="connsiteY5" fmla="*/ 3510 h 6009"/>
                <a:gd name="connsiteX6" fmla="*/ 1261 w 4508"/>
                <a:gd name="connsiteY6" fmla="*/ 2760 h 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8" h="6009">
                  <a:moveTo>
                    <a:pt x="1261" y="2760"/>
                  </a:moveTo>
                  <a:cubicBezTo>
                    <a:pt x="2136" y="1871"/>
                    <a:pt x="2968" y="944"/>
                    <a:pt x="3783" y="0"/>
                  </a:cubicBezTo>
                  <a:cubicBezTo>
                    <a:pt x="4021" y="418"/>
                    <a:pt x="4263" y="839"/>
                    <a:pt x="4509" y="1261"/>
                  </a:cubicBezTo>
                  <a:cubicBezTo>
                    <a:pt x="4471" y="1307"/>
                    <a:pt x="4395" y="1402"/>
                    <a:pt x="4357" y="1448"/>
                  </a:cubicBezTo>
                  <a:cubicBezTo>
                    <a:pt x="2968" y="3025"/>
                    <a:pt x="1528" y="4565"/>
                    <a:pt x="0" y="6009"/>
                  </a:cubicBezTo>
                  <a:cubicBezTo>
                    <a:pt x="168" y="5169"/>
                    <a:pt x="654" y="4387"/>
                    <a:pt x="576" y="3510"/>
                  </a:cubicBezTo>
                  <a:cubicBezTo>
                    <a:pt x="803" y="3260"/>
                    <a:pt x="1028" y="3004"/>
                    <a:pt x="1261" y="2760"/>
                  </a:cubicBezTo>
                  <a:close/>
                </a:path>
              </a:pathLst>
            </a:custGeom>
            <a:solidFill>
              <a:srgbClr val="6E608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33" name="Gráfico 1864">
              <a:extLst>
                <a:ext uri="{FF2B5EF4-FFF2-40B4-BE49-F238E27FC236}">
                  <a16:creationId xmlns:a16="http://schemas.microsoft.com/office/drawing/2014/main" id="{C49F8B47-AC75-BEFD-13AC-DBE9851043AD}"/>
                </a:ext>
              </a:extLst>
            </p:cNvPr>
            <p:cNvGrpSpPr/>
            <p:nvPr/>
          </p:nvGrpSpPr>
          <p:grpSpPr>
            <a:xfrm>
              <a:off x="6375848" y="5152581"/>
              <a:ext cx="6644" cy="18001"/>
              <a:chOff x="6375848" y="5152581"/>
              <a:chExt cx="6644" cy="18001"/>
            </a:xfrm>
            <a:solidFill>
              <a:srgbClr val="130D25"/>
            </a:solidFill>
          </p:grpSpPr>
          <p:sp>
            <p:nvSpPr>
              <p:cNvPr id="2534" name="Forma Livre: Forma 2533">
                <a:extLst>
                  <a:ext uri="{FF2B5EF4-FFF2-40B4-BE49-F238E27FC236}">
                    <a16:creationId xmlns:a16="http://schemas.microsoft.com/office/drawing/2014/main" id="{925562EB-2375-134F-F42B-41F593ECDB51}"/>
                  </a:ext>
                </a:extLst>
              </p:cNvPr>
              <p:cNvSpPr/>
              <p:nvPr/>
            </p:nvSpPr>
            <p:spPr>
              <a:xfrm>
                <a:off x="6375848" y="5152581"/>
                <a:ext cx="5015" cy="10732"/>
              </a:xfrm>
              <a:custGeom>
                <a:avLst/>
                <a:gdLst>
                  <a:gd name="connsiteX0" fmla="*/ 38 w 5015"/>
                  <a:gd name="connsiteY0" fmla="*/ 34 h 10732"/>
                  <a:gd name="connsiteX1" fmla="*/ 1324 w 5015"/>
                  <a:gd name="connsiteY1" fmla="*/ 392 h 10732"/>
                  <a:gd name="connsiteX2" fmla="*/ 4986 w 5015"/>
                  <a:gd name="connsiteY2" fmla="*/ 9831 h 10732"/>
                  <a:gd name="connsiteX3" fmla="*/ 5015 w 5015"/>
                  <a:gd name="connsiteY3" fmla="*/ 9928 h 10732"/>
                  <a:gd name="connsiteX4" fmla="*/ 3792 w 5015"/>
                  <a:gd name="connsiteY4" fmla="*/ 10733 h 10732"/>
                  <a:gd name="connsiteX5" fmla="*/ 3786 w 5015"/>
                  <a:gd name="connsiteY5" fmla="*/ 10716 h 10732"/>
                  <a:gd name="connsiteX6" fmla="*/ 307 w 5015"/>
                  <a:gd name="connsiteY6" fmla="*/ 1594 h 10732"/>
                  <a:gd name="connsiteX7" fmla="*/ 38 w 5015"/>
                  <a:gd name="connsiteY7" fmla="*/ 34 h 10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5" h="10732">
                    <a:moveTo>
                      <a:pt x="38" y="34"/>
                    </a:moveTo>
                    <a:cubicBezTo>
                      <a:pt x="501" y="-2"/>
                      <a:pt x="1055" y="-107"/>
                      <a:pt x="1324" y="392"/>
                    </a:cubicBezTo>
                    <a:cubicBezTo>
                      <a:pt x="2756" y="3450"/>
                      <a:pt x="4009" y="6596"/>
                      <a:pt x="4986" y="9831"/>
                    </a:cubicBezTo>
                    <a:lnTo>
                      <a:pt x="5015" y="9928"/>
                    </a:lnTo>
                    <a:cubicBezTo>
                      <a:pt x="4599" y="10186"/>
                      <a:pt x="4192" y="10453"/>
                      <a:pt x="3792" y="10733"/>
                    </a:cubicBezTo>
                    <a:lnTo>
                      <a:pt x="3786" y="10716"/>
                    </a:lnTo>
                    <a:cubicBezTo>
                      <a:pt x="2844" y="7599"/>
                      <a:pt x="1711" y="4534"/>
                      <a:pt x="307" y="1594"/>
                    </a:cubicBezTo>
                    <a:cubicBezTo>
                      <a:pt x="28" y="1115"/>
                      <a:pt x="-59" y="572"/>
                      <a:pt x="38" y="34"/>
                    </a:cubicBezTo>
                    <a:close/>
                  </a:path>
                </a:pathLst>
              </a:custGeom>
              <a:solidFill>
                <a:srgbClr val="130D2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5" name="Forma Livre: Forma 2534">
                <a:extLst>
                  <a:ext uri="{FF2B5EF4-FFF2-40B4-BE49-F238E27FC236}">
                    <a16:creationId xmlns:a16="http://schemas.microsoft.com/office/drawing/2014/main" id="{479F516F-010F-79BE-6476-00C9942A54FA}"/>
                  </a:ext>
                </a:extLst>
              </p:cNvPr>
              <p:cNvSpPr/>
              <p:nvPr/>
            </p:nvSpPr>
            <p:spPr>
              <a:xfrm>
                <a:off x="6380037" y="5163432"/>
                <a:ext cx="2455" cy="7150"/>
              </a:xfrm>
              <a:custGeom>
                <a:avLst/>
                <a:gdLst>
                  <a:gd name="connsiteX0" fmla="*/ 1097 w 2455"/>
                  <a:gd name="connsiteY0" fmla="*/ 0 h 7150"/>
                  <a:gd name="connsiteX1" fmla="*/ 1217 w 2455"/>
                  <a:gd name="connsiteY1" fmla="*/ 454 h 7150"/>
                  <a:gd name="connsiteX2" fmla="*/ 2337 w 2455"/>
                  <a:gd name="connsiteY2" fmla="*/ 5841 h 7150"/>
                  <a:gd name="connsiteX3" fmla="*/ 2455 w 2455"/>
                  <a:gd name="connsiteY3" fmla="*/ 6772 h 7150"/>
                  <a:gd name="connsiteX4" fmla="*/ 2064 w 2455"/>
                  <a:gd name="connsiteY4" fmla="*/ 6051 h 7150"/>
                  <a:gd name="connsiteX5" fmla="*/ 1074 w 2455"/>
                  <a:gd name="connsiteY5" fmla="*/ 7151 h 7150"/>
                  <a:gd name="connsiteX6" fmla="*/ 1045 w 2455"/>
                  <a:gd name="connsiteY6" fmla="*/ 6896 h 7150"/>
                  <a:gd name="connsiteX7" fmla="*/ 19 w 2455"/>
                  <a:gd name="connsiteY7" fmla="*/ 1427 h 7150"/>
                  <a:gd name="connsiteX8" fmla="*/ 0 w 2455"/>
                  <a:gd name="connsiteY8" fmla="*/ 1360 h 7150"/>
                  <a:gd name="connsiteX9" fmla="*/ 1097 w 2455"/>
                  <a:gd name="connsiteY9" fmla="*/ 0 h 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5" h="7150">
                    <a:moveTo>
                      <a:pt x="1097" y="0"/>
                    </a:moveTo>
                    <a:cubicBezTo>
                      <a:pt x="1127" y="114"/>
                      <a:pt x="1188" y="341"/>
                      <a:pt x="1217" y="454"/>
                    </a:cubicBezTo>
                    <a:cubicBezTo>
                      <a:pt x="1694" y="2224"/>
                      <a:pt x="2066" y="4025"/>
                      <a:pt x="2337" y="5841"/>
                    </a:cubicBezTo>
                    <a:cubicBezTo>
                      <a:pt x="2379" y="6148"/>
                      <a:pt x="2407" y="6453"/>
                      <a:pt x="2455" y="6772"/>
                    </a:cubicBezTo>
                    <a:cubicBezTo>
                      <a:pt x="2327" y="6522"/>
                      <a:pt x="2192" y="6285"/>
                      <a:pt x="2064" y="6051"/>
                    </a:cubicBezTo>
                    <a:cubicBezTo>
                      <a:pt x="1667" y="6352"/>
                      <a:pt x="1324" y="6716"/>
                      <a:pt x="1074" y="7151"/>
                    </a:cubicBezTo>
                    <a:cubicBezTo>
                      <a:pt x="1068" y="7088"/>
                      <a:pt x="1053" y="6959"/>
                      <a:pt x="1045" y="6896"/>
                    </a:cubicBezTo>
                    <a:cubicBezTo>
                      <a:pt x="834" y="5051"/>
                      <a:pt x="469" y="3226"/>
                      <a:pt x="19" y="1427"/>
                    </a:cubicBezTo>
                    <a:lnTo>
                      <a:pt x="0" y="1360"/>
                    </a:lnTo>
                    <a:cubicBezTo>
                      <a:pt x="544" y="1072"/>
                      <a:pt x="1038" y="658"/>
                      <a:pt x="1097" y="0"/>
                    </a:cubicBezTo>
                    <a:close/>
                  </a:path>
                </a:pathLst>
              </a:custGeom>
              <a:solidFill>
                <a:srgbClr val="130D2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36" name="Forma Livre: Forma 2535">
              <a:extLst>
                <a:ext uri="{FF2B5EF4-FFF2-40B4-BE49-F238E27FC236}">
                  <a16:creationId xmlns:a16="http://schemas.microsoft.com/office/drawing/2014/main" id="{6852591F-111A-28D1-B745-60648EF41FBC}"/>
                </a:ext>
              </a:extLst>
            </p:cNvPr>
            <p:cNvSpPr/>
            <p:nvPr/>
          </p:nvSpPr>
          <p:spPr>
            <a:xfrm>
              <a:off x="6388228" y="5153038"/>
              <a:ext cx="4618" cy="5944"/>
            </a:xfrm>
            <a:custGeom>
              <a:avLst/>
              <a:gdLst>
                <a:gd name="connsiteX0" fmla="*/ 4455 w 4618"/>
                <a:gd name="connsiteY0" fmla="*/ 0 h 5944"/>
                <a:gd name="connsiteX1" fmla="*/ 2477 w 4618"/>
                <a:gd name="connsiteY1" fmla="*/ 5158 h 5944"/>
                <a:gd name="connsiteX2" fmla="*/ 560 w 4618"/>
                <a:gd name="connsiteY2" fmla="*/ 5944 h 5944"/>
                <a:gd name="connsiteX3" fmla="*/ 98 w 4618"/>
                <a:gd name="connsiteY3" fmla="*/ 4561 h 5944"/>
                <a:gd name="connsiteX4" fmla="*/ 4455 w 4618"/>
                <a:gd name="connsiteY4" fmla="*/ 0 h 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8" h="5944">
                  <a:moveTo>
                    <a:pt x="4455" y="0"/>
                  </a:moveTo>
                  <a:cubicBezTo>
                    <a:pt x="4951" y="1864"/>
                    <a:pt x="4329" y="4271"/>
                    <a:pt x="2477" y="5158"/>
                  </a:cubicBezTo>
                  <a:cubicBezTo>
                    <a:pt x="1857" y="5465"/>
                    <a:pt x="1230" y="5778"/>
                    <a:pt x="560" y="5944"/>
                  </a:cubicBezTo>
                  <a:cubicBezTo>
                    <a:pt x="-134" y="5829"/>
                    <a:pt x="-41" y="5059"/>
                    <a:pt x="98" y="4561"/>
                  </a:cubicBezTo>
                  <a:cubicBezTo>
                    <a:pt x="1626" y="3117"/>
                    <a:pt x="3065" y="1576"/>
                    <a:pt x="4455" y="0"/>
                  </a:cubicBezTo>
                  <a:close/>
                </a:path>
              </a:pathLst>
            </a:custGeom>
            <a:solidFill>
              <a:srgbClr val="AFA3C1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37" name="Gráfico 1864">
              <a:extLst>
                <a:ext uri="{FF2B5EF4-FFF2-40B4-BE49-F238E27FC236}">
                  <a16:creationId xmlns:a16="http://schemas.microsoft.com/office/drawing/2014/main" id="{C5BF5742-1232-0DCC-0970-7C79A3B0533C}"/>
                </a:ext>
              </a:extLst>
            </p:cNvPr>
            <p:cNvGrpSpPr/>
            <p:nvPr/>
          </p:nvGrpSpPr>
          <p:grpSpPr>
            <a:xfrm>
              <a:off x="6350272" y="5154175"/>
              <a:ext cx="31210" cy="60854"/>
              <a:chOff x="6350272" y="5154175"/>
              <a:chExt cx="31210" cy="60854"/>
            </a:xfrm>
            <a:solidFill>
              <a:srgbClr val="9D96B3"/>
            </a:solidFill>
          </p:grpSpPr>
          <p:sp>
            <p:nvSpPr>
              <p:cNvPr id="2538" name="Forma Livre: Forma 2537">
                <a:extLst>
                  <a:ext uri="{FF2B5EF4-FFF2-40B4-BE49-F238E27FC236}">
                    <a16:creationId xmlns:a16="http://schemas.microsoft.com/office/drawing/2014/main" id="{942EB3CD-C658-B0AB-BD65-24B5C7321B5E}"/>
                  </a:ext>
                </a:extLst>
              </p:cNvPr>
              <p:cNvSpPr/>
              <p:nvPr/>
            </p:nvSpPr>
            <p:spPr>
              <a:xfrm>
                <a:off x="6361406" y="5154175"/>
                <a:ext cx="18227" cy="21118"/>
              </a:xfrm>
              <a:custGeom>
                <a:avLst/>
                <a:gdLst>
                  <a:gd name="connsiteX0" fmla="*/ 10003 w 18227"/>
                  <a:gd name="connsiteY0" fmla="*/ 3842 h 21118"/>
                  <a:gd name="connsiteX1" fmla="*/ 14749 w 18227"/>
                  <a:gd name="connsiteY1" fmla="*/ 0 h 21118"/>
                  <a:gd name="connsiteX2" fmla="*/ 18228 w 18227"/>
                  <a:gd name="connsiteY2" fmla="*/ 9122 h 21118"/>
                  <a:gd name="connsiteX3" fmla="*/ 13953 w 18227"/>
                  <a:gd name="connsiteY3" fmla="*/ 12427 h 21118"/>
                  <a:gd name="connsiteX4" fmla="*/ 13143 w 18227"/>
                  <a:gd name="connsiteY4" fmla="*/ 7548 h 21118"/>
                  <a:gd name="connsiteX5" fmla="*/ 10390 w 18227"/>
                  <a:gd name="connsiteY5" fmla="*/ 7796 h 21118"/>
                  <a:gd name="connsiteX6" fmla="*/ 9438 w 18227"/>
                  <a:gd name="connsiteY6" fmla="*/ 11716 h 21118"/>
                  <a:gd name="connsiteX7" fmla="*/ 9738 w 18227"/>
                  <a:gd name="connsiteY7" fmla="*/ 13478 h 21118"/>
                  <a:gd name="connsiteX8" fmla="*/ 11447 w 18227"/>
                  <a:gd name="connsiteY8" fmla="*/ 14180 h 21118"/>
                  <a:gd name="connsiteX9" fmla="*/ 0 w 18227"/>
                  <a:gd name="connsiteY9" fmla="*/ 21118 h 21118"/>
                  <a:gd name="connsiteX10" fmla="*/ 11 w 18227"/>
                  <a:gd name="connsiteY10" fmla="*/ 20605 h 21118"/>
                  <a:gd name="connsiteX11" fmla="*/ 408 w 18227"/>
                  <a:gd name="connsiteY11" fmla="*/ 11666 h 21118"/>
                  <a:gd name="connsiteX12" fmla="*/ 5784 w 18227"/>
                  <a:gd name="connsiteY12" fmla="*/ 7622 h 21118"/>
                  <a:gd name="connsiteX13" fmla="*/ 10003 w 18227"/>
                  <a:gd name="connsiteY13" fmla="*/ 3842 h 21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227" h="21118">
                    <a:moveTo>
                      <a:pt x="10003" y="3842"/>
                    </a:moveTo>
                    <a:cubicBezTo>
                      <a:pt x="11638" y="2630"/>
                      <a:pt x="13339" y="1482"/>
                      <a:pt x="14749" y="0"/>
                    </a:cubicBezTo>
                    <a:cubicBezTo>
                      <a:pt x="16153" y="2941"/>
                      <a:pt x="17286" y="6005"/>
                      <a:pt x="18228" y="9122"/>
                    </a:cubicBezTo>
                    <a:cubicBezTo>
                      <a:pt x="16910" y="10354"/>
                      <a:pt x="15392" y="11344"/>
                      <a:pt x="13953" y="12427"/>
                    </a:cubicBezTo>
                    <a:cubicBezTo>
                      <a:pt x="14335" y="10768"/>
                      <a:pt x="14217" y="8931"/>
                      <a:pt x="13143" y="7548"/>
                    </a:cubicBezTo>
                    <a:cubicBezTo>
                      <a:pt x="12479" y="6638"/>
                      <a:pt x="10877" y="6781"/>
                      <a:pt x="10390" y="7796"/>
                    </a:cubicBezTo>
                    <a:cubicBezTo>
                      <a:pt x="9770" y="9009"/>
                      <a:pt x="9700" y="10398"/>
                      <a:pt x="9438" y="11716"/>
                    </a:cubicBezTo>
                    <a:cubicBezTo>
                      <a:pt x="9303" y="12315"/>
                      <a:pt x="9356" y="12971"/>
                      <a:pt x="9738" y="13478"/>
                    </a:cubicBezTo>
                    <a:cubicBezTo>
                      <a:pt x="10070" y="14093"/>
                      <a:pt x="10846" y="14060"/>
                      <a:pt x="11447" y="14180"/>
                    </a:cubicBezTo>
                    <a:cubicBezTo>
                      <a:pt x="7737" y="16662"/>
                      <a:pt x="3943" y="19025"/>
                      <a:pt x="0" y="21118"/>
                    </a:cubicBezTo>
                    <a:cubicBezTo>
                      <a:pt x="2" y="20990"/>
                      <a:pt x="8" y="20733"/>
                      <a:pt x="11" y="20605"/>
                    </a:cubicBezTo>
                    <a:cubicBezTo>
                      <a:pt x="338" y="17639"/>
                      <a:pt x="477" y="14648"/>
                      <a:pt x="408" y="11666"/>
                    </a:cubicBezTo>
                    <a:cubicBezTo>
                      <a:pt x="2501" y="10781"/>
                      <a:pt x="4053" y="9034"/>
                      <a:pt x="5784" y="7622"/>
                    </a:cubicBezTo>
                    <a:cubicBezTo>
                      <a:pt x="7151" y="6316"/>
                      <a:pt x="8544" y="5043"/>
                      <a:pt x="10003" y="3842"/>
                    </a:cubicBezTo>
                    <a:close/>
                  </a:path>
                </a:pathLst>
              </a:custGeom>
              <a:solidFill>
                <a:srgbClr val="9D96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9" name="Forma Livre: Forma 2538">
                <a:extLst>
                  <a:ext uri="{FF2B5EF4-FFF2-40B4-BE49-F238E27FC236}">
                    <a16:creationId xmlns:a16="http://schemas.microsoft.com/office/drawing/2014/main" id="{B3BF9BA5-7F58-C681-F757-86A06F63D893}"/>
                  </a:ext>
                </a:extLst>
              </p:cNvPr>
              <p:cNvSpPr/>
              <p:nvPr/>
            </p:nvSpPr>
            <p:spPr>
              <a:xfrm>
                <a:off x="6359745" y="5164859"/>
                <a:ext cx="21336" cy="18961"/>
              </a:xfrm>
              <a:custGeom>
                <a:avLst/>
                <a:gdLst>
                  <a:gd name="connsiteX0" fmla="*/ 1370 w 21336"/>
                  <a:gd name="connsiteY0" fmla="*/ 12227 h 18961"/>
                  <a:gd name="connsiteX1" fmla="*/ 20311 w 21336"/>
                  <a:gd name="connsiteY1" fmla="*/ 0 h 18961"/>
                  <a:gd name="connsiteX2" fmla="*/ 21337 w 21336"/>
                  <a:gd name="connsiteY2" fmla="*/ 5469 h 18961"/>
                  <a:gd name="connsiteX3" fmla="*/ 99 w 21336"/>
                  <a:gd name="connsiteY3" fmla="*/ 18961 h 18961"/>
                  <a:gd name="connsiteX4" fmla="*/ 0 w 21336"/>
                  <a:gd name="connsiteY4" fmla="*/ 18798 h 18961"/>
                  <a:gd name="connsiteX5" fmla="*/ 1370 w 21336"/>
                  <a:gd name="connsiteY5" fmla="*/ 12227 h 18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6" h="18961">
                    <a:moveTo>
                      <a:pt x="1370" y="12227"/>
                    </a:moveTo>
                    <a:cubicBezTo>
                      <a:pt x="7989" y="8654"/>
                      <a:pt x="14362" y="4610"/>
                      <a:pt x="20311" y="0"/>
                    </a:cubicBezTo>
                    <a:cubicBezTo>
                      <a:pt x="20761" y="1799"/>
                      <a:pt x="21126" y="3624"/>
                      <a:pt x="21337" y="5469"/>
                    </a:cubicBezTo>
                    <a:cubicBezTo>
                      <a:pt x="14678" y="10585"/>
                      <a:pt x="7575" y="15136"/>
                      <a:pt x="99" y="18961"/>
                    </a:cubicBezTo>
                    <a:lnTo>
                      <a:pt x="0" y="18798"/>
                    </a:lnTo>
                    <a:cubicBezTo>
                      <a:pt x="568" y="16633"/>
                      <a:pt x="1009" y="14436"/>
                      <a:pt x="1370" y="12227"/>
                    </a:cubicBezTo>
                    <a:close/>
                  </a:path>
                </a:pathLst>
              </a:custGeom>
              <a:solidFill>
                <a:srgbClr val="9D96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0" name="Forma Livre: Forma 2539">
                <a:extLst>
                  <a:ext uri="{FF2B5EF4-FFF2-40B4-BE49-F238E27FC236}">
                    <a16:creationId xmlns:a16="http://schemas.microsoft.com/office/drawing/2014/main" id="{DF86B232-D99D-951B-B311-4B819B7C6BD9}"/>
                  </a:ext>
                </a:extLst>
              </p:cNvPr>
              <p:cNvSpPr/>
              <p:nvPr/>
            </p:nvSpPr>
            <p:spPr>
              <a:xfrm>
                <a:off x="6350272" y="5171980"/>
                <a:ext cx="31210" cy="43049"/>
              </a:xfrm>
              <a:custGeom>
                <a:avLst/>
                <a:gdLst>
                  <a:gd name="connsiteX0" fmla="*/ 13328 w 31210"/>
                  <a:gd name="connsiteY0" fmla="*/ 11451 h 43049"/>
                  <a:gd name="connsiteX1" fmla="*/ 30997 w 31210"/>
                  <a:gd name="connsiteY1" fmla="*/ 0 h 43049"/>
                  <a:gd name="connsiteX2" fmla="*/ 30522 w 31210"/>
                  <a:gd name="connsiteY2" fmla="*/ 14180 h 43049"/>
                  <a:gd name="connsiteX3" fmla="*/ 27930 w 31210"/>
                  <a:gd name="connsiteY3" fmla="*/ 26764 h 43049"/>
                  <a:gd name="connsiteX4" fmla="*/ 23281 w 31210"/>
                  <a:gd name="connsiteY4" fmla="*/ 30211 h 43049"/>
                  <a:gd name="connsiteX5" fmla="*/ 20786 w 31210"/>
                  <a:gd name="connsiteY5" fmla="*/ 32141 h 43049"/>
                  <a:gd name="connsiteX6" fmla="*/ 10953 w 31210"/>
                  <a:gd name="connsiteY6" fmla="*/ 38499 h 43049"/>
                  <a:gd name="connsiteX7" fmla="*/ 4273 w 31210"/>
                  <a:gd name="connsiteY7" fmla="*/ 41677 h 43049"/>
                  <a:gd name="connsiteX8" fmla="*/ 448 w 31210"/>
                  <a:gd name="connsiteY8" fmla="*/ 43049 h 43049"/>
                  <a:gd name="connsiteX9" fmla="*/ 694 w 31210"/>
                  <a:gd name="connsiteY9" fmla="*/ 35573 h 43049"/>
                  <a:gd name="connsiteX10" fmla="*/ 4822 w 31210"/>
                  <a:gd name="connsiteY10" fmla="*/ 25223 h 43049"/>
                  <a:gd name="connsiteX11" fmla="*/ 8973 w 31210"/>
                  <a:gd name="connsiteY11" fmla="*/ 13663 h 43049"/>
                  <a:gd name="connsiteX12" fmla="*/ 13328 w 31210"/>
                  <a:gd name="connsiteY12" fmla="*/ 11451 h 4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210" h="43049">
                    <a:moveTo>
                      <a:pt x="13328" y="11451"/>
                    </a:moveTo>
                    <a:cubicBezTo>
                      <a:pt x="19493" y="8082"/>
                      <a:pt x="25381" y="4219"/>
                      <a:pt x="30997" y="0"/>
                    </a:cubicBezTo>
                    <a:cubicBezTo>
                      <a:pt x="31436" y="4723"/>
                      <a:pt x="31157" y="9486"/>
                      <a:pt x="30522" y="14180"/>
                    </a:cubicBezTo>
                    <a:cubicBezTo>
                      <a:pt x="29957" y="18430"/>
                      <a:pt x="29103" y="22640"/>
                      <a:pt x="27930" y="26764"/>
                    </a:cubicBezTo>
                    <a:cubicBezTo>
                      <a:pt x="26272" y="27764"/>
                      <a:pt x="24899" y="29154"/>
                      <a:pt x="23281" y="30211"/>
                    </a:cubicBezTo>
                    <a:cubicBezTo>
                      <a:pt x="22392" y="30781"/>
                      <a:pt x="21677" y="31577"/>
                      <a:pt x="20786" y="32141"/>
                    </a:cubicBezTo>
                    <a:cubicBezTo>
                      <a:pt x="17326" y="33969"/>
                      <a:pt x="14337" y="36546"/>
                      <a:pt x="10953" y="38499"/>
                    </a:cubicBezTo>
                    <a:cubicBezTo>
                      <a:pt x="8757" y="39623"/>
                      <a:pt x="6484" y="40586"/>
                      <a:pt x="4273" y="41677"/>
                    </a:cubicBezTo>
                    <a:cubicBezTo>
                      <a:pt x="3035" y="42228"/>
                      <a:pt x="1797" y="42829"/>
                      <a:pt x="448" y="43049"/>
                    </a:cubicBezTo>
                    <a:cubicBezTo>
                      <a:pt x="-328" y="40613"/>
                      <a:pt x="2" y="37986"/>
                      <a:pt x="694" y="35573"/>
                    </a:cubicBezTo>
                    <a:cubicBezTo>
                      <a:pt x="1724" y="31993"/>
                      <a:pt x="3376" y="28641"/>
                      <a:pt x="4822" y="25223"/>
                    </a:cubicBezTo>
                    <a:cubicBezTo>
                      <a:pt x="6445" y="21459"/>
                      <a:pt x="7775" y="17578"/>
                      <a:pt x="8973" y="13663"/>
                    </a:cubicBezTo>
                    <a:cubicBezTo>
                      <a:pt x="10495" y="13074"/>
                      <a:pt x="11884" y="12204"/>
                      <a:pt x="13328" y="11451"/>
                    </a:cubicBezTo>
                    <a:close/>
                  </a:path>
                </a:pathLst>
              </a:custGeom>
              <a:solidFill>
                <a:srgbClr val="9D96B3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41" name="Forma Livre: Forma 2540">
              <a:extLst>
                <a:ext uri="{FF2B5EF4-FFF2-40B4-BE49-F238E27FC236}">
                  <a16:creationId xmlns:a16="http://schemas.microsoft.com/office/drawing/2014/main" id="{4E322E24-0406-1ECC-4E75-CE166A1DDE26}"/>
                </a:ext>
              </a:extLst>
            </p:cNvPr>
            <p:cNvSpPr/>
            <p:nvPr/>
          </p:nvSpPr>
          <p:spPr>
            <a:xfrm>
              <a:off x="6405319" y="5154986"/>
              <a:ext cx="10257" cy="21517"/>
            </a:xfrm>
            <a:custGeom>
              <a:avLst/>
              <a:gdLst>
                <a:gd name="connsiteX0" fmla="*/ 6932 w 10257"/>
                <a:gd name="connsiteY0" fmla="*/ 2283 h 21517"/>
                <a:gd name="connsiteX1" fmla="*/ 8517 w 10257"/>
                <a:gd name="connsiteY1" fmla="*/ 0 h 21517"/>
                <a:gd name="connsiteX2" fmla="*/ 10148 w 10257"/>
                <a:gd name="connsiteY2" fmla="*/ 6777 h 21517"/>
                <a:gd name="connsiteX3" fmla="*/ 4214 w 10257"/>
                <a:gd name="connsiteY3" fmla="*/ 20590 h 21517"/>
                <a:gd name="connsiteX4" fmla="*/ 317 w 10257"/>
                <a:gd name="connsiteY4" fmla="*/ 21335 h 21517"/>
                <a:gd name="connsiteX5" fmla="*/ 0 w 10257"/>
                <a:gd name="connsiteY5" fmla="*/ 16469 h 21517"/>
                <a:gd name="connsiteX6" fmla="*/ 671 w 10257"/>
                <a:gd name="connsiteY6" fmla="*/ 16368 h 21517"/>
                <a:gd name="connsiteX7" fmla="*/ 1297 w 10257"/>
                <a:gd name="connsiteY7" fmla="*/ 13635 h 21517"/>
                <a:gd name="connsiteX8" fmla="*/ 1852 w 10257"/>
                <a:gd name="connsiteY8" fmla="*/ 11479 h 21517"/>
                <a:gd name="connsiteX9" fmla="*/ 4628 w 10257"/>
                <a:gd name="connsiteY9" fmla="*/ 8546 h 21517"/>
                <a:gd name="connsiteX10" fmla="*/ 5871 w 10257"/>
                <a:gd name="connsiteY10" fmla="*/ 5003 h 21517"/>
                <a:gd name="connsiteX11" fmla="*/ 6932 w 10257"/>
                <a:gd name="connsiteY11" fmla="*/ 2283 h 2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57" h="21517">
                  <a:moveTo>
                    <a:pt x="6932" y="2283"/>
                  </a:moveTo>
                  <a:cubicBezTo>
                    <a:pt x="7300" y="1421"/>
                    <a:pt x="7949" y="731"/>
                    <a:pt x="8517" y="0"/>
                  </a:cubicBezTo>
                  <a:cubicBezTo>
                    <a:pt x="9162" y="2230"/>
                    <a:pt x="9862" y="4462"/>
                    <a:pt x="10148" y="6777"/>
                  </a:cubicBezTo>
                  <a:cubicBezTo>
                    <a:pt x="10810" y="11994"/>
                    <a:pt x="8427" y="17463"/>
                    <a:pt x="4214" y="20590"/>
                  </a:cubicBezTo>
                  <a:cubicBezTo>
                    <a:pt x="3115" y="21450"/>
                    <a:pt x="1656" y="21746"/>
                    <a:pt x="317" y="21335"/>
                  </a:cubicBezTo>
                  <a:cubicBezTo>
                    <a:pt x="307" y="19706"/>
                    <a:pt x="202" y="18081"/>
                    <a:pt x="0" y="16469"/>
                  </a:cubicBezTo>
                  <a:cubicBezTo>
                    <a:pt x="166" y="16443"/>
                    <a:pt x="502" y="16393"/>
                    <a:pt x="671" y="16368"/>
                  </a:cubicBezTo>
                  <a:cubicBezTo>
                    <a:pt x="748" y="15432"/>
                    <a:pt x="820" y="14468"/>
                    <a:pt x="1297" y="13635"/>
                  </a:cubicBezTo>
                  <a:cubicBezTo>
                    <a:pt x="1675" y="12977"/>
                    <a:pt x="1791" y="12223"/>
                    <a:pt x="1852" y="11479"/>
                  </a:cubicBezTo>
                  <a:cubicBezTo>
                    <a:pt x="2861" y="10596"/>
                    <a:pt x="4137" y="9864"/>
                    <a:pt x="4628" y="8546"/>
                  </a:cubicBezTo>
                  <a:cubicBezTo>
                    <a:pt x="5364" y="7489"/>
                    <a:pt x="5417" y="6175"/>
                    <a:pt x="5871" y="5003"/>
                  </a:cubicBezTo>
                  <a:cubicBezTo>
                    <a:pt x="6188" y="4082"/>
                    <a:pt x="6539" y="3172"/>
                    <a:pt x="6932" y="2283"/>
                  </a:cubicBezTo>
                  <a:close/>
                </a:path>
              </a:pathLst>
            </a:custGeom>
            <a:solidFill>
              <a:srgbClr val="615978">
                <a:alpha val="75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42" name="Gráfico 1864">
              <a:extLst>
                <a:ext uri="{FF2B5EF4-FFF2-40B4-BE49-F238E27FC236}">
                  <a16:creationId xmlns:a16="http://schemas.microsoft.com/office/drawing/2014/main" id="{0EBD002B-F3AD-504D-C650-F3F1A90CB2C7}"/>
                </a:ext>
              </a:extLst>
            </p:cNvPr>
            <p:cNvGrpSpPr/>
            <p:nvPr/>
          </p:nvGrpSpPr>
          <p:grpSpPr>
            <a:xfrm>
              <a:off x="6359245" y="5155100"/>
              <a:ext cx="29664" cy="30543"/>
              <a:chOff x="6359245" y="5155100"/>
              <a:chExt cx="29664" cy="30543"/>
            </a:xfrm>
            <a:solidFill>
              <a:srgbClr val="5C5572"/>
            </a:solidFill>
          </p:grpSpPr>
          <p:sp>
            <p:nvSpPr>
              <p:cNvPr id="2543" name="Forma Livre: Forma 2542">
                <a:extLst>
                  <a:ext uri="{FF2B5EF4-FFF2-40B4-BE49-F238E27FC236}">
                    <a16:creationId xmlns:a16="http://schemas.microsoft.com/office/drawing/2014/main" id="{657419A6-CDC5-000A-96DB-ACBE087805D2}"/>
                  </a:ext>
                </a:extLst>
              </p:cNvPr>
              <p:cNvSpPr/>
              <p:nvPr/>
            </p:nvSpPr>
            <p:spPr>
              <a:xfrm>
                <a:off x="6380834" y="5155100"/>
                <a:ext cx="8075" cy="8786"/>
              </a:xfrm>
              <a:custGeom>
                <a:avLst/>
                <a:gdLst>
                  <a:gd name="connsiteX0" fmla="*/ 0 w 8075"/>
                  <a:gd name="connsiteY0" fmla="*/ 7313 h 8786"/>
                  <a:gd name="connsiteX1" fmla="*/ 8067 w 8075"/>
                  <a:gd name="connsiteY1" fmla="*/ 0 h 8786"/>
                  <a:gd name="connsiteX2" fmla="*/ 7491 w 8075"/>
                  <a:gd name="connsiteY2" fmla="*/ 2499 h 8786"/>
                  <a:gd name="connsiteX3" fmla="*/ 420 w 8075"/>
                  <a:gd name="connsiteY3" fmla="*/ 8786 h 8786"/>
                  <a:gd name="connsiteX4" fmla="*/ 301 w 8075"/>
                  <a:gd name="connsiteY4" fmla="*/ 8332 h 8786"/>
                  <a:gd name="connsiteX5" fmla="*/ 29 w 8075"/>
                  <a:gd name="connsiteY5" fmla="*/ 7409 h 8786"/>
                  <a:gd name="connsiteX6" fmla="*/ 0 w 8075"/>
                  <a:gd name="connsiteY6" fmla="*/ 7313 h 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75" h="8786">
                    <a:moveTo>
                      <a:pt x="0" y="7313"/>
                    </a:moveTo>
                    <a:cubicBezTo>
                      <a:pt x="2833" y="5040"/>
                      <a:pt x="5499" y="2566"/>
                      <a:pt x="8067" y="0"/>
                    </a:cubicBezTo>
                    <a:cubicBezTo>
                      <a:pt x="8145" y="876"/>
                      <a:pt x="7659" y="1658"/>
                      <a:pt x="7491" y="2499"/>
                    </a:cubicBezTo>
                    <a:cubicBezTo>
                      <a:pt x="5276" y="4746"/>
                      <a:pt x="2878" y="6806"/>
                      <a:pt x="420" y="8786"/>
                    </a:cubicBezTo>
                    <a:cubicBezTo>
                      <a:pt x="391" y="8673"/>
                      <a:pt x="330" y="8446"/>
                      <a:pt x="301" y="8332"/>
                    </a:cubicBezTo>
                    <a:cubicBezTo>
                      <a:pt x="214" y="8017"/>
                      <a:pt x="118" y="7710"/>
                      <a:pt x="29" y="7409"/>
                    </a:cubicBezTo>
                    <a:lnTo>
                      <a:pt x="0" y="7313"/>
                    </a:lnTo>
                    <a:close/>
                  </a:path>
                </a:pathLst>
              </a:custGeom>
              <a:solidFill>
                <a:srgbClr val="5C557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4" name="Forma Livre: Forma 2543">
                <a:extLst>
                  <a:ext uri="{FF2B5EF4-FFF2-40B4-BE49-F238E27FC236}">
                    <a16:creationId xmlns:a16="http://schemas.microsoft.com/office/drawing/2014/main" id="{8971E4F0-70F9-5ADB-AEE8-A894044C54A6}"/>
                  </a:ext>
                </a:extLst>
              </p:cNvPr>
              <p:cNvSpPr/>
              <p:nvPr/>
            </p:nvSpPr>
            <p:spPr>
              <a:xfrm>
                <a:off x="6361116" y="5163297"/>
                <a:ext cx="18940" cy="13788"/>
              </a:xfrm>
              <a:custGeom>
                <a:avLst/>
                <a:gdLst>
                  <a:gd name="connsiteX0" fmla="*/ 18518 w 18940"/>
                  <a:gd name="connsiteY0" fmla="*/ 0 h 13788"/>
                  <a:gd name="connsiteX1" fmla="*/ 18524 w 18940"/>
                  <a:gd name="connsiteY1" fmla="*/ 17 h 13788"/>
                  <a:gd name="connsiteX2" fmla="*/ 18922 w 18940"/>
                  <a:gd name="connsiteY2" fmla="*/ 1494 h 13788"/>
                  <a:gd name="connsiteX3" fmla="*/ 18940 w 18940"/>
                  <a:gd name="connsiteY3" fmla="*/ 1562 h 13788"/>
                  <a:gd name="connsiteX4" fmla="*/ 0 w 18940"/>
                  <a:gd name="connsiteY4" fmla="*/ 13789 h 13788"/>
                  <a:gd name="connsiteX5" fmla="*/ 301 w 18940"/>
                  <a:gd name="connsiteY5" fmla="*/ 11483 h 13788"/>
                  <a:gd name="connsiteX6" fmla="*/ 290 w 18940"/>
                  <a:gd name="connsiteY6" fmla="*/ 11996 h 13788"/>
                  <a:gd name="connsiteX7" fmla="*/ 11737 w 18940"/>
                  <a:gd name="connsiteY7" fmla="*/ 5057 h 13788"/>
                  <a:gd name="connsiteX8" fmla="*/ 14243 w 18940"/>
                  <a:gd name="connsiteY8" fmla="*/ 3304 h 13788"/>
                  <a:gd name="connsiteX9" fmla="*/ 18518 w 18940"/>
                  <a:gd name="connsiteY9" fmla="*/ 0 h 1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40" h="13788">
                    <a:moveTo>
                      <a:pt x="18518" y="0"/>
                    </a:moveTo>
                    <a:lnTo>
                      <a:pt x="18524" y="17"/>
                    </a:lnTo>
                    <a:cubicBezTo>
                      <a:pt x="18659" y="504"/>
                      <a:pt x="18789" y="998"/>
                      <a:pt x="18922" y="1494"/>
                    </a:cubicBezTo>
                    <a:lnTo>
                      <a:pt x="18940" y="1562"/>
                    </a:lnTo>
                    <a:cubicBezTo>
                      <a:pt x="12992" y="6171"/>
                      <a:pt x="6619" y="10215"/>
                      <a:pt x="0" y="13789"/>
                    </a:cubicBezTo>
                    <a:cubicBezTo>
                      <a:pt x="122" y="13021"/>
                      <a:pt x="200" y="12250"/>
                      <a:pt x="301" y="11483"/>
                    </a:cubicBezTo>
                    <a:cubicBezTo>
                      <a:pt x="298" y="11611"/>
                      <a:pt x="292" y="11867"/>
                      <a:pt x="290" y="11996"/>
                    </a:cubicBezTo>
                    <a:cubicBezTo>
                      <a:pt x="4233" y="9902"/>
                      <a:pt x="8027" y="7540"/>
                      <a:pt x="11737" y="5057"/>
                    </a:cubicBezTo>
                    <a:cubicBezTo>
                      <a:pt x="12576" y="4481"/>
                      <a:pt x="13412" y="3897"/>
                      <a:pt x="14243" y="3304"/>
                    </a:cubicBezTo>
                    <a:cubicBezTo>
                      <a:pt x="15682" y="2222"/>
                      <a:pt x="17200" y="1232"/>
                      <a:pt x="18518" y="0"/>
                    </a:cubicBezTo>
                    <a:close/>
                  </a:path>
                </a:pathLst>
              </a:custGeom>
              <a:solidFill>
                <a:srgbClr val="5C557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5" name="Forma Livre: Forma 2544">
                <a:extLst>
                  <a:ext uri="{FF2B5EF4-FFF2-40B4-BE49-F238E27FC236}">
                    <a16:creationId xmlns:a16="http://schemas.microsoft.com/office/drawing/2014/main" id="{29BAB927-A219-FC8F-7A6D-A308C027B9DF}"/>
                  </a:ext>
                </a:extLst>
              </p:cNvPr>
              <p:cNvSpPr/>
              <p:nvPr/>
            </p:nvSpPr>
            <p:spPr>
              <a:xfrm>
                <a:off x="6359245" y="5170328"/>
                <a:ext cx="22023" cy="15314"/>
              </a:xfrm>
              <a:custGeom>
                <a:avLst/>
                <a:gdLst>
                  <a:gd name="connsiteX0" fmla="*/ 599 w 22023"/>
                  <a:gd name="connsiteY0" fmla="*/ 13492 h 15314"/>
                  <a:gd name="connsiteX1" fmla="*/ 21837 w 22023"/>
                  <a:gd name="connsiteY1" fmla="*/ 0 h 15314"/>
                  <a:gd name="connsiteX2" fmla="*/ 21866 w 22023"/>
                  <a:gd name="connsiteY2" fmla="*/ 254 h 15314"/>
                  <a:gd name="connsiteX3" fmla="*/ 22003 w 22023"/>
                  <a:gd name="connsiteY3" fmla="*/ 1436 h 15314"/>
                  <a:gd name="connsiteX4" fmla="*/ 22024 w 22023"/>
                  <a:gd name="connsiteY4" fmla="*/ 1652 h 15314"/>
                  <a:gd name="connsiteX5" fmla="*/ 4355 w 22023"/>
                  <a:gd name="connsiteY5" fmla="*/ 13103 h 15314"/>
                  <a:gd name="connsiteX6" fmla="*/ 0 w 22023"/>
                  <a:gd name="connsiteY6" fmla="*/ 15315 h 15314"/>
                  <a:gd name="connsiteX7" fmla="*/ 500 w 22023"/>
                  <a:gd name="connsiteY7" fmla="*/ 13328 h 15314"/>
                  <a:gd name="connsiteX8" fmla="*/ 599 w 22023"/>
                  <a:gd name="connsiteY8" fmla="*/ 13492 h 1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23" h="15314">
                    <a:moveTo>
                      <a:pt x="599" y="13492"/>
                    </a:moveTo>
                    <a:cubicBezTo>
                      <a:pt x="8076" y="9667"/>
                      <a:pt x="15178" y="5116"/>
                      <a:pt x="21837" y="0"/>
                    </a:cubicBezTo>
                    <a:cubicBezTo>
                      <a:pt x="21845" y="63"/>
                      <a:pt x="21860" y="191"/>
                      <a:pt x="21866" y="254"/>
                    </a:cubicBezTo>
                    <a:cubicBezTo>
                      <a:pt x="21913" y="645"/>
                      <a:pt x="21955" y="1034"/>
                      <a:pt x="22003" y="1436"/>
                    </a:cubicBezTo>
                    <a:cubicBezTo>
                      <a:pt x="22009" y="1490"/>
                      <a:pt x="22018" y="1597"/>
                      <a:pt x="22024" y="1652"/>
                    </a:cubicBezTo>
                    <a:cubicBezTo>
                      <a:pt x="16408" y="5871"/>
                      <a:pt x="10520" y="9734"/>
                      <a:pt x="4355" y="13103"/>
                    </a:cubicBezTo>
                    <a:cubicBezTo>
                      <a:pt x="2911" y="13856"/>
                      <a:pt x="1522" y="14726"/>
                      <a:pt x="0" y="15315"/>
                    </a:cubicBezTo>
                    <a:cubicBezTo>
                      <a:pt x="177" y="14652"/>
                      <a:pt x="332" y="13988"/>
                      <a:pt x="500" y="13328"/>
                    </a:cubicBezTo>
                    <a:lnTo>
                      <a:pt x="599" y="13492"/>
                    </a:lnTo>
                    <a:close/>
                  </a:path>
                </a:pathLst>
              </a:custGeom>
              <a:solidFill>
                <a:srgbClr val="5C557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46" name="Forma Livre: Forma 2545">
              <a:extLst>
                <a:ext uri="{FF2B5EF4-FFF2-40B4-BE49-F238E27FC236}">
                  <a16:creationId xmlns:a16="http://schemas.microsoft.com/office/drawing/2014/main" id="{85A26442-F4E2-E910-D16D-696541E281A5}"/>
                </a:ext>
              </a:extLst>
            </p:cNvPr>
            <p:cNvSpPr/>
            <p:nvPr/>
          </p:nvSpPr>
          <p:spPr>
            <a:xfrm>
              <a:off x="6375878" y="5155472"/>
              <a:ext cx="28342" cy="54666"/>
            </a:xfrm>
            <a:custGeom>
              <a:avLst/>
              <a:gdLst>
                <a:gd name="connsiteX0" fmla="*/ 23951 w 28342"/>
                <a:gd name="connsiteY0" fmla="*/ 0 h 54666"/>
                <a:gd name="connsiteX1" fmla="*/ 28216 w 28342"/>
                <a:gd name="connsiteY1" fmla="*/ 17839 h 54666"/>
                <a:gd name="connsiteX2" fmla="*/ 26768 w 28342"/>
                <a:gd name="connsiteY2" fmla="*/ 30459 h 54666"/>
                <a:gd name="connsiteX3" fmla="*/ 14007 w 28342"/>
                <a:gd name="connsiteY3" fmla="*/ 48994 h 54666"/>
                <a:gd name="connsiteX4" fmla="*/ 5324 w 28342"/>
                <a:gd name="connsiteY4" fmla="*/ 54175 h 54666"/>
                <a:gd name="connsiteX5" fmla="*/ 0 w 28342"/>
                <a:gd name="connsiteY5" fmla="*/ 54614 h 54666"/>
                <a:gd name="connsiteX6" fmla="*/ 4263 w 28342"/>
                <a:gd name="connsiteY6" fmla="*/ 47632 h 54666"/>
                <a:gd name="connsiteX7" fmla="*/ 22306 w 28342"/>
                <a:gd name="connsiteY7" fmla="*/ 5164 h 54666"/>
                <a:gd name="connsiteX8" fmla="*/ 23951 w 28342"/>
                <a:gd name="connsiteY8" fmla="*/ 0 h 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42" h="54666">
                  <a:moveTo>
                    <a:pt x="23951" y="0"/>
                  </a:moveTo>
                  <a:cubicBezTo>
                    <a:pt x="25900" y="5797"/>
                    <a:pt x="27659" y="11725"/>
                    <a:pt x="28216" y="17839"/>
                  </a:cubicBezTo>
                  <a:cubicBezTo>
                    <a:pt x="28592" y="22089"/>
                    <a:pt x="28136" y="26411"/>
                    <a:pt x="26768" y="30459"/>
                  </a:cubicBezTo>
                  <a:cubicBezTo>
                    <a:pt x="24376" y="37679"/>
                    <a:pt x="19771" y="44073"/>
                    <a:pt x="14007" y="48994"/>
                  </a:cubicBezTo>
                  <a:cubicBezTo>
                    <a:pt x="11426" y="51171"/>
                    <a:pt x="8603" y="53212"/>
                    <a:pt x="5324" y="54175"/>
                  </a:cubicBezTo>
                  <a:cubicBezTo>
                    <a:pt x="3601" y="54700"/>
                    <a:pt x="1780" y="54721"/>
                    <a:pt x="0" y="54614"/>
                  </a:cubicBezTo>
                  <a:cubicBezTo>
                    <a:pt x="1480" y="52321"/>
                    <a:pt x="2909" y="49998"/>
                    <a:pt x="4263" y="47632"/>
                  </a:cubicBezTo>
                  <a:cubicBezTo>
                    <a:pt x="11907" y="34240"/>
                    <a:pt x="17677" y="19851"/>
                    <a:pt x="22306" y="5164"/>
                  </a:cubicBezTo>
                  <a:cubicBezTo>
                    <a:pt x="22882" y="3451"/>
                    <a:pt x="23260" y="1671"/>
                    <a:pt x="23951" y="0"/>
                  </a:cubicBezTo>
                  <a:close/>
                </a:path>
              </a:pathLst>
            </a:custGeom>
            <a:solidFill>
              <a:srgbClr val="5C5472">
                <a:alpha val="71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7" name="Forma Livre: Forma 2546">
              <a:extLst>
                <a:ext uri="{FF2B5EF4-FFF2-40B4-BE49-F238E27FC236}">
                  <a16:creationId xmlns:a16="http://schemas.microsoft.com/office/drawing/2014/main" id="{19A903FB-76BF-5C25-9F2D-8EB94CD8FF0C}"/>
                </a:ext>
              </a:extLst>
            </p:cNvPr>
            <p:cNvSpPr/>
            <p:nvPr/>
          </p:nvSpPr>
          <p:spPr>
            <a:xfrm>
              <a:off x="6210428" y="5158748"/>
              <a:ext cx="32789" cy="10515"/>
            </a:xfrm>
            <a:custGeom>
              <a:avLst/>
              <a:gdLst>
                <a:gd name="connsiteX0" fmla="*/ 11471 w 32789"/>
                <a:gd name="connsiteY0" fmla="*/ 62 h 10515"/>
                <a:gd name="connsiteX1" fmla="*/ 14011 w 32789"/>
                <a:gd name="connsiteY1" fmla="*/ 131 h 10515"/>
                <a:gd name="connsiteX2" fmla="*/ 18149 w 32789"/>
                <a:gd name="connsiteY2" fmla="*/ 1613 h 10515"/>
                <a:gd name="connsiteX3" fmla="*/ 19495 w 32789"/>
                <a:gd name="connsiteY3" fmla="*/ 2166 h 10515"/>
                <a:gd name="connsiteX4" fmla="*/ 26393 w 32789"/>
                <a:gd name="connsiteY4" fmla="*/ 2704 h 10515"/>
                <a:gd name="connsiteX5" fmla="*/ 28941 w 32789"/>
                <a:gd name="connsiteY5" fmla="*/ 3410 h 10515"/>
                <a:gd name="connsiteX6" fmla="*/ 31915 w 32789"/>
                <a:gd name="connsiteY6" fmla="*/ 4039 h 10515"/>
                <a:gd name="connsiteX7" fmla="*/ 32789 w 32789"/>
                <a:gd name="connsiteY7" fmla="*/ 5722 h 10515"/>
                <a:gd name="connsiteX8" fmla="*/ 30200 w 32789"/>
                <a:gd name="connsiteY8" fmla="*/ 6769 h 10515"/>
                <a:gd name="connsiteX9" fmla="*/ 27553 w 32789"/>
                <a:gd name="connsiteY9" fmla="*/ 6876 h 10515"/>
                <a:gd name="connsiteX10" fmla="*/ 23480 w 32789"/>
                <a:gd name="connsiteY10" fmla="*/ 6715 h 10515"/>
                <a:gd name="connsiteX11" fmla="*/ 19658 w 32789"/>
                <a:gd name="connsiteY11" fmla="*/ 6809 h 10515"/>
                <a:gd name="connsiteX12" fmla="*/ 14847 w 32789"/>
                <a:gd name="connsiteY12" fmla="*/ 6113 h 10515"/>
                <a:gd name="connsiteX13" fmla="*/ 11928 w 32789"/>
                <a:gd name="connsiteY13" fmla="*/ 5445 h 10515"/>
                <a:gd name="connsiteX14" fmla="*/ 10013 w 32789"/>
                <a:gd name="connsiteY14" fmla="*/ 6555 h 10515"/>
                <a:gd name="connsiteX15" fmla="*/ 8117 w 32789"/>
                <a:gd name="connsiteY15" fmla="*/ 6984 h 10515"/>
                <a:gd name="connsiteX16" fmla="*/ 6992 w 32789"/>
                <a:gd name="connsiteY16" fmla="*/ 8384 h 10515"/>
                <a:gd name="connsiteX17" fmla="*/ 5262 w 32789"/>
                <a:gd name="connsiteY17" fmla="*/ 9186 h 10515"/>
                <a:gd name="connsiteX18" fmla="*/ 3982 w 32789"/>
                <a:gd name="connsiteY18" fmla="*/ 10429 h 10515"/>
                <a:gd name="connsiteX19" fmla="*/ 1580 w 32789"/>
                <a:gd name="connsiteY19" fmla="*/ 9392 h 10515"/>
                <a:gd name="connsiteX20" fmla="*/ 14 w 32789"/>
                <a:gd name="connsiteY20" fmla="*/ 6170 h 10515"/>
                <a:gd name="connsiteX21" fmla="*/ 1365 w 32789"/>
                <a:gd name="connsiteY21" fmla="*/ 2769 h 10515"/>
                <a:gd name="connsiteX22" fmla="*/ 4632 w 32789"/>
                <a:gd name="connsiteY22" fmla="*/ 402 h 10515"/>
                <a:gd name="connsiteX23" fmla="*/ 7032 w 32789"/>
                <a:gd name="connsiteY23" fmla="*/ 587 h 10515"/>
                <a:gd name="connsiteX24" fmla="*/ 8071 w 32789"/>
                <a:gd name="connsiteY24" fmla="*/ 848 h 10515"/>
                <a:gd name="connsiteX25" fmla="*/ 11471 w 32789"/>
                <a:gd name="connsiteY25" fmla="*/ 62 h 10515"/>
                <a:gd name="connsiteX26" fmla="*/ 11146 w 32789"/>
                <a:gd name="connsiteY26" fmla="*/ 1191 h 10515"/>
                <a:gd name="connsiteX27" fmla="*/ 9916 w 32789"/>
                <a:gd name="connsiteY27" fmla="*/ 1836 h 10515"/>
                <a:gd name="connsiteX28" fmla="*/ 6097 w 32789"/>
                <a:gd name="connsiteY28" fmla="*/ 1872 h 10515"/>
                <a:gd name="connsiteX29" fmla="*/ 4235 w 32789"/>
                <a:gd name="connsiteY29" fmla="*/ 3326 h 10515"/>
                <a:gd name="connsiteX30" fmla="*/ 2286 w 32789"/>
                <a:gd name="connsiteY30" fmla="*/ 4974 h 10515"/>
                <a:gd name="connsiteX31" fmla="*/ 1794 w 32789"/>
                <a:gd name="connsiteY31" fmla="*/ 6797 h 10515"/>
                <a:gd name="connsiteX32" fmla="*/ 4123 w 32789"/>
                <a:gd name="connsiteY32" fmla="*/ 8577 h 10515"/>
                <a:gd name="connsiteX33" fmla="*/ 6061 w 32789"/>
                <a:gd name="connsiteY33" fmla="*/ 7230 h 10515"/>
                <a:gd name="connsiteX34" fmla="*/ 7644 w 32789"/>
                <a:gd name="connsiteY34" fmla="*/ 6128 h 10515"/>
                <a:gd name="connsiteX35" fmla="*/ 8991 w 32789"/>
                <a:gd name="connsiteY35" fmla="*/ 4941 h 10515"/>
                <a:gd name="connsiteX36" fmla="*/ 10442 w 32789"/>
                <a:gd name="connsiteY36" fmla="*/ 4640 h 10515"/>
                <a:gd name="connsiteX37" fmla="*/ 11930 w 32789"/>
                <a:gd name="connsiteY37" fmla="*/ 4133 h 10515"/>
                <a:gd name="connsiteX38" fmla="*/ 15984 w 32789"/>
                <a:gd name="connsiteY38" fmla="*/ 4844 h 10515"/>
                <a:gd name="connsiteX39" fmla="*/ 17433 w 32789"/>
                <a:gd name="connsiteY39" fmla="*/ 3856 h 10515"/>
                <a:gd name="connsiteX40" fmla="*/ 15564 w 32789"/>
                <a:gd name="connsiteY40" fmla="*/ 1651 h 10515"/>
                <a:gd name="connsiteX41" fmla="*/ 13767 w 32789"/>
                <a:gd name="connsiteY41" fmla="*/ 1807 h 10515"/>
                <a:gd name="connsiteX42" fmla="*/ 11146 w 32789"/>
                <a:gd name="connsiteY42" fmla="*/ 1191 h 1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89" h="10515">
                  <a:moveTo>
                    <a:pt x="11471" y="62"/>
                  </a:moveTo>
                  <a:cubicBezTo>
                    <a:pt x="12316" y="-110"/>
                    <a:pt x="13161" y="131"/>
                    <a:pt x="14011" y="131"/>
                  </a:cubicBezTo>
                  <a:cubicBezTo>
                    <a:pt x="15484" y="171"/>
                    <a:pt x="17103" y="480"/>
                    <a:pt x="18149" y="1613"/>
                  </a:cubicBezTo>
                  <a:cubicBezTo>
                    <a:pt x="18488" y="1996"/>
                    <a:pt x="19017" y="2057"/>
                    <a:pt x="19495" y="2166"/>
                  </a:cubicBezTo>
                  <a:cubicBezTo>
                    <a:pt x="21758" y="2717"/>
                    <a:pt x="24127" y="2153"/>
                    <a:pt x="26393" y="2704"/>
                  </a:cubicBezTo>
                  <a:cubicBezTo>
                    <a:pt x="27244" y="2927"/>
                    <a:pt x="28014" y="3557"/>
                    <a:pt x="28941" y="3410"/>
                  </a:cubicBezTo>
                  <a:cubicBezTo>
                    <a:pt x="29964" y="3242"/>
                    <a:pt x="31055" y="3446"/>
                    <a:pt x="31915" y="4039"/>
                  </a:cubicBezTo>
                  <a:cubicBezTo>
                    <a:pt x="32472" y="4413"/>
                    <a:pt x="32648" y="5102"/>
                    <a:pt x="32789" y="5722"/>
                  </a:cubicBezTo>
                  <a:cubicBezTo>
                    <a:pt x="31932" y="6082"/>
                    <a:pt x="31141" y="6652"/>
                    <a:pt x="30200" y="6769"/>
                  </a:cubicBezTo>
                  <a:cubicBezTo>
                    <a:pt x="29327" y="6927"/>
                    <a:pt x="28434" y="6994"/>
                    <a:pt x="27553" y="6876"/>
                  </a:cubicBezTo>
                  <a:cubicBezTo>
                    <a:pt x="26204" y="6683"/>
                    <a:pt x="24835" y="6788"/>
                    <a:pt x="23480" y="6715"/>
                  </a:cubicBezTo>
                  <a:cubicBezTo>
                    <a:pt x="22200" y="6603"/>
                    <a:pt x="20924" y="7183"/>
                    <a:pt x="19658" y="6809"/>
                  </a:cubicBezTo>
                  <a:cubicBezTo>
                    <a:pt x="18093" y="6361"/>
                    <a:pt x="16464" y="6231"/>
                    <a:pt x="14847" y="6113"/>
                  </a:cubicBezTo>
                  <a:cubicBezTo>
                    <a:pt x="13817" y="6103"/>
                    <a:pt x="12995" y="5222"/>
                    <a:pt x="11928" y="5445"/>
                  </a:cubicBezTo>
                  <a:cubicBezTo>
                    <a:pt x="11059" y="5292"/>
                    <a:pt x="10652" y="6172"/>
                    <a:pt x="10013" y="6555"/>
                  </a:cubicBezTo>
                  <a:cubicBezTo>
                    <a:pt x="9422" y="6851"/>
                    <a:pt x="8674" y="6601"/>
                    <a:pt x="8117" y="6984"/>
                  </a:cubicBezTo>
                  <a:cubicBezTo>
                    <a:pt x="7711" y="7425"/>
                    <a:pt x="7511" y="8043"/>
                    <a:pt x="6992" y="8384"/>
                  </a:cubicBezTo>
                  <a:cubicBezTo>
                    <a:pt x="6484" y="8783"/>
                    <a:pt x="5836" y="8913"/>
                    <a:pt x="5262" y="9186"/>
                  </a:cubicBezTo>
                  <a:cubicBezTo>
                    <a:pt x="4829" y="9590"/>
                    <a:pt x="4569" y="10206"/>
                    <a:pt x="3982" y="10429"/>
                  </a:cubicBezTo>
                  <a:cubicBezTo>
                    <a:pt x="3076" y="10702"/>
                    <a:pt x="1935" y="10326"/>
                    <a:pt x="1580" y="9392"/>
                  </a:cubicBezTo>
                  <a:cubicBezTo>
                    <a:pt x="1174" y="8255"/>
                    <a:pt x="58" y="7433"/>
                    <a:pt x="14" y="6170"/>
                  </a:cubicBezTo>
                  <a:cubicBezTo>
                    <a:pt x="-106" y="4894"/>
                    <a:pt x="567" y="3707"/>
                    <a:pt x="1365" y="2769"/>
                  </a:cubicBezTo>
                  <a:cubicBezTo>
                    <a:pt x="2273" y="1777"/>
                    <a:pt x="3282" y="747"/>
                    <a:pt x="4632" y="402"/>
                  </a:cubicBezTo>
                  <a:cubicBezTo>
                    <a:pt x="5422" y="314"/>
                    <a:pt x="6288" y="232"/>
                    <a:pt x="7032" y="587"/>
                  </a:cubicBezTo>
                  <a:cubicBezTo>
                    <a:pt x="7364" y="712"/>
                    <a:pt x="7694" y="945"/>
                    <a:pt x="8071" y="848"/>
                  </a:cubicBezTo>
                  <a:cubicBezTo>
                    <a:pt x="9216" y="636"/>
                    <a:pt x="10303" y="165"/>
                    <a:pt x="11471" y="62"/>
                  </a:cubicBezTo>
                  <a:moveTo>
                    <a:pt x="11146" y="1191"/>
                  </a:moveTo>
                  <a:cubicBezTo>
                    <a:pt x="10717" y="1369"/>
                    <a:pt x="10339" y="1649"/>
                    <a:pt x="9916" y="1836"/>
                  </a:cubicBezTo>
                  <a:cubicBezTo>
                    <a:pt x="8655" y="2198"/>
                    <a:pt x="7354" y="1483"/>
                    <a:pt x="6097" y="1872"/>
                  </a:cubicBezTo>
                  <a:cubicBezTo>
                    <a:pt x="5342" y="2147"/>
                    <a:pt x="4668" y="2645"/>
                    <a:pt x="4235" y="3326"/>
                  </a:cubicBezTo>
                  <a:cubicBezTo>
                    <a:pt x="3770" y="4085"/>
                    <a:pt x="2732" y="4196"/>
                    <a:pt x="2286" y="4974"/>
                  </a:cubicBezTo>
                  <a:cubicBezTo>
                    <a:pt x="1958" y="5512"/>
                    <a:pt x="1584" y="6139"/>
                    <a:pt x="1794" y="6797"/>
                  </a:cubicBezTo>
                  <a:cubicBezTo>
                    <a:pt x="1946" y="7877"/>
                    <a:pt x="3030" y="8730"/>
                    <a:pt x="4123" y="8577"/>
                  </a:cubicBezTo>
                  <a:cubicBezTo>
                    <a:pt x="4979" y="8543"/>
                    <a:pt x="5592" y="7873"/>
                    <a:pt x="6061" y="7230"/>
                  </a:cubicBezTo>
                  <a:cubicBezTo>
                    <a:pt x="6446" y="6687"/>
                    <a:pt x="7097" y="6464"/>
                    <a:pt x="7644" y="6128"/>
                  </a:cubicBezTo>
                  <a:cubicBezTo>
                    <a:pt x="8167" y="5821"/>
                    <a:pt x="8476" y="5258"/>
                    <a:pt x="8991" y="4941"/>
                  </a:cubicBezTo>
                  <a:cubicBezTo>
                    <a:pt x="9420" y="4663"/>
                    <a:pt x="9954" y="4711"/>
                    <a:pt x="10442" y="4640"/>
                  </a:cubicBezTo>
                  <a:cubicBezTo>
                    <a:pt x="10980" y="4617"/>
                    <a:pt x="11413" y="4247"/>
                    <a:pt x="11930" y="4133"/>
                  </a:cubicBezTo>
                  <a:cubicBezTo>
                    <a:pt x="13315" y="4085"/>
                    <a:pt x="14666" y="4457"/>
                    <a:pt x="15984" y="4844"/>
                  </a:cubicBezTo>
                  <a:cubicBezTo>
                    <a:pt x="16651" y="5132"/>
                    <a:pt x="17283" y="4455"/>
                    <a:pt x="17433" y="3856"/>
                  </a:cubicBezTo>
                  <a:cubicBezTo>
                    <a:pt x="17521" y="2763"/>
                    <a:pt x="16569" y="1870"/>
                    <a:pt x="15564" y="1651"/>
                  </a:cubicBezTo>
                  <a:cubicBezTo>
                    <a:pt x="14942" y="1386"/>
                    <a:pt x="14385" y="2069"/>
                    <a:pt x="13767" y="1807"/>
                  </a:cubicBezTo>
                  <a:cubicBezTo>
                    <a:pt x="12878" y="1655"/>
                    <a:pt x="12073" y="766"/>
                    <a:pt x="11146" y="1191"/>
                  </a:cubicBezTo>
                  <a:close/>
                </a:path>
              </a:pathLst>
            </a:custGeom>
            <a:solidFill>
              <a:srgbClr val="897C9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8" name="Forma Livre: Forma 2547">
              <a:extLst>
                <a:ext uri="{FF2B5EF4-FFF2-40B4-BE49-F238E27FC236}">
                  <a16:creationId xmlns:a16="http://schemas.microsoft.com/office/drawing/2014/main" id="{29AB5F52-1AA0-5B44-B62C-18C013917884}"/>
                </a:ext>
              </a:extLst>
            </p:cNvPr>
            <p:cNvSpPr/>
            <p:nvPr/>
          </p:nvSpPr>
          <p:spPr>
            <a:xfrm>
              <a:off x="6212161" y="5159824"/>
              <a:ext cx="15705" cy="7517"/>
            </a:xfrm>
            <a:custGeom>
              <a:avLst/>
              <a:gdLst>
                <a:gd name="connsiteX0" fmla="*/ 9412 w 15705"/>
                <a:gd name="connsiteY0" fmla="*/ 114 h 7517"/>
                <a:gd name="connsiteX1" fmla="*/ 12034 w 15705"/>
                <a:gd name="connsiteY1" fmla="*/ 730 h 7517"/>
                <a:gd name="connsiteX2" fmla="*/ 13831 w 15705"/>
                <a:gd name="connsiteY2" fmla="*/ 574 h 7517"/>
                <a:gd name="connsiteX3" fmla="*/ 15699 w 15705"/>
                <a:gd name="connsiteY3" fmla="*/ 2779 h 7517"/>
                <a:gd name="connsiteX4" fmla="*/ 14251 w 15705"/>
                <a:gd name="connsiteY4" fmla="*/ 3767 h 7517"/>
                <a:gd name="connsiteX5" fmla="*/ 10197 w 15705"/>
                <a:gd name="connsiteY5" fmla="*/ 3056 h 7517"/>
                <a:gd name="connsiteX6" fmla="*/ 8708 w 15705"/>
                <a:gd name="connsiteY6" fmla="*/ 3563 h 7517"/>
                <a:gd name="connsiteX7" fmla="*/ 7258 w 15705"/>
                <a:gd name="connsiteY7" fmla="*/ 3864 h 7517"/>
                <a:gd name="connsiteX8" fmla="*/ 5911 w 15705"/>
                <a:gd name="connsiteY8" fmla="*/ 5051 h 7517"/>
                <a:gd name="connsiteX9" fmla="*/ 4328 w 15705"/>
                <a:gd name="connsiteY9" fmla="*/ 6153 h 7517"/>
                <a:gd name="connsiteX10" fmla="*/ 2390 w 15705"/>
                <a:gd name="connsiteY10" fmla="*/ 7500 h 7517"/>
                <a:gd name="connsiteX11" fmla="*/ 61 w 15705"/>
                <a:gd name="connsiteY11" fmla="*/ 5720 h 7517"/>
                <a:gd name="connsiteX12" fmla="*/ 553 w 15705"/>
                <a:gd name="connsiteY12" fmla="*/ 3897 h 7517"/>
                <a:gd name="connsiteX13" fmla="*/ 2501 w 15705"/>
                <a:gd name="connsiteY13" fmla="*/ 2249 h 7517"/>
                <a:gd name="connsiteX14" fmla="*/ 4364 w 15705"/>
                <a:gd name="connsiteY14" fmla="*/ 795 h 7517"/>
                <a:gd name="connsiteX15" fmla="*/ 8183 w 15705"/>
                <a:gd name="connsiteY15" fmla="*/ 759 h 7517"/>
                <a:gd name="connsiteX16" fmla="*/ 9412 w 15705"/>
                <a:gd name="connsiteY16" fmla="*/ 114 h 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05" h="7517">
                  <a:moveTo>
                    <a:pt x="9412" y="114"/>
                  </a:moveTo>
                  <a:cubicBezTo>
                    <a:pt x="10339" y="-311"/>
                    <a:pt x="11144" y="578"/>
                    <a:pt x="12034" y="730"/>
                  </a:cubicBezTo>
                  <a:cubicBezTo>
                    <a:pt x="12652" y="992"/>
                    <a:pt x="13209" y="309"/>
                    <a:pt x="13831" y="574"/>
                  </a:cubicBezTo>
                  <a:cubicBezTo>
                    <a:pt x="14835" y="793"/>
                    <a:pt x="15788" y="1686"/>
                    <a:pt x="15699" y="2779"/>
                  </a:cubicBezTo>
                  <a:cubicBezTo>
                    <a:pt x="15550" y="3378"/>
                    <a:pt x="14917" y="4055"/>
                    <a:pt x="14251" y="3767"/>
                  </a:cubicBezTo>
                  <a:cubicBezTo>
                    <a:pt x="12933" y="3380"/>
                    <a:pt x="11582" y="3008"/>
                    <a:pt x="10197" y="3056"/>
                  </a:cubicBezTo>
                  <a:cubicBezTo>
                    <a:pt x="9679" y="3170"/>
                    <a:pt x="9246" y="3540"/>
                    <a:pt x="8708" y="3563"/>
                  </a:cubicBezTo>
                  <a:cubicBezTo>
                    <a:pt x="8221" y="3635"/>
                    <a:pt x="7687" y="3586"/>
                    <a:pt x="7258" y="3864"/>
                  </a:cubicBezTo>
                  <a:cubicBezTo>
                    <a:pt x="6743" y="4181"/>
                    <a:pt x="6434" y="4744"/>
                    <a:pt x="5911" y="5051"/>
                  </a:cubicBezTo>
                  <a:cubicBezTo>
                    <a:pt x="5364" y="5388"/>
                    <a:pt x="4713" y="5610"/>
                    <a:pt x="4328" y="6153"/>
                  </a:cubicBezTo>
                  <a:cubicBezTo>
                    <a:pt x="3859" y="6796"/>
                    <a:pt x="3245" y="7466"/>
                    <a:pt x="2390" y="7500"/>
                  </a:cubicBezTo>
                  <a:cubicBezTo>
                    <a:pt x="1297" y="7653"/>
                    <a:pt x="212" y="6800"/>
                    <a:pt x="61" y="5720"/>
                  </a:cubicBezTo>
                  <a:cubicBezTo>
                    <a:pt x="-149" y="5062"/>
                    <a:pt x="225" y="4435"/>
                    <a:pt x="553" y="3897"/>
                  </a:cubicBezTo>
                  <a:cubicBezTo>
                    <a:pt x="998" y="3120"/>
                    <a:pt x="2037" y="3008"/>
                    <a:pt x="2501" y="2249"/>
                  </a:cubicBezTo>
                  <a:cubicBezTo>
                    <a:pt x="2934" y="1568"/>
                    <a:pt x="3609" y="1070"/>
                    <a:pt x="4364" y="795"/>
                  </a:cubicBezTo>
                  <a:cubicBezTo>
                    <a:pt x="5621" y="406"/>
                    <a:pt x="6922" y="1121"/>
                    <a:pt x="8183" y="759"/>
                  </a:cubicBezTo>
                  <a:cubicBezTo>
                    <a:pt x="8605" y="572"/>
                    <a:pt x="8984" y="292"/>
                    <a:pt x="9412" y="114"/>
                  </a:cubicBezTo>
                  <a:close/>
                </a:path>
              </a:pathLst>
            </a:custGeom>
            <a:solidFill>
              <a:srgbClr val="A391A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9" name="Forma Livre: Forma 2548">
              <a:extLst>
                <a:ext uri="{FF2B5EF4-FFF2-40B4-BE49-F238E27FC236}">
                  <a16:creationId xmlns:a16="http://schemas.microsoft.com/office/drawing/2014/main" id="{0DE59019-D346-7977-D94B-37E964E83563}"/>
                </a:ext>
              </a:extLst>
            </p:cNvPr>
            <p:cNvSpPr/>
            <p:nvPr/>
          </p:nvSpPr>
          <p:spPr>
            <a:xfrm>
              <a:off x="6370776" y="5161117"/>
              <a:ext cx="4780" cy="7236"/>
            </a:xfrm>
            <a:custGeom>
              <a:avLst/>
              <a:gdLst>
                <a:gd name="connsiteX0" fmla="*/ 1019 w 4780"/>
                <a:gd name="connsiteY0" fmla="*/ 853 h 7236"/>
                <a:gd name="connsiteX1" fmla="*/ 3773 w 4780"/>
                <a:gd name="connsiteY1" fmla="*/ 605 h 7236"/>
                <a:gd name="connsiteX2" fmla="*/ 4582 w 4780"/>
                <a:gd name="connsiteY2" fmla="*/ 5484 h 7236"/>
                <a:gd name="connsiteX3" fmla="*/ 2076 w 4780"/>
                <a:gd name="connsiteY3" fmla="*/ 7237 h 7236"/>
                <a:gd name="connsiteX4" fmla="*/ 368 w 4780"/>
                <a:gd name="connsiteY4" fmla="*/ 6535 h 7236"/>
                <a:gd name="connsiteX5" fmla="*/ 67 w 4780"/>
                <a:gd name="connsiteY5" fmla="*/ 4774 h 7236"/>
                <a:gd name="connsiteX6" fmla="*/ 1019 w 4780"/>
                <a:gd name="connsiteY6" fmla="*/ 853 h 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" h="7236">
                  <a:moveTo>
                    <a:pt x="1019" y="853"/>
                  </a:moveTo>
                  <a:cubicBezTo>
                    <a:pt x="1507" y="-162"/>
                    <a:pt x="3108" y="-305"/>
                    <a:pt x="3773" y="605"/>
                  </a:cubicBezTo>
                  <a:cubicBezTo>
                    <a:pt x="4847" y="1988"/>
                    <a:pt x="4964" y="3826"/>
                    <a:pt x="4582" y="5484"/>
                  </a:cubicBezTo>
                  <a:cubicBezTo>
                    <a:pt x="3752" y="6077"/>
                    <a:pt x="2915" y="6661"/>
                    <a:pt x="2076" y="7237"/>
                  </a:cubicBezTo>
                  <a:cubicBezTo>
                    <a:pt x="1475" y="7117"/>
                    <a:pt x="700" y="7151"/>
                    <a:pt x="368" y="6535"/>
                  </a:cubicBezTo>
                  <a:cubicBezTo>
                    <a:pt x="-15" y="6028"/>
                    <a:pt x="-68" y="5373"/>
                    <a:pt x="67" y="4774"/>
                  </a:cubicBezTo>
                  <a:cubicBezTo>
                    <a:pt x="330" y="3456"/>
                    <a:pt x="399" y="2066"/>
                    <a:pt x="1019" y="853"/>
                  </a:cubicBezTo>
                  <a:close/>
                </a:path>
              </a:pathLst>
            </a:custGeom>
            <a:solidFill>
              <a:srgbClr val="A89DB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50" name="Gráfico 1864">
              <a:extLst>
                <a:ext uri="{FF2B5EF4-FFF2-40B4-BE49-F238E27FC236}">
                  <a16:creationId xmlns:a16="http://schemas.microsoft.com/office/drawing/2014/main" id="{6AA3AFED-5CB1-FCC3-B6C8-8E345E250B8E}"/>
                </a:ext>
              </a:extLst>
            </p:cNvPr>
            <p:cNvGrpSpPr/>
            <p:nvPr/>
          </p:nvGrpSpPr>
          <p:grpSpPr>
            <a:xfrm>
              <a:off x="6379640" y="5162509"/>
              <a:ext cx="2946" cy="9254"/>
              <a:chOff x="6379640" y="5162509"/>
              <a:chExt cx="2946" cy="9254"/>
            </a:xfrm>
            <a:solidFill>
              <a:srgbClr val="0B0717"/>
            </a:solidFill>
          </p:grpSpPr>
          <p:sp>
            <p:nvSpPr>
              <p:cNvPr id="2551" name="Forma Livre: Forma 2550">
                <a:extLst>
                  <a:ext uri="{FF2B5EF4-FFF2-40B4-BE49-F238E27FC236}">
                    <a16:creationId xmlns:a16="http://schemas.microsoft.com/office/drawing/2014/main" id="{6400611E-0DAE-677D-CDEA-C227444B627B}"/>
                  </a:ext>
                </a:extLst>
              </p:cNvPr>
              <p:cNvSpPr/>
              <p:nvPr/>
            </p:nvSpPr>
            <p:spPr>
              <a:xfrm>
                <a:off x="6379640" y="5162509"/>
                <a:ext cx="1494" cy="2282"/>
              </a:xfrm>
              <a:custGeom>
                <a:avLst/>
                <a:gdLst>
                  <a:gd name="connsiteX0" fmla="*/ 0 w 1494"/>
                  <a:gd name="connsiteY0" fmla="*/ 805 h 2282"/>
                  <a:gd name="connsiteX1" fmla="*/ 1223 w 1494"/>
                  <a:gd name="connsiteY1" fmla="*/ 0 h 2282"/>
                  <a:gd name="connsiteX2" fmla="*/ 1494 w 1494"/>
                  <a:gd name="connsiteY2" fmla="*/ 923 h 2282"/>
                  <a:gd name="connsiteX3" fmla="*/ 397 w 1494"/>
                  <a:gd name="connsiteY3" fmla="*/ 2283 h 2282"/>
                  <a:gd name="connsiteX4" fmla="*/ 0 w 1494"/>
                  <a:gd name="connsiteY4" fmla="*/ 805 h 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4" h="2282">
                    <a:moveTo>
                      <a:pt x="0" y="805"/>
                    </a:moveTo>
                    <a:cubicBezTo>
                      <a:pt x="399" y="525"/>
                      <a:pt x="807" y="259"/>
                      <a:pt x="1223" y="0"/>
                    </a:cubicBezTo>
                    <a:cubicBezTo>
                      <a:pt x="1312" y="301"/>
                      <a:pt x="1408" y="607"/>
                      <a:pt x="1494" y="923"/>
                    </a:cubicBezTo>
                    <a:cubicBezTo>
                      <a:pt x="1436" y="1581"/>
                      <a:pt x="942" y="1995"/>
                      <a:pt x="397" y="2283"/>
                    </a:cubicBezTo>
                    <a:cubicBezTo>
                      <a:pt x="265" y="1787"/>
                      <a:pt x="135" y="1293"/>
                      <a:pt x="0" y="805"/>
                    </a:cubicBezTo>
                    <a:close/>
                  </a:path>
                </a:pathLst>
              </a:custGeom>
              <a:solidFill>
                <a:srgbClr val="0B0717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2" name="Forma Livre: Forma 2551">
                <a:extLst>
                  <a:ext uri="{FF2B5EF4-FFF2-40B4-BE49-F238E27FC236}">
                    <a16:creationId xmlns:a16="http://schemas.microsoft.com/office/drawing/2014/main" id="{6890E923-1BF7-79ED-0798-C2AC2405A504}"/>
                  </a:ext>
                </a:extLst>
              </p:cNvPr>
              <p:cNvSpPr/>
              <p:nvPr/>
            </p:nvSpPr>
            <p:spPr>
              <a:xfrm>
                <a:off x="6381111" y="5169483"/>
                <a:ext cx="1475" cy="2280"/>
              </a:xfrm>
              <a:custGeom>
                <a:avLst/>
                <a:gdLst>
                  <a:gd name="connsiteX0" fmla="*/ 0 w 1475"/>
                  <a:gd name="connsiteY0" fmla="*/ 1099 h 2280"/>
                  <a:gd name="connsiteX1" fmla="*/ 990 w 1475"/>
                  <a:gd name="connsiteY1" fmla="*/ 0 h 2280"/>
                  <a:gd name="connsiteX2" fmla="*/ 1381 w 1475"/>
                  <a:gd name="connsiteY2" fmla="*/ 721 h 2280"/>
                  <a:gd name="connsiteX3" fmla="*/ 1476 w 1475"/>
                  <a:gd name="connsiteY3" fmla="*/ 1541 h 2280"/>
                  <a:gd name="connsiteX4" fmla="*/ 137 w 1475"/>
                  <a:gd name="connsiteY4" fmla="*/ 2281 h 2280"/>
                  <a:gd name="connsiteX5" fmla="*/ 0 w 1475"/>
                  <a:gd name="connsiteY5" fmla="*/ 1099 h 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5" h="2280">
                    <a:moveTo>
                      <a:pt x="0" y="1099"/>
                    </a:moveTo>
                    <a:cubicBezTo>
                      <a:pt x="250" y="664"/>
                      <a:pt x="593" y="301"/>
                      <a:pt x="990" y="0"/>
                    </a:cubicBezTo>
                    <a:cubicBezTo>
                      <a:pt x="1118" y="233"/>
                      <a:pt x="1253" y="471"/>
                      <a:pt x="1381" y="721"/>
                    </a:cubicBezTo>
                    <a:cubicBezTo>
                      <a:pt x="1410" y="990"/>
                      <a:pt x="1444" y="1263"/>
                      <a:pt x="1476" y="1541"/>
                    </a:cubicBezTo>
                    <a:cubicBezTo>
                      <a:pt x="1047" y="1818"/>
                      <a:pt x="599" y="2066"/>
                      <a:pt x="137" y="2281"/>
                    </a:cubicBezTo>
                    <a:cubicBezTo>
                      <a:pt x="88" y="1879"/>
                      <a:pt x="46" y="1490"/>
                      <a:pt x="0" y="1099"/>
                    </a:cubicBezTo>
                    <a:close/>
                  </a:path>
                </a:pathLst>
              </a:custGeom>
              <a:solidFill>
                <a:srgbClr val="0B0717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53" name="Forma Livre: Forma 2552">
              <a:extLst>
                <a:ext uri="{FF2B5EF4-FFF2-40B4-BE49-F238E27FC236}">
                  <a16:creationId xmlns:a16="http://schemas.microsoft.com/office/drawing/2014/main" id="{5E66CB3C-A461-196A-6056-D26CF750C7CC}"/>
                </a:ext>
              </a:extLst>
            </p:cNvPr>
            <p:cNvSpPr/>
            <p:nvPr/>
          </p:nvSpPr>
          <p:spPr>
            <a:xfrm>
              <a:off x="6216365" y="5174339"/>
              <a:ext cx="2171" cy="3291"/>
            </a:xfrm>
            <a:custGeom>
              <a:avLst/>
              <a:gdLst>
                <a:gd name="connsiteX0" fmla="*/ 0 w 2171"/>
                <a:gd name="connsiteY0" fmla="*/ 0 h 3291"/>
                <a:gd name="connsiteX1" fmla="*/ 1305 w 2171"/>
                <a:gd name="connsiteY1" fmla="*/ 1972 h 3291"/>
                <a:gd name="connsiteX2" fmla="*/ 2171 w 2171"/>
                <a:gd name="connsiteY2" fmla="*/ 3292 h 3291"/>
                <a:gd name="connsiteX3" fmla="*/ 0 w 2171"/>
                <a:gd name="connsiteY3" fmla="*/ 0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" h="3291">
                  <a:moveTo>
                    <a:pt x="0" y="0"/>
                  </a:moveTo>
                  <a:cubicBezTo>
                    <a:pt x="799" y="372"/>
                    <a:pt x="839" y="1324"/>
                    <a:pt x="1305" y="1972"/>
                  </a:cubicBezTo>
                  <a:cubicBezTo>
                    <a:pt x="1606" y="2398"/>
                    <a:pt x="1915" y="2827"/>
                    <a:pt x="2171" y="3292"/>
                  </a:cubicBezTo>
                  <a:cubicBezTo>
                    <a:pt x="940" y="2678"/>
                    <a:pt x="128" y="1352"/>
                    <a:pt x="0" y="0"/>
                  </a:cubicBezTo>
                  <a:close/>
                </a:path>
              </a:pathLst>
            </a:custGeom>
            <a:solidFill>
              <a:srgbClr val="9089A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4" name="Forma Livre: Forma 2553">
              <a:extLst>
                <a:ext uri="{FF2B5EF4-FFF2-40B4-BE49-F238E27FC236}">
                  <a16:creationId xmlns:a16="http://schemas.microsoft.com/office/drawing/2014/main" id="{056EC519-A3CD-C3A5-1826-27F582822D40}"/>
                </a:ext>
              </a:extLst>
            </p:cNvPr>
            <p:cNvSpPr/>
            <p:nvPr/>
          </p:nvSpPr>
          <p:spPr>
            <a:xfrm>
              <a:off x="6265492" y="5176054"/>
              <a:ext cx="19910" cy="12395"/>
            </a:xfrm>
            <a:custGeom>
              <a:avLst/>
              <a:gdLst>
                <a:gd name="connsiteX0" fmla="*/ 15636 w 19910"/>
                <a:gd name="connsiteY0" fmla="*/ 994 h 12395"/>
                <a:gd name="connsiteX1" fmla="*/ 19911 w 19910"/>
                <a:gd name="connsiteY1" fmla="*/ 0 h 12395"/>
                <a:gd name="connsiteX2" fmla="*/ 18505 w 19910"/>
                <a:gd name="connsiteY2" fmla="*/ 2182 h 12395"/>
                <a:gd name="connsiteX3" fmla="*/ 16956 w 19910"/>
                <a:gd name="connsiteY3" fmla="*/ 4467 h 12395"/>
                <a:gd name="connsiteX4" fmla="*/ 18521 w 19910"/>
                <a:gd name="connsiteY4" fmla="*/ 4256 h 12395"/>
                <a:gd name="connsiteX5" fmla="*/ 16752 w 19910"/>
                <a:gd name="connsiteY5" fmla="*/ 5005 h 12395"/>
                <a:gd name="connsiteX6" fmla="*/ 14973 w 19910"/>
                <a:gd name="connsiteY6" fmla="*/ 6421 h 12395"/>
                <a:gd name="connsiteX7" fmla="*/ 12079 w 19910"/>
                <a:gd name="connsiteY7" fmla="*/ 9181 h 12395"/>
                <a:gd name="connsiteX8" fmla="*/ 9685 w 19910"/>
                <a:gd name="connsiteY8" fmla="*/ 11426 h 12395"/>
                <a:gd name="connsiteX9" fmla="*/ 5782 w 19910"/>
                <a:gd name="connsiteY9" fmla="*/ 12395 h 12395"/>
                <a:gd name="connsiteX10" fmla="*/ 6862 w 19910"/>
                <a:gd name="connsiteY10" fmla="*/ 12061 h 12395"/>
                <a:gd name="connsiteX11" fmla="*/ 4426 w 19910"/>
                <a:gd name="connsiteY11" fmla="*/ 10856 h 12395"/>
                <a:gd name="connsiteX12" fmla="*/ 977 w 19910"/>
                <a:gd name="connsiteY12" fmla="*/ 10110 h 12395"/>
                <a:gd name="connsiteX13" fmla="*/ 184 w 19910"/>
                <a:gd name="connsiteY13" fmla="*/ 7832 h 12395"/>
                <a:gd name="connsiteX14" fmla="*/ 2246 w 19910"/>
                <a:gd name="connsiteY14" fmla="*/ 7197 h 12395"/>
                <a:gd name="connsiteX15" fmla="*/ 5803 w 19910"/>
                <a:gd name="connsiteY15" fmla="*/ 7590 h 12395"/>
                <a:gd name="connsiteX16" fmla="*/ 7686 w 19910"/>
                <a:gd name="connsiteY16" fmla="*/ 8174 h 12395"/>
                <a:gd name="connsiteX17" fmla="*/ 10040 w 19910"/>
                <a:gd name="connsiteY17" fmla="*/ 6344 h 12395"/>
                <a:gd name="connsiteX18" fmla="*/ 13054 w 19910"/>
                <a:gd name="connsiteY18" fmla="*/ 2821 h 12395"/>
                <a:gd name="connsiteX19" fmla="*/ 15636 w 19910"/>
                <a:gd name="connsiteY19" fmla="*/ 994 h 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910" h="12395">
                  <a:moveTo>
                    <a:pt x="15636" y="994"/>
                  </a:moveTo>
                  <a:cubicBezTo>
                    <a:pt x="16939" y="273"/>
                    <a:pt x="18461" y="177"/>
                    <a:pt x="19911" y="0"/>
                  </a:cubicBezTo>
                  <a:cubicBezTo>
                    <a:pt x="19375" y="681"/>
                    <a:pt x="18881" y="1398"/>
                    <a:pt x="18505" y="2182"/>
                  </a:cubicBezTo>
                  <a:cubicBezTo>
                    <a:pt x="18109" y="3023"/>
                    <a:pt x="17441" y="3683"/>
                    <a:pt x="16956" y="4467"/>
                  </a:cubicBezTo>
                  <a:cubicBezTo>
                    <a:pt x="17483" y="4473"/>
                    <a:pt x="17998" y="4332"/>
                    <a:pt x="18521" y="4256"/>
                  </a:cubicBezTo>
                  <a:cubicBezTo>
                    <a:pt x="18017" y="4679"/>
                    <a:pt x="17386" y="4887"/>
                    <a:pt x="16752" y="5005"/>
                  </a:cubicBezTo>
                  <a:cubicBezTo>
                    <a:pt x="15896" y="5047"/>
                    <a:pt x="15543" y="5921"/>
                    <a:pt x="14973" y="6421"/>
                  </a:cubicBezTo>
                  <a:cubicBezTo>
                    <a:pt x="13998" y="7329"/>
                    <a:pt x="12958" y="8172"/>
                    <a:pt x="12079" y="9181"/>
                  </a:cubicBezTo>
                  <a:cubicBezTo>
                    <a:pt x="11337" y="9982"/>
                    <a:pt x="10658" y="10886"/>
                    <a:pt x="9685" y="11426"/>
                  </a:cubicBezTo>
                  <a:cubicBezTo>
                    <a:pt x="8502" y="12097"/>
                    <a:pt x="7129" y="12364"/>
                    <a:pt x="5782" y="12395"/>
                  </a:cubicBezTo>
                  <a:cubicBezTo>
                    <a:pt x="6143" y="12292"/>
                    <a:pt x="6501" y="12172"/>
                    <a:pt x="6862" y="12061"/>
                  </a:cubicBezTo>
                  <a:cubicBezTo>
                    <a:pt x="6051" y="11657"/>
                    <a:pt x="5263" y="11201"/>
                    <a:pt x="4426" y="10856"/>
                  </a:cubicBezTo>
                  <a:cubicBezTo>
                    <a:pt x="3320" y="10398"/>
                    <a:pt x="2002" y="10800"/>
                    <a:pt x="977" y="10110"/>
                  </a:cubicBezTo>
                  <a:cubicBezTo>
                    <a:pt x="205" y="9698"/>
                    <a:pt x="-287" y="8620"/>
                    <a:pt x="184" y="7832"/>
                  </a:cubicBezTo>
                  <a:cubicBezTo>
                    <a:pt x="693" y="7262"/>
                    <a:pt x="1530" y="7203"/>
                    <a:pt x="2246" y="7197"/>
                  </a:cubicBezTo>
                  <a:cubicBezTo>
                    <a:pt x="3436" y="7212"/>
                    <a:pt x="4678" y="7113"/>
                    <a:pt x="5803" y="7590"/>
                  </a:cubicBezTo>
                  <a:cubicBezTo>
                    <a:pt x="6423" y="7783"/>
                    <a:pt x="7018" y="8204"/>
                    <a:pt x="7686" y="8174"/>
                  </a:cubicBezTo>
                  <a:cubicBezTo>
                    <a:pt x="8552" y="7683"/>
                    <a:pt x="9223" y="6913"/>
                    <a:pt x="10040" y="6344"/>
                  </a:cubicBezTo>
                  <a:cubicBezTo>
                    <a:pt x="11327" y="5421"/>
                    <a:pt x="11854" y="3825"/>
                    <a:pt x="13054" y="2821"/>
                  </a:cubicBezTo>
                  <a:cubicBezTo>
                    <a:pt x="13857" y="2138"/>
                    <a:pt x="14702" y="1492"/>
                    <a:pt x="15636" y="994"/>
                  </a:cubicBezTo>
                  <a:close/>
                </a:path>
              </a:pathLst>
            </a:custGeom>
            <a:solidFill>
              <a:srgbClr val="8A7D9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5" name="Forma Livre: Forma 2554">
              <a:extLst>
                <a:ext uri="{FF2B5EF4-FFF2-40B4-BE49-F238E27FC236}">
                  <a16:creationId xmlns:a16="http://schemas.microsoft.com/office/drawing/2014/main" id="{4DCFDF49-6D15-A1CC-1519-9EAFDD8D0C80}"/>
                </a:ext>
              </a:extLst>
            </p:cNvPr>
            <p:cNvSpPr/>
            <p:nvPr/>
          </p:nvSpPr>
          <p:spPr>
            <a:xfrm>
              <a:off x="6179190" y="5177128"/>
              <a:ext cx="19350" cy="39738"/>
            </a:xfrm>
            <a:custGeom>
              <a:avLst/>
              <a:gdLst>
                <a:gd name="connsiteX0" fmla="*/ 963 w 19350"/>
                <a:gd name="connsiteY0" fmla="*/ 3054 h 39738"/>
                <a:gd name="connsiteX1" fmla="*/ 0 w 19350"/>
                <a:gd name="connsiteY1" fmla="*/ 0 h 39738"/>
                <a:gd name="connsiteX2" fmla="*/ 4916 w 19350"/>
                <a:gd name="connsiteY2" fmla="*/ 2960 h 39738"/>
                <a:gd name="connsiteX3" fmla="*/ 7031 w 19350"/>
                <a:gd name="connsiteY3" fmla="*/ 7531 h 39738"/>
                <a:gd name="connsiteX4" fmla="*/ 9642 w 19350"/>
                <a:gd name="connsiteY4" fmla="*/ 13944 h 39738"/>
                <a:gd name="connsiteX5" fmla="*/ 14499 w 19350"/>
                <a:gd name="connsiteY5" fmla="*/ 22955 h 39738"/>
                <a:gd name="connsiteX6" fmla="*/ 17419 w 19350"/>
                <a:gd name="connsiteY6" fmla="*/ 32256 h 39738"/>
                <a:gd name="connsiteX7" fmla="*/ 19350 w 19350"/>
                <a:gd name="connsiteY7" fmla="*/ 39739 h 39738"/>
                <a:gd name="connsiteX8" fmla="*/ 18011 w 19350"/>
                <a:gd name="connsiteY8" fmla="*/ 37950 h 39738"/>
                <a:gd name="connsiteX9" fmla="*/ 14459 w 19350"/>
                <a:gd name="connsiteY9" fmla="*/ 32029 h 39738"/>
                <a:gd name="connsiteX10" fmla="*/ 9576 w 19350"/>
                <a:gd name="connsiteY10" fmla="*/ 23462 h 39738"/>
                <a:gd name="connsiteX11" fmla="*/ 5909 w 19350"/>
                <a:gd name="connsiteY11" fmla="*/ 15123 h 39738"/>
                <a:gd name="connsiteX12" fmla="*/ 963 w 19350"/>
                <a:gd name="connsiteY12" fmla="*/ 3054 h 3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0" h="39738">
                  <a:moveTo>
                    <a:pt x="963" y="3054"/>
                  </a:moveTo>
                  <a:cubicBezTo>
                    <a:pt x="607" y="2047"/>
                    <a:pt x="34" y="1087"/>
                    <a:pt x="0" y="0"/>
                  </a:cubicBezTo>
                  <a:cubicBezTo>
                    <a:pt x="1625" y="1009"/>
                    <a:pt x="3266" y="1993"/>
                    <a:pt x="4916" y="2960"/>
                  </a:cubicBezTo>
                  <a:cubicBezTo>
                    <a:pt x="5282" y="4626"/>
                    <a:pt x="6363" y="5988"/>
                    <a:pt x="7031" y="7531"/>
                  </a:cubicBezTo>
                  <a:cubicBezTo>
                    <a:pt x="8021" y="9618"/>
                    <a:pt x="8738" y="11819"/>
                    <a:pt x="9642" y="13944"/>
                  </a:cubicBezTo>
                  <a:cubicBezTo>
                    <a:pt x="11104" y="17028"/>
                    <a:pt x="12771" y="20010"/>
                    <a:pt x="14499" y="22955"/>
                  </a:cubicBezTo>
                  <a:cubicBezTo>
                    <a:pt x="15941" y="25877"/>
                    <a:pt x="16918" y="29036"/>
                    <a:pt x="17419" y="32256"/>
                  </a:cubicBezTo>
                  <a:cubicBezTo>
                    <a:pt x="17919" y="34785"/>
                    <a:pt x="18528" y="37294"/>
                    <a:pt x="19350" y="39739"/>
                  </a:cubicBezTo>
                  <a:cubicBezTo>
                    <a:pt x="18638" y="39382"/>
                    <a:pt x="18400" y="38581"/>
                    <a:pt x="18011" y="37950"/>
                  </a:cubicBezTo>
                  <a:cubicBezTo>
                    <a:pt x="16918" y="35922"/>
                    <a:pt x="15615" y="34020"/>
                    <a:pt x="14459" y="32029"/>
                  </a:cubicBezTo>
                  <a:cubicBezTo>
                    <a:pt x="12780" y="29202"/>
                    <a:pt x="10985" y="26436"/>
                    <a:pt x="9576" y="23462"/>
                  </a:cubicBezTo>
                  <a:cubicBezTo>
                    <a:pt x="8155" y="20773"/>
                    <a:pt x="7119" y="17906"/>
                    <a:pt x="5909" y="15123"/>
                  </a:cubicBezTo>
                  <a:cubicBezTo>
                    <a:pt x="4189" y="11130"/>
                    <a:pt x="2569" y="7094"/>
                    <a:pt x="963" y="3054"/>
                  </a:cubicBezTo>
                  <a:close/>
                </a:path>
              </a:pathLst>
            </a:custGeom>
            <a:solidFill>
              <a:srgbClr val="A9A8B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6" name="Forma Livre: Forma 2555">
              <a:extLst>
                <a:ext uri="{FF2B5EF4-FFF2-40B4-BE49-F238E27FC236}">
                  <a16:creationId xmlns:a16="http://schemas.microsoft.com/office/drawing/2014/main" id="{8576F6B0-5FE0-329A-3642-308F2F557279}"/>
                </a:ext>
              </a:extLst>
            </p:cNvPr>
            <p:cNvSpPr/>
            <p:nvPr/>
          </p:nvSpPr>
          <p:spPr>
            <a:xfrm>
              <a:off x="6184106" y="5180087"/>
              <a:ext cx="17527" cy="41227"/>
            </a:xfrm>
            <a:custGeom>
              <a:avLst/>
              <a:gdLst>
                <a:gd name="connsiteX0" fmla="*/ 0 w 17527"/>
                <a:gd name="connsiteY0" fmla="*/ 0 h 41227"/>
                <a:gd name="connsiteX1" fmla="*/ 5131 w 17527"/>
                <a:gd name="connsiteY1" fmla="*/ 2941 h 41227"/>
                <a:gd name="connsiteX2" fmla="*/ 6602 w 17527"/>
                <a:gd name="connsiteY2" fmla="*/ 5770 h 41227"/>
                <a:gd name="connsiteX3" fmla="*/ 9925 w 17527"/>
                <a:gd name="connsiteY3" fmla="*/ 11256 h 41227"/>
                <a:gd name="connsiteX4" fmla="*/ 14945 w 17527"/>
                <a:gd name="connsiteY4" fmla="*/ 19682 h 41227"/>
                <a:gd name="connsiteX5" fmla="*/ 14936 w 17527"/>
                <a:gd name="connsiteY5" fmla="*/ 21196 h 41227"/>
                <a:gd name="connsiteX6" fmla="*/ 15693 w 17527"/>
                <a:gd name="connsiteY6" fmla="*/ 24586 h 41227"/>
                <a:gd name="connsiteX7" fmla="*/ 15123 w 17527"/>
                <a:gd name="connsiteY7" fmla="*/ 27489 h 41227"/>
                <a:gd name="connsiteX8" fmla="*/ 15893 w 17527"/>
                <a:gd name="connsiteY8" fmla="*/ 32819 h 41227"/>
                <a:gd name="connsiteX9" fmla="*/ 16975 w 17527"/>
                <a:gd name="connsiteY9" fmla="*/ 36983 h 41227"/>
                <a:gd name="connsiteX10" fmla="*/ 17259 w 17527"/>
                <a:gd name="connsiteY10" fmla="*/ 41227 h 41227"/>
                <a:gd name="connsiteX11" fmla="*/ 17190 w 17527"/>
                <a:gd name="connsiteY11" fmla="*/ 38837 h 41227"/>
                <a:gd name="connsiteX12" fmla="*/ 16265 w 17527"/>
                <a:gd name="connsiteY12" fmla="*/ 36548 h 41227"/>
                <a:gd name="connsiteX13" fmla="*/ 14837 w 17527"/>
                <a:gd name="connsiteY13" fmla="*/ 37902 h 41227"/>
                <a:gd name="connsiteX14" fmla="*/ 14434 w 17527"/>
                <a:gd name="connsiteY14" fmla="*/ 36779 h 41227"/>
                <a:gd name="connsiteX15" fmla="*/ 12502 w 17527"/>
                <a:gd name="connsiteY15" fmla="*/ 29297 h 41227"/>
                <a:gd name="connsiteX16" fmla="*/ 9583 w 17527"/>
                <a:gd name="connsiteY16" fmla="*/ 19996 h 41227"/>
                <a:gd name="connsiteX17" fmla="*/ 4725 w 17527"/>
                <a:gd name="connsiteY17" fmla="*/ 10985 h 41227"/>
                <a:gd name="connsiteX18" fmla="*/ 2115 w 17527"/>
                <a:gd name="connsiteY18" fmla="*/ 4572 h 41227"/>
                <a:gd name="connsiteX19" fmla="*/ 0 w 17527"/>
                <a:gd name="connsiteY19" fmla="*/ 0 h 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527" h="41227">
                  <a:moveTo>
                    <a:pt x="0" y="0"/>
                  </a:moveTo>
                  <a:cubicBezTo>
                    <a:pt x="1690" y="1013"/>
                    <a:pt x="3416" y="1967"/>
                    <a:pt x="5131" y="2941"/>
                  </a:cubicBezTo>
                  <a:cubicBezTo>
                    <a:pt x="5419" y="3977"/>
                    <a:pt x="6081" y="4843"/>
                    <a:pt x="6602" y="5770"/>
                  </a:cubicBezTo>
                  <a:cubicBezTo>
                    <a:pt x="7680" y="7615"/>
                    <a:pt x="8876" y="9391"/>
                    <a:pt x="9925" y="11256"/>
                  </a:cubicBezTo>
                  <a:cubicBezTo>
                    <a:pt x="11468" y="14140"/>
                    <a:pt x="13171" y="16935"/>
                    <a:pt x="14945" y="19682"/>
                  </a:cubicBezTo>
                  <a:cubicBezTo>
                    <a:pt x="15226" y="20141"/>
                    <a:pt x="14938" y="20693"/>
                    <a:pt x="14936" y="21196"/>
                  </a:cubicBezTo>
                  <a:cubicBezTo>
                    <a:pt x="14720" y="22392"/>
                    <a:pt x="15294" y="23497"/>
                    <a:pt x="15693" y="24586"/>
                  </a:cubicBezTo>
                  <a:cubicBezTo>
                    <a:pt x="16076" y="25612"/>
                    <a:pt x="15056" y="26465"/>
                    <a:pt x="15123" y="27489"/>
                  </a:cubicBezTo>
                  <a:cubicBezTo>
                    <a:pt x="15136" y="29290"/>
                    <a:pt x="15611" y="31047"/>
                    <a:pt x="15893" y="32819"/>
                  </a:cubicBezTo>
                  <a:cubicBezTo>
                    <a:pt x="16229" y="34209"/>
                    <a:pt x="16271" y="35705"/>
                    <a:pt x="16975" y="36983"/>
                  </a:cubicBezTo>
                  <a:cubicBezTo>
                    <a:pt x="17732" y="38253"/>
                    <a:pt x="17591" y="39842"/>
                    <a:pt x="17259" y="41227"/>
                  </a:cubicBezTo>
                  <a:cubicBezTo>
                    <a:pt x="17198" y="40428"/>
                    <a:pt x="17192" y="39632"/>
                    <a:pt x="17190" y="38837"/>
                  </a:cubicBezTo>
                  <a:cubicBezTo>
                    <a:pt x="17192" y="37980"/>
                    <a:pt x="16679" y="37254"/>
                    <a:pt x="16265" y="36548"/>
                  </a:cubicBezTo>
                  <a:cubicBezTo>
                    <a:pt x="15788" y="37000"/>
                    <a:pt x="15315" y="37452"/>
                    <a:pt x="14837" y="37902"/>
                  </a:cubicBezTo>
                  <a:cubicBezTo>
                    <a:pt x="14716" y="37517"/>
                    <a:pt x="14568" y="37149"/>
                    <a:pt x="14434" y="36779"/>
                  </a:cubicBezTo>
                  <a:cubicBezTo>
                    <a:pt x="13612" y="34335"/>
                    <a:pt x="13002" y="31825"/>
                    <a:pt x="12502" y="29297"/>
                  </a:cubicBezTo>
                  <a:cubicBezTo>
                    <a:pt x="12002" y="26076"/>
                    <a:pt x="11025" y="22917"/>
                    <a:pt x="9583" y="19996"/>
                  </a:cubicBezTo>
                  <a:cubicBezTo>
                    <a:pt x="7855" y="17051"/>
                    <a:pt x="6188" y="14068"/>
                    <a:pt x="4725" y="10985"/>
                  </a:cubicBezTo>
                  <a:cubicBezTo>
                    <a:pt x="3821" y="8860"/>
                    <a:pt x="3105" y="6659"/>
                    <a:pt x="2115" y="4572"/>
                  </a:cubicBezTo>
                  <a:cubicBezTo>
                    <a:pt x="1446" y="3029"/>
                    <a:pt x="366" y="1667"/>
                    <a:pt x="0" y="0"/>
                  </a:cubicBezTo>
                  <a:close/>
                </a:path>
              </a:pathLst>
            </a:custGeom>
            <a:solidFill>
              <a:srgbClr val="5D547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7" name="Forma Livre: Forma 2556">
              <a:extLst>
                <a:ext uri="{FF2B5EF4-FFF2-40B4-BE49-F238E27FC236}">
                  <a16:creationId xmlns:a16="http://schemas.microsoft.com/office/drawing/2014/main" id="{43B03686-C701-67EA-98AC-AD280AF1BFC1}"/>
                </a:ext>
              </a:extLst>
            </p:cNvPr>
            <p:cNvSpPr/>
            <p:nvPr/>
          </p:nvSpPr>
          <p:spPr>
            <a:xfrm>
              <a:off x="6189237" y="5183028"/>
              <a:ext cx="18391" cy="40913"/>
            </a:xfrm>
            <a:custGeom>
              <a:avLst/>
              <a:gdLst>
                <a:gd name="connsiteX0" fmla="*/ 1471 w 18391"/>
                <a:gd name="connsiteY0" fmla="*/ 2829 h 40913"/>
                <a:gd name="connsiteX1" fmla="*/ 0 w 18391"/>
                <a:gd name="connsiteY1" fmla="*/ 0 h 40913"/>
                <a:gd name="connsiteX2" fmla="*/ 9875 w 18391"/>
                <a:gd name="connsiteY2" fmla="*/ 5097 h 40913"/>
                <a:gd name="connsiteX3" fmla="*/ 9974 w 18391"/>
                <a:gd name="connsiteY3" fmla="*/ 6283 h 40913"/>
                <a:gd name="connsiteX4" fmla="*/ 13381 w 18391"/>
                <a:gd name="connsiteY4" fmla="*/ 16124 h 40913"/>
                <a:gd name="connsiteX5" fmla="*/ 13389 w 18391"/>
                <a:gd name="connsiteY5" fmla="*/ 16710 h 40913"/>
                <a:gd name="connsiteX6" fmla="*/ 11703 w 18391"/>
                <a:gd name="connsiteY6" fmla="*/ 16313 h 40913"/>
                <a:gd name="connsiteX7" fmla="*/ 10632 w 18391"/>
                <a:gd name="connsiteY7" fmla="*/ 17843 h 40913"/>
                <a:gd name="connsiteX8" fmla="*/ 11241 w 18391"/>
                <a:gd name="connsiteY8" fmla="*/ 20981 h 40913"/>
                <a:gd name="connsiteX9" fmla="*/ 10535 w 18391"/>
                <a:gd name="connsiteY9" fmla="*/ 25288 h 40913"/>
                <a:gd name="connsiteX10" fmla="*/ 10739 w 18391"/>
                <a:gd name="connsiteY10" fmla="*/ 26940 h 40913"/>
                <a:gd name="connsiteX11" fmla="*/ 12662 w 18391"/>
                <a:gd name="connsiteY11" fmla="*/ 34705 h 40913"/>
                <a:gd name="connsiteX12" fmla="*/ 13841 w 18391"/>
                <a:gd name="connsiteY12" fmla="*/ 37093 h 40913"/>
                <a:gd name="connsiteX13" fmla="*/ 15647 w 18391"/>
                <a:gd name="connsiteY13" fmla="*/ 39457 h 40913"/>
                <a:gd name="connsiteX14" fmla="*/ 15779 w 18391"/>
                <a:gd name="connsiteY14" fmla="*/ 37515 h 40913"/>
                <a:gd name="connsiteX15" fmla="*/ 17339 w 18391"/>
                <a:gd name="connsiteY15" fmla="*/ 34654 h 40913"/>
                <a:gd name="connsiteX16" fmla="*/ 18339 w 18391"/>
                <a:gd name="connsiteY16" fmla="*/ 30987 h 40913"/>
                <a:gd name="connsiteX17" fmla="*/ 18167 w 18391"/>
                <a:gd name="connsiteY17" fmla="*/ 34459 h 40913"/>
                <a:gd name="connsiteX18" fmla="*/ 18125 w 18391"/>
                <a:gd name="connsiteY18" fmla="*/ 35632 h 40913"/>
                <a:gd name="connsiteX19" fmla="*/ 16778 w 18391"/>
                <a:gd name="connsiteY19" fmla="*/ 39552 h 40913"/>
                <a:gd name="connsiteX20" fmla="*/ 14095 w 18391"/>
                <a:gd name="connsiteY20" fmla="*/ 40830 h 40913"/>
                <a:gd name="connsiteX21" fmla="*/ 12122 w 18391"/>
                <a:gd name="connsiteY21" fmla="*/ 38415 h 40913"/>
                <a:gd name="connsiteX22" fmla="*/ 12128 w 18391"/>
                <a:gd name="connsiteY22" fmla="*/ 38287 h 40913"/>
                <a:gd name="connsiteX23" fmla="*/ 11844 w 18391"/>
                <a:gd name="connsiteY23" fmla="*/ 34043 h 40913"/>
                <a:gd name="connsiteX24" fmla="*/ 10762 w 18391"/>
                <a:gd name="connsiteY24" fmla="*/ 29879 h 40913"/>
                <a:gd name="connsiteX25" fmla="*/ 9993 w 18391"/>
                <a:gd name="connsiteY25" fmla="*/ 24548 h 40913"/>
                <a:gd name="connsiteX26" fmla="*/ 10562 w 18391"/>
                <a:gd name="connsiteY26" fmla="*/ 21646 h 40913"/>
                <a:gd name="connsiteX27" fmla="*/ 9805 w 18391"/>
                <a:gd name="connsiteY27" fmla="*/ 18255 h 40913"/>
                <a:gd name="connsiteX28" fmla="*/ 9814 w 18391"/>
                <a:gd name="connsiteY28" fmla="*/ 16742 h 40913"/>
                <a:gd name="connsiteX29" fmla="*/ 4794 w 18391"/>
                <a:gd name="connsiteY29" fmla="*/ 8315 h 40913"/>
                <a:gd name="connsiteX30" fmla="*/ 1471 w 18391"/>
                <a:gd name="connsiteY30" fmla="*/ 2829 h 4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91" h="40913">
                  <a:moveTo>
                    <a:pt x="1471" y="2829"/>
                  </a:moveTo>
                  <a:cubicBezTo>
                    <a:pt x="950" y="1902"/>
                    <a:pt x="288" y="1036"/>
                    <a:pt x="0" y="0"/>
                  </a:cubicBezTo>
                  <a:cubicBezTo>
                    <a:pt x="3250" y="1776"/>
                    <a:pt x="6539" y="3483"/>
                    <a:pt x="9875" y="5097"/>
                  </a:cubicBezTo>
                  <a:cubicBezTo>
                    <a:pt x="9843" y="5492"/>
                    <a:pt x="9829" y="5900"/>
                    <a:pt x="9974" y="6283"/>
                  </a:cubicBezTo>
                  <a:cubicBezTo>
                    <a:pt x="11031" y="9589"/>
                    <a:pt x="12164" y="12872"/>
                    <a:pt x="13381" y="16124"/>
                  </a:cubicBezTo>
                  <a:cubicBezTo>
                    <a:pt x="13398" y="16305"/>
                    <a:pt x="13604" y="16565"/>
                    <a:pt x="13389" y="16710"/>
                  </a:cubicBezTo>
                  <a:cubicBezTo>
                    <a:pt x="12822" y="16601"/>
                    <a:pt x="12267" y="16431"/>
                    <a:pt x="11703" y="16313"/>
                  </a:cubicBezTo>
                  <a:cubicBezTo>
                    <a:pt x="11327" y="16803"/>
                    <a:pt x="10827" y="17238"/>
                    <a:pt x="10632" y="17843"/>
                  </a:cubicBezTo>
                  <a:cubicBezTo>
                    <a:pt x="10356" y="18968"/>
                    <a:pt x="11611" y="19855"/>
                    <a:pt x="11241" y="20981"/>
                  </a:cubicBezTo>
                  <a:cubicBezTo>
                    <a:pt x="10871" y="22396"/>
                    <a:pt x="11039" y="23901"/>
                    <a:pt x="10535" y="25288"/>
                  </a:cubicBezTo>
                  <a:cubicBezTo>
                    <a:pt x="10304" y="25841"/>
                    <a:pt x="10581" y="26404"/>
                    <a:pt x="10739" y="26940"/>
                  </a:cubicBezTo>
                  <a:cubicBezTo>
                    <a:pt x="11579" y="29479"/>
                    <a:pt x="11601" y="32231"/>
                    <a:pt x="12662" y="34705"/>
                  </a:cubicBezTo>
                  <a:cubicBezTo>
                    <a:pt x="13070" y="35491"/>
                    <a:pt x="13517" y="36260"/>
                    <a:pt x="13841" y="37093"/>
                  </a:cubicBezTo>
                  <a:cubicBezTo>
                    <a:pt x="14209" y="38036"/>
                    <a:pt x="15029" y="38680"/>
                    <a:pt x="15647" y="39457"/>
                  </a:cubicBezTo>
                  <a:cubicBezTo>
                    <a:pt x="15680" y="38806"/>
                    <a:pt x="15722" y="38158"/>
                    <a:pt x="15779" y="37515"/>
                  </a:cubicBezTo>
                  <a:cubicBezTo>
                    <a:pt x="16803" y="36895"/>
                    <a:pt x="16851" y="35632"/>
                    <a:pt x="17339" y="34654"/>
                  </a:cubicBezTo>
                  <a:cubicBezTo>
                    <a:pt x="17904" y="33505"/>
                    <a:pt x="18060" y="32222"/>
                    <a:pt x="18339" y="30987"/>
                  </a:cubicBezTo>
                  <a:cubicBezTo>
                    <a:pt x="18449" y="32143"/>
                    <a:pt x="18386" y="33315"/>
                    <a:pt x="18167" y="34459"/>
                  </a:cubicBezTo>
                  <a:cubicBezTo>
                    <a:pt x="18079" y="34839"/>
                    <a:pt x="18074" y="35239"/>
                    <a:pt x="18125" y="35632"/>
                  </a:cubicBezTo>
                  <a:cubicBezTo>
                    <a:pt x="18102" y="37046"/>
                    <a:pt x="17423" y="38331"/>
                    <a:pt x="16778" y="39552"/>
                  </a:cubicBezTo>
                  <a:cubicBezTo>
                    <a:pt x="16292" y="40470"/>
                    <a:pt x="15119" y="41160"/>
                    <a:pt x="14095" y="40830"/>
                  </a:cubicBezTo>
                  <a:cubicBezTo>
                    <a:pt x="13414" y="40042"/>
                    <a:pt x="12445" y="39453"/>
                    <a:pt x="12122" y="38415"/>
                  </a:cubicBezTo>
                  <a:lnTo>
                    <a:pt x="12128" y="38287"/>
                  </a:lnTo>
                  <a:cubicBezTo>
                    <a:pt x="12460" y="36901"/>
                    <a:pt x="12601" y="35312"/>
                    <a:pt x="11844" y="34043"/>
                  </a:cubicBezTo>
                  <a:cubicBezTo>
                    <a:pt x="11140" y="32765"/>
                    <a:pt x="11098" y="31268"/>
                    <a:pt x="10762" y="29879"/>
                  </a:cubicBezTo>
                  <a:cubicBezTo>
                    <a:pt x="10480" y="28107"/>
                    <a:pt x="10005" y="26350"/>
                    <a:pt x="9993" y="24548"/>
                  </a:cubicBezTo>
                  <a:cubicBezTo>
                    <a:pt x="9925" y="23525"/>
                    <a:pt x="10945" y="22671"/>
                    <a:pt x="10562" y="21646"/>
                  </a:cubicBezTo>
                  <a:cubicBezTo>
                    <a:pt x="10163" y="20557"/>
                    <a:pt x="9589" y="19451"/>
                    <a:pt x="9805" y="18255"/>
                  </a:cubicBezTo>
                  <a:cubicBezTo>
                    <a:pt x="9808" y="17753"/>
                    <a:pt x="10096" y="17200"/>
                    <a:pt x="9814" y="16742"/>
                  </a:cubicBezTo>
                  <a:cubicBezTo>
                    <a:pt x="8040" y="13995"/>
                    <a:pt x="6337" y="11199"/>
                    <a:pt x="4794" y="8315"/>
                  </a:cubicBezTo>
                  <a:cubicBezTo>
                    <a:pt x="3746" y="6451"/>
                    <a:pt x="2550" y="4675"/>
                    <a:pt x="1471" y="2829"/>
                  </a:cubicBezTo>
                  <a:close/>
                </a:path>
              </a:pathLst>
            </a:custGeom>
            <a:solidFill>
              <a:srgbClr val="6A618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8" name="Forma Livre: Forma 2557">
              <a:extLst>
                <a:ext uri="{FF2B5EF4-FFF2-40B4-BE49-F238E27FC236}">
                  <a16:creationId xmlns:a16="http://schemas.microsoft.com/office/drawing/2014/main" id="{41DA18D0-C085-8BF6-A9AF-0CBE4866B87E}"/>
                </a:ext>
              </a:extLst>
            </p:cNvPr>
            <p:cNvSpPr/>
            <p:nvPr/>
          </p:nvSpPr>
          <p:spPr>
            <a:xfrm>
              <a:off x="6313680" y="5187824"/>
              <a:ext cx="9973" cy="3075"/>
            </a:xfrm>
            <a:custGeom>
              <a:avLst/>
              <a:gdLst>
                <a:gd name="connsiteX0" fmla="*/ 0 w 9973"/>
                <a:gd name="connsiteY0" fmla="*/ 310 h 3075"/>
                <a:gd name="connsiteX1" fmla="*/ 9974 w 9973"/>
                <a:gd name="connsiteY1" fmla="*/ 2731 h 3075"/>
                <a:gd name="connsiteX2" fmla="*/ 8744 w 9973"/>
                <a:gd name="connsiteY2" fmla="*/ 3076 h 3075"/>
                <a:gd name="connsiteX3" fmla="*/ 4269 w 9973"/>
                <a:gd name="connsiteY3" fmla="*/ 900 h 3075"/>
                <a:gd name="connsiteX4" fmla="*/ 0 w 9973"/>
                <a:gd name="connsiteY4" fmla="*/ 310 h 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3" h="3075">
                  <a:moveTo>
                    <a:pt x="0" y="310"/>
                  </a:moveTo>
                  <a:cubicBezTo>
                    <a:pt x="3443" y="-508"/>
                    <a:pt x="7348" y="291"/>
                    <a:pt x="9974" y="2731"/>
                  </a:cubicBezTo>
                  <a:cubicBezTo>
                    <a:pt x="9560" y="2843"/>
                    <a:pt x="9150" y="2958"/>
                    <a:pt x="8744" y="3076"/>
                  </a:cubicBezTo>
                  <a:cubicBezTo>
                    <a:pt x="7355" y="2162"/>
                    <a:pt x="5909" y="1268"/>
                    <a:pt x="4269" y="900"/>
                  </a:cubicBezTo>
                  <a:cubicBezTo>
                    <a:pt x="2865" y="566"/>
                    <a:pt x="1425" y="474"/>
                    <a:pt x="0" y="310"/>
                  </a:cubicBezTo>
                  <a:close/>
                </a:path>
              </a:pathLst>
            </a:custGeom>
            <a:solidFill>
              <a:srgbClr val="81799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9" name="Forma Livre: Forma 2558">
              <a:extLst>
                <a:ext uri="{FF2B5EF4-FFF2-40B4-BE49-F238E27FC236}">
                  <a16:creationId xmlns:a16="http://schemas.microsoft.com/office/drawing/2014/main" id="{35504D5A-88C3-094B-B683-4B0F5AF21834}"/>
                </a:ext>
              </a:extLst>
            </p:cNvPr>
            <p:cNvSpPr/>
            <p:nvPr/>
          </p:nvSpPr>
          <p:spPr>
            <a:xfrm>
              <a:off x="6378383" y="5190984"/>
              <a:ext cx="6486" cy="11913"/>
            </a:xfrm>
            <a:custGeom>
              <a:avLst/>
              <a:gdLst>
                <a:gd name="connsiteX0" fmla="*/ 4406 w 6486"/>
                <a:gd name="connsiteY0" fmla="*/ 1541 h 11913"/>
                <a:gd name="connsiteX1" fmla="*/ 6487 w 6486"/>
                <a:gd name="connsiteY1" fmla="*/ 0 h 11913"/>
                <a:gd name="connsiteX2" fmla="*/ 721 w 6486"/>
                <a:gd name="connsiteY2" fmla="*/ 11096 h 11913"/>
                <a:gd name="connsiteX3" fmla="*/ 0 w 6486"/>
                <a:gd name="connsiteY3" fmla="*/ 11914 h 11913"/>
                <a:gd name="connsiteX4" fmla="*/ 2512 w 6486"/>
                <a:gd name="connsiteY4" fmla="*/ 2846 h 11913"/>
                <a:gd name="connsiteX5" fmla="*/ 4406 w 6486"/>
                <a:gd name="connsiteY5" fmla="*/ 1541 h 1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6" h="11913">
                  <a:moveTo>
                    <a:pt x="4406" y="1541"/>
                  </a:moveTo>
                  <a:cubicBezTo>
                    <a:pt x="5059" y="973"/>
                    <a:pt x="5784" y="502"/>
                    <a:pt x="6487" y="0"/>
                  </a:cubicBezTo>
                  <a:cubicBezTo>
                    <a:pt x="4736" y="3786"/>
                    <a:pt x="2754" y="7458"/>
                    <a:pt x="721" y="11096"/>
                  </a:cubicBezTo>
                  <a:cubicBezTo>
                    <a:pt x="517" y="11390"/>
                    <a:pt x="404" y="11834"/>
                    <a:pt x="0" y="11914"/>
                  </a:cubicBezTo>
                  <a:cubicBezTo>
                    <a:pt x="1049" y="8954"/>
                    <a:pt x="1818" y="5904"/>
                    <a:pt x="2512" y="2846"/>
                  </a:cubicBezTo>
                  <a:cubicBezTo>
                    <a:pt x="3275" y="2638"/>
                    <a:pt x="3807" y="2018"/>
                    <a:pt x="4406" y="1541"/>
                  </a:cubicBezTo>
                  <a:close/>
                </a:path>
              </a:pathLst>
            </a:custGeom>
            <a:solidFill>
              <a:srgbClr val="968EA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0" name="Forma Livre: Forma 2559">
              <a:extLst>
                <a:ext uri="{FF2B5EF4-FFF2-40B4-BE49-F238E27FC236}">
                  <a16:creationId xmlns:a16="http://schemas.microsoft.com/office/drawing/2014/main" id="{B2EF391F-A9D4-5FF7-A6F5-42DAD7A48133}"/>
                </a:ext>
              </a:extLst>
            </p:cNvPr>
            <p:cNvSpPr/>
            <p:nvPr/>
          </p:nvSpPr>
          <p:spPr>
            <a:xfrm>
              <a:off x="6323002" y="5191696"/>
              <a:ext cx="3936" cy="5513"/>
            </a:xfrm>
            <a:custGeom>
              <a:avLst/>
              <a:gdLst>
                <a:gd name="connsiteX0" fmla="*/ 0 w 3936"/>
                <a:gd name="connsiteY0" fmla="*/ 507 h 5513"/>
                <a:gd name="connsiteX1" fmla="*/ 1789 w 3936"/>
                <a:gd name="connsiteY1" fmla="*/ 0 h 5513"/>
                <a:gd name="connsiteX2" fmla="*/ 3937 w 3936"/>
                <a:gd name="connsiteY2" fmla="*/ 4830 h 5513"/>
                <a:gd name="connsiteX3" fmla="*/ 3601 w 3936"/>
                <a:gd name="connsiteY3" fmla="*/ 5103 h 5513"/>
                <a:gd name="connsiteX4" fmla="*/ 2186 w 3936"/>
                <a:gd name="connsiteY4" fmla="*/ 5513 h 5513"/>
                <a:gd name="connsiteX5" fmla="*/ 1829 w 3936"/>
                <a:gd name="connsiteY5" fmla="*/ 2737 h 5513"/>
                <a:gd name="connsiteX6" fmla="*/ 0 w 3936"/>
                <a:gd name="connsiteY6" fmla="*/ 507 h 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6" h="5513">
                  <a:moveTo>
                    <a:pt x="0" y="507"/>
                  </a:moveTo>
                  <a:cubicBezTo>
                    <a:pt x="597" y="343"/>
                    <a:pt x="1190" y="166"/>
                    <a:pt x="1789" y="0"/>
                  </a:cubicBezTo>
                  <a:cubicBezTo>
                    <a:pt x="2812" y="1450"/>
                    <a:pt x="3567" y="3088"/>
                    <a:pt x="3937" y="4830"/>
                  </a:cubicBezTo>
                  <a:cubicBezTo>
                    <a:pt x="3853" y="4900"/>
                    <a:pt x="3685" y="5034"/>
                    <a:pt x="3601" y="5103"/>
                  </a:cubicBezTo>
                  <a:cubicBezTo>
                    <a:pt x="3130" y="5248"/>
                    <a:pt x="2657" y="5381"/>
                    <a:pt x="2186" y="5513"/>
                  </a:cubicBezTo>
                  <a:cubicBezTo>
                    <a:pt x="2299" y="4584"/>
                    <a:pt x="2457" y="3525"/>
                    <a:pt x="1829" y="2737"/>
                  </a:cubicBezTo>
                  <a:cubicBezTo>
                    <a:pt x="1215" y="1995"/>
                    <a:pt x="534" y="1309"/>
                    <a:pt x="0" y="507"/>
                  </a:cubicBezTo>
                  <a:close/>
                </a:path>
              </a:pathLst>
            </a:custGeom>
            <a:solidFill>
              <a:srgbClr val="7F779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1" name="Forma Livre: Forma 2560">
              <a:extLst>
                <a:ext uri="{FF2B5EF4-FFF2-40B4-BE49-F238E27FC236}">
                  <a16:creationId xmlns:a16="http://schemas.microsoft.com/office/drawing/2014/main" id="{14EDCB69-54E0-611D-A2B4-5BE29EF6853B}"/>
                </a:ext>
              </a:extLst>
            </p:cNvPr>
            <p:cNvSpPr/>
            <p:nvPr/>
          </p:nvSpPr>
          <p:spPr>
            <a:xfrm>
              <a:off x="6320046" y="5198174"/>
              <a:ext cx="6942" cy="9134"/>
            </a:xfrm>
            <a:custGeom>
              <a:avLst/>
              <a:gdLst>
                <a:gd name="connsiteX0" fmla="*/ 5913 w 6942"/>
                <a:gd name="connsiteY0" fmla="*/ 286 h 9134"/>
                <a:gd name="connsiteX1" fmla="*/ 6943 w 6942"/>
                <a:gd name="connsiteY1" fmla="*/ 0 h 9134"/>
                <a:gd name="connsiteX2" fmla="*/ 4296 w 6942"/>
                <a:gd name="connsiteY2" fmla="*/ 6739 h 9134"/>
                <a:gd name="connsiteX3" fmla="*/ 0 w 6942"/>
                <a:gd name="connsiteY3" fmla="*/ 9135 h 9134"/>
                <a:gd name="connsiteX4" fmla="*/ 1845 w 6942"/>
                <a:gd name="connsiteY4" fmla="*/ 7649 h 9134"/>
                <a:gd name="connsiteX5" fmla="*/ 3813 w 6942"/>
                <a:gd name="connsiteY5" fmla="*/ 5841 h 9134"/>
                <a:gd name="connsiteX6" fmla="*/ 5913 w 6942"/>
                <a:gd name="connsiteY6" fmla="*/ 286 h 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2" h="9134">
                  <a:moveTo>
                    <a:pt x="5913" y="286"/>
                  </a:moveTo>
                  <a:cubicBezTo>
                    <a:pt x="6253" y="187"/>
                    <a:pt x="6596" y="95"/>
                    <a:pt x="6943" y="0"/>
                  </a:cubicBezTo>
                  <a:cubicBezTo>
                    <a:pt x="6924" y="2459"/>
                    <a:pt x="6047" y="4977"/>
                    <a:pt x="4296" y="6739"/>
                  </a:cubicBezTo>
                  <a:cubicBezTo>
                    <a:pt x="3126" y="7922"/>
                    <a:pt x="1608" y="8729"/>
                    <a:pt x="0" y="9135"/>
                  </a:cubicBezTo>
                  <a:cubicBezTo>
                    <a:pt x="422" y="8429"/>
                    <a:pt x="1238" y="8155"/>
                    <a:pt x="1845" y="7649"/>
                  </a:cubicBezTo>
                  <a:cubicBezTo>
                    <a:pt x="2531" y="7083"/>
                    <a:pt x="3279" y="6562"/>
                    <a:pt x="3813" y="5841"/>
                  </a:cubicBezTo>
                  <a:cubicBezTo>
                    <a:pt x="4963" y="4210"/>
                    <a:pt x="5953" y="2335"/>
                    <a:pt x="5913" y="286"/>
                  </a:cubicBezTo>
                  <a:close/>
                </a:path>
              </a:pathLst>
            </a:custGeom>
            <a:solidFill>
              <a:srgbClr val="87809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2" name="Forma Livre: Forma 2561">
              <a:extLst>
                <a:ext uri="{FF2B5EF4-FFF2-40B4-BE49-F238E27FC236}">
                  <a16:creationId xmlns:a16="http://schemas.microsoft.com/office/drawing/2014/main" id="{BED1D8EC-721C-28C6-651C-25926D73D307}"/>
                </a:ext>
              </a:extLst>
            </p:cNvPr>
            <p:cNvSpPr/>
            <p:nvPr/>
          </p:nvSpPr>
          <p:spPr>
            <a:xfrm>
              <a:off x="6350720" y="5198744"/>
              <a:ext cx="27482" cy="20901"/>
            </a:xfrm>
            <a:custGeom>
              <a:avLst/>
              <a:gdLst>
                <a:gd name="connsiteX0" fmla="*/ 22833 w 27482"/>
                <a:gd name="connsiteY0" fmla="*/ 3447 h 20901"/>
                <a:gd name="connsiteX1" fmla="*/ 27483 w 27482"/>
                <a:gd name="connsiteY1" fmla="*/ 0 h 20901"/>
                <a:gd name="connsiteX2" fmla="*/ 24241 w 27482"/>
                <a:gd name="connsiteY2" fmla="*/ 9263 h 20901"/>
                <a:gd name="connsiteX3" fmla="*/ 19905 w 27482"/>
                <a:gd name="connsiteY3" fmla="*/ 16082 h 20901"/>
                <a:gd name="connsiteX4" fmla="*/ 9520 w 27482"/>
                <a:gd name="connsiteY4" fmla="*/ 20799 h 20901"/>
                <a:gd name="connsiteX5" fmla="*/ 2623 w 27482"/>
                <a:gd name="connsiteY5" fmla="*/ 19720 h 20901"/>
                <a:gd name="connsiteX6" fmla="*/ 0 w 27482"/>
                <a:gd name="connsiteY6" fmla="*/ 16286 h 20901"/>
                <a:gd name="connsiteX7" fmla="*/ 3825 w 27482"/>
                <a:gd name="connsiteY7" fmla="*/ 14913 h 20901"/>
                <a:gd name="connsiteX8" fmla="*/ 10505 w 27482"/>
                <a:gd name="connsiteY8" fmla="*/ 11735 h 20901"/>
                <a:gd name="connsiteX9" fmla="*/ 20338 w 27482"/>
                <a:gd name="connsiteY9" fmla="*/ 5377 h 20901"/>
                <a:gd name="connsiteX10" fmla="*/ 22833 w 27482"/>
                <a:gd name="connsiteY10" fmla="*/ 3447 h 20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82" h="20901">
                  <a:moveTo>
                    <a:pt x="22833" y="3447"/>
                  </a:moveTo>
                  <a:cubicBezTo>
                    <a:pt x="24452" y="2390"/>
                    <a:pt x="25824" y="1001"/>
                    <a:pt x="27483" y="0"/>
                  </a:cubicBezTo>
                  <a:cubicBezTo>
                    <a:pt x="26608" y="3155"/>
                    <a:pt x="25494" y="6241"/>
                    <a:pt x="24241" y="9263"/>
                  </a:cubicBezTo>
                  <a:cubicBezTo>
                    <a:pt x="23201" y="11756"/>
                    <a:pt x="21862" y="14188"/>
                    <a:pt x="19905" y="16082"/>
                  </a:cubicBezTo>
                  <a:cubicBezTo>
                    <a:pt x="17091" y="18747"/>
                    <a:pt x="13351" y="20347"/>
                    <a:pt x="9520" y="20799"/>
                  </a:cubicBezTo>
                  <a:cubicBezTo>
                    <a:pt x="7191" y="21040"/>
                    <a:pt x="4691" y="20923"/>
                    <a:pt x="2623" y="19720"/>
                  </a:cubicBezTo>
                  <a:cubicBezTo>
                    <a:pt x="1324" y="18987"/>
                    <a:pt x="435" y="17690"/>
                    <a:pt x="0" y="16286"/>
                  </a:cubicBezTo>
                  <a:cubicBezTo>
                    <a:pt x="1349" y="16065"/>
                    <a:pt x="2587" y="15464"/>
                    <a:pt x="3825" y="14913"/>
                  </a:cubicBezTo>
                  <a:cubicBezTo>
                    <a:pt x="6037" y="13822"/>
                    <a:pt x="8309" y="12860"/>
                    <a:pt x="10505" y="11735"/>
                  </a:cubicBezTo>
                  <a:cubicBezTo>
                    <a:pt x="13890" y="9782"/>
                    <a:pt x="16878" y="7205"/>
                    <a:pt x="20338" y="5377"/>
                  </a:cubicBezTo>
                  <a:cubicBezTo>
                    <a:pt x="21229" y="4813"/>
                    <a:pt x="21944" y="4017"/>
                    <a:pt x="22833" y="3447"/>
                  </a:cubicBezTo>
                  <a:close/>
                </a:path>
              </a:pathLst>
            </a:custGeom>
            <a:solidFill>
              <a:srgbClr val="8C84A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3" name="Forma Livre: Forma 2562">
              <a:extLst>
                <a:ext uri="{FF2B5EF4-FFF2-40B4-BE49-F238E27FC236}">
                  <a16:creationId xmlns:a16="http://schemas.microsoft.com/office/drawing/2014/main" id="{A85C1FF2-1B35-30DF-8624-218CAEFD4212}"/>
                </a:ext>
              </a:extLst>
            </p:cNvPr>
            <p:cNvSpPr/>
            <p:nvPr/>
          </p:nvSpPr>
          <p:spPr>
            <a:xfrm>
              <a:off x="6199976" y="5200341"/>
              <a:ext cx="7810" cy="22143"/>
            </a:xfrm>
            <a:custGeom>
              <a:avLst/>
              <a:gdLst>
                <a:gd name="connsiteX0" fmla="*/ 1539 w 7810"/>
                <a:gd name="connsiteY0" fmla="*/ 0 h 22143"/>
                <a:gd name="connsiteX1" fmla="*/ 3899 w 7810"/>
                <a:gd name="connsiteY1" fmla="*/ 898 h 22143"/>
                <a:gd name="connsiteX2" fmla="*/ 6207 w 7810"/>
                <a:gd name="connsiteY2" fmla="*/ 5803 h 22143"/>
                <a:gd name="connsiteX3" fmla="*/ 3229 w 7810"/>
                <a:gd name="connsiteY3" fmla="*/ 4683 h 22143"/>
                <a:gd name="connsiteX4" fmla="*/ 2255 w 7810"/>
                <a:gd name="connsiteY4" fmla="*/ 5412 h 22143"/>
                <a:gd name="connsiteX5" fmla="*/ 1127 w 7810"/>
                <a:gd name="connsiteY5" fmla="*/ 7649 h 22143"/>
                <a:gd name="connsiteX6" fmla="*/ 1740 w 7810"/>
                <a:gd name="connsiteY6" fmla="*/ 13356 h 22143"/>
                <a:gd name="connsiteX7" fmla="*/ 4200 w 7810"/>
                <a:gd name="connsiteY7" fmla="*/ 18600 h 22143"/>
                <a:gd name="connsiteX8" fmla="*/ 5919 w 7810"/>
                <a:gd name="connsiteY8" fmla="*/ 16244 h 22143"/>
                <a:gd name="connsiteX9" fmla="*/ 6001 w 7810"/>
                <a:gd name="connsiteY9" fmla="*/ 13541 h 22143"/>
                <a:gd name="connsiteX10" fmla="*/ 5761 w 7810"/>
                <a:gd name="connsiteY10" fmla="*/ 9610 h 22143"/>
                <a:gd name="connsiteX11" fmla="*/ 7109 w 7810"/>
                <a:gd name="connsiteY11" fmla="*/ 10072 h 22143"/>
                <a:gd name="connsiteX12" fmla="*/ 6783 w 7810"/>
                <a:gd name="connsiteY12" fmla="*/ 6968 h 22143"/>
                <a:gd name="connsiteX13" fmla="*/ 7645 w 7810"/>
                <a:gd name="connsiteY13" fmla="*/ 8921 h 22143"/>
                <a:gd name="connsiteX14" fmla="*/ 7601 w 7810"/>
                <a:gd name="connsiteY14" fmla="*/ 13673 h 22143"/>
                <a:gd name="connsiteX15" fmla="*/ 6600 w 7810"/>
                <a:gd name="connsiteY15" fmla="*/ 17341 h 22143"/>
                <a:gd name="connsiteX16" fmla="*/ 5040 w 7810"/>
                <a:gd name="connsiteY16" fmla="*/ 20202 h 22143"/>
                <a:gd name="connsiteX17" fmla="*/ 4908 w 7810"/>
                <a:gd name="connsiteY17" fmla="*/ 22144 h 22143"/>
                <a:gd name="connsiteX18" fmla="*/ 3102 w 7810"/>
                <a:gd name="connsiteY18" fmla="*/ 19779 h 22143"/>
                <a:gd name="connsiteX19" fmla="*/ 1923 w 7810"/>
                <a:gd name="connsiteY19" fmla="*/ 17391 h 22143"/>
                <a:gd name="connsiteX20" fmla="*/ 0 w 7810"/>
                <a:gd name="connsiteY20" fmla="*/ 9627 h 22143"/>
                <a:gd name="connsiteX21" fmla="*/ 483 w 7810"/>
                <a:gd name="connsiteY21" fmla="*/ 6840 h 22143"/>
                <a:gd name="connsiteX22" fmla="*/ 845 w 7810"/>
                <a:gd name="connsiteY22" fmla="*/ 4616 h 22143"/>
                <a:gd name="connsiteX23" fmla="*/ 1368 w 7810"/>
                <a:gd name="connsiteY23" fmla="*/ 3472 h 22143"/>
                <a:gd name="connsiteX24" fmla="*/ 372 w 7810"/>
                <a:gd name="connsiteY24" fmla="*/ 1366 h 22143"/>
                <a:gd name="connsiteX25" fmla="*/ 1539 w 7810"/>
                <a:gd name="connsiteY25" fmla="*/ 0 h 2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810" h="22143">
                  <a:moveTo>
                    <a:pt x="1539" y="0"/>
                  </a:moveTo>
                  <a:cubicBezTo>
                    <a:pt x="2360" y="149"/>
                    <a:pt x="3414" y="57"/>
                    <a:pt x="3899" y="898"/>
                  </a:cubicBezTo>
                  <a:cubicBezTo>
                    <a:pt x="4893" y="2407"/>
                    <a:pt x="5728" y="4053"/>
                    <a:pt x="6207" y="5803"/>
                  </a:cubicBezTo>
                  <a:cubicBezTo>
                    <a:pt x="5501" y="4912"/>
                    <a:pt x="4315" y="4624"/>
                    <a:pt x="3229" y="4683"/>
                  </a:cubicBezTo>
                  <a:cubicBezTo>
                    <a:pt x="2764" y="4662"/>
                    <a:pt x="2522" y="5108"/>
                    <a:pt x="2255" y="5412"/>
                  </a:cubicBezTo>
                  <a:cubicBezTo>
                    <a:pt x="1757" y="6079"/>
                    <a:pt x="1190" y="6781"/>
                    <a:pt x="1127" y="7649"/>
                  </a:cubicBezTo>
                  <a:cubicBezTo>
                    <a:pt x="931" y="9572"/>
                    <a:pt x="1427" y="11470"/>
                    <a:pt x="1740" y="13356"/>
                  </a:cubicBezTo>
                  <a:cubicBezTo>
                    <a:pt x="2188" y="15235"/>
                    <a:pt x="2812" y="17190"/>
                    <a:pt x="4200" y="18600"/>
                  </a:cubicBezTo>
                  <a:cubicBezTo>
                    <a:pt x="4744" y="17793"/>
                    <a:pt x="5438" y="17089"/>
                    <a:pt x="5919" y="16244"/>
                  </a:cubicBezTo>
                  <a:cubicBezTo>
                    <a:pt x="6186" y="15365"/>
                    <a:pt x="5976" y="14436"/>
                    <a:pt x="6001" y="13541"/>
                  </a:cubicBezTo>
                  <a:cubicBezTo>
                    <a:pt x="6026" y="12223"/>
                    <a:pt x="5925" y="10913"/>
                    <a:pt x="5761" y="9610"/>
                  </a:cubicBezTo>
                  <a:cubicBezTo>
                    <a:pt x="6190" y="9784"/>
                    <a:pt x="6613" y="10262"/>
                    <a:pt x="7109" y="10072"/>
                  </a:cubicBezTo>
                  <a:cubicBezTo>
                    <a:pt x="7397" y="9034"/>
                    <a:pt x="6966" y="7985"/>
                    <a:pt x="6783" y="6968"/>
                  </a:cubicBezTo>
                  <a:cubicBezTo>
                    <a:pt x="7184" y="7561"/>
                    <a:pt x="7502" y="8212"/>
                    <a:pt x="7645" y="8921"/>
                  </a:cubicBezTo>
                  <a:cubicBezTo>
                    <a:pt x="8116" y="10489"/>
                    <a:pt x="7411" y="12082"/>
                    <a:pt x="7601" y="13673"/>
                  </a:cubicBezTo>
                  <a:cubicBezTo>
                    <a:pt x="7321" y="14909"/>
                    <a:pt x="7165" y="16191"/>
                    <a:pt x="6600" y="17341"/>
                  </a:cubicBezTo>
                  <a:cubicBezTo>
                    <a:pt x="6112" y="18318"/>
                    <a:pt x="6064" y="19582"/>
                    <a:pt x="5040" y="20202"/>
                  </a:cubicBezTo>
                  <a:cubicBezTo>
                    <a:pt x="4984" y="20845"/>
                    <a:pt x="4942" y="21492"/>
                    <a:pt x="4908" y="22144"/>
                  </a:cubicBezTo>
                  <a:cubicBezTo>
                    <a:pt x="4290" y="21366"/>
                    <a:pt x="3470" y="20723"/>
                    <a:pt x="3102" y="19779"/>
                  </a:cubicBezTo>
                  <a:cubicBezTo>
                    <a:pt x="2779" y="18947"/>
                    <a:pt x="2331" y="18177"/>
                    <a:pt x="1923" y="17391"/>
                  </a:cubicBezTo>
                  <a:cubicBezTo>
                    <a:pt x="862" y="14917"/>
                    <a:pt x="841" y="12166"/>
                    <a:pt x="0" y="9627"/>
                  </a:cubicBezTo>
                  <a:cubicBezTo>
                    <a:pt x="214" y="8706"/>
                    <a:pt x="441" y="7783"/>
                    <a:pt x="483" y="6840"/>
                  </a:cubicBezTo>
                  <a:cubicBezTo>
                    <a:pt x="559" y="6091"/>
                    <a:pt x="467" y="5291"/>
                    <a:pt x="845" y="4616"/>
                  </a:cubicBezTo>
                  <a:cubicBezTo>
                    <a:pt x="1019" y="4233"/>
                    <a:pt x="1280" y="3884"/>
                    <a:pt x="1368" y="3472"/>
                  </a:cubicBezTo>
                  <a:cubicBezTo>
                    <a:pt x="1230" y="2686"/>
                    <a:pt x="584" y="2117"/>
                    <a:pt x="372" y="1366"/>
                  </a:cubicBezTo>
                  <a:cubicBezTo>
                    <a:pt x="509" y="763"/>
                    <a:pt x="1162" y="456"/>
                    <a:pt x="1539" y="0"/>
                  </a:cubicBezTo>
                  <a:close/>
                </a:path>
              </a:pathLst>
            </a:custGeom>
            <a:solidFill>
              <a:srgbClr val="84749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4" name="Forma Livre: Forma 2563">
              <a:extLst>
                <a:ext uri="{FF2B5EF4-FFF2-40B4-BE49-F238E27FC236}">
                  <a16:creationId xmlns:a16="http://schemas.microsoft.com/office/drawing/2014/main" id="{C70A887D-18B3-7D0D-91D8-428290BD8990}"/>
                </a:ext>
              </a:extLst>
            </p:cNvPr>
            <p:cNvSpPr/>
            <p:nvPr/>
          </p:nvSpPr>
          <p:spPr>
            <a:xfrm>
              <a:off x="6216048" y="5200584"/>
              <a:ext cx="4306" cy="6712"/>
            </a:xfrm>
            <a:custGeom>
              <a:avLst/>
              <a:gdLst>
                <a:gd name="connsiteX0" fmla="*/ 615 w 4306"/>
                <a:gd name="connsiteY0" fmla="*/ 1113 h 6712"/>
                <a:gd name="connsiteX1" fmla="*/ 2511 w 4306"/>
                <a:gd name="connsiteY1" fmla="*/ 1 h 6712"/>
                <a:gd name="connsiteX2" fmla="*/ 3358 w 4306"/>
                <a:gd name="connsiteY2" fmla="*/ 686 h 6712"/>
                <a:gd name="connsiteX3" fmla="*/ 4111 w 4306"/>
                <a:gd name="connsiteY3" fmla="*/ 4453 h 6712"/>
                <a:gd name="connsiteX4" fmla="*/ 2820 w 4306"/>
                <a:gd name="connsiteY4" fmla="*/ 6067 h 6712"/>
                <a:gd name="connsiteX5" fmla="*/ 2860 w 4306"/>
                <a:gd name="connsiteY5" fmla="*/ 6712 h 6712"/>
                <a:gd name="connsiteX6" fmla="*/ 205 w 4306"/>
                <a:gd name="connsiteY6" fmla="*/ 4684 h 6712"/>
                <a:gd name="connsiteX7" fmla="*/ 615 w 4306"/>
                <a:gd name="connsiteY7" fmla="*/ 1113 h 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06" h="6712">
                  <a:moveTo>
                    <a:pt x="615" y="1113"/>
                  </a:moveTo>
                  <a:cubicBezTo>
                    <a:pt x="1025" y="480"/>
                    <a:pt x="1731" y="-24"/>
                    <a:pt x="2511" y="1"/>
                  </a:cubicBezTo>
                  <a:cubicBezTo>
                    <a:pt x="2904" y="41"/>
                    <a:pt x="3127" y="405"/>
                    <a:pt x="3358" y="686"/>
                  </a:cubicBezTo>
                  <a:cubicBezTo>
                    <a:pt x="4165" y="1727"/>
                    <a:pt x="4577" y="3179"/>
                    <a:pt x="4111" y="4453"/>
                  </a:cubicBezTo>
                  <a:cubicBezTo>
                    <a:pt x="3938" y="5157"/>
                    <a:pt x="3327" y="5598"/>
                    <a:pt x="2820" y="6067"/>
                  </a:cubicBezTo>
                  <a:cubicBezTo>
                    <a:pt x="2829" y="6275"/>
                    <a:pt x="2841" y="6490"/>
                    <a:pt x="2860" y="6712"/>
                  </a:cubicBezTo>
                  <a:cubicBezTo>
                    <a:pt x="1874" y="6185"/>
                    <a:pt x="603" y="5867"/>
                    <a:pt x="205" y="4684"/>
                  </a:cubicBezTo>
                  <a:cubicBezTo>
                    <a:pt x="-104" y="3520"/>
                    <a:pt x="-135" y="2128"/>
                    <a:pt x="615" y="1113"/>
                  </a:cubicBezTo>
                  <a:close/>
                </a:path>
              </a:pathLst>
            </a:custGeom>
            <a:solidFill>
              <a:srgbClr val="86799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5" name="Forma Livre: Forma 2564">
              <a:extLst>
                <a:ext uri="{FF2B5EF4-FFF2-40B4-BE49-F238E27FC236}">
                  <a16:creationId xmlns:a16="http://schemas.microsoft.com/office/drawing/2014/main" id="{9BAA7355-6EC0-14BC-7FBF-F2F5735C8519}"/>
                </a:ext>
              </a:extLst>
            </p:cNvPr>
            <p:cNvSpPr/>
            <p:nvPr/>
          </p:nvSpPr>
          <p:spPr>
            <a:xfrm>
              <a:off x="6201058" y="5205017"/>
              <a:ext cx="6122" cy="13924"/>
            </a:xfrm>
            <a:custGeom>
              <a:avLst/>
              <a:gdLst>
                <a:gd name="connsiteX0" fmla="*/ 1173 w 6122"/>
                <a:gd name="connsiteY0" fmla="*/ 737 h 13924"/>
                <a:gd name="connsiteX1" fmla="*/ 2146 w 6122"/>
                <a:gd name="connsiteY1" fmla="*/ 7 h 13924"/>
                <a:gd name="connsiteX2" fmla="*/ 5125 w 6122"/>
                <a:gd name="connsiteY2" fmla="*/ 1128 h 13924"/>
                <a:gd name="connsiteX3" fmla="*/ 5701 w 6122"/>
                <a:gd name="connsiteY3" fmla="*/ 2292 h 13924"/>
                <a:gd name="connsiteX4" fmla="*/ 6026 w 6122"/>
                <a:gd name="connsiteY4" fmla="*/ 5397 h 13924"/>
                <a:gd name="connsiteX5" fmla="*/ 4679 w 6122"/>
                <a:gd name="connsiteY5" fmla="*/ 4934 h 13924"/>
                <a:gd name="connsiteX6" fmla="*/ 4919 w 6122"/>
                <a:gd name="connsiteY6" fmla="*/ 8865 h 13924"/>
                <a:gd name="connsiteX7" fmla="*/ 4837 w 6122"/>
                <a:gd name="connsiteY7" fmla="*/ 11568 h 13924"/>
                <a:gd name="connsiteX8" fmla="*/ 3117 w 6122"/>
                <a:gd name="connsiteY8" fmla="*/ 13924 h 13924"/>
                <a:gd name="connsiteX9" fmla="*/ 658 w 6122"/>
                <a:gd name="connsiteY9" fmla="*/ 8680 h 13924"/>
                <a:gd name="connsiteX10" fmla="*/ 44 w 6122"/>
                <a:gd name="connsiteY10" fmla="*/ 2973 h 13924"/>
                <a:gd name="connsiteX11" fmla="*/ 1173 w 6122"/>
                <a:gd name="connsiteY11" fmla="*/ 737 h 1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2" h="13924">
                  <a:moveTo>
                    <a:pt x="1173" y="737"/>
                  </a:moveTo>
                  <a:cubicBezTo>
                    <a:pt x="1440" y="432"/>
                    <a:pt x="1682" y="-14"/>
                    <a:pt x="2146" y="7"/>
                  </a:cubicBezTo>
                  <a:cubicBezTo>
                    <a:pt x="3233" y="-52"/>
                    <a:pt x="4418" y="236"/>
                    <a:pt x="5125" y="1128"/>
                  </a:cubicBezTo>
                  <a:cubicBezTo>
                    <a:pt x="5301" y="1519"/>
                    <a:pt x="5495" y="1907"/>
                    <a:pt x="5701" y="2292"/>
                  </a:cubicBezTo>
                  <a:cubicBezTo>
                    <a:pt x="5883" y="3309"/>
                    <a:pt x="6314" y="4358"/>
                    <a:pt x="6026" y="5397"/>
                  </a:cubicBezTo>
                  <a:cubicBezTo>
                    <a:pt x="5530" y="5586"/>
                    <a:pt x="5108" y="5109"/>
                    <a:pt x="4679" y="4934"/>
                  </a:cubicBezTo>
                  <a:cubicBezTo>
                    <a:pt x="4843" y="6237"/>
                    <a:pt x="4944" y="7547"/>
                    <a:pt x="4919" y="8865"/>
                  </a:cubicBezTo>
                  <a:cubicBezTo>
                    <a:pt x="4893" y="9760"/>
                    <a:pt x="5104" y="10689"/>
                    <a:pt x="4837" y="11568"/>
                  </a:cubicBezTo>
                  <a:cubicBezTo>
                    <a:pt x="4355" y="12413"/>
                    <a:pt x="3662" y="13117"/>
                    <a:pt x="3117" y="13924"/>
                  </a:cubicBezTo>
                  <a:cubicBezTo>
                    <a:pt x="1730" y="12514"/>
                    <a:pt x="1106" y="10559"/>
                    <a:pt x="658" y="8680"/>
                  </a:cubicBezTo>
                  <a:cubicBezTo>
                    <a:pt x="345" y="6794"/>
                    <a:pt x="-151" y="4896"/>
                    <a:pt x="44" y="2973"/>
                  </a:cubicBezTo>
                  <a:cubicBezTo>
                    <a:pt x="107" y="2105"/>
                    <a:pt x="675" y="1403"/>
                    <a:pt x="1173" y="737"/>
                  </a:cubicBezTo>
                  <a:close/>
                </a:path>
              </a:pathLst>
            </a:custGeom>
            <a:solidFill>
              <a:srgbClr val="94819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6" name="Forma Livre: Forma 2565">
              <a:extLst>
                <a:ext uri="{FF2B5EF4-FFF2-40B4-BE49-F238E27FC236}">
                  <a16:creationId xmlns:a16="http://schemas.microsoft.com/office/drawing/2014/main" id="{D6D1880E-4113-019C-7492-A6E1C644246B}"/>
                </a:ext>
              </a:extLst>
            </p:cNvPr>
            <p:cNvSpPr/>
            <p:nvPr/>
          </p:nvSpPr>
          <p:spPr>
            <a:xfrm>
              <a:off x="6294359" y="5207161"/>
              <a:ext cx="5038" cy="16377"/>
            </a:xfrm>
            <a:custGeom>
              <a:avLst/>
              <a:gdLst>
                <a:gd name="connsiteX0" fmla="*/ 491 w 5038"/>
                <a:gd name="connsiteY0" fmla="*/ 1267 h 16377"/>
                <a:gd name="connsiteX1" fmla="*/ 2879 w 5038"/>
                <a:gd name="connsiteY1" fmla="*/ 132 h 16377"/>
                <a:gd name="connsiteX2" fmla="*/ 4378 w 5038"/>
                <a:gd name="connsiteY2" fmla="*/ 2017 h 16377"/>
                <a:gd name="connsiteX3" fmla="*/ 5021 w 5038"/>
                <a:gd name="connsiteY3" fmla="*/ 8054 h 16377"/>
                <a:gd name="connsiteX4" fmla="*/ 4893 w 5038"/>
                <a:gd name="connsiteY4" fmla="*/ 8804 h 16377"/>
                <a:gd name="connsiteX5" fmla="*/ 3623 w 5038"/>
                <a:gd name="connsiteY5" fmla="*/ 12546 h 16377"/>
                <a:gd name="connsiteX6" fmla="*/ 2208 w 5038"/>
                <a:gd name="connsiteY6" fmla="*/ 16377 h 16377"/>
                <a:gd name="connsiteX7" fmla="*/ 527 w 5038"/>
                <a:gd name="connsiteY7" fmla="*/ 10082 h 16377"/>
                <a:gd name="connsiteX8" fmla="*/ 161 w 5038"/>
                <a:gd name="connsiteY8" fmla="*/ 5901 h 16377"/>
                <a:gd name="connsiteX9" fmla="*/ 491 w 5038"/>
                <a:gd name="connsiteY9" fmla="*/ 1267 h 16377"/>
                <a:gd name="connsiteX10" fmla="*/ 2011 w 5038"/>
                <a:gd name="connsiteY10" fmla="*/ 4876 h 16377"/>
                <a:gd name="connsiteX11" fmla="*/ 1393 w 5038"/>
                <a:gd name="connsiteY11" fmla="*/ 7942 h 16377"/>
                <a:gd name="connsiteX12" fmla="*/ 3898 w 5038"/>
                <a:gd name="connsiteY12" fmla="*/ 7358 h 16377"/>
                <a:gd name="connsiteX13" fmla="*/ 3110 w 5038"/>
                <a:gd name="connsiteY13" fmla="*/ 5380 h 16377"/>
                <a:gd name="connsiteX14" fmla="*/ 2011 w 5038"/>
                <a:gd name="connsiteY14" fmla="*/ 4876 h 1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38" h="16377">
                  <a:moveTo>
                    <a:pt x="491" y="1267"/>
                  </a:moveTo>
                  <a:cubicBezTo>
                    <a:pt x="962" y="483"/>
                    <a:pt x="1918" y="-322"/>
                    <a:pt x="2879" y="132"/>
                  </a:cubicBezTo>
                  <a:cubicBezTo>
                    <a:pt x="3722" y="380"/>
                    <a:pt x="4119" y="1250"/>
                    <a:pt x="4378" y="2017"/>
                  </a:cubicBezTo>
                  <a:cubicBezTo>
                    <a:pt x="4920" y="3986"/>
                    <a:pt x="4508" y="6080"/>
                    <a:pt x="5021" y="8054"/>
                  </a:cubicBezTo>
                  <a:cubicBezTo>
                    <a:pt x="5084" y="8308"/>
                    <a:pt x="4966" y="8556"/>
                    <a:pt x="4893" y="8804"/>
                  </a:cubicBezTo>
                  <a:cubicBezTo>
                    <a:pt x="4380" y="10021"/>
                    <a:pt x="4228" y="11360"/>
                    <a:pt x="3623" y="12546"/>
                  </a:cubicBezTo>
                  <a:cubicBezTo>
                    <a:pt x="3241" y="13855"/>
                    <a:pt x="2810" y="15148"/>
                    <a:pt x="2208" y="16377"/>
                  </a:cubicBezTo>
                  <a:cubicBezTo>
                    <a:pt x="1633" y="14284"/>
                    <a:pt x="1319" y="12113"/>
                    <a:pt x="527" y="10082"/>
                  </a:cubicBezTo>
                  <a:cubicBezTo>
                    <a:pt x="27" y="8741"/>
                    <a:pt x="123" y="7299"/>
                    <a:pt x="161" y="5901"/>
                  </a:cubicBezTo>
                  <a:cubicBezTo>
                    <a:pt x="-64" y="4361"/>
                    <a:pt x="-133" y="2725"/>
                    <a:pt x="491" y="1267"/>
                  </a:cubicBezTo>
                  <a:moveTo>
                    <a:pt x="2011" y="4876"/>
                  </a:moveTo>
                  <a:cubicBezTo>
                    <a:pt x="689" y="5342"/>
                    <a:pt x="1193" y="6923"/>
                    <a:pt x="1393" y="7942"/>
                  </a:cubicBezTo>
                  <a:cubicBezTo>
                    <a:pt x="2068" y="8817"/>
                    <a:pt x="3837" y="8615"/>
                    <a:pt x="3898" y="7358"/>
                  </a:cubicBezTo>
                  <a:cubicBezTo>
                    <a:pt x="3707" y="6673"/>
                    <a:pt x="3430" y="6011"/>
                    <a:pt x="3110" y="5380"/>
                  </a:cubicBezTo>
                  <a:cubicBezTo>
                    <a:pt x="2911" y="5012"/>
                    <a:pt x="2419" y="4680"/>
                    <a:pt x="2011" y="4876"/>
                  </a:cubicBezTo>
                  <a:close/>
                </a:path>
              </a:pathLst>
            </a:custGeom>
            <a:solidFill>
              <a:srgbClr val="9484A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7" name="Forma Livre: Forma 2566">
              <a:extLst>
                <a:ext uri="{FF2B5EF4-FFF2-40B4-BE49-F238E27FC236}">
                  <a16:creationId xmlns:a16="http://schemas.microsoft.com/office/drawing/2014/main" id="{17321ABE-226A-C9BE-7D09-BB32B394462D}"/>
                </a:ext>
              </a:extLst>
            </p:cNvPr>
            <p:cNvSpPr/>
            <p:nvPr/>
          </p:nvSpPr>
          <p:spPr>
            <a:xfrm>
              <a:off x="6295490" y="5211979"/>
              <a:ext cx="2767" cy="3658"/>
            </a:xfrm>
            <a:custGeom>
              <a:avLst/>
              <a:gdLst>
                <a:gd name="connsiteX0" fmla="*/ 880 w 2767"/>
                <a:gd name="connsiteY0" fmla="*/ 58 h 3658"/>
                <a:gd name="connsiteX1" fmla="*/ 1980 w 2767"/>
                <a:gd name="connsiteY1" fmla="*/ 562 h 3658"/>
                <a:gd name="connsiteX2" fmla="*/ 2768 w 2767"/>
                <a:gd name="connsiteY2" fmla="*/ 2540 h 3658"/>
                <a:gd name="connsiteX3" fmla="*/ 263 w 2767"/>
                <a:gd name="connsiteY3" fmla="*/ 3125 h 3658"/>
                <a:gd name="connsiteX4" fmla="*/ 880 w 2767"/>
                <a:gd name="connsiteY4" fmla="*/ 58 h 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" h="3658">
                  <a:moveTo>
                    <a:pt x="880" y="58"/>
                  </a:moveTo>
                  <a:cubicBezTo>
                    <a:pt x="1288" y="-138"/>
                    <a:pt x="1780" y="195"/>
                    <a:pt x="1980" y="562"/>
                  </a:cubicBezTo>
                  <a:cubicBezTo>
                    <a:pt x="2299" y="1193"/>
                    <a:pt x="2577" y="1855"/>
                    <a:pt x="2768" y="2540"/>
                  </a:cubicBezTo>
                  <a:cubicBezTo>
                    <a:pt x="2707" y="3797"/>
                    <a:pt x="937" y="3999"/>
                    <a:pt x="263" y="3125"/>
                  </a:cubicBezTo>
                  <a:cubicBezTo>
                    <a:pt x="63" y="2105"/>
                    <a:pt x="-442" y="525"/>
                    <a:pt x="880" y="58"/>
                  </a:cubicBezTo>
                  <a:close/>
                </a:path>
              </a:pathLst>
            </a:custGeom>
            <a:solidFill>
              <a:srgbClr val="AB97B0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8" name="Forma Livre: Forma 2567">
              <a:extLst>
                <a:ext uri="{FF2B5EF4-FFF2-40B4-BE49-F238E27FC236}">
                  <a16:creationId xmlns:a16="http://schemas.microsoft.com/office/drawing/2014/main" id="{3411D081-3391-ABFD-1E77-2B4DFD184042}"/>
                </a:ext>
              </a:extLst>
            </p:cNvPr>
            <p:cNvSpPr/>
            <p:nvPr/>
          </p:nvSpPr>
          <p:spPr>
            <a:xfrm>
              <a:off x="6207874" y="5212425"/>
              <a:ext cx="10290" cy="15085"/>
            </a:xfrm>
            <a:custGeom>
              <a:avLst/>
              <a:gdLst>
                <a:gd name="connsiteX0" fmla="*/ 651 w 10290"/>
                <a:gd name="connsiteY0" fmla="*/ 0 h 15085"/>
                <a:gd name="connsiteX1" fmla="*/ 1962 w 10290"/>
                <a:gd name="connsiteY1" fmla="*/ 1379 h 15085"/>
                <a:gd name="connsiteX2" fmla="*/ 4361 w 10290"/>
                <a:gd name="connsiteY2" fmla="*/ 4019 h 15085"/>
                <a:gd name="connsiteX3" fmla="*/ 8695 w 10290"/>
                <a:gd name="connsiteY3" fmla="*/ 9740 h 15085"/>
                <a:gd name="connsiteX4" fmla="*/ 10290 w 10290"/>
                <a:gd name="connsiteY4" fmla="*/ 12197 h 15085"/>
                <a:gd name="connsiteX5" fmla="*/ 9401 w 10290"/>
                <a:gd name="connsiteY5" fmla="*/ 14327 h 15085"/>
                <a:gd name="connsiteX6" fmla="*/ 9016 w 10290"/>
                <a:gd name="connsiteY6" fmla="*/ 14741 h 15085"/>
                <a:gd name="connsiteX7" fmla="*/ 8701 w 10290"/>
                <a:gd name="connsiteY7" fmla="*/ 15086 h 15085"/>
                <a:gd name="connsiteX8" fmla="*/ 7009 w 10290"/>
                <a:gd name="connsiteY8" fmla="*/ 14167 h 15085"/>
                <a:gd name="connsiteX9" fmla="*/ 5744 w 10290"/>
                <a:gd name="connsiteY9" fmla="*/ 11863 h 15085"/>
                <a:gd name="connsiteX10" fmla="*/ 3560 w 10290"/>
                <a:gd name="connsiteY10" fmla="*/ 7733 h 15085"/>
                <a:gd name="connsiteX11" fmla="*/ 2051 w 10290"/>
                <a:gd name="connsiteY11" fmla="*/ 4603 h 15085"/>
                <a:gd name="connsiteX12" fmla="*/ 743 w 10290"/>
                <a:gd name="connsiteY12" fmla="*/ 2041 h 15085"/>
                <a:gd name="connsiteX13" fmla="*/ 7 w 10290"/>
                <a:gd name="connsiteY13" fmla="*/ 4687 h 15085"/>
                <a:gd name="connsiteX14" fmla="*/ 651 w 10290"/>
                <a:gd name="connsiteY14" fmla="*/ 0 h 1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90" h="15085">
                  <a:moveTo>
                    <a:pt x="651" y="0"/>
                  </a:moveTo>
                  <a:cubicBezTo>
                    <a:pt x="1115" y="429"/>
                    <a:pt x="1554" y="889"/>
                    <a:pt x="1962" y="1379"/>
                  </a:cubicBezTo>
                  <a:cubicBezTo>
                    <a:pt x="2725" y="2291"/>
                    <a:pt x="3665" y="3046"/>
                    <a:pt x="4361" y="4019"/>
                  </a:cubicBezTo>
                  <a:cubicBezTo>
                    <a:pt x="5763" y="5957"/>
                    <a:pt x="7339" y="7764"/>
                    <a:pt x="8695" y="9740"/>
                  </a:cubicBezTo>
                  <a:cubicBezTo>
                    <a:pt x="9229" y="10550"/>
                    <a:pt x="10050" y="11222"/>
                    <a:pt x="10290" y="12197"/>
                  </a:cubicBezTo>
                  <a:cubicBezTo>
                    <a:pt x="10229" y="12975"/>
                    <a:pt x="9706" y="13625"/>
                    <a:pt x="9401" y="14327"/>
                  </a:cubicBezTo>
                  <a:cubicBezTo>
                    <a:pt x="9304" y="14430"/>
                    <a:pt x="9111" y="14638"/>
                    <a:pt x="9016" y="14741"/>
                  </a:cubicBezTo>
                  <a:cubicBezTo>
                    <a:pt x="8905" y="14848"/>
                    <a:pt x="8800" y="14961"/>
                    <a:pt x="8701" y="15086"/>
                  </a:cubicBezTo>
                  <a:cubicBezTo>
                    <a:pt x="8152" y="14743"/>
                    <a:pt x="7553" y="14503"/>
                    <a:pt x="7009" y="14167"/>
                  </a:cubicBezTo>
                  <a:cubicBezTo>
                    <a:pt x="6475" y="13467"/>
                    <a:pt x="6212" y="12603"/>
                    <a:pt x="5744" y="11863"/>
                  </a:cubicBezTo>
                  <a:cubicBezTo>
                    <a:pt x="4930" y="10531"/>
                    <a:pt x="4375" y="9063"/>
                    <a:pt x="3560" y="7733"/>
                  </a:cubicBezTo>
                  <a:cubicBezTo>
                    <a:pt x="2946" y="6745"/>
                    <a:pt x="2561" y="5642"/>
                    <a:pt x="2051" y="4603"/>
                  </a:cubicBezTo>
                  <a:cubicBezTo>
                    <a:pt x="1624" y="3741"/>
                    <a:pt x="1380" y="2779"/>
                    <a:pt x="743" y="2041"/>
                  </a:cubicBezTo>
                  <a:cubicBezTo>
                    <a:pt x="596" y="2945"/>
                    <a:pt x="392" y="3847"/>
                    <a:pt x="7" y="4687"/>
                  </a:cubicBezTo>
                  <a:cubicBezTo>
                    <a:pt x="-66" y="3094"/>
                    <a:pt x="422" y="1560"/>
                    <a:pt x="651" y="0"/>
                  </a:cubicBezTo>
                  <a:close/>
                </a:path>
              </a:pathLst>
            </a:custGeom>
            <a:solidFill>
              <a:srgbClr val="655C84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9" name="Forma Livre: Forma 2568">
              <a:extLst>
                <a:ext uri="{FF2B5EF4-FFF2-40B4-BE49-F238E27FC236}">
                  <a16:creationId xmlns:a16="http://schemas.microsoft.com/office/drawing/2014/main" id="{408D4D27-3BA8-FB9B-ABE8-C3D2974DB6C5}"/>
                </a:ext>
              </a:extLst>
            </p:cNvPr>
            <p:cNvSpPr/>
            <p:nvPr/>
          </p:nvSpPr>
          <p:spPr>
            <a:xfrm>
              <a:off x="6201270" y="5214466"/>
              <a:ext cx="15304" cy="17744"/>
            </a:xfrm>
            <a:custGeom>
              <a:avLst/>
              <a:gdLst>
                <a:gd name="connsiteX0" fmla="*/ 7347 w 15304"/>
                <a:gd name="connsiteY0" fmla="*/ 0 h 17744"/>
                <a:gd name="connsiteX1" fmla="*/ 8654 w 15304"/>
                <a:gd name="connsiteY1" fmla="*/ 2562 h 17744"/>
                <a:gd name="connsiteX2" fmla="*/ 10163 w 15304"/>
                <a:gd name="connsiteY2" fmla="*/ 5692 h 17744"/>
                <a:gd name="connsiteX3" fmla="*/ 12347 w 15304"/>
                <a:gd name="connsiteY3" fmla="*/ 9822 h 17744"/>
                <a:gd name="connsiteX4" fmla="*/ 13613 w 15304"/>
                <a:gd name="connsiteY4" fmla="*/ 12126 h 17744"/>
                <a:gd name="connsiteX5" fmla="*/ 15305 w 15304"/>
                <a:gd name="connsiteY5" fmla="*/ 13045 h 17744"/>
                <a:gd name="connsiteX6" fmla="*/ 14235 w 15304"/>
                <a:gd name="connsiteY6" fmla="*/ 14268 h 17744"/>
                <a:gd name="connsiteX7" fmla="*/ 11855 w 15304"/>
                <a:gd name="connsiteY7" fmla="*/ 16420 h 17744"/>
                <a:gd name="connsiteX8" fmla="*/ 8946 w 15304"/>
                <a:gd name="connsiteY8" fmla="*/ 17702 h 17744"/>
                <a:gd name="connsiteX9" fmla="*/ 7330 w 15304"/>
                <a:gd name="connsiteY9" fmla="*/ 17744 h 17744"/>
                <a:gd name="connsiteX10" fmla="*/ 10222 w 15304"/>
                <a:gd name="connsiteY10" fmla="*/ 16460 h 17744"/>
                <a:gd name="connsiteX11" fmla="*/ 8364 w 15304"/>
                <a:gd name="connsiteY11" fmla="*/ 13602 h 17744"/>
                <a:gd name="connsiteX12" fmla="*/ 5999 w 15304"/>
                <a:gd name="connsiteY12" fmla="*/ 10495 h 17744"/>
                <a:gd name="connsiteX13" fmla="*/ 4438 w 15304"/>
                <a:gd name="connsiteY13" fmla="*/ 9234 h 17744"/>
                <a:gd name="connsiteX14" fmla="*/ 2966 w 15304"/>
                <a:gd name="connsiteY14" fmla="*/ 9885 h 17744"/>
                <a:gd name="connsiteX15" fmla="*/ 89 w 15304"/>
                <a:gd name="connsiteY15" fmla="*/ 6976 h 17744"/>
                <a:gd name="connsiteX16" fmla="*/ 2062 w 15304"/>
                <a:gd name="connsiteY16" fmla="*/ 9391 h 17744"/>
                <a:gd name="connsiteX17" fmla="*/ 4745 w 15304"/>
                <a:gd name="connsiteY17" fmla="*/ 8113 h 17744"/>
                <a:gd name="connsiteX18" fmla="*/ 6092 w 15304"/>
                <a:gd name="connsiteY18" fmla="*/ 4193 h 17744"/>
                <a:gd name="connsiteX19" fmla="*/ 6611 w 15304"/>
                <a:gd name="connsiteY19" fmla="*/ 2646 h 17744"/>
                <a:gd name="connsiteX20" fmla="*/ 7347 w 15304"/>
                <a:gd name="connsiteY20" fmla="*/ 0 h 1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304" h="17744">
                  <a:moveTo>
                    <a:pt x="7347" y="0"/>
                  </a:moveTo>
                  <a:cubicBezTo>
                    <a:pt x="7984" y="738"/>
                    <a:pt x="8227" y="1700"/>
                    <a:pt x="8654" y="2562"/>
                  </a:cubicBezTo>
                  <a:cubicBezTo>
                    <a:pt x="9165" y="3601"/>
                    <a:pt x="9550" y="4704"/>
                    <a:pt x="10163" y="5692"/>
                  </a:cubicBezTo>
                  <a:cubicBezTo>
                    <a:pt x="10979" y="7023"/>
                    <a:pt x="11534" y="8490"/>
                    <a:pt x="12347" y="9822"/>
                  </a:cubicBezTo>
                  <a:cubicBezTo>
                    <a:pt x="12816" y="10562"/>
                    <a:pt x="13079" y="11426"/>
                    <a:pt x="13613" y="12126"/>
                  </a:cubicBezTo>
                  <a:cubicBezTo>
                    <a:pt x="14157" y="12462"/>
                    <a:pt x="14756" y="12702"/>
                    <a:pt x="15305" y="13045"/>
                  </a:cubicBezTo>
                  <a:cubicBezTo>
                    <a:pt x="14941" y="13444"/>
                    <a:pt x="14592" y="13860"/>
                    <a:pt x="14235" y="14268"/>
                  </a:cubicBezTo>
                  <a:cubicBezTo>
                    <a:pt x="13528" y="15075"/>
                    <a:pt x="12747" y="15819"/>
                    <a:pt x="11855" y="16420"/>
                  </a:cubicBezTo>
                  <a:cubicBezTo>
                    <a:pt x="10991" y="17055"/>
                    <a:pt x="9980" y="17448"/>
                    <a:pt x="8946" y="17702"/>
                  </a:cubicBezTo>
                  <a:cubicBezTo>
                    <a:pt x="8406" y="17728"/>
                    <a:pt x="7866" y="17730"/>
                    <a:pt x="7330" y="17744"/>
                  </a:cubicBezTo>
                  <a:cubicBezTo>
                    <a:pt x="8320" y="17381"/>
                    <a:pt x="9341" y="17055"/>
                    <a:pt x="10222" y="16460"/>
                  </a:cubicBezTo>
                  <a:cubicBezTo>
                    <a:pt x="9833" y="15367"/>
                    <a:pt x="9003" y="14539"/>
                    <a:pt x="8364" y="13602"/>
                  </a:cubicBezTo>
                  <a:cubicBezTo>
                    <a:pt x="7624" y="12527"/>
                    <a:pt x="6769" y="11544"/>
                    <a:pt x="5999" y="10495"/>
                  </a:cubicBezTo>
                  <a:cubicBezTo>
                    <a:pt x="5594" y="9959"/>
                    <a:pt x="5112" y="9402"/>
                    <a:pt x="4438" y="9234"/>
                  </a:cubicBezTo>
                  <a:cubicBezTo>
                    <a:pt x="3950" y="9457"/>
                    <a:pt x="3506" y="9795"/>
                    <a:pt x="2966" y="9885"/>
                  </a:cubicBezTo>
                  <a:cubicBezTo>
                    <a:pt x="1369" y="10194"/>
                    <a:pt x="-422" y="8656"/>
                    <a:pt x="89" y="6976"/>
                  </a:cubicBezTo>
                  <a:cubicBezTo>
                    <a:pt x="412" y="8015"/>
                    <a:pt x="1381" y="8603"/>
                    <a:pt x="2062" y="9391"/>
                  </a:cubicBezTo>
                  <a:cubicBezTo>
                    <a:pt x="3086" y="9721"/>
                    <a:pt x="4259" y="9032"/>
                    <a:pt x="4745" y="8113"/>
                  </a:cubicBezTo>
                  <a:cubicBezTo>
                    <a:pt x="5390" y="6892"/>
                    <a:pt x="6069" y="5608"/>
                    <a:pt x="6092" y="4193"/>
                  </a:cubicBezTo>
                  <a:cubicBezTo>
                    <a:pt x="6258" y="3672"/>
                    <a:pt x="6441" y="3161"/>
                    <a:pt x="6611" y="2646"/>
                  </a:cubicBezTo>
                  <a:cubicBezTo>
                    <a:pt x="6996" y="1806"/>
                    <a:pt x="7200" y="904"/>
                    <a:pt x="7347" y="0"/>
                  </a:cubicBezTo>
                  <a:close/>
                </a:path>
              </a:pathLst>
            </a:custGeom>
            <a:solidFill>
              <a:srgbClr val="5C537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0" name="Forma Livre: Forma 2569">
              <a:extLst>
                <a:ext uri="{FF2B5EF4-FFF2-40B4-BE49-F238E27FC236}">
                  <a16:creationId xmlns:a16="http://schemas.microsoft.com/office/drawing/2014/main" id="{F4552851-B325-394E-FA92-27BACB6B2E01}"/>
                </a:ext>
              </a:extLst>
            </p:cNvPr>
            <p:cNvSpPr/>
            <p:nvPr/>
          </p:nvSpPr>
          <p:spPr>
            <a:xfrm>
              <a:off x="6311403" y="5214664"/>
              <a:ext cx="38236" cy="16657"/>
            </a:xfrm>
            <a:custGeom>
              <a:avLst/>
              <a:gdLst>
                <a:gd name="connsiteX0" fmla="*/ 26266 w 38236"/>
                <a:gd name="connsiteY0" fmla="*/ 3996 h 16657"/>
                <a:gd name="connsiteX1" fmla="*/ 37755 w 38236"/>
                <a:gd name="connsiteY1" fmla="*/ 0 h 16657"/>
                <a:gd name="connsiteX2" fmla="*/ 38236 w 38236"/>
                <a:gd name="connsiteY2" fmla="*/ 1507 h 16657"/>
                <a:gd name="connsiteX3" fmla="*/ 31720 w 38236"/>
                <a:gd name="connsiteY3" fmla="*/ 4181 h 16657"/>
                <a:gd name="connsiteX4" fmla="*/ 14375 w 38236"/>
                <a:gd name="connsiteY4" fmla="*/ 11445 h 16657"/>
                <a:gd name="connsiteX5" fmla="*/ 9372 w 38236"/>
                <a:gd name="connsiteY5" fmla="*/ 13198 h 16657"/>
                <a:gd name="connsiteX6" fmla="*/ 4347 w 38236"/>
                <a:gd name="connsiteY6" fmla="*/ 15077 h 16657"/>
                <a:gd name="connsiteX7" fmla="*/ 265 w 38236"/>
                <a:gd name="connsiteY7" fmla="*/ 16658 h 16657"/>
                <a:gd name="connsiteX8" fmla="*/ 55 w 38236"/>
                <a:gd name="connsiteY8" fmla="*/ 11764 h 16657"/>
                <a:gd name="connsiteX9" fmla="*/ 25 w 38236"/>
                <a:gd name="connsiteY9" fmla="*/ 11193 h 16657"/>
                <a:gd name="connsiteX10" fmla="*/ 0 w 38236"/>
                <a:gd name="connsiteY10" fmla="*/ 10337 h 16657"/>
                <a:gd name="connsiteX11" fmla="*/ 673 w 38236"/>
                <a:gd name="connsiteY11" fmla="*/ 10955 h 16657"/>
                <a:gd name="connsiteX12" fmla="*/ 3399 w 38236"/>
                <a:gd name="connsiteY12" fmla="*/ 10327 h 16657"/>
                <a:gd name="connsiteX13" fmla="*/ 26266 w 38236"/>
                <a:gd name="connsiteY13" fmla="*/ 3996 h 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236" h="16657">
                  <a:moveTo>
                    <a:pt x="26266" y="3996"/>
                  </a:moveTo>
                  <a:cubicBezTo>
                    <a:pt x="30171" y="2907"/>
                    <a:pt x="34108" y="1803"/>
                    <a:pt x="37755" y="0"/>
                  </a:cubicBezTo>
                  <a:cubicBezTo>
                    <a:pt x="37881" y="509"/>
                    <a:pt x="38036" y="1013"/>
                    <a:pt x="38236" y="1507"/>
                  </a:cubicBezTo>
                  <a:cubicBezTo>
                    <a:pt x="35998" y="2222"/>
                    <a:pt x="33885" y="3275"/>
                    <a:pt x="31720" y="4181"/>
                  </a:cubicBezTo>
                  <a:cubicBezTo>
                    <a:pt x="25936" y="6596"/>
                    <a:pt x="20155" y="9019"/>
                    <a:pt x="14375" y="11445"/>
                  </a:cubicBezTo>
                  <a:cubicBezTo>
                    <a:pt x="12775" y="12216"/>
                    <a:pt x="11010" y="12521"/>
                    <a:pt x="9372" y="13198"/>
                  </a:cubicBezTo>
                  <a:cubicBezTo>
                    <a:pt x="7720" y="13885"/>
                    <a:pt x="6011" y="14421"/>
                    <a:pt x="4347" y="15077"/>
                  </a:cubicBezTo>
                  <a:cubicBezTo>
                    <a:pt x="2989" y="15613"/>
                    <a:pt x="1566" y="15981"/>
                    <a:pt x="265" y="16658"/>
                  </a:cubicBezTo>
                  <a:cubicBezTo>
                    <a:pt x="277" y="15025"/>
                    <a:pt x="248" y="13385"/>
                    <a:pt x="55" y="11764"/>
                  </a:cubicBezTo>
                  <a:cubicBezTo>
                    <a:pt x="46" y="11622"/>
                    <a:pt x="34" y="11336"/>
                    <a:pt x="25" y="11193"/>
                  </a:cubicBezTo>
                  <a:cubicBezTo>
                    <a:pt x="11" y="10901"/>
                    <a:pt x="2" y="10617"/>
                    <a:pt x="0" y="10337"/>
                  </a:cubicBezTo>
                  <a:cubicBezTo>
                    <a:pt x="174" y="10573"/>
                    <a:pt x="275" y="11050"/>
                    <a:pt x="673" y="10955"/>
                  </a:cubicBezTo>
                  <a:cubicBezTo>
                    <a:pt x="1597" y="10835"/>
                    <a:pt x="2493" y="10552"/>
                    <a:pt x="3399" y="10327"/>
                  </a:cubicBezTo>
                  <a:cubicBezTo>
                    <a:pt x="11067" y="8391"/>
                    <a:pt x="18606" y="5976"/>
                    <a:pt x="26266" y="3996"/>
                  </a:cubicBezTo>
                  <a:close/>
                </a:path>
              </a:pathLst>
            </a:custGeom>
            <a:solidFill>
              <a:srgbClr val="D1D1D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71" name="Gráfico 1864">
              <a:extLst>
                <a:ext uri="{FF2B5EF4-FFF2-40B4-BE49-F238E27FC236}">
                  <a16:creationId xmlns:a16="http://schemas.microsoft.com/office/drawing/2014/main" id="{EBAC7DB5-27F9-B610-3B19-158C461A6B5E}"/>
                </a:ext>
              </a:extLst>
            </p:cNvPr>
            <p:cNvGrpSpPr/>
            <p:nvPr/>
          </p:nvGrpSpPr>
          <p:grpSpPr>
            <a:xfrm>
              <a:off x="6215505" y="5216171"/>
              <a:ext cx="134958" cy="22327"/>
              <a:chOff x="6215505" y="5216171"/>
              <a:chExt cx="134958" cy="22327"/>
            </a:xfrm>
            <a:solidFill>
              <a:srgbClr val="B9B8C4"/>
            </a:solidFill>
          </p:grpSpPr>
          <p:sp>
            <p:nvSpPr>
              <p:cNvPr id="2572" name="Forma Livre: Forma 2571">
                <a:extLst>
                  <a:ext uri="{FF2B5EF4-FFF2-40B4-BE49-F238E27FC236}">
                    <a16:creationId xmlns:a16="http://schemas.microsoft.com/office/drawing/2014/main" id="{138F24B6-C3A6-AFF6-DA14-5CF9F0C1E4C7}"/>
                  </a:ext>
                </a:extLst>
              </p:cNvPr>
              <p:cNvSpPr/>
              <p:nvPr/>
            </p:nvSpPr>
            <p:spPr>
              <a:xfrm>
                <a:off x="6311641" y="5216171"/>
                <a:ext cx="38822" cy="15987"/>
              </a:xfrm>
              <a:custGeom>
                <a:avLst/>
                <a:gdLst>
                  <a:gd name="connsiteX0" fmla="*/ 31483 w 38822"/>
                  <a:gd name="connsiteY0" fmla="*/ 2674 h 15987"/>
                  <a:gd name="connsiteX1" fmla="*/ 37999 w 38822"/>
                  <a:gd name="connsiteY1" fmla="*/ 0 h 15987"/>
                  <a:gd name="connsiteX2" fmla="*/ 38823 w 38822"/>
                  <a:gd name="connsiteY2" fmla="*/ 1515 h 15987"/>
                  <a:gd name="connsiteX3" fmla="*/ 34806 w 38822"/>
                  <a:gd name="connsiteY3" fmla="*/ 4153 h 15987"/>
                  <a:gd name="connsiteX4" fmla="*/ 27985 w 38822"/>
                  <a:gd name="connsiteY4" fmla="*/ 7844 h 15987"/>
                  <a:gd name="connsiteX5" fmla="*/ 24273 w 38822"/>
                  <a:gd name="connsiteY5" fmla="*/ 9366 h 15987"/>
                  <a:gd name="connsiteX6" fmla="*/ 16412 w 38822"/>
                  <a:gd name="connsiteY6" fmla="*/ 11991 h 15987"/>
                  <a:gd name="connsiteX7" fmla="*/ 10369 w 38822"/>
                  <a:gd name="connsiteY7" fmla="*/ 13555 h 15987"/>
                  <a:gd name="connsiteX8" fmla="*/ 3796 w 38822"/>
                  <a:gd name="connsiteY8" fmla="*/ 14955 h 15987"/>
                  <a:gd name="connsiteX9" fmla="*/ 0 w 38822"/>
                  <a:gd name="connsiteY9" fmla="*/ 15987 h 15987"/>
                  <a:gd name="connsiteX10" fmla="*/ 27 w 38822"/>
                  <a:gd name="connsiteY10" fmla="*/ 15151 h 15987"/>
                  <a:gd name="connsiteX11" fmla="*/ 4109 w 38822"/>
                  <a:gd name="connsiteY11" fmla="*/ 13570 h 15987"/>
                  <a:gd name="connsiteX12" fmla="*/ 9135 w 38822"/>
                  <a:gd name="connsiteY12" fmla="*/ 11691 h 15987"/>
                  <a:gd name="connsiteX13" fmla="*/ 14138 w 38822"/>
                  <a:gd name="connsiteY13" fmla="*/ 9938 h 15987"/>
                  <a:gd name="connsiteX14" fmla="*/ 31483 w 38822"/>
                  <a:gd name="connsiteY14" fmla="*/ 2674 h 15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822" h="15987">
                    <a:moveTo>
                      <a:pt x="31483" y="2674"/>
                    </a:moveTo>
                    <a:cubicBezTo>
                      <a:pt x="33648" y="1768"/>
                      <a:pt x="35760" y="715"/>
                      <a:pt x="37999" y="0"/>
                    </a:cubicBezTo>
                    <a:cubicBezTo>
                      <a:pt x="38226" y="525"/>
                      <a:pt x="38499" y="1034"/>
                      <a:pt x="38823" y="1515"/>
                    </a:cubicBezTo>
                    <a:cubicBezTo>
                      <a:pt x="37620" y="2590"/>
                      <a:pt x="36149" y="3281"/>
                      <a:pt x="34806" y="4153"/>
                    </a:cubicBezTo>
                    <a:cubicBezTo>
                      <a:pt x="32590" y="5488"/>
                      <a:pt x="30291" y="6676"/>
                      <a:pt x="27985" y="7844"/>
                    </a:cubicBezTo>
                    <a:cubicBezTo>
                      <a:pt x="26797" y="8469"/>
                      <a:pt x="25505" y="8845"/>
                      <a:pt x="24273" y="9366"/>
                    </a:cubicBezTo>
                    <a:cubicBezTo>
                      <a:pt x="21713" y="10415"/>
                      <a:pt x="19062" y="11216"/>
                      <a:pt x="16412" y="11991"/>
                    </a:cubicBezTo>
                    <a:cubicBezTo>
                      <a:pt x="14400" y="12530"/>
                      <a:pt x="12364" y="12965"/>
                      <a:pt x="10369" y="13555"/>
                    </a:cubicBezTo>
                    <a:cubicBezTo>
                      <a:pt x="8202" y="14129"/>
                      <a:pt x="5993" y="14528"/>
                      <a:pt x="3796" y="14955"/>
                    </a:cubicBezTo>
                    <a:cubicBezTo>
                      <a:pt x="2506" y="15207"/>
                      <a:pt x="1282" y="15706"/>
                      <a:pt x="0" y="15987"/>
                    </a:cubicBezTo>
                    <a:cubicBezTo>
                      <a:pt x="6" y="15703"/>
                      <a:pt x="15" y="15424"/>
                      <a:pt x="27" y="15151"/>
                    </a:cubicBezTo>
                    <a:cubicBezTo>
                      <a:pt x="1328" y="14474"/>
                      <a:pt x="2751" y="14106"/>
                      <a:pt x="4109" y="13570"/>
                    </a:cubicBezTo>
                    <a:cubicBezTo>
                      <a:pt x="5774" y="12914"/>
                      <a:pt x="7483" y="12378"/>
                      <a:pt x="9135" y="11691"/>
                    </a:cubicBezTo>
                    <a:cubicBezTo>
                      <a:pt x="10772" y="11014"/>
                      <a:pt x="12538" y="10709"/>
                      <a:pt x="14138" y="9938"/>
                    </a:cubicBezTo>
                    <a:cubicBezTo>
                      <a:pt x="19918" y="7512"/>
                      <a:pt x="25698" y="5089"/>
                      <a:pt x="31483" y="2674"/>
                    </a:cubicBezTo>
                    <a:close/>
                  </a:path>
                </a:pathLst>
              </a:custGeom>
              <a:solidFill>
                <a:srgbClr val="B9B8C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3" name="Forma Livre: Forma 2572">
                <a:extLst>
                  <a:ext uri="{FF2B5EF4-FFF2-40B4-BE49-F238E27FC236}">
                    <a16:creationId xmlns:a16="http://schemas.microsoft.com/office/drawing/2014/main" id="{2C888BE2-500F-1D41-A9DF-9CE54F3CFC07}"/>
                  </a:ext>
                </a:extLst>
              </p:cNvPr>
              <p:cNvSpPr/>
              <p:nvPr/>
            </p:nvSpPr>
            <p:spPr>
              <a:xfrm>
                <a:off x="6215505" y="5227166"/>
                <a:ext cx="57121" cy="11332"/>
              </a:xfrm>
              <a:custGeom>
                <a:avLst/>
                <a:gdLst>
                  <a:gd name="connsiteX0" fmla="*/ 1070 w 57121"/>
                  <a:gd name="connsiteY0" fmla="*/ 345 h 11332"/>
                  <a:gd name="connsiteX1" fmla="*/ 1385 w 57121"/>
                  <a:gd name="connsiteY1" fmla="*/ 0 h 11332"/>
                  <a:gd name="connsiteX2" fmla="*/ 6045 w 57121"/>
                  <a:gd name="connsiteY2" fmla="*/ 2009 h 11332"/>
                  <a:gd name="connsiteX3" fmla="*/ 10075 w 57121"/>
                  <a:gd name="connsiteY3" fmla="*/ 6600 h 11332"/>
                  <a:gd name="connsiteX4" fmla="*/ 12878 w 57121"/>
                  <a:gd name="connsiteY4" fmla="*/ 8418 h 11332"/>
                  <a:gd name="connsiteX5" fmla="*/ 14283 w 57121"/>
                  <a:gd name="connsiteY5" fmla="*/ 9908 h 11332"/>
                  <a:gd name="connsiteX6" fmla="*/ 21122 w 57121"/>
                  <a:gd name="connsiteY6" fmla="*/ 10381 h 11332"/>
                  <a:gd name="connsiteX7" fmla="*/ 24498 w 57121"/>
                  <a:gd name="connsiteY7" fmla="*/ 10434 h 11332"/>
                  <a:gd name="connsiteX8" fmla="*/ 34755 w 57121"/>
                  <a:gd name="connsiteY8" fmla="*/ 9564 h 11332"/>
                  <a:gd name="connsiteX9" fmla="*/ 37746 w 57121"/>
                  <a:gd name="connsiteY9" fmla="*/ 9051 h 11332"/>
                  <a:gd name="connsiteX10" fmla="*/ 50347 w 57121"/>
                  <a:gd name="connsiteY10" fmla="*/ 7861 h 11332"/>
                  <a:gd name="connsiteX11" fmla="*/ 53845 w 57121"/>
                  <a:gd name="connsiteY11" fmla="*/ 7153 h 11332"/>
                  <a:gd name="connsiteX12" fmla="*/ 57122 w 57121"/>
                  <a:gd name="connsiteY12" fmla="*/ 8616 h 11332"/>
                  <a:gd name="connsiteX13" fmla="*/ 55707 w 57121"/>
                  <a:gd name="connsiteY13" fmla="*/ 10770 h 11332"/>
                  <a:gd name="connsiteX14" fmla="*/ 49080 w 57121"/>
                  <a:gd name="connsiteY14" fmla="*/ 10701 h 11332"/>
                  <a:gd name="connsiteX15" fmla="*/ 38982 w 57121"/>
                  <a:gd name="connsiteY15" fmla="*/ 10739 h 11332"/>
                  <a:gd name="connsiteX16" fmla="*/ 31443 w 57121"/>
                  <a:gd name="connsiteY16" fmla="*/ 10882 h 11332"/>
                  <a:gd name="connsiteX17" fmla="*/ 22589 w 57121"/>
                  <a:gd name="connsiteY17" fmla="*/ 11041 h 11332"/>
                  <a:gd name="connsiteX18" fmla="*/ 15863 w 57121"/>
                  <a:gd name="connsiteY18" fmla="*/ 11315 h 11332"/>
                  <a:gd name="connsiteX19" fmla="*/ 14592 w 57121"/>
                  <a:gd name="connsiteY19" fmla="*/ 10718 h 11332"/>
                  <a:gd name="connsiteX20" fmla="*/ 12677 w 57121"/>
                  <a:gd name="connsiteY20" fmla="*/ 9871 h 11332"/>
                  <a:gd name="connsiteX21" fmla="*/ 10957 w 57121"/>
                  <a:gd name="connsiteY21" fmla="*/ 8057 h 11332"/>
                  <a:gd name="connsiteX22" fmla="*/ 7243 w 57121"/>
                  <a:gd name="connsiteY22" fmla="*/ 6529 h 11332"/>
                  <a:gd name="connsiteX23" fmla="*/ 3815 w 57121"/>
                  <a:gd name="connsiteY23" fmla="*/ 5709 h 11332"/>
                  <a:gd name="connsiteX24" fmla="*/ 1555 w 57121"/>
                  <a:gd name="connsiteY24" fmla="*/ 3542 h 11332"/>
                  <a:gd name="connsiteX25" fmla="*/ 0 w 57121"/>
                  <a:gd name="connsiteY25" fmla="*/ 1568 h 11332"/>
                  <a:gd name="connsiteX26" fmla="*/ 1070 w 57121"/>
                  <a:gd name="connsiteY26" fmla="*/ 345 h 11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121" h="11332">
                    <a:moveTo>
                      <a:pt x="1070" y="345"/>
                    </a:moveTo>
                    <a:cubicBezTo>
                      <a:pt x="1169" y="221"/>
                      <a:pt x="1274" y="107"/>
                      <a:pt x="1385" y="0"/>
                    </a:cubicBezTo>
                    <a:cubicBezTo>
                      <a:pt x="2730" y="1116"/>
                      <a:pt x="4778" y="746"/>
                      <a:pt x="6045" y="2009"/>
                    </a:cubicBezTo>
                    <a:cubicBezTo>
                      <a:pt x="7508" y="3426"/>
                      <a:pt x="8752" y="5051"/>
                      <a:pt x="10075" y="6600"/>
                    </a:cubicBezTo>
                    <a:cubicBezTo>
                      <a:pt x="10814" y="7483"/>
                      <a:pt x="12059" y="7632"/>
                      <a:pt x="12878" y="8418"/>
                    </a:cubicBezTo>
                    <a:cubicBezTo>
                      <a:pt x="13408" y="8849"/>
                      <a:pt x="13721" y="9511"/>
                      <a:pt x="14283" y="9908"/>
                    </a:cubicBezTo>
                    <a:cubicBezTo>
                      <a:pt x="16536" y="10377"/>
                      <a:pt x="18850" y="10087"/>
                      <a:pt x="21122" y="10381"/>
                    </a:cubicBezTo>
                    <a:cubicBezTo>
                      <a:pt x="22243" y="10474"/>
                      <a:pt x="23371" y="10411"/>
                      <a:pt x="24498" y="10434"/>
                    </a:cubicBezTo>
                    <a:cubicBezTo>
                      <a:pt x="27941" y="10537"/>
                      <a:pt x="31340" y="9887"/>
                      <a:pt x="34755" y="9564"/>
                    </a:cubicBezTo>
                    <a:cubicBezTo>
                      <a:pt x="35766" y="9488"/>
                      <a:pt x="36742" y="9179"/>
                      <a:pt x="37746" y="9051"/>
                    </a:cubicBezTo>
                    <a:cubicBezTo>
                      <a:pt x="41946" y="8652"/>
                      <a:pt x="46144" y="8229"/>
                      <a:pt x="50347" y="7861"/>
                    </a:cubicBezTo>
                    <a:cubicBezTo>
                      <a:pt x="51512" y="7651"/>
                      <a:pt x="52796" y="7798"/>
                      <a:pt x="53845" y="7153"/>
                    </a:cubicBezTo>
                    <a:cubicBezTo>
                      <a:pt x="54942" y="7628"/>
                      <a:pt x="56029" y="8126"/>
                      <a:pt x="57122" y="8616"/>
                    </a:cubicBezTo>
                    <a:cubicBezTo>
                      <a:pt x="56651" y="9333"/>
                      <a:pt x="56176" y="10049"/>
                      <a:pt x="55707" y="10770"/>
                    </a:cubicBezTo>
                    <a:cubicBezTo>
                      <a:pt x="53500" y="10608"/>
                      <a:pt x="51289" y="10753"/>
                      <a:pt x="49080" y="10701"/>
                    </a:cubicBezTo>
                    <a:cubicBezTo>
                      <a:pt x="45713" y="10716"/>
                      <a:pt x="42345" y="10682"/>
                      <a:pt x="38982" y="10739"/>
                    </a:cubicBezTo>
                    <a:cubicBezTo>
                      <a:pt x="36477" y="11098"/>
                      <a:pt x="33952" y="10676"/>
                      <a:pt x="31443" y="10882"/>
                    </a:cubicBezTo>
                    <a:cubicBezTo>
                      <a:pt x="28492" y="10974"/>
                      <a:pt x="25530" y="10707"/>
                      <a:pt x="22589" y="11041"/>
                    </a:cubicBezTo>
                    <a:cubicBezTo>
                      <a:pt x="20353" y="11245"/>
                      <a:pt x="18110" y="11384"/>
                      <a:pt x="15863" y="11315"/>
                    </a:cubicBezTo>
                    <a:cubicBezTo>
                      <a:pt x="15371" y="11294"/>
                      <a:pt x="15006" y="10928"/>
                      <a:pt x="14592" y="10718"/>
                    </a:cubicBezTo>
                    <a:cubicBezTo>
                      <a:pt x="13988" y="10352"/>
                      <a:pt x="13267" y="10251"/>
                      <a:pt x="12677" y="9871"/>
                    </a:cubicBezTo>
                    <a:cubicBezTo>
                      <a:pt x="12002" y="9364"/>
                      <a:pt x="11655" y="8536"/>
                      <a:pt x="10957" y="8057"/>
                    </a:cubicBezTo>
                    <a:cubicBezTo>
                      <a:pt x="9839" y="7304"/>
                      <a:pt x="8620" y="6608"/>
                      <a:pt x="7243" y="6529"/>
                    </a:cubicBezTo>
                    <a:cubicBezTo>
                      <a:pt x="6098" y="6306"/>
                      <a:pt x="4763" y="6514"/>
                      <a:pt x="3815" y="5709"/>
                    </a:cubicBezTo>
                    <a:cubicBezTo>
                      <a:pt x="3020" y="5034"/>
                      <a:pt x="2033" y="4511"/>
                      <a:pt x="1555" y="3542"/>
                    </a:cubicBezTo>
                    <a:cubicBezTo>
                      <a:pt x="1152" y="2798"/>
                      <a:pt x="582" y="2169"/>
                      <a:pt x="0" y="1568"/>
                    </a:cubicBezTo>
                    <a:cubicBezTo>
                      <a:pt x="357" y="1160"/>
                      <a:pt x="706" y="744"/>
                      <a:pt x="1070" y="345"/>
                    </a:cubicBezTo>
                    <a:close/>
                  </a:path>
                </a:pathLst>
              </a:custGeom>
              <a:solidFill>
                <a:srgbClr val="B9B8C4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74" name="Forma Livre: Forma 2573">
              <a:extLst>
                <a:ext uri="{FF2B5EF4-FFF2-40B4-BE49-F238E27FC236}">
                  <a16:creationId xmlns:a16="http://schemas.microsoft.com/office/drawing/2014/main" id="{D0371A51-276E-F2EC-4558-9956B4075D97}"/>
                </a:ext>
              </a:extLst>
            </p:cNvPr>
            <p:cNvSpPr/>
            <p:nvPr/>
          </p:nvSpPr>
          <p:spPr>
            <a:xfrm>
              <a:off x="6198944" y="5216636"/>
              <a:ext cx="12548" cy="15587"/>
            </a:xfrm>
            <a:custGeom>
              <a:avLst/>
              <a:gdLst>
                <a:gd name="connsiteX0" fmla="*/ 1427 w 12548"/>
                <a:gd name="connsiteY0" fmla="*/ 0 h 15587"/>
                <a:gd name="connsiteX1" fmla="*/ 2352 w 12548"/>
                <a:gd name="connsiteY1" fmla="*/ 2289 h 15587"/>
                <a:gd name="connsiteX2" fmla="*/ 2421 w 12548"/>
                <a:gd name="connsiteY2" fmla="*/ 4679 h 15587"/>
                <a:gd name="connsiteX3" fmla="*/ 2415 w 12548"/>
                <a:gd name="connsiteY3" fmla="*/ 4807 h 15587"/>
                <a:gd name="connsiteX4" fmla="*/ 5293 w 12548"/>
                <a:gd name="connsiteY4" fmla="*/ 7716 h 15587"/>
                <a:gd name="connsiteX5" fmla="*/ 6764 w 12548"/>
                <a:gd name="connsiteY5" fmla="*/ 7065 h 15587"/>
                <a:gd name="connsiteX6" fmla="*/ 8326 w 12548"/>
                <a:gd name="connsiteY6" fmla="*/ 8326 h 15587"/>
                <a:gd name="connsiteX7" fmla="*/ 10690 w 12548"/>
                <a:gd name="connsiteY7" fmla="*/ 11432 h 15587"/>
                <a:gd name="connsiteX8" fmla="*/ 12548 w 12548"/>
                <a:gd name="connsiteY8" fmla="*/ 14291 h 15587"/>
                <a:gd name="connsiteX9" fmla="*/ 9656 w 12548"/>
                <a:gd name="connsiteY9" fmla="*/ 15575 h 15587"/>
                <a:gd name="connsiteX10" fmla="*/ 5146 w 12548"/>
                <a:gd name="connsiteY10" fmla="*/ 14648 h 15587"/>
                <a:gd name="connsiteX11" fmla="*/ 2287 w 12548"/>
                <a:gd name="connsiteY11" fmla="*/ 10798 h 15587"/>
                <a:gd name="connsiteX12" fmla="*/ 0 w 12548"/>
                <a:gd name="connsiteY12" fmla="*/ 1354 h 15587"/>
                <a:gd name="connsiteX13" fmla="*/ 1427 w 12548"/>
                <a:gd name="connsiteY13" fmla="*/ 0 h 1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48" h="15587">
                  <a:moveTo>
                    <a:pt x="1427" y="0"/>
                  </a:moveTo>
                  <a:cubicBezTo>
                    <a:pt x="1841" y="706"/>
                    <a:pt x="2354" y="1431"/>
                    <a:pt x="2352" y="2289"/>
                  </a:cubicBezTo>
                  <a:cubicBezTo>
                    <a:pt x="2354" y="3084"/>
                    <a:pt x="2360" y="3880"/>
                    <a:pt x="2421" y="4679"/>
                  </a:cubicBezTo>
                  <a:lnTo>
                    <a:pt x="2415" y="4807"/>
                  </a:lnTo>
                  <a:cubicBezTo>
                    <a:pt x="1904" y="6487"/>
                    <a:pt x="3695" y="8025"/>
                    <a:pt x="5293" y="7716"/>
                  </a:cubicBezTo>
                  <a:cubicBezTo>
                    <a:pt x="5833" y="7626"/>
                    <a:pt x="6276" y="7287"/>
                    <a:pt x="6764" y="7065"/>
                  </a:cubicBezTo>
                  <a:cubicBezTo>
                    <a:pt x="7439" y="7233"/>
                    <a:pt x="7920" y="7790"/>
                    <a:pt x="8326" y="8326"/>
                  </a:cubicBezTo>
                  <a:cubicBezTo>
                    <a:pt x="9095" y="9375"/>
                    <a:pt x="9951" y="10358"/>
                    <a:pt x="10690" y="11432"/>
                  </a:cubicBezTo>
                  <a:cubicBezTo>
                    <a:pt x="11329" y="12370"/>
                    <a:pt x="12160" y="13198"/>
                    <a:pt x="12548" y="14291"/>
                  </a:cubicBezTo>
                  <a:cubicBezTo>
                    <a:pt x="11668" y="14886"/>
                    <a:pt x="10646" y="15212"/>
                    <a:pt x="9656" y="15575"/>
                  </a:cubicBezTo>
                  <a:cubicBezTo>
                    <a:pt x="8113" y="15624"/>
                    <a:pt x="6451" y="15575"/>
                    <a:pt x="5146" y="14648"/>
                  </a:cubicBezTo>
                  <a:cubicBezTo>
                    <a:pt x="3830" y="13692"/>
                    <a:pt x="2949" y="12254"/>
                    <a:pt x="2287" y="10798"/>
                  </a:cubicBezTo>
                  <a:cubicBezTo>
                    <a:pt x="1047" y="7781"/>
                    <a:pt x="755" y="4502"/>
                    <a:pt x="0" y="1354"/>
                  </a:cubicBezTo>
                  <a:cubicBezTo>
                    <a:pt x="477" y="904"/>
                    <a:pt x="950" y="452"/>
                    <a:pt x="1427" y="0"/>
                  </a:cubicBezTo>
                  <a:close/>
                </a:path>
              </a:pathLst>
            </a:custGeom>
            <a:solidFill>
              <a:srgbClr val="534A74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5" name="Forma Livre: Forma 2574">
              <a:extLst>
                <a:ext uri="{FF2B5EF4-FFF2-40B4-BE49-F238E27FC236}">
                  <a16:creationId xmlns:a16="http://schemas.microsoft.com/office/drawing/2014/main" id="{5D7685CF-F6AA-9257-C846-3AA980737C46}"/>
                </a:ext>
              </a:extLst>
            </p:cNvPr>
            <p:cNvSpPr/>
            <p:nvPr/>
          </p:nvSpPr>
          <p:spPr>
            <a:xfrm>
              <a:off x="6310522" y="5217687"/>
              <a:ext cx="46683" cy="19556"/>
            </a:xfrm>
            <a:custGeom>
              <a:avLst/>
              <a:gdLst>
                <a:gd name="connsiteX0" fmla="*/ 39941 w 46683"/>
                <a:gd name="connsiteY0" fmla="*/ 0 h 19556"/>
                <a:gd name="connsiteX1" fmla="*/ 46684 w 46683"/>
                <a:gd name="connsiteY1" fmla="*/ 3348 h 19556"/>
                <a:gd name="connsiteX2" fmla="*/ 44269 w 46683"/>
                <a:gd name="connsiteY2" fmla="*/ 4210 h 19556"/>
                <a:gd name="connsiteX3" fmla="*/ 35163 w 46683"/>
                <a:gd name="connsiteY3" fmla="*/ 7296 h 19556"/>
                <a:gd name="connsiteX4" fmla="*/ 29072 w 46683"/>
                <a:gd name="connsiteY4" fmla="*/ 9211 h 19556"/>
                <a:gd name="connsiteX5" fmla="*/ 17770 w 46683"/>
                <a:gd name="connsiteY5" fmla="*/ 14283 h 19556"/>
                <a:gd name="connsiteX6" fmla="*/ 13290 w 46683"/>
                <a:gd name="connsiteY6" fmla="*/ 16765 h 19556"/>
                <a:gd name="connsiteX7" fmla="*/ 8801 w 46683"/>
                <a:gd name="connsiteY7" fmla="*/ 17961 h 19556"/>
                <a:gd name="connsiteX8" fmla="*/ 6186 w 46683"/>
                <a:gd name="connsiteY8" fmla="*/ 18213 h 19556"/>
                <a:gd name="connsiteX9" fmla="*/ 0 w 46683"/>
                <a:gd name="connsiteY9" fmla="*/ 19556 h 19556"/>
                <a:gd name="connsiteX10" fmla="*/ 866 w 46683"/>
                <a:gd name="connsiteY10" fmla="*/ 14678 h 19556"/>
                <a:gd name="connsiteX11" fmla="*/ 935 w 46683"/>
                <a:gd name="connsiteY11" fmla="*/ 8742 h 19556"/>
                <a:gd name="connsiteX12" fmla="*/ 1146 w 46683"/>
                <a:gd name="connsiteY12" fmla="*/ 13635 h 19556"/>
                <a:gd name="connsiteX13" fmla="*/ 1118 w 46683"/>
                <a:gd name="connsiteY13" fmla="*/ 14472 h 19556"/>
                <a:gd name="connsiteX14" fmla="*/ 4914 w 46683"/>
                <a:gd name="connsiteY14" fmla="*/ 13440 h 19556"/>
                <a:gd name="connsiteX15" fmla="*/ 11487 w 46683"/>
                <a:gd name="connsiteY15" fmla="*/ 12040 h 19556"/>
                <a:gd name="connsiteX16" fmla="*/ 17530 w 46683"/>
                <a:gd name="connsiteY16" fmla="*/ 10476 h 19556"/>
                <a:gd name="connsiteX17" fmla="*/ 25391 w 46683"/>
                <a:gd name="connsiteY17" fmla="*/ 7851 h 19556"/>
                <a:gd name="connsiteX18" fmla="*/ 29103 w 46683"/>
                <a:gd name="connsiteY18" fmla="*/ 6329 h 19556"/>
                <a:gd name="connsiteX19" fmla="*/ 35924 w 46683"/>
                <a:gd name="connsiteY19" fmla="*/ 2638 h 19556"/>
                <a:gd name="connsiteX20" fmla="*/ 39941 w 46683"/>
                <a:gd name="connsiteY20" fmla="*/ 0 h 1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83" h="19556">
                  <a:moveTo>
                    <a:pt x="39941" y="0"/>
                  </a:moveTo>
                  <a:cubicBezTo>
                    <a:pt x="41444" y="2186"/>
                    <a:pt x="44134" y="3147"/>
                    <a:pt x="46684" y="3348"/>
                  </a:cubicBezTo>
                  <a:cubicBezTo>
                    <a:pt x="46099" y="4082"/>
                    <a:pt x="45069" y="3914"/>
                    <a:pt x="44269" y="4210"/>
                  </a:cubicBezTo>
                  <a:cubicBezTo>
                    <a:pt x="41221" y="5196"/>
                    <a:pt x="38343" y="6747"/>
                    <a:pt x="35163" y="7296"/>
                  </a:cubicBezTo>
                  <a:cubicBezTo>
                    <a:pt x="33082" y="7762"/>
                    <a:pt x="31102" y="8574"/>
                    <a:pt x="29072" y="9211"/>
                  </a:cubicBezTo>
                  <a:cubicBezTo>
                    <a:pt x="25089" y="10398"/>
                    <a:pt x="21650" y="12843"/>
                    <a:pt x="17770" y="14283"/>
                  </a:cubicBezTo>
                  <a:cubicBezTo>
                    <a:pt x="16164" y="14896"/>
                    <a:pt x="14783" y="15939"/>
                    <a:pt x="13290" y="16765"/>
                  </a:cubicBezTo>
                  <a:cubicBezTo>
                    <a:pt x="11861" y="17385"/>
                    <a:pt x="10276" y="17490"/>
                    <a:pt x="8801" y="17961"/>
                  </a:cubicBezTo>
                  <a:cubicBezTo>
                    <a:pt x="7952" y="18249"/>
                    <a:pt x="7050" y="18051"/>
                    <a:pt x="6186" y="18213"/>
                  </a:cubicBezTo>
                  <a:cubicBezTo>
                    <a:pt x="4111" y="18604"/>
                    <a:pt x="2039" y="19010"/>
                    <a:pt x="0" y="19556"/>
                  </a:cubicBezTo>
                  <a:cubicBezTo>
                    <a:pt x="48" y="17892"/>
                    <a:pt x="622" y="16311"/>
                    <a:pt x="866" y="14678"/>
                  </a:cubicBezTo>
                  <a:cubicBezTo>
                    <a:pt x="1143" y="12704"/>
                    <a:pt x="912" y="10720"/>
                    <a:pt x="935" y="8742"/>
                  </a:cubicBezTo>
                  <a:cubicBezTo>
                    <a:pt x="1129" y="10362"/>
                    <a:pt x="1158" y="12002"/>
                    <a:pt x="1146" y="13635"/>
                  </a:cubicBezTo>
                  <a:cubicBezTo>
                    <a:pt x="1133" y="13908"/>
                    <a:pt x="1125" y="14188"/>
                    <a:pt x="1118" y="14472"/>
                  </a:cubicBezTo>
                  <a:cubicBezTo>
                    <a:pt x="2400" y="14190"/>
                    <a:pt x="3624" y="13692"/>
                    <a:pt x="4914" y="13440"/>
                  </a:cubicBezTo>
                  <a:cubicBezTo>
                    <a:pt x="7111" y="13013"/>
                    <a:pt x="9320" y="12614"/>
                    <a:pt x="11487" y="12040"/>
                  </a:cubicBezTo>
                  <a:cubicBezTo>
                    <a:pt x="13482" y="11449"/>
                    <a:pt x="15518" y="11014"/>
                    <a:pt x="17530" y="10476"/>
                  </a:cubicBezTo>
                  <a:cubicBezTo>
                    <a:pt x="20181" y="9700"/>
                    <a:pt x="22831" y="8900"/>
                    <a:pt x="25391" y="7851"/>
                  </a:cubicBezTo>
                  <a:cubicBezTo>
                    <a:pt x="26623" y="7329"/>
                    <a:pt x="27916" y="6953"/>
                    <a:pt x="29103" y="6329"/>
                  </a:cubicBezTo>
                  <a:cubicBezTo>
                    <a:pt x="31409" y="5160"/>
                    <a:pt x="33709" y="3973"/>
                    <a:pt x="35924" y="2638"/>
                  </a:cubicBezTo>
                  <a:cubicBezTo>
                    <a:pt x="37267" y="1766"/>
                    <a:pt x="38738" y="1074"/>
                    <a:pt x="39941" y="0"/>
                  </a:cubicBezTo>
                  <a:close/>
                </a:path>
              </a:pathLst>
            </a:custGeom>
            <a:solidFill>
              <a:srgbClr val="A4A3B3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6" name="Forma Livre: Forma 2575">
              <a:extLst>
                <a:ext uri="{FF2B5EF4-FFF2-40B4-BE49-F238E27FC236}">
                  <a16:creationId xmlns:a16="http://schemas.microsoft.com/office/drawing/2014/main" id="{AE2530F5-16C9-ACBA-3614-3BF1F0F3667F}"/>
                </a:ext>
              </a:extLst>
            </p:cNvPr>
            <p:cNvSpPr/>
            <p:nvPr/>
          </p:nvSpPr>
          <p:spPr>
            <a:xfrm>
              <a:off x="6307588" y="5218256"/>
              <a:ext cx="60848" cy="27793"/>
            </a:xfrm>
            <a:custGeom>
              <a:avLst/>
              <a:gdLst>
                <a:gd name="connsiteX0" fmla="*/ 49618 w 60848"/>
                <a:gd name="connsiteY0" fmla="*/ 2779 h 27793"/>
                <a:gd name="connsiteX1" fmla="*/ 60849 w 60848"/>
                <a:gd name="connsiteY1" fmla="*/ 0 h 27793"/>
                <a:gd name="connsiteX2" fmla="*/ 41822 w 60848"/>
                <a:gd name="connsiteY2" fmla="*/ 20677 h 27793"/>
                <a:gd name="connsiteX3" fmla="*/ 38057 w 60848"/>
                <a:gd name="connsiteY3" fmla="*/ 19668 h 27793"/>
                <a:gd name="connsiteX4" fmla="*/ 32248 w 60848"/>
                <a:gd name="connsiteY4" fmla="*/ 18808 h 27793"/>
                <a:gd name="connsiteX5" fmla="*/ 23550 w 60848"/>
                <a:gd name="connsiteY5" fmla="*/ 19283 h 27793"/>
                <a:gd name="connsiteX6" fmla="*/ 19567 w 60848"/>
                <a:gd name="connsiteY6" fmla="*/ 20126 h 27793"/>
                <a:gd name="connsiteX7" fmla="*/ 16303 w 60848"/>
                <a:gd name="connsiteY7" fmla="*/ 21583 h 27793"/>
                <a:gd name="connsiteX8" fmla="*/ 3733 w 60848"/>
                <a:gd name="connsiteY8" fmla="*/ 25973 h 27793"/>
                <a:gd name="connsiteX9" fmla="*/ 254 w 60848"/>
                <a:gd name="connsiteY9" fmla="*/ 27794 h 27793"/>
                <a:gd name="connsiteX10" fmla="*/ 0 w 60848"/>
                <a:gd name="connsiteY10" fmla="*/ 27136 h 27793"/>
                <a:gd name="connsiteX11" fmla="*/ 1835 w 60848"/>
                <a:gd name="connsiteY11" fmla="*/ 22854 h 27793"/>
                <a:gd name="connsiteX12" fmla="*/ 2934 w 60848"/>
                <a:gd name="connsiteY12" fmla="*/ 18987 h 27793"/>
                <a:gd name="connsiteX13" fmla="*/ 9120 w 60848"/>
                <a:gd name="connsiteY13" fmla="*/ 17644 h 27793"/>
                <a:gd name="connsiteX14" fmla="*/ 11735 w 60848"/>
                <a:gd name="connsiteY14" fmla="*/ 17391 h 27793"/>
                <a:gd name="connsiteX15" fmla="*/ 16225 w 60848"/>
                <a:gd name="connsiteY15" fmla="*/ 16195 h 27793"/>
                <a:gd name="connsiteX16" fmla="*/ 20704 w 60848"/>
                <a:gd name="connsiteY16" fmla="*/ 13713 h 27793"/>
                <a:gd name="connsiteX17" fmla="*/ 32006 w 60848"/>
                <a:gd name="connsiteY17" fmla="*/ 8641 h 27793"/>
                <a:gd name="connsiteX18" fmla="*/ 38097 w 60848"/>
                <a:gd name="connsiteY18" fmla="*/ 6726 h 27793"/>
                <a:gd name="connsiteX19" fmla="*/ 47203 w 60848"/>
                <a:gd name="connsiteY19" fmla="*/ 3641 h 27793"/>
                <a:gd name="connsiteX20" fmla="*/ 49618 w 60848"/>
                <a:gd name="connsiteY20" fmla="*/ 2779 h 27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848" h="27793">
                  <a:moveTo>
                    <a:pt x="49618" y="2779"/>
                  </a:moveTo>
                  <a:cubicBezTo>
                    <a:pt x="53530" y="3006"/>
                    <a:pt x="57471" y="1965"/>
                    <a:pt x="60849" y="0"/>
                  </a:cubicBezTo>
                  <a:cubicBezTo>
                    <a:pt x="55175" y="7470"/>
                    <a:pt x="48813" y="14419"/>
                    <a:pt x="41822" y="20677"/>
                  </a:cubicBezTo>
                  <a:cubicBezTo>
                    <a:pt x="40586" y="20260"/>
                    <a:pt x="39249" y="20220"/>
                    <a:pt x="38057" y="19668"/>
                  </a:cubicBezTo>
                  <a:cubicBezTo>
                    <a:pt x="36193" y="19025"/>
                    <a:pt x="34186" y="19041"/>
                    <a:pt x="32248" y="18808"/>
                  </a:cubicBezTo>
                  <a:cubicBezTo>
                    <a:pt x="29339" y="18571"/>
                    <a:pt x="26425" y="18837"/>
                    <a:pt x="23550" y="19283"/>
                  </a:cubicBezTo>
                  <a:cubicBezTo>
                    <a:pt x="22213" y="19510"/>
                    <a:pt x="20836" y="19619"/>
                    <a:pt x="19567" y="20126"/>
                  </a:cubicBezTo>
                  <a:cubicBezTo>
                    <a:pt x="18449" y="20548"/>
                    <a:pt x="17494" y="21343"/>
                    <a:pt x="16303" y="21583"/>
                  </a:cubicBezTo>
                  <a:cubicBezTo>
                    <a:pt x="12141" y="23121"/>
                    <a:pt x="7933" y="24538"/>
                    <a:pt x="3733" y="25973"/>
                  </a:cubicBezTo>
                  <a:cubicBezTo>
                    <a:pt x="2474" y="26375"/>
                    <a:pt x="1406" y="27174"/>
                    <a:pt x="254" y="27794"/>
                  </a:cubicBezTo>
                  <a:cubicBezTo>
                    <a:pt x="164" y="27567"/>
                    <a:pt x="80" y="27348"/>
                    <a:pt x="0" y="27136"/>
                  </a:cubicBezTo>
                  <a:cubicBezTo>
                    <a:pt x="580" y="25696"/>
                    <a:pt x="1284" y="24307"/>
                    <a:pt x="1835" y="22854"/>
                  </a:cubicBezTo>
                  <a:cubicBezTo>
                    <a:pt x="2476" y="21662"/>
                    <a:pt x="2875" y="20340"/>
                    <a:pt x="2934" y="18987"/>
                  </a:cubicBezTo>
                  <a:cubicBezTo>
                    <a:pt x="4973" y="18440"/>
                    <a:pt x="7046" y="18035"/>
                    <a:pt x="9120" y="17644"/>
                  </a:cubicBezTo>
                  <a:cubicBezTo>
                    <a:pt x="9984" y="17482"/>
                    <a:pt x="10886" y="17679"/>
                    <a:pt x="11735" y="17391"/>
                  </a:cubicBezTo>
                  <a:cubicBezTo>
                    <a:pt x="13211" y="16920"/>
                    <a:pt x="14795" y="16815"/>
                    <a:pt x="16225" y="16195"/>
                  </a:cubicBezTo>
                  <a:cubicBezTo>
                    <a:pt x="17717" y="15369"/>
                    <a:pt x="19098" y="14327"/>
                    <a:pt x="20704" y="13713"/>
                  </a:cubicBezTo>
                  <a:cubicBezTo>
                    <a:pt x="24584" y="12273"/>
                    <a:pt x="28023" y="9829"/>
                    <a:pt x="32006" y="8641"/>
                  </a:cubicBezTo>
                  <a:cubicBezTo>
                    <a:pt x="34036" y="8004"/>
                    <a:pt x="36016" y="7193"/>
                    <a:pt x="38097" y="6726"/>
                  </a:cubicBezTo>
                  <a:cubicBezTo>
                    <a:pt x="41278" y="6178"/>
                    <a:pt x="44155" y="4626"/>
                    <a:pt x="47203" y="3641"/>
                  </a:cubicBezTo>
                  <a:cubicBezTo>
                    <a:pt x="48004" y="3344"/>
                    <a:pt x="49034" y="3512"/>
                    <a:pt x="49618" y="2779"/>
                  </a:cubicBezTo>
                  <a:close/>
                </a:path>
              </a:pathLst>
            </a:custGeom>
            <a:solidFill>
              <a:srgbClr val="9A98AB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7" name="Forma Livre: Forma 2576">
              <a:extLst>
                <a:ext uri="{FF2B5EF4-FFF2-40B4-BE49-F238E27FC236}">
                  <a16:creationId xmlns:a16="http://schemas.microsoft.com/office/drawing/2014/main" id="{387F4984-5505-B23B-47B2-01AC7E93ACC7}"/>
                </a:ext>
              </a:extLst>
            </p:cNvPr>
            <p:cNvSpPr/>
            <p:nvPr/>
          </p:nvSpPr>
          <p:spPr>
            <a:xfrm>
              <a:off x="6218692" y="5224131"/>
              <a:ext cx="50231" cy="10256"/>
            </a:xfrm>
            <a:custGeom>
              <a:avLst/>
              <a:gdLst>
                <a:gd name="connsiteX0" fmla="*/ 0 w 50231"/>
                <a:gd name="connsiteY0" fmla="*/ 929 h 10256"/>
                <a:gd name="connsiteX1" fmla="*/ 538 w 50231"/>
                <a:gd name="connsiteY1" fmla="*/ 0 h 10256"/>
                <a:gd name="connsiteX2" fmla="*/ 3050 w 50231"/>
                <a:gd name="connsiteY2" fmla="*/ 2962 h 10256"/>
                <a:gd name="connsiteX3" fmla="*/ 4794 w 50231"/>
                <a:gd name="connsiteY3" fmla="*/ 4765 h 10256"/>
                <a:gd name="connsiteX4" fmla="*/ 8904 w 50231"/>
                <a:gd name="connsiteY4" fmla="*/ 5570 h 10256"/>
                <a:gd name="connsiteX5" fmla="*/ 34549 w 50231"/>
                <a:gd name="connsiteY5" fmla="*/ 8225 h 10256"/>
                <a:gd name="connsiteX6" fmla="*/ 44210 w 50231"/>
                <a:gd name="connsiteY6" fmla="*/ 8834 h 10256"/>
                <a:gd name="connsiteX7" fmla="*/ 47756 w 50231"/>
                <a:gd name="connsiteY7" fmla="*/ 8900 h 10256"/>
                <a:gd name="connsiteX8" fmla="*/ 50232 w 50231"/>
                <a:gd name="connsiteY8" fmla="*/ 10001 h 10256"/>
                <a:gd name="connsiteX9" fmla="*/ 46745 w 50231"/>
                <a:gd name="connsiteY9" fmla="*/ 10209 h 10256"/>
                <a:gd name="connsiteX10" fmla="*/ 40016 w 50231"/>
                <a:gd name="connsiteY10" fmla="*/ 10203 h 10256"/>
                <a:gd name="connsiteX11" fmla="*/ 16038 w 50231"/>
                <a:gd name="connsiteY11" fmla="*/ 10119 h 10256"/>
                <a:gd name="connsiteX12" fmla="*/ 10592 w 50231"/>
                <a:gd name="connsiteY12" fmla="*/ 9913 h 10256"/>
                <a:gd name="connsiteX13" fmla="*/ 8374 w 50231"/>
                <a:gd name="connsiteY13" fmla="*/ 9417 h 10256"/>
                <a:gd name="connsiteX14" fmla="*/ 5257 w 50231"/>
                <a:gd name="connsiteY14" fmla="*/ 5793 h 10256"/>
                <a:gd name="connsiteX15" fmla="*/ 1759 w 50231"/>
                <a:gd name="connsiteY15" fmla="*/ 3424 h 10256"/>
                <a:gd name="connsiteX16" fmla="*/ 0 w 50231"/>
                <a:gd name="connsiteY16" fmla="*/ 929 h 1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231" h="10256">
                  <a:moveTo>
                    <a:pt x="0" y="929"/>
                  </a:moveTo>
                  <a:cubicBezTo>
                    <a:pt x="187" y="620"/>
                    <a:pt x="372" y="315"/>
                    <a:pt x="538" y="0"/>
                  </a:cubicBezTo>
                  <a:cubicBezTo>
                    <a:pt x="1295" y="1053"/>
                    <a:pt x="2264" y="1927"/>
                    <a:pt x="3050" y="2962"/>
                  </a:cubicBezTo>
                  <a:cubicBezTo>
                    <a:pt x="3601" y="3582"/>
                    <a:pt x="4055" y="4343"/>
                    <a:pt x="4794" y="4765"/>
                  </a:cubicBezTo>
                  <a:cubicBezTo>
                    <a:pt x="6127" y="5188"/>
                    <a:pt x="7535" y="5293"/>
                    <a:pt x="8904" y="5570"/>
                  </a:cubicBezTo>
                  <a:cubicBezTo>
                    <a:pt x="17412" y="6806"/>
                    <a:pt x="25994" y="7401"/>
                    <a:pt x="34549" y="8225"/>
                  </a:cubicBezTo>
                  <a:cubicBezTo>
                    <a:pt x="37774" y="8343"/>
                    <a:pt x="40990" y="8631"/>
                    <a:pt x="44210" y="8834"/>
                  </a:cubicBezTo>
                  <a:cubicBezTo>
                    <a:pt x="45387" y="8847"/>
                    <a:pt x="46606" y="9305"/>
                    <a:pt x="47756" y="8900"/>
                  </a:cubicBezTo>
                  <a:cubicBezTo>
                    <a:pt x="48586" y="9253"/>
                    <a:pt x="49406" y="9627"/>
                    <a:pt x="50232" y="10001"/>
                  </a:cubicBezTo>
                  <a:cubicBezTo>
                    <a:pt x="49105" y="10388"/>
                    <a:pt x="47905" y="10148"/>
                    <a:pt x="46745" y="10209"/>
                  </a:cubicBezTo>
                  <a:cubicBezTo>
                    <a:pt x="44502" y="10346"/>
                    <a:pt x="42261" y="10135"/>
                    <a:pt x="40016" y="10203"/>
                  </a:cubicBezTo>
                  <a:cubicBezTo>
                    <a:pt x="32025" y="10175"/>
                    <a:pt x="24031" y="10201"/>
                    <a:pt x="16038" y="10119"/>
                  </a:cubicBezTo>
                  <a:cubicBezTo>
                    <a:pt x="14215" y="10199"/>
                    <a:pt x="12412" y="9829"/>
                    <a:pt x="10592" y="9913"/>
                  </a:cubicBezTo>
                  <a:cubicBezTo>
                    <a:pt x="9848" y="9866"/>
                    <a:pt x="8925" y="10035"/>
                    <a:pt x="8374" y="9417"/>
                  </a:cubicBezTo>
                  <a:cubicBezTo>
                    <a:pt x="7355" y="8193"/>
                    <a:pt x="6377" y="6924"/>
                    <a:pt x="5257" y="5793"/>
                  </a:cubicBezTo>
                  <a:cubicBezTo>
                    <a:pt x="4244" y="4763"/>
                    <a:pt x="2522" y="4719"/>
                    <a:pt x="1759" y="3424"/>
                  </a:cubicBezTo>
                  <a:cubicBezTo>
                    <a:pt x="1217" y="2556"/>
                    <a:pt x="397" y="1883"/>
                    <a:pt x="0" y="929"/>
                  </a:cubicBezTo>
                  <a:close/>
                </a:path>
              </a:pathLst>
            </a:custGeom>
            <a:solidFill>
              <a:srgbClr val="D2D2D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8" name="Forma Livre: Forma 2577">
              <a:extLst>
                <a:ext uri="{FF2B5EF4-FFF2-40B4-BE49-F238E27FC236}">
                  <a16:creationId xmlns:a16="http://schemas.microsoft.com/office/drawing/2014/main" id="{8CC66617-F06D-B603-50BC-CF7EF0578CDE}"/>
                </a:ext>
              </a:extLst>
            </p:cNvPr>
            <p:cNvSpPr/>
            <p:nvPr/>
          </p:nvSpPr>
          <p:spPr>
            <a:xfrm>
              <a:off x="6285562" y="5224035"/>
              <a:ext cx="2835" cy="2683"/>
            </a:xfrm>
            <a:custGeom>
              <a:avLst/>
              <a:gdLst>
                <a:gd name="connsiteX0" fmla="*/ 0 w 2835"/>
                <a:gd name="connsiteY0" fmla="*/ 910 h 2683"/>
                <a:gd name="connsiteX1" fmla="*/ 2016 w 2835"/>
                <a:gd name="connsiteY1" fmla="*/ 25 h 2683"/>
                <a:gd name="connsiteX2" fmla="*/ 2766 w 2835"/>
                <a:gd name="connsiteY2" fmla="*/ 1008 h 2683"/>
                <a:gd name="connsiteX3" fmla="*/ 2285 w 2835"/>
                <a:gd name="connsiteY3" fmla="*/ 2684 h 2683"/>
                <a:gd name="connsiteX4" fmla="*/ 1560 w 2835"/>
                <a:gd name="connsiteY4" fmla="*/ 933 h 2683"/>
                <a:gd name="connsiteX5" fmla="*/ 0 w 2835"/>
                <a:gd name="connsiteY5" fmla="*/ 910 h 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5" h="2683">
                  <a:moveTo>
                    <a:pt x="0" y="910"/>
                  </a:moveTo>
                  <a:cubicBezTo>
                    <a:pt x="410" y="176"/>
                    <a:pt x="1211" y="-87"/>
                    <a:pt x="2016" y="25"/>
                  </a:cubicBezTo>
                  <a:cubicBezTo>
                    <a:pt x="2291" y="323"/>
                    <a:pt x="2653" y="588"/>
                    <a:pt x="2766" y="1008"/>
                  </a:cubicBezTo>
                  <a:cubicBezTo>
                    <a:pt x="2991" y="1605"/>
                    <a:pt x="2627" y="2208"/>
                    <a:pt x="2285" y="2684"/>
                  </a:cubicBezTo>
                  <a:cubicBezTo>
                    <a:pt x="2281" y="2036"/>
                    <a:pt x="2184" y="1275"/>
                    <a:pt x="1560" y="933"/>
                  </a:cubicBezTo>
                  <a:cubicBezTo>
                    <a:pt x="1087" y="579"/>
                    <a:pt x="507" y="779"/>
                    <a:pt x="0" y="910"/>
                  </a:cubicBezTo>
                  <a:close/>
                </a:path>
              </a:pathLst>
            </a:custGeom>
            <a:solidFill>
              <a:srgbClr val="232323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9" name="Forma Livre: Forma 2578">
              <a:extLst>
                <a:ext uri="{FF2B5EF4-FFF2-40B4-BE49-F238E27FC236}">
                  <a16:creationId xmlns:a16="http://schemas.microsoft.com/office/drawing/2014/main" id="{D296EF78-D8AA-237D-08D5-066938AF81A4}"/>
                </a:ext>
              </a:extLst>
            </p:cNvPr>
            <p:cNvSpPr/>
            <p:nvPr/>
          </p:nvSpPr>
          <p:spPr>
            <a:xfrm>
              <a:off x="6216890" y="5225060"/>
              <a:ext cx="52459" cy="12551"/>
            </a:xfrm>
            <a:custGeom>
              <a:avLst/>
              <a:gdLst>
                <a:gd name="connsiteX0" fmla="*/ 385 w 52459"/>
                <a:gd name="connsiteY0" fmla="*/ 1692 h 12551"/>
                <a:gd name="connsiteX1" fmla="*/ 1801 w 52459"/>
                <a:gd name="connsiteY1" fmla="*/ 0 h 12551"/>
                <a:gd name="connsiteX2" fmla="*/ 3561 w 52459"/>
                <a:gd name="connsiteY2" fmla="*/ 2495 h 12551"/>
                <a:gd name="connsiteX3" fmla="*/ 7058 w 52459"/>
                <a:gd name="connsiteY3" fmla="*/ 4864 h 12551"/>
                <a:gd name="connsiteX4" fmla="*/ 10175 w 52459"/>
                <a:gd name="connsiteY4" fmla="*/ 8488 h 12551"/>
                <a:gd name="connsiteX5" fmla="*/ 12393 w 52459"/>
                <a:gd name="connsiteY5" fmla="*/ 8984 h 12551"/>
                <a:gd name="connsiteX6" fmla="*/ 17839 w 52459"/>
                <a:gd name="connsiteY6" fmla="*/ 9190 h 12551"/>
                <a:gd name="connsiteX7" fmla="*/ 41818 w 52459"/>
                <a:gd name="connsiteY7" fmla="*/ 9274 h 12551"/>
                <a:gd name="connsiteX8" fmla="*/ 48546 w 52459"/>
                <a:gd name="connsiteY8" fmla="*/ 9280 h 12551"/>
                <a:gd name="connsiteX9" fmla="*/ 52033 w 52459"/>
                <a:gd name="connsiteY9" fmla="*/ 9072 h 12551"/>
                <a:gd name="connsiteX10" fmla="*/ 52460 w 52459"/>
                <a:gd name="connsiteY10" fmla="*/ 9259 h 12551"/>
                <a:gd name="connsiteX11" fmla="*/ 48962 w 52459"/>
                <a:gd name="connsiteY11" fmla="*/ 9967 h 12551"/>
                <a:gd name="connsiteX12" fmla="*/ 36361 w 52459"/>
                <a:gd name="connsiteY12" fmla="*/ 11157 h 12551"/>
                <a:gd name="connsiteX13" fmla="*/ 33370 w 52459"/>
                <a:gd name="connsiteY13" fmla="*/ 11670 h 12551"/>
                <a:gd name="connsiteX14" fmla="*/ 23113 w 52459"/>
                <a:gd name="connsiteY14" fmla="*/ 12540 h 12551"/>
                <a:gd name="connsiteX15" fmla="*/ 19737 w 52459"/>
                <a:gd name="connsiteY15" fmla="*/ 12488 h 12551"/>
                <a:gd name="connsiteX16" fmla="*/ 12897 w 52459"/>
                <a:gd name="connsiteY16" fmla="*/ 12015 h 12551"/>
                <a:gd name="connsiteX17" fmla="*/ 11493 w 52459"/>
                <a:gd name="connsiteY17" fmla="*/ 10524 h 12551"/>
                <a:gd name="connsiteX18" fmla="*/ 8689 w 52459"/>
                <a:gd name="connsiteY18" fmla="*/ 8706 h 12551"/>
                <a:gd name="connsiteX19" fmla="*/ 4660 w 52459"/>
                <a:gd name="connsiteY19" fmla="*/ 4116 h 12551"/>
                <a:gd name="connsiteX20" fmla="*/ 0 w 52459"/>
                <a:gd name="connsiteY20" fmla="*/ 2106 h 12551"/>
                <a:gd name="connsiteX21" fmla="*/ 385 w 52459"/>
                <a:gd name="connsiteY21" fmla="*/ 1692 h 1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459" h="12551">
                  <a:moveTo>
                    <a:pt x="385" y="1692"/>
                  </a:moveTo>
                  <a:cubicBezTo>
                    <a:pt x="906" y="1171"/>
                    <a:pt x="1406" y="624"/>
                    <a:pt x="1801" y="0"/>
                  </a:cubicBezTo>
                  <a:cubicBezTo>
                    <a:pt x="2199" y="954"/>
                    <a:pt x="3018" y="1627"/>
                    <a:pt x="3561" y="2495"/>
                  </a:cubicBezTo>
                  <a:cubicBezTo>
                    <a:pt x="4324" y="3790"/>
                    <a:pt x="6045" y="3834"/>
                    <a:pt x="7058" y="4864"/>
                  </a:cubicBezTo>
                  <a:cubicBezTo>
                    <a:pt x="8179" y="5995"/>
                    <a:pt x="9156" y="7264"/>
                    <a:pt x="10175" y="8488"/>
                  </a:cubicBezTo>
                  <a:cubicBezTo>
                    <a:pt x="10726" y="9106"/>
                    <a:pt x="11649" y="8937"/>
                    <a:pt x="12393" y="8984"/>
                  </a:cubicBezTo>
                  <a:cubicBezTo>
                    <a:pt x="14213" y="8900"/>
                    <a:pt x="16017" y="9270"/>
                    <a:pt x="17839" y="9190"/>
                  </a:cubicBezTo>
                  <a:cubicBezTo>
                    <a:pt x="25833" y="9272"/>
                    <a:pt x="33826" y="9246"/>
                    <a:pt x="41818" y="9274"/>
                  </a:cubicBezTo>
                  <a:cubicBezTo>
                    <a:pt x="44063" y="9206"/>
                    <a:pt x="46303" y="9417"/>
                    <a:pt x="48546" y="9280"/>
                  </a:cubicBezTo>
                  <a:cubicBezTo>
                    <a:pt x="49706" y="9219"/>
                    <a:pt x="50906" y="9459"/>
                    <a:pt x="52033" y="9072"/>
                  </a:cubicBezTo>
                  <a:cubicBezTo>
                    <a:pt x="52140" y="9118"/>
                    <a:pt x="52353" y="9213"/>
                    <a:pt x="52460" y="9259"/>
                  </a:cubicBezTo>
                  <a:cubicBezTo>
                    <a:pt x="51411" y="9904"/>
                    <a:pt x="50127" y="9757"/>
                    <a:pt x="48962" y="9967"/>
                  </a:cubicBezTo>
                  <a:cubicBezTo>
                    <a:pt x="44758" y="10335"/>
                    <a:pt x="40561" y="10758"/>
                    <a:pt x="36361" y="11157"/>
                  </a:cubicBezTo>
                  <a:cubicBezTo>
                    <a:pt x="35356" y="11285"/>
                    <a:pt x="34381" y="11594"/>
                    <a:pt x="33370" y="11670"/>
                  </a:cubicBezTo>
                  <a:cubicBezTo>
                    <a:pt x="29955" y="11994"/>
                    <a:pt x="26556" y="12643"/>
                    <a:pt x="23113" y="12540"/>
                  </a:cubicBezTo>
                  <a:cubicBezTo>
                    <a:pt x="21986" y="12517"/>
                    <a:pt x="20857" y="12580"/>
                    <a:pt x="19737" y="12488"/>
                  </a:cubicBezTo>
                  <a:cubicBezTo>
                    <a:pt x="17465" y="12193"/>
                    <a:pt x="15151" y="12483"/>
                    <a:pt x="12897" y="12015"/>
                  </a:cubicBezTo>
                  <a:cubicBezTo>
                    <a:pt x="12336" y="11617"/>
                    <a:pt x="12023" y="10955"/>
                    <a:pt x="11493" y="10524"/>
                  </a:cubicBezTo>
                  <a:cubicBezTo>
                    <a:pt x="10674" y="9738"/>
                    <a:pt x="9429" y="9589"/>
                    <a:pt x="8689" y="8706"/>
                  </a:cubicBezTo>
                  <a:cubicBezTo>
                    <a:pt x="7367" y="7157"/>
                    <a:pt x="6123" y="5532"/>
                    <a:pt x="4660" y="4116"/>
                  </a:cubicBezTo>
                  <a:cubicBezTo>
                    <a:pt x="3393" y="2852"/>
                    <a:pt x="1345" y="3222"/>
                    <a:pt x="0" y="2106"/>
                  </a:cubicBezTo>
                  <a:cubicBezTo>
                    <a:pt x="95" y="2003"/>
                    <a:pt x="288" y="1795"/>
                    <a:pt x="385" y="1692"/>
                  </a:cubicBezTo>
                  <a:close/>
                </a:path>
              </a:pathLst>
            </a:custGeom>
            <a:solidFill>
              <a:srgbClr val="C3C3C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0" name="Forma Livre: Forma 2579">
              <a:extLst>
                <a:ext uri="{FF2B5EF4-FFF2-40B4-BE49-F238E27FC236}">
                  <a16:creationId xmlns:a16="http://schemas.microsoft.com/office/drawing/2014/main" id="{B75B79FF-EF82-1EAD-DB11-6E6D29E85C5E}"/>
                </a:ext>
              </a:extLst>
            </p:cNvPr>
            <p:cNvSpPr/>
            <p:nvPr/>
          </p:nvSpPr>
          <p:spPr>
            <a:xfrm>
              <a:off x="6295139" y="5225857"/>
              <a:ext cx="16387" cy="9574"/>
            </a:xfrm>
            <a:custGeom>
              <a:avLst/>
              <a:gdLst>
                <a:gd name="connsiteX0" fmla="*/ 2240 w 16387"/>
                <a:gd name="connsiteY0" fmla="*/ 2960 h 9574"/>
                <a:gd name="connsiteX1" fmla="*/ 16289 w 16387"/>
                <a:gd name="connsiteY1" fmla="*/ 0 h 9574"/>
                <a:gd name="connsiteX2" fmla="*/ 16319 w 16387"/>
                <a:gd name="connsiteY2" fmla="*/ 572 h 9574"/>
                <a:gd name="connsiteX3" fmla="*/ 16249 w 16387"/>
                <a:gd name="connsiteY3" fmla="*/ 6508 h 9574"/>
                <a:gd name="connsiteX4" fmla="*/ 14931 w 16387"/>
                <a:gd name="connsiteY4" fmla="*/ 6188 h 9574"/>
                <a:gd name="connsiteX5" fmla="*/ 6873 w 16387"/>
                <a:gd name="connsiteY5" fmla="*/ 8010 h 9574"/>
                <a:gd name="connsiteX6" fmla="*/ 2725 w 16387"/>
                <a:gd name="connsiteY6" fmla="*/ 8744 h 9574"/>
                <a:gd name="connsiteX7" fmla="*/ 2757 w 16387"/>
                <a:gd name="connsiteY7" fmla="*/ 9574 h 9574"/>
                <a:gd name="connsiteX8" fmla="*/ 1813 w 16387"/>
                <a:gd name="connsiteY8" fmla="*/ 8891 h 9574"/>
                <a:gd name="connsiteX9" fmla="*/ 882 w 16387"/>
                <a:gd name="connsiteY9" fmla="*/ 7643 h 9574"/>
                <a:gd name="connsiteX10" fmla="*/ 1 w 16387"/>
                <a:gd name="connsiteY10" fmla="*/ 5000 h 9574"/>
                <a:gd name="connsiteX11" fmla="*/ 29 w 16387"/>
                <a:gd name="connsiteY11" fmla="*/ 3521 h 9574"/>
                <a:gd name="connsiteX12" fmla="*/ 2240 w 16387"/>
                <a:gd name="connsiteY12" fmla="*/ 2960 h 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87" h="9574">
                  <a:moveTo>
                    <a:pt x="2240" y="2960"/>
                  </a:moveTo>
                  <a:cubicBezTo>
                    <a:pt x="6927" y="1997"/>
                    <a:pt x="11589" y="910"/>
                    <a:pt x="16289" y="0"/>
                  </a:cubicBezTo>
                  <a:cubicBezTo>
                    <a:pt x="16298" y="143"/>
                    <a:pt x="16310" y="429"/>
                    <a:pt x="16319" y="572"/>
                  </a:cubicBezTo>
                  <a:cubicBezTo>
                    <a:pt x="16295" y="2550"/>
                    <a:pt x="16527" y="4534"/>
                    <a:pt x="16249" y="6508"/>
                  </a:cubicBezTo>
                  <a:cubicBezTo>
                    <a:pt x="15860" y="6215"/>
                    <a:pt x="15413" y="5923"/>
                    <a:pt x="14931" y="6188"/>
                  </a:cubicBezTo>
                  <a:cubicBezTo>
                    <a:pt x="12323" y="7119"/>
                    <a:pt x="9565" y="7428"/>
                    <a:pt x="6873" y="8010"/>
                  </a:cubicBezTo>
                  <a:cubicBezTo>
                    <a:pt x="5487" y="8240"/>
                    <a:pt x="4094" y="8425"/>
                    <a:pt x="2725" y="8744"/>
                  </a:cubicBezTo>
                  <a:cubicBezTo>
                    <a:pt x="2734" y="9017"/>
                    <a:pt x="2740" y="9288"/>
                    <a:pt x="2757" y="9574"/>
                  </a:cubicBezTo>
                  <a:cubicBezTo>
                    <a:pt x="2442" y="9337"/>
                    <a:pt x="2116" y="9127"/>
                    <a:pt x="1813" y="8891"/>
                  </a:cubicBezTo>
                  <a:cubicBezTo>
                    <a:pt x="1458" y="8502"/>
                    <a:pt x="1149" y="8084"/>
                    <a:pt x="882" y="7643"/>
                  </a:cubicBezTo>
                  <a:cubicBezTo>
                    <a:pt x="415" y="6825"/>
                    <a:pt x="256" y="5892"/>
                    <a:pt x="1" y="5000"/>
                  </a:cubicBezTo>
                  <a:cubicBezTo>
                    <a:pt x="-5" y="4502"/>
                    <a:pt x="12" y="4013"/>
                    <a:pt x="29" y="3521"/>
                  </a:cubicBezTo>
                  <a:cubicBezTo>
                    <a:pt x="762" y="3329"/>
                    <a:pt x="1498" y="3134"/>
                    <a:pt x="2240" y="2960"/>
                  </a:cubicBezTo>
                  <a:close/>
                </a:path>
              </a:pathLst>
            </a:custGeom>
            <a:solidFill>
              <a:srgbClr val="6A618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1" name="Forma Livre: Forma 2580">
              <a:extLst>
                <a:ext uri="{FF2B5EF4-FFF2-40B4-BE49-F238E27FC236}">
                  <a16:creationId xmlns:a16="http://schemas.microsoft.com/office/drawing/2014/main" id="{4CC98349-B4E9-12FE-43AC-CBC804C48A34}"/>
                </a:ext>
              </a:extLst>
            </p:cNvPr>
            <p:cNvSpPr/>
            <p:nvPr/>
          </p:nvSpPr>
          <p:spPr>
            <a:xfrm>
              <a:off x="6178132" y="5227236"/>
              <a:ext cx="359" cy="460"/>
            </a:xfrm>
            <a:custGeom>
              <a:avLst/>
              <a:gdLst>
                <a:gd name="connsiteX0" fmla="*/ 108 w 359"/>
                <a:gd name="connsiteY0" fmla="*/ 0 h 460"/>
                <a:gd name="connsiteX1" fmla="*/ 257 w 359"/>
                <a:gd name="connsiteY1" fmla="*/ 460 h 460"/>
                <a:gd name="connsiteX2" fmla="*/ 108 w 359"/>
                <a:gd name="connsiteY2" fmla="*/ 0 h 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" h="460">
                  <a:moveTo>
                    <a:pt x="108" y="0"/>
                  </a:moveTo>
                  <a:cubicBezTo>
                    <a:pt x="384" y="40"/>
                    <a:pt x="432" y="193"/>
                    <a:pt x="257" y="460"/>
                  </a:cubicBezTo>
                  <a:cubicBezTo>
                    <a:pt x="-26" y="408"/>
                    <a:pt x="-75" y="254"/>
                    <a:pt x="108" y="0"/>
                  </a:cubicBezTo>
                  <a:close/>
                </a:path>
              </a:pathLst>
            </a:custGeom>
            <a:solidFill>
              <a:srgbClr val="24252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2" name="Forma Livre: Forma 2581">
              <a:extLst>
                <a:ext uri="{FF2B5EF4-FFF2-40B4-BE49-F238E27FC236}">
                  <a16:creationId xmlns:a16="http://schemas.microsoft.com/office/drawing/2014/main" id="{CA1079BE-3872-45E3-D271-27B87E1584B4}"/>
                </a:ext>
              </a:extLst>
            </p:cNvPr>
            <p:cNvSpPr/>
            <p:nvPr/>
          </p:nvSpPr>
          <p:spPr>
            <a:xfrm>
              <a:off x="6178359" y="5228036"/>
              <a:ext cx="309" cy="293"/>
            </a:xfrm>
            <a:custGeom>
              <a:avLst/>
              <a:gdLst>
                <a:gd name="connsiteX0" fmla="*/ 70 w 309"/>
                <a:gd name="connsiteY0" fmla="*/ 0 h 293"/>
                <a:gd name="connsiteX1" fmla="*/ 70 w 309"/>
                <a:gd name="connsiteY1" fmla="*/ 0 h 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" h="293">
                  <a:moveTo>
                    <a:pt x="70" y="0"/>
                  </a:moveTo>
                  <a:cubicBezTo>
                    <a:pt x="749" y="55"/>
                    <a:pt x="-264" y="633"/>
                    <a:pt x="70" y="0"/>
                  </a:cubicBezTo>
                  <a:close/>
                </a:path>
              </a:pathLst>
            </a:custGeom>
            <a:solidFill>
              <a:srgbClr val="6B6C6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3" name="Forma Livre: Forma 2582">
              <a:extLst>
                <a:ext uri="{FF2B5EF4-FFF2-40B4-BE49-F238E27FC236}">
                  <a16:creationId xmlns:a16="http://schemas.microsoft.com/office/drawing/2014/main" id="{F61F6FEE-2A6A-8355-EB5F-8D2BFC0F56C0}"/>
                </a:ext>
              </a:extLst>
            </p:cNvPr>
            <p:cNvSpPr/>
            <p:nvPr/>
          </p:nvSpPr>
          <p:spPr>
            <a:xfrm>
              <a:off x="6213126" y="5228734"/>
              <a:ext cx="58086" cy="13160"/>
            </a:xfrm>
            <a:custGeom>
              <a:avLst/>
              <a:gdLst>
                <a:gd name="connsiteX0" fmla="*/ 0 w 58086"/>
                <a:gd name="connsiteY0" fmla="*/ 2152 h 13160"/>
                <a:gd name="connsiteX1" fmla="*/ 2379 w 58086"/>
                <a:gd name="connsiteY1" fmla="*/ 0 h 13160"/>
                <a:gd name="connsiteX2" fmla="*/ 3935 w 58086"/>
                <a:gd name="connsiteY2" fmla="*/ 1974 h 13160"/>
                <a:gd name="connsiteX3" fmla="*/ 6194 w 58086"/>
                <a:gd name="connsiteY3" fmla="*/ 4141 h 13160"/>
                <a:gd name="connsiteX4" fmla="*/ 9623 w 58086"/>
                <a:gd name="connsiteY4" fmla="*/ 4961 h 13160"/>
                <a:gd name="connsiteX5" fmla="*/ 13337 w 58086"/>
                <a:gd name="connsiteY5" fmla="*/ 6489 h 13160"/>
                <a:gd name="connsiteX6" fmla="*/ 15056 w 58086"/>
                <a:gd name="connsiteY6" fmla="*/ 8303 h 13160"/>
                <a:gd name="connsiteX7" fmla="*/ 16971 w 58086"/>
                <a:gd name="connsiteY7" fmla="*/ 9150 h 13160"/>
                <a:gd name="connsiteX8" fmla="*/ 18243 w 58086"/>
                <a:gd name="connsiteY8" fmla="*/ 9747 h 13160"/>
                <a:gd name="connsiteX9" fmla="*/ 24969 w 58086"/>
                <a:gd name="connsiteY9" fmla="*/ 9473 h 13160"/>
                <a:gd name="connsiteX10" fmla="*/ 33822 w 58086"/>
                <a:gd name="connsiteY10" fmla="*/ 9314 h 13160"/>
                <a:gd name="connsiteX11" fmla="*/ 41362 w 58086"/>
                <a:gd name="connsiteY11" fmla="*/ 9171 h 13160"/>
                <a:gd name="connsiteX12" fmla="*/ 51459 w 58086"/>
                <a:gd name="connsiteY12" fmla="*/ 9133 h 13160"/>
                <a:gd name="connsiteX13" fmla="*/ 58087 w 58086"/>
                <a:gd name="connsiteY13" fmla="*/ 9202 h 13160"/>
                <a:gd name="connsiteX14" fmla="*/ 56018 w 58086"/>
                <a:gd name="connsiteY14" fmla="*/ 12355 h 13160"/>
                <a:gd name="connsiteX15" fmla="*/ 52535 w 58086"/>
                <a:gd name="connsiteY15" fmla="*/ 12355 h 13160"/>
                <a:gd name="connsiteX16" fmla="*/ 45822 w 58086"/>
                <a:gd name="connsiteY16" fmla="*/ 12559 h 13160"/>
                <a:gd name="connsiteX17" fmla="*/ 39478 w 58086"/>
                <a:gd name="connsiteY17" fmla="*/ 12702 h 13160"/>
                <a:gd name="connsiteX18" fmla="*/ 30776 w 58086"/>
                <a:gd name="connsiteY18" fmla="*/ 12502 h 13160"/>
                <a:gd name="connsiteX19" fmla="*/ 30383 w 58086"/>
                <a:gd name="connsiteY19" fmla="*/ 11737 h 13160"/>
                <a:gd name="connsiteX20" fmla="*/ 29526 w 58086"/>
                <a:gd name="connsiteY20" fmla="*/ 11682 h 13160"/>
                <a:gd name="connsiteX21" fmla="*/ 29337 w 58086"/>
                <a:gd name="connsiteY21" fmla="*/ 12239 h 13160"/>
                <a:gd name="connsiteX22" fmla="*/ 29349 w 58086"/>
                <a:gd name="connsiteY22" fmla="*/ 12666 h 13160"/>
                <a:gd name="connsiteX23" fmla="*/ 28990 w 58086"/>
                <a:gd name="connsiteY23" fmla="*/ 13160 h 13160"/>
                <a:gd name="connsiteX24" fmla="*/ 20876 w 58086"/>
                <a:gd name="connsiteY24" fmla="*/ 11798 h 13160"/>
                <a:gd name="connsiteX25" fmla="*/ 18808 w 58086"/>
                <a:gd name="connsiteY25" fmla="*/ 11119 h 13160"/>
                <a:gd name="connsiteX26" fmla="*/ 16536 w 58086"/>
                <a:gd name="connsiteY26" fmla="*/ 10211 h 13160"/>
                <a:gd name="connsiteX27" fmla="*/ 14318 w 58086"/>
                <a:gd name="connsiteY27" fmla="*/ 9503 h 13160"/>
                <a:gd name="connsiteX28" fmla="*/ 10108 w 58086"/>
                <a:gd name="connsiteY28" fmla="*/ 8027 h 13160"/>
                <a:gd name="connsiteX29" fmla="*/ 7178 w 58086"/>
                <a:gd name="connsiteY29" fmla="*/ 7577 h 13160"/>
                <a:gd name="connsiteX30" fmla="*/ 5215 w 58086"/>
                <a:gd name="connsiteY30" fmla="*/ 5118 h 13160"/>
                <a:gd name="connsiteX31" fmla="*/ 1604 w 58086"/>
                <a:gd name="connsiteY31" fmla="*/ 4124 h 13160"/>
                <a:gd name="connsiteX32" fmla="*/ 0 w 58086"/>
                <a:gd name="connsiteY32" fmla="*/ 2152 h 1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086" h="13160">
                  <a:moveTo>
                    <a:pt x="0" y="2152"/>
                  </a:moveTo>
                  <a:cubicBezTo>
                    <a:pt x="891" y="1551"/>
                    <a:pt x="1673" y="807"/>
                    <a:pt x="2379" y="0"/>
                  </a:cubicBezTo>
                  <a:cubicBezTo>
                    <a:pt x="2962" y="601"/>
                    <a:pt x="3531" y="1230"/>
                    <a:pt x="3935" y="1974"/>
                  </a:cubicBezTo>
                  <a:cubicBezTo>
                    <a:pt x="4412" y="2943"/>
                    <a:pt x="5400" y="3466"/>
                    <a:pt x="6194" y="4141"/>
                  </a:cubicBezTo>
                  <a:cubicBezTo>
                    <a:pt x="7142" y="4946"/>
                    <a:pt x="8477" y="4738"/>
                    <a:pt x="9623" y="4961"/>
                  </a:cubicBezTo>
                  <a:cubicBezTo>
                    <a:pt x="10999" y="5040"/>
                    <a:pt x="12218" y="5736"/>
                    <a:pt x="13337" y="6489"/>
                  </a:cubicBezTo>
                  <a:cubicBezTo>
                    <a:pt x="14035" y="6968"/>
                    <a:pt x="14381" y="7796"/>
                    <a:pt x="15056" y="8303"/>
                  </a:cubicBezTo>
                  <a:cubicBezTo>
                    <a:pt x="15647" y="8683"/>
                    <a:pt x="16368" y="8784"/>
                    <a:pt x="16971" y="9150"/>
                  </a:cubicBezTo>
                  <a:cubicBezTo>
                    <a:pt x="17385" y="9360"/>
                    <a:pt x="17751" y="9726"/>
                    <a:pt x="18243" y="9747"/>
                  </a:cubicBezTo>
                  <a:cubicBezTo>
                    <a:pt x="20490" y="9816"/>
                    <a:pt x="22732" y="9677"/>
                    <a:pt x="24969" y="9473"/>
                  </a:cubicBezTo>
                  <a:cubicBezTo>
                    <a:pt x="27909" y="9139"/>
                    <a:pt x="30871" y="9406"/>
                    <a:pt x="33822" y="9314"/>
                  </a:cubicBezTo>
                  <a:cubicBezTo>
                    <a:pt x="36332" y="9108"/>
                    <a:pt x="38856" y="9530"/>
                    <a:pt x="41362" y="9171"/>
                  </a:cubicBezTo>
                  <a:cubicBezTo>
                    <a:pt x="44725" y="9114"/>
                    <a:pt x="48092" y="9148"/>
                    <a:pt x="51459" y="9133"/>
                  </a:cubicBezTo>
                  <a:cubicBezTo>
                    <a:pt x="53668" y="9185"/>
                    <a:pt x="55880" y="9040"/>
                    <a:pt x="58087" y="9202"/>
                  </a:cubicBezTo>
                  <a:cubicBezTo>
                    <a:pt x="57401" y="10255"/>
                    <a:pt x="56710" y="11304"/>
                    <a:pt x="56018" y="12355"/>
                  </a:cubicBezTo>
                  <a:cubicBezTo>
                    <a:pt x="54858" y="12258"/>
                    <a:pt x="53689" y="12185"/>
                    <a:pt x="52535" y="12355"/>
                  </a:cubicBezTo>
                  <a:cubicBezTo>
                    <a:pt x="50310" y="12693"/>
                    <a:pt x="48054" y="12330"/>
                    <a:pt x="45822" y="12559"/>
                  </a:cubicBezTo>
                  <a:cubicBezTo>
                    <a:pt x="43718" y="12860"/>
                    <a:pt x="41593" y="12626"/>
                    <a:pt x="39478" y="12702"/>
                  </a:cubicBezTo>
                  <a:cubicBezTo>
                    <a:pt x="36576" y="12675"/>
                    <a:pt x="33666" y="12822"/>
                    <a:pt x="30776" y="12502"/>
                  </a:cubicBezTo>
                  <a:cubicBezTo>
                    <a:pt x="30657" y="12242"/>
                    <a:pt x="30638" y="11884"/>
                    <a:pt x="30383" y="11737"/>
                  </a:cubicBezTo>
                  <a:cubicBezTo>
                    <a:pt x="30093" y="11689"/>
                    <a:pt x="29807" y="11689"/>
                    <a:pt x="29526" y="11682"/>
                  </a:cubicBezTo>
                  <a:cubicBezTo>
                    <a:pt x="29477" y="11823"/>
                    <a:pt x="29383" y="12101"/>
                    <a:pt x="29337" y="12239"/>
                  </a:cubicBezTo>
                  <a:cubicBezTo>
                    <a:pt x="29339" y="12347"/>
                    <a:pt x="29347" y="12561"/>
                    <a:pt x="29349" y="12666"/>
                  </a:cubicBezTo>
                  <a:cubicBezTo>
                    <a:pt x="29227" y="12826"/>
                    <a:pt x="29107" y="12992"/>
                    <a:pt x="28990" y="13160"/>
                  </a:cubicBezTo>
                  <a:cubicBezTo>
                    <a:pt x="26259" y="12860"/>
                    <a:pt x="23565" y="12347"/>
                    <a:pt x="20876" y="11798"/>
                  </a:cubicBezTo>
                  <a:cubicBezTo>
                    <a:pt x="20157" y="11659"/>
                    <a:pt x="19470" y="11418"/>
                    <a:pt x="18808" y="11119"/>
                  </a:cubicBezTo>
                  <a:cubicBezTo>
                    <a:pt x="18064" y="10777"/>
                    <a:pt x="17221" y="10674"/>
                    <a:pt x="16536" y="10211"/>
                  </a:cubicBezTo>
                  <a:cubicBezTo>
                    <a:pt x="15891" y="9717"/>
                    <a:pt x="15022" y="9852"/>
                    <a:pt x="14318" y="9503"/>
                  </a:cubicBezTo>
                  <a:cubicBezTo>
                    <a:pt x="12975" y="8864"/>
                    <a:pt x="11592" y="8246"/>
                    <a:pt x="10108" y="8027"/>
                  </a:cubicBezTo>
                  <a:cubicBezTo>
                    <a:pt x="9137" y="7840"/>
                    <a:pt x="8134" y="7830"/>
                    <a:pt x="7178" y="7577"/>
                  </a:cubicBezTo>
                  <a:cubicBezTo>
                    <a:pt x="6312" y="6945"/>
                    <a:pt x="6140" y="5700"/>
                    <a:pt x="5215" y="5118"/>
                  </a:cubicBezTo>
                  <a:cubicBezTo>
                    <a:pt x="4139" y="4393"/>
                    <a:pt x="2730" y="4679"/>
                    <a:pt x="1604" y="4124"/>
                  </a:cubicBezTo>
                  <a:cubicBezTo>
                    <a:pt x="988" y="3556"/>
                    <a:pt x="160" y="3027"/>
                    <a:pt x="0" y="2152"/>
                  </a:cubicBezTo>
                  <a:close/>
                </a:path>
              </a:pathLst>
            </a:custGeom>
            <a:solidFill>
              <a:srgbClr val="AEACB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4" name="Forma Livre: Forma 2583">
              <a:extLst>
                <a:ext uri="{FF2B5EF4-FFF2-40B4-BE49-F238E27FC236}">
                  <a16:creationId xmlns:a16="http://schemas.microsoft.com/office/drawing/2014/main" id="{70A0F7BB-BF0D-0B2A-58F2-77EA295B43A8}"/>
                </a:ext>
              </a:extLst>
            </p:cNvPr>
            <p:cNvSpPr/>
            <p:nvPr/>
          </p:nvSpPr>
          <p:spPr>
            <a:xfrm>
              <a:off x="6285884" y="5229468"/>
              <a:ext cx="10137" cy="4678"/>
            </a:xfrm>
            <a:custGeom>
              <a:avLst/>
              <a:gdLst>
                <a:gd name="connsiteX0" fmla="*/ 0 w 10137"/>
                <a:gd name="connsiteY0" fmla="*/ 2148 h 4678"/>
                <a:gd name="connsiteX1" fmla="*/ 8622 w 10137"/>
                <a:gd name="connsiteY1" fmla="*/ 0 h 4678"/>
                <a:gd name="connsiteX2" fmla="*/ 9257 w 10137"/>
                <a:gd name="connsiteY2" fmla="*/ 1389 h 4678"/>
                <a:gd name="connsiteX3" fmla="*/ 10138 w 10137"/>
                <a:gd name="connsiteY3" fmla="*/ 4031 h 4678"/>
                <a:gd name="connsiteX4" fmla="*/ 6365 w 10137"/>
                <a:gd name="connsiteY4" fmla="*/ 4679 h 4678"/>
                <a:gd name="connsiteX5" fmla="*/ 3702 w 10137"/>
                <a:gd name="connsiteY5" fmla="*/ 3317 h 4678"/>
                <a:gd name="connsiteX6" fmla="*/ 0 w 10137"/>
                <a:gd name="connsiteY6" fmla="*/ 2148 h 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7" h="4678">
                  <a:moveTo>
                    <a:pt x="0" y="2148"/>
                  </a:moveTo>
                  <a:cubicBezTo>
                    <a:pt x="2819" y="1240"/>
                    <a:pt x="5801" y="921"/>
                    <a:pt x="8622" y="0"/>
                  </a:cubicBezTo>
                  <a:cubicBezTo>
                    <a:pt x="8752" y="492"/>
                    <a:pt x="9007" y="942"/>
                    <a:pt x="9257" y="1389"/>
                  </a:cubicBezTo>
                  <a:cubicBezTo>
                    <a:pt x="9511" y="2281"/>
                    <a:pt x="9671" y="3214"/>
                    <a:pt x="10138" y="4031"/>
                  </a:cubicBezTo>
                  <a:cubicBezTo>
                    <a:pt x="8979" y="4664"/>
                    <a:pt x="7607" y="4378"/>
                    <a:pt x="6365" y="4679"/>
                  </a:cubicBezTo>
                  <a:cubicBezTo>
                    <a:pt x="5763" y="3775"/>
                    <a:pt x="4652" y="3628"/>
                    <a:pt x="3702" y="3317"/>
                  </a:cubicBezTo>
                  <a:cubicBezTo>
                    <a:pt x="2468" y="2924"/>
                    <a:pt x="1230" y="2548"/>
                    <a:pt x="0" y="2148"/>
                  </a:cubicBezTo>
                  <a:close/>
                </a:path>
              </a:pathLst>
            </a:custGeom>
            <a:solidFill>
              <a:srgbClr val="D1D2D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5" name="Forma Livre: Forma 2584">
              <a:extLst>
                <a:ext uri="{FF2B5EF4-FFF2-40B4-BE49-F238E27FC236}">
                  <a16:creationId xmlns:a16="http://schemas.microsoft.com/office/drawing/2014/main" id="{777A4ACB-EF43-1CD9-4B86-A5A1A50C8EE4}"/>
                </a:ext>
              </a:extLst>
            </p:cNvPr>
            <p:cNvSpPr/>
            <p:nvPr/>
          </p:nvSpPr>
          <p:spPr>
            <a:xfrm>
              <a:off x="6205954" y="5230887"/>
              <a:ext cx="36624" cy="21515"/>
            </a:xfrm>
            <a:custGeom>
              <a:avLst/>
              <a:gdLst>
                <a:gd name="connsiteX0" fmla="*/ 4263 w 36624"/>
                <a:gd name="connsiteY0" fmla="*/ 1282 h 21515"/>
                <a:gd name="connsiteX1" fmla="*/ 7172 w 36624"/>
                <a:gd name="connsiteY1" fmla="*/ 0 h 21515"/>
                <a:gd name="connsiteX2" fmla="*/ 8776 w 36624"/>
                <a:gd name="connsiteY2" fmla="*/ 1972 h 21515"/>
                <a:gd name="connsiteX3" fmla="*/ 12387 w 36624"/>
                <a:gd name="connsiteY3" fmla="*/ 2966 h 21515"/>
                <a:gd name="connsiteX4" fmla="*/ 14350 w 36624"/>
                <a:gd name="connsiteY4" fmla="*/ 5425 h 21515"/>
                <a:gd name="connsiteX5" fmla="*/ 17280 w 36624"/>
                <a:gd name="connsiteY5" fmla="*/ 5875 h 21515"/>
                <a:gd name="connsiteX6" fmla="*/ 21490 w 36624"/>
                <a:gd name="connsiteY6" fmla="*/ 7350 h 21515"/>
                <a:gd name="connsiteX7" fmla="*/ 23708 w 36624"/>
                <a:gd name="connsiteY7" fmla="*/ 8059 h 21515"/>
                <a:gd name="connsiteX8" fmla="*/ 25980 w 36624"/>
                <a:gd name="connsiteY8" fmla="*/ 8967 h 21515"/>
                <a:gd name="connsiteX9" fmla="*/ 28048 w 36624"/>
                <a:gd name="connsiteY9" fmla="*/ 9646 h 21515"/>
                <a:gd name="connsiteX10" fmla="*/ 36161 w 36624"/>
                <a:gd name="connsiteY10" fmla="*/ 11008 h 21515"/>
                <a:gd name="connsiteX11" fmla="*/ 36521 w 36624"/>
                <a:gd name="connsiteY11" fmla="*/ 10514 h 21515"/>
                <a:gd name="connsiteX12" fmla="*/ 35977 w 36624"/>
                <a:gd name="connsiteY12" fmla="*/ 13755 h 21515"/>
                <a:gd name="connsiteX13" fmla="*/ 35388 w 36624"/>
                <a:gd name="connsiteY13" fmla="*/ 17496 h 21515"/>
                <a:gd name="connsiteX14" fmla="*/ 34255 w 36624"/>
                <a:gd name="connsiteY14" fmla="*/ 21515 h 21515"/>
                <a:gd name="connsiteX15" fmla="*/ 28601 w 36624"/>
                <a:gd name="connsiteY15" fmla="*/ 20122 h 21515"/>
                <a:gd name="connsiteX16" fmla="*/ 26221 w 36624"/>
                <a:gd name="connsiteY16" fmla="*/ 18797 h 21515"/>
                <a:gd name="connsiteX17" fmla="*/ 22896 w 36624"/>
                <a:gd name="connsiteY17" fmla="*/ 17936 h 21515"/>
                <a:gd name="connsiteX18" fmla="*/ 19422 w 36624"/>
                <a:gd name="connsiteY18" fmla="*/ 17780 h 21515"/>
                <a:gd name="connsiteX19" fmla="*/ 16820 w 36624"/>
                <a:gd name="connsiteY19" fmla="*/ 15355 h 21515"/>
                <a:gd name="connsiteX20" fmla="*/ 13932 w 36624"/>
                <a:gd name="connsiteY20" fmla="*/ 12782 h 21515"/>
                <a:gd name="connsiteX21" fmla="*/ 10531 w 36624"/>
                <a:gd name="connsiteY21" fmla="*/ 10932 h 21515"/>
                <a:gd name="connsiteX22" fmla="*/ 7382 w 36624"/>
                <a:gd name="connsiteY22" fmla="*/ 7991 h 21515"/>
                <a:gd name="connsiteX23" fmla="*/ 5814 w 36624"/>
                <a:gd name="connsiteY23" fmla="*/ 7031 h 21515"/>
                <a:gd name="connsiteX24" fmla="*/ 2770 w 36624"/>
                <a:gd name="connsiteY24" fmla="*/ 3989 h 21515"/>
                <a:gd name="connsiteX25" fmla="*/ 0 w 36624"/>
                <a:gd name="connsiteY25" fmla="*/ 1547 h 21515"/>
                <a:gd name="connsiteX26" fmla="*/ 4263 w 36624"/>
                <a:gd name="connsiteY26" fmla="*/ 1282 h 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624" h="21515">
                  <a:moveTo>
                    <a:pt x="4263" y="1282"/>
                  </a:moveTo>
                  <a:cubicBezTo>
                    <a:pt x="5297" y="1028"/>
                    <a:pt x="6308" y="635"/>
                    <a:pt x="7172" y="0"/>
                  </a:cubicBezTo>
                  <a:cubicBezTo>
                    <a:pt x="7332" y="874"/>
                    <a:pt x="8160" y="1404"/>
                    <a:pt x="8776" y="1972"/>
                  </a:cubicBezTo>
                  <a:cubicBezTo>
                    <a:pt x="9902" y="2526"/>
                    <a:pt x="11310" y="2241"/>
                    <a:pt x="12387" y="2966"/>
                  </a:cubicBezTo>
                  <a:cubicBezTo>
                    <a:pt x="13311" y="3548"/>
                    <a:pt x="13484" y="4792"/>
                    <a:pt x="14350" y="5425"/>
                  </a:cubicBezTo>
                  <a:cubicBezTo>
                    <a:pt x="15306" y="5677"/>
                    <a:pt x="16309" y="5688"/>
                    <a:pt x="17280" y="5875"/>
                  </a:cubicBezTo>
                  <a:cubicBezTo>
                    <a:pt x="18764" y="6093"/>
                    <a:pt x="20147" y="6711"/>
                    <a:pt x="21490" y="7350"/>
                  </a:cubicBezTo>
                  <a:cubicBezTo>
                    <a:pt x="22194" y="7699"/>
                    <a:pt x="23062" y="7565"/>
                    <a:pt x="23708" y="8059"/>
                  </a:cubicBezTo>
                  <a:cubicBezTo>
                    <a:pt x="24393" y="8521"/>
                    <a:pt x="25236" y="8624"/>
                    <a:pt x="25980" y="8967"/>
                  </a:cubicBezTo>
                  <a:cubicBezTo>
                    <a:pt x="26642" y="9265"/>
                    <a:pt x="27329" y="9507"/>
                    <a:pt x="28048" y="9646"/>
                  </a:cubicBezTo>
                  <a:cubicBezTo>
                    <a:pt x="30736" y="10194"/>
                    <a:pt x="33431" y="10707"/>
                    <a:pt x="36161" y="11008"/>
                  </a:cubicBezTo>
                  <a:cubicBezTo>
                    <a:pt x="36279" y="10840"/>
                    <a:pt x="36399" y="10674"/>
                    <a:pt x="36521" y="10514"/>
                  </a:cubicBezTo>
                  <a:cubicBezTo>
                    <a:pt x="36771" y="11628"/>
                    <a:pt x="36559" y="12775"/>
                    <a:pt x="35977" y="13755"/>
                  </a:cubicBezTo>
                  <a:cubicBezTo>
                    <a:pt x="35321" y="14890"/>
                    <a:pt x="35226" y="16218"/>
                    <a:pt x="35388" y="17496"/>
                  </a:cubicBezTo>
                  <a:cubicBezTo>
                    <a:pt x="35581" y="18947"/>
                    <a:pt x="34783" y="20229"/>
                    <a:pt x="34255" y="21515"/>
                  </a:cubicBezTo>
                  <a:cubicBezTo>
                    <a:pt x="32378" y="21019"/>
                    <a:pt x="30541" y="20330"/>
                    <a:pt x="28601" y="20122"/>
                  </a:cubicBezTo>
                  <a:cubicBezTo>
                    <a:pt x="27644" y="20042"/>
                    <a:pt x="26951" y="19331"/>
                    <a:pt x="26221" y="18797"/>
                  </a:cubicBezTo>
                  <a:cubicBezTo>
                    <a:pt x="25290" y="18037"/>
                    <a:pt x="24023" y="18089"/>
                    <a:pt x="22896" y="17936"/>
                  </a:cubicBezTo>
                  <a:cubicBezTo>
                    <a:pt x="21742" y="17782"/>
                    <a:pt x="20550" y="18060"/>
                    <a:pt x="19422" y="17780"/>
                  </a:cubicBezTo>
                  <a:cubicBezTo>
                    <a:pt x="18425" y="17124"/>
                    <a:pt x="17547" y="16294"/>
                    <a:pt x="16820" y="15355"/>
                  </a:cubicBezTo>
                  <a:cubicBezTo>
                    <a:pt x="16015" y="14331"/>
                    <a:pt x="14974" y="13538"/>
                    <a:pt x="13932" y="12782"/>
                  </a:cubicBezTo>
                  <a:cubicBezTo>
                    <a:pt x="12883" y="12012"/>
                    <a:pt x="11634" y="11603"/>
                    <a:pt x="10531" y="10932"/>
                  </a:cubicBezTo>
                  <a:cubicBezTo>
                    <a:pt x="9251" y="10232"/>
                    <a:pt x="8288" y="9103"/>
                    <a:pt x="7382" y="7991"/>
                  </a:cubicBezTo>
                  <a:cubicBezTo>
                    <a:pt x="6997" y="7474"/>
                    <a:pt x="6333" y="7353"/>
                    <a:pt x="5814" y="7031"/>
                  </a:cubicBezTo>
                  <a:cubicBezTo>
                    <a:pt x="4540" y="6285"/>
                    <a:pt x="4103" y="4666"/>
                    <a:pt x="2770" y="3989"/>
                  </a:cubicBezTo>
                  <a:cubicBezTo>
                    <a:pt x="1663" y="3407"/>
                    <a:pt x="755" y="2531"/>
                    <a:pt x="0" y="1547"/>
                  </a:cubicBezTo>
                  <a:cubicBezTo>
                    <a:pt x="1419" y="1429"/>
                    <a:pt x="2880" y="1713"/>
                    <a:pt x="4263" y="1282"/>
                  </a:cubicBezTo>
                  <a:close/>
                </a:path>
              </a:pathLst>
            </a:custGeom>
            <a:solidFill>
              <a:srgbClr val="9D9AA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6" name="Forma Livre: Forma 2585">
              <a:extLst>
                <a:ext uri="{FF2B5EF4-FFF2-40B4-BE49-F238E27FC236}">
                  <a16:creationId xmlns:a16="http://schemas.microsoft.com/office/drawing/2014/main" id="{5E90ACFC-493E-A5D6-9D81-D4851CD609AB}"/>
                </a:ext>
              </a:extLst>
            </p:cNvPr>
            <p:cNvSpPr/>
            <p:nvPr/>
          </p:nvSpPr>
          <p:spPr>
            <a:xfrm>
              <a:off x="6274987" y="5231559"/>
              <a:ext cx="9286" cy="2791"/>
            </a:xfrm>
            <a:custGeom>
              <a:avLst/>
              <a:gdLst>
                <a:gd name="connsiteX0" fmla="*/ 5671 w 9286"/>
                <a:gd name="connsiteY0" fmla="*/ 952 h 2791"/>
                <a:gd name="connsiteX1" fmla="*/ 5961 w 9286"/>
                <a:gd name="connsiteY1" fmla="*/ 0 h 2791"/>
                <a:gd name="connsiteX2" fmla="*/ 6777 w 9286"/>
                <a:gd name="connsiteY2" fmla="*/ 1703 h 2791"/>
                <a:gd name="connsiteX3" fmla="*/ 9286 w 9286"/>
                <a:gd name="connsiteY3" fmla="*/ 2550 h 2791"/>
                <a:gd name="connsiteX4" fmla="*/ 6209 w 9286"/>
                <a:gd name="connsiteY4" fmla="*/ 2779 h 2791"/>
                <a:gd name="connsiteX5" fmla="*/ 828 w 9286"/>
                <a:gd name="connsiteY5" fmla="*/ 2764 h 2791"/>
                <a:gd name="connsiteX6" fmla="*/ 0 w 9286"/>
                <a:gd name="connsiteY6" fmla="*/ 2136 h 2791"/>
                <a:gd name="connsiteX7" fmla="*/ 5671 w 9286"/>
                <a:gd name="connsiteY7" fmla="*/ 952 h 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86" h="2791">
                  <a:moveTo>
                    <a:pt x="5671" y="952"/>
                  </a:moveTo>
                  <a:cubicBezTo>
                    <a:pt x="5761" y="628"/>
                    <a:pt x="5854" y="311"/>
                    <a:pt x="5961" y="0"/>
                  </a:cubicBezTo>
                  <a:cubicBezTo>
                    <a:pt x="5848" y="658"/>
                    <a:pt x="6133" y="1421"/>
                    <a:pt x="6777" y="1703"/>
                  </a:cubicBezTo>
                  <a:cubicBezTo>
                    <a:pt x="7580" y="2072"/>
                    <a:pt x="8450" y="2266"/>
                    <a:pt x="9286" y="2550"/>
                  </a:cubicBezTo>
                  <a:cubicBezTo>
                    <a:pt x="8292" y="2884"/>
                    <a:pt x="7237" y="2772"/>
                    <a:pt x="6209" y="2779"/>
                  </a:cubicBezTo>
                  <a:cubicBezTo>
                    <a:pt x="4414" y="2775"/>
                    <a:pt x="2621" y="2758"/>
                    <a:pt x="828" y="2764"/>
                  </a:cubicBezTo>
                  <a:cubicBezTo>
                    <a:pt x="572" y="2522"/>
                    <a:pt x="294" y="2312"/>
                    <a:pt x="0" y="2136"/>
                  </a:cubicBezTo>
                  <a:cubicBezTo>
                    <a:pt x="1854" y="1587"/>
                    <a:pt x="3794" y="1410"/>
                    <a:pt x="5671" y="952"/>
                  </a:cubicBezTo>
                  <a:close/>
                </a:path>
              </a:pathLst>
            </a:custGeom>
            <a:solidFill>
              <a:srgbClr val="D3D3D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7" name="Forma Livre: Forma 2586">
              <a:extLst>
                <a:ext uri="{FF2B5EF4-FFF2-40B4-BE49-F238E27FC236}">
                  <a16:creationId xmlns:a16="http://schemas.microsoft.com/office/drawing/2014/main" id="{043EB62F-21D5-7F7C-3F52-B489B912A39D}"/>
                </a:ext>
              </a:extLst>
            </p:cNvPr>
            <p:cNvSpPr/>
            <p:nvPr/>
          </p:nvSpPr>
          <p:spPr>
            <a:xfrm>
              <a:off x="6297865" y="5231941"/>
              <a:ext cx="13523" cy="9169"/>
            </a:xfrm>
            <a:custGeom>
              <a:avLst/>
              <a:gdLst>
                <a:gd name="connsiteX0" fmla="*/ 12206 w 13523"/>
                <a:gd name="connsiteY0" fmla="*/ 104 h 9169"/>
                <a:gd name="connsiteX1" fmla="*/ 13524 w 13523"/>
                <a:gd name="connsiteY1" fmla="*/ 423 h 9169"/>
                <a:gd name="connsiteX2" fmla="*/ 12658 w 13523"/>
                <a:gd name="connsiteY2" fmla="*/ 5302 h 9169"/>
                <a:gd name="connsiteX3" fmla="*/ 11559 w 13523"/>
                <a:gd name="connsiteY3" fmla="*/ 9169 h 9169"/>
                <a:gd name="connsiteX4" fmla="*/ 11918 w 13523"/>
                <a:gd name="connsiteY4" fmla="*/ 5499 h 9169"/>
                <a:gd name="connsiteX5" fmla="*/ 6629 w 13523"/>
                <a:gd name="connsiteY5" fmla="*/ 6674 h 9169"/>
                <a:gd name="connsiteX6" fmla="*/ 1589 w 13523"/>
                <a:gd name="connsiteY6" fmla="*/ 7330 h 9169"/>
                <a:gd name="connsiteX7" fmla="*/ 830 w 13523"/>
                <a:gd name="connsiteY7" fmla="*/ 7921 h 9169"/>
                <a:gd name="connsiteX8" fmla="*/ 750 w 13523"/>
                <a:gd name="connsiteY8" fmla="*/ 7364 h 9169"/>
                <a:gd name="connsiteX9" fmla="*/ 689 w 13523"/>
                <a:gd name="connsiteY9" fmla="*/ 4162 h 9169"/>
                <a:gd name="connsiteX10" fmla="*/ 32 w 13523"/>
                <a:gd name="connsiteY10" fmla="*/ 3490 h 9169"/>
                <a:gd name="connsiteX11" fmla="*/ 0 w 13523"/>
                <a:gd name="connsiteY11" fmla="*/ 2660 h 9169"/>
                <a:gd name="connsiteX12" fmla="*/ 4147 w 13523"/>
                <a:gd name="connsiteY12" fmla="*/ 1926 h 9169"/>
                <a:gd name="connsiteX13" fmla="*/ 12206 w 13523"/>
                <a:gd name="connsiteY13" fmla="*/ 104 h 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523" h="9169">
                  <a:moveTo>
                    <a:pt x="12206" y="104"/>
                  </a:moveTo>
                  <a:cubicBezTo>
                    <a:pt x="12687" y="-161"/>
                    <a:pt x="13135" y="131"/>
                    <a:pt x="13524" y="423"/>
                  </a:cubicBezTo>
                  <a:cubicBezTo>
                    <a:pt x="13280" y="2056"/>
                    <a:pt x="12706" y="3637"/>
                    <a:pt x="12658" y="5302"/>
                  </a:cubicBezTo>
                  <a:cubicBezTo>
                    <a:pt x="12599" y="6655"/>
                    <a:pt x="12200" y="7978"/>
                    <a:pt x="11559" y="9169"/>
                  </a:cubicBezTo>
                  <a:cubicBezTo>
                    <a:pt x="11615" y="7938"/>
                    <a:pt x="12158" y="6739"/>
                    <a:pt x="11918" y="5499"/>
                  </a:cubicBezTo>
                  <a:cubicBezTo>
                    <a:pt x="10154" y="5890"/>
                    <a:pt x="8422" y="6426"/>
                    <a:pt x="6629" y="6674"/>
                  </a:cubicBezTo>
                  <a:cubicBezTo>
                    <a:pt x="4948" y="6880"/>
                    <a:pt x="3252" y="7000"/>
                    <a:pt x="1589" y="7330"/>
                  </a:cubicBezTo>
                  <a:cubicBezTo>
                    <a:pt x="1219" y="7345"/>
                    <a:pt x="1040" y="7669"/>
                    <a:pt x="830" y="7921"/>
                  </a:cubicBezTo>
                  <a:cubicBezTo>
                    <a:pt x="797" y="7725"/>
                    <a:pt x="769" y="7540"/>
                    <a:pt x="750" y="7364"/>
                  </a:cubicBezTo>
                  <a:cubicBezTo>
                    <a:pt x="784" y="6296"/>
                    <a:pt x="940" y="5213"/>
                    <a:pt x="689" y="4162"/>
                  </a:cubicBezTo>
                  <a:cubicBezTo>
                    <a:pt x="483" y="3917"/>
                    <a:pt x="267" y="3692"/>
                    <a:pt x="32" y="3490"/>
                  </a:cubicBezTo>
                  <a:cubicBezTo>
                    <a:pt x="15" y="3204"/>
                    <a:pt x="8" y="2933"/>
                    <a:pt x="0" y="2660"/>
                  </a:cubicBezTo>
                  <a:cubicBezTo>
                    <a:pt x="1368" y="2340"/>
                    <a:pt x="2762" y="2155"/>
                    <a:pt x="4147" y="1926"/>
                  </a:cubicBezTo>
                  <a:cubicBezTo>
                    <a:pt x="6840" y="1344"/>
                    <a:pt x="9597" y="1035"/>
                    <a:pt x="12206" y="104"/>
                  </a:cubicBezTo>
                  <a:close/>
                </a:path>
              </a:pathLst>
            </a:custGeom>
            <a:solidFill>
              <a:srgbClr val="554C7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8" name="Forma Livre: Forma 2587">
              <a:extLst>
                <a:ext uri="{FF2B5EF4-FFF2-40B4-BE49-F238E27FC236}">
                  <a16:creationId xmlns:a16="http://schemas.microsoft.com/office/drawing/2014/main" id="{9E6595DD-8164-0015-3676-943AF7EACEC1}"/>
                </a:ext>
              </a:extLst>
            </p:cNvPr>
            <p:cNvSpPr/>
            <p:nvPr/>
          </p:nvSpPr>
          <p:spPr>
            <a:xfrm>
              <a:off x="6291914" y="5233499"/>
              <a:ext cx="5038" cy="2220"/>
            </a:xfrm>
            <a:custGeom>
              <a:avLst/>
              <a:gdLst>
                <a:gd name="connsiteX0" fmla="*/ 4107 w 5038"/>
                <a:gd name="connsiteY0" fmla="*/ 0 h 2220"/>
                <a:gd name="connsiteX1" fmla="*/ 5038 w 5038"/>
                <a:gd name="connsiteY1" fmla="*/ 1249 h 2220"/>
                <a:gd name="connsiteX2" fmla="*/ 2953 w 5038"/>
                <a:gd name="connsiteY2" fmla="*/ 1888 h 2220"/>
                <a:gd name="connsiteX3" fmla="*/ 0 w 5038"/>
                <a:gd name="connsiteY3" fmla="*/ 2106 h 2220"/>
                <a:gd name="connsiteX4" fmla="*/ 332 w 5038"/>
                <a:gd name="connsiteY4" fmla="*/ 1736 h 2220"/>
                <a:gd name="connsiteX5" fmla="*/ 334 w 5038"/>
                <a:gd name="connsiteY5" fmla="*/ 647 h 2220"/>
                <a:gd name="connsiteX6" fmla="*/ 4107 w 5038"/>
                <a:gd name="connsiteY6" fmla="*/ 0 h 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8" h="2220">
                  <a:moveTo>
                    <a:pt x="4107" y="0"/>
                  </a:moveTo>
                  <a:cubicBezTo>
                    <a:pt x="4374" y="441"/>
                    <a:pt x="4683" y="860"/>
                    <a:pt x="5038" y="1249"/>
                  </a:cubicBezTo>
                  <a:cubicBezTo>
                    <a:pt x="4441" y="1715"/>
                    <a:pt x="3668" y="1759"/>
                    <a:pt x="2953" y="1888"/>
                  </a:cubicBezTo>
                  <a:cubicBezTo>
                    <a:pt x="1974" y="2028"/>
                    <a:pt x="986" y="2409"/>
                    <a:pt x="0" y="2106"/>
                  </a:cubicBezTo>
                  <a:cubicBezTo>
                    <a:pt x="82" y="2014"/>
                    <a:pt x="248" y="1829"/>
                    <a:pt x="332" y="1736"/>
                  </a:cubicBezTo>
                  <a:cubicBezTo>
                    <a:pt x="326" y="1368"/>
                    <a:pt x="326" y="1005"/>
                    <a:pt x="334" y="647"/>
                  </a:cubicBezTo>
                  <a:cubicBezTo>
                    <a:pt x="1576" y="347"/>
                    <a:pt x="2949" y="633"/>
                    <a:pt x="4107" y="0"/>
                  </a:cubicBezTo>
                  <a:close/>
                </a:path>
              </a:pathLst>
            </a:custGeom>
            <a:solidFill>
              <a:srgbClr val="BCBBC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9" name="Forma Livre: Forma 2588">
              <a:extLst>
                <a:ext uri="{FF2B5EF4-FFF2-40B4-BE49-F238E27FC236}">
                  <a16:creationId xmlns:a16="http://schemas.microsoft.com/office/drawing/2014/main" id="{4C6CACBA-4487-2EB6-E2F2-8579FEE9D531}"/>
                </a:ext>
              </a:extLst>
            </p:cNvPr>
            <p:cNvSpPr/>
            <p:nvPr/>
          </p:nvSpPr>
          <p:spPr>
            <a:xfrm>
              <a:off x="6274664" y="5234109"/>
              <a:ext cx="15531" cy="3777"/>
            </a:xfrm>
            <a:custGeom>
              <a:avLst/>
              <a:gdLst>
                <a:gd name="connsiteX0" fmla="*/ 9610 w 15531"/>
                <a:gd name="connsiteY0" fmla="*/ 0 h 3777"/>
                <a:gd name="connsiteX1" fmla="*/ 15531 w 15531"/>
                <a:gd name="connsiteY1" fmla="*/ 1875 h 3777"/>
                <a:gd name="connsiteX2" fmla="*/ 14127 w 15531"/>
                <a:gd name="connsiteY2" fmla="*/ 2379 h 3777"/>
                <a:gd name="connsiteX3" fmla="*/ 4410 w 15531"/>
                <a:gd name="connsiteY3" fmla="*/ 3580 h 3777"/>
                <a:gd name="connsiteX4" fmla="*/ 0 w 15531"/>
                <a:gd name="connsiteY4" fmla="*/ 3775 h 3777"/>
                <a:gd name="connsiteX5" fmla="*/ 1152 w 15531"/>
                <a:gd name="connsiteY5" fmla="*/ 214 h 3777"/>
                <a:gd name="connsiteX6" fmla="*/ 6533 w 15531"/>
                <a:gd name="connsiteY6" fmla="*/ 229 h 3777"/>
                <a:gd name="connsiteX7" fmla="*/ 9610 w 15531"/>
                <a:gd name="connsiteY7" fmla="*/ 0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31" h="3777">
                  <a:moveTo>
                    <a:pt x="9610" y="0"/>
                  </a:moveTo>
                  <a:cubicBezTo>
                    <a:pt x="11588" y="614"/>
                    <a:pt x="13562" y="1236"/>
                    <a:pt x="15531" y="1875"/>
                  </a:cubicBezTo>
                  <a:cubicBezTo>
                    <a:pt x="15107" y="2148"/>
                    <a:pt x="14627" y="2327"/>
                    <a:pt x="14127" y="2379"/>
                  </a:cubicBezTo>
                  <a:cubicBezTo>
                    <a:pt x="10892" y="2802"/>
                    <a:pt x="7678" y="3474"/>
                    <a:pt x="4410" y="3580"/>
                  </a:cubicBezTo>
                  <a:cubicBezTo>
                    <a:pt x="2932" y="3498"/>
                    <a:pt x="1476" y="3811"/>
                    <a:pt x="0" y="3775"/>
                  </a:cubicBezTo>
                  <a:cubicBezTo>
                    <a:pt x="624" y="2707"/>
                    <a:pt x="1911" y="1537"/>
                    <a:pt x="1152" y="214"/>
                  </a:cubicBezTo>
                  <a:cubicBezTo>
                    <a:pt x="2945" y="208"/>
                    <a:pt x="4738" y="225"/>
                    <a:pt x="6533" y="229"/>
                  </a:cubicBezTo>
                  <a:cubicBezTo>
                    <a:pt x="7561" y="223"/>
                    <a:pt x="8616" y="334"/>
                    <a:pt x="9610" y="0"/>
                  </a:cubicBezTo>
                  <a:close/>
                </a:path>
              </a:pathLst>
            </a:custGeom>
            <a:solidFill>
              <a:srgbClr val="BAB9C4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0" name="Forma Livre: Forma 2589">
              <a:extLst>
                <a:ext uri="{FF2B5EF4-FFF2-40B4-BE49-F238E27FC236}">
                  <a16:creationId xmlns:a16="http://schemas.microsoft.com/office/drawing/2014/main" id="{8F1732F7-C4DC-2BAB-3FFF-E373C03980D1}"/>
                </a:ext>
              </a:extLst>
            </p:cNvPr>
            <p:cNvSpPr/>
            <p:nvPr/>
          </p:nvSpPr>
          <p:spPr>
            <a:xfrm>
              <a:off x="6271017" y="5234748"/>
              <a:ext cx="27537" cy="8811"/>
            </a:xfrm>
            <a:custGeom>
              <a:avLst/>
              <a:gdLst>
                <a:gd name="connsiteX0" fmla="*/ 25936 w 27537"/>
                <a:gd name="connsiteY0" fmla="*/ 0 h 8811"/>
                <a:gd name="connsiteX1" fmla="*/ 26879 w 27537"/>
                <a:gd name="connsiteY1" fmla="*/ 683 h 8811"/>
                <a:gd name="connsiteX2" fmla="*/ 27537 w 27537"/>
                <a:gd name="connsiteY2" fmla="*/ 1356 h 8811"/>
                <a:gd name="connsiteX3" fmla="*/ 27365 w 27537"/>
                <a:gd name="connsiteY3" fmla="*/ 2838 h 8811"/>
                <a:gd name="connsiteX4" fmla="*/ 21528 w 27537"/>
                <a:gd name="connsiteY4" fmla="*/ 4788 h 8811"/>
                <a:gd name="connsiteX5" fmla="*/ 17290 w 27537"/>
                <a:gd name="connsiteY5" fmla="*/ 5568 h 8811"/>
                <a:gd name="connsiteX6" fmla="*/ 9513 w 27537"/>
                <a:gd name="connsiteY6" fmla="*/ 7483 h 8811"/>
                <a:gd name="connsiteX7" fmla="*/ 0 w 27537"/>
                <a:gd name="connsiteY7" fmla="*/ 8710 h 8811"/>
                <a:gd name="connsiteX8" fmla="*/ 3647 w 27537"/>
                <a:gd name="connsiteY8" fmla="*/ 3136 h 8811"/>
                <a:gd name="connsiteX9" fmla="*/ 8057 w 27537"/>
                <a:gd name="connsiteY9" fmla="*/ 2941 h 8811"/>
                <a:gd name="connsiteX10" fmla="*/ 17774 w 27537"/>
                <a:gd name="connsiteY10" fmla="*/ 1740 h 8811"/>
                <a:gd name="connsiteX11" fmla="*/ 19178 w 27537"/>
                <a:gd name="connsiteY11" fmla="*/ 1236 h 8811"/>
                <a:gd name="connsiteX12" fmla="*/ 20897 w 27537"/>
                <a:gd name="connsiteY12" fmla="*/ 858 h 8811"/>
                <a:gd name="connsiteX13" fmla="*/ 23851 w 27537"/>
                <a:gd name="connsiteY13" fmla="*/ 639 h 8811"/>
                <a:gd name="connsiteX14" fmla="*/ 25936 w 27537"/>
                <a:gd name="connsiteY14" fmla="*/ 0 h 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37" h="8811">
                  <a:moveTo>
                    <a:pt x="25936" y="0"/>
                  </a:moveTo>
                  <a:cubicBezTo>
                    <a:pt x="26238" y="235"/>
                    <a:pt x="26564" y="446"/>
                    <a:pt x="26879" y="683"/>
                  </a:cubicBezTo>
                  <a:cubicBezTo>
                    <a:pt x="27115" y="885"/>
                    <a:pt x="27331" y="1110"/>
                    <a:pt x="27537" y="1356"/>
                  </a:cubicBezTo>
                  <a:cubicBezTo>
                    <a:pt x="27474" y="1845"/>
                    <a:pt x="27418" y="2339"/>
                    <a:pt x="27365" y="2838"/>
                  </a:cubicBezTo>
                  <a:cubicBezTo>
                    <a:pt x="25482" y="3657"/>
                    <a:pt x="23506" y="4242"/>
                    <a:pt x="21528" y="4788"/>
                  </a:cubicBezTo>
                  <a:cubicBezTo>
                    <a:pt x="20130" y="5129"/>
                    <a:pt x="18688" y="5236"/>
                    <a:pt x="17290" y="5568"/>
                  </a:cubicBezTo>
                  <a:cubicBezTo>
                    <a:pt x="14674" y="6112"/>
                    <a:pt x="12132" y="6955"/>
                    <a:pt x="9513" y="7483"/>
                  </a:cubicBezTo>
                  <a:cubicBezTo>
                    <a:pt x="6379" y="8118"/>
                    <a:pt x="3233" y="9137"/>
                    <a:pt x="0" y="8710"/>
                  </a:cubicBezTo>
                  <a:cubicBezTo>
                    <a:pt x="1217" y="6852"/>
                    <a:pt x="2421" y="4988"/>
                    <a:pt x="3647" y="3136"/>
                  </a:cubicBezTo>
                  <a:cubicBezTo>
                    <a:pt x="5122" y="3172"/>
                    <a:pt x="6579" y="2859"/>
                    <a:pt x="8057" y="2941"/>
                  </a:cubicBezTo>
                  <a:cubicBezTo>
                    <a:pt x="11325" y="2835"/>
                    <a:pt x="14539" y="2163"/>
                    <a:pt x="17774" y="1740"/>
                  </a:cubicBezTo>
                  <a:cubicBezTo>
                    <a:pt x="18274" y="1688"/>
                    <a:pt x="18753" y="1509"/>
                    <a:pt x="19178" y="1236"/>
                  </a:cubicBezTo>
                  <a:cubicBezTo>
                    <a:pt x="19785" y="1421"/>
                    <a:pt x="20456" y="1360"/>
                    <a:pt x="20897" y="858"/>
                  </a:cubicBezTo>
                  <a:cubicBezTo>
                    <a:pt x="21883" y="1160"/>
                    <a:pt x="22871" y="780"/>
                    <a:pt x="23851" y="639"/>
                  </a:cubicBezTo>
                  <a:cubicBezTo>
                    <a:pt x="24565" y="511"/>
                    <a:pt x="25339" y="467"/>
                    <a:pt x="25936" y="0"/>
                  </a:cubicBezTo>
                  <a:close/>
                </a:path>
              </a:pathLst>
            </a:custGeom>
            <a:solidFill>
              <a:srgbClr val="A8A6B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1" name="Forma Livre: Forma 2590">
              <a:extLst>
                <a:ext uri="{FF2B5EF4-FFF2-40B4-BE49-F238E27FC236}">
                  <a16:creationId xmlns:a16="http://schemas.microsoft.com/office/drawing/2014/main" id="{B898ABC0-71E0-F8D6-806E-F2B3EB71F833}"/>
                </a:ext>
              </a:extLst>
            </p:cNvPr>
            <p:cNvSpPr/>
            <p:nvPr/>
          </p:nvSpPr>
          <p:spPr>
            <a:xfrm>
              <a:off x="6242178" y="5236104"/>
              <a:ext cx="56515" cy="16838"/>
            </a:xfrm>
            <a:custGeom>
              <a:avLst/>
              <a:gdLst>
                <a:gd name="connsiteX0" fmla="*/ 56376 w 56515"/>
                <a:gd name="connsiteY0" fmla="*/ 0 h 16838"/>
                <a:gd name="connsiteX1" fmla="*/ 56437 w 56515"/>
                <a:gd name="connsiteY1" fmla="*/ 3201 h 16838"/>
                <a:gd name="connsiteX2" fmla="*/ 55903 w 56515"/>
                <a:gd name="connsiteY2" fmla="*/ 6661 h 16838"/>
                <a:gd name="connsiteX3" fmla="*/ 55680 w 56515"/>
                <a:gd name="connsiteY3" fmla="*/ 10377 h 16838"/>
                <a:gd name="connsiteX4" fmla="*/ 55558 w 56515"/>
                <a:gd name="connsiteY4" fmla="*/ 11601 h 16838"/>
                <a:gd name="connsiteX5" fmla="*/ 54501 w 56515"/>
                <a:gd name="connsiteY5" fmla="*/ 12820 h 16838"/>
                <a:gd name="connsiteX6" fmla="*/ 51302 w 56515"/>
                <a:gd name="connsiteY6" fmla="*/ 13602 h 16838"/>
                <a:gd name="connsiteX7" fmla="*/ 51060 w 56515"/>
                <a:gd name="connsiteY7" fmla="*/ 14194 h 16838"/>
                <a:gd name="connsiteX8" fmla="*/ 49708 w 56515"/>
                <a:gd name="connsiteY8" fmla="*/ 7214 h 16838"/>
                <a:gd name="connsiteX9" fmla="*/ 47857 w 56515"/>
                <a:gd name="connsiteY9" fmla="*/ 5978 h 16838"/>
                <a:gd name="connsiteX10" fmla="*/ 35287 w 56515"/>
                <a:gd name="connsiteY10" fmla="*/ 8103 h 16838"/>
                <a:gd name="connsiteX11" fmla="*/ 32035 w 56515"/>
                <a:gd name="connsiteY11" fmla="*/ 9507 h 16838"/>
                <a:gd name="connsiteX12" fmla="*/ 31447 w 56515"/>
                <a:gd name="connsiteY12" fmla="*/ 11561 h 16838"/>
                <a:gd name="connsiteX13" fmla="*/ 31594 w 56515"/>
                <a:gd name="connsiteY13" fmla="*/ 12216 h 16838"/>
                <a:gd name="connsiteX14" fmla="*/ 23708 w 56515"/>
                <a:gd name="connsiteY14" fmla="*/ 13402 h 16838"/>
                <a:gd name="connsiteX15" fmla="*/ 18617 w 56515"/>
                <a:gd name="connsiteY15" fmla="*/ 14108 h 16838"/>
                <a:gd name="connsiteX16" fmla="*/ 12128 w 56515"/>
                <a:gd name="connsiteY16" fmla="*/ 14825 h 16838"/>
                <a:gd name="connsiteX17" fmla="*/ 1686 w 56515"/>
                <a:gd name="connsiteY17" fmla="*/ 16839 h 16838"/>
                <a:gd name="connsiteX18" fmla="*/ 0 w 56515"/>
                <a:gd name="connsiteY18" fmla="*/ 15321 h 16838"/>
                <a:gd name="connsiteX19" fmla="*/ 521 w 56515"/>
                <a:gd name="connsiteY19" fmla="*/ 11193 h 16838"/>
                <a:gd name="connsiteX20" fmla="*/ 1270 w 56515"/>
                <a:gd name="connsiteY20" fmla="*/ 8616 h 16838"/>
                <a:gd name="connsiteX21" fmla="*/ 5305 w 56515"/>
                <a:gd name="connsiteY21" fmla="*/ 8950 h 16838"/>
                <a:gd name="connsiteX22" fmla="*/ 9162 w 56515"/>
                <a:gd name="connsiteY22" fmla="*/ 9085 h 16838"/>
                <a:gd name="connsiteX23" fmla="*/ 16029 w 56515"/>
                <a:gd name="connsiteY23" fmla="*/ 7790 h 16838"/>
                <a:gd name="connsiteX24" fmla="*/ 25580 w 56515"/>
                <a:gd name="connsiteY24" fmla="*/ 7445 h 16838"/>
                <a:gd name="connsiteX25" fmla="*/ 26549 w 56515"/>
                <a:gd name="connsiteY25" fmla="*/ 7245 h 16838"/>
                <a:gd name="connsiteX26" fmla="*/ 28826 w 56515"/>
                <a:gd name="connsiteY26" fmla="*/ 7355 h 16838"/>
                <a:gd name="connsiteX27" fmla="*/ 28838 w 56515"/>
                <a:gd name="connsiteY27" fmla="*/ 7355 h 16838"/>
                <a:gd name="connsiteX28" fmla="*/ 38352 w 56515"/>
                <a:gd name="connsiteY28" fmla="*/ 6127 h 16838"/>
                <a:gd name="connsiteX29" fmla="*/ 46129 w 56515"/>
                <a:gd name="connsiteY29" fmla="*/ 4212 h 16838"/>
                <a:gd name="connsiteX30" fmla="*/ 50366 w 56515"/>
                <a:gd name="connsiteY30" fmla="*/ 3432 h 16838"/>
                <a:gd name="connsiteX31" fmla="*/ 56203 w 56515"/>
                <a:gd name="connsiteY31" fmla="*/ 1482 h 16838"/>
                <a:gd name="connsiteX32" fmla="*/ 56376 w 56515"/>
                <a:gd name="connsiteY32" fmla="*/ 0 h 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515" h="16838">
                  <a:moveTo>
                    <a:pt x="56376" y="0"/>
                  </a:moveTo>
                  <a:cubicBezTo>
                    <a:pt x="56626" y="1051"/>
                    <a:pt x="56470" y="2133"/>
                    <a:pt x="56437" y="3201"/>
                  </a:cubicBezTo>
                  <a:cubicBezTo>
                    <a:pt x="56336" y="4361"/>
                    <a:pt x="56353" y="5562"/>
                    <a:pt x="55903" y="6661"/>
                  </a:cubicBezTo>
                  <a:cubicBezTo>
                    <a:pt x="55440" y="7842"/>
                    <a:pt x="55445" y="9143"/>
                    <a:pt x="55680" y="10377"/>
                  </a:cubicBezTo>
                  <a:cubicBezTo>
                    <a:pt x="55777" y="10787"/>
                    <a:pt x="55699" y="11203"/>
                    <a:pt x="55558" y="11601"/>
                  </a:cubicBezTo>
                  <a:cubicBezTo>
                    <a:pt x="55274" y="12052"/>
                    <a:pt x="55106" y="12710"/>
                    <a:pt x="54501" y="12820"/>
                  </a:cubicBezTo>
                  <a:cubicBezTo>
                    <a:pt x="53446" y="13131"/>
                    <a:pt x="52353" y="13278"/>
                    <a:pt x="51302" y="13602"/>
                  </a:cubicBezTo>
                  <a:cubicBezTo>
                    <a:pt x="51213" y="13791"/>
                    <a:pt x="51133" y="13988"/>
                    <a:pt x="51060" y="14194"/>
                  </a:cubicBezTo>
                  <a:cubicBezTo>
                    <a:pt x="51249" y="11796"/>
                    <a:pt x="50644" y="9406"/>
                    <a:pt x="49708" y="7214"/>
                  </a:cubicBezTo>
                  <a:cubicBezTo>
                    <a:pt x="49427" y="6455"/>
                    <a:pt x="48670" y="5930"/>
                    <a:pt x="47857" y="5978"/>
                  </a:cubicBezTo>
                  <a:cubicBezTo>
                    <a:pt x="43592" y="5967"/>
                    <a:pt x="39279" y="6558"/>
                    <a:pt x="35287" y="8103"/>
                  </a:cubicBezTo>
                  <a:cubicBezTo>
                    <a:pt x="34181" y="8523"/>
                    <a:pt x="33099" y="8994"/>
                    <a:pt x="32035" y="9507"/>
                  </a:cubicBezTo>
                  <a:cubicBezTo>
                    <a:pt x="31281" y="9913"/>
                    <a:pt x="31176" y="10819"/>
                    <a:pt x="31447" y="11561"/>
                  </a:cubicBezTo>
                  <a:cubicBezTo>
                    <a:pt x="31493" y="11773"/>
                    <a:pt x="31541" y="11991"/>
                    <a:pt x="31594" y="12216"/>
                  </a:cubicBezTo>
                  <a:cubicBezTo>
                    <a:pt x="28960" y="12574"/>
                    <a:pt x="26341" y="13036"/>
                    <a:pt x="23708" y="13402"/>
                  </a:cubicBezTo>
                  <a:cubicBezTo>
                    <a:pt x="22030" y="13770"/>
                    <a:pt x="20309" y="13833"/>
                    <a:pt x="18617" y="14108"/>
                  </a:cubicBezTo>
                  <a:cubicBezTo>
                    <a:pt x="16466" y="14438"/>
                    <a:pt x="14310" y="14785"/>
                    <a:pt x="12128" y="14825"/>
                  </a:cubicBezTo>
                  <a:cubicBezTo>
                    <a:pt x="8567" y="14983"/>
                    <a:pt x="5146" y="16078"/>
                    <a:pt x="1686" y="16839"/>
                  </a:cubicBezTo>
                  <a:cubicBezTo>
                    <a:pt x="1148" y="16305"/>
                    <a:pt x="582" y="15800"/>
                    <a:pt x="0" y="15321"/>
                  </a:cubicBezTo>
                  <a:cubicBezTo>
                    <a:pt x="662" y="14043"/>
                    <a:pt x="641" y="12586"/>
                    <a:pt x="521" y="11193"/>
                  </a:cubicBezTo>
                  <a:cubicBezTo>
                    <a:pt x="420" y="10260"/>
                    <a:pt x="868" y="9419"/>
                    <a:pt x="1270" y="8616"/>
                  </a:cubicBezTo>
                  <a:cubicBezTo>
                    <a:pt x="2615" y="8715"/>
                    <a:pt x="3952" y="8925"/>
                    <a:pt x="5305" y="8950"/>
                  </a:cubicBezTo>
                  <a:cubicBezTo>
                    <a:pt x="6590" y="8982"/>
                    <a:pt x="7874" y="9282"/>
                    <a:pt x="9162" y="9085"/>
                  </a:cubicBezTo>
                  <a:cubicBezTo>
                    <a:pt x="11466" y="8742"/>
                    <a:pt x="13749" y="8265"/>
                    <a:pt x="16029" y="7790"/>
                  </a:cubicBezTo>
                  <a:cubicBezTo>
                    <a:pt x="19184" y="7212"/>
                    <a:pt x="22396" y="7552"/>
                    <a:pt x="25580" y="7445"/>
                  </a:cubicBezTo>
                  <a:cubicBezTo>
                    <a:pt x="25906" y="7413"/>
                    <a:pt x="26224" y="7319"/>
                    <a:pt x="26549" y="7245"/>
                  </a:cubicBezTo>
                  <a:cubicBezTo>
                    <a:pt x="27113" y="7928"/>
                    <a:pt x="28202" y="8000"/>
                    <a:pt x="28826" y="7355"/>
                  </a:cubicBezTo>
                  <a:lnTo>
                    <a:pt x="28838" y="7355"/>
                  </a:lnTo>
                  <a:cubicBezTo>
                    <a:pt x="32071" y="7781"/>
                    <a:pt x="35218" y="6762"/>
                    <a:pt x="38352" y="6127"/>
                  </a:cubicBezTo>
                  <a:cubicBezTo>
                    <a:pt x="40971" y="5600"/>
                    <a:pt x="43512" y="4757"/>
                    <a:pt x="46129" y="4212"/>
                  </a:cubicBezTo>
                  <a:cubicBezTo>
                    <a:pt x="47527" y="3880"/>
                    <a:pt x="48969" y="3773"/>
                    <a:pt x="50366" y="3432"/>
                  </a:cubicBezTo>
                  <a:cubicBezTo>
                    <a:pt x="52344" y="2886"/>
                    <a:pt x="54320" y="2302"/>
                    <a:pt x="56203" y="1482"/>
                  </a:cubicBezTo>
                  <a:cubicBezTo>
                    <a:pt x="56256" y="984"/>
                    <a:pt x="56313" y="490"/>
                    <a:pt x="56376" y="0"/>
                  </a:cubicBezTo>
                  <a:close/>
                </a:path>
              </a:pathLst>
            </a:custGeom>
            <a:solidFill>
              <a:srgbClr val="9C9AA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92" name="Gráfico 1864">
              <a:extLst>
                <a:ext uri="{FF2B5EF4-FFF2-40B4-BE49-F238E27FC236}">
                  <a16:creationId xmlns:a16="http://schemas.microsoft.com/office/drawing/2014/main" id="{AA89E1D0-BF9D-529B-0503-4360B7E27654}"/>
                </a:ext>
              </a:extLst>
            </p:cNvPr>
            <p:cNvGrpSpPr/>
            <p:nvPr/>
          </p:nvGrpSpPr>
          <p:grpSpPr>
            <a:xfrm>
              <a:off x="6228522" y="5236975"/>
              <a:ext cx="120887" cy="119658"/>
              <a:chOff x="6228522" y="5236975"/>
              <a:chExt cx="120887" cy="119658"/>
            </a:xfrm>
            <a:solidFill>
              <a:srgbClr val="9693A7"/>
            </a:solidFill>
          </p:grpSpPr>
          <p:sp>
            <p:nvSpPr>
              <p:cNvPr id="2593" name="Forma Livre: Forma 2592">
                <a:extLst>
                  <a:ext uri="{FF2B5EF4-FFF2-40B4-BE49-F238E27FC236}">
                    <a16:creationId xmlns:a16="http://schemas.microsoft.com/office/drawing/2014/main" id="{0E1CFF06-A990-25EE-D395-A8E1D56355BA}"/>
                  </a:ext>
                </a:extLst>
              </p:cNvPr>
              <p:cNvSpPr/>
              <p:nvPr/>
            </p:nvSpPr>
            <p:spPr>
              <a:xfrm>
                <a:off x="6239175" y="5236975"/>
                <a:ext cx="110235" cy="36472"/>
              </a:xfrm>
              <a:custGeom>
                <a:avLst/>
                <a:gdLst>
                  <a:gd name="connsiteX0" fmla="*/ 91964 w 110235"/>
                  <a:gd name="connsiteY0" fmla="*/ 564 h 36472"/>
                  <a:gd name="connsiteX1" fmla="*/ 100661 w 110235"/>
                  <a:gd name="connsiteY1" fmla="*/ 89 h 36472"/>
                  <a:gd name="connsiteX2" fmla="*/ 106471 w 110235"/>
                  <a:gd name="connsiteY2" fmla="*/ 948 h 36472"/>
                  <a:gd name="connsiteX3" fmla="*/ 110236 w 110235"/>
                  <a:gd name="connsiteY3" fmla="*/ 1957 h 36472"/>
                  <a:gd name="connsiteX4" fmla="*/ 79838 w 110235"/>
                  <a:gd name="connsiteY4" fmla="*/ 22726 h 36472"/>
                  <a:gd name="connsiteX5" fmla="*/ 34657 w 110235"/>
                  <a:gd name="connsiteY5" fmla="*/ 35973 h 36472"/>
                  <a:gd name="connsiteX6" fmla="*/ 2726 w 110235"/>
                  <a:gd name="connsiteY6" fmla="*/ 34794 h 36472"/>
                  <a:gd name="connsiteX7" fmla="*/ 2216 w 110235"/>
                  <a:gd name="connsiteY7" fmla="*/ 34150 h 36472"/>
                  <a:gd name="connsiteX8" fmla="*/ 124 w 110235"/>
                  <a:gd name="connsiteY8" fmla="*/ 25650 h 36472"/>
                  <a:gd name="connsiteX9" fmla="*/ 580 w 110235"/>
                  <a:gd name="connsiteY9" fmla="*/ 20366 h 36472"/>
                  <a:gd name="connsiteX10" fmla="*/ 3004 w 110235"/>
                  <a:gd name="connsiteY10" fmla="*/ 14449 h 36472"/>
                  <a:gd name="connsiteX11" fmla="*/ 4690 w 110235"/>
                  <a:gd name="connsiteY11" fmla="*/ 15967 h 36472"/>
                  <a:gd name="connsiteX12" fmla="*/ 15132 w 110235"/>
                  <a:gd name="connsiteY12" fmla="*/ 13953 h 36472"/>
                  <a:gd name="connsiteX13" fmla="*/ 21621 w 110235"/>
                  <a:gd name="connsiteY13" fmla="*/ 13236 h 36472"/>
                  <a:gd name="connsiteX14" fmla="*/ 26711 w 110235"/>
                  <a:gd name="connsiteY14" fmla="*/ 12530 h 36472"/>
                  <a:gd name="connsiteX15" fmla="*/ 34598 w 110235"/>
                  <a:gd name="connsiteY15" fmla="*/ 11345 h 36472"/>
                  <a:gd name="connsiteX16" fmla="*/ 34451 w 110235"/>
                  <a:gd name="connsiteY16" fmla="*/ 10689 h 36472"/>
                  <a:gd name="connsiteX17" fmla="*/ 36561 w 110235"/>
                  <a:gd name="connsiteY17" fmla="*/ 11086 h 36472"/>
                  <a:gd name="connsiteX18" fmla="*/ 43102 w 110235"/>
                  <a:gd name="connsiteY18" fmla="*/ 8747 h 36472"/>
                  <a:gd name="connsiteX19" fmla="*/ 45383 w 110235"/>
                  <a:gd name="connsiteY19" fmla="*/ 15807 h 36472"/>
                  <a:gd name="connsiteX20" fmla="*/ 48756 w 110235"/>
                  <a:gd name="connsiteY20" fmla="*/ 18380 h 36472"/>
                  <a:gd name="connsiteX21" fmla="*/ 53303 w 110235"/>
                  <a:gd name="connsiteY21" fmla="*/ 15731 h 36472"/>
                  <a:gd name="connsiteX22" fmla="*/ 54064 w 110235"/>
                  <a:gd name="connsiteY22" fmla="*/ 13322 h 36472"/>
                  <a:gd name="connsiteX23" fmla="*/ 54306 w 110235"/>
                  <a:gd name="connsiteY23" fmla="*/ 12730 h 36472"/>
                  <a:gd name="connsiteX24" fmla="*/ 57505 w 110235"/>
                  <a:gd name="connsiteY24" fmla="*/ 11948 h 36472"/>
                  <a:gd name="connsiteX25" fmla="*/ 58562 w 110235"/>
                  <a:gd name="connsiteY25" fmla="*/ 10729 h 36472"/>
                  <a:gd name="connsiteX26" fmla="*/ 59878 w 110235"/>
                  <a:gd name="connsiteY26" fmla="*/ 13907 h 36472"/>
                  <a:gd name="connsiteX27" fmla="*/ 62806 w 110235"/>
                  <a:gd name="connsiteY27" fmla="*/ 14428 h 36472"/>
                  <a:gd name="connsiteX28" fmla="*/ 64901 w 110235"/>
                  <a:gd name="connsiteY28" fmla="*/ 13585 h 36472"/>
                  <a:gd name="connsiteX29" fmla="*/ 67365 w 110235"/>
                  <a:gd name="connsiteY29" fmla="*/ 11508 h 36472"/>
                  <a:gd name="connsiteX30" fmla="*/ 68414 w 110235"/>
                  <a:gd name="connsiteY30" fmla="*/ 8417 h 36472"/>
                  <a:gd name="connsiteX31" fmla="*/ 68668 w 110235"/>
                  <a:gd name="connsiteY31" fmla="*/ 9074 h 36472"/>
                  <a:gd name="connsiteX32" fmla="*/ 72147 w 110235"/>
                  <a:gd name="connsiteY32" fmla="*/ 7254 h 36472"/>
                  <a:gd name="connsiteX33" fmla="*/ 84716 w 110235"/>
                  <a:gd name="connsiteY33" fmla="*/ 2863 h 36472"/>
                  <a:gd name="connsiteX34" fmla="*/ 87980 w 110235"/>
                  <a:gd name="connsiteY34" fmla="*/ 1407 h 36472"/>
                  <a:gd name="connsiteX35" fmla="*/ 91964 w 110235"/>
                  <a:gd name="connsiteY35" fmla="*/ 564 h 3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0235" h="36472">
                    <a:moveTo>
                      <a:pt x="91964" y="564"/>
                    </a:moveTo>
                    <a:cubicBezTo>
                      <a:pt x="94839" y="118"/>
                      <a:pt x="97752" y="-149"/>
                      <a:pt x="100661" y="89"/>
                    </a:cubicBezTo>
                    <a:cubicBezTo>
                      <a:pt x="102599" y="322"/>
                      <a:pt x="104607" y="305"/>
                      <a:pt x="106471" y="948"/>
                    </a:cubicBezTo>
                    <a:cubicBezTo>
                      <a:pt x="107663" y="1501"/>
                      <a:pt x="109000" y="1541"/>
                      <a:pt x="110236" y="1957"/>
                    </a:cubicBezTo>
                    <a:cubicBezTo>
                      <a:pt x="101080" y="10182"/>
                      <a:pt x="90818" y="17167"/>
                      <a:pt x="79838" y="22726"/>
                    </a:cubicBezTo>
                    <a:cubicBezTo>
                      <a:pt x="65761" y="29852"/>
                      <a:pt x="50396" y="34564"/>
                      <a:pt x="34657" y="35973"/>
                    </a:cubicBezTo>
                    <a:cubicBezTo>
                      <a:pt x="24019" y="36929"/>
                      <a:pt x="13263" y="36502"/>
                      <a:pt x="2726" y="34794"/>
                    </a:cubicBezTo>
                    <a:cubicBezTo>
                      <a:pt x="2375" y="34791"/>
                      <a:pt x="2327" y="34386"/>
                      <a:pt x="2216" y="34150"/>
                    </a:cubicBezTo>
                    <a:cubicBezTo>
                      <a:pt x="1266" y="31388"/>
                      <a:pt x="484" y="28553"/>
                      <a:pt x="124" y="25650"/>
                    </a:cubicBezTo>
                    <a:cubicBezTo>
                      <a:pt x="-126" y="23880"/>
                      <a:pt x="-10" y="22056"/>
                      <a:pt x="580" y="20366"/>
                    </a:cubicBezTo>
                    <a:cubicBezTo>
                      <a:pt x="1287" y="18354"/>
                      <a:pt x="2142" y="16398"/>
                      <a:pt x="3004" y="14449"/>
                    </a:cubicBezTo>
                    <a:cubicBezTo>
                      <a:pt x="3586" y="14928"/>
                      <a:pt x="4152" y="15433"/>
                      <a:pt x="4690" y="15967"/>
                    </a:cubicBezTo>
                    <a:cubicBezTo>
                      <a:pt x="8149" y="15206"/>
                      <a:pt x="11571" y="14111"/>
                      <a:pt x="15132" y="13953"/>
                    </a:cubicBezTo>
                    <a:cubicBezTo>
                      <a:pt x="17314" y="13913"/>
                      <a:pt x="19470" y="13566"/>
                      <a:pt x="21621" y="13236"/>
                    </a:cubicBezTo>
                    <a:cubicBezTo>
                      <a:pt x="23313" y="12961"/>
                      <a:pt x="25034" y="12898"/>
                      <a:pt x="26711" y="12530"/>
                    </a:cubicBezTo>
                    <a:cubicBezTo>
                      <a:pt x="29345" y="12164"/>
                      <a:pt x="31964" y="11702"/>
                      <a:pt x="34598" y="11345"/>
                    </a:cubicBezTo>
                    <a:cubicBezTo>
                      <a:pt x="34545" y="11120"/>
                      <a:pt x="34497" y="10901"/>
                      <a:pt x="34451" y="10689"/>
                    </a:cubicBezTo>
                    <a:cubicBezTo>
                      <a:pt x="34997" y="11275"/>
                      <a:pt x="35838" y="11525"/>
                      <a:pt x="36561" y="11086"/>
                    </a:cubicBezTo>
                    <a:cubicBezTo>
                      <a:pt x="38648" y="10075"/>
                      <a:pt x="40832" y="9247"/>
                      <a:pt x="43102" y="8747"/>
                    </a:cubicBezTo>
                    <a:cubicBezTo>
                      <a:pt x="43565" y="11174"/>
                      <a:pt x="44139" y="13642"/>
                      <a:pt x="45383" y="15807"/>
                    </a:cubicBezTo>
                    <a:cubicBezTo>
                      <a:pt x="46104" y="17051"/>
                      <a:pt x="47251" y="18228"/>
                      <a:pt x="48756" y="18380"/>
                    </a:cubicBezTo>
                    <a:cubicBezTo>
                      <a:pt x="50633" y="18550"/>
                      <a:pt x="52407" y="17322"/>
                      <a:pt x="53303" y="15731"/>
                    </a:cubicBezTo>
                    <a:cubicBezTo>
                      <a:pt x="53730" y="14993"/>
                      <a:pt x="53908" y="14148"/>
                      <a:pt x="54064" y="13322"/>
                    </a:cubicBezTo>
                    <a:cubicBezTo>
                      <a:pt x="54137" y="13116"/>
                      <a:pt x="54217" y="12919"/>
                      <a:pt x="54306" y="12730"/>
                    </a:cubicBezTo>
                    <a:cubicBezTo>
                      <a:pt x="55356" y="12406"/>
                      <a:pt x="56449" y="12259"/>
                      <a:pt x="57505" y="11948"/>
                    </a:cubicBezTo>
                    <a:cubicBezTo>
                      <a:pt x="58110" y="11838"/>
                      <a:pt x="58278" y="11181"/>
                      <a:pt x="58562" y="10729"/>
                    </a:cubicBezTo>
                    <a:cubicBezTo>
                      <a:pt x="58375" y="11941"/>
                      <a:pt x="58909" y="13167"/>
                      <a:pt x="59878" y="13907"/>
                    </a:cubicBezTo>
                    <a:cubicBezTo>
                      <a:pt x="60649" y="14657"/>
                      <a:pt x="61824" y="14489"/>
                      <a:pt x="62806" y="14428"/>
                    </a:cubicBezTo>
                    <a:cubicBezTo>
                      <a:pt x="63525" y="14209"/>
                      <a:pt x="64168" y="13783"/>
                      <a:pt x="64901" y="13585"/>
                    </a:cubicBezTo>
                    <a:cubicBezTo>
                      <a:pt x="65961" y="13257"/>
                      <a:pt x="66799" y="12437"/>
                      <a:pt x="67365" y="11508"/>
                    </a:cubicBezTo>
                    <a:cubicBezTo>
                      <a:pt x="67930" y="10560"/>
                      <a:pt x="68044" y="9438"/>
                      <a:pt x="68414" y="8417"/>
                    </a:cubicBezTo>
                    <a:cubicBezTo>
                      <a:pt x="68493" y="8629"/>
                      <a:pt x="68578" y="8847"/>
                      <a:pt x="68668" y="9074"/>
                    </a:cubicBezTo>
                    <a:cubicBezTo>
                      <a:pt x="69820" y="8454"/>
                      <a:pt x="70888" y="7656"/>
                      <a:pt x="72147" y="7254"/>
                    </a:cubicBezTo>
                    <a:cubicBezTo>
                      <a:pt x="76346" y="5819"/>
                      <a:pt x="80554" y="4402"/>
                      <a:pt x="84716" y="2863"/>
                    </a:cubicBezTo>
                    <a:cubicBezTo>
                      <a:pt x="85908" y="2624"/>
                      <a:pt x="86862" y="1829"/>
                      <a:pt x="87980" y="1407"/>
                    </a:cubicBezTo>
                    <a:cubicBezTo>
                      <a:pt x="89250" y="900"/>
                      <a:pt x="90627" y="791"/>
                      <a:pt x="91964" y="564"/>
                    </a:cubicBezTo>
                    <a:close/>
                  </a:path>
                </a:pathLst>
              </a:custGeom>
              <a:solidFill>
                <a:srgbClr val="9693A7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4" name="Forma Livre: Forma 2593">
                <a:extLst>
                  <a:ext uri="{FF2B5EF4-FFF2-40B4-BE49-F238E27FC236}">
                    <a16:creationId xmlns:a16="http://schemas.microsoft.com/office/drawing/2014/main" id="{FFD86551-A75F-2A8D-4B06-3A43FCE6B8F2}"/>
                  </a:ext>
                </a:extLst>
              </p:cNvPr>
              <p:cNvSpPr/>
              <p:nvPr/>
            </p:nvSpPr>
            <p:spPr>
              <a:xfrm>
                <a:off x="6228522" y="5331771"/>
                <a:ext cx="50703" cy="24863"/>
              </a:xfrm>
              <a:custGeom>
                <a:avLst/>
                <a:gdLst>
                  <a:gd name="connsiteX0" fmla="*/ 1059 w 50703"/>
                  <a:gd name="connsiteY0" fmla="*/ 5171 h 24863"/>
                  <a:gd name="connsiteX1" fmla="*/ 0 w 50703"/>
                  <a:gd name="connsiteY1" fmla="*/ 0 h 24863"/>
                  <a:gd name="connsiteX2" fmla="*/ 49202 w 50703"/>
                  <a:gd name="connsiteY2" fmla="*/ 6791 h 24863"/>
                  <a:gd name="connsiteX3" fmla="*/ 49200 w 50703"/>
                  <a:gd name="connsiteY3" fmla="*/ 5341 h 24863"/>
                  <a:gd name="connsiteX4" fmla="*/ 45708 w 50703"/>
                  <a:gd name="connsiteY4" fmla="*/ 5314 h 24863"/>
                  <a:gd name="connsiteX5" fmla="*/ 49366 w 50703"/>
                  <a:gd name="connsiteY5" fmla="*/ 5301 h 24863"/>
                  <a:gd name="connsiteX6" fmla="*/ 49479 w 50703"/>
                  <a:gd name="connsiteY6" fmla="*/ 5312 h 24863"/>
                  <a:gd name="connsiteX7" fmla="*/ 49450 w 50703"/>
                  <a:gd name="connsiteY7" fmla="*/ 7176 h 24863"/>
                  <a:gd name="connsiteX8" fmla="*/ 50698 w 50703"/>
                  <a:gd name="connsiteY8" fmla="*/ 13286 h 24863"/>
                  <a:gd name="connsiteX9" fmla="*/ 44494 w 50703"/>
                  <a:gd name="connsiteY9" fmla="*/ 22987 h 24863"/>
                  <a:gd name="connsiteX10" fmla="*/ 33168 w 50703"/>
                  <a:gd name="connsiteY10" fmla="*/ 24807 h 24863"/>
                  <a:gd name="connsiteX11" fmla="*/ 25463 w 50703"/>
                  <a:gd name="connsiteY11" fmla="*/ 23600 h 24863"/>
                  <a:gd name="connsiteX12" fmla="*/ 20750 w 50703"/>
                  <a:gd name="connsiteY12" fmla="*/ 20637 h 24863"/>
                  <a:gd name="connsiteX13" fmla="*/ 19384 w 50703"/>
                  <a:gd name="connsiteY13" fmla="*/ 14615 h 24863"/>
                  <a:gd name="connsiteX14" fmla="*/ 15899 w 50703"/>
                  <a:gd name="connsiteY14" fmla="*/ 11571 h 24863"/>
                  <a:gd name="connsiteX15" fmla="*/ 4521 w 50703"/>
                  <a:gd name="connsiteY15" fmla="*/ 8059 h 24863"/>
                  <a:gd name="connsiteX16" fmla="*/ 1059 w 50703"/>
                  <a:gd name="connsiteY16" fmla="*/ 5171 h 2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703" h="24863">
                    <a:moveTo>
                      <a:pt x="1059" y="5171"/>
                    </a:moveTo>
                    <a:cubicBezTo>
                      <a:pt x="200" y="3598"/>
                      <a:pt x="6" y="1763"/>
                      <a:pt x="0" y="0"/>
                    </a:cubicBezTo>
                    <a:cubicBezTo>
                      <a:pt x="15914" y="4845"/>
                      <a:pt x="32613" y="6640"/>
                      <a:pt x="49202" y="6791"/>
                    </a:cubicBezTo>
                    <a:cubicBezTo>
                      <a:pt x="49210" y="6302"/>
                      <a:pt x="49265" y="5820"/>
                      <a:pt x="49200" y="5341"/>
                    </a:cubicBezTo>
                    <a:cubicBezTo>
                      <a:pt x="48033" y="5377"/>
                      <a:pt x="46871" y="5335"/>
                      <a:pt x="45708" y="5314"/>
                    </a:cubicBezTo>
                    <a:cubicBezTo>
                      <a:pt x="46923" y="5225"/>
                      <a:pt x="48149" y="5127"/>
                      <a:pt x="49366" y="5301"/>
                    </a:cubicBezTo>
                    <a:lnTo>
                      <a:pt x="49479" y="5312"/>
                    </a:lnTo>
                    <a:cubicBezTo>
                      <a:pt x="49507" y="5930"/>
                      <a:pt x="49311" y="6554"/>
                      <a:pt x="49450" y="7176"/>
                    </a:cubicBezTo>
                    <a:cubicBezTo>
                      <a:pt x="49811" y="9223"/>
                      <a:pt x="50780" y="11167"/>
                      <a:pt x="50698" y="13286"/>
                    </a:cubicBezTo>
                    <a:cubicBezTo>
                      <a:pt x="50560" y="17316"/>
                      <a:pt x="48073" y="21150"/>
                      <a:pt x="44494" y="22987"/>
                    </a:cubicBezTo>
                    <a:cubicBezTo>
                      <a:pt x="41000" y="24706"/>
                      <a:pt x="37002" y="25015"/>
                      <a:pt x="33168" y="24807"/>
                    </a:cubicBezTo>
                    <a:cubicBezTo>
                      <a:pt x="30591" y="24458"/>
                      <a:pt x="28014" y="24094"/>
                      <a:pt x="25463" y="23600"/>
                    </a:cubicBezTo>
                    <a:cubicBezTo>
                      <a:pt x="23682" y="23052"/>
                      <a:pt x="21839" y="22215"/>
                      <a:pt x="20750" y="20637"/>
                    </a:cubicBezTo>
                    <a:cubicBezTo>
                      <a:pt x="19611" y="18825"/>
                      <a:pt x="20212" y="16534"/>
                      <a:pt x="19384" y="14615"/>
                    </a:cubicBezTo>
                    <a:cubicBezTo>
                      <a:pt x="18770" y="13118"/>
                      <a:pt x="17330" y="12181"/>
                      <a:pt x="15899" y="11571"/>
                    </a:cubicBezTo>
                    <a:cubicBezTo>
                      <a:pt x="12223" y="10039"/>
                      <a:pt x="8160" y="9702"/>
                      <a:pt x="4521" y="8059"/>
                    </a:cubicBezTo>
                    <a:cubicBezTo>
                      <a:pt x="3144" y="7426"/>
                      <a:pt x="1803" y="6529"/>
                      <a:pt x="1059" y="5171"/>
                    </a:cubicBezTo>
                    <a:close/>
                  </a:path>
                </a:pathLst>
              </a:custGeom>
              <a:solidFill>
                <a:srgbClr val="9693A7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95" name="Forma Livre: Forma 2594">
              <a:extLst>
                <a:ext uri="{FF2B5EF4-FFF2-40B4-BE49-F238E27FC236}">
                  <a16:creationId xmlns:a16="http://schemas.microsoft.com/office/drawing/2014/main" id="{AB9D0B06-7540-C199-8B9A-B848D8EEE238}"/>
                </a:ext>
              </a:extLst>
            </p:cNvPr>
            <p:cNvSpPr/>
            <p:nvPr/>
          </p:nvSpPr>
          <p:spPr>
            <a:xfrm>
              <a:off x="6297699" y="5237440"/>
              <a:ext cx="12143" cy="14022"/>
            </a:xfrm>
            <a:custGeom>
              <a:avLst/>
              <a:gdLst>
                <a:gd name="connsiteX0" fmla="*/ 6795 w 12143"/>
                <a:gd name="connsiteY0" fmla="*/ 1175 h 14022"/>
                <a:gd name="connsiteX1" fmla="*/ 12083 w 12143"/>
                <a:gd name="connsiteY1" fmla="*/ 0 h 14022"/>
                <a:gd name="connsiteX2" fmla="*/ 11724 w 12143"/>
                <a:gd name="connsiteY2" fmla="*/ 3670 h 14022"/>
                <a:gd name="connsiteX3" fmla="*/ 9889 w 12143"/>
                <a:gd name="connsiteY3" fmla="*/ 7952 h 14022"/>
                <a:gd name="connsiteX4" fmla="*/ 8840 w 12143"/>
                <a:gd name="connsiteY4" fmla="*/ 11044 h 14022"/>
                <a:gd name="connsiteX5" fmla="*/ 6376 w 12143"/>
                <a:gd name="connsiteY5" fmla="*/ 13120 h 14022"/>
                <a:gd name="connsiteX6" fmla="*/ 4281 w 12143"/>
                <a:gd name="connsiteY6" fmla="*/ 13963 h 14022"/>
                <a:gd name="connsiteX7" fmla="*/ 1353 w 12143"/>
                <a:gd name="connsiteY7" fmla="*/ 13442 h 14022"/>
                <a:gd name="connsiteX8" fmla="*/ 37 w 12143"/>
                <a:gd name="connsiteY8" fmla="*/ 10264 h 14022"/>
                <a:gd name="connsiteX9" fmla="*/ 159 w 12143"/>
                <a:gd name="connsiteY9" fmla="*/ 9040 h 14022"/>
                <a:gd name="connsiteX10" fmla="*/ 382 w 12143"/>
                <a:gd name="connsiteY10" fmla="*/ 5324 h 14022"/>
                <a:gd name="connsiteX11" fmla="*/ 916 w 12143"/>
                <a:gd name="connsiteY11" fmla="*/ 1864 h 14022"/>
                <a:gd name="connsiteX12" fmla="*/ 996 w 12143"/>
                <a:gd name="connsiteY12" fmla="*/ 2421 h 14022"/>
                <a:gd name="connsiteX13" fmla="*/ 1754 w 12143"/>
                <a:gd name="connsiteY13" fmla="*/ 1831 h 14022"/>
                <a:gd name="connsiteX14" fmla="*/ 6795 w 12143"/>
                <a:gd name="connsiteY14" fmla="*/ 1175 h 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43" h="14022">
                  <a:moveTo>
                    <a:pt x="6795" y="1175"/>
                  </a:moveTo>
                  <a:cubicBezTo>
                    <a:pt x="8588" y="927"/>
                    <a:pt x="10320" y="391"/>
                    <a:pt x="12083" y="0"/>
                  </a:cubicBezTo>
                  <a:cubicBezTo>
                    <a:pt x="12323" y="1240"/>
                    <a:pt x="11781" y="2438"/>
                    <a:pt x="11724" y="3670"/>
                  </a:cubicBezTo>
                  <a:cubicBezTo>
                    <a:pt x="11173" y="5122"/>
                    <a:pt x="10469" y="6512"/>
                    <a:pt x="9889" y="7952"/>
                  </a:cubicBezTo>
                  <a:cubicBezTo>
                    <a:pt x="9519" y="8973"/>
                    <a:pt x="9405" y="10096"/>
                    <a:pt x="8840" y="11044"/>
                  </a:cubicBezTo>
                  <a:cubicBezTo>
                    <a:pt x="8275" y="11973"/>
                    <a:pt x="7436" y="12792"/>
                    <a:pt x="6376" y="13120"/>
                  </a:cubicBezTo>
                  <a:cubicBezTo>
                    <a:pt x="5643" y="13318"/>
                    <a:pt x="5000" y="13744"/>
                    <a:pt x="4281" y="13963"/>
                  </a:cubicBezTo>
                  <a:cubicBezTo>
                    <a:pt x="3299" y="14024"/>
                    <a:pt x="2124" y="14192"/>
                    <a:pt x="1353" y="13442"/>
                  </a:cubicBezTo>
                  <a:cubicBezTo>
                    <a:pt x="384" y="12702"/>
                    <a:pt x="-150" y="11476"/>
                    <a:pt x="37" y="10264"/>
                  </a:cubicBezTo>
                  <a:cubicBezTo>
                    <a:pt x="178" y="9866"/>
                    <a:pt x="256" y="9450"/>
                    <a:pt x="159" y="9040"/>
                  </a:cubicBezTo>
                  <a:cubicBezTo>
                    <a:pt x="-76" y="7807"/>
                    <a:pt x="-81" y="6505"/>
                    <a:pt x="382" y="5324"/>
                  </a:cubicBezTo>
                  <a:cubicBezTo>
                    <a:pt x="832" y="4225"/>
                    <a:pt x="815" y="3025"/>
                    <a:pt x="916" y="1864"/>
                  </a:cubicBezTo>
                  <a:cubicBezTo>
                    <a:pt x="935" y="2041"/>
                    <a:pt x="962" y="2226"/>
                    <a:pt x="996" y="2421"/>
                  </a:cubicBezTo>
                  <a:cubicBezTo>
                    <a:pt x="1206" y="2169"/>
                    <a:pt x="1384" y="1845"/>
                    <a:pt x="1754" y="1831"/>
                  </a:cubicBezTo>
                  <a:cubicBezTo>
                    <a:pt x="3417" y="1501"/>
                    <a:pt x="5113" y="1381"/>
                    <a:pt x="6795" y="1175"/>
                  </a:cubicBezTo>
                  <a:close/>
                </a:path>
              </a:pathLst>
            </a:custGeom>
            <a:solidFill>
              <a:srgbClr val="50477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6" name="Forma Livre: Forma 2595">
              <a:extLst>
                <a:ext uri="{FF2B5EF4-FFF2-40B4-BE49-F238E27FC236}">
                  <a16:creationId xmlns:a16="http://schemas.microsoft.com/office/drawing/2014/main" id="{A61EA5EE-4D2C-526B-5C69-A3C38C25806F}"/>
                </a:ext>
              </a:extLst>
            </p:cNvPr>
            <p:cNvSpPr/>
            <p:nvPr/>
          </p:nvSpPr>
          <p:spPr>
            <a:xfrm>
              <a:off x="6243448" y="5240987"/>
              <a:ext cx="25696" cy="4267"/>
            </a:xfrm>
            <a:custGeom>
              <a:avLst/>
              <a:gdLst>
                <a:gd name="connsiteX0" fmla="*/ 15500 w 25696"/>
                <a:gd name="connsiteY0" fmla="*/ 306 h 4267"/>
                <a:gd name="connsiteX1" fmla="*/ 22213 w 25696"/>
                <a:gd name="connsiteY1" fmla="*/ 102 h 4267"/>
                <a:gd name="connsiteX2" fmla="*/ 25696 w 25696"/>
                <a:gd name="connsiteY2" fmla="*/ 102 h 4267"/>
                <a:gd name="connsiteX3" fmla="*/ 25215 w 25696"/>
                <a:gd name="connsiteY3" fmla="*/ 844 h 4267"/>
                <a:gd name="connsiteX4" fmla="*/ 25280 w 25696"/>
                <a:gd name="connsiteY4" fmla="*/ 2361 h 4267"/>
                <a:gd name="connsiteX5" fmla="*/ 24311 w 25696"/>
                <a:gd name="connsiteY5" fmla="*/ 2561 h 4267"/>
                <a:gd name="connsiteX6" fmla="*/ 14760 w 25696"/>
                <a:gd name="connsiteY6" fmla="*/ 2906 h 4267"/>
                <a:gd name="connsiteX7" fmla="*/ 7893 w 25696"/>
                <a:gd name="connsiteY7" fmla="*/ 4201 h 4267"/>
                <a:gd name="connsiteX8" fmla="*/ 4036 w 25696"/>
                <a:gd name="connsiteY8" fmla="*/ 4066 h 4267"/>
                <a:gd name="connsiteX9" fmla="*/ 0 w 25696"/>
                <a:gd name="connsiteY9" fmla="*/ 3732 h 4267"/>
                <a:gd name="connsiteX10" fmla="*/ 454 w 25696"/>
                <a:gd name="connsiteY10" fmla="*/ 249 h 4267"/>
                <a:gd name="connsiteX11" fmla="*/ 9156 w 25696"/>
                <a:gd name="connsiteY11" fmla="*/ 449 h 4267"/>
                <a:gd name="connsiteX12" fmla="*/ 15500 w 25696"/>
                <a:gd name="connsiteY12" fmla="*/ 306 h 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696" h="4267">
                  <a:moveTo>
                    <a:pt x="15500" y="306"/>
                  </a:moveTo>
                  <a:cubicBezTo>
                    <a:pt x="17732" y="77"/>
                    <a:pt x="19987" y="440"/>
                    <a:pt x="22213" y="102"/>
                  </a:cubicBezTo>
                  <a:cubicBezTo>
                    <a:pt x="23367" y="-68"/>
                    <a:pt x="24536" y="5"/>
                    <a:pt x="25696" y="102"/>
                  </a:cubicBezTo>
                  <a:cubicBezTo>
                    <a:pt x="25530" y="344"/>
                    <a:pt x="25366" y="585"/>
                    <a:pt x="25215" y="844"/>
                  </a:cubicBezTo>
                  <a:cubicBezTo>
                    <a:pt x="24979" y="1329"/>
                    <a:pt x="25032" y="1884"/>
                    <a:pt x="25280" y="2361"/>
                  </a:cubicBezTo>
                  <a:cubicBezTo>
                    <a:pt x="24954" y="2435"/>
                    <a:pt x="24637" y="2530"/>
                    <a:pt x="24311" y="2561"/>
                  </a:cubicBezTo>
                  <a:cubicBezTo>
                    <a:pt x="21126" y="2668"/>
                    <a:pt x="17915" y="2328"/>
                    <a:pt x="14760" y="2906"/>
                  </a:cubicBezTo>
                  <a:cubicBezTo>
                    <a:pt x="12479" y="3381"/>
                    <a:pt x="10196" y="3858"/>
                    <a:pt x="7893" y="4201"/>
                  </a:cubicBezTo>
                  <a:cubicBezTo>
                    <a:pt x="6604" y="4398"/>
                    <a:pt x="5320" y="4098"/>
                    <a:pt x="4036" y="4066"/>
                  </a:cubicBezTo>
                  <a:cubicBezTo>
                    <a:pt x="2682" y="4041"/>
                    <a:pt x="1345" y="3831"/>
                    <a:pt x="0" y="3732"/>
                  </a:cubicBezTo>
                  <a:cubicBezTo>
                    <a:pt x="570" y="2664"/>
                    <a:pt x="639" y="1422"/>
                    <a:pt x="454" y="249"/>
                  </a:cubicBezTo>
                  <a:cubicBezTo>
                    <a:pt x="3344" y="569"/>
                    <a:pt x="6253" y="421"/>
                    <a:pt x="9156" y="449"/>
                  </a:cubicBezTo>
                  <a:cubicBezTo>
                    <a:pt x="11271" y="373"/>
                    <a:pt x="13396" y="606"/>
                    <a:pt x="15500" y="306"/>
                  </a:cubicBezTo>
                  <a:close/>
                </a:path>
              </a:pathLst>
            </a:custGeom>
            <a:solidFill>
              <a:srgbClr val="A6A4B4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7" name="Forma Livre: Forma 2596">
              <a:extLst>
                <a:ext uri="{FF2B5EF4-FFF2-40B4-BE49-F238E27FC236}">
                  <a16:creationId xmlns:a16="http://schemas.microsoft.com/office/drawing/2014/main" id="{B23A339A-C7AB-DA9B-1CCE-CA1B156F1197}"/>
                </a:ext>
              </a:extLst>
            </p:cNvPr>
            <p:cNvSpPr/>
            <p:nvPr/>
          </p:nvSpPr>
          <p:spPr>
            <a:xfrm>
              <a:off x="6268511" y="5241831"/>
              <a:ext cx="2492" cy="2072"/>
            </a:xfrm>
            <a:custGeom>
              <a:avLst/>
              <a:gdLst>
                <a:gd name="connsiteX0" fmla="*/ 217 w 2492"/>
                <a:gd name="connsiteY0" fmla="*/ 1518 h 2072"/>
                <a:gd name="connsiteX1" fmla="*/ 151 w 2492"/>
                <a:gd name="connsiteY1" fmla="*/ 0 h 2072"/>
                <a:gd name="connsiteX2" fmla="*/ 921 w 2492"/>
                <a:gd name="connsiteY2" fmla="*/ 1280 h 2072"/>
                <a:gd name="connsiteX3" fmla="*/ 2493 w 2492"/>
                <a:gd name="connsiteY3" fmla="*/ 1627 h 2072"/>
                <a:gd name="connsiteX4" fmla="*/ 217 w 2492"/>
                <a:gd name="connsiteY4" fmla="*/ 1518 h 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2" h="2072">
                  <a:moveTo>
                    <a:pt x="217" y="1518"/>
                  </a:moveTo>
                  <a:cubicBezTo>
                    <a:pt x="-31" y="1040"/>
                    <a:pt x="-84" y="486"/>
                    <a:pt x="151" y="0"/>
                  </a:cubicBezTo>
                  <a:cubicBezTo>
                    <a:pt x="374" y="437"/>
                    <a:pt x="540" y="937"/>
                    <a:pt x="921" y="1280"/>
                  </a:cubicBezTo>
                  <a:cubicBezTo>
                    <a:pt x="1345" y="1661"/>
                    <a:pt x="1963" y="1555"/>
                    <a:pt x="2493" y="1627"/>
                  </a:cubicBezTo>
                  <a:cubicBezTo>
                    <a:pt x="1869" y="2272"/>
                    <a:pt x="780" y="2201"/>
                    <a:pt x="217" y="1518"/>
                  </a:cubicBezTo>
                  <a:close/>
                </a:path>
              </a:pathLst>
            </a:custGeom>
            <a:solidFill>
              <a:srgbClr val="2C2C30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8" name="Forma Livre: Forma 2597">
              <a:extLst>
                <a:ext uri="{FF2B5EF4-FFF2-40B4-BE49-F238E27FC236}">
                  <a16:creationId xmlns:a16="http://schemas.microsoft.com/office/drawing/2014/main" id="{24A08B68-2B3B-476F-6961-6E879DAD88D5}"/>
                </a:ext>
              </a:extLst>
            </p:cNvPr>
            <p:cNvSpPr/>
            <p:nvPr/>
          </p:nvSpPr>
          <p:spPr>
            <a:xfrm>
              <a:off x="6285102" y="5244925"/>
              <a:ext cx="5306" cy="7596"/>
            </a:xfrm>
            <a:custGeom>
              <a:avLst/>
              <a:gdLst>
                <a:gd name="connsiteX0" fmla="*/ 0 w 5306"/>
                <a:gd name="connsiteY0" fmla="*/ 288 h 7596"/>
                <a:gd name="connsiteX1" fmla="*/ 4351 w 5306"/>
                <a:gd name="connsiteY1" fmla="*/ 0 h 7596"/>
                <a:gd name="connsiteX2" fmla="*/ 5238 w 5306"/>
                <a:gd name="connsiteY2" fmla="*/ 5312 h 7596"/>
                <a:gd name="connsiteX3" fmla="*/ 3231 w 5306"/>
                <a:gd name="connsiteY3" fmla="*/ 7596 h 7596"/>
                <a:gd name="connsiteX4" fmla="*/ 1848 w 5306"/>
                <a:gd name="connsiteY4" fmla="*/ 6287 h 7596"/>
                <a:gd name="connsiteX5" fmla="*/ 0 w 5306"/>
                <a:gd name="connsiteY5" fmla="*/ 288 h 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6" h="7596">
                  <a:moveTo>
                    <a:pt x="0" y="288"/>
                  </a:moveTo>
                  <a:cubicBezTo>
                    <a:pt x="1446" y="151"/>
                    <a:pt x="2894" y="17"/>
                    <a:pt x="4351" y="0"/>
                  </a:cubicBezTo>
                  <a:cubicBezTo>
                    <a:pt x="4996" y="1677"/>
                    <a:pt x="5494" y="3500"/>
                    <a:pt x="5238" y="5312"/>
                  </a:cubicBezTo>
                  <a:cubicBezTo>
                    <a:pt x="5097" y="6369"/>
                    <a:pt x="4334" y="7426"/>
                    <a:pt x="3231" y="7596"/>
                  </a:cubicBezTo>
                  <a:cubicBezTo>
                    <a:pt x="2552" y="7487"/>
                    <a:pt x="2178" y="6814"/>
                    <a:pt x="1848" y="6287"/>
                  </a:cubicBezTo>
                  <a:cubicBezTo>
                    <a:pt x="849" y="4431"/>
                    <a:pt x="355" y="2350"/>
                    <a:pt x="0" y="288"/>
                  </a:cubicBezTo>
                  <a:close/>
                </a:path>
              </a:pathLst>
            </a:custGeom>
            <a:solidFill>
              <a:srgbClr val="9996AA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9" name="Forma Livre: Forma 2598">
              <a:extLst>
                <a:ext uri="{FF2B5EF4-FFF2-40B4-BE49-F238E27FC236}">
                  <a16:creationId xmlns:a16="http://schemas.microsoft.com/office/drawing/2014/main" id="{E33BCB68-4846-65A2-5C19-33D2C3363C5B}"/>
                </a:ext>
              </a:extLst>
            </p:cNvPr>
            <p:cNvSpPr/>
            <p:nvPr/>
          </p:nvSpPr>
          <p:spPr>
            <a:xfrm>
              <a:off x="6273490" y="5245611"/>
              <a:ext cx="2246" cy="2673"/>
            </a:xfrm>
            <a:custGeom>
              <a:avLst/>
              <a:gdLst>
                <a:gd name="connsiteX0" fmla="*/ 136 w 2246"/>
                <a:gd name="connsiteY0" fmla="*/ 2054 h 2673"/>
                <a:gd name="connsiteX1" fmla="*/ 724 w 2246"/>
                <a:gd name="connsiteY1" fmla="*/ 0 h 2673"/>
                <a:gd name="connsiteX2" fmla="*/ 655 w 2246"/>
                <a:gd name="connsiteY2" fmla="*/ 1591 h 2673"/>
                <a:gd name="connsiteX3" fmla="*/ 2246 w 2246"/>
                <a:gd name="connsiteY3" fmla="*/ 2451 h 2673"/>
                <a:gd name="connsiteX4" fmla="*/ 136 w 2246"/>
                <a:gd name="connsiteY4" fmla="*/ 2054 h 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" h="2673">
                  <a:moveTo>
                    <a:pt x="136" y="2054"/>
                  </a:moveTo>
                  <a:cubicBezTo>
                    <a:pt x="-135" y="1312"/>
                    <a:pt x="-30" y="406"/>
                    <a:pt x="724" y="0"/>
                  </a:cubicBezTo>
                  <a:cubicBezTo>
                    <a:pt x="613" y="517"/>
                    <a:pt x="323" y="1087"/>
                    <a:pt x="655" y="1591"/>
                  </a:cubicBezTo>
                  <a:cubicBezTo>
                    <a:pt x="905" y="2230"/>
                    <a:pt x="1588" y="2508"/>
                    <a:pt x="2246" y="2451"/>
                  </a:cubicBezTo>
                  <a:cubicBezTo>
                    <a:pt x="1523" y="2890"/>
                    <a:pt x="682" y="2640"/>
                    <a:pt x="136" y="2054"/>
                  </a:cubicBezTo>
                  <a:close/>
                </a:path>
              </a:pathLst>
            </a:custGeom>
            <a:solidFill>
              <a:srgbClr val="30303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0" name="Forma Livre: Forma 2599">
              <a:extLst>
                <a:ext uri="{FF2B5EF4-FFF2-40B4-BE49-F238E27FC236}">
                  <a16:creationId xmlns:a16="http://schemas.microsoft.com/office/drawing/2014/main" id="{32AB0C51-2870-9BE4-E404-773D4FA47A49}"/>
                </a:ext>
              </a:extLst>
            </p:cNvPr>
            <p:cNvSpPr/>
            <p:nvPr/>
          </p:nvSpPr>
          <p:spPr>
            <a:xfrm>
              <a:off x="6187501" y="5250102"/>
              <a:ext cx="85" cy="81"/>
            </a:xfrm>
            <a:custGeom>
              <a:avLst/>
              <a:gdLst>
                <a:gd name="connsiteX0" fmla="*/ 0 w 85"/>
                <a:gd name="connsiteY0" fmla="*/ 0 h 81"/>
                <a:gd name="connsiteX1" fmla="*/ 0 w 85"/>
                <a:gd name="connsiteY1" fmla="*/ 0 h 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" h="81">
                  <a:moveTo>
                    <a:pt x="0" y="0"/>
                  </a:moveTo>
                  <a:cubicBezTo>
                    <a:pt x="114" y="109"/>
                    <a:pt x="114" y="109"/>
                    <a:pt x="0" y="0"/>
                  </a:cubicBezTo>
                  <a:close/>
                </a:path>
              </a:pathLst>
            </a:custGeom>
            <a:solidFill>
              <a:srgbClr val="979799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1" name="Forma Livre: Forma 2600">
              <a:extLst>
                <a:ext uri="{FF2B5EF4-FFF2-40B4-BE49-F238E27FC236}">
                  <a16:creationId xmlns:a16="http://schemas.microsoft.com/office/drawing/2014/main" id="{2C0567B7-CCCE-21D5-E414-3479703D7DF5}"/>
                </a:ext>
              </a:extLst>
            </p:cNvPr>
            <p:cNvSpPr/>
            <p:nvPr/>
          </p:nvSpPr>
          <p:spPr>
            <a:xfrm>
              <a:off x="6383838" y="5257048"/>
              <a:ext cx="22033" cy="26974"/>
            </a:xfrm>
            <a:custGeom>
              <a:avLst/>
              <a:gdLst>
                <a:gd name="connsiteX0" fmla="*/ 4010 w 22033"/>
                <a:gd name="connsiteY0" fmla="*/ 5244 h 26974"/>
                <a:gd name="connsiteX1" fmla="*/ 11501 w 22033"/>
                <a:gd name="connsiteY1" fmla="*/ 111 h 26974"/>
                <a:gd name="connsiteX2" fmla="*/ 19163 w 22033"/>
                <a:gd name="connsiteY2" fmla="*/ 2377 h 26974"/>
                <a:gd name="connsiteX3" fmla="*/ 21851 w 22033"/>
                <a:gd name="connsiteY3" fmla="*/ 11598 h 26974"/>
                <a:gd name="connsiteX4" fmla="*/ 17441 w 22033"/>
                <a:gd name="connsiteY4" fmla="*/ 17654 h 26974"/>
                <a:gd name="connsiteX5" fmla="*/ 5992 w 22033"/>
                <a:gd name="connsiteY5" fmla="*/ 20390 h 26974"/>
                <a:gd name="connsiteX6" fmla="*/ 2745 w 22033"/>
                <a:gd name="connsiteY6" fmla="*/ 22299 h 26974"/>
                <a:gd name="connsiteX7" fmla="*/ 1431 w 22033"/>
                <a:gd name="connsiteY7" fmla="*/ 26383 h 26974"/>
                <a:gd name="connsiteX8" fmla="*/ 220 w 22033"/>
                <a:gd name="connsiteY8" fmla="*/ 26751 h 26974"/>
                <a:gd name="connsiteX9" fmla="*/ 138 w 22033"/>
                <a:gd name="connsiteY9" fmla="*/ 25155 h 26974"/>
                <a:gd name="connsiteX10" fmla="*/ 2337 w 22033"/>
                <a:gd name="connsiteY10" fmla="*/ 19781 h 26974"/>
                <a:gd name="connsiteX11" fmla="*/ 8330 w 22033"/>
                <a:gd name="connsiteY11" fmla="*/ 13902 h 26974"/>
                <a:gd name="connsiteX12" fmla="*/ 3613 w 22033"/>
                <a:gd name="connsiteY12" fmla="*/ 9822 h 26974"/>
                <a:gd name="connsiteX13" fmla="*/ 4010 w 22033"/>
                <a:gd name="connsiteY13" fmla="*/ 5244 h 26974"/>
                <a:gd name="connsiteX14" fmla="*/ 5126 w 22033"/>
                <a:gd name="connsiteY14" fmla="*/ 6177 h 26974"/>
                <a:gd name="connsiteX15" fmla="*/ 5650 w 22033"/>
                <a:gd name="connsiteY15" fmla="*/ 10623 h 26974"/>
                <a:gd name="connsiteX16" fmla="*/ 12639 w 22033"/>
                <a:gd name="connsiteY16" fmla="*/ 11787 h 26974"/>
                <a:gd name="connsiteX17" fmla="*/ 14137 w 22033"/>
                <a:gd name="connsiteY17" fmla="*/ 9044 h 26974"/>
                <a:gd name="connsiteX18" fmla="*/ 10511 w 22033"/>
                <a:gd name="connsiteY18" fmla="*/ 7377 h 26974"/>
                <a:gd name="connsiteX19" fmla="*/ 10198 w 22033"/>
                <a:gd name="connsiteY19" fmla="*/ 6200 h 26974"/>
                <a:gd name="connsiteX20" fmla="*/ 12077 w 22033"/>
                <a:gd name="connsiteY20" fmla="*/ 6318 h 26974"/>
                <a:gd name="connsiteX21" fmla="*/ 15157 w 22033"/>
                <a:gd name="connsiteY21" fmla="*/ 8031 h 26974"/>
                <a:gd name="connsiteX22" fmla="*/ 15447 w 22033"/>
                <a:gd name="connsiteY22" fmla="*/ 10429 h 26974"/>
                <a:gd name="connsiteX23" fmla="*/ 12098 w 22033"/>
                <a:gd name="connsiteY23" fmla="*/ 13752 h 26974"/>
                <a:gd name="connsiteX24" fmla="*/ 4256 w 22033"/>
                <a:gd name="connsiteY24" fmla="*/ 19350 h 26974"/>
                <a:gd name="connsiteX25" fmla="*/ 13982 w 22033"/>
                <a:gd name="connsiteY25" fmla="*/ 17517 h 26974"/>
                <a:gd name="connsiteX26" fmla="*/ 18982 w 22033"/>
                <a:gd name="connsiteY26" fmla="*/ 14553 h 26974"/>
                <a:gd name="connsiteX27" fmla="*/ 18555 w 22033"/>
                <a:gd name="connsiteY27" fmla="*/ 3798 h 26974"/>
                <a:gd name="connsiteX28" fmla="*/ 14637 w 22033"/>
                <a:gd name="connsiteY28" fmla="*/ 1566 h 26974"/>
                <a:gd name="connsiteX29" fmla="*/ 5126 w 22033"/>
                <a:gd name="connsiteY29" fmla="*/ 6177 h 2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033" h="26974">
                  <a:moveTo>
                    <a:pt x="4010" y="5244"/>
                  </a:moveTo>
                  <a:cubicBezTo>
                    <a:pt x="5452" y="2427"/>
                    <a:pt x="8382" y="504"/>
                    <a:pt x="11501" y="111"/>
                  </a:cubicBezTo>
                  <a:cubicBezTo>
                    <a:pt x="14209" y="-291"/>
                    <a:pt x="17202" y="382"/>
                    <a:pt x="19163" y="2377"/>
                  </a:cubicBezTo>
                  <a:cubicBezTo>
                    <a:pt x="21492" y="4763"/>
                    <a:pt x="22471" y="8340"/>
                    <a:pt x="21851" y="11598"/>
                  </a:cubicBezTo>
                  <a:cubicBezTo>
                    <a:pt x="21343" y="14122"/>
                    <a:pt x="19735" y="16441"/>
                    <a:pt x="17441" y="17654"/>
                  </a:cubicBezTo>
                  <a:cubicBezTo>
                    <a:pt x="13917" y="19524"/>
                    <a:pt x="9839" y="19676"/>
                    <a:pt x="5992" y="20390"/>
                  </a:cubicBezTo>
                  <a:cubicBezTo>
                    <a:pt x="4754" y="20647"/>
                    <a:pt x="3373" y="21107"/>
                    <a:pt x="2745" y="22299"/>
                  </a:cubicBezTo>
                  <a:cubicBezTo>
                    <a:pt x="2108" y="23587"/>
                    <a:pt x="1801" y="25004"/>
                    <a:pt x="1431" y="26383"/>
                  </a:cubicBezTo>
                  <a:cubicBezTo>
                    <a:pt x="1347" y="26929"/>
                    <a:pt x="578" y="27194"/>
                    <a:pt x="220" y="26751"/>
                  </a:cubicBezTo>
                  <a:cubicBezTo>
                    <a:pt x="-183" y="26303"/>
                    <a:pt x="80" y="25668"/>
                    <a:pt x="138" y="25155"/>
                  </a:cubicBezTo>
                  <a:cubicBezTo>
                    <a:pt x="437" y="23207"/>
                    <a:pt x="1494" y="21521"/>
                    <a:pt x="2337" y="19781"/>
                  </a:cubicBezTo>
                  <a:cubicBezTo>
                    <a:pt x="3638" y="17240"/>
                    <a:pt x="5763" y="15150"/>
                    <a:pt x="8330" y="13902"/>
                  </a:cubicBezTo>
                  <a:cubicBezTo>
                    <a:pt x="6213" y="13435"/>
                    <a:pt x="4359" y="11865"/>
                    <a:pt x="3613" y="9822"/>
                  </a:cubicBezTo>
                  <a:cubicBezTo>
                    <a:pt x="3037" y="8332"/>
                    <a:pt x="3287" y="6635"/>
                    <a:pt x="4010" y="5244"/>
                  </a:cubicBezTo>
                  <a:moveTo>
                    <a:pt x="5126" y="6177"/>
                  </a:moveTo>
                  <a:cubicBezTo>
                    <a:pt x="4420" y="7606"/>
                    <a:pt x="4628" y="9395"/>
                    <a:pt x="5650" y="10623"/>
                  </a:cubicBezTo>
                  <a:cubicBezTo>
                    <a:pt x="7218" y="12701"/>
                    <a:pt x="10509" y="13441"/>
                    <a:pt x="12639" y="11787"/>
                  </a:cubicBezTo>
                  <a:cubicBezTo>
                    <a:pt x="13446" y="11146"/>
                    <a:pt x="14442" y="10162"/>
                    <a:pt x="14137" y="9044"/>
                  </a:cubicBezTo>
                  <a:cubicBezTo>
                    <a:pt x="13317" y="7892"/>
                    <a:pt x="11764" y="7751"/>
                    <a:pt x="10511" y="7377"/>
                  </a:cubicBezTo>
                  <a:cubicBezTo>
                    <a:pt x="9990" y="7239"/>
                    <a:pt x="9992" y="6587"/>
                    <a:pt x="10198" y="6200"/>
                  </a:cubicBezTo>
                  <a:cubicBezTo>
                    <a:pt x="10801" y="5925"/>
                    <a:pt x="11470" y="6167"/>
                    <a:pt x="12077" y="6318"/>
                  </a:cubicBezTo>
                  <a:cubicBezTo>
                    <a:pt x="13204" y="6644"/>
                    <a:pt x="14402" y="7079"/>
                    <a:pt x="15157" y="8031"/>
                  </a:cubicBezTo>
                  <a:cubicBezTo>
                    <a:pt x="15701" y="8697"/>
                    <a:pt x="15752" y="9643"/>
                    <a:pt x="15447" y="10429"/>
                  </a:cubicBezTo>
                  <a:cubicBezTo>
                    <a:pt x="14883" y="11968"/>
                    <a:pt x="13517" y="13036"/>
                    <a:pt x="12098" y="13752"/>
                  </a:cubicBezTo>
                  <a:cubicBezTo>
                    <a:pt x="9084" y="14904"/>
                    <a:pt x="5950" y="16462"/>
                    <a:pt x="4256" y="19350"/>
                  </a:cubicBezTo>
                  <a:cubicBezTo>
                    <a:pt x="7457" y="18530"/>
                    <a:pt x="10797" y="18429"/>
                    <a:pt x="13982" y="17517"/>
                  </a:cubicBezTo>
                  <a:cubicBezTo>
                    <a:pt x="15859" y="16991"/>
                    <a:pt x="17767" y="16147"/>
                    <a:pt x="18982" y="14553"/>
                  </a:cubicBezTo>
                  <a:cubicBezTo>
                    <a:pt x="21439" y="11468"/>
                    <a:pt x="21015" y="6751"/>
                    <a:pt x="18555" y="3798"/>
                  </a:cubicBezTo>
                  <a:cubicBezTo>
                    <a:pt x="17574" y="2608"/>
                    <a:pt x="16147" y="1832"/>
                    <a:pt x="14637" y="1566"/>
                  </a:cubicBezTo>
                  <a:cubicBezTo>
                    <a:pt x="10930" y="828"/>
                    <a:pt x="6713" y="2661"/>
                    <a:pt x="5126" y="6177"/>
                  </a:cubicBezTo>
                  <a:close/>
                </a:path>
              </a:pathLst>
            </a:custGeom>
            <a:solidFill>
              <a:srgbClr val="591A9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02" name="Gráfico 1864">
              <a:extLst>
                <a:ext uri="{FF2B5EF4-FFF2-40B4-BE49-F238E27FC236}">
                  <a16:creationId xmlns:a16="http://schemas.microsoft.com/office/drawing/2014/main" id="{B2F24D4E-C8F9-0894-352A-9376B93D8155}"/>
                </a:ext>
              </a:extLst>
            </p:cNvPr>
            <p:cNvGrpSpPr/>
            <p:nvPr/>
          </p:nvGrpSpPr>
          <p:grpSpPr>
            <a:xfrm>
              <a:off x="6134555" y="5258452"/>
              <a:ext cx="269909" cy="105000"/>
              <a:chOff x="6134555" y="5258452"/>
              <a:chExt cx="269909" cy="105000"/>
            </a:xfrm>
            <a:solidFill>
              <a:srgbClr val="655C7C">
                <a:alpha val="78000"/>
              </a:srgbClr>
            </a:solidFill>
          </p:grpSpPr>
          <p:sp>
            <p:nvSpPr>
              <p:cNvPr id="2603" name="Forma Livre: Forma 2602">
                <a:extLst>
                  <a:ext uri="{FF2B5EF4-FFF2-40B4-BE49-F238E27FC236}">
                    <a16:creationId xmlns:a16="http://schemas.microsoft.com/office/drawing/2014/main" id="{82D65D05-DA20-B626-104F-1BCCD708346F}"/>
                  </a:ext>
                </a:extLst>
              </p:cNvPr>
              <p:cNvSpPr/>
              <p:nvPr/>
            </p:nvSpPr>
            <p:spPr>
              <a:xfrm>
                <a:off x="6388094" y="5258452"/>
                <a:ext cx="16370" cy="17945"/>
              </a:xfrm>
              <a:custGeom>
                <a:avLst/>
                <a:gdLst>
                  <a:gd name="connsiteX0" fmla="*/ 870 w 16370"/>
                  <a:gd name="connsiteY0" fmla="*/ 4773 h 17945"/>
                  <a:gd name="connsiteX1" fmla="*/ 10381 w 16370"/>
                  <a:gd name="connsiteY1" fmla="*/ 162 h 17945"/>
                  <a:gd name="connsiteX2" fmla="*/ 14299 w 16370"/>
                  <a:gd name="connsiteY2" fmla="*/ 2394 h 17945"/>
                  <a:gd name="connsiteX3" fmla="*/ 14726 w 16370"/>
                  <a:gd name="connsiteY3" fmla="*/ 13149 h 17945"/>
                  <a:gd name="connsiteX4" fmla="*/ 9726 w 16370"/>
                  <a:gd name="connsiteY4" fmla="*/ 16113 h 17945"/>
                  <a:gd name="connsiteX5" fmla="*/ 0 w 16370"/>
                  <a:gd name="connsiteY5" fmla="*/ 17946 h 17945"/>
                  <a:gd name="connsiteX6" fmla="*/ 7842 w 16370"/>
                  <a:gd name="connsiteY6" fmla="*/ 12348 h 17945"/>
                  <a:gd name="connsiteX7" fmla="*/ 11191 w 16370"/>
                  <a:gd name="connsiteY7" fmla="*/ 9025 h 17945"/>
                  <a:gd name="connsiteX8" fmla="*/ 10901 w 16370"/>
                  <a:gd name="connsiteY8" fmla="*/ 6627 h 17945"/>
                  <a:gd name="connsiteX9" fmla="*/ 7821 w 16370"/>
                  <a:gd name="connsiteY9" fmla="*/ 4914 h 17945"/>
                  <a:gd name="connsiteX10" fmla="*/ 5942 w 16370"/>
                  <a:gd name="connsiteY10" fmla="*/ 4796 h 17945"/>
                  <a:gd name="connsiteX11" fmla="*/ 6255 w 16370"/>
                  <a:gd name="connsiteY11" fmla="*/ 5973 h 17945"/>
                  <a:gd name="connsiteX12" fmla="*/ 9881 w 16370"/>
                  <a:gd name="connsiteY12" fmla="*/ 7640 h 17945"/>
                  <a:gd name="connsiteX13" fmla="*/ 8382 w 16370"/>
                  <a:gd name="connsiteY13" fmla="*/ 10383 h 17945"/>
                  <a:gd name="connsiteX14" fmla="*/ 1394 w 16370"/>
                  <a:gd name="connsiteY14" fmla="*/ 9219 h 17945"/>
                  <a:gd name="connsiteX15" fmla="*/ 870 w 16370"/>
                  <a:gd name="connsiteY15" fmla="*/ 4773 h 1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370" h="17945">
                    <a:moveTo>
                      <a:pt x="870" y="4773"/>
                    </a:moveTo>
                    <a:cubicBezTo>
                      <a:pt x="2457" y="1257"/>
                      <a:pt x="6674" y="-576"/>
                      <a:pt x="10381" y="162"/>
                    </a:cubicBezTo>
                    <a:cubicBezTo>
                      <a:pt x="11891" y="428"/>
                      <a:pt x="13318" y="1204"/>
                      <a:pt x="14299" y="2394"/>
                    </a:cubicBezTo>
                    <a:cubicBezTo>
                      <a:pt x="16759" y="5347"/>
                      <a:pt x="17183" y="10064"/>
                      <a:pt x="14726" y="13149"/>
                    </a:cubicBezTo>
                    <a:cubicBezTo>
                      <a:pt x="13511" y="14743"/>
                      <a:pt x="11603" y="15588"/>
                      <a:pt x="9726" y="16113"/>
                    </a:cubicBezTo>
                    <a:cubicBezTo>
                      <a:pt x="6541" y="17025"/>
                      <a:pt x="3201" y="17126"/>
                      <a:pt x="0" y="17946"/>
                    </a:cubicBezTo>
                    <a:cubicBezTo>
                      <a:pt x="1694" y="15058"/>
                      <a:pt x="4828" y="13500"/>
                      <a:pt x="7842" y="12348"/>
                    </a:cubicBezTo>
                    <a:cubicBezTo>
                      <a:pt x="9261" y="11632"/>
                      <a:pt x="10627" y="10564"/>
                      <a:pt x="11191" y="9025"/>
                    </a:cubicBezTo>
                    <a:cubicBezTo>
                      <a:pt x="11495" y="8239"/>
                      <a:pt x="11445" y="7293"/>
                      <a:pt x="10901" y="6627"/>
                    </a:cubicBezTo>
                    <a:cubicBezTo>
                      <a:pt x="10146" y="5675"/>
                      <a:pt x="8948" y="5240"/>
                      <a:pt x="7821" y="4914"/>
                    </a:cubicBezTo>
                    <a:cubicBezTo>
                      <a:pt x="7214" y="4763"/>
                      <a:pt x="6545" y="4521"/>
                      <a:pt x="5942" y="4796"/>
                    </a:cubicBezTo>
                    <a:cubicBezTo>
                      <a:pt x="5736" y="5183"/>
                      <a:pt x="5734" y="5835"/>
                      <a:pt x="6255" y="5973"/>
                    </a:cubicBezTo>
                    <a:cubicBezTo>
                      <a:pt x="7508" y="6347"/>
                      <a:pt x="9061" y="6488"/>
                      <a:pt x="9881" y="7640"/>
                    </a:cubicBezTo>
                    <a:cubicBezTo>
                      <a:pt x="10186" y="8758"/>
                      <a:pt x="9190" y="9742"/>
                      <a:pt x="8382" y="10383"/>
                    </a:cubicBezTo>
                    <a:cubicBezTo>
                      <a:pt x="6253" y="12037"/>
                      <a:pt x="2962" y="11298"/>
                      <a:pt x="1394" y="9219"/>
                    </a:cubicBezTo>
                    <a:cubicBezTo>
                      <a:pt x="372" y="7991"/>
                      <a:pt x="164" y="6202"/>
                      <a:pt x="870" y="4773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4" name="Forma Livre: Forma 2603">
                <a:extLst>
                  <a:ext uri="{FF2B5EF4-FFF2-40B4-BE49-F238E27FC236}">
                    <a16:creationId xmlns:a16="http://schemas.microsoft.com/office/drawing/2014/main" id="{B537AE57-1CD9-1DA2-CACB-0D045BD7E2CB}"/>
                  </a:ext>
                </a:extLst>
              </p:cNvPr>
              <p:cNvSpPr/>
              <p:nvPr/>
            </p:nvSpPr>
            <p:spPr>
              <a:xfrm>
                <a:off x="6348628" y="5272820"/>
                <a:ext cx="2129" cy="2488"/>
              </a:xfrm>
              <a:custGeom>
                <a:avLst/>
                <a:gdLst>
                  <a:gd name="connsiteX0" fmla="*/ 1608 w 2129"/>
                  <a:gd name="connsiteY0" fmla="*/ 0 h 2488"/>
                  <a:gd name="connsiteX1" fmla="*/ 2129 w 2129"/>
                  <a:gd name="connsiteY1" fmla="*/ 1539 h 2488"/>
                  <a:gd name="connsiteX2" fmla="*/ 801 w 2129"/>
                  <a:gd name="connsiteY2" fmla="*/ 2489 h 2488"/>
                  <a:gd name="connsiteX3" fmla="*/ 0 w 2129"/>
                  <a:gd name="connsiteY3" fmla="*/ 1333 h 2488"/>
                  <a:gd name="connsiteX4" fmla="*/ 1608 w 2129"/>
                  <a:gd name="connsiteY4" fmla="*/ 0 h 2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9" h="2488">
                    <a:moveTo>
                      <a:pt x="1608" y="0"/>
                    </a:moveTo>
                    <a:cubicBezTo>
                      <a:pt x="1789" y="507"/>
                      <a:pt x="1963" y="1019"/>
                      <a:pt x="2129" y="1539"/>
                    </a:cubicBezTo>
                    <a:cubicBezTo>
                      <a:pt x="1686" y="1856"/>
                      <a:pt x="1242" y="2171"/>
                      <a:pt x="801" y="2489"/>
                    </a:cubicBezTo>
                    <a:cubicBezTo>
                      <a:pt x="534" y="2096"/>
                      <a:pt x="273" y="1709"/>
                      <a:pt x="0" y="1333"/>
                    </a:cubicBezTo>
                    <a:cubicBezTo>
                      <a:pt x="599" y="969"/>
                      <a:pt x="1158" y="540"/>
                      <a:pt x="1608" y="0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5" name="Forma Livre: Forma 2604">
                <a:extLst>
                  <a:ext uri="{FF2B5EF4-FFF2-40B4-BE49-F238E27FC236}">
                    <a16:creationId xmlns:a16="http://schemas.microsoft.com/office/drawing/2014/main" id="{46F54941-22BF-71B9-8BA0-8C3D55EFBBB9}"/>
                  </a:ext>
                </a:extLst>
              </p:cNvPr>
              <p:cNvSpPr/>
              <p:nvPr/>
            </p:nvSpPr>
            <p:spPr>
              <a:xfrm>
                <a:off x="6350285" y="5272971"/>
                <a:ext cx="24716" cy="16174"/>
              </a:xfrm>
              <a:custGeom>
                <a:avLst/>
                <a:gdLst>
                  <a:gd name="connsiteX0" fmla="*/ 0 w 24716"/>
                  <a:gd name="connsiteY0" fmla="*/ 3498 h 16174"/>
                  <a:gd name="connsiteX1" fmla="*/ 10711 w 24716"/>
                  <a:gd name="connsiteY1" fmla="*/ 76 h 16174"/>
                  <a:gd name="connsiteX2" fmla="*/ 20569 w 24716"/>
                  <a:gd name="connsiteY2" fmla="*/ 5734 h 16174"/>
                  <a:gd name="connsiteX3" fmla="*/ 24717 w 24716"/>
                  <a:gd name="connsiteY3" fmla="*/ 15264 h 16174"/>
                  <a:gd name="connsiteX4" fmla="*/ 16822 w 24716"/>
                  <a:gd name="connsiteY4" fmla="*/ 15039 h 16174"/>
                  <a:gd name="connsiteX5" fmla="*/ 13486 w 24716"/>
                  <a:gd name="connsiteY5" fmla="*/ 16174 h 16174"/>
                  <a:gd name="connsiteX6" fmla="*/ 12397 w 24716"/>
                  <a:gd name="connsiteY6" fmla="*/ 10785 h 16174"/>
                  <a:gd name="connsiteX7" fmla="*/ 8256 w 24716"/>
                  <a:gd name="connsiteY7" fmla="*/ 7380 h 16174"/>
                  <a:gd name="connsiteX8" fmla="*/ 3121 w 24716"/>
                  <a:gd name="connsiteY8" fmla="*/ 7996 h 16174"/>
                  <a:gd name="connsiteX9" fmla="*/ 0 w 24716"/>
                  <a:gd name="connsiteY9" fmla="*/ 3498 h 16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16" h="16174">
                    <a:moveTo>
                      <a:pt x="0" y="3498"/>
                    </a:moveTo>
                    <a:cubicBezTo>
                      <a:pt x="2962" y="1074"/>
                      <a:pt x="6865" y="-353"/>
                      <a:pt x="10711" y="76"/>
                    </a:cubicBezTo>
                    <a:cubicBezTo>
                      <a:pt x="14585" y="559"/>
                      <a:pt x="18060" y="2812"/>
                      <a:pt x="20569" y="5734"/>
                    </a:cubicBezTo>
                    <a:cubicBezTo>
                      <a:pt x="22886" y="8393"/>
                      <a:pt x="24305" y="11769"/>
                      <a:pt x="24717" y="15264"/>
                    </a:cubicBezTo>
                    <a:cubicBezTo>
                      <a:pt x="22102" y="14913"/>
                      <a:pt x="19451" y="14909"/>
                      <a:pt x="16822" y="15039"/>
                    </a:cubicBezTo>
                    <a:cubicBezTo>
                      <a:pt x="15622" y="15088"/>
                      <a:pt x="14512" y="15588"/>
                      <a:pt x="13486" y="16174"/>
                    </a:cubicBezTo>
                    <a:cubicBezTo>
                      <a:pt x="13623" y="14320"/>
                      <a:pt x="13328" y="12412"/>
                      <a:pt x="12397" y="10785"/>
                    </a:cubicBezTo>
                    <a:cubicBezTo>
                      <a:pt x="11523" y="9181"/>
                      <a:pt x="10068" y="7809"/>
                      <a:pt x="8256" y="7380"/>
                    </a:cubicBezTo>
                    <a:cubicBezTo>
                      <a:pt x="6539" y="6911"/>
                      <a:pt x="4704" y="7235"/>
                      <a:pt x="3121" y="7996"/>
                    </a:cubicBezTo>
                    <a:cubicBezTo>
                      <a:pt x="2163" y="6440"/>
                      <a:pt x="1074" y="4971"/>
                      <a:pt x="0" y="3498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6" name="Forma Livre: Forma 2605">
                <a:extLst>
                  <a:ext uri="{FF2B5EF4-FFF2-40B4-BE49-F238E27FC236}">
                    <a16:creationId xmlns:a16="http://schemas.microsoft.com/office/drawing/2014/main" id="{3A7C9C50-069D-EB17-660F-DB796E910304}"/>
                  </a:ext>
                </a:extLst>
              </p:cNvPr>
              <p:cNvSpPr/>
              <p:nvPr/>
            </p:nvSpPr>
            <p:spPr>
              <a:xfrm>
                <a:off x="6134555" y="5273747"/>
                <a:ext cx="38230" cy="57185"/>
              </a:xfrm>
              <a:custGeom>
                <a:avLst/>
                <a:gdLst>
                  <a:gd name="connsiteX0" fmla="*/ 16665 w 38230"/>
                  <a:gd name="connsiteY0" fmla="*/ 578 h 57185"/>
                  <a:gd name="connsiteX1" fmla="*/ 26830 w 38230"/>
                  <a:gd name="connsiteY1" fmla="*/ 844 h 57185"/>
                  <a:gd name="connsiteX2" fmla="*/ 33363 w 38230"/>
                  <a:gd name="connsiteY2" fmla="*/ 4651 h 57185"/>
                  <a:gd name="connsiteX3" fmla="*/ 35538 w 38230"/>
                  <a:gd name="connsiteY3" fmla="*/ 8823 h 57185"/>
                  <a:gd name="connsiteX4" fmla="*/ 34738 w 38230"/>
                  <a:gd name="connsiteY4" fmla="*/ 16853 h 57185"/>
                  <a:gd name="connsiteX5" fmla="*/ 30824 w 38230"/>
                  <a:gd name="connsiteY5" fmla="*/ 16655 h 57185"/>
                  <a:gd name="connsiteX6" fmla="*/ 23595 w 38230"/>
                  <a:gd name="connsiteY6" fmla="*/ 19514 h 57185"/>
                  <a:gd name="connsiteX7" fmla="*/ 19232 w 38230"/>
                  <a:gd name="connsiteY7" fmla="*/ 19222 h 57185"/>
                  <a:gd name="connsiteX8" fmla="*/ 17853 w 38230"/>
                  <a:gd name="connsiteY8" fmla="*/ 17496 h 57185"/>
                  <a:gd name="connsiteX9" fmla="*/ 18572 w 38230"/>
                  <a:gd name="connsiteY9" fmla="*/ 14700 h 57185"/>
                  <a:gd name="connsiteX10" fmla="*/ 20508 w 38230"/>
                  <a:gd name="connsiteY10" fmla="*/ 13656 h 57185"/>
                  <a:gd name="connsiteX11" fmla="*/ 23057 w 38230"/>
                  <a:gd name="connsiteY11" fmla="*/ 14925 h 57185"/>
                  <a:gd name="connsiteX12" fmla="*/ 24045 w 38230"/>
                  <a:gd name="connsiteY12" fmla="*/ 14347 h 57185"/>
                  <a:gd name="connsiteX13" fmla="*/ 23349 w 38230"/>
                  <a:gd name="connsiteY13" fmla="*/ 13416 h 57185"/>
                  <a:gd name="connsiteX14" fmla="*/ 19251 w 38230"/>
                  <a:gd name="connsiteY14" fmla="*/ 12432 h 57185"/>
                  <a:gd name="connsiteX15" fmla="*/ 17126 w 38230"/>
                  <a:gd name="connsiteY15" fmla="*/ 19217 h 57185"/>
                  <a:gd name="connsiteX16" fmla="*/ 22891 w 38230"/>
                  <a:gd name="connsiteY16" fmla="*/ 21166 h 57185"/>
                  <a:gd name="connsiteX17" fmla="*/ 31105 w 38230"/>
                  <a:gd name="connsiteY17" fmla="*/ 18034 h 57185"/>
                  <a:gd name="connsiteX18" fmla="*/ 38231 w 38230"/>
                  <a:gd name="connsiteY18" fmla="*/ 20052 h 57185"/>
                  <a:gd name="connsiteX19" fmla="*/ 36169 w 38230"/>
                  <a:gd name="connsiteY19" fmla="*/ 33704 h 57185"/>
                  <a:gd name="connsiteX20" fmla="*/ 36453 w 38230"/>
                  <a:gd name="connsiteY20" fmla="*/ 39997 h 57185"/>
                  <a:gd name="connsiteX21" fmla="*/ 38136 w 38230"/>
                  <a:gd name="connsiteY21" fmla="*/ 42954 h 57185"/>
                  <a:gd name="connsiteX22" fmla="*/ 33983 w 38230"/>
                  <a:gd name="connsiteY22" fmla="*/ 47158 h 57185"/>
                  <a:gd name="connsiteX23" fmla="*/ 26565 w 38230"/>
                  <a:gd name="connsiteY23" fmla="*/ 54013 h 57185"/>
                  <a:gd name="connsiteX24" fmla="*/ 19679 w 38230"/>
                  <a:gd name="connsiteY24" fmla="*/ 57027 h 57185"/>
                  <a:gd name="connsiteX25" fmla="*/ 14008 w 38230"/>
                  <a:gd name="connsiteY25" fmla="*/ 56203 h 57185"/>
                  <a:gd name="connsiteX26" fmla="*/ 12138 w 38230"/>
                  <a:gd name="connsiteY26" fmla="*/ 52617 h 57185"/>
                  <a:gd name="connsiteX27" fmla="*/ 10296 w 38230"/>
                  <a:gd name="connsiteY27" fmla="*/ 48293 h 57185"/>
                  <a:gd name="connsiteX28" fmla="*/ 8945 w 38230"/>
                  <a:gd name="connsiteY28" fmla="*/ 46736 h 57185"/>
                  <a:gd name="connsiteX29" fmla="*/ 10502 w 38230"/>
                  <a:gd name="connsiteY29" fmla="*/ 47484 h 57185"/>
                  <a:gd name="connsiteX30" fmla="*/ 12064 w 38230"/>
                  <a:gd name="connsiteY30" fmla="*/ 50347 h 57185"/>
                  <a:gd name="connsiteX31" fmla="*/ 21313 w 38230"/>
                  <a:gd name="connsiteY31" fmla="*/ 50231 h 57185"/>
                  <a:gd name="connsiteX32" fmla="*/ 19034 w 38230"/>
                  <a:gd name="connsiteY32" fmla="*/ 39383 h 57185"/>
                  <a:gd name="connsiteX33" fmla="*/ 7923 w 38230"/>
                  <a:gd name="connsiteY33" fmla="*/ 36172 h 57185"/>
                  <a:gd name="connsiteX34" fmla="*/ 2938 w 38230"/>
                  <a:gd name="connsiteY34" fmla="*/ 33197 h 57185"/>
                  <a:gd name="connsiteX35" fmla="*/ 54 w 38230"/>
                  <a:gd name="connsiteY35" fmla="*/ 25265 h 57185"/>
                  <a:gd name="connsiteX36" fmla="*/ 3881 w 38230"/>
                  <a:gd name="connsiteY36" fmla="*/ 10129 h 57185"/>
                  <a:gd name="connsiteX37" fmla="*/ 16665 w 38230"/>
                  <a:gd name="connsiteY37" fmla="*/ 578 h 5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8230" h="57185">
                    <a:moveTo>
                      <a:pt x="16665" y="578"/>
                    </a:moveTo>
                    <a:cubicBezTo>
                      <a:pt x="19990" y="-301"/>
                      <a:pt x="23551" y="-150"/>
                      <a:pt x="26830" y="844"/>
                    </a:cubicBezTo>
                    <a:cubicBezTo>
                      <a:pt x="29256" y="1589"/>
                      <a:pt x="31597" y="2799"/>
                      <a:pt x="33363" y="4651"/>
                    </a:cubicBezTo>
                    <a:cubicBezTo>
                      <a:pt x="34469" y="5792"/>
                      <a:pt x="35259" y="7251"/>
                      <a:pt x="35538" y="8823"/>
                    </a:cubicBezTo>
                    <a:cubicBezTo>
                      <a:pt x="36018" y="11516"/>
                      <a:pt x="35501" y="14261"/>
                      <a:pt x="34738" y="16853"/>
                    </a:cubicBezTo>
                    <a:cubicBezTo>
                      <a:pt x="33439" y="16697"/>
                      <a:pt x="32131" y="16451"/>
                      <a:pt x="30824" y="16655"/>
                    </a:cubicBezTo>
                    <a:cubicBezTo>
                      <a:pt x="28196" y="16968"/>
                      <a:pt x="26029" y="18629"/>
                      <a:pt x="23595" y="19514"/>
                    </a:cubicBezTo>
                    <a:cubicBezTo>
                      <a:pt x="22189" y="20041"/>
                      <a:pt x="20539" y="19991"/>
                      <a:pt x="19232" y="19222"/>
                    </a:cubicBezTo>
                    <a:cubicBezTo>
                      <a:pt x="18580" y="18845"/>
                      <a:pt x="18010" y="18248"/>
                      <a:pt x="17853" y="17496"/>
                    </a:cubicBezTo>
                    <a:cubicBezTo>
                      <a:pt x="17662" y="16512"/>
                      <a:pt x="17998" y="15493"/>
                      <a:pt x="18572" y="14700"/>
                    </a:cubicBezTo>
                    <a:cubicBezTo>
                      <a:pt x="19013" y="14089"/>
                      <a:pt x="19715" y="13567"/>
                      <a:pt x="20508" y="13656"/>
                    </a:cubicBezTo>
                    <a:cubicBezTo>
                      <a:pt x="21495" y="13734"/>
                      <a:pt x="22252" y="14423"/>
                      <a:pt x="23057" y="14925"/>
                    </a:cubicBezTo>
                    <a:cubicBezTo>
                      <a:pt x="23452" y="15289"/>
                      <a:pt x="24152" y="14862"/>
                      <a:pt x="24045" y="14347"/>
                    </a:cubicBezTo>
                    <a:cubicBezTo>
                      <a:pt x="24089" y="13895"/>
                      <a:pt x="23637" y="13662"/>
                      <a:pt x="23349" y="13416"/>
                    </a:cubicBezTo>
                    <a:cubicBezTo>
                      <a:pt x="22197" y="12575"/>
                      <a:pt x="20676" y="11877"/>
                      <a:pt x="19251" y="12432"/>
                    </a:cubicBezTo>
                    <a:cubicBezTo>
                      <a:pt x="16775" y="13456"/>
                      <a:pt x="15490" y="16981"/>
                      <a:pt x="17126" y="19217"/>
                    </a:cubicBezTo>
                    <a:cubicBezTo>
                      <a:pt x="18452" y="20922"/>
                      <a:pt x="20823" y="21546"/>
                      <a:pt x="22891" y="21166"/>
                    </a:cubicBezTo>
                    <a:cubicBezTo>
                      <a:pt x="25798" y="20577"/>
                      <a:pt x="28133" y="18398"/>
                      <a:pt x="31105" y="18034"/>
                    </a:cubicBezTo>
                    <a:cubicBezTo>
                      <a:pt x="33634" y="17750"/>
                      <a:pt x="36137" y="18694"/>
                      <a:pt x="38231" y="20052"/>
                    </a:cubicBezTo>
                    <a:cubicBezTo>
                      <a:pt x="37403" y="24577"/>
                      <a:pt x="36486" y="29105"/>
                      <a:pt x="36169" y="33704"/>
                    </a:cubicBezTo>
                    <a:cubicBezTo>
                      <a:pt x="36045" y="35797"/>
                      <a:pt x="35940" y="37941"/>
                      <a:pt x="36453" y="39997"/>
                    </a:cubicBezTo>
                    <a:cubicBezTo>
                      <a:pt x="36724" y="41117"/>
                      <a:pt x="37359" y="42114"/>
                      <a:pt x="38136" y="42954"/>
                    </a:cubicBezTo>
                    <a:cubicBezTo>
                      <a:pt x="36852" y="44447"/>
                      <a:pt x="35358" y="45750"/>
                      <a:pt x="33983" y="47158"/>
                    </a:cubicBezTo>
                    <a:cubicBezTo>
                      <a:pt x="31545" y="49479"/>
                      <a:pt x="29199" y="51909"/>
                      <a:pt x="26565" y="54013"/>
                    </a:cubicBezTo>
                    <a:cubicBezTo>
                      <a:pt x="24579" y="55587"/>
                      <a:pt x="22185" y="56636"/>
                      <a:pt x="19679" y="57027"/>
                    </a:cubicBezTo>
                    <a:cubicBezTo>
                      <a:pt x="17781" y="57319"/>
                      <a:pt x="15665" y="57294"/>
                      <a:pt x="14008" y="56203"/>
                    </a:cubicBezTo>
                    <a:cubicBezTo>
                      <a:pt x="12804" y="55410"/>
                      <a:pt x="12474" y="53918"/>
                      <a:pt x="12138" y="52617"/>
                    </a:cubicBezTo>
                    <a:cubicBezTo>
                      <a:pt x="11774" y="51087"/>
                      <a:pt x="11301" y="49531"/>
                      <a:pt x="10296" y="48293"/>
                    </a:cubicBezTo>
                    <a:cubicBezTo>
                      <a:pt x="9870" y="47749"/>
                      <a:pt x="9378" y="47268"/>
                      <a:pt x="8945" y="46736"/>
                    </a:cubicBezTo>
                    <a:cubicBezTo>
                      <a:pt x="9504" y="46860"/>
                      <a:pt x="10183" y="46929"/>
                      <a:pt x="10502" y="47484"/>
                    </a:cubicBezTo>
                    <a:cubicBezTo>
                      <a:pt x="11091" y="48398"/>
                      <a:pt x="11349" y="49504"/>
                      <a:pt x="12064" y="50347"/>
                    </a:cubicBezTo>
                    <a:cubicBezTo>
                      <a:pt x="14319" y="53065"/>
                      <a:pt x="19169" y="53115"/>
                      <a:pt x="21313" y="50231"/>
                    </a:cubicBezTo>
                    <a:cubicBezTo>
                      <a:pt x="23734" y="46872"/>
                      <a:pt x="22826" y="41353"/>
                      <a:pt x="19034" y="39383"/>
                    </a:cubicBezTo>
                    <a:cubicBezTo>
                      <a:pt x="15574" y="37586"/>
                      <a:pt x="11581" y="37393"/>
                      <a:pt x="7923" y="36172"/>
                    </a:cubicBezTo>
                    <a:cubicBezTo>
                      <a:pt x="6072" y="35572"/>
                      <a:pt x="4222" y="34704"/>
                      <a:pt x="2938" y="33197"/>
                    </a:cubicBezTo>
                    <a:cubicBezTo>
                      <a:pt x="1050" y="31009"/>
                      <a:pt x="272" y="28090"/>
                      <a:pt x="54" y="25265"/>
                    </a:cubicBezTo>
                    <a:cubicBezTo>
                      <a:pt x="-304" y="19985"/>
                      <a:pt x="1138" y="14635"/>
                      <a:pt x="3881" y="10129"/>
                    </a:cubicBezTo>
                    <a:cubicBezTo>
                      <a:pt x="6704" y="5460"/>
                      <a:pt x="11385" y="1952"/>
                      <a:pt x="16665" y="578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7" name="Forma Livre: Forma 2606">
                <a:extLst>
                  <a:ext uri="{FF2B5EF4-FFF2-40B4-BE49-F238E27FC236}">
                    <a16:creationId xmlns:a16="http://schemas.microsoft.com/office/drawing/2014/main" id="{B5E8DDDA-D3CC-CC25-89AB-429545B2BE1F}"/>
                  </a:ext>
                </a:extLst>
              </p:cNvPr>
              <p:cNvSpPr/>
              <p:nvPr/>
            </p:nvSpPr>
            <p:spPr>
              <a:xfrm>
                <a:off x="6354245" y="5281546"/>
                <a:ext cx="8148" cy="10218"/>
              </a:xfrm>
              <a:custGeom>
                <a:avLst/>
                <a:gdLst>
                  <a:gd name="connsiteX0" fmla="*/ 0 w 8148"/>
                  <a:gd name="connsiteY0" fmla="*/ 594 h 10218"/>
                  <a:gd name="connsiteX1" fmla="*/ 5637 w 8148"/>
                  <a:gd name="connsiteY1" fmla="*/ 1000 h 10218"/>
                  <a:gd name="connsiteX2" fmla="*/ 8126 w 8148"/>
                  <a:gd name="connsiteY2" fmla="*/ 7161 h 10218"/>
                  <a:gd name="connsiteX3" fmla="*/ 7716 w 8148"/>
                  <a:gd name="connsiteY3" fmla="*/ 8697 h 10218"/>
                  <a:gd name="connsiteX4" fmla="*/ 6039 w 8148"/>
                  <a:gd name="connsiteY4" fmla="*/ 10219 h 10218"/>
                  <a:gd name="connsiteX5" fmla="*/ 0 w 8148"/>
                  <a:gd name="connsiteY5" fmla="*/ 594 h 10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48" h="10218">
                    <a:moveTo>
                      <a:pt x="0" y="594"/>
                    </a:moveTo>
                    <a:cubicBezTo>
                      <a:pt x="1770" y="-253"/>
                      <a:pt x="4057" y="-259"/>
                      <a:pt x="5637" y="1000"/>
                    </a:cubicBezTo>
                    <a:cubicBezTo>
                      <a:pt x="7439" y="2459"/>
                      <a:pt x="8300" y="4880"/>
                      <a:pt x="8126" y="7161"/>
                    </a:cubicBezTo>
                    <a:cubicBezTo>
                      <a:pt x="8065" y="7678"/>
                      <a:pt x="8107" y="8289"/>
                      <a:pt x="7716" y="8697"/>
                    </a:cubicBezTo>
                    <a:cubicBezTo>
                      <a:pt x="7210" y="9260"/>
                      <a:pt x="6619" y="9737"/>
                      <a:pt x="6039" y="10219"/>
                    </a:cubicBezTo>
                    <a:cubicBezTo>
                      <a:pt x="4080" y="6978"/>
                      <a:pt x="2121" y="3732"/>
                      <a:pt x="0" y="594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8" name="Forma Livre: Forma 2607">
                <a:extLst>
                  <a:ext uri="{FF2B5EF4-FFF2-40B4-BE49-F238E27FC236}">
                    <a16:creationId xmlns:a16="http://schemas.microsoft.com/office/drawing/2014/main" id="{0313CD51-7F76-0433-9A43-CF6E5EEA6287}"/>
                  </a:ext>
                </a:extLst>
              </p:cNvPr>
              <p:cNvSpPr/>
              <p:nvPr/>
            </p:nvSpPr>
            <p:spPr>
              <a:xfrm>
                <a:off x="6361902" y="5293476"/>
                <a:ext cx="34634" cy="34221"/>
              </a:xfrm>
              <a:custGeom>
                <a:avLst/>
                <a:gdLst>
                  <a:gd name="connsiteX0" fmla="*/ 0 w 34634"/>
                  <a:gd name="connsiteY0" fmla="*/ 1242 h 34221"/>
                  <a:gd name="connsiteX1" fmla="*/ 628 w 34634"/>
                  <a:gd name="connsiteY1" fmla="*/ 0 h 34221"/>
                  <a:gd name="connsiteX2" fmla="*/ 4624 w 34634"/>
                  <a:gd name="connsiteY2" fmla="*/ 2781 h 34221"/>
                  <a:gd name="connsiteX3" fmla="*/ 13074 w 34634"/>
                  <a:gd name="connsiteY3" fmla="*/ 2609 h 34221"/>
                  <a:gd name="connsiteX4" fmla="*/ 12488 w 34634"/>
                  <a:gd name="connsiteY4" fmla="*/ 5850 h 34221"/>
                  <a:gd name="connsiteX5" fmla="*/ 6285 w 34634"/>
                  <a:gd name="connsiteY5" fmla="*/ 12071 h 34221"/>
                  <a:gd name="connsiteX6" fmla="*/ 6253 w 34634"/>
                  <a:gd name="connsiteY6" fmla="*/ 13173 h 34221"/>
                  <a:gd name="connsiteX7" fmla="*/ 7384 w 34634"/>
                  <a:gd name="connsiteY7" fmla="*/ 12927 h 34221"/>
                  <a:gd name="connsiteX8" fmla="*/ 15413 w 34634"/>
                  <a:gd name="connsiteY8" fmla="*/ 6045 h 34221"/>
                  <a:gd name="connsiteX9" fmla="*/ 19014 w 34634"/>
                  <a:gd name="connsiteY9" fmla="*/ 5379 h 34221"/>
                  <a:gd name="connsiteX10" fmla="*/ 24206 w 34634"/>
                  <a:gd name="connsiteY10" fmla="*/ 7176 h 34221"/>
                  <a:gd name="connsiteX11" fmla="*/ 30402 w 34634"/>
                  <a:gd name="connsiteY11" fmla="*/ 9145 h 34221"/>
                  <a:gd name="connsiteX12" fmla="*/ 32748 w 34634"/>
                  <a:gd name="connsiteY12" fmla="*/ 11710 h 34221"/>
                  <a:gd name="connsiteX13" fmla="*/ 32864 w 34634"/>
                  <a:gd name="connsiteY13" fmla="*/ 24134 h 34221"/>
                  <a:gd name="connsiteX14" fmla="*/ 26110 w 34634"/>
                  <a:gd name="connsiteY14" fmla="*/ 26703 h 34221"/>
                  <a:gd name="connsiteX15" fmla="*/ 22211 w 34634"/>
                  <a:gd name="connsiteY15" fmla="*/ 22837 h 34221"/>
                  <a:gd name="connsiteX16" fmla="*/ 23754 w 34634"/>
                  <a:gd name="connsiteY16" fmla="*/ 17534 h 34221"/>
                  <a:gd name="connsiteX17" fmla="*/ 26692 w 34634"/>
                  <a:gd name="connsiteY17" fmla="*/ 16614 h 34221"/>
                  <a:gd name="connsiteX18" fmla="*/ 29236 w 34634"/>
                  <a:gd name="connsiteY18" fmla="*/ 18995 h 34221"/>
                  <a:gd name="connsiteX19" fmla="*/ 29675 w 34634"/>
                  <a:gd name="connsiteY19" fmla="*/ 20429 h 34221"/>
                  <a:gd name="connsiteX20" fmla="*/ 30793 w 34634"/>
                  <a:gd name="connsiteY20" fmla="*/ 19909 h 34221"/>
                  <a:gd name="connsiteX21" fmla="*/ 29196 w 34634"/>
                  <a:gd name="connsiteY21" fmla="*/ 16279 h 34221"/>
                  <a:gd name="connsiteX22" fmla="*/ 24159 w 34634"/>
                  <a:gd name="connsiteY22" fmla="*/ 15590 h 34221"/>
                  <a:gd name="connsiteX23" fmla="*/ 20595 w 34634"/>
                  <a:gd name="connsiteY23" fmla="*/ 21730 h 34221"/>
                  <a:gd name="connsiteX24" fmla="*/ 20675 w 34634"/>
                  <a:gd name="connsiteY24" fmla="*/ 23613 h 34221"/>
                  <a:gd name="connsiteX25" fmla="*/ 17690 w 34634"/>
                  <a:gd name="connsiteY25" fmla="*/ 29099 h 34221"/>
                  <a:gd name="connsiteX26" fmla="*/ 8828 w 34634"/>
                  <a:gd name="connsiteY26" fmla="*/ 33870 h 34221"/>
                  <a:gd name="connsiteX27" fmla="*/ 1705 w 34634"/>
                  <a:gd name="connsiteY27" fmla="*/ 33982 h 34221"/>
                  <a:gd name="connsiteX28" fmla="*/ 7031 w 34634"/>
                  <a:gd name="connsiteY28" fmla="*/ 23901 h 34221"/>
                  <a:gd name="connsiteX29" fmla="*/ 5652 w 34634"/>
                  <a:gd name="connsiteY29" fmla="*/ 13553 h 34221"/>
                  <a:gd name="connsiteX30" fmla="*/ 0 w 34634"/>
                  <a:gd name="connsiteY30" fmla="*/ 1242 h 3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4634" h="34221">
                    <a:moveTo>
                      <a:pt x="0" y="1242"/>
                    </a:moveTo>
                    <a:cubicBezTo>
                      <a:pt x="195" y="820"/>
                      <a:pt x="404" y="404"/>
                      <a:pt x="628" y="0"/>
                    </a:cubicBezTo>
                    <a:cubicBezTo>
                      <a:pt x="1452" y="1482"/>
                      <a:pt x="2978" y="2459"/>
                      <a:pt x="4624" y="2781"/>
                    </a:cubicBezTo>
                    <a:cubicBezTo>
                      <a:pt x="7426" y="3361"/>
                      <a:pt x="10253" y="2512"/>
                      <a:pt x="13074" y="2609"/>
                    </a:cubicBezTo>
                    <a:cubicBezTo>
                      <a:pt x="12916" y="3691"/>
                      <a:pt x="12834" y="4805"/>
                      <a:pt x="12488" y="5850"/>
                    </a:cubicBezTo>
                    <a:cubicBezTo>
                      <a:pt x="10060" y="7514"/>
                      <a:pt x="7924" y="9618"/>
                      <a:pt x="6285" y="12071"/>
                    </a:cubicBezTo>
                    <a:cubicBezTo>
                      <a:pt x="6037" y="12397"/>
                      <a:pt x="5984" y="12830"/>
                      <a:pt x="6253" y="13173"/>
                    </a:cubicBezTo>
                    <a:cubicBezTo>
                      <a:pt x="6634" y="13330"/>
                      <a:pt x="7168" y="13349"/>
                      <a:pt x="7384" y="12927"/>
                    </a:cubicBezTo>
                    <a:cubicBezTo>
                      <a:pt x="9438" y="10041"/>
                      <a:pt x="12017" y="7292"/>
                      <a:pt x="15413" y="6045"/>
                    </a:cubicBezTo>
                    <a:cubicBezTo>
                      <a:pt x="16569" y="5669"/>
                      <a:pt x="17791" y="5303"/>
                      <a:pt x="19014" y="5379"/>
                    </a:cubicBezTo>
                    <a:cubicBezTo>
                      <a:pt x="20693" y="6117"/>
                      <a:pt x="22476" y="6571"/>
                      <a:pt x="24206" y="7176"/>
                    </a:cubicBezTo>
                    <a:cubicBezTo>
                      <a:pt x="26257" y="7865"/>
                      <a:pt x="28252" y="8778"/>
                      <a:pt x="30402" y="9145"/>
                    </a:cubicBezTo>
                    <a:cubicBezTo>
                      <a:pt x="31388" y="9759"/>
                      <a:pt x="32086" y="10766"/>
                      <a:pt x="32748" y="11710"/>
                    </a:cubicBezTo>
                    <a:cubicBezTo>
                      <a:pt x="35050" y="15371"/>
                      <a:pt x="35426" y="20508"/>
                      <a:pt x="32864" y="24134"/>
                    </a:cubicBezTo>
                    <a:cubicBezTo>
                      <a:pt x="31352" y="26182"/>
                      <a:pt x="28603" y="27264"/>
                      <a:pt x="26110" y="26703"/>
                    </a:cubicBezTo>
                    <a:cubicBezTo>
                      <a:pt x="24237" y="26234"/>
                      <a:pt x="22772" y="24649"/>
                      <a:pt x="22211" y="22837"/>
                    </a:cubicBezTo>
                    <a:cubicBezTo>
                      <a:pt x="21608" y="20960"/>
                      <a:pt x="22297" y="18823"/>
                      <a:pt x="23754" y="17534"/>
                    </a:cubicBezTo>
                    <a:cubicBezTo>
                      <a:pt x="24532" y="16817"/>
                      <a:pt x="25631" y="16385"/>
                      <a:pt x="26692" y="16614"/>
                    </a:cubicBezTo>
                    <a:cubicBezTo>
                      <a:pt x="27914" y="16807"/>
                      <a:pt x="29019" y="17747"/>
                      <a:pt x="29236" y="18995"/>
                    </a:cubicBezTo>
                    <a:cubicBezTo>
                      <a:pt x="29393" y="19460"/>
                      <a:pt x="29324" y="20044"/>
                      <a:pt x="29675" y="20429"/>
                    </a:cubicBezTo>
                    <a:cubicBezTo>
                      <a:pt x="30070" y="20849"/>
                      <a:pt x="30825" y="20469"/>
                      <a:pt x="30793" y="19909"/>
                    </a:cubicBezTo>
                    <a:cubicBezTo>
                      <a:pt x="30753" y="18564"/>
                      <a:pt x="30255" y="17154"/>
                      <a:pt x="29196" y="16279"/>
                    </a:cubicBezTo>
                    <a:cubicBezTo>
                      <a:pt x="27832" y="15119"/>
                      <a:pt x="25780" y="14789"/>
                      <a:pt x="24159" y="15590"/>
                    </a:cubicBezTo>
                    <a:cubicBezTo>
                      <a:pt x="21898" y="16679"/>
                      <a:pt x="20452" y="19235"/>
                      <a:pt x="20595" y="21730"/>
                    </a:cubicBezTo>
                    <a:cubicBezTo>
                      <a:pt x="20603" y="22352"/>
                      <a:pt x="20912" y="22997"/>
                      <a:pt x="20675" y="23613"/>
                    </a:cubicBezTo>
                    <a:cubicBezTo>
                      <a:pt x="19977" y="25578"/>
                      <a:pt x="19085" y="27523"/>
                      <a:pt x="17690" y="29099"/>
                    </a:cubicBezTo>
                    <a:cubicBezTo>
                      <a:pt x="15411" y="31670"/>
                      <a:pt x="12162" y="33215"/>
                      <a:pt x="8828" y="33870"/>
                    </a:cubicBezTo>
                    <a:cubicBezTo>
                      <a:pt x="6484" y="34352"/>
                      <a:pt x="4065" y="34289"/>
                      <a:pt x="1705" y="33982"/>
                    </a:cubicBezTo>
                    <a:cubicBezTo>
                      <a:pt x="4111" y="31024"/>
                      <a:pt x="6304" y="27705"/>
                      <a:pt x="7031" y="23901"/>
                    </a:cubicBezTo>
                    <a:cubicBezTo>
                      <a:pt x="7706" y="20397"/>
                      <a:pt x="6800" y="16851"/>
                      <a:pt x="5652" y="13553"/>
                    </a:cubicBezTo>
                    <a:cubicBezTo>
                      <a:pt x="4158" y="9282"/>
                      <a:pt x="2146" y="5217"/>
                      <a:pt x="0" y="1242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9" name="Forma Livre: Forma 2608">
                <a:extLst>
                  <a:ext uri="{FF2B5EF4-FFF2-40B4-BE49-F238E27FC236}">
                    <a16:creationId xmlns:a16="http://schemas.microsoft.com/office/drawing/2014/main" id="{DE8B8515-F1BD-2B8C-FCC0-4037E00186C6}"/>
                  </a:ext>
                </a:extLst>
              </p:cNvPr>
              <p:cNvSpPr/>
              <p:nvPr/>
            </p:nvSpPr>
            <p:spPr>
              <a:xfrm>
                <a:off x="6174152" y="5318488"/>
                <a:ext cx="29878" cy="23114"/>
              </a:xfrm>
              <a:custGeom>
                <a:avLst/>
                <a:gdLst>
                  <a:gd name="connsiteX0" fmla="*/ 0 w 29878"/>
                  <a:gd name="connsiteY0" fmla="*/ 0 h 23114"/>
                  <a:gd name="connsiteX1" fmla="*/ 6123 w 29878"/>
                  <a:gd name="connsiteY1" fmla="*/ 5221 h 23114"/>
                  <a:gd name="connsiteX2" fmla="*/ 8353 w 29878"/>
                  <a:gd name="connsiteY2" fmla="*/ 8391 h 23114"/>
                  <a:gd name="connsiteX3" fmla="*/ 17778 w 29878"/>
                  <a:gd name="connsiteY3" fmla="*/ 15792 h 23114"/>
                  <a:gd name="connsiteX4" fmla="*/ 19304 w 29878"/>
                  <a:gd name="connsiteY4" fmla="*/ 15970 h 23114"/>
                  <a:gd name="connsiteX5" fmla="*/ 19088 w 29878"/>
                  <a:gd name="connsiteY5" fmla="*/ 14901 h 23114"/>
                  <a:gd name="connsiteX6" fmla="*/ 10743 w 29878"/>
                  <a:gd name="connsiteY6" fmla="*/ 8853 h 23114"/>
                  <a:gd name="connsiteX7" fmla="*/ 20870 w 29878"/>
                  <a:gd name="connsiteY7" fmla="*/ 15413 h 23114"/>
                  <a:gd name="connsiteX8" fmla="*/ 29879 w 29878"/>
                  <a:gd name="connsiteY8" fmla="*/ 20681 h 23114"/>
                  <a:gd name="connsiteX9" fmla="*/ 25122 w 29878"/>
                  <a:gd name="connsiteY9" fmla="*/ 22240 h 23114"/>
                  <a:gd name="connsiteX10" fmla="*/ 15638 w 29878"/>
                  <a:gd name="connsiteY10" fmla="*/ 22707 h 23114"/>
                  <a:gd name="connsiteX11" fmla="*/ 1682 w 29878"/>
                  <a:gd name="connsiteY11" fmla="*/ 9761 h 23114"/>
                  <a:gd name="connsiteX12" fmla="*/ 0 w 29878"/>
                  <a:gd name="connsiteY12" fmla="*/ 0 h 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878" h="23114">
                    <a:moveTo>
                      <a:pt x="0" y="0"/>
                    </a:moveTo>
                    <a:cubicBezTo>
                      <a:pt x="1976" y="1812"/>
                      <a:pt x="3954" y="3636"/>
                      <a:pt x="6123" y="5221"/>
                    </a:cubicBezTo>
                    <a:cubicBezTo>
                      <a:pt x="6875" y="6266"/>
                      <a:pt x="7485" y="7422"/>
                      <a:pt x="8353" y="8391"/>
                    </a:cubicBezTo>
                    <a:cubicBezTo>
                      <a:pt x="10936" y="11479"/>
                      <a:pt x="14251" y="13885"/>
                      <a:pt x="17778" y="15792"/>
                    </a:cubicBezTo>
                    <a:cubicBezTo>
                      <a:pt x="18232" y="16000"/>
                      <a:pt x="18877" y="16469"/>
                      <a:pt x="19304" y="15970"/>
                    </a:cubicBezTo>
                    <a:cubicBezTo>
                      <a:pt x="19693" y="15664"/>
                      <a:pt x="19474" y="15083"/>
                      <a:pt x="19088" y="14901"/>
                    </a:cubicBezTo>
                    <a:cubicBezTo>
                      <a:pt x="16061" y="13276"/>
                      <a:pt x="13074" y="11405"/>
                      <a:pt x="10743" y="8853"/>
                    </a:cubicBezTo>
                    <a:cubicBezTo>
                      <a:pt x="14140" y="11001"/>
                      <a:pt x="17404" y="13366"/>
                      <a:pt x="20870" y="15413"/>
                    </a:cubicBezTo>
                    <a:cubicBezTo>
                      <a:pt x="23811" y="17272"/>
                      <a:pt x="26884" y="18911"/>
                      <a:pt x="29879" y="20681"/>
                    </a:cubicBezTo>
                    <a:cubicBezTo>
                      <a:pt x="28342" y="21330"/>
                      <a:pt x="26726" y="21784"/>
                      <a:pt x="25122" y="22240"/>
                    </a:cubicBezTo>
                    <a:cubicBezTo>
                      <a:pt x="22047" y="23058"/>
                      <a:pt x="18768" y="23479"/>
                      <a:pt x="15638" y="22707"/>
                    </a:cubicBezTo>
                    <a:cubicBezTo>
                      <a:pt x="9190" y="21150"/>
                      <a:pt x="3741" y="16059"/>
                      <a:pt x="1682" y="9761"/>
                    </a:cubicBezTo>
                    <a:cubicBezTo>
                      <a:pt x="620" y="6621"/>
                      <a:pt x="84" y="3308"/>
                      <a:pt x="0" y="0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0" name="Forma Livre: Forma 2609">
                <a:extLst>
                  <a:ext uri="{FF2B5EF4-FFF2-40B4-BE49-F238E27FC236}">
                    <a16:creationId xmlns:a16="http://schemas.microsoft.com/office/drawing/2014/main" id="{B0D82A8E-CE9A-DBF3-690C-10562A499C83}"/>
                  </a:ext>
                </a:extLst>
              </p:cNvPr>
              <p:cNvSpPr/>
              <p:nvPr/>
            </p:nvSpPr>
            <p:spPr>
              <a:xfrm>
                <a:off x="6304038" y="5325742"/>
                <a:ext cx="74202" cy="34263"/>
              </a:xfrm>
              <a:custGeom>
                <a:avLst/>
                <a:gdLst>
                  <a:gd name="connsiteX0" fmla="*/ 70070 w 74202"/>
                  <a:gd name="connsiteY0" fmla="*/ 2112 h 34263"/>
                  <a:gd name="connsiteX1" fmla="*/ 74202 w 74202"/>
                  <a:gd name="connsiteY1" fmla="*/ 0 h 34263"/>
                  <a:gd name="connsiteX2" fmla="*/ 71865 w 74202"/>
                  <a:gd name="connsiteY2" fmla="*/ 6400 h 34263"/>
                  <a:gd name="connsiteX3" fmla="*/ 64638 w 74202"/>
                  <a:gd name="connsiteY3" fmla="*/ 12832 h 34263"/>
                  <a:gd name="connsiteX4" fmla="*/ 51150 w 74202"/>
                  <a:gd name="connsiteY4" fmla="*/ 19497 h 34263"/>
                  <a:gd name="connsiteX5" fmla="*/ 41900 w 74202"/>
                  <a:gd name="connsiteY5" fmla="*/ 20092 h 34263"/>
                  <a:gd name="connsiteX6" fmla="*/ 35922 w 74202"/>
                  <a:gd name="connsiteY6" fmla="*/ 21116 h 34263"/>
                  <a:gd name="connsiteX7" fmla="*/ 32008 w 74202"/>
                  <a:gd name="connsiteY7" fmla="*/ 24567 h 34263"/>
                  <a:gd name="connsiteX8" fmla="*/ 26016 w 74202"/>
                  <a:gd name="connsiteY8" fmla="*/ 31577 h 34263"/>
                  <a:gd name="connsiteX9" fmla="*/ 13509 w 74202"/>
                  <a:gd name="connsiteY9" fmla="*/ 34219 h 34263"/>
                  <a:gd name="connsiteX10" fmla="*/ 0 w 74202"/>
                  <a:gd name="connsiteY10" fmla="*/ 31588 h 34263"/>
                  <a:gd name="connsiteX11" fmla="*/ 43365 w 74202"/>
                  <a:gd name="connsiteY11" fmla="*/ 15519 h 34263"/>
                  <a:gd name="connsiteX12" fmla="*/ 58497 w 74202"/>
                  <a:gd name="connsiteY12" fmla="*/ 2991 h 34263"/>
                  <a:gd name="connsiteX13" fmla="*/ 70070 w 74202"/>
                  <a:gd name="connsiteY13" fmla="*/ 2112 h 3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202" h="34263">
                    <a:moveTo>
                      <a:pt x="70070" y="2112"/>
                    </a:moveTo>
                    <a:cubicBezTo>
                      <a:pt x="71541" y="1604"/>
                      <a:pt x="72878" y="801"/>
                      <a:pt x="74202" y="0"/>
                    </a:cubicBezTo>
                    <a:cubicBezTo>
                      <a:pt x="73813" y="2245"/>
                      <a:pt x="73094" y="4469"/>
                      <a:pt x="71865" y="6400"/>
                    </a:cubicBezTo>
                    <a:cubicBezTo>
                      <a:pt x="70066" y="9137"/>
                      <a:pt x="67325" y="11048"/>
                      <a:pt x="64638" y="12832"/>
                    </a:cubicBezTo>
                    <a:cubicBezTo>
                      <a:pt x="60441" y="15577"/>
                      <a:pt x="56096" y="18348"/>
                      <a:pt x="51150" y="19497"/>
                    </a:cubicBezTo>
                    <a:cubicBezTo>
                      <a:pt x="48121" y="20218"/>
                      <a:pt x="44985" y="20044"/>
                      <a:pt x="41900" y="20092"/>
                    </a:cubicBezTo>
                    <a:cubicBezTo>
                      <a:pt x="39876" y="20122"/>
                      <a:pt x="37788" y="20263"/>
                      <a:pt x="35922" y="21116"/>
                    </a:cubicBezTo>
                    <a:cubicBezTo>
                      <a:pt x="34308" y="21850"/>
                      <a:pt x="33061" y="23174"/>
                      <a:pt x="32008" y="24567"/>
                    </a:cubicBezTo>
                    <a:cubicBezTo>
                      <a:pt x="30154" y="27012"/>
                      <a:pt x="28651" y="29860"/>
                      <a:pt x="26016" y="31577"/>
                    </a:cubicBezTo>
                    <a:cubicBezTo>
                      <a:pt x="22354" y="33999"/>
                      <a:pt x="17787" y="34421"/>
                      <a:pt x="13509" y="34219"/>
                    </a:cubicBezTo>
                    <a:cubicBezTo>
                      <a:pt x="8918" y="33933"/>
                      <a:pt x="4370" y="33004"/>
                      <a:pt x="0" y="31588"/>
                    </a:cubicBezTo>
                    <a:cubicBezTo>
                      <a:pt x="15237" y="28851"/>
                      <a:pt x="30255" y="23880"/>
                      <a:pt x="43365" y="15519"/>
                    </a:cubicBezTo>
                    <a:cubicBezTo>
                      <a:pt x="48882" y="11962"/>
                      <a:pt x="54017" y="7796"/>
                      <a:pt x="58497" y="2991"/>
                    </a:cubicBezTo>
                    <a:cubicBezTo>
                      <a:pt x="62349" y="3615"/>
                      <a:pt x="66391" y="3525"/>
                      <a:pt x="70070" y="2112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1" name="Forma Livre: Forma 2610">
                <a:extLst>
                  <a:ext uri="{FF2B5EF4-FFF2-40B4-BE49-F238E27FC236}">
                    <a16:creationId xmlns:a16="http://schemas.microsoft.com/office/drawing/2014/main" id="{FAE8FDE9-DE75-FCBC-A426-D084AB452C6C}"/>
                  </a:ext>
                </a:extLst>
              </p:cNvPr>
              <p:cNvSpPr/>
              <p:nvPr/>
            </p:nvSpPr>
            <p:spPr>
              <a:xfrm>
                <a:off x="6211129" y="5342913"/>
                <a:ext cx="14246" cy="6146"/>
              </a:xfrm>
              <a:custGeom>
                <a:avLst/>
                <a:gdLst>
                  <a:gd name="connsiteX0" fmla="*/ 0 w 14246"/>
                  <a:gd name="connsiteY0" fmla="*/ 0 h 6146"/>
                  <a:gd name="connsiteX1" fmla="*/ 2447 w 14246"/>
                  <a:gd name="connsiteY1" fmla="*/ 1024 h 6146"/>
                  <a:gd name="connsiteX2" fmla="*/ 9892 w 14246"/>
                  <a:gd name="connsiteY2" fmla="*/ 4307 h 6146"/>
                  <a:gd name="connsiteX3" fmla="*/ 14247 w 14246"/>
                  <a:gd name="connsiteY3" fmla="*/ 6146 h 6146"/>
                  <a:gd name="connsiteX4" fmla="*/ 3100 w 14246"/>
                  <a:gd name="connsiteY4" fmla="*/ 2247 h 6146"/>
                  <a:gd name="connsiteX5" fmla="*/ 0 w 14246"/>
                  <a:gd name="connsiteY5" fmla="*/ 0 h 6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46" h="6146">
                    <a:moveTo>
                      <a:pt x="0" y="0"/>
                    </a:moveTo>
                    <a:cubicBezTo>
                      <a:pt x="858" y="229"/>
                      <a:pt x="1654" y="624"/>
                      <a:pt x="2447" y="1024"/>
                    </a:cubicBezTo>
                    <a:cubicBezTo>
                      <a:pt x="4902" y="2175"/>
                      <a:pt x="7382" y="3275"/>
                      <a:pt x="9892" y="4307"/>
                    </a:cubicBezTo>
                    <a:cubicBezTo>
                      <a:pt x="11336" y="4940"/>
                      <a:pt x="12855" y="5398"/>
                      <a:pt x="14247" y="6146"/>
                    </a:cubicBezTo>
                    <a:cubicBezTo>
                      <a:pt x="10291" y="5757"/>
                      <a:pt x="6442" y="4401"/>
                      <a:pt x="3100" y="2247"/>
                    </a:cubicBezTo>
                    <a:cubicBezTo>
                      <a:pt x="2047" y="1528"/>
                      <a:pt x="887" y="923"/>
                      <a:pt x="0" y="0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2" name="Forma Livre: Forma 2611">
                <a:extLst>
                  <a:ext uri="{FF2B5EF4-FFF2-40B4-BE49-F238E27FC236}">
                    <a16:creationId xmlns:a16="http://schemas.microsoft.com/office/drawing/2014/main" id="{4023C1E4-566E-4FAA-F573-3B4F86F200FC}"/>
                  </a:ext>
                </a:extLst>
              </p:cNvPr>
              <p:cNvSpPr/>
              <p:nvPr/>
            </p:nvSpPr>
            <p:spPr>
              <a:xfrm>
                <a:off x="6234031" y="5351987"/>
                <a:ext cx="45134" cy="11465"/>
              </a:xfrm>
              <a:custGeom>
                <a:avLst/>
                <a:gdLst>
                  <a:gd name="connsiteX0" fmla="*/ 0 w 45134"/>
                  <a:gd name="connsiteY0" fmla="*/ 0 h 11465"/>
                  <a:gd name="connsiteX1" fmla="*/ 12340 w 45134"/>
                  <a:gd name="connsiteY1" fmla="*/ 3277 h 11465"/>
                  <a:gd name="connsiteX2" fmla="*/ 18430 w 45134"/>
                  <a:gd name="connsiteY2" fmla="*/ 4467 h 11465"/>
                  <a:gd name="connsiteX3" fmla="*/ 23205 w 45134"/>
                  <a:gd name="connsiteY3" fmla="*/ 5600 h 11465"/>
                  <a:gd name="connsiteX4" fmla="*/ 29231 w 45134"/>
                  <a:gd name="connsiteY4" fmla="*/ 6150 h 11465"/>
                  <a:gd name="connsiteX5" fmla="*/ 45135 w 45134"/>
                  <a:gd name="connsiteY5" fmla="*/ 7237 h 11465"/>
                  <a:gd name="connsiteX6" fmla="*/ 34356 w 45134"/>
                  <a:gd name="connsiteY6" fmla="*/ 11104 h 11465"/>
                  <a:gd name="connsiteX7" fmla="*/ 20574 w 45134"/>
                  <a:gd name="connsiteY7" fmla="*/ 11071 h 11465"/>
                  <a:gd name="connsiteX8" fmla="*/ 8246 w 45134"/>
                  <a:gd name="connsiteY8" fmla="*/ 7184 h 11465"/>
                  <a:gd name="connsiteX9" fmla="*/ 0 w 45134"/>
                  <a:gd name="connsiteY9" fmla="*/ 0 h 1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134" h="11465">
                    <a:moveTo>
                      <a:pt x="0" y="0"/>
                    </a:moveTo>
                    <a:cubicBezTo>
                      <a:pt x="4099" y="1146"/>
                      <a:pt x="8181" y="2365"/>
                      <a:pt x="12340" y="3277"/>
                    </a:cubicBezTo>
                    <a:cubicBezTo>
                      <a:pt x="14365" y="3699"/>
                      <a:pt x="16370" y="4240"/>
                      <a:pt x="18430" y="4467"/>
                    </a:cubicBezTo>
                    <a:cubicBezTo>
                      <a:pt x="20012" y="4868"/>
                      <a:pt x="21576" y="5379"/>
                      <a:pt x="23205" y="5600"/>
                    </a:cubicBezTo>
                    <a:cubicBezTo>
                      <a:pt x="25196" y="5940"/>
                      <a:pt x="27220" y="6001"/>
                      <a:pt x="29231" y="6150"/>
                    </a:cubicBezTo>
                    <a:cubicBezTo>
                      <a:pt x="34501" y="6869"/>
                      <a:pt x="39821" y="7159"/>
                      <a:pt x="45135" y="7237"/>
                    </a:cubicBezTo>
                    <a:cubicBezTo>
                      <a:pt x="42106" y="9711"/>
                      <a:pt x="38152" y="10621"/>
                      <a:pt x="34356" y="11104"/>
                    </a:cubicBezTo>
                    <a:cubicBezTo>
                      <a:pt x="29782" y="11609"/>
                      <a:pt x="25147" y="11573"/>
                      <a:pt x="20574" y="11071"/>
                    </a:cubicBezTo>
                    <a:cubicBezTo>
                      <a:pt x="16279" y="10558"/>
                      <a:pt x="11956" y="9478"/>
                      <a:pt x="8246" y="7184"/>
                    </a:cubicBezTo>
                    <a:cubicBezTo>
                      <a:pt x="5089" y="5282"/>
                      <a:pt x="2890" y="2236"/>
                      <a:pt x="0" y="0"/>
                    </a:cubicBezTo>
                    <a:close/>
                  </a:path>
                </a:pathLst>
              </a:custGeom>
              <a:solidFill>
                <a:srgbClr val="655C7C">
                  <a:alpha val="78000"/>
                </a:srgbClr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13" name="Gráfico 1864">
              <a:extLst>
                <a:ext uri="{FF2B5EF4-FFF2-40B4-BE49-F238E27FC236}">
                  <a16:creationId xmlns:a16="http://schemas.microsoft.com/office/drawing/2014/main" id="{0C366EDB-C1F8-42C7-9913-45ECF3CB6F13}"/>
                </a:ext>
              </a:extLst>
            </p:cNvPr>
            <p:cNvGrpSpPr/>
            <p:nvPr/>
          </p:nvGrpSpPr>
          <p:grpSpPr>
            <a:xfrm>
              <a:off x="6133151" y="5260724"/>
              <a:ext cx="264777" cy="104134"/>
              <a:chOff x="6133151" y="5260724"/>
              <a:chExt cx="264777" cy="104134"/>
            </a:xfrm>
            <a:solidFill>
              <a:srgbClr val="5A1B9D"/>
            </a:solidFill>
          </p:grpSpPr>
          <p:sp>
            <p:nvSpPr>
              <p:cNvPr id="2614" name="Forma Livre: Forma 2613">
                <a:extLst>
                  <a:ext uri="{FF2B5EF4-FFF2-40B4-BE49-F238E27FC236}">
                    <a16:creationId xmlns:a16="http://schemas.microsoft.com/office/drawing/2014/main" id="{05C68B79-6F90-36AC-B490-DBC6E8F80711}"/>
                  </a:ext>
                </a:extLst>
              </p:cNvPr>
              <p:cNvSpPr/>
              <p:nvPr/>
            </p:nvSpPr>
            <p:spPr>
              <a:xfrm>
                <a:off x="6133151" y="5260724"/>
                <a:ext cx="264777" cy="104134"/>
              </a:xfrm>
              <a:custGeom>
                <a:avLst/>
                <a:gdLst>
                  <a:gd name="connsiteX0" fmla="*/ 193844 w 264777"/>
                  <a:gd name="connsiteY0" fmla="*/ 6759 h 104134"/>
                  <a:gd name="connsiteX1" fmla="*/ 202870 w 264777"/>
                  <a:gd name="connsiteY1" fmla="*/ 71 h 104134"/>
                  <a:gd name="connsiteX2" fmla="*/ 204669 w 264777"/>
                  <a:gd name="connsiteY2" fmla="*/ 1 h 104134"/>
                  <a:gd name="connsiteX3" fmla="*/ 213510 w 264777"/>
                  <a:gd name="connsiteY3" fmla="*/ 3720 h 104134"/>
                  <a:gd name="connsiteX4" fmla="*/ 218855 w 264777"/>
                  <a:gd name="connsiteY4" fmla="*/ 12855 h 104134"/>
                  <a:gd name="connsiteX5" fmla="*/ 225196 w 264777"/>
                  <a:gd name="connsiteY5" fmla="*/ 10898 h 104134"/>
                  <a:gd name="connsiteX6" fmla="*/ 235172 w 264777"/>
                  <a:gd name="connsiteY6" fmla="*/ 13786 h 104134"/>
                  <a:gd name="connsiteX7" fmla="*/ 241932 w 264777"/>
                  <a:gd name="connsiteY7" fmla="*/ 22208 h 104134"/>
                  <a:gd name="connsiteX8" fmla="*/ 243294 w 264777"/>
                  <a:gd name="connsiteY8" fmla="*/ 27709 h 104134"/>
                  <a:gd name="connsiteX9" fmla="*/ 243426 w 264777"/>
                  <a:gd name="connsiteY9" fmla="*/ 29153 h 104134"/>
                  <a:gd name="connsiteX10" fmla="*/ 243361 w 264777"/>
                  <a:gd name="connsiteY10" fmla="*/ 34229 h 104134"/>
                  <a:gd name="connsiteX11" fmla="*/ 243212 w 264777"/>
                  <a:gd name="connsiteY11" fmla="*/ 35665 h 104134"/>
                  <a:gd name="connsiteX12" fmla="*/ 242884 w 264777"/>
                  <a:gd name="connsiteY12" fmla="*/ 37790 h 104134"/>
                  <a:gd name="connsiteX13" fmla="*/ 245455 w 264777"/>
                  <a:gd name="connsiteY13" fmla="*/ 36968 h 104134"/>
                  <a:gd name="connsiteX14" fmla="*/ 247632 w 264777"/>
                  <a:gd name="connsiteY14" fmla="*/ 36602 h 104134"/>
                  <a:gd name="connsiteX15" fmla="*/ 249121 w 264777"/>
                  <a:gd name="connsiteY15" fmla="*/ 36632 h 104134"/>
                  <a:gd name="connsiteX16" fmla="*/ 251437 w 264777"/>
                  <a:gd name="connsiteY16" fmla="*/ 36838 h 104134"/>
                  <a:gd name="connsiteX17" fmla="*/ 253331 w 264777"/>
                  <a:gd name="connsiteY17" fmla="*/ 37239 h 104134"/>
                  <a:gd name="connsiteX18" fmla="*/ 255809 w 264777"/>
                  <a:gd name="connsiteY18" fmla="*/ 38099 h 104134"/>
                  <a:gd name="connsiteX19" fmla="*/ 260000 w 264777"/>
                  <a:gd name="connsiteY19" fmla="*/ 40646 h 104134"/>
                  <a:gd name="connsiteX20" fmla="*/ 261461 w 264777"/>
                  <a:gd name="connsiteY20" fmla="*/ 42099 h 104134"/>
                  <a:gd name="connsiteX21" fmla="*/ 264595 w 264777"/>
                  <a:gd name="connsiteY21" fmla="*/ 53243 h 104134"/>
                  <a:gd name="connsiteX22" fmla="*/ 261835 w 264777"/>
                  <a:gd name="connsiteY22" fmla="*/ 58752 h 104134"/>
                  <a:gd name="connsiteX23" fmla="*/ 252938 w 264777"/>
                  <a:gd name="connsiteY23" fmla="*/ 60188 h 104134"/>
                  <a:gd name="connsiteX24" fmla="*/ 250445 w 264777"/>
                  <a:gd name="connsiteY24" fmla="*/ 57804 h 104134"/>
                  <a:gd name="connsiteX25" fmla="*/ 247525 w 264777"/>
                  <a:gd name="connsiteY25" fmla="*/ 62744 h 104134"/>
                  <a:gd name="connsiteX26" fmla="*/ 246705 w 264777"/>
                  <a:gd name="connsiteY26" fmla="*/ 63938 h 104134"/>
                  <a:gd name="connsiteX27" fmla="*/ 242661 w 264777"/>
                  <a:gd name="connsiteY27" fmla="*/ 73857 h 104134"/>
                  <a:gd name="connsiteX28" fmla="*/ 233869 w 264777"/>
                  <a:gd name="connsiteY28" fmla="*/ 80595 h 104134"/>
                  <a:gd name="connsiteX29" fmla="*/ 219528 w 264777"/>
                  <a:gd name="connsiteY29" fmla="*/ 86346 h 104134"/>
                  <a:gd name="connsiteX30" fmla="*/ 209840 w 264777"/>
                  <a:gd name="connsiteY30" fmla="*/ 86720 h 104134"/>
                  <a:gd name="connsiteX31" fmla="*/ 205348 w 264777"/>
                  <a:gd name="connsiteY31" fmla="*/ 88883 h 104134"/>
                  <a:gd name="connsiteX32" fmla="*/ 198855 w 264777"/>
                  <a:gd name="connsiteY32" fmla="*/ 96881 h 104134"/>
                  <a:gd name="connsiteX33" fmla="*/ 187553 w 264777"/>
                  <a:gd name="connsiteY33" fmla="*/ 100669 h 104134"/>
                  <a:gd name="connsiteX34" fmla="*/ 167499 w 264777"/>
                  <a:gd name="connsiteY34" fmla="*/ 97077 h 104134"/>
                  <a:gd name="connsiteX35" fmla="*/ 164356 w 264777"/>
                  <a:gd name="connsiteY35" fmla="*/ 96110 h 104134"/>
                  <a:gd name="connsiteX36" fmla="*/ 156655 w 264777"/>
                  <a:gd name="connsiteY36" fmla="*/ 94716 h 104134"/>
                  <a:gd name="connsiteX37" fmla="*/ 150126 w 264777"/>
                  <a:gd name="connsiteY37" fmla="*/ 97114 h 104134"/>
                  <a:gd name="connsiteX38" fmla="*/ 148565 w 264777"/>
                  <a:gd name="connsiteY38" fmla="*/ 98470 h 104134"/>
                  <a:gd name="connsiteX39" fmla="*/ 146463 w 264777"/>
                  <a:gd name="connsiteY39" fmla="*/ 99962 h 104134"/>
                  <a:gd name="connsiteX40" fmla="*/ 134580 w 264777"/>
                  <a:gd name="connsiteY40" fmla="*/ 103855 h 104134"/>
                  <a:gd name="connsiteX41" fmla="*/ 120294 w 264777"/>
                  <a:gd name="connsiteY41" fmla="*/ 103605 h 104134"/>
                  <a:gd name="connsiteX42" fmla="*/ 105805 w 264777"/>
                  <a:gd name="connsiteY42" fmla="*/ 97751 h 104134"/>
                  <a:gd name="connsiteX43" fmla="*/ 97814 w 264777"/>
                  <a:gd name="connsiteY43" fmla="*/ 91261 h 104134"/>
                  <a:gd name="connsiteX44" fmla="*/ 85019 w 264777"/>
                  <a:gd name="connsiteY44" fmla="*/ 88038 h 104134"/>
                  <a:gd name="connsiteX45" fmla="*/ 74833 w 264777"/>
                  <a:gd name="connsiteY45" fmla="*/ 81644 h 104134"/>
                  <a:gd name="connsiteX46" fmla="*/ 72462 w 264777"/>
                  <a:gd name="connsiteY46" fmla="*/ 79828 h 104134"/>
                  <a:gd name="connsiteX47" fmla="*/ 70945 w 264777"/>
                  <a:gd name="connsiteY47" fmla="*/ 79967 h 104134"/>
                  <a:gd name="connsiteX48" fmla="*/ 57549 w 264777"/>
                  <a:gd name="connsiteY48" fmla="*/ 82084 h 104134"/>
                  <a:gd name="connsiteX49" fmla="*/ 41537 w 264777"/>
                  <a:gd name="connsiteY49" fmla="*/ 68509 h 104134"/>
                  <a:gd name="connsiteX50" fmla="*/ 39582 w 264777"/>
                  <a:gd name="connsiteY50" fmla="*/ 58025 h 104134"/>
                  <a:gd name="connsiteX51" fmla="*/ 30556 w 264777"/>
                  <a:gd name="connsiteY51" fmla="*/ 66706 h 104134"/>
                  <a:gd name="connsiteX52" fmla="*/ 23395 w 264777"/>
                  <a:gd name="connsiteY52" fmla="*/ 70966 h 104134"/>
                  <a:gd name="connsiteX53" fmla="*/ 17014 w 264777"/>
                  <a:gd name="connsiteY53" fmla="*/ 71387 h 104134"/>
                  <a:gd name="connsiteX54" fmla="*/ 12574 w 264777"/>
                  <a:gd name="connsiteY54" fmla="*/ 67412 h 104134"/>
                  <a:gd name="connsiteX55" fmla="*/ 10960 w 264777"/>
                  <a:gd name="connsiteY55" fmla="*/ 62708 h 104134"/>
                  <a:gd name="connsiteX56" fmla="*/ 8053 w 264777"/>
                  <a:gd name="connsiteY56" fmla="*/ 59734 h 104134"/>
                  <a:gd name="connsiteX57" fmla="*/ 7883 w 264777"/>
                  <a:gd name="connsiteY57" fmla="*/ 58519 h 104134"/>
                  <a:gd name="connsiteX58" fmla="*/ 9119 w 264777"/>
                  <a:gd name="connsiteY58" fmla="*/ 58307 h 104134"/>
                  <a:gd name="connsiteX59" fmla="*/ 12499 w 264777"/>
                  <a:gd name="connsiteY59" fmla="*/ 59084 h 104134"/>
                  <a:gd name="connsiteX60" fmla="*/ 15080 w 264777"/>
                  <a:gd name="connsiteY60" fmla="*/ 62998 h 104134"/>
                  <a:gd name="connsiteX61" fmla="*/ 21699 w 264777"/>
                  <a:gd name="connsiteY61" fmla="*/ 62258 h 104134"/>
                  <a:gd name="connsiteX62" fmla="*/ 21669 w 264777"/>
                  <a:gd name="connsiteY62" fmla="*/ 55383 h 104134"/>
                  <a:gd name="connsiteX63" fmla="*/ 17093 w 264777"/>
                  <a:gd name="connsiteY63" fmla="*/ 52585 h 104134"/>
                  <a:gd name="connsiteX64" fmla="*/ 5247 w 264777"/>
                  <a:gd name="connsiteY64" fmla="*/ 48861 h 104134"/>
                  <a:gd name="connsiteX65" fmla="*/ 169 w 264777"/>
                  <a:gd name="connsiteY65" fmla="*/ 39538 h 104134"/>
                  <a:gd name="connsiteX66" fmla="*/ 4036 w 264777"/>
                  <a:gd name="connsiteY66" fmla="*/ 22498 h 104134"/>
                  <a:gd name="connsiteX67" fmla="*/ 17110 w 264777"/>
                  <a:gd name="connsiteY67" fmla="*/ 12403 h 104134"/>
                  <a:gd name="connsiteX68" fmla="*/ 32013 w 264777"/>
                  <a:gd name="connsiteY68" fmla="*/ 13899 h 104134"/>
                  <a:gd name="connsiteX69" fmla="*/ 38001 w 264777"/>
                  <a:gd name="connsiteY69" fmla="*/ 20323 h 104134"/>
                  <a:gd name="connsiteX70" fmla="*/ 37427 w 264777"/>
                  <a:gd name="connsiteY70" fmla="*/ 30347 h 104134"/>
                  <a:gd name="connsiteX71" fmla="*/ 39977 w 264777"/>
                  <a:gd name="connsiteY71" fmla="*/ 31635 h 104134"/>
                  <a:gd name="connsiteX72" fmla="*/ 41226 w 264777"/>
                  <a:gd name="connsiteY72" fmla="*/ 32497 h 104134"/>
                  <a:gd name="connsiteX73" fmla="*/ 44271 w 264777"/>
                  <a:gd name="connsiteY73" fmla="*/ 35482 h 104134"/>
                  <a:gd name="connsiteX74" fmla="*/ 48080 w 264777"/>
                  <a:gd name="connsiteY74" fmla="*/ 44711 h 104134"/>
                  <a:gd name="connsiteX75" fmla="*/ 73066 w 264777"/>
                  <a:gd name="connsiteY75" fmla="*/ 40125 h 104134"/>
                  <a:gd name="connsiteX76" fmla="*/ 78716 w 264777"/>
                  <a:gd name="connsiteY76" fmla="*/ 48278 h 104134"/>
                  <a:gd name="connsiteX77" fmla="*/ 94703 w 264777"/>
                  <a:gd name="connsiteY77" fmla="*/ 51280 h 104134"/>
                  <a:gd name="connsiteX78" fmla="*/ 98991 w 264777"/>
                  <a:gd name="connsiteY78" fmla="*/ 57903 h 104134"/>
                  <a:gd name="connsiteX79" fmla="*/ 95462 w 264777"/>
                  <a:gd name="connsiteY79" fmla="*/ 69600 h 104134"/>
                  <a:gd name="connsiteX80" fmla="*/ 95371 w 264777"/>
                  <a:gd name="connsiteY80" fmla="*/ 71046 h 104134"/>
                  <a:gd name="connsiteX81" fmla="*/ 96431 w 264777"/>
                  <a:gd name="connsiteY81" fmla="*/ 76217 h 104134"/>
                  <a:gd name="connsiteX82" fmla="*/ 99892 w 264777"/>
                  <a:gd name="connsiteY82" fmla="*/ 79105 h 104134"/>
                  <a:gd name="connsiteX83" fmla="*/ 111270 w 264777"/>
                  <a:gd name="connsiteY83" fmla="*/ 82617 h 104134"/>
                  <a:gd name="connsiteX84" fmla="*/ 114755 w 264777"/>
                  <a:gd name="connsiteY84" fmla="*/ 85661 h 104134"/>
                  <a:gd name="connsiteX85" fmla="*/ 116121 w 264777"/>
                  <a:gd name="connsiteY85" fmla="*/ 91683 h 104134"/>
                  <a:gd name="connsiteX86" fmla="*/ 120834 w 264777"/>
                  <a:gd name="connsiteY86" fmla="*/ 94647 h 104134"/>
                  <a:gd name="connsiteX87" fmla="*/ 128540 w 264777"/>
                  <a:gd name="connsiteY87" fmla="*/ 95853 h 104134"/>
                  <a:gd name="connsiteX88" fmla="*/ 139865 w 264777"/>
                  <a:gd name="connsiteY88" fmla="*/ 94033 h 104134"/>
                  <a:gd name="connsiteX89" fmla="*/ 146070 w 264777"/>
                  <a:gd name="connsiteY89" fmla="*/ 84333 h 104134"/>
                  <a:gd name="connsiteX90" fmla="*/ 144821 w 264777"/>
                  <a:gd name="connsiteY90" fmla="*/ 78222 h 104134"/>
                  <a:gd name="connsiteX91" fmla="*/ 144850 w 264777"/>
                  <a:gd name="connsiteY91" fmla="*/ 76358 h 104134"/>
                  <a:gd name="connsiteX92" fmla="*/ 146210 w 264777"/>
                  <a:gd name="connsiteY92" fmla="*/ 73466 h 104134"/>
                  <a:gd name="connsiteX93" fmla="*/ 153000 w 264777"/>
                  <a:gd name="connsiteY93" fmla="*/ 67643 h 104134"/>
                  <a:gd name="connsiteX94" fmla="*/ 161298 w 264777"/>
                  <a:gd name="connsiteY94" fmla="*/ 63856 h 104134"/>
                  <a:gd name="connsiteX95" fmla="*/ 169266 w 264777"/>
                  <a:gd name="connsiteY95" fmla="*/ 65607 h 104134"/>
                  <a:gd name="connsiteX96" fmla="*/ 165035 w 264777"/>
                  <a:gd name="connsiteY96" fmla="*/ 61022 h 104134"/>
                  <a:gd name="connsiteX97" fmla="*/ 161077 w 264777"/>
                  <a:gd name="connsiteY97" fmla="*/ 47120 h 104134"/>
                  <a:gd name="connsiteX98" fmla="*/ 164220 w 264777"/>
                  <a:gd name="connsiteY98" fmla="*/ 35557 h 104134"/>
                  <a:gd name="connsiteX99" fmla="*/ 176575 w 264777"/>
                  <a:gd name="connsiteY99" fmla="*/ 22919 h 104134"/>
                  <a:gd name="connsiteX100" fmla="*/ 187778 w 264777"/>
                  <a:gd name="connsiteY100" fmla="*/ 20888 h 104134"/>
                  <a:gd name="connsiteX101" fmla="*/ 195389 w 264777"/>
                  <a:gd name="connsiteY101" fmla="*/ 23732 h 104134"/>
                  <a:gd name="connsiteX102" fmla="*/ 199761 w 264777"/>
                  <a:gd name="connsiteY102" fmla="*/ 24403 h 104134"/>
                  <a:gd name="connsiteX103" fmla="*/ 206916 w 264777"/>
                  <a:gd name="connsiteY103" fmla="*/ 18757 h 104134"/>
                  <a:gd name="connsiteX104" fmla="*/ 205121 w 264777"/>
                  <a:gd name="connsiteY104" fmla="*/ 11690 h 104134"/>
                  <a:gd name="connsiteX105" fmla="*/ 201432 w 264777"/>
                  <a:gd name="connsiteY105" fmla="*/ 10105 h 104134"/>
                  <a:gd name="connsiteX106" fmla="*/ 197747 w 264777"/>
                  <a:gd name="connsiteY106" fmla="*/ 12718 h 104134"/>
                  <a:gd name="connsiteX107" fmla="*/ 198143 w 264777"/>
                  <a:gd name="connsiteY107" fmla="*/ 16039 h 104134"/>
                  <a:gd name="connsiteX108" fmla="*/ 197232 w 264777"/>
                  <a:gd name="connsiteY108" fmla="*/ 17239 h 104134"/>
                  <a:gd name="connsiteX109" fmla="*/ 195660 w 264777"/>
                  <a:gd name="connsiteY109" fmla="*/ 16504 h 104134"/>
                  <a:gd name="connsiteX110" fmla="*/ 193109 w 264777"/>
                  <a:gd name="connsiteY110" fmla="*/ 12794 h 104134"/>
                  <a:gd name="connsiteX111" fmla="*/ 193844 w 264777"/>
                  <a:gd name="connsiteY111" fmla="*/ 6759 h 104134"/>
                  <a:gd name="connsiteX112" fmla="*/ 194304 w 264777"/>
                  <a:gd name="connsiteY112" fmla="*/ 10757 h 104134"/>
                  <a:gd name="connsiteX113" fmla="*/ 196396 w 264777"/>
                  <a:gd name="connsiteY113" fmla="*/ 15259 h 104134"/>
                  <a:gd name="connsiteX114" fmla="*/ 196482 w 264777"/>
                  <a:gd name="connsiteY114" fmla="*/ 12096 h 104134"/>
                  <a:gd name="connsiteX115" fmla="*/ 203912 w 264777"/>
                  <a:gd name="connsiteY115" fmla="*/ 9143 h 104134"/>
                  <a:gd name="connsiteX116" fmla="*/ 208127 w 264777"/>
                  <a:gd name="connsiteY116" fmla="*/ 19579 h 104134"/>
                  <a:gd name="connsiteX117" fmla="*/ 195526 w 264777"/>
                  <a:gd name="connsiteY117" fmla="*/ 25275 h 104134"/>
                  <a:gd name="connsiteX118" fmla="*/ 188972 w 264777"/>
                  <a:gd name="connsiteY118" fmla="*/ 22618 h 104134"/>
                  <a:gd name="connsiteX119" fmla="*/ 181035 w 264777"/>
                  <a:gd name="connsiteY119" fmla="*/ 22673 h 104134"/>
                  <a:gd name="connsiteX120" fmla="*/ 171759 w 264777"/>
                  <a:gd name="connsiteY120" fmla="*/ 27969 h 104134"/>
                  <a:gd name="connsiteX121" fmla="*/ 162679 w 264777"/>
                  <a:gd name="connsiteY121" fmla="*/ 44907 h 104134"/>
                  <a:gd name="connsiteX122" fmla="*/ 165954 w 264777"/>
                  <a:gd name="connsiteY122" fmla="*/ 59872 h 104134"/>
                  <a:gd name="connsiteX123" fmla="*/ 172894 w 264777"/>
                  <a:gd name="connsiteY123" fmla="*/ 66622 h 104134"/>
                  <a:gd name="connsiteX124" fmla="*/ 175461 w 264777"/>
                  <a:gd name="connsiteY124" fmla="*/ 67383 h 104134"/>
                  <a:gd name="connsiteX125" fmla="*/ 187150 w 264777"/>
                  <a:gd name="connsiteY125" fmla="*/ 64186 h 104134"/>
                  <a:gd name="connsiteX126" fmla="*/ 176367 w 264777"/>
                  <a:gd name="connsiteY126" fmla="*/ 63368 h 104134"/>
                  <a:gd name="connsiteX127" fmla="*/ 169392 w 264777"/>
                  <a:gd name="connsiteY127" fmla="*/ 57069 h 104134"/>
                  <a:gd name="connsiteX128" fmla="*/ 170420 w 264777"/>
                  <a:gd name="connsiteY128" fmla="*/ 44463 h 104134"/>
                  <a:gd name="connsiteX129" fmla="*/ 186918 w 264777"/>
                  <a:gd name="connsiteY129" fmla="*/ 32850 h 104134"/>
                  <a:gd name="connsiteX130" fmla="*/ 199549 w 264777"/>
                  <a:gd name="connsiteY130" fmla="*/ 36793 h 104134"/>
                  <a:gd name="connsiteX131" fmla="*/ 203948 w 264777"/>
                  <a:gd name="connsiteY131" fmla="*/ 44854 h 104134"/>
                  <a:gd name="connsiteX132" fmla="*/ 208337 w 264777"/>
                  <a:gd name="connsiteY132" fmla="*/ 44482 h 104134"/>
                  <a:gd name="connsiteX133" fmla="*/ 219494 w 264777"/>
                  <a:gd name="connsiteY133" fmla="*/ 41008 h 104134"/>
                  <a:gd name="connsiteX134" fmla="*/ 227143 w 264777"/>
                  <a:gd name="connsiteY134" fmla="*/ 33935 h 104134"/>
                  <a:gd name="connsiteX135" fmla="*/ 228091 w 264777"/>
                  <a:gd name="connsiteY135" fmla="*/ 32169 h 104134"/>
                  <a:gd name="connsiteX136" fmla="*/ 226662 w 264777"/>
                  <a:gd name="connsiteY136" fmla="*/ 33136 h 104134"/>
                  <a:gd name="connsiteX137" fmla="*/ 216635 w 264777"/>
                  <a:gd name="connsiteY137" fmla="*/ 34824 h 104134"/>
                  <a:gd name="connsiteX138" fmla="*/ 211755 w 264777"/>
                  <a:gd name="connsiteY138" fmla="*/ 31356 h 104134"/>
                  <a:gd name="connsiteX139" fmla="*/ 210597 w 264777"/>
                  <a:gd name="connsiteY139" fmla="*/ 23949 h 104134"/>
                  <a:gd name="connsiteX140" fmla="*/ 215229 w 264777"/>
                  <a:gd name="connsiteY140" fmla="*/ 15528 h 104134"/>
                  <a:gd name="connsiteX141" fmla="*/ 216278 w 264777"/>
                  <a:gd name="connsiteY141" fmla="*/ 14584 h 104134"/>
                  <a:gd name="connsiteX142" fmla="*/ 217606 w 264777"/>
                  <a:gd name="connsiteY142" fmla="*/ 13634 h 104134"/>
                  <a:gd name="connsiteX143" fmla="*/ 217085 w 264777"/>
                  <a:gd name="connsiteY143" fmla="*/ 12096 h 104134"/>
                  <a:gd name="connsiteX144" fmla="*/ 211860 w 264777"/>
                  <a:gd name="connsiteY144" fmla="*/ 4100 h 104134"/>
                  <a:gd name="connsiteX145" fmla="*/ 206008 w 264777"/>
                  <a:gd name="connsiteY145" fmla="*/ 1523 h 104134"/>
                  <a:gd name="connsiteX146" fmla="*/ 204089 w 264777"/>
                  <a:gd name="connsiteY146" fmla="*/ 1418 h 104134"/>
                  <a:gd name="connsiteX147" fmla="*/ 194304 w 264777"/>
                  <a:gd name="connsiteY147" fmla="*/ 10757 h 104134"/>
                  <a:gd name="connsiteX148" fmla="*/ 217133 w 264777"/>
                  <a:gd name="connsiteY148" fmla="*/ 15745 h 104134"/>
                  <a:gd name="connsiteX149" fmla="*/ 216024 w 264777"/>
                  <a:gd name="connsiteY149" fmla="*/ 16695 h 104134"/>
                  <a:gd name="connsiteX150" fmla="*/ 211830 w 264777"/>
                  <a:gd name="connsiteY150" fmla="*/ 26313 h 104134"/>
                  <a:gd name="connsiteX151" fmla="*/ 213543 w 264777"/>
                  <a:gd name="connsiteY151" fmla="*/ 31429 h 104134"/>
                  <a:gd name="connsiteX152" fmla="*/ 218256 w 264777"/>
                  <a:gd name="connsiteY152" fmla="*/ 33714 h 104134"/>
                  <a:gd name="connsiteX153" fmla="*/ 225936 w 264777"/>
                  <a:gd name="connsiteY153" fmla="*/ 31938 h 104134"/>
                  <a:gd name="connsiteX154" fmla="*/ 227132 w 264777"/>
                  <a:gd name="connsiteY154" fmla="*/ 31040 h 104134"/>
                  <a:gd name="connsiteX155" fmla="*/ 228810 w 264777"/>
                  <a:gd name="connsiteY155" fmla="*/ 29519 h 104134"/>
                  <a:gd name="connsiteX156" fmla="*/ 229220 w 264777"/>
                  <a:gd name="connsiteY156" fmla="*/ 27982 h 104134"/>
                  <a:gd name="connsiteX157" fmla="*/ 226731 w 264777"/>
                  <a:gd name="connsiteY157" fmla="*/ 21821 h 104134"/>
                  <a:gd name="connsiteX158" fmla="*/ 221094 w 264777"/>
                  <a:gd name="connsiteY158" fmla="*/ 21416 h 104134"/>
                  <a:gd name="connsiteX159" fmla="*/ 219975 w 264777"/>
                  <a:gd name="connsiteY159" fmla="*/ 22254 h 104134"/>
                  <a:gd name="connsiteX160" fmla="*/ 219559 w 264777"/>
                  <a:gd name="connsiteY160" fmla="*/ 26517 h 104134"/>
                  <a:gd name="connsiteX161" fmla="*/ 219834 w 264777"/>
                  <a:gd name="connsiteY161" fmla="*/ 28508 h 104134"/>
                  <a:gd name="connsiteX162" fmla="*/ 219280 w 264777"/>
                  <a:gd name="connsiteY162" fmla="*/ 28741 h 104134"/>
                  <a:gd name="connsiteX163" fmla="*/ 218138 w 264777"/>
                  <a:gd name="connsiteY163" fmla="*/ 26656 h 104134"/>
                  <a:gd name="connsiteX164" fmla="*/ 219147 w 264777"/>
                  <a:gd name="connsiteY164" fmla="*/ 21056 h 104134"/>
                  <a:gd name="connsiteX165" fmla="*/ 220255 w 264777"/>
                  <a:gd name="connsiteY165" fmla="*/ 20243 h 104134"/>
                  <a:gd name="connsiteX166" fmla="*/ 225390 w 264777"/>
                  <a:gd name="connsiteY166" fmla="*/ 19627 h 104134"/>
                  <a:gd name="connsiteX167" fmla="*/ 229531 w 264777"/>
                  <a:gd name="connsiteY167" fmla="*/ 23032 h 104134"/>
                  <a:gd name="connsiteX168" fmla="*/ 230619 w 264777"/>
                  <a:gd name="connsiteY168" fmla="*/ 28421 h 104134"/>
                  <a:gd name="connsiteX169" fmla="*/ 229379 w 264777"/>
                  <a:gd name="connsiteY169" fmla="*/ 32751 h 104134"/>
                  <a:gd name="connsiteX170" fmla="*/ 228751 w 264777"/>
                  <a:gd name="connsiteY170" fmla="*/ 33994 h 104134"/>
                  <a:gd name="connsiteX171" fmla="*/ 227897 w 264777"/>
                  <a:gd name="connsiteY171" fmla="*/ 35391 h 104134"/>
                  <a:gd name="connsiteX172" fmla="*/ 216965 w 264777"/>
                  <a:gd name="connsiteY172" fmla="*/ 43740 h 104134"/>
                  <a:gd name="connsiteX173" fmla="*/ 204181 w 264777"/>
                  <a:gd name="connsiteY173" fmla="*/ 46300 h 104134"/>
                  <a:gd name="connsiteX174" fmla="*/ 203059 w 264777"/>
                  <a:gd name="connsiteY174" fmla="*/ 60146 h 104134"/>
                  <a:gd name="connsiteX175" fmla="*/ 202027 w 264777"/>
                  <a:gd name="connsiteY175" fmla="*/ 61832 h 104134"/>
                  <a:gd name="connsiteX176" fmla="*/ 201447 w 264777"/>
                  <a:gd name="connsiteY176" fmla="*/ 61018 h 104134"/>
                  <a:gd name="connsiteX177" fmla="*/ 201861 w 264777"/>
                  <a:gd name="connsiteY177" fmla="*/ 59107 h 104134"/>
                  <a:gd name="connsiteX178" fmla="*/ 202992 w 264777"/>
                  <a:gd name="connsiteY178" fmla="*/ 50891 h 104134"/>
                  <a:gd name="connsiteX179" fmla="*/ 200953 w 264777"/>
                  <a:gd name="connsiteY179" fmla="*/ 40684 h 104134"/>
                  <a:gd name="connsiteX180" fmla="*/ 192402 w 264777"/>
                  <a:gd name="connsiteY180" fmla="*/ 34670 h 104134"/>
                  <a:gd name="connsiteX181" fmla="*/ 181754 w 264777"/>
                  <a:gd name="connsiteY181" fmla="*/ 35633 h 104134"/>
                  <a:gd name="connsiteX182" fmla="*/ 172978 w 264777"/>
                  <a:gd name="connsiteY182" fmla="*/ 42824 h 104134"/>
                  <a:gd name="connsiteX183" fmla="*/ 169966 w 264777"/>
                  <a:gd name="connsiteY183" fmla="*/ 52396 h 104134"/>
                  <a:gd name="connsiteX184" fmla="*/ 171761 w 264777"/>
                  <a:gd name="connsiteY184" fmla="*/ 58492 h 104134"/>
                  <a:gd name="connsiteX185" fmla="*/ 177121 w 264777"/>
                  <a:gd name="connsiteY185" fmla="*/ 62145 h 104134"/>
                  <a:gd name="connsiteX186" fmla="*/ 189157 w 264777"/>
                  <a:gd name="connsiteY186" fmla="*/ 62351 h 104134"/>
                  <a:gd name="connsiteX187" fmla="*/ 191610 w 264777"/>
                  <a:gd name="connsiteY187" fmla="*/ 52955 h 104134"/>
                  <a:gd name="connsiteX188" fmla="*/ 187545 w 264777"/>
                  <a:gd name="connsiteY188" fmla="*/ 48619 h 104134"/>
                  <a:gd name="connsiteX189" fmla="*/ 182252 w 264777"/>
                  <a:gd name="connsiteY189" fmla="*/ 48554 h 104134"/>
                  <a:gd name="connsiteX190" fmla="*/ 180180 w 264777"/>
                  <a:gd name="connsiteY190" fmla="*/ 51311 h 104134"/>
                  <a:gd name="connsiteX191" fmla="*/ 178878 w 264777"/>
                  <a:gd name="connsiteY191" fmla="*/ 50929 h 104134"/>
                  <a:gd name="connsiteX192" fmla="*/ 182336 w 264777"/>
                  <a:gd name="connsiteY192" fmla="*/ 46969 h 104134"/>
                  <a:gd name="connsiteX193" fmla="*/ 191807 w 264777"/>
                  <a:gd name="connsiteY193" fmla="*/ 50242 h 104134"/>
                  <a:gd name="connsiteX194" fmla="*/ 193161 w 264777"/>
                  <a:gd name="connsiteY194" fmla="*/ 58040 h 104134"/>
                  <a:gd name="connsiteX195" fmla="*/ 188194 w 264777"/>
                  <a:gd name="connsiteY195" fmla="*/ 65192 h 104134"/>
                  <a:gd name="connsiteX196" fmla="*/ 174591 w 264777"/>
                  <a:gd name="connsiteY196" fmla="*/ 68671 h 104134"/>
                  <a:gd name="connsiteX197" fmla="*/ 163959 w 264777"/>
                  <a:gd name="connsiteY197" fmla="*/ 65485 h 104134"/>
                  <a:gd name="connsiteX198" fmla="*/ 158956 w 264777"/>
                  <a:gd name="connsiteY198" fmla="*/ 65773 h 104134"/>
                  <a:gd name="connsiteX199" fmla="*/ 153405 w 264777"/>
                  <a:gd name="connsiteY199" fmla="*/ 69085 h 104134"/>
                  <a:gd name="connsiteX200" fmla="*/ 148499 w 264777"/>
                  <a:gd name="connsiteY200" fmla="*/ 72999 h 104134"/>
                  <a:gd name="connsiteX201" fmla="*/ 146265 w 264777"/>
                  <a:gd name="connsiteY201" fmla="*/ 76396 h 104134"/>
                  <a:gd name="connsiteX202" fmla="*/ 146185 w 264777"/>
                  <a:gd name="connsiteY202" fmla="*/ 77901 h 104134"/>
                  <a:gd name="connsiteX203" fmla="*/ 146229 w 264777"/>
                  <a:gd name="connsiteY203" fmla="*/ 77896 h 104134"/>
                  <a:gd name="connsiteX204" fmla="*/ 147457 w 264777"/>
                  <a:gd name="connsiteY204" fmla="*/ 84728 h 104134"/>
                  <a:gd name="connsiteX205" fmla="*/ 140758 w 264777"/>
                  <a:gd name="connsiteY205" fmla="*/ 95149 h 104134"/>
                  <a:gd name="connsiteX206" fmla="*/ 136844 w 264777"/>
                  <a:gd name="connsiteY206" fmla="*/ 96677 h 104134"/>
                  <a:gd name="connsiteX207" fmla="*/ 133975 w 264777"/>
                  <a:gd name="connsiteY207" fmla="*/ 97135 h 104134"/>
                  <a:gd name="connsiteX208" fmla="*/ 130112 w 264777"/>
                  <a:gd name="connsiteY208" fmla="*/ 97413 h 104134"/>
                  <a:gd name="connsiteX209" fmla="*/ 124086 w 264777"/>
                  <a:gd name="connsiteY209" fmla="*/ 96862 h 104134"/>
                  <a:gd name="connsiteX210" fmla="*/ 119310 w 264777"/>
                  <a:gd name="connsiteY210" fmla="*/ 95729 h 104134"/>
                  <a:gd name="connsiteX211" fmla="*/ 115848 w 264777"/>
                  <a:gd name="connsiteY211" fmla="*/ 93539 h 104134"/>
                  <a:gd name="connsiteX212" fmla="*/ 115789 w 264777"/>
                  <a:gd name="connsiteY212" fmla="*/ 93537 h 104134"/>
                  <a:gd name="connsiteX213" fmla="*/ 114366 w 264777"/>
                  <a:gd name="connsiteY213" fmla="*/ 91269 h 104134"/>
                  <a:gd name="connsiteX214" fmla="*/ 113488 w 264777"/>
                  <a:gd name="connsiteY214" fmla="*/ 86277 h 104134"/>
                  <a:gd name="connsiteX215" fmla="*/ 110358 w 264777"/>
                  <a:gd name="connsiteY215" fmla="*/ 83761 h 104134"/>
                  <a:gd name="connsiteX216" fmla="*/ 99403 w 264777"/>
                  <a:gd name="connsiteY216" fmla="*/ 80423 h 104134"/>
                  <a:gd name="connsiteX217" fmla="*/ 95335 w 264777"/>
                  <a:gd name="connsiteY217" fmla="*/ 77129 h 104134"/>
                  <a:gd name="connsiteX218" fmla="*/ 93969 w 264777"/>
                  <a:gd name="connsiteY218" fmla="*/ 70470 h 104134"/>
                  <a:gd name="connsiteX219" fmla="*/ 88771 w 264777"/>
                  <a:gd name="connsiteY219" fmla="*/ 70447 h 104134"/>
                  <a:gd name="connsiteX220" fmla="*/ 82568 w 264777"/>
                  <a:gd name="connsiteY220" fmla="*/ 66981 h 104134"/>
                  <a:gd name="connsiteX221" fmla="*/ 81692 w 264777"/>
                  <a:gd name="connsiteY221" fmla="*/ 65890 h 104134"/>
                  <a:gd name="connsiteX222" fmla="*/ 81173 w 264777"/>
                  <a:gd name="connsiteY222" fmla="*/ 64171 h 104134"/>
                  <a:gd name="connsiteX223" fmla="*/ 82177 w 264777"/>
                  <a:gd name="connsiteY223" fmla="*/ 59656 h 104134"/>
                  <a:gd name="connsiteX224" fmla="*/ 83394 w 264777"/>
                  <a:gd name="connsiteY224" fmla="*/ 60213 h 104134"/>
                  <a:gd name="connsiteX225" fmla="*/ 82987 w 264777"/>
                  <a:gd name="connsiteY225" fmla="*/ 64995 h 104134"/>
                  <a:gd name="connsiteX226" fmla="*/ 84973 w 264777"/>
                  <a:gd name="connsiteY226" fmla="*/ 67315 h 104134"/>
                  <a:gd name="connsiteX227" fmla="*/ 86097 w 264777"/>
                  <a:gd name="connsiteY227" fmla="*/ 67925 h 104134"/>
                  <a:gd name="connsiteX228" fmla="*/ 88439 w 264777"/>
                  <a:gd name="connsiteY228" fmla="*/ 68854 h 104134"/>
                  <a:gd name="connsiteX229" fmla="*/ 89593 w 264777"/>
                  <a:gd name="connsiteY229" fmla="*/ 69203 h 104134"/>
                  <a:gd name="connsiteX230" fmla="*/ 93486 w 264777"/>
                  <a:gd name="connsiteY230" fmla="*/ 68997 h 104134"/>
                  <a:gd name="connsiteX231" fmla="*/ 96897 w 264777"/>
                  <a:gd name="connsiteY231" fmla="*/ 65361 h 104134"/>
                  <a:gd name="connsiteX232" fmla="*/ 97492 w 264777"/>
                  <a:gd name="connsiteY232" fmla="*/ 57708 h 104134"/>
                  <a:gd name="connsiteX233" fmla="*/ 93933 w 264777"/>
                  <a:gd name="connsiteY233" fmla="*/ 52470 h 104134"/>
                  <a:gd name="connsiteX234" fmla="*/ 82886 w 264777"/>
                  <a:gd name="connsiteY234" fmla="*/ 48915 h 104134"/>
                  <a:gd name="connsiteX235" fmla="*/ 77076 w 264777"/>
                  <a:gd name="connsiteY235" fmla="*/ 50769 h 104134"/>
                  <a:gd name="connsiteX236" fmla="*/ 74039 w 264777"/>
                  <a:gd name="connsiteY236" fmla="*/ 55526 h 104134"/>
                  <a:gd name="connsiteX237" fmla="*/ 73448 w 264777"/>
                  <a:gd name="connsiteY237" fmla="*/ 60482 h 104134"/>
                  <a:gd name="connsiteX238" fmla="*/ 73387 w 264777"/>
                  <a:gd name="connsiteY238" fmla="*/ 62012 h 104134"/>
                  <a:gd name="connsiteX239" fmla="*/ 75060 w 264777"/>
                  <a:gd name="connsiteY239" fmla="*/ 67330 h 104134"/>
                  <a:gd name="connsiteX240" fmla="*/ 79981 w 264777"/>
                  <a:gd name="connsiteY240" fmla="*/ 71692 h 104134"/>
                  <a:gd name="connsiteX241" fmla="*/ 80273 w 264777"/>
                  <a:gd name="connsiteY241" fmla="*/ 72856 h 104134"/>
                  <a:gd name="connsiteX242" fmla="*/ 78665 w 264777"/>
                  <a:gd name="connsiteY242" fmla="*/ 72524 h 104134"/>
                  <a:gd name="connsiteX243" fmla="*/ 72187 w 264777"/>
                  <a:gd name="connsiteY243" fmla="*/ 64383 h 104134"/>
                  <a:gd name="connsiteX244" fmla="*/ 62896 w 264777"/>
                  <a:gd name="connsiteY244" fmla="*/ 66281 h 104134"/>
                  <a:gd name="connsiteX245" fmla="*/ 56683 w 264777"/>
                  <a:gd name="connsiteY245" fmla="*/ 58685 h 104134"/>
                  <a:gd name="connsiteX246" fmla="*/ 57232 w 264777"/>
                  <a:gd name="connsiteY246" fmla="*/ 52703 h 104134"/>
                  <a:gd name="connsiteX247" fmla="*/ 57957 w 264777"/>
                  <a:gd name="connsiteY247" fmla="*/ 51446 h 104134"/>
                  <a:gd name="connsiteX248" fmla="*/ 62915 w 264777"/>
                  <a:gd name="connsiteY248" fmla="*/ 47589 h 104134"/>
                  <a:gd name="connsiteX249" fmla="*/ 69221 w 264777"/>
                  <a:gd name="connsiteY249" fmla="*/ 47110 h 104134"/>
                  <a:gd name="connsiteX250" fmla="*/ 69999 w 264777"/>
                  <a:gd name="connsiteY250" fmla="*/ 47757 h 104134"/>
                  <a:gd name="connsiteX251" fmla="*/ 69026 w 264777"/>
                  <a:gd name="connsiteY251" fmla="*/ 48467 h 104134"/>
                  <a:gd name="connsiteX252" fmla="*/ 62829 w 264777"/>
                  <a:gd name="connsiteY252" fmla="*/ 49113 h 104134"/>
                  <a:gd name="connsiteX253" fmla="*/ 59098 w 264777"/>
                  <a:gd name="connsiteY253" fmla="*/ 52268 h 104134"/>
                  <a:gd name="connsiteX254" fmla="*/ 58449 w 264777"/>
                  <a:gd name="connsiteY254" fmla="*/ 53512 h 104134"/>
                  <a:gd name="connsiteX255" fmla="*/ 62022 w 264777"/>
                  <a:gd name="connsiteY255" fmla="*/ 64209 h 104134"/>
                  <a:gd name="connsiteX256" fmla="*/ 69656 w 264777"/>
                  <a:gd name="connsiteY256" fmla="*/ 64579 h 104134"/>
                  <a:gd name="connsiteX257" fmla="*/ 71977 w 264777"/>
                  <a:gd name="connsiteY257" fmla="*/ 61245 h 104134"/>
                  <a:gd name="connsiteX258" fmla="*/ 71893 w 264777"/>
                  <a:gd name="connsiteY258" fmla="*/ 59618 h 104134"/>
                  <a:gd name="connsiteX259" fmla="*/ 74001 w 264777"/>
                  <a:gd name="connsiteY259" fmla="*/ 52121 h 104134"/>
                  <a:gd name="connsiteX260" fmla="*/ 77410 w 264777"/>
                  <a:gd name="connsiteY260" fmla="*/ 48922 h 104134"/>
                  <a:gd name="connsiteX261" fmla="*/ 75502 w 264777"/>
                  <a:gd name="connsiteY261" fmla="*/ 44598 h 104134"/>
                  <a:gd name="connsiteX262" fmla="*/ 68780 w 264777"/>
                  <a:gd name="connsiteY262" fmla="*/ 39557 h 104134"/>
                  <a:gd name="connsiteX263" fmla="*/ 55794 w 264777"/>
                  <a:gd name="connsiteY263" fmla="*/ 40211 h 104134"/>
                  <a:gd name="connsiteX264" fmla="*/ 48742 w 264777"/>
                  <a:gd name="connsiteY264" fmla="*/ 46395 h 104134"/>
                  <a:gd name="connsiteX265" fmla="*/ 47170 w 264777"/>
                  <a:gd name="connsiteY265" fmla="*/ 58914 h 104134"/>
                  <a:gd name="connsiteX266" fmla="*/ 48580 w 264777"/>
                  <a:gd name="connsiteY266" fmla="*/ 62435 h 104134"/>
                  <a:gd name="connsiteX267" fmla="*/ 51744 w 264777"/>
                  <a:gd name="connsiteY267" fmla="*/ 66618 h 104134"/>
                  <a:gd name="connsiteX268" fmla="*/ 60088 w 264777"/>
                  <a:gd name="connsiteY268" fmla="*/ 72665 h 104134"/>
                  <a:gd name="connsiteX269" fmla="*/ 60305 w 264777"/>
                  <a:gd name="connsiteY269" fmla="*/ 73735 h 104134"/>
                  <a:gd name="connsiteX270" fmla="*/ 58779 w 264777"/>
                  <a:gd name="connsiteY270" fmla="*/ 73556 h 104134"/>
                  <a:gd name="connsiteX271" fmla="*/ 49354 w 264777"/>
                  <a:gd name="connsiteY271" fmla="*/ 66155 h 104134"/>
                  <a:gd name="connsiteX272" fmla="*/ 47124 w 264777"/>
                  <a:gd name="connsiteY272" fmla="*/ 62985 h 104134"/>
                  <a:gd name="connsiteX273" fmla="*/ 46089 w 264777"/>
                  <a:gd name="connsiteY273" fmla="*/ 60413 h 104134"/>
                  <a:gd name="connsiteX274" fmla="*/ 46880 w 264777"/>
                  <a:gd name="connsiteY274" fmla="*/ 46881 h 104134"/>
                  <a:gd name="connsiteX275" fmla="*/ 46186 w 264777"/>
                  <a:gd name="connsiteY275" fmla="*/ 42431 h 104134"/>
                  <a:gd name="connsiteX276" fmla="*/ 40906 w 264777"/>
                  <a:gd name="connsiteY276" fmla="*/ 34042 h 104134"/>
                  <a:gd name="connsiteX277" fmla="*/ 39634 w 264777"/>
                  <a:gd name="connsiteY277" fmla="*/ 33075 h 104134"/>
                  <a:gd name="connsiteX278" fmla="*/ 32509 w 264777"/>
                  <a:gd name="connsiteY278" fmla="*/ 31057 h 104134"/>
                  <a:gd name="connsiteX279" fmla="*/ 24295 w 264777"/>
                  <a:gd name="connsiteY279" fmla="*/ 34189 h 104134"/>
                  <a:gd name="connsiteX280" fmla="*/ 18529 w 264777"/>
                  <a:gd name="connsiteY280" fmla="*/ 32241 h 104134"/>
                  <a:gd name="connsiteX281" fmla="*/ 20654 w 264777"/>
                  <a:gd name="connsiteY281" fmla="*/ 25456 h 104134"/>
                  <a:gd name="connsiteX282" fmla="*/ 24753 w 264777"/>
                  <a:gd name="connsiteY282" fmla="*/ 26439 h 104134"/>
                  <a:gd name="connsiteX283" fmla="*/ 25449 w 264777"/>
                  <a:gd name="connsiteY283" fmla="*/ 27370 h 104134"/>
                  <a:gd name="connsiteX284" fmla="*/ 24461 w 264777"/>
                  <a:gd name="connsiteY284" fmla="*/ 27949 h 104134"/>
                  <a:gd name="connsiteX285" fmla="*/ 21911 w 264777"/>
                  <a:gd name="connsiteY285" fmla="*/ 26679 h 104134"/>
                  <a:gd name="connsiteX286" fmla="*/ 19975 w 264777"/>
                  <a:gd name="connsiteY286" fmla="*/ 27724 h 104134"/>
                  <a:gd name="connsiteX287" fmla="*/ 19256 w 264777"/>
                  <a:gd name="connsiteY287" fmla="*/ 30519 h 104134"/>
                  <a:gd name="connsiteX288" fmla="*/ 20635 w 264777"/>
                  <a:gd name="connsiteY288" fmla="*/ 32245 h 104134"/>
                  <a:gd name="connsiteX289" fmla="*/ 24999 w 264777"/>
                  <a:gd name="connsiteY289" fmla="*/ 32537 h 104134"/>
                  <a:gd name="connsiteX290" fmla="*/ 32227 w 264777"/>
                  <a:gd name="connsiteY290" fmla="*/ 29678 h 104134"/>
                  <a:gd name="connsiteX291" fmla="*/ 36141 w 264777"/>
                  <a:gd name="connsiteY291" fmla="*/ 29876 h 104134"/>
                  <a:gd name="connsiteX292" fmla="*/ 36942 w 264777"/>
                  <a:gd name="connsiteY292" fmla="*/ 21847 h 104134"/>
                  <a:gd name="connsiteX293" fmla="*/ 34766 w 264777"/>
                  <a:gd name="connsiteY293" fmla="*/ 17674 h 104134"/>
                  <a:gd name="connsiteX294" fmla="*/ 28234 w 264777"/>
                  <a:gd name="connsiteY294" fmla="*/ 13868 h 104134"/>
                  <a:gd name="connsiteX295" fmla="*/ 18069 w 264777"/>
                  <a:gd name="connsiteY295" fmla="*/ 13601 h 104134"/>
                  <a:gd name="connsiteX296" fmla="*/ 5285 w 264777"/>
                  <a:gd name="connsiteY296" fmla="*/ 23152 h 104134"/>
                  <a:gd name="connsiteX297" fmla="*/ 1457 w 264777"/>
                  <a:gd name="connsiteY297" fmla="*/ 38288 h 104134"/>
                  <a:gd name="connsiteX298" fmla="*/ 4341 w 264777"/>
                  <a:gd name="connsiteY298" fmla="*/ 46221 h 104134"/>
                  <a:gd name="connsiteX299" fmla="*/ 9327 w 264777"/>
                  <a:gd name="connsiteY299" fmla="*/ 49195 h 104134"/>
                  <a:gd name="connsiteX300" fmla="*/ 20438 w 264777"/>
                  <a:gd name="connsiteY300" fmla="*/ 52406 h 104134"/>
                  <a:gd name="connsiteX301" fmla="*/ 22716 w 264777"/>
                  <a:gd name="connsiteY301" fmla="*/ 63255 h 104134"/>
                  <a:gd name="connsiteX302" fmla="*/ 13468 w 264777"/>
                  <a:gd name="connsiteY302" fmla="*/ 63370 h 104134"/>
                  <a:gd name="connsiteX303" fmla="*/ 11906 w 264777"/>
                  <a:gd name="connsiteY303" fmla="*/ 60507 h 104134"/>
                  <a:gd name="connsiteX304" fmla="*/ 10348 w 264777"/>
                  <a:gd name="connsiteY304" fmla="*/ 59759 h 104134"/>
                  <a:gd name="connsiteX305" fmla="*/ 11700 w 264777"/>
                  <a:gd name="connsiteY305" fmla="*/ 61317 h 104134"/>
                  <a:gd name="connsiteX306" fmla="*/ 13541 w 264777"/>
                  <a:gd name="connsiteY306" fmla="*/ 65640 h 104134"/>
                  <a:gd name="connsiteX307" fmla="*/ 15412 w 264777"/>
                  <a:gd name="connsiteY307" fmla="*/ 69226 h 104134"/>
                  <a:gd name="connsiteX308" fmla="*/ 21083 w 264777"/>
                  <a:gd name="connsiteY308" fmla="*/ 70050 h 104134"/>
                  <a:gd name="connsiteX309" fmla="*/ 27969 w 264777"/>
                  <a:gd name="connsiteY309" fmla="*/ 67036 h 104134"/>
                  <a:gd name="connsiteX310" fmla="*/ 35386 w 264777"/>
                  <a:gd name="connsiteY310" fmla="*/ 60181 h 104134"/>
                  <a:gd name="connsiteX311" fmla="*/ 39540 w 264777"/>
                  <a:gd name="connsiteY311" fmla="*/ 55978 h 104134"/>
                  <a:gd name="connsiteX312" fmla="*/ 40700 w 264777"/>
                  <a:gd name="connsiteY312" fmla="*/ 55891 h 104134"/>
                  <a:gd name="connsiteX313" fmla="*/ 41001 w 264777"/>
                  <a:gd name="connsiteY313" fmla="*/ 57764 h 104134"/>
                  <a:gd name="connsiteX314" fmla="*/ 42682 w 264777"/>
                  <a:gd name="connsiteY314" fmla="*/ 67526 h 104134"/>
                  <a:gd name="connsiteX315" fmla="*/ 56639 w 264777"/>
                  <a:gd name="connsiteY315" fmla="*/ 80471 h 104134"/>
                  <a:gd name="connsiteX316" fmla="*/ 66123 w 264777"/>
                  <a:gd name="connsiteY316" fmla="*/ 80005 h 104134"/>
                  <a:gd name="connsiteX317" fmla="*/ 70880 w 264777"/>
                  <a:gd name="connsiteY317" fmla="*/ 78445 h 104134"/>
                  <a:gd name="connsiteX318" fmla="*/ 70922 w 264777"/>
                  <a:gd name="connsiteY318" fmla="*/ 78470 h 104134"/>
                  <a:gd name="connsiteX319" fmla="*/ 72952 w 264777"/>
                  <a:gd name="connsiteY319" fmla="*/ 78491 h 104134"/>
                  <a:gd name="connsiteX320" fmla="*/ 77978 w 264777"/>
                  <a:gd name="connsiteY320" fmla="*/ 82189 h 104134"/>
                  <a:gd name="connsiteX321" fmla="*/ 81078 w 264777"/>
                  <a:gd name="connsiteY321" fmla="*/ 84436 h 104134"/>
                  <a:gd name="connsiteX322" fmla="*/ 92225 w 264777"/>
                  <a:gd name="connsiteY322" fmla="*/ 88335 h 104134"/>
                  <a:gd name="connsiteX323" fmla="*/ 97191 w 264777"/>
                  <a:gd name="connsiteY323" fmla="*/ 89535 h 104134"/>
                  <a:gd name="connsiteX324" fmla="*/ 100880 w 264777"/>
                  <a:gd name="connsiteY324" fmla="*/ 91263 h 104134"/>
                  <a:gd name="connsiteX325" fmla="*/ 109126 w 264777"/>
                  <a:gd name="connsiteY325" fmla="*/ 98447 h 104134"/>
                  <a:gd name="connsiteX326" fmla="*/ 121454 w 264777"/>
                  <a:gd name="connsiteY326" fmla="*/ 102333 h 104134"/>
                  <a:gd name="connsiteX327" fmla="*/ 135236 w 264777"/>
                  <a:gd name="connsiteY327" fmla="*/ 102367 h 104134"/>
                  <a:gd name="connsiteX328" fmla="*/ 146015 w 264777"/>
                  <a:gd name="connsiteY328" fmla="*/ 98500 h 104134"/>
                  <a:gd name="connsiteX329" fmla="*/ 147318 w 264777"/>
                  <a:gd name="connsiteY329" fmla="*/ 97156 h 104134"/>
                  <a:gd name="connsiteX330" fmla="*/ 148272 w 264777"/>
                  <a:gd name="connsiteY330" fmla="*/ 95887 h 104134"/>
                  <a:gd name="connsiteX331" fmla="*/ 150343 w 264777"/>
                  <a:gd name="connsiteY331" fmla="*/ 86016 h 104134"/>
                  <a:gd name="connsiteX332" fmla="*/ 150328 w 264777"/>
                  <a:gd name="connsiteY332" fmla="*/ 77787 h 104134"/>
                  <a:gd name="connsiteX333" fmla="*/ 151020 w 264777"/>
                  <a:gd name="connsiteY333" fmla="*/ 76368 h 104134"/>
                  <a:gd name="connsiteX334" fmla="*/ 158320 w 264777"/>
                  <a:gd name="connsiteY334" fmla="*/ 72244 h 104134"/>
                  <a:gd name="connsiteX335" fmla="*/ 164062 w 264777"/>
                  <a:gd name="connsiteY335" fmla="*/ 73348 h 104134"/>
                  <a:gd name="connsiteX336" fmla="*/ 174456 w 264777"/>
                  <a:gd name="connsiteY336" fmla="*/ 78937 h 104134"/>
                  <a:gd name="connsiteX337" fmla="*/ 194542 w 264777"/>
                  <a:gd name="connsiteY337" fmla="*/ 76820 h 104134"/>
                  <a:gd name="connsiteX338" fmla="*/ 201241 w 264777"/>
                  <a:gd name="connsiteY338" fmla="*/ 70847 h 104134"/>
                  <a:gd name="connsiteX339" fmla="*/ 202756 w 264777"/>
                  <a:gd name="connsiteY339" fmla="*/ 68923 h 104134"/>
                  <a:gd name="connsiteX340" fmla="*/ 203229 w 264777"/>
                  <a:gd name="connsiteY340" fmla="*/ 68461 h 104134"/>
                  <a:gd name="connsiteX341" fmla="*/ 206353 w 264777"/>
                  <a:gd name="connsiteY341" fmla="*/ 63824 h 104134"/>
                  <a:gd name="connsiteX342" fmla="*/ 207458 w 264777"/>
                  <a:gd name="connsiteY342" fmla="*/ 63580 h 104134"/>
                  <a:gd name="connsiteX343" fmla="*/ 207511 w 264777"/>
                  <a:gd name="connsiteY343" fmla="*/ 64558 h 104134"/>
                  <a:gd name="connsiteX344" fmla="*/ 205512 w 264777"/>
                  <a:gd name="connsiteY344" fmla="*/ 67797 h 104134"/>
                  <a:gd name="connsiteX345" fmla="*/ 205438 w 264777"/>
                  <a:gd name="connsiteY345" fmla="*/ 67818 h 104134"/>
                  <a:gd name="connsiteX346" fmla="*/ 203597 w 264777"/>
                  <a:gd name="connsiteY346" fmla="*/ 70372 h 104134"/>
                  <a:gd name="connsiteX347" fmla="*/ 206912 w 264777"/>
                  <a:gd name="connsiteY347" fmla="*/ 68587 h 104134"/>
                  <a:gd name="connsiteX348" fmla="*/ 213197 w 264777"/>
                  <a:gd name="connsiteY348" fmla="*/ 66182 h 104134"/>
                  <a:gd name="connsiteX349" fmla="*/ 213241 w 264777"/>
                  <a:gd name="connsiteY349" fmla="*/ 66117 h 104134"/>
                  <a:gd name="connsiteX350" fmla="*/ 216555 w 264777"/>
                  <a:gd name="connsiteY350" fmla="*/ 65485 h 104134"/>
                  <a:gd name="connsiteX351" fmla="*/ 228881 w 264777"/>
                  <a:gd name="connsiteY351" fmla="*/ 66479 h 104134"/>
                  <a:gd name="connsiteX352" fmla="*/ 230455 w 264777"/>
                  <a:gd name="connsiteY352" fmla="*/ 66733 h 104134"/>
                  <a:gd name="connsiteX353" fmla="*/ 237579 w 264777"/>
                  <a:gd name="connsiteY353" fmla="*/ 66622 h 104134"/>
                  <a:gd name="connsiteX354" fmla="*/ 246441 w 264777"/>
                  <a:gd name="connsiteY354" fmla="*/ 61850 h 104134"/>
                  <a:gd name="connsiteX355" fmla="*/ 249425 w 264777"/>
                  <a:gd name="connsiteY355" fmla="*/ 56364 h 104134"/>
                  <a:gd name="connsiteX356" fmla="*/ 249345 w 264777"/>
                  <a:gd name="connsiteY356" fmla="*/ 54481 h 104134"/>
                  <a:gd name="connsiteX357" fmla="*/ 252910 w 264777"/>
                  <a:gd name="connsiteY357" fmla="*/ 48341 h 104134"/>
                  <a:gd name="connsiteX358" fmla="*/ 257947 w 264777"/>
                  <a:gd name="connsiteY358" fmla="*/ 49031 h 104134"/>
                  <a:gd name="connsiteX359" fmla="*/ 259544 w 264777"/>
                  <a:gd name="connsiteY359" fmla="*/ 52661 h 104134"/>
                  <a:gd name="connsiteX360" fmla="*/ 258426 w 264777"/>
                  <a:gd name="connsiteY360" fmla="*/ 53180 h 104134"/>
                  <a:gd name="connsiteX361" fmla="*/ 257986 w 264777"/>
                  <a:gd name="connsiteY361" fmla="*/ 51746 h 104134"/>
                  <a:gd name="connsiteX362" fmla="*/ 255443 w 264777"/>
                  <a:gd name="connsiteY362" fmla="*/ 49365 h 104134"/>
                  <a:gd name="connsiteX363" fmla="*/ 252505 w 264777"/>
                  <a:gd name="connsiteY363" fmla="*/ 50286 h 104134"/>
                  <a:gd name="connsiteX364" fmla="*/ 250962 w 264777"/>
                  <a:gd name="connsiteY364" fmla="*/ 55589 h 104134"/>
                  <a:gd name="connsiteX365" fmla="*/ 254861 w 264777"/>
                  <a:gd name="connsiteY365" fmla="*/ 59454 h 104134"/>
                  <a:gd name="connsiteX366" fmla="*/ 261614 w 264777"/>
                  <a:gd name="connsiteY366" fmla="*/ 56886 h 104134"/>
                  <a:gd name="connsiteX367" fmla="*/ 261499 w 264777"/>
                  <a:gd name="connsiteY367" fmla="*/ 44461 h 104134"/>
                  <a:gd name="connsiteX368" fmla="*/ 259153 w 264777"/>
                  <a:gd name="connsiteY368" fmla="*/ 41897 h 104134"/>
                  <a:gd name="connsiteX369" fmla="*/ 255664 w 264777"/>
                  <a:gd name="connsiteY369" fmla="*/ 39572 h 104134"/>
                  <a:gd name="connsiteX370" fmla="*/ 247765 w 264777"/>
                  <a:gd name="connsiteY370" fmla="*/ 38130 h 104134"/>
                  <a:gd name="connsiteX371" fmla="*/ 244164 w 264777"/>
                  <a:gd name="connsiteY371" fmla="*/ 38797 h 104134"/>
                  <a:gd name="connsiteX372" fmla="*/ 236135 w 264777"/>
                  <a:gd name="connsiteY372" fmla="*/ 45678 h 104134"/>
                  <a:gd name="connsiteX373" fmla="*/ 235004 w 264777"/>
                  <a:gd name="connsiteY373" fmla="*/ 45924 h 104134"/>
                  <a:gd name="connsiteX374" fmla="*/ 235036 w 264777"/>
                  <a:gd name="connsiteY374" fmla="*/ 44823 h 104134"/>
                  <a:gd name="connsiteX375" fmla="*/ 241238 w 264777"/>
                  <a:gd name="connsiteY375" fmla="*/ 38601 h 104134"/>
                  <a:gd name="connsiteX376" fmla="*/ 241825 w 264777"/>
                  <a:gd name="connsiteY376" fmla="*/ 35360 h 104134"/>
                  <a:gd name="connsiteX377" fmla="*/ 241978 w 264777"/>
                  <a:gd name="connsiteY377" fmla="*/ 33964 h 104134"/>
                  <a:gd name="connsiteX378" fmla="*/ 242012 w 264777"/>
                  <a:gd name="connsiteY378" fmla="*/ 28983 h 104134"/>
                  <a:gd name="connsiteX379" fmla="*/ 241850 w 264777"/>
                  <a:gd name="connsiteY379" fmla="*/ 27511 h 104134"/>
                  <a:gd name="connsiteX380" fmla="*/ 237703 w 264777"/>
                  <a:gd name="connsiteY380" fmla="*/ 17981 h 104134"/>
                  <a:gd name="connsiteX381" fmla="*/ 227845 w 264777"/>
                  <a:gd name="connsiteY381" fmla="*/ 12323 h 104134"/>
                  <a:gd name="connsiteX382" fmla="*/ 217133 w 264777"/>
                  <a:gd name="connsiteY382" fmla="*/ 15745 h 104134"/>
                  <a:gd name="connsiteX383" fmla="*/ 240957 w 264777"/>
                  <a:gd name="connsiteY383" fmla="*/ 67130 h 104134"/>
                  <a:gd name="connsiteX384" fmla="*/ 229383 w 264777"/>
                  <a:gd name="connsiteY384" fmla="*/ 68009 h 104134"/>
                  <a:gd name="connsiteX385" fmla="*/ 227647 w 264777"/>
                  <a:gd name="connsiteY385" fmla="*/ 67746 h 104134"/>
                  <a:gd name="connsiteX386" fmla="*/ 217634 w 264777"/>
                  <a:gd name="connsiteY386" fmla="*/ 66784 h 104134"/>
                  <a:gd name="connsiteX387" fmla="*/ 202895 w 264777"/>
                  <a:gd name="connsiteY387" fmla="*/ 72537 h 104134"/>
                  <a:gd name="connsiteX388" fmla="*/ 200606 w 264777"/>
                  <a:gd name="connsiteY388" fmla="*/ 73823 h 104134"/>
                  <a:gd name="connsiteX389" fmla="*/ 199971 w 264777"/>
                  <a:gd name="connsiteY389" fmla="*/ 74250 h 104134"/>
                  <a:gd name="connsiteX390" fmla="*/ 196446 w 264777"/>
                  <a:gd name="connsiteY390" fmla="*/ 77228 h 104134"/>
                  <a:gd name="connsiteX391" fmla="*/ 174443 w 264777"/>
                  <a:gd name="connsiteY391" fmla="*/ 80434 h 104134"/>
                  <a:gd name="connsiteX392" fmla="*/ 164867 w 264777"/>
                  <a:gd name="connsiteY392" fmla="*/ 75315 h 104134"/>
                  <a:gd name="connsiteX393" fmla="*/ 159606 w 264777"/>
                  <a:gd name="connsiteY393" fmla="*/ 73617 h 104134"/>
                  <a:gd name="connsiteX394" fmla="*/ 152859 w 264777"/>
                  <a:gd name="connsiteY394" fmla="*/ 76297 h 104134"/>
                  <a:gd name="connsiteX395" fmla="*/ 151860 w 264777"/>
                  <a:gd name="connsiteY395" fmla="*/ 77770 h 104134"/>
                  <a:gd name="connsiteX396" fmla="*/ 151587 w 264777"/>
                  <a:gd name="connsiteY396" fmla="*/ 83687 h 104134"/>
                  <a:gd name="connsiteX397" fmla="*/ 150189 w 264777"/>
                  <a:gd name="connsiteY397" fmla="*/ 95286 h 104134"/>
                  <a:gd name="connsiteX398" fmla="*/ 152859 w 264777"/>
                  <a:gd name="connsiteY398" fmla="*/ 93968 h 104134"/>
                  <a:gd name="connsiteX399" fmla="*/ 158982 w 264777"/>
                  <a:gd name="connsiteY399" fmla="*/ 93449 h 104134"/>
                  <a:gd name="connsiteX400" fmla="*/ 166538 w 264777"/>
                  <a:gd name="connsiteY400" fmla="*/ 95282 h 104134"/>
                  <a:gd name="connsiteX401" fmla="*/ 168089 w 264777"/>
                  <a:gd name="connsiteY401" fmla="*/ 95666 h 104134"/>
                  <a:gd name="connsiteX402" fmla="*/ 170887 w 264777"/>
                  <a:gd name="connsiteY402" fmla="*/ 96606 h 104134"/>
                  <a:gd name="connsiteX403" fmla="*/ 184396 w 264777"/>
                  <a:gd name="connsiteY403" fmla="*/ 99237 h 104134"/>
                  <a:gd name="connsiteX404" fmla="*/ 196902 w 264777"/>
                  <a:gd name="connsiteY404" fmla="*/ 96595 h 104134"/>
                  <a:gd name="connsiteX405" fmla="*/ 202895 w 264777"/>
                  <a:gd name="connsiteY405" fmla="*/ 89585 h 104134"/>
                  <a:gd name="connsiteX406" fmla="*/ 206809 w 264777"/>
                  <a:gd name="connsiteY406" fmla="*/ 86134 h 104134"/>
                  <a:gd name="connsiteX407" fmla="*/ 212787 w 264777"/>
                  <a:gd name="connsiteY407" fmla="*/ 85110 h 104134"/>
                  <a:gd name="connsiteX408" fmla="*/ 222037 w 264777"/>
                  <a:gd name="connsiteY408" fmla="*/ 84515 h 104134"/>
                  <a:gd name="connsiteX409" fmla="*/ 235525 w 264777"/>
                  <a:gd name="connsiteY409" fmla="*/ 77850 h 104134"/>
                  <a:gd name="connsiteX410" fmla="*/ 242752 w 264777"/>
                  <a:gd name="connsiteY410" fmla="*/ 71418 h 104134"/>
                  <a:gd name="connsiteX411" fmla="*/ 245089 w 264777"/>
                  <a:gd name="connsiteY411" fmla="*/ 65018 h 104134"/>
                  <a:gd name="connsiteX412" fmla="*/ 240957 w 264777"/>
                  <a:gd name="connsiteY412" fmla="*/ 6713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</a:cxnLst>
                <a:rect l="l" t="t" r="r" b="b"/>
                <a:pathLst>
                  <a:path w="264777" h="104134">
                    <a:moveTo>
                      <a:pt x="193844" y="6759"/>
                    </a:moveTo>
                    <a:cubicBezTo>
                      <a:pt x="195423" y="3167"/>
                      <a:pt x="198962" y="510"/>
                      <a:pt x="202870" y="71"/>
                    </a:cubicBezTo>
                    <a:cubicBezTo>
                      <a:pt x="203465" y="10"/>
                      <a:pt x="204066" y="-5"/>
                      <a:pt x="204669" y="1"/>
                    </a:cubicBezTo>
                    <a:cubicBezTo>
                      <a:pt x="207938" y="85"/>
                      <a:pt x="211193" y="1389"/>
                      <a:pt x="213510" y="3720"/>
                    </a:cubicBezTo>
                    <a:cubicBezTo>
                      <a:pt x="216043" y="6242"/>
                      <a:pt x="217680" y="9513"/>
                      <a:pt x="218855" y="12855"/>
                    </a:cubicBezTo>
                    <a:cubicBezTo>
                      <a:pt x="220835" y="11844"/>
                      <a:pt x="222966" y="11076"/>
                      <a:pt x="225196" y="10898"/>
                    </a:cubicBezTo>
                    <a:cubicBezTo>
                      <a:pt x="228740" y="10530"/>
                      <a:pt x="232297" y="11753"/>
                      <a:pt x="235172" y="13786"/>
                    </a:cubicBezTo>
                    <a:cubicBezTo>
                      <a:pt x="238153" y="15888"/>
                      <a:pt x="240540" y="18832"/>
                      <a:pt x="241932" y="22208"/>
                    </a:cubicBezTo>
                    <a:cubicBezTo>
                      <a:pt x="242653" y="23961"/>
                      <a:pt x="243065" y="25830"/>
                      <a:pt x="243294" y="27709"/>
                    </a:cubicBezTo>
                    <a:cubicBezTo>
                      <a:pt x="243340" y="28182"/>
                      <a:pt x="243393" y="28667"/>
                      <a:pt x="243426" y="29153"/>
                    </a:cubicBezTo>
                    <a:cubicBezTo>
                      <a:pt x="243544" y="30841"/>
                      <a:pt x="243504" y="32539"/>
                      <a:pt x="243361" y="34229"/>
                    </a:cubicBezTo>
                    <a:cubicBezTo>
                      <a:pt x="243315" y="34704"/>
                      <a:pt x="243265" y="35181"/>
                      <a:pt x="243212" y="35665"/>
                    </a:cubicBezTo>
                    <a:cubicBezTo>
                      <a:pt x="243120" y="36373"/>
                      <a:pt x="243004" y="37079"/>
                      <a:pt x="242884" y="37790"/>
                    </a:cubicBezTo>
                    <a:cubicBezTo>
                      <a:pt x="243714" y="37445"/>
                      <a:pt x="244568" y="37147"/>
                      <a:pt x="245455" y="36968"/>
                    </a:cubicBezTo>
                    <a:cubicBezTo>
                      <a:pt x="246174" y="36827"/>
                      <a:pt x="246901" y="36705"/>
                      <a:pt x="247632" y="36602"/>
                    </a:cubicBezTo>
                    <a:cubicBezTo>
                      <a:pt x="248124" y="36611"/>
                      <a:pt x="248620" y="36617"/>
                      <a:pt x="249121" y="36632"/>
                    </a:cubicBezTo>
                    <a:cubicBezTo>
                      <a:pt x="249892" y="36642"/>
                      <a:pt x="250668" y="36716"/>
                      <a:pt x="251437" y="36838"/>
                    </a:cubicBezTo>
                    <a:cubicBezTo>
                      <a:pt x="252072" y="36936"/>
                      <a:pt x="252704" y="37071"/>
                      <a:pt x="253331" y="37239"/>
                    </a:cubicBezTo>
                    <a:cubicBezTo>
                      <a:pt x="254174" y="37462"/>
                      <a:pt x="255000" y="37756"/>
                      <a:pt x="255809" y="38099"/>
                    </a:cubicBezTo>
                    <a:cubicBezTo>
                      <a:pt x="257322" y="38731"/>
                      <a:pt x="258718" y="39620"/>
                      <a:pt x="260000" y="40646"/>
                    </a:cubicBezTo>
                    <a:cubicBezTo>
                      <a:pt x="260515" y="41094"/>
                      <a:pt x="260996" y="41588"/>
                      <a:pt x="261461" y="42099"/>
                    </a:cubicBezTo>
                    <a:cubicBezTo>
                      <a:pt x="264149" y="45069"/>
                      <a:pt x="265244" y="49315"/>
                      <a:pt x="264595" y="53243"/>
                    </a:cubicBezTo>
                    <a:cubicBezTo>
                      <a:pt x="264244" y="55292"/>
                      <a:pt x="263355" y="57300"/>
                      <a:pt x="261835" y="58752"/>
                    </a:cubicBezTo>
                    <a:cubicBezTo>
                      <a:pt x="259533" y="60934"/>
                      <a:pt x="255786" y="61792"/>
                      <a:pt x="252938" y="60188"/>
                    </a:cubicBezTo>
                    <a:cubicBezTo>
                      <a:pt x="251918" y="59620"/>
                      <a:pt x="251092" y="58765"/>
                      <a:pt x="250445" y="57804"/>
                    </a:cubicBezTo>
                    <a:cubicBezTo>
                      <a:pt x="249633" y="59536"/>
                      <a:pt x="248833" y="61317"/>
                      <a:pt x="247525" y="62744"/>
                    </a:cubicBezTo>
                    <a:cubicBezTo>
                      <a:pt x="247227" y="63118"/>
                      <a:pt x="246748" y="63416"/>
                      <a:pt x="246705" y="63938"/>
                    </a:cubicBezTo>
                    <a:cubicBezTo>
                      <a:pt x="246214" y="67496"/>
                      <a:pt x="245100" y="71133"/>
                      <a:pt x="242661" y="73857"/>
                    </a:cubicBezTo>
                    <a:cubicBezTo>
                      <a:pt x="240189" y="76644"/>
                      <a:pt x="236965" y="78588"/>
                      <a:pt x="233869" y="80595"/>
                    </a:cubicBezTo>
                    <a:cubicBezTo>
                      <a:pt x="229505" y="83359"/>
                      <a:pt x="224753" y="85859"/>
                      <a:pt x="219528" y="86346"/>
                    </a:cubicBezTo>
                    <a:cubicBezTo>
                      <a:pt x="216305" y="86666"/>
                      <a:pt x="213052" y="86287"/>
                      <a:pt x="209840" y="86720"/>
                    </a:cubicBezTo>
                    <a:cubicBezTo>
                      <a:pt x="208158" y="86937"/>
                      <a:pt x="206523" y="87639"/>
                      <a:pt x="205348" y="88883"/>
                    </a:cubicBezTo>
                    <a:cubicBezTo>
                      <a:pt x="202948" y="91355"/>
                      <a:pt x="201537" y="94659"/>
                      <a:pt x="198855" y="96881"/>
                    </a:cubicBezTo>
                    <a:cubicBezTo>
                      <a:pt x="195732" y="99525"/>
                      <a:pt x="191557" y="100496"/>
                      <a:pt x="187553" y="100669"/>
                    </a:cubicBezTo>
                    <a:cubicBezTo>
                      <a:pt x="180695" y="100910"/>
                      <a:pt x="173977" y="99143"/>
                      <a:pt x="167499" y="97077"/>
                    </a:cubicBezTo>
                    <a:cubicBezTo>
                      <a:pt x="166462" y="96713"/>
                      <a:pt x="165418" y="96385"/>
                      <a:pt x="164356" y="96110"/>
                    </a:cubicBezTo>
                    <a:cubicBezTo>
                      <a:pt x="161859" y="95345"/>
                      <a:pt x="159280" y="94716"/>
                      <a:pt x="156655" y="94716"/>
                    </a:cubicBezTo>
                    <a:cubicBezTo>
                      <a:pt x="154263" y="94672"/>
                      <a:pt x="151984" y="95664"/>
                      <a:pt x="150126" y="97114"/>
                    </a:cubicBezTo>
                    <a:cubicBezTo>
                      <a:pt x="149573" y="97526"/>
                      <a:pt x="149054" y="97985"/>
                      <a:pt x="148565" y="98470"/>
                    </a:cubicBezTo>
                    <a:cubicBezTo>
                      <a:pt x="147923" y="99067"/>
                      <a:pt x="147398" y="99855"/>
                      <a:pt x="146463" y="99962"/>
                    </a:cubicBezTo>
                    <a:cubicBezTo>
                      <a:pt x="143024" y="102474"/>
                      <a:pt x="138740" y="103420"/>
                      <a:pt x="134580" y="103855"/>
                    </a:cubicBezTo>
                    <a:cubicBezTo>
                      <a:pt x="129830" y="104286"/>
                      <a:pt x="125023" y="104229"/>
                      <a:pt x="120294" y="103605"/>
                    </a:cubicBezTo>
                    <a:cubicBezTo>
                      <a:pt x="115100" y="102880"/>
                      <a:pt x="109834" y="101232"/>
                      <a:pt x="105805" y="97751"/>
                    </a:cubicBezTo>
                    <a:cubicBezTo>
                      <a:pt x="103201" y="95525"/>
                      <a:pt x="101099" y="92549"/>
                      <a:pt x="97814" y="91261"/>
                    </a:cubicBezTo>
                    <a:cubicBezTo>
                      <a:pt x="93694" y="89646"/>
                      <a:pt x="89114" y="89749"/>
                      <a:pt x="85019" y="88038"/>
                    </a:cubicBezTo>
                    <a:cubicBezTo>
                      <a:pt x="81269" y="86540"/>
                      <a:pt x="77961" y="84156"/>
                      <a:pt x="74833" y="81644"/>
                    </a:cubicBezTo>
                    <a:cubicBezTo>
                      <a:pt x="74045" y="81030"/>
                      <a:pt x="73299" y="80366"/>
                      <a:pt x="72462" y="79828"/>
                    </a:cubicBezTo>
                    <a:cubicBezTo>
                      <a:pt x="71994" y="79481"/>
                      <a:pt x="71428" y="79849"/>
                      <a:pt x="70945" y="79967"/>
                    </a:cubicBezTo>
                    <a:cubicBezTo>
                      <a:pt x="66667" y="81451"/>
                      <a:pt x="62119" y="82809"/>
                      <a:pt x="57549" y="82084"/>
                    </a:cubicBezTo>
                    <a:cubicBezTo>
                      <a:pt x="50298" y="80867"/>
                      <a:pt x="44004" y="75404"/>
                      <a:pt x="41537" y="68509"/>
                    </a:cubicBezTo>
                    <a:cubicBezTo>
                      <a:pt x="40313" y="65153"/>
                      <a:pt x="39742" y="61583"/>
                      <a:pt x="39582" y="58025"/>
                    </a:cubicBezTo>
                    <a:cubicBezTo>
                      <a:pt x="36612" y="60957"/>
                      <a:pt x="33642" y="63894"/>
                      <a:pt x="30556" y="66706"/>
                    </a:cubicBezTo>
                    <a:cubicBezTo>
                      <a:pt x="28496" y="68595"/>
                      <a:pt x="26113" y="70206"/>
                      <a:pt x="23395" y="70966"/>
                    </a:cubicBezTo>
                    <a:cubicBezTo>
                      <a:pt x="21337" y="71572"/>
                      <a:pt x="19128" y="71828"/>
                      <a:pt x="17014" y="71387"/>
                    </a:cubicBezTo>
                    <a:cubicBezTo>
                      <a:pt x="14933" y="71023"/>
                      <a:pt x="13083" y="69501"/>
                      <a:pt x="12574" y="67412"/>
                    </a:cubicBezTo>
                    <a:cubicBezTo>
                      <a:pt x="12059" y="65838"/>
                      <a:pt x="11881" y="64121"/>
                      <a:pt x="10960" y="62708"/>
                    </a:cubicBezTo>
                    <a:cubicBezTo>
                      <a:pt x="10212" y="61518"/>
                      <a:pt x="9117" y="60623"/>
                      <a:pt x="8053" y="59734"/>
                    </a:cubicBezTo>
                    <a:cubicBezTo>
                      <a:pt x="7666" y="59469"/>
                      <a:pt x="7519" y="58851"/>
                      <a:pt x="7883" y="58519"/>
                    </a:cubicBezTo>
                    <a:cubicBezTo>
                      <a:pt x="8200" y="58174"/>
                      <a:pt x="8707" y="58311"/>
                      <a:pt x="9119" y="58307"/>
                    </a:cubicBezTo>
                    <a:cubicBezTo>
                      <a:pt x="10264" y="58389"/>
                      <a:pt x="11546" y="58326"/>
                      <a:pt x="12499" y="59084"/>
                    </a:cubicBezTo>
                    <a:cubicBezTo>
                      <a:pt x="13753" y="60110"/>
                      <a:pt x="13772" y="62010"/>
                      <a:pt x="15080" y="62998"/>
                    </a:cubicBezTo>
                    <a:cubicBezTo>
                      <a:pt x="16995" y="64507"/>
                      <a:pt x="20265" y="64369"/>
                      <a:pt x="21699" y="62258"/>
                    </a:cubicBezTo>
                    <a:cubicBezTo>
                      <a:pt x="23008" y="60226"/>
                      <a:pt x="22926" y="57420"/>
                      <a:pt x="21669" y="55383"/>
                    </a:cubicBezTo>
                    <a:cubicBezTo>
                      <a:pt x="20669" y="53792"/>
                      <a:pt x="18811" y="53098"/>
                      <a:pt x="17093" y="52585"/>
                    </a:cubicBezTo>
                    <a:cubicBezTo>
                      <a:pt x="13129" y="51427"/>
                      <a:pt x="8806" y="51126"/>
                      <a:pt x="5247" y="48861"/>
                    </a:cubicBezTo>
                    <a:cubicBezTo>
                      <a:pt x="2121" y="46834"/>
                      <a:pt x="619" y="43105"/>
                      <a:pt x="169" y="39538"/>
                    </a:cubicBezTo>
                    <a:cubicBezTo>
                      <a:pt x="-529" y="33636"/>
                      <a:pt x="972" y="27560"/>
                      <a:pt x="4036" y="22498"/>
                    </a:cubicBezTo>
                    <a:cubicBezTo>
                      <a:pt x="6935" y="17660"/>
                      <a:pt x="11700" y="13983"/>
                      <a:pt x="17110" y="12403"/>
                    </a:cubicBezTo>
                    <a:cubicBezTo>
                      <a:pt x="22022" y="10944"/>
                      <a:pt x="27479" y="11545"/>
                      <a:pt x="32013" y="13899"/>
                    </a:cubicBezTo>
                    <a:cubicBezTo>
                      <a:pt x="34640" y="15282"/>
                      <a:pt x="37051" y="17433"/>
                      <a:pt x="38001" y="20323"/>
                    </a:cubicBezTo>
                    <a:cubicBezTo>
                      <a:pt x="39008" y="23600"/>
                      <a:pt x="38472" y="27146"/>
                      <a:pt x="37427" y="30347"/>
                    </a:cubicBezTo>
                    <a:cubicBezTo>
                      <a:pt x="38302" y="30723"/>
                      <a:pt x="39172" y="31118"/>
                      <a:pt x="39977" y="31635"/>
                    </a:cubicBezTo>
                    <a:cubicBezTo>
                      <a:pt x="40402" y="31902"/>
                      <a:pt x="40820" y="32188"/>
                      <a:pt x="41226" y="32497"/>
                    </a:cubicBezTo>
                    <a:cubicBezTo>
                      <a:pt x="42352" y="33365"/>
                      <a:pt x="43382" y="34366"/>
                      <a:pt x="44271" y="35482"/>
                    </a:cubicBezTo>
                    <a:cubicBezTo>
                      <a:pt x="46422" y="38101"/>
                      <a:pt x="47613" y="41380"/>
                      <a:pt x="48080" y="44711"/>
                    </a:cubicBezTo>
                    <a:cubicBezTo>
                      <a:pt x="53492" y="36991"/>
                      <a:pt x="65261" y="34860"/>
                      <a:pt x="73066" y="40125"/>
                    </a:cubicBezTo>
                    <a:cubicBezTo>
                      <a:pt x="75924" y="41987"/>
                      <a:pt x="77721" y="45079"/>
                      <a:pt x="78716" y="48278"/>
                    </a:cubicBezTo>
                    <a:cubicBezTo>
                      <a:pt x="84105" y="46532"/>
                      <a:pt x="90303" y="47723"/>
                      <a:pt x="94703" y="51280"/>
                    </a:cubicBezTo>
                    <a:cubicBezTo>
                      <a:pt x="96788" y="52951"/>
                      <a:pt x="98438" y="55257"/>
                      <a:pt x="98991" y="57903"/>
                    </a:cubicBezTo>
                    <a:cubicBezTo>
                      <a:pt x="99894" y="62044"/>
                      <a:pt x="98741" y="66775"/>
                      <a:pt x="95462" y="69600"/>
                    </a:cubicBezTo>
                    <a:cubicBezTo>
                      <a:pt x="95405" y="70075"/>
                      <a:pt x="95377" y="70559"/>
                      <a:pt x="95371" y="71046"/>
                    </a:cubicBezTo>
                    <a:cubicBezTo>
                      <a:pt x="95377" y="72810"/>
                      <a:pt x="95571" y="74645"/>
                      <a:pt x="96431" y="76217"/>
                    </a:cubicBezTo>
                    <a:cubicBezTo>
                      <a:pt x="97175" y="77575"/>
                      <a:pt x="98516" y="78472"/>
                      <a:pt x="99892" y="79105"/>
                    </a:cubicBezTo>
                    <a:cubicBezTo>
                      <a:pt x="103531" y="80749"/>
                      <a:pt x="107594" y="81085"/>
                      <a:pt x="111270" y="82617"/>
                    </a:cubicBezTo>
                    <a:cubicBezTo>
                      <a:pt x="112702" y="83227"/>
                      <a:pt x="114141" y="84164"/>
                      <a:pt x="114755" y="85661"/>
                    </a:cubicBezTo>
                    <a:cubicBezTo>
                      <a:pt x="115583" y="87580"/>
                      <a:pt x="114982" y="89871"/>
                      <a:pt x="116121" y="91683"/>
                    </a:cubicBezTo>
                    <a:cubicBezTo>
                      <a:pt x="117210" y="93262"/>
                      <a:pt x="119054" y="94098"/>
                      <a:pt x="120834" y="94647"/>
                    </a:cubicBezTo>
                    <a:cubicBezTo>
                      <a:pt x="123314" y="95456"/>
                      <a:pt x="125937" y="95790"/>
                      <a:pt x="128540" y="95853"/>
                    </a:cubicBezTo>
                    <a:cubicBezTo>
                      <a:pt x="132373" y="96061"/>
                      <a:pt x="136371" y="95752"/>
                      <a:pt x="139865" y="94033"/>
                    </a:cubicBezTo>
                    <a:cubicBezTo>
                      <a:pt x="143444" y="92196"/>
                      <a:pt x="145931" y="88362"/>
                      <a:pt x="146070" y="84333"/>
                    </a:cubicBezTo>
                    <a:cubicBezTo>
                      <a:pt x="146152" y="82214"/>
                      <a:pt x="145183" y="80270"/>
                      <a:pt x="144821" y="78222"/>
                    </a:cubicBezTo>
                    <a:cubicBezTo>
                      <a:pt x="144682" y="77600"/>
                      <a:pt x="144878" y="76976"/>
                      <a:pt x="144850" y="76358"/>
                    </a:cubicBezTo>
                    <a:cubicBezTo>
                      <a:pt x="145052" y="75294"/>
                      <a:pt x="145565" y="74321"/>
                      <a:pt x="146210" y="73466"/>
                    </a:cubicBezTo>
                    <a:cubicBezTo>
                      <a:pt x="148064" y="71095"/>
                      <a:pt x="150606" y="69413"/>
                      <a:pt x="153000" y="67643"/>
                    </a:cubicBezTo>
                    <a:cubicBezTo>
                      <a:pt x="155471" y="65871"/>
                      <a:pt x="158158" y="64017"/>
                      <a:pt x="161298" y="63856"/>
                    </a:cubicBezTo>
                    <a:cubicBezTo>
                      <a:pt x="164064" y="63723"/>
                      <a:pt x="166685" y="64757"/>
                      <a:pt x="169266" y="65607"/>
                    </a:cubicBezTo>
                    <a:cubicBezTo>
                      <a:pt x="167709" y="64224"/>
                      <a:pt x="166216" y="62744"/>
                      <a:pt x="165035" y="61022"/>
                    </a:cubicBezTo>
                    <a:cubicBezTo>
                      <a:pt x="162244" y="56984"/>
                      <a:pt x="160911" y="52009"/>
                      <a:pt x="161077" y="47120"/>
                    </a:cubicBezTo>
                    <a:cubicBezTo>
                      <a:pt x="161229" y="43091"/>
                      <a:pt x="162380" y="39133"/>
                      <a:pt x="164220" y="35557"/>
                    </a:cubicBezTo>
                    <a:cubicBezTo>
                      <a:pt x="166963" y="30252"/>
                      <a:pt x="171232" y="25655"/>
                      <a:pt x="176575" y="22919"/>
                    </a:cubicBezTo>
                    <a:cubicBezTo>
                      <a:pt x="179995" y="21174"/>
                      <a:pt x="183948" y="20207"/>
                      <a:pt x="187778" y="20888"/>
                    </a:cubicBezTo>
                    <a:cubicBezTo>
                      <a:pt x="190477" y="21344"/>
                      <a:pt x="192863" y="22763"/>
                      <a:pt x="195389" y="23732"/>
                    </a:cubicBezTo>
                    <a:cubicBezTo>
                      <a:pt x="196772" y="24276"/>
                      <a:pt x="198271" y="24604"/>
                      <a:pt x="199761" y="24403"/>
                    </a:cubicBezTo>
                    <a:cubicBezTo>
                      <a:pt x="202916" y="24020"/>
                      <a:pt x="205981" y="21872"/>
                      <a:pt x="206916" y="18757"/>
                    </a:cubicBezTo>
                    <a:cubicBezTo>
                      <a:pt x="207605" y="16306"/>
                      <a:pt x="206931" y="13498"/>
                      <a:pt x="205121" y="11690"/>
                    </a:cubicBezTo>
                    <a:cubicBezTo>
                      <a:pt x="204160" y="10721"/>
                      <a:pt x="202840" y="9950"/>
                      <a:pt x="201432" y="10105"/>
                    </a:cubicBezTo>
                    <a:cubicBezTo>
                      <a:pt x="199881" y="10276"/>
                      <a:pt x="198368" y="11261"/>
                      <a:pt x="197747" y="12718"/>
                    </a:cubicBezTo>
                    <a:cubicBezTo>
                      <a:pt x="197293" y="13830"/>
                      <a:pt x="197909" y="14954"/>
                      <a:pt x="198143" y="16039"/>
                    </a:cubicBezTo>
                    <a:cubicBezTo>
                      <a:pt x="198332" y="16613"/>
                      <a:pt x="197848" y="17285"/>
                      <a:pt x="197232" y="17239"/>
                    </a:cubicBezTo>
                    <a:cubicBezTo>
                      <a:pt x="196636" y="17193"/>
                      <a:pt x="196125" y="16840"/>
                      <a:pt x="195660" y="16504"/>
                    </a:cubicBezTo>
                    <a:cubicBezTo>
                      <a:pt x="194454" y="15572"/>
                      <a:pt x="193464" y="14292"/>
                      <a:pt x="193109" y="12794"/>
                    </a:cubicBezTo>
                    <a:cubicBezTo>
                      <a:pt x="192627" y="10774"/>
                      <a:pt x="193018" y="8634"/>
                      <a:pt x="193844" y="6759"/>
                    </a:cubicBezTo>
                    <a:moveTo>
                      <a:pt x="194304" y="10757"/>
                    </a:moveTo>
                    <a:cubicBezTo>
                      <a:pt x="194187" y="12487"/>
                      <a:pt x="194973" y="14246"/>
                      <a:pt x="196396" y="15259"/>
                    </a:cubicBezTo>
                    <a:cubicBezTo>
                      <a:pt x="196194" y="14219"/>
                      <a:pt x="196009" y="13092"/>
                      <a:pt x="196482" y="12096"/>
                    </a:cubicBezTo>
                    <a:cubicBezTo>
                      <a:pt x="197676" y="9407"/>
                      <a:pt x="201184" y="7852"/>
                      <a:pt x="203912" y="9143"/>
                    </a:cubicBezTo>
                    <a:cubicBezTo>
                      <a:pt x="207706" y="10875"/>
                      <a:pt x="209531" y="15709"/>
                      <a:pt x="208127" y="19579"/>
                    </a:cubicBezTo>
                    <a:cubicBezTo>
                      <a:pt x="206367" y="24432"/>
                      <a:pt x="200333" y="27139"/>
                      <a:pt x="195526" y="25275"/>
                    </a:cubicBezTo>
                    <a:cubicBezTo>
                      <a:pt x="193289" y="24514"/>
                      <a:pt x="191229" y="23312"/>
                      <a:pt x="188972" y="22618"/>
                    </a:cubicBezTo>
                    <a:cubicBezTo>
                      <a:pt x="186397" y="21826"/>
                      <a:pt x="183610" y="21956"/>
                      <a:pt x="181035" y="22673"/>
                    </a:cubicBezTo>
                    <a:cubicBezTo>
                      <a:pt x="177567" y="23637"/>
                      <a:pt x="174414" y="25561"/>
                      <a:pt x="171759" y="27969"/>
                    </a:cubicBezTo>
                    <a:cubicBezTo>
                      <a:pt x="166946" y="32371"/>
                      <a:pt x="163587" y="38427"/>
                      <a:pt x="162679" y="44907"/>
                    </a:cubicBezTo>
                    <a:cubicBezTo>
                      <a:pt x="161977" y="50069"/>
                      <a:pt x="163078" y="55505"/>
                      <a:pt x="165954" y="59872"/>
                    </a:cubicBezTo>
                    <a:cubicBezTo>
                      <a:pt x="167757" y="62584"/>
                      <a:pt x="170258" y="64747"/>
                      <a:pt x="172894" y="66622"/>
                    </a:cubicBezTo>
                    <a:cubicBezTo>
                      <a:pt x="173622" y="67194"/>
                      <a:pt x="174588" y="67217"/>
                      <a:pt x="175461" y="67383"/>
                    </a:cubicBezTo>
                    <a:cubicBezTo>
                      <a:pt x="179568" y="67891"/>
                      <a:pt x="183862" y="66687"/>
                      <a:pt x="187150" y="64186"/>
                    </a:cubicBezTo>
                    <a:cubicBezTo>
                      <a:pt x="183555" y="64675"/>
                      <a:pt x="179799" y="64673"/>
                      <a:pt x="176367" y="63368"/>
                    </a:cubicBezTo>
                    <a:cubicBezTo>
                      <a:pt x="173353" y="62288"/>
                      <a:pt x="170530" y="60152"/>
                      <a:pt x="169392" y="57069"/>
                    </a:cubicBezTo>
                    <a:cubicBezTo>
                      <a:pt x="167862" y="52974"/>
                      <a:pt x="168592" y="48339"/>
                      <a:pt x="170420" y="44463"/>
                    </a:cubicBezTo>
                    <a:cubicBezTo>
                      <a:pt x="173485" y="38155"/>
                      <a:pt x="179938" y="33588"/>
                      <a:pt x="186918" y="32850"/>
                    </a:cubicBezTo>
                    <a:cubicBezTo>
                      <a:pt x="191419" y="32436"/>
                      <a:pt x="196118" y="33817"/>
                      <a:pt x="199549" y="36793"/>
                    </a:cubicBezTo>
                    <a:cubicBezTo>
                      <a:pt x="201951" y="38828"/>
                      <a:pt x="203336" y="41811"/>
                      <a:pt x="203948" y="44854"/>
                    </a:cubicBezTo>
                    <a:cubicBezTo>
                      <a:pt x="205417" y="44863"/>
                      <a:pt x="206880" y="44674"/>
                      <a:pt x="208337" y="44482"/>
                    </a:cubicBezTo>
                    <a:cubicBezTo>
                      <a:pt x="212202" y="43917"/>
                      <a:pt x="216059" y="42910"/>
                      <a:pt x="219494" y="41008"/>
                    </a:cubicBezTo>
                    <a:cubicBezTo>
                      <a:pt x="222556" y="39307"/>
                      <a:pt x="225299" y="36934"/>
                      <a:pt x="227143" y="33935"/>
                    </a:cubicBezTo>
                    <a:cubicBezTo>
                      <a:pt x="227506" y="33371"/>
                      <a:pt x="227834" y="32785"/>
                      <a:pt x="228091" y="32169"/>
                    </a:cubicBezTo>
                    <a:cubicBezTo>
                      <a:pt x="227567" y="32419"/>
                      <a:pt x="227097" y="32758"/>
                      <a:pt x="226662" y="33136"/>
                    </a:cubicBezTo>
                    <a:cubicBezTo>
                      <a:pt x="223752" y="35072"/>
                      <a:pt x="220015" y="35715"/>
                      <a:pt x="216635" y="34824"/>
                    </a:cubicBezTo>
                    <a:cubicBezTo>
                      <a:pt x="214666" y="34301"/>
                      <a:pt x="212808" y="33130"/>
                      <a:pt x="211755" y="31356"/>
                    </a:cubicBezTo>
                    <a:cubicBezTo>
                      <a:pt x="210428" y="29149"/>
                      <a:pt x="210203" y="26446"/>
                      <a:pt x="210597" y="23949"/>
                    </a:cubicBezTo>
                    <a:cubicBezTo>
                      <a:pt x="211116" y="20714"/>
                      <a:pt x="212860" y="17758"/>
                      <a:pt x="215229" y="15528"/>
                    </a:cubicBezTo>
                    <a:cubicBezTo>
                      <a:pt x="215584" y="15219"/>
                      <a:pt x="215931" y="14902"/>
                      <a:pt x="216278" y="14584"/>
                    </a:cubicBezTo>
                    <a:cubicBezTo>
                      <a:pt x="216719" y="14267"/>
                      <a:pt x="217163" y="13952"/>
                      <a:pt x="217606" y="13634"/>
                    </a:cubicBezTo>
                    <a:cubicBezTo>
                      <a:pt x="217440" y="13115"/>
                      <a:pt x="217266" y="12602"/>
                      <a:pt x="217085" y="12096"/>
                    </a:cubicBezTo>
                    <a:cubicBezTo>
                      <a:pt x="215910" y="9124"/>
                      <a:pt x="214309" y="6213"/>
                      <a:pt x="211860" y="4100"/>
                    </a:cubicBezTo>
                    <a:cubicBezTo>
                      <a:pt x="210214" y="2690"/>
                      <a:pt x="208139" y="1843"/>
                      <a:pt x="206008" y="1523"/>
                    </a:cubicBezTo>
                    <a:cubicBezTo>
                      <a:pt x="205369" y="1441"/>
                      <a:pt x="204728" y="1408"/>
                      <a:pt x="204089" y="1418"/>
                    </a:cubicBezTo>
                    <a:cubicBezTo>
                      <a:pt x="199049" y="1338"/>
                      <a:pt x="194479" y="5729"/>
                      <a:pt x="194304" y="10757"/>
                    </a:cubicBezTo>
                    <a:moveTo>
                      <a:pt x="217133" y="15745"/>
                    </a:moveTo>
                    <a:cubicBezTo>
                      <a:pt x="216749" y="16043"/>
                      <a:pt x="216379" y="16358"/>
                      <a:pt x="216024" y="16695"/>
                    </a:cubicBezTo>
                    <a:cubicBezTo>
                      <a:pt x="213459" y="19200"/>
                      <a:pt x="211736" y="22679"/>
                      <a:pt x="211830" y="26313"/>
                    </a:cubicBezTo>
                    <a:cubicBezTo>
                      <a:pt x="211864" y="28129"/>
                      <a:pt x="212333" y="30025"/>
                      <a:pt x="213543" y="31429"/>
                    </a:cubicBezTo>
                    <a:cubicBezTo>
                      <a:pt x="214731" y="32781"/>
                      <a:pt x="216503" y="33481"/>
                      <a:pt x="218256" y="33714"/>
                    </a:cubicBezTo>
                    <a:cubicBezTo>
                      <a:pt x="220921" y="34084"/>
                      <a:pt x="223694" y="33418"/>
                      <a:pt x="225936" y="31938"/>
                    </a:cubicBezTo>
                    <a:cubicBezTo>
                      <a:pt x="226340" y="31646"/>
                      <a:pt x="226737" y="31347"/>
                      <a:pt x="227132" y="31040"/>
                    </a:cubicBezTo>
                    <a:cubicBezTo>
                      <a:pt x="227712" y="30559"/>
                      <a:pt x="228303" y="30082"/>
                      <a:pt x="228810" y="29519"/>
                    </a:cubicBezTo>
                    <a:cubicBezTo>
                      <a:pt x="229201" y="29111"/>
                      <a:pt x="229159" y="28499"/>
                      <a:pt x="229220" y="27982"/>
                    </a:cubicBezTo>
                    <a:cubicBezTo>
                      <a:pt x="229394" y="25702"/>
                      <a:pt x="228532" y="23280"/>
                      <a:pt x="226731" y="21821"/>
                    </a:cubicBezTo>
                    <a:cubicBezTo>
                      <a:pt x="225150" y="20562"/>
                      <a:pt x="222863" y="20569"/>
                      <a:pt x="221094" y="21416"/>
                    </a:cubicBezTo>
                    <a:cubicBezTo>
                      <a:pt x="220692" y="21657"/>
                      <a:pt x="220318" y="21937"/>
                      <a:pt x="219975" y="22254"/>
                    </a:cubicBezTo>
                    <a:cubicBezTo>
                      <a:pt x="218979" y="23440"/>
                      <a:pt x="219174" y="25126"/>
                      <a:pt x="219559" y="26517"/>
                    </a:cubicBezTo>
                    <a:cubicBezTo>
                      <a:pt x="219704" y="27169"/>
                      <a:pt x="220181" y="27837"/>
                      <a:pt x="219834" y="28508"/>
                    </a:cubicBezTo>
                    <a:cubicBezTo>
                      <a:pt x="219696" y="28566"/>
                      <a:pt x="219418" y="28682"/>
                      <a:pt x="219280" y="28741"/>
                    </a:cubicBezTo>
                    <a:cubicBezTo>
                      <a:pt x="218449" y="28398"/>
                      <a:pt x="218386" y="27396"/>
                      <a:pt x="218138" y="26656"/>
                    </a:cubicBezTo>
                    <a:cubicBezTo>
                      <a:pt x="217606" y="24766"/>
                      <a:pt x="217684" y="22519"/>
                      <a:pt x="219147" y="21056"/>
                    </a:cubicBezTo>
                    <a:cubicBezTo>
                      <a:pt x="219519" y="20787"/>
                      <a:pt x="219887" y="20516"/>
                      <a:pt x="220255" y="20243"/>
                    </a:cubicBezTo>
                    <a:cubicBezTo>
                      <a:pt x="221838" y="19482"/>
                      <a:pt x="223673" y="19158"/>
                      <a:pt x="225390" y="19627"/>
                    </a:cubicBezTo>
                    <a:cubicBezTo>
                      <a:pt x="227202" y="20056"/>
                      <a:pt x="228656" y="21428"/>
                      <a:pt x="229531" y="23032"/>
                    </a:cubicBezTo>
                    <a:cubicBezTo>
                      <a:pt x="230462" y="24659"/>
                      <a:pt x="230756" y="26568"/>
                      <a:pt x="230619" y="28421"/>
                    </a:cubicBezTo>
                    <a:cubicBezTo>
                      <a:pt x="230453" y="29924"/>
                      <a:pt x="229964" y="31364"/>
                      <a:pt x="229379" y="32751"/>
                    </a:cubicBezTo>
                    <a:cubicBezTo>
                      <a:pt x="229154" y="33155"/>
                      <a:pt x="228946" y="33571"/>
                      <a:pt x="228751" y="33994"/>
                    </a:cubicBezTo>
                    <a:cubicBezTo>
                      <a:pt x="228459" y="34454"/>
                      <a:pt x="228171" y="34918"/>
                      <a:pt x="227897" y="35391"/>
                    </a:cubicBezTo>
                    <a:cubicBezTo>
                      <a:pt x="225228" y="39221"/>
                      <a:pt x="221295" y="42065"/>
                      <a:pt x="216965" y="43740"/>
                    </a:cubicBezTo>
                    <a:cubicBezTo>
                      <a:pt x="212890" y="45319"/>
                      <a:pt x="208530" y="46046"/>
                      <a:pt x="204181" y="46300"/>
                    </a:cubicBezTo>
                    <a:cubicBezTo>
                      <a:pt x="204770" y="50931"/>
                      <a:pt x="204173" y="55637"/>
                      <a:pt x="203059" y="60146"/>
                    </a:cubicBezTo>
                    <a:cubicBezTo>
                      <a:pt x="202887" y="60791"/>
                      <a:pt x="202773" y="61607"/>
                      <a:pt x="202027" y="61832"/>
                    </a:cubicBezTo>
                    <a:cubicBezTo>
                      <a:pt x="201794" y="61583"/>
                      <a:pt x="201392" y="61411"/>
                      <a:pt x="201447" y="61018"/>
                    </a:cubicBezTo>
                    <a:cubicBezTo>
                      <a:pt x="201464" y="60358"/>
                      <a:pt x="201722" y="59740"/>
                      <a:pt x="201861" y="59107"/>
                    </a:cubicBezTo>
                    <a:cubicBezTo>
                      <a:pt x="202498" y="56413"/>
                      <a:pt x="202908" y="53659"/>
                      <a:pt x="202992" y="50891"/>
                    </a:cubicBezTo>
                    <a:cubicBezTo>
                      <a:pt x="203082" y="47406"/>
                      <a:pt x="202689" y="43768"/>
                      <a:pt x="200953" y="40684"/>
                    </a:cubicBezTo>
                    <a:cubicBezTo>
                      <a:pt x="199160" y="37544"/>
                      <a:pt x="195839" y="35539"/>
                      <a:pt x="192402" y="34670"/>
                    </a:cubicBezTo>
                    <a:cubicBezTo>
                      <a:pt x="188875" y="33746"/>
                      <a:pt x="185077" y="34185"/>
                      <a:pt x="181754" y="35633"/>
                    </a:cubicBezTo>
                    <a:cubicBezTo>
                      <a:pt x="178235" y="37147"/>
                      <a:pt x="175129" y="39648"/>
                      <a:pt x="172978" y="42824"/>
                    </a:cubicBezTo>
                    <a:cubicBezTo>
                      <a:pt x="171085" y="45634"/>
                      <a:pt x="169987" y="48999"/>
                      <a:pt x="169966" y="52396"/>
                    </a:cubicBezTo>
                    <a:cubicBezTo>
                      <a:pt x="169983" y="54534"/>
                      <a:pt x="170467" y="56747"/>
                      <a:pt x="171761" y="58492"/>
                    </a:cubicBezTo>
                    <a:cubicBezTo>
                      <a:pt x="173079" y="60263"/>
                      <a:pt x="175064" y="61424"/>
                      <a:pt x="177121" y="62145"/>
                    </a:cubicBezTo>
                    <a:cubicBezTo>
                      <a:pt x="180985" y="63494"/>
                      <a:pt x="185224" y="63240"/>
                      <a:pt x="189157" y="62351"/>
                    </a:cubicBezTo>
                    <a:cubicBezTo>
                      <a:pt x="191566" y="59975"/>
                      <a:pt x="192741" y="56219"/>
                      <a:pt x="191610" y="52955"/>
                    </a:cubicBezTo>
                    <a:cubicBezTo>
                      <a:pt x="190994" y="50988"/>
                      <a:pt x="189447" y="49384"/>
                      <a:pt x="187545" y="48619"/>
                    </a:cubicBezTo>
                    <a:cubicBezTo>
                      <a:pt x="185888" y="47932"/>
                      <a:pt x="183885" y="47662"/>
                      <a:pt x="182252" y="48554"/>
                    </a:cubicBezTo>
                    <a:cubicBezTo>
                      <a:pt x="181203" y="49144"/>
                      <a:pt x="180676" y="50271"/>
                      <a:pt x="180180" y="51311"/>
                    </a:cubicBezTo>
                    <a:cubicBezTo>
                      <a:pt x="179911" y="52005"/>
                      <a:pt x="178746" y="51696"/>
                      <a:pt x="178878" y="50929"/>
                    </a:cubicBezTo>
                    <a:cubicBezTo>
                      <a:pt x="179425" y="49228"/>
                      <a:pt x="180594" y="47583"/>
                      <a:pt x="182336" y="46969"/>
                    </a:cubicBezTo>
                    <a:cubicBezTo>
                      <a:pt x="185743" y="45848"/>
                      <a:pt x="189737" y="47372"/>
                      <a:pt x="191807" y="50242"/>
                    </a:cubicBezTo>
                    <a:cubicBezTo>
                      <a:pt x="193367" y="52476"/>
                      <a:pt x="193823" y="55408"/>
                      <a:pt x="193161" y="58040"/>
                    </a:cubicBezTo>
                    <a:cubicBezTo>
                      <a:pt x="192425" y="60917"/>
                      <a:pt x="190563" y="63433"/>
                      <a:pt x="188194" y="65192"/>
                    </a:cubicBezTo>
                    <a:cubicBezTo>
                      <a:pt x="184373" y="68095"/>
                      <a:pt x="179347" y="69504"/>
                      <a:pt x="174591" y="68671"/>
                    </a:cubicBezTo>
                    <a:cubicBezTo>
                      <a:pt x="170927" y="68026"/>
                      <a:pt x="167589" y="66254"/>
                      <a:pt x="163959" y="65485"/>
                    </a:cubicBezTo>
                    <a:cubicBezTo>
                      <a:pt x="162305" y="65117"/>
                      <a:pt x="160546" y="65150"/>
                      <a:pt x="158956" y="65773"/>
                    </a:cubicBezTo>
                    <a:cubicBezTo>
                      <a:pt x="156922" y="66531"/>
                      <a:pt x="155152" y="67824"/>
                      <a:pt x="153405" y="69085"/>
                    </a:cubicBezTo>
                    <a:cubicBezTo>
                      <a:pt x="151717" y="70319"/>
                      <a:pt x="150002" y="71536"/>
                      <a:pt x="148499" y="72999"/>
                    </a:cubicBezTo>
                    <a:cubicBezTo>
                      <a:pt x="147522" y="73949"/>
                      <a:pt x="146648" y="75063"/>
                      <a:pt x="146265" y="76396"/>
                    </a:cubicBezTo>
                    <a:cubicBezTo>
                      <a:pt x="146210" y="76892"/>
                      <a:pt x="146183" y="77392"/>
                      <a:pt x="146185" y="77901"/>
                    </a:cubicBezTo>
                    <a:lnTo>
                      <a:pt x="146229" y="77896"/>
                    </a:lnTo>
                    <a:cubicBezTo>
                      <a:pt x="146654" y="80171"/>
                      <a:pt x="147711" y="82359"/>
                      <a:pt x="147457" y="84728"/>
                    </a:cubicBezTo>
                    <a:cubicBezTo>
                      <a:pt x="147200" y="89041"/>
                      <a:pt x="144544" y="93093"/>
                      <a:pt x="140758" y="95149"/>
                    </a:cubicBezTo>
                    <a:cubicBezTo>
                      <a:pt x="139533" y="95847"/>
                      <a:pt x="138175" y="96240"/>
                      <a:pt x="136844" y="96677"/>
                    </a:cubicBezTo>
                    <a:cubicBezTo>
                      <a:pt x="135879" y="96776"/>
                      <a:pt x="134942" y="97058"/>
                      <a:pt x="133975" y="97135"/>
                    </a:cubicBezTo>
                    <a:cubicBezTo>
                      <a:pt x="132693" y="97304"/>
                      <a:pt x="131394" y="97266"/>
                      <a:pt x="130112" y="97413"/>
                    </a:cubicBezTo>
                    <a:cubicBezTo>
                      <a:pt x="128100" y="97264"/>
                      <a:pt x="126076" y="97203"/>
                      <a:pt x="124086" y="96862"/>
                    </a:cubicBezTo>
                    <a:cubicBezTo>
                      <a:pt x="122457" y="96641"/>
                      <a:pt x="120893" y="96131"/>
                      <a:pt x="119310" y="95729"/>
                    </a:cubicBezTo>
                    <a:cubicBezTo>
                      <a:pt x="118127" y="95042"/>
                      <a:pt x="116834" y="94521"/>
                      <a:pt x="115848" y="93539"/>
                    </a:cubicBezTo>
                    <a:lnTo>
                      <a:pt x="115789" y="93537"/>
                    </a:lnTo>
                    <a:cubicBezTo>
                      <a:pt x="115220" y="92845"/>
                      <a:pt x="114631" y="92137"/>
                      <a:pt x="114366" y="91269"/>
                    </a:cubicBezTo>
                    <a:cubicBezTo>
                      <a:pt x="113790" y="89659"/>
                      <a:pt x="114057" y="87883"/>
                      <a:pt x="113488" y="86277"/>
                    </a:cubicBezTo>
                    <a:cubicBezTo>
                      <a:pt x="112962" y="84953"/>
                      <a:pt x="111598" y="84265"/>
                      <a:pt x="110358" y="83761"/>
                    </a:cubicBezTo>
                    <a:cubicBezTo>
                      <a:pt x="106783" y="82399"/>
                      <a:pt x="102900" y="82006"/>
                      <a:pt x="99403" y="80423"/>
                    </a:cubicBezTo>
                    <a:cubicBezTo>
                      <a:pt x="97816" y="79673"/>
                      <a:pt x="96246" y="78674"/>
                      <a:pt x="95335" y="77129"/>
                    </a:cubicBezTo>
                    <a:cubicBezTo>
                      <a:pt x="94137" y="75137"/>
                      <a:pt x="93929" y="72745"/>
                      <a:pt x="93969" y="70470"/>
                    </a:cubicBezTo>
                    <a:cubicBezTo>
                      <a:pt x="92254" y="70832"/>
                      <a:pt x="90474" y="70910"/>
                      <a:pt x="88771" y="70447"/>
                    </a:cubicBezTo>
                    <a:cubicBezTo>
                      <a:pt x="86448" y="69888"/>
                      <a:pt x="84124" y="68854"/>
                      <a:pt x="82568" y="66981"/>
                    </a:cubicBezTo>
                    <a:cubicBezTo>
                      <a:pt x="82259" y="66628"/>
                      <a:pt x="82058" y="66176"/>
                      <a:pt x="81692" y="65890"/>
                    </a:cubicBezTo>
                    <a:cubicBezTo>
                      <a:pt x="81549" y="65304"/>
                      <a:pt x="81366" y="64734"/>
                      <a:pt x="81173" y="64171"/>
                    </a:cubicBezTo>
                    <a:cubicBezTo>
                      <a:pt x="81076" y="62611"/>
                      <a:pt x="81398" y="61014"/>
                      <a:pt x="82177" y="59656"/>
                    </a:cubicBezTo>
                    <a:cubicBezTo>
                      <a:pt x="82537" y="59009"/>
                      <a:pt x="83689" y="59503"/>
                      <a:pt x="83394" y="60213"/>
                    </a:cubicBezTo>
                    <a:cubicBezTo>
                      <a:pt x="82800" y="61686"/>
                      <a:pt x="82087" y="63509"/>
                      <a:pt x="82987" y="64995"/>
                    </a:cubicBezTo>
                    <a:cubicBezTo>
                      <a:pt x="83373" y="65964"/>
                      <a:pt x="84162" y="66691"/>
                      <a:pt x="84973" y="67315"/>
                    </a:cubicBezTo>
                    <a:cubicBezTo>
                      <a:pt x="85316" y="67559"/>
                      <a:pt x="85662" y="67856"/>
                      <a:pt x="86097" y="67925"/>
                    </a:cubicBezTo>
                    <a:cubicBezTo>
                      <a:pt x="86772" y="68442"/>
                      <a:pt x="87611" y="68692"/>
                      <a:pt x="88439" y="68854"/>
                    </a:cubicBezTo>
                    <a:cubicBezTo>
                      <a:pt x="88769" y="69094"/>
                      <a:pt x="89200" y="69121"/>
                      <a:pt x="89593" y="69203"/>
                    </a:cubicBezTo>
                    <a:cubicBezTo>
                      <a:pt x="90879" y="69405"/>
                      <a:pt x="92260" y="69541"/>
                      <a:pt x="93486" y="68997"/>
                    </a:cubicBezTo>
                    <a:cubicBezTo>
                      <a:pt x="95098" y="68383"/>
                      <a:pt x="96206" y="66887"/>
                      <a:pt x="96897" y="65361"/>
                    </a:cubicBezTo>
                    <a:cubicBezTo>
                      <a:pt x="97952" y="62977"/>
                      <a:pt x="98163" y="60224"/>
                      <a:pt x="97492" y="57708"/>
                    </a:cubicBezTo>
                    <a:cubicBezTo>
                      <a:pt x="96939" y="55620"/>
                      <a:pt x="95579" y="53829"/>
                      <a:pt x="93933" y="52470"/>
                    </a:cubicBezTo>
                    <a:cubicBezTo>
                      <a:pt x="90873" y="49949"/>
                      <a:pt x="86835" y="48680"/>
                      <a:pt x="82886" y="48915"/>
                    </a:cubicBezTo>
                    <a:cubicBezTo>
                      <a:pt x="80843" y="49039"/>
                      <a:pt x="78755" y="49552"/>
                      <a:pt x="77076" y="50769"/>
                    </a:cubicBezTo>
                    <a:cubicBezTo>
                      <a:pt x="75504" y="51900"/>
                      <a:pt x="74594" y="53714"/>
                      <a:pt x="74039" y="55526"/>
                    </a:cubicBezTo>
                    <a:cubicBezTo>
                      <a:pt x="73610" y="57130"/>
                      <a:pt x="73154" y="58813"/>
                      <a:pt x="73448" y="60482"/>
                    </a:cubicBezTo>
                    <a:cubicBezTo>
                      <a:pt x="73427" y="60987"/>
                      <a:pt x="73406" y="61497"/>
                      <a:pt x="73387" y="62012"/>
                    </a:cubicBezTo>
                    <a:cubicBezTo>
                      <a:pt x="73370" y="63904"/>
                      <a:pt x="73906" y="65813"/>
                      <a:pt x="75060" y="67330"/>
                    </a:cubicBezTo>
                    <a:cubicBezTo>
                      <a:pt x="76363" y="69117"/>
                      <a:pt x="78119" y="70521"/>
                      <a:pt x="79981" y="71692"/>
                    </a:cubicBezTo>
                    <a:cubicBezTo>
                      <a:pt x="80382" y="71893"/>
                      <a:pt x="80696" y="72511"/>
                      <a:pt x="80273" y="72856"/>
                    </a:cubicBezTo>
                    <a:cubicBezTo>
                      <a:pt x="79739" y="73323"/>
                      <a:pt x="79140" y="72804"/>
                      <a:pt x="78665" y="72524"/>
                    </a:cubicBezTo>
                    <a:cubicBezTo>
                      <a:pt x="75746" y="70586"/>
                      <a:pt x="72984" y="67923"/>
                      <a:pt x="72187" y="64383"/>
                    </a:cubicBezTo>
                    <a:cubicBezTo>
                      <a:pt x="69856" y="66826"/>
                      <a:pt x="65999" y="67534"/>
                      <a:pt x="62896" y="66281"/>
                    </a:cubicBezTo>
                    <a:cubicBezTo>
                      <a:pt x="59769" y="64940"/>
                      <a:pt x="57467" y="61966"/>
                      <a:pt x="56683" y="58685"/>
                    </a:cubicBezTo>
                    <a:cubicBezTo>
                      <a:pt x="56170" y="56692"/>
                      <a:pt x="56435" y="54580"/>
                      <a:pt x="57232" y="52703"/>
                    </a:cubicBezTo>
                    <a:cubicBezTo>
                      <a:pt x="57471" y="52280"/>
                      <a:pt x="57715" y="51862"/>
                      <a:pt x="57957" y="51446"/>
                    </a:cubicBezTo>
                    <a:cubicBezTo>
                      <a:pt x="59119" y="49657"/>
                      <a:pt x="60860" y="48213"/>
                      <a:pt x="62915" y="47589"/>
                    </a:cubicBezTo>
                    <a:cubicBezTo>
                      <a:pt x="64946" y="46975"/>
                      <a:pt x="67121" y="46817"/>
                      <a:pt x="69221" y="47110"/>
                    </a:cubicBezTo>
                    <a:cubicBezTo>
                      <a:pt x="69621" y="47101"/>
                      <a:pt x="69795" y="47473"/>
                      <a:pt x="69999" y="47757"/>
                    </a:cubicBezTo>
                    <a:cubicBezTo>
                      <a:pt x="69805" y="48129"/>
                      <a:pt x="69530" y="48598"/>
                      <a:pt x="69026" y="48467"/>
                    </a:cubicBezTo>
                    <a:cubicBezTo>
                      <a:pt x="66947" y="48276"/>
                      <a:pt x="64794" y="48360"/>
                      <a:pt x="62829" y="49113"/>
                    </a:cubicBezTo>
                    <a:cubicBezTo>
                      <a:pt x="61274" y="49708"/>
                      <a:pt x="59994" y="50878"/>
                      <a:pt x="59098" y="52268"/>
                    </a:cubicBezTo>
                    <a:cubicBezTo>
                      <a:pt x="58859" y="52667"/>
                      <a:pt x="58642" y="53083"/>
                      <a:pt x="58449" y="53512"/>
                    </a:cubicBezTo>
                    <a:cubicBezTo>
                      <a:pt x="56771" y="57338"/>
                      <a:pt x="58730" y="61926"/>
                      <a:pt x="62022" y="64209"/>
                    </a:cubicBezTo>
                    <a:cubicBezTo>
                      <a:pt x="64214" y="65794"/>
                      <a:pt x="67311" y="65874"/>
                      <a:pt x="69656" y="64579"/>
                    </a:cubicBezTo>
                    <a:cubicBezTo>
                      <a:pt x="70926" y="63933"/>
                      <a:pt x="71882" y="62691"/>
                      <a:pt x="71977" y="61245"/>
                    </a:cubicBezTo>
                    <a:cubicBezTo>
                      <a:pt x="71962" y="60696"/>
                      <a:pt x="71937" y="60154"/>
                      <a:pt x="71893" y="59618"/>
                    </a:cubicBezTo>
                    <a:cubicBezTo>
                      <a:pt x="72088" y="57018"/>
                      <a:pt x="72647" y="54378"/>
                      <a:pt x="74001" y="52121"/>
                    </a:cubicBezTo>
                    <a:cubicBezTo>
                      <a:pt x="74806" y="50756"/>
                      <a:pt x="75994" y="49630"/>
                      <a:pt x="77410" y="48922"/>
                    </a:cubicBezTo>
                    <a:cubicBezTo>
                      <a:pt x="77036" y="47383"/>
                      <a:pt x="76319" y="45943"/>
                      <a:pt x="75502" y="44598"/>
                    </a:cubicBezTo>
                    <a:cubicBezTo>
                      <a:pt x="73988" y="42147"/>
                      <a:pt x="71466" y="40476"/>
                      <a:pt x="68780" y="39557"/>
                    </a:cubicBezTo>
                    <a:cubicBezTo>
                      <a:pt x="64578" y="38092"/>
                      <a:pt x="59842" y="38406"/>
                      <a:pt x="55794" y="40211"/>
                    </a:cubicBezTo>
                    <a:cubicBezTo>
                      <a:pt x="52895" y="41493"/>
                      <a:pt x="50289" y="43595"/>
                      <a:pt x="48742" y="46395"/>
                    </a:cubicBezTo>
                    <a:cubicBezTo>
                      <a:pt x="46646" y="50162"/>
                      <a:pt x="46132" y="54744"/>
                      <a:pt x="47170" y="58914"/>
                    </a:cubicBezTo>
                    <a:cubicBezTo>
                      <a:pt x="47510" y="60125"/>
                      <a:pt x="47857" y="61388"/>
                      <a:pt x="48580" y="62435"/>
                    </a:cubicBezTo>
                    <a:cubicBezTo>
                      <a:pt x="49333" y="64013"/>
                      <a:pt x="50449" y="65449"/>
                      <a:pt x="51744" y="66618"/>
                    </a:cubicBezTo>
                    <a:cubicBezTo>
                      <a:pt x="54075" y="69169"/>
                      <a:pt x="57062" y="71040"/>
                      <a:pt x="60088" y="72665"/>
                    </a:cubicBezTo>
                    <a:cubicBezTo>
                      <a:pt x="60475" y="72848"/>
                      <a:pt x="60694" y="73428"/>
                      <a:pt x="60305" y="73735"/>
                    </a:cubicBezTo>
                    <a:cubicBezTo>
                      <a:pt x="59878" y="74233"/>
                      <a:pt x="59233" y="73764"/>
                      <a:pt x="58779" y="73556"/>
                    </a:cubicBezTo>
                    <a:cubicBezTo>
                      <a:pt x="55252" y="71650"/>
                      <a:pt x="51937" y="69243"/>
                      <a:pt x="49354" y="66155"/>
                    </a:cubicBezTo>
                    <a:cubicBezTo>
                      <a:pt x="48486" y="65186"/>
                      <a:pt x="47876" y="64030"/>
                      <a:pt x="47124" y="62985"/>
                    </a:cubicBezTo>
                    <a:cubicBezTo>
                      <a:pt x="46800" y="62117"/>
                      <a:pt x="46457" y="61256"/>
                      <a:pt x="46089" y="60413"/>
                    </a:cubicBezTo>
                    <a:cubicBezTo>
                      <a:pt x="44774" y="55986"/>
                      <a:pt x="45007" y="51112"/>
                      <a:pt x="46880" y="46881"/>
                    </a:cubicBezTo>
                    <a:cubicBezTo>
                      <a:pt x="46840" y="45378"/>
                      <a:pt x="46535" y="43887"/>
                      <a:pt x="46186" y="42431"/>
                    </a:cubicBezTo>
                    <a:cubicBezTo>
                      <a:pt x="45379" y="39164"/>
                      <a:pt x="43491" y="36188"/>
                      <a:pt x="40906" y="34042"/>
                    </a:cubicBezTo>
                    <a:cubicBezTo>
                      <a:pt x="40492" y="33704"/>
                      <a:pt x="40067" y="33382"/>
                      <a:pt x="39634" y="33075"/>
                    </a:cubicBezTo>
                    <a:cubicBezTo>
                      <a:pt x="37541" y="31717"/>
                      <a:pt x="35038" y="30773"/>
                      <a:pt x="32509" y="31057"/>
                    </a:cubicBezTo>
                    <a:cubicBezTo>
                      <a:pt x="29537" y="31421"/>
                      <a:pt x="27202" y="33601"/>
                      <a:pt x="24295" y="34189"/>
                    </a:cubicBezTo>
                    <a:cubicBezTo>
                      <a:pt x="22226" y="34570"/>
                      <a:pt x="19855" y="33945"/>
                      <a:pt x="18529" y="32241"/>
                    </a:cubicBezTo>
                    <a:cubicBezTo>
                      <a:pt x="16894" y="30004"/>
                      <a:pt x="18178" y="26479"/>
                      <a:pt x="20654" y="25456"/>
                    </a:cubicBezTo>
                    <a:cubicBezTo>
                      <a:pt x="22079" y="24901"/>
                      <a:pt x="23601" y="25599"/>
                      <a:pt x="24753" y="26439"/>
                    </a:cubicBezTo>
                    <a:cubicBezTo>
                      <a:pt x="25041" y="26685"/>
                      <a:pt x="25493" y="26919"/>
                      <a:pt x="25449" y="27370"/>
                    </a:cubicBezTo>
                    <a:cubicBezTo>
                      <a:pt x="25556" y="27885"/>
                      <a:pt x="24856" y="28312"/>
                      <a:pt x="24461" y="27949"/>
                    </a:cubicBezTo>
                    <a:cubicBezTo>
                      <a:pt x="23656" y="27446"/>
                      <a:pt x="22899" y="26757"/>
                      <a:pt x="21911" y="26679"/>
                    </a:cubicBezTo>
                    <a:cubicBezTo>
                      <a:pt x="21119" y="26591"/>
                      <a:pt x="20417" y="27112"/>
                      <a:pt x="19975" y="27724"/>
                    </a:cubicBezTo>
                    <a:cubicBezTo>
                      <a:pt x="19401" y="28516"/>
                      <a:pt x="19065" y="29535"/>
                      <a:pt x="19256" y="30519"/>
                    </a:cubicBezTo>
                    <a:cubicBezTo>
                      <a:pt x="19414" y="31272"/>
                      <a:pt x="19984" y="31869"/>
                      <a:pt x="20635" y="32245"/>
                    </a:cubicBezTo>
                    <a:cubicBezTo>
                      <a:pt x="21943" y="33014"/>
                      <a:pt x="23593" y="33065"/>
                      <a:pt x="24999" y="32537"/>
                    </a:cubicBezTo>
                    <a:cubicBezTo>
                      <a:pt x="27433" y="31652"/>
                      <a:pt x="29600" y="29992"/>
                      <a:pt x="32227" y="29678"/>
                    </a:cubicBezTo>
                    <a:cubicBezTo>
                      <a:pt x="33535" y="29475"/>
                      <a:pt x="34842" y="29720"/>
                      <a:pt x="36141" y="29876"/>
                    </a:cubicBezTo>
                    <a:cubicBezTo>
                      <a:pt x="36904" y="27284"/>
                      <a:pt x="37421" y="24539"/>
                      <a:pt x="36942" y="21847"/>
                    </a:cubicBezTo>
                    <a:cubicBezTo>
                      <a:pt x="36662" y="20274"/>
                      <a:pt x="35872" y="18816"/>
                      <a:pt x="34766" y="17674"/>
                    </a:cubicBezTo>
                    <a:cubicBezTo>
                      <a:pt x="33001" y="15823"/>
                      <a:pt x="30659" y="14612"/>
                      <a:pt x="28234" y="13868"/>
                    </a:cubicBezTo>
                    <a:cubicBezTo>
                      <a:pt x="24955" y="12874"/>
                      <a:pt x="21394" y="12722"/>
                      <a:pt x="18069" y="13601"/>
                    </a:cubicBezTo>
                    <a:cubicBezTo>
                      <a:pt x="12789" y="14975"/>
                      <a:pt x="8108" y="18484"/>
                      <a:pt x="5285" y="23152"/>
                    </a:cubicBezTo>
                    <a:cubicBezTo>
                      <a:pt x="2542" y="27658"/>
                      <a:pt x="1100" y="33008"/>
                      <a:pt x="1457" y="38288"/>
                    </a:cubicBezTo>
                    <a:cubicBezTo>
                      <a:pt x="1676" y="41113"/>
                      <a:pt x="2454" y="44032"/>
                      <a:pt x="4341" y="46221"/>
                    </a:cubicBezTo>
                    <a:cubicBezTo>
                      <a:pt x="5625" y="47728"/>
                      <a:pt x="7475" y="48596"/>
                      <a:pt x="9327" y="49195"/>
                    </a:cubicBezTo>
                    <a:cubicBezTo>
                      <a:pt x="12984" y="50416"/>
                      <a:pt x="16978" y="50609"/>
                      <a:pt x="20438" y="52406"/>
                    </a:cubicBezTo>
                    <a:cubicBezTo>
                      <a:pt x="24229" y="54376"/>
                      <a:pt x="25138" y="59896"/>
                      <a:pt x="22716" y="63255"/>
                    </a:cubicBezTo>
                    <a:cubicBezTo>
                      <a:pt x="20572" y="66138"/>
                      <a:pt x="15723" y="66088"/>
                      <a:pt x="13468" y="63370"/>
                    </a:cubicBezTo>
                    <a:cubicBezTo>
                      <a:pt x="12753" y="62527"/>
                      <a:pt x="12494" y="61422"/>
                      <a:pt x="11906" y="60507"/>
                    </a:cubicBezTo>
                    <a:cubicBezTo>
                      <a:pt x="11586" y="59952"/>
                      <a:pt x="10907" y="59883"/>
                      <a:pt x="10348" y="59759"/>
                    </a:cubicBezTo>
                    <a:cubicBezTo>
                      <a:pt x="10781" y="60291"/>
                      <a:pt x="11273" y="60772"/>
                      <a:pt x="11700" y="61317"/>
                    </a:cubicBezTo>
                    <a:cubicBezTo>
                      <a:pt x="12705" y="62555"/>
                      <a:pt x="13178" y="64110"/>
                      <a:pt x="13541" y="65640"/>
                    </a:cubicBezTo>
                    <a:cubicBezTo>
                      <a:pt x="13878" y="66941"/>
                      <a:pt x="14208" y="68434"/>
                      <a:pt x="15412" y="69226"/>
                    </a:cubicBezTo>
                    <a:cubicBezTo>
                      <a:pt x="17068" y="70317"/>
                      <a:pt x="19185" y="70342"/>
                      <a:pt x="21083" y="70050"/>
                    </a:cubicBezTo>
                    <a:cubicBezTo>
                      <a:pt x="23588" y="69659"/>
                      <a:pt x="25982" y="68610"/>
                      <a:pt x="27969" y="67036"/>
                    </a:cubicBezTo>
                    <a:cubicBezTo>
                      <a:pt x="30603" y="64932"/>
                      <a:pt x="32948" y="62502"/>
                      <a:pt x="35386" y="60181"/>
                    </a:cubicBezTo>
                    <a:cubicBezTo>
                      <a:pt x="36761" y="58773"/>
                      <a:pt x="38256" y="57470"/>
                      <a:pt x="39540" y="55978"/>
                    </a:cubicBezTo>
                    <a:cubicBezTo>
                      <a:pt x="39904" y="55824"/>
                      <a:pt x="40337" y="55599"/>
                      <a:pt x="40700" y="55891"/>
                    </a:cubicBezTo>
                    <a:cubicBezTo>
                      <a:pt x="41123" y="56409"/>
                      <a:pt x="40923" y="57140"/>
                      <a:pt x="41001" y="57764"/>
                    </a:cubicBezTo>
                    <a:cubicBezTo>
                      <a:pt x="41085" y="61073"/>
                      <a:pt x="41621" y="64385"/>
                      <a:pt x="42682" y="67526"/>
                    </a:cubicBezTo>
                    <a:cubicBezTo>
                      <a:pt x="44742" y="73823"/>
                      <a:pt x="50190" y="78914"/>
                      <a:pt x="56639" y="80471"/>
                    </a:cubicBezTo>
                    <a:cubicBezTo>
                      <a:pt x="59769" y="81243"/>
                      <a:pt x="63048" y="80822"/>
                      <a:pt x="66123" y="80005"/>
                    </a:cubicBezTo>
                    <a:cubicBezTo>
                      <a:pt x="67727" y="79549"/>
                      <a:pt x="69343" y="79095"/>
                      <a:pt x="70880" y="78445"/>
                    </a:cubicBezTo>
                    <a:lnTo>
                      <a:pt x="70922" y="78470"/>
                    </a:lnTo>
                    <a:cubicBezTo>
                      <a:pt x="71579" y="78321"/>
                      <a:pt x="72330" y="78086"/>
                      <a:pt x="72952" y="78491"/>
                    </a:cubicBezTo>
                    <a:cubicBezTo>
                      <a:pt x="74755" y="79536"/>
                      <a:pt x="76172" y="81163"/>
                      <a:pt x="77978" y="82189"/>
                    </a:cubicBezTo>
                    <a:cubicBezTo>
                      <a:pt x="78865" y="83111"/>
                      <a:pt x="80025" y="83717"/>
                      <a:pt x="81078" y="84436"/>
                    </a:cubicBezTo>
                    <a:cubicBezTo>
                      <a:pt x="84420" y="86590"/>
                      <a:pt x="88269" y="87946"/>
                      <a:pt x="92225" y="88335"/>
                    </a:cubicBezTo>
                    <a:cubicBezTo>
                      <a:pt x="93856" y="88803"/>
                      <a:pt x="95579" y="88961"/>
                      <a:pt x="97191" y="89535"/>
                    </a:cubicBezTo>
                    <a:cubicBezTo>
                      <a:pt x="98509" y="89907"/>
                      <a:pt x="99686" y="90619"/>
                      <a:pt x="100880" y="91263"/>
                    </a:cubicBezTo>
                    <a:cubicBezTo>
                      <a:pt x="103770" y="93499"/>
                      <a:pt x="105969" y="96545"/>
                      <a:pt x="109126" y="98447"/>
                    </a:cubicBezTo>
                    <a:cubicBezTo>
                      <a:pt x="112836" y="100740"/>
                      <a:pt x="117160" y="101821"/>
                      <a:pt x="121454" y="102333"/>
                    </a:cubicBezTo>
                    <a:cubicBezTo>
                      <a:pt x="126028" y="102836"/>
                      <a:pt x="130662" y="102872"/>
                      <a:pt x="135236" y="102367"/>
                    </a:cubicBezTo>
                    <a:cubicBezTo>
                      <a:pt x="139032" y="101884"/>
                      <a:pt x="142986" y="100974"/>
                      <a:pt x="146015" y="98500"/>
                    </a:cubicBezTo>
                    <a:cubicBezTo>
                      <a:pt x="146503" y="98104"/>
                      <a:pt x="146969" y="97680"/>
                      <a:pt x="147318" y="97156"/>
                    </a:cubicBezTo>
                    <a:cubicBezTo>
                      <a:pt x="147720" y="96803"/>
                      <a:pt x="147987" y="96328"/>
                      <a:pt x="148272" y="95887"/>
                    </a:cubicBezTo>
                    <a:cubicBezTo>
                      <a:pt x="150025" y="92934"/>
                      <a:pt x="150435" y="89392"/>
                      <a:pt x="150343" y="86016"/>
                    </a:cubicBezTo>
                    <a:cubicBezTo>
                      <a:pt x="150286" y="83277"/>
                      <a:pt x="149485" y="80478"/>
                      <a:pt x="150328" y="77787"/>
                    </a:cubicBezTo>
                    <a:cubicBezTo>
                      <a:pt x="150559" y="77312"/>
                      <a:pt x="150790" y="76839"/>
                      <a:pt x="151020" y="76368"/>
                    </a:cubicBezTo>
                    <a:cubicBezTo>
                      <a:pt x="152661" y="73966"/>
                      <a:pt x="155444" y="72484"/>
                      <a:pt x="158320" y="72244"/>
                    </a:cubicBezTo>
                    <a:cubicBezTo>
                      <a:pt x="160293" y="72034"/>
                      <a:pt x="162275" y="72524"/>
                      <a:pt x="164062" y="73348"/>
                    </a:cubicBezTo>
                    <a:cubicBezTo>
                      <a:pt x="167646" y="74987"/>
                      <a:pt x="170765" y="77512"/>
                      <a:pt x="174456" y="78937"/>
                    </a:cubicBezTo>
                    <a:cubicBezTo>
                      <a:pt x="180987" y="81449"/>
                      <a:pt x="188661" y="80583"/>
                      <a:pt x="194542" y="76820"/>
                    </a:cubicBezTo>
                    <a:cubicBezTo>
                      <a:pt x="197056" y="75181"/>
                      <a:pt x="199313" y="73146"/>
                      <a:pt x="201241" y="70847"/>
                    </a:cubicBezTo>
                    <a:cubicBezTo>
                      <a:pt x="201827" y="70279"/>
                      <a:pt x="202357" y="69636"/>
                      <a:pt x="202756" y="68923"/>
                    </a:cubicBezTo>
                    <a:cubicBezTo>
                      <a:pt x="202958" y="68827"/>
                      <a:pt x="203076" y="68612"/>
                      <a:pt x="203229" y="68461"/>
                    </a:cubicBezTo>
                    <a:cubicBezTo>
                      <a:pt x="204362" y="66979"/>
                      <a:pt x="205375" y="65409"/>
                      <a:pt x="206353" y="63824"/>
                    </a:cubicBezTo>
                    <a:cubicBezTo>
                      <a:pt x="206550" y="63395"/>
                      <a:pt x="207084" y="63629"/>
                      <a:pt x="207458" y="63580"/>
                    </a:cubicBezTo>
                    <a:cubicBezTo>
                      <a:pt x="207551" y="63889"/>
                      <a:pt x="207723" y="64236"/>
                      <a:pt x="207511" y="64558"/>
                    </a:cubicBezTo>
                    <a:cubicBezTo>
                      <a:pt x="206943" y="65695"/>
                      <a:pt x="206130" y="66685"/>
                      <a:pt x="205512" y="67797"/>
                    </a:cubicBezTo>
                    <a:lnTo>
                      <a:pt x="205438" y="67818"/>
                    </a:lnTo>
                    <a:cubicBezTo>
                      <a:pt x="204848" y="68686"/>
                      <a:pt x="204144" y="69474"/>
                      <a:pt x="203597" y="70372"/>
                    </a:cubicBezTo>
                    <a:cubicBezTo>
                      <a:pt x="204736" y="69846"/>
                      <a:pt x="205768" y="69113"/>
                      <a:pt x="206912" y="68587"/>
                    </a:cubicBezTo>
                    <a:cubicBezTo>
                      <a:pt x="208928" y="67597"/>
                      <a:pt x="211023" y="66758"/>
                      <a:pt x="213197" y="66182"/>
                    </a:cubicBezTo>
                    <a:lnTo>
                      <a:pt x="213241" y="66117"/>
                    </a:lnTo>
                    <a:cubicBezTo>
                      <a:pt x="214342" y="65895"/>
                      <a:pt x="215435" y="65615"/>
                      <a:pt x="216555" y="65485"/>
                    </a:cubicBezTo>
                    <a:cubicBezTo>
                      <a:pt x="220696" y="64902"/>
                      <a:pt x="224803" y="65911"/>
                      <a:pt x="228881" y="66479"/>
                    </a:cubicBezTo>
                    <a:cubicBezTo>
                      <a:pt x="229398" y="66590"/>
                      <a:pt x="229924" y="66668"/>
                      <a:pt x="230455" y="66733"/>
                    </a:cubicBezTo>
                    <a:cubicBezTo>
                      <a:pt x="232816" y="67040"/>
                      <a:pt x="235235" y="67103"/>
                      <a:pt x="237579" y="66622"/>
                    </a:cubicBezTo>
                    <a:cubicBezTo>
                      <a:pt x="240913" y="65966"/>
                      <a:pt x="244162" y="64421"/>
                      <a:pt x="246441" y="61850"/>
                    </a:cubicBezTo>
                    <a:cubicBezTo>
                      <a:pt x="247836" y="60274"/>
                      <a:pt x="248728" y="58330"/>
                      <a:pt x="249425" y="56364"/>
                    </a:cubicBezTo>
                    <a:cubicBezTo>
                      <a:pt x="249663" y="55749"/>
                      <a:pt x="249354" y="55103"/>
                      <a:pt x="249345" y="54481"/>
                    </a:cubicBezTo>
                    <a:cubicBezTo>
                      <a:pt x="249203" y="51986"/>
                      <a:pt x="250649" y="49430"/>
                      <a:pt x="252910" y="48341"/>
                    </a:cubicBezTo>
                    <a:cubicBezTo>
                      <a:pt x="254531" y="47541"/>
                      <a:pt x="256582" y="47871"/>
                      <a:pt x="257947" y="49031"/>
                    </a:cubicBezTo>
                    <a:cubicBezTo>
                      <a:pt x="259006" y="49905"/>
                      <a:pt x="259504" y="51316"/>
                      <a:pt x="259544" y="52661"/>
                    </a:cubicBezTo>
                    <a:cubicBezTo>
                      <a:pt x="259576" y="53220"/>
                      <a:pt x="258821" y="53600"/>
                      <a:pt x="258426" y="53180"/>
                    </a:cubicBezTo>
                    <a:cubicBezTo>
                      <a:pt x="258075" y="52795"/>
                      <a:pt x="258144" y="52211"/>
                      <a:pt x="257986" y="51746"/>
                    </a:cubicBezTo>
                    <a:cubicBezTo>
                      <a:pt x="257770" y="50498"/>
                      <a:pt x="256664" y="49558"/>
                      <a:pt x="255443" y="49365"/>
                    </a:cubicBezTo>
                    <a:cubicBezTo>
                      <a:pt x="254382" y="49136"/>
                      <a:pt x="253282" y="49569"/>
                      <a:pt x="252505" y="50286"/>
                    </a:cubicBezTo>
                    <a:cubicBezTo>
                      <a:pt x="251048" y="51574"/>
                      <a:pt x="250359" y="53712"/>
                      <a:pt x="250962" y="55589"/>
                    </a:cubicBezTo>
                    <a:cubicBezTo>
                      <a:pt x="251523" y="57401"/>
                      <a:pt x="252988" y="58985"/>
                      <a:pt x="254861" y="59454"/>
                    </a:cubicBezTo>
                    <a:cubicBezTo>
                      <a:pt x="257354" y="60015"/>
                      <a:pt x="260103" y="58933"/>
                      <a:pt x="261614" y="56886"/>
                    </a:cubicBezTo>
                    <a:cubicBezTo>
                      <a:pt x="264177" y="53260"/>
                      <a:pt x="263800" y="48123"/>
                      <a:pt x="261499" y="44461"/>
                    </a:cubicBezTo>
                    <a:cubicBezTo>
                      <a:pt x="260837" y="43517"/>
                      <a:pt x="260139" y="42511"/>
                      <a:pt x="259153" y="41897"/>
                    </a:cubicBezTo>
                    <a:cubicBezTo>
                      <a:pt x="258203" y="40850"/>
                      <a:pt x="256908" y="40192"/>
                      <a:pt x="255664" y="39572"/>
                    </a:cubicBezTo>
                    <a:cubicBezTo>
                      <a:pt x="253207" y="38473"/>
                      <a:pt x="250459" y="37817"/>
                      <a:pt x="247765" y="38130"/>
                    </a:cubicBezTo>
                    <a:cubicBezTo>
                      <a:pt x="246542" y="38055"/>
                      <a:pt x="245320" y="38420"/>
                      <a:pt x="244164" y="38797"/>
                    </a:cubicBezTo>
                    <a:cubicBezTo>
                      <a:pt x="240768" y="40043"/>
                      <a:pt x="238188" y="42792"/>
                      <a:pt x="236135" y="45678"/>
                    </a:cubicBezTo>
                    <a:cubicBezTo>
                      <a:pt x="235918" y="46101"/>
                      <a:pt x="235384" y="46082"/>
                      <a:pt x="235004" y="45924"/>
                    </a:cubicBezTo>
                    <a:cubicBezTo>
                      <a:pt x="234735" y="45582"/>
                      <a:pt x="234788" y="45149"/>
                      <a:pt x="235036" y="44823"/>
                    </a:cubicBezTo>
                    <a:cubicBezTo>
                      <a:pt x="236675" y="42370"/>
                      <a:pt x="238811" y="40266"/>
                      <a:pt x="241238" y="38601"/>
                    </a:cubicBezTo>
                    <a:cubicBezTo>
                      <a:pt x="241585" y="37556"/>
                      <a:pt x="241667" y="36442"/>
                      <a:pt x="241825" y="35360"/>
                    </a:cubicBezTo>
                    <a:cubicBezTo>
                      <a:pt x="241877" y="34891"/>
                      <a:pt x="241928" y="34427"/>
                      <a:pt x="241978" y="33964"/>
                    </a:cubicBezTo>
                    <a:cubicBezTo>
                      <a:pt x="242085" y="32304"/>
                      <a:pt x="242102" y="30641"/>
                      <a:pt x="242012" y="28983"/>
                    </a:cubicBezTo>
                    <a:cubicBezTo>
                      <a:pt x="241959" y="28485"/>
                      <a:pt x="241909" y="27997"/>
                      <a:pt x="241850" y="27511"/>
                    </a:cubicBezTo>
                    <a:cubicBezTo>
                      <a:pt x="241438" y="24016"/>
                      <a:pt x="240019" y="20640"/>
                      <a:pt x="237703" y="17981"/>
                    </a:cubicBezTo>
                    <a:cubicBezTo>
                      <a:pt x="235193" y="15060"/>
                      <a:pt x="231719" y="12806"/>
                      <a:pt x="227845" y="12323"/>
                    </a:cubicBezTo>
                    <a:cubicBezTo>
                      <a:pt x="223998" y="11894"/>
                      <a:pt x="220095" y="13321"/>
                      <a:pt x="217133" y="15745"/>
                    </a:cubicBezTo>
                    <a:moveTo>
                      <a:pt x="240957" y="67130"/>
                    </a:moveTo>
                    <a:cubicBezTo>
                      <a:pt x="237278" y="68543"/>
                      <a:pt x="233236" y="68633"/>
                      <a:pt x="229383" y="68009"/>
                    </a:cubicBezTo>
                    <a:cubicBezTo>
                      <a:pt x="228801" y="67910"/>
                      <a:pt x="228225" y="67824"/>
                      <a:pt x="227647" y="67746"/>
                    </a:cubicBezTo>
                    <a:cubicBezTo>
                      <a:pt x="224343" y="67185"/>
                      <a:pt x="220999" y="66500"/>
                      <a:pt x="217634" y="66784"/>
                    </a:cubicBezTo>
                    <a:cubicBezTo>
                      <a:pt x="212303" y="67294"/>
                      <a:pt x="207326" y="69634"/>
                      <a:pt x="202895" y="72537"/>
                    </a:cubicBezTo>
                    <a:cubicBezTo>
                      <a:pt x="202138" y="72978"/>
                      <a:pt x="201518" y="73716"/>
                      <a:pt x="200606" y="73823"/>
                    </a:cubicBezTo>
                    <a:cubicBezTo>
                      <a:pt x="200333" y="73848"/>
                      <a:pt x="200160" y="74082"/>
                      <a:pt x="199971" y="74250"/>
                    </a:cubicBezTo>
                    <a:cubicBezTo>
                      <a:pt x="198876" y="75330"/>
                      <a:pt x="197695" y="76326"/>
                      <a:pt x="196446" y="77228"/>
                    </a:cubicBezTo>
                    <a:cubicBezTo>
                      <a:pt x="190210" y="81770"/>
                      <a:pt x="181716" y="83038"/>
                      <a:pt x="174443" y="80434"/>
                    </a:cubicBezTo>
                    <a:cubicBezTo>
                      <a:pt x="171007" y="79217"/>
                      <a:pt x="168051" y="77033"/>
                      <a:pt x="164867" y="75315"/>
                    </a:cubicBezTo>
                    <a:cubicBezTo>
                      <a:pt x="163234" y="74449"/>
                      <a:pt x="161479" y="73676"/>
                      <a:pt x="159606" y="73617"/>
                    </a:cubicBezTo>
                    <a:cubicBezTo>
                      <a:pt x="157115" y="73514"/>
                      <a:pt x="154572" y="74464"/>
                      <a:pt x="152859" y="76297"/>
                    </a:cubicBezTo>
                    <a:cubicBezTo>
                      <a:pt x="152483" y="76755"/>
                      <a:pt x="152157" y="77253"/>
                      <a:pt x="151860" y="77770"/>
                    </a:cubicBezTo>
                    <a:cubicBezTo>
                      <a:pt x="151051" y="79643"/>
                      <a:pt x="151404" y="81724"/>
                      <a:pt x="151587" y="83687"/>
                    </a:cubicBezTo>
                    <a:cubicBezTo>
                      <a:pt x="151986" y="87582"/>
                      <a:pt x="151778" y="91656"/>
                      <a:pt x="150189" y="95286"/>
                    </a:cubicBezTo>
                    <a:cubicBezTo>
                      <a:pt x="151070" y="94832"/>
                      <a:pt x="151915" y="94291"/>
                      <a:pt x="152859" y="93968"/>
                    </a:cubicBezTo>
                    <a:cubicBezTo>
                      <a:pt x="154805" y="93232"/>
                      <a:pt x="156936" y="93207"/>
                      <a:pt x="158982" y="93449"/>
                    </a:cubicBezTo>
                    <a:cubicBezTo>
                      <a:pt x="161559" y="93779"/>
                      <a:pt x="164062" y="94512"/>
                      <a:pt x="166538" y="95282"/>
                    </a:cubicBezTo>
                    <a:cubicBezTo>
                      <a:pt x="167047" y="95422"/>
                      <a:pt x="167549" y="95656"/>
                      <a:pt x="168089" y="95666"/>
                    </a:cubicBezTo>
                    <a:cubicBezTo>
                      <a:pt x="168966" y="96118"/>
                      <a:pt x="169935" y="96358"/>
                      <a:pt x="170887" y="96606"/>
                    </a:cubicBezTo>
                    <a:cubicBezTo>
                      <a:pt x="175257" y="98022"/>
                      <a:pt x="179805" y="98951"/>
                      <a:pt x="184396" y="99237"/>
                    </a:cubicBezTo>
                    <a:cubicBezTo>
                      <a:pt x="188673" y="99439"/>
                      <a:pt x="193241" y="99017"/>
                      <a:pt x="196902" y="96595"/>
                    </a:cubicBezTo>
                    <a:cubicBezTo>
                      <a:pt x="199538" y="94878"/>
                      <a:pt x="201041" y="92030"/>
                      <a:pt x="202895" y="89585"/>
                    </a:cubicBezTo>
                    <a:cubicBezTo>
                      <a:pt x="203948" y="88192"/>
                      <a:pt x="205195" y="86868"/>
                      <a:pt x="206809" y="86134"/>
                    </a:cubicBezTo>
                    <a:cubicBezTo>
                      <a:pt x="208675" y="85281"/>
                      <a:pt x="210763" y="85140"/>
                      <a:pt x="212787" y="85110"/>
                    </a:cubicBezTo>
                    <a:cubicBezTo>
                      <a:pt x="215872" y="85062"/>
                      <a:pt x="219008" y="85236"/>
                      <a:pt x="222037" y="84515"/>
                    </a:cubicBezTo>
                    <a:cubicBezTo>
                      <a:pt x="226983" y="83366"/>
                      <a:pt x="231328" y="80595"/>
                      <a:pt x="235525" y="77850"/>
                    </a:cubicBezTo>
                    <a:cubicBezTo>
                      <a:pt x="238212" y="76066"/>
                      <a:pt x="240952" y="74155"/>
                      <a:pt x="242752" y="71418"/>
                    </a:cubicBezTo>
                    <a:cubicBezTo>
                      <a:pt x="243981" y="69487"/>
                      <a:pt x="244700" y="67263"/>
                      <a:pt x="245089" y="65018"/>
                    </a:cubicBezTo>
                    <a:cubicBezTo>
                      <a:pt x="243765" y="65819"/>
                      <a:pt x="242428" y="66622"/>
                      <a:pt x="240957" y="67130"/>
                    </a:cubicBezTo>
                    <a:close/>
                  </a:path>
                </a:pathLst>
              </a:custGeom>
              <a:solidFill>
                <a:srgbClr val="5A1B9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5" name="Forma Livre: Forma 2614">
                <a:extLst>
                  <a:ext uri="{FF2B5EF4-FFF2-40B4-BE49-F238E27FC236}">
                    <a16:creationId xmlns:a16="http://schemas.microsoft.com/office/drawing/2014/main" id="{D4DB0A0C-799D-3D8A-17CE-80746BDE0FD8}"/>
                  </a:ext>
                </a:extLst>
              </p:cNvPr>
              <p:cNvSpPr/>
              <p:nvPr/>
            </p:nvSpPr>
            <p:spPr>
              <a:xfrm>
                <a:off x="6232851" y="5291844"/>
                <a:ext cx="28096" cy="33981"/>
              </a:xfrm>
              <a:custGeom>
                <a:avLst/>
                <a:gdLst>
                  <a:gd name="connsiteX0" fmla="*/ 10919 w 28096"/>
                  <a:gd name="connsiteY0" fmla="*/ 255 h 33981"/>
                  <a:gd name="connsiteX1" fmla="*/ 23131 w 28096"/>
                  <a:gd name="connsiteY1" fmla="*/ 3164 h 33981"/>
                  <a:gd name="connsiteX2" fmla="*/ 27936 w 28096"/>
                  <a:gd name="connsiteY2" fmla="*/ 10525 h 33981"/>
                  <a:gd name="connsiteX3" fmla="*/ 25292 w 28096"/>
                  <a:gd name="connsiteY3" fmla="*/ 18159 h 33981"/>
                  <a:gd name="connsiteX4" fmla="*/ 21645 w 28096"/>
                  <a:gd name="connsiteY4" fmla="*/ 19547 h 33981"/>
                  <a:gd name="connsiteX5" fmla="*/ 17849 w 28096"/>
                  <a:gd name="connsiteY5" fmla="*/ 18521 h 33981"/>
                  <a:gd name="connsiteX6" fmla="*/ 17338 w 28096"/>
                  <a:gd name="connsiteY6" fmla="*/ 17930 h 33981"/>
                  <a:gd name="connsiteX7" fmla="*/ 17586 w 28096"/>
                  <a:gd name="connsiteY7" fmla="*/ 17384 h 33981"/>
                  <a:gd name="connsiteX8" fmla="*/ 21109 w 28096"/>
                  <a:gd name="connsiteY8" fmla="*/ 15885 h 33981"/>
                  <a:gd name="connsiteX9" fmla="*/ 21784 w 28096"/>
                  <a:gd name="connsiteY9" fmla="*/ 13808 h 33981"/>
                  <a:gd name="connsiteX10" fmla="*/ 18284 w 28096"/>
                  <a:gd name="connsiteY10" fmla="*/ 9472 h 33981"/>
                  <a:gd name="connsiteX11" fmla="*/ 9573 w 28096"/>
                  <a:gd name="connsiteY11" fmla="*/ 12156 h 33981"/>
                  <a:gd name="connsiteX12" fmla="*/ 11457 w 28096"/>
                  <a:gd name="connsiteY12" fmla="*/ 18828 h 33981"/>
                  <a:gd name="connsiteX13" fmla="*/ 16636 w 28096"/>
                  <a:gd name="connsiteY13" fmla="*/ 21844 h 33981"/>
                  <a:gd name="connsiteX14" fmla="*/ 19228 w 28096"/>
                  <a:gd name="connsiteY14" fmla="*/ 25115 h 33981"/>
                  <a:gd name="connsiteX15" fmla="*/ 19986 w 28096"/>
                  <a:gd name="connsiteY15" fmla="*/ 32599 h 33981"/>
                  <a:gd name="connsiteX16" fmla="*/ 19534 w 28096"/>
                  <a:gd name="connsiteY16" fmla="*/ 33892 h 33981"/>
                  <a:gd name="connsiteX17" fmla="*/ 18479 w 28096"/>
                  <a:gd name="connsiteY17" fmla="*/ 33438 h 33981"/>
                  <a:gd name="connsiteX18" fmla="*/ 13336 w 28096"/>
                  <a:gd name="connsiteY18" fmla="*/ 25800 h 33981"/>
                  <a:gd name="connsiteX19" fmla="*/ 6086 w 28096"/>
                  <a:gd name="connsiteY19" fmla="*/ 22744 h 33981"/>
                  <a:gd name="connsiteX20" fmla="*/ 100 w 28096"/>
                  <a:gd name="connsiteY20" fmla="*/ 14540 h 33981"/>
                  <a:gd name="connsiteX21" fmla="*/ 3633 w 28096"/>
                  <a:gd name="connsiteY21" fmla="*/ 4081 h 33981"/>
                  <a:gd name="connsiteX22" fmla="*/ 10919 w 28096"/>
                  <a:gd name="connsiteY22" fmla="*/ 255 h 33981"/>
                  <a:gd name="connsiteX23" fmla="*/ 7915 w 28096"/>
                  <a:gd name="connsiteY23" fmla="*/ 2674 h 33981"/>
                  <a:gd name="connsiteX24" fmla="*/ 1412 w 28096"/>
                  <a:gd name="connsiteY24" fmla="*/ 12862 h 33981"/>
                  <a:gd name="connsiteX25" fmla="*/ 6566 w 28096"/>
                  <a:gd name="connsiteY25" fmla="*/ 21409 h 33981"/>
                  <a:gd name="connsiteX26" fmla="*/ 14824 w 28096"/>
                  <a:gd name="connsiteY26" fmla="*/ 25146 h 33981"/>
                  <a:gd name="connsiteX27" fmla="*/ 18675 w 28096"/>
                  <a:gd name="connsiteY27" fmla="*/ 30155 h 33981"/>
                  <a:gd name="connsiteX28" fmla="*/ 17416 w 28096"/>
                  <a:gd name="connsiteY28" fmla="*/ 24621 h 33981"/>
                  <a:gd name="connsiteX29" fmla="*/ 14151 w 28096"/>
                  <a:gd name="connsiteY29" fmla="*/ 22037 h 33981"/>
                  <a:gd name="connsiteX30" fmla="*/ 9636 w 28096"/>
                  <a:gd name="connsiteY30" fmla="*/ 18964 h 33981"/>
                  <a:gd name="connsiteX31" fmla="*/ 8739 w 28096"/>
                  <a:gd name="connsiteY31" fmla="*/ 10649 h 33981"/>
                  <a:gd name="connsiteX32" fmla="*/ 17641 w 28096"/>
                  <a:gd name="connsiteY32" fmla="*/ 7629 h 33981"/>
                  <a:gd name="connsiteX33" fmla="*/ 22338 w 28096"/>
                  <a:gd name="connsiteY33" fmla="*/ 11509 h 33981"/>
                  <a:gd name="connsiteX34" fmla="*/ 22944 w 28096"/>
                  <a:gd name="connsiteY34" fmla="*/ 15797 h 33981"/>
                  <a:gd name="connsiteX35" fmla="*/ 20390 w 28096"/>
                  <a:gd name="connsiteY35" fmla="*/ 18006 h 33981"/>
                  <a:gd name="connsiteX36" fmla="*/ 23249 w 28096"/>
                  <a:gd name="connsiteY36" fmla="*/ 17812 h 33981"/>
                  <a:gd name="connsiteX37" fmla="*/ 26475 w 28096"/>
                  <a:gd name="connsiteY37" fmla="*/ 13703 h 33981"/>
                  <a:gd name="connsiteX38" fmla="*/ 25550 w 28096"/>
                  <a:gd name="connsiteY38" fmla="*/ 8095 h 33981"/>
                  <a:gd name="connsiteX39" fmla="*/ 17662 w 28096"/>
                  <a:gd name="connsiteY39" fmla="*/ 1941 h 33981"/>
                  <a:gd name="connsiteX40" fmla="*/ 7915 w 28096"/>
                  <a:gd name="connsiteY40" fmla="*/ 2674 h 3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8096" h="33981">
                    <a:moveTo>
                      <a:pt x="10919" y="255"/>
                    </a:moveTo>
                    <a:cubicBezTo>
                      <a:pt x="15150" y="-514"/>
                      <a:pt x="19747" y="457"/>
                      <a:pt x="23131" y="3164"/>
                    </a:cubicBezTo>
                    <a:cubicBezTo>
                      <a:pt x="25453" y="5012"/>
                      <a:pt x="27343" y="7574"/>
                      <a:pt x="27936" y="10525"/>
                    </a:cubicBezTo>
                    <a:cubicBezTo>
                      <a:pt x="28531" y="13300"/>
                      <a:pt x="27433" y="16320"/>
                      <a:pt x="25292" y="18159"/>
                    </a:cubicBezTo>
                    <a:cubicBezTo>
                      <a:pt x="24287" y="19023"/>
                      <a:pt x="22984" y="19584"/>
                      <a:pt x="21645" y="19547"/>
                    </a:cubicBezTo>
                    <a:cubicBezTo>
                      <a:pt x="20321" y="19509"/>
                      <a:pt x="19030" y="19097"/>
                      <a:pt x="17849" y="18521"/>
                    </a:cubicBezTo>
                    <a:cubicBezTo>
                      <a:pt x="17586" y="18414"/>
                      <a:pt x="17481" y="18134"/>
                      <a:pt x="17338" y="17930"/>
                    </a:cubicBezTo>
                    <a:cubicBezTo>
                      <a:pt x="17401" y="17794"/>
                      <a:pt x="17523" y="17520"/>
                      <a:pt x="17586" y="17384"/>
                    </a:cubicBezTo>
                    <a:cubicBezTo>
                      <a:pt x="18774" y="16925"/>
                      <a:pt x="20112" y="16745"/>
                      <a:pt x="21109" y="15885"/>
                    </a:cubicBezTo>
                    <a:cubicBezTo>
                      <a:pt x="21737" y="15406"/>
                      <a:pt x="21983" y="14561"/>
                      <a:pt x="21784" y="13808"/>
                    </a:cubicBezTo>
                    <a:cubicBezTo>
                      <a:pt x="21319" y="11944"/>
                      <a:pt x="19911" y="10426"/>
                      <a:pt x="18284" y="9472"/>
                    </a:cubicBezTo>
                    <a:cubicBezTo>
                      <a:pt x="15356" y="7624"/>
                      <a:pt x="10845" y="8856"/>
                      <a:pt x="9573" y="12156"/>
                    </a:cubicBezTo>
                    <a:cubicBezTo>
                      <a:pt x="8754" y="14483"/>
                      <a:pt x="9624" y="17224"/>
                      <a:pt x="11457" y="18828"/>
                    </a:cubicBezTo>
                    <a:cubicBezTo>
                      <a:pt x="13008" y="20114"/>
                      <a:pt x="14990" y="20701"/>
                      <a:pt x="16636" y="21844"/>
                    </a:cubicBezTo>
                    <a:cubicBezTo>
                      <a:pt x="17823" y="22620"/>
                      <a:pt x="18721" y="23792"/>
                      <a:pt x="19228" y="25115"/>
                    </a:cubicBezTo>
                    <a:cubicBezTo>
                      <a:pt x="20144" y="27488"/>
                      <a:pt x="20205" y="30094"/>
                      <a:pt x="19986" y="32599"/>
                    </a:cubicBezTo>
                    <a:cubicBezTo>
                      <a:pt x="19927" y="33041"/>
                      <a:pt x="19953" y="33600"/>
                      <a:pt x="19534" y="33892"/>
                    </a:cubicBezTo>
                    <a:cubicBezTo>
                      <a:pt x="19131" y="34130"/>
                      <a:pt x="18595" y="33867"/>
                      <a:pt x="18479" y="33438"/>
                    </a:cubicBezTo>
                    <a:cubicBezTo>
                      <a:pt x="17441" y="30537"/>
                      <a:pt x="15942" y="27589"/>
                      <a:pt x="13336" y="25800"/>
                    </a:cubicBezTo>
                    <a:cubicBezTo>
                      <a:pt x="11108" y="24370"/>
                      <a:pt x="8436" y="23921"/>
                      <a:pt x="6086" y="22744"/>
                    </a:cubicBezTo>
                    <a:cubicBezTo>
                      <a:pt x="2910" y="21209"/>
                      <a:pt x="590" y="18033"/>
                      <a:pt x="100" y="14540"/>
                    </a:cubicBezTo>
                    <a:cubicBezTo>
                      <a:pt x="-404" y="10752"/>
                      <a:pt x="1033" y="6840"/>
                      <a:pt x="3633" y="4081"/>
                    </a:cubicBezTo>
                    <a:cubicBezTo>
                      <a:pt x="5540" y="2025"/>
                      <a:pt x="8174" y="732"/>
                      <a:pt x="10919" y="255"/>
                    </a:cubicBezTo>
                    <a:moveTo>
                      <a:pt x="7915" y="2674"/>
                    </a:moveTo>
                    <a:cubicBezTo>
                      <a:pt x="4062" y="4484"/>
                      <a:pt x="1487" y="8629"/>
                      <a:pt x="1412" y="12862"/>
                    </a:cubicBezTo>
                    <a:cubicBezTo>
                      <a:pt x="1292" y="16389"/>
                      <a:pt x="3432" y="19830"/>
                      <a:pt x="6566" y="21409"/>
                    </a:cubicBezTo>
                    <a:cubicBezTo>
                      <a:pt x="9262" y="22773"/>
                      <a:pt x="12424" y="23208"/>
                      <a:pt x="14824" y="25146"/>
                    </a:cubicBezTo>
                    <a:cubicBezTo>
                      <a:pt x="16497" y="26474"/>
                      <a:pt x="17655" y="28303"/>
                      <a:pt x="18675" y="30155"/>
                    </a:cubicBezTo>
                    <a:cubicBezTo>
                      <a:pt x="18660" y="28257"/>
                      <a:pt x="18395" y="26279"/>
                      <a:pt x="17416" y="24621"/>
                    </a:cubicBezTo>
                    <a:cubicBezTo>
                      <a:pt x="16691" y="23380"/>
                      <a:pt x="15389" y="22666"/>
                      <a:pt x="14151" y="22037"/>
                    </a:cubicBezTo>
                    <a:cubicBezTo>
                      <a:pt x="12529" y="21213"/>
                      <a:pt x="10788" y="20427"/>
                      <a:pt x="9636" y="18964"/>
                    </a:cubicBezTo>
                    <a:cubicBezTo>
                      <a:pt x="7787" y="16686"/>
                      <a:pt x="7198" y="13239"/>
                      <a:pt x="8739" y="10649"/>
                    </a:cubicBezTo>
                    <a:cubicBezTo>
                      <a:pt x="10519" y="7744"/>
                      <a:pt x="14460" y="6452"/>
                      <a:pt x="17641" y="7629"/>
                    </a:cubicBezTo>
                    <a:cubicBezTo>
                      <a:pt x="19587" y="8335"/>
                      <a:pt x="21258" y="9747"/>
                      <a:pt x="22338" y="11509"/>
                    </a:cubicBezTo>
                    <a:cubicBezTo>
                      <a:pt x="23097" y="12764"/>
                      <a:pt x="23604" y="14391"/>
                      <a:pt x="22944" y="15797"/>
                    </a:cubicBezTo>
                    <a:cubicBezTo>
                      <a:pt x="22450" y="16873"/>
                      <a:pt x="21353" y="17421"/>
                      <a:pt x="20390" y="18006"/>
                    </a:cubicBezTo>
                    <a:cubicBezTo>
                      <a:pt x="21336" y="18140"/>
                      <a:pt x="22357" y="18250"/>
                      <a:pt x="23249" y="17812"/>
                    </a:cubicBezTo>
                    <a:cubicBezTo>
                      <a:pt x="24886" y="17041"/>
                      <a:pt x="26008" y="15418"/>
                      <a:pt x="26475" y="13703"/>
                    </a:cubicBezTo>
                    <a:cubicBezTo>
                      <a:pt x="27009" y="11805"/>
                      <a:pt x="26479" y="9777"/>
                      <a:pt x="25550" y="8095"/>
                    </a:cubicBezTo>
                    <a:cubicBezTo>
                      <a:pt x="23875" y="5108"/>
                      <a:pt x="20966" y="2840"/>
                      <a:pt x="17662" y="1941"/>
                    </a:cubicBezTo>
                    <a:cubicBezTo>
                      <a:pt x="14462" y="1066"/>
                      <a:pt x="10929" y="1249"/>
                      <a:pt x="7915" y="2674"/>
                    </a:cubicBezTo>
                    <a:close/>
                  </a:path>
                </a:pathLst>
              </a:custGeom>
              <a:solidFill>
                <a:srgbClr val="5A1B9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6" name="Forma Livre: Forma 2615">
                <a:extLst>
                  <a:ext uri="{FF2B5EF4-FFF2-40B4-BE49-F238E27FC236}">
                    <a16:creationId xmlns:a16="http://schemas.microsoft.com/office/drawing/2014/main" id="{0B1D0B0D-00B7-8A5E-1890-C2A4418E9F3C}"/>
                  </a:ext>
                </a:extLst>
              </p:cNvPr>
              <p:cNvSpPr/>
              <p:nvPr/>
            </p:nvSpPr>
            <p:spPr>
              <a:xfrm>
                <a:off x="6280076" y="5312273"/>
                <a:ext cx="10903" cy="13647"/>
              </a:xfrm>
              <a:custGeom>
                <a:avLst/>
                <a:gdLst>
                  <a:gd name="connsiteX0" fmla="*/ 1166 w 10903"/>
                  <a:gd name="connsiteY0" fmla="*/ 55 h 13647"/>
                  <a:gd name="connsiteX1" fmla="*/ 3483 w 10903"/>
                  <a:gd name="connsiteY1" fmla="*/ 315 h 13647"/>
                  <a:gd name="connsiteX2" fmla="*/ 9381 w 10903"/>
                  <a:gd name="connsiteY2" fmla="*/ 3283 h 13647"/>
                  <a:gd name="connsiteX3" fmla="*/ 10896 w 10903"/>
                  <a:gd name="connsiteY3" fmla="*/ 7771 h 13647"/>
                  <a:gd name="connsiteX4" fmla="*/ 9467 w 10903"/>
                  <a:gd name="connsiteY4" fmla="*/ 12561 h 13647"/>
                  <a:gd name="connsiteX5" fmla="*/ 7451 w 10903"/>
                  <a:gd name="connsiteY5" fmla="*/ 13578 h 13647"/>
                  <a:gd name="connsiteX6" fmla="*/ 5898 w 10903"/>
                  <a:gd name="connsiteY6" fmla="*/ 11559 h 13647"/>
                  <a:gd name="connsiteX7" fmla="*/ 2242 w 10903"/>
                  <a:gd name="connsiteY7" fmla="*/ 3918 h 13647"/>
                  <a:gd name="connsiteX8" fmla="*/ 149 w 10903"/>
                  <a:gd name="connsiteY8" fmla="*/ 1816 h 13647"/>
                  <a:gd name="connsiteX9" fmla="*/ 1166 w 10903"/>
                  <a:gd name="connsiteY9" fmla="*/ 55 h 13647"/>
                  <a:gd name="connsiteX10" fmla="*/ 1711 w 10903"/>
                  <a:gd name="connsiteY10" fmla="*/ 1442 h 13647"/>
                  <a:gd name="connsiteX11" fmla="*/ 3789 w 10903"/>
                  <a:gd name="connsiteY11" fmla="*/ 3590 h 13647"/>
                  <a:gd name="connsiteX12" fmla="*/ 6986 w 10903"/>
                  <a:gd name="connsiteY12" fmla="*/ 10501 h 13647"/>
                  <a:gd name="connsiteX13" fmla="*/ 7985 w 10903"/>
                  <a:gd name="connsiteY13" fmla="*/ 12235 h 13647"/>
                  <a:gd name="connsiteX14" fmla="*/ 9383 w 10903"/>
                  <a:gd name="connsiteY14" fmla="*/ 6287 h 13647"/>
                  <a:gd name="connsiteX15" fmla="*/ 6446 w 10903"/>
                  <a:gd name="connsiteY15" fmla="*/ 2867 h 13647"/>
                  <a:gd name="connsiteX16" fmla="*/ 1711 w 10903"/>
                  <a:gd name="connsiteY16" fmla="*/ 1442 h 1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03" h="13647">
                    <a:moveTo>
                      <a:pt x="1166" y="55"/>
                    </a:moveTo>
                    <a:cubicBezTo>
                      <a:pt x="1940" y="-116"/>
                      <a:pt x="2724" y="151"/>
                      <a:pt x="3483" y="315"/>
                    </a:cubicBezTo>
                    <a:cubicBezTo>
                      <a:pt x="5620" y="858"/>
                      <a:pt x="7815" y="1661"/>
                      <a:pt x="9381" y="3283"/>
                    </a:cubicBezTo>
                    <a:cubicBezTo>
                      <a:pt x="10530" y="4460"/>
                      <a:pt x="10965" y="6159"/>
                      <a:pt x="10896" y="7771"/>
                    </a:cubicBezTo>
                    <a:cubicBezTo>
                      <a:pt x="10816" y="9446"/>
                      <a:pt x="10385" y="11142"/>
                      <a:pt x="9467" y="12561"/>
                    </a:cubicBezTo>
                    <a:cubicBezTo>
                      <a:pt x="9044" y="13219"/>
                      <a:pt x="8290" y="13862"/>
                      <a:pt x="7451" y="13578"/>
                    </a:cubicBezTo>
                    <a:cubicBezTo>
                      <a:pt x="6617" y="13230"/>
                      <a:pt x="6247" y="12324"/>
                      <a:pt x="5898" y="11559"/>
                    </a:cubicBezTo>
                    <a:cubicBezTo>
                      <a:pt x="4821" y="8954"/>
                      <a:pt x="4138" y="6087"/>
                      <a:pt x="2242" y="3918"/>
                    </a:cubicBezTo>
                    <a:cubicBezTo>
                      <a:pt x="1614" y="3147"/>
                      <a:pt x="704" y="2644"/>
                      <a:pt x="149" y="1816"/>
                    </a:cubicBezTo>
                    <a:cubicBezTo>
                      <a:pt x="-328" y="1038"/>
                      <a:pt x="431" y="238"/>
                      <a:pt x="1166" y="55"/>
                    </a:cubicBezTo>
                    <a:moveTo>
                      <a:pt x="1711" y="1442"/>
                    </a:moveTo>
                    <a:cubicBezTo>
                      <a:pt x="2419" y="2140"/>
                      <a:pt x="3203" y="2772"/>
                      <a:pt x="3789" y="3590"/>
                    </a:cubicBezTo>
                    <a:cubicBezTo>
                      <a:pt x="5334" y="5642"/>
                      <a:pt x="6087" y="8130"/>
                      <a:pt x="6986" y="10501"/>
                    </a:cubicBezTo>
                    <a:cubicBezTo>
                      <a:pt x="7249" y="11109"/>
                      <a:pt x="7434" y="11809"/>
                      <a:pt x="7985" y="12235"/>
                    </a:cubicBezTo>
                    <a:cubicBezTo>
                      <a:pt x="9212" y="10550"/>
                      <a:pt x="9729" y="8338"/>
                      <a:pt x="9383" y="6287"/>
                    </a:cubicBezTo>
                    <a:cubicBezTo>
                      <a:pt x="9130" y="4691"/>
                      <a:pt x="7821" y="3550"/>
                      <a:pt x="6446" y="2867"/>
                    </a:cubicBezTo>
                    <a:cubicBezTo>
                      <a:pt x="4962" y="2140"/>
                      <a:pt x="3359" y="1610"/>
                      <a:pt x="1711" y="1442"/>
                    </a:cubicBezTo>
                    <a:close/>
                  </a:path>
                </a:pathLst>
              </a:custGeom>
              <a:solidFill>
                <a:srgbClr val="5A1B9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17" name="Gráfico 1864">
              <a:extLst>
                <a:ext uri="{FF2B5EF4-FFF2-40B4-BE49-F238E27FC236}">
                  <a16:creationId xmlns:a16="http://schemas.microsoft.com/office/drawing/2014/main" id="{649FBD2F-69FA-3D86-F7D9-2BC81C33CE49}"/>
                </a:ext>
              </a:extLst>
            </p:cNvPr>
            <p:cNvGrpSpPr/>
            <p:nvPr/>
          </p:nvGrpSpPr>
          <p:grpSpPr>
            <a:xfrm>
              <a:off x="6234258" y="5262141"/>
              <a:ext cx="133512" cy="78946"/>
              <a:chOff x="6234258" y="5262141"/>
              <a:chExt cx="133512" cy="78946"/>
            </a:xfrm>
            <a:solidFill>
              <a:srgbClr val="867DA1"/>
            </a:solidFill>
          </p:grpSpPr>
          <p:sp>
            <p:nvSpPr>
              <p:cNvPr id="2618" name="Forma Livre: Forma 2617">
                <a:extLst>
                  <a:ext uri="{FF2B5EF4-FFF2-40B4-BE49-F238E27FC236}">
                    <a16:creationId xmlns:a16="http://schemas.microsoft.com/office/drawing/2014/main" id="{DC290DF7-F998-7805-BC1C-E6A74EF38870}"/>
                  </a:ext>
                </a:extLst>
              </p:cNvPr>
              <p:cNvSpPr/>
              <p:nvPr/>
            </p:nvSpPr>
            <p:spPr>
              <a:xfrm>
                <a:off x="6295625" y="5262141"/>
                <a:ext cx="64669" cy="66080"/>
              </a:xfrm>
              <a:custGeom>
                <a:avLst/>
                <a:gdLst>
                  <a:gd name="connsiteX0" fmla="*/ 31831 w 64669"/>
                  <a:gd name="connsiteY0" fmla="*/ 9340 h 66080"/>
                  <a:gd name="connsiteX1" fmla="*/ 41615 w 64669"/>
                  <a:gd name="connsiteY1" fmla="*/ 1 h 66080"/>
                  <a:gd name="connsiteX2" fmla="*/ 52755 w 64669"/>
                  <a:gd name="connsiteY2" fmla="*/ 14111 h 66080"/>
                  <a:gd name="connsiteX3" fmla="*/ 48123 w 64669"/>
                  <a:gd name="connsiteY3" fmla="*/ 22532 h 66080"/>
                  <a:gd name="connsiteX4" fmla="*/ 49281 w 64669"/>
                  <a:gd name="connsiteY4" fmla="*/ 29939 h 66080"/>
                  <a:gd name="connsiteX5" fmla="*/ 54162 w 64669"/>
                  <a:gd name="connsiteY5" fmla="*/ 33407 h 66080"/>
                  <a:gd name="connsiteX6" fmla="*/ 64188 w 64669"/>
                  <a:gd name="connsiteY6" fmla="*/ 31719 h 66080"/>
                  <a:gd name="connsiteX7" fmla="*/ 64669 w 64669"/>
                  <a:gd name="connsiteY7" fmla="*/ 32518 h 66080"/>
                  <a:gd name="connsiteX8" fmla="*/ 57020 w 64669"/>
                  <a:gd name="connsiteY8" fmla="*/ 39591 h 66080"/>
                  <a:gd name="connsiteX9" fmla="*/ 45863 w 64669"/>
                  <a:gd name="connsiteY9" fmla="*/ 43065 h 66080"/>
                  <a:gd name="connsiteX10" fmla="*/ 41474 w 64669"/>
                  <a:gd name="connsiteY10" fmla="*/ 43437 h 66080"/>
                  <a:gd name="connsiteX11" fmla="*/ 37075 w 64669"/>
                  <a:gd name="connsiteY11" fmla="*/ 35376 h 66080"/>
                  <a:gd name="connsiteX12" fmla="*/ 24445 w 64669"/>
                  <a:gd name="connsiteY12" fmla="*/ 31433 h 66080"/>
                  <a:gd name="connsiteX13" fmla="*/ 7947 w 64669"/>
                  <a:gd name="connsiteY13" fmla="*/ 43046 h 66080"/>
                  <a:gd name="connsiteX14" fmla="*/ 6919 w 64669"/>
                  <a:gd name="connsiteY14" fmla="*/ 55652 h 66080"/>
                  <a:gd name="connsiteX15" fmla="*/ 13893 w 64669"/>
                  <a:gd name="connsiteY15" fmla="*/ 61951 h 66080"/>
                  <a:gd name="connsiteX16" fmla="*/ 24676 w 64669"/>
                  <a:gd name="connsiteY16" fmla="*/ 62769 h 66080"/>
                  <a:gd name="connsiteX17" fmla="*/ 12987 w 64669"/>
                  <a:gd name="connsiteY17" fmla="*/ 65966 h 66080"/>
                  <a:gd name="connsiteX18" fmla="*/ 10421 w 64669"/>
                  <a:gd name="connsiteY18" fmla="*/ 65205 h 66080"/>
                  <a:gd name="connsiteX19" fmla="*/ 3480 w 64669"/>
                  <a:gd name="connsiteY19" fmla="*/ 58456 h 66080"/>
                  <a:gd name="connsiteX20" fmla="*/ 205 w 64669"/>
                  <a:gd name="connsiteY20" fmla="*/ 43490 h 66080"/>
                  <a:gd name="connsiteX21" fmla="*/ 9285 w 64669"/>
                  <a:gd name="connsiteY21" fmla="*/ 26553 h 66080"/>
                  <a:gd name="connsiteX22" fmla="*/ 18561 w 64669"/>
                  <a:gd name="connsiteY22" fmla="*/ 21256 h 66080"/>
                  <a:gd name="connsiteX23" fmla="*/ 26498 w 64669"/>
                  <a:gd name="connsiteY23" fmla="*/ 21201 h 66080"/>
                  <a:gd name="connsiteX24" fmla="*/ 33052 w 64669"/>
                  <a:gd name="connsiteY24" fmla="*/ 23858 h 66080"/>
                  <a:gd name="connsiteX25" fmla="*/ 45653 w 64669"/>
                  <a:gd name="connsiteY25" fmla="*/ 18162 h 66080"/>
                  <a:gd name="connsiteX26" fmla="*/ 41439 w 64669"/>
                  <a:gd name="connsiteY26" fmla="*/ 7726 h 66080"/>
                  <a:gd name="connsiteX27" fmla="*/ 34008 w 64669"/>
                  <a:gd name="connsiteY27" fmla="*/ 10679 h 66080"/>
                  <a:gd name="connsiteX28" fmla="*/ 33922 w 64669"/>
                  <a:gd name="connsiteY28" fmla="*/ 13842 h 66080"/>
                  <a:gd name="connsiteX29" fmla="*/ 31831 w 64669"/>
                  <a:gd name="connsiteY29" fmla="*/ 9340 h 6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4669" h="66080">
                    <a:moveTo>
                      <a:pt x="31831" y="9340"/>
                    </a:moveTo>
                    <a:cubicBezTo>
                      <a:pt x="32005" y="4312"/>
                      <a:pt x="36575" y="-79"/>
                      <a:pt x="41615" y="1"/>
                    </a:cubicBezTo>
                    <a:cubicBezTo>
                      <a:pt x="45424" y="4627"/>
                      <a:pt x="49294" y="9216"/>
                      <a:pt x="52755" y="14111"/>
                    </a:cubicBezTo>
                    <a:cubicBezTo>
                      <a:pt x="50386" y="16341"/>
                      <a:pt x="48642" y="19297"/>
                      <a:pt x="48123" y="22532"/>
                    </a:cubicBezTo>
                    <a:cubicBezTo>
                      <a:pt x="47730" y="25029"/>
                      <a:pt x="47955" y="27732"/>
                      <a:pt x="49281" y="29939"/>
                    </a:cubicBezTo>
                    <a:cubicBezTo>
                      <a:pt x="50334" y="31713"/>
                      <a:pt x="52192" y="32884"/>
                      <a:pt x="54162" y="33407"/>
                    </a:cubicBezTo>
                    <a:cubicBezTo>
                      <a:pt x="57541" y="34298"/>
                      <a:pt x="61279" y="33655"/>
                      <a:pt x="64188" y="31719"/>
                    </a:cubicBezTo>
                    <a:cubicBezTo>
                      <a:pt x="64345" y="31980"/>
                      <a:pt x="64503" y="32245"/>
                      <a:pt x="64669" y="32518"/>
                    </a:cubicBezTo>
                    <a:cubicBezTo>
                      <a:pt x="62826" y="35517"/>
                      <a:pt x="60083" y="37890"/>
                      <a:pt x="57020" y="39591"/>
                    </a:cubicBezTo>
                    <a:cubicBezTo>
                      <a:pt x="53586" y="41493"/>
                      <a:pt x="49729" y="42500"/>
                      <a:pt x="45863" y="43065"/>
                    </a:cubicBezTo>
                    <a:cubicBezTo>
                      <a:pt x="44407" y="43257"/>
                      <a:pt x="42944" y="43446"/>
                      <a:pt x="41474" y="43437"/>
                    </a:cubicBezTo>
                    <a:cubicBezTo>
                      <a:pt x="40863" y="40394"/>
                      <a:pt x="39478" y="37411"/>
                      <a:pt x="37075" y="35376"/>
                    </a:cubicBezTo>
                    <a:cubicBezTo>
                      <a:pt x="33645" y="32400"/>
                      <a:pt x="28945" y="31019"/>
                      <a:pt x="24445" y="31433"/>
                    </a:cubicBezTo>
                    <a:cubicBezTo>
                      <a:pt x="17464" y="32171"/>
                      <a:pt x="11011" y="36738"/>
                      <a:pt x="7947" y="43046"/>
                    </a:cubicBezTo>
                    <a:cubicBezTo>
                      <a:pt x="6118" y="46922"/>
                      <a:pt x="5389" y="51557"/>
                      <a:pt x="6919" y="55652"/>
                    </a:cubicBezTo>
                    <a:cubicBezTo>
                      <a:pt x="8056" y="58735"/>
                      <a:pt x="10879" y="60871"/>
                      <a:pt x="13893" y="61951"/>
                    </a:cubicBezTo>
                    <a:cubicBezTo>
                      <a:pt x="17325" y="63256"/>
                      <a:pt x="21081" y="63258"/>
                      <a:pt x="24676" y="62769"/>
                    </a:cubicBezTo>
                    <a:cubicBezTo>
                      <a:pt x="21388" y="65270"/>
                      <a:pt x="17094" y="66474"/>
                      <a:pt x="12987" y="65966"/>
                    </a:cubicBezTo>
                    <a:cubicBezTo>
                      <a:pt x="12115" y="65800"/>
                      <a:pt x="11148" y="65777"/>
                      <a:pt x="10421" y="65205"/>
                    </a:cubicBezTo>
                    <a:cubicBezTo>
                      <a:pt x="7785" y="63330"/>
                      <a:pt x="5283" y="61167"/>
                      <a:pt x="3480" y="58456"/>
                    </a:cubicBezTo>
                    <a:cubicBezTo>
                      <a:pt x="605" y="54088"/>
                      <a:pt x="-497" y="48652"/>
                      <a:pt x="205" y="43490"/>
                    </a:cubicBezTo>
                    <a:cubicBezTo>
                      <a:pt x="1113" y="37010"/>
                      <a:pt x="4472" y="30954"/>
                      <a:pt x="9285" y="26553"/>
                    </a:cubicBezTo>
                    <a:cubicBezTo>
                      <a:pt x="11940" y="24144"/>
                      <a:pt x="15093" y="22220"/>
                      <a:pt x="18561" y="21256"/>
                    </a:cubicBezTo>
                    <a:cubicBezTo>
                      <a:pt x="21136" y="20539"/>
                      <a:pt x="23923" y="20409"/>
                      <a:pt x="26498" y="21201"/>
                    </a:cubicBezTo>
                    <a:cubicBezTo>
                      <a:pt x="28756" y="21895"/>
                      <a:pt x="30815" y="23097"/>
                      <a:pt x="33052" y="23858"/>
                    </a:cubicBezTo>
                    <a:cubicBezTo>
                      <a:pt x="37859" y="25722"/>
                      <a:pt x="43894" y="23015"/>
                      <a:pt x="45653" y="18162"/>
                    </a:cubicBezTo>
                    <a:cubicBezTo>
                      <a:pt x="47057" y="14292"/>
                      <a:pt x="45233" y="9458"/>
                      <a:pt x="41439" y="7726"/>
                    </a:cubicBezTo>
                    <a:cubicBezTo>
                      <a:pt x="38710" y="6435"/>
                      <a:pt x="35202" y="7990"/>
                      <a:pt x="34008" y="10679"/>
                    </a:cubicBezTo>
                    <a:cubicBezTo>
                      <a:pt x="33535" y="11675"/>
                      <a:pt x="33720" y="12802"/>
                      <a:pt x="33922" y="13842"/>
                    </a:cubicBezTo>
                    <a:cubicBezTo>
                      <a:pt x="32499" y="12829"/>
                      <a:pt x="31713" y="11070"/>
                      <a:pt x="31831" y="9340"/>
                    </a:cubicBezTo>
                    <a:close/>
                  </a:path>
                </a:pathLst>
              </a:custGeom>
              <a:solidFill>
                <a:srgbClr val="867DA1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9" name="Forma Livre: Forma 2618">
                <a:extLst>
                  <a:ext uri="{FF2B5EF4-FFF2-40B4-BE49-F238E27FC236}">
                    <a16:creationId xmlns:a16="http://schemas.microsoft.com/office/drawing/2014/main" id="{41F7B9FE-F276-26B6-2D63-669ED7628AD3}"/>
                  </a:ext>
                </a:extLst>
              </p:cNvPr>
              <p:cNvSpPr/>
              <p:nvPr/>
            </p:nvSpPr>
            <p:spPr>
              <a:xfrm>
                <a:off x="6234258" y="5293255"/>
                <a:ext cx="25281" cy="28744"/>
              </a:xfrm>
              <a:custGeom>
                <a:avLst/>
                <a:gdLst>
                  <a:gd name="connsiteX0" fmla="*/ 6508 w 25281"/>
                  <a:gd name="connsiteY0" fmla="*/ 1264 h 28744"/>
                  <a:gd name="connsiteX1" fmla="*/ 16255 w 25281"/>
                  <a:gd name="connsiteY1" fmla="*/ 530 h 28744"/>
                  <a:gd name="connsiteX2" fmla="*/ 24143 w 25281"/>
                  <a:gd name="connsiteY2" fmla="*/ 6684 h 28744"/>
                  <a:gd name="connsiteX3" fmla="*/ 25068 w 25281"/>
                  <a:gd name="connsiteY3" fmla="*/ 12292 h 28744"/>
                  <a:gd name="connsiteX4" fmla="*/ 21842 w 25281"/>
                  <a:gd name="connsiteY4" fmla="*/ 16402 h 28744"/>
                  <a:gd name="connsiteX5" fmla="*/ 18983 w 25281"/>
                  <a:gd name="connsiteY5" fmla="*/ 16595 h 28744"/>
                  <a:gd name="connsiteX6" fmla="*/ 21537 w 25281"/>
                  <a:gd name="connsiteY6" fmla="*/ 14386 h 28744"/>
                  <a:gd name="connsiteX7" fmla="*/ 20932 w 25281"/>
                  <a:gd name="connsiteY7" fmla="*/ 10098 h 28744"/>
                  <a:gd name="connsiteX8" fmla="*/ 16234 w 25281"/>
                  <a:gd name="connsiteY8" fmla="*/ 6218 h 28744"/>
                  <a:gd name="connsiteX9" fmla="*/ 7332 w 25281"/>
                  <a:gd name="connsiteY9" fmla="*/ 9238 h 28744"/>
                  <a:gd name="connsiteX10" fmla="*/ 8230 w 25281"/>
                  <a:gd name="connsiteY10" fmla="*/ 17553 h 28744"/>
                  <a:gd name="connsiteX11" fmla="*/ 12745 w 25281"/>
                  <a:gd name="connsiteY11" fmla="*/ 20626 h 28744"/>
                  <a:gd name="connsiteX12" fmla="*/ 16009 w 25281"/>
                  <a:gd name="connsiteY12" fmla="*/ 23210 h 28744"/>
                  <a:gd name="connsiteX13" fmla="*/ 17268 w 25281"/>
                  <a:gd name="connsiteY13" fmla="*/ 28744 h 28744"/>
                  <a:gd name="connsiteX14" fmla="*/ 13417 w 25281"/>
                  <a:gd name="connsiteY14" fmla="*/ 23735 h 28744"/>
                  <a:gd name="connsiteX15" fmla="*/ 5159 w 25281"/>
                  <a:gd name="connsiteY15" fmla="*/ 19998 h 28744"/>
                  <a:gd name="connsiteX16" fmla="*/ 5 w 25281"/>
                  <a:gd name="connsiteY16" fmla="*/ 11452 h 28744"/>
                  <a:gd name="connsiteX17" fmla="*/ 6508 w 25281"/>
                  <a:gd name="connsiteY17" fmla="*/ 1264 h 28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281" h="28744">
                    <a:moveTo>
                      <a:pt x="6508" y="1264"/>
                    </a:moveTo>
                    <a:cubicBezTo>
                      <a:pt x="9522" y="-162"/>
                      <a:pt x="13056" y="-344"/>
                      <a:pt x="16255" y="530"/>
                    </a:cubicBezTo>
                    <a:cubicBezTo>
                      <a:pt x="19559" y="1430"/>
                      <a:pt x="22468" y="3698"/>
                      <a:pt x="24143" y="6684"/>
                    </a:cubicBezTo>
                    <a:cubicBezTo>
                      <a:pt x="25072" y="8366"/>
                      <a:pt x="25602" y="10394"/>
                      <a:pt x="25068" y="12292"/>
                    </a:cubicBezTo>
                    <a:cubicBezTo>
                      <a:pt x="24601" y="14007"/>
                      <a:pt x="23479" y="15630"/>
                      <a:pt x="21842" y="16402"/>
                    </a:cubicBezTo>
                    <a:cubicBezTo>
                      <a:pt x="20950" y="16839"/>
                      <a:pt x="19929" y="16729"/>
                      <a:pt x="18983" y="16595"/>
                    </a:cubicBezTo>
                    <a:cubicBezTo>
                      <a:pt x="19946" y="16011"/>
                      <a:pt x="21043" y="15462"/>
                      <a:pt x="21537" y="14386"/>
                    </a:cubicBezTo>
                    <a:cubicBezTo>
                      <a:pt x="22197" y="12980"/>
                      <a:pt x="21690" y="11353"/>
                      <a:pt x="20932" y="10098"/>
                    </a:cubicBezTo>
                    <a:cubicBezTo>
                      <a:pt x="19851" y="8336"/>
                      <a:pt x="18180" y="6924"/>
                      <a:pt x="16234" y="6218"/>
                    </a:cubicBezTo>
                    <a:cubicBezTo>
                      <a:pt x="13054" y="5041"/>
                      <a:pt x="9112" y="6333"/>
                      <a:pt x="7332" y="9238"/>
                    </a:cubicBezTo>
                    <a:cubicBezTo>
                      <a:pt x="5791" y="11828"/>
                      <a:pt x="6380" y="15275"/>
                      <a:pt x="8230" y="17553"/>
                    </a:cubicBezTo>
                    <a:cubicBezTo>
                      <a:pt x="9381" y="19016"/>
                      <a:pt x="11122" y="19802"/>
                      <a:pt x="12745" y="20626"/>
                    </a:cubicBezTo>
                    <a:cubicBezTo>
                      <a:pt x="13983" y="21255"/>
                      <a:pt x="15284" y="21970"/>
                      <a:pt x="16009" y="23210"/>
                    </a:cubicBezTo>
                    <a:cubicBezTo>
                      <a:pt x="16988" y="24868"/>
                      <a:pt x="17253" y="26846"/>
                      <a:pt x="17268" y="28744"/>
                    </a:cubicBezTo>
                    <a:cubicBezTo>
                      <a:pt x="16248" y="26892"/>
                      <a:pt x="15090" y="25064"/>
                      <a:pt x="13417" y="23735"/>
                    </a:cubicBezTo>
                    <a:cubicBezTo>
                      <a:pt x="11017" y="21797"/>
                      <a:pt x="7855" y="21362"/>
                      <a:pt x="5159" y="19998"/>
                    </a:cubicBezTo>
                    <a:cubicBezTo>
                      <a:pt x="2025" y="18419"/>
                      <a:pt x="-115" y="14979"/>
                      <a:pt x="5" y="11452"/>
                    </a:cubicBezTo>
                    <a:cubicBezTo>
                      <a:pt x="80" y="7218"/>
                      <a:pt x="2655" y="3073"/>
                      <a:pt x="6508" y="1264"/>
                    </a:cubicBezTo>
                    <a:close/>
                  </a:path>
                </a:pathLst>
              </a:custGeom>
              <a:solidFill>
                <a:srgbClr val="867DA1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0" name="Forma Livre: Forma 2619">
                <a:extLst>
                  <a:ext uri="{FF2B5EF4-FFF2-40B4-BE49-F238E27FC236}">
                    <a16:creationId xmlns:a16="http://schemas.microsoft.com/office/drawing/2014/main" id="{D1310E62-7B34-8D3C-AFE5-8EE252497E8F}"/>
                  </a:ext>
                </a:extLst>
              </p:cNvPr>
              <p:cNvSpPr/>
              <p:nvPr/>
            </p:nvSpPr>
            <p:spPr>
              <a:xfrm>
                <a:off x="6279416" y="5294910"/>
                <a:ext cx="88354" cy="46178"/>
              </a:xfrm>
              <a:custGeom>
                <a:avLst/>
                <a:gdLst>
                  <a:gd name="connsiteX0" fmla="*/ 35489 w 88354"/>
                  <a:gd name="connsiteY0" fmla="*/ 1448 h 46178"/>
                  <a:gd name="connsiteX1" fmla="*/ 46137 w 88354"/>
                  <a:gd name="connsiteY1" fmla="*/ 485 h 46178"/>
                  <a:gd name="connsiteX2" fmla="*/ 54688 w 88354"/>
                  <a:gd name="connsiteY2" fmla="*/ 6499 h 46178"/>
                  <a:gd name="connsiteX3" fmla="*/ 56727 w 88354"/>
                  <a:gd name="connsiteY3" fmla="*/ 16706 h 46178"/>
                  <a:gd name="connsiteX4" fmla="*/ 55596 w 88354"/>
                  <a:gd name="connsiteY4" fmla="*/ 24922 h 46178"/>
                  <a:gd name="connsiteX5" fmla="*/ 55182 w 88354"/>
                  <a:gd name="connsiteY5" fmla="*/ 26833 h 46178"/>
                  <a:gd name="connsiteX6" fmla="*/ 55762 w 88354"/>
                  <a:gd name="connsiteY6" fmla="*/ 27646 h 46178"/>
                  <a:gd name="connsiteX7" fmla="*/ 56794 w 88354"/>
                  <a:gd name="connsiteY7" fmla="*/ 25960 h 46178"/>
                  <a:gd name="connsiteX8" fmla="*/ 57916 w 88354"/>
                  <a:gd name="connsiteY8" fmla="*/ 12115 h 46178"/>
                  <a:gd name="connsiteX9" fmla="*/ 70700 w 88354"/>
                  <a:gd name="connsiteY9" fmla="*/ 9555 h 46178"/>
                  <a:gd name="connsiteX10" fmla="*/ 81632 w 88354"/>
                  <a:gd name="connsiteY10" fmla="*/ 1206 h 46178"/>
                  <a:gd name="connsiteX11" fmla="*/ 86709 w 88354"/>
                  <a:gd name="connsiteY11" fmla="*/ 12294 h 46178"/>
                  <a:gd name="connsiteX12" fmla="*/ 88104 w 88354"/>
                  <a:gd name="connsiteY12" fmla="*/ 22370 h 46178"/>
                  <a:gd name="connsiteX13" fmla="*/ 82616 w 88354"/>
                  <a:gd name="connsiteY13" fmla="*/ 32294 h 46178"/>
                  <a:gd name="connsiteX14" fmla="*/ 70290 w 88354"/>
                  <a:gd name="connsiteY14" fmla="*/ 31299 h 46178"/>
                  <a:gd name="connsiteX15" fmla="*/ 66976 w 88354"/>
                  <a:gd name="connsiteY15" fmla="*/ 31932 h 46178"/>
                  <a:gd name="connsiteX16" fmla="*/ 68359 w 88354"/>
                  <a:gd name="connsiteY16" fmla="*/ 30965 h 46178"/>
                  <a:gd name="connsiteX17" fmla="*/ 84329 w 88354"/>
                  <a:gd name="connsiteY17" fmla="*/ 19825 h 46178"/>
                  <a:gd name="connsiteX18" fmla="*/ 84783 w 88354"/>
                  <a:gd name="connsiteY18" fmla="*/ 18423 h 46178"/>
                  <a:gd name="connsiteX19" fmla="*/ 83562 w 88354"/>
                  <a:gd name="connsiteY19" fmla="*/ 18639 h 46178"/>
                  <a:gd name="connsiteX20" fmla="*/ 63293 w 88354"/>
                  <a:gd name="connsiteY20" fmla="*/ 31989 h 46178"/>
                  <a:gd name="connsiteX21" fmla="*/ 59247 w 88354"/>
                  <a:gd name="connsiteY21" fmla="*/ 33611 h 46178"/>
                  <a:gd name="connsiteX22" fmla="*/ 61246 w 88354"/>
                  <a:gd name="connsiteY22" fmla="*/ 30372 h 46178"/>
                  <a:gd name="connsiteX23" fmla="*/ 61193 w 88354"/>
                  <a:gd name="connsiteY23" fmla="*/ 29395 h 46178"/>
                  <a:gd name="connsiteX24" fmla="*/ 60088 w 88354"/>
                  <a:gd name="connsiteY24" fmla="*/ 29639 h 46178"/>
                  <a:gd name="connsiteX25" fmla="*/ 56964 w 88354"/>
                  <a:gd name="connsiteY25" fmla="*/ 34276 h 46178"/>
                  <a:gd name="connsiteX26" fmla="*/ 56491 w 88354"/>
                  <a:gd name="connsiteY26" fmla="*/ 34738 h 46178"/>
                  <a:gd name="connsiteX27" fmla="*/ 30995 w 88354"/>
                  <a:gd name="connsiteY27" fmla="*/ 39385 h 46178"/>
                  <a:gd name="connsiteX28" fmla="*/ 29009 w 88354"/>
                  <a:gd name="connsiteY28" fmla="*/ 39556 h 46178"/>
                  <a:gd name="connsiteX29" fmla="*/ 29149 w 88354"/>
                  <a:gd name="connsiteY29" fmla="*/ 40811 h 46178"/>
                  <a:gd name="connsiteX30" fmla="*/ 30797 w 88354"/>
                  <a:gd name="connsiteY30" fmla="*/ 40813 h 46178"/>
                  <a:gd name="connsiteX31" fmla="*/ 54976 w 88354"/>
                  <a:gd name="connsiteY31" fmla="*/ 36661 h 46178"/>
                  <a:gd name="connsiteX32" fmla="*/ 48277 w 88354"/>
                  <a:gd name="connsiteY32" fmla="*/ 42635 h 46178"/>
                  <a:gd name="connsiteX33" fmla="*/ 28191 w 88354"/>
                  <a:gd name="connsiteY33" fmla="*/ 44752 h 46178"/>
                  <a:gd name="connsiteX34" fmla="*/ 17797 w 88354"/>
                  <a:gd name="connsiteY34" fmla="*/ 39163 h 46178"/>
                  <a:gd name="connsiteX35" fmla="*/ 12055 w 88354"/>
                  <a:gd name="connsiteY35" fmla="*/ 38059 h 46178"/>
                  <a:gd name="connsiteX36" fmla="*/ 4755 w 88354"/>
                  <a:gd name="connsiteY36" fmla="*/ 42183 h 46178"/>
                  <a:gd name="connsiteX37" fmla="*/ 0 w 88354"/>
                  <a:gd name="connsiteY37" fmla="*/ 42210 h 46178"/>
                  <a:gd name="connsiteX38" fmla="*/ 2234 w 88354"/>
                  <a:gd name="connsiteY38" fmla="*/ 38814 h 46178"/>
                  <a:gd name="connsiteX39" fmla="*/ 7140 w 88354"/>
                  <a:gd name="connsiteY39" fmla="*/ 34900 h 46178"/>
                  <a:gd name="connsiteX40" fmla="*/ 12691 w 88354"/>
                  <a:gd name="connsiteY40" fmla="*/ 31587 h 46178"/>
                  <a:gd name="connsiteX41" fmla="*/ 17694 w 88354"/>
                  <a:gd name="connsiteY41" fmla="*/ 31299 h 46178"/>
                  <a:gd name="connsiteX42" fmla="*/ 28326 w 88354"/>
                  <a:gd name="connsiteY42" fmla="*/ 34486 h 46178"/>
                  <a:gd name="connsiteX43" fmla="*/ 41929 w 88354"/>
                  <a:gd name="connsiteY43" fmla="*/ 31007 h 46178"/>
                  <a:gd name="connsiteX44" fmla="*/ 46896 w 88354"/>
                  <a:gd name="connsiteY44" fmla="*/ 23854 h 46178"/>
                  <a:gd name="connsiteX45" fmla="*/ 45542 w 88354"/>
                  <a:gd name="connsiteY45" fmla="*/ 16056 h 46178"/>
                  <a:gd name="connsiteX46" fmla="*/ 36071 w 88354"/>
                  <a:gd name="connsiteY46" fmla="*/ 12783 h 46178"/>
                  <a:gd name="connsiteX47" fmla="*/ 32613 w 88354"/>
                  <a:gd name="connsiteY47" fmla="*/ 16743 h 46178"/>
                  <a:gd name="connsiteX48" fmla="*/ 33915 w 88354"/>
                  <a:gd name="connsiteY48" fmla="*/ 17126 h 46178"/>
                  <a:gd name="connsiteX49" fmla="*/ 35987 w 88354"/>
                  <a:gd name="connsiteY49" fmla="*/ 14368 h 46178"/>
                  <a:gd name="connsiteX50" fmla="*/ 41280 w 88354"/>
                  <a:gd name="connsiteY50" fmla="*/ 14433 h 46178"/>
                  <a:gd name="connsiteX51" fmla="*/ 45345 w 88354"/>
                  <a:gd name="connsiteY51" fmla="*/ 18770 h 46178"/>
                  <a:gd name="connsiteX52" fmla="*/ 42892 w 88354"/>
                  <a:gd name="connsiteY52" fmla="*/ 28165 h 46178"/>
                  <a:gd name="connsiteX53" fmla="*/ 30856 w 88354"/>
                  <a:gd name="connsiteY53" fmla="*/ 27959 h 46178"/>
                  <a:gd name="connsiteX54" fmla="*/ 25496 w 88354"/>
                  <a:gd name="connsiteY54" fmla="*/ 24306 h 46178"/>
                  <a:gd name="connsiteX55" fmla="*/ 23701 w 88354"/>
                  <a:gd name="connsiteY55" fmla="*/ 18211 h 46178"/>
                  <a:gd name="connsiteX56" fmla="*/ 26713 w 88354"/>
                  <a:gd name="connsiteY56" fmla="*/ 8638 h 46178"/>
                  <a:gd name="connsiteX57" fmla="*/ 35489 w 88354"/>
                  <a:gd name="connsiteY57" fmla="*/ 1448 h 4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88354" h="46178">
                    <a:moveTo>
                      <a:pt x="35489" y="1448"/>
                    </a:moveTo>
                    <a:cubicBezTo>
                      <a:pt x="38812" y="0"/>
                      <a:pt x="42610" y="-440"/>
                      <a:pt x="46137" y="485"/>
                    </a:cubicBezTo>
                    <a:cubicBezTo>
                      <a:pt x="49574" y="1353"/>
                      <a:pt x="52895" y="3358"/>
                      <a:pt x="54688" y="6499"/>
                    </a:cubicBezTo>
                    <a:cubicBezTo>
                      <a:pt x="56424" y="9582"/>
                      <a:pt x="56817" y="13221"/>
                      <a:pt x="56727" y="16706"/>
                    </a:cubicBezTo>
                    <a:cubicBezTo>
                      <a:pt x="56643" y="19474"/>
                      <a:pt x="56233" y="22227"/>
                      <a:pt x="55596" y="24922"/>
                    </a:cubicBezTo>
                    <a:cubicBezTo>
                      <a:pt x="55457" y="25555"/>
                      <a:pt x="55199" y="26173"/>
                      <a:pt x="55182" y="26833"/>
                    </a:cubicBezTo>
                    <a:cubicBezTo>
                      <a:pt x="55127" y="27226"/>
                      <a:pt x="55529" y="27398"/>
                      <a:pt x="55762" y="27646"/>
                    </a:cubicBezTo>
                    <a:cubicBezTo>
                      <a:pt x="56508" y="27421"/>
                      <a:pt x="56622" y="26606"/>
                      <a:pt x="56794" y="25960"/>
                    </a:cubicBezTo>
                    <a:cubicBezTo>
                      <a:pt x="57908" y="21452"/>
                      <a:pt x="58505" y="16746"/>
                      <a:pt x="57916" y="12115"/>
                    </a:cubicBezTo>
                    <a:cubicBezTo>
                      <a:pt x="62265" y="11861"/>
                      <a:pt x="66625" y="11133"/>
                      <a:pt x="70700" y="9555"/>
                    </a:cubicBezTo>
                    <a:cubicBezTo>
                      <a:pt x="75030" y="7880"/>
                      <a:pt x="78963" y="5036"/>
                      <a:pt x="81632" y="1206"/>
                    </a:cubicBezTo>
                    <a:cubicBezTo>
                      <a:pt x="83566" y="4784"/>
                      <a:pt x="85334" y="8462"/>
                      <a:pt x="86709" y="12294"/>
                    </a:cubicBezTo>
                    <a:cubicBezTo>
                      <a:pt x="87825" y="15501"/>
                      <a:pt x="88840" y="18957"/>
                      <a:pt x="88104" y="22370"/>
                    </a:cubicBezTo>
                    <a:cubicBezTo>
                      <a:pt x="87339" y="26156"/>
                      <a:pt x="84995" y="29349"/>
                      <a:pt x="82616" y="32294"/>
                    </a:cubicBezTo>
                    <a:cubicBezTo>
                      <a:pt x="78538" y="31726"/>
                      <a:pt x="74431" y="30717"/>
                      <a:pt x="70290" y="31299"/>
                    </a:cubicBezTo>
                    <a:cubicBezTo>
                      <a:pt x="69170" y="31430"/>
                      <a:pt x="68077" y="31709"/>
                      <a:pt x="66976" y="31932"/>
                    </a:cubicBezTo>
                    <a:cubicBezTo>
                      <a:pt x="67268" y="31419"/>
                      <a:pt x="67884" y="31257"/>
                      <a:pt x="68359" y="30965"/>
                    </a:cubicBezTo>
                    <a:cubicBezTo>
                      <a:pt x="74044" y="27812"/>
                      <a:pt x="79375" y="24031"/>
                      <a:pt x="84329" y="19825"/>
                    </a:cubicBezTo>
                    <a:cubicBezTo>
                      <a:pt x="84804" y="19501"/>
                      <a:pt x="84907" y="18953"/>
                      <a:pt x="84783" y="18423"/>
                    </a:cubicBezTo>
                    <a:cubicBezTo>
                      <a:pt x="84352" y="18379"/>
                      <a:pt x="83886" y="18282"/>
                      <a:pt x="83562" y="18639"/>
                    </a:cubicBezTo>
                    <a:cubicBezTo>
                      <a:pt x="77380" y="23884"/>
                      <a:pt x="70629" y="28508"/>
                      <a:pt x="63293" y="31989"/>
                    </a:cubicBezTo>
                    <a:cubicBezTo>
                      <a:pt x="61958" y="32563"/>
                      <a:pt x="60666" y="33262"/>
                      <a:pt x="59247" y="33611"/>
                    </a:cubicBezTo>
                    <a:cubicBezTo>
                      <a:pt x="59865" y="32500"/>
                      <a:pt x="60678" y="31510"/>
                      <a:pt x="61246" y="30372"/>
                    </a:cubicBezTo>
                    <a:cubicBezTo>
                      <a:pt x="61458" y="30051"/>
                      <a:pt x="61286" y="29704"/>
                      <a:pt x="61193" y="29395"/>
                    </a:cubicBezTo>
                    <a:cubicBezTo>
                      <a:pt x="60819" y="29443"/>
                      <a:pt x="60285" y="29210"/>
                      <a:pt x="60088" y="29639"/>
                    </a:cubicBezTo>
                    <a:cubicBezTo>
                      <a:pt x="59110" y="31224"/>
                      <a:pt x="58097" y="32794"/>
                      <a:pt x="56964" y="34276"/>
                    </a:cubicBezTo>
                    <a:cubicBezTo>
                      <a:pt x="56811" y="34427"/>
                      <a:pt x="56693" y="34641"/>
                      <a:pt x="56491" y="34738"/>
                    </a:cubicBezTo>
                    <a:cubicBezTo>
                      <a:pt x="48239" y="37382"/>
                      <a:pt x="39642" y="38908"/>
                      <a:pt x="30995" y="39385"/>
                    </a:cubicBezTo>
                    <a:cubicBezTo>
                      <a:pt x="30331" y="39425"/>
                      <a:pt x="29652" y="39379"/>
                      <a:pt x="29009" y="39556"/>
                    </a:cubicBezTo>
                    <a:cubicBezTo>
                      <a:pt x="28466" y="39764"/>
                      <a:pt x="28555" y="40735"/>
                      <a:pt x="29149" y="40811"/>
                    </a:cubicBezTo>
                    <a:cubicBezTo>
                      <a:pt x="29692" y="40892"/>
                      <a:pt x="30247" y="40836"/>
                      <a:pt x="30797" y="40813"/>
                    </a:cubicBezTo>
                    <a:cubicBezTo>
                      <a:pt x="38976" y="40344"/>
                      <a:pt x="47131" y="39053"/>
                      <a:pt x="54976" y="36661"/>
                    </a:cubicBezTo>
                    <a:cubicBezTo>
                      <a:pt x="53048" y="38961"/>
                      <a:pt x="50791" y="40995"/>
                      <a:pt x="48277" y="42635"/>
                    </a:cubicBezTo>
                    <a:cubicBezTo>
                      <a:pt x="42396" y="46397"/>
                      <a:pt x="34722" y="47263"/>
                      <a:pt x="28191" y="44752"/>
                    </a:cubicBezTo>
                    <a:cubicBezTo>
                      <a:pt x="24500" y="43327"/>
                      <a:pt x="21381" y="40802"/>
                      <a:pt x="17797" y="39163"/>
                    </a:cubicBezTo>
                    <a:cubicBezTo>
                      <a:pt x="16010" y="38339"/>
                      <a:pt x="14028" y="37849"/>
                      <a:pt x="12055" y="38059"/>
                    </a:cubicBezTo>
                    <a:cubicBezTo>
                      <a:pt x="9179" y="38299"/>
                      <a:pt x="6396" y="39781"/>
                      <a:pt x="4755" y="42183"/>
                    </a:cubicBezTo>
                    <a:cubicBezTo>
                      <a:pt x="3168" y="42164"/>
                      <a:pt x="1585" y="42244"/>
                      <a:pt x="0" y="42210"/>
                    </a:cubicBezTo>
                    <a:cubicBezTo>
                      <a:pt x="383" y="40878"/>
                      <a:pt x="1257" y="39764"/>
                      <a:pt x="2234" y="38814"/>
                    </a:cubicBezTo>
                    <a:cubicBezTo>
                      <a:pt x="3737" y="37351"/>
                      <a:pt x="5452" y="36134"/>
                      <a:pt x="7140" y="34900"/>
                    </a:cubicBezTo>
                    <a:cubicBezTo>
                      <a:pt x="8887" y="33639"/>
                      <a:pt x="10657" y="32346"/>
                      <a:pt x="12691" y="31587"/>
                    </a:cubicBezTo>
                    <a:cubicBezTo>
                      <a:pt x="14280" y="30965"/>
                      <a:pt x="16040" y="30931"/>
                      <a:pt x="17694" y="31299"/>
                    </a:cubicBezTo>
                    <a:cubicBezTo>
                      <a:pt x="21324" y="32069"/>
                      <a:pt x="24662" y="33841"/>
                      <a:pt x="28326" y="34486"/>
                    </a:cubicBezTo>
                    <a:cubicBezTo>
                      <a:pt x="33082" y="35318"/>
                      <a:pt x="38108" y="33910"/>
                      <a:pt x="41929" y="31007"/>
                    </a:cubicBezTo>
                    <a:cubicBezTo>
                      <a:pt x="44298" y="29248"/>
                      <a:pt x="46160" y="26732"/>
                      <a:pt x="46896" y="23854"/>
                    </a:cubicBezTo>
                    <a:cubicBezTo>
                      <a:pt x="47558" y="21223"/>
                      <a:pt x="47102" y="18290"/>
                      <a:pt x="45542" y="16056"/>
                    </a:cubicBezTo>
                    <a:cubicBezTo>
                      <a:pt x="43472" y="13187"/>
                      <a:pt x="39478" y="11663"/>
                      <a:pt x="36071" y="12783"/>
                    </a:cubicBezTo>
                    <a:cubicBezTo>
                      <a:pt x="34329" y="13397"/>
                      <a:pt x="33160" y="15043"/>
                      <a:pt x="32613" y="16743"/>
                    </a:cubicBezTo>
                    <a:cubicBezTo>
                      <a:pt x="32481" y="17511"/>
                      <a:pt x="33645" y="17820"/>
                      <a:pt x="33915" y="17126"/>
                    </a:cubicBezTo>
                    <a:cubicBezTo>
                      <a:pt x="34411" y="16086"/>
                      <a:pt x="34938" y="14959"/>
                      <a:pt x="35987" y="14368"/>
                    </a:cubicBezTo>
                    <a:cubicBezTo>
                      <a:pt x="37620" y="13477"/>
                      <a:pt x="39623" y="13746"/>
                      <a:pt x="41280" y="14433"/>
                    </a:cubicBezTo>
                    <a:cubicBezTo>
                      <a:pt x="43182" y="15199"/>
                      <a:pt x="44729" y="16802"/>
                      <a:pt x="45345" y="18770"/>
                    </a:cubicBezTo>
                    <a:cubicBezTo>
                      <a:pt x="46476" y="22034"/>
                      <a:pt x="45301" y="25790"/>
                      <a:pt x="42892" y="28165"/>
                    </a:cubicBezTo>
                    <a:cubicBezTo>
                      <a:pt x="38959" y="29054"/>
                      <a:pt x="34720" y="29309"/>
                      <a:pt x="30856" y="27959"/>
                    </a:cubicBezTo>
                    <a:cubicBezTo>
                      <a:pt x="28798" y="27238"/>
                      <a:pt x="26814" y="26078"/>
                      <a:pt x="25496" y="24306"/>
                    </a:cubicBezTo>
                    <a:cubicBezTo>
                      <a:pt x="24202" y="22562"/>
                      <a:pt x="23718" y="20348"/>
                      <a:pt x="23701" y="18211"/>
                    </a:cubicBezTo>
                    <a:cubicBezTo>
                      <a:pt x="23722" y="14814"/>
                      <a:pt x="24820" y="11449"/>
                      <a:pt x="26713" y="8638"/>
                    </a:cubicBezTo>
                    <a:cubicBezTo>
                      <a:pt x="28864" y="5462"/>
                      <a:pt x="31970" y="2961"/>
                      <a:pt x="35489" y="1448"/>
                    </a:cubicBezTo>
                    <a:close/>
                  </a:path>
                </a:pathLst>
              </a:custGeom>
              <a:solidFill>
                <a:srgbClr val="867DA1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1" name="Forma Livre: Forma 2620">
                <a:extLst>
                  <a:ext uri="{FF2B5EF4-FFF2-40B4-BE49-F238E27FC236}">
                    <a16:creationId xmlns:a16="http://schemas.microsoft.com/office/drawing/2014/main" id="{ACC77D77-64E3-9B45-7F64-96333F42A36D}"/>
                  </a:ext>
                </a:extLst>
              </p:cNvPr>
              <p:cNvSpPr/>
              <p:nvPr/>
            </p:nvSpPr>
            <p:spPr>
              <a:xfrm>
                <a:off x="6281787" y="5313715"/>
                <a:ext cx="7777" cy="10793"/>
              </a:xfrm>
              <a:custGeom>
                <a:avLst/>
                <a:gdLst>
                  <a:gd name="connsiteX0" fmla="*/ 0 w 7777"/>
                  <a:gd name="connsiteY0" fmla="*/ 0 h 10793"/>
                  <a:gd name="connsiteX1" fmla="*/ 4736 w 7777"/>
                  <a:gd name="connsiteY1" fmla="*/ 1425 h 10793"/>
                  <a:gd name="connsiteX2" fmla="*/ 7672 w 7777"/>
                  <a:gd name="connsiteY2" fmla="*/ 4845 h 10793"/>
                  <a:gd name="connsiteX3" fmla="*/ 6274 w 7777"/>
                  <a:gd name="connsiteY3" fmla="*/ 10793 h 10793"/>
                  <a:gd name="connsiteX4" fmla="*/ 5276 w 7777"/>
                  <a:gd name="connsiteY4" fmla="*/ 9059 h 10793"/>
                  <a:gd name="connsiteX5" fmla="*/ 2079 w 7777"/>
                  <a:gd name="connsiteY5" fmla="*/ 2148 h 10793"/>
                  <a:gd name="connsiteX6" fmla="*/ 0 w 7777"/>
                  <a:gd name="connsiteY6" fmla="*/ 0 h 10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77" h="10793">
                    <a:moveTo>
                      <a:pt x="0" y="0"/>
                    </a:moveTo>
                    <a:cubicBezTo>
                      <a:pt x="1648" y="168"/>
                      <a:pt x="3252" y="698"/>
                      <a:pt x="4736" y="1425"/>
                    </a:cubicBezTo>
                    <a:cubicBezTo>
                      <a:pt x="6110" y="2108"/>
                      <a:pt x="7420" y="3250"/>
                      <a:pt x="7672" y="4845"/>
                    </a:cubicBezTo>
                    <a:cubicBezTo>
                      <a:pt x="8019" y="6896"/>
                      <a:pt x="7502" y="9108"/>
                      <a:pt x="6274" y="10793"/>
                    </a:cubicBezTo>
                    <a:cubicBezTo>
                      <a:pt x="5724" y="10367"/>
                      <a:pt x="5539" y="9667"/>
                      <a:pt x="5276" y="9059"/>
                    </a:cubicBezTo>
                    <a:cubicBezTo>
                      <a:pt x="4376" y="6688"/>
                      <a:pt x="3624" y="4200"/>
                      <a:pt x="2079" y="2148"/>
                    </a:cubicBezTo>
                    <a:cubicBezTo>
                      <a:pt x="1492" y="1331"/>
                      <a:pt x="708" y="698"/>
                      <a:pt x="0" y="0"/>
                    </a:cubicBezTo>
                    <a:close/>
                  </a:path>
                </a:pathLst>
              </a:custGeom>
              <a:solidFill>
                <a:srgbClr val="867DA1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22" name="Forma Livre: Forma 2621">
              <a:extLst>
                <a:ext uri="{FF2B5EF4-FFF2-40B4-BE49-F238E27FC236}">
                  <a16:creationId xmlns:a16="http://schemas.microsoft.com/office/drawing/2014/main" id="{BC669214-E5CD-6C90-0BE6-E5DEC271A372}"/>
                </a:ext>
              </a:extLst>
            </p:cNvPr>
            <p:cNvSpPr/>
            <p:nvPr/>
          </p:nvSpPr>
          <p:spPr>
            <a:xfrm>
              <a:off x="6337240" y="5262140"/>
              <a:ext cx="12189" cy="14112"/>
            </a:xfrm>
            <a:custGeom>
              <a:avLst/>
              <a:gdLst>
                <a:gd name="connsiteX0" fmla="*/ 0 w 12189"/>
                <a:gd name="connsiteY0" fmla="*/ 2 h 14112"/>
                <a:gd name="connsiteX1" fmla="*/ 1919 w 12189"/>
                <a:gd name="connsiteY1" fmla="*/ 107 h 14112"/>
                <a:gd name="connsiteX2" fmla="*/ 11388 w 12189"/>
                <a:gd name="connsiteY2" fmla="*/ 12012 h 14112"/>
                <a:gd name="connsiteX3" fmla="*/ 12189 w 12189"/>
                <a:gd name="connsiteY3" fmla="*/ 13168 h 14112"/>
                <a:gd name="connsiteX4" fmla="*/ 11140 w 12189"/>
                <a:gd name="connsiteY4" fmla="*/ 14112 h 14112"/>
                <a:gd name="connsiteX5" fmla="*/ 0 w 12189"/>
                <a:gd name="connsiteY5" fmla="*/ 2 h 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9" h="14112">
                  <a:moveTo>
                    <a:pt x="0" y="2"/>
                  </a:moveTo>
                  <a:cubicBezTo>
                    <a:pt x="639" y="-9"/>
                    <a:pt x="1280" y="25"/>
                    <a:pt x="1919" y="107"/>
                  </a:cubicBezTo>
                  <a:cubicBezTo>
                    <a:pt x="5162" y="4004"/>
                    <a:pt x="8376" y="7930"/>
                    <a:pt x="11388" y="12012"/>
                  </a:cubicBezTo>
                  <a:cubicBezTo>
                    <a:pt x="11661" y="12388"/>
                    <a:pt x="11922" y="12775"/>
                    <a:pt x="12189" y="13168"/>
                  </a:cubicBezTo>
                  <a:cubicBezTo>
                    <a:pt x="11842" y="13486"/>
                    <a:pt x="11495" y="13803"/>
                    <a:pt x="11140" y="14112"/>
                  </a:cubicBezTo>
                  <a:cubicBezTo>
                    <a:pt x="7678" y="9217"/>
                    <a:pt x="3809" y="4628"/>
                    <a:pt x="0" y="2"/>
                  </a:cubicBezTo>
                  <a:close/>
                </a:path>
              </a:pathLst>
            </a:custGeom>
            <a:solidFill>
              <a:srgbClr val="61597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3" name="Forma Livre: Forma 2622">
              <a:extLst>
                <a:ext uri="{FF2B5EF4-FFF2-40B4-BE49-F238E27FC236}">
                  <a16:creationId xmlns:a16="http://schemas.microsoft.com/office/drawing/2014/main" id="{E234CE18-49BA-CC67-C6D9-C6ADA0F27F6C}"/>
                </a:ext>
              </a:extLst>
            </p:cNvPr>
            <p:cNvSpPr/>
            <p:nvPr/>
          </p:nvSpPr>
          <p:spPr>
            <a:xfrm>
              <a:off x="6339159" y="5262247"/>
              <a:ext cx="11077" cy="11905"/>
            </a:xfrm>
            <a:custGeom>
              <a:avLst/>
              <a:gdLst>
                <a:gd name="connsiteX0" fmla="*/ 0 w 11077"/>
                <a:gd name="connsiteY0" fmla="*/ 0 h 11905"/>
                <a:gd name="connsiteX1" fmla="*/ 5852 w 11077"/>
                <a:gd name="connsiteY1" fmla="*/ 2577 h 11905"/>
                <a:gd name="connsiteX2" fmla="*/ 11077 w 11077"/>
                <a:gd name="connsiteY2" fmla="*/ 10573 h 11905"/>
                <a:gd name="connsiteX3" fmla="*/ 9469 w 11077"/>
                <a:gd name="connsiteY3" fmla="*/ 11905 h 11905"/>
                <a:gd name="connsiteX4" fmla="*/ 0 w 11077"/>
                <a:gd name="connsiteY4" fmla="*/ 0 h 1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7" h="11905">
                  <a:moveTo>
                    <a:pt x="0" y="0"/>
                  </a:moveTo>
                  <a:cubicBezTo>
                    <a:pt x="2131" y="319"/>
                    <a:pt x="4206" y="1167"/>
                    <a:pt x="5852" y="2577"/>
                  </a:cubicBezTo>
                  <a:cubicBezTo>
                    <a:pt x="8300" y="4689"/>
                    <a:pt x="9902" y="7601"/>
                    <a:pt x="11077" y="10573"/>
                  </a:cubicBezTo>
                  <a:cubicBezTo>
                    <a:pt x="10627" y="11113"/>
                    <a:pt x="10068" y="11542"/>
                    <a:pt x="9469" y="11905"/>
                  </a:cubicBezTo>
                  <a:cubicBezTo>
                    <a:pt x="6457" y="7823"/>
                    <a:pt x="3243" y="3897"/>
                    <a:pt x="0" y="0"/>
                  </a:cubicBezTo>
                  <a:close/>
                </a:path>
              </a:pathLst>
            </a:custGeom>
            <a:solidFill>
              <a:srgbClr val="5B5370">
                <a:alpha val="71000"/>
              </a:srgbClr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24" name="Gráfico 1864">
              <a:extLst>
                <a:ext uri="{FF2B5EF4-FFF2-40B4-BE49-F238E27FC236}">
                  <a16:creationId xmlns:a16="http://schemas.microsoft.com/office/drawing/2014/main" id="{DC61524A-A2DF-9D8E-679B-C507D3EC85C5}"/>
                </a:ext>
              </a:extLst>
            </p:cNvPr>
            <p:cNvGrpSpPr/>
            <p:nvPr/>
          </p:nvGrpSpPr>
          <p:grpSpPr>
            <a:xfrm>
              <a:off x="6170622" y="5276469"/>
              <a:ext cx="198542" cy="82754"/>
              <a:chOff x="6170622" y="5276469"/>
              <a:chExt cx="198542" cy="82754"/>
            </a:xfrm>
            <a:solidFill>
              <a:srgbClr val="655D7D"/>
            </a:solidFill>
          </p:grpSpPr>
          <p:sp>
            <p:nvSpPr>
              <p:cNvPr id="2625" name="Forma Livre: Forma 2624">
                <a:extLst>
                  <a:ext uri="{FF2B5EF4-FFF2-40B4-BE49-F238E27FC236}">
                    <a16:creationId xmlns:a16="http://schemas.microsoft.com/office/drawing/2014/main" id="{FC49F89A-C97A-2F19-8D4A-7695216A8EB9}"/>
                  </a:ext>
                </a:extLst>
              </p:cNvPr>
              <p:cNvSpPr/>
              <p:nvPr/>
            </p:nvSpPr>
            <p:spPr>
              <a:xfrm>
                <a:off x="6349175" y="5276469"/>
                <a:ext cx="4231" cy="5311"/>
              </a:xfrm>
              <a:custGeom>
                <a:avLst/>
                <a:gdLst>
                  <a:gd name="connsiteX0" fmla="*/ 0 w 4231"/>
                  <a:gd name="connsiteY0" fmla="*/ 950 h 5311"/>
                  <a:gd name="connsiteX1" fmla="*/ 1110 w 4231"/>
                  <a:gd name="connsiteY1" fmla="*/ 0 h 5311"/>
                  <a:gd name="connsiteX2" fmla="*/ 4231 w 4231"/>
                  <a:gd name="connsiteY2" fmla="*/ 4498 h 5311"/>
                  <a:gd name="connsiteX3" fmla="*/ 3123 w 4231"/>
                  <a:gd name="connsiteY3" fmla="*/ 5312 h 5311"/>
                  <a:gd name="connsiteX4" fmla="*/ 0 w 4231"/>
                  <a:gd name="connsiteY4" fmla="*/ 950 h 5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1" h="5311">
                    <a:moveTo>
                      <a:pt x="0" y="950"/>
                    </a:moveTo>
                    <a:cubicBezTo>
                      <a:pt x="355" y="614"/>
                      <a:pt x="725" y="298"/>
                      <a:pt x="1110" y="0"/>
                    </a:cubicBezTo>
                    <a:cubicBezTo>
                      <a:pt x="2184" y="1473"/>
                      <a:pt x="3273" y="2943"/>
                      <a:pt x="4231" y="4498"/>
                    </a:cubicBezTo>
                    <a:cubicBezTo>
                      <a:pt x="3863" y="4771"/>
                      <a:pt x="3495" y="5043"/>
                      <a:pt x="3123" y="5312"/>
                    </a:cubicBezTo>
                    <a:cubicBezTo>
                      <a:pt x="2098" y="3847"/>
                      <a:pt x="1156" y="2316"/>
                      <a:pt x="0" y="950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6" name="Forma Livre: Forma 2625">
                <a:extLst>
                  <a:ext uri="{FF2B5EF4-FFF2-40B4-BE49-F238E27FC236}">
                    <a16:creationId xmlns:a16="http://schemas.microsoft.com/office/drawing/2014/main" id="{56F08E34-19CA-9F2D-6C80-5F789CAC98E3}"/>
                  </a:ext>
                </a:extLst>
              </p:cNvPr>
              <p:cNvSpPr/>
              <p:nvPr/>
            </p:nvSpPr>
            <p:spPr>
              <a:xfrm>
                <a:off x="6353126" y="5282140"/>
                <a:ext cx="7157" cy="10522"/>
              </a:xfrm>
              <a:custGeom>
                <a:avLst/>
                <a:gdLst>
                  <a:gd name="connsiteX0" fmla="*/ 0 w 7157"/>
                  <a:gd name="connsiteY0" fmla="*/ 839 h 10522"/>
                  <a:gd name="connsiteX1" fmla="*/ 1118 w 7157"/>
                  <a:gd name="connsiteY1" fmla="*/ 0 h 10522"/>
                  <a:gd name="connsiteX2" fmla="*/ 7157 w 7157"/>
                  <a:gd name="connsiteY2" fmla="*/ 9625 h 10522"/>
                  <a:gd name="connsiteX3" fmla="*/ 5961 w 7157"/>
                  <a:gd name="connsiteY3" fmla="*/ 10522 h 10522"/>
                  <a:gd name="connsiteX4" fmla="*/ 0 w 7157"/>
                  <a:gd name="connsiteY4" fmla="*/ 839 h 1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" h="10522">
                    <a:moveTo>
                      <a:pt x="0" y="839"/>
                    </a:moveTo>
                    <a:cubicBezTo>
                      <a:pt x="343" y="521"/>
                      <a:pt x="717" y="242"/>
                      <a:pt x="1118" y="0"/>
                    </a:cubicBezTo>
                    <a:cubicBezTo>
                      <a:pt x="3239" y="3138"/>
                      <a:pt x="5198" y="6384"/>
                      <a:pt x="7157" y="9625"/>
                    </a:cubicBezTo>
                    <a:cubicBezTo>
                      <a:pt x="6762" y="9932"/>
                      <a:pt x="6365" y="10230"/>
                      <a:pt x="5961" y="10522"/>
                    </a:cubicBezTo>
                    <a:cubicBezTo>
                      <a:pt x="4172" y="7180"/>
                      <a:pt x="2060" y="4019"/>
                      <a:pt x="0" y="839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7" name="Forma Livre: Forma 2626">
                <a:extLst>
                  <a:ext uri="{FF2B5EF4-FFF2-40B4-BE49-F238E27FC236}">
                    <a16:creationId xmlns:a16="http://schemas.microsoft.com/office/drawing/2014/main" id="{4A6D50E0-7249-DA40-F9B1-4FA1CB6CF40E}"/>
                  </a:ext>
                </a:extLst>
              </p:cNvPr>
              <p:cNvSpPr/>
              <p:nvPr/>
            </p:nvSpPr>
            <p:spPr>
              <a:xfrm>
                <a:off x="6170622" y="5293799"/>
                <a:ext cx="9653" cy="29910"/>
              </a:xfrm>
              <a:custGeom>
                <a:avLst/>
                <a:gdLst>
                  <a:gd name="connsiteX0" fmla="*/ 2164 w 9653"/>
                  <a:gd name="connsiteY0" fmla="*/ 0 h 29910"/>
                  <a:gd name="connsiteX1" fmla="*/ 3436 w 9653"/>
                  <a:gd name="connsiteY1" fmla="*/ 967 h 29910"/>
                  <a:gd name="connsiteX2" fmla="*/ 1422 w 9653"/>
                  <a:gd name="connsiteY2" fmla="*/ 15731 h 29910"/>
                  <a:gd name="connsiteX3" fmla="*/ 2496 w 9653"/>
                  <a:gd name="connsiteY3" fmla="*/ 21200 h 29910"/>
                  <a:gd name="connsiteX4" fmla="*/ 8619 w 9653"/>
                  <a:gd name="connsiteY4" fmla="*/ 27338 h 29910"/>
                  <a:gd name="connsiteX5" fmla="*/ 9653 w 9653"/>
                  <a:gd name="connsiteY5" fmla="*/ 29910 h 29910"/>
                  <a:gd name="connsiteX6" fmla="*/ 3530 w 9653"/>
                  <a:gd name="connsiteY6" fmla="*/ 24689 h 29910"/>
                  <a:gd name="connsiteX7" fmla="*/ 3230 w 9653"/>
                  <a:gd name="connsiteY7" fmla="*/ 22816 h 29910"/>
                  <a:gd name="connsiteX8" fmla="*/ 2069 w 9653"/>
                  <a:gd name="connsiteY8" fmla="*/ 22903 h 29910"/>
                  <a:gd name="connsiteX9" fmla="*/ 386 w 9653"/>
                  <a:gd name="connsiteY9" fmla="*/ 19945 h 29910"/>
                  <a:gd name="connsiteX10" fmla="*/ 102 w 9653"/>
                  <a:gd name="connsiteY10" fmla="*/ 13652 h 29910"/>
                  <a:gd name="connsiteX11" fmla="*/ 2164 w 9653"/>
                  <a:gd name="connsiteY11" fmla="*/ 0 h 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653" h="29910">
                    <a:moveTo>
                      <a:pt x="2164" y="0"/>
                    </a:moveTo>
                    <a:cubicBezTo>
                      <a:pt x="2597" y="307"/>
                      <a:pt x="3021" y="628"/>
                      <a:pt x="3436" y="967"/>
                    </a:cubicBezTo>
                    <a:cubicBezTo>
                      <a:pt x="2496" y="5843"/>
                      <a:pt x="1542" y="10751"/>
                      <a:pt x="1422" y="15731"/>
                    </a:cubicBezTo>
                    <a:cubicBezTo>
                      <a:pt x="1424" y="17583"/>
                      <a:pt x="1378" y="19615"/>
                      <a:pt x="2496" y="21200"/>
                    </a:cubicBezTo>
                    <a:cubicBezTo>
                      <a:pt x="4171" y="23577"/>
                      <a:pt x="6437" y="25446"/>
                      <a:pt x="8619" y="27338"/>
                    </a:cubicBezTo>
                    <a:cubicBezTo>
                      <a:pt x="8987" y="28181"/>
                      <a:pt x="9329" y="29042"/>
                      <a:pt x="9653" y="29910"/>
                    </a:cubicBezTo>
                    <a:cubicBezTo>
                      <a:pt x="7484" y="28326"/>
                      <a:pt x="5506" y="26501"/>
                      <a:pt x="3530" y="24689"/>
                    </a:cubicBezTo>
                    <a:cubicBezTo>
                      <a:pt x="3452" y="24065"/>
                      <a:pt x="3652" y="23333"/>
                      <a:pt x="3230" y="22816"/>
                    </a:cubicBezTo>
                    <a:cubicBezTo>
                      <a:pt x="2866" y="22524"/>
                      <a:pt x="2433" y="22749"/>
                      <a:pt x="2069" y="22903"/>
                    </a:cubicBezTo>
                    <a:cubicBezTo>
                      <a:pt x="1292" y="22062"/>
                      <a:pt x="657" y="21065"/>
                      <a:pt x="386" y="19945"/>
                    </a:cubicBezTo>
                    <a:cubicBezTo>
                      <a:pt x="-127" y="17889"/>
                      <a:pt x="-22" y="15746"/>
                      <a:pt x="102" y="13652"/>
                    </a:cubicBezTo>
                    <a:cubicBezTo>
                      <a:pt x="419" y="9053"/>
                      <a:pt x="1336" y="4525"/>
                      <a:pt x="2164" y="0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8" name="Forma Livre: Forma 2627">
                <a:extLst>
                  <a:ext uri="{FF2B5EF4-FFF2-40B4-BE49-F238E27FC236}">
                    <a16:creationId xmlns:a16="http://schemas.microsoft.com/office/drawing/2014/main" id="{C469C51C-05F5-9C48-F96F-DC2A224888DB}"/>
                  </a:ext>
                </a:extLst>
              </p:cNvPr>
              <p:cNvSpPr/>
              <p:nvPr/>
            </p:nvSpPr>
            <p:spPr>
              <a:xfrm>
                <a:off x="6361049" y="5294718"/>
                <a:ext cx="8115" cy="32739"/>
              </a:xfrm>
              <a:custGeom>
                <a:avLst/>
                <a:gdLst>
                  <a:gd name="connsiteX0" fmla="*/ 0 w 8115"/>
                  <a:gd name="connsiteY0" fmla="*/ 1398 h 32739"/>
                  <a:gd name="connsiteX1" fmla="*/ 853 w 8115"/>
                  <a:gd name="connsiteY1" fmla="*/ 0 h 32739"/>
                  <a:gd name="connsiteX2" fmla="*/ 6505 w 8115"/>
                  <a:gd name="connsiteY2" fmla="*/ 12311 h 32739"/>
                  <a:gd name="connsiteX3" fmla="*/ 7884 w 8115"/>
                  <a:gd name="connsiteY3" fmla="*/ 22659 h 32739"/>
                  <a:gd name="connsiteX4" fmla="*/ 2558 w 8115"/>
                  <a:gd name="connsiteY4" fmla="*/ 32740 h 32739"/>
                  <a:gd name="connsiteX5" fmla="*/ 984 w 8115"/>
                  <a:gd name="connsiteY5" fmla="*/ 32485 h 32739"/>
                  <a:gd name="connsiteX6" fmla="*/ 6472 w 8115"/>
                  <a:gd name="connsiteY6" fmla="*/ 22562 h 32739"/>
                  <a:gd name="connsiteX7" fmla="*/ 5076 w 8115"/>
                  <a:gd name="connsiteY7" fmla="*/ 12485 h 32739"/>
                  <a:gd name="connsiteX8" fmla="*/ 0 w 8115"/>
                  <a:gd name="connsiteY8" fmla="*/ 1398 h 3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15" h="32739">
                    <a:moveTo>
                      <a:pt x="0" y="1398"/>
                    </a:moveTo>
                    <a:cubicBezTo>
                      <a:pt x="273" y="925"/>
                      <a:pt x="561" y="460"/>
                      <a:pt x="853" y="0"/>
                    </a:cubicBezTo>
                    <a:cubicBezTo>
                      <a:pt x="2999" y="3975"/>
                      <a:pt x="5011" y="8040"/>
                      <a:pt x="6505" y="12311"/>
                    </a:cubicBezTo>
                    <a:cubicBezTo>
                      <a:pt x="7653" y="15609"/>
                      <a:pt x="8559" y="19155"/>
                      <a:pt x="7884" y="22659"/>
                    </a:cubicBezTo>
                    <a:cubicBezTo>
                      <a:pt x="7157" y="26463"/>
                      <a:pt x="4965" y="29782"/>
                      <a:pt x="2558" y="32740"/>
                    </a:cubicBezTo>
                    <a:cubicBezTo>
                      <a:pt x="2026" y="32674"/>
                      <a:pt x="1501" y="32597"/>
                      <a:pt x="984" y="32485"/>
                    </a:cubicBezTo>
                    <a:cubicBezTo>
                      <a:pt x="3363" y="29540"/>
                      <a:pt x="5707" y="26348"/>
                      <a:pt x="6472" y="22562"/>
                    </a:cubicBezTo>
                    <a:cubicBezTo>
                      <a:pt x="7207" y="19148"/>
                      <a:pt x="6192" y="15693"/>
                      <a:pt x="5076" y="12485"/>
                    </a:cubicBezTo>
                    <a:cubicBezTo>
                      <a:pt x="3701" y="8654"/>
                      <a:pt x="1934" y="4975"/>
                      <a:pt x="0" y="1398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9" name="Forma Livre: Forma 2628">
                <a:extLst>
                  <a:ext uri="{FF2B5EF4-FFF2-40B4-BE49-F238E27FC236}">
                    <a16:creationId xmlns:a16="http://schemas.microsoft.com/office/drawing/2014/main" id="{F0CC2038-7E7A-8ACC-1306-E570D5E65C1E}"/>
                  </a:ext>
                </a:extLst>
              </p:cNvPr>
              <p:cNvSpPr/>
              <p:nvPr/>
            </p:nvSpPr>
            <p:spPr>
              <a:xfrm>
                <a:off x="6184465" y="5308395"/>
                <a:ext cx="6642" cy="5032"/>
              </a:xfrm>
              <a:custGeom>
                <a:avLst/>
                <a:gdLst>
                  <a:gd name="connsiteX0" fmla="*/ 310 w 6642"/>
                  <a:gd name="connsiteY0" fmla="*/ 118 h 5032"/>
                  <a:gd name="connsiteX1" fmla="*/ 1300 w 6642"/>
                  <a:gd name="connsiteY1" fmla="*/ 284 h 5032"/>
                  <a:gd name="connsiteX2" fmla="*/ 6643 w 6642"/>
                  <a:gd name="connsiteY2" fmla="*/ 3775 h 5032"/>
                  <a:gd name="connsiteX3" fmla="*/ 5918 w 6642"/>
                  <a:gd name="connsiteY3" fmla="*/ 5032 h 5032"/>
                  <a:gd name="connsiteX4" fmla="*/ 419 w 6642"/>
                  <a:gd name="connsiteY4" fmla="*/ 1366 h 5032"/>
                  <a:gd name="connsiteX5" fmla="*/ 310 w 6642"/>
                  <a:gd name="connsiteY5" fmla="*/ 118 h 5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42" h="5032">
                    <a:moveTo>
                      <a:pt x="310" y="118"/>
                    </a:moveTo>
                    <a:cubicBezTo>
                      <a:pt x="633" y="-160"/>
                      <a:pt x="997" y="118"/>
                      <a:pt x="1300" y="284"/>
                    </a:cubicBezTo>
                    <a:cubicBezTo>
                      <a:pt x="3084" y="1440"/>
                      <a:pt x="4766" y="2762"/>
                      <a:pt x="6643" y="3775"/>
                    </a:cubicBezTo>
                    <a:cubicBezTo>
                      <a:pt x="6401" y="4191"/>
                      <a:pt x="6157" y="4610"/>
                      <a:pt x="5918" y="5032"/>
                    </a:cubicBezTo>
                    <a:cubicBezTo>
                      <a:pt x="4039" y="3880"/>
                      <a:pt x="2214" y="2638"/>
                      <a:pt x="419" y="1366"/>
                    </a:cubicBezTo>
                    <a:cubicBezTo>
                      <a:pt x="-37" y="1097"/>
                      <a:pt x="-188" y="414"/>
                      <a:pt x="310" y="118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0" name="Forma Livre: Forma 2629">
                <a:extLst>
                  <a:ext uri="{FF2B5EF4-FFF2-40B4-BE49-F238E27FC236}">
                    <a16:creationId xmlns:a16="http://schemas.microsoft.com/office/drawing/2014/main" id="{977D1543-352A-54C4-A68C-79F1E6857235}"/>
                  </a:ext>
                </a:extLst>
              </p:cNvPr>
              <p:cNvSpPr/>
              <p:nvPr/>
            </p:nvSpPr>
            <p:spPr>
              <a:xfrm>
                <a:off x="6191600" y="5312992"/>
                <a:ext cx="13527" cy="8977"/>
              </a:xfrm>
              <a:custGeom>
                <a:avLst/>
                <a:gdLst>
                  <a:gd name="connsiteX0" fmla="*/ 0 w 13527"/>
                  <a:gd name="connsiteY0" fmla="*/ 1244 h 8977"/>
                  <a:gd name="connsiteX1" fmla="*/ 649 w 13527"/>
                  <a:gd name="connsiteY1" fmla="*/ 0 h 8977"/>
                  <a:gd name="connsiteX2" fmla="*/ 13444 w 13527"/>
                  <a:gd name="connsiteY2" fmla="*/ 7350 h 8977"/>
                  <a:gd name="connsiteX3" fmla="*/ 13528 w 13527"/>
                  <a:gd name="connsiteY3" fmla="*/ 8977 h 8977"/>
                  <a:gd name="connsiteX4" fmla="*/ 0 w 13527"/>
                  <a:gd name="connsiteY4" fmla="*/ 1244 h 8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27" h="8977">
                    <a:moveTo>
                      <a:pt x="0" y="1244"/>
                    </a:moveTo>
                    <a:cubicBezTo>
                      <a:pt x="193" y="816"/>
                      <a:pt x="410" y="399"/>
                      <a:pt x="649" y="0"/>
                    </a:cubicBezTo>
                    <a:cubicBezTo>
                      <a:pt x="4832" y="2587"/>
                      <a:pt x="9063" y="5106"/>
                      <a:pt x="13444" y="7350"/>
                    </a:cubicBezTo>
                    <a:cubicBezTo>
                      <a:pt x="13488" y="7886"/>
                      <a:pt x="13513" y="8429"/>
                      <a:pt x="13528" y="8977"/>
                    </a:cubicBezTo>
                    <a:cubicBezTo>
                      <a:pt x="8889" y="6636"/>
                      <a:pt x="4414" y="3983"/>
                      <a:pt x="0" y="1244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1" name="Forma Livre: Forma 2630">
                <a:extLst>
                  <a:ext uri="{FF2B5EF4-FFF2-40B4-BE49-F238E27FC236}">
                    <a16:creationId xmlns:a16="http://schemas.microsoft.com/office/drawing/2014/main" id="{814DA89A-FD9F-E2D1-22F3-B1B72EDBE60C}"/>
                  </a:ext>
                </a:extLst>
              </p:cNvPr>
              <p:cNvSpPr/>
              <p:nvPr/>
            </p:nvSpPr>
            <p:spPr>
              <a:xfrm>
                <a:off x="6336748" y="5313287"/>
                <a:ext cx="27499" cy="17809"/>
              </a:xfrm>
              <a:custGeom>
                <a:avLst/>
                <a:gdLst>
                  <a:gd name="connsiteX0" fmla="*/ 26230 w 27499"/>
                  <a:gd name="connsiteY0" fmla="*/ 262 h 17809"/>
                  <a:gd name="connsiteX1" fmla="*/ 27451 w 27499"/>
                  <a:gd name="connsiteY1" fmla="*/ 46 h 17809"/>
                  <a:gd name="connsiteX2" fmla="*/ 26997 w 27499"/>
                  <a:gd name="connsiteY2" fmla="*/ 1448 h 17809"/>
                  <a:gd name="connsiteX3" fmla="*/ 11027 w 27499"/>
                  <a:gd name="connsiteY3" fmla="*/ 12588 h 17809"/>
                  <a:gd name="connsiteX4" fmla="*/ 9644 w 27499"/>
                  <a:gd name="connsiteY4" fmla="*/ 13555 h 17809"/>
                  <a:gd name="connsiteX5" fmla="*/ 9599 w 27499"/>
                  <a:gd name="connsiteY5" fmla="*/ 13620 h 17809"/>
                  <a:gd name="connsiteX6" fmla="*/ 3315 w 27499"/>
                  <a:gd name="connsiteY6" fmla="*/ 16025 h 17809"/>
                  <a:gd name="connsiteX7" fmla="*/ 0 w 27499"/>
                  <a:gd name="connsiteY7" fmla="*/ 17809 h 17809"/>
                  <a:gd name="connsiteX8" fmla="*/ 1841 w 27499"/>
                  <a:gd name="connsiteY8" fmla="*/ 15255 h 17809"/>
                  <a:gd name="connsiteX9" fmla="*/ 1915 w 27499"/>
                  <a:gd name="connsiteY9" fmla="*/ 15234 h 17809"/>
                  <a:gd name="connsiteX10" fmla="*/ 5961 w 27499"/>
                  <a:gd name="connsiteY10" fmla="*/ 13612 h 17809"/>
                  <a:gd name="connsiteX11" fmla="*/ 26230 w 27499"/>
                  <a:gd name="connsiteY11" fmla="*/ 262 h 17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499" h="17809">
                    <a:moveTo>
                      <a:pt x="26230" y="262"/>
                    </a:moveTo>
                    <a:cubicBezTo>
                      <a:pt x="26554" y="-95"/>
                      <a:pt x="27020" y="2"/>
                      <a:pt x="27451" y="46"/>
                    </a:cubicBezTo>
                    <a:cubicBezTo>
                      <a:pt x="27575" y="576"/>
                      <a:pt x="27472" y="1124"/>
                      <a:pt x="26997" y="1448"/>
                    </a:cubicBezTo>
                    <a:cubicBezTo>
                      <a:pt x="22043" y="5654"/>
                      <a:pt x="16712" y="9435"/>
                      <a:pt x="11027" y="12588"/>
                    </a:cubicBezTo>
                    <a:cubicBezTo>
                      <a:pt x="10552" y="12880"/>
                      <a:pt x="9936" y="13042"/>
                      <a:pt x="9644" y="13555"/>
                    </a:cubicBezTo>
                    <a:lnTo>
                      <a:pt x="9599" y="13620"/>
                    </a:lnTo>
                    <a:cubicBezTo>
                      <a:pt x="7426" y="14196"/>
                      <a:pt x="5330" y="15035"/>
                      <a:pt x="3315" y="16025"/>
                    </a:cubicBezTo>
                    <a:cubicBezTo>
                      <a:pt x="2171" y="16550"/>
                      <a:pt x="1139" y="17284"/>
                      <a:pt x="0" y="17809"/>
                    </a:cubicBezTo>
                    <a:cubicBezTo>
                      <a:pt x="546" y="16912"/>
                      <a:pt x="1251" y="16124"/>
                      <a:pt x="1841" y="15255"/>
                    </a:cubicBezTo>
                    <a:lnTo>
                      <a:pt x="1915" y="15234"/>
                    </a:lnTo>
                    <a:cubicBezTo>
                      <a:pt x="3334" y="14885"/>
                      <a:pt x="4626" y="14186"/>
                      <a:pt x="5961" y="13612"/>
                    </a:cubicBezTo>
                    <a:cubicBezTo>
                      <a:pt x="13297" y="10131"/>
                      <a:pt x="20048" y="5507"/>
                      <a:pt x="26230" y="262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2" name="Forma Livre: Forma 2631">
                <a:extLst>
                  <a:ext uri="{FF2B5EF4-FFF2-40B4-BE49-F238E27FC236}">
                    <a16:creationId xmlns:a16="http://schemas.microsoft.com/office/drawing/2014/main" id="{74338A2E-8BB0-5DCF-4A5D-0BE6CFF215D3}"/>
                  </a:ext>
                </a:extLst>
              </p:cNvPr>
              <p:cNvSpPr/>
              <p:nvPr/>
            </p:nvSpPr>
            <p:spPr>
              <a:xfrm>
                <a:off x="6206538" y="5321206"/>
                <a:ext cx="8304" cy="5408"/>
              </a:xfrm>
              <a:custGeom>
                <a:avLst/>
                <a:gdLst>
                  <a:gd name="connsiteX0" fmla="*/ 61 w 8304"/>
                  <a:gd name="connsiteY0" fmla="*/ 0 h 5408"/>
                  <a:gd name="connsiteX1" fmla="*/ 7786 w 8304"/>
                  <a:gd name="connsiteY1" fmla="*/ 3689 h 5408"/>
                  <a:gd name="connsiteX2" fmla="*/ 8305 w 8304"/>
                  <a:gd name="connsiteY2" fmla="*/ 5408 h 5408"/>
                  <a:gd name="connsiteX3" fmla="*/ 0 w 8304"/>
                  <a:gd name="connsiteY3" fmla="*/ 1530 h 5408"/>
                  <a:gd name="connsiteX4" fmla="*/ 61 w 8304"/>
                  <a:gd name="connsiteY4" fmla="*/ 0 h 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04" h="5408">
                    <a:moveTo>
                      <a:pt x="61" y="0"/>
                    </a:moveTo>
                    <a:cubicBezTo>
                      <a:pt x="2621" y="1259"/>
                      <a:pt x="5183" y="2514"/>
                      <a:pt x="7786" y="3689"/>
                    </a:cubicBezTo>
                    <a:cubicBezTo>
                      <a:pt x="7979" y="4252"/>
                      <a:pt x="8162" y="4822"/>
                      <a:pt x="8305" y="5408"/>
                    </a:cubicBezTo>
                    <a:cubicBezTo>
                      <a:pt x="5471" y="4258"/>
                      <a:pt x="2745" y="2871"/>
                      <a:pt x="0" y="1530"/>
                    </a:cubicBezTo>
                    <a:cubicBezTo>
                      <a:pt x="19" y="1015"/>
                      <a:pt x="40" y="504"/>
                      <a:pt x="61" y="0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3" name="Forma Livre: Forma 2632">
                <a:extLst>
                  <a:ext uri="{FF2B5EF4-FFF2-40B4-BE49-F238E27FC236}">
                    <a16:creationId xmlns:a16="http://schemas.microsoft.com/office/drawing/2014/main" id="{342D862E-9B1D-C864-5040-B37860599A02}"/>
                  </a:ext>
                </a:extLst>
              </p:cNvPr>
              <p:cNvSpPr/>
              <p:nvPr/>
            </p:nvSpPr>
            <p:spPr>
              <a:xfrm>
                <a:off x="6181731" y="5323159"/>
                <a:ext cx="70729" cy="33294"/>
              </a:xfrm>
              <a:custGeom>
                <a:avLst/>
                <a:gdLst>
                  <a:gd name="connsiteX0" fmla="*/ 0 w 70729"/>
                  <a:gd name="connsiteY0" fmla="*/ 0 h 33294"/>
                  <a:gd name="connsiteX1" fmla="*/ 18131 w 70729"/>
                  <a:gd name="connsiteY1" fmla="*/ 11996 h 33294"/>
                  <a:gd name="connsiteX2" fmla="*/ 40067 w 70729"/>
                  <a:gd name="connsiteY2" fmla="*/ 22863 h 33294"/>
                  <a:gd name="connsiteX3" fmla="*/ 64123 w 70729"/>
                  <a:gd name="connsiteY3" fmla="*/ 30543 h 33294"/>
                  <a:gd name="connsiteX4" fmla="*/ 67209 w 70729"/>
                  <a:gd name="connsiteY4" fmla="*/ 31102 h 33294"/>
                  <a:gd name="connsiteX5" fmla="*/ 67268 w 70729"/>
                  <a:gd name="connsiteY5" fmla="*/ 31104 h 33294"/>
                  <a:gd name="connsiteX6" fmla="*/ 70730 w 70729"/>
                  <a:gd name="connsiteY6" fmla="*/ 33294 h 33294"/>
                  <a:gd name="connsiteX7" fmla="*/ 64640 w 70729"/>
                  <a:gd name="connsiteY7" fmla="*/ 32105 h 33294"/>
                  <a:gd name="connsiteX8" fmla="*/ 52300 w 70729"/>
                  <a:gd name="connsiteY8" fmla="*/ 28828 h 33294"/>
                  <a:gd name="connsiteX9" fmla="*/ 48611 w 70729"/>
                  <a:gd name="connsiteY9" fmla="*/ 27100 h 33294"/>
                  <a:gd name="connsiteX10" fmla="*/ 43644 w 70729"/>
                  <a:gd name="connsiteY10" fmla="*/ 25900 h 33294"/>
                  <a:gd name="connsiteX11" fmla="*/ 39289 w 70729"/>
                  <a:gd name="connsiteY11" fmla="*/ 24061 h 33294"/>
                  <a:gd name="connsiteX12" fmla="*/ 31844 w 70729"/>
                  <a:gd name="connsiteY12" fmla="*/ 20777 h 33294"/>
                  <a:gd name="connsiteX13" fmla="*/ 29397 w 70729"/>
                  <a:gd name="connsiteY13" fmla="*/ 19754 h 33294"/>
                  <a:gd name="connsiteX14" fmla="*/ 24372 w 70729"/>
                  <a:gd name="connsiteY14" fmla="*/ 16057 h 33294"/>
                  <a:gd name="connsiteX15" fmla="*/ 22341 w 70729"/>
                  <a:gd name="connsiteY15" fmla="*/ 16036 h 33294"/>
                  <a:gd name="connsiteX16" fmla="*/ 22299 w 70729"/>
                  <a:gd name="connsiteY16" fmla="*/ 16010 h 33294"/>
                  <a:gd name="connsiteX17" fmla="*/ 13290 w 70729"/>
                  <a:gd name="connsiteY17" fmla="*/ 10743 h 33294"/>
                  <a:gd name="connsiteX18" fmla="*/ 3163 w 70729"/>
                  <a:gd name="connsiteY18" fmla="*/ 4183 h 33294"/>
                  <a:gd name="connsiteX19" fmla="*/ 0 w 70729"/>
                  <a:gd name="connsiteY19" fmla="*/ 0 h 33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0729" h="33294">
                    <a:moveTo>
                      <a:pt x="0" y="0"/>
                    </a:moveTo>
                    <a:cubicBezTo>
                      <a:pt x="5793" y="4361"/>
                      <a:pt x="11851" y="8370"/>
                      <a:pt x="18131" y="11996"/>
                    </a:cubicBezTo>
                    <a:cubicBezTo>
                      <a:pt x="25194" y="16094"/>
                      <a:pt x="32513" y="19758"/>
                      <a:pt x="40067" y="22863"/>
                    </a:cubicBezTo>
                    <a:cubicBezTo>
                      <a:pt x="47865" y="26053"/>
                      <a:pt x="55917" y="28622"/>
                      <a:pt x="64123" y="30543"/>
                    </a:cubicBezTo>
                    <a:cubicBezTo>
                      <a:pt x="65141" y="30770"/>
                      <a:pt x="66154" y="31092"/>
                      <a:pt x="67209" y="31102"/>
                    </a:cubicBezTo>
                    <a:lnTo>
                      <a:pt x="67268" y="31104"/>
                    </a:lnTo>
                    <a:cubicBezTo>
                      <a:pt x="68254" y="32086"/>
                      <a:pt x="69546" y="32607"/>
                      <a:pt x="70730" y="33294"/>
                    </a:cubicBezTo>
                    <a:cubicBezTo>
                      <a:pt x="68670" y="33067"/>
                      <a:pt x="66665" y="32527"/>
                      <a:pt x="64640" y="32105"/>
                    </a:cubicBezTo>
                    <a:cubicBezTo>
                      <a:pt x="60481" y="31193"/>
                      <a:pt x="56399" y="29973"/>
                      <a:pt x="52300" y="28828"/>
                    </a:cubicBezTo>
                    <a:cubicBezTo>
                      <a:pt x="51106" y="28185"/>
                      <a:pt x="49929" y="27472"/>
                      <a:pt x="48611" y="27100"/>
                    </a:cubicBezTo>
                    <a:cubicBezTo>
                      <a:pt x="46999" y="26526"/>
                      <a:pt x="45275" y="26369"/>
                      <a:pt x="43644" y="25900"/>
                    </a:cubicBezTo>
                    <a:cubicBezTo>
                      <a:pt x="42253" y="25152"/>
                      <a:pt x="40733" y="24693"/>
                      <a:pt x="39289" y="24061"/>
                    </a:cubicBezTo>
                    <a:cubicBezTo>
                      <a:pt x="36779" y="23029"/>
                      <a:pt x="34299" y="21929"/>
                      <a:pt x="31844" y="20777"/>
                    </a:cubicBezTo>
                    <a:cubicBezTo>
                      <a:pt x="31052" y="20378"/>
                      <a:pt x="30255" y="19983"/>
                      <a:pt x="29397" y="19754"/>
                    </a:cubicBezTo>
                    <a:cubicBezTo>
                      <a:pt x="27592" y="18728"/>
                      <a:pt x="26175" y="17101"/>
                      <a:pt x="24372" y="16057"/>
                    </a:cubicBezTo>
                    <a:cubicBezTo>
                      <a:pt x="23750" y="15651"/>
                      <a:pt x="22999" y="15886"/>
                      <a:pt x="22341" y="16036"/>
                    </a:cubicBezTo>
                    <a:lnTo>
                      <a:pt x="22299" y="16010"/>
                    </a:lnTo>
                    <a:cubicBezTo>
                      <a:pt x="19304" y="14241"/>
                      <a:pt x="16231" y="12601"/>
                      <a:pt x="13290" y="10743"/>
                    </a:cubicBezTo>
                    <a:cubicBezTo>
                      <a:pt x="9824" y="8696"/>
                      <a:pt x="6560" y="6331"/>
                      <a:pt x="3163" y="4183"/>
                    </a:cubicBezTo>
                    <a:cubicBezTo>
                      <a:pt x="1869" y="3014"/>
                      <a:pt x="752" y="1579"/>
                      <a:pt x="0" y="0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4" name="Forma Livre: Forma 2633">
                <a:extLst>
                  <a:ext uri="{FF2B5EF4-FFF2-40B4-BE49-F238E27FC236}">
                    <a16:creationId xmlns:a16="http://schemas.microsoft.com/office/drawing/2014/main" id="{998DC5F0-04C8-AFA0-6122-ECBC8A5909A0}"/>
                  </a:ext>
                </a:extLst>
              </p:cNvPr>
              <p:cNvSpPr/>
              <p:nvPr/>
            </p:nvSpPr>
            <p:spPr>
              <a:xfrm>
                <a:off x="6216138" y="5325719"/>
                <a:ext cx="10499" cy="4385"/>
              </a:xfrm>
              <a:custGeom>
                <a:avLst/>
                <a:gdLst>
                  <a:gd name="connsiteX0" fmla="*/ 0 w 10499"/>
                  <a:gd name="connsiteY0" fmla="*/ 0 h 4385"/>
                  <a:gd name="connsiteX1" fmla="*/ 10499 w 10499"/>
                  <a:gd name="connsiteY1" fmla="*/ 4002 h 4385"/>
                  <a:gd name="connsiteX2" fmla="*/ 6606 w 10499"/>
                  <a:gd name="connsiteY2" fmla="*/ 4208 h 4385"/>
                  <a:gd name="connsiteX3" fmla="*/ 5452 w 10499"/>
                  <a:gd name="connsiteY3" fmla="*/ 3859 h 4385"/>
                  <a:gd name="connsiteX4" fmla="*/ 3111 w 10499"/>
                  <a:gd name="connsiteY4" fmla="*/ 2930 h 4385"/>
                  <a:gd name="connsiteX5" fmla="*/ 1986 w 10499"/>
                  <a:gd name="connsiteY5" fmla="*/ 2321 h 4385"/>
                  <a:gd name="connsiteX6" fmla="*/ 0 w 10499"/>
                  <a:gd name="connsiteY6" fmla="*/ 0 h 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99" h="4385">
                    <a:moveTo>
                      <a:pt x="0" y="0"/>
                    </a:moveTo>
                    <a:cubicBezTo>
                      <a:pt x="3462" y="1427"/>
                      <a:pt x="6949" y="2798"/>
                      <a:pt x="10499" y="4002"/>
                    </a:cubicBezTo>
                    <a:cubicBezTo>
                      <a:pt x="9274" y="4546"/>
                      <a:pt x="7893" y="4410"/>
                      <a:pt x="6606" y="4208"/>
                    </a:cubicBezTo>
                    <a:cubicBezTo>
                      <a:pt x="6213" y="4126"/>
                      <a:pt x="5782" y="4099"/>
                      <a:pt x="5452" y="3859"/>
                    </a:cubicBezTo>
                    <a:cubicBezTo>
                      <a:pt x="4803" y="3279"/>
                      <a:pt x="3962" y="3012"/>
                      <a:pt x="3111" y="2930"/>
                    </a:cubicBezTo>
                    <a:cubicBezTo>
                      <a:pt x="2676" y="2861"/>
                      <a:pt x="2329" y="2564"/>
                      <a:pt x="1986" y="2321"/>
                    </a:cubicBezTo>
                    <a:cubicBezTo>
                      <a:pt x="1175" y="1696"/>
                      <a:pt x="387" y="969"/>
                      <a:pt x="0" y="0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5" name="Forma Livre: Forma 2634">
                <a:extLst>
                  <a:ext uri="{FF2B5EF4-FFF2-40B4-BE49-F238E27FC236}">
                    <a16:creationId xmlns:a16="http://schemas.microsoft.com/office/drawing/2014/main" id="{4A096680-8BA8-F639-5986-3FFB40D15535}"/>
                  </a:ext>
                </a:extLst>
              </p:cNvPr>
              <p:cNvSpPr/>
              <p:nvPr/>
            </p:nvSpPr>
            <p:spPr>
              <a:xfrm>
                <a:off x="6301240" y="5328471"/>
                <a:ext cx="61294" cy="28859"/>
              </a:xfrm>
              <a:custGeom>
                <a:avLst/>
                <a:gdLst>
                  <a:gd name="connsiteX0" fmla="*/ 59558 w 61294"/>
                  <a:gd name="connsiteY0" fmla="*/ 0 h 28859"/>
                  <a:gd name="connsiteX1" fmla="*/ 61294 w 61294"/>
                  <a:gd name="connsiteY1" fmla="*/ 263 h 28859"/>
                  <a:gd name="connsiteX2" fmla="*/ 46162 w 61294"/>
                  <a:gd name="connsiteY2" fmla="*/ 12790 h 28859"/>
                  <a:gd name="connsiteX3" fmla="*/ 2798 w 61294"/>
                  <a:gd name="connsiteY3" fmla="*/ 28859 h 28859"/>
                  <a:gd name="connsiteX4" fmla="*/ 0 w 61294"/>
                  <a:gd name="connsiteY4" fmla="*/ 27920 h 28859"/>
                  <a:gd name="connsiteX5" fmla="*/ 12973 w 61294"/>
                  <a:gd name="connsiteY5" fmla="*/ 25229 h 28859"/>
                  <a:gd name="connsiteX6" fmla="*/ 52382 w 61294"/>
                  <a:gd name="connsiteY6" fmla="*/ 6600 h 28859"/>
                  <a:gd name="connsiteX7" fmla="*/ 59558 w 61294"/>
                  <a:gd name="connsiteY7" fmla="*/ 0 h 2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94" h="28859">
                    <a:moveTo>
                      <a:pt x="59558" y="0"/>
                    </a:moveTo>
                    <a:cubicBezTo>
                      <a:pt x="60136" y="78"/>
                      <a:pt x="60712" y="164"/>
                      <a:pt x="61294" y="263"/>
                    </a:cubicBezTo>
                    <a:cubicBezTo>
                      <a:pt x="56815" y="5068"/>
                      <a:pt x="51680" y="9234"/>
                      <a:pt x="46162" y="12790"/>
                    </a:cubicBezTo>
                    <a:cubicBezTo>
                      <a:pt x="33053" y="21152"/>
                      <a:pt x="18035" y="26123"/>
                      <a:pt x="2798" y="28859"/>
                    </a:cubicBezTo>
                    <a:cubicBezTo>
                      <a:pt x="1845" y="28611"/>
                      <a:pt x="877" y="28372"/>
                      <a:pt x="0" y="27920"/>
                    </a:cubicBezTo>
                    <a:cubicBezTo>
                      <a:pt x="4349" y="27153"/>
                      <a:pt x="8694" y="26337"/>
                      <a:pt x="12973" y="25229"/>
                    </a:cubicBezTo>
                    <a:cubicBezTo>
                      <a:pt x="27115" y="21606"/>
                      <a:pt x="40906" y="15756"/>
                      <a:pt x="52382" y="6600"/>
                    </a:cubicBezTo>
                    <a:cubicBezTo>
                      <a:pt x="54894" y="4538"/>
                      <a:pt x="57380" y="2417"/>
                      <a:pt x="59558" y="0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6" name="Forma Livre: Forma 2635">
                <a:extLst>
                  <a:ext uri="{FF2B5EF4-FFF2-40B4-BE49-F238E27FC236}">
                    <a16:creationId xmlns:a16="http://schemas.microsoft.com/office/drawing/2014/main" id="{09D256E5-AFA4-8B95-587C-47E3328859A6}"/>
                  </a:ext>
                </a:extLst>
              </p:cNvPr>
              <p:cNvSpPr/>
              <p:nvPr/>
            </p:nvSpPr>
            <p:spPr>
              <a:xfrm>
                <a:off x="6308064" y="5329648"/>
                <a:ext cx="27842" cy="6115"/>
              </a:xfrm>
              <a:custGeom>
                <a:avLst/>
                <a:gdLst>
                  <a:gd name="connsiteX0" fmla="*/ 2347 w 27842"/>
                  <a:gd name="connsiteY0" fmla="*/ 4647 h 6115"/>
                  <a:gd name="connsiteX1" fmla="*/ 27843 w 27842"/>
                  <a:gd name="connsiteY1" fmla="*/ 0 h 6115"/>
                  <a:gd name="connsiteX2" fmla="*/ 26327 w 27842"/>
                  <a:gd name="connsiteY2" fmla="*/ 1923 h 6115"/>
                  <a:gd name="connsiteX3" fmla="*/ 2149 w 27842"/>
                  <a:gd name="connsiteY3" fmla="*/ 6075 h 6115"/>
                  <a:gd name="connsiteX4" fmla="*/ 501 w 27842"/>
                  <a:gd name="connsiteY4" fmla="*/ 6072 h 6115"/>
                  <a:gd name="connsiteX5" fmla="*/ 360 w 27842"/>
                  <a:gd name="connsiteY5" fmla="*/ 4818 h 6115"/>
                  <a:gd name="connsiteX6" fmla="*/ 2347 w 27842"/>
                  <a:gd name="connsiteY6" fmla="*/ 4647 h 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42" h="6115">
                    <a:moveTo>
                      <a:pt x="2347" y="4647"/>
                    </a:moveTo>
                    <a:cubicBezTo>
                      <a:pt x="10994" y="4170"/>
                      <a:pt x="19591" y="2644"/>
                      <a:pt x="27843" y="0"/>
                    </a:cubicBezTo>
                    <a:cubicBezTo>
                      <a:pt x="27444" y="713"/>
                      <a:pt x="26914" y="1356"/>
                      <a:pt x="26327" y="1923"/>
                    </a:cubicBezTo>
                    <a:cubicBezTo>
                      <a:pt x="18483" y="4315"/>
                      <a:pt x="10328" y="5606"/>
                      <a:pt x="2149" y="6075"/>
                    </a:cubicBezTo>
                    <a:cubicBezTo>
                      <a:pt x="1598" y="6098"/>
                      <a:pt x="1043" y="6154"/>
                      <a:pt x="501" y="6072"/>
                    </a:cubicBezTo>
                    <a:cubicBezTo>
                      <a:pt x="-94" y="5997"/>
                      <a:pt x="-182" y="5026"/>
                      <a:pt x="360" y="4818"/>
                    </a:cubicBezTo>
                    <a:cubicBezTo>
                      <a:pt x="1004" y="4641"/>
                      <a:pt x="1682" y="4687"/>
                      <a:pt x="2347" y="4647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7" name="Forma Livre: Forma 2636">
                <a:extLst>
                  <a:ext uri="{FF2B5EF4-FFF2-40B4-BE49-F238E27FC236}">
                    <a16:creationId xmlns:a16="http://schemas.microsoft.com/office/drawing/2014/main" id="{AC41F6F1-7E7E-CC13-C4EA-F0C4E82D92C8}"/>
                  </a:ext>
                </a:extLst>
              </p:cNvPr>
              <p:cNvSpPr/>
              <p:nvPr/>
            </p:nvSpPr>
            <p:spPr>
              <a:xfrm>
                <a:off x="6285011" y="5336702"/>
                <a:ext cx="7437" cy="1792"/>
              </a:xfrm>
              <a:custGeom>
                <a:avLst/>
                <a:gdLst>
                  <a:gd name="connsiteX0" fmla="*/ 998 w 7437"/>
                  <a:gd name="connsiteY0" fmla="*/ 319 h 1792"/>
                  <a:gd name="connsiteX1" fmla="*/ 6070 w 7437"/>
                  <a:gd name="connsiteY1" fmla="*/ 20 h 1792"/>
                  <a:gd name="connsiteX2" fmla="*/ 7237 w 7437"/>
                  <a:gd name="connsiteY2" fmla="*/ 237 h 1792"/>
                  <a:gd name="connsiteX3" fmla="*/ 6894 w 7437"/>
                  <a:gd name="connsiteY3" fmla="*/ 1336 h 1792"/>
                  <a:gd name="connsiteX4" fmla="*/ 0 w 7437"/>
                  <a:gd name="connsiteY4" fmla="*/ 1792 h 1792"/>
                  <a:gd name="connsiteX5" fmla="*/ 998 w 7437"/>
                  <a:gd name="connsiteY5" fmla="*/ 319 h 1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7" h="1792">
                    <a:moveTo>
                      <a:pt x="998" y="319"/>
                    </a:moveTo>
                    <a:cubicBezTo>
                      <a:pt x="2690" y="254"/>
                      <a:pt x="4380" y="149"/>
                      <a:pt x="6070" y="20"/>
                    </a:cubicBezTo>
                    <a:cubicBezTo>
                      <a:pt x="6453" y="23"/>
                      <a:pt x="6943" y="-101"/>
                      <a:pt x="7237" y="237"/>
                    </a:cubicBezTo>
                    <a:cubicBezTo>
                      <a:pt x="7651" y="554"/>
                      <a:pt x="7369" y="1265"/>
                      <a:pt x="6894" y="1336"/>
                    </a:cubicBezTo>
                    <a:cubicBezTo>
                      <a:pt x="4610" y="1654"/>
                      <a:pt x="2293" y="1591"/>
                      <a:pt x="0" y="1792"/>
                    </a:cubicBezTo>
                    <a:cubicBezTo>
                      <a:pt x="296" y="1275"/>
                      <a:pt x="622" y="777"/>
                      <a:pt x="998" y="319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8" name="Forma Livre: Forma 2637">
                <a:extLst>
                  <a:ext uri="{FF2B5EF4-FFF2-40B4-BE49-F238E27FC236}">
                    <a16:creationId xmlns:a16="http://schemas.microsoft.com/office/drawing/2014/main" id="{337BFA96-E0C9-8D42-E14E-26A309909821}"/>
                  </a:ext>
                </a:extLst>
              </p:cNvPr>
              <p:cNvSpPr/>
              <p:nvPr/>
            </p:nvSpPr>
            <p:spPr>
              <a:xfrm>
                <a:off x="6279336" y="5337090"/>
                <a:ext cx="4834" cy="1535"/>
              </a:xfrm>
              <a:custGeom>
                <a:avLst/>
                <a:gdLst>
                  <a:gd name="connsiteX0" fmla="*/ 80 w 4834"/>
                  <a:gd name="connsiteY0" fmla="*/ 30 h 1535"/>
                  <a:gd name="connsiteX1" fmla="*/ 4835 w 4834"/>
                  <a:gd name="connsiteY1" fmla="*/ 3 h 1535"/>
                  <a:gd name="connsiteX2" fmla="*/ 4143 w 4834"/>
                  <a:gd name="connsiteY2" fmla="*/ 1422 h 1535"/>
                  <a:gd name="connsiteX3" fmla="*/ 44 w 4834"/>
                  <a:gd name="connsiteY3" fmla="*/ 1531 h 1535"/>
                  <a:gd name="connsiteX4" fmla="*/ 0 w 4834"/>
                  <a:gd name="connsiteY4" fmla="*/ 1535 h 1535"/>
                  <a:gd name="connsiteX5" fmla="*/ 80 w 4834"/>
                  <a:gd name="connsiteY5" fmla="*/ 30 h 1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4" h="1535">
                    <a:moveTo>
                      <a:pt x="80" y="30"/>
                    </a:moveTo>
                    <a:cubicBezTo>
                      <a:pt x="1665" y="64"/>
                      <a:pt x="3248" y="-16"/>
                      <a:pt x="4835" y="3"/>
                    </a:cubicBezTo>
                    <a:cubicBezTo>
                      <a:pt x="4605" y="474"/>
                      <a:pt x="4374" y="947"/>
                      <a:pt x="4143" y="1422"/>
                    </a:cubicBezTo>
                    <a:cubicBezTo>
                      <a:pt x="2777" y="1445"/>
                      <a:pt x="1404" y="1371"/>
                      <a:pt x="44" y="1531"/>
                    </a:cubicBezTo>
                    <a:lnTo>
                      <a:pt x="0" y="1535"/>
                    </a:lnTo>
                    <a:cubicBezTo>
                      <a:pt x="-2" y="1027"/>
                      <a:pt x="25" y="526"/>
                      <a:pt x="80" y="30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9" name="Forma Livre: Forma 2638">
                <a:extLst>
                  <a:ext uri="{FF2B5EF4-FFF2-40B4-BE49-F238E27FC236}">
                    <a16:creationId xmlns:a16="http://schemas.microsoft.com/office/drawing/2014/main" id="{E482EB49-662E-C6F6-80A4-B63AB8E51811}"/>
                  </a:ext>
                </a:extLst>
              </p:cNvPr>
              <p:cNvSpPr/>
              <p:nvPr/>
            </p:nvSpPr>
            <p:spPr>
              <a:xfrm>
                <a:off x="6263263" y="5357401"/>
                <a:ext cx="17206" cy="1822"/>
              </a:xfrm>
              <a:custGeom>
                <a:avLst/>
                <a:gdLst>
                  <a:gd name="connsiteX0" fmla="*/ 3863 w 17206"/>
                  <a:gd name="connsiteY0" fmla="*/ 458 h 1822"/>
                  <a:gd name="connsiteX1" fmla="*/ 6732 w 17206"/>
                  <a:gd name="connsiteY1" fmla="*/ 0 h 1822"/>
                  <a:gd name="connsiteX2" fmla="*/ 17206 w 17206"/>
                  <a:gd name="connsiteY2" fmla="*/ 479 h 1822"/>
                  <a:gd name="connsiteX3" fmla="*/ 15903 w 17206"/>
                  <a:gd name="connsiteY3" fmla="*/ 1822 h 1822"/>
                  <a:gd name="connsiteX4" fmla="*/ 0 w 17206"/>
                  <a:gd name="connsiteY4" fmla="*/ 736 h 1822"/>
                  <a:gd name="connsiteX5" fmla="*/ 3863 w 17206"/>
                  <a:gd name="connsiteY5" fmla="*/ 458 h 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06" h="1822">
                    <a:moveTo>
                      <a:pt x="3863" y="458"/>
                    </a:moveTo>
                    <a:cubicBezTo>
                      <a:pt x="4830" y="380"/>
                      <a:pt x="5768" y="99"/>
                      <a:pt x="6732" y="0"/>
                    </a:cubicBezTo>
                    <a:cubicBezTo>
                      <a:pt x="10213" y="328"/>
                      <a:pt x="13713" y="380"/>
                      <a:pt x="17206" y="479"/>
                    </a:cubicBezTo>
                    <a:cubicBezTo>
                      <a:pt x="16857" y="1003"/>
                      <a:pt x="16391" y="1427"/>
                      <a:pt x="15903" y="1822"/>
                    </a:cubicBezTo>
                    <a:cubicBezTo>
                      <a:pt x="10589" y="1745"/>
                      <a:pt x="5270" y="1455"/>
                      <a:pt x="0" y="736"/>
                    </a:cubicBezTo>
                    <a:cubicBezTo>
                      <a:pt x="1282" y="589"/>
                      <a:pt x="2581" y="626"/>
                      <a:pt x="3863" y="458"/>
                    </a:cubicBezTo>
                    <a:close/>
                  </a:path>
                </a:pathLst>
              </a:custGeom>
              <a:solidFill>
                <a:srgbClr val="655D7D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40" name="Gráfico 1864">
              <a:extLst>
                <a:ext uri="{FF2B5EF4-FFF2-40B4-BE49-F238E27FC236}">
                  <a16:creationId xmlns:a16="http://schemas.microsoft.com/office/drawing/2014/main" id="{DBDB56E7-92B6-066E-D3C4-2F677A5D3089}"/>
                </a:ext>
              </a:extLst>
            </p:cNvPr>
            <p:cNvGrpSpPr/>
            <p:nvPr/>
          </p:nvGrpSpPr>
          <p:grpSpPr>
            <a:xfrm>
              <a:off x="6179801" y="5277419"/>
              <a:ext cx="180997" cy="80461"/>
              <a:chOff x="6179801" y="5277419"/>
              <a:chExt cx="180997" cy="80461"/>
            </a:xfrm>
            <a:solidFill>
              <a:srgbClr val="867DA2"/>
            </a:solidFill>
          </p:grpSpPr>
          <p:sp>
            <p:nvSpPr>
              <p:cNvPr id="2641" name="Forma Livre: Forma 2640">
                <a:extLst>
                  <a:ext uri="{FF2B5EF4-FFF2-40B4-BE49-F238E27FC236}">
                    <a16:creationId xmlns:a16="http://schemas.microsoft.com/office/drawing/2014/main" id="{C9DD86D7-6BE5-FD55-95C5-FD9E92899CA3}"/>
                  </a:ext>
                </a:extLst>
              </p:cNvPr>
              <p:cNvSpPr/>
              <p:nvPr/>
            </p:nvSpPr>
            <p:spPr>
              <a:xfrm>
                <a:off x="6344978" y="5277419"/>
                <a:ext cx="14109" cy="17119"/>
              </a:xfrm>
              <a:custGeom>
                <a:avLst/>
                <a:gdLst>
                  <a:gd name="connsiteX0" fmla="*/ 4 w 14109"/>
                  <a:gd name="connsiteY0" fmla="*/ 9618 h 17119"/>
                  <a:gd name="connsiteX1" fmla="*/ 4197 w 14109"/>
                  <a:gd name="connsiteY1" fmla="*/ 0 h 17119"/>
                  <a:gd name="connsiteX2" fmla="*/ 7321 w 14109"/>
                  <a:gd name="connsiteY2" fmla="*/ 4361 h 17119"/>
                  <a:gd name="connsiteX3" fmla="*/ 6312 w 14109"/>
                  <a:gd name="connsiteY3" fmla="*/ 9961 h 17119"/>
                  <a:gd name="connsiteX4" fmla="*/ 7453 w 14109"/>
                  <a:gd name="connsiteY4" fmla="*/ 12046 h 17119"/>
                  <a:gd name="connsiteX5" fmla="*/ 8008 w 14109"/>
                  <a:gd name="connsiteY5" fmla="*/ 11813 h 17119"/>
                  <a:gd name="connsiteX6" fmla="*/ 7732 w 14109"/>
                  <a:gd name="connsiteY6" fmla="*/ 9822 h 17119"/>
                  <a:gd name="connsiteX7" fmla="*/ 8149 w 14109"/>
                  <a:gd name="connsiteY7" fmla="*/ 5560 h 17119"/>
                  <a:gd name="connsiteX8" fmla="*/ 14110 w 14109"/>
                  <a:gd name="connsiteY8" fmla="*/ 15243 h 17119"/>
                  <a:gd name="connsiteX9" fmla="*/ 6429 w 14109"/>
                  <a:gd name="connsiteY9" fmla="*/ 17019 h 17119"/>
                  <a:gd name="connsiteX10" fmla="*/ 1717 w 14109"/>
                  <a:gd name="connsiteY10" fmla="*/ 14735 h 17119"/>
                  <a:gd name="connsiteX11" fmla="*/ 4 w 14109"/>
                  <a:gd name="connsiteY11" fmla="*/ 9618 h 17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109" h="17119">
                    <a:moveTo>
                      <a:pt x="4" y="9618"/>
                    </a:moveTo>
                    <a:cubicBezTo>
                      <a:pt x="-91" y="5984"/>
                      <a:pt x="1633" y="2505"/>
                      <a:pt x="4197" y="0"/>
                    </a:cubicBezTo>
                    <a:cubicBezTo>
                      <a:pt x="5353" y="1366"/>
                      <a:pt x="6295" y="2896"/>
                      <a:pt x="7321" y="4361"/>
                    </a:cubicBezTo>
                    <a:cubicBezTo>
                      <a:pt x="5858" y="5824"/>
                      <a:pt x="5780" y="8071"/>
                      <a:pt x="6312" y="9961"/>
                    </a:cubicBezTo>
                    <a:cubicBezTo>
                      <a:pt x="6560" y="10701"/>
                      <a:pt x="6623" y="11703"/>
                      <a:pt x="7453" y="12046"/>
                    </a:cubicBezTo>
                    <a:cubicBezTo>
                      <a:pt x="7592" y="11987"/>
                      <a:pt x="7869" y="11872"/>
                      <a:pt x="8008" y="11813"/>
                    </a:cubicBezTo>
                    <a:cubicBezTo>
                      <a:pt x="8355" y="11142"/>
                      <a:pt x="7878" y="10474"/>
                      <a:pt x="7732" y="9822"/>
                    </a:cubicBezTo>
                    <a:cubicBezTo>
                      <a:pt x="7348" y="8431"/>
                      <a:pt x="7152" y="6745"/>
                      <a:pt x="8149" y="5560"/>
                    </a:cubicBezTo>
                    <a:cubicBezTo>
                      <a:pt x="10209" y="8740"/>
                      <a:pt x="12321" y="11901"/>
                      <a:pt x="14110" y="15243"/>
                    </a:cubicBezTo>
                    <a:cubicBezTo>
                      <a:pt x="11867" y="16723"/>
                      <a:pt x="9095" y="17389"/>
                      <a:pt x="6429" y="17019"/>
                    </a:cubicBezTo>
                    <a:cubicBezTo>
                      <a:pt x="4676" y="16786"/>
                      <a:pt x="2904" y="16086"/>
                      <a:pt x="1717" y="14735"/>
                    </a:cubicBezTo>
                    <a:cubicBezTo>
                      <a:pt x="506" y="13330"/>
                      <a:pt x="37" y="11434"/>
                      <a:pt x="4" y="9618"/>
                    </a:cubicBezTo>
                    <a:close/>
                  </a:path>
                </a:pathLst>
              </a:custGeom>
              <a:solidFill>
                <a:srgbClr val="867DA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2" name="Forma Livre: Forma 2641">
                <a:extLst>
                  <a:ext uri="{FF2B5EF4-FFF2-40B4-BE49-F238E27FC236}">
                    <a16:creationId xmlns:a16="http://schemas.microsoft.com/office/drawing/2014/main" id="{36608F60-507E-E5C5-87D2-8BF966D24BCC}"/>
                  </a:ext>
                </a:extLst>
              </p:cNvPr>
              <p:cNvSpPr/>
              <p:nvPr/>
            </p:nvSpPr>
            <p:spPr>
              <a:xfrm>
                <a:off x="6179801" y="5299355"/>
                <a:ext cx="69138" cy="54905"/>
              </a:xfrm>
              <a:custGeom>
                <a:avLst/>
                <a:gdLst>
                  <a:gd name="connsiteX0" fmla="*/ 9144 w 69138"/>
                  <a:gd name="connsiteY0" fmla="*/ 1580 h 54905"/>
                  <a:gd name="connsiteX1" fmla="*/ 22129 w 69138"/>
                  <a:gd name="connsiteY1" fmla="*/ 926 h 54905"/>
                  <a:gd name="connsiteX2" fmla="*/ 28851 w 69138"/>
                  <a:gd name="connsiteY2" fmla="*/ 5967 h 54905"/>
                  <a:gd name="connsiteX3" fmla="*/ 30760 w 69138"/>
                  <a:gd name="connsiteY3" fmla="*/ 10290 h 54905"/>
                  <a:gd name="connsiteX4" fmla="*/ 27351 w 69138"/>
                  <a:gd name="connsiteY4" fmla="*/ 13490 h 54905"/>
                  <a:gd name="connsiteX5" fmla="*/ 25242 w 69138"/>
                  <a:gd name="connsiteY5" fmla="*/ 20987 h 54905"/>
                  <a:gd name="connsiteX6" fmla="*/ 12448 w 69138"/>
                  <a:gd name="connsiteY6" fmla="*/ 13637 h 54905"/>
                  <a:gd name="connsiteX7" fmla="*/ 16179 w 69138"/>
                  <a:gd name="connsiteY7" fmla="*/ 10482 h 54905"/>
                  <a:gd name="connsiteX8" fmla="*/ 22375 w 69138"/>
                  <a:gd name="connsiteY8" fmla="*/ 9836 h 54905"/>
                  <a:gd name="connsiteX9" fmla="*/ 23349 w 69138"/>
                  <a:gd name="connsiteY9" fmla="*/ 9126 h 54905"/>
                  <a:gd name="connsiteX10" fmla="*/ 22571 w 69138"/>
                  <a:gd name="connsiteY10" fmla="*/ 8478 h 54905"/>
                  <a:gd name="connsiteX11" fmla="*/ 16265 w 69138"/>
                  <a:gd name="connsiteY11" fmla="*/ 8958 h 54905"/>
                  <a:gd name="connsiteX12" fmla="*/ 11307 w 69138"/>
                  <a:gd name="connsiteY12" fmla="*/ 12815 h 54905"/>
                  <a:gd name="connsiteX13" fmla="*/ 5964 w 69138"/>
                  <a:gd name="connsiteY13" fmla="*/ 9323 h 54905"/>
                  <a:gd name="connsiteX14" fmla="*/ 4974 w 69138"/>
                  <a:gd name="connsiteY14" fmla="*/ 9157 h 54905"/>
                  <a:gd name="connsiteX15" fmla="*/ 5083 w 69138"/>
                  <a:gd name="connsiteY15" fmla="*/ 10406 h 54905"/>
                  <a:gd name="connsiteX16" fmla="*/ 10581 w 69138"/>
                  <a:gd name="connsiteY16" fmla="*/ 14072 h 54905"/>
                  <a:gd name="connsiteX17" fmla="*/ 10033 w 69138"/>
                  <a:gd name="connsiteY17" fmla="*/ 20054 h 54905"/>
                  <a:gd name="connsiteX18" fmla="*/ 16246 w 69138"/>
                  <a:gd name="connsiteY18" fmla="*/ 27650 h 54905"/>
                  <a:gd name="connsiteX19" fmla="*/ 25537 w 69138"/>
                  <a:gd name="connsiteY19" fmla="*/ 25752 h 54905"/>
                  <a:gd name="connsiteX20" fmla="*/ 32015 w 69138"/>
                  <a:gd name="connsiteY20" fmla="*/ 33893 h 54905"/>
                  <a:gd name="connsiteX21" fmla="*/ 33623 w 69138"/>
                  <a:gd name="connsiteY21" fmla="*/ 34225 h 54905"/>
                  <a:gd name="connsiteX22" fmla="*/ 33331 w 69138"/>
                  <a:gd name="connsiteY22" fmla="*/ 33060 h 54905"/>
                  <a:gd name="connsiteX23" fmla="*/ 28410 w 69138"/>
                  <a:gd name="connsiteY23" fmla="*/ 28699 h 54905"/>
                  <a:gd name="connsiteX24" fmla="*/ 26737 w 69138"/>
                  <a:gd name="connsiteY24" fmla="*/ 23381 h 54905"/>
                  <a:gd name="connsiteX25" fmla="*/ 35042 w 69138"/>
                  <a:gd name="connsiteY25" fmla="*/ 27259 h 54905"/>
                  <a:gd name="connsiteX26" fmla="*/ 35918 w 69138"/>
                  <a:gd name="connsiteY26" fmla="*/ 28350 h 54905"/>
                  <a:gd name="connsiteX27" fmla="*/ 42121 w 69138"/>
                  <a:gd name="connsiteY27" fmla="*/ 31816 h 54905"/>
                  <a:gd name="connsiteX28" fmla="*/ 47319 w 69138"/>
                  <a:gd name="connsiteY28" fmla="*/ 31839 h 54905"/>
                  <a:gd name="connsiteX29" fmla="*/ 48685 w 69138"/>
                  <a:gd name="connsiteY29" fmla="*/ 38498 h 54905"/>
                  <a:gd name="connsiteX30" fmla="*/ 52752 w 69138"/>
                  <a:gd name="connsiteY30" fmla="*/ 41792 h 54905"/>
                  <a:gd name="connsiteX31" fmla="*/ 63708 w 69138"/>
                  <a:gd name="connsiteY31" fmla="*/ 45130 h 54905"/>
                  <a:gd name="connsiteX32" fmla="*/ 66837 w 69138"/>
                  <a:gd name="connsiteY32" fmla="*/ 47646 h 54905"/>
                  <a:gd name="connsiteX33" fmla="*/ 67716 w 69138"/>
                  <a:gd name="connsiteY33" fmla="*/ 52638 h 54905"/>
                  <a:gd name="connsiteX34" fmla="*/ 69139 w 69138"/>
                  <a:gd name="connsiteY34" fmla="*/ 54906 h 54905"/>
                  <a:gd name="connsiteX35" fmla="*/ 66053 w 69138"/>
                  <a:gd name="connsiteY35" fmla="*/ 54347 h 54905"/>
                  <a:gd name="connsiteX36" fmla="*/ 41997 w 69138"/>
                  <a:gd name="connsiteY36" fmla="*/ 46666 h 54905"/>
                  <a:gd name="connsiteX37" fmla="*/ 20061 w 69138"/>
                  <a:gd name="connsiteY37" fmla="*/ 35799 h 54905"/>
                  <a:gd name="connsiteX38" fmla="*/ 1930 w 69138"/>
                  <a:gd name="connsiteY38" fmla="*/ 23804 h 54905"/>
                  <a:gd name="connsiteX39" fmla="*/ 520 w 69138"/>
                  <a:gd name="connsiteY39" fmla="*/ 20283 h 54905"/>
                  <a:gd name="connsiteX40" fmla="*/ 2092 w 69138"/>
                  <a:gd name="connsiteY40" fmla="*/ 7764 h 54905"/>
                  <a:gd name="connsiteX41" fmla="*/ 9144 w 69138"/>
                  <a:gd name="connsiteY41" fmla="*/ 1580 h 54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9138" h="54905">
                    <a:moveTo>
                      <a:pt x="9144" y="1580"/>
                    </a:moveTo>
                    <a:cubicBezTo>
                      <a:pt x="13192" y="-226"/>
                      <a:pt x="17928" y="-539"/>
                      <a:pt x="22129" y="926"/>
                    </a:cubicBezTo>
                    <a:cubicBezTo>
                      <a:pt x="24816" y="1845"/>
                      <a:pt x="27338" y="3516"/>
                      <a:pt x="28851" y="5967"/>
                    </a:cubicBezTo>
                    <a:cubicBezTo>
                      <a:pt x="29669" y="7312"/>
                      <a:pt x="30386" y="8752"/>
                      <a:pt x="30760" y="10290"/>
                    </a:cubicBezTo>
                    <a:cubicBezTo>
                      <a:pt x="29343" y="10999"/>
                      <a:pt x="28156" y="12125"/>
                      <a:pt x="27351" y="13490"/>
                    </a:cubicBezTo>
                    <a:cubicBezTo>
                      <a:pt x="25997" y="15747"/>
                      <a:pt x="25438" y="18387"/>
                      <a:pt x="25242" y="20987"/>
                    </a:cubicBezTo>
                    <a:cubicBezTo>
                      <a:pt x="20862" y="18742"/>
                      <a:pt x="16631" y="16224"/>
                      <a:pt x="12448" y="13637"/>
                    </a:cubicBezTo>
                    <a:cubicBezTo>
                      <a:pt x="13343" y="12247"/>
                      <a:pt x="14623" y="11076"/>
                      <a:pt x="16179" y="10482"/>
                    </a:cubicBezTo>
                    <a:cubicBezTo>
                      <a:pt x="18144" y="9729"/>
                      <a:pt x="20297" y="9645"/>
                      <a:pt x="22375" y="9836"/>
                    </a:cubicBezTo>
                    <a:cubicBezTo>
                      <a:pt x="22880" y="9967"/>
                      <a:pt x="23155" y="9498"/>
                      <a:pt x="23349" y="9126"/>
                    </a:cubicBezTo>
                    <a:cubicBezTo>
                      <a:pt x="23145" y="8842"/>
                      <a:pt x="22970" y="8470"/>
                      <a:pt x="22571" y="8478"/>
                    </a:cubicBezTo>
                    <a:cubicBezTo>
                      <a:pt x="20471" y="8186"/>
                      <a:pt x="18296" y="8344"/>
                      <a:pt x="16265" y="8958"/>
                    </a:cubicBezTo>
                    <a:cubicBezTo>
                      <a:pt x="14209" y="9582"/>
                      <a:pt x="12469" y="11026"/>
                      <a:pt x="11307" y="12815"/>
                    </a:cubicBezTo>
                    <a:cubicBezTo>
                      <a:pt x="9430" y="11802"/>
                      <a:pt x="7748" y="10480"/>
                      <a:pt x="5964" y="9323"/>
                    </a:cubicBezTo>
                    <a:cubicBezTo>
                      <a:pt x="5661" y="9157"/>
                      <a:pt x="5297" y="8880"/>
                      <a:pt x="4974" y="9157"/>
                    </a:cubicBezTo>
                    <a:cubicBezTo>
                      <a:pt x="4475" y="9454"/>
                      <a:pt x="4627" y="10137"/>
                      <a:pt x="5083" y="10406"/>
                    </a:cubicBezTo>
                    <a:cubicBezTo>
                      <a:pt x="6878" y="11678"/>
                      <a:pt x="8702" y="12920"/>
                      <a:pt x="10581" y="14072"/>
                    </a:cubicBezTo>
                    <a:cubicBezTo>
                      <a:pt x="9785" y="15949"/>
                      <a:pt x="9520" y="18061"/>
                      <a:pt x="10033" y="20054"/>
                    </a:cubicBezTo>
                    <a:cubicBezTo>
                      <a:pt x="10817" y="23335"/>
                      <a:pt x="13119" y="26309"/>
                      <a:pt x="16246" y="27650"/>
                    </a:cubicBezTo>
                    <a:cubicBezTo>
                      <a:pt x="19349" y="28903"/>
                      <a:pt x="23206" y="28195"/>
                      <a:pt x="25537" y="25752"/>
                    </a:cubicBezTo>
                    <a:cubicBezTo>
                      <a:pt x="26333" y="29292"/>
                      <a:pt x="29095" y="31955"/>
                      <a:pt x="32015" y="33893"/>
                    </a:cubicBezTo>
                    <a:cubicBezTo>
                      <a:pt x="32490" y="34172"/>
                      <a:pt x="33089" y="34692"/>
                      <a:pt x="33623" y="34225"/>
                    </a:cubicBezTo>
                    <a:cubicBezTo>
                      <a:pt x="34045" y="33880"/>
                      <a:pt x="33732" y="33262"/>
                      <a:pt x="33331" y="33060"/>
                    </a:cubicBezTo>
                    <a:cubicBezTo>
                      <a:pt x="31468" y="31890"/>
                      <a:pt x="29713" y="30486"/>
                      <a:pt x="28410" y="28699"/>
                    </a:cubicBezTo>
                    <a:cubicBezTo>
                      <a:pt x="27256" y="27181"/>
                      <a:pt x="26720" y="25273"/>
                      <a:pt x="26737" y="23381"/>
                    </a:cubicBezTo>
                    <a:cubicBezTo>
                      <a:pt x="29482" y="24722"/>
                      <a:pt x="32208" y="26109"/>
                      <a:pt x="35042" y="27259"/>
                    </a:cubicBezTo>
                    <a:cubicBezTo>
                      <a:pt x="35407" y="27545"/>
                      <a:pt x="35609" y="27997"/>
                      <a:pt x="35918" y="28350"/>
                    </a:cubicBezTo>
                    <a:cubicBezTo>
                      <a:pt x="37473" y="30223"/>
                      <a:pt x="39798" y="31257"/>
                      <a:pt x="42121" y="31816"/>
                    </a:cubicBezTo>
                    <a:cubicBezTo>
                      <a:pt x="43823" y="32279"/>
                      <a:pt x="45604" y="32201"/>
                      <a:pt x="47319" y="31839"/>
                    </a:cubicBezTo>
                    <a:cubicBezTo>
                      <a:pt x="47279" y="34114"/>
                      <a:pt x="47487" y="36506"/>
                      <a:pt x="48685" y="38498"/>
                    </a:cubicBezTo>
                    <a:cubicBezTo>
                      <a:pt x="49595" y="40043"/>
                      <a:pt x="51165" y="41042"/>
                      <a:pt x="52752" y="41792"/>
                    </a:cubicBezTo>
                    <a:cubicBezTo>
                      <a:pt x="56250" y="43375"/>
                      <a:pt x="60132" y="43768"/>
                      <a:pt x="63708" y="45130"/>
                    </a:cubicBezTo>
                    <a:cubicBezTo>
                      <a:pt x="64948" y="45634"/>
                      <a:pt x="66312" y="46322"/>
                      <a:pt x="66837" y="47646"/>
                    </a:cubicBezTo>
                    <a:cubicBezTo>
                      <a:pt x="67407" y="49252"/>
                      <a:pt x="67140" y="51028"/>
                      <a:pt x="67716" y="52638"/>
                    </a:cubicBezTo>
                    <a:cubicBezTo>
                      <a:pt x="67981" y="53506"/>
                      <a:pt x="68569" y="54214"/>
                      <a:pt x="69139" y="54906"/>
                    </a:cubicBezTo>
                    <a:cubicBezTo>
                      <a:pt x="68084" y="54895"/>
                      <a:pt x="67071" y="54574"/>
                      <a:pt x="66053" y="54347"/>
                    </a:cubicBezTo>
                    <a:cubicBezTo>
                      <a:pt x="57847" y="52426"/>
                      <a:pt x="49795" y="49857"/>
                      <a:pt x="41997" y="46666"/>
                    </a:cubicBezTo>
                    <a:cubicBezTo>
                      <a:pt x="34443" y="43562"/>
                      <a:pt x="27124" y="39898"/>
                      <a:pt x="20061" y="35799"/>
                    </a:cubicBezTo>
                    <a:cubicBezTo>
                      <a:pt x="13781" y="32173"/>
                      <a:pt x="7723" y="28165"/>
                      <a:pt x="1930" y="23804"/>
                    </a:cubicBezTo>
                    <a:cubicBezTo>
                      <a:pt x="1207" y="22757"/>
                      <a:pt x="860" y="21494"/>
                      <a:pt x="520" y="20283"/>
                    </a:cubicBezTo>
                    <a:cubicBezTo>
                      <a:pt x="-519" y="16113"/>
                      <a:pt x="-4" y="11530"/>
                      <a:pt x="2092" y="7764"/>
                    </a:cubicBezTo>
                    <a:cubicBezTo>
                      <a:pt x="3639" y="4964"/>
                      <a:pt x="6245" y="2862"/>
                      <a:pt x="9144" y="1580"/>
                    </a:cubicBezTo>
                    <a:close/>
                  </a:path>
                </a:pathLst>
              </a:custGeom>
              <a:solidFill>
                <a:srgbClr val="867DA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3" name="Forma Livre: Forma 2642">
                <a:extLst>
                  <a:ext uri="{FF2B5EF4-FFF2-40B4-BE49-F238E27FC236}">
                    <a16:creationId xmlns:a16="http://schemas.microsoft.com/office/drawing/2014/main" id="{0DAB7C28-A264-5FF5-9ECA-E8E6502C895D}"/>
                  </a:ext>
                </a:extLst>
              </p:cNvPr>
              <p:cNvSpPr/>
              <p:nvPr/>
            </p:nvSpPr>
            <p:spPr>
              <a:xfrm>
                <a:off x="6206506" y="5309612"/>
                <a:ext cx="24522" cy="20109"/>
              </a:xfrm>
              <a:custGeom>
                <a:avLst/>
                <a:gdLst>
                  <a:gd name="connsiteX0" fmla="*/ 3721 w 24522"/>
                  <a:gd name="connsiteY0" fmla="*/ 1882 h 20109"/>
                  <a:gd name="connsiteX1" fmla="*/ 9531 w 24522"/>
                  <a:gd name="connsiteY1" fmla="*/ 28 h 20109"/>
                  <a:gd name="connsiteX2" fmla="*/ 20579 w 24522"/>
                  <a:gd name="connsiteY2" fmla="*/ 3582 h 20109"/>
                  <a:gd name="connsiteX3" fmla="*/ 24137 w 24522"/>
                  <a:gd name="connsiteY3" fmla="*/ 8820 h 20109"/>
                  <a:gd name="connsiteX4" fmla="*/ 23543 w 24522"/>
                  <a:gd name="connsiteY4" fmla="*/ 16473 h 20109"/>
                  <a:gd name="connsiteX5" fmla="*/ 20131 w 24522"/>
                  <a:gd name="connsiteY5" fmla="*/ 20110 h 20109"/>
                  <a:gd name="connsiteX6" fmla="*/ 9632 w 24522"/>
                  <a:gd name="connsiteY6" fmla="*/ 16107 h 20109"/>
                  <a:gd name="connsiteX7" fmla="*/ 10040 w 24522"/>
                  <a:gd name="connsiteY7" fmla="*/ 11326 h 20109"/>
                  <a:gd name="connsiteX8" fmla="*/ 8823 w 24522"/>
                  <a:gd name="connsiteY8" fmla="*/ 10769 h 20109"/>
                  <a:gd name="connsiteX9" fmla="*/ 7818 w 24522"/>
                  <a:gd name="connsiteY9" fmla="*/ 15284 h 20109"/>
                  <a:gd name="connsiteX10" fmla="*/ 94 w 24522"/>
                  <a:gd name="connsiteY10" fmla="*/ 11595 h 20109"/>
                  <a:gd name="connsiteX11" fmla="*/ 684 w 24522"/>
                  <a:gd name="connsiteY11" fmla="*/ 6638 h 20109"/>
                  <a:gd name="connsiteX12" fmla="*/ 3721 w 24522"/>
                  <a:gd name="connsiteY12" fmla="*/ 1882 h 20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522" h="20109">
                    <a:moveTo>
                      <a:pt x="3721" y="1882"/>
                    </a:moveTo>
                    <a:cubicBezTo>
                      <a:pt x="5401" y="665"/>
                      <a:pt x="7488" y="152"/>
                      <a:pt x="9531" y="28"/>
                    </a:cubicBezTo>
                    <a:cubicBezTo>
                      <a:pt x="13481" y="-208"/>
                      <a:pt x="17518" y="1062"/>
                      <a:pt x="20579" y="3582"/>
                    </a:cubicBezTo>
                    <a:cubicBezTo>
                      <a:pt x="22225" y="4942"/>
                      <a:pt x="23585" y="6733"/>
                      <a:pt x="24137" y="8820"/>
                    </a:cubicBezTo>
                    <a:cubicBezTo>
                      <a:pt x="24808" y="11336"/>
                      <a:pt x="24598" y="14090"/>
                      <a:pt x="23543" y="16473"/>
                    </a:cubicBezTo>
                    <a:cubicBezTo>
                      <a:pt x="22851" y="17999"/>
                      <a:pt x="21743" y="19496"/>
                      <a:pt x="20131" y="20110"/>
                    </a:cubicBezTo>
                    <a:cubicBezTo>
                      <a:pt x="16581" y="18905"/>
                      <a:pt x="13094" y="17535"/>
                      <a:pt x="9632" y="16107"/>
                    </a:cubicBezTo>
                    <a:cubicBezTo>
                      <a:pt x="8732" y="14621"/>
                      <a:pt x="9445" y="12799"/>
                      <a:pt x="10040" y="11326"/>
                    </a:cubicBezTo>
                    <a:cubicBezTo>
                      <a:pt x="10334" y="10615"/>
                      <a:pt x="9182" y="10121"/>
                      <a:pt x="8823" y="10769"/>
                    </a:cubicBezTo>
                    <a:cubicBezTo>
                      <a:pt x="8043" y="12126"/>
                      <a:pt x="7721" y="13724"/>
                      <a:pt x="7818" y="15284"/>
                    </a:cubicBezTo>
                    <a:cubicBezTo>
                      <a:pt x="5216" y="14109"/>
                      <a:pt x="2654" y="12854"/>
                      <a:pt x="94" y="11595"/>
                    </a:cubicBezTo>
                    <a:cubicBezTo>
                      <a:pt x="-201" y="9926"/>
                      <a:pt x="255" y="8242"/>
                      <a:pt x="684" y="6638"/>
                    </a:cubicBezTo>
                    <a:cubicBezTo>
                      <a:pt x="1239" y="4826"/>
                      <a:pt x="2149" y="3012"/>
                      <a:pt x="3721" y="1882"/>
                    </a:cubicBezTo>
                    <a:close/>
                  </a:path>
                </a:pathLst>
              </a:custGeom>
              <a:solidFill>
                <a:srgbClr val="867DA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4" name="Forma Livre: Forma 2643">
                <a:extLst>
                  <a:ext uri="{FF2B5EF4-FFF2-40B4-BE49-F238E27FC236}">
                    <a16:creationId xmlns:a16="http://schemas.microsoft.com/office/drawing/2014/main" id="{37979BD8-32F1-B7EC-94D8-AAB70FFF3059}"/>
                  </a:ext>
                </a:extLst>
              </p:cNvPr>
              <p:cNvSpPr/>
              <p:nvPr/>
            </p:nvSpPr>
            <p:spPr>
              <a:xfrm>
                <a:off x="6283340" y="5327442"/>
                <a:ext cx="77457" cy="28948"/>
              </a:xfrm>
              <a:custGeom>
                <a:avLst/>
                <a:gdLst>
                  <a:gd name="connsiteX0" fmla="*/ 52706 w 77457"/>
                  <a:gd name="connsiteY0" fmla="*/ 5819 h 28948"/>
                  <a:gd name="connsiteX1" fmla="*/ 67444 w 77457"/>
                  <a:gd name="connsiteY1" fmla="*/ 66 h 28948"/>
                  <a:gd name="connsiteX2" fmla="*/ 77458 w 77457"/>
                  <a:gd name="connsiteY2" fmla="*/ 1029 h 28948"/>
                  <a:gd name="connsiteX3" fmla="*/ 70282 w 77457"/>
                  <a:gd name="connsiteY3" fmla="*/ 7629 h 28948"/>
                  <a:gd name="connsiteX4" fmla="*/ 30873 w 77457"/>
                  <a:gd name="connsiteY4" fmla="*/ 26258 h 28948"/>
                  <a:gd name="connsiteX5" fmla="*/ 17900 w 77457"/>
                  <a:gd name="connsiteY5" fmla="*/ 28949 h 28948"/>
                  <a:gd name="connsiteX6" fmla="*/ 16349 w 77457"/>
                  <a:gd name="connsiteY6" fmla="*/ 28564 h 28948"/>
                  <a:gd name="connsiteX7" fmla="*/ 8792 w 77457"/>
                  <a:gd name="connsiteY7" fmla="*/ 26731 h 28948"/>
                  <a:gd name="connsiteX8" fmla="*/ 2669 w 77457"/>
                  <a:gd name="connsiteY8" fmla="*/ 27250 h 28948"/>
                  <a:gd name="connsiteX9" fmla="*/ 0 w 77457"/>
                  <a:gd name="connsiteY9" fmla="*/ 28568 h 28948"/>
                  <a:gd name="connsiteX10" fmla="*/ 1398 w 77457"/>
                  <a:gd name="connsiteY10" fmla="*/ 16970 h 28948"/>
                  <a:gd name="connsiteX11" fmla="*/ 1671 w 77457"/>
                  <a:gd name="connsiteY11" fmla="*/ 11053 h 28948"/>
                  <a:gd name="connsiteX12" fmla="*/ 8565 w 77457"/>
                  <a:gd name="connsiteY12" fmla="*/ 10597 h 28948"/>
                  <a:gd name="connsiteX13" fmla="*/ 8908 w 77457"/>
                  <a:gd name="connsiteY13" fmla="*/ 9498 h 28948"/>
                  <a:gd name="connsiteX14" fmla="*/ 7741 w 77457"/>
                  <a:gd name="connsiteY14" fmla="*/ 9281 h 28948"/>
                  <a:gd name="connsiteX15" fmla="*/ 2669 w 77457"/>
                  <a:gd name="connsiteY15" fmla="*/ 9580 h 28948"/>
                  <a:gd name="connsiteX16" fmla="*/ 9417 w 77457"/>
                  <a:gd name="connsiteY16" fmla="*/ 6900 h 28948"/>
                  <a:gd name="connsiteX17" fmla="*/ 14678 w 77457"/>
                  <a:gd name="connsiteY17" fmla="*/ 8598 h 28948"/>
                  <a:gd name="connsiteX18" fmla="*/ 24254 w 77457"/>
                  <a:gd name="connsiteY18" fmla="*/ 13716 h 28948"/>
                  <a:gd name="connsiteX19" fmla="*/ 46257 w 77457"/>
                  <a:gd name="connsiteY19" fmla="*/ 10511 h 28948"/>
                  <a:gd name="connsiteX20" fmla="*/ 49782 w 77457"/>
                  <a:gd name="connsiteY20" fmla="*/ 7532 h 28948"/>
                  <a:gd name="connsiteX21" fmla="*/ 50417 w 77457"/>
                  <a:gd name="connsiteY21" fmla="*/ 7106 h 28948"/>
                  <a:gd name="connsiteX22" fmla="*/ 52706 w 77457"/>
                  <a:gd name="connsiteY22" fmla="*/ 5819 h 2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457" h="28948">
                    <a:moveTo>
                      <a:pt x="52706" y="5819"/>
                    </a:moveTo>
                    <a:cubicBezTo>
                      <a:pt x="57137" y="2916"/>
                      <a:pt x="62114" y="577"/>
                      <a:pt x="67444" y="66"/>
                    </a:cubicBezTo>
                    <a:cubicBezTo>
                      <a:pt x="70810" y="-218"/>
                      <a:pt x="74154" y="468"/>
                      <a:pt x="77458" y="1029"/>
                    </a:cubicBezTo>
                    <a:cubicBezTo>
                      <a:pt x="75280" y="3446"/>
                      <a:pt x="72794" y="5567"/>
                      <a:pt x="70282" y="7629"/>
                    </a:cubicBezTo>
                    <a:cubicBezTo>
                      <a:pt x="58806" y="16785"/>
                      <a:pt x="45015" y="22635"/>
                      <a:pt x="30873" y="26258"/>
                    </a:cubicBezTo>
                    <a:cubicBezTo>
                      <a:pt x="26594" y="27366"/>
                      <a:pt x="22249" y="28182"/>
                      <a:pt x="17900" y="28949"/>
                    </a:cubicBezTo>
                    <a:cubicBezTo>
                      <a:pt x="17360" y="28938"/>
                      <a:pt x="16857" y="28705"/>
                      <a:pt x="16349" y="28564"/>
                    </a:cubicBezTo>
                    <a:cubicBezTo>
                      <a:pt x="13873" y="27795"/>
                      <a:pt x="11369" y="27061"/>
                      <a:pt x="8792" y="26731"/>
                    </a:cubicBezTo>
                    <a:cubicBezTo>
                      <a:pt x="6747" y="26490"/>
                      <a:pt x="4616" y="26515"/>
                      <a:pt x="2669" y="27250"/>
                    </a:cubicBezTo>
                    <a:cubicBezTo>
                      <a:pt x="1726" y="27574"/>
                      <a:pt x="881" y="28114"/>
                      <a:pt x="0" y="28568"/>
                    </a:cubicBezTo>
                    <a:cubicBezTo>
                      <a:pt x="1589" y="24938"/>
                      <a:pt x="1797" y="20865"/>
                      <a:pt x="1398" y="16970"/>
                    </a:cubicBezTo>
                    <a:cubicBezTo>
                      <a:pt x="1215" y="15007"/>
                      <a:pt x="862" y="12926"/>
                      <a:pt x="1671" y="11053"/>
                    </a:cubicBezTo>
                    <a:cubicBezTo>
                      <a:pt x="3964" y="10851"/>
                      <a:pt x="6281" y="10914"/>
                      <a:pt x="8565" y="10597"/>
                    </a:cubicBezTo>
                    <a:cubicBezTo>
                      <a:pt x="9040" y="10525"/>
                      <a:pt x="9322" y="9815"/>
                      <a:pt x="8908" y="9498"/>
                    </a:cubicBezTo>
                    <a:cubicBezTo>
                      <a:pt x="8614" y="9159"/>
                      <a:pt x="8124" y="9283"/>
                      <a:pt x="7741" y="9281"/>
                    </a:cubicBezTo>
                    <a:cubicBezTo>
                      <a:pt x="6051" y="9409"/>
                      <a:pt x="4361" y="9514"/>
                      <a:pt x="2669" y="9580"/>
                    </a:cubicBezTo>
                    <a:cubicBezTo>
                      <a:pt x="4383" y="7747"/>
                      <a:pt x="6926" y="6797"/>
                      <a:pt x="9417" y="6900"/>
                    </a:cubicBezTo>
                    <a:cubicBezTo>
                      <a:pt x="11289" y="6958"/>
                      <a:pt x="13045" y="7732"/>
                      <a:pt x="14678" y="8598"/>
                    </a:cubicBezTo>
                    <a:cubicBezTo>
                      <a:pt x="17862" y="10315"/>
                      <a:pt x="20817" y="12499"/>
                      <a:pt x="24254" y="13716"/>
                    </a:cubicBezTo>
                    <a:cubicBezTo>
                      <a:pt x="31527" y="16320"/>
                      <a:pt x="40021" y="15053"/>
                      <a:pt x="46257" y="10511"/>
                    </a:cubicBezTo>
                    <a:cubicBezTo>
                      <a:pt x="47506" y="9609"/>
                      <a:pt x="48687" y="8613"/>
                      <a:pt x="49782" y="7532"/>
                    </a:cubicBezTo>
                    <a:cubicBezTo>
                      <a:pt x="49971" y="7364"/>
                      <a:pt x="50143" y="7131"/>
                      <a:pt x="50417" y="7106"/>
                    </a:cubicBezTo>
                    <a:cubicBezTo>
                      <a:pt x="51329" y="6998"/>
                      <a:pt x="51949" y="6261"/>
                      <a:pt x="52706" y="5819"/>
                    </a:cubicBezTo>
                    <a:close/>
                  </a:path>
                </a:pathLst>
              </a:custGeom>
              <a:solidFill>
                <a:srgbClr val="867DA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5" name="Forma Livre: Forma 2644">
                <a:extLst>
                  <a:ext uri="{FF2B5EF4-FFF2-40B4-BE49-F238E27FC236}">
                    <a16:creationId xmlns:a16="http://schemas.microsoft.com/office/drawing/2014/main" id="{FFB5BB0F-B71B-4507-A57D-6723222D6E1E}"/>
                  </a:ext>
                </a:extLst>
              </p:cNvPr>
              <p:cNvSpPr/>
              <p:nvPr/>
            </p:nvSpPr>
            <p:spPr>
              <a:xfrm>
                <a:off x="6269995" y="5338511"/>
                <a:ext cx="13510" cy="19369"/>
              </a:xfrm>
              <a:custGeom>
                <a:avLst/>
                <a:gdLst>
                  <a:gd name="connsiteX0" fmla="*/ 9385 w 13510"/>
                  <a:gd name="connsiteY0" fmla="*/ 109 h 19369"/>
                  <a:gd name="connsiteX1" fmla="*/ 13484 w 13510"/>
                  <a:gd name="connsiteY1" fmla="*/ 0 h 19369"/>
                  <a:gd name="connsiteX2" fmla="*/ 13499 w 13510"/>
                  <a:gd name="connsiteY2" fmla="*/ 8229 h 19369"/>
                  <a:gd name="connsiteX3" fmla="*/ 11428 w 13510"/>
                  <a:gd name="connsiteY3" fmla="*/ 18100 h 19369"/>
                  <a:gd name="connsiteX4" fmla="*/ 10474 w 13510"/>
                  <a:gd name="connsiteY4" fmla="*/ 19369 h 19369"/>
                  <a:gd name="connsiteX5" fmla="*/ 0 w 13510"/>
                  <a:gd name="connsiteY5" fmla="*/ 18890 h 19369"/>
                  <a:gd name="connsiteX6" fmla="*/ 3914 w 13510"/>
                  <a:gd name="connsiteY6" fmla="*/ 17362 h 19369"/>
                  <a:gd name="connsiteX7" fmla="*/ 10613 w 13510"/>
                  <a:gd name="connsiteY7" fmla="*/ 6941 h 19369"/>
                  <a:gd name="connsiteX8" fmla="*/ 9385 w 13510"/>
                  <a:gd name="connsiteY8" fmla="*/ 109 h 19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10" h="19369">
                    <a:moveTo>
                      <a:pt x="9385" y="109"/>
                    </a:moveTo>
                    <a:cubicBezTo>
                      <a:pt x="10745" y="-50"/>
                      <a:pt x="12118" y="23"/>
                      <a:pt x="13484" y="0"/>
                    </a:cubicBezTo>
                    <a:cubicBezTo>
                      <a:pt x="12641" y="2690"/>
                      <a:pt x="13442" y="5490"/>
                      <a:pt x="13499" y="8229"/>
                    </a:cubicBezTo>
                    <a:cubicBezTo>
                      <a:pt x="13591" y="11605"/>
                      <a:pt x="13181" y="15146"/>
                      <a:pt x="11428" y="18100"/>
                    </a:cubicBezTo>
                    <a:cubicBezTo>
                      <a:pt x="11142" y="18541"/>
                      <a:pt x="10875" y="19016"/>
                      <a:pt x="10474" y="19369"/>
                    </a:cubicBezTo>
                    <a:cubicBezTo>
                      <a:pt x="6980" y="19270"/>
                      <a:pt x="3481" y="19218"/>
                      <a:pt x="0" y="18890"/>
                    </a:cubicBezTo>
                    <a:cubicBezTo>
                      <a:pt x="1331" y="18453"/>
                      <a:pt x="2688" y="18060"/>
                      <a:pt x="3914" y="17362"/>
                    </a:cubicBezTo>
                    <a:cubicBezTo>
                      <a:pt x="7699" y="15306"/>
                      <a:pt x="10356" y="11254"/>
                      <a:pt x="10613" y="6941"/>
                    </a:cubicBezTo>
                    <a:cubicBezTo>
                      <a:pt x="10867" y="4572"/>
                      <a:pt x="9810" y="2384"/>
                      <a:pt x="9385" y="109"/>
                    </a:cubicBezTo>
                    <a:close/>
                  </a:path>
                </a:pathLst>
              </a:custGeom>
              <a:solidFill>
                <a:srgbClr val="867DA2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46" name="Gráfico 1864">
              <a:extLst>
                <a:ext uri="{FF2B5EF4-FFF2-40B4-BE49-F238E27FC236}">
                  <a16:creationId xmlns:a16="http://schemas.microsoft.com/office/drawing/2014/main" id="{6F782B2C-116E-40E9-B124-FBCC34D59D53}"/>
                </a:ext>
              </a:extLst>
            </p:cNvPr>
            <p:cNvGrpSpPr/>
            <p:nvPr/>
          </p:nvGrpSpPr>
          <p:grpSpPr>
            <a:xfrm>
              <a:off x="6362530" y="5287932"/>
              <a:ext cx="29773" cy="14689"/>
              <a:chOff x="6362530" y="5287932"/>
              <a:chExt cx="29773" cy="14689"/>
            </a:xfrm>
            <a:solidFill>
              <a:srgbClr val="726C90"/>
            </a:solidFill>
          </p:grpSpPr>
          <p:sp>
            <p:nvSpPr>
              <p:cNvPr id="2647" name="Forma Livre: Forma 2646">
                <a:extLst>
                  <a:ext uri="{FF2B5EF4-FFF2-40B4-BE49-F238E27FC236}">
                    <a16:creationId xmlns:a16="http://schemas.microsoft.com/office/drawing/2014/main" id="{537DEA47-060E-8AD5-6C91-0ECDFFA935F9}"/>
                  </a:ext>
                </a:extLst>
              </p:cNvPr>
              <p:cNvSpPr/>
              <p:nvPr/>
            </p:nvSpPr>
            <p:spPr>
              <a:xfrm>
                <a:off x="6362530" y="5287932"/>
                <a:ext cx="12632" cy="8528"/>
              </a:xfrm>
              <a:custGeom>
                <a:avLst/>
                <a:gdLst>
                  <a:gd name="connsiteX0" fmla="*/ 4576 w 12632"/>
                  <a:gd name="connsiteY0" fmla="*/ 79 h 8528"/>
                  <a:gd name="connsiteX1" fmla="*/ 12471 w 12632"/>
                  <a:gd name="connsiteY1" fmla="*/ 304 h 8528"/>
                  <a:gd name="connsiteX2" fmla="*/ 12633 w 12632"/>
                  <a:gd name="connsiteY2" fmla="*/ 1775 h 8528"/>
                  <a:gd name="connsiteX3" fmla="*/ 4656 w 12632"/>
                  <a:gd name="connsiteY3" fmla="*/ 1495 h 8528"/>
                  <a:gd name="connsiteX4" fmla="*/ 1225 w 12632"/>
                  <a:gd name="connsiteY4" fmla="*/ 3921 h 8528"/>
                  <a:gd name="connsiteX5" fmla="*/ 4191 w 12632"/>
                  <a:gd name="connsiteY5" fmla="*/ 6941 h 8528"/>
                  <a:gd name="connsiteX6" fmla="*/ 12599 w 12632"/>
                  <a:gd name="connsiteY6" fmla="*/ 6756 h 8528"/>
                  <a:gd name="connsiteX7" fmla="*/ 12446 w 12632"/>
                  <a:gd name="connsiteY7" fmla="*/ 8152 h 8528"/>
                  <a:gd name="connsiteX8" fmla="*/ 3996 w 12632"/>
                  <a:gd name="connsiteY8" fmla="*/ 8325 h 8528"/>
                  <a:gd name="connsiteX9" fmla="*/ 0 w 12632"/>
                  <a:gd name="connsiteY9" fmla="*/ 5544 h 8528"/>
                  <a:gd name="connsiteX10" fmla="*/ 1240 w 12632"/>
                  <a:gd name="connsiteY10" fmla="*/ 1214 h 8528"/>
                  <a:gd name="connsiteX11" fmla="*/ 4576 w 12632"/>
                  <a:gd name="connsiteY11" fmla="*/ 79 h 8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2" h="8528">
                    <a:moveTo>
                      <a:pt x="4576" y="79"/>
                    </a:moveTo>
                    <a:cubicBezTo>
                      <a:pt x="7205" y="-52"/>
                      <a:pt x="9856" y="-47"/>
                      <a:pt x="12471" y="304"/>
                    </a:cubicBezTo>
                    <a:cubicBezTo>
                      <a:pt x="12530" y="789"/>
                      <a:pt x="12580" y="1277"/>
                      <a:pt x="12633" y="1775"/>
                    </a:cubicBezTo>
                    <a:cubicBezTo>
                      <a:pt x="9999" y="1340"/>
                      <a:pt x="7313" y="1357"/>
                      <a:pt x="4656" y="1495"/>
                    </a:cubicBezTo>
                    <a:cubicBezTo>
                      <a:pt x="3235" y="1624"/>
                      <a:pt x="1400" y="2277"/>
                      <a:pt x="1225" y="3921"/>
                    </a:cubicBezTo>
                    <a:cubicBezTo>
                      <a:pt x="1007" y="5624"/>
                      <a:pt x="2777" y="6609"/>
                      <a:pt x="4191" y="6941"/>
                    </a:cubicBezTo>
                    <a:cubicBezTo>
                      <a:pt x="6983" y="7486"/>
                      <a:pt x="9791" y="6614"/>
                      <a:pt x="12599" y="6756"/>
                    </a:cubicBezTo>
                    <a:cubicBezTo>
                      <a:pt x="12548" y="7219"/>
                      <a:pt x="12498" y="7683"/>
                      <a:pt x="12446" y="8152"/>
                    </a:cubicBezTo>
                    <a:cubicBezTo>
                      <a:pt x="9625" y="8055"/>
                      <a:pt x="6798" y="8905"/>
                      <a:pt x="3996" y="8325"/>
                    </a:cubicBezTo>
                    <a:cubicBezTo>
                      <a:pt x="2350" y="8003"/>
                      <a:pt x="824" y="7026"/>
                      <a:pt x="0" y="5544"/>
                    </a:cubicBezTo>
                    <a:cubicBezTo>
                      <a:pt x="584" y="4156"/>
                      <a:pt x="1074" y="2717"/>
                      <a:pt x="1240" y="1214"/>
                    </a:cubicBezTo>
                    <a:cubicBezTo>
                      <a:pt x="2266" y="627"/>
                      <a:pt x="3376" y="127"/>
                      <a:pt x="4576" y="79"/>
                    </a:cubicBezTo>
                    <a:close/>
                  </a:path>
                </a:pathLst>
              </a:custGeom>
              <a:solidFill>
                <a:srgbClr val="726C90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8" name="Forma Livre: Forma 2647">
                <a:extLst>
                  <a:ext uri="{FF2B5EF4-FFF2-40B4-BE49-F238E27FC236}">
                    <a16:creationId xmlns:a16="http://schemas.microsoft.com/office/drawing/2014/main" id="{9CB20593-0523-5511-EDBE-BE9D9CF0F260}"/>
                  </a:ext>
                </a:extLst>
              </p:cNvPr>
              <p:cNvSpPr/>
              <p:nvPr/>
            </p:nvSpPr>
            <p:spPr>
              <a:xfrm>
                <a:off x="6380916" y="5298776"/>
                <a:ext cx="11388" cy="3844"/>
              </a:xfrm>
              <a:custGeom>
                <a:avLst/>
                <a:gdLst>
                  <a:gd name="connsiteX0" fmla="*/ 0 w 11388"/>
                  <a:gd name="connsiteY0" fmla="*/ 78 h 3844"/>
                  <a:gd name="connsiteX1" fmla="*/ 7899 w 11388"/>
                  <a:gd name="connsiteY1" fmla="*/ 1520 h 3844"/>
                  <a:gd name="connsiteX2" fmla="*/ 11388 w 11388"/>
                  <a:gd name="connsiteY2" fmla="*/ 3845 h 3844"/>
                  <a:gd name="connsiteX3" fmla="*/ 5192 w 11388"/>
                  <a:gd name="connsiteY3" fmla="*/ 1875 h 3844"/>
                  <a:gd name="connsiteX4" fmla="*/ 0 w 11388"/>
                  <a:gd name="connsiteY4" fmla="*/ 78 h 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88" h="3844">
                    <a:moveTo>
                      <a:pt x="0" y="78"/>
                    </a:moveTo>
                    <a:cubicBezTo>
                      <a:pt x="2695" y="-235"/>
                      <a:pt x="5442" y="421"/>
                      <a:pt x="7899" y="1520"/>
                    </a:cubicBezTo>
                    <a:cubicBezTo>
                      <a:pt x="9143" y="2140"/>
                      <a:pt x="10438" y="2798"/>
                      <a:pt x="11388" y="3845"/>
                    </a:cubicBezTo>
                    <a:cubicBezTo>
                      <a:pt x="9238" y="3477"/>
                      <a:pt x="7243" y="2565"/>
                      <a:pt x="5192" y="1875"/>
                    </a:cubicBezTo>
                    <a:cubicBezTo>
                      <a:pt x="3462" y="1270"/>
                      <a:pt x="1679" y="816"/>
                      <a:pt x="0" y="78"/>
                    </a:cubicBezTo>
                    <a:close/>
                  </a:path>
                </a:pathLst>
              </a:custGeom>
              <a:solidFill>
                <a:srgbClr val="726C90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49" name="Gráfico 1864">
              <a:extLst>
                <a:ext uri="{FF2B5EF4-FFF2-40B4-BE49-F238E27FC236}">
                  <a16:creationId xmlns:a16="http://schemas.microsoft.com/office/drawing/2014/main" id="{9E49EBBB-BC8F-C597-F211-8183E3423732}"/>
                </a:ext>
              </a:extLst>
            </p:cNvPr>
            <p:cNvGrpSpPr/>
            <p:nvPr/>
          </p:nvGrpSpPr>
          <p:grpSpPr>
            <a:xfrm>
              <a:off x="6105475" y="5288229"/>
              <a:ext cx="335103" cy="93758"/>
              <a:chOff x="6105475" y="5288229"/>
              <a:chExt cx="335103" cy="93758"/>
            </a:xfrm>
            <a:solidFill>
              <a:srgbClr val="394658"/>
            </a:solidFill>
          </p:grpSpPr>
          <p:sp>
            <p:nvSpPr>
              <p:cNvPr id="2650" name="Forma Livre: Forma 2649">
                <a:extLst>
                  <a:ext uri="{FF2B5EF4-FFF2-40B4-BE49-F238E27FC236}">
                    <a16:creationId xmlns:a16="http://schemas.microsoft.com/office/drawing/2014/main" id="{073256B4-499D-41BF-A2D6-689197E94510}"/>
                  </a:ext>
                </a:extLst>
              </p:cNvPr>
              <p:cNvSpPr/>
              <p:nvPr/>
            </p:nvSpPr>
            <p:spPr>
              <a:xfrm>
                <a:off x="6402573" y="5288229"/>
                <a:ext cx="10474" cy="6215"/>
              </a:xfrm>
              <a:custGeom>
                <a:avLst/>
                <a:gdLst>
                  <a:gd name="connsiteX0" fmla="*/ 2738 w 10474"/>
                  <a:gd name="connsiteY0" fmla="*/ 210 h 6215"/>
                  <a:gd name="connsiteX1" fmla="*/ 9026 w 10474"/>
                  <a:gd name="connsiteY1" fmla="*/ 1247 h 6215"/>
                  <a:gd name="connsiteX2" fmla="*/ 10384 w 10474"/>
                  <a:gd name="connsiteY2" fmla="*/ 4263 h 6215"/>
                  <a:gd name="connsiteX3" fmla="*/ 7427 w 10474"/>
                  <a:gd name="connsiteY3" fmla="*/ 6073 h 6215"/>
                  <a:gd name="connsiteX4" fmla="*/ 1163 w 10474"/>
                  <a:gd name="connsiteY4" fmla="*/ 4683 h 6215"/>
                  <a:gd name="connsiteX5" fmla="*/ 194 w 10474"/>
                  <a:gd name="connsiteY5" fmla="*/ 1602 h 6215"/>
                  <a:gd name="connsiteX6" fmla="*/ 2738 w 10474"/>
                  <a:gd name="connsiteY6" fmla="*/ 210 h 6215"/>
                  <a:gd name="connsiteX7" fmla="*/ 3976 w 10474"/>
                  <a:gd name="connsiteY7" fmla="*/ 1463 h 6215"/>
                  <a:gd name="connsiteX8" fmla="*/ 1462 w 10474"/>
                  <a:gd name="connsiteY8" fmla="*/ 2249 h 6215"/>
                  <a:gd name="connsiteX9" fmla="*/ 2399 w 10474"/>
                  <a:gd name="connsiteY9" fmla="*/ 3882 h 6215"/>
                  <a:gd name="connsiteX10" fmla="*/ 8083 w 10474"/>
                  <a:gd name="connsiteY10" fmla="*/ 4448 h 6215"/>
                  <a:gd name="connsiteX11" fmla="*/ 8934 w 10474"/>
                  <a:gd name="connsiteY11" fmla="*/ 3239 h 6215"/>
                  <a:gd name="connsiteX12" fmla="*/ 3976 w 10474"/>
                  <a:gd name="connsiteY12" fmla="*/ 146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74" h="6215">
                    <a:moveTo>
                      <a:pt x="2738" y="210"/>
                    </a:moveTo>
                    <a:cubicBezTo>
                      <a:pt x="4837" y="-193"/>
                      <a:pt x="7259" y="-101"/>
                      <a:pt x="9026" y="1247"/>
                    </a:cubicBezTo>
                    <a:cubicBezTo>
                      <a:pt x="9913" y="1940"/>
                      <a:pt x="10756" y="3075"/>
                      <a:pt x="10384" y="4263"/>
                    </a:cubicBezTo>
                    <a:cubicBezTo>
                      <a:pt x="9916" y="5436"/>
                      <a:pt x="8554" y="5839"/>
                      <a:pt x="7427" y="6073"/>
                    </a:cubicBezTo>
                    <a:cubicBezTo>
                      <a:pt x="5287" y="6426"/>
                      <a:pt x="2838" y="6182"/>
                      <a:pt x="1163" y="4683"/>
                    </a:cubicBezTo>
                    <a:cubicBezTo>
                      <a:pt x="364" y="3926"/>
                      <a:pt x="-359" y="2693"/>
                      <a:pt x="194" y="1602"/>
                    </a:cubicBezTo>
                    <a:cubicBezTo>
                      <a:pt x="711" y="689"/>
                      <a:pt x="1846" y="557"/>
                      <a:pt x="2738" y="210"/>
                    </a:cubicBezTo>
                    <a:moveTo>
                      <a:pt x="3976" y="1463"/>
                    </a:moveTo>
                    <a:cubicBezTo>
                      <a:pt x="3152" y="1768"/>
                      <a:pt x="2170" y="1690"/>
                      <a:pt x="1462" y="2249"/>
                    </a:cubicBezTo>
                    <a:cubicBezTo>
                      <a:pt x="1300" y="2892"/>
                      <a:pt x="1928" y="3491"/>
                      <a:pt x="2399" y="3882"/>
                    </a:cubicBezTo>
                    <a:cubicBezTo>
                      <a:pt x="4045" y="4990"/>
                      <a:pt x="6237" y="5024"/>
                      <a:pt x="8083" y="4448"/>
                    </a:cubicBezTo>
                    <a:cubicBezTo>
                      <a:pt x="8587" y="4301"/>
                      <a:pt x="9378" y="3847"/>
                      <a:pt x="8934" y="3239"/>
                    </a:cubicBezTo>
                    <a:cubicBezTo>
                      <a:pt x="7940" y="1574"/>
                      <a:pt x="5737" y="1270"/>
                      <a:pt x="3976" y="1463"/>
                    </a:cubicBezTo>
                    <a:close/>
                  </a:path>
                </a:pathLst>
              </a:custGeom>
              <a:solidFill>
                <a:srgbClr val="394658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1" name="Forma Livre: Forma 2650">
                <a:extLst>
                  <a:ext uri="{FF2B5EF4-FFF2-40B4-BE49-F238E27FC236}">
                    <a16:creationId xmlns:a16="http://schemas.microsoft.com/office/drawing/2014/main" id="{48ED94E9-AFB7-DB3F-9787-ACE4CD06BD2C}"/>
                  </a:ext>
                </a:extLst>
              </p:cNvPr>
              <p:cNvSpPr/>
              <p:nvPr/>
            </p:nvSpPr>
            <p:spPr>
              <a:xfrm>
                <a:off x="6376445" y="5288433"/>
                <a:ext cx="22816" cy="14389"/>
              </a:xfrm>
              <a:custGeom>
                <a:avLst/>
                <a:gdLst>
                  <a:gd name="connsiteX0" fmla="*/ 0 w 22816"/>
                  <a:gd name="connsiteY0" fmla="*/ 0 h 14389"/>
                  <a:gd name="connsiteX1" fmla="*/ 5635 w 22816"/>
                  <a:gd name="connsiteY1" fmla="*/ 645 h 14389"/>
                  <a:gd name="connsiteX2" fmla="*/ 15573 w 22816"/>
                  <a:gd name="connsiteY2" fmla="*/ 4422 h 14389"/>
                  <a:gd name="connsiteX3" fmla="*/ 20895 w 22816"/>
                  <a:gd name="connsiteY3" fmla="*/ 7321 h 14389"/>
                  <a:gd name="connsiteX4" fmla="*/ 22758 w 22816"/>
                  <a:gd name="connsiteY4" fmla="*/ 9631 h 14389"/>
                  <a:gd name="connsiteX5" fmla="*/ 21824 w 22816"/>
                  <a:gd name="connsiteY5" fmla="*/ 12483 h 14389"/>
                  <a:gd name="connsiteX6" fmla="*/ 18167 w 22816"/>
                  <a:gd name="connsiteY6" fmla="*/ 14390 h 14389"/>
                  <a:gd name="connsiteX7" fmla="*/ 16706 w 22816"/>
                  <a:gd name="connsiteY7" fmla="*/ 12937 h 14389"/>
                  <a:gd name="connsiteX8" fmla="*/ 21297 w 22816"/>
                  <a:gd name="connsiteY8" fmla="*/ 10720 h 14389"/>
                  <a:gd name="connsiteX9" fmla="*/ 20357 w 22816"/>
                  <a:gd name="connsiteY9" fmla="*/ 8670 h 14389"/>
                  <a:gd name="connsiteX10" fmla="*/ 14417 w 22816"/>
                  <a:gd name="connsiteY10" fmla="*/ 5410 h 14389"/>
                  <a:gd name="connsiteX11" fmla="*/ 11731 w 22816"/>
                  <a:gd name="connsiteY11" fmla="*/ 3994 h 14389"/>
                  <a:gd name="connsiteX12" fmla="*/ 9400 w 22816"/>
                  <a:gd name="connsiteY12" fmla="*/ 2920 h 14389"/>
                  <a:gd name="connsiteX13" fmla="*/ 7962 w 22816"/>
                  <a:gd name="connsiteY13" fmla="*/ 2436 h 14389"/>
                  <a:gd name="connsiteX14" fmla="*/ 7142 w 22816"/>
                  <a:gd name="connsiteY14" fmla="*/ 2243 h 14389"/>
                  <a:gd name="connsiteX15" fmla="*/ 132 w 22816"/>
                  <a:gd name="connsiteY15" fmla="*/ 1444 h 14389"/>
                  <a:gd name="connsiteX16" fmla="*/ 0 w 22816"/>
                  <a:gd name="connsiteY16" fmla="*/ 0 h 1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816" h="14389">
                    <a:moveTo>
                      <a:pt x="0" y="0"/>
                    </a:moveTo>
                    <a:cubicBezTo>
                      <a:pt x="1873" y="265"/>
                      <a:pt x="3744" y="544"/>
                      <a:pt x="5635" y="645"/>
                    </a:cubicBezTo>
                    <a:cubicBezTo>
                      <a:pt x="9280" y="790"/>
                      <a:pt x="12422" y="2812"/>
                      <a:pt x="15573" y="4422"/>
                    </a:cubicBezTo>
                    <a:cubicBezTo>
                      <a:pt x="17366" y="5347"/>
                      <a:pt x="19230" y="6165"/>
                      <a:pt x="20895" y="7321"/>
                    </a:cubicBezTo>
                    <a:cubicBezTo>
                      <a:pt x="21702" y="7897"/>
                      <a:pt x="22514" y="8624"/>
                      <a:pt x="22758" y="9631"/>
                    </a:cubicBezTo>
                    <a:cubicBezTo>
                      <a:pt x="22991" y="10665"/>
                      <a:pt x="22497" y="11716"/>
                      <a:pt x="21824" y="12483"/>
                    </a:cubicBezTo>
                    <a:cubicBezTo>
                      <a:pt x="20895" y="13543"/>
                      <a:pt x="19565" y="14222"/>
                      <a:pt x="18167" y="14390"/>
                    </a:cubicBezTo>
                    <a:cubicBezTo>
                      <a:pt x="17702" y="13879"/>
                      <a:pt x="17221" y="13385"/>
                      <a:pt x="16706" y="12937"/>
                    </a:cubicBezTo>
                    <a:cubicBezTo>
                      <a:pt x="18493" y="13253"/>
                      <a:pt x="20534" y="12429"/>
                      <a:pt x="21297" y="10720"/>
                    </a:cubicBezTo>
                    <a:cubicBezTo>
                      <a:pt x="21713" y="9885"/>
                      <a:pt x="20967" y="9135"/>
                      <a:pt x="20357" y="8670"/>
                    </a:cubicBezTo>
                    <a:cubicBezTo>
                      <a:pt x="18531" y="7323"/>
                      <a:pt x="16406" y="6474"/>
                      <a:pt x="14417" y="5410"/>
                    </a:cubicBezTo>
                    <a:cubicBezTo>
                      <a:pt x="13520" y="4937"/>
                      <a:pt x="12628" y="4458"/>
                      <a:pt x="11731" y="3994"/>
                    </a:cubicBezTo>
                    <a:cubicBezTo>
                      <a:pt x="10970" y="3596"/>
                      <a:pt x="10190" y="3239"/>
                      <a:pt x="9400" y="2920"/>
                    </a:cubicBezTo>
                    <a:cubicBezTo>
                      <a:pt x="8927" y="2733"/>
                      <a:pt x="8443" y="2571"/>
                      <a:pt x="7962" y="2436"/>
                    </a:cubicBezTo>
                    <a:cubicBezTo>
                      <a:pt x="7685" y="2358"/>
                      <a:pt x="7407" y="2291"/>
                      <a:pt x="7142" y="2243"/>
                    </a:cubicBezTo>
                    <a:cubicBezTo>
                      <a:pt x="4813" y="1906"/>
                      <a:pt x="2451" y="1871"/>
                      <a:pt x="132" y="1444"/>
                    </a:cubicBezTo>
                    <a:cubicBezTo>
                      <a:pt x="99" y="958"/>
                      <a:pt x="46" y="473"/>
                      <a:pt x="0" y="0"/>
                    </a:cubicBezTo>
                    <a:close/>
                  </a:path>
                </a:pathLst>
              </a:custGeom>
              <a:solidFill>
                <a:srgbClr val="394658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2" name="Forma Livre: Forma 2651">
                <a:extLst>
                  <a:ext uri="{FF2B5EF4-FFF2-40B4-BE49-F238E27FC236}">
                    <a16:creationId xmlns:a16="http://schemas.microsoft.com/office/drawing/2014/main" id="{6920D072-5759-EAEB-2B4D-26AF1D424C18}"/>
                  </a:ext>
                </a:extLst>
              </p:cNvPr>
              <p:cNvSpPr/>
              <p:nvPr/>
            </p:nvSpPr>
            <p:spPr>
              <a:xfrm>
                <a:off x="6376363" y="5294953"/>
                <a:ext cx="4420" cy="2738"/>
              </a:xfrm>
              <a:custGeom>
                <a:avLst/>
                <a:gdLst>
                  <a:gd name="connsiteX0" fmla="*/ 0 w 4420"/>
                  <a:gd name="connsiteY0" fmla="*/ 1436 h 2738"/>
                  <a:gd name="connsiteX1" fmla="*/ 149 w 4420"/>
                  <a:gd name="connsiteY1" fmla="*/ 0 h 2738"/>
                  <a:gd name="connsiteX2" fmla="*/ 3678 w 4420"/>
                  <a:gd name="connsiteY2" fmla="*/ 1974 h 2738"/>
                  <a:gd name="connsiteX3" fmla="*/ 4420 w 4420"/>
                  <a:gd name="connsiteY3" fmla="*/ 2373 h 2738"/>
                  <a:gd name="connsiteX4" fmla="*/ 2243 w 4420"/>
                  <a:gd name="connsiteY4" fmla="*/ 2739 h 2738"/>
                  <a:gd name="connsiteX5" fmla="*/ 0 w 4420"/>
                  <a:gd name="connsiteY5" fmla="*/ 1436 h 2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0" h="2738">
                    <a:moveTo>
                      <a:pt x="0" y="1436"/>
                    </a:moveTo>
                    <a:cubicBezTo>
                      <a:pt x="53" y="952"/>
                      <a:pt x="103" y="475"/>
                      <a:pt x="149" y="0"/>
                    </a:cubicBezTo>
                    <a:cubicBezTo>
                      <a:pt x="1438" y="444"/>
                      <a:pt x="2508" y="1305"/>
                      <a:pt x="3678" y="1974"/>
                    </a:cubicBezTo>
                    <a:cubicBezTo>
                      <a:pt x="3918" y="2106"/>
                      <a:pt x="4166" y="2239"/>
                      <a:pt x="4420" y="2373"/>
                    </a:cubicBezTo>
                    <a:cubicBezTo>
                      <a:pt x="3689" y="2476"/>
                      <a:pt x="2962" y="2598"/>
                      <a:pt x="2243" y="2739"/>
                    </a:cubicBezTo>
                    <a:cubicBezTo>
                      <a:pt x="1518" y="2262"/>
                      <a:pt x="784" y="1801"/>
                      <a:pt x="0" y="1436"/>
                    </a:cubicBezTo>
                    <a:close/>
                  </a:path>
                </a:pathLst>
              </a:custGeom>
              <a:solidFill>
                <a:srgbClr val="394658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3" name="Forma Livre: Forma 2652">
                <a:extLst>
                  <a:ext uri="{FF2B5EF4-FFF2-40B4-BE49-F238E27FC236}">
                    <a16:creationId xmlns:a16="http://schemas.microsoft.com/office/drawing/2014/main" id="{394216AA-F83A-3CBD-B5A0-E11461FC9296}"/>
                  </a:ext>
                </a:extLst>
              </p:cNvPr>
              <p:cNvSpPr/>
              <p:nvPr/>
            </p:nvSpPr>
            <p:spPr>
              <a:xfrm>
                <a:off x="6105475" y="5326090"/>
                <a:ext cx="64101" cy="42088"/>
              </a:xfrm>
              <a:custGeom>
                <a:avLst/>
                <a:gdLst>
                  <a:gd name="connsiteX0" fmla="*/ 25299 w 64101"/>
                  <a:gd name="connsiteY0" fmla="*/ 2443 h 42088"/>
                  <a:gd name="connsiteX1" fmla="*/ 31290 w 64101"/>
                  <a:gd name="connsiteY1" fmla="*/ 118 h 42088"/>
                  <a:gd name="connsiteX2" fmla="*/ 40250 w 64101"/>
                  <a:gd name="connsiteY2" fmla="*/ 2046 h 42088"/>
                  <a:gd name="connsiteX3" fmla="*/ 44689 w 64101"/>
                  <a:gd name="connsiteY3" fmla="*/ 6021 h 42088"/>
                  <a:gd name="connsiteX4" fmla="*/ 49072 w 64101"/>
                  <a:gd name="connsiteY4" fmla="*/ 15956 h 42088"/>
                  <a:gd name="connsiteX5" fmla="*/ 52017 w 64101"/>
                  <a:gd name="connsiteY5" fmla="*/ 21190 h 42088"/>
                  <a:gd name="connsiteX6" fmla="*/ 61061 w 64101"/>
                  <a:gd name="connsiteY6" fmla="*/ 26418 h 42088"/>
                  <a:gd name="connsiteX7" fmla="*/ 63720 w 64101"/>
                  <a:gd name="connsiteY7" fmla="*/ 35771 h 42088"/>
                  <a:gd name="connsiteX8" fmla="*/ 60412 w 64101"/>
                  <a:gd name="connsiteY8" fmla="*/ 39223 h 42088"/>
                  <a:gd name="connsiteX9" fmla="*/ 52359 w 64101"/>
                  <a:gd name="connsiteY9" fmla="*/ 40965 h 42088"/>
                  <a:gd name="connsiteX10" fmla="*/ 39931 w 64101"/>
                  <a:gd name="connsiteY10" fmla="*/ 41863 h 42088"/>
                  <a:gd name="connsiteX11" fmla="*/ 30897 w 64101"/>
                  <a:gd name="connsiteY11" fmla="*/ 39422 h 42088"/>
                  <a:gd name="connsiteX12" fmla="*/ 10525 w 64101"/>
                  <a:gd name="connsiteY12" fmla="*/ 37482 h 42088"/>
                  <a:gd name="connsiteX13" fmla="*/ 2819 w 64101"/>
                  <a:gd name="connsiteY13" fmla="*/ 34830 h 42088"/>
                  <a:gd name="connsiteX14" fmla="*/ 51 w 64101"/>
                  <a:gd name="connsiteY14" fmla="*/ 30970 h 42088"/>
                  <a:gd name="connsiteX15" fmla="*/ 1247 w 64101"/>
                  <a:gd name="connsiteY15" fmla="*/ 27158 h 42088"/>
                  <a:gd name="connsiteX16" fmla="*/ 5381 w 64101"/>
                  <a:gd name="connsiteY16" fmla="*/ 22647 h 42088"/>
                  <a:gd name="connsiteX17" fmla="*/ 6701 w 64101"/>
                  <a:gd name="connsiteY17" fmla="*/ 20022 h 42088"/>
                  <a:gd name="connsiteX18" fmla="*/ 9858 w 64101"/>
                  <a:gd name="connsiteY18" fmla="*/ 13922 h 42088"/>
                  <a:gd name="connsiteX19" fmla="*/ 17703 w 64101"/>
                  <a:gd name="connsiteY19" fmla="*/ 7652 h 42088"/>
                  <a:gd name="connsiteX20" fmla="*/ 25299 w 64101"/>
                  <a:gd name="connsiteY20" fmla="*/ 2443 h 42088"/>
                  <a:gd name="connsiteX21" fmla="*/ 29501 w 64101"/>
                  <a:gd name="connsiteY21" fmla="*/ 1983 h 42088"/>
                  <a:gd name="connsiteX22" fmla="*/ 20671 w 64101"/>
                  <a:gd name="connsiteY22" fmla="*/ 7347 h 42088"/>
                  <a:gd name="connsiteX23" fmla="*/ 20603 w 64101"/>
                  <a:gd name="connsiteY23" fmla="*/ 7347 h 42088"/>
                  <a:gd name="connsiteX24" fmla="*/ 14707 w 64101"/>
                  <a:gd name="connsiteY24" fmla="*/ 11412 h 42088"/>
                  <a:gd name="connsiteX25" fmla="*/ 9310 w 64101"/>
                  <a:gd name="connsiteY25" fmla="*/ 17348 h 42088"/>
                  <a:gd name="connsiteX26" fmla="*/ 6573 w 64101"/>
                  <a:gd name="connsiteY26" fmla="*/ 23420 h 42088"/>
                  <a:gd name="connsiteX27" fmla="*/ 6579 w 64101"/>
                  <a:gd name="connsiteY27" fmla="*/ 23448 h 42088"/>
                  <a:gd name="connsiteX28" fmla="*/ 2798 w 64101"/>
                  <a:gd name="connsiteY28" fmla="*/ 27448 h 42088"/>
                  <a:gd name="connsiteX29" fmla="*/ 1428 w 64101"/>
                  <a:gd name="connsiteY29" fmla="*/ 30107 h 42088"/>
                  <a:gd name="connsiteX30" fmla="*/ 2468 w 64101"/>
                  <a:gd name="connsiteY30" fmla="*/ 32646 h 42088"/>
                  <a:gd name="connsiteX31" fmla="*/ 7780 w 64101"/>
                  <a:gd name="connsiteY31" fmla="*/ 35515 h 42088"/>
                  <a:gd name="connsiteX32" fmla="*/ 7790 w 64101"/>
                  <a:gd name="connsiteY32" fmla="*/ 35551 h 42088"/>
                  <a:gd name="connsiteX33" fmla="*/ 28797 w 64101"/>
                  <a:gd name="connsiteY33" fmla="*/ 37484 h 42088"/>
                  <a:gd name="connsiteX34" fmla="*/ 34857 w 64101"/>
                  <a:gd name="connsiteY34" fmla="*/ 39147 h 42088"/>
                  <a:gd name="connsiteX35" fmla="*/ 42459 w 64101"/>
                  <a:gd name="connsiteY35" fmla="*/ 40671 h 42088"/>
                  <a:gd name="connsiteX36" fmla="*/ 51497 w 64101"/>
                  <a:gd name="connsiteY36" fmla="*/ 39664 h 42088"/>
                  <a:gd name="connsiteX37" fmla="*/ 59052 w 64101"/>
                  <a:gd name="connsiteY37" fmla="*/ 38249 h 42088"/>
                  <a:gd name="connsiteX38" fmla="*/ 62379 w 64101"/>
                  <a:gd name="connsiteY38" fmla="*/ 35349 h 42088"/>
                  <a:gd name="connsiteX39" fmla="*/ 59275 w 64101"/>
                  <a:gd name="connsiteY39" fmla="*/ 26788 h 42088"/>
                  <a:gd name="connsiteX40" fmla="*/ 53116 w 64101"/>
                  <a:gd name="connsiteY40" fmla="*/ 23612 h 42088"/>
                  <a:gd name="connsiteX41" fmla="*/ 49978 w 64101"/>
                  <a:gd name="connsiteY41" fmla="*/ 21169 h 42088"/>
                  <a:gd name="connsiteX42" fmla="*/ 49938 w 64101"/>
                  <a:gd name="connsiteY42" fmla="*/ 21167 h 42088"/>
                  <a:gd name="connsiteX43" fmla="*/ 47849 w 64101"/>
                  <a:gd name="connsiteY43" fmla="*/ 16715 h 42088"/>
                  <a:gd name="connsiteX44" fmla="*/ 47800 w 64101"/>
                  <a:gd name="connsiteY44" fmla="*/ 16703 h 42088"/>
                  <a:gd name="connsiteX45" fmla="*/ 46459 w 64101"/>
                  <a:gd name="connsiteY45" fmla="*/ 12356 h 42088"/>
                  <a:gd name="connsiteX46" fmla="*/ 46392 w 64101"/>
                  <a:gd name="connsiteY46" fmla="*/ 12339 h 42088"/>
                  <a:gd name="connsiteX47" fmla="*/ 39376 w 64101"/>
                  <a:gd name="connsiteY47" fmla="*/ 3141 h 42088"/>
                  <a:gd name="connsiteX48" fmla="*/ 29501 w 64101"/>
                  <a:gd name="connsiteY48" fmla="*/ 1983 h 4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4101" h="42088">
                    <a:moveTo>
                      <a:pt x="25299" y="2443"/>
                    </a:moveTo>
                    <a:cubicBezTo>
                      <a:pt x="27145" y="1340"/>
                      <a:pt x="29144" y="413"/>
                      <a:pt x="31290" y="118"/>
                    </a:cubicBezTo>
                    <a:cubicBezTo>
                      <a:pt x="34382" y="-310"/>
                      <a:pt x="37587" y="446"/>
                      <a:pt x="40250" y="2046"/>
                    </a:cubicBezTo>
                    <a:cubicBezTo>
                      <a:pt x="40759" y="4135"/>
                      <a:pt x="42608" y="5657"/>
                      <a:pt x="44689" y="6021"/>
                    </a:cubicBezTo>
                    <a:cubicBezTo>
                      <a:pt x="46913" y="8932"/>
                      <a:pt x="48065" y="12480"/>
                      <a:pt x="49072" y="15956"/>
                    </a:cubicBezTo>
                    <a:cubicBezTo>
                      <a:pt x="49646" y="17878"/>
                      <a:pt x="50373" y="19914"/>
                      <a:pt x="52017" y="21190"/>
                    </a:cubicBezTo>
                    <a:cubicBezTo>
                      <a:pt x="54774" y="23364"/>
                      <a:pt x="58421" y="24064"/>
                      <a:pt x="61061" y="26418"/>
                    </a:cubicBezTo>
                    <a:cubicBezTo>
                      <a:pt x="63581" y="28702"/>
                      <a:pt x="64769" y="32496"/>
                      <a:pt x="63720" y="35771"/>
                    </a:cubicBezTo>
                    <a:cubicBezTo>
                      <a:pt x="63222" y="37360"/>
                      <a:pt x="61925" y="38588"/>
                      <a:pt x="60412" y="39223"/>
                    </a:cubicBezTo>
                    <a:cubicBezTo>
                      <a:pt x="57866" y="40316"/>
                      <a:pt x="55071" y="40559"/>
                      <a:pt x="52359" y="40965"/>
                    </a:cubicBezTo>
                    <a:cubicBezTo>
                      <a:pt x="48246" y="41497"/>
                      <a:pt x="44092" y="42550"/>
                      <a:pt x="39931" y="41863"/>
                    </a:cubicBezTo>
                    <a:cubicBezTo>
                      <a:pt x="36837" y="41381"/>
                      <a:pt x="33906" y="40238"/>
                      <a:pt x="30897" y="39422"/>
                    </a:cubicBezTo>
                    <a:cubicBezTo>
                      <a:pt x="24263" y="37539"/>
                      <a:pt x="17284" y="38453"/>
                      <a:pt x="10525" y="37482"/>
                    </a:cubicBezTo>
                    <a:cubicBezTo>
                      <a:pt x="7826" y="37112"/>
                      <a:pt x="5051" y="36471"/>
                      <a:pt x="2819" y="34830"/>
                    </a:cubicBezTo>
                    <a:cubicBezTo>
                      <a:pt x="1533" y="33884"/>
                      <a:pt x="332" y="32595"/>
                      <a:pt x="51" y="30970"/>
                    </a:cubicBezTo>
                    <a:cubicBezTo>
                      <a:pt x="-189" y="29585"/>
                      <a:pt x="454" y="28248"/>
                      <a:pt x="1247" y="27158"/>
                    </a:cubicBezTo>
                    <a:cubicBezTo>
                      <a:pt x="2445" y="25493"/>
                      <a:pt x="4030" y="24173"/>
                      <a:pt x="5381" y="22647"/>
                    </a:cubicBezTo>
                    <a:cubicBezTo>
                      <a:pt x="6054" y="21907"/>
                      <a:pt x="6485" y="20988"/>
                      <a:pt x="6701" y="20022"/>
                    </a:cubicBezTo>
                    <a:cubicBezTo>
                      <a:pt x="7462" y="17859"/>
                      <a:pt x="8364" y="15689"/>
                      <a:pt x="9858" y="13922"/>
                    </a:cubicBezTo>
                    <a:cubicBezTo>
                      <a:pt x="12023" y="11326"/>
                      <a:pt x="14932" y="9527"/>
                      <a:pt x="17703" y="7652"/>
                    </a:cubicBezTo>
                    <a:cubicBezTo>
                      <a:pt x="20265" y="5958"/>
                      <a:pt x="22665" y="4026"/>
                      <a:pt x="25299" y="2443"/>
                    </a:cubicBezTo>
                    <a:moveTo>
                      <a:pt x="29501" y="1983"/>
                    </a:moveTo>
                    <a:cubicBezTo>
                      <a:pt x="26228" y="3158"/>
                      <a:pt x="23447" y="5316"/>
                      <a:pt x="20671" y="7347"/>
                    </a:cubicBezTo>
                    <a:lnTo>
                      <a:pt x="20603" y="7347"/>
                    </a:lnTo>
                    <a:cubicBezTo>
                      <a:pt x="18668" y="8745"/>
                      <a:pt x="16633" y="10000"/>
                      <a:pt x="14707" y="11412"/>
                    </a:cubicBezTo>
                    <a:cubicBezTo>
                      <a:pt x="12532" y="12993"/>
                      <a:pt x="10478" y="14882"/>
                      <a:pt x="9310" y="17348"/>
                    </a:cubicBezTo>
                    <a:cubicBezTo>
                      <a:pt x="8223" y="19303"/>
                      <a:pt x="8091" y="21693"/>
                      <a:pt x="6573" y="23420"/>
                    </a:cubicBezTo>
                    <a:lnTo>
                      <a:pt x="6579" y="23448"/>
                    </a:lnTo>
                    <a:cubicBezTo>
                      <a:pt x="5354" y="24812"/>
                      <a:pt x="3956" y="26018"/>
                      <a:pt x="2798" y="27448"/>
                    </a:cubicBezTo>
                    <a:cubicBezTo>
                      <a:pt x="2182" y="28230"/>
                      <a:pt x="1549" y="29087"/>
                      <a:pt x="1428" y="30107"/>
                    </a:cubicBezTo>
                    <a:cubicBezTo>
                      <a:pt x="1312" y="31067"/>
                      <a:pt x="1842" y="31958"/>
                      <a:pt x="2468" y="32646"/>
                    </a:cubicBezTo>
                    <a:cubicBezTo>
                      <a:pt x="3864" y="34151"/>
                      <a:pt x="5802" y="35059"/>
                      <a:pt x="7780" y="35515"/>
                    </a:cubicBezTo>
                    <a:lnTo>
                      <a:pt x="7790" y="35551"/>
                    </a:lnTo>
                    <a:cubicBezTo>
                      <a:pt x="14684" y="37184"/>
                      <a:pt x="21865" y="36133"/>
                      <a:pt x="28797" y="37484"/>
                    </a:cubicBezTo>
                    <a:cubicBezTo>
                      <a:pt x="30857" y="37877"/>
                      <a:pt x="32856" y="38527"/>
                      <a:pt x="34857" y="39147"/>
                    </a:cubicBezTo>
                    <a:cubicBezTo>
                      <a:pt x="37333" y="39885"/>
                      <a:pt x="39851" y="40648"/>
                      <a:pt x="42459" y="40671"/>
                    </a:cubicBezTo>
                    <a:cubicBezTo>
                      <a:pt x="45505" y="40740"/>
                      <a:pt x="48494" y="40072"/>
                      <a:pt x="51497" y="39664"/>
                    </a:cubicBezTo>
                    <a:cubicBezTo>
                      <a:pt x="54028" y="39286"/>
                      <a:pt x="56609" y="39063"/>
                      <a:pt x="59052" y="38249"/>
                    </a:cubicBezTo>
                    <a:cubicBezTo>
                      <a:pt x="60487" y="37789"/>
                      <a:pt x="61910" y="36858"/>
                      <a:pt x="62379" y="35349"/>
                    </a:cubicBezTo>
                    <a:cubicBezTo>
                      <a:pt x="63361" y="32227"/>
                      <a:pt x="61952" y="28612"/>
                      <a:pt x="59275" y="26788"/>
                    </a:cubicBezTo>
                    <a:cubicBezTo>
                      <a:pt x="57349" y="25493"/>
                      <a:pt x="55155" y="24696"/>
                      <a:pt x="53116" y="23612"/>
                    </a:cubicBezTo>
                    <a:cubicBezTo>
                      <a:pt x="51954" y="22960"/>
                      <a:pt x="50856" y="22174"/>
                      <a:pt x="49978" y="21169"/>
                    </a:cubicBezTo>
                    <a:lnTo>
                      <a:pt x="49938" y="21167"/>
                    </a:lnTo>
                    <a:cubicBezTo>
                      <a:pt x="48958" y="19834"/>
                      <a:pt x="48290" y="18302"/>
                      <a:pt x="47849" y="16715"/>
                    </a:cubicBezTo>
                    <a:lnTo>
                      <a:pt x="47800" y="16703"/>
                    </a:lnTo>
                    <a:cubicBezTo>
                      <a:pt x="47418" y="15233"/>
                      <a:pt x="46959" y="13785"/>
                      <a:pt x="46459" y="12356"/>
                    </a:cubicBezTo>
                    <a:lnTo>
                      <a:pt x="46392" y="12339"/>
                    </a:lnTo>
                    <a:cubicBezTo>
                      <a:pt x="45158" y="8621"/>
                      <a:pt x="42875" y="5075"/>
                      <a:pt x="39376" y="3141"/>
                    </a:cubicBezTo>
                    <a:cubicBezTo>
                      <a:pt x="36416" y="1459"/>
                      <a:pt x="32761" y="865"/>
                      <a:pt x="29501" y="1983"/>
                    </a:cubicBezTo>
                    <a:close/>
                  </a:path>
                </a:pathLst>
              </a:custGeom>
              <a:solidFill>
                <a:srgbClr val="394658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4" name="Forma Livre: Forma 2653">
                <a:extLst>
                  <a:ext uri="{FF2B5EF4-FFF2-40B4-BE49-F238E27FC236}">
                    <a16:creationId xmlns:a16="http://schemas.microsoft.com/office/drawing/2014/main" id="{5F2659DE-7422-9D4A-323E-782E6A3D6984}"/>
                  </a:ext>
                </a:extLst>
              </p:cNvPr>
              <p:cNvSpPr/>
              <p:nvPr/>
            </p:nvSpPr>
            <p:spPr>
              <a:xfrm>
                <a:off x="6355792" y="5349362"/>
                <a:ext cx="84786" cy="32625"/>
              </a:xfrm>
              <a:custGeom>
                <a:avLst/>
                <a:gdLst>
                  <a:gd name="connsiteX0" fmla="*/ 49869 w 84786"/>
                  <a:gd name="connsiteY0" fmla="*/ 148 h 32625"/>
                  <a:gd name="connsiteX1" fmla="*/ 55034 w 84786"/>
                  <a:gd name="connsiteY1" fmla="*/ 573 h 32625"/>
                  <a:gd name="connsiteX2" fmla="*/ 62018 w 84786"/>
                  <a:gd name="connsiteY2" fmla="*/ 4735 h 32625"/>
                  <a:gd name="connsiteX3" fmla="*/ 82537 w 84786"/>
                  <a:gd name="connsiteY3" fmla="*/ 12783 h 32625"/>
                  <a:gd name="connsiteX4" fmla="*/ 84728 w 84786"/>
                  <a:gd name="connsiteY4" fmla="*/ 16285 h 32625"/>
                  <a:gd name="connsiteX5" fmla="*/ 81238 w 84786"/>
                  <a:gd name="connsiteY5" fmla="*/ 19335 h 32625"/>
                  <a:gd name="connsiteX6" fmla="*/ 61024 w 84786"/>
                  <a:gd name="connsiteY6" fmla="*/ 26851 h 32625"/>
                  <a:gd name="connsiteX7" fmla="*/ 48572 w 84786"/>
                  <a:gd name="connsiteY7" fmla="*/ 31829 h 32625"/>
                  <a:gd name="connsiteX8" fmla="*/ 35349 w 84786"/>
                  <a:gd name="connsiteY8" fmla="*/ 32323 h 32625"/>
                  <a:gd name="connsiteX9" fmla="*/ 20207 w 84786"/>
                  <a:gd name="connsiteY9" fmla="*/ 31255 h 32625"/>
                  <a:gd name="connsiteX10" fmla="*/ 10538 w 84786"/>
                  <a:gd name="connsiteY10" fmla="*/ 31991 h 32625"/>
                  <a:gd name="connsiteX11" fmla="*/ 4228 w 84786"/>
                  <a:gd name="connsiteY11" fmla="*/ 32255 h 32625"/>
                  <a:gd name="connsiteX12" fmla="*/ 1094 w 84786"/>
                  <a:gd name="connsiteY12" fmla="*/ 31391 h 32625"/>
                  <a:gd name="connsiteX13" fmla="*/ 37 w 84786"/>
                  <a:gd name="connsiteY13" fmla="*/ 29327 h 32625"/>
                  <a:gd name="connsiteX14" fmla="*/ 962 w 84786"/>
                  <a:gd name="connsiteY14" fmla="*/ 23513 h 32625"/>
                  <a:gd name="connsiteX15" fmla="*/ 4903 w 84786"/>
                  <a:gd name="connsiteY15" fmla="*/ 19713 h 32625"/>
                  <a:gd name="connsiteX16" fmla="*/ 12583 w 84786"/>
                  <a:gd name="connsiteY16" fmla="*/ 12222 h 32625"/>
                  <a:gd name="connsiteX17" fmla="*/ 17197 w 84786"/>
                  <a:gd name="connsiteY17" fmla="*/ 8235 h 32625"/>
                  <a:gd name="connsiteX18" fmla="*/ 25382 w 84786"/>
                  <a:gd name="connsiteY18" fmla="*/ 6341 h 32625"/>
                  <a:gd name="connsiteX19" fmla="*/ 32663 w 84786"/>
                  <a:gd name="connsiteY19" fmla="*/ 1019 h 32625"/>
                  <a:gd name="connsiteX20" fmla="*/ 38904 w 84786"/>
                  <a:gd name="connsiteY20" fmla="*/ 296 h 32625"/>
                  <a:gd name="connsiteX21" fmla="*/ 46267 w 84786"/>
                  <a:gd name="connsiteY21" fmla="*/ 668 h 32625"/>
                  <a:gd name="connsiteX22" fmla="*/ 49869 w 84786"/>
                  <a:gd name="connsiteY22" fmla="*/ 148 h 32625"/>
                  <a:gd name="connsiteX23" fmla="*/ 44495 w 84786"/>
                  <a:gd name="connsiteY23" fmla="*/ 2187 h 32625"/>
                  <a:gd name="connsiteX24" fmla="*/ 39269 w 84786"/>
                  <a:gd name="connsiteY24" fmla="*/ 1744 h 32625"/>
                  <a:gd name="connsiteX25" fmla="*/ 32472 w 84786"/>
                  <a:gd name="connsiteY25" fmla="*/ 2719 h 32625"/>
                  <a:gd name="connsiteX26" fmla="*/ 27232 w 84786"/>
                  <a:gd name="connsiteY26" fmla="*/ 6936 h 32625"/>
                  <a:gd name="connsiteX27" fmla="*/ 25777 w 84786"/>
                  <a:gd name="connsiteY27" fmla="*/ 7770 h 32625"/>
                  <a:gd name="connsiteX28" fmla="*/ 20617 w 84786"/>
                  <a:gd name="connsiteY28" fmla="*/ 8815 h 32625"/>
                  <a:gd name="connsiteX29" fmla="*/ 16138 w 84786"/>
                  <a:gd name="connsiteY29" fmla="*/ 10547 h 32625"/>
                  <a:gd name="connsiteX30" fmla="*/ 11423 w 84786"/>
                  <a:gd name="connsiteY30" fmla="*/ 15665 h 32625"/>
                  <a:gd name="connsiteX31" fmla="*/ 11429 w 84786"/>
                  <a:gd name="connsiteY31" fmla="*/ 15703 h 32625"/>
                  <a:gd name="connsiteX32" fmla="*/ 9088 w 84786"/>
                  <a:gd name="connsiteY32" fmla="*/ 18021 h 32625"/>
                  <a:gd name="connsiteX33" fmla="*/ 9094 w 84786"/>
                  <a:gd name="connsiteY33" fmla="*/ 18046 h 32625"/>
                  <a:gd name="connsiteX34" fmla="*/ 5908 w 84786"/>
                  <a:gd name="connsiteY34" fmla="*/ 20718 h 32625"/>
                  <a:gd name="connsiteX35" fmla="*/ 2465 w 84786"/>
                  <a:gd name="connsiteY35" fmla="*/ 23755 h 32625"/>
                  <a:gd name="connsiteX36" fmla="*/ 1449 w 84786"/>
                  <a:gd name="connsiteY36" fmla="*/ 28875 h 32625"/>
                  <a:gd name="connsiteX37" fmla="*/ 1985 w 84786"/>
                  <a:gd name="connsiteY37" fmla="*/ 30288 h 32625"/>
                  <a:gd name="connsiteX38" fmla="*/ 6317 w 84786"/>
                  <a:gd name="connsiteY38" fmla="*/ 30876 h 32625"/>
                  <a:gd name="connsiteX39" fmla="*/ 10370 w 84786"/>
                  <a:gd name="connsiteY39" fmla="*/ 30612 h 32625"/>
                  <a:gd name="connsiteX40" fmla="*/ 17582 w 84786"/>
                  <a:gd name="connsiteY40" fmla="*/ 29939 h 32625"/>
                  <a:gd name="connsiteX41" fmla="*/ 24447 w 84786"/>
                  <a:gd name="connsiteY41" fmla="*/ 29912 h 32625"/>
                  <a:gd name="connsiteX42" fmla="*/ 27923 w 84786"/>
                  <a:gd name="connsiteY42" fmla="*/ 30181 h 32625"/>
                  <a:gd name="connsiteX43" fmla="*/ 32127 w 84786"/>
                  <a:gd name="connsiteY43" fmla="*/ 30593 h 32625"/>
                  <a:gd name="connsiteX44" fmla="*/ 47971 w 84786"/>
                  <a:gd name="connsiteY44" fmla="*/ 30523 h 32625"/>
                  <a:gd name="connsiteX45" fmla="*/ 60085 w 84786"/>
                  <a:gd name="connsiteY45" fmla="*/ 25710 h 32625"/>
                  <a:gd name="connsiteX46" fmla="*/ 61749 w 84786"/>
                  <a:gd name="connsiteY46" fmla="*/ 25033 h 32625"/>
                  <a:gd name="connsiteX47" fmla="*/ 70769 w 84786"/>
                  <a:gd name="connsiteY47" fmla="*/ 21901 h 32625"/>
                  <a:gd name="connsiteX48" fmla="*/ 70792 w 84786"/>
                  <a:gd name="connsiteY48" fmla="*/ 21849 h 32625"/>
                  <a:gd name="connsiteX49" fmla="*/ 76715 w 84786"/>
                  <a:gd name="connsiteY49" fmla="*/ 19755 h 32625"/>
                  <a:gd name="connsiteX50" fmla="*/ 81842 w 84786"/>
                  <a:gd name="connsiteY50" fmla="*/ 17395 h 32625"/>
                  <a:gd name="connsiteX51" fmla="*/ 83387 w 84786"/>
                  <a:gd name="connsiteY51" fmla="*/ 15848 h 32625"/>
                  <a:gd name="connsiteX52" fmla="*/ 82628 w 84786"/>
                  <a:gd name="connsiteY52" fmla="*/ 14620 h 32625"/>
                  <a:gd name="connsiteX53" fmla="*/ 79340 w 84786"/>
                  <a:gd name="connsiteY53" fmla="*/ 12628 h 32625"/>
                  <a:gd name="connsiteX54" fmla="*/ 72461 w 84786"/>
                  <a:gd name="connsiteY54" fmla="*/ 10154 h 32625"/>
                  <a:gd name="connsiteX55" fmla="*/ 66573 w 84786"/>
                  <a:gd name="connsiteY55" fmla="*/ 8354 h 32625"/>
                  <a:gd name="connsiteX56" fmla="*/ 61121 w 84786"/>
                  <a:gd name="connsiteY56" fmla="*/ 5853 h 32625"/>
                  <a:gd name="connsiteX57" fmla="*/ 55988 w 84786"/>
                  <a:gd name="connsiteY57" fmla="*/ 2570 h 32625"/>
                  <a:gd name="connsiteX58" fmla="*/ 51290 w 84786"/>
                  <a:gd name="connsiteY58" fmla="*/ 1418 h 32625"/>
                  <a:gd name="connsiteX59" fmla="*/ 44495 w 84786"/>
                  <a:gd name="connsiteY59" fmla="*/ 2187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4786" h="32625">
                    <a:moveTo>
                      <a:pt x="49869" y="148"/>
                    </a:moveTo>
                    <a:cubicBezTo>
                      <a:pt x="51589" y="-95"/>
                      <a:pt x="53398" y="-93"/>
                      <a:pt x="55034" y="573"/>
                    </a:cubicBezTo>
                    <a:cubicBezTo>
                      <a:pt x="57579" y="1563"/>
                      <a:pt x="59666" y="3383"/>
                      <a:pt x="62018" y="4735"/>
                    </a:cubicBezTo>
                    <a:cubicBezTo>
                      <a:pt x="68448" y="8420"/>
                      <a:pt x="76255" y="8779"/>
                      <a:pt x="82537" y="12783"/>
                    </a:cubicBezTo>
                    <a:cubicBezTo>
                      <a:pt x="83685" y="13557"/>
                      <a:pt x="85093" y="14723"/>
                      <a:pt x="84728" y="16285"/>
                    </a:cubicBezTo>
                    <a:cubicBezTo>
                      <a:pt x="84200" y="17836"/>
                      <a:pt x="82586" y="18605"/>
                      <a:pt x="81238" y="19335"/>
                    </a:cubicBezTo>
                    <a:cubicBezTo>
                      <a:pt x="74741" y="22460"/>
                      <a:pt x="67662" y="24075"/>
                      <a:pt x="61024" y="26851"/>
                    </a:cubicBezTo>
                    <a:cubicBezTo>
                      <a:pt x="56898" y="28566"/>
                      <a:pt x="52942" y="30767"/>
                      <a:pt x="48572" y="31829"/>
                    </a:cubicBezTo>
                    <a:cubicBezTo>
                      <a:pt x="44247" y="32880"/>
                      <a:pt x="39746" y="32718"/>
                      <a:pt x="35349" y="32323"/>
                    </a:cubicBezTo>
                    <a:cubicBezTo>
                      <a:pt x="30309" y="31883"/>
                      <a:pt x="25277" y="31146"/>
                      <a:pt x="20207" y="31255"/>
                    </a:cubicBezTo>
                    <a:cubicBezTo>
                      <a:pt x="16972" y="31339"/>
                      <a:pt x="13754" y="31675"/>
                      <a:pt x="10538" y="31991"/>
                    </a:cubicBezTo>
                    <a:cubicBezTo>
                      <a:pt x="8440" y="32171"/>
                      <a:pt x="6334" y="32381"/>
                      <a:pt x="4228" y="32255"/>
                    </a:cubicBezTo>
                    <a:cubicBezTo>
                      <a:pt x="3144" y="32173"/>
                      <a:pt x="2019" y="31988"/>
                      <a:pt x="1094" y="31391"/>
                    </a:cubicBezTo>
                    <a:cubicBezTo>
                      <a:pt x="409" y="30948"/>
                      <a:pt x="37" y="30124"/>
                      <a:pt x="37" y="29327"/>
                    </a:cubicBezTo>
                    <a:cubicBezTo>
                      <a:pt x="-68" y="27360"/>
                      <a:pt x="-3" y="25283"/>
                      <a:pt x="962" y="23513"/>
                    </a:cubicBezTo>
                    <a:cubicBezTo>
                      <a:pt x="1857" y="21874"/>
                      <a:pt x="3448" y="20810"/>
                      <a:pt x="4903" y="19713"/>
                    </a:cubicBezTo>
                    <a:cubicBezTo>
                      <a:pt x="7791" y="17578"/>
                      <a:pt x="10280" y="14961"/>
                      <a:pt x="12583" y="12222"/>
                    </a:cubicBezTo>
                    <a:cubicBezTo>
                      <a:pt x="13905" y="10677"/>
                      <a:pt x="15299" y="9075"/>
                      <a:pt x="17197" y="8235"/>
                    </a:cubicBezTo>
                    <a:cubicBezTo>
                      <a:pt x="19793" y="7074"/>
                      <a:pt x="22811" y="7575"/>
                      <a:pt x="25382" y="6341"/>
                    </a:cubicBezTo>
                    <a:cubicBezTo>
                      <a:pt x="28091" y="4968"/>
                      <a:pt x="29901" y="2311"/>
                      <a:pt x="32663" y="1019"/>
                    </a:cubicBezTo>
                    <a:cubicBezTo>
                      <a:pt x="34601" y="98"/>
                      <a:pt x="36810" y="119"/>
                      <a:pt x="38904" y="296"/>
                    </a:cubicBezTo>
                    <a:cubicBezTo>
                      <a:pt x="41350" y="489"/>
                      <a:pt x="43805" y="928"/>
                      <a:pt x="46267" y="668"/>
                    </a:cubicBezTo>
                    <a:cubicBezTo>
                      <a:pt x="47473" y="542"/>
                      <a:pt x="48665" y="312"/>
                      <a:pt x="49869" y="148"/>
                    </a:cubicBezTo>
                    <a:moveTo>
                      <a:pt x="44495" y="2187"/>
                    </a:moveTo>
                    <a:cubicBezTo>
                      <a:pt x="42748" y="2078"/>
                      <a:pt x="41006" y="1929"/>
                      <a:pt x="39269" y="1744"/>
                    </a:cubicBezTo>
                    <a:cubicBezTo>
                      <a:pt x="36987" y="1479"/>
                      <a:pt x="34477" y="1418"/>
                      <a:pt x="32472" y="2719"/>
                    </a:cubicBezTo>
                    <a:cubicBezTo>
                      <a:pt x="30582" y="3938"/>
                      <a:pt x="29046" y="5613"/>
                      <a:pt x="27232" y="6936"/>
                    </a:cubicBezTo>
                    <a:cubicBezTo>
                      <a:pt x="26717" y="7156"/>
                      <a:pt x="26256" y="7484"/>
                      <a:pt x="25777" y="7770"/>
                    </a:cubicBezTo>
                    <a:cubicBezTo>
                      <a:pt x="24121" y="8371"/>
                      <a:pt x="22366" y="8626"/>
                      <a:pt x="20617" y="8815"/>
                    </a:cubicBezTo>
                    <a:cubicBezTo>
                      <a:pt x="19009" y="8998"/>
                      <a:pt x="17374" y="9454"/>
                      <a:pt x="16138" y="10547"/>
                    </a:cubicBezTo>
                    <a:cubicBezTo>
                      <a:pt x="14366" y="12058"/>
                      <a:pt x="13027" y="13988"/>
                      <a:pt x="11423" y="15665"/>
                    </a:cubicBezTo>
                    <a:lnTo>
                      <a:pt x="11429" y="15703"/>
                    </a:lnTo>
                    <a:cubicBezTo>
                      <a:pt x="10641" y="16468"/>
                      <a:pt x="9899" y="17279"/>
                      <a:pt x="9088" y="18021"/>
                    </a:cubicBezTo>
                    <a:lnTo>
                      <a:pt x="9094" y="18046"/>
                    </a:lnTo>
                    <a:cubicBezTo>
                      <a:pt x="8058" y="18967"/>
                      <a:pt x="7024" y="19892"/>
                      <a:pt x="5908" y="20718"/>
                    </a:cubicBezTo>
                    <a:cubicBezTo>
                      <a:pt x="4695" y="21645"/>
                      <a:pt x="3371" y="22496"/>
                      <a:pt x="2465" y="23755"/>
                    </a:cubicBezTo>
                    <a:cubicBezTo>
                      <a:pt x="1449" y="25241"/>
                      <a:pt x="1340" y="27131"/>
                      <a:pt x="1449" y="28875"/>
                    </a:cubicBezTo>
                    <a:cubicBezTo>
                      <a:pt x="1508" y="29359"/>
                      <a:pt x="1443" y="30038"/>
                      <a:pt x="1985" y="30288"/>
                    </a:cubicBezTo>
                    <a:cubicBezTo>
                      <a:pt x="3314" y="30969"/>
                      <a:pt x="4865" y="30872"/>
                      <a:pt x="6317" y="30876"/>
                    </a:cubicBezTo>
                    <a:cubicBezTo>
                      <a:pt x="7671" y="30839"/>
                      <a:pt x="9018" y="30687"/>
                      <a:pt x="10370" y="30612"/>
                    </a:cubicBezTo>
                    <a:cubicBezTo>
                      <a:pt x="12768" y="30336"/>
                      <a:pt x="15173" y="30130"/>
                      <a:pt x="17582" y="29939"/>
                    </a:cubicBezTo>
                    <a:cubicBezTo>
                      <a:pt x="19869" y="29838"/>
                      <a:pt x="22158" y="29815"/>
                      <a:pt x="24447" y="29912"/>
                    </a:cubicBezTo>
                    <a:cubicBezTo>
                      <a:pt x="25603" y="30002"/>
                      <a:pt x="26765" y="30084"/>
                      <a:pt x="27923" y="30181"/>
                    </a:cubicBezTo>
                    <a:cubicBezTo>
                      <a:pt x="29327" y="30288"/>
                      <a:pt x="30723" y="30469"/>
                      <a:pt x="32127" y="30593"/>
                    </a:cubicBezTo>
                    <a:cubicBezTo>
                      <a:pt x="37380" y="31129"/>
                      <a:pt x="42763" y="31715"/>
                      <a:pt x="47971" y="30523"/>
                    </a:cubicBezTo>
                    <a:cubicBezTo>
                      <a:pt x="52230" y="29531"/>
                      <a:pt x="56093" y="27417"/>
                      <a:pt x="60085" y="25710"/>
                    </a:cubicBezTo>
                    <a:cubicBezTo>
                      <a:pt x="60642" y="25491"/>
                      <a:pt x="61195" y="25260"/>
                      <a:pt x="61749" y="25033"/>
                    </a:cubicBezTo>
                    <a:cubicBezTo>
                      <a:pt x="64722" y="23892"/>
                      <a:pt x="67738" y="22868"/>
                      <a:pt x="70769" y="21901"/>
                    </a:cubicBezTo>
                    <a:lnTo>
                      <a:pt x="70792" y="21849"/>
                    </a:lnTo>
                    <a:cubicBezTo>
                      <a:pt x="72787" y="21212"/>
                      <a:pt x="74769" y="20527"/>
                      <a:pt x="76715" y="19755"/>
                    </a:cubicBezTo>
                    <a:cubicBezTo>
                      <a:pt x="78466" y="19072"/>
                      <a:pt x="80223" y="18364"/>
                      <a:pt x="81842" y="17395"/>
                    </a:cubicBezTo>
                    <a:cubicBezTo>
                      <a:pt x="82443" y="16989"/>
                      <a:pt x="83149" y="16575"/>
                      <a:pt x="83387" y="15848"/>
                    </a:cubicBezTo>
                    <a:cubicBezTo>
                      <a:pt x="83374" y="15326"/>
                      <a:pt x="82975" y="14944"/>
                      <a:pt x="82628" y="14620"/>
                    </a:cubicBezTo>
                    <a:cubicBezTo>
                      <a:pt x="81655" y="13773"/>
                      <a:pt x="80494" y="13178"/>
                      <a:pt x="79340" y="12628"/>
                    </a:cubicBezTo>
                    <a:cubicBezTo>
                      <a:pt x="77125" y="11600"/>
                      <a:pt x="74802" y="10828"/>
                      <a:pt x="72461" y="10154"/>
                    </a:cubicBezTo>
                    <a:cubicBezTo>
                      <a:pt x="70496" y="9563"/>
                      <a:pt x="68534" y="8926"/>
                      <a:pt x="66573" y="8354"/>
                    </a:cubicBezTo>
                    <a:cubicBezTo>
                      <a:pt x="64713" y="7615"/>
                      <a:pt x="62851" y="6866"/>
                      <a:pt x="61121" y="5853"/>
                    </a:cubicBezTo>
                    <a:cubicBezTo>
                      <a:pt x="59383" y="4800"/>
                      <a:pt x="57762" y="3560"/>
                      <a:pt x="55988" y="2570"/>
                    </a:cubicBezTo>
                    <a:cubicBezTo>
                      <a:pt x="54567" y="1763"/>
                      <a:pt x="52934" y="1263"/>
                      <a:pt x="51290" y="1418"/>
                    </a:cubicBezTo>
                    <a:cubicBezTo>
                      <a:pt x="49016" y="1609"/>
                      <a:pt x="46784" y="2168"/>
                      <a:pt x="44495" y="2187"/>
                    </a:cubicBezTo>
                    <a:close/>
                  </a:path>
                </a:pathLst>
              </a:custGeom>
              <a:solidFill>
                <a:srgbClr val="394658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55" name="Forma Livre: Forma 2654">
              <a:extLst>
                <a:ext uri="{FF2B5EF4-FFF2-40B4-BE49-F238E27FC236}">
                  <a16:creationId xmlns:a16="http://schemas.microsoft.com/office/drawing/2014/main" id="{7FC07CC7-A12F-8052-CFA3-C31E00790E44}"/>
                </a:ext>
              </a:extLst>
            </p:cNvPr>
            <p:cNvSpPr/>
            <p:nvPr/>
          </p:nvSpPr>
          <p:spPr>
            <a:xfrm>
              <a:off x="6363737" y="5289340"/>
              <a:ext cx="11484" cy="5714"/>
            </a:xfrm>
            <a:custGeom>
              <a:avLst/>
              <a:gdLst>
                <a:gd name="connsiteX0" fmla="*/ 18 w 11484"/>
                <a:gd name="connsiteY0" fmla="*/ 2513 h 5714"/>
                <a:gd name="connsiteX1" fmla="*/ 3449 w 11484"/>
                <a:gd name="connsiteY1" fmla="*/ 87 h 5714"/>
                <a:gd name="connsiteX2" fmla="*/ 11426 w 11484"/>
                <a:gd name="connsiteY2" fmla="*/ 367 h 5714"/>
                <a:gd name="connsiteX3" fmla="*/ 11392 w 11484"/>
                <a:gd name="connsiteY3" fmla="*/ 5348 h 5714"/>
                <a:gd name="connsiteX4" fmla="*/ 2984 w 11484"/>
                <a:gd name="connsiteY4" fmla="*/ 5533 h 5714"/>
                <a:gd name="connsiteX5" fmla="*/ 18 w 11484"/>
                <a:gd name="connsiteY5" fmla="*/ 2513 h 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84" h="5714">
                  <a:moveTo>
                    <a:pt x="18" y="2513"/>
                  </a:moveTo>
                  <a:cubicBezTo>
                    <a:pt x="193" y="869"/>
                    <a:pt x="2028" y="215"/>
                    <a:pt x="3449" y="87"/>
                  </a:cubicBezTo>
                  <a:cubicBezTo>
                    <a:pt x="6106" y="-51"/>
                    <a:pt x="8792" y="-68"/>
                    <a:pt x="11426" y="367"/>
                  </a:cubicBezTo>
                  <a:cubicBezTo>
                    <a:pt x="11516" y="2025"/>
                    <a:pt x="11499" y="3688"/>
                    <a:pt x="11392" y="5348"/>
                  </a:cubicBezTo>
                  <a:cubicBezTo>
                    <a:pt x="8584" y="5205"/>
                    <a:pt x="5776" y="6078"/>
                    <a:pt x="2984" y="5533"/>
                  </a:cubicBezTo>
                  <a:cubicBezTo>
                    <a:pt x="1570" y="5201"/>
                    <a:pt x="-200" y="4215"/>
                    <a:pt x="18" y="2513"/>
                  </a:cubicBezTo>
                  <a:close/>
                </a:path>
              </a:pathLst>
            </a:custGeom>
            <a:solidFill>
              <a:srgbClr val="8480A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56" name="Gráfico 1864">
              <a:extLst>
                <a:ext uri="{FF2B5EF4-FFF2-40B4-BE49-F238E27FC236}">
                  <a16:creationId xmlns:a16="http://schemas.microsoft.com/office/drawing/2014/main" id="{B99B70C5-6DFA-4736-5C34-3365A8FE5626}"/>
                </a:ext>
              </a:extLst>
            </p:cNvPr>
            <p:cNvGrpSpPr/>
            <p:nvPr/>
          </p:nvGrpSpPr>
          <p:grpSpPr>
            <a:xfrm>
              <a:off x="6106887" y="5289641"/>
              <a:ext cx="332292" cy="90941"/>
              <a:chOff x="6106887" y="5289641"/>
              <a:chExt cx="332292" cy="90941"/>
            </a:xfrm>
            <a:solidFill>
              <a:srgbClr val="B8D5D5"/>
            </a:solidFill>
          </p:grpSpPr>
          <p:sp>
            <p:nvSpPr>
              <p:cNvPr id="2657" name="Forma Livre: Forma 2656">
                <a:extLst>
                  <a:ext uri="{FF2B5EF4-FFF2-40B4-BE49-F238E27FC236}">
                    <a16:creationId xmlns:a16="http://schemas.microsoft.com/office/drawing/2014/main" id="{5FD503BF-0A30-8B4D-DED3-F1F094FD0D33}"/>
                  </a:ext>
                </a:extLst>
              </p:cNvPr>
              <p:cNvSpPr/>
              <p:nvPr/>
            </p:nvSpPr>
            <p:spPr>
              <a:xfrm>
                <a:off x="6404009" y="5289641"/>
                <a:ext cx="7628" cy="3404"/>
              </a:xfrm>
              <a:custGeom>
                <a:avLst/>
                <a:gdLst>
                  <a:gd name="connsiteX0" fmla="*/ 2540 w 7628"/>
                  <a:gd name="connsiteY0" fmla="*/ 51 h 3404"/>
                  <a:gd name="connsiteX1" fmla="*/ 7498 w 7628"/>
                  <a:gd name="connsiteY1" fmla="*/ 1827 h 3404"/>
                  <a:gd name="connsiteX2" fmla="*/ 6647 w 7628"/>
                  <a:gd name="connsiteY2" fmla="*/ 3036 h 3404"/>
                  <a:gd name="connsiteX3" fmla="*/ 963 w 7628"/>
                  <a:gd name="connsiteY3" fmla="*/ 2471 h 3404"/>
                  <a:gd name="connsiteX4" fmla="*/ 26 w 7628"/>
                  <a:gd name="connsiteY4" fmla="*/ 837 h 3404"/>
                  <a:gd name="connsiteX5" fmla="*/ 2540 w 7628"/>
                  <a:gd name="connsiteY5" fmla="*/ 51 h 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8" h="3404">
                    <a:moveTo>
                      <a:pt x="2540" y="51"/>
                    </a:moveTo>
                    <a:cubicBezTo>
                      <a:pt x="4301" y="-142"/>
                      <a:pt x="6504" y="163"/>
                      <a:pt x="7498" y="1827"/>
                    </a:cubicBezTo>
                    <a:cubicBezTo>
                      <a:pt x="7942" y="2435"/>
                      <a:pt x="7152" y="2889"/>
                      <a:pt x="6647" y="3036"/>
                    </a:cubicBezTo>
                    <a:cubicBezTo>
                      <a:pt x="4802" y="3612"/>
                      <a:pt x="2609" y="3578"/>
                      <a:pt x="963" y="2471"/>
                    </a:cubicBezTo>
                    <a:cubicBezTo>
                      <a:pt x="493" y="2080"/>
                      <a:pt x="-136" y="1481"/>
                      <a:pt x="26" y="837"/>
                    </a:cubicBezTo>
                    <a:cubicBezTo>
                      <a:pt x="734" y="278"/>
                      <a:pt x="1716" y="356"/>
                      <a:pt x="2540" y="51"/>
                    </a:cubicBezTo>
                    <a:close/>
                  </a:path>
                </a:pathLst>
              </a:custGeom>
              <a:solidFill>
                <a:srgbClr val="B8D5D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8" name="Forma Livre: Forma 2657">
                <a:extLst>
                  <a:ext uri="{FF2B5EF4-FFF2-40B4-BE49-F238E27FC236}">
                    <a16:creationId xmlns:a16="http://schemas.microsoft.com/office/drawing/2014/main" id="{E76C1D21-0D95-A976-17E4-F4CCEE6FA254}"/>
                  </a:ext>
                </a:extLst>
              </p:cNvPr>
              <p:cNvSpPr/>
              <p:nvPr/>
            </p:nvSpPr>
            <p:spPr>
              <a:xfrm>
                <a:off x="6126146" y="5328073"/>
                <a:ext cx="13836" cy="5372"/>
              </a:xfrm>
              <a:custGeom>
                <a:avLst/>
                <a:gdLst>
                  <a:gd name="connsiteX0" fmla="*/ 0 w 13836"/>
                  <a:gd name="connsiteY0" fmla="*/ 5364 h 5372"/>
                  <a:gd name="connsiteX1" fmla="*/ 8830 w 13836"/>
                  <a:gd name="connsiteY1" fmla="*/ 0 h 5372"/>
                  <a:gd name="connsiteX2" fmla="*/ 12277 w 13836"/>
                  <a:gd name="connsiteY2" fmla="*/ 2947 h 5372"/>
                  <a:gd name="connsiteX3" fmla="*/ 12933 w 13836"/>
                  <a:gd name="connsiteY3" fmla="*/ 3989 h 5372"/>
                  <a:gd name="connsiteX4" fmla="*/ 13837 w 13836"/>
                  <a:gd name="connsiteY4" fmla="*/ 4593 h 5372"/>
                  <a:gd name="connsiteX5" fmla="*/ 13501 w 13836"/>
                  <a:gd name="connsiteY5" fmla="*/ 4942 h 5372"/>
                  <a:gd name="connsiteX6" fmla="*/ 12565 w 13836"/>
                  <a:gd name="connsiteY6" fmla="*/ 4837 h 5372"/>
                  <a:gd name="connsiteX7" fmla="*/ 10436 w 13836"/>
                  <a:gd name="connsiteY7" fmla="*/ 4015 h 5372"/>
                  <a:gd name="connsiteX8" fmla="*/ 4122 w 13836"/>
                  <a:gd name="connsiteY8" fmla="*/ 4595 h 5372"/>
                  <a:gd name="connsiteX9" fmla="*/ 0 w 13836"/>
                  <a:gd name="connsiteY9" fmla="*/ 5364 h 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36" h="5372">
                    <a:moveTo>
                      <a:pt x="0" y="5364"/>
                    </a:moveTo>
                    <a:cubicBezTo>
                      <a:pt x="2777" y="3334"/>
                      <a:pt x="5557" y="1175"/>
                      <a:pt x="8830" y="0"/>
                    </a:cubicBezTo>
                    <a:cubicBezTo>
                      <a:pt x="9881" y="1089"/>
                      <a:pt x="11086" y="2016"/>
                      <a:pt x="12277" y="2947"/>
                    </a:cubicBezTo>
                    <a:cubicBezTo>
                      <a:pt x="12635" y="3186"/>
                      <a:pt x="12784" y="3599"/>
                      <a:pt x="12933" y="3989"/>
                    </a:cubicBezTo>
                    <a:cubicBezTo>
                      <a:pt x="13059" y="4368"/>
                      <a:pt x="13513" y="4441"/>
                      <a:pt x="13837" y="4593"/>
                    </a:cubicBezTo>
                    <a:cubicBezTo>
                      <a:pt x="13723" y="4702"/>
                      <a:pt x="13610" y="4818"/>
                      <a:pt x="13501" y="4942"/>
                    </a:cubicBezTo>
                    <a:cubicBezTo>
                      <a:pt x="13185" y="4902"/>
                      <a:pt x="12874" y="4870"/>
                      <a:pt x="12565" y="4837"/>
                    </a:cubicBezTo>
                    <a:cubicBezTo>
                      <a:pt x="11743" y="4839"/>
                      <a:pt x="11264" y="3947"/>
                      <a:pt x="10436" y="4015"/>
                    </a:cubicBezTo>
                    <a:cubicBezTo>
                      <a:pt x="8319" y="3971"/>
                      <a:pt x="6203" y="4233"/>
                      <a:pt x="4122" y="4595"/>
                    </a:cubicBezTo>
                    <a:cubicBezTo>
                      <a:pt x="2739" y="4813"/>
                      <a:pt x="1423" y="5452"/>
                      <a:pt x="0" y="5364"/>
                    </a:cubicBezTo>
                    <a:close/>
                  </a:path>
                </a:pathLst>
              </a:custGeom>
              <a:solidFill>
                <a:srgbClr val="B8D5D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9" name="Forma Livre: Forma 2658">
                <a:extLst>
                  <a:ext uri="{FF2B5EF4-FFF2-40B4-BE49-F238E27FC236}">
                    <a16:creationId xmlns:a16="http://schemas.microsoft.com/office/drawing/2014/main" id="{3A7DC3EA-0F49-7199-88C5-879FDE4D2F6E}"/>
                  </a:ext>
                </a:extLst>
              </p:cNvPr>
              <p:cNvSpPr/>
              <p:nvPr/>
            </p:nvSpPr>
            <p:spPr>
              <a:xfrm>
                <a:off x="6106887" y="5349538"/>
                <a:ext cx="6367" cy="12067"/>
              </a:xfrm>
              <a:custGeom>
                <a:avLst/>
                <a:gdLst>
                  <a:gd name="connsiteX0" fmla="*/ 1386 w 6367"/>
                  <a:gd name="connsiteY0" fmla="*/ 4000 h 12067"/>
                  <a:gd name="connsiteX1" fmla="*/ 5168 w 6367"/>
                  <a:gd name="connsiteY1" fmla="*/ 0 h 12067"/>
                  <a:gd name="connsiteX2" fmla="*/ 5561 w 6367"/>
                  <a:gd name="connsiteY2" fmla="*/ 2655 h 12067"/>
                  <a:gd name="connsiteX3" fmla="*/ 5189 w 6367"/>
                  <a:gd name="connsiteY3" fmla="*/ 5383 h 12067"/>
                  <a:gd name="connsiteX4" fmla="*/ 5399 w 6367"/>
                  <a:gd name="connsiteY4" fmla="*/ 9135 h 12067"/>
                  <a:gd name="connsiteX5" fmla="*/ 6368 w 6367"/>
                  <a:gd name="connsiteY5" fmla="*/ 12067 h 12067"/>
                  <a:gd name="connsiteX6" fmla="*/ 1056 w 6367"/>
                  <a:gd name="connsiteY6" fmla="*/ 9198 h 12067"/>
                  <a:gd name="connsiteX7" fmla="*/ 16 w 6367"/>
                  <a:gd name="connsiteY7" fmla="*/ 6659 h 12067"/>
                  <a:gd name="connsiteX8" fmla="*/ 1386 w 6367"/>
                  <a:gd name="connsiteY8" fmla="*/ 4000 h 12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67" h="12067">
                    <a:moveTo>
                      <a:pt x="1386" y="4000"/>
                    </a:moveTo>
                    <a:cubicBezTo>
                      <a:pt x="2545" y="2571"/>
                      <a:pt x="3942" y="1364"/>
                      <a:pt x="5168" y="0"/>
                    </a:cubicBezTo>
                    <a:cubicBezTo>
                      <a:pt x="5367" y="868"/>
                      <a:pt x="5569" y="1753"/>
                      <a:pt x="5561" y="2655"/>
                    </a:cubicBezTo>
                    <a:cubicBezTo>
                      <a:pt x="5538" y="3573"/>
                      <a:pt x="5231" y="4460"/>
                      <a:pt x="5189" y="5383"/>
                    </a:cubicBezTo>
                    <a:cubicBezTo>
                      <a:pt x="5130" y="6632"/>
                      <a:pt x="5090" y="7910"/>
                      <a:pt x="5399" y="9135"/>
                    </a:cubicBezTo>
                    <a:cubicBezTo>
                      <a:pt x="5632" y="10140"/>
                      <a:pt x="6141" y="11056"/>
                      <a:pt x="6368" y="12067"/>
                    </a:cubicBezTo>
                    <a:cubicBezTo>
                      <a:pt x="4390" y="11611"/>
                      <a:pt x="2452" y="10703"/>
                      <a:pt x="1056" y="9198"/>
                    </a:cubicBezTo>
                    <a:cubicBezTo>
                      <a:pt x="430" y="8511"/>
                      <a:pt x="-100" y="7619"/>
                      <a:pt x="16" y="6659"/>
                    </a:cubicBezTo>
                    <a:cubicBezTo>
                      <a:pt x="138" y="5639"/>
                      <a:pt x="771" y="4782"/>
                      <a:pt x="1386" y="4000"/>
                    </a:cubicBezTo>
                    <a:close/>
                  </a:path>
                </a:pathLst>
              </a:custGeom>
              <a:solidFill>
                <a:srgbClr val="B8D5D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0" name="Forma Livre: Forma 2659">
                <a:extLst>
                  <a:ext uri="{FF2B5EF4-FFF2-40B4-BE49-F238E27FC236}">
                    <a16:creationId xmlns:a16="http://schemas.microsoft.com/office/drawing/2014/main" id="{1DD0B84F-9143-5592-4852-D6BA55A2E611}"/>
                  </a:ext>
                </a:extLst>
              </p:cNvPr>
              <p:cNvSpPr/>
              <p:nvPr/>
            </p:nvSpPr>
            <p:spPr>
              <a:xfrm>
                <a:off x="6140332" y="5352878"/>
                <a:ext cx="27835" cy="13888"/>
              </a:xfrm>
              <a:custGeom>
                <a:avLst/>
                <a:gdLst>
                  <a:gd name="connsiteX0" fmla="*/ 22686 w 27835"/>
                  <a:gd name="connsiteY0" fmla="*/ 3056 h 13888"/>
                  <a:gd name="connsiteX1" fmla="*/ 24418 w 27835"/>
                  <a:gd name="connsiteY1" fmla="*/ 0 h 13888"/>
                  <a:gd name="connsiteX2" fmla="*/ 27523 w 27835"/>
                  <a:gd name="connsiteY2" fmla="*/ 8561 h 13888"/>
                  <a:gd name="connsiteX3" fmla="*/ 24195 w 27835"/>
                  <a:gd name="connsiteY3" fmla="*/ 11462 h 13888"/>
                  <a:gd name="connsiteX4" fmla="*/ 16641 w 27835"/>
                  <a:gd name="connsiteY4" fmla="*/ 12876 h 13888"/>
                  <a:gd name="connsiteX5" fmla="*/ 7603 w 27835"/>
                  <a:gd name="connsiteY5" fmla="*/ 13883 h 13888"/>
                  <a:gd name="connsiteX6" fmla="*/ 0 w 27835"/>
                  <a:gd name="connsiteY6" fmla="*/ 12359 h 13888"/>
                  <a:gd name="connsiteX7" fmla="*/ 2253 w 27835"/>
                  <a:gd name="connsiteY7" fmla="*/ 9723 h 13888"/>
                  <a:gd name="connsiteX8" fmla="*/ 4242 w 27835"/>
                  <a:gd name="connsiteY8" fmla="*/ 9137 h 13888"/>
                  <a:gd name="connsiteX9" fmla="*/ 10184 w 27835"/>
                  <a:gd name="connsiteY9" fmla="*/ 7977 h 13888"/>
                  <a:gd name="connsiteX10" fmla="*/ 18587 w 27835"/>
                  <a:gd name="connsiteY10" fmla="*/ 5480 h 13888"/>
                  <a:gd name="connsiteX11" fmla="*/ 21171 w 27835"/>
                  <a:gd name="connsiteY11" fmla="*/ 4498 h 13888"/>
                  <a:gd name="connsiteX12" fmla="*/ 22686 w 27835"/>
                  <a:gd name="connsiteY12" fmla="*/ 3056 h 1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835" h="13888">
                    <a:moveTo>
                      <a:pt x="22686" y="3056"/>
                    </a:moveTo>
                    <a:cubicBezTo>
                      <a:pt x="23491" y="2180"/>
                      <a:pt x="23865" y="1028"/>
                      <a:pt x="24418" y="0"/>
                    </a:cubicBezTo>
                    <a:cubicBezTo>
                      <a:pt x="27096" y="1824"/>
                      <a:pt x="28504" y="5440"/>
                      <a:pt x="27523" y="8561"/>
                    </a:cubicBezTo>
                    <a:cubicBezTo>
                      <a:pt x="27054" y="10070"/>
                      <a:pt x="25631" y="11001"/>
                      <a:pt x="24195" y="11462"/>
                    </a:cubicBezTo>
                    <a:cubicBezTo>
                      <a:pt x="21753" y="12275"/>
                      <a:pt x="19172" y="12498"/>
                      <a:pt x="16641" y="12876"/>
                    </a:cubicBezTo>
                    <a:cubicBezTo>
                      <a:pt x="13637" y="13284"/>
                      <a:pt x="10648" y="13953"/>
                      <a:pt x="7603" y="13883"/>
                    </a:cubicBezTo>
                    <a:cubicBezTo>
                      <a:pt x="4994" y="13860"/>
                      <a:pt x="2476" y="13097"/>
                      <a:pt x="0" y="12359"/>
                    </a:cubicBezTo>
                    <a:cubicBezTo>
                      <a:pt x="969" y="11678"/>
                      <a:pt x="1558" y="10646"/>
                      <a:pt x="2253" y="9723"/>
                    </a:cubicBezTo>
                    <a:cubicBezTo>
                      <a:pt x="2703" y="9074"/>
                      <a:pt x="3542" y="9114"/>
                      <a:pt x="4242" y="9137"/>
                    </a:cubicBezTo>
                    <a:cubicBezTo>
                      <a:pt x="6287" y="9234"/>
                      <a:pt x="8235" y="8496"/>
                      <a:pt x="10184" y="7977"/>
                    </a:cubicBezTo>
                    <a:cubicBezTo>
                      <a:pt x="13003" y="7201"/>
                      <a:pt x="15798" y="6348"/>
                      <a:pt x="18587" y="5480"/>
                    </a:cubicBezTo>
                    <a:cubicBezTo>
                      <a:pt x="19460" y="5190"/>
                      <a:pt x="20433" y="5091"/>
                      <a:pt x="21171" y="4498"/>
                    </a:cubicBezTo>
                    <a:cubicBezTo>
                      <a:pt x="21715" y="4059"/>
                      <a:pt x="22211" y="3565"/>
                      <a:pt x="22686" y="3056"/>
                    </a:cubicBezTo>
                    <a:close/>
                  </a:path>
                </a:pathLst>
              </a:custGeom>
              <a:solidFill>
                <a:srgbClr val="B8D5D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1" name="Forma Livre: Forma 2660">
                <a:extLst>
                  <a:ext uri="{FF2B5EF4-FFF2-40B4-BE49-F238E27FC236}">
                    <a16:creationId xmlns:a16="http://schemas.microsoft.com/office/drawing/2014/main" id="{5E302DD9-A26A-FCE6-E143-D4F3F0FF65CA}"/>
                  </a:ext>
                </a:extLst>
              </p:cNvPr>
              <p:cNvSpPr/>
              <p:nvPr/>
            </p:nvSpPr>
            <p:spPr>
              <a:xfrm>
                <a:off x="6425645" y="5359516"/>
                <a:ext cx="13534" cy="9601"/>
              </a:xfrm>
              <a:custGeom>
                <a:avLst/>
                <a:gdLst>
                  <a:gd name="connsiteX0" fmla="*/ 0 w 13534"/>
                  <a:gd name="connsiteY0" fmla="*/ 143 h 9601"/>
                  <a:gd name="connsiteX1" fmla="*/ 2608 w 13534"/>
                  <a:gd name="connsiteY1" fmla="*/ 0 h 9601"/>
                  <a:gd name="connsiteX2" fmla="*/ 9488 w 13534"/>
                  <a:gd name="connsiteY2" fmla="*/ 2474 h 9601"/>
                  <a:gd name="connsiteX3" fmla="*/ 12775 w 13534"/>
                  <a:gd name="connsiteY3" fmla="*/ 4467 h 9601"/>
                  <a:gd name="connsiteX4" fmla="*/ 13534 w 13534"/>
                  <a:gd name="connsiteY4" fmla="*/ 5694 h 9601"/>
                  <a:gd name="connsiteX5" fmla="*/ 11989 w 13534"/>
                  <a:gd name="connsiteY5" fmla="*/ 7241 h 9601"/>
                  <a:gd name="connsiteX6" fmla="*/ 6863 w 13534"/>
                  <a:gd name="connsiteY6" fmla="*/ 9602 h 9601"/>
                  <a:gd name="connsiteX7" fmla="*/ 6566 w 13534"/>
                  <a:gd name="connsiteY7" fmla="*/ 9393 h 9601"/>
                  <a:gd name="connsiteX8" fmla="*/ 3538 w 13534"/>
                  <a:gd name="connsiteY8" fmla="*/ 1505 h 9601"/>
                  <a:gd name="connsiteX9" fmla="*/ 0 w 13534"/>
                  <a:gd name="connsiteY9" fmla="*/ 143 h 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34" h="9601">
                    <a:moveTo>
                      <a:pt x="0" y="143"/>
                    </a:moveTo>
                    <a:cubicBezTo>
                      <a:pt x="889" y="84"/>
                      <a:pt x="1839" y="698"/>
                      <a:pt x="2608" y="0"/>
                    </a:cubicBezTo>
                    <a:cubicBezTo>
                      <a:pt x="4950" y="675"/>
                      <a:pt x="7273" y="1446"/>
                      <a:pt x="9488" y="2474"/>
                    </a:cubicBezTo>
                    <a:cubicBezTo>
                      <a:pt x="10642" y="3025"/>
                      <a:pt x="11802" y="3620"/>
                      <a:pt x="12775" y="4467"/>
                    </a:cubicBezTo>
                    <a:cubicBezTo>
                      <a:pt x="13122" y="4790"/>
                      <a:pt x="13522" y="5173"/>
                      <a:pt x="13534" y="5694"/>
                    </a:cubicBezTo>
                    <a:cubicBezTo>
                      <a:pt x="13297" y="6421"/>
                      <a:pt x="12591" y="6835"/>
                      <a:pt x="11989" y="7241"/>
                    </a:cubicBezTo>
                    <a:cubicBezTo>
                      <a:pt x="10371" y="8210"/>
                      <a:pt x="8614" y="8918"/>
                      <a:pt x="6863" y="9602"/>
                    </a:cubicBezTo>
                    <a:cubicBezTo>
                      <a:pt x="6789" y="9549"/>
                      <a:pt x="6640" y="9446"/>
                      <a:pt x="6566" y="9393"/>
                    </a:cubicBezTo>
                    <a:cubicBezTo>
                      <a:pt x="6875" y="6503"/>
                      <a:pt x="5852" y="3348"/>
                      <a:pt x="3538" y="1505"/>
                    </a:cubicBezTo>
                    <a:cubicBezTo>
                      <a:pt x="2533" y="618"/>
                      <a:pt x="1064" y="898"/>
                      <a:pt x="0" y="143"/>
                    </a:cubicBezTo>
                    <a:close/>
                  </a:path>
                </a:pathLst>
              </a:custGeom>
              <a:solidFill>
                <a:srgbClr val="B8D5D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2" name="Forma Livre: Forma 2661">
                <a:extLst>
                  <a:ext uri="{FF2B5EF4-FFF2-40B4-BE49-F238E27FC236}">
                    <a16:creationId xmlns:a16="http://schemas.microsoft.com/office/drawing/2014/main" id="{1F89F9C4-B41C-380C-E256-F1A258DB660E}"/>
                  </a:ext>
                </a:extLst>
              </p:cNvPr>
              <p:cNvSpPr/>
              <p:nvPr/>
            </p:nvSpPr>
            <p:spPr>
              <a:xfrm>
                <a:off x="6357208" y="5367409"/>
                <a:ext cx="8096" cy="12832"/>
              </a:xfrm>
              <a:custGeom>
                <a:avLst/>
                <a:gdLst>
                  <a:gd name="connsiteX0" fmla="*/ 4492 w 8096"/>
                  <a:gd name="connsiteY0" fmla="*/ 2672 h 12832"/>
                  <a:gd name="connsiteX1" fmla="*/ 7679 w 8096"/>
                  <a:gd name="connsiteY1" fmla="*/ 0 h 12832"/>
                  <a:gd name="connsiteX2" fmla="*/ 8084 w 8096"/>
                  <a:gd name="connsiteY2" fmla="*/ 2030 h 12832"/>
                  <a:gd name="connsiteX3" fmla="*/ 7157 w 8096"/>
                  <a:gd name="connsiteY3" fmla="*/ 3846 h 12832"/>
                  <a:gd name="connsiteX4" fmla="*/ 4902 w 8096"/>
                  <a:gd name="connsiteY4" fmla="*/ 12830 h 12832"/>
                  <a:gd name="connsiteX5" fmla="*/ 570 w 8096"/>
                  <a:gd name="connsiteY5" fmla="*/ 12242 h 12832"/>
                  <a:gd name="connsiteX6" fmla="*/ 34 w 8096"/>
                  <a:gd name="connsiteY6" fmla="*/ 10829 h 12832"/>
                  <a:gd name="connsiteX7" fmla="*/ 1049 w 8096"/>
                  <a:gd name="connsiteY7" fmla="*/ 5709 h 12832"/>
                  <a:gd name="connsiteX8" fmla="*/ 4492 w 8096"/>
                  <a:gd name="connsiteY8" fmla="*/ 2672 h 1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96" h="12832">
                    <a:moveTo>
                      <a:pt x="4492" y="2672"/>
                    </a:moveTo>
                    <a:cubicBezTo>
                      <a:pt x="5608" y="1845"/>
                      <a:pt x="6642" y="921"/>
                      <a:pt x="7679" y="0"/>
                    </a:cubicBezTo>
                    <a:cubicBezTo>
                      <a:pt x="7864" y="658"/>
                      <a:pt x="8160" y="1326"/>
                      <a:pt x="8084" y="2030"/>
                    </a:cubicBezTo>
                    <a:cubicBezTo>
                      <a:pt x="7859" y="2674"/>
                      <a:pt x="7449" y="3231"/>
                      <a:pt x="7157" y="3846"/>
                    </a:cubicBezTo>
                    <a:cubicBezTo>
                      <a:pt x="5787" y="6636"/>
                      <a:pt x="4936" y="9713"/>
                      <a:pt x="4902" y="12830"/>
                    </a:cubicBezTo>
                    <a:cubicBezTo>
                      <a:pt x="3450" y="12826"/>
                      <a:pt x="1898" y="12923"/>
                      <a:pt x="570" y="12242"/>
                    </a:cubicBezTo>
                    <a:cubicBezTo>
                      <a:pt x="28" y="11991"/>
                      <a:pt x="93" y="11313"/>
                      <a:pt x="34" y="10829"/>
                    </a:cubicBezTo>
                    <a:cubicBezTo>
                      <a:pt x="-75" y="9085"/>
                      <a:pt x="34" y="7195"/>
                      <a:pt x="1049" y="5709"/>
                    </a:cubicBezTo>
                    <a:cubicBezTo>
                      <a:pt x="1955" y="4450"/>
                      <a:pt x="3279" y="3598"/>
                      <a:pt x="4492" y="2672"/>
                    </a:cubicBezTo>
                    <a:close/>
                  </a:path>
                </a:pathLst>
              </a:custGeom>
              <a:solidFill>
                <a:srgbClr val="B8D5D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3" name="Forma Livre: Forma 2662">
                <a:extLst>
                  <a:ext uri="{FF2B5EF4-FFF2-40B4-BE49-F238E27FC236}">
                    <a16:creationId xmlns:a16="http://schemas.microsoft.com/office/drawing/2014/main" id="{CAA8ABBF-F55B-9A72-3BEC-C195F598CC60}"/>
                  </a:ext>
                </a:extLst>
              </p:cNvPr>
              <p:cNvSpPr/>
              <p:nvPr/>
            </p:nvSpPr>
            <p:spPr>
              <a:xfrm>
                <a:off x="6387919" y="5373714"/>
                <a:ext cx="27957" cy="6867"/>
              </a:xfrm>
              <a:custGeom>
                <a:avLst/>
                <a:gdLst>
                  <a:gd name="connsiteX0" fmla="*/ 21822 w 27957"/>
                  <a:gd name="connsiteY0" fmla="*/ 248 h 6867"/>
                  <a:gd name="connsiteX1" fmla="*/ 24651 w 27957"/>
                  <a:gd name="connsiteY1" fmla="*/ 345 h 6867"/>
                  <a:gd name="connsiteX2" fmla="*/ 27958 w 27957"/>
                  <a:gd name="connsiteY2" fmla="*/ 1358 h 6867"/>
                  <a:gd name="connsiteX3" fmla="*/ 15844 w 27957"/>
                  <a:gd name="connsiteY3" fmla="*/ 6171 h 6867"/>
                  <a:gd name="connsiteX4" fmla="*/ 0 w 27957"/>
                  <a:gd name="connsiteY4" fmla="*/ 6241 h 6867"/>
                  <a:gd name="connsiteX5" fmla="*/ 1698 w 27957"/>
                  <a:gd name="connsiteY5" fmla="*/ 4929 h 6867"/>
                  <a:gd name="connsiteX6" fmla="*/ 2993 w 27957"/>
                  <a:gd name="connsiteY6" fmla="*/ 4952 h 6867"/>
                  <a:gd name="connsiteX7" fmla="*/ 8248 w 27957"/>
                  <a:gd name="connsiteY7" fmla="*/ 5564 h 6867"/>
                  <a:gd name="connsiteX8" fmla="*/ 15533 w 27957"/>
                  <a:gd name="connsiteY8" fmla="*/ 4469 h 6867"/>
                  <a:gd name="connsiteX9" fmla="*/ 19523 w 27957"/>
                  <a:gd name="connsiteY9" fmla="*/ 2342 h 6867"/>
                  <a:gd name="connsiteX10" fmla="*/ 21822 w 27957"/>
                  <a:gd name="connsiteY10" fmla="*/ 248 h 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57" h="6867">
                    <a:moveTo>
                      <a:pt x="21822" y="248"/>
                    </a:moveTo>
                    <a:cubicBezTo>
                      <a:pt x="22711" y="-263"/>
                      <a:pt x="23733" y="141"/>
                      <a:pt x="24651" y="345"/>
                    </a:cubicBezTo>
                    <a:cubicBezTo>
                      <a:pt x="25755" y="666"/>
                      <a:pt x="26936" y="784"/>
                      <a:pt x="27958" y="1358"/>
                    </a:cubicBezTo>
                    <a:cubicBezTo>
                      <a:pt x="23966" y="3065"/>
                      <a:pt x="20103" y="5179"/>
                      <a:pt x="15844" y="6171"/>
                    </a:cubicBezTo>
                    <a:cubicBezTo>
                      <a:pt x="10636" y="7363"/>
                      <a:pt x="5253" y="6777"/>
                      <a:pt x="0" y="6241"/>
                    </a:cubicBezTo>
                    <a:cubicBezTo>
                      <a:pt x="538" y="5770"/>
                      <a:pt x="1068" y="5276"/>
                      <a:pt x="1698" y="4929"/>
                    </a:cubicBezTo>
                    <a:cubicBezTo>
                      <a:pt x="2091" y="4675"/>
                      <a:pt x="2569" y="4883"/>
                      <a:pt x="2993" y="4952"/>
                    </a:cubicBezTo>
                    <a:cubicBezTo>
                      <a:pt x="4706" y="5408"/>
                      <a:pt x="6493" y="5387"/>
                      <a:pt x="8248" y="5564"/>
                    </a:cubicBezTo>
                    <a:cubicBezTo>
                      <a:pt x="10703" y="5476"/>
                      <a:pt x="13181" y="5217"/>
                      <a:pt x="15533" y="4469"/>
                    </a:cubicBezTo>
                    <a:cubicBezTo>
                      <a:pt x="16958" y="3962"/>
                      <a:pt x="18301" y="3231"/>
                      <a:pt x="19523" y="2342"/>
                    </a:cubicBezTo>
                    <a:cubicBezTo>
                      <a:pt x="20378" y="1736"/>
                      <a:pt x="20809" y="647"/>
                      <a:pt x="21822" y="248"/>
                    </a:cubicBezTo>
                    <a:close/>
                  </a:path>
                </a:pathLst>
              </a:custGeom>
              <a:solidFill>
                <a:srgbClr val="B8D5D5"/>
              </a:solidFill>
              <a:ln w="2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64" name="Forma Livre: Forma 2663">
              <a:extLst>
                <a:ext uri="{FF2B5EF4-FFF2-40B4-BE49-F238E27FC236}">
                  <a16:creationId xmlns:a16="http://schemas.microsoft.com/office/drawing/2014/main" id="{29590264-FC77-191B-B4FA-6884AD8A5BA6}"/>
                </a:ext>
              </a:extLst>
            </p:cNvPr>
            <p:cNvSpPr/>
            <p:nvPr/>
          </p:nvSpPr>
          <p:spPr>
            <a:xfrm>
              <a:off x="6376512" y="5289877"/>
              <a:ext cx="7075" cy="7049"/>
            </a:xfrm>
            <a:custGeom>
              <a:avLst/>
              <a:gdLst>
                <a:gd name="connsiteX0" fmla="*/ 65 w 7075"/>
                <a:gd name="connsiteY0" fmla="*/ 0 h 7049"/>
                <a:gd name="connsiteX1" fmla="*/ 7075 w 7075"/>
                <a:gd name="connsiteY1" fmla="*/ 799 h 7049"/>
                <a:gd name="connsiteX2" fmla="*/ 6474 w 7075"/>
                <a:gd name="connsiteY2" fmla="*/ 1017 h 7049"/>
                <a:gd name="connsiteX3" fmla="*/ 5524 w 7075"/>
                <a:gd name="connsiteY3" fmla="*/ 3447 h 7049"/>
                <a:gd name="connsiteX4" fmla="*/ 3529 w 7075"/>
                <a:gd name="connsiteY4" fmla="*/ 7050 h 7049"/>
                <a:gd name="connsiteX5" fmla="*/ 0 w 7075"/>
                <a:gd name="connsiteY5" fmla="*/ 5076 h 7049"/>
                <a:gd name="connsiteX6" fmla="*/ 65 w 7075"/>
                <a:gd name="connsiteY6" fmla="*/ 0 h 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5" h="7049">
                  <a:moveTo>
                    <a:pt x="65" y="0"/>
                  </a:moveTo>
                  <a:cubicBezTo>
                    <a:pt x="2384" y="427"/>
                    <a:pt x="4746" y="462"/>
                    <a:pt x="7075" y="799"/>
                  </a:cubicBezTo>
                  <a:cubicBezTo>
                    <a:pt x="6924" y="853"/>
                    <a:pt x="6625" y="963"/>
                    <a:pt x="6474" y="1017"/>
                  </a:cubicBezTo>
                  <a:cubicBezTo>
                    <a:pt x="6247" y="1856"/>
                    <a:pt x="6024" y="2720"/>
                    <a:pt x="5524" y="3447"/>
                  </a:cubicBezTo>
                  <a:cubicBezTo>
                    <a:pt x="4723" y="4572"/>
                    <a:pt x="4290" y="5900"/>
                    <a:pt x="3529" y="7050"/>
                  </a:cubicBezTo>
                  <a:cubicBezTo>
                    <a:pt x="2358" y="6381"/>
                    <a:pt x="1289" y="5520"/>
                    <a:pt x="0" y="5076"/>
                  </a:cubicBezTo>
                  <a:cubicBezTo>
                    <a:pt x="143" y="3386"/>
                    <a:pt x="183" y="1688"/>
                    <a:pt x="65" y="0"/>
                  </a:cubicBezTo>
                  <a:close/>
                </a:path>
              </a:pathLst>
            </a:custGeom>
            <a:solidFill>
              <a:srgbClr val="8DA1B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5" name="Forma Livre: Forma 2664">
              <a:extLst>
                <a:ext uri="{FF2B5EF4-FFF2-40B4-BE49-F238E27FC236}">
                  <a16:creationId xmlns:a16="http://schemas.microsoft.com/office/drawing/2014/main" id="{FCE8AEF7-FB0E-8DA4-B7CA-A8802D7CEE6A}"/>
                </a:ext>
              </a:extLst>
            </p:cNvPr>
            <p:cNvSpPr/>
            <p:nvPr/>
          </p:nvSpPr>
          <p:spPr>
            <a:xfrm>
              <a:off x="6380041" y="5290676"/>
              <a:ext cx="4365" cy="6679"/>
            </a:xfrm>
            <a:custGeom>
              <a:avLst/>
              <a:gdLst>
                <a:gd name="connsiteX0" fmla="*/ 2945 w 4365"/>
                <a:gd name="connsiteY0" fmla="*/ 219 h 6679"/>
                <a:gd name="connsiteX1" fmla="*/ 3546 w 4365"/>
                <a:gd name="connsiteY1" fmla="*/ 0 h 6679"/>
                <a:gd name="connsiteX2" fmla="*/ 4366 w 4365"/>
                <a:gd name="connsiteY2" fmla="*/ 193 h 6679"/>
                <a:gd name="connsiteX3" fmla="*/ 2230 w 4365"/>
                <a:gd name="connsiteY3" fmla="*/ 6680 h 6679"/>
                <a:gd name="connsiteX4" fmla="*/ 742 w 4365"/>
                <a:gd name="connsiteY4" fmla="*/ 6650 h 6679"/>
                <a:gd name="connsiteX5" fmla="*/ 0 w 4365"/>
                <a:gd name="connsiteY5" fmla="*/ 6251 h 6679"/>
                <a:gd name="connsiteX6" fmla="*/ 1995 w 4365"/>
                <a:gd name="connsiteY6" fmla="*/ 2648 h 6679"/>
                <a:gd name="connsiteX7" fmla="*/ 2945 w 4365"/>
                <a:gd name="connsiteY7" fmla="*/ 219 h 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5" h="6679">
                  <a:moveTo>
                    <a:pt x="2945" y="219"/>
                  </a:moveTo>
                  <a:cubicBezTo>
                    <a:pt x="3096" y="164"/>
                    <a:pt x="3395" y="55"/>
                    <a:pt x="3546" y="0"/>
                  </a:cubicBezTo>
                  <a:cubicBezTo>
                    <a:pt x="3811" y="48"/>
                    <a:pt x="4088" y="116"/>
                    <a:pt x="4366" y="193"/>
                  </a:cubicBezTo>
                  <a:cubicBezTo>
                    <a:pt x="2888" y="2022"/>
                    <a:pt x="2205" y="4347"/>
                    <a:pt x="2230" y="6680"/>
                  </a:cubicBezTo>
                  <a:cubicBezTo>
                    <a:pt x="1730" y="6665"/>
                    <a:pt x="1234" y="6659"/>
                    <a:pt x="742" y="6650"/>
                  </a:cubicBezTo>
                  <a:cubicBezTo>
                    <a:pt x="488" y="6516"/>
                    <a:pt x="240" y="6384"/>
                    <a:pt x="0" y="6251"/>
                  </a:cubicBezTo>
                  <a:cubicBezTo>
                    <a:pt x="761" y="5101"/>
                    <a:pt x="1194" y="3773"/>
                    <a:pt x="1995" y="2648"/>
                  </a:cubicBezTo>
                  <a:cubicBezTo>
                    <a:pt x="2495" y="1921"/>
                    <a:pt x="2718" y="1057"/>
                    <a:pt x="2945" y="219"/>
                  </a:cubicBezTo>
                  <a:close/>
                </a:path>
              </a:pathLst>
            </a:custGeom>
            <a:solidFill>
              <a:srgbClr val="9DB5C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6" name="Forma Livre: Forma 2665">
              <a:extLst>
                <a:ext uri="{FF2B5EF4-FFF2-40B4-BE49-F238E27FC236}">
                  <a16:creationId xmlns:a16="http://schemas.microsoft.com/office/drawing/2014/main" id="{91751A3F-FC05-758D-7AA4-3F3076CF02E6}"/>
                </a:ext>
              </a:extLst>
            </p:cNvPr>
            <p:cNvSpPr/>
            <p:nvPr/>
          </p:nvSpPr>
          <p:spPr>
            <a:xfrm>
              <a:off x="6382271" y="5290869"/>
              <a:ext cx="3573" cy="6692"/>
            </a:xfrm>
            <a:custGeom>
              <a:avLst/>
              <a:gdLst>
                <a:gd name="connsiteX0" fmla="*/ 1 w 3573"/>
                <a:gd name="connsiteY0" fmla="*/ 6487 h 6692"/>
                <a:gd name="connsiteX1" fmla="*/ 2136 w 3573"/>
                <a:gd name="connsiteY1" fmla="*/ 0 h 6692"/>
                <a:gd name="connsiteX2" fmla="*/ 3574 w 3573"/>
                <a:gd name="connsiteY2" fmla="*/ 483 h 6692"/>
                <a:gd name="connsiteX3" fmla="*/ 2317 w 3573"/>
                <a:gd name="connsiteY3" fmla="*/ 6693 h 6692"/>
                <a:gd name="connsiteX4" fmla="*/ 1 w 3573"/>
                <a:gd name="connsiteY4" fmla="*/ 6487 h 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3" h="6692">
                  <a:moveTo>
                    <a:pt x="1" y="6487"/>
                  </a:moveTo>
                  <a:cubicBezTo>
                    <a:pt x="-25" y="4153"/>
                    <a:pt x="659" y="1829"/>
                    <a:pt x="2136" y="0"/>
                  </a:cubicBezTo>
                  <a:cubicBezTo>
                    <a:pt x="2618" y="135"/>
                    <a:pt x="3101" y="296"/>
                    <a:pt x="3574" y="483"/>
                  </a:cubicBezTo>
                  <a:cubicBezTo>
                    <a:pt x="3122" y="2545"/>
                    <a:pt x="2344" y="4555"/>
                    <a:pt x="2317" y="6693"/>
                  </a:cubicBezTo>
                  <a:cubicBezTo>
                    <a:pt x="1548" y="6571"/>
                    <a:pt x="772" y="6497"/>
                    <a:pt x="1" y="6487"/>
                  </a:cubicBezTo>
                  <a:close/>
                </a:path>
              </a:pathLst>
            </a:custGeom>
            <a:solidFill>
              <a:srgbClr val="A8BFC9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7" name="Forma Livre: Forma 2666">
              <a:extLst>
                <a:ext uri="{FF2B5EF4-FFF2-40B4-BE49-F238E27FC236}">
                  <a16:creationId xmlns:a16="http://schemas.microsoft.com/office/drawing/2014/main" id="{179A066A-8A55-F95A-8D7F-542944C2E1F2}"/>
                </a:ext>
              </a:extLst>
            </p:cNvPr>
            <p:cNvSpPr/>
            <p:nvPr/>
          </p:nvSpPr>
          <p:spPr>
            <a:xfrm>
              <a:off x="6384588" y="5291353"/>
              <a:ext cx="3587" cy="6610"/>
            </a:xfrm>
            <a:custGeom>
              <a:avLst/>
              <a:gdLst>
                <a:gd name="connsiteX0" fmla="*/ 0 w 3587"/>
                <a:gd name="connsiteY0" fmla="*/ 6209 h 6610"/>
                <a:gd name="connsiteX1" fmla="*/ 1257 w 3587"/>
                <a:gd name="connsiteY1" fmla="*/ 0 h 6610"/>
                <a:gd name="connsiteX2" fmla="*/ 3588 w 3587"/>
                <a:gd name="connsiteY2" fmla="*/ 1074 h 6610"/>
                <a:gd name="connsiteX3" fmla="*/ 3132 w 3587"/>
                <a:gd name="connsiteY3" fmla="*/ 1347 h 6610"/>
                <a:gd name="connsiteX4" fmla="*/ 1894 w 3587"/>
                <a:gd name="connsiteY4" fmla="*/ 6611 h 6610"/>
                <a:gd name="connsiteX5" fmla="*/ 0 w 3587"/>
                <a:gd name="connsiteY5" fmla="*/ 6209 h 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7" h="6610">
                  <a:moveTo>
                    <a:pt x="0" y="6209"/>
                  </a:moveTo>
                  <a:cubicBezTo>
                    <a:pt x="27" y="4071"/>
                    <a:pt x="805" y="2062"/>
                    <a:pt x="1257" y="0"/>
                  </a:cubicBezTo>
                  <a:cubicBezTo>
                    <a:pt x="2047" y="319"/>
                    <a:pt x="2827" y="677"/>
                    <a:pt x="3588" y="1074"/>
                  </a:cubicBezTo>
                  <a:cubicBezTo>
                    <a:pt x="3474" y="1141"/>
                    <a:pt x="3245" y="1278"/>
                    <a:pt x="3132" y="1347"/>
                  </a:cubicBezTo>
                  <a:cubicBezTo>
                    <a:pt x="2703" y="3096"/>
                    <a:pt x="2514" y="4906"/>
                    <a:pt x="1894" y="6611"/>
                  </a:cubicBezTo>
                  <a:cubicBezTo>
                    <a:pt x="1267" y="6442"/>
                    <a:pt x="635" y="6308"/>
                    <a:pt x="0" y="6209"/>
                  </a:cubicBezTo>
                  <a:close/>
                </a:path>
              </a:pathLst>
            </a:custGeom>
            <a:solidFill>
              <a:srgbClr val="B3C9D1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8" name="Forma Livre: Forma 2667">
              <a:extLst>
                <a:ext uri="{FF2B5EF4-FFF2-40B4-BE49-F238E27FC236}">
                  <a16:creationId xmlns:a16="http://schemas.microsoft.com/office/drawing/2014/main" id="{AB82D64B-EB05-1974-2349-96A9049D07C6}"/>
                </a:ext>
              </a:extLst>
            </p:cNvPr>
            <p:cNvSpPr/>
            <p:nvPr/>
          </p:nvSpPr>
          <p:spPr>
            <a:xfrm>
              <a:off x="6386482" y="5292427"/>
              <a:ext cx="4380" cy="6396"/>
            </a:xfrm>
            <a:custGeom>
              <a:avLst/>
              <a:gdLst>
                <a:gd name="connsiteX0" fmla="*/ 1238 w 4380"/>
                <a:gd name="connsiteY0" fmla="*/ 273 h 6396"/>
                <a:gd name="connsiteX1" fmla="*/ 1694 w 4380"/>
                <a:gd name="connsiteY1" fmla="*/ 0 h 6396"/>
                <a:gd name="connsiteX2" fmla="*/ 4380 w 4380"/>
                <a:gd name="connsiteY2" fmla="*/ 1417 h 6396"/>
                <a:gd name="connsiteX3" fmla="*/ 3414 w 4380"/>
                <a:gd name="connsiteY3" fmla="*/ 4515 h 6396"/>
                <a:gd name="connsiteX4" fmla="*/ 2478 w 4380"/>
                <a:gd name="connsiteY4" fmla="*/ 6396 h 6396"/>
                <a:gd name="connsiteX5" fmla="*/ 0 w 4380"/>
                <a:gd name="connsiteY5" fmla="*/ 5536 h 6396"/>
                <a:gd name="connsiteX6" fmla="*/ 1238 w 4380"/>
                <a:gd name="connsiteY6" fmla="*/ 273 h 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0" h="6396">
                  <a:moveTo>
                    <a:pt x="1238" y="273"/>
                  </a:moveTo>
                  <a:cubicBezTo>
                    <a:pt x="1352" y="204"/>
                    <a:pt x="1581" y="67"/>
                    <a:pt x="1694" y="0"/>
                  </a:cubicBezTo>
                  <a:cubicBezTo>
                    <a:pt x="2592" y="465"/>
                    <a:pt x="3483" y="944"/>
                    <a:pt x="4380" y="1417"/>
                  </a:cubicBezTo>
                  <a:cubicBezTo>
                    <a:pt x="3798" y="2356"/>
                    <a:pt x="3781" y="3493"/>
                    <a:pt x="3414" y="4515"/>
                  </a:cubicBezTo>
                  <a:cubicBezTo>
                    <a:pt x="3180" y="5177"/>
                    <a:pt x="2819" y="5782"/>
                    <a:pt x="2478" y="6396"/>
                  </a:cubicBezTo>
                  <a:cubicBezTo>
                    <a:pt x="1669" y="6054"/>
                    <a:pt x="843" y="5759"/>
                    <a:pt x="0" y="5536"/>
                  </a:cubicBezTo>
                  <a:cubicBezTo>
                    <a:pt x="620" y="3832"/>
                    <a:pt x="809" y="2022"/>
                    <a:pt x="1238" y="273"/>
                  </a:cubicBezTo>
                  <a:close/>
                </a:path>
              </a:pathLst>
            </a:custGeom>
            <a:solidFill>
              <a:srgbClr val="BED4D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9" name="Forma Livre: Forma 2668">
              <a:extLst>
                <a:ext uri="{FF2B5EF4-FFF2-40B4-BE49-F238E27FC236}">
                  <a16:creationId xmlns:a16="http://schemas.microsoft.com/office/drawing/2014/main" id="{E0A3DA19-9C7A-1CED-F455-B65E6AFDA285}"/>
                </a:ext>
              </a:extLst>
            </p:cNvPr>
            <p:cNvSpPr/>
            <p:nvPr/>
          </p:nvSpPr>
          <p:spPr>
            <a:xfrm>
              <a:off x="6359813" y="5292893"/>
              <a:ext cx="1429" cy="1765"/>
            </a:xfrm>
            <a:custGeom>
              <a:avLst/>
              <a:gdLst>
                <a:gd name="connsiteX0" fmla="*/ 0 w 1429"/>
                <a:gd name="connsiteY0" fmla="*/ 967 h 1765"/>
                <a:gd name="connsiteX1" fmla="*/ 1429 w 1429"/>
                <a:gd name="connsiteY1" fmla="*/ 0 h 1765"/>
                <a:gd name="connsiteX2" fmla="*/ 481 w 1429"/>
                <a:gd name="connsiteY2" fmla="*/ 1766 h 1765"/>
                <a:gd name="connsiteX3" fmla="*/ 0 w 1429"/>
                <a:gd name="connsiteY3" fmla="*/ 967 h 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" h="1765">
                  <a:moveTo>
                    <a:pt x="0" y="967"/>
                  </a:moveTo>
                  <a:cubicBezTo>
                    <a:pt x="435" y="588"/>
                    <a:pt x="906" y="250"/>
                    <a:pt x="1429" y="0"/>
                  </a:cubicBezTo>
                  <a:cubicBezTo>
                    <a:pt x="1173" y="616"/>
                    <a:pt x="845" y="1202"/>
                    <a:pt x="481" y="1766"/>
                  </a:cubicBezTo>
                  <a:cubicBezTo>
                    <a:pt x="315" y="1492"/>
                    <a:pt x="158" y="1227"/>
                    <a:pt x="0" y="967"/>
                  </a:cubicBezTo>
                  <a:close/>
                </a:path>
              </a:pathLst>
            </a:custGeom>
            <a:solidFill>
              <a:srgbClr val="645383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0" name="Forma Livre: Forma 2669">
              <a:extLst>
                <a:ext uri="{FF2B5EF4-FFF2-40B4-BE49-F238E27FC236}">
                  <a16:creationId xmlns:a16="http://schemas.microsoft.com/office/drawing/2014/main" id="{80E5230E-9A34-9DDA-8162-B9902C1E286A}"/>
                </a:ext>
              </a:extLst>
            </p:cNvPr>
            <p:cNvSpPr/>
            <p:nvPr/>
          </p:nvSpPr>
          <p:spPr>
            <a:xfrm>
              <a:off x="6388960" y="5293843"/>
              <a:ext cx="8902" cy="7593"/>
            </a:xfrm>
            <a:custGeom>
              <a:avLst/>
              <a:gdLst>
                <a:gd name="connsiteX0" fmla="*/ 935 w 8902"/>
                <a:gd name="connsiteY0" fmla="*/ 3098 h 7593"/>
                <a:gd name="connsiteX1" fmla="*/ 1902 w 8902"/>
                <a:gd name="connsiteY1" fmla="*/ 0 h 7593"/>
                <a:gd name="connsiteX2" fmla="*/ 7842 w 8902"/>
                <a:gd name="connsiteY2" fmla="*/ 3260 h 7593"/>
                <a:gd name="connsiteX3" fmla="*/ 8782 w 8902"/>
                <a:gd name="connsiteY3" fmla="*/ 5309 h 7593"/>
                <a:gd name="connsiteX4" fmla="*/ 4191 w 8902"/>
                <a:gd name="connsiteY4" fmla="*/ 7527 h 7593"/>
                <a:gd name="connsiteX5" fmla="*/ 0 w 8902"/>
                <a:gd name="connsiteY5" fmla="*/ 4979 h 7593"/>
                <a:gd name="connsiteX6" fmla="*/ 935 w 8902"/>
                <a:gd name="connsiteY6" fmla="*/ 3098 h 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02" h="7593">
                  <a:moveTo>
                    <a:pt x="935" y="3098"/>
                  </a:moveTo>
                  <a:cubicBezTo>
                    <a:pt x="1303" y="2077"/>
                    <a:pt x="1320" y="940"/>
                    <a:pt x="1902" y="0"/>
                  </a:cubicBezTo>
                  <a:cubicBezTo>
                    <a:pt x="3891" y="1064"/>
                    <a:pt x="6016" y="1913"/>
                    <a:pt x="7842" y="3260"/>
                  </a:cubicBezTo>
                  <a:cubicBezTo>
                    <a:pt x="8452" y="3725"/>
                    <a:pt x="9198" y="4475"/>
                    <a:pt x="8782" y="5309"/>
                  </a:cubicBezTo>
                  <a:cubicBezTo>
                    <a:pt x="8019" y="7018"/>
                    <a:pt x="5978" y="7842"/>
                    <a:pt x="4191" y="7527"/>
                  </a:cubicBezTo>
                  <a:cubicBezTo>
                    <a:pt x="2909" y="6501"/>
                    <a:pt x="1513" y="5612"/>
                    <a:pt x="0" y="4979"/>
                  </a:cubicBezTo>
                  <a:cubicBezTo>
                    <a:pt x="341" y="4366"/>
                    <a:pt x="702" y="3760"/>
                    <a:pt x="935" y="3098"/>
                  </a:cubicBezTo>
                  <a:close/>
                </a:path>
              </a:pathLst>
            </a:custGeom>
            <a:solidFill>
              <a:srgbClr val="CDE1E1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1" name="Forma Livre: Forma 2670">
              <a:extLst>
                <a:ext uri="{FF2B5EF4-FFF2-40B4-BE49-F238E27FC236}">
                  <a16:creationId xmlns:a16="http://schemas.microsoft.com/office/drawing/2014/main" id="{A937D056-CEF1-5D26-2E73-6283039C4A9A}"/>
                </a:ext>
              </a:extLst>
            </p:cNvPr>
            <p:cNvSpPr/>
            <p:nvPr/>
          </p:nvSpPr>
          <p:spPr>
            <a:xfrm>
              <a:off x="6172044" y="5294766"/>
              <a:ext cx="7987" cy="26370"/>
            </a:xfrm>
            <a:custGeom>
              <a:avLst/>
              <a:gdLst>
                <a:gd name="connsiteX0" fmla="*/ 2014 w 7987"/>
                <a:gd name="connsiteY0" fmla="*/ 0 h 26370"/>
                <a:gd name="connsiteX1" fmla="*/ 7294 w 7987"/>
                <a:gd name="connsiteY1" fmla="*/ 8389 h 26370"/>
                <a:gd name="connsiteX2" fmla="*/ 7987 w 7987"/>
                <a:gd name="connsiteY2" fmla="*/ 12839 h 26370"/>
                <a:gd name="connsiteX3" fmla="*/ 7197 w 7987"/>
                <a:gd name="connsiteY3" fmla="*/ 26371 h 26370"/>
                <a:gd name="connsiteX4" fmla="*/ 1074 w 7987"/>
                <a:gd name="connsiteY4" fmla="*/ 20233 h 26370"/>
                <a:gd name="connsiteX5" fmla="*/ 0 w 7987"/>
                <a:gd name="connsiteY5" fmla="*/ 14764 h 26370"/>
                <a:gd name="connsiteX6" fmla="*/ 2014 w 7987"/>
                <a:gd name="connsiteY6" fmla="*/ 0 h 2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87" h="26370">
                  <a:moveTo>
                    <a:pt x="2014" y="0"/>
                  </a:moveTo>
                  <a:cubicBezTo>
                    <a:pt x="4599" y="2146"/>
                    <a:pt x="6487" y="5122"/>
                    <a:pt x="7294" y="8389"/>
                  </a:cubicBezTo>
                  <a:cubicBezTo>
                    <a:pt x="7643" y="9845"/>
                    <a:pt x="7947" y="11336"/>
                    <a:pt x="7987" y="12839"/>
                  </a:cubicBezTo>
                  <a:cubicBezTo>
                    <a:pt x="6115" y="17070"/>
                    <a:pt x="5881" y="21944"/>
                    <a:pt x="7197" y="26371"/>
                  </a:cubicBezTo>
                  <a:cubicBezTo>
                    <a:pt x="5015" y="24479"/>
                    <a:pt x="2749" y="22610"/>
                    <a:pt x="1074" y="20233"/>
                  </a:cubicBezTo>
                  <a:cubicBezTo>
                    <a:pt x="-44" y="18648"/>
                    <a:pt x="2" y="16616"/>
                    <a:pt x="0" y="14764"/>
                  </a:cubicBezTo>
                  <a:cubicBezTo>
                    <a:pt x="120" y="9784"/>
                    <a:pt x="1074" y="4876"/>
                    <a:pt x="2014" y="0"/>
                  </a:cubicBezTo>
                  <a:close/>
                </a:path>
              </a:pathLst>
            </a:custGeom>
            <a:solidFill>
              <a:srgbClr val="877EA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2" name="Forma Livre: Forma 2671">
              <a:extLst>
                <a:ext uri="{FF2B5EF4-FFF2-40B4-BE49-F238E27FC236}">
                  <a16:creationId xmlns:a16="http://schemas.microsoft.com/office/drawing/2014/main" id="{E672B9E4-2F4A-4C51-045D-3019F69B1CB8}"/>
                </a:ext>
              </a:extLst>
            </p:cNvPr>
            <p:cNvSpPr/>
            <p:nvPr/>
          </p:nvSpPr>
          <p:spPr>
            <a:xfrm>
              <a:off x="6190988" y="5314236"/>
              <a:ext cx="14140" cy="11968"/>
            </a:xfrm>
            <a:custGeom>
              <a:avLst/>
              <a:gdLst>
                <a:gd name="connsiteX0" fmla="*/ 4185 w 14140"/>
                <a:gd name="connsiteY0" fmla="*/ 10697 h 11968"/>
                <a:gd name="connsiteX1" fmla="*/ 612 w 14140"/>
                <a:gd name="connsiteY1" fmla="*/ 0 h 11968"/>
                <a:gd name="connsiteX2" fmla="*/ 14140 w 14140"/>
                <a:gd name="connsiteY2" fmla="*/ 7733 h 11968"/>
                <a:gd name="connsiteX3" fmla="*/ 11820 w 14140"/>
                <a:gd name="connsiteY3" fmla="*/ 11067 h 11968"/>
                <a:gd name="connsiteX4" fmla="*/ 4185 w 14140"/>
                <a:gd name="connsiteY4" fmla="*/ 10697 h 1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" h="11968">
                  <a:moveTo>
                    <a:pt x="4185" y="10697"/>
                  </a:moveTo>
                  <a:cubicBezTo>
                    <a:pt x="894" y="8414"/>
                    <a:pt x="-1065" y="3826"/>
                    <a:pt x="612" y="0"/>
                  </a:cubicBezTo>
                  <a:cubicBezTo>
                    <a:pt x="5026" y="2739"/>
                    <a:pt x="9501" y="5391"/>
                    <a:pt x="14140" y="7733"/>
                  </a:cubicBezTo>
                  <a:cubicBezTo>
                    <a:pt x="14046" y="9179"/>
                    <a:pt x="13089" y="10421"/>
                    <a:pt x="11820" y="11067"/>
                  </a:cubicBezTo>
                  <a:cubicBezTo>
                    <a:pt x="9474" y="12361"/>
                    <a:pt x="6378" y="12282"/>
                    <a:pt x="4185" y="10697"/>
                  </a:cubicBezTo>
                  <a:close/>
                </a:path>
              </a:pathLst>
            </a:custGeom>
            <a:solidFill>
              <a:srgbClr val="877DA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3" name="Forma Livre: Forma 2672">
              <a:extLst>
                <a:ext uri="{FF2B5EF4-FFF2-40B4-BE49-F238E27FC236}">
                  <a16:creationId xmlns:a16="http://schemas.microsoft.com/office/drawing/2014/main" id="{B6787DED-75B8-69D0-D4C1-77F346AB47C2}"/>
                </a:ext>
              </a:extLst>
            </p:cNvPr>
            <p:cNvSpPr/>
            <p:nvPr/>
          </p:nvSpPr>
          <p:spPr>
            <a:xfrm>
              <a:off x="6134976" y="5327502"/>
              <a:ext cx="18299" cy="15291"/>
            </a:xfrm>
            <a:custGeom>
              <a:avLst/>
              <a:gdLst>
                <a:gd name="connsiteX0" fmla="*/ 0 w 18299"/>
                <a:gd name="connsiteY0" fmla="*/ 571 h 15291"/>
                <a:gd name="connsiteX1" fmla="*/ 9875 w 18299"/>
                <a:gd name="connsiteY1" fmla="*/ 1730 h 15291"/>
                <a:gd name="connsiteX2" fmla="*/ 5795 w 18299"/>
                <a:gd name="connsiteY2" fmla="*/ 4536 h 15291"/>
                <a:gd name="connsiteX3" fmla="*/ 6407 w 18299"/>
                <a:gd name="connsiteY3" fmla="*/ 5021 h 15291"/>
                <a:gd name="connsiteX4" fmla="*/ 9791 w 18299"/>
                <a:gd name="connsiteY4" fmla="*/ 6003 h 15291"/>
                <a:gd name="connsiteX5" fmla="*/ 14587 w 18299"/>
                <a:gd name="connsiteY5" fmla="*/ 9194 h 15291"/>
                <a:gd name="connsiteX6" fmla="*/ 16891 w 18299"/>
                <a:gd name="connsiteY6" fmla="*/ 10928 h 15291"/>
                <a:gd name="connsiteX7" fmla="*/ 16958 w 18299"/>
                <a:gd name="connsiteY7" fmla="*/ 10944 h 15291"/>
                <a:gd name="connsiteX8" fmla="*/ 18299 w 18299"/>
                <a:gd name="connsiteY8" fmla="*/ 15291 h 15291"/>
                <a:gd name="connsiteX9" fmla="*/ 15134 w 18299"/>
                <a:gd name="connsiteY9" fmla="*/ 14312 h 15291"/>
                <a:gd name="connsiteX10" fmla="*/ 11769 w 18299"/>
                <a:gd name="connsiteY10" fmla="*/ 9896 h 15291"/>
                <a:gd name="connsiteX11" fmla="*/ 8525 w 18299"/>
                <a:gd name="connsiteY11" fmla="*/ 8550 h 15291"/>
                <a:gd name="connsiteX12" fmla="*/ 5534 w 18299"/>
                <a:gd name="connsiteY12" fmla="*/ 5257 h 15291"/>
                <a:gd name="connsiteX13" fmla="*/ 5007 w 18299"/>
                <a:gd name="connsiteY13" fmla="*/ 5164 h 15291"/>
                <a:gd name="connsiteX14" fmla="*/ 4103 w 18299"/>
                <a:gd name="connsiteY14" fmla="*/ 4561 h 15291"/>
                <a:gd name="connsiteX15" fmla="*/ 3447 w 18299"/>
                <a:gd name="connsiteY15" fmla="*/ 3518 h 15291"/>
                <a:gd name="connsiteX16" fmla="*/ 0 w 18299"/>
                <a:gd name="connsiteY16" fmla="*/ 571 h 1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99" h="15291">
                  <a:moveTo>
                    <a:pt x="0" y="571"/>
                  </a:moveTo>
                  <a:cubicBezTo>
                    <a:pt x="3260" y="-547"/>
                    <a:pt x="6915" y="48"/>
                    <a:pt x="9875" y="1730"/>
                  </a:cubicBezTo>
                  <a:cubicBezTo>
                    <a:pt x="8221" y="2131"/>
                    <a:pt x="6747" y="3121"/>
                    <a:pt x="5795" y="4536"/>
                  </a:cubicBezTo>
                  <a:cubicBezTo>
                    <a:pt x="5774" y="4885"/>
                    <a:pt x="6159" y="4899"/>
                    <a:pt x="6407" y="5021"/>
                  </a:cubicBezTo>
                  <a:cubicBezTo>
                    <a:pt x="7512" y="5423"/>
                    <a:pt x="8691" y="5576"/>
                    <a:pt x="9791" y="6003"/>
                  </a:cubicBezTo>
                  <a:cubicBezTo>
                    <a:pt x="11558" y="6768"/>
                    <a:pt x="13293" y="7733"/>
                    <a:pt x="14587" y="9194"/>
                  </a:cubicBezTo>
                  <a:cubicBezTo>
                    <a:pt x="15302" y="9820"/>
                    <a:pt x="15935" y="10671"/>
                    <a:pt x="16891" y="10928"/>
                  </a:cubicBezTo>
                  <a:lnTo>
                    <a:pt x="16958" y="10944"/>
                  </a:lnTo>
                  <a:cubicBezTo>
                    <a:pt x="17459" y="12374"/>
                    <a:pt x="17917" y="13822"/>
                    <a:pt x="18299" y="15291"/>
                  </a:cubicBezTo>
                  <a:cubicBezTo>
                    <a:pt x="17259" y="14923"/>
                    <a:pt x="16109" y="14831"/>
                    <a:pt x="15134" y="14312"/>
                  </a:cubicBezTo>
                  <a:cubicBezTo>
                    <a:pt x="14224" y="12706"/>
                    <a:pt x="13366" y="10938"/>
                    <a:pt x="11769" y="9896"/>
                  </a:cubicBezTo>
                  <a:cubicBezTo>
                    <a:pt x="10779" y="9236"/>
                    <a:pt x="9496" y="9219"/>
                    <a:pt x="8525" y="8550"/>
                  </a:cubicBezTo>
                  <a:cubicBezTo>
                    <a:pt x="7590" y="7394"/>
                    <a:pt x="6472" y="6406"/>
                    <a:pt x="5534" y="5257"/>
                  </a:cubicBezTo>
                  <a:cubicBezTo>
                    <a:pt x="5402" y="5234"/>
                    <a:pt x="5139" y="5187"/>
                    <a:pt x="5007" y="5164"/>
                  </a:cubicBezTo>
                  <a:cubicBezTo>
                    <a:pt x="4683" y="5013"/>
                    <a:pt x="4229" y="4939"/>
                    <a:pt x="4103" y="4561"/>
                  </a:cubicBezTo>
                  <a:cubicBezTo>
                    <a:pt x="3954" y="4170"/>
                    <a:pt x="3804" y="3758"/>
                    <a:pt x="3447" y="3518"/>
                  </a:cubicBezTo>
                  <a:cubicBezTo>
                    <a:pt x="2255" y="2587"/>
                    <a:pt x="1051" y="1660"/>
                    <a:pt x="0" y="571"/>
                  </a:cubicBezTo>
                  <a:close/>
                </a:path>
              </a:pathLst>
            </a:custGeom>
            <a:solidFill>
              <a:srgbClr val="C9DCD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4" name="Forma Livre: Forma 2673">
              <a:extLst>
                <a:ext uri="{FF2B5EF4-FFF2-40B4-BE49-F238E27FC236}">
                  <a16:creationId xmlns:a16="http://schemas.microsoft.com/office/drawing/2014/main" id="{B0F2205E-1516-7C90-BD9B-F011D71F55C1}"/>
                </a:ext>
              </a:extLst>
            </p:cNvPr>
            <p:cNvSpPr/>
            <p:nvPr/>
          </p:nvSpPr>
          <p:spPr>
            <a:xfrm>
              <a:off x="6219249" y="5328649"/>
              <a:ext cx="2341" cy="929"/>
            </a:xfrm>
            <a:custGeom>
              <a:avLst/>
              <a:gdLst>
                <a:gd name="connsiteX0" fmla="*/ 0 w 2341"/>
                <a:gd name="connsiteY0" fmla="*/ 0 h 929"/>
                <a:gd name="connsiteX1" fmla="*/ 2342 w 2341"/>
                <a:gd name="connsiteY1" fmla="*/ 929 h 929"/>
                <a:gd name="connsiteX2" fmla="*/ 0 w 2341"/>
                <a:gd name="connsiteY2" fmla="*/ 0 h 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1" h="929">
                  <a:moveTo>
                    <a:pt x="0" y="0"/>
                  </a:moveTo>
                  <a:cubicBezTo>
                    <a:pt x="851" y="82"/>
                    <a:pt x="1692" y="349"/>
                    <a:pt x="2342" y="929"/>
                  </a:cubicBezTo>
                  <a:cubicBezTo>
                    <a:pt x="1513" y="767"/>
                    <a:pt x="675" y="517"/>
                    <a:pt x="0" y="0"/>
                  </a:cubicBezTo>
                  <a:close/>
                </a:path>
              </a:pathLst>
            </a:custGeom>
            <a:solidFill>
              <a:srgbClr val="7F729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5" name="Forma Livre: Forma 2674">
              <a:extLst>
                <a:ext uri="{FF2B5EF4-FFF2-40B4-BE49-F238E27FC236}">
                  <a16:creationId xmlns:a16="http://schemas.microsoft.com/office/drawing/2014/main" id="{1CC586F2-E5D7-8CE0-D781-CA2CFA18A222}"/>
                </a:ext>
              </a:extLst>
            </p:cNvPr>
            <p:cNvSpPr/>
            <p:nvPr/>
          </p:nvSpPr>
          <p:spPr>
            <a:xfrm>
              <a:off x="6140770" y="5329231"/>
              <a:ext cx="11096" cy="9198"/>
            </a:xfrm>
            <a:custGeom>
              <a:avLst/>
              <a:gdLst>
                <a:gd name="connsiteX0" fmla="*/ 1 w 11096"/>
                <a:gd name="connsiteY0" fmla="*/ 2806 h 9198"/>
                <a:gd name="connsiteX1" fmla="*/ 4081 w 11096"/>
                <a:gd name="connsiteY1" fmla="*/ 0 h 9198"/>
                <a:gd name="connsiteX2" fmla="*/ 11097 w 11096"/>
                <a:gd name="connsiteY2" fmla="*/ 9198 h 9198"/>
                <a:gd name="connsiteX3" fmla="*/ 8793 w 11096"/>
                <a:gd name="connsiteY3" fmla="*/ 7464 h 9198"/>
                <a:gd name="connsiteX4" fmla="*/ 3997 w 11096"/>
                <a:gd name="connsiteY4" fmla="*/ 4273 h 9198"/>
                <a:gd name="connsiteX5" fmla="*/ 612 w 11096"/>
                <a:gd name="connsiteY5" fmla="*/ 3292 h 9198"/>
                <a:gd name="connsiteX6" fmla="*/ 1 w 11096"/>
                <a:gd name="connsiteY6" fmla="*/ 2806 h 9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6" h="9198">
                  <a:moveTo>
                    <a:pt x="1" y="2806"/>
                  </a:moveTo>
                  <a:cubicBezTo>
                    <a:pt x="953" y="1391"/>
                    <a:pt x="2426" y="401"/>
                    <a:pt x="4081" y="0"/>
                  </a:cubicBezTo>
                  <a:cubicBezTo>
                    <a:pt x="7580" y="1934"/>
                    <a:pt x="9863" y="5480"/>
                    <a:pt x="11097" y="9198"/>
                  </a:cubicBezTo>
                  <a:cubicBezTo>
                    <a:pt x="10141" y="8942"/>
                    <a:pt x="9508" y="8090"/>
                    <a:pt x="8793" y="7464"/>
                  </a:cubicBezTo>
                  <a:cubicBezTo>
                    <a:pt x="7498" y="6003"/>
                    <a:pt x="5764" y="5038"/>
                    <a:pt x="3997" y="4273"/>
                  </a:cubicBezTo>
                  <a:cubicBezTo>
                    <a:pt x="2897" y="3847"/>
                    <a:pt x="1718" y="3693"/>
                    <a:pt x="612" y="3292"/>
                  </a:cubicBezTo>
                  <a:cubicBezTo>
                    <a:pt x="364" y="3170"/>
                    <a:pt x="-20" y="3155"/>
                    <a:pt x="1" y="2806"/>
                  </a:cubicBezTo>
                  <a:close/>
                </a:path>
              </a:pathLst>
            </a:custGeom>
            <a:solidFill>
              <a:srgbClr val="D4E5E5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6" name="Forma Livre: Forma 2675">
              <a:extLst>
                <a:ext uri="{FF2B5EF4-FFF2-40B4-BE49-F238E27FC236}">
                  <a16:creationId xmlns:a16="http://schemas.microsoft.com/office/drawing/2014/main" id="{113A6A97-3B05-03F9-8F8B-86B6D3F15EFA}"/>
                </a:ext>
              </a:extLst>
            </p:cNvPr>
            <p:cNvSpPr/>
            <p:nvPr/>
          </p:nvSpPr>
          <p:spPr>
            <a:xfrm>
              <a:off x="6112035" y="5332083"/>
              <a:ext cx="52715" cy="33154"/>
            </a:xfrm>
            <a:custGeom>
              <a:avLst/>
              <a:gdLst>
                <a:gd name="connsiteX0" fmla="*/ 18233 w 52715"/>
                <a:gd name="connsiteY0" fmla="*/ 585 h 33154"/>
                <a:gd name="connsiteX1" fmla="*/ 24547 w 52715"/>
                <a:gd name="connsiteY1" fmla="*/ 5 h 33154"/>
                <a:gd name="connsiteX2" fmla="*/ 26676 w 52715"/>
                <a:gd name="connsiteY2" fmla="*/ 827 h 33154"/>
                <a:gd name="connsiteX3" fmla="*/ 26323 w 52715"/>
                <a:gd name="connsiteY3" fmla="*/ 2138 h 33154"/>
                <a:gd name="connsiteX4" fmla="*/ 25102 w 52715"/>
                <a:gd name="connsiteY4" fmla="*/ 3233 h 33154"/>
                <a:gd name="connsiteX5" fmla="*/ 24907 w 52715"/>
                <a:gd name="connsiteY5" fmla="*/ 3513 h 33154"/>
                <a:gd name="connsiteX6" fmla="*/ 24823 w 52715"/>
                <a:gd name="connsiteY6" fmla="*/ 2159 h 33154"/>
                <a:gd name="connsiteX7" fmla="*/ 21754 w 52715"/>
                <a:gd name="connsiteY7" fmla="*/ 2412 h 33154"/>
                <a:gd name="connsiteX8" fmla="*/ 15582 w 52715"/>
                <a:gd name="connsiteY8" fmla="*/ 4225 h 33154"/>
                <a:gd name="connsiteX9" fmla="*/ 11009 w 52715"/>
                <a:gd name="connsiteY9" fmla="*/ 6153 h 33154"/>
                <a:gd name="connsiteX10" fmla="*/ 7900 w 52715"/>
                <a:gd name="connsiteY10" fmla="*/ 8940 h 33154"/>
                <a:gd name="connsiteX11" fmla="*/ 6099 w 52715"/>
                <a:gd name="connsiteY11" fmla="*/ 10294 h 33154"/>
                <a:gd name="connsiteX12" fmla="*/ 4507 w 52715"/>
                <a:gd name="connsiteY12" fmla="*/ 12263 h 33154"/>
                <a:gd name="connsiteX13" fmla="*/ 3915 w 52715"/>
                <a:gd name="connsiteY13" fmla="*/ 14191 h 33154"/>
                <a:gd name="connsiteX14" fmla="*/ 2885 w 52715"/>
                <a:gd name="connsiteY14" fmla="*/ 16106 h 33154"/>
                <a:gd name="connsiteX15" fmla="*/ 2490 w 52715"/>
                <a:gd name="connsiteY15" fmla="*/ 20333 h 33154"/>
                <a:gd name="connsiteX16" fmla="*/ 3181 w 52715"/>
                <a:gd name="connsiteY16" fmla="*/ 23834 h 33154"/>
                <a:gd name="connsiteX17" fmla="*/ 9628 w 52715"/>
                <a:gd name="connsiteY17" fmla="*/ 28236 h 33154"/>
                <a:gd name="connsiteX18" fmla="*/ 11656 w 52715"/>
                <a:gd name="connsiteY18" fmla="*/ 28595 h 33154"/>
                <a:gd name="connsiteX19" fmla="*/ 13817 w 52715"/>
                <a:gd name="connsiteY19" fmla="*/ 28992 h 33154"/>
                <a:gd name="connsiteX20" fmla="*/ 17594 w 52715"/>
                <a:gd name="connsiteY20" fmla="*/ 28532 h 33154"/>
                <a:gd name="connsiteX21" fmla="*/ 19334 w 52715"/>
                <a:gd name="connsiteY21" fmla="*/ 27696 h 33154"/>
                <a:gd name="connsiteX22" fmla="*/ 22895 w 52715"/>
                <a:gd name="connsiteY22" fmla="*/ 27935 h 33154"/>
                <a:gd name="connsiteX23" fmla="*/ 26370 w 52715"/>
                <a:gd name="connsiteY23" fmla="*/ 27601 h 33154"/>
                <a:gd name="connsiteX24" fmla="*/ 31927 w 52715"/>
                <a:gd name="connsiteY24" fmla="*/ 27359 h 33154"/>
                <a:gd name="connsiteX25" fmla="*/ 33369 w 52715"/>
                <a:gd name="connsiteY25" fmla="*/ 26842 h 33154"/>
                <a:gd name="connsiteX26" fmla="*/ 34031 w 52715"/>
                <a:gd name="connsiteY26" fmla="*/ 26247 h 33154"/>
                <a:gd name="connsiteX27" fmla="*/ 37337 w 52715"/>
                <a:gd name="connsiteY27" fmla="*/ 26579 h 33154"/>
                <a:gd name="connsiteX28" fmla="*/ 40938 w 52715"/>
                <a:gd name="connsiteY28" fmla="*/ 24780 h 33154"/>
                <a:gd name="connsiteX29" fmla="*/ 42662 w 52715"/>
                <a:gd name="connsiteY29" fmla="*/ 24362 h 33154"/>
                <a:gd name="connsiteX30" fmla="*/ 43435 w 52715"/>
                <a:gd name="connsiteY30" fmla="*/ 22968 h 33154"/>
                <a:gd name="connsiteX31" fmla="*/ 42254 w 52715"/>
                <a:gd name="connsiteY31" fmla="*/ 22367 h 33154"/>
                <a:gd name="connsiteX32" fmla="*/ 42399 w 52715"/>
                <a:gd name="connsiteY32" fmla="*/ 20095 h 33154"/>
                <a:gd name="connsiteX33" fmla="*/ 42067 w 52715"/>
                <a:gd name="connsiteY33" fmla="*/ 19414 h 33154"/>
                <a:gd name="connsiteX34" fmla="*/ 41327 w 52715"/>
                <a:gd name="connsiteY34" fmla="*/ 18783 h 33154"/>
                <a:gd name="connsiteX35" fmla="*/ 42815 w 52715"/>
                <a:gd name="connsiteY35" fmla="*/ 18342 h 33154"/>
                <a:gd name="connsiteX36" fmla="*/ 42603 w 52715"/>
                <a:gd name="connsiteY36" fmla="*/ 18046 h 33154"/>
                <a:gd name="connsiteX37" fmla="*/ 44644 w 52715"/>
                <a:gd name="connsiteY37" fmla="*/ 17795 h 33154"/>
                <a:gd name="connsiteX38" fmla="*/ 46556 w 52715"/>
                <a:gd name="connsiteY38" fmla="*/ 17619 h 33154"/>
                <a:gd name="connsiteX39" fmla="*/ 52715 w 52715"/>
                <a:gd name="connsiteY39" fmla="*/ 20795 h 33154"/>
                <a:gd name="connsiteX40" fmla="*/ 50983 w 52715"/>
                <a:gd name="connsiteY40" fmla="*/ 23851 h 33154"/>
                <a:gd name="connsiteX41" fmla="*/ 49468 w 52715"/>
                <a:gd name="connsiteY41" fmla="*/ 25293 h 33154"/>
                <a:gd name="connsiteX42" fmla="*/ 46884 w 52715"/>
                <a:gd name="connsiteY42" fmla="*/ 26275 h 33154"/>
                <a:gd name="connsiteX43" fmla="*/ 38481 w 52715"/>
                <a:gd name="connsiteY43" fmla="*/ 28772 h 33154"/>
                <a:gd name="connsiteX44" fmla="*/ 32539 w 52715"/>
                <a:gd name="connsiteY44" fmla="*/ 29932 h 33154"/>
                <a:gd name="connsiteX45" fmla="*/ 30550 w 52715"/>
                <a:gd name="connsiteY45" fmla="*/ 30518 h 33154"/>
                <a:gd name="connsiteX46" fmla="*/ 28297 w 52715"/>
                <a:gd name="connsiteY46" fmla="*/ 33154 h 33154"/>
                <a:gd name="connsiteX47" fmla="*/ 22237 w 52715"/>
                <a:gd name="connsiteY47" fmla="*/ 31492 h 33154"/>
                <a:gd name="connsiteX48" fmla="*/ 1231 w 52715"/>
                <a:gd name="connsiteY48" fmla="*/ 29558 h 33154"/>
                <a:gd name="connsiteX49" fmla="*/ 1220 w 52715"/>
                <a:gd name="connsiteY49" fmla="*/ 29522 h 33154"/>
                <a:gd name="connsiteX50" fmla="*/ 251 w 52715"/>
                <a:gd name="connsiteY50" fmla="*/ 26590 h 33154"/>
                <a:gd name="connsiteX51" fmla="*/ 41 w 52715"/>
                <a:gd name="connsiteY51" fmla="*/ 22838 h 33154"/>
                <a:gd name="connsiteX52" fmla="*/ 413 w 52715"/>
                <a:gd name="connsiteY52" fmla="*/ 20110 h 33154"/>
                <a:gd name="connsiteX53" fmla="*/ 20 w 52715"/>
                <a:gd name="connsiteY53" fmla="*/ 17455 h 33154"/>
                <a:gd name="connsiteX54" fmla="*/ 14 w 52715"/>
                <a:gd name="connsiteY54" fmla="*/ 17428 h 33154"/>
                <a:gd name="connsiteX55" fmla="*/ 2750 w 52715"/>
                <a:gd name="connsiteY55" fmla="*/ 11355 h 33154"/>
                <a:gd name="connsiteX56" fmla="*/ 8148 w 52715"/>
                <a:gd name="connsiteY56" fmla="*/ 5419 h 33154"/>
                <a:gd name="connsiteX57" fmla="*/ 14044 w 52715"/>
                <a:gd name="connsiteY57" fmla="*/ 1354 h 33154"/>
                <a:gd name="connsiteX58" fmla="*/ 14111 w 52715"/>
                <a:gd name="connsiteY58" fmla="*/ 1354 h 33154"/>
                <a:gd name="connsiteX59" fmla="*/ 18233 w 52715"/>
                <a:gd name="connsiteY59" fmla="*/ 585 h 3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2715" h="33154">
                  <a:moveTo>
                    <a:pt x="18233" y="585"/>
                  </a:moveTo>
                  <a:cubicBezTo>
                    <a:pt x="20314" y="223"/>
                    <a:pt x="22431" y="-39"/>
                    <a:pt x="24547" y="5"/>
                  </a:cubicBezTo>
                  <a:cubicBezTo>
                    <a:pt x="25375" y="-62"/>
                    <a:pt x="25855" y="829"/>
                    <a:pt x="26676" y="827"/>
                  </a:cubicBezTo>
                  <a:cubicBezTo>
                    <a:pt x="26573" y="1262"/>
                    <a:pt x="26546" y="1735"/>
                    <a:pt x="26323" y="2138"/>
                  </a:cubicBezTo>
                  <a:cubicBezTo>
                    <a:pt x="25905" y="2489"/>
                    <a:pt x="25430" y="2784"/>
                    <a:pt x="25102" y="3233"/>
                  </a:cubicBezTo>
                  <a:lnTo>
                    <a:pt x="24907" y="3513"/>
                  </a:lnTo>
                  <a:cubicBezTo>
                    <a:pt x="24850" y="3057"/>
                    <a:pt x="24814" y="2609"/>
                    <a:pt x="24823" y="2159"/>
                  </a:cubicBezTo>
                  <a:cubicBezTo>
                    <a:pt x="23805" y="1758"/>
                    <a:pt x="22773" y="2315"/>
                    <a:pt x="21754" y="2412"/>
                  </a:cubicBezTo>
                  <a:cubicBezTo>
                    <a:pt x="19664" y="2876"/>
                    <a:pt x="17487" y="3193"/>
                    <a:pt x="15582" y="4225"/>
                  </a:cubicBezTo>
                  <a:cubicBezTo>
                    <a:pt x="14094" y="4955"/>
                    <a:pt x="12396" y="5201"/>
                    <a:pt x="11009" y="6153"/>
                  </a:cubicBezTo>
                  <a:cubicBezTo>
                    <a:pt x="9865" y="6945"/>
                    <a:pt x="8722" y="7797"/>
                    <a:pt x="7900" y="8940"/>
                  </a:cubicBezTo>
                  <a:cubicBezTo>
                    <a:pt x="7438" y="9556"/>
                    <a:pt x="6664" y="9791"/>
                    <a:pt x="6099" y="10294"/>
                  </a:cubicBezTo>
                  <a:cubicBezTo>
                    <a:pt x="5462" y="10851"/>
                    <a:pt x="4924" y="11523"/>
                    <a:pt x="4507" y="12263"/>
                  </a:cubicBezTo>
                  <a:cubicBezTo>
                    <a:pt x="4156" y="12856"/>
                    <a:pt x="4354" y="13634"/>
                    <a:pt x="3915" y="14191"/>
                  </a:cubicBezTo>
                  <a:cubicBezTo>
                    <a:pt x="3492" y="14779"/>
                    <a:pt x="3009" y="15364"/>
                    <a:pt x="2885" y="16106"/>
                  </a:cubicBezTo>
                  <a:cubicBezTo>
                    <a:pt x="2595" y="17484"/>
                    <a:pt x="2162" y="18916"/>
                    <a:pt x="2490" y="20333"/>
                  </a:cubicBezTo>
                  <a:cubicBezTo>
                    <a:pt x="2763" y="21489"/>
                    <a:pt x="2580" y="22762"/>
                    <a:pt x="3181" y="23834"/>
                  </a:cubicBezTo>
                  <a:cubicBezTo>
                    <a:pt x="4472" y="26205"/>
                    <a:pt x="6914" y="27971"/>
                    <a:pt x="9628" y="28236"/>
                  </a:cubicBezTo>
                  <a:cubicBezTo>
                    <a:pt x="10307" y="28307"/>
                    <a:pt x="11061" y="28169"/>
                    <a:pt x="11656" y="28595"/>
                  </a:cubicBezTo>
                  <a:cubicBezTo>
                    <a:pt x="12278" y="29058"/>
                    <a:pt x="13081" y="28984"/>
                    <a:pt x="13817" y="28992"/>
                  </a:cubicBezTo>
                  <a:cubicBezTo>
                    <a:pt x="15091" y="29003"/>
                    <a:pt x="16348" y="28768"/>
                    <a:pt x="17594" y="28532"/>
                  </a:cubicBezTo>
                  <a:cubicBezTo>
                    <a:pt x="18244" y="28425"/>
                    <a:pt x="18801" y="28059"/>
                    <a:pt x="19334" y="27696"/>
                  </a:cubicBezTo>
                  <a:cubicBezTo>
                    <a:pt x="20514" y="27826"/>
                    <a:pt x="21710" y="28305"/>
                    <a:pt x="22895" y="27935"/>
                  </a:cubicBezTo>
                  <a:cubicBezTo>
                    <a:pt x="24026" y="27605"/>
                    <a:pt x="25216" y="27765"/>
                    <a:pt x="26370" y="27601"/>
                  </a:cubicBezTo>
                  <a:cubicBezTo>
                    <a:pt x="28213" y="27355"/>
                    <a:pt x="30088" y="27677"/>
                    <a:pt x="31927" y="27359"/>
                  </a:cubicBezTo>
                  <a:cubicBezTo>
                    <a:pt x="32419" y="27248"/>
                    <a:pt x="33010" y="27248"/>
                    <a:pt x="33369" y="26842"/>
                  </a:cubicBezTo>
                  <a:cubicBezTo>
                    <a:pt x="33585" y="26634"/>
                    <a:pt x="33777" y="26401"/>
                    <a:pt x="34031" y="26247"/>
                  </a:cubicBezTo>
                  <a:cubicBezTo>
                    <a:pt x="35143" y="26228"/>
                    <a:pt x="36221" y="26685"/>
                    <a:pt x="37337" y="26579"/>
                  </a:cubicBezTo>
                  <a:cubicBezTo>
                    <a:pt x="38674" y="26264"/>
                    <a:pt x="39532" y="24898"/>
                    <a:pt x="40938" y="24780"/>
                  </a:cubicBezTo>
                  <a:cubicBezTo>
                    <a:pt x="41512" y="24667"/>
                    <a:pt x="42159" y="24698"/>
                    <a:pt x="42662" y="24362"/>
                  </a:cubicBezTo>
                  <a:cubicBezTo>
                    <a:pt x="43006" y="23948"/>
                    <a:pt x="43198" y="23439"/>
                    <a:pt x="43435" y="22968"/>
                  </a:cubicBezTo>
                  <a:cubicBezTo>
                    <a:pt x="43042" y="22760"/>
                    <a:pt x="42647" y="22561"/>
                    <a:pt x="42254" y="22367"/>
                  </a:cubicBezTo>
                  <a:cubicBezTo>
                    <a:pt x="42191" y="21600"/>
                    <a:pt x="42285" y="20843"/>
                    <a:pt x="42399" y="20095"/>
                  </a:cubicBezTo>
                  <a:cubicBezTo>
                    <a:pt x="42489" y="19803"/>
                    <a:pt x="42197" y="19614"/>
                    <a:pt x="42067" y="19414"/>
                  </a:cubicBezTo>
                  <a:cubicBezTo>
                    <a:pt x="41821" y="19193"/>
                    <a:pt x="41571" y="18985"/>
                    <a:pt x="41327" y="18783"/>
                  </a:cubicBezTo>
                  <a:cubicBezTo>
                    <a:pt x="41823" y="18636"/>
                    <a:pt x="42321" y="18493"/>
                    <a:pt x="42815" y="18342"/>
                  </a:cubicBezTo>
                  <a:cubicBezTo>
                    <a:pt x="42762" y="18268"/>
                    <a:pt x="42655" y="18119"/>
                    <a:pt x="42603" y="18046"/>
                  </a:cubicBezTo>
                  <a:cubicBezTo>
                    <a:pt x="43301" y="18113"/>
                    <a:pt x="43944" y="17699"/>
                    <a:pt x="44644" y="17795"/>
                  </a:cubicBezTo>
                  <a:cubicBezTo>
                    <a:pt x="45287" y="17852"/>
                    <a:pt x="45926" y="17747"/>
                    <a:pt x="46556" y="17619"/>
                  </a:cubicBezTo>
                  <a:cubicBezTo>
                    <a:pt x="48595" y="18704"/>
                    <a:pt x="50790" y="19500"/>
                    <a:pt x="52715" y="20795"/>
                  </a:cubicBezTo>
                  <a:cubicBezTo>
                    <a:pt x="52162" y="21823"/>
                    <a:pt x="51788" y="22975"/>
                    <a:pt x="50983" y="23851"/>
                  </a:cubicBezTo>
                  <a:cubicBezTo>
                    <a:pt x="50508" y="24360"/>
                    <a:pt x="50012" y="24854"/>
                    <a:pt x="49468" y="25293"/>
                  </a:cubicBezTo>
                  <a:cubicBezTo>
                    <a:pt x="48730" y="25886"/>
                    <a:pt x="47757" y="25985"/>
                    <a:pt x="46884" y="26275"/>
                  </a:cubicBezTo>
                  <a:cubicBezTo>
                    <a:pt x="44095" y="27143"/>
                    <a:pt x="41300" y="27996"/>
                    <a:pt x="38481" y="28772"/>
                  </a:cubicBezTo>
                  <a:cubicBezTo>
                    <a:pt x="36532" y="29291"/>
                    <a:pt x="34584" y="30029"/>
                    <a:pt x="32539" y="29932"/>
                  </a:cubicBezTo>
                  <a:cubicBezTo>
                    <a:pt x="31839" y="29909"/>
                    <a:pt x="31000" y="29869"/>
                    <a:pt x="30550" y="30518"/>
                  </a:cubicBezTo>
                  <a:cubicBezTo>
                    <a:pt x="29855" y="31441"/>
                    <a:pt x="29266" y="32473"/>
                    <a:pt x="28297" y="33154"/>
                  </a:cubicBezTo>
                  <a:cubicBezTo>
                    <a:pt x="26296" y="32534"/>
                    <a:pt x="24297" y="31885"/>
                    <a:pt x="22237" y="31492"/>
                  </a:cubicBezTo>
                  <a:cubicBezTo>
                    <a:pt x="15305" y="30140"/>
                    <a:pt x="8125" y="31191"/>
                    <a:pt x="1231" y="29558"/>
                  </a:cubicBezTo>
                  <a:lnTo>
                    <a:pt x="1220" y="29522"/>
                  </a:lnTo>
                  <a:cubicBezTo>
                    <a:pt x="993" y="28511"/>
                    <a:pt x="484" y="27595"/>
                    <a:pt x="251" y="26590"/>
                  </a:cubicBezTo>
                  <a:cubicBezTo>
                    <a:pt x="-58" y="25365"/>
                    <a:pt x="-18" y="24087"/>
                    <a:pt x="41" y="22838"/>
                  </a:cubicBezTo>
                  <a:cubicBezTo>
                    <a:pt x="83" y="21915"/>
                    <a:pt x="390" y="21028"/>
                    <a:pt x="413" y="20110"/>
                  </a:cubicBezTo>
                  <a:cubicBezTo>
                    <a:pt x="421" y="19208"/>
                    <a:pt x="220" y="18323"/>
                    <a:pt x="20" y="17455"/>
                  </a:cubicBezTo>
                  <a:lnTo>
                    <a:pt x="14" y="17428"/>
                  </a:lnTo>
                  <a:cubicBezTo>
                    <a:pt x="1531" y="15700"/>
                    <a:pt x="1664" y="13310"/>
                    <a:pt x="2750" y="11355"/>
                  </a:cubicBezTo>
                  <a:cubicBezTo>
                    <a:pt x="3919" y="8890"/>
                    <a:pt x="5972" y="7000"/>
                    <a:pt x="8148" y="5419"/>
                  </a:cubicBezTo>
                  <a:cubicBezTo>
                    <a:pt x="10073" y="4007"/>
                    <a:pt x="12108" y="2752"/>
                    <a:pt x="14044" y="1354"/>
                  </a:cubicBezTo>
                  <a:lnTo>
                    <a:pt x="14111" y="1354"/>
                  </a:lnTo>
                  <a:cubicBezTo>
                    <a:pt x="15534" y="1443"/>
                    <a:pt x="16850" y="804"/>
                    <a:pt x="18233" y="585"/>
                  </a:cubicBezTo>
                  <a:close/>
                </a:path>
              </a:pathLst>
            </a:custGeom>
            <a:solidFill>
              <a:srgbClr val="A7C0C9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7" name="Forma Livre: Forma 2676">
              <a:extLst>
                <a:ext uri="{FF2B5EF4-FFF2-40B4-BE49-F238E27FC236}">
                  <a16:creationId xmlns:a16="http://schemas.microsoft.com/office/drawing/2014/main" id="{61CE8C6E-A4BB-47DE-EE47-ABC59068D65E}"/>
                </a:ext>
              </a:extLst>
            </p:cNvPr>
            <p:cNvSpPr/>
            <p:nvPr/>
          </p:nvSpPr>
          <p:spPr>
            <a:xfrm>
              <a:off x="6139599" y="5332666"/>
              <a:ext cx="15813" cy="14603"/>
            </a:xfrm>
            <a:custGeom>
              <a:avLst/>
              <a:gdLst>
                <a:gd name="connsiteX0" fmla="*/ 383 w 15813"/>
                <a:gd name="connsiteY0" fmla="*/ 0 h 14603"/>
                <a:gd name="connsiteX1" fmla="*/ 911 w 15813"/>
                <a:gd name="connsiteY1" fmla="*/ 92 h 14603"/>
                <a:gd name="connsiteX2" fmla="*/ 3902 w 15813"/>
                <a:gd name="connsiteY2" fmla="*/ 3386 h 14603"/>
                <a:gd name="connsiteX3" fmla="*/ 7145 w 15813"/>
                <a:gd name="connsiteY3" fmla="*/ 4731 h 14603"/>
                <a:gd name="connsiteX4" fmla="*/ 10511 w 15813"/>
                <a:gd name="connsiteY4" fmla="*/ 9148 h 14603"/>
                <a:gd name="connsiteX5" fmla="*/ 13676 w 15813"/>
                <a:gd name="connsiteY5" fmla="*/ 10127 h 14603"/>
                <a:gd name="connsiteX6" fmla="*/ 13724 w 15813"/>
                <a:gd name="connsiteY6" fmla="*/ 10140 h 14603"/>
                <a:gd name="connsiteX7" fmla="*/ 15814 w 15813"/>
                <a:gd name="connsiteY7" fmla="*/ 14592 h 14603"/>
                <a:gd name="connsiteX8" fmla="*/ 13256 w 15813"/>
                <a:gd name="connsiteY8" fmla="*/ 13339 h 14603"/>
                <a:gd name="connsiteX9" fmla="*/ 10401 w 15813"/>
                <a:gd name="connsiteY9" fmla="*/ 11785 h 14603"/>
                <a:gd name="connsiteX10" fmla="*/ 8215 w 15813"/>
                <a:gd name="connsiteY10" fmla="*/ 9545 h 14603"/>
                <a:gd name="connsiteX11" fmla="*/ 6258 w 15813"/>
                <a:gd name="connsiteY11" fmla="*/ 7523 h 14603"/>
                <a:gd name="connsiteX12" fmla="*/ 3585 w 15813"/>
                <a:gd name="connsiteY12" fmla="*/ 5774 h 14603"/>
                <a:gd name="connsiteX13" fmla="*/ 1409 w 15813"/>
                <a:gd name="connsiteY13" fmla="*/ 4166 h 14603"/>
                <a:gd name="connsiteX14" fmla="*/ 102 w 15813"/>
                <a:gd name="connsiteY14" fmla="*/ 2514 h 14603"/>
                <a:gd name="connsiteX15" fmla="*/ 47 w 15813"/>
                <a:gd name="connsiteY15" fmla="*/ 349 h 14603"/>
                <a:gd name="connsiteX16" fmla="*/ 383 w 15813"/>
                <a:gd name="connsiteY16" fmla="*/ 0 h 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13" h="14603">
                  <a:moveTo>
                    <a:pt x="383" y="0"/>
                  </a:moveTo>
                  <a:cubicBezTo>
                    <a:pt x="516" y="23"/>
                    <a:pt x="779" y="69"/>
                    <a:pt x="911" y="92"/>
                  </a:cubicBezTo>
                  <a:cubicBezTo>
                    <a:pt x="1849" y="1242"/>
                    <a:pt x="2967" y="2230"/>
                    <a:pt x="3902" y="3386"/>
                  </a:cubicBezTo>
                  <a:cubicBezTo>
                    <a:pt x="4873" y="4055"/>
                    <a:pt x="6155" y="4071"/>
                    <a:pt x="7145" y="4731"/>
                  </a:cubicBezTo>
                  <a:cubicBezTo>
                    <a:pt x="8743" y="5774"/>
                    <a:pt x="9600" y="7542"/>
                    <a:pt x="10511" y="9148"/>
                  </a:cubicBezTo>
                  <a:cubicBezTo>
                    <a:pt x="11486" y="9667"/>
                    <a:pt x="12636" y="9759"/>
                    <a:pt x="13676" y="10127"/>
                  </a:cubicBezTo>
                  <a:lnTo>
                    <a:pt x="13724" y="10140"/>
                  </a:lnTo>
                  <a:cubicBezTo>
                    <a:pt x="14166" y="11727"/>
                    <a:pt x="14834" y="13259"/>
                    <a:pt x="15814" y="14592"/>
                  </a:cubicBezTo>
                  <a:cubicBezTo>
                    <a:pt x="14771" y="14707"/>
                    <a:pt x="13983" y="13961"/>
                    <a:pt x="13256" y="13339"/>
                  </a:cubicBezTo>
                  <a:cubicBezTo>
                    <a:pt x="12430" y="12591"/>
                    <a:pt x="11158" y="12622"/>
                    <a:pt x="10401" y="11785"/>
                  </a:cubicBezTo>
                  <a:cubicBezTo>
                    <a:pt x="9676" y="11033"/>
                    <a:pt x="9050" y="10182"/>
                    <a:pt x="8215" y="9545"/>
                  </a:cubicBezTo>
                  <a:cubicBezTo>
                    <a:pt x="7465" y="8969"/>
                    <a:pt x="6828" y="8269"/>
                    <a:pt x="6258" y="7523"/>
                  </a:cubicBezTo>
                  <a:cubicBezTo>
                    <a:pt x="5611" y="6619"/>
                    <a:pt x="4461" y="6377"/>
                    <a:pt x="3585" y="5774"/>
                  </a:cubicBezTo>
                  <a:cubicBezTo>
                    <a:pt x="2855" y="5227"/>
                    <a:pt x="1695" y="5156"/>
                    <a:pt x="1409" y="4166"/>
                  </a:cubicBezTo>
                  <a:cubicBezTo>
                    <a:pt x="1157" y="3477"/>
                    <a:pt x="457" y="3123"/>
                    <a:pt x="102" y="2514"/>
                  </a:cubicBezTo>
                  <a:cubicBezTo>
                    <a:pt x="-83" y="1806"/>
                    <a:pt x="39" y="1068"/>
                    <a:pt x="47" y="349"/>
                  </a:cubicBezTo>
                  <a:cubicBezTo>
                    <a:pt x="156" y="225"/>
                    <a:pt x="270" y="109"/>
                    <a:pt x="383" y="0"/>
                  </a:cubicBezTo>
                  <a:close/>
                </a:path>
              </a:pathLst>
            </a:custGeom>
            <a:solidFill>
              <a:srgbClr val="C0CDD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8" name="Forma Livre: Forma 2677">
              <a:extLst>
                <a:ext uri="{FF2B5EF4-FFF2-40B4-BE49-F238E27FC236}">
                  <a16:creationId xmlns:a16="http://schemas.microsoft.com/office/drawing/2014/main" id="{7ABF074B-48F4-1AA8-328D-D5D698BFDA24}"/>
                </a:ext>
              </a:extLst>
            </p:cNvPr>
            <p:cNvSpPr/>
            <p:nvPr/>
          </p:nvSpPr>
          <p:spPr>
            <a:xfrm>
              <a:off x="6137137" y="5332910"/>
              <a:ext cx="21454" cy="17378"/>
            </a:xfrm>
            <a:custGeom>
              <a:avLst/>
              <a:gdLst>
                <a:gd name="connsiteX0" fmla="*/ 1574 w 21454"/>
                <a:gd name="connsiteY0" fmla="*/ 0 h 17378"/>
                <a:gd name="connsiteX1" fmla="*/ 2510 w 21454"/>
                <a:gd name="connsiteY1" fmla="*/ 105 h 17378"/>
                <a:gd name="connsiteX2" fmla="*/ 2564 w 21454"/>
                <a:gd name="connsiteY2" fmla="*/ 2270 h 17378"/>
                <a:gd name="connsiteX3" fmla="*/ 3872 w 21454"/>
                <a:gd name="connsiteY3" fmla="*/ 3922 h 17378"/>
                <a:gd name="connsiteX4" fmla="*/ 6047 w 21454"/>
                <a:gd name="connsiteY4" fmla="*/ 5530 h 17378"/>
                <a:gd name="connsiteX5" fmla="*/ 8721 w 21454"/>
                <a:gd name="connsiteY5" fmla="*/ 7279 h 17378"/>
                <a:gd name="connsiteX6" fmla="*/ 10678 w 21454"/>
                <a:gd name="connsiteY6" fmla="*/ 9301 h 17378"/>
                <a:gd name="connsiteX7" fmla="*/ 12864 w 21454"/>
                <a:gd name="connsiteY7" fmla="*/ 11542 h 17378"/>
                <a:gd name="connsiteX8" fmla="*/ 15718 w 21454"/>
                <a:gd name="connsiteY8" fmla="*/ 13095 h 17378"/>
                <a:gd name="connsiteX9" fmla="*/ 18276 w 21454"/>
                <a:gd name="connsiteY9" fmla="*/ 14348 h 17378"/>
                <a:gd name="connsiteX10" fmla="*/ 18316 w 21454"/>
                <a:gd name="connsiteY10" fmla="*/ 14350 h 17378"/>
                <a:gd name="connsiteX11" fmla="*/ 21454 w 21454"/>
                <a:gd name="connsiteY11" fmla="*/ 16792 h 17378"/>
                <a:gd name="connsiteX12" fmla="*/ 19542 w 21454"/>
                <a:gd name="connsiteY12" fmla="*/ 16969 h 17378"/>
                <a:gd name="connsiteX13" fmla="*/ 17501 w 21454"/>
                <a:gd name="connsiteY13" fmla="*/ 17219 h 17378"/>
                <a:gd name="connsiteX14" fmla="*/ 13524 w 21454"/>
                <a:gd name="connsiteY14" fmla="*/ 17370 h 17378"/>
                <a:gd name="connsiteX15" fmla="*/ 9831 w 21454"/>
                <a:gd name="connsiteY15" fmla="*/ 16454 h 17378"/>
                <a:gd name="connsiteX16" fmla="*/ 7634 w 21454"/>
                <a:gd name="connsiteY16" fmla="*/ 15489 h 17378"/>
                <a:gd name="connsiteX17" fmla="*/ 3342 w 21454"/>
                <a:gd name="connsiteY17" fmla="*/ 11813 h 17378"/>
                <a:gd name="connsiteX18" fmla="*/ 1322 w 21454"/>
                <a:gd name="connsiteY18" fmla="*/ 8172 h 17378"/>
                <a:gd name="connsiteX19" fmla="*/ 452 w 21454"/>
                <a:gd name="connsiteY19" fmla="*/ 5267 h 17378"/>
                <a:gd name="connsiteX20" fmla="*/ 0 w 21454"/>
                <a:gd name="connsiteY20" fmla="*/ 2407 h 17378"/>
                <a:gd name="connsiteX21" fmla="*/ 1221 w 21454"/>
                <a:gd name="connsiteY21" fmla="*/ 1312 h 17378"/>
                <a:gd name="connsiteX22" fmla="*/ 1574 w 21454"/>
                <a:gd name="connsiteY22" fmla="*/ 0 h 1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454" h="17378">
                  <a:moveTo>
                    <a:pt x="1574" y="0"/>
                  </a:moveTo>
                  <a:cubicBezTo>
                    <a:pt x="1883" y="34"/>
                    <a:pt x="2194" y="65"/>
                    <a:pt x="2510" y="105"/>
                  </a:cubicBezTo>
                  <a:cubicBezTo>
                    <a:pt x="2501" y="824"/>
                    <a:pt x="2379" y="1562"/>
                    <a:pt x="2564" y="2270"/>
                  </a:cubicBezTo>
                  <a:cubicBezTo>
                    <a:pt x="2920" y="2880"/>
                    <a:pt x="3620" y="3233"/>
                    <a:pt x="3872" y="3922"/>
                  </a:cubicBezTo>
                  <a:cubicBezTo>
                    <a:pt x="4158" y="4912"/>
                    <a:pt x="5318" y="4984"/>
                    <a:pt x="6047" y="5530"/>
                  </a:cubicBezTo>
                  <a:cubicBezTo>
                    <a:pt x="6924" y="6133"/>
                    <a:pt x="8073" y="6375"/>
                    <a:pt x="8721" y="7279"/>
                  </a:cubicBezTo>
                  <a:cubicBezTo>
                    <a:pt x="9290" y="8025"/>
                    <a:pt x="9927" y="8725"/>
                    <a:pt x="10678" y="9301"/>
                  </a:cubicBezTo>
                  <a:cubicBezTo>
                    <a:pt x="11512" y="9938"/>
                    <a:pt x="12139" y="10789"/>
                    <a:pt x="12864" y="11542"/>
                  </a:cubicBezTo>
                  <a:cubicBezTo>
                    <a:pt x="13620" y="12378"/>
                    <a:pt x="14892" y="12347"/>
                    <a:pt x="15718" y="13095"/>
                  </a:cubicBezTo>
                  <a:cubicBezTo>
                    <a:pt x="16445" y="13717"/>
                    <a:pt x="17234" y="14463"/>
                    <a:pt x="18276" y="14348"/>
                  </a:cubicBezTo>
                  <a:lnTo>
                    <a:pt x="18316" y="14350"/>
                  </a:lnTo>
                  <a:cubicBezTo>
                    <a:pt x="19195" y="15355"/>
                    <a:pt x="20292" y="16141"/>
                    <a:pt x="21454" y="16792"/>
                  </a:cubicBezTo>
                  <a:cubicBezTo>
                    <a:pt x="20824" y="16920"/>
                    <a:pt x="20185" y="17026"/>
                    <a:pt x="19542" y="16969"/>
                  </a:cubicBezTo>
                  <a:cubicBezTo>
                    <a:pt x="18842" y="16872"/>
                    <a:pt x="18198" y="17286"/>
                    <a:pt x="17501" y="17219"/>
                  </a:cubicBezTo>
                  <a:cubicBezTo>
                    <a:pt x="16178" y="16771"/>
                    <a:pt x="14861" y="17463"/>
                    <a:pt x="13524" y="17370"/>
                  </a:cubicBezTo>
                  <a:cubicBezTo>
                    <a:pt x="12252" y="17309"/>
                    <a:pt x="10953" y="17080"/>
                    <a:pt x="9831" y="16454"/>
                  </a:cubicBezTo>
                  <a:cubicBezTo>
                    <a:pt x="9129" y="16063"/>
                    <a:pt x="8353" y="15834"/>
                    <a:pt x="7634" y="15489"/>
                  </a:cubicBezTo>
                  <a:cubicBezTo>
                    <a:pt x="5911" y="14655"/>
                    <a:pt x="4544" y="13269"/>
                    <a:pt x="3342" y="11813"/>
                  </a:cubicBezTo>
                  <a:cubicBezTo>
                    <a:pt x="2575" y="10657"/>
                    <a:pt x="1688" y="9530"/>
                    <a:pt x="1322" y="8172"/>
                  </a:cubicBezTo>
                  <a:cubicBezTo>
                    <a:pt x="1047" y="7197"/>
                    <a:pt x="572" y="6278"/>
                    <a:pt x="452" y="5267"/>
                  </a:cubicBezTo>
                  <a:cubicBezTo>
                    <a:pt x="338" y="4307"/>
                    <a:pt x="97" y="3365"/>
                    <a:pt x="0" y="2407"/>
                  </a:cubicBezTo>
                  <a:cubicBezTo>
                    <a:pt x="328" y="1957"/>
                    <a:pt x="803" y="1663"/>
                    <a:pt x="1221" y="1312"/>
                  </a:cubicBezTo>
                  <a:cubicBezTo>
                    <a:pt x="1444" y="908"/>
                    <a:pt x="1471" y="435"/>
                    <a:pt x="1574" y="0"/>
                  </a:cubicBezTo>
                  <a:close/>
                </a:path>
              </a:pathLst>
            </a:custGeom>
            <a:solidFill>
              <a:srgbClr val="B7C4D2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9" name="Forma Livre: Forma 2678">
              <a:extLst>
                <a:ext uri="{FF2B5EF4-FFF2-40B4-BE49-F238E27FC236}">
                  <a16:creationId xmlns:a16="http://schemas.microsoft.com/office/drawing/2014/main" id="{CACD17E8-C0C6-37CA-F84F-BAE027D75402}"/>
                </a:ext>
              </a:extLst>
            </p:cNvPr>
            <p:cNvSpPr/>
            <p:nvPr/>
          </p:nvSpPr>
          <p:spPr>
            <a:xfrm>
              <a:off x="6114407" y="5334099"/>
              <a:ext cx="41062" cy="26977"/>
            </a:xfrm>
            <a:custGeom>
              <a:avLst/>
              <a:gdLst>
                <a:gd name="connsiteX0" fmla="*/ 19382 w 41062"/>
                <a:gd name="connsiteY0" fmla="*/ 396 h 26977"/>
                <a:gd name="connsiteX1" fmla="*/ 22450 w 41062"/>
                <a:gd name="connsiteY1" fmla="*/ 144 h 26977"/>
                <a:gd name="connsiteX2" fmla="*/ 22534 w 41062"/>
                <a:gd name="connsiteY2" fmla="*/ 1497 h 26977"/>
                <a:gd name="connsiteX3" fmla="*/ 22377 w 41062"/>
                <a:gd name="connsiteY3" fmla="*/ 2046 h 26977"/>
                <a:gd name="connsiteX4" fmla="*/ 21996 w 41062"/>
                <a:gd name="connsiteY4" fmla="*/ 2527 h 26977"/>
                <a:gd name="connsiteX5" fmla="*/ 21921 w 41062"/>
                <a:gd name="connsiteY5" fmla="*/ 6977 h 26977"/>
                <a:gd name="connsiteX6" fmla="*/ 21530 w 41062"/>
                <a:gd name="connsiteY6" fmla="*/ 5775 h 26977"/>
                <a:gd name="connsiteX7" fmla="*/ 21387 w 41062"/>
                <a:gd name="connsiteY7" fmla="*/ 3725 h 26977"/>
                <a:gd name="connsiteX8" fmla="*/ 19228 w 41062"/>
                <a:gd name="connsiteY8" fmla="*/ 2363 h 26977"/>
                <a:gd name="connsiteX9" fmla="*/ 16979 w 41062"/>
                <a:gd name="connsiteY9" fmla="*/ 3507 h 26977"/>
                <a:gd name="connsiteX10" fmla="*/ 14188 w 41062"/>
                <a:gd name="connsiteY10" fmla="*/ 4015 h 26977"/>
                <a:gd name="connsiteX11" fmla="*/ 9612 w 41062"/>
                <a:gd name="connsiteY11" fmla="*/ 7227 h 26977"/>
                <a:gd name="connsiteX12" fmla="*/ 7150 w 41062"/>
                <a:gd name="connsiteY12" fmla="*/ 9165 h 26977"/>
                <a:gd name="connsiteX13" fmla="*/ 5572 w 41062"/>
                <a:gd name="connsiteY13" fmla="*/ 11187 h 26977"/>
                <a:gd name="connsiteX14" fmla="*/ 3577 w 41062"/>
                <a:gd name="connsiteY14" fmla="*/ 13331 h 26977"/>
                <a:gd name="connsiteX15" fmla="*/ 3138 w 41062"/>
                <a:gd name="connsiteY15" fmla="*/ 16499 h 26977"/>
                <a:gd name="connsiteX16" fmla="*/ 3905 w 41062"/>
                <a:gd name="connsiteY16" fmla="*/ 18275 h 26977"/>
                <a:gd name="connsiteX17" fmla="*/ 6617 w 41062"/>
                <a:gd name="connsiteY17" fmla="*/ 20415 h 26977"/>
                <a:gd name="connsiteX18" fmla="*/ 7831 w 41062"/>
                <a:gd name="connsiteY18" fmla="*/ 22355 h 26977"/>
                <a:gd name="connsiteX19" fmla="*/ 11955 w 41062"/>
                <a:gd name="connsiteY19" fmla="*/ 24492 h 26977"/>
                <a:gd name="connsiteX20" fmla="*/ 15455 w 41062"/>
                <a:gd name="connsiteY20" fmla="*/ 23574 h 26977"/>
                <a:gd name="connsiteX21" fmla="*/ 18679 w 41062"/>
                <a:gd name="connsiteY21" fmla="*/ 21724 h 26977"/>
                <a:gd name="connsiteX22" fmla="*/ 22244 w 41062"/>
                <a:gd name="connsiteY22" fmla="*/ 22863 h 26977"/>
                <a:gd name="connsiteX23" fmla="*/ 23617 w 41062"/>
                <a:gd name="connsiteY23" fmla="*/ 23088 h 26977"/>
                <a:gd name="connsiteX24" fmla="*/ 27075 w 41062"/>
                <a:gd name="connsiteY24" fmla="*/ 22512 h 26977"/>
                <a:gd name="connsiteX25" fmla="*/ 33101 w 41062"/>
                <a:gd name="connsiteY25" fmla="*/ 21058 h 26977"/>
                <a:gd name="connsiteX26" fmla="*/ 36243 w 41062"/>
                <a:gd name="connsiteY26" fmla="*/ 19774 h 26977"/>
                <a:gd name="connsiteX27" fmla="*/ 35205 w 41062"/>
                <a:gd name="connsiteY27" fmla="*/ 18071 h 26977"/>
                <a:gd name="connsiteX28" fmla="*/ 34526 w 41062"/>
                <a:gd name="connsiteY28" fmla="*/ 17842 h 26977"/>
                <a:gd name="connsiteX29" fmla="*/ 36035 w 41062"/>
                <a:gd name="connsiteY29" fmla="*/ 17810 h 26977"/>
                <a:gd name="connsiteX30" fmla="*/ 34919 w 41062"/>
                <a:gd name="connsiteY30" fmla="*/ 17541 h 26977"/>
                <a:gd name="connsiteX31" fmla="*/ 39695 w 41062"/>
                <a:gd name="connsiteY31" fmla="*/ 17398 h 26977"/>
                <a:gd name="connsiteX32" fmla="*/ 40027 w 41062"/>
                <a:gd name="connsiteY32" fmla="*/ 18079 h 26977"/>
                <a:gd name="connsiteX33" fmla="*/ 39882 w 41062"/>
                <a:gd name="connsiteY33" fmla="*/ 20352 h 26977"/>
                <a:gd name="connsiteX34" fmla="*/ 41063 w 41062"/>
                <a:gd name="connsiteY34" fmla="*/ 20953 h 26977"/>
                <a:gd name="connsiteX35" fmla="*/ 40289 w 41062"/>
                <a:gd name="connsiteY35" fmla="*/ 22346 h 26977"/>
                <a:gd name="connsiteX36" fmla="*/ 38566 w 41062"/>
                <a:gd name="connsiteY36" fmla="*/ 22765 h 26977"/>
                <a:gd name="connsiteX37" fmla="*/ 34965 w 41062"/>
                <a:gd name="connsiteY37" fmla="*/ 24564 h 26977"/>
                <a:gd name="connsiteX38" fmla="*/ 31659 w 41062"/>
                <a:gd name="connsiteY38" fmla="*/ 24232 h 26977"/>
                <a:gd name="connsiteX39" fmla="*/ 30997 w 41062"/>
                <a:gd name="connsiteY39" fmla="*/ 24827 h 26977"/>
                <a:gd name="connsiteX40" fmla="*/ 29555 w 41062"/>
                <a:gd name="connsiteY40" fmla="*/ 25344 h 26977"/>
                <a:gd name="connsiteX41" fmla="*/ 23997 w 41062"/>
                <a:gd name="connsiteY41" fmla="*/ 25585 h 26977"/>
                <a:gd name="connsiteX42" fmla="*/ 20523 w 41062"/>
                <a:gd name="connsiteY42" fmla="*/ 25920 h 26977"/>
                <a:gd name="connsiteX43" fmla="*/ 16962 w 41062"/>
                <a:gd name="connsiteY43" fmla="*/ 25680 h 26977"/>
                <a:gd name="connsiteX44" fmla="*/ 15222 w 41062"/>
                <a:gd name="connsiteY44" fmla="*/ 26517 h 26977"/>
                <a:gd name="connsiteX45" fmla="*/ 11445 w 41062"/>
                <a:gd name="connsiteY45" fmla="*/ 26977 h 26977"/>
                <a:gd name="connsiteX46" fmla="*/ 9284 w 41062"/>
                <a:gd name="connsiteY46" fmla="*/ 26580 h 26977"/>
                <a:gd name="connsiteX47" fmla="*/ 7256 w 41062"/>
                <a:gd name="connsiteY47" fmla="*/ 26220 h 26977"/>
                <a:gd name="connsiteX48" fmla="*/ 809 w 41062"/>
                <a:gd name="connsiteY48" fmla="*/ 21819 h 26977"/>
                <a:gd name="connsiteX49" fmla="*/ 117 w 41062"/>
                <a:gd name="connsiteY49" fmla="*/ 18317 h 26977"/>
                <a:gd name="connsiteX50" fmla="*/ 513 w 41062"/>
                <a:gd name="connsiteY50" fmla="*/ 14090 h 26977"/>
                <a:gd name="connsiteX51" fmla="*/ 1542 w 41062"/>
                <a:gd name="connsiteY51" fmla="*/ 12175 h 26977"/>
                <a:gd name="connsiteX52" fmla="*/ 2135 w 41062"/>
                <a:gd name="connsiteY52" fmla="*/ 10248 h 26977"/>
                <a:gd name="connsiteX53" fmla="*/ 3726 w 41062"/>
                <a:gd name="connsiteY53" fmla="*/ 8278 h 26977"/>
                <a:gd name="connsiteX54" fmla="*/ 5528 w 41062"/>
                <a:gd name="connsiteY54" fmla="*/ 6925 h 26977"/>
                <a:gd name="connsiteX55" fmla="*/ 8636 w 41062"/>
                <a:gd name="connsiteY55" fmla="*/ 4137 h 26977"/>
                <a:gd name="connsiteX56" fmla="*/ 13210 w 41062"/>
                <a:gd name="connsiteY56" fmla="*/ 2210 h 26977"/>
                <a:gd name="connsiteX57" fmla="*/ 19382 w 41062"/>
                <a:gd name="connsiteY57" fmla="*/ 396 h 2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062" h="26977">
                  <a:moveTo>
                    <a:pt x="19382" y="396"/>
                  </a:moveTo>
                  <a:cubicBezTo>
                    <a:pt x="20401" y="299"/>
                    <a:pt x="21433" y="-258"/>
                    <a:pt x="22450" y="144"/>
                  </a:cubicBezTo>
                  <a:cubicBezTo>
                    <a:pt x="22442" y="594"/>
                    <a:pt x="22478" y="1041"/>
                    <a:pt x="22534" y="1497"/>
                  </a:cubicBezTo>
                  <a:cubicBezTo>
                    <a:pt x="22480" y="1672"/>
                    <a:pt x="22427" y="1853"/>
                    <a:pt x="22377" y="2046"/>
                  </a:cubicBezTo>
                  <a:cubicBezTo>
                    <a:pt x="22246" y="2195"/>
                    <a:pt x="21998" y="2294"/>
                    <a:pt x="21996" y="2527"/>
                  </a:cubicBezTo>
                  <a:cubicBezTo>
                    <a:pt x="21853" y="4005"/>
                    <a:pt x="22047" y="5495"/>
                    <a:pt x="21921" y="6977"/>
                  </a:cubicBezTo>
                  <a:cubicBezTo>
                    <a:pt x="21784" y="6571"/>
                    <a:pt x="21650" y="6174"/>
                    <a:pt x="21530" y="5775"/>
                  </a:cubicBezTo>
                  <a:cubicBezTo>
                    <a:pt x="21504" y="5087"/>
                    <a:pt x="21534" y="4394"/>
                    <a:pt x="21387" y="3725"/>
                  </a:cubicBezTo>
                  <a:cubicBezTo>
                    <a:pt x="20973" y="2954"/>
                    <a:pt x="20201" y="2109"/>
                    <a:pt x="19228" y="2363"/>
                  </a:cubicBezTo>
                  <a:cubicBezTo>
                    <a:pt x="18410" y="2590"/>
                    <a:pt x="17746" y="3158"/>
                    <a:pt x="16979" y="3507"/>
                  </a:cubicBezTo>
                  <a:cubicBezTo>
                    <a:pt x="16031" y="3080"/>
                    <a:pt x="15047" y="3629"/>
                    <a:pt x="14188" y="4015"/>
                  </a:cubicBezTo>
                  <a:cubicBezTo>
                    <a:pt x="12473" y="4776"/>
                    <a:pt x="10923" y="5886"/>
                    <a:pt x="9612" y="7227"/>
                  </a:cubicBezTo>
                  <a:cubicBezTo>
                    <a:pt x="8889" y="7999"/>
                    <a:pt x="7733" y="8249"/>
                    <a:pt x="7150" y="9165"/>
                  </a:cubicBezTo>
                  <a:cubicBezTo>
                    <a:pt x="6671" y="9876"/>
                    <a:pt x="6009" y="10443"/>
                    <a:pt x="5572" y="11187"/>
                  </a:cubicBezTo>
                  <a:cubicBezTo>
                    <a:pt x="5049" y="12028"/>
                    <a:pt x="3869" y="12331"/>
                    <a:pt x="3577" y="13331"/>
                  </a:cubicBezTo>
                  <a:cubicBezTo>
                    <a:pt x="3453" y="14388"/>
                    <a:pt x="3369" y="15452"/>
                    <a:pt x="3138" y="16499"/>
                  </a:cubicBezTo>
                  <a:cubicBezTo>
                    <a:pt x="2909" y="17211"/>
                    <a:pt x="3489" y="17775"/>
                    <a:pt x="3905" y="18275"/>
                  </a:cubicBezTo>
                  <a:cubicBezTo>
                    <a:pt x="4658" y="19160"/>
                    <a:pt x="5601" y="19853"/>
                    <a:pt x="6617" y="20415"/>
                  </a:cubicBezTo>
                  <a:cubicBezTo>
                    <a:pt x="7363" y="20787"/>
                    <a:pt x="7331" y="21762"/>
                    <a:pt x="7831" y="22355"/>
                  </a:cubicBezTo>
                  <a:cubicBezTo>
                    <a:pt x="8840" y="23601"/>
                    <a:pt x="10461" y="24099"/>
                    <a:pt x="11955" y="24492"/>
                  </a:cubicBezTo>
                  <a:cubicBezTo>
                    <a:pt x="13175" y="24450"/>
                    <a:pt x="14230" y="23649"/>
                    <a:pt x="15455" y="23574"/>
                  </a:cubicBezTo>
                  <a:cubicBezTo>
                    <a:pt x="16729" y="23448"/>
                    <a:pt x="18129" y="22992"/>
                    <a:pt x="18679" y="21724"/>
                  </a:cubicBezTo>
                  <a:cubicBezTo>
                    <a:pt x="19905" y="21974"/>
                    <a:pt x="21092" y="22380"/>
                    <a:pt x="22244" y="22863"/>
                  </a:cubicBezTo>
                  <a:cubicBezTo>
                    <a:pt x="22682" y="23008"/>
                    <a:pt x="23148" y="23286"/>
                    <a:pt x="23617" y="23088"/>
                  </a:cubicBezTo>
                  <a:cubicBezTo>
                    <a:pt x="24729" y="22678"/>
                    <a:pt x="25935" y="22807"/>
                    <a:pt x="27075" y="22512"/>
                  </a:cubicBezTo>
                  <a:cubicBezTo>
                    <a:pt x="29130" y="22346"/>
                    <a:pt x="31316" y="22201"/>
                    <a:pt x="33101" y="21058"/>
                  </a:cubicBezTo>
                  <a:cubicBezTo>
                    <a:pt x="34051" y="20396"/>
                    <a:pt x="35280" y="20410"/>
                    <a:pt x="36243" y="19774"/>
                  </a:cubicBezTo>
                  <a:cubicBezTo>
                    <a:pt x="35995" y="19168"/>
                    <a:pt x="35945" y="18277"/>
                    <a:pt x="35205" y="18071"/>
                  </a:cubicBezTo>
                  <a:cubicBezTo>
                    <a:pt x="34980" y="17976"/>
                    <a:pt x="34753" y="17901"/>
                    <a:pt x="34526" y="17842"/>
                  </a:cubicBezTo>
                  <a:cubicBezTo>
                    <a:pt x="35026" y="17833"/>
                    <a:pt x="35531" y="17812"/>
                    <a:pt x="36035" y="17810"/>
                  </a:cubicBezTo>
                  <a:cubicBezTo>
                    <a:pt x="35659" y="17720"/>
                    <a:pt x="35287" y="17632"/>
                    <a:pt x="34919" y="17541"/>
                  </a:cubicBezTo>
                  <a:cubicBezTo>
                    <a:pt x="36512" y="17541"/>
                    <a:pt x="38105" y="17115"/>
                    <a:pt x="39695" y="17398"/>
                  </a:cubicBezTo>
                  <a:cubicBezTo>
                    <a:pt x="39825" y="17598"/>
                    <a:pt x="40117" y="17787"/>
                    <a:pt x="40027" y="18079"/>
                  </a:cubicBezTo>
                  <a:cubicBezTo>
                    <a:pt x="39913" y="18828"/>
                    <a:pt x="39819" y="19584"/>
                    <a:pt x="39882" y="20352"/>
                  </a:cubicBezTo>
                  <a:cubicBezTo>
                    <a:pt x="40275" y="20545"/>
                    <a:pt x="40670" y="20745"/>
                    <a:pt x="41063" y="20953"/>
                  </a:cubicBezTo>
                  <a:cubicBezTo>
                    <a:pt x="40825" y="21424"/>
                    <a:pt x="40634" y="21932"/>
                    <a:pt x="40289" y="22346"/>
                  </a:cubicBezTo>
                  <a:cubicBezTo>
                    <a:pt x="39787" y="22683"/>
                    <a:pt x="39140" y="22651"/>
                    <a:pt x="38566" y="22765"/>
                  </a:cubicBezTo>
                  <a:cubicBezTo>
                    <a:pt x="37160" y="22882"/>
                    <a:pt x="36302" y="24249"/>
                    <a:pt x="34965" y="24564"/>
                  </a:cubicBezTo>
                  <a:cubicBezTo>
                    <a:pt x="33849" y="24669"/>
                    <a:pt x="32771" y="24213"/>
                    <a:pt x="31659" y="24232"/>
                  </a:cubicBezTo>
                  <a:cubicBezTo>
                    <a:pt x="31405" y="24385"/>
                    <a:pt x="31213" y="24619"/>
                    <a:pt x="30997" y="24827"/>
                  </a:cubicBezTo>
                  <a:cubicBezTo>
                    <a:pt x="30637" y="25232"/>
                    <a:pt x="30047" y="25232"/>
                    <a:pt x="29555" y="25344"/>
                  </a:cubicBezTo>
                  <a:cubicBezTo>
                    <a:pt x="27716" y="25661"/>
                    <a:pt x="25841" y="25339"/>
                    <a:pt x="23997" y="25585"/>
                  </a:cubicBezTo>
                  <a:cubicBezTo>
                    <a:pt x="22843" y="25749"/>
                    <a:pt x="21654" y="25590"/>
                    <a:pt x="20523" y="25920"/>
                  </a:cubicBezTo>
                  <a:cubicBezTo>
                    <a:pt x="19337" y="26290"/>
                    <a:pt x="18141" y="25810"/>
                    <a:pt x="16962" y="25680"/>
                  </a:cubicBezTo>
                  <a:cubicBezTo>
                    <a:pt x="16428" y="26044"/>
                    <a:pt x="15871" y="26409"/>
                    <a:pt x="15222" y="26517"/>
                  </a:cubicBezTo>
                  <a:cubicBezTo>
                    <a:pt x="13975" y="26752"/>
                    <a:pt x="12718" y="26987"/>
                    <a:pt x="11445" y="26977"/>
                  </a:cubicBezTo>
                  <a:cubicBezTo>
                    <a:pt x="10709" y="26968"/>
                    <a:pt x="9906" y="27042"/>
                    <a:pt x="9284" y="26580"/>
                  </a:cubicBezTo>
                  <a:cubicBezTo>
                    <a:pt x="8689" y="26153"/>
                    <a:pt x="7934" y="26292"/>
                    <a:pt x="7256" y="26220"/>
                  </a:cubicBezTo>
                  <a:cubicBezTo>
                    <a:pt x="4542" y="25955"/>
                    <a:pt x="2100" y="24190"/>
                    <a:pt x="809" y="21819"/>
                  </a:cubicBezTo>
                  <a:cubicBezTo>
                    <a:pt x="208" y="20747"/>
                    <a:pt x="391" y="19473"/>
                    <a:pt x="117" y="18317"/>
                  </a:cubicBezTo>
                  <a:cubicBezTo>
                    <a:pt x="-210" y="16900"/>
                    <a:pt x="222" y="15469"/>
                    <a:pt x="513" y="14090"/>
                  </a:cubicBezTo>
                  <a:cubicBezTo>
                    <a:pt x="637" y="13348"/>
                    <a:pt x="1120" y="12764"/>
                    <a:pt x="1542" y="12175"/>
                  </a:cubicBezTo>
                  <a:cubicBezTo>
                    <a:pt x="1982" y="11618"/>
                    <a:pt x="1784" y="10840"/>
                    <a:pt x="2135" y="10248"/>
                  </a:cubicBezTo>
                  <a:cubicBezTo>
                    <a:pt x="2551" y="9508"/>
                    <a:pt x="3090" y="8835"/>
                    <a:pt x="3726" y="8278"/>
                  </a:cubicBezTo>
                  <a:cubicBezTo>
                    <a:pt x="4292" y="7776"/>
                    <a:pt x="5065" y="7540"/>
                    <a:pt x="5528" y="6925"/>
                  </a:cubicBezTo>
                  <a:cubicBezTo>
                    <a:pt x="6350" y="5781"/>
                    <a:pt x="7493" y="4930"/>
                    <a:pt x="8636" y="4137"/>
                  </a:cubicBezTo>
                  <a:cubicBezTo>
                    <a:pt x="10024" y="3185"/>
                    <a:pt x="11722" y="2939"/>
                    <a:pt x="13210" y="2210"/>
                  </a:cubicBezTo>
                  <a:cubicBezTo>
                    <a:pt x="15115" y="1178"/>
                    <a:pt x="17292" y="860"/>
                    <a:pt x="19382" y="396"/>
                  </a:cubicBezTo>
                  <a:close/>
                </a:path>
              </a:pathLst>
            </a:custGeom>
            <a:solidFill>
              <a:srgbClr val="99AFBF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0" name="Forma Livre: Forma 2679">
              <a:extLst>
                <a:ext uri="{FF2B5EF4-FFF2-40B4-BE49-F238E27FC236}">
                  <a16:creationId xmlns:a16="http://schemas.microsoft.com/office/drawing/2014/main" id="{AC3643D9-711C-BE6D-4D88-96453D4A4AFE}"/>
                </a:ext>
              </a:extLst>
            </p:cNvPr>
            <p:cNvSpPr/>
            <p:nvPr/>
          </p:nvSpPr>
          <p:spPr>
            <a:xfrm>
              <a:off x="6135891" y="5335316"/>
              <a:ext cx="18958" cy="16624"/>
            </a:xfrm>
            <a:custGeom>
              <a:avLst/>
              <a:gdLst>
                <a:gd name="connsiteX0" fmla="*/ 1051 w 18958"/>
                <a:gd name="connsiteY0" fmla="*/ 280 h 16624"/>
                <a:gd name="connsiteX1" fmla="*/ 1246 w 18958"/>
                <a:gd name="connsiteY1" fmla="*/ 0 h 16624"/>
                <a:gd name="connsiteX2" fmla="*/ 1698 w 18958"/>
                <a:gd name="connsiteY2" fmla="*/ 2861 h 16624"/>
                <a:gd name="connsiteX3" fmla="*/ 2568 w 18958"/>
                <a:gd name="connsiteY3" fmla="*/ 5766 h 16624"/>
                <a:gd name="connsiteX4" fmla="*/ 4588 w 18958"/>
                <a:gd name="connsiteY4" fmla="*/ 9406 h 16624"/>
                <a:gd name="connsiteX5" fmla="*/ 8880 w 18958"/>
                <a:gd name="connsiteY5" fmla="*/ 13082 h 16624"/>
                <a:gd name="connsiteX6" fmla="*/ 11077 w 18958"/>
                <a:gd name="connsiteY6" fmla="*/ 14047 h 16624"/>
                <a:gd name="connsiteX7" fmla="*/ 14770 w 18958"/>
                <a:gd name="connsiteY7" fmla="*/ 14964 h 16624"/>
                <a:gd name="connsiteX8" fmla="*/ 18747 w 18958"/>
                <a:gd name="connsiteY8" fmla="*/ 14812 h 16624"/>
                <a:gd name="connsiteX9" fmla="*/ 18959 w 18958"/>
                <a:gd name="connsiteY9" fmla="*/ 15109 h 16624"/>
                <a:gd name="connsiteX10" fmla="*/ 17471 w 18958"/>
                <a:gd name="connsiteY10" fmla="*/ 15550 h 16624"/>
                <a:gd name="connsiteX11" fmla="*/ 18211 w 18958"/>
                <a:gd name="connsiteY11" fmla="*/ 16181 h 16624"/>
                <a:gd name="connsiteX12" fmla="*/ 13435 w 18958"/>
                <a:gd name="connsiteY12" fmla="*/ 16324 h 16624"/>
                <a:gd name="connsiteX13" fmla="*/ 14551 w 18958"/>
                <a:gd name="connsiteY13" fmla="*/ 16593 h 16624"/>
                <a:gd name="connsiteX14" fmla="*/ 13042 w 18958"/>
                <a:gd name="connsiteY14" fmla="*/ 16624 h 16624"/>
                <a:gd name="connsiteX15" fmla="*/ 8672 w 18958"/>
                <a:gd name="connsiteY15" fmla="*/ 16237 h 16624"/>
                <a:gd name="connsiteX16" fmla="*/ 3600 w 18958"/>
                <a:gd name="connsiteY16" fmla="*/ 13139 h 16624"/>
                <a:gd name="connsiteX17" fmla="*/ 821 w 18958"/>
                <a:gd name="connsiteY17" fmla="*/ 8389 h 16624"/>
                <a:gd name="connsiteX18" fmla="*/ 46 w 18958"/>
                <a:gd name="connsiteY18" fmla="*/ 4557 h 16624"/>
                <a:gd name="connsiteX19" fmla="*/ 437 w 18958"/>
                <a:gd name="connsiteY19" fmla="*/ 5759 h 16624"/>
                <a:gd name="connsiteX20" fmla="*/ 512 w 18958"/>
                <a:gd name="connsiteY20" fmla="*/ 1309 h 16624"/>
                <a:gd name="connsiteX21" fmla="*/ 893 w 18958"/>
                <a:gd name="connsiteY21" fmla="*/ 828 h 16624"/>
                <a:gd name="connsiteX22" fmla="*/ 1051 w 18958"/>
                <a:gd name="connsiteY22" fmla="*/ 280 h 1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58" h="16624">
                  <a:moveTo>
                    <a:pt x="1051" y="280"/>
                  </a:moveTo>
                  <a:lnTo>
                    <a:pt x="1246" y="0"/>
                  </a:lnTo>
                  <a:cubicBezTo>
                    <a:pt x="1343" y="958"/>
                    <a:pt x="1584" y="1900"/>
                    <a:pt x="1698" y="2861"/>
                  </a:cubicBezTo>
                  <a:cubicBezTo>
                    <a:pt x="1818" y="3872"/>
                    <a:pt x="2293" y="4790"/>
                    <a:pt x="2568" y="5766"/>
                  </a:cubicBezTo>
                  <a:cubicBezTo>
                    <a:pt x="2934" y="7123"/>
                    <a:pt x="3821" y="8250"/>
                    <a:pt x="4588" y="9406"/>
                  </a:cubicBezTo>
                  <a:cubicBezTo>
                    <a:pt x="5790" y="10863"/>
                    <a:pt x="7157" y="12248"/>
                    <a:pt x="8880" y="13082"/>
                  </a:cubicBezTo>
                  <a:cubicBezTo>
                    <a:pt x="9599" y="13427"/>
                    <a:pt x="10375" y="13656"/>
                    <a:pt x="11077" y="14047"/>
                  </a:cubicBezTo>
                  <a:cubicBezTo>
                    <a:pt x="12199" y="14674"/>
                    <a:pt x="13498" y="14903"/>
                    <a:pt x="14770" y="14964"/>
                  </a:cubicBezTo>
                  <a:cubicBezTo>
                    <a:pt x="16107" y="15056"/>
                    <a:pt x="17425" y="14365"/>
                    <a:pt x="18747" y="14812"/>
                  </a:cubicBezTo>
                  <a:cubicBezTo>
                    <a:pt x="18799" y="14886"/>
                    <a:pt x="18906" y="15035"/>
                    <a:pt x="18959" y="15109"/>
                  </a:cubicBezTo>
                  <a:cubicBezTo>
                    <a:pt x="18465" y="15260"/>
                    <a:pt x="17967" y="15403"/>
                    <a:pt x="17471" y="15550"/>
                  </a:cubicBezTo>
                  <a:cubicBezTo>
                    <a:pt x="17715" y="15752"/>
                    <a:pt x="17965" y="15960"/>
                    <a:pt x="18211" y="16181"/>
                  </a:cubicBezTo>
                  <a:cubicBezTo>
                    <a:pt x="16622" y="15897"/>
                    <a:pt x="15028" y="16324"/>
                    <a:pt x="13435" y="16324"/>
                  </a:cubicBezTo>
                  <a:cubicBezTo>
                    <a:pt x="13803" y="16414"/>
                    <a:pt x="14175" y="16502"/>
                    <a:pt x="14551" y="16593"/>
                  </a:cubicBezTo>
                  <a:cubicBezTo>
                    <a:pt x="14047" y="16595"/>
                    <a:pt x="13542" y="16616"/>
                    <a:pt x="13042" y="16624"/>
                  </a:cubicBezTo>
                  <a:cubicBezTo>
                    <a:pt x="11581" y="16544"/>
                    <a:pt x="10085" y="16700"/>
                    <a:pt x="8672" y="16237"/>
                  </a:cubicBezTo>
                  <a:cubicBezTo>
                    <a:pt x="6768" y="15632"/>
                    <a:pt x="4922" y="14671"/>
                    <a:pt x="3600" y="13139"/>
                  </a:cubicBezTo>
                  <a:cubicBezTo>
                    <a:pt x="2219" y="11867"/>
                    <a:pt x="1334" y="10175"/>
                    <a:pt x="821" y="8389"/>
                  </a:cubicBezTo>
                  <a:cubicBezTo>
                    <a:pt x="504" y="7128"/>
                    <a:pt x="-183" y="5887"/>
                    <a:pt x="46" y="4557"/>
                  </a:cubicBezTo>
                  <a:cubicBezTo>
                    <a:pt x="166" y="4956"/>
                    <a:pt x="300" y="5354"/>
                    <a:pt x="437" y="5759"/>
                  </a:cubicBezTo>
                  <a:cubicBezTo>
                    <a:pt x="563" y="4277"/>
                    <a:pt x="370" y="2787"/>
                    <a:pt x="512" y="1309"/>
                  </a:cubicBezTo>
                  <a:cubicBezTo>
                    <a:pt x="515" y="1076"/>
                    <a:pt x="763" y="977"/>
                    <a:pt x="893" y="828"/>
                  </a:cubicBezTo>
                  <a:cubicBezTo>
                    <a:pt x="943" y="635"/>
                    <a:pt x="996" y="454"/>
                    <a:pt x="1051" y="280"/>
                  </a:cubicBezTo>
                  <a:close/>
                </a:path>
              </a:pathLst>
            </a:custGeom>
            <a:solidFill>
              <a:srgbClr val="A5B4C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1" name="Forma Livre: Forma 2680">
              <a:extLst>
                <a:ext uri="{FF2B5EF4-FFF2-40B4-BE49-F238E27FC236}">
                  <a16:creationId xmlns:a16="http://schemas.microsoft.com/office/drawing/2014/main" id="{4EDF8F9D-3F02-D821-6A38-0C0C954A6780}"/>
                </a:ext>
              </a:extLst>
            </p:cNvPr>
            <p:cNvSpPr/>
            <p:nvPr/>
          </p:nvSpPr>
          <p:spPr>
            <a:xfrm>
              <a:off x="6117493" y="5336416"/>
              <a:ext cx="33157" cy="22175"/>
            </a:xfrm>
            <a:custGeom>
              <a:avLst/>
              <a:gdLst>
                <a:gd name="connsiteX0" fmla="*/ 13893 w 33157"/>
                <a:gd name="connsiteY0" fmla="*/ 1190 h 22175"/>
                <a:gd name="connsiteX1" fmla="*/ 16142 w 33157"/>
                <a:gd name="connsiteY1" fmla="*/ 46 h 22175"/>
                <a:gd name="connsiteX2" fmla="*/ 18301 w 33157"/>
                <a:gd name="connsiteY2" fmla="*/ 1408 h 22175"/>
                <a:gd name="connsiteX3" fmla="*/ 18444 w 33157"/>
                <a:gd name="connsiteY3" fmla="*/ 3458 h 22175"/>
                <a:gd name="connsiteX4" fmla="*/ 19219 w 33157"/>
                <a:gd name="connsiteY4" fmla="*/ 7289 h 22175"/>
                <a:gd name="connsiteX5" fmla="*/ 21998 w 33157"/>
                <a:gd name="connsiteY5" fmla="*/ 12040 h 22175"/>
                <a:gd name="connsiteX6" fmla="*/ 27070 w 33157"/>
                <a:gd name="connsiteY6" fmla="*/ 15138 h 22175"/>
                <a:gd name="connsiteX7" fmla="*/ 31440 w 33157"/>
                <a:gd name="connsiteY7" fmla="*/ 15525 h 22175"/>
                <a:gd name="connsiteX8" fmla="*/ 32119 w 33157"/>
                <a:gd name="connsiteY8" fmla="*/ 15754 h 22175"/>
                <a:gd name="connsiteX9" fmla="*/ 33157 w 33157"/>
                <a:gd name="connsiteY9" fmla="*/ 17456 h 22175"/>
                <a:gd name="connsiteX10" fmla="*/ 30015 w 33157"/>
                <a:gd name="connsiteY10" fmla="*/ 18741 h 22175"/>
                <a:gd name="connsiteX11" fmla="*/ 23989 w 33157"/>
                <a:gd name="connsiteY11" fmla="*/ 20195 h 22175"/>
                <a:gd name="connsiteX12" fmla="*/ 20531 w 33157"/>
                <a:gd name="connsiteY12" fmla="*/ 20771 h 22175"/>
                <a:gd name="connsiteX13" fmla="*/ 19158 w 33157"/>
                <a:gd name="connsiteY13" fmla="*/ 20546 h 22175"/>
                <a:gd name="connsiteX14" fmla="*/ 15593 w 33157"/>
                <a:gd name="connsiteY14" fmla="*/ 19407 h 22175"/>
                <a:gd name="connsiteX15" fmla="*/ 12369 w 33157"/>
                <a:gd name="connsiteY15" fmla="*/ 21257 h 22175"/>
                <a:gd name="connsiteX16" fmla="*/ 8869 w 33157"/>
                <a:gd name="connsiteY16" fmla="*/ 22175 h 22175"/>
                <a:gd name="connsiteX17" fmla="*/ 4745 w 33157"/>
                <a:gd name="connsiteY17" fmla="*/ 20038 h 22175"/>
                <a:gd name="connsiteX18" fmla="*/ 3531 w 33157"/>
                <a:gd name="connsiteY18" fmla="*/ 18097 h 22175"/>
                <a:gd name="connsiteX19" fmla="*/ 819 w 33157"/>
                <a:gd name="connsiteY19" fmla="*/ 15958 h 22175"/>
                <a:gd name="connsiteX20" fmla="*/ 52 w 33157"/>
                <a:gd name="connsiteY20" fmla="*/ 14182 h 22175"/>
                <a:gd name="connsiteX21" fmla="*/ 491 w 33157"/>
                <a:gd name="connsiteY21" fmla="*/ 11014 h 22175"/>
                <a:gd name="connsiteX22" fmla="*/ 2486 w 33157"/>
                <a:gd name="connsiteY22" fmla="*/ 8870 h 22175"/>
                <a:gd name="connsiteX23" fmla="*/ 4064 w 33157"/>
                <a:gd name="connsiteY23" fmla="*/ 6848 h 22175"/>
                <a:gd name="connsiteX24" fmla="*/ 6526 w 33157"/>
                <a:gd name="connsiteY24" fmla="*/ 4910 h 22175"/>
                <a:gd name="connsiteX25" fmla="*/ 11102 w 33157"/>
                <a:gd name="connsiteY25" fmla="*/ 1698 h 22175"/>
                <a:gd name="connsiteX26" fmla="*/ 13893 w 33157"/>
                <a:gd name="connsiteY26" fmla="*/ 1190 h 22175"/>
                <a:gd name="connsiteX27" fmla="*/ 15766 w 33157"/>
                <a:gd name="connsiteY27" fmla="*/ 6032 h 22175"/>
                <a:gd name="connsiteX28" fmla="*/ 14162 w 33157"/>
                <a:gd name="connsiteY28" fmla="*/ 6831 h 22175"/>
                <a:gd name="connsiteX29" fmla="*/ 12085 w 33157"/>
                <a:gd name="connsiteY29" fmla="*/ 7710 h 22175"/>
                <a:gd name="connsiteX30" fmla="*/ 10528 w 33157"/>
                <a:gd name="connsiteY30" fmla="*/ 8048 h 22175"/>
                <a:gd name="connsiteX31" fmla="*/ 8115 w 33157"/>
                <a:gd name="connsiteY31" fmla="*/ 10510 h 22175"/>
                <a:gd name="connsiteX32" fmla="*/ 8012 w 33157"/>
                <a:gd name="connsiteY32" fmla="*/ 12775 h 22175"/>
                <a:gd name="connsiteX33" fmla="*/ 9695 w 33157"/>
                <a:gd name="connsiteY33" fmla="*/ 15081 h 22175"/>
                <a:gd name="connsiteX34" fmla="*/ 12039 w 33157"/>
                <a:gd name="connsiteY34" fmla="*/ 15394 h 22175"/>
                <a:gd name="connsiteX35" fmla="*/ 12001 w 33157"/>
                <a:gd name="connsiteY35" fmla="*/ 15945 h 22175"/>
                <a:gd name="connsiteX36" fmla="*/ 13185 w 33157"/>
                <a:gd name="connsiteY36" fmla="*/ 16384 h 22175"/>
                <a:gd name="connsiteX37" fmla="*/ 13855 w 33157"/>
                <a:gd name="connsiteY37" fmla="*/ 16027 h 22175"/>
                <a:gd name="connsiteX38" fmla="*/ 16184 w 33157"/>
                <a:gd name="connsiteY38" fmla="*/ 16027 h 22175"/>
                <a:gd name="connsiteX39" fmla="*/ 18383 w 33157"/>
                <a:gd name="connsiteY39" fmla="*/ 16069 h 22175"/>
                <a:gd name="connsiteX40" fmla="*/ 21140 w 33157"/>
                <a:gd name="connsiteY40" fmla="*/ 17519 h 22175"/>
                <a:gd name="connsiteX41" fmla="*/ 22105 w 33157"/>
                <a:gd name="connsiteY41" fmla="*/ 16714 h 22175"/>
                <a:gd name="connsiteX42" fmla="*/ 25168 w 33157"/>
                <a:gd name="connsiteY42" fmla="*/ 16811 h 22175"/>
                <a:gd name="connsiteX43" fmla="*/ 26471 w 33157"/>
                <a:gd name="connsiteY43" fmla="*/ 16141 h 22175"/>
                <a:gd name="connsiteX44" fmla="*/ 20909 w 33157"/>
                <a:gd name="connsiteY44" fmla="*/ 13311 h 22175"/>
                <a:gd name="connsiteX45" fmla="*/ 17908 w 33157"/>
                <a:gd name="connsiteY45" fmla="*/ 8727 h 22175"/>
                <a:gd name="connsiteX46" fmla="*/ 16754 w 33157"/>
                <a:gd name="connsiteY46" fmla="*/ 5492 h 22175"/>
                <a:gd name="connsiteX47" fmla="*/ 15766 w 33157"/>
                <a:gd name="connsiteY47" fmla="*/ 6032 h 2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157" h="22175">
                  <a:moveTo>
                    <a:pt x="13893" y="1190"/>
                  </a:moveTo>
                  <a:cubicBezTo>
                    <a:pt x="14660" y="841"/>
                    <a:pt x="15324" y="273"/>
                    <a:pt x="16142" y="46"/>
                  </a:cubicBezTo>
                  <a:cubicBezTo>
                    <a:pt x="17115" y="-208"/>
                    <a:pt x="17887" y="637"/>
                    <a:pt x="18301" y="1408"/>
                  </a:cubicBezTo>
                  <a:cubicBezTo>
                    <a:pt x="18448" y="2077"/>
                    <a:pt x="18418" y="2770"/>
                    <a:pt x="18444" y="3458"/>
                  </a:cubicBezTo>
                  <a:cubicBezTo>
                    <a:pt x="18215" y="4788"/>
                    <a:pt x="18902" y="6028"/>
                    <a:pt x="19219" y="7289"/>
                  </a:cubicBezTo>
                  <a:cubicBezTo>
                    <a:pt x="19732" y="9076"/>
                    <a:pt x="20617" y="10768"/>
                    <a:pt x="21998" y="12040"/>
                  </a:cubicBezTo>
                  <a:cubicBezTo>
                    <a:pt x="23320" y="13572"/>
                    <a:pt x="25166" y="14533"/>
                    <a:pt x="27070" y="15138"/>
                  </a:cubicBezTo>
                  <a:cubicBezTo>
                    <a:pt x="28482" y="15600"/>
                    <a:pt x="29979" y="15445"/>
                    <a:pt x="31440" y="15525"/>
                  </a:cubicBezTo>
                  <a:cubicBezTo>
                    <a:pt x="31667" y="15584"/>
                    <a:pt x="31894" y="15659"/>
                    <a:pt x="32119" y="15754"/>
                  </a:cubicBezTo>
                  <a:cubicBezTo>
                    <a:pt x="32859" y="15960"/>
                    <a:pt x="32909" y="16851"/>
                    <a:pt x="33157" y="17456"/>
                  </a:cubicBezTo>
                  <a:cubicBezTo>
                    <a:pt x="32194" y="18093"/>
                    <a:pt x="30965" y="18079"/>
                    <a:pt x="30015" y="18741"/>
                  </a:cubicBezTo>
                  <a:cubicBezTo>
                    <a:pt x="28230" y="19884"/>
                    <a:pt x="26044" y="20029"/>
                    <a:pt x="23989" y="20195"/>
                  </a:cubicBezTo>
                  <a:cubicBezTo>
                    <a:pt x="22849" y="20489"/>
                    <a:pt x="21643" y="20361"/>
                    <a:pt x="20531" y="20771"/>
                  </a:cubicBezTo>
                  <a:cubicBezTo>
                    <a:pt x="20062" y="20969"/>
                    <a:pt x="19596" y="20691"/>
                    <a:pt x="19158" y="20546"/>
                  </a:cubicBezTo>
                  <a:cubicBezTo>
                    <a:pt x="18006" y="20063"/>
                    <a:pt x="16819" y="19657"/>
                    <a:pt x="15593" y="19407"/>
                  </a:cubicBezTo>
                  <a:cubicBezTo>
                    <a:pt x="15043" y="20674"/>
                    <a:pt x="13643" y="21131"/>
                    <a:pt x="12369" y="21257"/>
                  </a:cubicBezTo>
                  <a:cubicBezTo>
                    <a:pt x="11144" y="21332"/>
                    <a:pt x="10089" y="22133"/>
                    <a:pt x="8869" y="22175"/>
                  </a:cubicBezTo>
                  <a:cubicBezTo>
                    <a:pt x="7375" y="21782"/>
                    <a:pt x="5754" y="21284"/>
                    <a:pt x="4745" y="20038"/>
                  </a:cubicBezTo>
                  <a:cubicBezTo>
                    <a:pt x="4245" y="19445"/>
                    <a:pt x="4277" y="18470"/>
                    <a:pt x="3531" y="18097"/>
                  </a:cubicBezTo>
                  <a:cubicBezTo>
                    <a:pt x="2515" y="17536"/>
                    <a:pt x="1572" y="16843"/>
                    <a:pt x="819" y="15958"/>
                  </a:cubicBezTo>
                  <a:cubicBezTo>
                    <a:pt x="403" y="15457"/>
                    <a:pt x="-177" y="14894"/>
                    <a:pt x="52" y="14182"/>
                  </a:cubicBezTo>
                  <a:cubicBezTo>
                    <a:pt x="283" y="13135"/>
                    <a:pt x="367" y="12071"/>
                    <a:pt x="491" y="11014"/>
                  </a:cubicBezTo>
                  <a:cubicBezTo>
                    <a:pt x="783" y="10013"/>
                    <a:pt x="1962" y="9711"/>
                    <a:pt x="2486" y="8870"/>
                  </a:cubicBezTo>
                  <a:cubicBezTo>
                    <a:pt x="2923" y="8126"/>
                    <a:pt x="3585" y="7558"/>
                    <a:pt x="4064" y="6848"/>
                  </a:cubicBezTo>
                  <a:cubicBezTo>
                    <a:pt x="4647" y="5932"/>
                    <a:pt x="5803" y="5681"/>
                    <a:pt x="6526" y="4910"/>
                  </a:cubicBezTo>
                  <a:cubicBezTo>
                    <a:pt x="7837" y="3569"/>
                    <a:pt x="9386" y="2459"/>
                    <a:pt x="11102" y="1698"/>
                  </a:cubicBezTo>
                  <a:cubicBezTo>
                    <a:pt x="11961" y="1311"/>
                    <a:pt x="12945" y="763"/>
                    <a:pt x="13893" y="1190"/>
                  </a:cubicBezTo>
                  <a:moveTo>
                    <a:pt x="15766" y="6032"/>
                  </a:moveTo>
                  <a:cubicBezTo>
                    <a:pt x="15051" y="5705"/>
                    <a:pt x="14709" y="6562"/>
                    <a:pt x="14162" y="6831"/>
                  </a:cubicBezTo>
                  <a:cubicBezTo>
                    <a:pt x="13481" y="7146"/>
                    <a:pt x="12764" y="7386"/>
                    <a:pt x="12085" y="7710"/>
                  </a:cubicBezTo>
                  <a:cubicBezTo>
                    <a:pt x="11596" y="7960"/>
                    <a:pt x="11001" y="7737"/>
                    <a:pt x="10528" y="8048"/>
                  </a:cubicBezTo>
                  <a:cubicBezTo>
                    <a:pt x="9504" y="8580"/>
                    <a:pt x="8396" y="9307"/>
                    <a:pt x="8115" y="10510"/>
                  </a:cubicBezTo>
                  <a:cubicBezTo>
                    <a:pt x="7963" y="11239"/>
                    <a:pt x="7543" y="12078"/>
                    <a:pt x="8012" y="12775"/>
                  </a:cubicBezTo>
                  <a:cubicBezTo>
                    <a:pt x="8508" y="13578"/>
                    <a:pt x="8884" y="14528"/>
                    <a:pt x="9695" y="15081"/>
                  </a:cubicBezTo>
                  <a:cubicBezTo>
                    <a:pt x="10374" y="15565"/>
                    <a:pt x="11259" y="15342"/>
                    <a:pt x="12039" y="15394"/>
                  </a:cubicBezTo>
                  <a:cubicBezTo>
                    <a:pt x="12022" y="15571"/>
                    <a:pt x="12010" y="15754"/>
                    <a:pt x="12001" y="15945"/>
                  </a:cubicBezTo>
                  <a:cubicBezTo>
                    <a:pt x="12388" y="16105"/>
                    <a:pt x="12781" y="16250"/>
                    <a:pt x="13185" y="16384"/>
                  </a:cubicBezTo>
                  <a:cubicBezTo>
                    <a:pt x="13405" y="16256"/>
                    <a:pt x="13628" y="16138"/>
                    <a:pt x="13855" y="16027"/>
                  </a:cubicBezTo>
                  <a:cubicBezTo>
                    <a:pt x="14614" y="16162"/>
                    <a:pt x="15463" y="16443"/>
                    <a:pt x="16184" y="16027"/>
                  </a:cubicBezTo>
                  <a:cubicBezTo>
                    <a:pt x="16861" y="15609"/>
                    <a:pt x="17674" y="15897"/>
                    <a:pt x="18383" y="16069"/>
                  </a:cubicBezTo>
                  <a:cubicBezTo>
                    <a:pt x="19423" y="16302"/>
                    <a:pt x="20157" y="17154"/>
                    <a:pt x="21140" y="17519"/>
                  </a:cubicBezTo>
                  <a:cubicBezTo>
                    <a:pt x="21428" y="17217"/>
                    <a:pt x="21676" y="16815"/>
                    <a:pt x="22105" y="16714"/>
                  </a:cubicBezTo>
                  <a:cubicBezTo>
                    <a:pt x="23123" y="16496"/>
                    <a:pt x="24150" y="16714"/>
                    <a:pt x="25168" y="16811"/>
                  </a:cubicBezTo>
                  <a:cubicBezTo>
                    <a:pt x="25649" y="16700"/>
                    <a:pt x="26055" y="16393"/>
                    <a:pt x="26471" y="16141"/>
                  </a:cubicBezTo>
                  <a:cubicBezTo>
                    <a:pt x="24434" y="15640"/>
                    <a:pt x="22393" y="14848"/>
                    <a:pt x="20909" y="13311"/>
                  </a:cubicBezTo>
                  <a:cubicBezTo>
                    <a:pt x="19539" y="12063"/>
                    <a:pt x="18639" y="10407"/>
                    <a:pt x="17908" y="8727"/>
                  </a:cubicBezTo>
                  <a:cubicBezTo>
                    <a:pt x="17374" y="7699"/>
                    <a:pt x="17309" y="6505"/>
                    <a:pt x="16754" y="5492"/>
                  </a:cubicBezTo>
                  <a:cubicBezTo>
                    <a:pt x="16424" y="5667"/>
                    <a:pt x="16098" y="5852"/>
                    <a:pt x="15766" y="6032"/>
                  </a:cubicBezTo>
                  <a:close/>
                </a:path>
              </a:pathLst>
            </a:custGeom>
            <a:solidFill>
              <a:srgbClr val="8CA0B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2" name="Forma Livre: Forma 2681">
              <a:extLst>
                <a:ext uri="{FF2B5EF4-FFF2-40B4-BE49-F238E27FC236}">
                  <a16:creationId xmlns:a16="http://schemas.microsoft.com/office/drawing/2014/main" id="{EEE730A2-C644-EBCE-C049-B05D1C90B531}"/>
                </a:ext>
              </a:extLst>
            </p:cNvPr>
            <p:cNvSpPr/>
            <p:nvPr/>
          </p:nvSpPr>
          <p:spPr>
            <a:xfrm>
              <a:off x="6125290" y="5341908"/>
              <a:ext cx="18674" cy="12027"/>
            </a:xfrm>
            <a:custGeom>
              <a:avLst/>
              <a:gdLst>
                <a:gd name="connsiteX0" fmla="*/ 7969 w 18674"/>
                <a:gd name="connsiteY0" fmla="*/ 540 h 12027"/>
                <a:gd name="connsiteX1" fmla="*/ 8957 w 18674"/>
                <a:gd name="connsiteY1" fmla="*/ 0 h 12027"/>
                <a:gd name="connsiteX2" fmla="*/ 10111 w 18674"/>
                <a:gd name="connsiteY2" fmla="*/ 3235 h 12027"/>
                <a:gd name="connsiteX3" fmla="*/ 13113 w 18674"/>
                <a:gd name="connsiteY3" fmla="*/ 7819 h 12027"/>
                <a:gd name="connsiteX4" fmla="*/ 18674 w 18674"/>
                <a:gd name="connsiteY4" fmla="*/ 10648 h 12027"/>
                <a:gd name="connsiteX5" fmla="*/ 17371 w 18674"/>
                <a:gd name="connsiteY5" fmla="*/ 11319 h 12027"/>
                <a:gd name="connsiteX6" fmla="*/ 14309 w 18674"/>
                <a:gd name="connsiteY6" fmla="*/ 11222 h 12027"/>
                <a:gd name="connsiteX7" fmla="*/ 13344 w 18674"/>
                <a:gd name="connsiteY7" fmla="*/ 12027 h 12027"/>
                <a:gd name="connsiteX8" fmla="*/ 10586 w 18674"/>
                <a:gd name="connsiteY8" fmla="*/ 10577 h 12027"/>
                <a:gd name="connsiteX9" fmla="*/ 8388 w 18674"/>
                <a:gd name="connsiteY9" fmla="*/ 10535 h 12027"/>
                <a:gd name="connsiteX10" fmla="*/ 6059 w 18674"/>
                <a:gd name="connsiteY10" fmla="*/ 10535 h 12027"/>
                <a:gd name="connsiteX11" fmla="*/ 5388 w 18674"/>
                <a:gd name="connsiteY11" fmla="*/ 10892 h 12027"/>
                <a:gd name="connsiteX12" fmla="*/ 4205 w 18674"/>
                <a:gd name="connsiteY12" fmla="*/ 10453 h 12027"/>
                <a:gd name="connsiteX13" fmla="*/ 4243 w 18674"/>
                <a:gd name="connsiteY13" fmla="*/ 9902 h 12027"/>
                <a:gd name="connsiteX14" fmla="*/ 1899 w 18674"/>
                <a:gd name="connsiteY14" fmla="*/ 9589 h 12027"/>
                <a:gd name="connsiteX15" fmla="*/ 215 w 18674"/>
                <a:gd name="connsiteY15" fmla="*/ 7283 h 12027"/>
                <a:gd name="connsiteX16" fmla="*/ 318 w 18674"/>
                <a:gd name="connsiteY16" fmla="*/ 5017 h 12027"/>
                <a:gd name="connsiteX17" fmla="*/ 2731 w 18674"/>
                <a:gd name="connsiteY17" fmla="*/ 2556 h 12027"/>
                <a:gd name="connsiteX18" fmla="*/ 4289 w 18674"/>
                <a:gd name="connsiteY18" fmla="*/ 2218 h 12027"/>
                <a:gd name="connsiteX19" fmla="*/ 6366 w 18674"/>
                <a:gd name="connsiteY19" fmla="*/ 1339 h 12027"/>
                <a:gd name="connsiteX20" fmla="*/ 7969 w 18674"/>
                <a:gd name="connsiteY20" fmla="*/ 540 h 1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674" h="12027">
                  <a:moveTo>
                    <a:pt x="7969" y="540"/>
                  </a:moveTo>
                  <a:cubicBezTo>
                    <a:pt x="8301" y="359"/>
                    <a:pt x="8627" y="174"/>
                    <a:pt x="8957" y="0"/>
                  </a:cubicBezTo>
                  <a:cubicBezTo>
                    <a:pt x="9512" y="1013"/>
                    <a:pt x="9577" y="2207"/>
                    <a:pt x="10111" y="3235"/>
                  </a:cubicBezTo>
                  <a:cubicBezTo>
                    <a:pt x="10843" y="4914"/>
                    <a:pt x="11742" y="6571"/>
                    <a:pt x="13113" y="7819"/>
                  </a:cubicBezTo>
                  <a:cubicBezTo>
                    <a:pt x="14597" y="9356"/>
                    <a:pt x="16638" y="10148"/>
                    <a:pt x="18674" y="10648"/>
                  </a:cubicBezTo>
                  <a:cubicBezTo>
                    <a:pt x="18258" y="10901"/>
                    <a:pt x="17853" y="11207"/>
                    <a:pt x="17371" y="11319"/>
                  </a:cubicBezTo>
                  <a:cubicBezTo>
                    <a:pt x="16354" y="11222"/>
                    <a:pt x="15326" y="11004"/>
                    <a:pt x="14309" y="11222"/>
                  </a:cubicBezTo>
                  <a:cubicBezTo>
                    <a:pt x="13880" y="11323"/>
                    <a:pt x="13632" y="11725"/>
                    <a:pt x="13344" y="12027"/>
                  </a:cubicBezTo>
                  <a:cubicBezTo>
                    <a:pt x="12360" y="11661"/>
                    <a:pt x="11627" y="10810"/>
                    <a:pt x="10586" y="10577"/>
                  </a:cubicBezTo>
                  <a:cubicBezTo>
                    <a:pt x="9878" y="10405"/>
                    <a:pt x="9064" y="10117"/>
                    <a:pt x="8388" y="10535"/>
                  </a:cubicBezTo>
                  <a:cubicBezTo>
                    <a:pt x="7667" y="10951"/>
                    <a:pt x="6817" y="10669"/>
                    <a:pt x="6059" y="10535"/>
                  </a:cubicBezTo>
                  <a:cubicBezTo>
                    <a:pt x="5832" y="10646"/>
                    <a:pt x="5609" y="10764"/>
                    <a:pt x="5388" y="10892"/>
                  </a:cubicBezTo>
                  <a:cubicBezTo>
                    <a:pt x="4985" y="10758"/>
                    <a:pt x="4591" y="10613"/>
                    <a:pt x="4205" y="10453"/>
                  </a:cubicBezTo>
                  <a:cubicBezTo>
                    <a:pt x="4213" y="10262"/>
                    <a:pt x="4226" y="10079"/>
                    <a:pt x="4243" y="9902"/>
                  </a:cubicBezTo>
                  <a:cubicBezTo>
                    <a:pt x="3463" y="9850"/>
                    <a:pt x="2578" y="10072"/>
                    <a:pt x="1899" y="9589"/>
                  </a:cubicBezTo>
                  <a:cubicBezTo>
                    <a:pt x="1088" y="9036"/>
                    <a:pt x="711" y="8086"/>
                    <a:pt x="215" y="7283"/>
                  </a:cubicBezTo>
                  <a:cubicBezTo>
                    <a:pt x="-253" y="6585"/>
                    <a:pt x="167" y="5747"/>
                    <a:pt x="318" y="5017"/>
                  </a:cubicBezTo>
                  <a:cubicBezTo>
                    <a:pt x="600" y="3815"/>
                    <a:pt x="1708" y="3088"/>
                    <a:pt x="2731" y="2556"/>
                  </a:cubicBezTo>
                  <a:cubicBezTo>
                    <a:pt x="3204" y="2245"/>
                    <a:pt x="3799" y="2468"/>
                    <a:pt x="4289" y="2218"/>
                  </a:cubicBezTo>
                  <a:cubicBezTo>
                    <a:pt x="4968" y="1894"/>
                    <a:pt x="5684" y="1654"/>
                    <a:pt x="6366" y="1339"/>
                  </a:cubicBezTo>
                  <a:cubicBezTo>
                    <a:pt x="6912" y="1070"/>
                    <a:pt x="7255" y="212"/>
                    <a:pt x="7969" y="540"/>
                  </a:cubicBezTo>
                  <a:close/>
                </a:path>
              </a:pathLst>
            </a:custGeom>
            <a:solidFill>
              <a:srgbClr val="8598B1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3" name="Forma Livre: Forma 2682">
              <a:extLst>
                <a:ext uri="{FF2B5EF4-FFF2-40B4-BE49-F238E27FC236}">
                  <a16:creationId xmlns:a16="http://schemas.microsoft.com/office/drawing/2014/main" id="{3177A88E-8A1E-FB57-CDAE-4246482E5C6B}"/>
                </a:ext>
              </a:extLst>
            </p:cNvPr>
            <p:cNvSpPr/>
            <p:nvPr/>
          </p:nvSpPr>
          <p:spPr>
            <a:xfrm>
              <a:off x="6400287" y="5350752"/>
              <a:ext cx="16626" cy="4909"/>
            </a:xfrm>
            <a:custGeom>
              <a:avLst/>
              <a:gdLst>
                <a:gd name="connsiteX0" fmla="*/ 0 w 16626"/>
                <a:gd name="connsiteY0" fmla="*/ 798 h 4909"/>
                <a:gd name="connsiteX1" fmla="*/ 6795 w 16626"/>
                <a:gd name="connsiteY1" fmla="*/ 28 h 4909"/>
                <a:gd name="connsiteX2" fmla="*/ 11493 w 16626"/>
                <a:gd name="connsiteY2" fmla="*/ 1180 h 4909"/>
                <a:gd name="connsiteX3" fmla="*/ 16626 w 16626"/>
                <a:gd name="connsiteY3" fmla="*/ 4463 h 4909"/>
                <a:gd name="connsiteX4" fmla="*/ 9108 w 16626"/>
                <a:gd name="connsiteY4" fmla="*/ 4753 h 4909"/>
                <a:gd name="connsiteX5" fmla="*/ 5534 w 16626"/>
                <a:gd name="connsiteY5" fmla="*/ 4400 h 4909"/>
                <a:gd name="connsiteX6" fmla="*/ 0 w 16626"/>
                <a:gd name="connsiteY6" fmla="*/ 798 h 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6" h="4909">
                  <a:moveTo>
                    <a:pt x="0" y="798"/>
                  </a:moveTo>
                  <a:cubicBezTo>
                    <a:pt x="2289" y="779"/>
                    <a:pt x="4521" y="220"/>
                    <a:pt x="6795" y="28"/>
                  </a:cubicBezTo>
                  <a:cubicBezTo>
                    <a:pt x="8439" y="-127"/>
                    <a:pt x="10072" y="373"/>
                    <a:pt x="11493" y="1180"/>
                  </a:cubicBezTo>
                  <a:cubicBezTo>
                    <a:pt x="13267" y="2170"/>
                    <a:pt x="14888" y="3410"/>
                    <a:pt x="16626" y="4463"/>
                  </a:cubicBezTo>
                  <a:cubicBezTo>
                    <a:pt x="14138" y="4869"/>
                    <a:pt x="11601" y="4402"/>
                    <a:pt x="9108" y="4753"/>
                  </a:cubicBezTo>
                  <a:cubicBezTo>
                    <a:pt x="7916" y="4781"/>
                    <a:pt x="6550" y="5256"/>
                    <a:pt x="5534" y="4400"/>
                  </a:cubicBezTo>
                  <a:cubicBezTo>
                    <a:pt x="3750" y="3103"/>
                    <a:pt x="1959" y="1817"/>
                    <a:pt x="0" y="798"/>
                  </a:cubicBezTo>
                  <a:close/>
                </a:path>
              </a:pathLst>
            </a:custGeom>
            <a:solidFill>
              <a:srgbClr val="D5E6E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4" name="Forma Livre: Forma 2683">
              <a:extLst>
                <a:ext uri="{FF2B5EF4-FFF2-40B4-BE49-F238E27FC236}">
                  <a16:creationId xmlns:a16="http://schemas.microsoft.com/office/drawing/2014/main" id="{7435F079-E338-78C5-B785-B3B0DAD4C78B}"/>
                </a:ext>
              </a:extLst>
            </p:cNvPr>
            <p:cNvSpPr/>
            <p:nvPr/>
          </p:nvSpPr>
          <p:spPr>
            <a:xfrm>
              <a:off x="6383024" y="5350952"/>
              <a:ext cx="45229" cy="10143"/>
            </a:xfrm>
            <a:custGeom>
              <a:avLst/>
              <a:gdLst>
                <a:gd name="connsiteX0" fmla="*/ 5240 w 45229"/>
                <a:gd name="connsiteY0" fmla="*/ 1129 h 10143"/>
                <a:gd name="connsiteX1" fmla="*/ 12038 w 45229"/>
                <a:gd name="connsiteY1" fmla="*/ 154 h 10143"/>
                <a:gd name="connsiteX2" fmla="*/ 11693 w 45229"/>
                <a:gd name="connsiteY2" fmla="*/ 387 h 10143"/>
                <a:gd name="connsiteX3" fmla="*/ 12155 w 45229"/>
                <a:gd name="connsiteY3" fmla="*/ 1911 h 10143"/>
                <a:gd name="connsiteX4" fmla="*/ 12828 w 45229"/>
                <a:gd name="connsiteY4" fmla="*/ 3851 h 10143"/>
                <a:gd name="connsiteX5" fmla="*/ 15487 w 45229"/>
                <a:gd name="connsiteY5" fmla="*/ 4564 h 10143"/>
                <a:gd name="connsiteX6" fmla="*/ 18411 w 45229"/>
                <a:gd name="connsiteY6" fmla="*/ 6033 h 10143"/>
                <a:gd name="connsiteX7" fmla="*/ 21629 w 45229"/>
                <a:gd name="connsiteY7" fmla="*/ 5959 h 10143"/>
                <a:gd name="connsiteX8" fmla="*/ 25536 w 45229"/>
                <a:gd name="connsiteY8" fmla="*/ 6296 h 10143"/>
                <a:gd name="connsiteX9" fmla="*/ 28681 w 45229"/>
                <a:gd name="connsiteY9" fmla="*/ 7103 h 10143"/>
                <a:gd name="connsiteX10" fmla="*/ 32286 w 45229"/>
                <a:gd name="connsiteY10" fmla="*/ 6895 h 10143"/>
                <a:gd name="connsiteX11" fmla="*/ 36279 w 45229"/>
                <a:gd name="connsiteY11" fmla="*/ 7160 h 10143"/>
                <a:gd name="connsiteX12" fmla="*/ 39342 w 45229"/>
                <a:gd name="connsiteY12" fmla="*/ 6765 h 10143"/>
                <a:gd name="connsiteX13" fmla="*/ 45229 w 45229"/>
                <a:gd name="connsiteY13" fmla="*/ 8564 h 10143"/>
                <a:gd name="connsiteX14" fmla="*/ 42621 w 45229"/>
                <a:gd name="connsiteY14" fmla="*/ 8707 h 10143"/>
                <a:gd name="connsiteX15" fmla="*/ 40590 w 45229"/>
                <a:gd name="connsiteY15" fmla="*/ 8646 h 10143"/>
                <a:gd name="connsiteX16" fmla="*/ 36651 w 45229"/>
                <a:gd name="connsiteY16" fmla="*/ 8799 h 10143"/>
                <a:gd name="connsiteX17" fmla="*/ 33664 w 45229"/>
                <a:gd name="connsiteY17" fmla="*/ 9375 h 10143"/>
                <a:gd name="connsiteX18" fmla="*/ 30720 w 45229"/>
                <a:gd name="connsiteY18" fmla="*/ 9959 h 10143"/>
                <a:gd name="connsiteX19" fmla="*/ 25759 w 45229"/>
                <a:gd name="connsiteY19" fmla="*/ 10119 h 10143"/>
                <a:gd name="connsiteX20" fmla="*/ 22261 w 45229"/>
                <a:gd name="connsiteY20" fmla="*/ 9560 h 10143"/>
                <a:gd name="connsiteX21" fmla="*/ 19481 w 45229"/>
                <a:gd name="connsiteY21" fmla="*/ 9377 h 10143"/>
                <a:gd name="connsiteX22" fmla="*/ 16679 w 45229"/>
                <a:gd name="connsiteY22" fmla="*/ 8045 h 10143"/>
                <a:gd name="connsiteX23" fmla="*/ 13393 w 45229"/>
                <a:gd name="connsiteY23" fmla="*/ 6460 h 10143"/>
                <a:gd name="connsiteX24" fmla="*/ 10419 w 45229"/>
                <a:gd name="connsiteY24" fmla="*/ 5270 h 10143"/>
                <a:gd name="connsiteX25" fmla="*/ 7672 w 45229"/>
                <a:gd name="connsiteY25" fmla="*/ 4822 h 10143"/>
                <a:gd name="connsiteX26" fmla="*/ 3468 w 45229"/>
                <a:gd name="connsiteY26" fmla="*/ 4572 h 10143"/>
                <a:gd name="connsiteX27" fmla="*/ 0 w 45229"/>
                <a:gd name="connsiteY27" fmla="*/ 5346 h 10143"/>
                <a:gd name="connsiteX28" fmla="*/ 5240 w 45229"/>
                <a:gd name="connsiteY28" fmla="*/ 1129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29" h="10143">
                  <a:moveTo>
                    <a:pt x="5240" y="1129"/>
                  </a:moveTo>
                  <a:cubicBezTo>
                    <a:pt x="7245" y="-172"/>
                    <a:pt x="9755" y="-111"/>
                    <a:pt x="12038" y="154"/>
                  </a:cubicBezTo>
                  <a:cubicBezTo>
                    <a:pt x="11952" y="213"/>
                    <a:pt x="11779" y="328"/>
                    <a:pt x="11693" y="387"/>
                  </a:cubicBezTo>
                  <a:cubicBezTo>
                    <a:pt x="11975" y="846"/>
                    <a:pt x="12317" y="1339"/>
                    <a:pt x="12155" y="1911"/>
                  </a:cubicBezTo>
                  <a:cubicBezTo>
                    <a:pt x="11975" y="2628"/>
                    <a:pt x="12282" y="3372"/>
                    <a:pt x="12828" y="3851"/>
                  </a:cubicBezTo>
                  <a:cubicBezTo>
                    <a:pt x="13679" y="4207"/>
                    <a:pt x="14697" y="4034"/>
                    <a:pt x="15487" y="4564"/>
                  </a:cubicBezTo>
                  <a:cubicBezTo>
                    <a:pt x="16406" y="5146"/>
                    <a:pt x="17358" y="5728"/>
                    <a:pt x="18411" y="6033"/>
                  </a:cubicBezTo>
                  <a:cubicBezTo>
                    <a:pt x="19481" y="5995"/>
                    <a:pt x="20559" y="6107"/>
                    <a:pt x="21629" y="5959"/>
                  </a:cubicBezTo>
                  <a:cubicBezTo>
                    <a:pt x="22936" y="5756"/>
                    <a:pt x="24248" y="6077"/>
                    <a:pt x="25536" y="6296"/>
                  </a:cubicBezTo>
                  <a:cubicBezTo>
                    <a:pt x="26608" y="6477"/>
                    <a:pt x="27544" y="7330"/>
                    <a:pt x="28681" y="7103"/>
                  </a:cubicBezTo>
                  <a:cubicBezTo>
                    <a:pt x="29866" y="6874"/>
                    <a:pt x="31075" y="6716"/>
                    <a:pt x="32286" y="6895"/>
                  </a:cubicBezTo>
                  <a:cubicBezTo>
                    <a:pt x="33624" y="6893"/>
                    <a:pt x="34949" y="7601"/>
                    <a:pt x="36279" y="7160"/>
                  </a:cubicBezTo>
                  <a:cubicBezTo>
                    <a:pt x="37273" y="6861"/>
                    <a:pt x="38322" y="6924"/>
                    <a:pt x="39342" y="6765"/>
                  </a:cubicBezTo>
                  <a:cubicBezTo>
                    <a:pt x="41303" y="7336"/>
                    <a:pt x="43264" y="7973"/>
                    <a:pt x="45229" y="8564"/>
                  </a:cubicBezTo>
                  <a:cubicBezTo>
                    <a:pt x="44460" y="9262"/>
                    <a:pt x="43510" y="8648"/>
                    <a:pt x="42621" y="8707"/>
                  </a:cubicBezTo>
                  <a:cubicBezTo>
                    <a:pt x="41946" y="8597"/>
                    <a:pt x="41263" y="8593"/>
                    <a:pt x="40590" y="8646"/>
                  </a:cubicBezTo>
                  <a:cubicBezTo>
                    <a:pt x="39291" y="8335"/>
                    <a:pt x="37910" y="8320"/>
                    <a:pt x="36651" y="8799"/>
                  </a:cubicBezTo>
                  <a:cubicBezTo>
                    <a:pt x="35689" y="9171"/>
                    <a:pt x="34604" y="8923"/>
                    <a:pt x="33664" y="9375"/>
                  </a:cubicBezTo>
                  <a:cubicBezTo>
                    <a:pt x="32735" y="9764"/>
                    <a:pt x="31741" y="10109"/>
                    <a:pt x="30720" y="9959"/>
                  </a:cubicBezTo>
                  <a:cubicBezTo>
                    <a:pt x="29063" y="9747"/>
                    <a:pt x="27405" y="9949"/>
                    <a:pt x="25759" y="10119"/>
                  </a:cubicBezTo>
                  <a:cubicBezTo>
                    <a:pt x="24555" y="10266"/>
                    <a:pt x="23434" y="9692"/>
                    <a:pt x="22261" y="9560"/>
                  </a:cubicBezTo>
                  <a:cubicBezTo>
                    <a:pt x="21341" y="9384"/>
                    <a:pt x="20393" y="9541"/>
                    <a:pt x="19481" y="9377"/>
                  </a:cubicBezTo>
                  <a:cubicBezTo>
                    <a:pt x="18549" y="8923"/>
                    <a:pt x="17696" y="8301"/>
                    <a:pt x="16679" y="8045"/>
                  </a:cubicBezTo>
                  <a:cubicBezTo>
                    <a:pt x="15563" y="7563"/>
                    <a:pt x="14228" y="7425"/>
                    <a:pt x="13393" y="6460"/>
                  </a:cubicBezTo>
                  <a:cubicBezTo>
                    <a:pt x="12618" y="5663"/>
                    <a:pt x="11521" y="5247"/>
                    <a:pt x="10419" y="5270"/>
                  </a:cubicBezTo>
                  <a:cubicBezTo>
                    <a:pt x="9480" y="5283"/>
                    <a:pt x="8559" y="5110"/>
                    <a:pt x="7672" y="4822"/>
                  </a:cubicBezTo>
                  <a:cubicBezTo>
                    <a:pt x="6306" y="4406"/>
                    <a:pt x="4870" y="4488"/>
                    <a:pt x="3468" y="4572"/>
                  </a:cubicBezTo>
                  <a:cubicBezTo>
                    <a:pt x="2239" y="4541"/>
                    <a:pt x="1251" y="5548"/>
                    <a:pt x="0" y="5346"/>
                  </a:cubicBezTo>
                  <a:cubicBezTo>
                    <a:pt x="1814" y="4024"/>
                    <a:pt x="3350" y="2348"/>
                    <a:pt x="5240" y="1129"/>
                  </a:cubicBezTo>
                  <a:close/>
                </a:path>
              </a:pathLst>
            </a:custGeom>
            <a:solidFill>
              <a:srgbClr val="BECFD7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5" name="Forma Livre: Forma 2684">
              <a:extLst>
                <a:ext uri="{FF2B5EF4-FFF2-40B4-BE49-F238E27FC236}">
                  <a16:creationId xmlns:a16="http://schemas.microsoft.com/office/drawing/2014/main" id="{E7BC7D45-669C-6A8C-4289-7FE5E9F1FBD8}"/>
                </a:ext>
              </a:extLst>
            </p:cNvPr>
            <p:cNvSpPr/>
            <p:nvPr/>
          </p:nvSpPr>
          <p:spPr>
            <a:xfrm>
              <a:off x="6394717" y="5351106"/>
              <a:ext cx="27648" cy="7150"/>
            </a:xfrm>
            <a:custGeom>
              <a:avLst/>
              <a:gdLst>
                <a:gd name="connsiteX0" fmla="*/ 0 w 27648"/>
                <a:gd name="connsiteY0" fmla="*/ 233 h 7150"/>
                <a:gd name="connsiteX1" fmla="*/ 345 w 27648"/>
                <a:gd name="connsiteY1" fmla="*/ 0 h 7150"/>
                <a:gd name="connsiteX2" fmla="*/ 5570 w 27648"/>
                <a:gd name="connsiteY2" fmla="*/ 443 h 7150"/>
                <a:gd name="connsiteX3" fmla="*/ 11104 w 27648"/>
                <a:gd name="connsiteY3" fmla="*/ 4046 h 7150"/>
                <a:gd name="connsiteX4" fmla="*/ 14678 w 27648"/>
                <a:gd name="connsiteY4" fmla="*/ 4399 h 7150"/>
                <a:gd name="connsiteX5" fmla="*/ 22196 w 27648"/>
                <a:gd name="connsiteY5" fmla="*/ 4109 h 7150"/>
                <a:gd name="connsiteX6" fmla="*/ 27649 w 27648"/>
                <a:gd name="connsiteY6" fmla="*/ 6611 h 7150"/>
                <a:gd name="connsiteX7" fmla="*/ 24586 w 27648"/>
                <a:gd name="connsiteY7" fmla="*/ 7006 h 7150"/>
                <a:gd name="connsiteX8" fmla="*/ 20593 w 27648"/>
                <a:gd name="connsiteY8" fmla="*/ 6741 h 7150"/>
                <a:gd name="connsiteX9" fmla="*/ 16988 w 27648"/>
                <a:gd name="connsiteY9" fmla="*/ 6949 h 7150"/>
                <a:gd name="connsiteX10" fmla="*/ 13843 w 27648"/>
                <a:gd name="connsiteY10" fmla="*/ 6142 h 7150"/>
                <a:gd name="connsiteX11" fmla="*/ 9936 w 27648"/>
                <a:gd name="connsiteY11" fmla="*/ 5805 h 7150"/>
                <a:gd name="connsiteX12" fmla="*/ 6718 w 27648"/>
                <a:gd name="connsiteY12" fmla="*/ 5879 h 7150"/>
                <a:gd name="connsiteX13" fmla="*/ 3794 w 27648"/>
                <a:gd name="connsiteY13" fmla="*/ 4410 h 7150"/>
                <a:gd name="connsiteX14" fmla="*/ 1135 w 27648"/>
                <a:gd name="connsiteY14" fmla="*/ 3697 h 7150"/>
                <a:gd name="connsiteX15" fmla="*/ 462 w 27648"/>
                <a:gd name="connsiteY15" fmla="*/ 1757 h 7150"/>
                <a:gd name="connsiteX16" fmla="*/ 0 w 27648"/>
                <a:gd name="connsiteY16" fmla="*/ 233 h 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48" h="7150">
                  <a:moveTo>
                    <a:pt x="0" y="233"/>
                  </a:moveTo>
                  <a:cubicBezTo>
                    <a:pt x="86" y="174"/>
                    <a:pt x="259" y="59"/>
                    <a:pt x="345" y="0"/>
                  </a:cubicBezTo>
                  <a:cubicBezTo>
                    <a:pt x="2081" y="185"/>
                    <a:pt x="3823" y="334"/>
                    <a:pt x="5570" y="443"/>
                  </a:cubicBezTo>
                  <a:cubicBezTo>
                    <a:pt x="7529" y="1463"/>
                    <a:pt x="9320" y="2749"/>
                    <a:pt x="11104" y="4046"/>
                  </a:cubicBezTo>
                  <a:cubicBezTo>
                    <a:pt x="12120" y="4902"/>
                    <a:pt x="13486" y="4427"/>
                    <a:pt x="14678" y="4399"/>
                  </a:cubicBezTo>
                  <a:cubicBezTo>
                    <a:pt x="17171" y="4048"/>
                    <a:pt x="19708" y="4515"/>
                    <a:pt x="22196" y="4109"/>
                  </a:cubicBezTo>
                  <a:cubicBezTo>
                    <a:pt x="23926" y="5122"/>
                    <a:pt x="25788" y="5871"/>
                    <a:pt x="27649" y="6611"/>
                  </a:cubicBezTo>
                  <a:cubicBezTo>
                    <a:pt x="26629" y="6770"/>
                    <a:pt x="25580" y="6707"/>
                    <a:pt x="24586" y="7006"/>
                  </a:cubicBezTo>
                  <a:cubicBezTo>
                    <a:pt x="23256" y="7447"/>
                    <a:pt x="21931" y="6739"/>
                    <a:pt x="20593" y="6741"/>
                  </a:cubicBezTo>
                  <a:cubicBezTo>
                    <a:pt x="19382" y="6562"/>
                    <a:pt x="18173" y="6720"/>
                    <a:pt x="16988" y="6949"/>
                  </a:cubicBezTo>
                  <a:cubicBezTo>
                    <a:pt x="15851" y="7176"/>
                    <a:pt x="14915" y="6323"/>
                    <a:pt x="13843" y="6142"/>
                  </a:cubicBezTo>
                  <a:cubicBezTo>
                    <a:pt x="12555" y="5923"/>
                    <a:pt x="11243" y="5602"/>
                    <a:pt x="9936" y="5805"/>
                  </a:cubicBezTo>
                  <a:cubicBezTo>
                    <a:pt x="8866" y="5953"/>
                    <a:pt x="7788" y="5841"/>
                    <a:pt x="6718" y="5879"/>
                  </a:cubicBezTo>
                  <a:cubicBezTo>
                    <a:pt x="5665" y="5574"/>
                    <a:pt x="4712" y="4992"/>
                    <a:pt x="3794" y="4410"/>
                  </a:cubicBezTo>
                  <a:cubicBezTo>
                    <a:pt x="3004" y="3880"/>
                    <a:pt x="1986" y="4053"/>
                    <a:pt x="1135" y="3697"/>
                  </a:cubicBezTo>
                  <a:cubicBezTo>
                    <a:pt x="588" y="3218"/>
                    <a:pt x="282" y="2474"/>
                    <a:pt x="462" y="1757"/>
                  </a:cubicBezTo>
                  <a:cubicBezTo>
                    <a:pt x="624" y="1185"/>
                    <a:pt x="282" y="692"/>
                    <a:pt x="0" y="233"/>
                  </a:cubicBezTo>
                  <a:close/>
                </a:path>
              </a:pathLst>
            </a:custGeom>
            <a:solidFill>
              <a:srgbClr val="CBDCE0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6" name="Forma Livre: Forma 2685">
              <a:extLst>
                <a:ext uri="{FF2B5EF4-FFF2-40B4-BE49-F238E27FC236}">
                  <a16:creationId xmlns:a16="http://schemas.microsoft.com/office/drawing/2014/main" id="{93D01EF1-485F-C68E-5490-D51BCBC81697}"/>
                </a:ext>
              </a:extLst>
            </p:cNvPr>
            <p:cNvSpPr/>
            <p:nvPr/>
          </p:nvSpPr>
          <p:spPr>
            <a:xfrm>
              <a:off x="6381570" y="5355456"/>
              <a:ext cx="43871" cy="9438"/>
            </a:xfrm>
            <a:custGeom>
              <a:avLst/>
              <a:gdLst>
                <a:gd name="connsiteX0" fmla="*/ 4923 w 43871"/>
                <a:gd name="connsiteY0" fmla="*/ 68 h 9438"/>
                <a:gd name="connsiteX1" fmla="*/ 9127 w 43871"/>
                <a:gd name="connsiteY1" fmla="*/ 318 h 9438"/>
                <a:gd name="connsiteX2" fmla="*/ 11874 w 43871"/>
                <a:gd name="connsiteY2" fmla="*/ 766 h 9438"/>
                <a:gd name="connsiteX3" fmla="*/ 14848 w 43871"/>
                <a:gd name="connsiteY3" fmla="*/ 1956 h 9438"/>
                <a:gd name="connsiteX4" fmla="*/ 18133 w 43871"/>
                <a:gd name="connsiteY4" fmla="*/ 3541 h 9438"/>
                <a:gd name="connsiteX5" fmla="*/ 20935 w 43871"/>
                <a:gd name="connsiteY5" fmla="*/ 4873 h 9438"/>
                <a:gd name="connsiteX6" fmla="*/ 23716 w 43871"/>
                <a:gd name="connsiteY6" fmla="*/ 5056 h 9438"/>
                <a:gd name="connsiteX7" fmla="*/ 27214 w 43871"/>
                <a:gd name="connsiteY7" fmla="*/ 5615 h 9438"/>
                <a:gd name="connsiteX8" fmla="*/ 32174 w 43871"/>
                <a:gd name="connsiteY8" fmla="*/ 5455 h 9438"/>
                <a:gd name="connsiteX9" fmla="*/ 35119 w 43871"/>
                <a:gd name="connsiteY9" fmla="*/ 4871 h 9438"/>
                <a:gd name="connsiteX10" fmla="*/ 38106 w 43871"/>
                <a:gd name="connsiteY10" fmla="*/ 4295 h 9438"/>
                <a:gd name="connsiteX11" fmla="*/ 42045 w 43871"/>
                <a:gd name="connsiteY11" fmla="*/ 4142 h 9438"/>
                <a:gd name="connsiteX12" fmla="*/ 43871 w 43871"/>
                <a:gd name="connsiteY12" fmla="*/ 4812 h 9438"/>
                <a:gd name="connsiteX13" fmla="*/ 40037 w 43871"/>
                <a:gd name="connsiteY13" fmla="*/ 4982 h 9438"/>
                <a:gd name="connsiteX14" fmla="*/ 41450 w 43871"/>
                <a:gd name="connsiteY14" fmla="*/ 5659 h 9438"/>
                <a:gd name="connsiteX15" fmla="*/ 37826 w 43871"/>
                <a:gd name="connsiteY15" fmla="*/ 6315 h 9438"/>
                <a:gd name="connsiteX16" fmla="*/ 34690 w 43871"/>
                <a:gd name="connsiteY16" fmla="*/ 7799 h 9438"/>
                <a:gd name="connsiteX17" fmla="*/ 30446 w 43871"/>
                <a:gd name="connsiteY17" fmla="*/ 8676 h 9438"/>
                <a:gd name="connsiteX18" fmla="*/ 27813 w 43871"/>
                <a:gd name="connsiteY18" fmla="*/ 9127 h 9438"/>
                <a:gd name="connsiteX19" fmla="*/ 24269 w 43871"/>
                <a:gd name="connsiteY19" fmla="*/ 8947 h 9438"/>
                <a:gd name="connsiteX20" fmla="*/ 20664 w 43871"/>
                <a:gd name="connsiteY20" fmla="*/ 7772 h 9438"/>
                <a:gd name="connsiteX21" fmla="*/ 18444 w 43871"/>
                <a:gd name="connsiteY21" fmla="*/ 7999 h 9438"/>
                <a:gd name="connsiteX22" fmla="*/ 15842 w 43871"/>
                <a:gd name="connsiteY22" fmla="*/ 7126 h 9438"/>
                <a:gd name="connsiteX23" fmla="*/ 13156 w 43871"/>
                <a:gd name="connsiteY23" fmla="*/ 5750 h 9438"/>
                <a:gd name="connsiteX24" fmla="*/ 11004 w 43871"/>
                <a:gd name="connsiteY24" fmla="*/ 3759 h 9438"/>
                <a:gd name="connsiteX25" fmla="*/ 8071 w 43871"/>
                <a:gd name="connsiteY25" fmla="*/ 2664 h 9438"/>
                <a:gd name="connsiteX26" fmla="*/ 5335 w 43871"/>
                <a:gd name="connsiteY26" fmla="*/ 1798 h 9438"/>
                <a:gd name="connsiteX27" fmla="*/ 1869 w 43871"/>
                <a:gd name="connsiteY27" fmla="*/ 1458 h 9438"/>
                <a:gd name="connsiteX28" fmla="*/ 0 w 43871"/>
                <a:gd name="connsiteY28" fmla="*/ 1676 h 9438"/>
                <a:gd name="connsiteX29" fmla="*/ 1455 w 43871"/>
                <a:gd name="connsiteY29" fmla="*/ 842 h 9438"/>
                <a:gd name="connsiteX30" fmla="*/ 4923 w 43871"/>
                <a:gd name="connsiteY30" fmla="*/ 68 h 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871" h="9438">
                  <a:moveTo>
                    <a:pt x="4923" y="68"/>
                  </a:moveTo>
                  <a:cubicBezTo>
                    <a:pt x="6325" y="-16"/>
                    <a:pt x="7760" y="-98"/>
                    <a:pt x="9127" y="318"/>
                  </a:cubicBezTo>
                  <a:cubicBezTo>
                    <a:pt x="10014" y="606"/>
                    <a:pt x="10934" y="779"/>
                    <a:pt x="11874" y="766"/>
                  </a:cubicBezTo>
                  <a:cubicBezTo>
                    <a:pt x="12975" y="743"/>
                    <a:pt x="14072" y="1159"/>
                    <a:pt x="14848" y="1956"/>
                  </a:cubicBezTo>
                  <a:cubicBezTo>
                    <a:pt x="15682" y="2920"/>
                    <a:pt x="17017" y="3059"/>
                    <a:pt x="18133" y="3541"/>
                  </a:cubicBezTo>
                  <a:cubicBezTo>
                    <a:pt x="19151" y="3797"/>
                    <a:pt x="20004" y="4419"/>
                    <a:pt x="20935" y="4873"/>
                  </a:cubicBezTo>
                  <a:cubicBezTo>
                    <a:pt x="21847" y="5037"/>
                    <a:pt x="22795" y="4879"/>
                    <a:pt x="23716" y="5056"/>
                  </a:cubicBezTo>
                  <a:cubicBezTo>
                    <a:pt x="24889" y="5188"/>
                    <a:pt x="26009" y="5762"/>
                    <a:pt x="27214" y="5615"/>
                  </a:cubicBezTo>
                  <a:cubicBezTo>
                    <a:pt x="28859" y="5445"/>
                    <a:pt x="30518" y="5243"/>
                    <a:pt x="32174" y="5455"/>
                  </a:cubicBezTo>
                  <a:cubicBezTo>
                    <a:pt x="33196" y="5605"/>
                    <a:pt x="34190" y="5260"/>
                    <a:pt x="35119" y="4871"/>
                  </a:cubicBezTo>
                  <a:cubicBezTo>
                    <a:pt x="36059" y="4419"/>
                    <a:pt x="37143" y="4667"/>
                    <a:pt x="38106" y="4295"/>
                  </a:cubicBezTo>
                  <a:cubicBezTo>
                    <a:pt x="39365" y="3816"/>
                    <a:pt x="40746" y="3831"/>
                    <a:pt x="42045" y="4142"/>
                  </a:cubicBezTo>
                  <a:cubicBezTo>
                    <a:pt x="42665" y="4320"/>
                    <a:pt x="43276" y="4543"/>
                    <a:pt x="43871" y="4812"/>
                  </a:cubicBezTo>
                  <a:cubicBezTo>
                    <a:pt x="42602" y="5024"/>
                    <a:pt x="41311" y="4863"/>
                    <a:pt x="40037" y="4982"/>
                  </a:cubicBezTo>
                  <a:cubicBezTo>
                    <a:pt x="40538" y="5130"/>
                    <a:pt x="41027" y="5331"/>
                    <a:pt x="41450" y="5659"/>
                  </a:cubicBezTo>
                  <a:cubicBezTo>
                    <a:pt x="40262" y="6029"/>
                    <a:pt x="38823" y="5399"/>
                    <a:pt x="37826" y="6315"/>
                  </a:cubicBezTo>
                  <a:cubicBezTo>
                    <a:pt x="36914" y="7055"/>
                    <a:pt x="35766" y="7379"/>
                    <a:pt x="34690" y="7799"/>
                  </a:cubicBezTo>
                  <a:cubicBezTo>
                    <a:pt x="33318" y="8352"/>
                    <a:pt x="31655" y="7641"/>
                    <a:pt x="30446" y="8676"/>
                  </a:cubicBezTo>
                  <a:cubicBezTo>
                    <a:pt x="29555" y="8745"/>
                    <a:pt x="28643" y="8766"/>
                    <a:pt x="27813" y="9127"/>
                  </a:cubicBezTo>
                  <a:cubicBezTo>
                    <a:pt x="26678" y="9607"/>
                    <a:pt x="25349" y="9521"/>
                    <a:pt x="24269" y="8947"/>
                  </a:cubicBezTo>
                  <a:cubicBezTo>
                    <a:pt x="23142" y="8352"/>
                    <a:pt x="21889" y="8070"/>
                    <a:pt x="20664" y="7772"/>
                  </a:cubicBezTo>
                  <a:cubicBezTo>
                    <a:pt x="19907" y="7564"/>
                    <a:pt x="19182" y="7925"/>
                    <a:pt x="18444" y="7999"/>
                  </a:cubicBezTo>
                  <a:cubicBezTo>
                    <a:pt x="17530" y="7858"/>
                    <a:pt x="16750" y="7288"/>
                    <a:pt x="15842" y="7126"/>
                  </a:cubicBezTo>
                  <a:cubicBezTo>
                    <a:pt x="14798" y="6990"/>
                    <a:pt x="14079" y="6160"/>
                    <a:pt x="13156" y="5750"/>
                  </a:cubicBezTo>
                  <a:cubicBezTo>
                    <a:pt x="12235" y="5315"/>
                    <a:pt x="11960" y="4137"/>
                    <a:pt x="11004" y="3759"/>
                  </a:cubicBezTo>
                  <a:cubicBezTo>
                    <a:pt x="10032" y="3372"/>
                    <a:pt x="8996" y="3162"/>
                    <a:pt x="8071" y="2664"/>
                  </a:cubicBezTo>
                  <a:cubicBezTo>
                    <a:pt x="7218" y="2204"/>
                    <a:pt x="6270" y="1998"/>
                    <a:pt x="5335" y="1798"/>
                  </a:cubicBezTo>
                  <a:cubicBezTo>
                    <a:pt x="4212" y="1508"/>
                    <a:pt x="3023" y="1035"/>
                    <a:pt x="1869" y="1458"/>
                  </a:cubicBezTo>
                  <a:cubicBezTo>
                    <a:pt x="1267" y="1685"/>
                    <a:pt x="633" y="1741"/>
                    <a:pt x="0" y="1676"/>
                  </a:cubicBezTo>
                  <a:cubicBezTo>
                    <a:pt x="479" y="1390"/>
                    <a:pt x="940" y="1062"/>
                    <a:pt x="1455" y="842"/>
                  </a:cubicBezTo>
                  <a:cubicBezTo>
                    <a:pt x="2705" y="1043"/>
                    <a:pt x="3693" y="37"/>
                    <a:pt x="4923" y="68"/>
                  </a:cubicBezTo>
                  <a:close/>
                </a:path>
              </a:pathLst>
            </a:custGeom>
            <a:solidFill>
              <a:srgbClr val="AFBFCD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7" name="Forma Livre: Forma 2686">
              <a:extLst>
                <a:ext uri="{FF2B5EF4-FFF2-40B4-BE49-F238E27FC236}">
                  <a16:creationId xmlns:a16="http://schemas.microsoft.com/office/drawing/2014/main" id="{0A1609DD-9ABD-ED60-D240-ACD231101530}"/>
                </a:ext>
              </a:extLst>
            </p:cNvPr>
            <p:cNvSpPr/>
            <p:nvPr/>
          </p:nvSpPr>
          <p:spPr>
            <a:xfrm>
              <a:off x="6283277" y="5355439"/>
              <a:ext cx="14230" cy="2399"/>
            </a:xfrm>
            <a:custGeom>
              <a:avLst/>
              <a:gdLst>
                <a:gd name="connsiteX0" fmla="*/ 0 w 14230"/>
                <a:gd name="connsiteY0" fmla="*/ 2400 h 2399"/>
                <a:gd name="connsiteX1" fmla="*/ 6529 w 14230"/>
                <a:gd name="connsiteY1" fmla="*/ 1 h 2399"/>
                <a:gd name="connsiteX2" fmla="*/ 14230 w 14230"/>
                <a:gd name="connsiteY2" fmla="*/ 1395 h 2399"/>
                <a:gd name="connsiteX3" fmla="*/ 0 w 14230"/>
                <a:gd name="connsiteY3" fmla="*/ 2400 h 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30" h="2399">
                  <a:moveTo>
                    <a:pt x="0" y="2400"/>
                  </a:moveTo>
                  <a:cubicBezTo>
                    <a:pt x="1858" y="949"/>
                    <a:pt x="4137" y="-43"/>
                    <a:pt x="6529" y="1"/>
                  </a:cubicBezTo>
                  <a:cubicBezTo>
                    <a:pt x="9154" y="1"/>
                    <a:pt x="11733" y="630"/>
                    <a:pt x="14230" y="1395"/>
                  </a:cubicBezTo>
                  <a:cubicBezTo>
                    <a:pt x="9511" y="2011"/>
                    <a:pt x="4752" y="2257"/>
                    <a:pt x="0" y="2400"/>
                  </a:cubicBezTo>
                  <a:close/>
                </a:path>
              </a:pathLst>
            </a:custGeom>
            <a:solidFill>
              <a:srgbClr val="9794A8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8" name="Forma Livre: Forma 2687">
              <a:extLst>
                <a:ext uri="{FF2B5EF4-FFF2-40B4-BE49-F238E27FC236}">
                  <a16:creationId xmlns:a16="http://schemas.microsoft.com/office/drawing/2014/main" id="{AFAC19B2-27C7-1ED6-11F6-2782A974ECED}"/>
                </a:ext>
              </a:extLst>
            </p:cNvPr>
            <p:cNvSpPr/>
            <p:nvPr/>
          </p:nvSpPr>
          <p:spPr>
            <a:xfrm>
              <a:off x="6366074" y="5356746"/>
              <a:ext cx="21361" cy="23228"/>
            </a:xfrm>
            <a:custGeom>
              <a:avLst/>
              <a:gdLst>
                <a:gd name="connsiteX0" fmla="*/ 17364 w 21361"/>
                <a:gd name="connsiteY0" fmla="*/ 168 h 23228"/>
                <a:gd name="connsiteX1" fmla="*/ 20830 w 21361"/>
                <a:gd name="connsiteY1" fmla="*/ 509 h 23228"/>
                <a:gd name="connsiteX2" fmla="*/ 21362 w 21361"/>
                <a:gd name="connsiteY2" fmla="*/ 1251 h 23228"/>
                <a:gd name="connsiteX3" fmla="*/ 19163 w 21361"/>
                <a:gd name="connsiteY3" fmla="*/ 878 h 23228"/>
                <a:gd name="connsiteX4" fmla="*/ 16061 w 21361"/>
                <a:gd name="connsiteY4" fmla="*/ 1763 h 23228"/>
                <a:gd name="connsiteX5" fmla="*/ 12748 w 21361"/>
                <a:gd name="connsiteY5" fmla="*/ 2886 h 23228"/>
                <a:gd name="connsiteX6" fmla="*/ 7844 w 21361"/>
                <a:gd name="connsiteY6" fmla="*/ 5974 h 23228"/>
                <a:gd name="connsiteX7" fmla="*/ 5190 w 21361"/>
                <a:gd name="connsiteY7" fmla="*/ 9913 h 23228"/>
                <a:gd name="connsiteX8" fmla="*/ 4492 w 21361"/>
                <a:gd name="connsiteY8" fmla="*/ 13685 h 23228"/>
                <a:gd name="connsiteX9" fmla="*/ 4923 w 21361"/>
                <a:gd name="connsiteY9" fmla="*/ 17454 h 23228"/>
                <a:gd name="connsiteX10" fmla="*/ 5650 w 21361"/>
                <a:gd name="connsiteY10" fmla="*/ 20479 h 23228"/>
                <a:gd name="connsiteX11" fmla="*/ 7300 w 21361"/>
                <a:gd name="connsiteY11" fmla="*/ 22556 h 23228"/>
                <a:gd name="connsiteX12" fmla="*/ 88 w 21361"/>
                <a:gd name="connsiteY12" fmla="*/ 23228 h 23228"/>
                <a:gd name="connsiteX13" fmla="*/ 689 w 21361"/>
                <a:gd name="connsiteY13" fmla="*/ 21086 h 23228"/>
                <a:gd name="connsiteX14" fmla="*/ 1181 w 21361"/>
                <a:gd name="connsiteY14" fmla="*/ 17494 h 23228"/>
                <a:gd name="connsiteX15" fmla="*/ 8 w 21361"/>
                <a:gd name="connsiteY15" fmla="*/ 13316 h 23228"/>
                <a:gd name="connsiteX16" fmla="*/ 834 w 21361"/>
                <a:gd name="connsiteY16" fmla="*/ 10230 h 23228"/>
                <a:gd name="connsiteX17" fmla="*/ 1148 w 21361"/>
                <a:gd name="connsiteY17" fmla="*/ 8319 h 23228"/>
                <a:gd name="connsiteX18" fmla="*/ 1141 w 21361"/>
                <a:gd name="connsiteY18" fmla="*/ 8281 h 23228"/>
                <a:gd name="connsiteX19" fmla="*/ 5856 w 21361"/>
                <a:gd name="connsiteY19" fmla="*/ 3163 h 23228"/>
                <a:gd name="connsiteX20" fmla="*/ 10335 w 21361"/>
                <a:gd name="connsiteY20" fmla="*/ 1431 h 23228"/>
                <a:gd name="connsiteX21" fmla="*/ 15495 w 21361"/>
                <a:gd name="connsiteY21" fmla="*/ 387 h 23228"/>
                <a:gd name="connsiteX22" fmla="*/ 17364 w 21361"/>
                <a:gd name="connsiteY22" fmla="*/ 168 h 2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61" h="23228">
                  <a:moveTo>
                    <a:pt x="17364" y="168"/>
                  </a:moveTo>
                  <a:cubicBezTo>
                    <a:pt x="18518" y="-254"/>
                    <a:pt x="19708" y="218"/>
                    <a:pt x="20830" y="509"/>
                  </a:cubicBezTo>
                  <a:cubicBezTo>
                    <a:pt x="21007" y="752"/>
                    <a:pt x="21177" y="990"/>
                    <a:pt x="21362" y="1251"/>
                  </a:cubicBezTo>
                  <a:cubicBezTo>
                    <a:pt x="20590" y="1404"/>
                    <a:pt x="19926" y="796"/>
                    <a:pt x="19163" y="878"/>
                  </a:cubicBezTo>
                  <a:cubicBezTo>
                    <a:pt x="18085" y="988"/>
                    <a:pt x="17061" y="1368"/>
                    <a:pt x="16061" y="1763"/>
                  </a:cubicBezTo>
                  <a:cubicBezTo>
                    <a:pt x="14976" y="2196"/>
                    <a:pt x="13814" y="2402"/>
                    <a:pt x="12748" y="2886"/>
                  </a:cubicBezTo>
                  <a:cubicBezTo>
                    <a:pt x="10991" y="3693"/>
                    <a:pt x="9202" y="4555"/>
                    <a:pt x="7844" y="5974"/>
                  </a:cubicBezTo>
                  <a:cubicBezTo>
                    <a:pt x="6760" y="7123"/>
                    <a:pt x="5585" y="8328"/>
                    <a:pt x="5190" y="9913"/>
                  </a:cubicBezTo>
                  <a:cubicBezTo>
                    <a:pt x="4860" y="11142"/>
                    <a:pt x="4263" y="12378"/>
                    <a:pt x="4492" y="13685"/>
                  </a:cubicBezTo>
                  <a:cubicBezTo>
                    <a:pt x="4672" y="14936"/>
                    <a:pt x="4448" y="16246"/>
                    <a:pt x="4923" y="17454"/>
                  </a:cubicBezTo>
                  <a:cubicBezTo>
                    <a:pt x="5305" y="18425"/>
                    <a:pt x="5375" y="19474"/>
                    <a:pt x="5650" y="20479"/>
                  </a:cubicBezTo>
                  <a:cubicBezTo>
                    <a:pt x="5885" y="21379"/>
                    <a:pt x="6701" y="21902"/>
                    <a:pt x="7300" y="22556"/>
                  </a:cubicBezTo>
                  <a:cubicBezTo>
                    <a:pt x="4891" y="22747"/>
                    <a:pt x="2486" y="22953"/>
                    <a:pt x="88" y="23228"/>
                  </a:cubicBezTo>
                  <a:cubicBezTo>
                    <a:pt x="530" y="22598"/>
                    <a:pt x="534" y="21807"/>
                    <a:pt x="689" y="21086"/>
                  </a:cubicBezTo>
                  <a:cubicBezTo>
                    <a:pt x="889" y="19895"/>
                    <a:pt x="1469" y="18722"/>
                    <a:pt x="1181" y="17494"/>
                  </a:cubicBezTo>
                  <a:cubicBezTo>
                    <a:pt x="1017" y="16033"/>
                    <a:pt x="-11" y="14808"/>
                    <a:pt x="8" y="13316"/>
                  </a:cubicBezTo>
                  <a:cubicBezTo>
                    <a:pt x="-74" y="12212"/>
                    <a:pt x="471" y="11228"/>
                    <a:pt x="834" y="10230"/>
                  </a:cubicBezTo>
                  <a:cubicBezTo>
                    <a:pt x="1051" y="9616"/>
                    <a:pt x="1368" y="8975"/>
                    <a:pt x="1148" y="8319"/>
                  </a:cubicBezTo>
                  <a:lnTo>
                    <a:pt x="1141" y="8281"/>
                  </a:lnTo>
                  <a:cubicBezTo>
                    <a:pt x="2745" y="6604"/>
                    <a:pt x="4084" y="4675"/>
                    <a:pt x="5856" y="3163"/>
                  </a:cubicBezTo>
                  <a:cubicBezTo>
                    <a:pt x="7092" y="2070"/>
                    <a:pt x="8727" y="1614"/>
                    <a:pt x="10335" y="1431"/>
                  </a:cubicBezTo>
                  <a:cubicBezTo>
                    <a:pt x="12084" y="1242"/>
                    <a:pt x="13839" y="988"/>
                    <a:pt x="15495" y="387"/>
                  </a:cubicBezTo>
                  <a:cubicBezTo>
                    <a:pt x="16128" y="452"/>
                    <a:pt x="16763" y="395"/>
                    <a:pt x="17364" y="168"/>
                  </a:cubicBezTo>
                  <a:close/>
                </a:path>
              </a:pathLst>
            </a:custGeom>
            <a:solidFill>
              <a:srgbClr val="A3BCC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9" name="Forma Livre: Forma 2688">
              <a:extLst>
                <a:ext uri="{FF2B5EF4-FFF2-40B4-BE49-F238E27FC236}">
                  <a16:creationId xmlns:a16="http://schemas.microsoft.com/office/drawing/2014/main" id="{F8EAA5A8-AE72-1679-BF97-8A6235370597}"/>
                </a:ext>
              </a:extLst>
            </p:cNvPr>
            <p:cNvSpPr/>
            <p:nvPr/>
          </p:nvSpPr>
          <p:spPr>
            <a:xfrm>
              <a:off x="6370515" y="5357254"/>
              <a:ext cx="51100" cy="22047"/>
            </a:xfrm>
            <a:custGeom>
              <a:avLst/>
              <a:gdLst>
                <a:gd name="connsiteX0" fmla="*/ 16389 w 51100"/>
                <a:gd name="connsiteY0" fmla="*/ 0 h 22047"/>
                <a:gd name="connsiteX1" fmla="*/ 19126 w 51100"/>
                <a:gd name="connsiteY1" fmla="*/ 866 h 22047"/>
                <a:gd name="connsiteX2" fmla="*/ 22058 w 51100"/>
                <a:gd name="connsiteY2" fmla="*/ 1961 h 22047"/>
                <a:gd name="connsiteX3" fmla="*/ 24211 w 51100"/>
                <a:gd name="connsiteY3" fmla="*/ 3952 h 22047"/>
                <a:gd name="connsiteX4" fmla="*/ 26897 w 51100"/>
                <a:gd name="connsiteY4" fmla="*/ 5328 h 22047"/>
                <a:gd name="connsiteX5" fmla="*/ 29499 w 51100"/>
                <a:gd name="connsiteY5" fmla="*/ 6201 h 22047"/>
                <a:gd name="connsiteX6" fmla="*/ 31719 w 51100"/>
                <a:gd name="connsiteY6" fmla="*/ 5974 h 22047"/>
                <a:gd name="connsiteX7" fmla="*/ 35323 w 51100"/>
                <a:gd name="connsiteY7" fmla="*/ 7149 h 22047"/>
                <a:gd name="connsiteX8" fmla="*/ 38867 w 51100"/>
                <a:gd name="connsiteY8" fmla="*/ 7329 h 22047"/>
                <a:gd name="connsiteX9" fmla="*/ 41501 w 51100"/>
                <a:gd name="connsiteY9" fmla="*/ 6877 h 22047"/>
                <a:gd name="connsiteX10" fmla="*/ 45612 w 51100"/>
                <a:gd name="connsiteY10" fmla="*/ 6678 h 22047"/>
                <a:gd name="connsiteX11" fmla="*/ 48387 w 51100"/>
                <a:gd name="connsiteY11" fmla="*/ 6209 h 22047"/>
                <a:gd name="connsiteX12" fmla="*/ 51048 w 51100"/>
                <a:gd name="connsiteY12" fmla="*/ 6114 h 22047"/>
                <a:gd name="connsiteX13" fmla="*/ 49801 w 51100"/>
                <a:gd name="connsiteY13" fmla="*/ 11920 h 22047"/>
                <a:gd name="connsiteX14" fmla="*/ 47246 w 51100"/>
                <a:gd name="connsiteY14" fmla="*/ 14438 h 22047"/>
                <a:gd name="connsiteX15" fmla="*/ 41493 w 51100"/>
                <a:gd name="connsiteY15" fmla="*/ 14375 h 22047"/>
                <a:gd name="connsiteX16" fmla="*/ 38243 w 51100"/>
                <a:gd name="connsiteY16" fmla="*/ 15497 h 22047"/>
                <a:gd name="connsiteX17" fmla="*/ 23975 w 51100"/>
                <a:gd name="connsiteY17" fmla="*/ 18623 h 22047"/>
                <a:gd name="connsiteX18" fmla="*/ 22014 w 51100"/>
                <a:gd name="connsiteY18" fmla="*/ 19037 h 22047"/>
                <a:gd name="connsiteX19" fmla="*/ 20387 w 51100"/>
                <a:gd name="connsiteY19" fmla="*/ 19935 h 22047"/>
                <a:gd name="connsiteX20" fmla="*/ 16679 w 51100"/>
                <a:gd name="connsiteY20" fmla="*/ 19886 h 22047"/>
                <a:gd name="connsiteX21" fmla="*/ 14304 w 51100"/>
                <a:gd name="connsiteY21" fmla="*/ 20321 h 22047"/>
                <a:gd name="connsiteX22" fmla="*/ 10506 w 51100"/>
                <a:gd name="connsiteY22" fmla="*/ 20479 h 22047"/>
                <a:gd name="connsiteX23" fmla="*/ 9178 w 51100"/>
                <a:gd name="connsiteY23" fmla="*/ 20927 h 22047"/>
                <a:gd name="connsiteX24" fmla="*/ 8688 w 51100"/>
                <a:gd name="connsiteY24" fmla="*/ 21776 h 22047"/>
                <a:gd name="connsiteX25" fmla="*/ 9724 w 51100"/>
                <a:gd name="connsiteY25" fmla="*/ 22020 h 22047"/>
                <a:gd name="connsiteX26" fmla="*/ 2859 w 51100"/>
                <a:gd name="connsiteY26" fmla="*/ 22047 h 22047"/>
                <a:gd name="connsiteX27" fmla="*/ 1209 w 51100"/>
                <a:gd name="connsiteY27" fmla="*/ 19970 h 22047"/>
                <a:gd name="connsiteX28" fmla="*/ 482 w 51100"/>
                <a:gd name="connsiteY28" fmla="*/ 16946 h 22047"/>
                <a:gd name="connsiteX29" fmla="*/ 51 w 51100"/>
                <a:gd name="connsiteY29" fmla="*/ 13177 h 22047"/>
                <a:gd name="connsiteX30" fmla="*/ 749 w 51100"/>
                <a:gd name="connsiteY30" fmla="*/ 9404 h 22047"/>
                <a:gd name="connsiteX31" fmla="*/ 3404 w 51100"/>
                <a:gd name="connsiteY31" fmla="*/ 5465 h 22047"/>
                <a:gd name="connsiteX32" fmla="*/ 8307 w 51100"/>
                <a:gd name="connsiteY32" fmla="*/ 2377 h 22047"/>
                <a:gd name="connsiteX33" fmla="*/ 11620 w 51100"/>
                <a:gd name="connsiteY33" fmla="*/ 1255 h 22047"/>
                <a:gd name="connsiteX34" fmla="*/ 14723 w 51100"/>
                <a:gd name="connsiteY34" fmla="*/ 370 h 22047"/>
                <a:gd name="connsiteX35" fmla="*/ 16921 w 51100"/>
                <a:gd name="connsiteY35" fmla="*/ 742 h 22047"/>
                <a:gd name="connsiteX36" fmla="*/ 16389 w 51100"/>
                <a:gd name="connsiteY36" fmla="*/ 0 h 22047"/>
                <a:gd name="connsiteX37" fmla="*/ 10409 w 51100"/>
                <a:gd name="connsiteY37" fmla="*/ 3645 h 22047"/>
                <a:gd name="connsiteX38" fmla="*/ 7877 w 51100"/>
                <a:gd name="connsiteY38" fmla="*/ 4702 h 22047"/>
                <a:gd name="connsiteX39" fmla="*/ 5951 w 51100"/>
                <a:gd name="connsiteY39" fmla="*/ 6333 h 22047"/>
                <a:gd name="connsiteX40" fmla="*/ 2958 w 51100"/>
                <a:gd name="connsiteY40" fmla="*/ 11960 h 22047"/>
                <a:gd name="connsiteX41" fmla="*/ 3284 w 51100"/>
                <a:gd name="connsiteY41" fmla="*/ 13305 h 22047"/>
                <a:gd name="connsiteX42" fmla="*/ 4780 w 51100"/>
                <a:gd name="connsiteY42" fmla="*/ 14133 h 22047"/>
                <a:gd name="connsiteX43" fmla="*/ 6401 w 51100"/>
                <a:gd name="connsiteY43" fmla="*/ 16096 h 22047"/>
                <a:gd name="connsiteX44" fmla="*/ 11362 w 51100"/>
                <a:gd name="connsiteY44" fmla="*/ 17271 h 22047"/>
                <a:gd name="connsiteX45" fmla="*/ 14107 w 51100"/>
                <a:gd name="connsiteY45" fmla="*/ 17902 h 22047"/>
                <a:gd name="connsiteX46" fmla="*/ 17758 w 51100"/>
                <a:gd name="connsiteY46" fmla="*/ 16902 h 22047"/>
                <a:gd name="connsiteX47" fmla="*/ 21106 w 51100"/>
                <a:gd name="connsiteY47" fmla="*/ 16923 h 22047"/>
                <a:gd name="connsiteX48" fmla="*/ 23559 w 51100"/>
                <a:gd name="connsiteY48" fmla="*/ 16605 h 22047"/>
                <a:gd name="connsiteX49" fmla="*/ 27748 w 51100"/>
                <a:gd name="connsiteY49" fmla="*/ 15764 h 22047"/>
                <a:gd name="connsiteX50" fmla="*/ 31319 w 51100"/>
                <a:gd name="connsiteY50" fmla="*/ 14640 h 22047"/>
                <a:gd name="connsiteX51" fmla="*/ 34048 w 51100"/>
                <a:gd name="connsiteY51" fmla="*/ 13316 h 22047"/>
                <a:gd name="connsiteX52" fmla="*/ 29167 w 51100"/>
                <a:gd name="connsiteY52" fmla="*/ 12431 h 22047"/>
                <a:gd name="connsiteX53" fmla="*/ 26098 w 51100"/>
                <a:gd name="connsiteY53" fmla="*/ 11943 h 22047"/>
                <a:gd name="connsiteX54" fmla="*/ 21642 w 51100"/>
                <a:gd name="connsiteY54" fmla="*/ 9856 h 22047"/>
                <a:gd name="connsiteX55" fmla="*/ 18670 w 51100"/>
                <a:gd name="connsiteY55" fmla="*/ 7186 h 22047"/>
                <a:gd name="connsiteX56" fmla="*/ 16862 w 51100"/>
                <a:gd name="connsiteY56" fmla="*/ 4553 h 22047"/>
                <a:gd name="connsiteX57" fmla="*/ 14895 w 51100"/>
                <a:gd name="connsiteY57" fmla="*/ 3189 h 22047"/>
                <a:gd name="connsiteX58" fmla="*/ 14565 w 51100"/>
                <a:gd name="connsiteY58" fmla="*/ 2005 h 22047"/>
                <a:gd name="connsiteX59" fmla="*/ 10409 w 51100"/>
                <a:gd name="connsiteY59" fmla="*/ 3645 h 2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100" h="22047">
                  <a:moveTo>
                    <a:pt x="16389" y="0"/>
                  </a:moveTo>
                  <a:cubicBezTo>
                    <a:pt x="17325" y="200"/>
                    <a:pt x="18273" y="406"/>
                    <a:pt x="19126" y="866"/>
                  </a:cubicBezTo>
                  <a:cubicBezTo>
                    <a:pt x="20051" y="1364"/>
                    <a:pt x="21087" y="1574"/>
                    <a:pt x="22058" y="1961"/>
                  </a:cubicBezTo>
                  <a:cubicBezTo>
                    <a:pt x="23015" y="2339"/>
                    <a:pt x="23290" y="3517"/>
                    <a:pt x="24211" y="3952"/>
                  </a:cubicBezTo>
                  <a:cubicBezTo>
                    <a:pt x="25133" y="4361"/>
                    <a:pt x="25852" y="5192"/>
                    <a:pt x="26897" y="5328"/>
                  </a:cubicBezTo>
                  <a:cubicBezTo>
                    <a:pt x="27805" y="5490"/>
                    <a:pt x="28585" y="6060"/>
                    <a:pt x="29499" y="6201"/>
                  </a:cubicBezTo>
                  <a:cubicBezTo>
                    <a:pt x="30237" y="6127"/>
                    <a:pt x="30962" y="5766"/>
                    <a:pt x="31719" y="5974"/>
                  </a:cubicBezTo>
                  <a:cubicBezTo>
                    <a:pt x="32944" y="6272"/>
                    <a:pt x="34197" y="6554"/>
                    <a:pt x="35323" y="7149"/>
                  </a:cubicBezTo>
                  <a:cubicBezTo>
                    <a:pt x="36404" y="7722"/>
                    <a:pt x="37732" y="7809"/>
                    <a:pt x="38867" y="7329"/>
                  </a:cubicBezTo>
                  <a:cubicBezTo>
                    <a:pt x="39698" y="6968"/>
                    <a:pt x="40610" y="6947"/>
                    <a:pt x="41501" y="6877"/>
                  </a:cubicBezTo>
                  <a:cubicBezTo>
                    <a:pt x="42876" y="7023"/>
                    <a:pt x="44240" y="6735"/>
                    <a:pt x="45612" y="6678"/>
                  </a:cubicBezTo>
                  <a:cubicBezTo>
                    <a:pt x="46552" y="6632"/>
                    <a:pt x="47460" y="6356"/>
                    <a:pt x="48387" y="6209"/>
                  </a:cubicBezTo>
                  <a:cubicBezTo>
                    <a:pt x="49272" y="6186"/>
                    <a:pt x="50163" y="6257"/>
                    <a:pt x="51048" y="6114"/>
                  </a:cubicBezTo>
                  <a:cubicBezTo>
                    <a:pt x="51252" y="8105"/>
                    <a:pt x="50869" y="10209"/>
                    <a:pt x="49801" y="11920"/>
                  </a:cubicBezTo>
                  <a:cubicBezTo>
                    <a:pt x="49085" y="12872"/>
                    <a:pt x="48265" y="13801"/>
                    <a:pt x="47246" y="14438"/>
                  </a:cubicBezTo>
                  <a:cubicBezTo>
                    <a:pt x="45373" y="15291"/>
                    <a:pt x="43403" y="13801"/>
                    <a:pt x="41493" y="14375"/>
                  </a:cubicBezTo>
                  <a:cubicBezTo>
                    <a:pt x="40393" y="14703"/>
                    <a:pt x="39294" y="15035"/>
                    <a:pt x="38243" y="15497"/>
                  </a:cubicBezTo>
                  <a:cubicBezTo>
                    <a:pt x="33503" y="16576"/>
                    <a:pt x="28866" y="18301"/>
                    <a:pt x="23975" y="18623"/>
                  </a:cubicBezTo>
                  <a:cubicBezTo>
                    <a:pt x="23313" y="18694"/>
                    <a:pt x="22579" y="18625"/>
                    <a:pt x="22014" y="19037"/>
                  </a:cubicBezTo>
                  <a:cubicBezTo>
                    <a:pt x="21489" y="19363"/>
                    <a:pt x="21016" y="19821"/>
                    <a:pt x="20387" y="19935"/>
                  </a:cubicBezTo>
                  <a:cubicBezTo>
                    <a:pt x="19166" y="20153"/>
                    <a:pt x="17873" y="20294"/>
                    <a:pt x="16679" y="19886"/>
                  </a:cubicBezTo>
                  <a:cubicBezTo>
                    <a:pt x="15853" y="19542"/>
                    <a:pt x="15116" y="20275"/>
                    <a:pt x="14304" y="20321"/>
                  </a:cubicBezTo>
                  <a:cubicBezTo>
                    <a:pt x="13037" y="20389"/>
                    <a:pt x="11765" y="20292"/>
                    <a:pt x="10506" y="20479"/>
                  </a:cubicBezTo>
                  <a:cubicBezTo>
                    <a:pt x="10054" y="20567"/>
                    <a:pt x="9424" y="20433"/>
                    <a:pt x="9178" y="20927"/>
                  </a:cubicBezTo>
                  <a:cubicBezTo>
                    <a:pt x="8991" y="21192"/>
                    <a:pt x="8839" y="21484"/>
                    <a:pt x="8688" y="21776"/>
                  </a:cubicBezTo>
                  <a:cubicBezTo>
                    <a:pt x="9026" y="21854"/>
                    <a:pt x="9373" y="21946"/>
                    <a:pt x="9724" y="22020"/>
                  </a:cubicBezTo>
                  <a:cubicBezTo>
                    <a:pt x="7435" y="21923"/>
                    <a:pt x="5146" y="21946"/>
                    <a:pt x="2859" y="22047"/>
                  </a:cubicBezTo>
                  <a:cubicBezTo>
                    <a:pt x="2260" y="21393"/>
                    <a:pt x="1445" y="20870"/>
                    <a:pt x="1209" y="19970"/>
                  </a:cubicBezTo>
                  <a:cubicBezTo>
                    <a:pt x="934" y="18966"/>
                    <a:pt x="865" y="17917"/>
                    <a:pt x="482" y="16946"/>
                  </a:cubicBezTo>
                  <a:cubicBezTo>
                    <a:pt x="7" y="15737"/>
                    <a:pt x="232" y="14428"/>
                    <a:pt x="51" y="13177"/>
                  </a:cubicBezTo>
                  <a:cubicBezTo>
                    <a:pt x="-178" y="11870"/>
                    <a:pt x="419" y="10634"/>
                    <a:pt x="749" y="9404"/>
                  </a:cubicBezTo>
                  <a:cubicBezTo>
                    <a:pt x="1144" y="7819"/>
                    <a:pt x="2319" y="6615"/>
                    <a:pt x="3404" y="5465"/>
                  </a:cubicBezTo>
                  <a:cubicBezTo>
                    <a:pt x="4761" y="4046"/>
                    <a:pt x="6550" y="3184"/>
                    <a:pt x="8307" y="2377"/>
                  </a:cubicBezTo>
                  <a:cubicBezTo>
                    <a:pt x="9373" y="1894"/>
                    <a:pt x="10535" y="1688"/>
                    <a:pt x="11620" y="1255"/>
                  </a:cubicBezTo>
                  <a:cubicBezTo>
                    <a:pt x="12621" y="860"/>
                    <a:pt x="13644" y="479"/>
                    <a:pt x="14723" y="370"/>
                  </a:cubicBezTo>
                  <a:cubicBezTo>
                    <a:pt x="15485" y="288"/>
                    <a:pt x="16150" y="895"/>
                    <a:pt x="16921" y="742"/>
                  </a:cubicBezTo>
                  <a:cubicBezTo>
                    <a:pt x="16736" y="481"/>
                    <a:pt x="16566" y="244"/>
                    <a:pt x="16389" y="0"/>
                  </a:cubicBezTo>
                  <a:moveTo>
                    <a:pt x="10409" y="3645"/>
                  </a:moveTo>
                  <a:cubicBezTo>
                    <a:pt x="9606" y="4092"/>
                    <a:pt x="8614" y="4122"/>
                    <a:pt x="7877" y="4702"/>
                  </a:cubicBezTo>
                  <a:cubicBezTo>
                    <a:pt x="7214" y="5221"/>
                    <a:pt x="6527" y="5715"/>
                    <a:pt x="5951" y="6333"/>
                  </a:cubicBezTo>
                  <a:cubicBezTo>
                    <a:pt x="4568" y="7960"/>
                    <a:pt x="3309" y="9810"/>
                    <a:pt x="2958" y="11960"/>
                  </a:cubicBezTo>
                  <a:cubicBezTo>
                    <a:pt x="2914" y="12427"/>
                    <a:pt x="3139" y="12866"/>
                    <a:pt x="3284" y="13305"/>
                  </a:cubicBezTo>
                  <a:cubicBezTo>
                    <a:pt x="3786" y="13562"/>
                    <a:pt x="4356" y="13738"/>
                    <a:pt x="4780" y="14133"/>
                  </a:cubicBezTo>
                  <a:cubicBezTo>
                    <a:pt x="5308" y="14793"/>
                    <a:pt x="5665" y="15617"/>
                    <a:pt x="6401" y="16096"/>
                  </a:cubicBezTo>
                  <a:cubicBezTo>
                    <a:pt x="7784" y="17190"/>
                    <a:pt x="9642" y="17541"/>
                    <a:pt x="11362" y="17271"/>
                  </a:cubicBezTo>
                  <a:cubicBezTo>
                    <a:pt x="12303" y="17358"/>
                    <a:pt x="13112" y="18087"/>
                    <a:pt x="14107" y="17902"/>
                  </a:cubicBezTo>
                  <a:cubicBezTo>
                    <a:pt x="15353" y="17707"/>
                    <a:pt x="16488" y="17053"/>
                    <a:pt x="17758" y="16902"/>
                  </a:cubicBezTo>
                  <a:cubicBezTo>
                    <a:pt x="18872" y="16609"/>
                    <a:pt x="19990" y="17156"/>
                    <a:pt x="21106" y="16923"/>
                  </a:cubicBezTo>
                  <a:cubicBezTo>
                    <a:pt x="21919" y="16799"/>
                    <a:pt x="22760" y="16845"/>
                    <a:pt x="23559" y="16605"/>
                  </a:cubicBezTo>
                  <a:cubicBezTo>
                    <a:pt x="24929" y="16204"/>
                    <a:pt x="26373" y="16153"/>
                    <a:pt x="27748" y="15764"/>
                  </a:cubicBezTo>
                  <a:cubicBezTo>
                    <a:pt x="28961" y="15462"/>
                    <a:pt x="30092" y="14901"/>
                    <a:pt x="31319" y="14640"/>
                  </a:cubicBezTo>
                  <a:cubicBezTo>
                    <a:pt x="32276" y="14312"/>
                    <a:pt x="33154" y="13786"/>
                    <a:pt x="34048" y="13316"/>
                  </a:cubicBezTo>
                  <a:cubicBezTo>
                    <a:pt x="32459" y="12815"/>
                    <a:pt x="30716" y="13097"/>
                    <a:pt x="29167" y="12431"/>
                  </a:cubicBezTo>
                  <a:cubicBezTo>
                    <a:pt x="28208" y="11924"/>
                    <a:pt x="27088" y="12309"/>
                    <a:pt x="26098" y="11943"/>
                  </a:cubicBezTo>
                  <a:cubicBezTo>
                    <a:pt x="24547" y="11403"/>
                    <a:pt x="23027" y="10739"/>
                    <a:pt x="21642" y="9856"/>
                  </a:cubicBezTo>
                  <a:cubicBezTo>
                    <a:pt x="20490" y="9158"/>
                    <a:pt x="19626" y="8109"/>
                    <a:pt x="18670" y="7186"/>
                  </a:cubicBezTo>
                  <a:cubicBezTo>
                    <a:pt x="17905" y="6426"/>
                    <a:pt x="17440" y="5442"/>
                    <a:pt x="16862" y="4553"/>
                  </a:cubicBezTo>
                  <a:cubicBezTo>
                    <a:pt x="16387" y="3868"/>
                    <a:pt x="15425" y="3811"/>
                    <a:pt x="14895" y="3189"/>
                  </a:cubicBezTo>
                  <a:cubicBezTo>
                    <a:pt x="14758" y="2793"/>
                    <a:pt x="14670" y="2394"/>
                    <a:pt x="14565" y="2005"/>
                  </a:cubicBezTo>
                  <a:cubicBezTo>
                    <a:pt x="13154" y="2474"/>
                    <a:pt x="11614" y="2720"/>
                    <a:pt x="10409" y="3645"/>
                  </a:cubicBezTo>
                  <a:close/>
                </a:path>
              </a:pathLst>
            </a:custGeom>
            <a:solidFill>
              <a:srgbClr val="97ACB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0" name="Forma Livre: Forma 2689">
              <a:extLst>
                <a:ext uri="{FF2B5EF4-FFF2-40B4-BE49-F238E27FC236}">
                  <a16:creationId xmlns:a16="http://schemas.microsoft.com/office/drawing/2014/main" id="{D9865B49-FF67-0FC8-C174-AEAD5FCFA3E1}"/>
                </a:ext>
              </a:extLst>
            </p:cNvPr>
            <p:cNvSpPr/>
            <p:nvPr/>
          </p:nvSpPr>
          <p:spPr>
            <a:xfrm>
              <a:off x="6373467" y="5359259"/>
              <a:ext cx="31095" cy="15926"/>
            </a:xfrm>
            <a:custGeom>
              <a:avLst/>
              <a:gdLst>
                <a:gd name="connsiteX0" fmla="*/ 7457 w 31095"/>
                <a:gd name="connsiteY0" fmla="*/ 1639 h 15926"/>
                <a:gd name="connsiteX1" fmla="*/ 11612 w 31095"/>
                <a:gd name="connsiteY1" fmla="*/ 0 h 15926"/>
                <a:gd name="connsiteX2" fmla="*/ 11942 w 31095"/>
                <a:gd name="connsiteY2" fmla="*/ 1183 h 15926"/>
                <a:gd name="connsiteX3" fmla="*/ 13910 w 31095"/>
                <a:gd name="connsiteY3" fmla="*/ 2548 h 15926"/>
                <a:gd name="connsiteX4" fmla="*/ 15718 w 31095"/>
                <a:gd name="connsiteY4" fmla="*/ 5181 h 15926"/>
                <a:gd name="connsiteX5" fmla="*/ 18690 w 31095"/>
                <a:gd name="connsiteY5" fmla="*/ 7851 h 15926"/>
                <a:gd name="connsiteX6" fmla="*/ 23146 w 31095"/>
                <a:gd name="connsiteY6" fmla="*/ 9938 h 15926"/>
                <a:gd name="connsiteX7" fmla="*/ 26215 w 31095"/>
                <a:gd name="connsiteY7" fmla="*/ 10426 h 15926"/>
                <a:gd name="connsiteX8" fmla="*/ 31095 w 31095"/>
                <a:gd name="connsiteY8" fmla="*/ 11310 h 15926"/>
                <a:gd name="connsiteX9" fmla="*/ 28367 w 31095"/>
                <a:gd name="connsiteY9" fmla="*/ 12635 h 15926"/>
                <a:gd name="connsiteX10" fmla="*/ 24796 w 31095"/>
                <a:gd name="connsiteY10" fmla="*/ 13759 h 15926"/>
                <a:gd name="connsiteX11" fmla="*/ 20607 w 31095"/>
                <a:gd name="connsiteY11" fmla="*/ 14600 h 15926"/>
                <a:gd name="connsiteX12" fmla="*/ 18154 w 31095"/>
                <a:gd name="connsiteY12" fmla="*/ 14917 h 15926"/>
                <a:gd name="connsiteX13" fmla="*/ 14805 w 31095"/>
                <a:gd name="connsiteY13" fmla="*/ 14896 h 15926"/>
                <a:gd name="connsiteX14" fmla="*/ 11154 w 31095"/>
                <a:gd name="connsiteY14" fmla="*/ 15897 h 15926"/>
                <a:gd name="connsiteX15" fmla="*/ 8409 w 31095"/>
                <a:gd name="connsiteY15" fmla="*/ 15266 h 15926"/>
                <a:gd name="connsiteX16" fmla="*/ 3449 w 31095"/>
                <a:gd name="connsiteY16" fmla="*/ 14091 h 15926"/>
                <a:gd name="connsiteX17" fmla="*/ 1828 w 31095"/>
                <a:gd name="connsiteY17" fmla="*/ 12128 h 15926"/>
                <a:gd name="connsiteX18" fmla="*/ 331 w 31095"/>
                <a:gd name="connsiteY18" fmla="*/ 11300 h 15926"/>
                <a:gd name="connsiteX19" fmla="*/ 6 w 31095"/>
                <a:gd name="connsiteY19" fmla="*/ 9955 h 15926"/>
                <a:gd name="connsiteX20" fmla="*/ 2999 w 31095"/>
                <a:gd name="connsiteY20" fmla="*/ 4328 h 15926"/>
                <a:gd name="connsiteX21" fmla="*/ 4924 w 31095"/>
                <a:gd name="connsiteY21" fmla="*/ 2697 h 15926"/>
                <a:gd name="connsiteX22" fmla="*/ 7457 w 31095"/>
                <a:gd name="connsiteY22" fmla="*/ 1639 h 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095" h="15926">
                  <a:moveTo>
                    <a:pt x="7457" y="1639"/>
                  </a:moveTo>
                  <a:cubicBezTo>
                    <a:pt x="8661" y="715"/>
                    <a:pt x="10202" y="469"/>
                    <a:pt x="11612" y="0"/>
                  </a:cubicBezTo>
                  <a:cubicBezTo>
                    <a:pt x="11718" y="389"/>
                    <a:pt x="11806" y="788"/>
                    <a:pt x="11942" y="1183"/>
                  </a:cubicBezTo>
                  <a:cubicBezTo>
                    <a:pt x="12472" y="1806"/>
                    <a:pt x="13435" y="1862"/>
                    <a:pt x="13910" y="2548"/>
                  </a:cubicBezTo>
                  <a:cubicBezTo>
                    <a:pt x="14488" y="3437"/>
                    <a:pt x="14952" y="4420"/>
                    <a:pt x="15718" y="5181"/>
                  </a:cubicBezTo>
                  <a:cubicBezTo>
                    <a:pt x="16674" y="6104"/>
                    <a:pt x="17538" y="7153"/>
                    <a:pt x="18690" y="7851"/>
                  </a:cubicBezTo>
                  <a:cubicBezTo>
                    <a:pt x="20075" y="8733"/>
                    <a:pt x="21594" y="9398"/>
                    <a:pt x="23146" y="9938"/>
                  </a:cubicBezTo>
                  <a:cubicBezTo>
                    <a:pt x="24136" y="10304"/>
                    <a:pt x="25256" y="9919"/>
                    <a:pt x="26215" y="10426"/>
                  </a:cubicBezTo>
                  <a:cubicBezTo>
                    <a:pt x="27764" y="11092"/>
                    <a:pt x="29506" y="10810"/>
                    <a:pt x="31095" y="11310"/>
                  </a:cubicBezTo>
                  <a:cubicBezTo>
                    <a:pt x="30202" y="11781"/>
                    <a:pt x="29323" y="12307"/>
                    <a:pt x="28367" y="12635"/>
                  </a:cubicBezTo>
                  <a:cubicBezTo>
                    <a:pt x="27139" y="12895"/>
                    <a:pt x="26009" y="13457"/>
                    <a:pt x="24796" y="13759"/>
                  </a:cubicBezTo>
                  <a:cubicBezTo>
                    <a:pt x="23421" y="14148"/>
                    <a:pt x="21977" y="14198"/>
                    <a:pt x="20607" y="14600"/>
                  </a:cubicBezTo>
                  <a:cubicBezTo>
                    <a:pt x="19808" y="14840"/>
                    <a:pt x="18967" y="14793"/>
                    <a:pt x="18154" y="14917"/>
                  </a:cubicBezTo>
                  <a:cubicBezTo>
                    <a:pt x="17038" y="15151"/>
                    <a:pt x="15919" y="14604"/>
                    <a:pt x="14805" y="14896"/>
                  </a:cubicBezTo>
                  <a:cubicBezTo>
                    <a:pt x="13536" y="15048"/>
                    <a:pt x="12401" y="15701"/>
                    <a:pt x="11154" y="15897"/>
                  </a:cubicBezTo>
                  <a:cubicBezTo>
                    <a:pt x="10160" y="16082"/>
                    <a:pt x="9351" y="15352"/>
                    <a:pt x="8409" y="15266"/>
                  </a:cubicBezTo>
                  <a:cubicBezTo>
                    <a:pt x="6690" y="15535"/>
                    <a:pt x="4832" y="15184"/>
                    <a:pt x="3449" y="14091"/>
                  </a:cubicBezTo>
                  <a:cubicBezTo>
                    <a:pt x="2713" y="13612"/>
                    <a:pt x="2356" y="12788"/>
                    <a:pt x="1828" y="12128"/>
                  </a:cubicBezTo>
                  <a:cubicBezTo>
                    <a:pt x="1403" y="11733"/>
                    <a:pt x="834" y="11556"/>
                    <a:pt x="331" y="11300"/>
                  </a:cubicBezTo>
                  <a:cubicBezTo>
                    <a:pt x="186" y="10861"/>
                    <a:pt x="-39" y="10421"/>
                    <a:pt x="6" y="9955"/>
                  </a:cubicBezTo>
                  <a:cubicBezTo>
                    <a:pt x="357" y="7804"/>
                    <a:pt x="1616" y="5955"/>
                    <a:pt x="2999" y="4328"/>
                  </a:cubicBezTo>
                  <a:cubicBezTo>
                    <a:pt x="3575" y="3710"/>
                    <a:pt x="4262" y="3216"/>
                    <a:pt x="4924" y="2697"/>
                  </a:cubicBezTo>
                  <a:cubicBezTo>
                    <a:pt x="5662" y="2117"/>
                    <a:pt x="6654" y="2087"/>
                    <a:pt x="7457" y="1639"/>
                  </a:cubicBezTo>
                  <a:close/>
                </a:path>
              </a:pathLst>
            </a:custGeom>
            <a:solidFill>
              <a:srgbClr val="879AB3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1" name="Forma Livre: Forma 2690">
              <a:extLst>
                <a:ext uri="{FF2B5EF4-FFF2-40B4-BE49-F238E27FC236}">
                  <a16:creationId xmlns:a16="http://schemas.microsoft.com/office/drawing/2014/main" id="{1E8BCD99-CD51-376D-0F9D-2E73D82B22A8}"/>
                </a:ext>
              </a:extLst>
            </p:cNvPr>
            <p:cNvSpPr/>
            <p:nvPr/>
          </p:nvSpPr>
          <p:spPr>
            <a:xfrm>
              <a:off x="6421607" y="5359565"/>
              <a:ext cx="10900" cy="11645"/>
            </a:xfrm>
            <a:custGeom>
              <a:avLst/>
              <a:gdLst>
                <a:gd name="connsiteX0" fmla="*/ 2007 w 10900"/>
                <a:gd name="connsiteY0" fmla="*/ 33 h 11645"/>
                <a:gd name="connsiteX1" fmla="*/ 4038 w 10900"/>
                <a:gd name="connsiteY1" fmla="*/ 94 h 11645"/>
                <a:gd name="connsiteX2" fmla="*/ 7575 w 10900"/>
                <a:gd name="connsiteY2" fmla="*/ 1456 h 11645"/>
                <a:gd name="connsiteX3" fmla="*/ 10604 w 10900"/>
                <a:gd name="connsiteY3" fmla="*/ 9344 h 11645"/>
                <a:gd name="connsiteX4" fmla="*/ 10901 w 10900"/>
                <a:gd name="connsiteY4" fmla="*/ 9552 h 11645"/>
                <a:gd name="connsiteX5" fmla="*/ 4977 w 10900"/>
                <a:gd name="connsiteY5" fmla="*/ 11646 h 11645"/>
                <a:gd name="connsiteX6" fmla="*/ 6169 w 10900"/>
                <a:gd name="connsiteY6" fmla="*/ 5370 h 11645"/>
                <a:gd name="connsiteX7" fmla="*/ 5223 w 10900"/>
                <a:gd name="connsiteY7" fmla="*/ 2339 h 11645"/>
                <a:gd name="connsiteX8" fmla="*/ 1412 w 10900"/>
                <a:gd name="connsiteY8" fmla="*/ 1550 h 11645"/>
                <a:gd name="connsiteX9" fmla="*/ 0 w 10900"/>
                <a:gd name="connsiteY9" fmla="*/ 873 h 11645"/>
                <a:gd name="connsiteX10" fmla="*/ 3834 w 10900"/>
                <a:gd name="connsiteY10" fmla="*/ 703 h 11645"/>
                <a:gd name="connsiteX11" fmla="*/ 2007 w 10900"/>
                <a:gd name="connsiteY11" fmla="*/ 33 h 1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00" h="11645">
                  <a:moveTo>
                    <a:pt x="2007" y="33"/>
                  </a:moveTo>
                  <a:cubicBezTo>
                    <a:pt x="2680" y="-20"/>
                    <a:pt x="3363" y="-16"/>
                    <a:pt x="4038" y="94"/>
                  </a:cubicBezTo>
                  <a:cubicBezTo>
                    <a:pt x="5101" y="848"/>
                    <a:pt x="6571" y="569"/>
                    <a:pt x="7575" y="1456"/>
                  </a:cubicBezTo>
                  <a:cubicBezTo>
                    <a:pt x="9890" y="3299"/>
                    <a:pt x="10913" y="6454"/>
                    <a:pt x="10604" y="9344"/>
                  </a:cubicBezTo>
                  <a:cubicBezTo>
                    <a:pt x="10678" y="9397"/>
                    <a:pt x="10827" y="9500"/>
                    <a:pt x="10901" y="9552"/>
                  </a:cubicBezTo>
                  <a:cubicBezTo>
                    <a:pt x="8954" y="10324"/>
                    <a:pt x="6972" y="11009"/>
                    <a:pt x="4977" y="11646"/>
                  </a:cubicBezTo>
                  <a:cubicBezTo>
                    <a:pt x="5850" y="9689"/>
                    <a:pt x="6577" y="7534"/>
                    <a:pt x="6169" y="5370"/>
                  </a:cubicBezTo>
                  <a:cubicBezTo>
                    <a:pt x="5944" y="4335"/>
                    <a:pt x="5709" y="3278"/>
                    <a:pt x="5223" y="2339"/>
                  </a:cubicBezTo>
                  <a:cubicBezTo>
                    <a:pt x="4229" y="1311"/>
                    <a:pt x="2714" y="1391"/>
                    <a:pt x="1412" y="1550"/>
                  </a:cubicBezTo>
                  <a:cubicBezTo>
                    <a:pt x="990" y="1222"/>
                    <a:pt x="500" y="1021"/>
                    <a:pt x="0" y="873"/>
                  </a:cubicBezTo>
                  <a:cubicBezTo>
                    <a:pt x="1274" y="754"/>
                    <a:pt x="2564" y="916"/>
                    <a:pt x="3834" y="703"/>
                  </a:cubicBezTo>
                  <a:cubicBezTo>
                    <a:pt x="3239" y="434"/>
                    <a:pt x="2627" y="211"/>
                    <a:pt x="2007" y="33"/>
                  </a:cubicBezTo>
                  <a:close/>
                </a:path>
              </a:pathLst>
            </a:custGeom>
            <a:solidFill>
              <a:srgbClr val="AFC9C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2" name="Forma Livre: Forma 2691">
              <a:extLst>
                <a:ext uri="{FF2B5EF4-FFF2-40B4-BE49-F238E27FC236}">
                  <a16:creationId xmlns:a16="http://schemas.microsoft.com/office/drawing/2014/main" id="{EDC0E2C5-A501-A7F3-3EEC-4E2993885FA1}"/>
                </a:ext>
              </a:extLst>
            </p:cNvPr>
            <p:cNvSpPr/>
            <p:nvPr/>
          </p:nvSpPr>
          <p:spPr>
            <a:xfrm>
              <a:off x="6379203" y="5361020"/>
              <a:ext cx="48689" cy="18522"/>
            </a:xfrm>
            <a:custGeom>
              <a:avLst/>
              <a:gdLst>
                <a:gd name="connsiteX0" fmla="*/ 43817 w 48689"/>
                <a:gd name="connsiteY0" fmla="*/ 95 h 18522"/>
                <a:gd name="connsiteX1" fmla="*/ 47627 w 48689"/>
                <a:gd name="connsiteY1" fmla="*/ 883 h 18522"/>
                <a:gd name="connsiteX2" fmla="*/ 48573 w 48689"/>
                <a:gd name="connsiteY2" fmla="*/ 3914 h 18522"/>
                <a:gd name="connsiteX3" fmla="*/ 47382 w 48689"/>
                <a:gd name="connsiteY3" fmla="*/ 10191 h 18522"/>
                <a:gd name="connsiteX4" fmla="*/ 47358 w 48689"/>
                <a:gd name="connsiteY4" fmla="*/ 10243 h 18522"/>
                <a:gd name="connsiteX5" fmla="*/ 38339 w 48689"/>
                <a:gd name="connsiteY5" fmla="*/ 13375 h 18522"/>
                <a:gd name="connsiteX6" fmla="*/ 35577 w 48689"/>
                <a:gd name="connsiteY6" fmla="*/ 11876 h 18522"/>
                <a:gd name="connsiteX7" fmla="*/ 33801 w 48689"/>
                <a:gd name="connsiteY7" fmla="*/ 11181 h 18522"/>
                <a:gd name="connsiteX8" fmla="*/ 30751 w 48689"/>
                <a:gd name="connsiteY8" fmla="*/ 12307 h 18522"/>
                <a:gd name="connsiteX9" fmla="*/ 28447 w 48689"/>
                <a:gd name="connsiteY9" fmla="*/ 12534 h 18522"/>
                <a:gd name="connsiteX10" fmla="*/ 18009 w 48689"/>
                <a:gd name="connsiteY10" fmla="*/ 16587 h 18522"/>
                <a:gd name="connsiteX11" fmla="*/ 11943 w 48689"/>
                <a:gd name="connsiteY11" fmla="*/ 16892 h 18522"/>
                <a:gd name="connsiteX12" fmla="*/ 6341 w 48689"/>
                <a:gd name="connsiteY12" fmla="*/ 17169 h 18522"/>
                <a:gd name="connsiteX13" fmla="*/ 4513 w 48689"/>
                <a:gd name="connsiteY13" fmla="*/ 18523 h 18522"/>
                <a:gd name="connsiteX14" fmla="*/ 1036 w 48689"/>
                <a:gd name="connsiteY14" fmla="*/ 18254 h 18522"/>
                <a:gd name="connsiteX15" fmla="*/ 0 w 48689"/>
                <a:gd name="connsiteY15" fmla="*/ 18010 h 18522"/>
                <a:gd name="connsiteX16" fmla="*/ 490 w 48689"/>
                <a:gd name="connsiteY16" fmla="*/ 17161 h 18522"/>
                <a:gd name="connsiteX17" fmla="*/ 1818 w 48689"/>
                <a:gd name="connsiteY17" fmla="*/ 16713 h 18522"/>
                <a:gd name="connsiteX18" fmla="*/ 5616 w 48689"/>
                <a:gd name="connsiteY18" fmla="*/ 16555 h 18522"/>
                <a:gd name="connsiteX19" fmla="*/ 7992 w 48689"/>
                <a:gd name="connsiteY19" fmla="*/ 16120 h 18522"/>
                <a:gd name="connsiteX20" fmla="*/ 11699 w 48689"/>
                <a:gd name="connsiteY20" fmla="*/ 16169 h 18522"/>
                <a:gd name="connsiteX21" fmla="*/ 13326 w 48689"/>
                <a:gd name="connsiteY21" fmla="*/ 15271 h 18522"/>
                <a:gd name="connsiteX22" fmla="*/ 15287 w 48689"/>
                <a:gd name="connsiteY22" fmla="*/ 14857 h 18522"/>
                <a:gd name="connsiteX23" fmla="*/ 29555 w 48689"/>
                <a:gd name="connsiteY23" fmla="*/ 11731 h 18522"/>
                <a:gd name="connsiteX24" fmla="*/ 32805 w 48689"/>
                <a:gd name="connsiteY24" fmla="*/ 10609 h 18522"/>
                <a:gd name="connsiteX25" fmla="*/ 38558 w 48689"/>
                <a:gd name="connsiteY25" fmla="*/ 10672 h 18522"/>
                <a:gd name="connsiteX26" fmla="*/ 41114 w 48689"/>
                <a:gd name="connsiteY26" fmla="*/ 8154 h 18522"/>
                <a:gd name="connsiteX27" fmla="*/ 42360 w 48689"/>
                <a:gd name="connsiteY27" fmla="*/ 2348 h 18522"/>
                <a:gd name="connsiteX28" fmla="*/ 39699 w 48689"/>
                <a:gd name="connsiteY28" fmla="*/ 2443 h 18522"/>
                <a:gd name="connsiteX29" fmla="*/ 36924 w 48689"/>
                <a:gd name="connsiteY29" fmla="*/ 2912 h 18522"/>
                <a:gd name="connsiteX30" fmla="*/ 32813 w 48689"/>
                <a:gd name="connsiteY30" fmla="*/ 3111 h 18522"/>
                <a:gd name="connsiteX31" fmla="*/ 37057 w 48689"/>
                <a:gd name="connsiteY31" fmla="*/ 2235 h 18522"/>
                <a:gd name="connsiteX32" fmla="*/ 40193 w 48689"/>
                <a:gd name="connsiteY32" fmla="*/ 751 h 18522"/>
                <a:gd name="connsiteX33" fmla="*/ 43817 w 48689"/>
                <a:gd name="connsiteY33" fmla="*/ 95 h 1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89" h="18522">
                  <a:moveTo>
                    <a:pt x="43817" y="95"/>
                  </a:moveTo>
                  <a:cubicBezTo>
                    <a:pt x="45118" y="-65"/>
                    <a:pt x="46633" y="-144"/>
                    <a:pt x="47627" y="883"/>
                  </a:cubicBezTo>
                  <a:cubicBezTo>
                    <a:pt x="48113" y="1823"/>
                    <a:pt x="48348" y="2880"/>
                    <a:pt x="48573" y="3914"/>
                  </a:cubicBezTo>
                  <a:cubicBezTo>
                    <a:pt x="48981" y="6079"/>
                    <a:pt x="48254" y="8234"/>
                    <a:pt x="47382" y="10191"/>
                  </a:cubicBezTo>
                  <a:lnTo>
                    <a:pt x="47358" y="10243"/>
                  </a:lnTo>
                  <a:cubicBezTo>
                    <a:pt x="44327" y="11210"/>
                    <a:pt x="41311" y="12234"/>
                    <a:pt x="38339" y="13375"/>
                  </a:cubicBezTo>
                  <a:cubicBezTo>
                    <a:pt x="37528" y="12677"/>
                    <a:pt x="36445" y="12471"/>
                    <a:pt x="35577" y="11876"/>
                  </a:cubicBezTo>
                  <a:cubicBezTo>
                    <a:pt x="35024" y="11574"/>
                    <a:pt x="34476" y="11029"/>
                    <a:pt x="33801" y="11181"/>
                  </a:cubicBezTo>
                  <a:cubicBezTo>
                    <a:pt x="32752" y="11462"/>
                    <a:pt x="31829" y="12116"/>
                    <a:pt x="30751" y="12307"/>
                  </a:cubicBezTo>
                  <a:cubicBezTo>
                    <a:pt x="29980" y="12379"/>
                    <a:pt x="29137" y="12053"/>
                    <a:pt x="28447" y="12534"/>
                  </a:cubicBezTo>
                  <a:cubicBezTo>
                    <a:pt x="25234" y="14460"/>
                    <a:pt x="21742" y="16038"/>
                    <a:pt x="18009" y="16587"/>
                  </a:cubicBezTo>
                  <a:cubicBezTo>
                    <a:pt x="16010" y="17030"/>
                    <a:pt x="13959" y="16730"/>
                    <a:pt x="11943" y="16892"/>
                  </a:cubicBezTo>
                  <a:cubicBezTo>
                    <a:pt x="10117" y="17491"/>
                    <a:pt x="8181" y="16728"/>
                    <a:pt x="6341" y="17169"/>
                  </a:cubicBezTo>
                  <a:cubicBezTo>
                    <a:pt x="5690" y="17558"/>
                    <a:pt x="5135" y="18088"/>
                    <a:pt x="4513" y="18523"/>
                  </a:cubicBezTo>
                  <a:cubicBezTo>
                    <a:pt x="3355" y="18426"/>
                    <a:pt x="2192" y="18344"/>
                    <a:pt x="1036" y="18254"/>
                  </a:cubicBezTo>
                  <a:cubicBezTo>
                    <a:pt x="685" y="18180"/>
                    <a:pt x="338" y="18088"/>
                    <a:pt x="0" y="18010"/>
                  </a:cubicBezTo>
                  <a:cubicBezTo>
                    <a:pt x="151" y="17718"/>
                    <a:pt x="303" y="17426"/>
                    <a:pt x="490" y="17161"/>
                  </a:cubicBezTo>
                  <a:cubicBezTo>
                    <a:pt x="736" y="16667"/>
                    <a:pt x="1366" y="16801"/>
                    <a:pt x="1818" y="16713"/>
                  </a:cubicBezTo>
                  <a:cubicBezTo>
                    <a:pt x="3077" y="16526"/>
                    <a:pt x="4349" y="16623"/>
                    <a:pt x="5616" y="16555"/>
                  </a:cubicBezTo>
                  <a:cubicBezTo>
                    <a:pt x="6428" y="16509"/>
                    <a:pt x="7165" y="15776"/>
                    <a:pt x="7992" y="16120"/>
                  </a:cubicBezTo>
                  <a:cubicBezTo>
                    <a:pt x="9185" y="16528"/>
                    <a:pt x="10478" y="16387"/>
                    <a:pt x="11699" y="16169"/>
                  </a:cubicBezTo>
                  <a:cubicBezTo>
                    <a:pt x="12328" y="16055"/>
                    <a:pt x="12801" y="15597"/>
                    <a:pt x="13326" y="15271"/>
                  </a:cubicBezTo>
                  <a:cubicBezTo>
                    <a:pt x="13892" y="14859"/>
                    <a:pt x="14625" y="14928"/>
                    <a:pt x="15287" y="14857"/>
                  </a:cubicBezTo>
                  <a:cubicBezTo>
                    <a:pt x="20178" y="14535"/>
                    <a:pt x="24815" y="12810"/>
                    <a:pt x="29555" y="11731"/>
                  </a:cubicBezTo>
                  <a:cubicBezTo>
                    <a:pt x="30606" y="11269"/>
                    <a:pt x="31705" y="10937"/>
                    <a:pt x="32805" y="10609"/>
                  </a:cubicBezTo>
                  <a:cubicBezTo>
                    <a:pt x="34715" y="10035"/>
                    <a:pt x="36685" y="11525"/>
                    <a:pt x="38558" y="10672"/>
                  </a:cubicBezTo>
                  <a:cubicBezTo>
                    <a:pt x="39577" y="10035"/>
                    <a:pt x="40397" y="9106"/>
                    <a:pt x="41114" y="8154"/>
                  </a:cubicBezTo>
                  <a:cubicBezTo>
                    <a:pt x="42181" y="6443"/>
                    <a:pt x="42564" y="4339"/>
                    <a:pt x="42360" y="2348"/>
                  </a:cubicBezTo>
                  <a:cubicBezTo>
                    <a:pt x="41475" y="2491"/>
                    <a:pt x="40584" y="2420"/>
                    <a:pt x="39699" y="2443"/>
                  </a:cubicBezTo>
                  <a:cubicBezTo>
                    <a:pt x="38772" y="2590"/>
                    <a:pt x="37864" y="2866"/>
                    <a:pt x="36924" y="2912"/>
                  </a:cubicBezTo>
                  <a:cubicBezTo>
                    <a:pt x="35552" y="2969"/>
                    <a:pt x="34188" y="3256"/>
                    <a:pt x="32813" y="3111"/>
                  </a:cubicBezTo>
                  <a:cubicBezTo>
                    <a:pt x="34022" y="2077"/>
                    <a:pt x="35684" y="2788"/>
                    <a:pt x="37057" y="2235"/>
                  </a:cubicBezTo>
                  <a:cubicBezTo>
                    <a:pt x="38133" y="1815"/>
                    <a:pt x="39281" y="1491"/>
                    <a:pt x="40193" y="751"/>
                  </a:cubicBezTo>
                  <a:cubicBezTo>
                    <a:pt x="41189" y="-165"/>
                    <a:pt x="42629" y="465"/>
                    <a:pt x="43817" y="95"/>
                  </a:cubicBezTo>
                  <a:close/>
                </a:path>
              </a:pathLst>
            </a:custGeom>
            <a:solidFill>
              <a:srgbClr val="A2BBC6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3" name="Forma Livre: Forma 2692">
              <a:extLst>
                <a:ext uri="{FF2B5EF4-FFF2-40B4-BE49-F238E27FC236}">
                  <a16:creationId xmlns:a16="http://schemas.microsoft.com/office/drawing/2014/main" id="{5F0D80C4-3EDC-0988-0C7A-6AA9996D1E7E}"/>
                </a:ext>
              </a:extLst>
            </p:cNvPr>
            <p:cNvSpPr/>
            <p:nvPr/>
          </p:nvSpPr>
          <p:spPr>
            <a:xfrm>
              <a:off x="6362110" y="5365065"/>
              <a:ext cx="5224" cy="15173"/>
            </a:xfrm>
            <a:custGeom>
              <a:avLst/>
              <a:gdLst>
                <a:gd name="connsiteX0" fmla="*/ 2770 w 5224"/>
                <a:gd name="connsiteY0" fmla="*/ 2318 h 15173"/>
                <a:gd name="connsiteX1" fmla="*/ 5112 w 5224"/>
                <a:gd name="connsiteY1" fmla="*/ 0 h 15173"/>
                <a:gd name="connsiteX2" fmla="*/ 4799 w 5224"/>
                <a:gd name="connsiteY2" fmla="*/ 1911 h 15173"/>
                <a:gd name="connsiteX3" fmla="*/ 3973 w 5224"/>
                <a:gd name="connsiteY3" fmla="*/ 4996 h 15173"/>
                <a:gd name="connsiteX4" fmla="*/ 5146 w 5224"/>
                <a:gd name="connsiteY4" fmla="*/ 9175 h 15173"/>
                <a:gd name="connsiteX5" fmla="*/ 4654 w 5224"/>
                <a:gd name="connsiteY5" fmla="*/ 12767 h 15173"/>
                <a:gd name="connsiteX6" fmla="*/ 4053 w 5224"/>
                <a:gd name="connsiteY6" fmla="*/ 14909 h 15173"/>
                <a:gd name="connsiteX7" fmla="*/ 0 w 5224"/>
                <a:gd name="connsiteY7" fmla="*/ 15174 h 15173"/>
                <a:gd name="connsiteX8" fmla="*/ 2255 w 5224"/>
                <a:gd name="connsiteY8" fmla="*/ 6190 h 15173"/>
                <a:gd name="connsiteX9" fmla="*/ 3182 w 5224"/>
                <a:gd name="connsiteY9" fmla="*/ 4374 h 15173"/>
                <a:gd name="connsiteX10" fmla="*/ 2777 w 5224"/>
                <a:gd name="connsiteY10" fmla="*/ 2344 h 15173"/>
                <a:gd name="connsiteX11" fmla="*/ 2770 w 5224"/>
                <a:gd name="connsiteY11" fmla="*/ 2318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15173">
                  <a:moveTo>
                    <a:pt x="2770" y="2318"/>
                  </a:moveTo>
                  <a:cubicBezTo>
                    <a:pt x="3582" y="1576"/>
                    <a:pt x="4324" y="765"/>
                    <a:pt x="5112" y="0"/>
                  </a:cubicBezTo>
                  <a:cubicBezTo>
                    <a:pt x="5333" y="656"/>
                    <a:pt x="5015" y="1297"/>
                    <a:pt x="4799" y="1911"/>
                  </a:cubicBezTo>
                  <a:cubicBezTo>
                    <a:pt x="4435" y="2909"/>
                    <a:pt x="3891" y="3893"/>
                    <a:pt x="3973" y="4996"/>
                  </a:cubicBezTo>
                  <a:cubicBezTo>
                    <a:pt x="3954" y="6489"/>
                    <a:pt x="4982" y="7714"/>
                    <a:pt x="5146" y="9175"/>
                  </a:cubicBezTo>
                  <a:cubicBezTo>
                    <a:pt x="5433" y="10402"/>
                    <a:pt x="4853" y="11575"/>
                    <a:pt x="4654" y="12767"/>
                  </a:cubicBezTo>
                  <a:cubicBezTo>
                    <a:pt x="4498" y="13488"/>
                    <a:pt x="4494" y="14278"/>
                    <a:pt x="4053" y="14909"/>
                  </a:cubicBezTo>
                  <a:cubicBezTo>
                    <a:pt x="2701" y="14985"/>
                    <a:pt x="1354" y="15136"/>
                    <a:pt x="0" y="15174"/>
                  </a:cubicBezTo>
                  <a:cubicBezTo>
                    <a:pt x="34" y="12057"/>
                    <a:pt x="885" y="8979"/>
                    <a:pt x="2255" y="6190"/>
                  </a:cubicBezTo>
                  <a:cubicBezTo>
                    <a:pt x="2548" y="5574"/>
                    <a:pt x="2957" y="5017"/>
                    <a:pt x="3182" y="4374"/>
                  </a:cubicBezTo>
                  <a:cubicBezTo>
                    <a:pt x="3258" y="3670"/>
                    <a:pt x="2962" y="3002"/>
                    <a:pt x="2777" y="2344"/>
                  </a:cubicBezTo>
                  <a:lnTo>
                    <a:pt x="2770" y="2318"/>
                  </a:lnTo>
                  <a:close/>
                </a:path>
              </a:pathLst>
            </a:custGeom>
            <a:solidFill>
              <a:srgbClr val="ABC6CC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4" name="Forma Livre: Forma 2693">
              <a:extLst>
                <a:ext uri="{FF2B5EF4-FFF2-40B4-BE49-F238E27FC236}">
                  <a16:creationId xmlns:a16="http://schemas.microsoft.com/office/drawing/2014/main" id="{D85A49A8-E655-B5D6-5CAB-4C1FE426433D}"/>
                </a:ext>
              </a:extLst>
            </p:cNvPr>
            <p:cNvSpPr/>
            <p:nvPr/>
          </p:nvSpPr>
          <p:spPr>
            <a:xfrm>
              <a:off x="6383716" y="5372175"/>
              <a:ext cx="33826" cy="7780"/>
            </a:xfrm>
            <a:custGeom>
              <a:avLst/>
              <a:gdLst>
                <a:gd name="connsiteX0" fmla="*/ 26238 w 33826"/>
                <a:gd name="connsiteY0" fmla="*/ 1153 h 7780"/>
                <a:gd name="connsiteX1" fmla="*/ 29288 w 33826"/>
                <a:gd name="connsiteY1" fmla="*/ 26 h 7780"/>
                <a:gd name="connsiteX2" fmla="*/ 31064 w 33826"/>
                <a:gd name="connsiteY2" fmla="*/ 722 h 7780"/>
                <a:gd name="connsiteX3" fmla="*/ 33826 w 33826"/>
                <a:gd name="connsiteY3" fmla="*/ 2220 h 7780"/>
                <a:gd name="connsiteX4" fmla="*/ 32162 w 33826"/>
                <a:gd name="connsiteY4" fmla="*/ 2897 h 7780"/>
                <a:gd name="connsiteX5" fmla="*/ 28855 w 33826"/>
                <a:gd name="connsiteY5" fmla="*/ 1884 h 7780"/>
                <a:gd name="connsiteX6" fmla="*/ 26026 w 33826"/>
                <a:gd name="connsiteY6" fmla="*/ 1787 h 7780"/>
                <a:gd name="connsiteX7" fmla="*/ 23726 w 33826"/>
                <a:gd name="connsiteY7" fmla="*/ 3881 h 7780"/>
                <a:gd name="connsiteX8" fmla="*/ 19737 w 33826"/>
                <a:gd name="connsiteY8" fmla="*/ 6008 h 7780"/>
                <a:gd name="connsiteX9" fmla="*/ 12452 w 33826"/>
                <a:gd name="connsiteY9" fmla="*/ 7103 h 7780"/>
                <a:gd name="connsiteX10" fmla="*/ 7197 w 33826"/>
                <a:gd name="connsiteY10" fmla="*/ 6492 h 7780"/>
                <a:gd name="connsiteX11" fmla="*/ 5902 w 33826"/>
                <a:gd name="connsiteY11" fmla="*/ 6468 h 7780"/>
                <a:gd name="connsiteX12" fmla="*/ 4204 w 33826"/>
                <a:gd name="connsiteY12" fmla="*/ 7780 h 7780"/>
                <a:gd name="connsiteX13" fmla="*/ 0 w 33826"/>
                <a:gd name="connsiteY13" fmla="*/ 7368 h 7780"/>
                <a:gd name="connsiteX14" fmla="*/ 1829 w 33826"/>
                <a:gd name="connsiteY14" fmla="*/ 6014 h 7780"/>
                <a:gd name="connsiteX15" fmla="*/ 7430 w 33826"/>
                <a:gd name="connsiteY15" fmla="*/ 5737 h 7780"/>
                <a:gd name="connsiteX16" fmla="*/ 13496 w 33826"/>
                <a:gd name="connsiteY16" fmla="*/ 5432 h 7780"/>
                <a:gd name="connsiteX17" fmla="*/ 23935 w 33826"/>
                <a:gd name="connsiteY17" fmla="*/ 1380 h 7780"/>
                <a:gd name="connsiteX18" fmla="*/ 26238 w 33826"/>
                <a:gd name="connsiteY18" fmla="*/ 1153 h 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26" h="7780">
                  <a:moveTo>
                    <a:pt x="26238" y="1153"/>
                  </a:moveTo>
                  <a:cubicBezTo>
                    <a:pt x="27317" y="961"/>
                    <a:pt x="28239" y="308"/>
                    <a:pt x="29288" y="26"/>
                  </a:cubicBezTo>
                  <a:cubicBezTo>
                    <a:pt x="29963" y="-125"/>
                    <a:pt x="30512" y="419"/>
                    <a:pt x="31064" y="722"/>
                  </a:cubicBezTo>
                  <a:cubicBezTo>
                    <a:pt x="31932" y="1317"/>
                    <a:pt x="33015" y="1523"/>
                    <a:pt x="33826" y="2220"/>
                  </a:cubicBezTo>
                  <a:cubicBezTo>
                    <a:pt x="33271" y="2447"/>
                    <a:pt x="32719" y="2679"/>
                    <a:pt x="32162" y="2897"/>
                  </a:cubicBezTo>
                  <a:cubicBezTo>
                    <a:pt x="31140" y="2323"/>
                    <a:pt x="29959" y="2206"/>
                    <a:pt x="28855" y="1884"/>
                  </a:cubicBezTo>
                  <a:cubicBezTo>
                    <a:pt x="27937" y="1680"/>
                    <a:pt x="26915" y="1277"/>
                    <a:pt x="26026" y="1787"/>
                  </a:cubicBezTo>
                  <a:cubicBezTo>
                    <a:pt x="25013" y="2187"/>
                    <a:pt x="24582" y="3276"/>
                    <a:pt x="23726" y="3881"/>
                  </a:cubicBezTo>
                  <a:cubicBezTo>
                    <a:pt x="22505" y="4770"/>
                    <a:pt x="21162" y="5502"/>
                    <a:pt x="19737" y="6008"/>
                  </a:cubicBezTo>
                  <a:cubicBezTo>
                    <a:pt x="17385" y="6756"/>
                    <a:pt x="14907" y="7015"/>
                    <a:pt x="12452" y="7103"/>
                  </a:cubicBezTo>
                  <a:cubicBezTo>
                    <a:pt x="10697" y="6927"/>
                    <a:pt x="8910" y="6948"/>
                    <a:pt x="7197" y="6492"/>
                  </a:cubicBezTo>
                  <a:cubicBezTo>
                    <a:pt x="6772" y="6422"/>
                    <a:pt x="6295" y="6214"/>
                    <a:pt x="5902" y="6468"/>
                  </a:cubicBezTo>
                  <a:cubicBezTo>
                    <a:pt x="5272" y="6815"/>
                    <a:pt x="4742" y="7309"/>
                    <a:pt x="4204" y="7780"/>
                  </a:cubicBezTo>
                  <a:cubicBezTo>
                    <a:pt x="2800" y="7656"/>
                    <a:pt x="1404" y="7475"/>
                    <a:pt x="0" y="7368"/>
                  </a:cubicBezTo>
                  <a:cubicBezTo>
                    <a:pt x="622" y="6933"/>
                    <a:pt x="1177" y="6403"/>
                    <a:pt x="1829" y="6014"/>
                  </a:cubicBezTo>
                  <a:cubicBezTo>
                    <a:pt x="3668" y="5573"/>
                    <a:pt x="5604" y="6336"/>
                    <a:pt x="7430" y="5737"/>
                  </a:cubicBezTo>
                  <a:cubicBezTo>
                    <a:pt x="9446" y="5575"/>
                    <a:pt x="11498" y="5876"/>
                    <a:pt x="13496" y="5432"/>
                  </a:cubicBezTo>
                  <a:cubicBezTo>
                    <a:pt x="17229" y="4884"/>
                    <a:pt x="20721" y="3305"/>
                    <a:pt x="23935" y="1380"/>
                  </a:cubicBezTo>
                  <a:cubicBezTo>
                    <a:pt x="24624" y="898"/>
                    <a:pt x="25467" y="1224"/>
                    <a:pt x="26238" y="1153"/>
                  </a:cubicBezTo>
                  <a:close/>
                </a:path>
              </a:pathLst>
            </a:custGeom>
            <a:solidFill>
              <a:srgbClr val="ADC8CE"/>
            </a:solidFill>
            <a:ln w="26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72" name="Gráfico 1864">
              <a:extLst>
                <a:ext uri="{FF2B5EF4-FFF2-40B4-BE49-F238E27FC236}">
                  <a16:creationId xmlns:a16="http://schemas.microsoft.com/office/drawing/2014/main" id="{174370E4-3DD2-F9D1-EA98-DF7BB7362DA9}"/>
                </a:ext>
              </a:extLst>
            </p:cNvPr>
            <p:cNvGrpSpPr/>
            <p:nvPr/>
          </p:nvGrpSpPr>
          <p:grpSpPr>
            <a:xfrm>
              <a:off x="6051643" y="4801854"/>
              <a:ext cx="355315" cy="557365"/>
              <a:chOff x="6051643" y="4801854"/>
              <a:chExt cx="355315" cy="557365"/>
            </a:xfrm>
            <a:solidFill>
              <a:srgbClr val="010101"/>
            </a:solidFill>
          </p:grpSpPr>
          <p:sp>
            <p:nvSpPr>
              <p:cNvPr id="1873" name="Forma Livre: Forma 1872">
                <a:extLst>
                  <a:ext uri="{FF2B5EF4-FFF2-40B4-BE49-F238E27FC236}">
                    <a16:creationId xmlns:a16="http://schemas.microsoft.com/office/drawing/2014/main" id="{7571566F-B8FE-4BD9-1569-C1863E1C8069}"/>
                  </a:ext>
                </a:extLst>
              </p:cNvPr>
              <p:cNvSpPr/>
              <p:nvPr/>
            </p:nvSpPr>
            <p:spPr>
              <a:xfrm>
                <a:off x="6051643" y="4801854"/>
                <a:ext cx="324600" cy="491366"/>
              </a:xfrm>
              <a:custGeom>
                <a:avLst/>
                <a:gdLst>
                  <a:gd name="connsiteX0" fmla="*/ 62453 w 324600"/>
                  <a:gd name="connsiteY0" fmla="*/ 2245 h 491366"/>
                  <a:gd name="connsiteX1" fmla="*/ 87131 w 324600"/>
                  <a:gd name="connsiteY1" fmla="*/ 749 h 491366"/>
                  <a:gd name="connsiteX2" fmla="*/ 103772 w 324600"/>
                  <a:gd name="connsiteY2" fmla="*/ 7515 h 491366"/>
                  <a:gd name="connsiteX3" fmla="*/ 117639 w 324600"/>
                  <a:gd name="connsiteY3" fmla="*/ 23264 h 491366"/>
                  <a:gd name="connsiteX4" fmla="*/ 128560 w 324600"/>
                  <a:gd name="connsiteY4" fmla="*/ 46590 h 491366"/>
                  <a:gd name="connsiteX5" fmla="*/ 141596 w 324600"/>
                  <a:gd name="connsiteY5" fmla="*/ 99915 h 491366"/>
                  <a:gd name="connsiteX6" fmla="*/ 145016 w 324600"/>
                  <a:gd name="connsiteY6" fmla="*/ 128888 h 491366"/>
                  <a:gd name="connsiteX7" fmla="*/ 146641 w 324600"/>
                  <a:gd name="connsiteY7" fmla="*/ 192804 h 491366"/>
                  <a:gd name="connsiteX8" fmla="*/ 144808 w 324600"/>
                  <a:gd name="connsiteY8" fmla="*/ 225198 h 491366"/>
                  <a:gd name="connsiteX9" fmla="*/ 144371 w 324600"/>
                  <a:gd name="connsiteY9" fmla="*/ 229074 h 491366"/>
                  <a:gd name="connsiteX10" fmla="*/ 142513 w 324600"/>
                  <a:gd name="connsiteY10" fmla="*/ 232530 h 491366"/>
                  <a:gd name="connsiteX11" fmla="*/ 133329 w 324600"/>
                  <a:gd name="connsiteY11" fmla="*/ 243277 h 491366"/>
                  <a:gd name="connsiteX12" fmla="*/ 133985 w 324600"/>
                  <a:gd name="connsiteY12" fmla="*/ 252507 h 491366"/>
                  <a:gd name="connsiteX13" fmla="*/ 141401 w 324600"/>
                  <a:gd name="connsiteY13" fmla="*/ 244227 h 491366"/>
                  <a:gd name="connsiteX14" fmla="*/ 143261 w 324600"/>
                  <a:gd name="connsiteY14" fmla="*/ 242693 h 491366"/>
                  <a:gd name="connsiteX15" fmla="*/ 175248 w 324600"/>
                  <a:gd name="connsiteY15" fmla="*/ 235014 h 491366"/>
                  <a:gd name="connsiteX16" fmla="*/ 176392 w 324600"/>
                  <a:gd name="connsiteY16" fmla="*/ 234831 h 491366"/>
                  <a:gd name="connsiteX17" fmla="*/ 175362 w 324600"/>
                  <a:gd name="connsiteY17" fmla="*/ 236362 h 491366"/>
                  <a:gd name="connsiteX18" fmla="*/ 173997 w 324600"/>
                  <a:gd name="connsiteY18" fmla="*/ 236475 h 491366"/>
                  <a:gd name="connsiteX19" fmla="*/ 173926 w 324600"/>
                  <a:gd name="connsiteY19" fmla="*/ 236690 h 491366"/>
                  <a:gd name="connsiteX20" fmla="*/ 143908 w 324600"/>
                  <a:gd name="connsiteY20" fmla="*/ 243962 h 491366"/>
                  <a:gd name="connsiteX21" fmla="*/ 142391 w 324600"/>
                  <a:gd name="connsiteY21" fmla="*/ 245230 h 491366"/>
                  <a:gd name="connsiteX22" fmla="*/ 75054 w 324600"/>
                  <a:gd name="connsiteY22" fmla="*/ 320590 h 491366"/>
                  <a:gd name="connsiteX23" fmla="*/ 90200 w 324600"/>
                  <a:gd name="connsiteY23" fmla="*/ 336346 h 491366"/>
                  <a:gd name="connsiteX24" fmla="*/ 124266 w 324600"/>
                  <a:gd name="connsiteY24" fmla="*/ 364289 h 491366"/>
                  <a:gd name="connsiteX25" fmla="*/ 157472 w 324600"/>
                  <a:gd name="connsiteY25" fmla="*/ 383017 h 491366"/>
                  <a:gd name="connsiteX26" fmla="*/ 191071 w 324600"/>
                  <a:gd name="connsiteY26" fmla="*/ 393134 h 491366"/>
                  <a:gd name="connsiteX27" fmla="*/ 237709 w 324600"/>
                  <a:gd name="connsiteY27" fmla="*/ 395006 h 491366"/>
                  <a:gd name="connsiteX28" fmla="*/ 270780 w 324600"/>
                  <a:gd name="connsiteY28" fmla="*/ 389045 h 491366"/>
                  <a:gd name="connsiteX29" fmla="*/ 272010 w 324600"/>
                  <a:gd name="connsiteY29" fmla="*/ 388701 h 491366"/>
                  <a:gd name="connsiteX30" fmla="*/ 305065 w 324600"/>
                  <a:gd name="connsiteY30" fmla="*/ 375936 h 491366"/>
                  <a:gd name="connsiteX31" fmla="*/ 308218 w 324600"/>
                  <a:gd name="connsiteY31" fmla="*/ 374181 h 491366"/>
                  <a:gd name="connsiteX32" fmla="*/ 309067 w 324600"/>
                  <a:gd name="connsiteY32" fmla="*/ 374006 h 491366"/>
                  <a:gd name="connsiteX33" fmla="*/ 309040 w 324600"/>
                  <a:gd name="connsiteY33" fmla="*/ 375049 h 491366"/>
                  <a:gd name="connsiteX34" fmla="*/ 307915 w 324600"/>
                  <a:gd name="connsiteY34" fmla="*/ 376053 h 491366"/>
                  <a:gd name="connsiteX35" fmla="*/ 273147 w 324600"/>
                  <a:gd name="connsiteY35" fmla="*/ 389842 h 491366"/>
                  <a:gd name="connsiteX36" fmla="*/ 271359 w 324600"/>
                  <a:gd name="connsiteY36" fmla="*/ 390349 h 491366"/>
                  <a:gd name="connsiteX37" fmla="*/ 237667 w 324600"/>
                  <a:gd name="connsiteY37" fmla="*/ 396415 h 491366"/>
                  <a:gd name="connsiteX38" fmla="*/ 165598 w 324600"/>
                  <a:gd name="connsiteY38" fmla="*/ 387780 h 491366"/>
                  <a:gd name="connsiteX39" fmla="*/ 133853 w 324600"/>
                  <a:gd name="connsiteY39" fmla="*/ 372201 h 491366"/>
                  <a:gd name="connsiteX40" fmla="*/ 98631 w 324600"/>
                  <a:gd name="connsiteY40" fmla="*/ 345996 h 491366"/>
                  <a:gd name="connsiteX41" fmla="*/ 75022 w 324600"/>
                  <a:gd name="connsiteY41" fmla="*/ 322696 h 491366"/>
                  <a:gd name="connsiteX42" fmla="*/ 76889 w 324600"/>
                  <a:gd name="connsiteY42" fmla="*/ 332502 h 491366"/>
                  <a:gd name="connsiteX43" fmla="*/ 79144 w 324600"/>
                  <a:gd name="connsiteY43" fmla="*/ 334805 h 491366"/>
                  <a:gd name="connsiteX44" fmla="*/ 113769 w 324600"/>
                  <a:gd name="connsiteY44" fmla="*/ 364272 h 491366"/>
                  <a:gd name="connsiteX45" fmla="*/ 132720 w 324600"/>
                  <a:gd name="connsiteY45" fmla="*/ 376760 h 491366"/>
                  <a:gd name="connsiteX46" fmla="*/ 172822 w 324600"/>
                  <a:gd name="connsiteY46" fmla="*/ 394849 h 491366"/>
                  <a:gd name="connsiteX47" fmla="*/ 237532 w 324600"/>
                  <a:gd name="connsiteY47" fmla="*/ 401810 h 491366"/>
                  <a:gd name="connsiteX48" fmla="*/ 273545 w 324600"/>
                  <a:gd name="connsiteY48" fmla="*/ 395355 h 491366"/>
                  <a:gd name="connsiteX49" fmla="*/ 274959 w 324600"/>
                  <a:gd name="connsiteY49" fmla="*/ 394945 h 491366"/>
                  <a:gd name="connsiteX50" fmla="*/ 297166 w 324600"/>
                  <a:gd name="connsiteY50" fmla="*/ 387189 h 491366"/>
                  <a:gd name="connsiteX51" fmla="*/ 306398 w 324600"/>
                  <a:gd name="connsiteY51" fmla="*/ 382845 h 491366"/>
                  <a:gd name="connsiteX52" fmla="*/ 307398 w 324600"/>
                  <a:gd name="connsiteY52" fmla="*/ 382574 h 491366"/>
                  <a:gd name="connsiteX53" fmla="*/ 305836 w 324600"/>
                  <a:gd name="connsiteY53" fmla="*/ 384762 h 491366"/>
                  <a:gd name="connsiteX54" fmla="*/ 275346 w 324600"/>
                  <a:gd name="connsiteY54" fmla="*/ 396320 h 491366"/>
                  <a:gd name="connsiteX55" fmla="*/ 274316 w 324600"/>
                  <a:gd name="connsiteY55" fmla="*/ 396606 h 491366"/>
                  <a:gd name="connsiteX56" fmla="*/ 237995 w 324600"/>
                  <a:gd name="connsiteY56" fmla="*/ 403177 h 491366"/>
                  <a:gd name="connsiteX57" fmla="*/ 199925 w 324600"/>
                  <a:gd name="connsiteY57" fmla="*/ 402277 h 491366"/>
                  <a:gd name="connsiteX58" fmla="*/ 174506 w 324600"/>
                  <a:gd name="connsiteY58" fmla="*/ 396844 h 491366"/>
                  <a:gd name="connsiteX59" fmla="*/ 147469 w 324600"/>
                  <a:gd name="connsiteY59" fmla="*/ 386271 h 491366"/>
                  <a:gd name="connsiteX60" fmla="*/ 137594 w 324600"/>
                  <a:gd name="connsiteY60" fmla="*/ 381174 h 491366"/>
                  <a:gd name="connsiteX61" fmla="*/ 132463 w 324600"/>
                  <a:gd name="connsiteY61" fmla="*/ 378233 h 491366"/>
                  <a:gd name="connsiteX62" fmla="*/ 127547 w 324600"/>
                  <a:gd name="connsiteY62" fmla="*/ 375274 h 491366"/>
                  <a:gd name="connsiteX63" fmla="*/ 96460 w 324600"/>
                  <a:gd name="connsiteY63" fmla="*/ 352384 h 491366"/>
                  <a:gd name="connsiteX64" fmla="*/ 78751 w 324600"/>
                  <a:gd name="connsiteY64" fmla="*/ 336396 h 491366"/>
                  <a:gd name="connsiteX65" fmla="*/ 79159 w 324600"/>
                  <a:gd name="connsiteY65" fmla="*/ 342488 h 491366"/>
                  <a:gd name="connsiteX66" fmla="*/ 84676 w 324600"/>
                  <a:gd name="connsiteY66" fmla="*/ 368089 h 491366"/>
                  <a:gd name="connsiteX67" fmla="*/ 99196 w 324600"/>
                  <a:gd name="connsiteY67" fmla="*/ 408320 h 491366"/>
                  <a:gd name="connsiteX68" fmla="*/ 128321 w 324600"/>
                  <a:gd name="connsiteY68" fmla="*/ 442832 h 491366"/>
                  <a:gd name="connsiteX69" fmla="*/ 127217 w 324600"/>
                  <a:gd name="connsiteY69" fmla="*/ 438071 h 491366"/>
                  <a:gd name="connsiteX70" fmla="*/ 127001 w 324600"/>
                  <a:gd name="connsiteY70" fmla="*/ 432410 h 491366"/>
                  <a:gd name="connsiteX71" fmla="*/ 125657 w 324600"/>
                  <a:gd name="connsiteY71" fmla="*/ 427403 h 491366"/>
                  <a:gd name="connsiteX72" fmla="*/ 125029 w 324600"/>
                  <a:gd name="connsiteY72" fmla="*/ 421726 h 491366"/>
                  <a:gd name="connsiteX73" fmla="*/ 125266 w 324600"/>
                  <a:gd name="connsiteY73" fmla="*/ 415807 h 491366"/>
                  <a:gd name="connsiteX74" fmla="*/ 123358 w 324600"/>
                  <a:gd name="connsiteY74" fmla="*/ 411416 h 491366"/>
                  <a:gd name="connsiteX75" fmla="*/ 122935 w 324600"/>
                  <a:gd name="connsiteY75" fmla="*/ 408198 h 491366"/>
                  <a:gd name="connsiteX76" fmla="*/ 126120 w 324600"/>
                  <a:gd name="connsiteY76" fmla="*/ 404442 h 491366"/>
                  <a:gd name="connsiteX77" fmla="*/ 127236 w 324600"/>
                  <a:gd name="connsiteY77" fmla="*/ 405194 h 491366"/>
                  <a:gd name="connsiteX78" fmla="*/ 124615 w 324600"/>
                  <a:gd name="connsiteY78" fmla="*/ 408467 h 491366"/>
                  <a:gd name="connsiteX79" fmla="*/ 124913 w 324600"/>
                  <a:gd name="connsiteY79" fmla="*/ 409669 h 491366"/>
                  <a:gd name="connsiteX80" fmla="*/ 126782 w 324600"/>
                  <a:gd name="connsiteY80" fmla="*/ 411603 h 491366"/>
                  <a:gd name="connsiteX81" fmla="*/ 129041 w 324600"/>
                  <a:gd name="connsiteY81" fmla="*/ 416436 h 491366"/>
                  <a:gd name="connsiteX82" fmla="*/ 127890 w 324600"/>
                  <a:gd name="connsiteY82" fmla="*/ 422357 h 491366"/>
                  <a:gd name="connsiteX83" fmla="*/ 128596 w 324600"/>
                  <a:gd name="connsiteY83" fmla="*/ 426613 h 491366"/>
                  <a:gd name="connsiteX84" fmla="*/ 132966 w 324600"/>
                  <a:gd name="connsiteY84" fmla="*/ 434188 h 491366"/>
                  <a:gd name="connsiteX85" fmla="*/ 135528 w 324600"/>
                  <a:gd name="connsiteY85" fmla="*/ 444477 h 491366"/>
                  <a:gd name="connsiteX86" fmla="*/ 139797 w 324600"/>
                  <a:gd name="connsiteY86" fmla="*/ 450924 h 491366"/>
                  <a:gd name="connsiteX87" fmla="*/ 188379 w 324600"/>
                  <a:gd name="connsiteY87" fmla="*/ 469610 h 491366"/>
                  <a:gd name="connsiteX88" fmla="*/ 186489 w 324600"/>
                  <a:gd name="connsiteY88" fmla="*/ 462501 h 491366"/>
                  <a:gd name="connsiteX89" fmla="*/ 186504 w 324600"/>
                  <a:gd name="connsiteY89" fmla="*/ 455958 h 491366"/>
                  <a:gd name="connsiteX90" fmla="*/ 188566 w 324600"/>
                  <a:gd name="connsiteY90" fmla="*/ 450548 h 491366"/>
                  <a:gd name="connsiteX91" fmla="*/ 189699 w 324600"/>
                  <a:gd name="connsiteY91" fmla="*/ 446529 h 491366"/>
                  <a:gd name="connsiteX92" fmla="*/ 190287 w 324600"/>
                  <a:gd name="connsiteY92" fmla="*/ 442787 h 491366"/>
                  <a:gd name="connsiteX93" fmla="*/ 190832 w 324600"/>
                  <a:gd name="connsiteY93" fmla="*/ 439546 h 491366"/>
                  <a:gd name="connsiteX94" fmla="*/ 190819 w 324600"/>
                  <a:gd name="connsiteY94" fmla="*/ 439120 h 491366"/>
                  <a:gd name="connsiteX95" fmla="*/ 191008 w 324600"/>
                  <a:gd name="connsiteY95" fmla="*/ 438562 h 491366"/>
                  <a:gd name="connsiteX96" fmla="*/ 191866 w 324600"/>
                  <a:gd name="connsiteY96" fmla="*/ 438617 h 491366"/>
                  <a:gd name="connsiteX97" fmla="*/ 192259 w 324600"/>
                  <a:gd name="connsiteY97" fmla="*/ 439382 h 491366"/>
                  <a:gd name="connsiteX98" fmla="*/ 191805 w 324600"/>
                  <a:gd name="connsiteY98" fmla="*/ 442865 h 491366"/>
                  <a:gd name="connsiteX99" fmla="*/ 191057 w 324600"/>
                  <a:gd name="connsiteY99" fmla="*/ 445442 h 491366"/>
                  <a:gd name="connsiteX100" fmla="*/ 190535 w 324600"/>
                  <a:gd name="connsiteY100" fmla="*/ 449570 h 491366"/>
                  <a:gd name="connsiteX101" fmla="*/ 188112 w 324600"/>
                  <a:gd name="connsiteY101" fmla="*/ 455487 h 491366"/>
                  <a:gd name="connsiteX102" fmla="*/ 187656 w 324600"/>
                  <a:gd name="connsiteY102" fmla="*/ 460771 h 491366"/>
                  <a:gd name="connsiteX103" fmla="*/ 189747 w 324600"/>
                  <a:gd name="connsiteY103" fmla="*/ 469272 h 491366"/>
                  <a:gd name="connsiteX104" fmla="*/ 190258 w 324600"/>
                  <a:gd name="connsiteY104" fmla="*/ 469915 h 491366"/>
                  <a:gd name="connsiteX105" fmla="*/ 222188 w 324600"/>
                  <a:gd name="connsiteY105" fmla="*/ 471094 h 491366"/>
                  <a:gd name="connsiteX106" fmla="*/ 267369 w 324600"/>
                  <a:gd name="connsiteY106" fmla="*/ 457848 h 491366"/>
                  <a:gd name="connsiteX107" fmla="*/ 297767 w 324600"/>
                  <a:gd name="connsiteY107" fmla="*/ 437079 h 491366"/>
                  <a:gd name="connsiteX108" fmla="*/ 316794 w 324600"/>
                  <a:gd name="connsiteY108" fmla="*/ 416402 h 491366"/>
                  <a:gd name="connsiteX109" fmla="*/ 318778 w 324600"/>
                  <a:gd name="connsiteY109" fmla="*/ 413842 h 491366"/>
                  <a:gd name="connsiteX110" fmla="*/ 322856 w 324600"/>
                  <a:gd name="connsiteY110" fmla="*/ 408246 h 491366"/>
                  <a:gd name="connsiteX111" fmla="*/ 324600 w 324600"/>
                  <a:gd name="connsiteY111" fmla="*/ 405224 h 491366"/>
                  <a:gd name="connsiteX112" fmla="*/ 323648 w 324600"/>
                  <a:gd name="connsiteY112" fmla="*/ 407740 h 491366"/>
                  <a:gd name="connsiteX113" fmla="*/ 323909 w 324600"/>
                  <a:gd name="connsiteY113" fmla="*/ 408736 h 491366"/>
                  <a:gd name="connsiteX114" fmla="*/ 323360 w 324600"/>
                  <a:gd name="connsiteY114" fmla="*/ 409571 h 491366"/>
                  <a:gd name="connsiteX115" fmla="*/ 317859 w 324600"/>
                  <a:gd name="connsiteY115" fmla="*/ 417312 h 491366"/>
                  <a:gd name="connsiteX116" fmla="*/ 280250 w 324600"/>
                  <a:gd name="connsiteY116" fmla="*/ 452126 h 491366"/>
                  <a:gd name="connsiteX117" fmla="*/ 286177 w 324600"/>
                  <a:gd name="connsiteY117" fmla="*/ 458871 h 491366"/>
                  <a:gd name="connsiteX118" fmla="*/ 284378 w 324600"/>
                  <a:gd name="connsiteY118" fmla="*/ 458941 h 491366"/>
                  <a:gd name="connsiteX119" fmla="*/ 279035 w 324600"/>
                  <a:gd name="connsiteY119" fmla="*/ 452887 h 491366"/>
                  <a:gd name="connsiteX120" fmla="*/ 237204 w 324600"/>
                  <a:gd name="connsiteY120" fmla="*/ 470190 h 491366"/>
                  <a:gd name="connsiteX121" fmla="*/ 179734 w 324600"/>
                  <a:gd name="connsiteY121" fmla="*/ 469246 h 491366"/>
                  <a:gd name="connsiteX122" fmla="*/ 134212 w 324600"/>
                  <a:gd name="connsiteY122" fmla="*/ 448946 h 491366"/>
                  <a:gd name="connsiteX123" fmla="*/ 122734 w 324600"/>
                  <a:gd name="connsiteY123" fmla="*/ 491367 h 491366"/>
                  <a:gd name="connsiteX124" fmla="*/ 121485 w 324600"/>
                  <a:gd name="connsiteY124" fmla="*/ 490505 h 491366"/>
                  <a:gd name="connsiteX125" fmla="*/ 133008 w 324600"/>
                  <a:gd name="connsiteY125" fmla="*/ 448099 h 491366"/>
                  <a:gd name="connsiteX126" fmla="*/ 99938 w 324600"/>
                  <a:gd name="connsiteY126" fmla="*/ 412568 h 491366"/>
                  <a:gd name="connsiteX127" fmla="*/ 84785 w 324600"/>
                  <a:gd name="connsiteY127" fmla="*/ 374166 h 491366"/>
                  <a:gd name="connsiteX128" fmla="*/ 78473 w 324600"/>
                  <a:gd name="connsiteY128" fmla="*/ 346044 h 491366"/>
                  <a:gd name="connsiteX129" fmla="*/ 77074 w 324600"/>
                  <a:gd name="connsiteY129" fmla="*/ 339503 h 491366"/>
                  <a:gd name="connsiteX130" fmla="*/ 77700 w 324600"/>
                  <a:gd name="connsiteY130" fmla="*/ 335354 h 491366"/>
                  <a:gd name="connsiteX131" fmla="*/ 75390 w 324600"/>
                  <a:gd name="connsiteY131" fmla="*/ 332331 h 491366"/>
                  <a:gd name="connsiteX132" fmla="*/ 73317 w 324600"/>
                  <a:gd name="connsiteY132" fmla="*/ 321218 h 491366"/>
                  <a:gd name="connsiteX133" fmla="*/ 73441 w 324600"/>
                  <a:gd name="connsiteY133" fmla="*/ 320258 h 491366"/>
                  <a:gd name="connsiteX134" fmla="*/ 87596 w 324600"/>
                  <a:gd name="connsiteY134" fmla="*/ 304424 h 491366"/>
                  <a:gd name="connsiteX135" fmla="*/ 87478 w 324600"/>
                  <a:gd name="connsiteY135" fmla="*/ 290753 h 491366"/>
                  <a:gd name="connsiteX136" fmla="*/ 70818 w 324600"/>
                  <a:gd name="connsiteY136" fmla="*/ 306686 h 491366"/>
                  <a:gd name="connsiteX137" fmla="*/ 63003 w 324600"/>
                  <a:gd name="connsiteY137" fmla="*/ 313406 h 491366"/>
                  <a:gd name="connsiteX138" fmla="*/ 58673 w 324600"/>
                  <a:gd name="connsiteY138" fmla="*/ 315671 h 491366"/>
                  <a:gd name="connsiteX139" fmla="*/ 51308 w 324600"/>
                  <a:gd name="connsiteY139" fmla="*/ 316781 h 491366"/>
                  <a:gd name="connsiteX140" fmla="*/ 49814 w 324600"/>
                  <a:gd name="connsiteY140" fmla="*/ 316672 h 491366"/>
                  <a:gd name="connsiteX141" fmla="*/ 29013 w 324600"/>
                  <a:gd name="connsiteY141" fmla="*/ 267870 h 491366"/>
                  <a:gd name="connsiteX142" fmla="*/ 6718 w 324600"/>
                  <a:gd name="connsiteY142" fmla="*/ 190481 h 491366"/>
                  <a:gd name="connsiteX143" fmla="*/ 0 w 324600"/>
                  <a:gd name="connsiteY143" fmla="*/ 125954 h 491366"/>
                  <a:gd name="connsiteX144" fmla="*/ 1646 w 324600"/>
                  <a:gd name="connsiteY144" fmla="*/ 96983 h 491366"/>
                  <a:gd name="connsiteX145" fmla="*/ 7002 w 324600"/>
                  <a:gd name="connsiteY145" fmla="*/ 66938 h 491366"/>
                  <a:gd name="connsiteX146" fmla="*/ 16385 w 324600"/>
                  <a:gd name="connsiteY146" fmla="*/ 42302 h 491366"/>
                  <a:gd name="connsiteX147" fmla="*/ 42226 w 324600"/>
                  <a:gd name="connsiteY147" fmla="*/ 12202 h 491366"/>
                  <a:gd name="connsiteX148" fmla="*/ 62453 w 324600"/>
                  <a:gd name="connsiteY148" fmla="*/ 2245 h 491366"/>
                  <a:gd name="connsiteX149" fmla="*/ 57032 w 324600"/>
                  <a:gd name="connsiteY149" fmla="*/ 5581 h 491366"/>
                  <a:gd name="connsiteX150" fmla="*/ 40479 w 324600"/>
                  <a:gd name="connsiteY150" fmla="*/ 15302 h 491366"/>
                  <a:gd name="connsiteX151" fmla="*/ 40450 w 324600"/>
                  <a:gd name="connsiteY151" fmla="*/ 15304 h 491366"/>
                  <a:gd name="connsiteX152" fmla="*/ 13951 w 324600"/>
                  <a:gd name="connsiteY152" fmla="*/ 50753 h 491366"/>
                  <a:gd name="connsiteX153" fmla="*/ 5659 w 324600"/>
                  <a:gd name="connsiteY153" fmla="*/ 79285 h 491366"/>
                  <a:gd name="connsiteX154" fmla="*/ 2119 w 324600"/>
                  <a:gd name="connsiteY154" fmla="*/ 107339 h 491366"/>
                  <a:gd name="connsiteX155" fmla="*/ 1816 w 324600"/>
                  <a:gd name="connsiteY155" fmla="*/ 111774 h 491366"/>
                  <a:gd name="connsiteX156" fmla="*/ 1440 w 324600"/>
                  <a:gd name="connsiteY156" fmla="*/ 124117 h 491366"/>
                  <a:gd name="connsiteX157" fmla="*/ 7945 w 324600"/>
                  <a:gd name="connsiteY157" fmla="*/ 189409 h 491366"/>
                  <a:gd name="connsiteX158" fmla="*/ 21587 w 324600"/>
                  <a:gd name="connsiteY158" fmla="*/ 242300 h 491366"/>
                  <a:gd name="connsiteX159" fmla="*/ 40820 w 324600"/>
                  <a:gd name="connsiteY159" fmla="*/ 293509 h 491366"/>
                  <a:gd name="connsiteX160" fmla="*/ 50816 w 324600"/>
                  <a:gd name="connsiteY160" fmla="*/ 315400 h 491366"/>
                  <a:gd name="connsiteX161" fmla="*/ 58692 w 324600"/>
                  <a:gd name="connsiteY161" fmla="*/ 314213 h 491366"/>
                  <a:gd name="connsiteX162" fmla="*/ 33532 w 324600"/>
                  <a:gd name="connsiteY162" fmla="*/ 256902 h 491366"/>
                  <a:gd name="connsiteX163" fmla="*/ 10571 w 324600"/>
                  <a:gd name="connsiteY163" fmla="*/ 138101 h 491366"/>
                  <a:gd name="connsiteX164" fmla="*/ 10518 w 324600"/>
                  <a:gd name="connsiteY164" fmla="*/ 138044 h 491366"/>
                  <a:gd name="connsiteX165" fmla="*/ 10388 w 324600"/>
                  <a:gd name="connsiteY165" fmla="*/ 129571 h 491366"/>
                  <a:gd name="connsiteX166" fmla="*/ 10377 w 324600"/>
                  <a:gd name="connsiteY166" fmla="*/ 121006 h 491366"/>
                  <a:gd name="connsiteX167" fmla="*/ 11084 w 324600"/>
                  <a:gd name="connsiteY167" fmla="*/ 101740 h 491366"/>
                  <a:gd name="connsiteX168" fmla="*/ 13747 w 324600"/>
                  <a:gd name="connsiteY168" fmla="*/ 79386 h 491366"/>
                  <a:gd name="connsiteX169" fmla="*/ 15334 w 324600"/>
                  <a:gd name="connsiteY169" fmla="*/ 71924 h 491366"/>
                  <a:gd name="connsiteX170" fmla="*/ 23470 w 324600"/>
                  <a:gd name="connsiteY170" fmla="*/ 47338 h 491366"/>
                  <a:gd name="connsiteX171" fmla="*/ 33953 w 324600"/>
                  <a:gd name="connsiteY171" fmla="*/ 29173 h 491366"/>
                  <a:gd name="connsiteX172" fmla="*/ 49887 w 324600"/>
                  <a:gd name="connsiteY172" fmla="*/ 14083 h 491366"/>
                  <a:gd name="connsiteX173" fmla="*/ 68716 w 324600"/>
                  <a:gd name="connsiteY173" fmla="*/ 4238 h 491366"/>
                  <a:gd name="connsiteX174" fmla="*/ 80126 w 324600"/>
                  <a:gd name="connsiteY174" fmla="*/ 1417 h 491366"/>
                  <a:gd name="connsiteX175" fmla="*/ 57032 w 324600"/>
                  <a:gd name="connsiteY175" fmla="*/ 5581 h 491366"/>
                  <a:gd name="connsiteX176" fmla="*/ 73792 w 324600"/>
                  <a:gd name="connsiteY176" fmla="*/ 4044 h 491366"/>
                  <a:gd name="connsiteX177" fmla="*/ 62532 w 324600"/>
                  <a:gd name="connsiteY177" fmla="*/ 8368 h 491366"/>
                  <a:gd name="connsiteX178" fmla="*/ 33620 w 324600"/>
                  <a:gd name="connsiteY178" fmla="*/ 31990 h 491366"/>
                  <a:gd name="connsiteX179" fmla="*/ 23317 w 324600"/>
                  <a:gd name="connsiteY179" fmla="*/ 51338 h 491366"/>
                  <a:gd name="connsiteX180" fmla="*/ 15849 w 324600"/>
                  <a:gd name="connsiteY180" fmla="*/ 76189 h 491366"/>
                  <a:gd name="connsiteX181" fmla="*/ 15805 w 324600"/>
                  <a:gd name="connsiteY181" fmla="*/ 76214 h 491366"/>
                  <a:gd name="connsiteX182" fmla="*/ 11971 w 324600"/>
                  <a:gd name="connsiteY182" fmla="*/ 112647 h 491366"/>
                  <a:gd name="connsiteX183" fmla="*/ 11847 w 324600"/>
                  <a:gd name="connsiteY183" fmla="*/ 117889 h 491366"/>
                  <a:gd name="connsiteX184" fmla="*/ 11824 w 324600"/>
                  <a:gd name="connsiteY184" fmla="*/ 130717 h 491366"/>
                  <a:gd name="connsiteX185" fmla="*/ 11828 w 324600"/>
                  <a:gd name="connsiteY185" fmla="*/ 131835 h 491366"/>
                  <a:gd name="connsiteX186" fmla="*/ 12032 w 324600"/>
                  <a:gd name="connsiteY186" fmla="*/ 139682 h 491366"/>
                  <a:gd name="connsiteX187" fmla="*/ 38648 w 324600"/>
                  <a:gd name="connsiteY187" fmla="*/ 266642 h 491366"/>
                  <a:gd name="connsiteX188" fmla="*/ 59997 w 324600"/>
                  <a:gd name="connsiteY188" fmla="*/ 313675 h 491366"/>
                  <a:gd name="connsiteX189" fmla="*/ 66719 w 324600"/>
                  <a:gd name="connsiteY189" fmla="*/ 308477 h 491366"/>
                  <a:gd name="connsiteX190" fmla="*/ 91114 w 324600"/>
                  <a:gd name="connsiteY190" fmla="*/ 285168 h 491366"/>
                  <a:gd name="connsiteX191" fmla="*/ 125483 w 324600"/>
                  <a:gd name="connsiteY191" fmla="*/ 249738 h 491366"/>
                  <a:gd name="connsiteX192" fmla="*/ 140592 w 324600"/>
                  <a:gd name="connsiteY192" fmla="*/ 232713 h 491366"/>
                  <a:gd name="connsiteX193" fmla="*/ 142908 w 324600"/>
                  <a:gd name="connsiteY193" fmla="*/ 229198 h 491366"/>
                  <a:gd name="connsiteX194" fmla="*/ 143749 w 324600"/>
                  <a:gd name="connsiteY194" fmla="*/ 221188 h 491366"/>
                  <a:gd name="connsiteX195" fmla="*/ 145476 w 324600"/>
                  <a:gd name="connsiteY195" fmla="*/ 171366 h 491366"/>
                  <a:gd name="connsiteX196" fmla="*/ 141218 w 324600"/>
                  <a:gd name="connsiteY196" fmla="*/ 107358 h 491366"/>
                  <a:gd name="connsiteX197" fmla="*/ 139967 w 324600"/>
                  <a:gd name="connsiteY197" fmla="*/ 98572 h 491366"/>
                  <a:gd name="connsiteX198" fmla="*/ 124424 w 324600"/>
                  <a:gd name="connsiteY198" fmla="*/ 40015 h 491366"/>
                  <a:gd name="connsiteX199" fmla="*/ 116703 w 324600"/>
                  <a:gd name="connsiteY199" fmla="*/ 24437 h 491366"/>
                  <a:gd name="connsiteX200" fmla="*/ 105012 w 324600"/>
                  <a:gd name="connsiteY200" fmla="*/ 10247 h 491366"/>
                  <a:gd name="connsiteX201" fmla="*/ 97563 w 324600"/>
                  <a:gd name="connsiteY201" fmla="*/ 5640 h 491366"/>
                  <a:gd name="connsiteX202" fmla="*/ 86002 w 324600"/>
                  <a:gd name="connsiteY202" fmla="*/ 2741 h 491366"/>
                  <a:gd name="connsiteX203" fmla="*/ 73792 w 324600"/>
                  <a:gd name="connsiteY203" fmla="*/ 4044 h 491366"/>
                  <a:gd name="connsiteX204" fmla="*/ 91476 w 324600"/>
                  <a:gd name="connsiteY204" fmla="*/ 286825 h 491366"/>
                  <a:gd name="connsiteX205" fmla="*/ 91766 w 324600"/>
                  <a:gd name="connsiteY205" fmla="*/ 299781 h 491366"/>
                  <a:gd name="connsiteX206" fmla="*/ 132766 w 324600"/>
                  <a:gd name="connsiteY206" fmla="*/ 253890 h 491366"/>
                  <a:gd name="connsiteX207" fmla="*/ 132035 w 324600"/>
                  <a:gd name="connsiteY207" fmla="*/ 244713 h 491366"/>
                  <a:gd name="connsiteX208" fmla="*/ 91476 w 324600"/>
                  <a:gd name="connsiteY208" fmla="*/ 286825 h 491366"/>
                  <a:gd name="connsiteX209" fmla="*/ 88836 w 324600"/>
                  <a:gd name="connsiteY209" fmla="*/ 289431 h 491366"/>
                  <a:gd name="connsiteX210" fmla="*/ 88909 w 324600"/>
                  <a:gd name="connsiteY210" fmla="*/ 292233 h 491366"/>
                  <a:gd name="connsiteX211" fmla="*/ 88975 w 324600"/>
                  <a:gd name="connsiteY211" fmla="*/ 302915 h 491366"/>
                  <a:gd name="connsiteX212" fmla="*/ 90379 w 324600"/>
                  <a:gd name="connsiteY212" fmla="*/ 301273 h 491366"/>
                  <a:gd name="connsiteX213" fmla="*/ 90063 w 324600"/>
                  <a:gd name="connsiteY213" fmla="*/ 288208 h 491366"/>
                  <a:gd name="connsiteX214" fmla="*/ 88836 w 324600"/>
                  <a:gd name="connsiteY214" fmla="*/ 289431 h 491366"/>
                  <a:gd name="connsiteX215" fmla="*/ 126597 w 324600"/>
                  <a:gd name="connsiteY215" fmla="*/ 425381 h 491366"/>
                  <a:gd name="connsiteX216" fmla="*/ 126746 w 324600"/>
                  <a:gd name="connsiteY216" fmla="*/ 425842 h 491366"/>
                  <a:gd name="connsiteX217" fmla="*/ 126597 w 324600"/>
                  <a:gd name="connsiteY217" fmla="*/ 425381 h 491366"/>
                  <a:gd name="connsiteX218" fmla="*/ 126786 w 324600"/>
                  <a:gd name="connsiteY218" fmla="*/ 426182 h 491366"/>
                  <a:gd name="connsiteX219" fmla="*/ 126786 w 324600"/>
                  <a:gd name="connsiteY219" fmla="*/ 426182 h 491366"/>
                  <a:gd name="connsiteX220" fmla="*/ 135858 w 324600"/>
                  <a:gd name="connsiteY220" fmla="*/ 448248 h 491366"/>
                  <a:gd name="connsiteX221" fmla="*/ 135858 w 324600"/>
                  <a:gd name="connsiteY221" fmla="*/ 448248 h 49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</a:cxnLst>
                <a:rect l="l" t="t" r="r" b="b"/>
                <a:pathLst>
                  <a:path w="324600" h="491366">
                    <a:moveTo>
                      <a:pt x="62453" y="2245"/>
                    </a:moveTo>
                    <a:cubicBezTo>
                      <a:pt x="70440" y="-14"/>
                      <a:pt x="78934" y="-672"/>
                      <a:pt x="87131" y="749"/>
                    </a:cubicBezTo>
                    <a:cubicBezTo>
                      <a:pt x="93063" y="1804"/>
                      <a:pt x="98870" y="3963"/>
                      <a:pt x="103772" y="7515"/>
                    </a:cubicBezTo>
                    <a:cubicBezTo>
                      <a:pt x="109517" y="11630"/>
                      <a:pt x="113977" y="17274"/>
                      <a:pt x="117639" y="23264"/>
                    </a:cubicBezTo>
                    <a:cubicBezTo>
                      <a:pt x="122103" y="30621"/>
                      <a:pt x="125498" y="38564"/>
                      <a:pt x="128560" y="46590"/>
                    </a:cubicBezTo>
                    <a:cubicBezTo>
                      <a:pt x="135026" y="63764"/>
                      <a:pt x="138906" y="81797"/>
                      <a:pt x="141596" y="99915"/>
                    </a:cubicBezTo>
                    <a:cubicBezTo>
                      <a:pt x="143009" y="109538"/>
                      <a:pt x="144180" y="119198"/>
                      <a:pt x="145016" y="128888"/>
                    </a:cubicBezTo>
                    <a:cubicBezTo>
                      <a:pt x="146815" y="150137"/>
                      <a:pt x="147225" y="171492"/>
                      <a:pt x="146641" y="192804"/>
                    </a:cubicBezTo>
                    <a:cubicBezTo>
                      <a:pt x="146319" y="203616"/>
                      <a:pt x="145796" y="214426"/>
                      <a:pt x="144808" y="225198"/>
                    </a:cubicBezTo>
                    <a:cubicBezTo>
                      <a:pt x="144673" y="226491"/>
                      <a:pt x="144556" y="227788"/>
                      <a:pt x="144371" y="229074"/>
                    </a:cubicBezTo>
                    <a:cubicBezTo>
                      <a:pt x="144198" y="230417"/>
                      <a:pt x="143267" y="231466"/>
                      <a:pt x="142513" y="232530"/>
                    </a:cubicBezTo>
                    <a:cubicBezTo>
                      <a:pt x="139637" y="236265"/>
                      <a:pt x="136472" y="239767"/>
                      <a:pt x="133329" y="243277"/>
                    </a:cubicBezTo>
                    <a:cubicBezTo>
                      <a:pt x="133609" y="246348"/>
                      <a:pt x="133788" y="249429"/>
                      <a:pt x="133985" y="252507"/>
                    </a:cubicBezTo>
                    <a:cubicBezTo>
                      <a:pt x="136478" y="249766"/>
                      <a:pt x="138927" y="246985"/>
                      <a:pt x="141401" y="244227"/>
                    </a:cubicBezTo>
                    <a:cubicBezTo>
                      <a:pt x="141954" y="243645"/>
                      <a:pt x="142418" y="242873"/>
                      <a:pt x="143261" y="242693"/>
                    </a:cubicBezTo>
                    <a:cubicBezTo>
                      <a:pt x="153756" y="239487"/>
                      <a:pt x="164450" y="236961"/>
                      <a:pt x="175248" y="235014"/>
                    </a:cubicBezTo>
                    <a:cubicBezTo>
                      <a:pt x="175626" y="234945"/>
                      <a:pt x="176007" y="234886"/>
                      <a:pt x="176392" y="234831"/>
                    </a:cubicBezTo>
                    <a:cubicBezTo>
                      <a:pt x="176043" y="235338"/>
                      <a:pt x="175769" y="235897"/>
                      <a:pt x="175362" y="236362"/>
                    </a:cubicBezTo>
                    <a:cubicBezTo>
                      <a:pt x="174954" y="236610"/>
                      <a:pt x="174437" y="236450"/>
                      <a:pt x="173997" y="236475"/>
                    </a:cubicBezTo>
                    <a:cubicBezTo>
                      <a:pt x="173981" y="236528"/>
                      <a:pt x="173943" y="236635"/>
                      <a:pt x="173926" y="236690"/>
                    </a:cubicBezTo>
                    <a:cubicBezTo>
                      <a:pt x="163797" y="238560"/>
                      <a:pt x="153766" y="240978"/>
                      <a:pt x="143908" y="243962"/>
                    </a:cubicBezTo>
                    <a:cubicBezTo>
                      <a:pt x="143217" y="244109"/>
                      <a:pt x="142845" y="244755"/>
                      <a:pt x="142391" y="245230"/>
                    </a:cubicBezTo>
                    <a:cubicBezTo>
                      <a:pt x="119949" y="270354"/>
                      <a:pt x="97496" y="295466"/>
                      <a:pt x="75054" y="320590"/>
                    </a:cubicBezTo>
                    <a:cubicBezTo>
                      <a:pt x="79844" y="326084"/>
                      <a:pt x="84954" y="331291"/>
                      <a:pt x="90200" y="336346"/>
                    </a:cubicBezTo>
                    <a:cubicBezTo>
                      <a:pt x="100823" y="346507"/>
                      <a:pt x="112167" y="355934"/>
                      <a:pt x="124266" y="364289"/>
                    </a:cubicBezTo>
                    <a:cubicBezTo>
                      <a:pt x="134740" y="371511"/>
                      <a:pt x="145800" y="377930"/>
                      <a:pt x="157472" y="383017"/>
                    </a:cubicBezTo>
                    <a:cubicBezTo>
                      <a:pt x="168211" y="387725"/>
                      <a:pt x="179528" y="391084"/>
                      <a:pt x="191071" y="393134"/>
                    </a:cubicBezTo>
                    <a:cubicBezTo>
                      <a:pt x="206439" y="395881"/>
                      <a:pt x="222169" y="396375"/>
                      <a:pt x="237709" y="395006"/>
                    </a:cubicBezTo>
                    <a:cubicBezTo>
                      <a:pt x="248876" y="393981"/>
                      <a:pt x="259958" y="391999"/>
                      <a:pt x="270780" y="389045"/>
                    </a:cubicBezTo>
                    <a:cubicBezTo>
                      <a:pt x="271186" y="388928"/>
                      <a:pt x="271596" y="388812"/>
                      <a:pt x="272010" y="388701"/>
                    </a:cubicBezTo>
                    <a:cubicBezTo>
                      <a:pt x="283400" y="385514"/>
                      <a:pt x="294496" y="381254"/>
                      <a:pt x="305065" y="375936"/>
                    </a:cubicBezTo>
                    <a:cubicBezTo>
                      <a:pt x="306103" y="375337"/>
                      <a:pt x="307289" y="374952"/>
                      <a:pt x="308218" y="374181"/>
                    </a:cubicBezTo>
                    <a:cubicBezTo>
                      <a:pt x="308495" y="374115"/>
                      <a:pt x="308779" y="374059"/>
                      <a:pt x="309067" y="374006"/>
                    </a:cubicBezTo>
                    <a:cubicBezTo>
                      <a:pt x="309063" y="374349"/>
                      <a:pt x="309073" y="374698"/>
                      <a:pt x="309040" y="375049"/>
                    </a:cubicBezTo>
                    <a:cubicBezTo>
                      <a:pt x="308907" y="375583"/>
                      <a:pt x="308333" y="375789"/>
                      <a:pt x="307915" y="376053"/>
                    </a:cubicBezTo>
                    <a:cubicBezTo>
                      <a:pt x="296842" y="381836"/>
                      <a:pt x="285158" y="386426"/>
                      <a:pt x="273147" y="389842"/>
                    </a:cubicBezTo>
                    <a:cubicBezTo>
                      <a:pt x="272548" y="390008"/>
                      <a:pt x="271955" y="390185"/>
                      <a:pt x="271359" y="390349"/>
                    </a:cubicBezTo>
                    <a:cubicBezTo>
                      <a:pt x="260338" y="393363"/>
                      <a:pt x="249049" y="395404"/>
                      <a:pt x="237667" y="396415"/>
                    </a:cubicBezTo>
                    <a:cubicBezTo>
                      <a:pt x="213413" y="398557"/>
                      <a:pt x="188553" y="396125"/>
                      <a:pt x="165598" y="387780"/>
                    </a:cubicBezTo>
                    <a:cubicBezTo>
                      <a:pt x="154502" y="383730"/>
                      <a:pt x="143908" y="378378"/>
                      <a:pt x="133853" y="372201"/>
                    </a:cubicBezTo>
                    <a:cubicBezTo>
                      <a:pt x="121348" y="364560"/>
                      <a:pt x="109643" y="355654"/>
                      <a:pt x="98631" y="345996"/>
                    </a:cubicBezTo>
                    <a:cubicBezTo>
                      <a:pt x="90335" y="338681"/>
                      <a:pt x="82393" y="330948"/>
                      <a:pt x="75022" y="322696"/>
                    </a:cubicBezTo>
                    <a:cubicBezTo>
                      <a:pt x="75659" y="325960"/>
                      <a:pt x="76208" y="329246"/>
                      <a:pt x="76889" y="332502"/>
                    </a:cubicBezTo>
                    <a:cubicBezTo>
                      <a:pt x="77521" y="333368"/>
                      <a:pt x="78406" y="334023"/>
                      <a:pt x="79144" y="334805"/>
                    </a:cubicBezTo>
                    <a:cubicBezTo>
                      <a:pt x="90084" y="345300"/>
                      <a:pt x="101517" y="355324"/>
                      <a:pt x="113769" y="364272"/>
                    </a:cubicBezTo>
                    <a:cubicBezTo>
                      <a:pt x="119886" y="368728"/>
                      <a:pt x="126206" y="372909"/>
                      <a:pt x="132720" y="376760"/>
                    </a:cubicBezTo>
                    <a:cubicBezTo>
                      <a:pt x="145373" y="384224"/>
                      <a:pt x="158788" y="390466"/>
                      <a:pt x="172822" y="394849"/>
                    </a:cubicBezTo>
                    <a:cubicBezTo>
                      <a:pt x="193652" y="401424"/>
                      <a:pt x="215790" y="403549"/>
                      <a:pt x="237532" y="401810"/>
                    </a:cubicBezTo>
                    <a:cubicBezTo>
                      <a:pt x="249711" y="400839"/>
                      <a:pt x="261761" y="398557"/>
                      <a:pt x="273545" y="395355"/>
                    </a:cubicBezTo>
                    <a:cubicBezTo>
                      <a:pt x="274015" y="395223"/>
                      <a:pt x="274488" y="395091"/>
                      <a:pt x="274959" y="394945"/>
                    </a:cubicBezTo>
                    <a:cubicBezTo>
                      <a:pt x="282522" y="392854"/>
                      <a:pt x="289944" y="390254"/>
                      <a:pt x="297166" y="387189"/>
                    </a:cubicBezTo>
                    <a:cubicBezTo>
                      <a:pt x="300277" y="385821"/>
                      <a:pt x="303423" y="384493"/>
                      <a:pt x="306398" y="382845"/>
                    </a:cubicBezTo>
                    <a:cubicBezTo>
                      <a:pt x="306723" y="382738"/>
                      <a:pt x="307055" y="382651"/>
                      <a:pt x="307398" y="382574"/>
                    </a:cubicBezTo>
                    <a:cubicBezTo>
                      <a:pt x="307238" y="383519"/>
                      <a:pt x="306849" y="384482"/>
                      <a:pt x="305836" y="384762"/>
                    </a:cubicBezTo>
                    <a:cubicBezTo>
                      <a:pt x="296071" y="389575"/>
                      <a:pt x="285818" y="393361"/>
                      <a:pt x="275346" y="396320"/>
                    </a:cubicBezTo>
                    <a:cubicBezTo>
                      <a:pt x="274999" y="396415"/>
                      <a:pt x="274656" y="396507"/>
                      <a:pt x="274316" y="396606"/>
                    </a:cubicBezTo>
                    <a:cubicBezTo>
                      <a:pt x="262434" y="399849"/>
                      <a:pt x="250283" y="402197"/>
                      <a:pt x="237995" y="403177"/>
                    </a:cubicBezTo>
                    <a:cubicBezTo>
                      <a:pt x="225322" y="404257"/>
                      <a:pt x="212532" y="403944"/>
                      <a:pt x="199925" y="402277"/>
                    </a:cubicBezTo>
                    <a:cubicBezTo>
                      <a:pt x="191326" y="401142"/>
                      <a:pt x="182811" y="399345"/>
                      <a:pt x="174506" y="396844"/>
                    </a:cubicBezTo>
                    <a:cubicBezTo>
                      <a:pt x="165222" y="394069"/>
                      <a:pt x="156190" y="390483"/>
                      <a:pt x="147469" y="386271"/>
                    </a:cubicBezTo>
                    <a:cubicBezTo>
                      <a:pt x="144133" y="384657"/>
                      <a:pt x="140844" y="382950"/>
                      <a:pt x="137594" y="381174"/>
                    </a:cubicBezTo>
                    <a:cubicBezTo>
                      <a:pt x="135879" y="380201"/>
                      <a:pt x="134153" y="379246"/>
                      <a:pt x="132463" y="378233"/>
                    </a:cubicBezTo>
                    <a:cubicBezTo>
                      <a:pt x="130813" y="377266"/>
                      <a:pt x="129172" y="376283"/>
                      <a:pt x="127547" y="375274"/>
                    </a:cubicBezTo>
                    <a:cubicBezTo>
                      <a:pt x="116613" y="368463"/>
                      <a:pt x="106263" y="360737"/>
                      <a:pt x="96460" y="352384"/>
                    </a:cubicBezTo>
                    <a:cubicBezTo>
                      <a:pt x="90391" y="347240"/>
                      <a:pt x="84508" y="341882"/>
                      <a:pt x="78751" y="336396"/>
                    </a:cubicBezTo>
                    <a:cubicBezTo>
                      <a:pt x="77897" y="338385"/>
                      <a:pt x="78768" y="340499"/>
                      <a:pt x="79159" y="342488"/>
                    </a:cubicBezTo>
                    <a:cubicBezTo>
                      <a:pt x="80975" y="351026"/>
                      <a:pt x="82564" y="359614"/>
                      <a:pt x="84676" y="368089"/>
                    </a:cubicBezTo>
                    <a:cubicBezTo>
                      <a:pt x="88096" y="381947"/>
                      <a:pt x="92516" y="395662"/>
                      <a:pt x="99196" y="408320"/>
                    </a:cubicBezTo>
                    <a:cubicBezTo>
                      <a:pt x="106234" y="421779"/>
                      <a:pt x="116461" y="433409"/>
                      <a:pt x="128321" y="442832"/>
                    </a:cubicBezTo>
                    <a:cubicBezTo>
                      <a:pt x="127795" y="441284"/>
                      <a:pt x="127408" y="439689"/>
                      <a:pt x="127217" y="438071"/>
                    </a:cubicBezTo>
                    <a:cubicBezTo>
                      <a:pt x="127001" y="436189"/>
                      <a:pt x="127204" y="434289"/>
                      <a:pt x="127001" y="432410"/>
                    </a:cubicBezTo>
                    <a:cubicBezTo>
                      <a:pt x="126818" y="430678"/>
                      <a:pt x="126109" y="429068"/>
                      <a:pt x="125657" y="427403"/>
                    </a:cubicBezTo>
                    <a:cubicBezTo>
                      <a:pt x="125136" y="425562"/>
                      <a:pt x="124871" y="423637"/>
                      <a:pt x="125029" y="421726"/>
                    </a:cubicBezTo>
                    <a:cubicBezTo>
                      <a:pt x="125163" y="419759"/>
                      <a:pt x="125678" y="417774"/>
                      <a:pt x="125266" y="415807"/>
                    </a:cubicBezTo>
                    <a:cubicBezTo>
                      <a:pt x="124991" y="414205"/>
                      <a:pt x="124091" y="412831"/>
                      <a:pt x="123358" y="411416"/>
                    </a:cubicBezTo>
                    <a:cubicBezTo>
                      <a:pt x="122845" y="410441"/>
                      <a:pt x="122526" y="409268"/>
                      <a:pt x="122935" y="408198"/>
                    </a:cubicBezTo>
                    <a:cubicBezTo>
                      <a:pt x="123526" y="406624"/>
                      <a:pt x="124831" y="405457"/>
                      <a:pt x="126120" y="404442"/>
                    </a:cubicBezTo>
                    <a:cubicBezTo>
                      <a:pt x="126626" y="404007"/>
                      <a:pt x="127587" y="404503"/>
                      <a:pt x="127236" y="405194"/>
                    </a:cubicBezTo>
                    <a:cubicBezTo>
                      <a:pt x="126351" y="406264"/>
                      <a:pt x="125046" y="407076"/>
                      <a:pt x="124615" y="408467"/>
                    </a:cubicBezTo>
                    <a:cubicBezTo>
                      <a:pt x="124455" y="408885"/>
                      <a:pt x="124634" y="409339"/>
                      <a:pt x="124913" y="409669"/>
                    </a:cubicBezTo>
                    <a:cubicBezTo>
                      <a:pt x="125479" y="410365"/>
                      <a:pt x="126191" y="410926"/>
                      <a:pt x="126782" y="411603"/>
                    </a:cubicBezTo>
                    <a:cubicBezTo>
                      <a:pt x="127991" y="412936"/>
                      <a:pt x="128934" y="414607"/>
                      <a:pt x="129041" y="416436"/>
                    </a:cubicBezTo>
                    <a:cubicBezTo>
                      <a:pt x="129174" y="418481"/>
                      <a:pt x="128367" y="420406"/>
                      <a:pt x="127890" y="422357"/>
                    </a:cubicBezTo>
                    <a:cubicBezTo>
                      <a:pt x="127520" y="423805"/>
                      <a:pt x="127909" y="425320"/>
                      <a:pt x="128596" y="426613"/>
                    </a:cubicBezTo>
                    <a:cubicBezTo>
                      <a:pt x="129945" y="429198"/>
                      <a:pt x="131873" y="431462"/>
                      <a:pt x="132966" y="434188"/>
                    </a:cubicBezTo>
                    <a:cubicBezTo>
                      <a:pt x="134336" y="437482"/>
                      <a:pt x="134084" y="441205"/>
                      <a:pt x="135528" y="444477"/>
                    </a:cubicBezTo>
                    <a:cubicBezTo>
                      <a:pt x="136581" y="446831"/>
                      <a:pt x="137970" y="449093"/>
                      <a:pt x="139797" y="450924"/>
                    </a:cubicBezTo>
                    <a:cubicBezTo>
                      <a:pt x="154548" y="460271"/>
                      <a:pt x="171189" y="466573"/>
                      <a:pt x="188379" y="469610"/>
                    </a:cubicBezTo>
                    <a:cubicBezTo>
                      <a:pt x="187576" y="467290"/>
                      <a:pt x="186912" y="464919"/>
                      <a:pt x="186489" y="462501"/>
                    </a:cubicBezTo>
                    <a:cubicBezTo>
                      <a:pt x="186105" y="460345"/>
                      <a:pt x="185920" y="458094"/>
                      <a:pt x="186504" y="455958"/>
                    </a:cubicBezTo>
                    <a:cubicBezTo>
                      <a:pt x="187010" y="454092"/>
                      <a:pt x="187836" y="452334"/>
                      <a:pt x="188566" y="450548"/>
                    </a:cubicBezTo>
                    <a:cubicBezTo>
                      <a:pt x="189093" y="449261"/>
                      <a:pt x="189892" y="447979"/>
                      <a:pt x="189699" y="446529"/>
                    </a:cubicBezTo>
                    <a:cubicBezTo>
                      <a:pt x="189537" y="445251"/>
                      <a:pt x="189632" y="443922"/>
                      <a:pt x="190287" y="442787"/>
                    </a:cubicBezTo>
                    <a:cubicBezTo>
                      <a:pt x="190870" y="441808"/>
                      <a:pt x="191082" y="440660"/>
                      <a:pt x="190832" y="439546"/>
                    </a:cubicBezTo>
                    <a:cubicBezTo>
                      <a:pt x="190830" y="439441"/>
                      <a:pt x="190821" y="439227"/>
                      <a:pt x="190819" y="439120"/>
                    </a:cubicBezTo>
                    <a:cubicBezTo>
                      <a:pt x="190865" y="438981"/>
                      <a:pt x="190960" y="438703"/>
                      <a:pt x="191008" y="438562"/>
                    </a:cubicBezTo>
                    <a:cubicBezTo>
                      <a:pt x="191290" y="438569"/>
                      <a:pt x="191576" y="438569"/>
                      <a:pt x="191866" y="438617"/>
                    </a:cubicBezTo>
                    <a:cubicBezTo>
                      <a:pt x="192120" y="438764"/>
                      <a:pt x="192139" y="439122"/>
                      <a:pt x="192259" y="439382"/>
                    </a:cubicBezTo>
                    <a:cubicBezTo>
                      <a:pt x="192444" y="440555"/>
                      <a:pt x="192375" y="441797"/>
                      <a:pt x="191805" y="442865"/>
                    </a:cubicBezTo>
                    <a:cubicBezTo>
                      <a:pt x="191403" y="443668"/>
                      <a:pt x="190956" y="444509"/>
                      <a:pt x="191057" y="445442"/>
                    </a:cubicBezTo>
                    <a:cubicBezTo>
                      <a:pt x="191176" y="446836"/>
                      <a:pt x="191197" y="448292"/>
                      <a:pt x="190535" y="449570"/>
                    </a:cubicBezTo>
                    <a:cubicBezTo>
                      <a:pt x="189674" y="451519"/>
                      <a:pt x="188818" y="453476"/>
                      <a:pt x="188112" y="455487"/>
                    </a:cubicBezTo>
                    <a:cubicBezTo>
                      <a:pt x="187521" y="457177"/>
                      <a:pt x="187406" y="459002"/>
                      <a:pt x="187656" y="460771"/>
                    </a:cubicBezTo>
                    <a:cubicBezTo>
                      <a:pt x="188015" y="463674"/>
                      <a:pt x="188797" y="466510"/>
                      <a:pt x="189747" y="469272"/>
                    </a:cubicBezTo>
                    <a:cubicBezTo>
                      <a:pt x="189859" y="469507"/>
                      <a:pt x="189907" y="469913"/>
                      <a:pt x="190258" y="469915"/>
                    </a:cubicBezTo>
                    <a:cubicBezTo>
                      <a:pt x="200795" y="471624"/>
                      <a:pt x="211550" y="472050"/>
                      <a:pt x="222188" y="471094"/>
                    </a:cubicBezTo>
                    <a:cubicBezTo>
                      <a:pt x="237927" y="469686"/>
                      <a:pt x="253292" y="464973"/>
                      <a:pt x="267369" y="457848"/>
                    </a:cubicBezTo>
                    <a:cubicBezTo>
                      <a:pt x="278350" y="452288"/>
                      <a:pt x="288611" y="445303"/>
                      <a:pt x="297767" y="437079"/>
                    </a:cubicBezTo>
                    <a:cubicBezTo>
                      <a:pt x="304758" y="430821"/>
                      <a:pt x="311121" y="423872"/>
                      <a:pt x="316794" y="416402"/>
                    </a:cubicBezTo>
                    <a:cubicBezTo>
                      <a:pt x="317462" y="415555"/>
                      <a:pt x="317992" y="414594"/>
                      <a:pt x="318778" y="413842"/>
                    </a:cubicBezTo>
                    <a:cubicBezTo>
                      <a:pt x="320478" y="412261"/>
                      <a:pt x="321880" y="410355"/>
                      <a:pt x="322856" y="408246"/>
                    </a:cubicBezTo>
                    <a:cubicBezTo>
                      <a:pt x="323476" y="407261"/>
                      <a:pt x="323728" y="406039"/>
                      <a:pt x="324600" y="405224"/>
                    </a:cubicBezTo>
                    <a:cubicBezTo>
                      <a:pt x="324432" y="406115"/>
                      <a:pt x="323963" y="406899"/>
                      <a:pt x="323648" y="407740"/>
                    </a:cubicBezTo>
                    <a:cubicBezTo>
                      <a:pt x="323505" y="408089"/>
                      <a:pt x="323806" y="408410"/>
                      <a:pt x="323909" y="408736"/>
                    </a:cubicBezTo>
                    <a:cubicBezTo>
                      <a:pt x="323722" y="409009"/>
                      <a:pt x="323537" y="409287"/>
                      <a:pt x="323360" y="409571"/>
                    </a:cubicBezTo>
                    <a:cubicBezTo>
                      <a:pt x="321689" y="412261"/>
                      <a:pt x="319728" y="414758"/>
                      <a:pt x="317859" y="417312"/>
                    </a:cubicBezTo>
                    <a:cubicBezTo>
                      <a:pt x="307491" y="430998"/>
                      <a:pt x="294755" y="442920"/>
                      <a:pt x="280250" y="452126"/>
                    </a:cubicBezTo>
                    <a:cubicBezTo>
                      <a:pt x="282257" y="454346"/>
                      <a:pt x="284233" y="456593"/>
                      <a:pt x="286177" y="458871"/>
                    </a:cubicBezTo>
                    <a:cubicBezTo>
                      <a:pt x="285574" y="458865"/>
                      <a:pt x="284973" y="458880"/>
                      <a:pt x="284378" y="458941"/>
                    </a:cubicBezTo>
                    <a:cubicBezTo>
                      <a:pt x="282627" y="456898"/>
                      <a:pt x="280849" y="454876"/>
                      <a:pt x="279035" y="452887"/>
                    </a:cubicBezTo>
                    <a:cubicBezTo>
                      <a:pt x="266177" y="460908"/>
                      <a:pt x="252019" y="466920"/>
                      <a:pt x="237204" y="470190"/>
                    </a:cubicBezTo>
                    <a:cubicBezTo>
                      <a:pt x="218314" y="474377"/>
                      <a:pt x="198504" y="473761"/>
                      <a:pt x="179734" y="469246"/>
                    </a:cubicBezTo>
                    <a:cubicBezTo>
                      <a:pt x="163484" y="465351"/>
                      <a:pt x="147957" y="458453"/>
                      <a:pt x="134212" y="448946"/>
                    </a:cubicBezTo>
                    <a:cubicBezTo>
                      <a:pt x="129891" y="462943"/>
                      <a:pt x="125828" y="477040"/>
                      <a:pt x="122734" y="491367"/>
                    </a:cubicBezTo>
                    <a:cubicBezTo>
                      <a:pt x="122328" y="491058"/>
                      <a:pt x="121910" y="490772"/>
                      <a:pt x="121485" y="490505"/>
                    </a:cubicBezTo>
                    <a:cubicBezTo>
                      <a:pt x="124602" y="476185"/>
                      <a:pt x="128663" y="462089"/>
                      <a:pt x="133008" y="448099"/>
                    </a:cubicBezTo>
                    <a:cubicBezTo>
                      <a:pt x="119732" y="438672"/>
                      <a:pt x="108092" y="426720"/>
                      <a:pt x="99938" y="412568"/>
                    </a:cubicBezTo>
                    <a:cubicBezTo>
                      <a:pt x="93046" y="400589"/>
                      <a:pt x="88386" y="387467"/>
                      <a:pt x="84785" y="374166"/>
                    </a:cubicBezTo>
                    <a:cubicBezTo>
                      <a:pt x="82269" y="364888"/>
                      <a:pt x="80374" y="355461"/>
                      <a:pt x="78473" y="346044"/>
                    </a:cubicBezTo>
                    <a:cubicBezTo>
                      <a:pt x="78055" y="343854"/>
                      <a:pt x="77492" y="341693"/>
                      <a:pt x="77074" y="339503"/>
                    </a:cubicBezTo>
                    <a:cubicBezTo>
                      <a:pt x="76786" y="338088"/>
                      <a:pt x="77046" y="336628"/>
                      <a:pt x="77700" y="335354"/>
                    </a:cubicBezTo>
                    <a:cubicBezTo>
                      <a:pt x="76872" y="334406"/>
                      <a:pt x="75491" y="333719"/>
                      <a:pt x="75390" y="332331"/>
                    </a:cubicBezTo>
                    <a:cubicBezTo>
                      <a:pt x="74707" y="328626"/>
                      <a:pt x="74003" y="324924"/>
                      <a:pt x="73317" y="321218"/>
                    </a:cubicBezTo>
                    <a:cubicBezTo>
                      <a:pt x="73273" y="320897"/>
                      <a:pt x="73185" y="320510"/>
                      <a:pt x="73441" y="320258"/>
                    </a:cubicBezTo>
                    <a:cubicBezTo>
                      <a:pt x="78177" y="314995"/>
                      <a:pt x="82892" y="309712"/>
                      <a:pt x="87596" y="304424"/>
                    </a:cubicBezTo>
                    <a:cubicBezTo>
                      <a:pt x="87558" y="299865"/>
                      <a:pt x="87510" y="295308"/>
                      <a:pt x="87478" y="290753"/>
                    </a:cubicBezTo>
                    <a:cubicBezTo>
                      <a:pt x="81996" y="296136"/>
                      <a:pt x="76481" y="301490"/>
                      <a:pt x="70818" y="306686"/>
                    </a:cubicBezTo>
                    <a:cubicBezTo>
                      <a:pt x="68271" y="308992"/>
                      <a:pt x="65727" y="311310"/>
                      <a:pt x="63003" y="313406"/>
                    </a:cubicBezTo>
                    <a:cubicBezTo>
                      <a:pt x="61711" y="314408"/>
                      <a:pt x="60269" y="315259"/>
                      <a:pt x="58673" y="315671"/>
                    </a:cubicBezTo>
                    <a:cubicBezTo>
                      <a:pt x="56267" y="316308"/>
                      <a:pt x="53780" y="316556"/>
                      <a:pt x="51308" y="316781"/>
                    </a:cubicBezTo>
                    <a:cubicBezTo>
                      <a:pt x="50806" y="316834"/>
                      <a:pt x="50299" y="316800"/>
                      <a:pt x="49814" y="316672"/>
                    </a:cubicBezTo>
                    <a:cubicBezTo>
                      <a:pt x="42125" y="300741"/>
                      <a:pt x="35226" y="284431"/>
                      <a:pt x="29013" y="267870"/>
                    </a:cubicBezTo>
                    <a:cubicBezTo>
                      <a:pt x="19603" y="242703"/>
                      <a:pt x="11754" y="216894"/>
                      <a:pt x="6718" y="190481"/>
                    </a:cubicBezTo>
                    <a:cubicBezTo>
                      <a:pt x="2602" y="169228"/>
                      <a:pt x="-19" y="147625"/>
                      <a:pt x="0" y="125954"/>
                    </a:cubicBezTo>
                    <a:cubicBezTo>
                      <a:pt x="-12" y="116275"/>
                      <a:pt x="580" y="106602"/>
                      <a:pt x="1646" y="96983"/>
                    </a:cubicBezTo>
                    <a:cubicBezTo>
                      <a:pt x="2752" y="86864"/>
                      <a:pt x="4389" y="76784"/>
                      <a:pt x="7002" y="66938"/>
                    </a:cubicBezTo>
                    <a:cubicBezTo>
                      <a:pt x="9265" y="58434"/>
                      <a:pt x="12275" y="50098"/>
                      <a:pt x="16385" y="42302"/>
                    </a:cubicBezTo>
                    <a:cubicBezTo>
                      <a:pt x="22617" y="30525"/>
                      <a:pt x="31413" y="20030"/>
                      <a:pt x="42226" y="12202"/>
                    </a:cubicBezTo>
                    <a:cubicBezTo>
                      <a:pt x="48351" y="7792"/>
                      <a:pt x="55178" y="4299"/>
                      <a:pt x="62453" y="2245"/>
                    </a:cubicBezTo>
                    <a:moveTo>
                      <a:pt x="57032" y="5581"/>
                    </a:moveTo>
                    <a:cubicBezTo>
                      <a:pt x="51077" y="7986"/>
                      <a:pt x="45494" y="11298"/>
                      <a:pt x="40479" y="15302"/>
                    </a:cubicBezTo>
                    <a:lnTo>
                      <a:pt x="40450" y="15304"/>
                    </a:lnTo>
                    <a:cubicBezTo>
                      <a:pt x="28736" y="24559"/>
                      <a:pt x="19672" y="36998"/>
                      <a:pt x="13951" y="50753"/>
                    </a:cubicBezTo>
                    <a:cubicBezTo>
                      <a:pt x="10096" y="59905"/>
                      <a:pt x="7502" y="69543"/>
                      <a:pt x="5659" y="79285"/>
                    </a:cubicBezTo>
                    <a:cubicBezTo>
                      <a:pt x="3920" y="88554"/>
                      <a:pt x="2804" y="97937"/>
                      <a:pt x="2119" y="107339"/>
                    </a:cubicBezTo>
                    <a:cubicBezTo>
                      <a:pt x="1953" y="108811"/>
                      <a:pt x="1919" y="110297"/>
                      <a:pt x="1816" y="111774"/>
                    </a:cubicBezTo>
                    <a:cubicBezTo>
                      <a:pt x="1570" y="115882"/>
                      <a:pt x="1436" y="120006"/>
                      <a:pt x="1440" y="124117"/>
                    </a:cubicBezTo>
                    <a:cubicBezTo>
                      <a:pt x="1213" y="146038"/>
                      <a:pt x="3836" y="167904"/>
                      <a:pt x="7945" y="189409"/>
                    </a:cubicBezTo>
                    <a:cubicBezTo>
                      <a:pt x="11327" y="207315"/>
                      <a:pt x="15998" y="224961"/>
                      <a:pt x="21587" y="242300"/>
                    </a:cubicBezTo>
                    <a:cubicBezTo>
                      <a:pt x="27186" y="259659"/>
                      <a:pt x="33644" y="276740"/>
                      <a:pt x="40820" y="293509"/>
                    </a:cubicBezTo>
                    <a:cubicBezTo>
                      <a:pt x="43996" y="300876"/>
                      <a:pt x="47254" y="308212"/>
                      <a:pt x="50816" y="315400"/>
                    </a:cubicBezTo>
                    <a:cubicBezTo>
                      <a:pt x="53463" y="315188"/>
                      <a:pt x="56124" y="314919"/>
                      <a:pt x="58692" y="314213"/>
                    </a:cubicBezTo>
                    <a:cubicBezTo>
                      <a:pt x="49160" y="295642"/>
                      <a:pt x="40519" y="276582"/>
                      <a:pt x="33532" y="256902"/>
                    </a:cubicBezTo>
                    <a:cubicBezTo>
                      <a:pt x="19933" y="218771"/>
                      <a:pt x="11895" y="178588"/>
                      <a:pt x="10571" y="138101"/>
                    </a:cubicBezTo>
                    <a:lnTo>
                      <a:pt x="10518" y="138044"/>
                    </a:lnTo>
                    <a:cubicBezTo>
                      <a:pt x="10546" y="135221"/>
                      <a:pt x="10411" y="132396"/>
                      <a:pt x="10388" y="129571"/>
                    </a:cubicBezTo>
                    <a:cubicBezTo>
                      <a:pt x="10361" y="126717"/>
                      <a:pt x="10365" y="123860"/>
                      <a:pt x="10377" y="121006"/>
                    </a:cubicBezTo>
                    <a:cubicBezTo>
                      <a:pt x="10459" y="114578"/>
                      <a:pt x="10619" y="108151"/>
                      <a:pt x="11084" y="101740"/>
                    </a:cubicBezTo>
                    <a:cubicBezTo>
                      <a:pt x="11548" y="94246"/>
                      <a:pt x="12496" y="86787"/>
                      <a:pt x="13747" y="79386"/>
                    </a:cubicBezTo>
                    <a:cubicBezTo>
                      <a:pt x="14293" y="76906"/>
                      <a:pt x="14728" y="74394"/>
                      <a:pt x="15334" y="71924"/>
                    </a:cubicBezTo>
                    <a:cubicBezTo>
                      <a:pt x="17297" y="63506"/>
                      <a:pt x="20034" y="55268"/>
                      <a:pt x="23470" y="47338"/>
                    </a:cubicBezTo>
                    <a:cubicBezTo>
                      <a:pt x="26283" y="40925"/>
                      <a:pt x="29684" y="34737"/>
                      <a:pt x="33953" y="29173"/>
                    </a:cubicBezTo>
                    <a:cubicBezTo>
                      <a:pt x="38417" y="23336"/>
                      <a:pt x="43890" y="18310"/>
                      <a:pt x="49887" y="14083"/>
                    </a:cubicBezTo>
                    <a:cubicBezTo>
                      <a:pt x="55705" y="10006"/>
                      <a:pt x="62059" y="6710"/>
                      <a:pt x="68716" y="4238"/>
                    </a:cubicBezTo>
                    <a:cubicBezTo>
                      <a:pt x="72397" y="2884"/>
                      <a:pt x="76197" y="1720"/>
                      <a:pt x="80126" y="1417"/>
                    </a:cubicBezTo>
                    <a:cubicBezTo>
                      <a:pt x="72248" y="1203"/>
                      <a:pt x="64340" y="2645"/>
                      <a:pt x="57032" y="5581"/>
                    </a:cubicBezTo>
                    <a:moveTo>
                      <a:pt x="73792" y="4044"/>
                    </a:moveTo>
                    <a:cubicBezTo>
                      <a:pt x="69923" y="5154"/>
                      <a:pt x="66179" y="6670"/>
                      <a:pt x="62532" y="8368"/>
                    </a:cubicBezTo>
                    <a:cubicBezTo>
                      <a:pt x="51190" y="13749"/>
                      <a:pt x="40925" y="21715"/>
                      <a:pt x="33620" y="31990"/>
                    </a:cubicBezTo>
                    <a:cubicBezTo>
                      <a:pt x="29368" y="37961"/>
                      <a:pt x="26051" y="44551"/>
                      <a:pt x="23317" y="51338"/>
                    </a:cubicBezTo>
                    <a:cubicBezTo>
                      <a:pt x="20103" y="59380"/>
                      <a:pt x="17553" y="67695"/>
                      <a:pt x="15849" y="76189"/>
                    </a:cubicBezTo>
                    <a:lnTo>
                      <a:pt x="15805" y="76214"/>
                    </a:lnTo>
                    <a:cubicBezTo>
                      <a:pt x="13427" y="88212"/>
                      <a:pt x="12290" y="100428"/>
                      <a:pt x="11971" y="112647"/>
                    </a:cubicBezTo>
                    <a:cubicBezTo>
                      <a:pt x="11908" y="114391"/>
                      <a:pt x="11817" y="116140"/>
                      <a:pt x="11847" y="117889"/>
                    </a:cubicBezTo>
                    <a:cubicBezTo>
                      <a:pt x="11704" y="122162"/>
                      <a:pt x="11794" y="126442"/>
                      <a:pt x="11824" y="130717"/>
                    </a:cubicBezTo>
                    <a:cubicBezTo>
                      <a:pt x="11821" y="131087"/>
                      <a:pt x="11824" y="131461"/>
                      <a:pt x="11828" y="131835"/>
                    </a:cubicBezTo>
                    <a:cubicBezTo>
                      <a:pt x="11859" y="134452"/>
                      <a:pt x="11973" y="137067"/>
                      <a:pt x="12032" y="139682"/>
                    </a:cubicBezTo>
                    <a:cubicBezTo>
                      <a:pt x="13654" y="183109"/>
                      <a:pt x="23002" y="226136"/>
                      <a:pt x="38648" y="266642"/>
                    </a:cubicBezTo>
                    <a:cubicBezTo>
                      <a:pt x="44880" y="282701"/>
                      <a:pt x="52126" y="298356"/>
                      <a:pt x="59997" y="313675"/>
                    </a:cubicBezTo>
                    <a:cubicBezTo>
                      <a:pt x="62495" y="312306"/>
                      <a:pt x="64561" y="310301"/>
                      <a:pt x="66719" y="308477"/>
                    </a:cubicBezTo>
                    <a:cubicBezTo>
                      <a:pt x="75117" y="300992"/>
                      <a:pt x="83123" y="293080"/>
                      <a:pt x="91114" y="285168"/>
                    </a:cubicBezTo>
                    <a:cubicBezTo>
                      <a:pt x="102765" y="273551"/>
                      <a:pt x="114248" y="261761"/>
                      <a:pt x="125483" y="249738"/>
                    </a:cubicBezTo>
                    <a:cubicBezTo>
                      <a:pt x="130631" y="244164"/>
                      <a:pt x="135816" y="238613"/>
                      <a:pt x="140592" y="232713"/>
                    </a:cubicBezTo>
                    <a:cubicBezTo>
                      <a:pt x="141411" y="231582"/>
                      <a:pt x="142437" y="230533"/>
                      <a:pt x="142908" y="229198"/>
                    </a:cubicBezTo>
                    <a:cubicBezTo>
                      <a:pt x="143341" y="226548"/>
                      <a:pt x="143494" y="223859"/>
                      <a:pt x="143749" y="221188"/>
                    </a:cubicBezTo>
                    <a:cubicBezTo>
                      <a:pt x="145041" y="204616"/>
                      <a:pt x="145550" y="187988"/>
                      <a:pt x="145476" y="171366"/>
                    </a:cubicBezTo>
                    <a:cubicBezTo>
                      <a:pt x="145331" y="149973"/>
                      <a:pt x="144106" y="128567"/>
                      <a:pt x="141218" y="107358"/>
                    </a:cubicBezTo>
                    <a:cubicBezTo>
                      <a:pt x="140825" y="104426"/>
                      <a:pt x="140419" y="101496"/>
                      <a:pt x="139967" y="98572"/>
                    </a:cubicBezTo>
                    <a:cubicBezTo>
                      <a:pt x="136936" y="78577"/>
                      <a:pt x="132344" y="58682"/>
                      <a:pt x="124424" y="40015"/>
                    </a:cubicBezTo>
                    <a:cubicBezTo>
                      <a:pt x="122175" y="34672"/>
                      <a:pt x="119690" y="29413"/>
                      <a:pt x="116703" y="24437"/>
                    </a:cubicBezTo>
                    <a:cubicBezTo>
                      <a:pt x="113529" y="19176"/>
                      <a:pt x="109763" y="14186"/>
                      <a:pt x="105012" y="10247"/>
                    </a:cubicBezTo>
                    <a:cubicBezTo>
                      <a:pt x="102742" y="8402"/>
                      <a:pt x="100308" y="6693"/>
                      <a:pt x="97563" y="5640"/>
                    </a:cubicBezTo>
                    <a:cubicBezTo>
                      <a:pt x="93864" y="4162"/>
                      <a:pt x="89988" y="3038"/>
                      <a:pt x="86002" y="2741"/>
                    </a:cubicBezTo>
                    <a:cubicBezTo>
                      <a:pt x="81895" y="2369"/>
                      <a:pt x="77744" y="2916"/>
                      <a:pt x="73792" y="4044"/>
                    </a:cubicBezTo>
                    <a:moveTo>
                      <a:pt x="91476" y="286825"/>
                    </a:moveTo>
                    <a:cubicBezTo>
                      <a:pt x="91497" y="291125"/>
                      <a:pt x="91705" y="295464"/>
                      <a:pt x="91766" y="299781"/>
                    </a:cubicBezTo>
                    <a:cubicBezTo>
                      <a:pt x="105422" y="284475"/>
                      <a:pt x="119101" y="269187"/>
                      <a:pt x="132766" y="253890"/>
                    </a:cubicBezTo>
                    <a:cubicBezTo>
                      <a:pt x="132363" y="250846"/>
                      <a:pt x="132333" y="247767"/>
                      <a:pt x="132035" y="244713"/>
                    </a:cubicBezTo>
                    <a:cubicBezTo>
                      <a:pt x="118877" y="259094"/>
                      <a:pt x="105239" y="273030"/>
                      <a:pt x="91476" y="286825"/>
                    </a:cubicBezTo>
                    <a:moveTo>
                      <a:pt x="88836" y="289431"/>
                    </a:moveTo>
                    <a:cubicBezTo>
                      <a:pt x="88933" y="290360"/>
                      <a:pt x="88897" y="291298"/>
                      <a:pt x="88909" y="292233"/>
                    </a:cubicBezTo>
                    <a:cubicBezTo>
                      <a:pt x="88916" y="295794"/>
                      <a:pt x="88975" y="299354"/>
                      <a:pt x="88975" y="302915"/>
                    </a:cubicBezTo>
                    <a:cubicBezTo>
                      <a:pt x="89424" y="302352"/>
                      <a:pt x="89960" y="301862"/>
                      <a:pt x="90379" y="301273"/>
                    </a:cubicBezTo>
                    <a:cubicBezTo>
                      <a:pt x="90330" y="296920"/>
                      <a:pt x="90164" y="292563"/>
                      <a:pt x="90063" y="288208"/>
                    </a:cubicBezTo>
                    <a:cubicBezTo>
                      <a:pt x="89641" y="288601"/>
                      <a:pt x="89229" y="289004"/>
                      <a:pt x="88836" y="289431"/>
                    </a:cubicBezTo>
                    <a:moveTo>
                      <a:pt x="126597" y="425381"/>
                    </a:moveTo>
                    <a:cubicBezTo>
                      <a:pt x="126414" y="425636"/>
                      <a:pt x="126462" y="425789"/>
                      <a:pt x="126746" y="425842"/>
                    </a:cubicBezTo>
                    <a:cubicBezTo>
                      <a:pt x="126921" y="425575"/>
                      <a:pt x="126872" y="425421"/>
                      <a:pt x="126597" y="425381"/>
                    </a:cubicBezTo>
                    <a:moveTo>
                      <a:pt x="126786" y="426182"/>
                    </a:moveTo>
                    <a:cubicBezTo>
                      <a:pt x="126452" y="426815"/>
                      <a:pt x="127465" y="426237"/>
                      <a:pt x="126786" y="426182"/>
                    </a:cubicBezTo>
                    <a:moveTo>
                      <a:pt x="135858" y="448248"/>
                    </a:moveTo>
                    <a:cubicBezTo>
                      <a:pt x="135972" y="448357"/>
                      <a:pt x="135972" y="448357"/>
                      <a:pt x="135858" y="448248"/>
                    </a:cubicBezTo>
                    <a:close/>
                  </a:path>
                </a:pathLst>
              </a:custGeom>
              <a:solidFill>
                <a:srgbClr val="0101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4" name="Forma Livre: Forma 1873">
                <a:extLst>
                  <a:ext uri="{FF2B5EF4-FFF2-40B4-BE49-F238E27FC236}">
                    <a16:creationId xmlns:a16="http://schemas.microsoft.com/office/drawing/2014/main" id="{D3E59A52-75F8-74E4-8B22-2371E2906521}"/>
                  </a:ext>
                </a:extLst>
              </p:cNvPr>
              <p:cNvSpPr/>
              <p:nvPr/>
            </p:nvSpPr>
            <p:spPr>
              <a:xfrm>
                <a:off x="6106912" y="4850213"/>
                <a:ext cx="65045" cy="180598"/>
              </a:xfrm>
              <a:custGeom>
                <a:avLst/>
                <a:gdLst>
                  <a:gd name="connsiteX0" fmla="*/ 17038 w 65045"/>
                  <a:gd name="connsiteY0" fmla="*/ 3175 h 180598"/>
                  <a:gd name="connsiteX1" fmla="*/ 27034 w 65045"/>
                  <a:gd name="connsiteY1" fmla="*/ 97 h 180598"/>
                  <a:gd name="connsiteX2" fmla="*/ 33704 w 65045"/>
                  <a:gd name="connsiteY2" fmla="*/ 3160 h 180598"/>
                  <a:gd name="connsiteX3" fmla="*/ 40285 w 65045"/>
                  <a:gd name="connsiteY3" fmla="*/ 10676 h 180598"/>
                  <a:gd name="connsiteX4" fmla="*/ 54586 w 65045"/>
                  <a:gd name="connsiteY4" fmla="*/ 41482 h 180598"/>
                  <a:gd name="connsiteX5" fmla="*/ 60921 w 65045"/>
                  <a:gd name="connsiteY5" fmla="*/ 69019 h 180598"/>
                  <a:gd name="connsiteX6" fmla="*/ 61779 w 65045"/>
                  <a:gd name="connsiteY6" fmla="*/ 74720 h 180598"/>
                  <a:gd name="connsiteX7" fmla="*/ 64690 w 65045"/>
                  <a:gd name="connsiteY7" fmla="*/ 106192 h 180598"/>
                  <a:gd name="connsiteX8" fmla="*/ 61989 w 65045"/>
                  <a:gd name="connsiteY8" fmla="*/ 153452 h 180598"/>
                  <a:gd name="connsiteX9" fmla="*/ 54710 w 65045"/>
                  <a:gd name="connsiteY9" fmla="*/ 171776 h 180598"/>
                  <a:gd name="connsiteX10" fmla="*/ 47017 w 65045"/>
                  <a:gd name="connsiteY10" fmla="*/ 178813 h 180598"/>
                  <a:gd name="connsiteX11" fmla="*/ 39518 w 65045"/>
                  <a:gd name="connsiteY11" fmla="*/ 180537 h 180598"/>
                  <a:gd name="connsiteX12" fmla="*/ 32073 w 65045"/>
                  <a:gd name="connsiteY12" fmla="*/ 177372 h 180598"/>
                  <a:gd name="connsiteX13" fmla="*/ 25010 w 65045"/>
                  <a:gd name="connsiteY13" fmla="*/ 170759 h 180598"/>
                  <a:gd name="connsiteX14" fmla="*/ 13506 w 65045"/>
                  <a:gd name="connsiteY14" fmla="*/ 153260 h 180598"/>
                  <a:gd name="connsiteX15" fmla="*/ 4909 w 65045"/>
                  <a:gd name="connsiteY15" fmla="*/ 129103 h 180598"/>
                  <a:gd name="connsiteX16" fmla="*/ 12 w 65045"/>
                  <a:gd name="connsiteY16" fmla="*/ 86322 h 180598"/>
                  <a:gd name="connsiteX17" fmla="*/ 41 w 65045"/>
                  <a:gd name="connsiteY17" fmla="*/ 80269 h 180598"/>
                  <a:gd name="connsiteX18" fmla="*/ 109 w 65045"/>
                  <a:gd name="connsiteY18" fmla="*/ 77740 h 180598"/>
                  <a:gd name="connsiteX19" fmla="*/ 4302 w 65045"/>
                  <a:gd name="connsiteY19" fmla="*/ 38619 h 180598"/>
                  <a:gd name="connsiteX20" fmla="*/ 9359 w 65045"/>
                  <a:gd name="connsiteY20" fmla="*/ 17516 h 180598"/>
                  <a:gd name="connsiteX21" fmla="*/ 13056 w 65045"/>
                  <a:gd name="connsiteY21" fmla="*/ 8226 h 180598"/>
                  <a:gd name="connsiteX22" fmla="*/ 17038 w 65045"/>
                  <a:gd name="connsiteY22" fmla="*/ 3175 h 180598"/>
                  <a:gd name="connsiteX23" fmla="*/ 20567 w 65045"/>
                  <a:gd name="connsiteY23" fmla="*/ 2477 h 180598"/>
                  <a:gd name="connsiteX24" fmla="*/ 27934 w 65045"/>
                  <a:gd name="connsiteY24" fmla="*/ 3469 h 180598"/>
                  <a:gd name="connsiteX25" fmla="*/ 37086 w 65045"/>
                  <a:gd name="connsiteY25" fmla="*/ 11517 h 180598"/>
                  <a:gd name="connsiteX26" fmla="*/ 44552 w 65045"/>
                  <a:gd name="connsiteY26" fmla="*/ 26334 h 180598"/>
                  <a:gd name="connsiteX27" fmla="*/ 58727 w 65045"/>
                  <a:gd name="connsiteY27" fmla="*/ 83077 h 180598"/>
                  <a:gd name="connsiteX28" fmla="*/ 59610 w 65045"/>
                  <a:gd name="connsiteY28" fmla="*/ 148846 h 180598"/>
                  <a:gd name="connsiteX29" fmla="*/ 56266 w 65045"/>
                  <a:gd name="connsiteY29" fmla="*/ 162864 h 180598"/>
                  <a:gd name="connsiteX30" fmla="*/ 51038 w 65045"/>
                  <a:gd name="connsiteY30" fmla="*/ 171898 h 180598"/>
                  <a:gd name="connsiteX31" fmla="*/ 43261 w 65045"/>
                  <a:gd name="connsiteY31" fmla="*/ 177548 h 180598"/>
                  <a:gd name="connsiteX32" fmla="*/ 37094 w 65045"/>
                  <a:gd name="connsiteY32" fmla="*/ 178549 h 180598"/>
                  <a:gd name="connsiteX33" fmla="*/ 42605 w 65045"/>
                  <a:gd name="connsiteY33" fmla="*/ 178994 h 180598"/>
                  <a:gd name="connsiteX34" fmla="*/ 48667 w 65045"/>
                  <a:gd name="connsiteY34" fmla="*/ 176037 h 180598"/>
                  <a:gd name="connsiteX35" fmla="*/ 54805 w 65045"/>
                  <a:gd name="connsiteY35" fmla="*/ 169157 h 180598"/>
                  <a:gd name="connsiteX36" fmla="*/ 59671 w 65045"/>
                  <a:gd name="connsiteY36" fmla="*/ 157248 h 180598"/>
                  <a:gd name="connsiteX37" fmla="*/ 62075 w 65045"/>
                  <a:gd name="connsiteY37" fmla="*/ 144441 h 180598"/>
                  <a:gd name="connsiteX38" fmla="*/ 63473 w 65045"/>
                  <a:gd name="connsiteY38" fmla="*/ 110600 h 180598"/>
                  <a:gd name="connsiteX39" fmla="*/ 61163 w 65045"/>
                  <a:gd name="connsiteY39" fmla="*/ 80984 h 180598"/>
                  <a:gd name="connsiteX40" fmla="*/ 55431 w 65045"/>
                  <a:gd name="connsiteY40" fmla="*/ 49556 h 180598"/>
                  <a:gd name="connsiteX41" fmla="*/ 44873 w 65045"/>
                  <a:gd name="connsiteY41" fmla="*/ 21188 h 180598"/>
                  <a:gd name="connsiteX42" fmla="*/ 36768 w 65045"/>
                  <a:gd name="connsiteY42" fmla="*/ 8297 h 180598"/>
                  <a:gd name="connsiteX43" fmla="*/ 29588 w 65045"/>
                  <a:gd name="connsiteY43" fmla="*/ 2252 h 180598"/>
                  <a:gd name="connsiteX44" fmla="*/ 20567 w 65045"/>
                  <a:gd name="connsiteY44" fmla="*/ 2477 h 180598"/>
                  <a:gd name="connsiteX45" fmla="*/ 20096 w 65045"/>
                  <a:gd name="connsiteY45" fmla="*/ 3988 h 180598"/>
                  <a:gd name="connsiteX46" fmla="*/ 17384 w 65045"/>
                  <a:gd name="connsiteY46" fmla="*/ 4806 h 180598"/>
                  <a:gd name="connsiteX47" fmla="*/ 14610 w 65045"/>
                  <a:gd name="connsiteY47" fmla="*/ 8518 h 180598"/>
                  <a:gd name="connsiteX48" fmla="*/ 11406 w 65045"/>
                  <a:gd name="connsiteY48" fmla="*/ 15834 h 180598"/>
                  <a:gd name="connsiteX49" fmla="*/ 5605 w 65045"/>
                  <a:gd name="connsiteY49" fmla="*/ 39323 h 180598"/>
                  <a:gd name="connsiteX50" fmla="*/ 2648 w 65045"/>
                  <a:gd name="connsiteY50" fmla="*/ 60559 h 180598"/>
                  <a:gd name="connsiteX51" fmla="*/ 1948 w 65045"/>
                  <a:gd name="connsiteY51" fmla="*/ 100756 h 180598"/>
                  <a:gd name="connsiteX52" fmla="*/ 6471 w 65045"/>
                  <a:gd name="connsiteY52" fmla="*/ 129549 h 180598"/>
                  <a:gd name="connsiteX53" fmla="*/ 14833 w 65045"/>
                  <a:gd name="connsiteY53" fmla="*/ 152768 h 180598"/>
                  <a:gd name="connsiteX54" fmla="*/ 26301 w 65045"/>
                  <a:gd name="connsiteY54" fmla="*/ 170093 h 180598"/>
                  <a:gd name="connsiteX55" fmla="*/ 33565 w 65045"/>
                  <a:gd name="connsiteY55" fmla="*/ 176693 h 180598"/>
                  <a:gd name="connsiteX56" fmla="*/ 35125 w 65045"/>
                  <a:gd name="connsiteY56" fmla="*/ 177031 h 180598"/>
                  <a:gd name="connsiteX57" fmla="*/ 43627 w 65045"/>
                  <a:gd name="connsiteY57" fmla="*/ 175875 h 180598"/>
                  <a:gd name="connsiteX58" fmla="*/ 51574 w 65045"/>
                  <a:gd name="connsiteY58" fmla="*/ 168871 h 180598"/>
                  <a:gd name="connsiteX59" fmla="*/ 55465 w 65045"/>
                  <a:gd name="connsiteY59" fmla="*/ 161006 h 180598"/>
                  <a:gd name="connsiteX60" fmla="*/ 58517 w 65045"/>
                  <a:gd name="connsiteY60" fmla="*/ 146023 h 180598"/>
                  <a:gd name="connsiteX61" fmla="*/ 57262 w 65045"/>
                  <a:gd name="connsiteY61" fmla="*/ 82762 h 180598"/>
                  <a:gd name="connsiteX62" fmla="*/ 43230 w 65045"/>
                  <a:gd name="connsiteY62" fmla="*/ 26821 h 180598"/>
                  <a:gd name="connsiteX63" fmla="*/ 35831 w 65045"/>
                  <a:gd name="connsiteY63" fmla="*/ 12186 h 180598"/>
                  <a:gd name="connsiteX64" fmla="*/ 26866 w 65045"/>
                  <a:gd name="connsiteY64" fmla="*/ 4547 h 180598"/>
                  <a:gd name="connsiteX65" fmla="*/ 20096 w 65045"/>
                  <a:gd name="connsiteY65" fmla="*/ 3988 h 180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5045" h="180598">
                    <a:moveTo>
                      <a:pt x="17038" y="3175"/>
                    </a:moveTo>
                    <a:cubicBezTo>
                      <a:pt x="19713" y="757"/>
                      <a:pt x="23469" y="-350"/>
                      <a:pt x="27034" y="97"/>
                    </a:cubicBezTo>
                    <a:cubicBezTo>
                      <a:pt x="29510" y="398"/>
                      <a:pt x="31787" y="1602"/>
                      <a:pt x="33704" y="3160"/>
                    </a:cubicBezTo>
                    <a:cubicBezTo>
                      <a:pt x="36300" y="5277"/>
                      <a:pt x="38393" y="7931"/>
                      <a:pt x="40285" y="10676"/>
                    </a:cubicBezTo>
                    <a:cubicBezTo>
                      <a:pt x="46664" y="20097"/>
                      <a:pt x="51198" y="30653"/>
                      <a:pt x="54586" y="41482"/>
                    </a:cubicBezTo>
                    <a:cubicBezTo>
                      <a:pt x="57394" y="50485"/>
                      <a:pt x="59412" y="59716"/>
                      <a:pt x="60921" y="69019"/>
                    </a:cubicBezTo>
                    <a:cubicBezTo>
                      <a:pt x="61224" y="70918"/>
                      <a:pt x="61514" y="72816"/>
                      <a:pt x="61779" y="74720"/>
                    </a:cubicBezTo>
                    <a:cubicBezTo>
                      <a:pt x="63210" y="85160"/>
                      <a:pt x="64108" y="95672"/>
                      <a:pt x="64690" y="106192"/>
                    </a:cubicBezTo>
                    <a:cubicBezTo>
                      <a:pt x="65476" y="121971"/>
                      <a:pt x="65117" y="137918"/>
                      <a:pt x="61989" y="153452"/>
                    </a:cubicBezTo>
                    <a:cubicBezTo>
                      <a:pt x="60665" y="159905"/>
                      <a:pt x="58696" y="166429"/>
                      <a:pt x="54710" y="171776"/>
                    </a:cubicBezTo>
                    <a:cubicBezTo>
                      <a:pt x="52621" y="174574"/>
                      <a:pt x="50082" y="177102"/>
                      <a:pt x="47017" y="178813"/>
                    </a:cubicBezTo>
                    <a:cubicBezTo>
                      <a:pt x="44749" y="180079"/>
                      <a:pt x="42126" y="180825"/>
                      <a:pt x="39518" y="180537"/>
                    </a:cubicBezTo>
                    <a:cubicBezTo>
                      <a:pt x="36789" y="180236"/>
                      <a:pt x="34280" y="178944"/>
                      <a:pt x="32073" y="177372"/>
                    </a:cubicBezTo>
                    <a:cubicBezTo>
                      <a:pt x="29443" y="175486"/>
                      <a:pt x="27150" y="173176"/>
                      <a:pt x="25010" y="170759"/>
                    </a:cubicBezTo>
                    <a:cubicBezTo>
                      <a:pt x="20382" y="165500"/>
                      <a:pt x="16596" y="159537"/>
                      <a:pt x="13506" y="153260"/>
                    </a:cubicBezTo>
                    <a:cubicBezTo>
                      <a:pt x="9727" y="145572"/>
                      <a:pt x="6957" y="137414"/>
                      <a:pt x="4909" y="129103"/>
                    </a:cubicBezTo>
                    <a:cubicBezTo>
                      <a:pt x="1490" y="115121"/>
                      <a:pt x="35" y="100702"/>
                      <a:pt x="12" y="86322"/>
                    </a:cubicBezTo>
                    <a:cubicBezTo>
                      <a:pt x="-22" y="84305"/>
                      <a:pt x="25" y="82287"/>
                      <a:pt x="41" y="80269"/>
                    </a:cubicBezTo>
                    <a:cubicBezTo>
                      <a:pt x="62" y="79426"/>
                      <a:pt x="79" y="78583"/>
                      <a:pt x="109" y="77740"/>
                    </a:cubicBezTo>
                    <a:cubicBezTo>
                      <a:pt x="540" y="64622"/>
                      <a:pt x="1946" y="51534"/>
                      <a:pt x="4302" y="38619"/>
                    </a:cubicBezTo>
                    <a:cubicBezTo>
                      <a:pt x="5624" y="31506"/>
                      <a:pt x="7184" y="24421"/>
                      <a:pt x="9359" y="17516"/>
                    </a:cubicBezTo>
                    <a:cubicBezTo>
                      <a:pt x="10395" y="14348"/>
                      <a:pt x="11501" y="11183"/>
                      <a:pt x="13056" y="8226"/>
                    </a:cubicBezTo>
                    <a:cubicBezTo>
                      <a:pt x="14223" y="6426"/>
                      <a:pt x="15417" y="4604"/>
                      <a:pt x="17038" y="3175"/>
                    </a:cubicBezTo>
                    <a:moveTo>
                      <a:pt x="20567" y="2477"/>
                    </a:moveTo>
                    <a:cubicBezTo>
                      <a:pt x="23053" y="2054"/>
                      <a:pt x="25645" y="2414"/>
                      <a:pt x="27934" y="3469"/>
                    </a:cubicBezTo>
                    <a:cubicBezTo>
                      <a:pt x="31722" y="5142"/>
                      <a:pt x="34723" y="8179"/>
                      <a:pt x="37086" y="11517"/>
                    </a:cubicBezTo>
                    <a:cubicBezTo>
                      <a:pt x="40283" y="16059"/>
                      <a:pt x="42532" y="21182"/>
                      <a:pt x="44552" y="26334"/>
                    </a:cubicBezTo>
                    <a:cubicBezTo>
                      <a:pt x="51583" y="44574"/>
                      <a:pt x="56175" y="63710"/>
                      <a:pt x="58727" y="83077"/>
                    </a:cubicBezTo>
                    <a:cubicBezTo>
                      <a:pt x="61588" y="104859"/>
                      <a:pt x="62231" y="127005"/>
                      <a:pt x="59610" y="148846"/>
                    </a:cubicBezTo>
                    <a:cubicBezTo>
                      <a:pt x="59002" y="153618"/>
                      <a:pt x="58063" y="158387"/>
                      <a:pt x="56266" y="162864"/>
                    </a:cubicBezTo>
                    <a:cubicBezTo>
                      <a:pt x="54958" y="166097"/>
                      <a:pt x="53319" y="169239"/>
                      <a:pt x="51038" y="171898"/>
                    </a:cubicBezTo>
                    <a:cubicBezTo>
                      <a:pt x="48926" y="174336"/>
                      <a:pt x="46296" y="176398"/>
                      <a:pt x="43261" y="177548"/>
                    </a:cubicBezTo>
                    <a:cubicBezTo>
                      <a:pt x="41296" y="178301"/>
                      <a:pt x="39179" y="178498"/>
                      <a:pt x="37094" y="178549"/>
                    </a:cubicBezTo>
                    <a:cubicBezTo>
                      <a:pt x="38858" y="179148"/>
                      <a:pt x="40768" y="179383"/>
                      <a:pt x="42605" y="178994"/>
                    </a:cubicBezTo>
                    <a:cubicBezTo>
                      <a:pt x="44838" y="178540"/>
                      <a:pt x="46879" y="177418"/>
                      <a:pt x="48667" y="176037"/>
                    </a:cubicBezTo>
                    <a:cubicBezTo>
                      <a:pt x="51110" y="174141"/>
                      <a:pt x="53140" y="171753"/>
                      <a:pt x="54805" y="169157"/>
                    </a:cubicBezTo>
                    <a:cubicBezTo>
                      <a:pt x="57113" y="165510"/>
                      <a:pt x="58590" y="161405"/>
                      <a:pt x="59671" y="157248"/>
                    </a:cubicBezTo>
                    <a:cubicBezTo>
                      <a:pt x="60753" y="153038"/>
                      <a:pt x="61470" y="148743"/>
                      <a:pt x="62075" y="144441"/>
                    </a:cubicBezTo>
                    <a:cubicBezTo>
                      <a:pt x="63612" y="133235"/>
                      <a:pt x="63870" y="121891"/>
                      <a:pt x="63473" y="110600"/>
                    </a:cubicBezTo>
                    <a:cubicBezTo>
                      <a:pt x="63086" y="100702"/>
                      <a:pt x="62279" y="90825"/>
                      <a:pt x="61163" y="80984"/>
                    </a:cubicBezTo>
                    <a:cubicBezTo>
                      <a:pt x="59910" y="70403"/>
                      <a:pt x="58120" y="59870"/>
                      <a:pt x="55431" y="49556"/>
                    </a:cubicBezTo>
                    <a:cubicBezTo>
                      <a:pt x="52873" y="39782"/>
                      <a:pt x="49514" y="30178"/>
                      <a:pt x="44873" y="21188"/>
                    </a:cubicBezTo>
                    <a:cubicBezTo>
                      <a:pt x="42519" y="16688"/>
                      <a:pt x="39936" y="12276"/>
                      <a:pt x="36768" y="8297"/>
                    </a:cubicBezTo>
                    <a:cubicBezTo>
                      <a:pt x="34782" y="5869"/>
                      <a:pt x="32495" y="3542"/>
                      <a:pt x="29588" y="2252"/>
                    </a:cubicBezTo>
                    <a:cubicBezTo>
                      <a:pt x="26732" y="991"/>
                      <a:pt x="23381" y="1216"/>
                      <a:pt x="20567" y="2477"/>
                    </a:cubicBezTo>
                    <a:moveTo>
                      <a:pt x="20096" y="3988"/>
                    </a:moveTo>
                    <a:cubicBezTo>
                      <a:pt x="19184" y="4215"/>
                      <a:pt x="18200" y="4326"/>
                      <a:pt x="17384" y="4806"/>
                    </a:cubicBezTo>
                    <a:cubicBezTo>
                      <a:pt x="16279" y="5892"/>
                      <a:pt x="15385" y="7181"/>
                      <a:pt x="14610" y="8518"/>
                    </a:cubicBezTo>
                    <a:cubicBezTo>
                      <a:pt x="13338" y="10861"/>
                      <a:pt x="12228" y="13295"/>
                      <a:pt x="11406" y="15834"/>
                    </a:cubicBezTo>
                    <a:cubicBezTo>
                      <a:pt x="8796" y="23477"/>
                      <a:pt x="7077" y="31393"/>
                      <a:pt x="5605" y="39323"/>
                    </a:cubicBezTo>
                    <a:cubicBezTo>
                      <a:pt x="4329" y="46357"/>
                      <a:pt x="3352" y="53444"/>
                      <a:pt x="2648" y="60559"/>
                    </a:cubicBezTo>
                    <a:cubicBezTo>
                      <a:pt x="1338" y="73909"/>
                      <a:pt x="989" y="87371"/>
                      <a:pt x="1948" y="100756"/>
                    </a:cubicBezTo>
                    <a:cubicBezTo>
                      <a:pt x="2667" y="110455"/>
                      <a:pt x="4098" y="120113"/>
                      <a:pt x="6471" y="129549"/>
                    </a:cubicBezTo>
                    <a:cubicBezTo>
                      <a:pt x="8489" y="137536"/>
                      <a:pt x="11186" y="145374"/>
                      <a:pt x="14833" y="152768"/>
                    </a:cubicBezTo>
                    <a:cubicBezTo>
                      <a:pt x="17910" y="158990"/>
                      <a:pt x="21681" y="164899"/>
                      <a:pt x="26301" y="170093"/>
                    </a:cubicBezTo>
                    <a:cubicBezTo>
                      <a:pt x="28485" y="172533"/>
                      <a:pt x="30835" y="174862"/>
                      <a:pt x="33565" y="176693"/>
                    </a:cubicBezTo>
                    <a:cubicBezTo>
                      <a:pt x="34006" y="177046"/>
                      <a:pt x="34597" y="176966"/>
                      <a:pt x="35125" y="177031"/>
                    </a:cubicBezTo>
                    <a:cubicBezTo>
                      <a:pt x="37990" y="177239"/>
                      <a:pt x="40983" y="177105"/>
                      <a:pt x="43627" y="175875"/>
                    </a:cubicBezTo>
                    <a:cubicBezTo>
                      <a:pt x="46881" y="174372"/>
                      <a:pt x="49582" y="171825"/>
                      <a:pt x="51574" y="168871"/>
                    </a:cubicBezTo>
                    <a:cubicBezTo>
                      <a:pt x="53214" y="166437"/>
                      <a:pt x="54460" y="163755"/>
                      <a:pt x="55465" y="161006"/>
                    </a:cubicBezTo>
                    <a:cubicBezTo>
                      <a:pt x="57193" y="156186"/>
                      <a:pt x="57983" y="151095"/>
                      <a:pt x="58517" y="146023"/>
                    </a:cubicBezTo>
                    <a:cubicBezTo>
                      <a:pt x="60781" y="124989"/>
                      <a:pt x="60051" y="103708"/>
                      <a:pt x="57262" y="82762"/>
                    </a:cubicBezTo>
                    <a:cubicBezTo>
                      <a:pt x="54712" y="63668"/>
                      <a:pt x="50164" y="44805"/>
                      <a:pt x="43230" y="26821"/>
                    </a:cubicBezTo>
                    <a:cubicBezTo>
                      <a:pt x="41231" y="21730"/>
                      <a:pt x="39013" y="16663"/>
                      <a:pt x="35831" y="12186"/>
                    </a:cubicBezTo>
                    <a:cubicBezTo>
                      <a:pt x="33529" y="8970"/>
                      <a:pt x="30591" y="6035"/>
                      <a:pt x="26866" y="4547"/>
                    </a:cubicBezTo>
                    <a:cubicBezTo>
                      <a:pt x="24735" y="3652"/>
                      <a:pt x="22345" y="3503"/>
                      <a:pt x="20096" y="3988"/>
                    </a:cubicBezTo>
                    <a:close/>
                  </a:path>
                </a:pathLst>
              </a:custGeom>
              <a:solidFill>
                <a:srgbClr val="0101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5" name="Forma Livre: Forma 1874">
                <a:extLst>
                  <a:ext uri="{FF2B5EF4-FFF2-40B4-BE49-F238E27FC236}">
                    <a16:creationId xmlns:a16="http://schemas.microsoft.com/office/drawing/2014/main" id="{F8F0BAA7-5789-1088-75AA-908174BDA0CF}"/>
                  </a:ext>
                </a:extLst>
              </p:cNvPr>
              <p:cNvSpPr/>
              <p:nvPr/>
            </p:nvSpPr>
            <p:spPr>
              <a:xfrm>
                <a:off x="6394269" y="5072959"/>
                <a:ext cx="12689" cy="32953"/>
              </a:xfrm>
              <a:custGeom>
                <a:avLst/>
                <a:gdLst>
                  <a:gd name="connsiteX0" fmla="*/ 0 w 12689"/>
                  <a:gd name="connsiteY0" fmla="*/ 1997 h 32953"/>
                  <a:gd name="connsiteX1" fmla="*/ 362 w 12689"/>
                  <a:gd name="connsiteY1" fmla="*/ 0 h 32953"/>
                  <a:gd name="connsiteX2" fmla="*/ 1022 w 12689"/>
                  <a:gd name="connsiteY2" fmla="*/ 1017 h 32953"/>
                  <a:gd name="connsiteX3" fmla="*/ 12548 w 12689"/>
                  <a:gd name="connsiteY3" fmla="*/ 30211 h 32953"/>
                  <a:gd name="connsiteX4" fmla="*/ 12647 w 12689"/>
                  <a:gd name="connsiteY4" fmla="*/ 30747 h 32953"/>
                  <a:gd name="connsiteX5" fmla="*/ 12689 w 12689"/>
                  <a:gd name="connsiteY5" fmla="*/ 31653 h 32953"/>
                  <a:gd name="connsiteX6" fmla="*/ 11611 w 12689"/>
                  <a:gd name="connsiteY6" fmla="*/ 32954 h 32953"/>
                  <a:gd name="connsiteX7" fmla="*/ 11365 w 12689"/>
                  <a:gd name="connsiteY7" fmla="*/ 31932 h 32953"/>
                  <a:gd name="connsiteX8" fmla="*/ 763 w 12689"/>
                  <a:gd name="connsiteY8" fmla="*/ 3170 h 32953"/>
                  <a:gd name="connsiteX9" fmla="*/ 0 w 12689"/>
                  <a:gd name="connsiteY9" fmla="*/ 1997 h 3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89" h="32953">
                    <a:moveTo>
                      <a:pt x="0" y="1997"/>
                    </a:moveTo>
                    <a:cubicBezTo>
                      <a:pt x="164" y="1337"/>
                      <a:pt x="48" y="612"/>
                      <a:pt x="362" y="0"/>
                    </a:cubicBezTo>
                    <a:cubicBezTo>
                      <a:pt x="570" y="341"/>
                      <a:pt x="797" y="679"/>
                      <a:pt x="1022" y="1017"/>
                    </a:cubicBezTo>
                    <a:cubicBezTo>
                      <a:pt x="6905" y="9770"/>
                      <a:pt x="10827" y="19813"/>
                      <a:pt x="12548" y="30211"/>
                    </a:cubicBezTo>
                    <a:cubicBezTo>
                      <a:pt x="12574" y="30345"/>
                      <a:pt x="12622" y="30612"/>
                      <a:pt x="12647" y="30747"/>
                    </a:cubicBezTo>
                    <a:cubicBezTo>
                      <a:pt x="12664" y="31043"/>
                      <a:pt x="12677" y="31346"/>
                      <a:pt x="12689" y="31653"/>
                    </a:cubicBezTo>
                    <a:cubicBezTo>
                      <a:pt x="12353" y="32105"/>
                      <a:pt x="12019" y="32563"/>
                      <a:pt x="11611" y="32954"/>
                    </a:cubicBezTo>
                    <a:cubicBezTo>
                      <a:pt x="11502" y="32616"/>
                      <a:pt x="11399" y="32277"/>
                      <a:pt x="11365" y="31932"/>
                    </a:cubicBezTo>
                    <a:cubicBezTo>
                      <a:pt x="9957" y="21732"/>
                      <a:pt x="6268" y="11865"/>
                      <a:pt x="763" y="3170"/>
                    </a:cubicBezTo>
                    <a:cubicBezTo>
                      <a:pt x="513" y="2772"/>
                      <a:pt x="250" y="2386"/>
                      <a:pt x="0" y="1997"/>
                    </a:cubicBezTo>
                    <a:close/>
                  </a:path>
                </a:pathLst>
              </a:custGeom>
              <a:solidFill>
                <a:srgbClr val="0101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6" name="Forma Livre: Forma 1875">
                <a:extLst>
                  <a:ext uri="{FF2B5EF4-FFF2-40B4-BE49-F238E27FC236}">
                    <a16:creationId xmlns:a16="http://schemas.microsoft.com/office/drawing/2014/main" id="{1EAEE2F1-0F0B-FE31-BAE4-D7CD03F3A9CF}"/>
                  </a:ext>
                </a:extLst>
              </p:cNvPr>
              <p:cNvSpPr/>
              <p:nvPr/>
            </p:nvSpPr>
            <p:spPr>
              <a:xfrm>
                <a:off x="6188097" y="5077709"/>
                <a:ext cx="156139" cy="72597"/>
              </a:xfrm>
              <a:custGeom>
                <a:avLst/>
                <a:gdLst>
                  <a:gd name="connsiteX0" fmla="*/ 18775 w 156139"/>
                  <a:gd name="connsiteY0" fmla="*/ 332 h 72597"/>
                  <a:gd name="connsiteX1" fmla="*/ 19567 w 156139"/>
                  <a:gd name="connsiteY1" fmla="*/ 0 h 72597"/>
                  <a:gd name="connsiteX2" fmla="*/ 19567 w 156139"/>
                  <a:gd name="connsiteY2" fmla="*/ 1421 h 72597"/>
                  <a:gd name="connsiteX3" fmla="*/ 18708 w 156139"/>
                  <a:gd name="connsiteY3" fmla="*/ 2026 h 72597"/>
                  <a:gd name="connsiteX4" fmla="*/ 9478 w 156139"/>
                  <a:gd name="connsiteY4" fmla="*/ 8424 h 72597"/>
                  <a:gd name="connsiteX5" fmla="*/ 3149 w 156139"/>
                  <a:gd name="connsiteY5" fmla="*/ 16120 h 72597"/>
                  <a:gd name="connsiteX6" fmla="*/ 3433 w 156139"/>
                  <a:gd name="connsiteY6" fmla="*/ 31842 h 72597"/>
                  <a:gd name="connsiteX7" fmla="*/ 7900 w 156139"/>
                  <a:gd name="connsiteY7" fmla="*/ 23022 h 72597"/>
                  <a:gd name="connsiteX8" fmla="*/ 20568 w 156139"/>
                  <a:gd name="connsiteY8" fmla="*/ 13833 h 72597"/>
                  <a:gd name="connsiteX9" fmla="*/ 21400 w 156139"/>
                  <a:gd name="connsiteY9" fmla="*/ 13436 h 72597"/>
                  <a:gd name="connsiteX10" fmla="*/ 21781 w 156139"/>
                  <a:gd name="connsiteY10" fmla="*/ 14812 h 72597"/>
                  <a:gd name="connsiteX11" fmla="*/ 20938 w 156139"/>
                  <a:gd name="connsiteY11" fmla="*/ 15214 h 72597"/>
                  <a:gd name="connsiteX12" fmla="*/ 10964 w 156139"/>
                  <a:gd name="connsiteY12" fmla="*/ 21900 h 72597"/>
                  <a:gd name="connsiteX13" fmla="*/ 5743 w 156139"/>
                  <a:gd name="connsiteY13" fmla="*/ 29280 h 72597"/>
                  <a:gd name="connsiteX14" fmla="*/ 4501 w 156139"/>
                  <a:gd name="connsiteY14" fmla="*/ 33589 h 72597"/>
                  <a:gd name="connsiteX15" fmla="*/ 10453 w 156139"/>
                  <a:gd name="connsiteY15" fmla="*/ 41633 h 72597"/>
                  <a:gd name="connsiteX16" fmla="*/ 18342 w 156139"/>
                  <a:gd name="connsiteY16" fmla="*/ 48252 h 72597"/>
                  <a:gd name="connsiteX17" fmla="*/ 21989 w 156139"/>
                  <a:gd name="connsiteY17" fmla="*/ 50679 h 72597"/>
                  <a:gd name="connsiteX18" fmla="*/ 29844 w 156139"/>
                  <a:gd name="connsiteY18" fmla="*/ 54572 h 72597"/>
                  <a:gd name="connsiteX19" fmla="*/ 46411 w 156139"/>
                  <a:gd name="connsiteY19" fmla="*/ 60922 h 72597"/>
                  <a:gd name="connsiteX20" fmla="*/ 47855 w 156139"/>
                  <a:gd name="connsiteY20" fmla="*/ 60905 h 72597"/>
                  <a:gd name="connsiteX21" fmla="*/ 47863 w 156139"/>
                  <a:gd name="connsiteY21" fmla="*/ 60907 h 72597"/>
                  <a:gd name="connsiteX22" fmla="*/ 73087 w 156139"/>
                  <a:gd name="connsiteY22" fmla="*/ 67629 h 72597"/>
                  <a:gd name="connsiteX23" fmla="*/ 75642 w 156139"/>
                  <a:gd name="connsiteY23" fmla="*/ 67995 h 72597"/>
                  <a:gd name="connsiteX24" fmla="*/ 75241 w 156139"/>
                  <a:gd name="connsiteY24" fmla="*/ 68161 h 72597"/>
                  <a:gd name="connsiteX25" fmla="*/ 78808 w 156139"/>
                  <a:gd name="connsiteY25" fmla="*/ 68630 h 72597"/>
                  <a:gd name="connsiteX26" fmla="*/ 100660 w 156139"/>
                  <a:gd name="connsiteY26" fmla="*/ 70835 h 72597"/>
                  <a:gd name="connsiteX27" fmla="*/ 108336 w 156139"/>
                  <a:gd name="connsiteY27" fmla="*/ 70877 h 72597"/>
                  <a:gd name="connsiteX28" fmla="*/ 113065 w 156139"/>
                  <a:gd name="connsiteY28" fmla="*/ 71083 h 72597"/>
                  <a:gd name="connsiteX29" fmla="*/ 133113 w 156139"/>
                  <a:gd name="connsiteY29" fmla="*/ 69883 h 72597"/>
                  <a:gd name="connsiteX30" fmla="*/ 142080 w 156139"/>
                  <a:gd name="connsiteY30" fmla="*/ 68336 h 72597"/>
                  <a:gd name="connsiteX31" fmla="*/ 149758 w 156139"/>
                  <a:gd name="connsiteY31" fmla="*/ 66711 h 72597"/>
                  <a:gd name="connsiteX32" fmla="*/ 153069 w 156139"/>
                  <a:gd name="connsiteY32" fmla="*/ 65429 h 72597"/>
                  <a:gd name="connsiteX33" fmla="*/ 155921 w 156139"/>
                  <a:gd name="connsiteY33" fmla="*/ 65559 h 72597"/>
                  <a:gd name="connsiteX34" fmla="*/ 156140 w 156139"/>
                  <a:gd name="connsiteY34" fmla="*/ 65891 h 72597"/>
                  <a:gd name="connsiteX35" fmla="*/ 154847 w 156139"/>
                  <a:gd name="connsiteY35" fmla="*/ 66362 h 72597"/>
                  <a:gd name="connsiteX36" fmla="*/ 139512 w 156139"/>
                  <a:gd name="connsiteY36" fmla="*/ 70274 h 72597"/>
                  <a:gd name="connsiteX37" fmla="*/ 97488 w 156139"/>
                  <a:gd name="connsiteY37" fmla="*/ 72123 h 72597"/>
                  <a:gd name="connsiteX38" fmla="*/ 78182 w 156139"/>
                  <a:gd name="connsiteY38" fmla="*/ 70101 h 72597"/>
                  <a:gd name="connsiteX39" fmla="*/ 57101 w 156139"/>
                  <a:gd name="connsiteY39" fmla="*/ 65385 h 72597"/>
                  <a:gd name="connsiteX40" fmla="*/ 36116 w 156139"/>
                  <a:gd name="connsiteY40" fmla="*/ 58663 h 72597"/>
                  <a:gd name="connsiteX41" fmla="*/ 17476 w 156139"/>
                  <a:gd name="connsiteY41" fmla="*/ 49519 h 72597"/>
                  <a:gd name="connsiteX42" fmla="*/ 4080 w 156139"/>
                  <a:gd name="connsiteY42" fmla="*/ 36014 h 72597"/>
                  <a:gd name="connsiteX43" fmla="*/ 26 w 156139"/>
                  <a:gd name="connsiteY43" fmla="*/ 22444 h 72597"/>
                  <a:gd name="connsiteX44" fmla="*/ 3982 w 156139"/>
                  <a:gd name="connsiteY44" fmla="*/ 12176 h 72597"/>
                  <a:gd name="connsiteX45" fmla="*/ 18775 w 156139"/>
                  <a:gd name="connsiteY45" fmla="*/ 332 h 7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56139" h="72597">
                    <a:moveTo>
                      <a:pt x="18775" y="332"/>
                    </a:moveTo>
                    <a:cubicBezTo>
                      <a:pt x="19036" y="214"/>
                      <a:pt x="19298" y="103"/>
                      <a:pt x="19567" y="0"/>
                    </a:cubicBezTo>
                    <a:cubicBezTo>
                      <a:pt x="19586" y="471"/>
                      <a:pt x="19635" y="948"/>
                      <a:pt x="19567" y="1421"/>
                    </a:cubicBezTo>
                    <a:cubicBezTo>
                      <a:pt x="19309" y="1658"/>
                      <a:pt x="19006" y="1841"/>
                      <a:pt x="18708" y="2026"/>
                    </a:cubicBezTo>
                    <a:cubicBezTo>
                      <a:pt x="15450" y="3878"/>
                      <a:pt x="12312" y="5967"/>
                      <a:pt x="9478" y="8424"/>
                    </a:cubicBezTo>
                    <a:cubicBezTo>
                      <a:pt x="6971" y="10619"/>
                      <a:pt x="4673" y="13133"/>
                      <a:pt x="3149" y="16120"/>
                    </a:cubicBezTo>
                    <a:cubicBezTo>
                      <a:pt x="616" y="20981"/>
                      <a:pt x="982" y="27027"/>
                      <a:pt x="3433" y="31842"/>
                    </a:cubicBezTo>
                    <a:cubicBezTo>
                      <a:pt x="4249" y="28622"/>
                      <a:pt x="5688" y="25524"/>
                      <a:pt x="7900" y="23022"/>
                    </a:cubicBezTo>
                    <a:cubicBezTo>
                      <a:pt x="11370" y="19050"/>
                      <a:pt x="15958" y="16286"/>
                      <a:pt x="20568" y="13833"/>
                    </a:cubicBezTo>
                    <a:cubicBezTo>
                      <a:pt x="20841" y="13692"/>
                      <a:pt x="21119" y="13562"/>
                      <a:pt x="21400" y="13436"/>
                    </a:cubicBezTo>
                    <a:cubicBezTo>
                      <a:pt x="21533" y="13890"/>
                      <a:pt x="21661" y="14348"/>
                      <a:pt x="21781" y="14812"/>
                    </a:cubicBezTo>
                    <a:cubicBezTo>
                      <a:pt x="21495" y="14938"/>
                      <a:pt x="21213" y="15069"/>
                      <a:pt x="20938" y="15214"/>
                    </a:cubicBezTo>
                    <a:cubicBezTo>
                      <a:pt x="17421" y="17129"/>
                      <a:pt x="13934" y="19186"/>
                      <a:pt x="10964" y="21900"/>
                    </a:cubicBezTo>
                    <a:cubicBezTo>
                      <a:pt x="8709" y="23935"/>
                      <a:pt x="6821" y="26423"/>
                      <a:pt x="5743" y="29280"/>
                    </a:cubicBezTo>
                    <a:cubicBezTo>
                      <a:pt x="5228" y="30680"/>
                      <a:pt x="4692" y="32103"/>
                      <a:pt x="4501" y="33589"/>
                    </a:cubicBezTo>
                    <a:cubicBezTo>
                      <a:pt x="6159" y="36485"/>
                      <a:pt x="8129" y="39228"/>
                      <a:pt x="10453" y="41633"/>
                    </a:cubicBezTo>
                    <a:cubicBezTo>
                      <a:pt x="12860" y="44086"/>
                      <a:pt x="15525" y="46282"/>
                      <a:pt x="18342" y="48252"/>
                    </a:cubicBezTo>
                    <a:cubicBezTo>
                      <a:pt x="19534" y="49097"/>
                      <a:pt x="20801" y="49826"/>
                      <a:pt x="21989" y="50679"/>
                    </a:cubicBezTo>
                    <a:cubicBezTo>
                      <a:pt x="24511" y="52161"/>
                      <a:pt x="27166" y="53399"/>
                      <a:pt x="29844" y="54572"/>
                    </a:cubicBezTo>
                    <a:cubicBezTo>
                      <a:pt x="35260" y="56958"/>
                      <a:pt x="40860" y="58881"/>
                      <a:pt x="46411" y="60922"/>
                    </a:cubicBezTo>
                    <a:cubicBezTo>
                      <a:pt x="46884" y="61095"/>
                      <a:pt x="47403" y="61223"/>
                      <a:pt x="47855" y="60905"/>
                    </a:cubicBezTo>
                    <a:lnTo>
                      <a:pt x="47863" y="60907"/>
                    </a:lnTo>
                    <a:cubicBezTo>
                      <a:pt x="56074" y="63816"/>
                      <a:pt x="64525" y="66030"/>
                      <a:pt x="73087" y="67629"/>
                    </a:cubicBezTo>
                    <a:cubicBezTo>
                      <a:pt x="73929" y="67802"/>
                      <a:pt x="74774" y="67993"/>
                      <a:pt x="75642" y="67995"/>
                    </a:cubicBezTo>
                    <a:cubicBezTo>
                      <a:pt x="75542" y="68037"/>
                      <a:pt x="75342" y="68119"/>
                      <a:pt x="75241" y="68161"/>
                    </a:cubicBezTo>
                    <a:cubicBezTo>
                      <a:pt x="76443" y="68165"/>
                      <a:pt x="77618" y="68464"/>
                      <a:pt x="78808" y="68630"/>
                    </a:cubicBezTo>
                    <a:cubicBezTo>
                      <a:pt x="86039" y="69794"/>
                      <a:pt x="93336" y="70574"/>
                      <a:pt x="100660" y="70835"/>
                    </a:cubicBezTo>
                    <a:cubicBezTo>
                      <a:pt x="103218" y="70892"/>
                      <a:pt x="105776" y="70871"/>
                      <a:pt x="108336" y="70877"/>
                    </a:cubicBezTo>
                    <a:cubicBezTo>
                      <a:pt x="109872" y="71320"/>
                      <a:pt x="111489" y="71005"/>
                      <a:pt x="113065" y="71083"/>
                    </a:cubicBezTo>
                    <a:cubicBezTo>
                      <a:pt x="119764" y="71262"/>
                      <a:pt x="126467" y="70738"/>
                      <a:pt x="133113" y="69883"/>
                    </a:cubicBezTo>
                    <a:cubicBezTo>
                      <a:pt x="136115" y="69456"/>
                      <a:pt x="139116" y="68987"/>
                      <a:pt x="142080" y="68336"/>
                    </a:cubicBezTo>
                    <a:cubicBezTo>
                      <a:pt x="144665" y="67928"/>
                      <a:pt x="147232" y="67400"/>
                      <a:pt x="149758" y="66711"/>
                    </a:cubicBezTo>
                    <a:cubicBezTo>
                      <a:pt x="150902" y="66389"/>
                      <a:pt x="151911" y="65715"/>
                      <a:pt x="153069" y="65429"/>
                    </a:cubicBezTo>
                    <a:cubicBezTo>
                      <a:pt x="154000" y="65071"/>
                      <a:pt x="154977" y="65464"/>
                      <a:pt x="155921" y="65559"/>
                    </a:cubicBezTo>
                    <a:cubicBezTo>
                      <a:pt x="155976" y="65641"/>
                      <a:pt x="156085" y="65809"/>
                      <a:pt x="156140" y="65891"/>
                    </a:cubicBezTo>
                    <a:cubicBezTo>
                      <a:pt x="155707" y="66049"/>
                      <a:pt x="155278" y="66211"/>
                      <a:pt x="154847" y="66362"/>
                    </a:cubicBezTo>
                    <a:cubicBezTo>
                      <a:pt x="149857" y="68092"/>
                      <a:pt x="144710" y="69351"/>
                      <a:pt x="139512" y="70274"/>
                    </a:cubicBezTo>
                    <a:cubicBezTo>
                      <a:pt x="125658" y="72727"/>
                      <a:pt x="111501" y="73042"/>
                      <a:pt x="97488" y="72123"/>
                    </a:cubicBezTo>
                    <a:cubicBezTo>
                      <a:pt x="91022" y="71800"/>
                      <a:pt x="84571" y="71142"/>
                      <a:pt x="78182" y="70101"/>
                    </a:cubicBezTo>
                    <a:cubicBezTo>
                      <a:pt x="71067" y="68962"/>
                      <a:pt x="64046" y="67297"/>
                      <a:pt x="57101" y="65385"/>
                    </a:cubicBezTo>
                    <a:cubicBezTo>
                      <a:pt x="50005" y="63478"/>
                      <a:pt x="42974" y="61307"/>
                      <a:pt x="36116" y="58663"/>
                    </a:cubicBezTo>
                    <a:cubicBezTo>
                      <a:pt x="29673" y="56134"/>
                      <a:pt x="23204" y="53465"/>
                      <a:pt x="17476" y="49519"/>
                    </a:cubicBezTo>
                    <a:cubicBezTo>
                      <a:pt x="12185" y="45950"/>
                      <a:pt x="7597" y="41341"/>
                      <a:pt x="4080" y="36014"/>
                    </a:cubicBezTo>
                    <a:cubicBezTo>
                      <a:pt x="1449" y="32021"/>
                      <a:pt x="-231" y="27270"/>
                      <a:pt x="26" y="22444"/>
                    </a:cubicBezTo>
                    <a:cubicBezTo>
                      <a:pt x="179" y="18699"/>
                      <a:pt x="1705" y="15119"/>
                      <a:pt x="3982" y="12176"/>
                    </a:cubicBezTo>
                    <a:cubicBezTo>
                      <a:pt x="7876" y="7102"/>
                      <a:pt x="13299" y="3500"/>
                      <a:pt x="18775" y="332"/>
                    </a:cubicBezTo>
                    <a:close/>
                  </a:path>
                </a:pathLst>
              </a:custGeom>
              <a:solidFill>
                <a:srgbClr val="0101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7" name="Forma Livre: Forma 1876">
                <a:extLst>
                  <a:ext uri="{FF2B5EF4-FFF2-40B4-BE49-F238E27FC236}">
                    <a16:creationId xmlns:a16="http://schemas.microsoft.com/office/drawing/2014/main" id="{DC1F89FB-7FCC-A13B-1236-1FA202570E2B}"/>
                  </a:ext>
                </a:extLst>
              </p:cNvPr>
              <p:cNvSpPr/>
              <p:nvPr/>
            </p:nvSpPr>
            <p:spPr>
              <a:xfrm>
                <a:off x="6367329" y="5102253"/>
                <a:ext cx="5623" cy="22854"/>
              </a:xfrm>
              <a:custGeom>
                <a:avLst/>
                <a:gdLst>
                  <a:gd name="connsiteX0" fmla="*/ 1890 w 5623"/>
                  <a:gd name="connsiteY0" fmla="*/ 664 h 22854"/>
                  <a:gd name="connsiteX1" fmla="*/ 2959 w 5623"/>
                  <a:gd name="connsiteY1" fmla="*/ 0 h 22854"/>
                  <a:gd name="connsiteX2" fmla="*/ 3380 w 5623"/>
                  <a:gd name="connsiteY2" fmla="*/ 736 h 22854"/>
                  <a:gd name="connsiteX3" fmla="*/ 5368 w 5623"/>
                  <a:gd name="connsiteY3" fmla="*/ 6766 h 22854"/>
                  <a:gd name="connsiteX4" fmla="*/ 1980 w 5623"/>
                  <a:gd name="connsiteY4" fmla="*/ 21997 h 22854"/>
                  <a:gd name="connsiteX5" fmla="*/ 1232 w 5623"/>
                  <a:gd name="connsiteY5" fmla="*/ 22846 h 22854"/>
                  <a:gd name="connsiteX6" fmla="*/ 0 w 5623"/>
                  <a:gd name="connsiteY6" fmla="*/ 22747 h 22854"/>
                  <a:gd name="connsiteX7" fmla="*/ 401 w 5623"/>
                  <a:gd name="connsiteY7" fmla="*/ 21929 h 22854"/>
                  <a:gd name="connsiteX8" fmla="*/ 4177 w 5623"/>
                  <a:gd name="connsiteY8" fmla="*/ 8626 h 22854"/>
                  <a:gd name="connsiteX9" fmla="*/ 2236 w 5623"/>
                  <a:gd name="connsiteY9" fmla="*/ 1600 h 22854"/>
                  <a:gd name="connsiteX10" fmla="*/ 1890 w 5623"/>
                  <a:gd name="connsiteY10" fmla="*/ 664 h 22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23" h="22854">
                    <a:moveTo>
                      <a:pt x="1890" y="664"/>
                    </a:moveTo>
                    <a:cubicBezTo>
                      <a:pt x="2241" y="435"/>
                      <a:pt x="2598" y="214"/>
                      <a:pt x="2959" y="0"/>
                    </a:cubicBezTo>
                    <a:cubicBezTo>
                      <a:pt x="3098" y="240"/>
                      <a:pt x="3243" y="481"/>
                      <a:pt x="3380" y="736"/>
                    </a:cubicBezTo>
                    <a:cubicBezTo>
                      <a:pt x="4315" y="2640"/>
                      <a:pt x="5013" y="4670"/>
                      <a:pt x="5368" y="6766"/>
                    </a:cubicBezTo>
                    <a:cubicBezTo>
                      <a:pt x="6278" y="12052"/>
                      <a:pt x="4658" y="17456"/>
                      <a:pt x="1980" y="21997"/>
                    </a:cubicBezTo>
                    <a:cubicBezTo>
                      <a:pt x="1766" y="22301"/>
                      <a:pt x="1587" y="22686"/>
                      <a:pt x="1232" y="22846"/>
                    </a:cubicBezTo>
                    <a:cubicBezTo>
                      <a:pt x="816" y="22884"/>
                      <a:pt x="404" y="22789"/>
                      <a:pt x="0" y="22747"/>
                    </a:cubicBezTo>
                    <a:cubicBezTo>
                      <a:pt x="122" y="22467"/>
                      <a:pt x="252" y="22192"/>
                      <a:pt x="401" y="21929"/>
                    </a:cubicBezTo>
                    <a:cubicBezTo>
                      <a:pt x="2806" y="17948"/>
                      <a:pt x="4509" y="13341"/>
                      <a:pt x="4177" y="8626"/>
                    </a:cubicBezTo>
                    <a:cubicBezTo>
                      <a:pt x="4000" y="6184"/>
                      <a:pt x="3279" y="3807"/>
                      <a:pt x="2236" y="1600"/>
                    </a:cubicBezTo>
                    <a:cubicBezTo>
                      <a:pt x="2102" y="1291"/>
                      <a:pt x="1993" y="975"/>
                      <a:pt x="1890" y="664"/>
                    </a:cubicBezTo>
                    <a:close/>
                  </a:path>
                </a:pathLst>
              </a:custGeom>
              <a:solidFill>
                <a:srgbClr val="0101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8" name="Forma Livre: Forma 1877">
                <a:extLst>
                  <a:ext uri="{FF2B5EF4-FFF2-40B4-BE49-F238E27FC236}">
                    <a16:creationId xmlns:a16="http://schemas.microsoft.com/office/drawing/2014/main" id="{5A3034A1-9D54-E1A6-D836-E52AE5AC7AAC}"/>
                  </a:ext>
                </a:extLst>
              </p:cNvPr>
              <p:cNvSpPr/>
              <p:nvPr/>
            </p:nvSpPr>
            <p:spPr>
              <a:xfrm>
                <a:off x="6399029" y="5150965"/>
                <a:ext cx="1159" cy="3360"/>
              </a:xfrm>
              <a:custGeom>
                <a:avLst/>
                <a:gdLst>
                  <a:gd name="connsiteX0" fmla="*/ 271 w 1159"/>
                  <a:gd name="connsiteY0" fmla="*/ 1513 h 3360"/>
                  <a:gd name="connsiteX1" fmla="*/ 206 w 1159"/>
                  <a:gd name="connsiteY1" fmla="*/ 0 h 3360"/>
                  <a:gd name="connsiteX2" fmla="*/ 1160 w 1159"/>
                  <a:gd name="connsiteY2" fmla="*/ 2938 h 3360"/>
                  <a:gd name="connsiteX3" fmla="*/ 1088 w 1159"/>
                  <a:gd name="connsiteY3" fmla="*/ 3361 h 3360"/>
                  <a:gd name="connsiteX4" fmla="*/ 271 w 1159"/>
                  <a:gd name="connsiteY4" fmla="*/ 1513 h 3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" h="3360">
                    <a:moveTo>
                      <a:pt x="271" y="1513"/>
                    </a:moveTo>
                    <a:cubicBezTo>
                      <a:pt x="107" y="1019"/>
                      <a:pt x="-211" y="456"/>
                      <a:pt x="206" y="0"/>
                    </a:cubicBezTo>
                    <a:cubicBezTo>
                      <a:pt x="565" y="965"/>
                      <a:pt x="876" y="1946"/>
                      <a:pt x="1160" y="2938"/>
                    </a:cubicBezTo>
                    <a:lnTo>
                      <a:pt x="1088" y="3361"/>
                    </a:lnTo>
                    <a:cubicBezTo>
                      <a:pt x="779" y="2760"/>
                      <a:pt x="489" y="2148"/>
                      <a:pt x="271" y="1513"/>
                    </a:cubicBezTo>
                    <a:close/>
                  </a:path>
                </a:pathLst>
              </a:custGeom>
              <a:solidFill>
                <a:srgbClr val="0101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9" name="Forma Livre: Forma 1878">
                <a:extLst>
                  <a:ext uri="{FF2B5EF4-FFF2-40B4-BE49-F238E27FC236}">
                    <a16:creationId xmlns:a16="http://schemas.microsoft.com/office/drawing/2014/main" id="{07287F39-911A-8AB9-C65B-4EF49D0A5557}"/>
                  </a:ext>
                </a:extLst>
              </p:cNvPr>
              <p:cNvSpPr/>
              <p:nvPr/>
            </p:nvSpPr>
            <p:spPr>
              <a:xfrm>
                <a:off x="6228522" y="5330324"/>
                <a:ext cx="49231" cy="8237"/>
              </a:xfrm>
              <a:custGeom>
                <a:avLst/>
                <a:gdLst>
                  <a:gd name="connsiteX0" fmla="*/ 90 w 49231"/>
                  <a:gd name="connsiteY0" fmla="*/ 0 h 8237"/>
                  <a:gd name="connsiteX1" fmla="*/ 16328 w 49231"/>
                  <a:gd name="connsiteY1" fmla="*/ 3926 h 8237"/>
                  <a:gd name="connsiteX2" fmla="*/ 45708 w 49231"/>
                  <a:gd name="connsiteY2" fmla="*/ 6760 h 8237"/>
                  <a:gd name="connsiteX3" fmla="*/ 49200 w 49231"/>
                  <a:gd name="connsiteY3" fmla="*/ 6787 h 8237"/>
                  <a:gd name="connsiteX4" fmla="*/ 49202 w 49231"/>
                  <a:gd name="connsiteY4" fmla="*/ 8237 h 8237"/>
                  <a:gd name="connsiteX5" fmla="*/ 0 w 49231"/>
                  <a:gd name="connsiteY5" fmla="*/ 1446 h 8237"/>
                  <a:gd name="connsiteX6" fmla="*/ 90 w 49231"/>
                  <a:gd name="connsiteY6" fmla="*/ 0 h 8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231" h="8237">
                    <a:moveTo>
                      <a:pt x="90" y="0"/>
                    </a:moveTo>
                    <a:cubicBezTo>
                      <a:pt x="5410" y="1656"/>
                      <a:pt x="10846" y="2930"/>
                      <a:pt x="16328" y="3926"/>
                    </a:cubicBezTo>
                    <a:cubicBezTo>
                      <a:pt x="26022" y="5665"/>
                      <a:pt x="35863" y="6573"/>
                      <a:pt x="45708" y="6760"/>
                    </a:cubicBezTo>
                    <a:cubicBezTo>
                      <a:pt x="46871" y="6781"/>
                      <a:pt x="48033" y="6823"/>
                      <a:pt x="49200" y="6787"/>
                    </a:cubicBezTo>
                    <a:cubicBezTo>
                      <a:pt x="49265" y="7266"/>
                      <a:pt x="49210" y="7748"/>
                      <a:pt x="49202" y="8237"/>
                    </a:cubicBezTo>
                    <a:cubicBezTo>
                      <a:pt x="32613" y="8086"/>
                      <a:pt x="15914" y="6291"/>
                      <a:pt x="0" y="1446"/>
                    </a:cubicBezTo>
                    <a:cubicBezTo>
                      <a:pt x="6" y="958"/>
                      <a:pt x="34" y="475"/>
                      <a:pt x="9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0" name="Forma Livre: Forma 1879">
                <a:extLst>
                  <a:ext uri="{FF2B5EF4-FFF2-40B4-BE49-F238E27FC236}">
                    <a16:creationId xmlns:a16="http://schemas.microsoft.com/office/drawing/2014/main" id="{E03F19E5-12DB-8032-774B-233890B27004}"/>
                  </a:ext>
                </a:extLst>
              </p:cNvPr>
              <p:cNvSpPr/>
              <p:nvPr/>
            </p:nvSpPr>
            <p:spPr>
              <a:xfrm>
                <a:off x="6253985" y="5355371"/>
                <a:ext cx="7705" cy="1206"/>
              </a:xfrm>
              <a:custGeom>
                <a:avLst/>
                <a:gdLst>
                  <a:gd name="connsiteX0" fmla="*/ 0 w 7705"/>
                  <a:gd name="connsiteY0" fmla="*/ 0 h 1206"/>
                  <a:gd name="connsiteX1" fmla="*/ 7706 w 7705"/>
                  <a:gd name="connsiteY1" fmla="*/ 1207 h 1206"/>
                  <a:gd name="connsiteX2" fmla="*/ 0 w 7705"/>
                  <a:gd name="connsiteY2" fmla="*/ 0 h 1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05" h="1206">
                    <a:moveTo>
                      <a:pt x="0" y="0"/>
                    </a:moveTo>
                    <a:cubicBezTo>
                      <a:pt x="2552" y="494"/>
                      <a:pt x="5129" y="858"/>
                      <a:pt x="7706" y="1207"/>
                    </a:cubicBezTo>
                    <a:cubicBezTo>
                      <a:pt x="5103" y="1143"/>
                      <a:pt x="2480" y="809"/>
                      <a:pt x="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1" name="Forma Livre: Forma 1880">
                <a:extLst>
                  <a:ext uri="{FF2B5EF4-FFF2-40B4-BE49-F238E27FC236}">
                    <a16:creationId xmlns:a16="http://schemas.microsoft.com/office/drawing/2014/main" id="{34493AC1-5C8A-631F-2FD7-A1F37454BFCB}"/>
                  </a:ext>
                </a:extLst>
              </p:cNvPr>
              <p:cNvSpPr/>
              <p:nvPr/>
            </p:nvSpPr>
            <p:spPr>
              <a:xfrm>
                <a:off x="6281716" y="5356834"/>
                <a:ext cx="18934" cy="2386"/>
              </a:xfrm>
              <a:custGeom>
                <a:avLst/>
                <a:gdLst>
                  <a:gd name="connsiteX0" fmla="*/ 15792 w 18934"/>
                  <a:gd name="connsiteY0" fmla="*/ 0 h 2386"/>
                  <a:gd name="connsiteX1" fmla="*/ 18934 w 18934"/>
                  <a:gd name="connsiteY1" fmla="*/ 967 h 2386"/>
                  <a:gd name="connsiteX2" fmla="*/ 5795 w 18934"/>
                  <a:gd name="connsiteY2" fmla="*/ 2262 h 2386"/>
                  <a:gd name="connsiteX3" fmla="*/ 0 w 18934"/>
                  <a:gd name="connsiteY3" fmla="*/ 2360 h 2386"/>
                  <a:gd name="connsiteX4" fmla="*/ 1562 w 18934"/>
                  <a:gd name="connsiteY4" fmla="*/ 1005 h 2386"/>
                  <a:gd name="connsiteX5" fmla="*/ 15792 w 18934"/>
                  <a:gd name="connsiteY5" fmla="*/ 0 h 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34" h="2386">
                    <a:moveTo>
                      <a:pt x="15792" y="0"/>
                    </a:moveTo>
                    <a:cubicBezTo>
                      <a:pt x="16853" y="275"/>
                      <a:pt x="17898" y="603"/>
                      <a:pt x="18934" y="967"/>
                    </a:cubicBezTo>
                    <a:cubicBezTo>
                      <a:pt x="14596" y="1713"/>
                      <a:pt x="10188" y="2016"/>
                      <a:pt x="5795" y="2262"/>
                    </a:cubicBezTo>
                    <a:cubicBezTo>
                      <a:pt x="3863" y="2308"/>
                      <a:pt x="1930" y="2442"/>
                      <a:pt x="0" y="2360"/>
                    </a:cubicBezTo>
                    <a:cubicBezTo>
                      <a:pt x="490" y="1875"/>
                      <a:pt x="1009" y="1417"/>
                      <a:pt x="1562" y="1005"/>
                    </a:cubicBezTo>
                    <a:cubicBezTo>
                      <a:pt x="6314" y="862"/>
                      <a:pt x="11073" y="616"/>
                      <a:pt x="1579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 w="31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696" name="Gráfico 2695">
            <a:extLst>
              <a:ext uri="{FF2B5EF4-FFF2-40B4-BE49-F238E27FC236}">
                <a16:creationId xmlns:a16="http://schemas.microsoft.com/office/drawing/2014/main" id="{F0B310B5-DB0E-3175-B2A3-17860DD202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14930" y="5777807"/>
            <a:ext cx="457200" cy="457200"/>
          </a:xfrm>
          <a:prstGeom prst="rect">
            <a:avLst/>
          </a:prstGeom>
        </p:spPr>
      </p:pic>
      <p:pic>
        <p:nvPicPr>
          <p:cNvPr id="2697" name="Gráfico 2696">
            <a:extLst>
              <a:ext uri="{FF2B5EF4-FFF2-40B4-BE49-F238E27FC236}">
                <a16:creationId xmlns:a16="http://schemas.microsoft.com/office/drawing/2014/main" id="{656180CE-5664-4CCE-BFA4-B33687B11A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14255" y="6006407"/>
            <a:ext cx="457200" cy="457200"/>
          </a:xfrm>
          <a:prstGeom prst="rect">
            <a:avLst/>
          </a:prstGeom>
        </p:spPr>
      </p:pic>
      <p:pic>
        <p:nvPicPr>
          <p:cNvPr id="2698" name="Gráfico 2697">
            <a:extLst>
              <a:ext uri="{FF2B5EF4-FFF2-40B4-BE49-F238E27FC236}">
                <a16:creationId xmlns:a16="http://schemas.microsoft.com/office/drawing/2014/main" id="{6D5B1271-78C3-A5B7-E468-DE99C7BF695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55302" y="5522310"/>
            <a:ext cx="457200" cy="457200"/>
          </a:xfrm>
          <a:prstGeom prst="rect">
            <a:avLst/>
          </a:prstGeom>
        </p:spPr>
      </p:pic>
      <p:pic>
        <p:nvPicPr>
          <p:cNvPr id="2699" name="Gráfico 2698">
            <a:extLst>
              <a:ext uri="{FF2B5EF4-FFF2-40B4-BE49-F238E27FC236}">
                <a16:creationId xmlns:a16="http://schemas.microsoft.com/office/drawing/2014/main" id="{834ED766-9286-C971-F79B-06B31F281A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84980" y="565005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76F5D73-7D35-295B-9173-7EE71786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6792" y="3589436"/>
            <a:ext cx="1524000" cy="1524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C9848C56-3DC6-252C-013F-89EA1165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7435" y="3589436"/>
            <a:ext cx="1666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A1C1DDF-DBE8-251C-D67B-41506531EE32}"/>
              </a:ext>
            </a:extLst>
          </p:cNvPr>
          <p:cNvSpPr txBox="1"/>
          <p:nvPr/>
        </p:nvSpPr>
        <p:spPr>
          <a:xfrm>
            <a:off x="2076450" y="1724025"/>
            <a:ext cx="7921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I:\git\Tamigucho\Sites\subdomains\factory\public\classic\img\creatures\2013</a:t>
            </a:r>
          </a:p>
          <a:p>
            <a:r>
              <a:rPr lang="en-US" dirty="0"/>
              <a:t>I:\git\Tamigucho\Sites\subdomains\factory\public\classic\img\creatures\2022</a:t>
            </a:r>
          </a:p>
          <a:p>
            <a:r>
              <a:rPr lang="en-US" dirty="0"/>
              <a:t>I:\git\Tamigucho\Sites\subdomains\assets\assets\cms2\img\tamipedia\icon</a:t>
            </a:r>
          </a:p>
        </p:txBody>
      </p:sp>
    </p:spTree>
    <p:extLst>
      <p:ext uri="{BB962C8B-B14F-4D97-AF65-F5344CB8AC3E}">
        <p14:creationId xmlns:p14="http://schemas.microsoft.com/office/powerpoint/2010/main" val="222935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64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Daniella Mesquita</dc:creator>
  <cp:lastModifiedBy>Daniella Mesquita</cp:lastModifiedBy>
  <cp:revision>8</cp:revision>
  <dcterms:created xsi:type="dcterms:W3CDTF">2024-01-15T05:16:56Z</dcterms:created>
  <dcterms:modified xsi:type="dcterms:W3CDTF">2024-01-15T20:02:55Z</dcterms:modified>
</cp:coreProperties>
</file>